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6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7.xml" ContentType="application/vnd.openxmlformats-officedocument.drawingml.chart+xml"/>
  <Override PartName="/ppt/theme/themeOverride1.xml" ContentType="application/vnd.openxmlformats-officedocument.themeOverride+xml"/>
  <Override PartName="/ppt/charts/chart8.xml" ContentType="application/vnd.openxmlformats-officedocument.drawingml.chart+xml"/>
  <Override PartName="/ppt/theme/themeOverride2.xml" ContentType="application/vnd.openxmlformats-officedocument.themeOverride+xml"/>
  <Override PartName="/ppt/charts/chart9.xml" ContentType="application/vnd.openxmlformats-officedocument.drawingml.chart+xml"/>
  <Override PartName="/ppt/theme/themeOverride3.xml" ContentType="application/vnd.openxmlformats-officedocument.themeOverride+xml"/>
  <Override PartName="/ppt/charts/chart10.xml" ContentType="application/vnd.openxmlformats-officedocument.drawingml.chart+xml"/>
  <Override PartName="/ppt/theme/themeOverride4.xml" ContentType="application/vnd.openxmlformats-officedocument.themeOverr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384" r:id="rId3"/>
    <p:sldId id="409" r:id="rId4"/>
    <p:sldId id="258" r:id="rId5"/>
    <p:sldId id="379" r:id="rId6"/>
    <p:sldId id="387" r:id="rId7"/>
    <p:sldId id="256" r:id="rId8"/>
    <p:sldId id="391" r:id="rId9"/>
    <p:sldId id="414" r:id="rId10"/>
    <p:sldId id="393" r:id="rId11"/>
    <p:sldId id="394" r:id="rId12"/>
    <p:sldId id="389" r:id="rId13"/>
    <p:sldId id="388" r:id="rId14"/>
    <p:sldId id="378" r:id="rId15"/>
    <p:sldId id="265" r:id="rId16"/>
    <p:sldId id="275" r:id="rId17"/>
    <p:sldId id="270" r:id="rId18"/>
    <p:sldId id="268" r:id="rId19"/>
    <p:sldId id="261" r:id="rId20"/>
    <p:sldId id="266" r:id="rId21"/>
    <p:sldId id="262" r:id="rId22"/>
    <p:sldId id="271" r:id="rId23"/>
    <p:sldId id="381" r:id="rId24"/>
    <p:sldId id="277" r:id="rId25"/>
    <p:sldId id="382" r:id="rId26"/>
    <p:sldId id="263" r:id="rId27"/>
    <p:sldId id="380" r:id="rId28"/>
    <p:sldId id="316" r:id="rId29"/>
    <p:sldId id="395" r:id="rId30"/>
    <p:sldId id="276" r:id="rId31"/>
    <p:sldId id="396" r:id="rId32"/>
    <p:sldId id="351" r:id="rId33"/>
    <p:sldId id="355" r:id="rId34"/>
    <p:sldId id="349" r:id="rId35"/>
    <p:sldId id="363" r:id="rId36"/>
    <p:sldId id="397" r:id="rId37"/>
    <p:sldId id="342" r:id="rId38"/>
    <p:sldId id="279" r:id="rId39"/>
    <p:sldId id="340" r:id="rId40"/>
    <p:sldId id="273" r:id="rId41"/>
    <p:sldId id="341" r:id="rId42"/>
    <p:sldId id="364" r:id="rId43"/>
    <p:sldId id="283" r:id="rId44"/>
    <p:sldId id="291" r:id="rId45"/>
    <p:sldId id="269" r:id="rId46"/>
    <p:sldId id="293" r:id="rId47"/>
    <p:sldId id="282" r:id="rId48"/>
    <p:sldId id="328" r:id="rId49"/>
    <p:sldId id="336" r:id="rId50"/>
    <p:sldId id="401" r:id="rId51"/>
    <p:sldId id="288" r:id="rId52"/>
    <p:sldId id="301" r:id="rId53"/>
    <p:sldId id="299" r:id="rId54"/>
    <p:sldId id="285" r:id="rId55"/>
    <p:sldId id="417" r:id="rId56"/>
    <p:sldId id="418" r:id="rId57"/>
    <p:sldId id="400" r:id="rId58"/>
    <p:sldId id="419" r:id="rId59"/>
    <p:sldId id="402" r:id="rId60"/>
    <p:sldId id="305" r:id="rId61"/>
    <p:sldId id="403" r:id="rId62"/>
    <p:sldId id="405" r:id="rId63"/>
    <p:sldId id="404" r:id="rId64"/>
    <p:sldId id="361" r:id="rId65"/>
    <p:sldId id="318" r:id="rId66"/>
    <p:sldId id="390" r:id="rId67"/>
    <p:sldId id="321" r:id="rId68"/>
    <p:sldId id="398" r:id="rId69"/>
    <p:sldId id="286" r:id="rId70"/>
    <p:sldId id="278" r:id="rId71"/>
    <p:sldId id="287" r:id="rId72"/>
    <p:sldId id="289" r:id="rId73"/>
    <p:sldId id="325" r:id="rId74"/>
    <p:sldId id="327" r:id="rId75"/>
    <p:sldId id="323" r:id="rId76"/>
    <p:sldId id="312" r:id="rId77"/>
    <p:sldId id="296" r:id="rId78"/>
    <p:sldId id="297" r:id="rId79"/>
    <p:sldId id="322" r:id="rId80"/>
    <p:sldId id="303" r:id="rId81"/>
    <p:sldId id="309" r:id="rId82"/>
    <p:sldId id="306" r:id="rId83"/>
    <p:sldId id="319" r:id="rId84"/>
    <p:sldId id="308" r:id="rId85"/>
    <p:sldId id="317" r:id="rId86"/>
    <p:sldId id="411" r:id="rId87"/>
    <p:sldId id="410" r:id="rId88"/>
    <p:sldId id="354" r:id="rId89"/>
    <p:sldId id="406" r:id="rId90"/>
    <p:sldId id="332" r:id="rId91"/>
    <p:sldId id="407" r:id="rId92"/>
    <p:sldId id="357" r:id="rId93"/>
    <p:sldId id="413" r:id="rId94"/>
    <p:sldId id="412" r:id="rId95"/>
    <p:sldId id="345" r:id="rId96"/>
    <p:sldId id="356" r:id="rId97"/>
    <p:sldId id="416" r:id="rId98"/>
    <p:sldId id="284" r:id="rId99"/>
    <p:sldId id="415" r:id="rId100"/>
    <p:sldId id="331" r:id="rId101"/>
    <p:sldId id="420" r:id="rId10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2D01E"/>
    <a:srgbClr val="F23B48"/>
    <a:srgbClr val="18AA9D"/>
    <a:srgbClr val="F2C232"/>
    <a:srgbClr val="404040"/>
    <a:srgbClr val="F68E2F"/>
    <a:srgbClr val="F49D15"/>
    <a:srgbClr val="45B0DC"/>
    <a:srgbClr val="45C1A4"/>
    <a:srgbClr val="F8DD8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162" autoAdjust="0"/>
    <p:restoredTop sz="94660"/>
  </p:normalViewPr>
  <p:slideViewPr>
    <p:cSldViewPr snapToGrid="0" showGuides="1">
      <p:cViewPr varScale="1">
        <p:scale>
          <a:sx n="111" d="100"/>
          <a:sy n="111" d="100"/>
        </p:scale>
        <p:origin x="120" y="15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tableStyles" Target="tableStyle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viewProps" Target="view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theme" Target="theme/theme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.xlsx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10.xlsx"/><Relationship Id="rId1" Type="http://schemas.openxmlformats.org/officeDocument/2006/relationships/themeOverride" Target="../theme/themeOverride4.xm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1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2.xlsx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3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14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2.xlsx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3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4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5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___6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7.xlsx"/><Relationship Id="rId1" Type="http://schemas.openxmlformats.org/officeDocument/2006/relationships/themeOverride" Target="../theme/themeOverride1.xm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8.xlsx"/><Relationship Id="rId1" Type="http://schemas.openxmlformats.org/officeDocument/2006/relationships/themeOverride" Target="../theme/themeOverride2.xml"/></Relationships>
</file>

<file path=ppt/charts/_rels/chart9.xml.rels><?xml version="1.0" encoding="UTF-8" standalone="yes"?>
<Relationships xmlns="http://schemas.openxmlformats.org/package/2006/relationships"><Relationship Id="rId2" Type="http://schemas.openxmlformats.org/officeDocument/2006/relationships/package" Target="../embeddings/Microsoft_Excel____9.xlsx"/><Relationship Id="rId1" Type="http://schemas.openxmlformats.org/officeDocument/2006/relationships/themeOverride" Target="../theme/themeOverride3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Photoshop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dPt>
            <c:idx val="0"/>
            <c:bubble3D val="0"/>
            <c:spPr>
              <a:solidFill>
                <a:schemeClr val="accent3">
                  <a:lumMod val="75000"/>
                </a:schemeClr>
              </a:solidFill>
            </c:spPr>
          </c:dPt>
          <c:val>
            <c:numRef>
              <c:f>Sheet1!$A$2:$A$3</c:f>
              <c:numCache>
                <c:formatCode>General</c:formatCode>
                <c:ptCount val="2"/>
                <c:pt idx="0">
                  <c:v>8</c:v>
                </c:pt>
                <c:pt idx="1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A5A5A5">
                  <a:lumMod val="50000"/>
                </a:srgbClr>
              </a:solidFill>
            </c:spPr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2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5050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5050"/>
            </a:solidFill>
            <a:ln>
              <a:solidFill>
                <a:schemeClr val="bg1"/>
              </a:solidFill>
            </a:ln>
          </c:spPr>
          <c:dPt>
            <c:idx val="0"/>
            <c:bubble3D val="0"/>
            <c:spPr>
              <a:solidFill>
                <a:schemeClr val="accent3"/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5050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>
                  <a:lumMod val="75000"/>
                </a:schemeClr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75</c:v>
                </c:pt>
                <c:pt idx="1">
                  <c:v>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FF5050"/>
            </a:solidFill>
            <a:ln>
              <a:noFill/>
            </a:ln>
          </c:spPr>
          <c:dPt>
            <c:idx val="0"/>
            <c:bubble3D val="0"/>
            <c:spPr>
              <a:solidFill>
                <a:schemeClr val="accent3">
                  <a:lumMod val="50000"/>
                </a:schemeClr>
              </a:solidFill>
              <a:ln>
                <a:noFill/>
              </a:ln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  <a:ln>
                <a:noFill/>
              </a:ln>
            </c:spPr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90</c:v>
                </c:pt>
                <c:pt idx="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Sheet1!$A$1</c:f>
              <c:strCache>
                <c:ptCount val="1"/>
                <c:pt idx="0">
                  <c:v>Photoshop</c:v>
                </c:pt>
              </c:strCache>
            </c:strRef>
          </c:tx>
          <c:spPr>
            <a:solidFill>
              <a:schemeClr val="bg1">
                <a:lumMod val="85000"/>
              </a:schemeClr>
            </a:solidFill>
          </c:spPr>
          <c:dPt>
            <c:idx val="0"/>
            <c:bubble3D val="0"/>
            <c:spPr>
              <a:solidFill>
                <a:schemeClr val="accent3">
                  <a:lumMod val="75000"/>
                </a:schemeClr>
              </a:solidFill>
            </c:spPr>
          </c:dPt>
          <c:val>
            <c:numRef>
              <c:f>Sheet1!$A$2:$A$3</c:f>
              <c:numCache>
                <c:formatCode>General</c:formatCode>
                <c:ptCount val="2"/>
                <c:pt idx="0">
                  <c:v>9</c:v>
                </c:pt>
                <c:pt idx="1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numCache>
            </c:numRef>
          </c:cat>
          <c:val>
            <c:numRef>
              <c:f>Sheet1!$B$2:$B$5</c:f>
              <c:numCache>
                <c:formatCode>General</c:formatCode>
                <c:ptCount val="4"/>
                <c:pt idx="0">
                  <c:v>3</c:v>
                </c:pt>
                <c:pt idx="1">
                  <c:v>3</c:v>
                </c:pt>
                <c:pt idx="2">
                  <c:v>3.5</c:v>
                </c:pt>
                <c:pt idx="3">
                  <c:v>3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numCache>
            </c:numRef>
          </c:cat>
          <c:val>
            <c:numRef>
              <c:f>Sheet1!$C$2:$C$5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1.8</c:v>
                </c:pt>
                <c:pt idx="3">
                  <c:v>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numRef>
              <c:f>Sheet1!$A$2:$A$5</c:f>
              <c:numCache>
                <c:formatCode>General</c:formatCode>
                <c:ptCount val="4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</c:numCache>
            </c:num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4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2053621264"/>
        <c:axId val="-2053616912"/>
      </c:barChart>
      <c:catAx>
        <c:axId val="-205362126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bg2">
                <a:lumMod val="90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zh-CN"/>
          </a:p>
        </c:txPr>
        <c:crossAx val="-2053616912"/>
        <c:crosses val="autoZero"/>
        <c:auto val="1"/>
        <c:lblAlgn val="ctr"/>
        <c:lblOffset val="100"/>
        <c:noMultiLvlLbl val="0"/>
      </c:catAx>
      <c:valAx>
        <c:axId val="-205361691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solidFill>
              <a:schemeClr val="bg2">
                <a:lumMod val="75000"/>
              </a:schemeClr>
            </a:solidFill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+mn-cs"/>
              </a:defRPr>
            </a:pPr>
            <a:endParaRPr lang="zh-CN"/>
          </a:p>
        </c:txPr>
        <c:crossAx val="-205362126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Food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</c:spPr>
          <c:cat>
            <c:strRef>
              <c:f>Sheet1!$A$2:$A$9</c:f>
              <c:strCache>
                <c:ptCount val="8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</c:strCache>
            </c:strRef>
          </c:cat>
          <c:val>
            <c:numRef>
              <c:f>Sheet1!$B$2:$B$9</c:f>
              <c:numCache>
                <c:formatCode>General</c:formatCode>
                <c:ptCount val="8"/>
                <c:pt idx="0">
                  <c:v>0</c:v>
                </c:pt>
                <c:pt idx="1">
                  <c:v>20</c:v>
                </c:pt>
                <c:pt idx="2">
                  <c:v>18</c:v>
                </c:pt>
                <c:pt idx="3">
                  <c:v>30</c:v>
                </c:pt>
                <c:pt idx="4">
                  <c:v>15</c:v>
                </c:pt>
                <c:pt idx="5">
                  <c:v>20</c:v>
                </c:pt>
                <c:pt idx="6">
                  <c:v>25</c:v>
                </c:pt>
                <c:pt idx="7">
                  <c:v>30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Fertilizers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</c:spPr>
          <c:cat>
            <c:strRef>
              <c:f>Sheet1!$A$2:$A$9</c:f>
              <c:strCache>
                <c:ptCount val="8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</c:strCache>
            </c:strRef>
          </c:cat>
          <c:val>
            <c:numRef>
              <c:f>Sheet1!$C$2:$C$9</c:f>
              <c:numCache>
                <c:formatCode>General</c:formatCode>
                <c:ptCount val="8"/>
                <c:pt idx="0">
                  <c:v>15</c:v>
                </c:pt>
                <c:pt idx="1">
                  <c:v>12</c:v>
                </c:pt>
                <c:pt idx="2">
                  <c:v>10</c:v>
                </c:pt>
                <c:pt idx="3">
                  <c:v>21</c:v>
                </c:pt>
                <c:pt idx="4">
                  <c:v>28</c:v>
                </c:pt>
                <c:pt idx="5">
                  <c:v>30</c:v>
                </c:pt>
                <c:pt idx="6">
                  <c:v>28</c:v>
                </c:pt>
                <c:pt idx="7">
                  <c:v>35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Vegetables</c:v>
                </c:pt>
              </c:strCache>
            </c:strRef>
          </c:tx>
          <c:spPr>
            <a:solidFill>
              <a:schemeClr val="accent3"/>
            </a:solidFill>
            <a:ln w="25400">
              <a:noFill/>
            </a:ln>
          </c:spPr>
          <c:cat>
            <c:strRef>
              <c:f>Sheet1!$A$2:$A$9</c:f>
              <c:strCache>
                <c:ptCount val="8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</c:strCache>
            </c:strRef>
          </c:cat>
          <c:val>
            <c:numRef>
              <c:f>Sheet1!$D$2:$D$9</c:f>
              <c:numCache>
                <c:formatCode>General</c:formatCode>
                <c:ptCount val="8"/>
                <c:pt idx="0">
                  <c:v>25</c:v>
                </c:pt>
                <c:pt idx="1">
                  <c:v>10</c:v>
                </c:pt>
                <c:pt idx="2">
                  <c:v>5</c:v>
                </c:pt>
                <c:pt idx="3">
                  <c:v>15</c:v>
                </c:pt>
                <c:pt idx="4">
                  <c:v>40</c:v>
                </c:pt>
                <c:pt idx="5">
                  <c:v>20</c:v>
                </c:pt>
                <c:pt idx="6">
                  <c:v>30</c:v>
                </c:pt>
                <c:pt idx="7">
                  <c:v>35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Natural Gas</c:v>
                </c:pt>
              </c:strCache>
            </c:strRef>
          </c:tx>
          <c:spPr>
            <a:solidFill>
              <a:schemeClr val="accent3">
                <a:lumMod val="60000"/>
                <a:lumOff val="40000"/>
              </a:schemeClr>
            </a:solidFill>
            <a:ln w="25400">
              <a:noFill/>
            </a:ln>
          </c:spPr>
          <c:cat>
            <c:strRef>
              <c:f>Sheet1!$A$2:$A$9</c:f>
              <c:strCache>
                <c:ptCount val="8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</c:strCache>
            </c:strRef>
          </c:cat>
          <c:val>
            <c:numRef>
              <c:f>Sheet1!$E$2:$E$9</c:f>
              <c:numCache>
                <c:formatCode>General</c:formatCode>
                <c:ptCount val="8"/>
                <c:pt idx="0">
                  <c:v>0</c:v>
                </c:pt>
                <c:pt idx="1">
                  <c:v>25</c:v>
                </c:pt>
                <c:pt idx="2">
                  <c:v>30</c:v>
                </c:pt>
                <c:pt idx="3">
                  <c:v>35</c:v>
                </c:pt>
                <c:pt idx="4">
                  <c:v>40</c:v>
                </c:pt>
                <c:pt idx="5">
                  <c:v>42</c:v>
                </c:pt>
                <c:pt idx="6">
                  <c:v>35</c:v>
                </c:pt>
                <c:pt idx="7">
                  <c:v>32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053613648"/>
        <c:axId val="-2053644656"/>
      </c:areaChart>
      <c:catAx>
        <c:axId val="-2053613648"/>
        <c:scaling>
          <c:orientation val="minMax"/>
        </c:scaling>
        <c:delete val="0"/>
        <c:axPos val="b"/>
        <c:majorGridlines>
          <c:spPr>
            <a:ln>
              <a:solidFill>
                <a:schemeClr val="tx1">
                  <a:lumMod val="25000"/>
                  <a:lumOff val="7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25000"/>
                <a:lumOff val="75000"/>
              </a:schemeClr>
            </a:solidFill>
          </a:ln>
        </c:spPr>
        <c:crossAx val="-2053644656"/>
        <c:crosses val="autoZero"/>
        <c:auto val="1"/>
        <c:lblAlgn val="ctr"/>
        <c:lblOffset val="100"/>
        <c:noMultiLvlLbl val="0"/>
      </c:catAx>
      <c:valAx>
        <c:axId val="-2053644656"/>
        <c:scaling>
          <c:orientation val="minMax"/>
        </c:scaling>
        <c:delete val="0"/>
        <c:axPos val="l"/>
        <c:majorGridlines>
          <c:spPr>
            <a:ln>
              <a:solidFill>
                <a:schemeClr val="tx1">
                  <a:lumMod val="25000"/>
                  <a:lumOff val="75000"/>
                </a:schemeClr>
              </a:solidFill>
            </a:ln>
          </c:spPr>
        </c:majorGridlines>
        <c:numFmt formatCode="General" sourceLinked="1"/>
        <c:majorTickMark val="out"/>
        <c:minorTickMark val="none"/>
        <c:tickLblPos val="nextTo"/>
        <c:spPr>
          <a:ln>
            <a:solidFill>
              <a:schemeClr val="tx1">
                <a:lumMod val="25000"/>
                <a:lumOff val="75000"/>
              </a:schemeClr>
            </a:solidFill>
          </a:ln>
        </c:spPr>
        <c:txPr>
          <a:bodyPr/>
          <a:lstStyle/>
          <a:p>
            <a:pPr>
              <a:defRPr sz="1050"/>
            </a:pPr>
            <a:endParaRPr lang="zh-CN"/>
          </a:p>
        </c:txPr>
        <c:crossAx val="-2053613648"/>
        <c:crosses val="autoZero"/>
        <c:crossBetween val="midCat"/>
      </c:valAx>
      <c:spPr>
        <a:ln>
          <a:solidFill>
            <a:schemeClr val="tx1">
              <a:lumMod val="25000"/>
              <a:lumOff val="75000"/>
            </a:schemeClr>
          </a:solidFill>
        </a:ln>
      </c:spPr>
    </c:plotArea>
    <c:legend>
      <c:legendPos val="b"/>
      <c:layout/>
      <c:overlay val="0"/>
    </c:legend>
    <c:plotVisOnly val="1"/>
    <c:dispBlanksAs val="zero"/>
    <c:showDLblsOverMax val="0"/>
  </c:chart>
  <c:txPr>
    <a:bodyPr/>
    <a:lstStyle/>
    <a:p>
      <a:pPr>
        <a:defRPr sz="1200">
          <a:solidFill>
            <a:schemeClr val="tx1">
              <a:lumMod val="50000"/>
              <a:lumOff val="50000"/>
            </a:schemeClr>
          </a:solidFill>
        </a:defRPr>
      </a:pPr>
      <a:endParaRPr lang="zh-CN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3</c:v>
                </c:pt>
                <c:pt idx="4">
                  <c:v>3.5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28575" cap="rnd">
              <a:solidFill>
                <a:schemeClr val="accent3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dPt>
            <c:idx val="1"/>
            <c:marker>
              <c:symbol val="none"/>
            </c:marker>
            <c:bubble3D val="0"/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zh-CN"/>
              </a:p>
            </c:txPr>
            <c:dLblPos val="ctr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Sheet1!$A$2:$A$6</c:f>
              <c:strCache>
                <c:ptCount val="5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  <c:pt idx="4">
                  <c:v>Category 5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1.4</c:v>
                </c:pt>
                <c:pt idx="4">
                  <c:v>1.8</c:v>
                </c:pt>
              </c:numCache>
            </c:numRef>
          </c:val>
          <c:smooth val="0"/>
        </c:ser>
        <c:dLbls>
          <c:dLblPos val="ctr"/>
          <c:showLegendKey val="0"/>
          <c:showVal val="1"/>
          <c:showCatName val="0"/>
          <c:showSerName val="0"/>
          <c:showPercent val="0"/>
          <c:showBubbleSize val="0"/>
        </c:dLbls>
        <c:smooth val="0"/>
        <c:axId val="-2053642480"/>
        <c:axId val="-2053616368"/>
      </c:lineChart>
      <c:catAx>
        <c:axId val="-205364248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2053616368"/>
        <c:crosses val="autoZero"/>
        <c:auto val="1"/>
        <c:lblAlgn val="ctr"/>
        <c:lblOffset val="100"/>
        <c:noMultiLvlLbl val="0"/>
      </c:catAx>
      <c:valAx>
        <c:axId val="-2053616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zh-CN"/>
          </a:p>
        </c:txPr>
        <c:crossAx val="-2053642480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6.1251266904001504E-2"/>
          <c:y val="5.2233223322332233E-2"/>
          <c:w val="0.89692906723348231"/>
          <c:h val="0.7637701722928198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>
                <a:lumMod val="50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German</c:v>
                </c:pt>
                <c:pt idx="1">
                  <c:v>England</c:v>
                </c:pt>
                <c:pt idx="2">
                  <c:v>France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9</c:v>
                </c:pt>
                <c:pt idx="1">
                  <c:v>4</c:v>
                </c:pt>
                <c:pt idx="2">
                  <c:v>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3">
                <a:lumMod val="75000"/>
              </a:schemeClr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German</c:v>
                </c:pt>
                <c:pt idx="1">
                  <c:v>England</c:v>
                </c:pt>
                <c:pt idx="2">
                  <c:v>France</c:v>
                </c:pt>
              </c:strCache>
            </c:strRef>
          </c:cat>
          <c:val>
            <c:numRef>
              <c:f>Sheet1!$C$2:$C$4</c:f>
              <c:numCache>
                <c:formatCode>General</c:formatCode>
                <c:ptCount val="3"/>
                <c:pt idx="0">
                  <c:v>3</c:v>
                </c:pt>
                <c:pt idx="1">
                  <c:v>8</c:v>
                </c:pt>
                <c:pt idx="2">
                  <c:v>9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Sheet1!$A$2:$A$4</c:f>
              <c:strCache>
                <c:ptCount val="3"/>
                <c:pt idx="0">
                  <c:v>German</c:v>
                </c:pt>
                <c:pt idx="1">
                  <c:v>England</c:v>
                </c:pt>
                <c:pt idx="2">
                  <c:v>France</c:v>
                </c:pt>
              </c:strCache>
            </c:strRef>
          </c:cat>
          <c:val>
            <c:numRef>
              <c:f>Sheet1!$D$2:$D$4</c:f>
              <c:numCache>
                <c:formatCode>General</c:formatCode>
                <c:ptCount val="3"/>
                <c:pt idx="0">
                  <c:v>2</c:v>
                </c:pt>
                <c:pt idx="1">
                  <c:v>2</c:v>
                </c:pt>
                <c:pt idx="2">
                  <c:v>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19"/>
        <c:axId val="-2053641936"/>
        <c:axId val="-2053641392"/>
      </c:barChart>
      <c:catAx>
        <c:axId val="-205364193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2"/>
                </a:solidFill>
                <a:latin typeface="Clear Sans" panose="020B0503030202020304" pitchFamily="34" charset="0"/>
                <a:ea typeface="+mn-ea"/>
                <a:cs typeface="+mn-cs"/>
              </a:defRPr>
            </a:pPr>
            <a:endParaRPr lang="zh-CN"/>
          </a:p>
        </c:txPr>
        <c:crossAx val="-2053641392"/>
        <c:crosses val="autoZero"/>
        <c:auto val="1"/>
        <c:lblAlgn val="ctr"/>
        <c:lblOffset val="100"/>
        <c:noMultiLvlLbl val="0"/>
      </c:catAx>
      <c:valAx>
        <c:axId val="-2053641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bg1">
                  <a:lumMod val="95000"/>
                </a:schemeClr>
              </a:solidFill>
              <a:round/>
            </a:ln>
            <a:effectLst/>
          </c:spPr>
        </c:majorGridlines>
        <c:numFmt formatCode="General" sourceLinked="1"/>
        <c:majorTickMark val="out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300" b="0" i="0" u="none" strike="noStrike" kern="1200" baseline="0">
                <a:solidFill>
                  <a:schemeClr val="tx2"/>
                </a:solidFill>
                <a:latin typeface="Clear Sans" panose="020B0503030202020304" pitchFamily="34" charset="0"/>
                <a:ea typeface="+mn-ea"/>
                <a:cs typeface="+mn-cs"/>
              </a:defRPr>
            </a:pPr>
            <a:endParaRPr lang="zh-CN"/>
          </a:p>
        </c:txPr>
        <c:crossAx val="-2053641936"/>
        <c:crosses val="autoZero"/>
        <c:crossBetween val="between"/>
        <c:majorUnit val="1"/>
      </c:valAx>
      <c:spPr>
        <a:noFill/>
        <a:ln>
          <a:solidFill>
            <a:schemeClr val="bg1">
              <a:lumMod val="95000"/>
            </a:schemeClr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zh-CN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A5A5A5">
                  <a:lumMod val="60000"/>
                  <a:lumOff val="40000"/>
                </a:srgbClr>
              </a:solidFill>
            </c:spPr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2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A5A5A5"/>
              </a:solidFill>
            </c:spPr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90</c:v>
                </c:pt>
                <c:pt idx="1">
                  <c:v>10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2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Column1</c:v>
                </c:pt>
              </c:strCache>
            </c:strRef>
          </c:tx>
          <c:dPt>
            <c:idx val="0"/>
            <c:bubble3D val="0"/>
            <c:spPr>
              <a:solidFill>
                <a:srgbClr val="A5A5A5">
                  <a:lumMod val="75000"/>
                </a:srgbClr>
              </a:solidFill>
            </c:spPr>
          </c:dPt>
          <c:dPt>
            <c:idx val="1"/>
            <c:bubble3D val="0"/>
            <c:spPr>
              <a:pattFill prst="dkDnDiag">
                <a:fgClr>
                  <a:schemeClr val="bg1">
                    <a:lumMod val="85000"/>
                  </a:schemeClr>
                </a:fgClr>
                <a:bgClr>
                  <a:schemeClr val="bg2"/>
                </a:bgClr>
              </a:pattFill>
            </c:spPr>
          </c:dPt>
          <c:cat>
            <c:numRef>
              <c:f>Sheet1!$A$2:$A$3</c:f>
              <c:numCache>
                <c:formatCode>General</c:formatCode>
                <c:ptCount val="2"/>
              </c:numCache>
            </c:num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2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zh-CN"/>
    </a:p>
  </c:txPr>
  <c:externalData r:id="rId2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93568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2115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821950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73850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926756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5844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62216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914605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1257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975943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908680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DFBD252-B47D-4087-AB76-37B66733071E}" type="datetimeFigureOut">
              <a:rPr lang="en-US" smtClean="0"/>
              <a:t>6/17/2019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47D3839-A432-4869-8857-6D817546DFD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241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2.xml"/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1.xml"/><Relationship Id="rId5" Type="http://schemas.openxmlformats.org/officeDocument/2006/relationships/chart" Target="../charts/chart14.xml"/><Relationship Id="rId4" Type="http://schemas.openxmlformats.org/officeDocument/2006/relationships/chart" Target="../charts/chart13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" y="5205638"/>
            <a:ext cx="12191998" cy="1666876"/>
            <a:chOff x="2" y="5205638"/>
            <a:chExt cx="12191998" cy="1666876"/>
          </a:xfrm>
        </p:grpSpPr>
        <p:sp>
          <p:nvSpPr>
            <p:cNvPr id="89" name="Rectangle 88"/>
            <p:cNvSpPr/>
            <p:nvPr/>
          </p:nvSpPr>
          <p:spPr>
            <a:xfrm rot="16200000">
              <a:off x="2214564" y="5023076"/>
              <a:ext cx="1666876" cy="2032000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0" name="Rectangle 89"/>
            <p:cNvSpPr/>
            <p:nvPr/>
          </p:nvSpPr>
          <p:spPr>
            <a:xfrm rot="16200000">
              <a:off x="4703767" y="5480279"/>
              <a:ext cx="752468" cy="2032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1" name="Rectangle 90"/>
            <p:cNvSpPr/>
            <p:nvPr/>
          </p:nvSpPr>
          <p:spPr>
            <a:xfrm rot="16200000">
              <a:off x="6735765" y="5480278"/>
              <a:ext cx="752471" cy="2032000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2" name="Rectangle 91"/>
            <p:cNvSpPr/>
            <p:nvPr/>
          </p:nvSpPr>
          <p:spPr>
            <a:xfrm rot="16200000">
              <a:off x="8767764" y="5480276"/>
              <a:ext cx="752474" cy="2032000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3" name="Rectangle 92"/>
            <p:cNvSpPr/>
            <p:nvPr/>
          </p:nvSpPr>
          <p:spPr>
            <a:xfrm rot="16200000">
              <a:off x="10799766" y="5480280"/>
              <a:ext cx="752468" cy="2032000"/>
            </a:xfrm>
            <a:prstGeom prst="rect">
              <a:avLst/>
            </a:pr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4" name="Rectangle 93"/>
            <p:cNvSpPr/>
            <p:nvPr/>
          </p:nvSpPr>
          <p:spPr>
            <a:xfrm rot="16200000">
              <a:off x="639764" y="5480276"/>
              <a:ext cx="752475" cy="203200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1467993" y="981610"/>
            <a:ext cx="4427446" cy="4183583"/>
            <a:chOff x="4722181" y="1600175"/>
            <a:chExt cx="4427446" cy="4183583"/>
          </a:xfrm>
        </p:grpSpPr>
        <p:sp>
          <p:nvSpPr>
            <p:cNvPr id="113" name="Freeform 112"/>
            <p:cNvSpPr>
              <a:spLocks/>
            </p:cNvSpPr>
            <p:nvPr/>
          </p:nvSpPr>
          <p:spPr bwMode="auto">
            <a:xfrm>
              <a:off x="5367062" y="5529056"/>
              <a:ext cx="682813" cy="254702"/>
            </a:xfrm>
            <a:custGeom>
              <a:avLst/>
              <a:gdLst>
                <a:gd name="T0" fmla="*/ 46 w 53"/>
                <a:gd name="T1" fmla="*/ 0 h 20"/>
                <a:gd name="T2" fmla="*/ 38 w 53"/>
                <a:gd name="T3" fmla="*/ 2 h 20"/>
                <a:gd name="T4" fmla="*/ 37 w 53"/>
                <a:gd name="T5" fmla="*/ 4 h 20"/>
                <a:gd name="T6" fmla="*/ 34 w 53"/>
                <a:gd name="T7" fmla="*/ 7 h 20"/>
                <a:gd name="T8" fmla="*/ 3 w 53"/>
                <a:gd name="T9" fmla="*/ 17 h 20"/>
                <a:gd name="T10" fmla="*/ 0 w 53"/>
                <a:gd name="T11" fmla="*/ 20 h 20"/>
                <a:gd name="T12" fmla="*/ 0 w 53"/>
                <a:gd name="T13" fmla="*/ 20 h 20"/>
                <a:gd name="T14" fmla="*/ 51 w 53"/>
                <a:gd name="T15" fmla="*/ 20 h 20"/>
                <a:gd name="T16" fmla="*/ 51 w 53"/>
                <a:gd name="T17" fmla="*/ 13 h 20"/>
                <a:gd name="T18" fmla="*/ 48 w 53"/>
                <a:gd name="T19" fmla="*/ 4 h 20"/>
                <a:gd name="T20" fmla="*/ 49 w 53"/>
                <a:gd name="T21" fmla="*/ 4 h 20"/>
                <a:gd name="T22" fmla="*/ 49 w 53"/>
                <a:gd name="T23" fmla="*/ 2 h 20"/>
                <a:gd name="T24" fmla="*/ 46 w 53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20">
                  <a:moveTo>
                    <a:pt x="46" y="0"/>
                  </a:moveTo>
                  <a:cubicBezTo>
                    <a:pt x="43" y="0"/>
                    <a:pt x="38" y="2"/>
                    <a:pt x="38" y="2"/>
                  </a:cubicBezTo>
                  <a:cubicBezTo>
                    <a:pt x="38" y="2"/>
                    <a:pt x="39" y="3"/>
                    <a:pt x="37" y="4"/>
                  </a:cubicBezTo>
                  <a:cubicBezTo>
                    <a:pt x="37" y="5"/>
                    <a:pt x="37" y="6"/>
                    <a:pt x="34" y="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1" y="18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2" y="18"/>
                    <a:pt x="53" y="13"/>
                    <a:pt x="51" y="13"/>
                  </a:cubicBezTo>
                  <a:cubicBezTo>
                    <a:pt x="51" y="13"/>
                    <a:pt x="48" y="7"/>
                    <a:pt x="48" y="4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9" y="2"/>
                    <a:pt x="49" y="2"/>
                  </a:cubicBezTo>
                  <a:cubicBezTo>
                    <a:pt x="49" y="1"/>
                    <a:pt x="48" y="0"/>
                    <a:pt x="46" y="0"/>
                  </a:cubicBezTo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6575530" y="5529056"/>
              <a:ext cx="666557" cy="254702"/>
            </a:xfrm>
            <a:custGeom>
              <a:avLst/>
              <a:gdLst>
                <a:gd name="T0" fmla="*/ 7 w 52"/>
                <a:gd name="T1" fmla="*/ 0 h 20"/>
                <a:gd name="T2" fmla="*/ 4 w 52"/>
                <a:gd name="T3" fmla="*/ 2 h 20"/>
                <a:gd name="T4" fmla="*/ 2 w 52"/>
                <a:gd name="T5" fmla="*/ 11 h 20"/>
                <a:gd name="T6" fmla="*/ 2 w 52"/>
                <a:gd name="T7" fmla="*/ 11 h 20"/>
                <a:gd name="T8" fmla="*/ 1 w 52"/>
                <a:gd name="T9" fmla="*/ 13 h 20"/>
                <a:gd name="T10" fmla="*/ 0 w 52"/>
                <a:gd name="T11" fmla="*/ 13 h 20"/>
                <a:gd name="T12" fmla="*/ 2 w 52"/>
                <a:gd name="T13" fmla="*/ 20 h 20"/>
                <a:gd name="T14" fmla="*/ 52 w 52"/>
                <a:gd name="T15" fmla="*/ 20 h 20"/>
                <a:gd name="T16" fmla="*/ 49 w 52"/>
                <a:gd name="T17" fmla="*/ 17 h 20"/>
                <a:gd name="T18" fmla="*/ 17 w 52"/>
                <a:gd name="T19" fmla="*/ 7 h 20"/>
                <a:gd name="T20" fmla="*/ 14 w 52"/>
                <a:gd name="T21" fmla="*/ 4 h 20"/>
                <a:gd name="T22" fmla="*/ 15 w 52"/>
                <a:gd name="T23" fmla="*/ 4 h 20"/>
                <a:gd name="T24" fmla="*/ 15 w 52"/>
                <a:gd name="T25" fmla="*/ 2 h 20"/>
                <a:gd name="T26" fmla="*/ 7 w 52"/>
                <a:gd name="T2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2" h="20">
                  <a:moveTo>
                    <a:pt x="7" y="0"/>
                  </a:moveTo>
                  <a:cubicBezTo>
                    <a:pt x="5" y="0"/>
                    <a:pt x="4" y="1"/>
                    <a:pt x="4" y="2"/>
                  </a:cubicBezTo>
                  <a:cubicBezTo>
                    <a:pt x="5" y="5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6"/>
                    <a:pt x="2" y="20"/>
                    <a:pt x="2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1" y="19"/>
                    <a:pt x="49" y="17"/>
                    <a:pt x="49" y="1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4" y="6"/>
                    <a:pt x="14" y="4"/>
                    <a:pt x="14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0" y="0"/>
                    <a:pt x="7" y="0"/>
                  </a:cubicBezTo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5816849" y="4309749"/>
              <a:ext cx="395600" cy="1240987"/>
            </a:xfrm>
            <a:custGeom>
              <a:avLst/>
              <a:gdLst>
                <a:gd name="T0" fmla="*/ 38 w 73"/>
                <a:gd name="T1" fmla="*/ 0 h 229"/>
                <a:gd name="T2" fmla="*/ 0 w 73"/>
                <a:gd name="T3" fmla="*/ 229 h 229"/>
                <a:gd name="T4" fmla="*/ 45 w 73"/>
                <a:gd name="T5" fmla="*/ 229 h 229"/>
                <a:gd name="T6" fmla="*/ 73 w 73"/>
                <a:gd name="T7" fmla="*/ 0 h 229"/>
                <a:gd name="T8" fmla="*/ 38 w 73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29">
                  <a:moveTo>
                    <a:pt x="38" y="0"/>
                  </a:moveTo>
                  <a:lnTo>
                    <a:pt x="0" y="229"/>
                  </a:lnTo>
                  <a:lnTo>
                    <a:pt x="45" y="229"/>
                  </a:lnTo>
                  <a:lnTo>
                    <a:pt x="73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6434632" y="4309749"/>
              <a:ext cx="395600" cy="1240987"/>
            </a:xfrm>
            <a:custGeom>
              <a:avLst/>
              <a:gdLst>
                <a:gd name="T0" fmla="*/ 35 w 73"/>
                <a:gd name="T1" fmla="*/ 0 h 229"/>
                <a:gd name="T2" fmla="*/ 73 w 73"/>
                <a:gd name="T3" fmla="*/ 229 h 229"/>
                <a:gd name="T4" fmla="*/ 28 w 73"/>
                <a:gd name="T5" fmla="*/ 229 h 229"/>
                <a:gd name="T6" fmla="*/ 0 w 73"/>
                <a:gd name="T7" fmla="*/ 0 h 229"/>
                <a:gd name="T8" fmla="*/ 35 w 73"/>
                <a:gd name="T9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229">
                  <a:moveTo>
                    <a:pt x="35" y="0"/>
                  </a:moveTo>
                  <a:lnTo>
                    <a:pt x="73" y="229"/>
                  </a:lnTo>
                  <a:lnTo>
                    <a:pt x="28" y="229"/>
                  </a:lnTo>
                  <a:lnTo>
                    <a:pt x="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583828" y="1844035"/>
              <a:ext cx="1479429" cy="1642004"/>
            </a:xfrm>
            <a:custGeom>
              <a:avLst/>
              <a:gdLst>
                <a:gd name="T0" fmla="*/ 115 w 115"/>
                <a:gd name="T1" fmla="*/ 57 h 127"/>
                <a:gd name="T2" fmla="*/ 58 w 115"/>
                <a:gd name="T3" fmla="*/ 0 h 127"/>
                <a:gd name="T4" fmla="*/ 0 w 115"/>
                <a:gd name="T5" fmla="*/ 57 h 127"/>
                <a:gd name="T6" fmla="*/ 0 w 115"/>
                <a:gd name="T7" fmla="*/ 95 h 127"/>
                <a:gd name="T8" fmla="*/ 115 w 115"/>
                <a:gd name="T9" fmla="*/ 95 h 127"/>
                <a:gd name="T10" fmla="*/ 115 w 115"/>
                <a:gd name="T11" fmla="*/ 5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127">
                  <a:moveTo>
                    <a:pt x="115" y="57"/>
                  </a:moveTo>
                  <a:cubicBezTo>
                    <a:pt x="115" y="26"/>
                    <a:pt x="89" y="0"/>
                    <a:pt x="58" y="0"/>
                  </a:cubicBezTo>
                  <a:cubicBezTo>
                    <a:pt x="26" y="0"/>
                    <a:pt x="0" y="26"/>
                    <a:pt x="0" y="57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27"/>
                    <a:pt x="115" y="127"/>
                    <a:pt x="115" y="95"/>
                  </a:cubicBezTo>
                  <a:lnTo>
                    <a:pt x="115" y="57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572989" y="3030830"/>
              <a:ext cx="1506523" cy="1408978"/>
            </a:xfrm>
            <a:custGeom>
              <a:avLst/>
              <a:gdLst>
                <a:gd name="T0" fmla="*/ 268 w 278"/>
                <a:gd name="T1" fmla="*/ 260 h 260"/>
                <a:gd name="T2" fmla="*/ 7 w 278"/>
                <a:gd name="T3" fmla="*/ 260 h 260"/>
                <a:gd name="T4" fmla="*/ 0 w 278"/>
                <a:gd name="T5" fmla="*/ 0 h 260"/>
                <a:gd name="T6" fmla="*/ 278 w 278"/>
                <a:gd name="T7" fmla="*/ 0 h 260"/>
                <a:gd name="T8" fmla="*/ 268 w 278"/>
                <a:gd name="T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60">
                  <a:moveTo>
                    <a:pt x="268" y="260"/>
                  </a:moveTo>
                  <a:lnTo>
                    <a:pt x="7" y="260"/>
                  </a:lnTo>
                  <a:lnTo>
                    <a:pt x="0" y="0"/>
                  </a:lnTo>
                  <a:lnTo>
                    <a:pt x="278" y="0"/>
                  </a:lnTo>
                  <a:lnTo>
                    <a:pt x="268" y="26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5572989" y="3030830"/>
              <a:ext cx="1506523" cy="1408978"/>
            </a:xfrm>
            <a:custGeom>
              <a:avLst/>
              <a:gdLst>
                <a:gd name="T0" fmla="*/ 268 w 278"/>
                <a:gd name="T1" fmla="*/ 260 h 260"/>
                <a:gd name="T2" fmla="*/ 7 w 278"/>
                <a:gd name="T3" fmla="*/ 260 h 260"/>
                <a:gd name="T4" fmla="*/ 0 w 278"/>
                <a:gd name="T5" fmla="*/ 0 h 260"/>
                <a:gd name="T6" fmla="*/ 278 w 278"/>
                <a:gd name="T7" fmla="*/ 0 h 260"/>
                <a:gd name="T8" fmla="*/ 268 w 278"/>
                <a:gd name="T9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8" h="260">
                  <a:moveTo>
                    <a:pt x="268" y="260"/>
                  </a:moveTo>
                  <a:lnTo>
                    <a:pt x="7" y="260"/>
                  </a:lnTo>
                  <a:lnTo>
                    <a:pt x="0" y="0"/>
                  </a:lnTo>
                  <a:lnTo>
                    <a:pt x="278" y="0"/>
                  </a:lnTo>
                  <a:lnTo>
                    <a:pt x="268" y="2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5789755" y="3030830"/>
              <a:ext cx="525659" cy="709910"/>
            </a:xfrm>
            <a:custGeom>
              <a:avLst/>
              <a:gdLst>
                <a:gd name="T0" fmla="*/ 38 w 97"/>
                <a:gd name="T1" fmla="*/ 0 h 131"/>
                <a:gd name="T2" fmla="*/ 97 w 97"/>
                <a:gd name="T3" fmla="*/ 131 h 131"/>
                <a:gd name="T4" fmla="*/ 14 w 97"/>
                <a:gd name="T5" fmla="*/ 77 h 131"/>
                <a:gd name="T6" fmla="*/ 36 w 97"/>
                <a:gd name="T7" fmla="*/ 46 h 131"/>
                <a:gd name="T8" fmla="*/ 0 w 97"/>
                <a:gd name="T9" fmla="*/ 38 h 131"/>
                <a:gd name="T10" fmla="*/ 38 w 97"/>
                <a:gd name="T1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31">
                  <a:moveTo>
                    <a:pt x="38" y="0"/>
                  </a:moveTo>
                  <a:lnTo>
                    <a:pt x="97" y="131"/>
                  </a:lnTo>
                  <a:lnTo>
                    <a:pt x="14" y="77"/>
                  </a:lnTo>
                  <a:lnTo>
                    <a:pt x="36" y="46"/>
                  </a:lnTo>
                  <a:lnTo>
                    <a:pt x="0" y="3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6315411" y="3030830"/>
              <a:ext cx="541915" cy="709910"/>
            </a:xfrm>
            <a:custGeom>
              <a:avLst/>
              <a:gdLst>
                <a:gd name="T0" fmla="*/ 62 w 100"/>
                <a:gd name="T1" fmla="*/ 0 h 131"/>
                <a:gd name="T2" fmla="*/ 0 w 100"/>
                <a:gd name="T3" fmla="*/ 131 h 131"/>
                <a:gd name="T4" fmla="*/ 84 w 100"/>
                <a:gd name="T5" fmla="*/ 77 h 131"/>
                <a:gd name="T6" fmla="*/ 65 w 100"/>
                <a:gd name="T7" fmla="*/ 46 h 131"/>
                <a:gd name="T8" fmla="*/ 100 w 100"/>
                <a:gd name="T9" fmla="*/ 38 h 131"/>
                <a:gd name="T10" fmla="*/ 62 w 100"/>
                <a:gd name="T11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131">
                  <a:moveTo>
                    <a:pt x="62" y="0"/>
                  </a:moveTo>
                  <a:lnTo>
                    <a:pt x="0" y="131"/>
                  </a:lnTo>
                  <a:lnTo>
                    <a:pt x="84" y="77"/>
                  </a:lnTo>
                  <a:lnTo>
                    <a:pt x="65" y="46"/>
                  </a:lnTo>
                  <a:lnTo>
                    <a:pt x="100" y="3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5995683" y="3030830"/>
              <a:ext cx="655719" cy="709910"/>
            </a:xfrm>
            <a:custGeom>
              <a:avLst/>
              <a:gdLst>
                <a:gd name="T0" fmla="*/ 0 w 121"/>
                <a:gd name="T1" fmla="*/ 0 h 131"/>
                <a:gd name="T2" fmla="*/ 121 w 121"/>
                <a:gd name="T3" fmla="*/ 0 h 131"/>
                <a:gd name="T4" fmla="*/ 59 w 121"/>
                <a:gd name="T5" fmla="*/ 131 h 131"/>
                <a:gd name="T6" fmla="*/ 0 w 121"/>
                <a:gd name="T7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" h="131">
                  <a:moveTo>
                    <a:pt x="0" y="0"/>
                  </a:moveTo>
                  <a:lnTo>
                    <a:pt x="121" y="0"/>
                  </a:lnTo>
                  <a:lnTo>
                    <a:pt x="59" y="1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6098645" y="3030830"/>
              <a:ext cx="449791" cy="81289"/>
            </a:xfrm>
            <a:custGeom>
              <a:avLst/>
              <a:gdLst>
                <a:gd name="T0" fmla="*/ 19 w 83"/>
                <a:gd name="T1" fmla="*/ 0 h 15"/>
                <a:gd name="T2" fmla="*/ 0 w 83"/>
                <a:gd name="T3" fmla="*/ 15 h 15"/>
                <a:gd name="T4" fmla="*/ 83 w 83"/>
                <a:gd name="T5" fmla="*/ 15 h 15"/>
                <a:gd name="T6" fmla="*/ 67 w 83"/>
                <a:gd name="T7" fmla="*/ 0 h 15"/>
                <a:gd name="T8" fmla="*/ 19 w 83"/>
                <a:gd name="T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5">
                  <a:moveTo>
                    <a:pt x="19" y="0"/>
                  </a:moveTo>
                  <a:lnTo>
                    <a:pt x="0" y="15"/>
                  </a:lnTo>
                  <a:lnTo>
                    <a:pt x="83" y="15"/>
                  </a:lnTo>
                  <a:lnTo>
                    <a:pt x="67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6212449" y="3068763"/>
              <a:ext cx="222187" cy="671974"/>
            </a:xfrm>
            <a:custGeom>
              <a:avLst/>
              <a:gdLst>
                <a:gd name="T0" fmla="*/ 10 w 41"/>
                <a:gd name="T1" fmla="*/ 0 h 124"/>
                <a:gd name="T2" fmla="*/ 0 w 41"/>
                <a:gd name="T3" fmla="*/ 79 h 124"/>
                <a:gd name="T4" fmla="*/ 19 w 41"/>
                <a:gd name="T5" fmla="*/ 124 h 124"/>
                <a:gd name="T6" fmla="*/ 41 w 41"/>
                <a:gd name="T7" fmla="*/ 77 h 124"/>
                <a:gd name="T8" fmla="*/ 29 w 41"/>
                <a:gd name="T9" fmla="*/ 0 h 124"/>
                <a:gd name="T10" fmla="*/ 10 w 41"/>
                <a:gd name="T11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124">
                  <a:moveTo>
                    <a:pt x="10" y="0"/>
                  </a:moveTo>
                  <a:lnTo>
                    <a:pt x="0" y="79"/>
                  </a:lnTo>
                  <a:lnTo>
                    <a:pt x="19" y="124"/>
                  </a:lnTo>
                  <a:lnTo>
                    <a:pt x="41" y="77"/>
                  </a:lnTo>
                  <a:lnTo>
                    <a:pt x="29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Oval 124"/>
            <p:cNvSpPr>
              <a:spLocks noChangeArrowheads="1"/>
            </p:cNvSpPr>
            <p:nvPr/>
          </p:nvSpPr>
          <p:spPr bwMode="auto">
            <a:xfrm>
              <a:off x="6293734" y="3805767"/>
              <a:ext cx="65030" cy="6503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5"/>
            <p:cNvSpPr>
              <a:spLocks noChangeArrowheads="1"/>
            </p:cNvSpPr>
            <p:nvPr/>
          </p:nvSpPr>
          <p:spPr bwMode="auto">
            <a:xfrm>
              <a:off x="6293734" y="3962924"/>
              <a:ext cx="65030" cy="6503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Oval 126"/>
            <p:cNvSpPr>
              <a:spLocks noChangeArrowheads="1"/>
            </p:cNvSpPr>
            <p:nvPr/>
          </p:nvSpPr>
          <p:spPr bwMode="auto">
            <a:xfrm>
              <a:off x="6293734" y="4120077"/>
              <a:ext cx="65030" cy="6503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Oval 127"/>
            <p:cNvSpPr>
              <a:spLocks noChangeArrowheads="1"/>
            </p:cNvSpPr>
            <p:nvPr/>
          </p:nvSpPr>
          <p:spPr bwMode="auto">
            <a:xfrm>
              <a:off x="6293734" y="4271814"/>
              <a:ext cx="65030" cy="6503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5724725" y="4027954"/>
              <a:ext cx="298055" cy="10838"/>
            </a:xfrm>
            <a:custGeom>
              <a:avLst/>
              <a:gdLst>
                <a:gd name="T0" fmla="*/ 23 w 23"/>
                <a:gd name="T1" fmla="*/ 0 h 1"/>
                <a:gd name="T2" fmla="*/ 0 w 23"/>
                <a:gd name="T3" fmla="*/ 0 h 1"/>
                <a:gd name="T4" fmla="*/ 11 w 23"/>
                <a:gd name="T5" fmla="*/ 1 h 1"/>
                <a:gd name="T6" fmla="*/ 23 w 2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1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1"/>
                    <a:pt x="11" y="1"/>
                  </a:cubicBezTo>
                  <a:cubicBezTo>
                    <a:pt x="14" y="1"/>
                    <a:pt x="18" y="1"/>
                    <a:pt x="2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6575530" y="4055048"/>
              <a:ext cx="298055" cy="21677"/>
            </a:xfrm>
            <a:custGeom>
              <a:avLst/>
              <a:gdLst>
                <a:gd name="T0" fmla="*/ 23 w 23"/>
                <a:gd name="T1" fmla="*/ 0 h 2"/>
                <a:gd name="T2" fmla="*/ 0 w 23"/>
                <a:gd name="T3" fmla="*/ 0 h 2"/>
                <a:gd name="T4" fmla="*/ 11 w 23"/>
                <a:gd name="T5" fmla="*/ 2 h 2"/>
                <a:gd name="T6" fmla="*/ 23 w 2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2"/>
                    <a:pt x="11" y="2"/>
                  </a:cubicBezTo>
                  <a:cubicBezTo>
                    <a:pt x="14" y="2"/>
                    <a:pt x="18" y="1"/>
                    <a:pt x="23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7014483" y="2358856"/>
              <a:ext cx="124642" cy="325149"/>
            </a:xfrm>
            <a:custGeom>
              <a:avLst/>
              <a:gdLst>
                <a:gd name="T0" fmla="*/ 0 w 10"/>
                <a:gd name="T1" fmla="*/ 20 h 25"/>
                <a:gd name="T2" fmla="*/ 5 w 10"/>
                <a:gd name="T3" fmla="*/ 25 h 25"/>
                <a:gd name="T4" fmla="*/ 10 w 10"/>
                <a:gd name="T5" fmla="*/ 20 h 25"/>
                <a:gd name="T6" fmla="*/ 10 w 10"/>
                <a:gd name="T7" fmla="*/ 5 h 25"/>
                <a:gd name="T8" fmla="*/ 5 w 10"/>
                <a:gd name="T9" fmla="*/ 0 h 25"/>
                <a:gd name="T10" fmla="*/ 0 w 10"/>
                <a:gd name="T11" fmla="*/ 5 h 25"/>
                <a:gd name="T12" fmla="*/ 0 w 10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0" y="20"/>
                  </a:moveTo>
                  <a:cubicBezTo>
                    <a:pt x="0" y="23"/>
                    <a:pt x="3" y="25"/>
                    <a:pt x="5" y="25"/>
                  </a:cubicBezTo>
                  <a:cubicBezTo>
                    <a:pt x="8" y="25"/>
                    <a:pt x="10" y="23"/>
                    <a:pt x="10" y="20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ubicBezTo>
                    <a:pt x="3" y="0"/>
                    <a:pt x="0" y="2"/>
                    <a:pt x="0" y="5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7025321" y="2413047"/>
              <a:ext cx="92127" cy="205928"/>
            </a:xfrm>
            <a:custGeom>
              <a:avLst/>
              <a:gdLst>
                <a:gd name="T0" fmla="*/ 3 w 7"/>
                <a:gd name="T1" fmla="*/ 13 h 16"/>
                <a:gd name="T2" fmla="*/ 3 w 7"/>
                <a:gd name="T3" fmla="*/ 4 h 16"/>
                <a:gd name="T4" fmla="*/ 0 w 7"/>
                <a:gd name="T5" fmla="*/ 0 h 16"/>
                <a:gd name="T6" fmla="*/ 1 w 7"/>
                <a:gd name="T7" fmla="*/ 0 h 16"/>
                <a:gd name="T8" fmla="*/ 7 w 7"/>
                <a:gd name="T9" fmla="*/ 4 h 16"/>
                <a:gd name="T10" fmla="*/ 7 w 7"/>
                <a:gd name="T11" fmla="*/ 13 h 16"/>
                <a:gd name="T12" fmla="*/ 2 w 7"/>
                <a:gd name="T13" fmla="*/ 16 h 16"/>
                <a:gd name="T14" fmla="*/ 1 w 7"/>
                <a:gd name="T15" fmla="*/ 16 h 16"/>
                <a:gd name="T16" fmla="*/ 3 w 7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6">
                  <a:moveTo>
                    <a:pt x="3" y="13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0"/>
                    <a:pt x="7" y="2"/>
                    <a:pt x="7" y="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5"/>
                    <a:pt x="6" y="16"/>
                    <a:pt x="2" y="16"/>
                  </a:cubicBezTo>
                  <a:cubicBezTo>
                    <a:pt x="2" y="16"/>
                    <a:pt x="1" y="16"/>
                    <a:pt x="1" y="16"/>
                  </a:cubicBezTo>
                  <a:cubicBezTo>
                    <a:pt x="4" y="16"/>
                    <a:pt x="3" y="15"/>
                    <a:pt x="3" y="13"/>
                  </a:cubicBezTo>
                  <a:close/>
                </a:path>
              </a:pathLst>
            </a:custGeom>
            <a:solidFill>
              <a:srgbClr val="B99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2"/>
            <p:cNvSpPr>
              <a:spLocks/>
            </p:cNvSpPr>
            <p:nvPr/>
          </p:nvSpPr>
          <p:spPr bwMode="auto">
            <a:xfrm>
              <a:off x="5507959" y="2358856"/>
              <a:ext cx="130060" cy="325149"/>
            </a:xfrm>
            <a:custGeom>
              <a:avLst/>
              <a:gdLst>
                <a:gd name="T0" fmla="*/ 10 w 10"/>
                <a:gd name="T1" fmla="*/ 20 h 25"/>
                <a:gd name="T2" fmla="*/ 5 w 10"/>
                <a:gd name="T3" fmla="*/ 25 h 25"/>
                <a:gd name="T4" fmla="*/ 0 w 10"/>
                <a:gd name="T5" fmla="*/ 20 h 25"/>
                <a:gd name="T6" fmla="*/ 0 w 10"/>
                <a:gd name="T7" fmla="*/ 5 h 25"/>
                <a:gd name="T8" fmla="*/ 5 w 10"/>
                <a:gd name="T9" fmla="*/ 0 h 25"/>
                <a:gd name="T10" fmla="*/ 10 w 10"/>
                <a:gd name="T11" fmla="*/ 5 h 25"/>
                <a:gd name="T12" fmla="*/ 10 w 10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5">
                  <a:moveTo>
                    <a:pt x="10" y="20"/>
                  </a:moveTo>
                  <a:cubicBezTo>
                    <a:pt x="10" y="23"/>
                    <a:pt x="8" y="25"/>
                    <a:pt x="5" y="25"/>
                  </a:cubicBezTo>
                  <a:cubicBezTo>
                    <a:pt x="2" y="25"/>
                    <a:pt x="0" y="23"/>
                    <a:pt x="0" y="2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5"/>
                  </a:cubicBezTo>
                  <a:lnTo>
                    <a:pt x="10" y="20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3"/>
            <p:cNvSpPr>
              <a:spLocks/>
            </p:cNvSpPr>
            <p:nvPr/>
          </p:nvSpPr>
          <p:spPr bwMode="auto">
            <a:xfrm>
              <a:off x="5535053" y="2413047"/>
              <a:ext cx="102966" cy="205928"/>
            </a:xfrm>
            <a:custGeom>
              <a:avLst/>
              <a:gdLst>
                <a:gd name="T0" fmla="*/ 5 w 8"/>
                <a:gd name="T1" fmla="*/ 13 h 16"/>
                <a:gd name="T2" fmla="*/ 5 w 8"/>
                <a:gd name="T3" fmla="*/ 4 h 16"/>
                <a:gd name="T4" fmla="*/ 8 w 8"/>
                <a:gd name="T5" fmla="*/ 0 h 16"/>
                <a:gd name="T6" fmla="*/ 7 w 8"/>
                <a:gd name="T7" fmla="*/ 0 h 16"/>
                <a:gd name="T8" fmla="*/ 0 w 8"/>
                <a:gd name="T9" fmla="*/ 4 h 16"/>
                <a:gd name="T10" fmla="*/ 0 w 8"/>
                <a:gd name="T11" fmla="*/ 13 h 16"/>
                <a:gd name="T12" fmla="*/ 5 w 8"/>
                <a:gd name="T13" fmla="*/ 16 h 16"/>
                <a:gd name="T14" fmla="*/ 6 w 8"/>
                <a:gd name="T15" fmla="*/ 16 h 16"/>
                <a:gd name="T16" fmla="*/ 5 w 8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5" y="13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5" y="2"/>
                    <a:pt x="5" y="1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2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4" y="16"/>
                    <a:pt x="5" y="15"/>
                    <a:pt x="5" y="13"/>
                  </a:cubicBezTo>
                  <a:close/>
                </a:path>
              </a:pathLst>
            </a:custGeom>
            <a:solidFill>
              <a:srgbClr val="B99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34"/>
            <p:cNvSpPr>
              <a:spLocks/>
            </p:cNvSpPr>
            <p:nvPr/>
          </p:nvSpPr>
          <p:spPr bwMode="auto">
            <a:xfrm>
              <a:off x="6136581" y="2786967"/>
              <a:ext cx="384761" cy="325149"/>
            </a:xfrm>
            <a:custGeom>
              <a:avLst/>
              <a:gdLst>
                <a:gd name="T0" fmla="*/ 0 w 30"/>
                <a:gd name="T1" fmla="*/ 0 h 25"/>
                <a:gd name="T2" fmla="*/ 30 w 30"/>
                <a:gd name="T3" fmla="*/ 0 h 25"/>
                <a:gd name="T4" fmla="*/ 0 w 30"/>
                <a:gd name="T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cubicBezTo>
                    <a:pt x="0" y="0"/>
                    <a:pt x="9" y="15"/>
                    <a:pt x="30" y="0"/>
                  </a:cubicBezTo>
                  <a:cubicBezTo>
                    <a:pt x="30" y="0"/>
                    <a:pt x="10" y="2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5"/>
            <p:cNvSpPr>
              <a:spLocks/>
            </p:cNvSpPr>
            <p:nvPr/>
          </p:nvSpPr>
          <p:spPr bwMode="auto">
            <a:xfrm>
              <a:off x="5865623" y="2331759"/>
              <a:ext cx="233025" cy="108383"/>
            </a:xfrm>
            <a:custGeom>
              <a:avLst/>
              <a:gdLst>
                <a:gd name="T0" fmla="*/ 3 w 43"/>
                <a:gd name="T1" fmla="*/ 20 h 20"/>
                <a:gd name="T2" fmla="*/ 0 w 43"/>
                <a:gd name="T3" fmla="*/ 12 h 20"/>
                <a:gd name="T4" fmla="*/ 41 w 43"/>
                <a:gd name="T5" fmla="*/ 0 h 20"/>
                <a:gd name="T6" fmla="*/ 43 w 43"/>
                <a:gd name="T7" fmla="*/ 8 h 20"/>
                <a:gd name="T8" fmla="*/ 3 w 43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20">
                  <a:moveTo>
                    <a:pt x="3" y="20"/>
                  </a:moveTo>
                  <a:lnTo>
                    <a:pt x="0" y="12"/>
                  </a:lnTo>
                  <a:lnTo>
                    <a:pt x="41" y="0"/>
                  </a:lnTo>
                  <a:lnTo>
                    <a:pt x="43" y="8"/>
                  </a:lnTo>
                  <a:lnTo>
                    <a:pt x="3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6"/>
            <p:cNvSpPr>
              <a:spLocks/>
            </p:cNvSpPr>
            <p:nvPr/>
          </p:nvSpPr>
          <p:spPr bwMode="auto">
            <a:xfrm>
              <a:off x="5583828" y="1600175"/>
              <a:ext cx="1544459" cy="991706"/>
            </a:xfrm>
            <a:custGeom>
              <a:avLst/>
              <a:gdLst>
                <a:gd name="T0" fmla="*/ 0 w 120"/>
                <a:gd name="T1" fmla="*/ 77 h 77"/>
                <a:gd name="T2" fmla="*/ 4 w 120"/>
                <a:gd name="T3" fmla="*/ 77 h 77"/>
                <a:gd name="T4" fmla="*/ 4 w 120"/>
                <a:gd name="T5" fmla="*/ 68 h 77"/>
                <a:gd name="T6" fmla="*/ 21 w 120"/>
                <a:gd name="T7" fmla="*/ 38 h 77"/>
                <a:gd name="T8" fmla="*/ 92 w 120"/>
                <a:gd name="T9" fmla="*/ 38 h 77"/>
                <a:gd name="T10" fmla="*/ 112 w 120"/>
                <a:gd name="T11" fmla="*/ 68 h 77"/>
                <a:gd name="T12" fmla="*/ 112 w 120"/>
                <a:gd name="T13" fmla="*/ 77 h 77"/>
                <a:gd name="T14" fmla="*/ 116 w 120"/>
                <a:gd name="T15" fmla="*/ 77 h 77"/>
                <a:gd name="T16" fmla="*/ 116 w 120"/>
                <a:gd name="T17" fmla="*/ 68 h 77"/>
                <a:gd name="T18" fmla="*/ 97 w 120"/>
                <a:gd name="T19" fmla="*/ 19 h 77"/>
                <a:gd name="T20" fmla="*/ 60 w 120"/>
                <a:gd name="T21" fmla="*/ 12 h 77"/>
                <a:gd name="T22" fmla="*/ 61 w 120"/>
                <a:gd name="T23" fmla="*/ 0 h 77"/>
                <a:gd name="T24" fmla="*/ 37 w 120"/>
                <a:gd name="T25" fmla="*/ 14 h 77"/>
                <a:gd name="T26" fmla="*/ 26 w 120"/>
                <a:gd name="T27" fmla="*/ 19 h 77"/>
                <a:gd name="T28" fmla="*/ 0 w 120"/>
                <a:gd name="T29" fmla="*/ 67 h 77"/>
                <a:gd name="T30" fmla="*/ 0 w 120"/>
                <a:gd name="T31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0" h="77">
                  <a:moveTo>
                    <a:pt x="0" y="77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4" y="77"/>
                    <a:pt x="4" y="69"/>
                    <a:pt x="4" y="68"/>
                  </a:cubicBezTo>
                  <a:cubicBezTo>
                    <a:pt x="5" y="61"/>
                    <a:pt x="11" y="37"/>
                    <a:pt x="21" y="38"/>
                  </a:cubicBezTo>
                  <a:cubicBezTo>
                    <a:pt x="40" y="39"/>
                    <a:pt x="75" y="41"/>
                    <a:pt x="92" y="38"/>
                  </a:cubicBezTo>
                  <a:cubicBezTo>
                    <a:pt x="98" y="37"/>
                    <a:pt x="111" y="49"/>
                    <a:pt x="112" y="68"/>
                  </a:cubicBezTo>
                  <a:cubicBezTo>
                    <a:pt x="112" y="69"/>
                    <a:pt x="112" y="76"/>
                    <a:pt x="112" y="77"/>
                  </a:cubicBezTo>
                  <a:cubicBezTo>
                    <a:pt x="116" y="77"/>
                    <a:pt x="116" y="77"/>
                    <a:pt x="116" y="77"/>
                  </a:cubicBezTo>
                  <a:cubicBezTo>
                    <a:pt x="116" y="77"/>
                    <a:pt x="115" y="69"/>
                    <a:pt x="116" y="68"/>
                  </a:cubicBezTo>
                  <a:cubicBezTo>
                    <a:pt x="117" y="60"/>
                    <a:pt x="120" y="33"/>
                    <a:pt x="97" y="19"/>
                  </a:cubicBezTo>
                  <a:cubicBezTo>
                    <a:pt x="90" y="14"/>
                    <a:pt x="70" y="8"/>
                    <a:pt x="60" y="12"/>
                  </a:cubicBezTo>
                  <a:cubicBezTo>
                    <a:pt x="60" y="12"/>
                    <a:pt x="56" y="9"/>
                    <a:pt x="61" y="0"/>
                  </a:cubicBezTo>
                  <a:cubicBezTo>
                    <a:pt x="61" y="0"/>
                    <a:pt x="37" y="5"/>
                    <a:pt x="37" y="14"/>
                  </a:cubicBezTo>
                  <a:cubicBezTo>
                    <a:pt x="37" y="14"/>
                    <a:pt x="26" y="11"/>
                    <a:pt x="26" y="19"/>
                  </a:cubicBezTo>
                  <a:cubicBezTo>
                    <a:pt x="26" y="19"/>
                    <a:pt x="2" y="21"/>
                    <a:pt x="0" y="67"/>
                  </a:cubicBezTo>
                  <a:cubicBezTo>
                    <a:pt x="0" y="68"/>
                    <a:pt x="0" y="76"/>
                    <a:pt x="0" y="77"/>
                  </a:cubicBez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37"/>
            <p:cNvSpPr>
              <a:spLocks/>
            </p:cNvSpPr>
            <p:nvPr/>
          </p:nvSpPr>
          <p:spPr bwMode="auto">
            <a:xfrm>
              <a:off x="6255802" y="2618975"/>
              <a:ext cx="75868" cy="113804"/>
            </a:xfrm>
            <a:custGeom>
              <a:avLst/>
              <a:gdLst>
                <a:gd name="T0" fmla="*/ 3 w 6"/>
                <a:gd name="T1" fmla="*/ 0 h 9"/>
                <a:gd name="T2" fmla="*/ 2 w 6"/>
                <a:gd name="T3" fmla="*/ 2 h 9"/>
                <a:gd name="T4" fmla="*/ 2 w 6"/>
                <a:gd name="T5" fmla="*/ 3 h 9"/>
                <a:gd name="T6" fmla="*/ 1 w 6"/>
                <a:gd name="T7" fmla="*/ 3 h 9"/>
                <a:gd name="T8" fmla="*/ 1 w 6"/>
                <a:gd name="T9" fmla="*/ 4 h 9"/>
                <a:gd name="T10" fmla="*/ 1 w 6"/>
                <a:gd name="T11" fmla="*/ 4 h 9"/>
                <a:gd name="T12" fmla="*/ 1 w 6"/>
                <a:gd name="T13" fmla="*/ 5 h 9"/>
                <a:gd name="T14" fmla="*/ 1 w 6"/>
                <a:gd name="T15" fmla="*/ 6 h 9"/>
                <a:gd name="T16" fmla="*/ 1 w 6"/>
                <a:gd name="T17" fmla="*/ 6 h 9"/>
                <a:gd name="T18" fmla="*/ 2 w 6"/>
                <a:gd name="T19" fmla="*/ 7 h 9"/>
                <a:gd name="T20" fmla="*/ 4 w 6"/>
                <a:gd name="T21" fmla="*/ 8 h 9"/>
                <a:gd name="T22" fmla="*/ 6 w 6"/>
                <a:gd name="T23" fmla="*/ 9 h 9"/>
                <a:gd name="T24" fmla="*/ 4 w 6"/>
                <a:gd name="T25" fmla="*/ 8 h 9"/>
                <a:gd name="T26" fmla="*/ 2 w 6"/>
                <a:gd name="T27" fmla="*/ 8 h 9"/>
                <a:gd name="T28" fmla="*/ 1 w 6"/>
                <a:gd name="T29" fmla="*/ 7 h 9"/>
                <a:gd name="T30" fmla="*/ 0 w 6"/>
                <a:gd name="T31" fmla="*/ 6 h 9"/>
                <a:gd name="T32" fmla="*/ 0 w 6"/>
                <a:gd name="T33" fmla="*/ 5 h 9"/>
                <a:gd name="T34" fmla="*/ 0 w 6"/>
                <a:gd name="T35" fmla="*/ 4 h 9"/>
                <a:gd name="T36" fmla="*/ 0 w 6"/>
                <a:gd name="T37" fmla="*/ 3 h 9"/>
                <a:gd name="T38" fmla="*/ 1 w 6"/>
                <a:gd name="T39" fmla="*/ 3 h 9"/>
                <a:gd name="T40" fmla="*/ 1 w 6"/>
                <a:gd name="T41" fmla="*/ 2 h 9"/>
                <a:gd name="T42" fmla="*/ 2 w 6"/>
                <a:gd name="T43" fmla="*/ 2 h 9"/>
                <a:gd name="T44" fmla="*/ 3 w 6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" h="9">
                  <a:moveTo>
                    <a:pt x="3" y="0"/>
                  </a:moveTo>
                  <a:cubicBezTo>
                    <a:pt x="3" y="0"/>
                    <a:pt x="3" y="1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8"/>
                    <a:pt x="4" y="8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9"/>
                    <a:pt x="6" y="9"/>
                    <a:pt x="4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8"/>
                    <a:pt x="1" y="7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A4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8"/>
            <p:cNvSpPr>
              <a:spLocks/>
            </p:cNvSpPr>
            <p:nvPr/>
          </p:nvSpPr>
          <p:spPr bwMode="auto">
            <a:xfrm>
              <a:off x="5903556" y="2413047"/>
              <a:ext cx="249281" cy="216766"/>
            </a:xfrm>
            <a:custGeom>
              <a:avLst/>
              <a:gdLst>
                <a:gd name="T0" fmla="*/ 16 w 19"/>
                <a:gd name="T1" fmla="*/ 0 h 17"/>
                <a:gd name="T2" fmla="*/ 0 w 19"/>
                <a:gd name="T3" fmla="*/ 5 h 17"/>
                <a:gd name="T4" fmla="*/ 0 w 19"/>
                <a:gd name="T5" fmla="*/ 7 h 17"/>
                <a:gd name="T6" fmla="*/ 10 w 19"/>
                <a:gd name="T7" fmla="*/ 17 h 17"/>
                <a:gd name="T8" fmla="*/ 19 w 19"/>
                <a:gd name="T9" fmla="*/ 7 h 17"/>
                <a:gd name="T10" fmla="*/ 16 w 19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7">
                  <a:moveTo>
                    <a:pt x="16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13"/>
                    <a:pt x="4" y="17"/>
                    <a:pt x="10" y="17"/>
                  </a:cubicBezTo>
                  <a:cubicBezTo>
                    <a:pt x="15" y="17"/>
                    <a:pt x="19" y="13"/>
                    <a:pt x="19" y="7"/>
                  </a:cubicBezTo>
                  <a:cubicBezTo>
                    <a:pt x="19" y="4"/>
                    <a:pt x="18" y="1"/>
                    <a:pt x="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Oval 139"/>
            <p:cNvSpPr>
              <a:spLocks noChangeArrowheads="1"/>
            </p:cNvSpPr>
            <p:nvPr/>
          </p:nvSpPr>
          <p:spPr bwMode="auto">
            <a:xfrm>
              <a:off x="5968585" y="2440141"/>
              <a:ext cx="157157" cy="151736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40"/>
            <p:cNvSpPr>
              <a:spLocks noChangeArrowheads="1"/>
            </p:cNvSpPr>
            <p:nvPr/>
          </p:nvSpPr>
          <p:spPr bwMode="auto">
            <a:xfrm>
              <a:off x="5995683" y="2478077"/>
              <a:ext cx="37936" cy="379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6499662" y="2331759"/>
              <a:ext cx="227604" cy="108383"/>
            </a:xfrm>
            <a:custGeom>
              <a:avLst/>
              <a:gdLst>
                <a:gd name="T0" fmla="*/ 40 w 42"/>
                <a:gd name="T1" fmla="*/ 20 h 20"/>
                <a:gd name="T2" fmla="*/ 42 w 42"/>
                <a:gd name="T3" fmla="*/ 12 h 20"/>
                <a:gd name="T4" fmla="*/ 2 w 42"/>
                <a:gd name="T5" fmla="*/ 0 h 20"/>
                <a:gd name="T6" fmla="*/ 0 w 42"/>
                <a:gd name="T7" fmla="*/ 8 h 20"/>
                <a:gd name="T8" fmla="*/ 40 w 42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0">
                  <a:moveTo>
                    <a:pt x="40" y="20"/>
                  </a:moveTo>
                  <a:lnTo>
                    <a:pt x="42" y="12"/>
                  </a:lnTo>
                  <a:lnTo>
                    <a:pt x="2" y="0"/>
                  </a:lnTo>
                  <a:lnTo>
                    <a:pt x="0" y="8"/>
                  </a:lnTo>
                  <a:lnTo>
                    <a:pt x="40" y="20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6434632" y="2413047"/>
              <a:ext cx="254702" cy="216766"/>
            </a:xfrm>
            <a:custGeom>
              <a:avLst/>
              <a:gdLst>
                <a:gd name="T0" fmla="*/ 4 w 20"/>
                <a:gd name="T1" fmla="*/ 0 h 17"/>
                <a:gd name="T2" fmla="*/ 20 w 20"/>
                <a:gd name="T3" fmla="*/ 5 h 17"/>
                <a:gd name="T4" fmla="*/ 20 w 20"/>
                <a:gd name="T5" fmla="*/ 7 h 17"/>
                <a:gd name="T6" fmla="*/ 10 w 20"/>
                <a:gd name="T7" fmla="*/ 17 h 17"/>
                <a:gd name="T8" fmla="*/ 0 w 20"/>
                <a:gd name="T9" fmla="*/ 7 h 17"/>
                <a:gd name="T10" fmla="*/ 4 w 2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17">
                  <a:moveTo>
                    <a:pt x="4" y="0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7"/>
                  </a:cubicBezTo>
                  <a:cubicBezTo>
                    <a:pt x="20" y="13"/>
                    <a:pt x="16" y="17"/>
                    <a:pt x="10" y="17"/>
                  </a:cubicBezTo>
                  <a:cubicBezTo>
                    <a:pt x="5" y="17"/>
                    <a:pt x="0" y="13"/>
                    <a:pt x="0" y="7"/>
                  </a:cubicBezTo>
                  <a:cubicBezTo>
                    <a:pt x="0" y="4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3"/>
            <p:cNvSpPr>
              <a:spLocks noChangeArrowheads="1"/>
            </p:cNvSpPr>
            <p:nvPr/>
          </p:nvSpPr>
          <p:spPr bwMode="auto">
            <a:xfrm>
              <a:off x="6472568" y="2440141"/>
              <a:ext cx="151736" cy="151736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Oval 144"/>
            <p:cNvSpPr>
              <a:spLocks noChangeArrowheads="1"/>
            </p:cNvSpPr>
            <p:nvPr/>
          </p:nvSpPr>
          <p:spPr bwMode="auto">
            <a:xfrm>
              <a:off x="6564692" y="2478077"/>
              <a:ext cx="37936" cy="379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/>
            </p:cNvSpPr>
            <p:nvPr/>
          </p:nvSpPr>
          <p:spPr bwMode="auto">
            <a:xfrm>
              <a:off x="8439717" y="2255890"/>
              <a:ext cx="709910" cy="709910"/>
            </a:xfrm>
            <a:custGeom>
              <a:avLst/>
              <a:gdLst>
                <a:gd name="T0" fmla="*/ 17 w 55"/>
                <a:gd name="T1" fmla="*/ 16 h 55"/>
                <a:gd name="T2" fmla="*/ 47 w 55"/>
                <a:gd name="T3" fmla="*/ 2 h 55"/>
                <a:gd name="T4" fmla="*/ 50 w 55"/>
                <a:gd name="T5" fmla="*/ 9 h 55"/>
                <a:gd name="T6" fmla="*/ 32 w 55"/>
                <a:gd name="T7" fmla="*/ 18 h 55"/>
                <a:gd name="T8" fmla="*/ 32 w 55"/>
                <a:gd name="T9" fmla="*/ 19 h 55"/>
                <a:gd name="T10" fmla="*/ 41 w 55"/>
                <a:gd name="T11" fmla="*/ 15 h 55"/>
                <a:gd name="T12" fmla="*/ 45 w 55"/>
                <a:gd name="T13" fmla="*/ 21 h 55"/>
                <a:gd name="T14" fmla="*/ 35 w 55"/>
                <a:gd name="T15" fmla="*/ 26 h 55"/>
                <a:gd name="T16" fmla="*/ 36 w 55"/>
                <a:gd name="T17" fmla="*/ 27 h 55"/>
                <a:gd name="T18" fmla="*/ 43 w 55"/>
                <a:gd name="T19" fmla="*/ 23 h 55"/>
                <a:gd name="T20" fmla="*/ 46 w 55"/>
                <a:gd name="T21" fmla="*/ 29 h 55"/>
                <a:gd name="T22" fmla="*/ 39 w 55"/>
                <a:gd name="T23" fmla="*/ 32 h 55"/>
                <a:gd name="T24" fmla="*/ 39 w 55"/>
                <a:gd name="T25" fmla="*/ 34 h 55"/>
                <a:gd name="T26" fmla="*/ 42 w 55"/>
                <a:gd name="T27" fmla="*/ 32 h 55"/>
                <a:gd name="T28" fmla="*/ 44 w 55"/>
                <a:gd name="T29" fmla="*/ 38 h 55"/>
                <a:gd name="T30" fmla="*/ 26 w 55"/>
                <a:gd name="T31" fmla="*/ 48 h 55"/>
                <a:gd name="T32" fmla="*/ 17 w 55"/>
                <a:gd name="T33" fmla="*/ 49 h 55"/>
                <a:gd name="T34" fmla="*/ 0 w 55"/>
                <a:gd name="T35" fmla="*/ 55 h 55"/>
                <a:gd name="T36" fmla="*/ 0 w 55"/>
                <a:gd name="T37" fmla="*/ 29 h 55"/>
                <a:gd name="T38" fmla="*/ 3 w 55"/>
                <a:gd name="T39" fmla="*/ 28 h 55"/>
                <a:gd name="T40" fmla="*/ 7 w 55"/>
                <a:gd name="T41" fmla="*/ 16 h 55"/>
                <a:gd name="T42" fmla="*/ 24 w 55"/>
                <a:gd name="T43" fmla="*/ 3 h 55"/>
                <a:gd name="T44" fmla="*/ 22 w 55"/>
                <a:gd name="T45" fmla="*/ 11 h 55"/>
                <a:gd name="T46" fmla="*/ 19 w 55"/>
                <a:gd name="T47" fmla="*/ 13 h 55"/>
                <a:gd name="T48" fmla="*/ 16 w 55"/>
                <a:gd name="T49" fmla="*/ 16 h 55"/>
                <a:gd name="T50" fmla="*/ 17 w 55"/>
                <a:gd name="T51" fmla="*/ 16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5" h="55">
                  <a:moveTo>
                    <a:pt x="17" y="16"/>
                  </a:moveTo>
                  <a:cubicBezTo>
                    <a:pt x="47" y="2"/>
                    <a:pt x="47" y="2"/>
                    <a:pt x="47" y="2"/>
                  </a:cubicBezTo>
                  <a:cubicBezTo>
                    <a:pt x="51" y="0"/>
                    <a:pt x="55" y="6"/>
                    <a:pt x="50" y="9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1" y="19"/>
                    <a:pt x="32" y="19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5" y="13"/>
                    <a:pt x="48" y="19"/>
                    <a:pt x="45" y="21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4" y="27"/>
                    <a:pt x="36" y="27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5" y="22"/>
                    <a:pt x="48" y="28"/>
                    <a:pt x="46" y="29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7" y="34"/>
                    <a:pt x="39" y="34"/>
                  </a:cubicBezTo>
                  <a:cubicBezTo>
                    <a:pt x="39" y="34"/>
                    <a:pt x="39" y="34"/>
                    <a:pt x="42" y="32"/>
                  </a:cubicBezTo>
                  <a:cubicBezTo>
                    <a:pt x="45" y="31"/>
                    <a:pt x="48" y="36"/>
                    <a:pt x="44" y="3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1" y="50"/>
                    <a:pt x="17" y="4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5" y="21"/>
                    <a:pt x="7" y="16"/>
                  </a:cubicBezTo>
                  <a:cubicBezTo>
                    <a:pt x="8" y="11"/>
                    <a:pt x="24" y="3"/>
                    <a:pt x="24" y="3"/>
                  </a:cubicBezTo>
                  <a:cubicBezTo>
                    <a:pt x="27" y="8"/>
                    <a:pt x="25" y="10"/>
                    <a:pt x="22" y="11"/>
                  </a:cubicBezTo>
                  <a:cubicBezTo>
                    <a:pt x="21" y="12"/>
                    <a:pt x="19" y="13"/>
                    <a:pt x="19" y="13"/>
                  </a:cubicBezTo>
                  <a:cubicBezTo>
                    <a:pt x="16" y="16"/>
                    <a:pt x="16" y="16"/>
                    <a:pt x="16" y="16"/>
                  </a:cubicBezTo>
                  <a:lnTo>
                    <a:pt x="17" y="16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5071715" y="4542771"/>
              <a:ext cx="449791" cy="233025"/>
            </a:xfrm>
            <a:custGeom>
              <a:avLst/>
              <a:gdLst>
                <a:gd name="T0" fmla="*/ 34 w 35"/>
                <a:gd name="T1" fmla="*/ 18 h 18"/>
                <a:gd name="T2" fmla="*/ 18 w 35"/>
                <a:gd name="T3" fmla="*/ 2 h 18"/>
                <a:gd name="T4" fmla="*/ 2 w 35"/>
                <a:gd name="T5" fmla="*/ 16 h 18"/>
                <a:gd name="T6" fmla="*/ 0 w 35"/>
                <a:gd name="T7" fmla="*/ 16 h 18"/>
                <a:gd name="T8" fmla="*/ 18 w 35"/>
                <a:gd name="T9" fmla="*/ 1 h 18"/>
                <a:gd name="T10" fmla="*/ 35 w 35"/>
                <a:gd name="T11" fmla="*/ 17 h 18"/>
                <a:gd name="T12" fmla="*/ 34 w 35"/>
                <a:gd name="T1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18">
                  <a:moveTo>
                    <a:pt x="34" y="18"/>
                  </a:moveTo>
                  <a:cubicBezTo>
                    <a:pt x="29" y="8"/>
                    <a:pt x="24" y="2"/>
                    <a:pt x="18" y="2"/>
                  </a:cubicBezTo>
                  <a:cubicBezTo>
                    <a:pt x="9" y="2"/>
                    <a:pt x="2" y="16"/>
                    <a:pt x="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8" y="0"/>
                    <a:pt x="18" y="1"/>
                  </a:cubicBezTo>
                  <a:cubicBezTo>
                    <a:pt x="24" y="1"/>
                    <a:pt x="30" y="6"/>
                    <a:pt x="35" y="17"/>
                  </a:cubicBezTo>
                  <a:cubicBezTo>
                    <a:pt x="34" y="18"/>
                    <a:pt x="34" y="18"/>
                    <a:pt x="34" y="18"/>
                  </a:cubicBezTo>
                </a:path>
              </a:pathLst>
            </a:custGeom>
            <a:solidFill>
              <a:srgbClr val="2E2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/>
            </p:cNvSpPr>
            <p:nvPr/>
          </p:nvSpPr>
          <p:spPr bwMode="auto">
            <a:xfrm>
              <a:off x="4722181" y="4737860"/>
              <a:ext cx="1056736" cy="661136"/>
            </a:xfrm>
            <a:custGeom>
              <a:avLst/>
              <a:gdLst>
                <a:gd name="T0" fmla="*/ 81 w 82"/>
                <a:gd name="T1" fmla="*/ 47 h 51"/>
                <a:gd name="T2" fmla="*/ 77 w 82"/>
                <a:gd name="T3" fmla="*/ 51 h 51"/>
                <a:gd name="T4" fmla="*/ 3 w 82"/>
                <a:gd name="T5" fmla="*/ 48 h 51"/>
                <a:gd name="T6" fmla="*/ 0 w 82"/>
                <a:gd name="T7" fmla="*/ 44 h 51"/>
                <a:gd name="T8" fmla="*/ 1 w 82"/>
                <a:gd name="T9" fmla="*/ 3 h 51"/>
                <a:gd name="T10" fmla="*/ 5 w 82"/>
                <a:gd name="T11" fmla="*/ 0 h 51"/>
                <a:gd name="T12" fmla="*/ 79 w 82"/>
                <a:gd name="T13" fmla="*/ 3 h 51"/>
                <a:gd name="T14" fmla="*/ 82 w 82"/>
                <a:gd name="T15" fmla="*/ 6 h 51"/>
                <a:gd name="T16" fmla="*/ 81 w 82"/>
                <a:gd name="T17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2" h="51">
                  <a:moveTo>
                    <a:pt x="81" y="47"/>
                  </a:moveTo>
                  <a:cubicBezTo>
                    <a:pt x="80" y="49"/>
                    <a:pt x="79" y="51"/>
                    <a:pt x="77" y="51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1" y="48"/>
                    <a:pt x="0" y="46"/>
                    <a:pt x="0" y="4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4"/>
                    <a:pt x="82" y="6"/>
                  </a:cubicBezTo>
                  <a:cubicBezTo>
                    <a:pt x="81" y="47"/>
                    <a:pt x="81" y="47"/>
                    <a:pt x="81" y="47"/>
                  </a:cubicBezTo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5209905" y="5025077"/>
              <a:ext cx="102966" cy="124642"/>
            </a:xfrm>
            <a:custGeom>
              <a:avLst/>
              <a:gdLst>
                <a:gd name="T0" fmla="*/ 19 w 19"/>
                <a:gd name="T1" fmla="*/ 23 h 23"/>
                <a:gd name="T2" fmla="*/ 0 w 19"/>
                <a:gd name="T3" fmla="*/ 23 h 23"/>
                <a:gd name="T4" fmla="*/ 3 w 19"/>
                <a:gd name="T5" fmla="*/ 0 h 23"/>
                <a:gd name="T6" fmla="*/ 19 w 19"/>
                <a:gd name="T7" fmla="*/ 0 h 23"/>
                <a:gd name="T8" fmla="*/ 19 w 19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3">
                  <a:moveTo>
                    <a:pt x="19" y="23"/>
                  </a:moveTo>
                  <a:lnTo>
                    <a:pt x="0" y="23"/>
                  </a:lnTo>
                  <a:lnTo>
                    <a:pt x="3" y="0"/>
                  </a:lnTo>
                  <a:lnTo>
                    <a:pt x="19" y="0"/>
                  </a:lnTo>
                  <a:lnTo>
                    <a:pt x="19" y="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/>
            </p:cNvSpPr>
            <p:nvPr/>
          </p:nvSpPr>
          <p:spPr bwMode="auto">
            <a:xfrm>
              <a:off x="4733020" y="4737860"/>
              <a:ext cx="1045897" cy="455208"/>
            </a:xfrm>
            <a:custGeom>
              <a:avLst/>
              <a:gdLst>
                <a:gd name="T0" fmla="*/ 78 w 81"/>
                <a:gd name="T1" fmla="*/ 3 h 35"/>
                <a:gd name="T2" fmla="*/ 4 w 81"/>
                <a:gd name="T3" fmla="*/ 0 h 35"/>
                <a:gd name="T4" fmla="*/ 0 w 81"/>
                <a:gd name="T5" fmla="*/ 3 h 35"/>
                <a:gd name="T6" fmla="*/ 0 w 81"/>
                <a:gd name="T7" fmla="*/ 8 h 35"/>
                <a:gd name="T8" fmla="*/ 81 w 81"/>
                <a:gd name="T9" fmla="*/ 13 h 35"/>
                <a:gd name="T10" fmla="*/ 81 w 81"/>
                <a:gd name="T11" fmla="*/ 6 h 35"/>
                <a:gd name="T12" fmla="*/ 78 w 81"/>
                <a:gd name="T13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35">
                  <a:moveTo>
                    <a:pt x="78" y="3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7" y="21"/>
                    <a:pt x="47" y="35"/>
                    <a:pt x="81" y="13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4"/>
                    <a:pt x="80" y="3"/>
                    <a:pt x="78" y="3"/>
                  </a:cubicBezTo>
                </a:path>
              </a:pathLst>
            </a:custGeom>
            <a:solidFill>
              <a:srgbClr val="4C4C4C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5209905" y="5008818"/>
              <a:ext cx="102966" cy="140898"/>
            </a:xfrm>
            <a:custGeom>
              <a:avLst/>
              <a:gdLst>
                <a:gd name="T0" fmla="*/ 7 w 8"/>
                <a:gd name="T1" fmla="*/ 10 h 11"/>
                <a:gd name="T2" fmla="*/ 1 w 8"/>
                <a:gd name="T3" fmla="*/ 9 h 11"/>
                <a:gd name="T4" fmla="*/ 1 w 8"/>
                <a:gd name="T5" fmla="*/ 0 h 11"/>
                <a:gd name="T6" fmla="*/ 8 w 8"/>
                <a:gd name="T7" fmla="*/ 0 h 11"/>
                <a:gd name="T8" fmla="*/ 7 w 8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7" y="10"/>
                  </a:moveTo>
                  <a:cubicBezTo>
                    <a:pt x="6" y="11"/>
                    <a:pt x="2" y="10"/>
                    <a:pt x="1" y="9"/>
                  </a:cubicBezTo>
                  <a:cubicBezTo>
                    <a:pt x="0" y="6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6"/>
                    <a:pt x="7" y="1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/>
            </p:cNvSpPr>
            <p:nvPr/>
          </p:nvSpPr>
          <p:spPr bwMode="auto">
            <a:xfrm>
              <a:off x="5069007" y="4672830"/>
              <a:ext cx="54191" cy="81289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0 w 4"/>
                <a:gd name="T5" fmla="*/ 6 h 6"/>
                <a:gd name="T6" fmla="*/ 4 w 4"/>
                <a:gd name="T7" fmla="*/ 0 h 6"/>
                <a:gd name="T8" fmla="*/ 4 w 4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2" y="2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5"/>
                    <a:pt x="2" y="2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898C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5123198" y="4569868"/>
              <a:ext cx="140898" cy="102966"/>
            </a:xfrm>
            <a:custGeom>
              <a:avLst/>
              <a:gdLst>
                <a:gd name="T0" fmla="*/ 11 w 11"/>
                <a:gd name="T1" fmla="*/ 0 h 8"/>
                <a:gd name="T2" fmla="*/ 0 w 11"/>
                <a:gd name="T3" fmla="*/ 8 h 8"/>
                <a:gd name="T4" fmla="*/ 0 w 11"/>
                <a:gd name="T5" fmla="*/ 8 h 8"/>
                <a:gd name="T6" fmla="*/ 11 w 11"/>
                <a:gd name="T7" fmla="*/ 0 h 8"/>
                <a:gd name="T8" fmla="*/ 11 w 11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0"/>
                  </a:moveTo>
                  <a:cubicBezTo>
                    <a:pt x="7" y="1"/>
                    <a:pt x="3" y="4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4"/>
                    <a:pt x="7" y="1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4F52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/>
            </p:cNvSpPr>
            <p:nvPr/>
          </p:nvSpPr>
          <p:spPr bwMode="auto">
            <a:xfrm>
              <a:off x="4787211" y="4737860"/>
              <a:ext cx="254702" cy="16259"/>
            </a:xfrm>
            <a:custGeom>
              <a:avLst/>
              <a:gdLst>
                <a:gd name="T0" fmla="*/ 0 w 20"/>
                <a:gd name="T1" fmla="*/ 0 h 1"/>
                <a:gd name="T2" fmla="*/ 0 w 20"/>
                <a:gd name="T3" fmla="*/ 0 h 1"/>
                <a:gd name="T4" fmla="*/ 0 w 20"/>
                <a:gd name="T5" fmla="*/ 0 h 1"/>
                <a:gd name="T6" fmla="*/ 0 w 20"/>
                <a:gd name="T7" fmla="*/ 0 h 1"/>
                <a:gd name="T8" fmla="*/ 20 w 20"/>
                <a:gd name="T9" fmla="*/ 1 h 1"/>
                <a:gd name="T10" fmla="*/ 20 w 20"/>
                <a:gd name="T11" fmla="*/ 1 h 1"/>
                <a:gd name="T12" fmla="*/ 0 w 20"/>
                <a:gd name="T13" fmla="*/ 0 h 1"/>
                <a:gd name="T14" fmla="*/ 0 w 20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 noEditPoints="1"/>
            </p:cNvSpPr>
            <p:nvPr/>
          </p:nvSpPr>
          <p:spPr bwMode="auto">
            <a:xfrm>
              <a:off x="4722181" y="4737860"/>
              <a:ext cx="525659" cy="634042"/>
            </a:xfrm>
            <a:custGeom>
              <a:avLst/>
              <a:gdLst>
                <a:gd name="T0" fmla="*/ 1 w 41"/>
                <a:gd name="T1" fmla="*/ 8 h 49"/>
                <a:gd name="T2" fmla="*/ 0 w 41"/>
                <a:gd name="T3" fmla="*/ 44 h 49"/>
                <a:gd name="T4" fmla="*/ 3 w 41"/>
                <a:gd name="T5" fmla="*/ 48 h 49"/>
                <a:gd name="T6" fmla="*/ 40 w 41"/>
                <a:gd name="T7" fmla="*/ 49 h 49"/>
                <a:gd name="T8" fmla="*/ 41 w 41"/>
                <a:gd name="T9" fmla="*/ 32 h 49"/>
                <a:gd name="T10" fmla="*/ 38 w 41"/>
                <a:gd name="T11" fmla="*/ 32 h 49"/>
                <a:gd name="T12" fmla="*/ 38 w 41"/>
                <a:gd name="T13" fmla="*/ 24 h 49"/>
                <a:gd name="T14" fmla="*/ 1 w 41"/>
                <a:gd name="T15" fmla="*/ 8 h 49"/>
                <a:gd name="T16" fmla="*/ 5 w 41"/>
                <a:gd name="T17" fmla="*/ 0 h 49"/>
                <a:gd name="T18" fmla="*/ 5 w 41"/>
                <a:gd name="T19" fmla="*/ 0 h 49"/>
                <a:gd name="T20" fmla="*/ 5 w 41"/>
                <a:gd name="T21" fmla="*/ 0 h 49"/>
                <a:gd name="T22" fmla="*/ 5 w 41"/>
                <a:gd name="T2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9">
                  <a:moveTo>
                    <a:pt x="1" y="8"/>
                  </a:move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8"/>
                    <a:pt x="3" y="48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23" y="22"/>
                    <a:pt x="10" y="15"/>
                    <a:pt x="1" y="8"/>
                  </a:cubicBezTo>
                  <a:moveTo>
                    <a:pt x="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/>
            </p:cNvSpPr>
            <p:nvPr/>
          </p:nvSpPr>
          <p:spPr bwMode="auto">
            <a:xfrm>
              <a:off x="4733020" y="4737860"/>
              <a:ext cx="531076" cy="308893"/>
            </a:xfrm>
            <a:custGeom>
              <a:avLst/>
              <a:gdLst>
                <a:gd name="T0" fmla="*/ 4 w 41"/>
                <a:gd name="T1" fmla="*/ 0 h 24"/>
                <a:gd name="T2" fmla="*/ 0 w 41"/>
                <a:gd name="T3" fmla="*/ 3 h 24"/>
                <a:gd name="T4" fmla="*/ 0 w 41"/>
                <a:gd name="T5" fmla="*/ 8 h 24"/>
                <a:gd name="T6" fmla="*/ 0 w 41"/>
                <a:gd name="T7" fmla="*/ 8 h 24"/>
                <a:gd name="T8" fmla="*/ 37 w 41"/>
                <a:gd name="T9" fmla="*/ 24 h 24"/>
                <a:gd name="T10" fmla="*/ 38 w 41"/>
                <a:gd name="T11" fmla="*/ 24 h 24"/>
                <a:gd name="T12" fmla="*/ 38 w 41"/>
                <a:gd name="T13" fmla="*/ 21 h 24"/>
                <a:gd name="T14" fmla="*/ 40 w 41"/>
                <a:gd name="T15" fmla="*/ 21 h 24"/>
                <a:gd name="T16" fmla="*/ 41 w 41"/>
                <a:gd name="T17" fmla="*/ 1 h 24"/>
                <a:gd name="T18" fmla="*/ 26 w 41"/>
                <a:gd name="T19" fmla="*/ 1 h 24"/>
                <a:gd name="T20" fmla="*/ 26 w 41"/>
                <a:gd name="T21" fmla="*/ 1 h 24"/>
                <a:gd name="T22" fmla="*/ 26 w 41"/>
                <a:gd name="T23" fmla="*/ 1 h 24"/>
                <a:gd name="T24" fmla="*/ 24 w 41"/>
                <a:gd name="T25" fmla="*/ 1 h 24"/>
                <a:gd name="T26" fmla="*/ 4 w 41"/>
                <a:gd name="T27" fmla="*/ 0 h 24"/>
                <a:gd name="T28" fmla="*/ 4 w 41"/>
                <a:gd name="T29" fmla="*/ 0 h 24"/>
                <a:gd name="T30" fmla="*/ 4 w 41"/>
                <a:gd name="T31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24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9" y="15"/>
                    <a:pt x="22" y="22"/>
                    <a:pt x="37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5E5E5E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5140432" y="4353102"/>
              <a:ext cx="346825" cy="373923"/>
            </a:xfrm>
            <a:custGeom>
              <a:avLst/>
              <a:gdLst>
                <a:gd name="T0" fmla="*/ 1 w 27"/>
                <a:gd name="T1" fmla="*/ 23 h 29"/>
                <a:gd name="T2" fmla="*/ 6 w 27"/>
                <a:gd name="T3" fmla="*/ 22 h 29"/>
                <a:gd name="T4" fmla="*/ 5 w 27"/>
                <a:gd name="T5" fmla="*/ 20 h 29"/>
                <a:gd name="T6" fmla="*/ 6 w 27"/>
                <a:gd name="T7" fmla="*/ 20 h 29"/>
                <a:gd name="T8" fmla="*/ 6 w 27"/>
                <a:gd name="T9" fmla="*/ 25 h 29"/>
                <a:gd name="T10" fmla="*/ 11 w 27"/>
                <a:gd name="T11" fmla="*/ 24 h 29"/>
                <a:gd name="T12" fmla="*/ 11 w 27"/>
                <a:gd name="T13" fmla="*/ 20 h 29"/>
                <a:gd name="T14" fmla="*/ 11 w 27"/>
                <a:gd name="T15" fmla="*/ 20 h 29"/>
                <a:gd name="T16" fmla="*/ 11 w 27"/>
                <a:gd name="T17" fmla="*/ 26 h 29"/>
                <a:gd name="T18" fmla="*/ 16 w 27"/>
                <a:gd name="T19" fmla="*/ 26 h 29"/>
                <a:gd name="T20" fmla="*/ 16 w 27"/>
                <a:gd name="T21" fmla="*/ 19 h 29"/>
                <a:gd name="T22" fmla="*/ 16 w 27"/>
                <a:gd name="T23" fmla="*/ 19 h 29"/>
                <a:gd name="T24" fmla="*/ 16 w 27"/>
                <a:gd name="T25" fmla="*/ 25 h 29"/>
                <a:gd name="T26" fmla="*/ 21 w 27"/>
                <a:gd name="T27" fmla="*/ 25 h 29"/>
                <a:gd name="T28" fmla="*/ 21 w 27"/>
                <a:gd name="T29" fmla="*/ 13 h 29"/>
                <a:gd name="T30" fmla="*/ 23 w 27"/>
                <a:gd name="T31" fmla="*/ 14 h 29"/>
                <a:gd name="T32" fmla="*/ 23 w 27"/>
                <a:gd name="T33" fmla="*/ 18 h 29"/>
                <a:gd name="T34" fmla="*/ 27 w 27"/>
                <a:gd name="T35" fmla="*/ 21 h 29"/>
                <a:gd name="T36" fmla="*/ 27 w 27"/>
                <a:gd name="T37" fmla="*/ 11 h 29"/>
                <a:gd name="T38" fmla="*/ 21 w 27"/>
                <a:gd name="T39" fmla="*/ 5 h 29"/>
                <a:gd name="T40" fmla="*/ 19 w 27"/>
                <a:gd name="T41" fmla="*/ 0 h 29"/>
                <a:gd name="T42" fmla="*/ 3 w 27"/>
                <a:gd name="T43" fmla="*/ 0 h 29"/>
                <a:gd name="T44" fmla="*/ 3 w 27"/>
                <a:gd name="T45" fmla="*/ 3 h 29"/>
                <a:gd name="T46" fmla="*/ 1 w 27"/>
                <a:gd name="T47" fmla="*/ 5 h 29"/>
                <a:gd name="T48" fmla="*/ 1 w 27"/>
                <a:gd name="T49" fmla="*/ 18 h 29"/>
                <a:gd name="T50" fmla="*/ 1 w 27"/>
                <a:gd name="T51" fmla="*/ 2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7" h="29">
                  <a:moveTo>
                    <a:pt x="1" y="23"/>
                  </a:moveTo>
                  <a:cubicBezTo>
                    <a:pt x="1" y="25"/>
                    <a:pt x="6" y="25"/>
                    <a:pt x="6" y="22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5"/>
                    <a:pt x="6" y="25"/>
                  </a:cubicBezTo>
                  <a:cubicBezTo>
                    <a:pt x="6" y="27"/>
                    <a:pt x="11" y="26"/>
                    <a:pt x="11" y="24"/>
                  </a:cubicBezTo>
                  <a:cubicBezTo>
                    <a:pt x="11" y="23"/>
                    <a:pt x="11" y="21"/>
                    <a:pt x="11" y="20"/>
                  </a:cubicBezTo>
                  <a:cubicBezTo>
                    <a:pt x="11" y="19"/>
                    <a:pt x="11" y="19"/>
                    <a:pt x="11" y="20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9"/>
                    <a:pt x="16" y="29"/>
                    <a:pt x="16" y="26"/>
                  </a:cubicBezTo>
                  <a:cubicBezTo>
                    <a:pt x="16" y="24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1"/>
                    <a:pt x="16" y="25"/>
                    <a:pt x="16" y="25"/>
                  </a:cubicBezTo>
                  <a:cubicBezTo>
                    <a:pt x="16" y="27"/>
                    <a:pt x="21" y="27"/>
                    <a:pt x="21" y="25"/>
                  </a:cubicBezTo>
                  <a:cubicBezTo>
                    <a:pt x="21" y="20"/>
                    <a:pt x="21" y="16"/>
                    <a:pt x="21" y="13"/>
                  </a:cubicBezTo>
                  <a:cubicBezTo>
                    <a:pt x="21" y="11"/>
                    <a:pt x="23" y="14"/>
                    <a:pt x="23" y="14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9"/>
                    <a:pt x="27" y="21"/>
                    <a:pt x="27" y="21"/>
                  </a:cubicBezTo>
                  <a:cubicBezTo>
                    <a:pt x="27" y="20"/>
                    <a:pt x="27" y="12"/>
                    <a:pt x="27" y="11"/>
                  </a:cubicBezTo>
                  <a:cubicBezTo>
                    <a:pt x="25" y="9"/>
                    <a:pt x="23" y="7"/>
                    <a:pt x="21" y="5"/>
                  </a:cubicBezTo>
                  <a:cubicBezTo>
                    <a:pt x="19" y="3"/>
                    <a:pt x="19" y="0"/>
                    <a:pt x="19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2"/>
                    <a:pt x="3" y="2"/>
                    <a:pt x="3" y="3"/>
                  </a:cubicBezTo>
                  <a:cubicBezTo>
                    <a:pt x="3" y="4"/>
                    <a:pt x="2" y="4"/>
                    <a:pt x="1" y="5"/>
                  </a:cubicBezTo>
                  <a:cubicBezTo>
                    <a:pt x="0" y="8"/>
                    <a:pt x="1" y="18"/>
                    <a:pt x="1" y="18"/>
                  </a:cubicBezTo>
                  <a:lnTo>
                    <a:pt x="1" y="23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Rectangle 157"/>
            <p:cNvSpPr>
              <a:spLocks noChangeArrowheads="1"/>
            </p:cNvSpPr>
            <p:nvPr/>
          </p:nvSpPr>
          <p:spPr bwMode="auto">
            <a:xfrm>
              <a:off x="5106943" y="4309749"/>
              <a:ext cx="325149" cy="433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5079845" y="3030830"/>
              <a:ext cx="514821" cy="1278919"/>
            </a:xfrm>
            <a:custGeom>
              <a:avLst/>
              <a:gdLst>
                <a:gd name="T0" fmla="*/ 39 w 40"/>
                <a:gd name="T1" fmla="*/ 0 h 99"/>
                <a:gd name="T2" fmla="*/ 1 w 40"/>
                <a:gd name="T3" fmla="*/ 67 h 99"/>
                <a:gd name="T4" fmla="*/ 0 w 40"/>
                <a:gd name="T5" fmla="*/ 99 h 99"/>
                <a:gd name="T6" fmla="*/ 31 w 40"/>
                <a:gd name="T7" fmla="*/ 99 h 99"/>
                <a:gd name="T8" fmla="*/ 29 w 40"/>
                <a:gd name="T9" fmla="*/ 67 h 99"/>
                <a:gd name="T10" fmla="*/ 40 w 40"/>
                <a:gd name="T11" fmla="*/ 25 h 99"/>
                <a:gd name="T12" fmla="*/ 39 w 40"/>
                <a:gd name="T13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99">
                  <a:moveTo>
                    <a:pt x="39" y="0"/>
                  </a:moveTo>
                  <a:cubicBezTo>
                    <a:pt x="5" y="14"/>
                    <a:pt x="2" y="44"/>
                    <a:pt x="1" y="67"/>
                  </a:cubicBezTo>
                  <a:cubicBezTo>
                    <a:pt x="1" y="76"/>
                    <a:pt x="0" y="99"/>
                    <a:pt x="0" y="99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31" y="99"/>
                    <a:pt x="30" y="86"/>
                    <a:pt x="29" y="67"/>
                  </a:cubicBezTo>
                  <a:cubicBezTo>
                    <a:pt x="26" y="14"/>
                    <a:pt x="40" y="25"/>
                    <a:pt x="40" y="25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Rectangle 159"/>
            <p:cNvSpPr>
              <a:spLocks noChangeArrowheads="1"/>
            </p:cNvSpPr>
            <p:nvPr/>
          </p:nvSpPr>
          <p:spPr bwMode="auto">
            <a:xfrm>
              <a:off x="8353010" y="2581039"/>
              <a:ext cx="102966" cy="43895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7014483" y="2516010"/>
              <a:ext cx="1349370" cy="915838"/>
            </a:xfrm>
            <a:custGeom>
              <a:avLst/>
              <a:gdLst>
                <a:gd name="T0" fmla="*/ 4 w 105"/>
                <a:gd name="T1" fmla="*/ 40 h 71"/>
                <a:gd name="T2" fmla="*/ 105 w 105"/>
                <a:gd name="T3" fmla="*/ 0 h 71"/>
                <a:gd name="T4" fmla="*/ 105 w 105"/>
                <a:gd name="T5" fmla="*/ 42 h 71"/>
                <a:gd name="T6" fmla="*/ 0 w 105"/>
                <a:gd name="T7" fmla="*/ 65 h 71"/>
                <a:gd name="T8" fmla="*/ 4 w 105"/>
                <a:gd name="T9" fmla="*/ 4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71">
                  <a:moveTo>
                    <a:pt x="4" y="40"/>
                  </a:moveTo>
                  <a:cubicBezTo>
                    <a:pt x="4" y="40"/>
                    <a:pt x="68" y="46"/>
                    <a:pt x="105" y="0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77" y="71"/>
                    <a:pt x="0" y="65"/>
                    <a:pt x="0" y="65"/>
                  </a:cubicBezTo>
                  <a:lnTo>
                    <a:pt x="4" y="4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Oval 161"/>
            <p:cNvSpPr>
              <a:spLocks noChangeArrowheads="1"/>
            </p:cNvSpPr>
            <p:nvPr/>
          </p:nvSpPr>
          <p:spPr bwMode="auto">
            <a:xfrm>
              <a:off x="8390946" y="2944124"/>
              <a:ext cx="37936" cy="37936"/>
            </a:xfrm>
            <a:prstGeom prst="ellipse">
              <a:avLst/>
            </a:prstGeom>
            <a:solidFill>
              <a:srgbClr val="250F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3" name="Text Placeholder 8"/>
          <p:cNvSpPr txBox="1">
            <a:spLocks/>
          </p:cNvSpPr>
          <p:nvPr/>
        </p:nvSpPr>
        <p:spPr>
          <a:xfrm>
            <a:off x="5827060" y="2221315"/>
            <a:ext cx="5425140" cy="2532008"/>
          </a:xfrm>
          <a:prstGeom prst="rect">
            <a:avLst/>
          </a:prstGeom>
          <a:noFill/>
        </p:spPr>
        <p:txBody>
          <a:bodyPr lIns="0" tIns="0" rIns="0" bIns="0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lang="en-US" sz="2400" kern="1200" dirty="0" smtClean="0">
                <a:solidFill>
                  <a:schemeClr val="tx1"/>
                </a:solidFill>
                <a:effectLst/>
                <a:latin typeface="Raleway" panose="020B0003030101060003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2000" kern="1200" dirty="0" smtClean="0">
                <a:solidFill>
                  <a:schemeClr val="tx1"/>
                </a:solidFill>
                <a:effectLst/>
                <a:latin typeface="Raleway" panose="020B0003030101060003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800" kern="1200" dirty="0" smtClean="0">
                <a:solidFill>
                  <a:schemeClr val="tx1"/>
                </a:solidFill>
                <a:effectLst/>
                <a:latin typeface="Raleway" panose="020B0003030101060003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600" kern="1200" dirty="0" smtClean="0">
                <a:solidFill>
                  <a:schemeClr val="tx1"/>
                </a:solidFill>
                <a:effectLst/>
                <a:latin typeface="Raleway" panose="020B0003030101060003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lang="en-US" sz="1600" kern="1200" dirty="0">
                <a:solidFill>
                  <a:schemeClr val="tx1"/>
                </a:solidFill>
                <a:effectLst/>
                <a:latin typeface="Raleway" panose="020B0003030101060003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AU" sz="5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ExtraBold Italic" panose="00000900000000000000" pitchFamily="50" charset="0"/>
              </a:rPr>
              <a:t>Inspire Presentation</a:t>
            </a:r>
          </a:p>
          <a:p>
            <a:pPr marL="0" indent="0" algn="ctr">
              <a:buNone/>
            </a:pPr>
            <a:r>
              <a:rPr lang="en-AU" sz="54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ExtraBold Italic" panose="00000900000000000000" pitchFamily="50" charset="0"/>
              </a:rPr>
              <a:t>Template</a:t>
            </a:r>
            <a:endParaRPr lang="en-AU" sz="54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ExtraBold Italic" panose="00000900000000000000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0307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0">
        <p:split orient="vert"/>
      </p:transition>
    </mc:Choice>
    <mc:Fallback xmlns="">
      <p:transition spd="slow" advTm="0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Team Creative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97" name="Group 9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8" name="Oval 9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01" name="Rounded Rectangle 10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0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773884" y="1817870"/>
            <a:ext cx="4644232" cy="3957670"/>
            <a:chOff x="3773884" y="1817870"/>
            <a:chExt cx="4644232" cy="3957670"/>
          </a:xfrm>
        </p:grpSpPr>
        <p:sp>
          <p:nvSpPr>
            <p:cNvPr id="109" name="Oval 212"/>
            <p:cNvSpPr>
              <a:spLocks noChangeArrowheads="1"/>
            </p:cNvSpPr>
            <p:nvPr/>
          </p:nvSpPr>
          <p:spPr bwMode="auto">
            <a:xfrm>
              <a:off x="4243692" y="1956213"/>
              <a:ext cx="3671190" cy="3668405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Oval 212"/>
            <p:cNvSpPr>
              <a:spLocks noChangeArrowheads="1"/>
            </p:cNvSpPr>
            <p:nvPr/>
          </p:nvSpPr>
          <p:spPr bwMode="auto">
            <a:xfrm>
              <a:off x="4375184" y="2087605"/>
              <a:ext cx="3408206" cy="3405621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214"/>
            <p:cNvSpPr>
              <a:spLocks noChangeArrowheads="1"/>
            </p:cNvSpPr>
            <p:nvPr/>
          </p:nvSpPr>
          <p:spPr bwMode="auto">
            <a:xfrm>
              <a:off x="6602947" y="1817870"/>
              <a:ext cx="1098386" cy="109838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Oval 216"/>
            <p:cNvSpPr>
              <a:spLocks noChangeArrowheads="1"/>
            </p:cNvSpPr>
            <p:nvPr/>
          </p:nvSpPr>
          <p:spPr bwMode="auto">
            <a:xfrm>
              <a:off x="4452599" y="1817870"/>
              <a:ext cx="1096529" cy="109838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Oval 217"/>
            <p:cNvSpPr>
              <a:spLocks noChangeArrowheads="1"/>
            </p:cNvSpPr>
            <p:nvPr/>
          </p:nvSpPr>
          <p:spPr bwMode="auto">
            <a:xfrm>
              <a:off x="3773884" y="3181800"/>
              <a:ext cx="1096529" cy="109838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Oval 218"/>
            <p:cNvSpPr>
              <a:spLocks noChangeArrowheads="1"/>
            </p:cNvSpPr>
            <p:nvPr/>
          </p:nvSpPr>
          <p:spPr bwMode="auto">
            <a:xfrm>
              <a:off x="4437290" y="4605031"/>
              <a:ext cx="1098386" cy="109652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Oval 219"/>
            <p:cNvSpPr>
              <a:spLocks noChangeArrowheads="1"/>
            </p:cNvSpPr>
            <p:nvPr/>
          </p:nvSpPr>
          <p:spPr bwMode="auto">
            <a:xfrm>
              <a:off x="6740480" y="4679011"/>
              <a:ext cx="1095600" cy="1096529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Oval 221"/>
            <p:cNvSpPr>
              <a:spLocks noChangeArrowheads="1"/>
            </p:cNvSpPr>
            <p:nvPr/>
          </p:nvSpPr>
          <p:spPr bwMode="auto">
            <a:xfrm>
              <a:off x="7321587" y="3181800"/>
              <a:ext cx="1096529" cy="109838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Oval 216"/>
            <p:cNvSpPr>
              <a:spLocks noChangeArrowheads="1"/>
            </p:cNvSpPr>
            <p:nvPr/>
          </p:nvSpPr>
          <p:spPr bwMode="auto">
            <a:xfrm>
              <a:off x="4557054" y="1922501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216"/>
            <p:cNvSpPr>
              <a:spLocks noChangeArrowheads="1"/>
            </p:cNvSpPr>
            <p:nvPr/>
          </p:nvSpPr>
          <p:spPr bwMode="auto">
            <a:xfrm>
              <a:off x="3878338" y="3286431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Oval 216"/>
            <p:cNvSpPr>
              <a:spLocks noChangeArrowheads="1"/>
            </p:cNvSpPr>
            <p:nvPr/>
          </p:nvSpPr>
          <p:spPr bwMode="auto">
            <a:xfrm>
              <a:off x="6708330" y="1922501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Oval 216"/>
            <p:cNvSpPr>
              <a:spLocks noChangeArrowheads="1"/>
            </p:cNvSpPr>
            <p:nvPr/>
          </p:nvSpPr>
          <p:spPr bwMode="auto">
            <a:xfrm>
              <a:off x="7426041" y="3286431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Oval 216"/>
            <p:cNvSpPr>
              <a:spLocks noChangeArrowheads="1"/>
            </p:cNvSpPr>
            <p:nvPr/>
          </p:nvSpPr>
          <p:spPr bwMode="auto">
            <a:xfrm>
              <a:off x="6844470" y="4782713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Oval 216"/>
            <p:cNvSpPr>
              <a:spLocks noChangeArrowheads="1"/>
            </p:cNvSpPr>
            <p:nvPr/>
          </p:nvSpPr>
          <p:spPr bwMode="auto">
            <a:xfrm>
              <a:off x="4542673" y="4708733"/>
              <a:ext cx="887621" cy="889124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47469" y="1904594"/>
            <a:ext cx="2633017" cy="904611"/>
            <a:chOff x="8147469" y="1904594"/>
            <a:chExt cx="2633017" cy="904611"/>
          </a:xfrm>
        </p:grpSpPr>
        <p:sp>
          <p:nvSpPr>
            <p:cNvPr id="136" name="TextBox 135"/>
            <p:cNvSpPr txBox="1"/>
            <p:nvPr/>
          </p:nvSpPr>
          <p:spPr>
            <a:xfrm>
              <a:off x="8147469" y="1904594"/>
              <a:ext cx="155645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Laura Amanda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8147469" y="2162874"/>
              <a:ext cx="2633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804925" y="3347218"/>
            <a:ext cx="2657732" cy="904611"/>
            <a:chOff x="8804925" y="3347218"/>
            <a:chExt cx="2657732" cy="904611"/>
          </a:xfrm>
        </p:grpSpPr>
        <p:sp>
          <p:nvSpPr>
            <p:cNvPr id="138" name="TextBox 137"/>
            <p:cNvSpPr txBox="1"/>
            <p:nvPr/>
          </p:nvSpPr>
          <p:spPr>
            <a:xfrm>
              <a:off x="8804925" y="3347218"/>
              <a:ext cx="13708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Marie Danna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8804925" y="3605498"/>
              <a:ext cx="265773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147468" y="4797514"/>
            <a:ext cx="2633017" cy="904611"/>
            <a:chOff x="8147468" y="4797514"/>
            <a:chExt cx="2633017" cy="904611"/>
          </a:xfrm>
        </p:grpSpPr>
        <p:sp>
          <p:nvSpPr>
            <p:cNvPr id="140" name="TextBox 139"/>
            <p:cNvSpPr txBox="1"/>
            <p:nvPr/>
          </p:nvSpPr>
          <p:spPr>
            <a:xfrm>
              <a:off x="8147469" y="4797514"/>
              <a:ext cx="137531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Paul </a:t>
              </a:r>
              <a:r>
                <a:rPr lang="en-US" sz="1600" b="1" dirty="0" err="1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Jemson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47468" y="5055794"/>
              <a:ext cx="263301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498600" y="1904594"/>
            <a:ext cx="2559108" cy="904611"/>
            <a:chOff x="1498600" y="1904594"/>
            <a:chExt cx="2559108" cy="904611"/>
          </a:xfrm>
        </p:grpSpPr>
        <p:sp>
          <p:nvSpPr>
            <p:cNvPr id="143" name="TextBox 142"/>
            <p:cNvSpPr txBox="1"/>
            <p:nvPr/>
          </p:nvSpPr>
          <p:spPr>
            <a:xfrm flipH="1">
              <a:off x="1498600" y="2162874"/>
              <a:ext cx="255910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2633712" y="1904594"/>
              <a:ext cx="14189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err="1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Roanald</a:t>
              </a:r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 Jess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498600" y="4799197"/>
            <a:ext cx="2559108" cy="902928"/>
            <a:chOff x="1498600" y="4799197"/>
            <a:chExt cx="2559108" cy="902928"/>
          </a:xfrm>
        </p:grpSpPr>
        <p:sp>
          <p:nvSpPr>
            <p:cNvPr id="147" name="TextBox 146"/>
            <p:cNvSpPr txBox="1"/>
            <p:nvPr/>
          </p:nvSpPr>
          <p:spPr>
            <a:xfrm flipH="1">
              <a:off x="1498600" y="5055794"/>
              <a:ext cx="255910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49" name="TextBox 148"/>
            <p:cNvSpPr txBox="1"/>
            <p:nvPr/>
          </p:nvSpPr>
          <p:spPr>
            <a:xfrm>
              <a:off x="2537531" y="4799197"/>
              <a:ext cx="151515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Amanda </a:t>
              </a:r>
              <a:r>
                <a:rPr lang="en-US" sz="1600" b="1" dirty="0" err="1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Hona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87400" y="3352765"/>
            <a:ext cx="2617590" cy="899064"/>
            <a:chOff x="787400" y="3352765"/>
            <a:chExt cx="2617590" cy="899064"/>
          </a:xfrm>
        </p:grpSpPr>
        <p:sp>
          <p:nvSpPr>
            <p:cNvPr id="145" name="TextBox 144"/>
            <p:cNvSpPr txBox="1"/>
            <p:nvPr/>
          </p:nvSpPr>
          <p:spPr>
            <a:xfrm flipH="1">
              <a:off x="787400" y="3605498"/>
              <a:ext cx="2612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1861362" y="3352765"/>
              <a:ext cx="154362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Matt Thomson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5571404" y="3087822"/>
            <a:ext cx="1088867" cy="1511324"/>
            <a:chOff x="2313812" y="2691567"/>
            <a:chExt cx="2314264" cy="3212152"/>
          </a:xfrm>
        </p:grpSpPr>
        <p:sp>
          <p:nvSpPr>
            <p:cNvPr id="154" name="Oval 153"/>
            <p:cNvSpPr>
              <a:spLocks noChangeArrowheads="1"/>
            </p:cNvSpPr>
            <p:nvPr/>
          </p:nvSpPr>
          <p:spPr bwMode="auto">
            <a:xfrm>
              <a:off x="3097878" y="5726672"/>
              <a:ext cx="177047" cy="177047"/>
            </a:xfrm>
            <a:prstGeom prst="ellipse">
              <a:avLst/>
            </a:prstGeom>
            <a:solidFill>
              <a:srgbClr val="FFF7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Rectangle 154"/>
            <p:cNvSpPr>
              <a:spLocks noChangeArrowheads="1"/>
            </p:cNvSpPr>
            <p:nvPr/>
          </p:nvSpPr>
          <p:spPr bwMode="auto">
            <a:xfrm>
              <a:off x="2465567" y="3538877"/>
              <a:ext cx="2010754" cy="201075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Rectangle 155"/>
            <p:cNvSpPr>
              <a:spLocks noChangeArrowheads="1"/>
            </p:cNvSpPr>
            <p:nvPr/>
          </p:nvSpPr>
          <p:spPr bwMode="auto">
            <a:xfrm>
              <a:off x="2465567" y="3538877"/>
              <a:ext cx="2010754" cy="20107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3312859" y="3715926"/>
              <a:ext cx="328802" cy="1833710"/>
            </a:xfrm>
            <a:custGeom>
              <a:avLst/>
              <a:gdLst>
                <a:gd name="T0" fmla="*/ 26 w 26"/>
                <a:gd name="T1" fmla="*/ 0 h 145"/>
                <a:gd name="T2" fmla="*/ 0 w 26"/>
                <a:gd name="T3" fmla="*/ 0 h 145"/>
                <a:gd name="T4" fmla="*/ 2 w 26"/>
                <a:gd name="T5" fmla="*/ 145 h 145"/>
                <a:gd name="T6" fmla="*/ 26 w 26"/>
                <a:gd name="T7" fmla="*/ 145 h 145"/>
                <a:gd name="T8" fmla="*/ 26 w 26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5">
                  <a:moveTo>
                    <a:pt x="26" y="0"/>
                  </a:moveTo>
                  <a:lnTo>
                    <a:pt x="0" y="0"/>
                  </a:lnTo>
                  <a:lnTo>
                    <a:pt x="2" y="145"/>
                  </a:lnTo>
                  <a:lnTo>
                    <a:pt x="26" y="145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3312859" y="3715926"/>
              <a:ext cx="328802" cy="1833710"/>
            </a:xfrm>
            <a:custGeom>
              <a:avLst/>
              <a:gdLst>
                <a:gd name="T0" fmla="*/ 26 w 26"/>
                <a:gd name="T1" fmla="*/ 0 h 145"/>
                <a:gd name="T2" fmla="*/ 0 w 26"/>
                <a:gd name="T3" fmla="*/ 0 h 145"/>
                <a:gd name="T4" fmla="*/ 2 w 26"/>
                <a:gd name="T5" fmla="*/ 145 h 145"/>
                <a:gd name="T6" fmla="*/ 26 w 26"/>
                <a:gd name="T7" fmla="*/ 145 h 145"/>
                <a:gd name="T8" fmla="*/ 26 w 26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45">
                  <a:moveTo>
                    <a:pt x="26" y="0"/>
                  </a:moveTo>
                  <a:lnTo>
                    <a:pt x="0" y="0"/>
                  </a:lnTo>
                  <a:lnTo>
                    <a:pt x="2" y="145"/>
                  </a:lnTo>
                  <a:lnTo>
                    <a:pt x="26" y="145"/>
                  </a:lnTo>
                  <a:lnTo>
                    <a:pt x="2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 noEditPoints="1"/>
            </p:cNvSpPr>
            <p:nvPr/>
          </p:nvSpPr>
          <p:spPr bwMode="auto">
            <a:xfrm>
              <a:off x="2655266" y="2691567"/>
              <a:ext cx="809358" cy="607020"/>
            </a:xfrm>
            <a:custGeom>
              <a:avLst/>
              <a:gdLst>
                <a:gd name="T0" fmla="*/ 16 w 27"/>
                <a:gd name="T1" fmla="*/ 6 h 20"/>
                <a:gd name="T2" fmla="*/ 1 w 27"/>
                <a:gd name="T3" fmla="*/ 2 h 20"/>
                <a:gd name="T4" fmla="*/ 11 w 27"/>
                <a:gd name="T5" fmla="*/ 14 h 20"/>
                <a:gd name="T6" fmla="*/ 26 w 27"/>
                <a:gd name="T7" fmla="*/ 18 h 20"/>
                <a:gd name="T8" fmla="*/ 16 w 27"/>
                <a:gd name="T9" fmla="*/ 6 h 20"/>
                <a:gd name="T10" fmla="*/ 25 w 27"/>
                <a:gd name="T11" fmla="*/ 18 h 20"/>
                <a:gd name="T12" fmla="*/ 14 w 27"/>
                <a:gd name="T13" fmla="*/ 14 h 20"/>
                <a:gd name="T14" fmla="*/ 6 w 27"/>
                <a:gd name="T15" fmla="*/ 5 h 20"/>
                <a:gd name="T16" fmla="*/ 18 w 27"/>
                <a:gd name="T17" fmla="*/ 9 h 20"/>
                <a:gd name="T18" fmla="*/ 25 w 27"/>
                <a:gd name="T19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0">
                  <a:moveTo>
                    <a:pt x="16" y="6"/>
                  </a:moveTo>
                  <a:cubicBezTo>
                    <a:pt x="9" y="2"/>
                    <a:pt x="2" y="0"/>
                    <a:pt x="1" y="2"/>
                  </a:cubicBezTo>
                  <a:cubicBezTo>
                    <a:pt x="0" y="4"/>
                    <a:pt x="4" y="9"/>
                    <a:pt x="11" y="14"/>
                  </a:cubicBezTo>
                  <a:cubicBezTo>
                    <a:pt x="18" y="18"/>
                    <a:pt x="25" y="20"/>
                    <a:pt x="26" y="18"/>
                  </a:cubicBezTo>
                  <a:cubicBezTo>
                    <a:pt x="27" y="16"/>
                    <a:pt x="23" y="11"/>
                    <a:pt x="16" y="6"/>
                  </a:cubicBezTo>
                  <a:moveTo>
                    <a:pt x="25" y="18"/>
                  </a:moveTo>
                  <a:cubicBezTo>
                    <a:pt x="25" y="19"/>
                    <a:pt x="19" y="18"/>
                    <a:pt x="14" y="14"/>
                  </a:cubicBezTo>
                  <a:cubicBezTo>
                    <a:pt x="9" y="11"/>
                    <a:pt x="5" y="7"/>
                    <a:pt x="6" y="5"/>
                  </a:cubicBezTo>
                  <a:cubicBezTo>
                    <a:pt x="7" y="4"/>
                    <a:pt x="12" y="5"/>
                    <a:pt x="18" y="9"/>
                  </a:cubicBezTo>
                  <a:cubicBezTo>
                    <a:pt x="23" y="12"/>
                    <a:pt x="26" y="16"/>
                    <a:pt x="25" y="18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3426680" y="2691576"/>
              <a:ext cx="847300" cy="632312"/>
            </a:xfrm>
            <a:custGeom>
              <a:avLst/>
              <a:gdLst>
                <a:gd name="T0" fmla="*/ 2 w 28"/>
                <a:gd name="T1" fmla="*/ 19 h 21"/>
                <a:gd name="T2" fmla="*/ 17 w 28"/>
                <a:gd name="T3" fmla="*/ 14 h 21"/>
                <a:gd name="T4" fmla="*/ 27 w 28"/>
                <a:gd name="T5" fmla="*/ 2 h 21"/>
                <a:gd name="T6" fmla="*/ 12 w 28"/>
                <a:gd name="T7" fmla="*/ 7 h 21"/>
                <a:gd name="T8" fmla="*/ 2 w 28"/>
                <a:gd name="T9" fmla="*/ 19 h 21"/>
                <a:gd name="T10" fmla="*/ 10 w 28"/>
                <a:gd name="T11" fmla="*/ 10 h 21"/>
                <a:gd name="T12" fmla="*/ 21 w 28"/>
                <a:gd name="T13" fmla="*/ 6 h 21"/>
                <a:gd name="T14" fmla="*/ 13 w 28"/>
                <a:gd name="T15" fmla="*/ 15 h 21"/>
                <a:gd name="T16" fmla="*/ 2 w 28"/>
                <a:gd name="T17" fmla="*/ 19 h 21"/>
                <a:gd name="T18" fmla="*/ 10 w 28"/>
                <a:gd name="T1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1">
                  <a:moveTo>
                    <a:pt x="2" y="19"/>
                  </a:moveTo>
                  <a:cubicBezTo>
                    <a:pt x="3" y="21"/>
                    <a:pt x="10" y="19"/>
                    <a:pt x="17" y="14"/>
                  </a:cubicBezTo>
                  <a:cubicBezTo>
                    <a:pt x="23" y="10"/>
                    <a:pt x="28" y="4"/>
                    <a:pt x="27" y="2"/>
                  </a:cubicBezTo>
                  <a:cubicBezTo>
                    <a:pt x="25" y="0"/>
                    <a:pt x="19" y="2"/>
                    <a:pt x="12" y="7"/>
                  </a:cubicBezTo>
                  <a:cubicBezTo>
                    <a:pt x="5" y="12"/>
                    <a:pt x="0" y="17"/>
                    <a:pt x="2" y="19"/>
                  </a:cubicBezTo>
                  <a:moveTo>
                    <a:pt x="10" y="10"/>
                  </a:moveTo>
                  <a:cubicBezTo>
                    <a:pt x="15" y="6"/>
                    <a:pt x="20" y="5"/>
                    <a:pt x="21" y="6"/>
                  </a:cubicBezTo>
                  <a:cubicBezTo>
                    <a:pt x="22" y="7"/>
                    <a:pt x="19" y="11"/>
                    <a:pt x="13" y="15"/>
                  </a:cubicBezTo>
                  <a:cubicBezTo>
                    <a:pt x="8" y="18"/>
                    <a:pt x="3" y="20"/>
                    <a:pt x="2" y="19"/>
                  </a:cubicBezTo>
                  <a:cubicBezTo>
                    <a:pt x="1" y="17"/>
                    <a:pt x="5" y="13"/>
                    <a:pt x="10" y="10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Oval 160"/>
            <p:cNvSpPr>
              <a:spLocks noChangeArrowheads="1"/>
            </p:cNvSpPr>
            <p:nvPr/>
          </p:nvSpPr>
          <p:spPr bwMode="auto">
            <a:xfrm>
              <a:off x="3338153" y="3146841"/>
              <a:ext cx="265576" cy="265576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/>
            </p:cNvSpPr>
            <p:nvPr/>
          </p:nvSpPr>
          <p:spPr bwMode="auto">
            <a:xfrm>
              <a:off x="2313812" y="3260660"/>
              <a:ext cx="2314264" cy="455265"/>
            </a:xfrm>
            <a:custGeom>
              <a:avLst/>
              <a:gdLst>
                <a:gd name="T0" fmla="*/ 183 w 183"/>
                <a:gd name="T1" fmla="*/ 36 h 36"/>
                <a:gd name="T2" fmla="*/ 0 w 183"/>
                <a:gd name="T3" fmla="*/ 36 h 36"/>
                <a:gd name="T4" fmla="*/ 0 w 183"/>
                <a:gd name="T5" fmla="*/ 3 h 36"/>
                <a:gd name="T6" fmla="*/ 183 w 183"/>
                <a:gd name="T7" fmla="*/ 0 h 36"/>
                <a:gd name="T8" fmla="*/ 183 w 18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6">
                  <a:moveTo>
                    <a:pt x="183" y="36"/>
                  </a:moveTo>
                  <a:lnTo>
                    <a:pt x="0" y="36"/>
                  </a:lnTo>
                  <a:lnTo>
                    <a:pt x="0" y="3"/>
                  </a:lnTo>
                  <a:lnTo>
                    <a:pt x="183" y="0"/>
                  </a:lnTo>
                  <a:lnTo>
                    <a:pt x="183" y="3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2313812" y="3260660"/>
              <a:ext cx="2314264" cy="455265"/>
            </a:xfrm>
            <a:custGeom>
              <a:avLst/>
              <a:gdLst>
                <a:gd name="T0" fmla="*/ 183 w 183"/>
                <a:gd name="T1" fmla="*/ 36 h 36"/>
                <a:gd name="T2" fmla="*/ 0 w 183"/>
                <a:gd name="T3" fmla="*/ 36 h 36"/>
                <a:gd name="T4" fmla="*/ 0 w 183"/>
                <a:gd name="T5" fmla="*/ 3 h 36"/>
                <a:gd name="T6" fmla="*/ 183 w 183"/>
                <a:gd name="T7" fmla="*/ 0 h 36"/>
                <a:gd name="T8" fmla="*/ 183 w 183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36">
                  <a:moveTo>
                    <a:pt x="183" y="36"/>
                  </a:moveTo>
                  <a:lnTo>
                    <a:pt x="0" y="36"/>
                  </a:lnTo>
                  <a:lnTo>
                    <a:pt x="0" y="3"/>
                  </a:lnTo>
                  <a:lnTo>
                    <a:pt x="183" y="0"/>
                  </a:lnTo>
                  <a:lnTo>
                    <a:pt x="183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/>
            </p:cNvSpPr>
            <p:nvPr/>
          </p:nvSpPr>
          <p:spPr bwMode="auto">
            <a:xfrm>
              <a:off x="3262272" y="3260660"/>
              <a:ext cx="442627" cy="455265"/>
            </a:xfrm>
            <a:custGeom>
              <a:avLst/>
              <a:gdLst>
                <a:gd name="T0" fmla="*/ 31 w 36"/>
                <a:gd name="T1" fmla="*/ 36 h 36"/>
                <a:gd name="T2" fmla="*/ 5 w 36"/>
                <a:gd name="T3" fmla="*/ 36 h 36"/>
                <a:gd name="T4" fmla="*/ 0 w 36"/>
                <a:gd name="T5" fmla="*/ 0 h 36"/>
                <a:gd name="T6" fmla="*/ 36 w 36"/>
                <a:gd name="T7" fmla="*/ 0 h 36"/>
                <a:gd name="T8" fmla="*/ 31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1" y="36"/>
                  </a:moveTo>
                  <a:lnTo>
                    <a:pt x="5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3249633" y="3260660"/>
              <a:ext cx="455264" cy="455265"/>
            </a:xfrm>
            <a:custGeom>
              <a:avLst/>
              <a:gdLst>
                <a:gd name="T0" fmla="*/ 31 w 36"/>
                <a:gd name="T1" fmla="*/ 36 h 36"/>
                <a:gd name="T2" fmla="*/ 5 w 36"/>
                <a:gd name="T3" fmla="*/ 36 h 36"/>
                <a:gd name="T4" fmla="*/ 0 w 36"/>
                <a:gd name="T5" fmla="*/ 0 h 36"/>
                <a:gd name="T6" fmla="*/ 36 w 36"/>
                <a:gd name="T7" fmla="*/ 0 h 36"/>
                <a:gd name="T8" fmla="*/ 31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31" y="36"/>
                  </a:moveTo>
                  <a:lnTo>
                    <a:pt x="5" y="36"/>
                  </a:lnTo>
                  <a:lnTo>
                    <a:pt x="0" y="0"/>
                  </a:lnTo>
                  <a:lnTo>
                    <a:pt x="36" y="0"/>
                  </a:lnTo>
                  <a:lnTo>
                    <a:pt x="31" y="3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2313812" y="3260660"/>
              <a:ext cx="935821" cy="37942"/>
            </a:xfrm>
            <a:custGeom>
              <a:avLst/>
              <a:gdLst>
                <a:gd name="T0" fmla="*/ 0 w 74"/>
                <a:gd name="T1" fmla="*/ 3 h 3"/>
                <a:gd name="T2" fmla="*/ 0 w 74"/>
                <a:gd name="T3" fmla="*/ 3 h 3"/>
                <a:gd name="T4" fmla="*/ 0 w 74"/>
                <a:gd name="T5" fmla="*/ 3 h 3"/>
                <a:gd name="T6" fmla="*/ 74 w 74"/>
                <a:gd name="T7" fmla="*/ 0 h 3"/>
                <a:gd name="T8" fmla="*/ 74 w 74"/>
                <a:gd name="T9" fmla="*/ 0 h 3"/>
                <a:gd name="T10" fmla="*/ 0 w 74"/>
                <a:gd name="T11" fmla="*/ 3 h 3"/>
                <a:gd name="T12" fmla="*/ 74 w 74"/>
                <a:gd name="T13" fmla="*/ 0 h 3"/>
                <a:gd name="T14" fmla="*/ 74 w 7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close/>
                  <a:moveTo>
                    <a:pt x="74" y="0"/>
                  </a:moveTo>
                  <a:lnTo>
                    <a:pt x="74" y="0"/>
                  </a:lnTo>
                  <a:lnTo>
                    <a:pt x="0" y="3"/>
                  </a:lnTo>
                  <a:lnTo>
                    <a:pt x="74" y="0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3625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66"/>
            <p:cNvSpPr>
              <a:spLocks noEditPoints="1"/>
            </p:cNvSpPr>
            <p:nvPr/>
          </p:nvSpPr>
          <p:spPr bwMode="auto">
            <a:xfrm>
              <a:off x="2313812" y="3260660"/>
              <a:ext cx="935821" cy="37942"/>
            </a:xfrm>
            <a:custGeom>
              <a:avLst/>
              <a:gdLst>
                <a:gd name="T0" fmla="*/ 0 w 74"/>
                <a:gd name="T1" fmla="*/ 3 h 3"/>
                <a:gd name="T2" fmla="*/ 0 w 74"/>
                <a:gd name="T3" fmla="*/ 3 h 3"/>
                <a:gd name="T4" fmla="*/ 0 w 74"/>
                <a:gd name="T5" fmla="*/ 3 h 3"/>
                <a:gd name="T6" fmla="*/ 74 w 74"/>
                <a:gd name="T7" fmla="*/ 0 h 3"/>
                <a:gd name="T8" fmla="*/ 74 w 74"/>
                <a:gd name="T9" fmla="*/ 0 h 3"/>
                <a:gd name="T10" fmla="*/ 0 w 74"/>
                <a:gd name="T11" fmla="*/ 3 h 3"/>
                <a:gd name="T12" fmla="*/ 74 w 74"/>
                <a:gd name="T13" fmla="*/ 0 h 3"/>
                <a:gd name="T14" fmla="*/ 74 w 74"/>
                <a:gd name="T1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4" h="3">
                  <a:moveTo>
                    <a:pt x="0" y="3"/>
                  </a:moveTo>
                  <a:lnTo>
                    <a:pt x="0" y="3"/>
                  </a:lnTo>
                  <a:lnTo>
                    <a:pt x="0" y="3"/>
                  </a:lnTo>
                  <a:moveTo>
                    <a:pt x="74" y="0"/>
                  </a:moveTo>
                  <a:lnTo>
                    <a:pt x="74" y="0"/>
                  </a:lnTo>
                  <a:lnTo>
                    <a:pt x="0" y="3"/>
                  </a:lnTo>
                  <a:lnTo>
                    <a:pt x="74" y="0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67"/>
            <p:cNvSpPr>
              <a:spLocks noEditPoints="1"/>
            </p:cNvSpPr>
            <p:nvPr/>
          </p:nvSpPr>
          <p:spPr bwMode="auto">
            <a:xfrm>
              <a:off x="2465567" y="5549625"/>
              <a:ext cx="1024349" cy="0"/>
            </a:xfrm>
            <a:custGeom>
              <a:avLst/>
              <a:gdLst>
                <a:gd name="T0" fmla="*/ 0 w 81"/>
                <a:gd name="T1" fmla="*/ 0 w 81"/>
                <a:gd name="T2" fmla="*/ 0 w 81"/>
                <a:gd name="T3" fmla="*/ 0 w 81"/>
                <a:gd name="T4" fmla="*/ 81 w 81"/>
                <a:gd name="T5" fmla="*/ 69 w 81"/>
                <a:gd name="T6" fmla="*/ 81 w 81"/>
                <a:gd name="T7" fmla="*/ 81 w 8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8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  <a:moveTo>
                    <a:pt x="81" y="0"/>
                  </a:moveTo>
                  <a:lnTo>
                    <a:pt x="69" y="0"/>
                  </a:lnTo>
                  <a:lnTo>
                    <a:pt x="81" y="0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5238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68"/>
            <p:cNvSpPr>
              <a:spLocks noEditPoints="1"/>
            </p:cNvSpPr>
            <p:nvPr/>
          </p:nvSpPr>
          <p:spPr bwMode="auto">
            <a:xfrm>
              <a:off x="2465567" y="5549625"/>
              <a:ext cx="1024349" cy="0"/>
            </a:xfrm>
            <a:custGeom>
              <a:avLst/>
              <a:gdLst>
                <a:gd name="T0" fmla="*/ 0 w 81"/>
                <a:gd name="T1" fmla="*/ 0 w 81"/>
                <a:gd name="T2" fmla="*/ 0 w 81"/>
                <a:gd name="T3" fmla="*/ 0 w 81"/>
                <a:gd name="T4" fmla="*/ 81 w 81"/>
                <a:gd name="T5" fmla="*/ 69 w 81"/>
                <a:gd name="T6" fmla="*/ 81 w 81"/>
                <a:gd name="T7" fmla="*/ 81 w 8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</a:cxnLst>
              <a:rect l="0" t="0" r="r" b="b"/>
              <a:pathLst>
                <a:path w="8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moveTo>
                    <a:pt x="81" y="0"/>
                  </a:moveTo>
                  <a:lnTo>
                    <a:pt x="69" y="0"/>
                  </a:lnTo>
                  <a:lnTo>
                    <a:pt x="81" y="0"/>
                  </a:lnTo>
                  <a:lnTo>
                    <a:pt x="8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69"/>
            <p:cNvSpPr>
              <a:spLocks noEditPoints="1"/>
            </p:cNvSpPr>
            <p:nvPr/>
          </p:nvSpPr>
          <p:spPr bwMode="auto">
            <a:xfrm>
              <a:off x="2465567" y="3715927"/>
              <a:ext cx="1024349" cy="1833709"/>
            </a:xfrm>
            <a:custGeom>
              <a:avLst/>
              <a:gdLst>
                <a:gd name="T0" fmla="*/ 81 w 81"/>
                <a:gd name="T1" fmla="*/ 145 h 145"/>
                <a:gd name="T2" fmla="*/ 69 w 81"/>
                <a:gd name="T3" fmla="*/ 145 h 145"/>
                <a:gd name="T4" fmla="*/ 69 w 81"/>
                <a:gd name="T5" fmla="*/ 145 h 145"/>
                <a:gd name="T6" fmla="*/ 81 w 81"/>
                <a:gd name="T7" fmla="*/ 145 h 145"/>
                <a:gd name="T8" fmla="*/ 81 w 81"/>
                <a:gd name="T9" fmla="*/ 145 h 145"/>
                <a:gd name="T10" fmla="*/ 67 w 81"/>
                <a:gd name="T11" fmla="*/ 0 h 145"/>
                <a:gd name="T12" fmla="*/ 0 w 81"/>
                <a:gd name="T13" fmla="*/ 0 h 145"/>
                <a:gd name="T14" fmla="*/ 0 w 81"/>
                <a:gd name="T15" fmla="*/ 145 h 145"/>
                <a:gd name="T16" fmla="*/ 0 w 81"/>
                <a:gd name="T17" fmla="*/ 145 h 145"/>
                <a:gd name="T18" fmla="*/ 69 w 81"/>
                <a:gd name="T19" fmla="*/ 145 h 145"/>
                <a:gd name="T20" fmla="*/ 67 w 81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45">
                  <a:moveTo>
                    <a:pt x="81" y="145"/>
                  </a:moveTo>
                  <a:lnTo>
                    <a:pt x="69" y="145"/>
                  </a:lnTo>
                  <a:lnTo>
                    <a:pt x="69" y="145"/>
                  </a:lnTo>
                  <a:lnTo>
                    <a:pt x="81" y="145"/>
                  </a:lnTo>
                  <a:lnTo>
                    <a:pt x="81" y="145"/>
                  </a:lnTo>
                  <a:close/>
                  <a:moveTo>
                    <a:pt x="67" y="0"/>
                  </a:moveTo>
                  <a:lnTo>
                    <a:pt x="0" y="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69" y="145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70"/>
            <p:cNvSpPr>
              <a:spLocks noEditPoints="1"/>
            </p:cNvSpPr>
            <p:nvPr/>
          </p:nvSpPr>
          <p:spPr bwMode="auto">
            <a:xfrm>
              <a:off x="2465567" y="3715927"/>
              <a:ext cx="1024349" cy="1833709"/>
            </a:xfrm>
            <a:custGeom>
              <a:avLst/>
              <a:gdLst>
                <a:gd name="T0" fmla="*/ 81 w 81"/>
                <a:gd name="T1" fmla="*/ 145 h 145"/>
                <a:gd name="T2" fmla="*/ 69 w 81"/>
                <a:gd name="T3" fmla="*/ 145 h 145"/>
                <a:gd name="T4" fmla="*/ 69 w 81"/>
                <a:gd name="T5" fmla="*/ 145 h 145"/>
                <a:gd name="T6" fmla="*/ 81 w 81"/>
                <a:gd name="T7" fmla="*/ 145 h 145"/>
                <a:gd name="T8" fmla="*/ 81 w 81"/>
                <a:gd name="T9" fmla="*/ 145 h 145"/>
                <a:gd name="T10" fmla="*/ 67 w 81"/>
                <a:gd name="T11" fmla="*/ 0 h 145"/>
                <a:gd name="T12" fmla="*/ 0 w 81"/>
                <a:gd name="T13" fmla="*/ 0 h 145"/>
                <a:gd name="T14" fmla="*/ 0 w 81"/>
                <a:gd name="T15" fmla="*/ 145 h 145"/>
                <a:gd name="T16" fmla="*/ 0 w 81"/>
                <a:gd name="T17" fmla="*/ 145 h 145"/>
                <a:gd name="T18" fmla="*/ 69 w 81"/>
                <a:gd name="T19" fmla="*/ 145 h 145"/>
                <a:gd name="T20" fmla="*/ 67 w 81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145">
                  <a:moveTo>
                    <a:pt x="81" y="145"/>
                  </a:moveTo>
                  <a:lnTo>
                    <a:pt x="69" y="145"/>
                  </a:lnTo>
                  <a:lnTo>
                    <a:pt x="69" y="145"/>
                  </a:lnTo>
                  <a:lnTo>
                    <a:pt x="81" y="145"/>
                  </a:lnTo>
                  <a:lnTo>
                    <a:pt x="81" y="145"/>
                  </a:lnTo>
                  <a:moveTo>
                    <a:pt x="67" y="0"/>
                  </a:moveTo>
                  <a:lnTo>
                    <a:pt x="0" y="0"/>
                  </a:lnTo>
                  <a:lnTo>
                    <a:pt x="0" y="145"/>
                  </a:lnTo>
                  <a:lnTo>
                    <a:pt x="0" y="145"/>
                  </a:lnTo>
                  <a:lnTo>
                    <a:pt x="69" y="145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171"/>
            <p:cNvSpPr>
              <a:spLocks/>
            </p:cNvSpPr>
            <p:nvPr/>
          </p:nvSpPr>
          <p:spPr bwMode="auto">
            <a:xfrm>
              <a:off x="3312859" y="3715927"/>
              <a:ext cx="177047" cy="1833709"/>
            </a:xfrm>
            <a:custGeom>
              <a:avLst/>
              <a:gdLst>
                <a:gd name="T0" fmla="*/ 14 w 14"/>
                <a:gd name="T1" fmla="*/ 0 h 145"/>
                <a:gd name="T2" fmla="*/ 0 w 14"/>
                <a:gd name="T3" fmla="*/ 0 h 145"/>
                <a:gd name="T4" fmla="*/ 2 w 14"/>
                <a:gd name="T5" fmla="*/ 145 h 145"/>
                <a:gd name="T6" fmla="*/ 14 w 14"/>
                <a:gd name="T7" fmla="*/ 145 h 145"/>
                <a:gd name="T8" fmla="*/ 14 w 1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5">
                  <a:moveTo>
                    <a:pt x="14" y="0"/>
                  </a:moveTo>
                  <a:lnTo>
                    <a:pt x="0" y="0"/>
                  </a:lnTo>
                  <a:lnTo>
                    <a:pt x="2" y="145"/>
                  </a:lnTo>
                  <a:lnTo>
                    <a:pt x="14" y="14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172"/>
            <p:cNvSpPr>
              <a:spLocks/>
            </p:cNvSpPr>
            <p:nvPr/>
          </p:nvSpPr>
          <p:spPr bwMode="auto">
            <a:xfrm>
              <a:off x="3312859" y="3715927"/>
              <a:ext cx="177047" cy="1833709"/>
            </a:xfrm>
            <a:custGeom>
              <a:avLst/>
              <a:gdLst>
                <a:gd name="T0" fmla="*/ 14 w 14"/>
                <a:gd name="T1" fmla="*/ 0 h 145"/>
                <a:gd name="T2" fmla="*/ 0 w 14"/>
                <a:gd name="T3" fmla="*/ 0 h 145"/>
                <a:gd name="T4" fmla="*/ 2 w 14"/>
                <a:gd name="T5" fmla="*/ 145 h 145"/>
                <a:gd name="T6" fmla="*/ 14 w 14"/>
                <a:gd name="T7" fmla="*/ 145 h 145"/>
                <a:gd name="T8" fmla="*/ 14 w 1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5">
                  <a:moveTo>
                    <a:pt x="14" y="0"/>
                  </a:moveTo>
                  <a:lnTo>
                    <a:pt x="0" y="0"/>
                  </a:lnTo>
                  <a:lnTo>
                    <a:pt x="2" y="145"/>
                  </a:lnTo>
                  <a:lnTo>
                    <a:pt x="14" y="145"/>
                  </a:lnTo>
                  <a:lnTo>
                    <a:pt x="1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173"/>
            <p:cNvSpPr>
              <a:spLocks/>
            </p:cNvSpPr>
            <p:nvPr/>
          </p:nvSpPr>
          <p:spPr bwMode="auto">
            <a:xfrm>
              <a:off x="2465567" y="3715927"/>
              <a:ext cx="847300" cy="0"/>
            </a:xfrm>
            <a:custGeom>
              <a:avLst/>
              <a:gdLst>
                <a:gd name="T0" fmla="*/ 67 w 67"/>
                <a:gd name="T1" fmla="*/ 0 w 67"/>
                <a:gd name="T2" fmla="*/ 0 w 67"/>
                <a:gd name="T3" fmla="*/ 67 w 67"/>
                <a:gd name="T4" fmla="*/ 67 w 67"/>
                <a:gd name="T5" fmla="*/ 67 w 67"/>
                <a:gd name="T6" fmla="*/ 67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67">
                  <a:moveTo>
                    <a:pt x="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5E60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174"/>
            <p:cNvSpPr>
              <a:spLocks/>
            </p:cNvSpPr>
            <p:nvPr/>
          </p:nvSpPr>
          <p:spPr bwMode="auto">
            <a:xfrm>
              <a:off x="2465567" y="3715927"/>
              <a:ext cx="847300" cy="0"/>
            </a:xfrm>
            <a:custGeom>
              <a:avLst/>
              <a:gdLst>
                <a:gd name="T0" fmla="*/ 67 w 67"/>
                <a:gd name="T1" fmla="*/ 0 w 67"/>
                <a:gd name="T2" fmla="*/ 0 w 67"/>
                <a:gd name="T3" fmla="*/ 67 w 67"/>
                <a:gd name="T4" fmla="*/ 67 w 67"/>
                <a:gd name="T5" fmla="*/ 67 w 67"/>
                <a:gd name="T6" fmla="*/ 67 w 6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67">
                  <a:moveTo>
                    <a:pt x="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175"/>
            <p:cNvSpPr>
              <a:spLocks/>
            </p:cNvSpPr>
            <p:nvPr/>
          </p:nvSpPr>
          <p:spPr bwMode="auto">
            <a:xfrm>
              <a:off x="2313812" y="3260660"/>
              <a:ext cx="999057" cy="455265"/>
            </a:xfrm>
            <a:custGeom>
              <a:avLst/>
              <a:gdLst>
                <a:gd name="T0" fmla="*/ 74 w 79"/>
                <a:gd name="T1" fmla="*/ 0 h 36"/>
                <a:gd name="T2" fmla="*/ 0 w 79"/>
                <a:gd name="T3" fmla="*/ 3 h 36"/>
                <a:gd name="T4" fmla="*/ 0 w 79"/>
                <a:gd name="T5" fmla="*/ 3 h 36"/>
                <a:gd name="T6" fmla="*/ 0 w 79"/>
                <a:gd name="T7" fmla="*/ 36 h 36"/>
                <a:gd name="T8" fmla="*/ 12 w 79"/>
                <a:gd name="T9" fmla="*/ 36 h 36"/>
                <a:gd name="T10" fmla="*/ 79 w 79"/>
                <a:gd name="T11" fmla="*/ 36 h 36"/>
                <a:gd name="T12" fmla="*/ 74 w 79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36">
                  <a:moveTo>
                    <a:pt x="74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79" y="3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176"/>
            <p:cNvSpPr>
              <a:spLocks/>
            </p:cNvSpPr>
            <p:nvPr/>
          </p:nvSpPr>
          <p:spPr bwMode="auto">
            <a:xfrm>
              <a:off x="2313812" y="3260660"/>
              <a:ext cx="999057" cy="455265"/>
            </a:xfrm>
            <a:custGeom>
              <a:avLst/>
              <a:gdLst>
                <a:gd name="T0" fmla="*/ 74 w 79"/>
                <a:gd name="T1" fmla="*/ 0 h 36"/>
                <a:gd name="T2" fmla="*/ 0 w 79"/>
                <a:gd name="T3" fmla="*/ 3 h 36"/>
                <a:gd name="T4" fmla="*/ 0 w 79"/>
                <a:gd name="T5" fmla="*/ 3 h 36"/>
                <a:gd name="T6" fmla="*/ 0 w 79"/>
                <a:gd name="T7" fmla="*/ 36 h 36"/>
                <a:gd name="T8" fmla="*/ 12 w 79"/>
                <a:gd name="T9" fmla="*/ 36 h 36"/>
                <a:gd name="T10" fmla="*/ 79 w 79"/>
                <a:gd name="T11" fmla="*/ 36 h 36"/>
                <a:gd name="T12" fmla="*/ 74 w 79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36">
                  <a:moveTo>
                    <a:pt x="74" y="0"/>
                  </a:moveTo>
                  <a:lnTo>
                    <a:pt x="0" y="3"/>
                  </a:lnTo>
                  <a:lnTo>
                    <a:pt x="0" y="3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79" y="36"/>
                  </a:lnTo>
                  <a:lnTo>
                    <a:pt x="7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177"/>
            <p:cNvSpPr>
              <a:spLocks/>
            </p:cNvSpPr>
            <p:nvPr/>
          </p:nvSpPr>
          <p:spPr bwMode="auto">
            <a:xfrm>
              <a:off x="3249624" y="3260658"/>
              <a:ext cx="240292" cy="455265"/>
            </a:xfrm>
            <a:custGeom>
              <a:avLst/>
              <a:gdLst>
                <a:gd name="T0" fmla="*/ 8 w 8"/>
                <a:gd name="T1" fmla="*/ 0 h 15"/>
                <a:gd name="T2" fmla="*/ 3 w 8"/>
                <a:gd name="T3" fmla="*/ 0 h 15"/>
                <a:gd name="T4" fmla="*/ 3 w 8"/>
                <a:gd name="T5" fmla="*/ 0 h 15"/>
                <a:gd name="T6" fmla="*/ 0 w 8"/>
                <a:gd name="T7" fmla="*/ 0 h 15"/>
                <a:gd name="T8" fmla="*/ 0 w 8"/>
                <a:gd name="T9" fmla="*/ 0 h 15"/>
                <a:gd name="T10" fmla="*/ 2 w 8"/>
                <a:gd name="T11" fmla="*/ 15 h 15"/>
                <a:gd name="T12" fmla="*/ 2 w 8"/>
                <a:gd name="T13" fmla="*/ 15 h 15"/>
                <a:gd name="T14" fmla="*/ 2 w 8"/>
                <a:gd name="T15" fmla="*/ 15 h 15"/>
                <a:gd name="T16" fmla="*/ 8 w 8"/>
                <a:gd name="T17" fmla="*/ 15 h 15"/>
                <a:gd name="T18" fmla="*/ 8 w 8"/>
                <a:gd name="T1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15">
                  <a:moveTo>
                    <a:pt x="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6511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6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0" y="0"/>
            <a:ext cx="12192000" cy="6895842"/>
            <a:chOff x="0" y="0"/>
            <a:chExt cx="12192000" cy="6895842"/>
          </a:xfrm>
        </p:grpSpPr>
        <p:sp>
          <p:nvSpPr>
            <p:cNvPr id="48" name="Rectangle 47"/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solidFill>
              <a:schemeClr val="tx1">
                <a:lumMod val="85000"/>
                <a:lumOff val="1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24" name="Group 123"/>
            <p:cNvGrpSpPr/>
            <p:nvPr/>
          </p:nvGrpSpPr>
          <p:grpSpPr>
            <a:xfrm>
              <a:off x="0" y="6306880"/>
              <a:ext cx="12191999" cy="588962"/>
              <a:chOff x="0" y="6306880"/>
              <a:chExt cx="12191999" cy="588962"/>
            </a:xfrm>
          </p:grpSpPr>
          <p:sp>
            <p:nvSpPr>
              <p:cNvPr id="125" name="Rectangle 29"/>
              <p:cNvSpPr>
                <a:spLocks noChangeArrowheads="1"/>
              </p:cNvSpPr>
              <p:nvPr/>
            </p:nvSpPr>
            <p:spPr bwMode="auto">
              <a:xfrm>
                <a:off x="0" y="6306880"/>
                <a:ext cx="12191999" cy="588962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26" name="Rectangle 30"/>
              <p:cNvSpPr>
                <a:spLocks noChangeArrowheads="1"/>
              </p:cNvSpPr>
              <p:nvPr/>
            </p:nvSpPr>
            <p:spPr bwMode="auto">
              <a:xfrm>
                <a:off x="482601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27" name="Rectangle 31"/>
              <p:cNvSpPr>
                <a:spLocks noChangeArrowheads="1"/>
              </p:cNvSpPr>
              <p:nvPr/>
            </p:nvSpPr>
            <p:spPr bwMode="auto">
              <a:xfrm>
                <a:off x="1377951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28" name="Rectangle 32"/>
              <p:cNvSpPr>
                <a:spLocks noChangeArrowheads="1"/>
              </p:cNvSpPr>
              <p:nvPr/>
            </p:nvSpPr>
            <p:spPr bwMode="auto">
              <a:xfrm>
                <a:off x="2277534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29" name="Rectangle 33"/>
              <p:cNvSpPr>
                <a:spLocks noChangeArrowheads="1"/>
              </p:cNvSpPr>
              <p:nvPr/>
            </p:nvSpPr>
            <p:spPr bwMode="auto">
              <a:xfrm>
                <a:off x="3172884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0" name="Rectangle 34"/>
              <p:cNvSpPr>
                <a:spLocks noChangeArrowheads="1"/>
              </p:cNvSpPr>
              <p:nvPr/>
            </p:nvSpPr>
            <p:spPr bwMode="auto">
              <a:xfrm>
                <a:off x="4072468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1" name="Rectangle 35"/>
              <p:cNvSpPr>
                <a:spLocks noChangeArrowheads="1"/>
              </p:cNvSpPr>
              <p:nvPr/>
            </p:nvSpPr>
            <p:spPr bwMode="auto">
              <a:xfrm>
                <a:off x="4967817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2" name="Rectangle 36"/>
              <p:cNvSpPr>
                <a:spLocks noChangeArrowheads="1"/>
              </p:cNvSpPr>
              <p:nvPr/>
            </p:nvSpPr>
            <p:spPr bwMode="auto">
              <a:xfrm>
                <a:off x="5867401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3" name="Rectangle 37"/>
              <p:cNvSpPr>
                <a:spLocks noChangeArrowheads="1"/>
              </p:cNvSpPr>
              <p:nvPr/>
            </p:nvSpPr>
            <p:spPr bwMode="auto">
              <a:xfrm>
                <a:off x="6762750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4" name="Rectangle 38"/>
              <p:cNvSpPr>
                <a:spLocks noChangeArrowheads="1"/>
              </p:cNvSpPr>
              <p:nvPr/>
            </p:nvSpPr>
            <p:spPr bwMode="auto">
              <a:xfrm>
                <a:off x="7662334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5" name="Rectangle 39"/>
              <p:cNvSpPr>
                <a:spLocks noChangeArrowheads="1"/>
              </p:cNvSpPr>
              <p:nvPr/>
            </p:nvSpPr>
            <p:spPr bwMode="auto">
              <a:xfrm>
                <a:off x="8557683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6" name="Rectangle 40"/>
              <p:cNvSpPr>
                <a:spLocks noChangeArrowheads="1"/>
              </p:cNvSpPr>
              <p:nvPr/>
            </p:nvSpPr>
            <p:spPr bwMode="auto">
              <a:xfrm>
                <a:off x="9457267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7" name="Rectangle 41"/>
              <p:cNvSpPr>
                <a:spLocks noChangeArrowheads="1"/>
              </p:cNvSpPr>
              <p:nvPr/>
            </p:nvSpPr>
            <p:spPr bwMode="auto">
              <a:xfrm>
                <a:off x="10352616" y="6568817"/>
                <a:ext cx="461433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  <p:sp>
            <p:nvSpPr>
              <p:cNvPr id="138" name="Rectangle 42"/>
              <p:cNvSpPr>
                <a:spLocks noChangeArrowheads="1"/>
              </p:cNvSpPr>
              <p:nvPr/>
            </p:nvSpPr>
            <p:spPr bwMode="auto">
              <a:xfrm>
                <a:off x="11252200" y="6568817"/>
                <a:ext cx="457200" cy="34925"/>
              </a:xfrm>
              <a:prstGeom prst="rect">
                <a:avLst/>
              </a:prstGeom>
              <a:solidFill>
                <a:schemeClr val="bg1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ar-SA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205789" y="988849"/>
            <a:ext cx="4626014" cy="4709000"/>
            <a:chOff x="1205789" y="988849"/>
            <a:chExt cx="4626014" cy="4709000"/>
          </a:xfrm>
        </p:grpSpPr>
        <p:grpSp>
          <p:nvGrpSpPr>
            <p:cNvPr id="49" name="Group 48"/>
            <p:cNvGrpSpPr/>
            <p:nvPr/>
          </p:nvGrpSpPr>
          <p:grpSpPr>
            <a:xfrm>
              <a:off x="1485302" y="988849"/>
              <a:ext cx="4060373" cy="4573751"/>
              <a:chOff x="4746173" y="2343734"/>
              <a:chExt cx="2592396" cy="2920169"/>
            </a:xfrm>
          </p:grpSpPr>
          <p:sp>
            <p:nvSpPr>
              <p:cNvPr id="50" name="Rectangle 162"/>
              <p:cNvSpPr>
                <a:spLocks noChangeArrowheads="1"/>
              </p:cNvSpPr>
              <p:nvPr/>
            </p:nvSpPr>
            <p:spPr bwMode="auto">
              <a:xfrm>
                <a:off x="5461316" y="3136352"/>
                <a:ext cx="131110" cy="566155"/>
              </a:xfrm>
              <a:prstGeom prst="rect">
                <a:avLst/>
              </a:pr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163"/>
              <p:cNvSpPr>
                <a:spLocks noChangeArrowheads="1"/>
              </p:cNvSpPr>
              <p:nvPr/>
            </p:nvSpPr>
            <p:spPr bwMode="auto">
              <a:xfrm>
                <a:off x="5461316" y="3136352"/>
                <a:ext cx="131110" cy="566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Rectangle 164"/>
              <p:cNvSpPr>
                <a:spLocks noChangeArrowheads="1"/>
              </p:cNvSpPr>
              <p:nvPr/>
            </p:nvSpPr>
            <p:spPr bwMode="auto">
              <a:xfrm>
                <a:off x="5336167" y="3136352"/>
                <a:ext cx="125149" cy="566155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Rectangle 165"/>
              <p:cNvSpPr>
                <a:spLocks noChangeArrowheads="1"/>
              </p:cNvSpPr>
              <p:nvPr/>
            </p:nvSpPr>
            <p:spPr bwMode="auto">
              <a:xfrm>
                <a:off x="5336167" y="3136352"/>
                <a:ext cx="125149" cy="5661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166"/>
              <p:cNvSpPr>
                <a:spLocks/>
              </p:cNvSpPr>
              <p:nvPr/>
            </p:nvSpPr>
            <p:spPr bwMode="auto">
              <a:xfrm>
                <a:off x="5127583" y="2969484"/>
                <a:ext cx="1847454" cy="2294419"/>
              </a:xfrm>
              <a:custGeom>
                <a:avLst/>
                <a:gdLst>
                  <a:gd name="T0" fmla="*/ 310 w 310"/>
                  <a:gd name="T1" fmla="*/ 385 h 385"/>
                  <a:gd name="T2" fmla="*/ 0 w 310"/>
                  <a:gd name="T3" fmla="*/ 385 h 385"/>
                  <a:gd name="T4" fmla="*/ 0 w 310"/>
                  <a:gd name="T5" fmla="*/ 119 h 385"/>
                  <a:gd name="T6" fmla="*/ 156 w 310"/>
                  <a:gd name="T7" fmla="*/ 0 h 385"/>
                  <a:gd name="T8" fmla="*/ 310 w 310"/>
                  <a:gd name="T9" fmla="*/ 119 h 385"/>
                  <a:gd name="T10" fmla="*/ 310 w 310"/>
                  <a:gd name="T11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0" h="385">
                    <a:moveTo>
                      <a:pt x="310" y="385"/>
                    </a:moveTo>
                    <a:lnTo>
                      <a:pt x="0" y="385"/>
                    </a:lnTo>
                    <a:lnTo>
                      <a:pt x="0" y="119"/>
                    </a:lnTo>
                    <a:lnTo>
                      <a:pt x="156" y="0"/>
                    </a:lnTo>
                    <a:lnTo>
                      <a:pt x="310" y="119"/>
                    </a:lnTo>
                    <a:lnTo>
                      <a:pt x="310" y="385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167"/>
              <p:cNvSpPr>
                <a:spLocks/>
              </p:cNvSpPr>
              <p:nvPr/>
            </p:nvSpPr>
            <p:spPr bwMode="auto">
              <a:xfrm>
                <a:off x="5127583" y="2969484"/>
                <a:ext cx="1847454" cy="2294419"/>
              </a:xfrm>
              <a:custGeom>
                <a:avLst/>
                <a:gdLst>
                  <a:gd name="T0" fmla="*/ 310 w 310"/>
                  <a:gd name="T1" fmla="*/ 385 h 385"/>
                  <a:gd name="T2" fmla="*/ 0 w 310"/>
                  <a:gd name="T3" fmla="*/ 385 h 385"/>
                  <a:gd name="T4" fmla="*/ 0 w 310"/>
                  <a:gd name="T5" fmla="*/ 119 h 385"/>
                  <a:gd name="T6" fmla="*/ 156 w 310"/>
                  <a:gd name="T7" fmla="*/ 0 h 385"/>
                  <a:gd name="T8" fmla="*/ 310 w 310"/>
                  <a:gd name="T9" fmla="*/ 119 h 385"/>
                  <a:gd name="T10" fmla="*/ 310 w 310"/>
                  <a:gd name="T11" fmla="*/ 38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0" h="385">
                    <a:moveTo>
                      <a:pt x="310" y="385"/>
                    </a:moveTo>
                    <a:lnTo>
                      <a:pt x="0" y="385"/>
                    </a:lnTo>
                    <a:lnTo>
                      <a:pt x="0" y="119"/>
                    </a:lnTo>
                    <a:lnTo>
                      <a:pt x="156" y="0"/>
                    </a:lnTo>
                    <a:lnTo>
                      <a:pt x="310" y="119"/>
                    </a:lnTo>
                    <a:lnTo>
                      <a:pt x="310" y="385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168"/>
              <p:cNvSpPr>
                <a:spLocks noChangeArrowheads="1"/>
              </p:cNvSpPr>
              <p:nvPr/>
            </p:nvSpPr>
            <p:spPr bwMode="auto">
              <a:xfrm>
                <a:off x="5282531" y="4071998"/>
                <a:ext cx="405248" cy="411208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Rectangle 169"/>
              <p:cNvSpPr>
                <a:spLocks noChangeArrowheads="1"/>
              </p:cNvSpPr>
              <p:nvPr/>
            </p:nvSpPr>
            <p:spPr bwMode="auto">
              <a:xfrm>
                <a:off x="5282531" y="4071998"/>
                <a:ext cx="405248" cy="41120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Rectangle 170"/>
              <p:cNvSpPr>
                <a:spLocks noChangeArrowheads="1"/>
              </p:cNvSpPr>
              <p:nvPr/>
            </p:nvSpPr>
            <p:spPr bwMode="auto">
              <a:xfrm>
                <a:off x="5306368" y="4101796"/>
                <a:ext cx="172826" cy="154948"/>
              </a:xfrm>
              <a:prstGeom prst="rect">
                <a:avLst/>
              </a:prstGeom>
              <a:solidFill>
                <a:srgbClr val="B1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Rectangle 171"/>
              <p:cNvSpPr>
                <a:spLocks noChangeArrowheads="1"/>
              </p:cNvSpPr>
              <p:nvPr/>
            </p:nvSpPr>
            <p:spPr bwMode="auto">
              <a:xfrm>
                <a:off x="5306368" y="4101796"/>
                <a:ext cx="172826" cy="154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Rectangle 172"/>
              <p:cNvSpPr>
                <a:spLocks noChangeArrowheads="1"/>
              </p:cNvSpPr>
              <p:nvPr/>
            </p:nvSpPr>
            <p:spPr bwMode="auto">
              <a:xfrm>
                <a:off x="5491114" y="4101796"/>
                <a:ext cx="172826" cy="154948"/>
              </a:xfrm>
              <a:prstGeom prst="rect">
                <a:avLst/>
              </a:prstGeom>
              <a:solidFill>
                <a:srgbClr val="B1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Rectangle 173"/>
              <p:cNvSpPr>
                <a:spLocks noChangeArrowheads="1"/>
              </p:cNvSpPr>
              <p:nvPr/>
            </p:nvSpPr>
            <p:spPr bwMode="auto">
              <a:xfrm>
                <a:off x="5491114" y="4101796"/>
                <a:ext cx="172826" cy="154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Rectangle 174"/>
              <p:cNvSpPr>
                <a:spLocks noChangeArrowheads="1"/>
              </p:cNvSpPr>
              <p:nvPr/>
            </p:nvSpPr>
            <p:spPr bwMode="auto">
              <a:xfrm>
                <a:off x="5306368" y="4286541"/>
                <a:ext cx="172826" cy="166866"/>
              </a:xfrm>
              <a:prstGeom prst="rect">
                <a:avLst/>
              </a:prstGeom>
              <a:solidFill>
                <a:srgbClr val="B1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Rectangle 175"/>
              <p:cNvSpPr>
                <a:spLocks noChangeArrowheads="1"/>
              </p:cNvSpPr>
              <p:nvPr/>
            </p:nvSpPr>
            <p:spPr bwMode="auto">
              <a:xfrm>
                <a:off x="5306368" y="4286541"/>
                <a:ext cx="172826" cy="1668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Rectangle 176"/>
              <p:cNvSpPr>
                <a:spLocks noChangeArrowheads="1"/>
              </p:cNvSpPr>
              <p:nvPr/>
            </p:nvSpPr>
            <p:spPr bwMode="auto">
              <a:xfrm>
                <a:off x="5491114" y="4286541"/>
                <a:ext cx="172826" cy="166866"/>
              </a:xfrm>
              <a:prstGeom prst="rect">
                <a:avLst/>
              </a:prstGeom>
              <a:solidFill>
                <a:srgbClr val="B1F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Rectangle 177"/>
              <p:cNvSpPr>
                <a:spLocks noChangeArrowheads="1"/>
              </p:cNvSpPr>
              <p:nvPr/>
            </p:nvSpPr>
            <p:spPr bwMode="auto">
              <a:xfrm>
                <a:off x="5491114" y="4286541"/>
                <a:ext cx="172826" cy="1668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Rectangle 178"/>
              <p:cNvSpPr>
                <a:spLocks noChangeArrowheads="1"/>
              </p:cNvSpPr>
              <p:nvPr/>
            </p:nvSpPr>
            <p:spPr bwMode="auto">
              <a:xfrm>
                <a:off x="6355246" y="4071998"/>
                <a:ext cx="423126" cy="411208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Rectangle 179"/>
              <p:cNvSpPr>
                <a:spLocks noChangeArrowheads="1"/>
              </p:cNvSpPr>
              <p:nvPr/>
            </p:nvSpPr>
            <p:spPr bwMode="auto">
              <a:xfrm>
                <a:off x="6379083" y="4101796"/>
                <a:ext cx="172826" cy="1549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Rectangle 180"/>
              <p:cNvSpPr>
                <a:spLocks noChangeArrowheads="1"/>
              </p:cNvSpPr>
              <p:nvPr/>
            </p:nvSpPr>
            <p:spPr bwMode="auto">
              <a:xfrm>
                <a:off x="6575748" y="4101796"/>
                <a:ext cx="172826" cy="1549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Rectangle 181"/>
              <p:cNvSpPr>
                <a:spLocks noChangeArrowheads="1"/>
              </p:cNvSpPr>
              <p:nvPr/>
            </p:nvSpPr>
            <p:spPr bwMode="auto">
              <a:xfrm>
                <a:off x="6379083" y="4286541"/>
                <a:ext cx="172826" cy="1668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Rectangle 182"/>
              <p:cNvSpPr>
                <a:spLocks noChangeArrowheads="1"/>
              </p:cNvSpPr>
              <p:nvPr/>
            </p:nvSpPr>
            <p:spPr bwMode="auto">
              <a:xfrm>
                <a:off x="6575748" y="4286541"/>
                <a:ext cx="172826" cy="1668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Rectangle 183"/>
              <p:cNvSpPr>
                <a:spLocks noChangeArrowheads="1"/>
              </p:cNvSpPr>
              <p:nvPr/>
            </p:nvSpPr>
            <p:spPr bwMode="auto">
              <a:xfrm>
                <a:off x="5687779" y="5204308"/>
                <a:ext cx="721103" cy="59595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Rectangle 184"/>
              <p:cNvSpPr>
                <a:spLocks noChangeArrowheads="1"/>
              </p:cNvSpPr>
              <p:nvPr/>
            </p:nvSpPr>
            <p:spPr bwMode="auto">
              <a:xfrm>
                <a:off x="5687779" y="5204308"/>
                <a:ext cx="721103" cy="59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185"/>
              <p:cNvSpPr>
                <a:spLocks/>
              </p:cNvSpPr>
              <p:nvPr/>
            </p:nvSpPr>
            <p:spPr bwMode="auto">
              <a:xfrm>
                <a:off x="5789091" y="4429570"/>
                <a:ext cx="506561" cy="774739"/>
              </a:xfrm>
              <a:custGeom>
                <a:avLst/>
                <a:gdLst>
                  <a:gd name="T0" fmla="*/ 36 w 36"/>
                  <a:gd name="T1" fmla="*/ 55 h 55"/>
                  <a:gd name="T2" fmla="*/ 36 w 36"/>
                  <a:gd name="T3" fmla="*/ 22 h 55"/>
                  <a:gd name="T4" fmla="*/ 18 w 36"/>
                  <a:gd name="T5" fmla="*/ 0 h 55"/>
                  <a:gd name="T6" fmla="*/ 0 w 36"/>
                  <a:gd name="T7" fmla="*/ 22 h 55"/>
                  <a:gd name="T8" fmla="*/ 0 w 36"/>
                  <a:gd name="T9" fmla="*/ 55 h 55"/>
                  <a:gd name="T10" fmla="*/ 36 w 36"/>
                  <a:gd name="T11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55">
                    <a:moveTo>
                      <a:pt x="36" y="55"/>
                    </a:move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9"/>
                      <a:pt x="28" y="0"/>
                      <a:pt x="18" y="0"/>
                    </a:cubicBezTo>
                    <a:cubicBezTo>
                      <a:pt x="8" y="0"/>
                      <a:pt x="0" y="9"/>
                      <a:pt x="0" y="2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36" y="55"/>
                      <a:pt x="36" y="55"/>
                      <a:pt x="36" y="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186"/>
              <p:cNvSpPr>
                <a:spLocks/>
              </p:cNvSpPr>
              <p:nvPr/>
            </p:nvSpPr>
            <p:spPr bwMode="auto">
              <a:xfrm>
                <a:off x="5801009" y="4441488"/>
                <a:ext cx="482723" cy="762820"/>
              </a:xfrm>
              <a:custGeom>
                <a:avLst/>
                <a:gdLst>
                  <a:gd name="T0" fmla="*/ 0 w 34"/>
                  <a:gd name="T1" fmla="*/ 54 h 54"/>
                  <a:gd name="T2" fmla="*/ 0 w 34"/>
                  <a:gd name="T3" fmla="*/ 21 h 54"/>
                  <a:gd name="T4" fmla="*/ 17 w 34"/>
                  <a:gd name="T5" fmla="*/ 0 h 54"/>
                  <a:gd name="T6" fmla="*/ 34 w 34"/>
                  <a:gd name="T7" fmla="*/ 21 h 54"/>
                  <a:gd name="T8" fmla="*/ 34 w 34"/>
                  <a:gd name="T9" fmla="*/ 54 h 54"/>
                  <a:gd name="T10" fmla="*/ 0 w 34"/>
                  <a:gd name="T11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4">
                    <a:moveTo>
                      <a:pt x="0" y="54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0" y="9"/>
                      <a:pt x="8" y="0"/>
                      <a:pt x="17" y="0"/>
                    </a:cubicBezTo>
                    <a:cubicBezTo>
                      <a:pt x="26" y="0"/>
                      <a:pt x="34" y="9"/>
                      <a:pt x="34" y="21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0" y="54"/>
                      <a:pt x="0" y="54"/>
                      <a:pt x="0" y="54"/>
                    </a:cubicBezTo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Oval 187"/>
              <p:cNvSpPr>
                <a:spLocks noChangeArrowheads="1"/>
              </p:cNvSpPr>
              <p:nvPr/>
            </p:nvSpPr>
            <p:spPr bwMode="auto">
              <a:xfrm>
                <a:off x="5830806" y="4822899"/>
                <a:ext cx="41717" cy="41717"/>
              </a:xfrm>
              <a:prstGeom prst="ellipse">
                <a:avLst/>
              </a:prstGeom>
              <a:solidFill>
                <a:srgbClr val="FFF7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88"/>
              <p:cNvSpPr>
                <a:spLocks/>
              </p:cNvSpPr>
              <p:nvPr/>
            </p:nvSpPr>
            <p:spPr bwMode="auto">
              <a:xfrm>
                <a:off x="4746173" y="2927769"/>
                <a:ext cx="2592396" cy="959485"/>
              </a:xfrm>
              <a:custGeom>
                <a:avLst/>
                <a:gdLst>
                  <a:gd name="T0" fmla="*/ 0 w 435"/>
                  <a:gd name="T1" fmla="*/ 161 h 161"/>
                  <a:gd name="T2" fmla="*/ 52 w 435"/>
                  <a:gd name="T3" fmla="*/ 161 h 161"/>
                  <a:gd name="T4" fmla="*/ 217 w 435"/>
                  <a:gd name="T5" fmla="*/ 40 h 161"/>
                  <a:gd name="T6" fmla="*/ 388 w 435"/>
                  <a:gd name="T7" fmla="*/ 161 h 161"/>
                  <a:gd name="T8" fmla="*/ 435 w 435"/>
                  <a:gd name="T9" fmla="*/ 161 h 161"/>
                  <a:gd name="T10" fmla="*/ 217 w 435"/>
                  <a:gd name="T11" fmla="*/ 0 h 161"/>
                  <a:gd name="T12" fmla="*/ 0 w 435"/>
                  <a:gd name="T1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5" h="161">
                    <a:moveTo>
                      <a:pt x="0" y="161"/>
                    </a:moveTo>
                    <a:lnTo>
                      <a:pt x="52" y="161"/>
                    </a:lnTo>
                    <a:lnTo>
                      <a:pt x="217" y="40"/>
                    </a:lnTo>
                    <a:lnTo>
                      <a:pt x="388" y="161"/>
                    </a:lnTo>
                    <a:lnTo>
                      <a:pt x="435" y="161"/>
                    </a:lnTo>
                    <a:lnTo>
                      <a:pt x="217" y="0"/>
                    </a:lnTo>
                    <a:lnTo>
                      <a:pt x="0" y="161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189"/>
              <p:cNvSpPr>
                <a:spLocks/>
              </p:cNvSpPr>
              <p:nvPr/>
            </p:nvSpPr>
            <p:spPr bwMode="auto">
              <a:xfrm>
                <a:off x="4746173" y="2927769"/>
                <a:ext cx="2592396" cy="959485"/>
              </a:xfrm>
              <a:custGeom>
                <a:avLst/>
                <a:gdLst>
                  <a:gd name="T0" fmla="*/ 0 w 435"/>
                  <a:gd name="T1" fmla="*/ 161 h 161"/>
                  <a:gd name="T2" fmla="*/ 52 w 435"/>
                  <a:gd name="T3" fmla="*/ 161 h 161"/>
                  <a:gd name="T4" fmla="*/ 217 w 435"/>
                  <a:gd name="T5" fmla="*/ 40 h 161"/>
                  <a:gd name="T6" fmla="*/ 388 w 435"/>
                  <a:gd name="T7" fmla="*/ 161 h 161"/>
                  <a:gd name="T8" fmla="*/ 435 w 435"/>
                  <a:gd name="T9" fmla="*/ 161 h 161"/>
                  <a:gd name="T10" fmla="*/ 217 w 435"/>
                  <a:gd name="T11" fmla="*/ 0 h 161"/>
                  <a:gd name="T12" fmla="*/ 0 w 435"/>
                  <a:gd name="T13" fmla="*/ 16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5" h="161">
                    <a:moveTo>
                      <a:pt x="0" y="161"/>
                    </a:moveTo>
                    <a:lnTo>
                      <a:pt x="52" y="161"/>
                    </a:lnTo>
                    <a:lnTo>
                      <a:pt x="217" y="40"/>
                    </a:lnTo>
                    <a:lnTo>
                      <a:pt x="388" y="161"/>
                    </a:lnTo>
                    <a:lnTo>
                      <a:pt x="435" y="161"/>
                    </a:lnTo>
                    <a:lnTo>
                      <a:pt x="217" y="0"/>
                    </a:lnTo>
                    <a:lnTo>
                      <a:pt x="0" y="161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Rectangle 190"/>
              <p:cNvSpPr>
                <a:spLocks noChangeArrowheads="1"/>
              </p:cNvSpPr>
              <p:nvPr/>
            </p:nvSpPr>
            <p:spPr bwMode="auto">
              <a:xfrm>
                <a:off x="5282531" y="3082717"/>
                <a:ext cx="351612" cy="53636"/>
              </a:xfrm>
              <a:prstGeom prst="rect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Oval 191"/>
              <p:cNvSpPr>
                <a:spLocks noChangeArrowheads="1"/>
              </p:cNvSpPr>
              <p:nvPr/>
            </p:nvSpPr>
            <p:spPr bwMode="auto">
              <a:xfrm>
                <a:off x="5842726" y="3464126"/>
                <a:ext cx="399288" cy="393330"/>
              </a:xfrm>
              <a:prstGeom prst="ellips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Oval 192"/>
              <p:cNvSpPr>
                <a:spLocks noChangeArrowheads="1"/>
              </p:cNvSpPr>
              <p:nvPr/>
            </p:nvSpPr>
            <p:spPr bwMode="auto">
              <a:xfrm>
                <a:off x="5914240" y="3535639"/>
                <a:ext cx="256260" cy="25626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193"/>
              <p:cNvSpPr>
                <a:spLocks/>
              </p:cNvSpPr>
              <p:nvPr/>
            </p:nvSpPr>
            <p:spPr bwMode="auto">
              <a:xfrm>
                <a:off x="5056068" y="3845537"/>
                <a:ext cx="71514" cy="41717"/>
              </a:xfrm>
              <a:custGeom>
                <a:avLst/>
                <a:gdLst>
                  <a:gd name="T0" fmla="*/ 12 w 12"/>
                  <a:gd name="T1" fmla="*/ 0 h 7"/>
                  <a:gd name="T2" fmla="*/ 0 w 12"/>
                  <a:gd name="T3" fmla="*/ 7 h 7"/>
                  <a:gd name="T4" fmla="*/ 12 w 12"/>
                  <a:gd name="T5" fmla="*/ 0 h 7"/>
                  <a:gd name="T6" fmla="*/ 12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lnTo>
                      <a:pt x="0" y="7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6C9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194"/>
              <p:cNvSpPr>
                <a:spLocks/>
              </p:cNvSpPr>
              <p:nvPr/>
            </p:nvSpPr>
            <p:spPr bwMode="auto">
              <a:xfrm>
                <a:off x="5056068" y="3845537"/>
                <a:ext cx="71514" cy="41717"/>
              </a:xfrm>
              <a:custGeom>
                <a:avLst/>
                <a:gdLst>
                  <a:gd name="T0" fmla="*/ 12 w 12"/>
                  <a:gd name="T1" fmla="*/ 0 h 7"/>
                  <a:gd name="T2" fmla="*/ 0 w 12"/>
                  <a:gd name="T3" fmla="*/ 7 h 7"/>
                  <a:gd name="T4" fmla="*/ 12 w 12"/>
                  <a:gd name="T5" fmla="*/ 0 h 7"/>
                  <a:gd name="T6" fmla="*/ 12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lnTo>
                      <a:pt x="0" y="7"/>
                    </a:lnTo>
                    <a:lnTo>
                      <a:pt x="12" y="0"/>
                    </a:lnTo>
                    <a:lnTo>
                      <a:pt x="1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195"/>
              <p:cNvSpPr>
                <a:spLocks noEditPoints="1"/>
              </p:cNvSpPr>
              <p:nvPr/>
            </p:nvSpPr>
            <p:spPr bwMode="auto">
              <a:xfrm>
                <a:off x="5127583" y="3166149"/>
                <a:ext cx="911809" cy="2097754"/>
              </a:xfrm>
              <a:custGeom>
                <a:avLst/>
                <a:gdLst>
                  <a:gd name="T0" fmla="*/ 11 w 65"/>
                  <a:gd name="T1" fmla="*/ 93 h 148"/>
                  <a:gd name="T2" fmla="*/ 11 w 65"/>
                  <a:gd name="T3" fmla="*/ 64 h 148"/>
                  <a:gd name="T4" fmla="*/ 40 w 65"/>
                  <a:gd name="T5" fmla="*/ 64 h 148"/>
                  <a:gd name="T6" fmla="*/ 40 w 65"/>
                  <a:gd name="T7" fmla="*/ 93 h 148"/>
                  <a:gd name="T8" fmla="*/ 11 w 65"/>
                  <a:gd name="T9" fmla="*/ 93 h 148"/>
                  <a:gd name="T10" fmla="*/ 65 w 65"/>
                  <a:gd name="T11" fmla="*/ 0 h 148"/>
                  <a:gd name="T12" fmla="*/ 0 w 65"/>
                  <a:gd name="T13" fmla="*/ 48 h 148"/>
                  <a:gd name="T14" fmla="*/ 0 w 65"/>
                  <a:gd name="T15" fmla="*/ 48 h 148"/>
                  <a:gd name="T16" fmla="*/ 0 w 65"/>
                  <a:gd name="T17" fmla="*/ 148 h 148"/>
                  <a:gd name="T18" fmla="*/ 40 w 65"/>
                  <a:gd name="T19" fmla="*/ 148 h 148"/>
                  <a:gd name="T20" fmla="*/ 40 w 65"/>
                  <a:gd name="T21" fmla="*/ 144 h 148"/>
                  <a:gd name="T22" fmla="*/ 65 w 65"/>
                  <a:gd name="T23" fmla="*/ 144 h 148"/>
                  <a:gd name="T24" fmla="*/ 47 w 65"/>
                  <a:gd name="T25" fmla="*/ 144 h 148"/>
                  <a:gd name="T26" fmla="*/ 47 w 65"/>
                  <a:gd name="T27" fmla="*/ 111 h 148"/>
                  <a:gd name="T28" fmla="*/ 65 w 65"/>
                  <a:gd name="T29" fmla="*/ 89 h 148"/>
                  <a:gd name="T30" fmla="*/ 65 w 65"/>
                  <a:gd name="T31" fmla="*/ 89 h 148"/>
                  <a:gd name="T32" fmla="*/ 65 w 65"/>
                  <a:gd name="T33" fmla="*/ 49 h 148"/>
                  <a:gd name="T34" fmla="*/ 65 w 65"/>
                  <a:gd name="T35" fmla="*/ 49 h 148"/>
                  <a:gd name="T36" fmla="*/ 51 w 65"/>
                  <a:gd name="T37" fmla="*/ 35 h 148"/>
                  <a:gd name="T38" fmla="*/ 65 w 65"/>
                  <a:gd name="T39" fmla="*/ 21 h 148"/>
                  <a:gd name="T40" fmla="*/ 65 w 65"/>
                  <a:gd name="T41" fmla="*/ 21 h 148"/>
                  <a:gd name="T42" fmla="*/ 65 w 65"/>
                  <a:gd name="T43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5" h="148">
                    <a:moveTo>
                      <a:pt x="11" y="93"/>
                    </a:moveTo>
                    <a:cubicBezTo>
                      <a:pt x="11" y="64"/>
                      <a:pt x="11" y="64"/>
                      <a:pt x="11" y="64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11" y="93"/>
                      <a:pt x="11" y="93"/>
                      <a:pt x="11" y="93"/>
                    </a:cubicBezTo>
                    <a:moveTo>
                      <a:pt x="65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40" y="148"/>
                      <a:pt x="40" y="148"/>
                      <a:pt x="40" y="148"/>
                    </a:cubicBezTo>
                    <a:cubicBezTo>
                      <a:pt x="40" y="144"/>
                      <a:pt x="40" y="144"/>
                      <a:pt x="40" y="144"/>
                    </a:cubicBezTo>
                    <a:cubicBezTo>
                      <a:pt x="65" y="144"/>
                      <a:pt x="65" y="144"/>
                      <a:pt x="65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98"/>
                      <a:pt x="55" y="89"/>
                      <a:pt x="65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57" y="49"/>
                      <a:pt x="51" y="43"/>
                      <a:pt x="51" y="35"/>
                    </a:cubicBezTo>
                    <a:cubicBezTo>
                      <a:pt x="51" y="27"/>
                      <a:pt x="57" y="21"/>
                      <a:pt x="65" y="21"/>
                    </a:cubicBezTo>
                    <a:cubicBezTo>
                      <a:pt x="65" y="21"/>
                      <a:pt x="65" y="21"/>
                      <a:pt x="65" y="21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196"/>
              <p:cNvSpPr>
                <a:spLocks noEditPoints="1"/>
              </p:cNvSpPr>
              <p:nvPr/>
            </p:nvSpPr>
            <p:spPr bwMode="auto">
              <a:xfrm>
                <a:off x="5282531" y="4071998"/>
                <a:ext cx="405248" cy="411208"/>
              </a:xfrm>
              <a:custGeom>
                <a:avLst/>
                <a:gdLst>
                  <a:gd name="T0" fmla="*/ 4 w 68"/>
                  <a:gd name="T1" fmla="*/ 64 h 69"/>
                  <a:gd name="T2" fmla="*/ 4 w 68"/>
                  <a:gd name="T3" fmla="*/ 36 h 69"/>
                  <a:gd name="T4" fmla="*/ 33 w 68"/>
                  <a:gd name="T5" fmla="*/ 36 h 69"/>
                  <a:gd name="T6" fmla="*/ 33 w 68"/>
                  <a:gd name="T7" fmla="*/ 64 h 69"/>
                  <a:gd name="T8" fmla="*/ 4 w 68"/>
                  <a:gd name="T9" fmla="*/ 64 h 69"/>
                  <a:gd name="T10" fmla="*/ 35 w 68"/>
                  <a:gd name="T11" fmla="*/ 64 h 69"/>
                  <a:gd name="T12" fmla="*/ 35 w 68"/>
                  <a:gd name="T13" fmla="*/ 36 h 69"/>
                  <a:gd name="T14" fmla="*/ 64 w 68"/>
                  <a:gd name="T15" fmla="*/ 36 h 69"/>
                  <a:gd name="T16" fmla="*/ 64 w 68"/>
                  <a:gd name="T17" fmla="*/ 64 h 69"/>
                  <a:gd name="T18" fmla="*/ 35 w 68"/>
                  <a:gd name="T19" fmla="*/ 64 h 69"/>
                  <a:gd name="T20" fmla="*/ 4 w 68"/>
                  <a:gd name="T21" fmla="*/ 31 h 69"/>
                  <a:gd name="T22" fmla="*/ 4 w 68"/>
                  <a:gd name="T23" fmla="*/ 5 h 69"/>
                  <a:gd name="T24" fmla="*/ 33 w 68"/>
                  <a:gd name="T25" fmla="*/ 5 h 69"/>
                  <a:gd name="T26" fmla="*/ 33 w 68"/>
                  <a:gd name="T27" fmla="*/ 31 h 69"/>
                  <a:gd name="T28" fmla="*/ 4 w 68"/>
                  <a:gd name="T29" fmla="*/ 31 h 69"/>
                  <a:gd name="T30" fmla="*/ 35 w 68"/>
                  <a:gd name="T31" fmla="*/ 31 h 69"/>
                  <a:gd name="T32" fmla="*/ 35 w 68"/>
                  <a:gd name="T33" fmla="*/ 5 h 69"/>
                  <a:gd name="T34" fmla="*/ 64 w 68"/>
                  <a:gd name="T35" fmla="*/ 5 h 69"/>
                  <a:gd name="T36" fmla="*/ 64 w 68"/>
                  <a:gd name="T37" fmla="*/ 31 h 69"/>
                  <a:gd name="T38" fmla="*/ 35 w 68"/>
                  <a:gd name="T39" fmla="*/ 31 h 69"/>
                  <a:gd name="T40" fmla="*/ 68 w 68"/>
                  <a:gd name="T41" fmla="*/ 0 h 69"/>
                  <a:gd name="T42" fmla="*/ 0 w 68"/>
                  <a:gd name="T43" fmla="*/ 0 h 69"/>
                  <a:gd name="T44" fmla="*/ 0 w 68"/>
                  <a:gd name="T45" fmla="*/ 69 h 69"/>
                  <a:gd name="T46" fmla="*/ 68 w 68"/>
                  <a:gd name="T47" fmla="*/ 69 h 69"/>
                  <a:gd name="T48" fmla="*/ 68 w 68"/>
                  <a:gd name="T4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69">
                    <a:moveTo>
                      <a:pt x="4" y="64"/>
                    </a:moveTo>
                    <a:lnTo>
                      <a:pt x="4" y="36"/>
                    </a:lnTo>
                    <a:lnTo>
                      <a:pt x="33" y="36"/>
                    </a:lnTo>
                    <a:lnTo>
                      <a:pt x="33" y="64"/>
                    </a:lnTo>
                    <a:lnTo>
                      <a:pt x="4" y="64"/>
                    </a:lnTo>
                    <a:close/>
                    <a:moveTo>
                      <a:pt x="35" y="64"/>
                    </a:moveTo>
                    <a:lnTo>
                      <a:pt x="35" y="36"/>
                    </a:lnTo>
                    <a:lnTo>
                      <a:pt x="64" y="36"/>
                    </a:lnTo>
                    <a:lnTo>
                      <a:pt x="64" y="64"/>
                    </a:lnTo>
                    <a:lnTo>
                      <a:pt x="35" y="64"/>
                    </a:lnTo>
                    <a:close/>
                    <a:moveTo>
                      <a:pt x="4" y="31"/>
                    </a:moveTo>
                    <a:lnTo>
                      <a:pt x="4" y="5"/>
                    </a:lnTo>
                    <a:lnTo>
                      <a:pt x="33" y="5"/>
                    </a:lnTo>
                    <a:lnTo>
                      <a:pt x="33" y="31"/>
                    </a:lnTo>
                    <a:lnTo>
                      <a:pt x="4" y="31"/>
                    </a:lnTo>
                    <a:close/>
                    <a:moveTo>
                      <a:pt x="35" y="31"/>
                    </a:moveTo>
                    <a:lnTo>
                      <a:pt x="35" y="5"/>
                    </a:lnTo>
                    <a:lnTo>
                      <a:pt x="64" y="5"/>
                    </a:lnTo>
                    <a:lnTo>
                      <a:pt x="64" y="31"/>
                    </a:lnTo>
                    <a:lnTo>
                      <a:pt x="35" y="31"/>
                    </a:lnTo>
                    <a:close/>
                    <a:moveTo>
                      <a:pt x="68" y="0"/>
                    </a:moveTo>
                    <a:lnTo>
                      <a:pt x="0" y="0"/>
                    </a:lnTo>
                    <a:lnTo>
                      <a:pt x="0" y="69"/>
                    </a:lnTo>
                    <a:lnTo>
                      <a:pt x="68" y="6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20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197"/>
              <p:cNvSpPr>
                <a:spLocks noEditPoints="1"/>
              </p:cNvSpPr>
              <p:nvPr/>
            </p:nvSpPr>
            <p:spPr bwMode="auto">
              <a:xfrm>
                <a:off x="5282531" y="4071998"/>
                <a:ext cx="405248" cy="411208"/>
              </a:xfrm>
              <a:custGeom>
                <a:avLst/>
                <a:gdLst>
                  <a:gd name="T0" fmla="*/ 4 w 68"/>
                  <a:gd name="T1" fmla="*/ 64 h 69"/>
                  <a:gd name="T2" fmla="*/ 4 w 68"/>
                  <a:gd name="T3" fmla="*/ 36 h 69"/>
                  <a:gd name="T4" fmla="*/ 33 w 68"/>
                  <a:gd name="T5" fmla="*/ 36 h 69"/>
                  <a:gd name="T6" fmla="*/ 33 w 68"/>
                  <a:gd name="T7" fmla="*/ 64 h 69"/>
                  <a:gd name="T8" fmla="*/ 4 w 68"/>
                  <a:gd name="T9" fmla="*/ 64 h 69"/>
                  <a:gd name="T10" fmla="*/ 35 w 68"/>
                  <a:gd name="T11" fmla="*/ 64 h 69"/>
                  <a:gd name="T12" fmla="*/ 35 w 68"/>
                  <a:gd name="T13" fmla="*/ 36 h 69"/>
                  <a:gd name="T14" fmla="*/ 64 w 68"/>
                  <a:gd name="T15" fmla="*/ 36 h 69"/>
                  <a:gd name="T16" fmla="*/ 64 w 68"/>
                  <a:gd name="T17" fmla="*/ 64 h 69"/>
                  <a:gd name="T18" fmla="*/ 35 w 68"/>
                  <a:gd name="T19" fmla="*/ 64 h 69"/>
                  <a:gd name="T20" fmla="*/ 4 w 68"/>
                  <a:gd name="T21" fmla="*/ 31 h 69"/>
                  <a:gd name="T22" fmla="*/ 4 w 68"/>
                  <a:gd name="T23" fmla="*/ 5 h 69"/>
                  <a:gd name="T24" fmla="*/ 33 w 68"/>
                  <a:gd name="T25" fmla="*/ 5 h 69"/>
                  <a:gd name="T26" fmla="*/ 33 w 68"/>
                  <a:gd name="T27" fmla="*/ 31 h 69"/>
                  <a:gd name="T28" fmla="*/ 4 w 68"/>
                  <a:gd name="T29" fmla="*/ 31 h 69"/>
                  <a:gd name="T30" fmla="*/ 35 w 68"/>
                  <a:gd name="T31" fmla="*/ 31 h 69"/>
                  <a:gd name="T32" fmla="*/ 35 w 68"/>
                  <a:gd name="T33" fmla="*/ 5 h 69"/>
                  <a:gd name="T34" fmla="*/ 64 w 68"/>
                  <a:gd name="T35" fmla="*/ 5 h 69"/>
                  <a:gd name="T36" fmla="*/ 64 w 68"/>
                  <a:gd name="T37" fmla="*/ 31 h 69"/>
                  <a:gd name="T38" fmla="*/ 35 w 68"/>
                  <a:gd name="T39" fmla="*/ 31 h 69"/>
                  <a:gd name="T40" fmla="*/ 68 w 68"/>
                  <a:gd name="T41" fmla="*/ 0 h 69"/>
                  <a:gd name="T42" fmla="*/ 0 w 68"/>
                  <a:gd name="T43" fmla="*/ 0 h 69"/>
                  <a:gd name="T44" fmla="*/ 0 w 68"/>
                  <a:gd name="T45" fmla="*/ 69 h 69"/>
                  <a:gd name="T46" fmla="*/ 68 w 68"/>
                  <a:gd name="T47" fmla="*/ 69 h 69"/>
                  <a:gd name="T48" fmla="*/ 68 w 68"/>
                  <a:gd name="T4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8" h="69">
                    <a:moveTo>
                      <a:pt x="4" y="64"/>
                    </a:moveTo>
                    <a:lnTo>
                      <a:pt x="4" y="36"/>
                    </a:lnTo>
                    <a:lnTo>
                      <a:pt x="33" y="36"/>
                    </a:lnTo>
                    <a:lnTo>
                      <a:pt x="33" y="64"/>
                    </a:lnTo>
                    <a:lnTo>
                      <a:pt x="4" y="64"/>
                    </a:lnTo>
                    <a:moveTo>
                      <a:pt x="35" y="64"/>
                    </a:moveTo>
                    <a:lnTo>
                      <a:pt x="35" y="36"/>
                    </a:lnTo>
                    <a:lnTo>
                      <a:pt x="64" y="36"/>
                    </a:lnTo>
                    <a:lnTo>
                      <a:pt x="64" y="64"/>
                    </a:lnTo>
                    <a:lnTo>
                      <a:pt x="35" y="64"/>
                    </a:lnTo>
                    <a:moveTo>
                      <a:pt x="4" y="31"/>
                    </a:moveTo>
                    <a:lnTo>
                      <a:pt x="4" y="5"/>
                    </a:lnTo>
                    <a:lnTo>
                      <a:pt x="33" y="5"/>
                    </a:lnTo>
                    <a:lnTo>
                      <a:pt x="33" y="31"/>
                    </a:lnTo>
                    <a:lnTo>
                      <a:pt x="4" y="31"/>
                    </a:lnTo>
                    <a:moveTo>
                      <a:pt x="35" y="31"/>
                    </a:moveTo>
                    <a:lnTo>
                      <a:pt x="35" y="5"/>
                    </a:lnTo>
                    <a:lnTo>
                      <a:pt x="64" y="5"/>
                    </a:lnTo>
                    <a:lnTo>
                      <a:pt x="64" y="31"/>
                    </a:lnTo>
                    <a:lnTo>
                      <a:pt x="35" y="31"/>
                    </a:lnTo>
                    <a:moveTo>
                      <a:pt x="68" y="0"/>
                    </a:moveTo>
                    <a:lnTo>
                      <a:pt x="0" y="0"/>
                    </a:lnTo>
                    <a:lnTo>
                      <a:pt x="0" y="69"/>
                    </a:lnTo>
                    <a:lnTo>
                      <a:pt x="68" y="69"/>
                    </a:lnTo>
                    <a:lnTo>
                      <a:pt x="6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Rectangle 198"/>
              <p:cNvSpPr>
                <a:spLocks noChangeArrowheads="1"/>
              </p:cNvSpPr>
              <p:nvPr/>
            </p:nvSpPr>
            <p:spPr bwMode="auto">
              <a:xfrm>
                <a:off x="5306368" y="4101796"/>
                <a:ext cx="172826" cy="1549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199"/>
              <p:cNvSpPr>
                <a:spLocks noChangeArrowheads="1"/>
              </p:cNvSpPr>
              <p:nvPr/>
            </p:nvSpPr>
            <p:spPr bwMode="auto">
              <a:xfrm>
                <a:off x="5306368" y="4101796"/>
                <a:ext cx="172826" cy="154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200"/>
              <p:cNvSpPr>
                <a:spLocks noChangeArrowheads="1"/>
              </p:cNvSpPr>
              <p:nvPr/>
            </p:nvSpPr>
            <p:spPr bwMode="auto">
              <a:xfrm>
                <a:off x="5491114" y="4101796"/>
                <a:ext cx="172826" cy="15494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Rectangle 201"/>
              <p:cNvSpPr>
                <a:spLocks noChangeArrowheads="1"/>
              </p:cNvSpPr>
              <p:nvPr/>
            </p:nvSpPr>
            <p:spPr bwMode="auto">
              <a:xfrm>
                <a:off x="5491114" y="4101796"/>
                <a:ext cx="172826" cy="1549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Rectangle 202"/>
              <p:cNvSpPr>
                <a:spLocks noChangeArrowheads="1"/>
              </p:cNvSpPr>
              <p:nvPr/>
            </p:nvSpPr>
            <p:spPr bwMode="auto">
              <a:xfrm>
                <a:off x="5306368" y="4286541"/>
                <a:ext cx="172826" cy="1668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Rectangle 203"/>
              <p:cNvSpPr>
                <a:spLocks noChangeArrowheads="1"/>
              </p:cNvSpPr>
              <p:nvPr/>
            </p:nvSpPr>
            <p:spPr bwMode="auto">
              <a:xfrm>
                <a:off x="5306368" y="4286541"/>
                <a:ext cx="172826" cy="1668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204"/>
              <p:cNvSpPr>
                <a:spLocks noChangeArrowheads="1"/>
              </p:cNvSpPr>
              <p:nvPr/>
            </p:nvSpPr>
            <p:spPr bwMode="auto">
              <a:xfrm>
                <a:off x="5491114" y="4286541"/>
                <a:ext cx="172826" cy="1668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206"/>
              <p:cNvSpPr>
                <a:spLocks noChangeArrowheads="1"/>
              </p:cNvSpPr>
              <p:nvPr/>
            </p:nvSpPr>
            <p:spPr bwMode="auto">
              <a:xfrm>
                <a:off x="5491114" y="4286541"/>
                <a:ext cx="172826" cy="1668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207"/>
              <p:cNvSpPr>
                <a:spLocks noChangeArrowheads="1"/>
              </p:cNvSpPr>
              <p:nvPr/>
            </p:nvSpPr>
            <p:spPr bwMode="auto">
              <a:xfrm>
                <a:off x="5687777" y="5204308"/>
                <a:ext cx="351612" cy="59595"/>
              </a:xfrm>
              <a:prstGeom prst="rect">
                <a:avLst/>
              </a:pr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208"/>
              <p:cNvSpPr>
                <a:spLocks noChangeArrowheads="1"/>
              </p:cNvSpPr>
              <p:nvPr/>
            </p:nvSpPr>
            <p:spPr bwMode="auto">
              <a:xfrm>
                <a:off x="5687777" y="5204308"/>
                <a:ext cx="351612" cy="59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209"/>
              <p:cNvSpPr>
                <a:spLocks/>
              </p:cNvSpPr>
              <p:nvPr/>
            </p:nvSpPr>
            <p:spPr bwMode="auto">
              <a:xfrm>
                <a:off x="5789089" y="4429570"/>
                <a:ext cx="250300" cy="774739"/>
              </a:xfrm>
              <a:custGeom>
                <a:avLst/>
                <a:gdLst>
                  <a:gd name="T0" fmla="*/ 18 w 18"/>
                  <a:gd name="T1" fmla="*/ 0 h 55"/>
                  <a:gd name="T2" fmla="*/ 0 w 18"/>
                  <a:gd name="T3" fmla="*/ 22 h 55"/>
                  <a:gd name="T4" fmla="*/ 0 w 18"/>
                  <a:gd name="T5" fmla="*/ 55 h 55"/>
                  <a:gd name="T6" fmla="*/ 18 w 18"/>
                  <a:gd name="T7" fmla="*/ 55 h 55"/>
                  <a:gd name="T8" fmla="*/ 1 w 18"/>
                  <a:gd name="T9" fmla="*/ 55 h 55"/>
                  <a:gd name="T10" fmla="*/ 1 w 18"/>
                  <a:gd name="T11" fmla="*/ 22 h 55"/>
                  <a:gd name="T12" fmla="*/ 18 w 18"/>
                  <a:gd name="T13" fmla="*/ 1 h 55"/>
                  <a:gd name="T14" fmla="*/ 18 w 18"/>
                  <a:gd name="T15" fmla="*/ 1 h 55"/>
                  <a:gd name="T16" fmla="*/ 18 w 18"/>
                  <a:gd name="T17" fmla="*/ 0 h 55"/>
                  <a:gd name="T18" fmla="*/ 18 w 18"/>
                  <a:gd name="T1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5">
                    <a:moveTo>
                      <a:pt x="18" y="0"/>
                    </a:moveTo>
                    <a:cubicBezTo>
                      <a:pt x="8" y="0"/>
                      <a:pt x="0" y="9"/>
                      <a:pt x="0" y="2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10"/>
                      <a:pt x="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210"/>
              <p:cNvSpPr>
                <a:spLocks noEditPoints="1"/>
              </p:cNvSpPr>
              <p:nvPr/>
            </p:nvSpPr>
            <p:spPr bwMode="auto">
              <a:xfrm>
                <a:off x="5801009" y="4441488"/>
                <a:ext cx="238382" cy="762820"/>
              </a:xfrm>
              <a:custGeom>
                <a:avLst/>
                <a:gdLst>
                  <a:gd name="T0" fmla="*/ 4 w 17"/>
                  <a:gd name="T1" fmla="*/ 30 h 54"/>
                  <a:gd name="T2" fmla="*/ 2 w 17"/>
                  <a:gd name="T3" fmla="*/ 29 h 54"/>
                  <a:gd name="T4" fmla="*/ 4 w 17"/>
                  <a:gd name="T5" fmla="*/ 27 h 54"/>
                  <a:gd name="T6" fmla="*/ 5 w 17"/>
                  <a:gd name="T7" fmla="*/ 29 h 54"/>
                  <a:gd name="T8" fmla="*/ 4 w 17"/>
                  <a:gd name="T9" fmla="*/ 30 h 54"/>
                  <a:gd name="T10" fmla="*/ 17 w 17"/>
                  <a:gd name="T11" fmla="*/ 0 h 54"/>
                  <a:gd name="T12" fmla="*/ 0 w 17"/>
                  <a:gd name="T13" fmla="*/ 21 h 54"/>
                  <a:gd name="T14" fmla="*/ 0 w 17"/>
                  <a:gd name="T15" fmla="*/ 54 h 54"/>
                  <a:gd name="T16" fmla="*/ 17 w 17"/>
                  <a:gd name="T17" fmla="*/ 54 h 54"/>
                  <a:gd name="T18" fmla="*/ 17 w 17"/>
                  <a:gd name="T19" fmla="*/ 0 h 54"/>
                  <a:gd name="T20" fmla="*/ 17 w 17"/>
                  <a:gd name="T2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4">
                    <a:moveTo>
                      <a:pt x="4" y="30"/>
                    </a:moveTo>
                    <a:cubicBezTo>
                      <a:pt x="3" y="30"/>
                      <a:pt x="2" y="30"/>
                      <a:pt x="2" y="29"/>
                    </a:cubicBezTo>
                    <a:cubicBezTo>
                      <a:pt x="2" y="28"/>
                      <a:pt x="3" y="27"/>
                      <a:pt x="4" y="27"/>
                    </a:cubicBezTo>
                    <a:cubicBezTo>
                      <a:pt x="5" y="27"/>
                      <a:pt x="5" y="28"/>
                      <a:pt x="5" y="29"/>
                    </a:cubicBezTo>
                    <a:cubicBezTo>
                      <a:pt x="5" y="30"/>
                      <a:pt x="5" y="30"/>
                      <a:pt x="4" y="30"/>
                    </a:cubicBezTo>
                    <a:moveTo>
                      <a:pt x="17" y="0"/>
                    </a:moveTo>
                    <a:cubicBezTo>
                      <a:pt x="8" y="0"/>
                      <a:pt x="0" y="9"/>
                      <a:pt x="0" y="2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Oval 211"/>
              <p:cNvSpPr>
                <a:spLocks noChangeArrowheads="1"/>
              </p:cNvSpPr>
              <p:nvPr/>
            </p:nvSpPr>
            <p:spPr bwMode="auto">
              <a:xfrm>
                <a:off x="5830806" y="4822899"/>
                <a:ext cx="41717" cy="41717"/>
              </a:xfrm>
              <a:prstGeom prst="ellipse">
                <a:avLst/>
              </a:prstGeom>
              <a:solidFill>
                <a:srgbClr val="E6E0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212"/>
              <p:cNvSpPr>
                <a:spLocks/>
              </p:cNvSpPr>
              <p:nvPr/>
            </p:nvSpPr>
            <p:spPr bwMode="auto">
              <a:xfrm>
                <a:off x="4746173" y="2927767"/>
                <a:ext cx="1293219" cy="959485"/>
              </a:xfrm>
              <a:custGeom>
                <a:avLst/>
                <a:gdLst>
                  <a:gd name="T0" fmla="*/ 217 w 217"/>
                  <a:gd name="T1" fmla="*/ 0 h 161"/>
                  <a:gd name="T2" fmla="*/ 120 w 217"/>
                  <a:gd name="T3" fmla="*/ 73 h 161"/>
                  <a:gd name="T4" fmla="*/ 99 w 217"/>
                  <a:gd name="T5" fmla="*/ 88 h 161"/>
                  <a:gd name="T6" fmla="*/ 0 w 217"/>
                  <a:gd name="T7" fmla="*/ 161 h 161"/>
                  <a:gd name="T8" fmla="*/ 52 w 217"/>
                  <a:gd name="T9" fmla="*/ 161 h 161"/>
                  <a:gd name="T10" fmla="*/ 64 w 217"/>
                  <a:gd name="T11" fmla="*/ 154 h 161"/>
                  <a:gd name="T12" fmla="*/ 217 w 217"/>
                  <a:gd name="T13" fmla="*/ 40 h 161"/>
                  <a:gd name="T14" fmla="*/ 217 w 217"/>
                  <a:gd name="T15" fmla="*/ 2 h 161"/>
                  <a:gd name="T16" fmla="*/ 217 w 217"/>
                  <a:gd name="T1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61">
                    <a:moveTo>
                      <a:pt x="217" y="0"/>
                    </a:moveTo>
                    <a:lnTo>
                      <a:pt x="120" y="73"/>
                    </a:lnTo>
                    <a:lnTo>
                      <a:pt x="99" y="88"/>
                    </a:lnTo>
                    <a:lnTo>
                      <a:pt x="0" y="161"/>
                    </a:lnTo>
                    <a:lnTo>
                      <a:pt x="52" y="161"/>
                    </a:lnTo>
                    <a:lnTo>
                      <a:pt x="64" y="154"/>
                    </a:lnTo>
                    <a:lnTo>
                      <a:pt x="217" y="40"/>
                    </a:lnTo>
                    <a:lnTo>
                      <a:pt x="217" y="2"/>
                    </a:lnTo>
                    <a:lnTo>
                      <a:pt x="217" y="0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213"/>
              <p:cNvSpPr>
                <a:spLocks/>
              </p:cNvSpPr>
              <p:nvPr/>
            </p:nvSpPr>
            <p:spPr bwMode="auto">
              <a:xfrm>
                <a:off x="4746173" y="2927767"/>
                <a:ext cx="1293219" cy="959485"/>
              </a:xfrm>
              <a:custGeom>
                <a:avLst/>
                <a:gdLst>
                  <a:gd name="T0" fmla="*/ 217 w 217"/>
                  <a:gd name="T1" fmla="*/ 0 h 161"/>
                  <a:gd name="T2" fmla="*/ 120 w 217"/>
                  <a:gd name="T3" fmla="*/ 73 h 161"/>
                  <a:gd name="T4" fmla="*/ 99 w 217"/>
                  <a:gd name="T5" fmla="*/ 88 h 161"/>
                  <a:gd name="T6" fmla="*/ 0 w 217"/>
                  <a:gd name="T7" fmla="*/ 161 h 161"/>
                  <a:gd name="T8" fmla="*/ 52 w 217"/>
                  <a:gd name="T9" fmla="*/ 161 h 161"/>
                  <a:gd name="T10" fmla="*/ 64 w 217"/>
                  <a:gd name="T11" fmla="*/ 154 h 161"/>
                  <a:gd name="T12" fmla="*/ 217 w 217"/>
                  <a:gd name="T13" fmla="*/ 40 h 161"/>
                  <a:gd name="T14" fmla="*/ 217 w 217"/>
                  <a:gd name="T15" fmla="*/ 2 h 161"/>
                  <a:gd name="T16" fmla="*/ 217 w 217"/>
                  <a:gd name="T17" fmla="*/ 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7" h="161">
                    <a:moveTo>
                      <a:pt x="217" y="0"/>
                    </a:moveTo>
                    <a:lnTo>
                      <a:pt x="120" y="73"/>
                    </a:lnTo>
                    <a:lnTo>
                      <a:pt x="99" y="88"/>
                    </a:lnTo>
                    <a:lnTo>
                      <a:pt x="0" y="161"/>
                    </a:lnTo>
                    <a:lnTo>
                      <a:pt x="52" y="161"/>
                    </a:lnTo>
                    <a:lnTo>
                      <a:pt x="64" y="154"/>
                    </a:lnTo>
                    <a:lnTo>
                      <a:pt x="217" y="40"/>
                    </a:lnTo>
                    <a:lnTo>
                      <a:pt x="217" y="2"/>
                    </a:lnTo>
                    <a:lnTo>
                      <a:pt x="21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214"/>
              <p:cNvSpPr>
                <a:spLocks/>
              </p:cNvSpPr>
              <p:nvPr/>
            </p:nvSpPr>
            <p:spPr bwMode="auto">
              <a:xfrm>
                <a:off x="5842725" y="3464126"/>
                <a:ext cx="196664" cy="393330"/>
              </a:xfrm>
              <a:custGeom>
                <a:avLst/>
                <a:gdLst>
                  <a:gd name="T0" fmla="*/ 14 w 14"/>
                  <a:gd name="T1" fmla="*/ 0 h 28"/>
                  <a:gd name="T2" fmla="*/ 0 w 14"/>
                  <a:gd name="T3" fmla="*/ 14 h 28"/>
                  <a:gd name="T4" fmla="*/ 14 w 14"/>
                  <a:gd name="T5" fmla="*/ 28 h 28"/>
                  <a:gd name="T6" fmla="*/ 14 w 14"/>
                  <a:gd name="T7" fmla="*/ 28 h 28"/>
                  <a:gd name="T8" fmla="*/ 14 w 14"/>
                  <a:gd name="T9" fmla="*/ 23 h 28"/>
                  <a:gd name="T10" fmla="*/ 14 w 14"/>
                  <a:gd name="T11" fmla="*/ 23 h 28"/>
                  <a:gd name="T12" fmla="*/ 5 w 14"/>
                  <a:gd name="T13" fmla="*/ 14 h 28"/>
                  <a:gd name="T14" fmla="*/ 14 w 14"/>
                  <a:gd name="T15" fmla="*/ 5 h 28"/>
                  <a:gd name="T16" fmla="*/ 14 w 14"/>
                  <a:gd name="T17" fmla="*/ 5 h 28"/>
                  <a:gd name="T18" fmla="*/ 14 w 14"/>
                  <a:gd name="T19" fmla="*/ 0 h 28"/>
                  <a:gd name="T20" fmla="*/ 14 w 1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8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9" y="23"/>
                      <a:pt x="5" y="19"/>
                      <a:pt x="5" y="14"/>
                    </a:cubicBezTo>
                    <a:cubicBezTo>
                      <a:pt x="5" y="9"/>
                      <a:pt x="9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215"/>
              <p:cNvSpPr>
                <a:spLocks/>
              </p:cNvSpPr>
              <p:nvPr/>
            </p:nvSpPr>
            <p:spPr bwMode="auto">
              <a:xfrm>
                <a:off x="5914240" y="3535639"/>
                <a:ext cx="125149" cy="256260"/>
              </a:xfrm>
              <a:custGeom>
                <a:avLst/>
                <a:gdLst>
                  <a:gd name="T0" fmla="*/ 9 w 9"/>
                  <a:gd name="T1" fmla="*/ 0 h 18"/>
                  <a:gd name="T2" fmla="*/ 0 w 9"/>
                  <a:gd name="T3" fmla="*/ 9 h 18"/>
                  <a:gd name="T4" fmla="*/ 9 w 9"/>
                  <a:gd name="T5" fmla="*/ 18 h 18"/>
                  <a:gd name="T6" fmla="*/ 9 w 9"/>
                  <a:gd name="T7" fmla="*/ 18 h 18"/>
                  <a:gd name="T8" fmla="*/ 9 w 9"/>
                  <a:gd name="T9" fmla="*/ 0 h 18"/>
                  <a:gd name="T10" fmla="*/ 9 w 9"/>
                  <a:gd name="T1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8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6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216"/>
              <p:cNvSpPr>
                <a:spLocks/>
              </p:cNvSpPr>
              <p:nvPr/>
            </p:nvSpPr>
            <p:spPr bwMode="auto">
              <a:xfrm>
                <a:off x="5211015" y="2796658"/>
                <a:ext cx="250300" cy="268178"/>
              </a:xfrm>
              <a:custGeom>
                <a:avLst/>
                <a:gdLst>
                  <a:gd name="T0" fmla="*/ 4 w 18"/>
                  <a:gd name="T1" fmla="*/ 13 h 19"/>
                  <a:gd name="T2" fmla="*/ 17 w 18"/>
                  <a:gd name="T3" fmla="*/ 19 h 19"/>
                  <a:gd name="T4" fmla="*/ 17 w 18"/>
                  <a:gd name="T5" fmla="*/ 19 h 19"/>
                  <a:gd name="T6" fmla="*/ 16 w 18"/>
                  <a:gd name="T7" fmla="*/ 19 h 19"/>
                  <a:gd name="T8" fmla="*/ 16 w 18"/>
                  <a:gd name="T9" fmla="*/ 18 h 19"/>
                  <a:gd name="T10" fmla="*/ 15 w 18"/>
                  <a:gd name="T11" fmla="*/ 18 h 19"/>
                  <a:gd name="T12" fmla="*/ 14 w 18"/>
                  <a:gd name="T13" fmla="*/ 17 h 19"/>
                  <a:gd name="T14" fmla="*/ 14 w 18"/>
                  <a:gd name="T15" fmla="*/ 16 h 19"/>
                  <a:gd name="T16" fmla="*/ 13 w 18"/>
                  <a:gd name="T17" fmla="*/ 16 h 19"/>
                  <a:gd name="T18" fmla="*/ 12 w 18"/>
                  <a:gd name="T19" fmla="*/ 15 h 19"/>
                  <a:gd name="T20" fmla="*/ 11 w 18"/>
                  <a:gd name="T21" fmla="*/ 13 h 19"/>
                  <a:gd name="T22" fmla="*/ 10 w 18"/>
                  <a:gd name="T23" fmla="*/ 12 h 19"/>
                  <a:gd name="T24" fmla="*/ 9 w 18"/>
                  <a:gd name="T25" fmla="*/ 10 h 19"/>
                  <a:gd name="T26" fmla="*/ 8 w 18"/>
                  <a:gd name="T27" fmla="*/ 9 h 19"/>
                  <a:gd name="T28" fmla="*/ 7 w 18"/>
                  <a:gd name="T29" fmla="*/ 7 h 19"/>
                  <a:gd name="T30" fmla="*/ 6 w 18"/>
                  <a:gd name="T31" fmla="*/ 7 h 19"/>
                  <a:gd name="T32" fmla="*/ 6 w 18"/>
                  <a:gd name="T33" fmla="*/ 6 h 19"/>
                  <a:gd name="T34" fmla="*/ 5 w 18"/>
                  <a:gd name="T35" fmla="*/ 5 h 19"/>
                  <a:gd name="T36" fmla="*/ 5 w 18"/>
                  <a:gd name="T37" fmla="*/ 5 h 19"/>
                  <a:gd name="T38" fmla="*/ 5 w 18"/>
                  <a:gd name="T39" fmla="*/ 5 h 19"/>
                  <a:gd name="T40" fmla="*/ 6 w 18"/>
                  <a:gd name="T41" fmla="*/ 6 h 19"/>
                  <a:gd name="T42" fmla="*/ 6 w 18"/>
                  <a:gd name="T43" fmla="*/ 7 h 19"/>
                  <a:gd name="T44" fmla="*/ 7 w 18"/>
                  <a:gd name="T45" fmla="*/ 7 h 19"/>
                  <a:gd name="T46" fmla="*/ 8 w 18"/>
                  <a:gd name="T47" fmla="*/ 9 h 19"/>
                  <a:gd name="T48" fmla="*/ 9 w 18"/>
                  <a:gd name="T49" fmla="*/ 10 h 19"/>
                  <a:gd name="T50" fmla="*/ 10 w 18"/>
                  <a:gd name="T51" fmla="*/ 12 h 19"/>
                  <a:gd name="T52" fmla="*/ 11 w 18"/>
                  <a:gd name="T53" fmla="*/ 13 h 19"/>
                  <a:gd name="T54" fmla="*/ 13 w 18"/>
                  <a:gd name="T55" fmla="*/ 15 h 19"/>
                  <a:gd name="T56" fmla="*/ 13 w 18"/>
                  <a:gd name="T57" fmla="*/ 15 h 19"/>
                  <a:gd name="T58" fmla="*/ 14 w 18"/>
                  <a:gd name="T59" fmla="*/ 16 h 19"/>
                  <a:gd name="T60" fmla="*/ 15 w 18"/>
                  <a:gd name="T61" fmla="*/ 17 h 19"/>
                  <a:gd name="T62" fmla="*/ 15 w 18"/>
                  <a:gd name="T63" fmla="*/ 17 h 19"/>
                  <a:gd name="T64" fmla="*/ 16 w 18"/>
                  <a:gd name="T65" fmla="*/ 18 h 19"/>
                  <a:gd name="T66" fmla="*/ 17 w 18"/>
                  <a:gd name="T67" fmla="*/ 18 h 19"/>
                  <a:gd name="T68" fmla="*/ 17 w 18"/>
                  <a:gd name="T69" fmla="*/ 19 h 19"/>
                  <a:gd name="T70" fmla="*/ 17 w 18"/>
                  <a:gd name="T71" fmla="*/ 19 h 19"/>
                  <a:gd name="T72" fmla="*/ 14 w 18"/>
                  <a:gd name="T73" fmla="*/ 6 h 19"/>
                  <a:gd name="T74" fmla="*/ 1 w 18"/>
                  <a:gd name="T75" fmla="*/ 0 h 19"/>
                  <a:gd name="T76" fmla="*/ 4 w 18"/>
                  <a:gd name="T77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" h="19">
                    <a:moveTo>
                      <a:pt x="4" y="13"/>
                    </a:moveTo>
                    <a:cubicBezTo>
                      <a:pt x="8" y="18"/>
                      <a:pt x="15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1" y="14"/>
                      <a:pt x="11" y="13"/>
                    </a:cubicBezTo>
                    <a:cubicBezTo>
                      <a:pt x="11" y="13"/>
                      <a:pt x="10" y="12"/>
                      <a:pt x="10" y="12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8" y="10"/>
                      <a:pt x="8" y="9"/>
                      <a:pt x="8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8"/>
                      <a:pt x="8" y="9"/>
                    </a:cubicBezTo>
                    <a:cubicBezTo>
                      <a:pt x="8" y="9"/>
                      <a:pt x="8" y="10"/>
                      <a:pt x="9" y="10"/>
                    </a:cubicBezTo>
                    <a:cubicBezTo>
                      <a:pt x="9" y="11"/>
                      <a:pt x="10" y="11"/>
                      <a:pt x="10" y="12"/>
                    </a:cubicBezTo>
                    <a:cubicBezTo>
                      <a:pt x="10" y="12"/>
                      <a:pt x="11" y="13"/>
                      <a:pt x="11" y="13"/>
                    </a:cubicBezTo>
                    <a:cubicBezTo>
                      <a:pt x="12" y="14"/>
                      <a:pt x="12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7"/>
                      <a:pt x="18" y="10"/>
                      <a:pt x="14" y="6"/>
                    </a:cubicBezTo>
                    <a:cubicBezTo>
                      <a:pt x="9" y="0"/>
                      <a:pt x="1" y="0"/>
                      <a:pt x="1" y="0"/>
                    </a:cubicBezTo>
                    <a:cubicBezTo>
                      <a:pt x="1" y="0"/>
                      <a:pt x="0" y="8"/>
                      <a:pt x="4" y="13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217"/>
              <p:cNvSpPr>
                <a:spLocks/>
              </p:cNvSpPr>
              <p:nvPr/>
            </p:nvSpPr>
            <p:spPr bwMode="auto">
              <a:xfrm>
                <a:off x="5067986" y="2343734"/>
                <a:ext cx="369491" cy="411208"/>
              </a:xfrm>
              <a:custGeom>
                <a:avLst/>
                <a:gdLst>
                  <a:gd name="T0" fmla="*/ 7 w 26"/>
                  <a:gd name="T1" fmla="*/ 20 h 29"/>
                  <a:gd name="T2" fmla="*/ 26 w 26"/>
                  <a:gd name="T3" fmla="*/ 29 h 29"/>
                  <a:gd name="T4" fmla="*/ 25 w 26"/>
                  <a:gd name="T5" fmla="*/ 29 h 29"/>
                  <a:gd name="T6" fmla="*/ 25 w 26"/>
                  <a:gd name="T7" fmla="*/ 28 h 29"/>
                  <a:gd name="T8" fmla="*/ 24 w 26"/>
                  <a:gd name="T9" fmla="*/ 27 h 29"/>
                  <a:gd name="T10" fmla="*/ 23 w 26"/>
                  <a:gd name="T11" fmla="*/ 27 h 29"/>
                  <a:gd name="T12" fmla="*/ 22 w 26"/>
                  <a:gd name="T13" fmla="*/ 26 h 29"/>
                  <a:gd name="T14" fmla="*/ 21 w 26"/>
                  <a:gd name="T15" fmla="*/ 25 h 29"/>
                  <a:gd name="T16" fmla="*/ 20 w 26"/>
                  <a:gd name="T17" fmla="*/ 24 h 29"/>
                  <a:gd name="T18" fmla="*/ 19 w 26"/>
                  <a:gd name="T19" fmla="*/ 23 h 29"/>
                  <a:gd name="T20" fmla="*/ 17 w 26"/>
                  <a:gd name="T21" fmla="*/ 20 h 29"/>
                  <a:gd name="T22" fmla="*/ 15 w 26"/>
                  <a:gd name="T23" fmla="*/ 18 h 29"/>
                  <a:gd name="T24" fmla="*/ 13 w 26"/>
                  <a:gd name="T25" fmla="*/ 16 h 29"/>
                  <a:gd name="T26" fmla="*/ 12 w 26"/>
                  <a:gd name="T27" fmla="*/ 13 h 29"/>
                  <a:gd name="T28" fmla="*/ 10 w 26"/>
                  <a:gd name="T29" fmla="*/ 11 h 29"/>
                  <a:gd name="T30" fmla="*/ 10 w 26"/>
                  <a:gd name="T31" fmla="*/ 10 h 29"/>
                  <a:gd name="T32" fmla="*/ 9 w 26"/>
                  <a:gd name="T33" fmla="*/ 10 h 29"/>
                  <a:gd name="T34" fmla="*/ 8 w 26"/>
                  <a:gd name="T35" fmla="*/ 8 h 29"/>
                  <a:gd name="T36" fmla="*/ 8 w 26"/>
                  <a:gd name="T37" fmla="*/ 7 h 29"/>
                  <a:gd name="T38" fmla="*/ 8 w 26"/>
                  <a:gd name="T39" fmla="*/ 8 h 29"/>
                  <a:gd name="T40" fmla="*/ 9 w 26"/>
                  <a:gd name="T41" fmla="*/ 9 h 29"/>
                  <a:gd name="T42" fmla="*/ 10 w 26"/>
                  <a:gd name="T43" fmla="*/ 10 h 29"/>
                  <a:gd name="T44" fmla="*/ 10 w 26"/>
                  <a:gd name="T45" fmla="*/ 11 h 29"/>
                  <a:gd name="T46" fmla="*/ 12 w 26"/>
                  <a:gd name="T47" fmla="*/ 13 h 29"/>
                  <a:gd name="T48" fmla="*/ 14 w 26"/>
                  <a:gd name="T49" fmla="*/ 15 h 29"/>
                  <a:gd name="T50" fmla="*/ 15 w 26"/>
                  <a:gd name="T51" fmla="*/ 18 h 29"/>
                  <a:gd name="T52" fmla="*/ 17 w 26"/>
                  <a:gd name="T53" fmla="*/ 20 h 29"/>
                  <a:gd name="T54" fmla="*/ 19 w 26"/>
                  <a:gd name="T55" fmla="*/ 22 h 29"/>
                  <a:gd name="T56" fmla="*/ 20 w 26"/>
                  <a:gd name="T57" fmla="*/ 23 h 29"/>
                  <a:gd name="T58" fmla="*/ 21 w 26"/>
                  <a:gd name="T59" fmla="*/ 24 h 29"/>
                  <a:gd name="T60" fmla="*/ 22 w 26"/>
                  <a:gd name="T61" fmla="*/ 25 h 29"/>
                  <a:gd name="T62" fmla="*/ 23 w 26"/>
                  <a:gd name="T63" fmla="*/ 26 h 29"/>
                  <a:gd name="T64" fmla="*/ 24 w 26"/>
                  <a:gd name="T65" fmla="*/ 27 h 29"/>
                  <a:gd name="T66" fmla="*/ 25 w 26"/>
                  <a:gd name="T67" fmla="*/ 27 h 29"/>
                  <a:gd name="T68" fmla="*/ 26 w 26"/>
                  <a:gd name="T69" fmla="*/ 28 h 29"/>
                  <a:gd name="T70" fmla="*/ 26 w 26"/>
                  <a:gd name="T71" fmla="*/ 28 h 29"/>
                  <a:gd name="T72" fmla="*/ 21 w 26"/>
                  <a:gd name="T73" fmla="*/ 9 h 29"/>
                  <a:gd name="T74" fmla="*/ 2 w 26"/>
                  <a:gd name="T75" fmla="*/ 0 h 29"/>
                  <a:gd name="T76" fmla="*/ 7 w 26"/>
                  <a:gd name="T77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6" h="29">
                    <a:moveTo>
                      <a:pt x="7" y="20"/>
                    </a:moveTo>
                    <a:cubicBezTo>
                      <a:pt x="13" y="27"/>
                      <a:pt x="23" y="29"/>
                      <a:pt x="26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2"/>
                      <a:pt x="17" y="21"/>
                      <a:pt x="17" y="20"/>
                    </a:cubicBezTo>
                    <a:cubicBezTo>
                      <a:pt x="16" y="19"/>
                      <a:pt x="15" y="19"/>
                      <a:pt x="15" y="18"/>
                    </a:cubicBezTo>
                    <a:cubicBezTo>
                      <a:pt x="14" y="17"/>
                      <a:pt x="14" y="16"/>
                      <a:pt x="13" y="16"/>
                    </a:cubicBezTo>
                    <a:cubicBezTo>
                      <a:pt x="13" y="15"/>
                      <a:pt x="12" y="14"/>
                      <a:pt x="12" y="13"/>
                    </a:cubicBezTo>
                    <a:cubicBezTo>
                      <a:pt x="11" y="13"/>
                      <a:pt x="11" y="12"/>
                      <a:pt x="10" y="11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8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2"/>
                      <a:pt x="11" y="12"/>
                      <a:pt x="12" y="13"/>
                    </a:cubicBezTo>
                    <a:cubicBezTo>
                      <a:pt x="12" y="14"/>
                      <a:pt x="13" y="15"/>
                      <a:pt x="14" y="15"/>
                    </a:cubicBezTo>
                    <a:cubicBezTo>
                      <a:pt x="14" y="16"/>
                      <a:pt x="15" y="17"/>
                      <a:pt x="15" y="18"/>
                    </a:cubicBezTo>
                    <a:cubicBezTo>
                      <a:pt x="16" y="18"/>
                      <a:pt x="17" y="19"/>
                      <a:pt x="17" y="20"/>
                    </a:cubicBezTo>
                    <a:cubicBezTo>
                      <a:pt x="18" y="21"/>
                      <a:pt x="19" y="21"/>
                      <a:pt x="19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5"/>
                      <a:pt x="26" y="15"/>
                      <a:pt x="21" y="9"/>
                    </a:cubicBezTo>
                    <a:cubicBezTo>
                      <a:pt x="14" y="0"/>
                      <a:pt x="2" y="0"/>
                      <a:pt x="2" y="0"/>
                    </a:cubicBezTo>
                    <a:cubicBezTo>
                      <a:pt x="2" y="0"/>
                      <a:pt x="0" y="12"/>
                      <a:pt x="7" y="2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218"/>
              <p:cNvSpPr>
                <a:spLocks/>
              </p:cNvSpPr>
              <p:nvPr/>
            </p:nvSpPr>
            <p:spPr bwMode="auto">
              <a:xfrm>
                <a:off x="5461316" y="2641711"/>
                <a:ext cx="297977" cy="309895"/>
              </a:xfrm>
              <a:custGeom>
                <a:avLst/>
                <a:gdLst>
                  <a:gd name="T0" fmla="*/ 15 w 21"/>
                  <a:gd name="T1" fmla="*/ 15 h 22"/>
                  <a:gd name="T2" fmla="*/ 1 w 21"/>
                  <a:gd name="T3" fmla="*/ 22 h 22"/>
                  <a:gd name="T4" fmla="*/ 1 w 21"/>
                  <a:gd name="T5" fmla="*/ 22 h 22"/>
                  <a:gd name="T6" fmla="*/ 2 w 21"/>
                  <a:gd name="T7" fmla="*/ 22 h 22"/>
                  <a:gd name="T8" fmla="*/ 3 w 21"/>
                  <a:gd name="T9" fmla="*/ 21 h 22"/>
                  <a:gd name="T10" fmla="*/ 3 w 21"/>
                  <a:gd name="T11" fmla="*/ 20 h 22"/>
                  <a:gd name="T12" fmla="*/ 4 w 21"/>
                  <a:gd name="T13" fmla="*/ 20 h 22"/>
                  <a:gd name="T14" fmla="*/ 5 w 21"/>
                  <a:gd name="T15" fmla="*/ 19 h 22"/>
                  <a:gd name="T16" fmla="*/ 6 w 21"/>
                  <a:gd name="T17" fmla="*/ 18 h 22"/>
                  <a:gd name="T18" fmla="*/ 6 w 21"/>
                  <a:gd name="T19" fmla="*/ 17 h 22"/>
                  <a:gd name="T20" fmla="*/ 8 w 21"/>
                  <a:gd name="T21" fmla="*/ 15 h 22"/>
                  <a:gd name="T22" fmla="*/ 9 w 21"/>
                  <a:gd name="T23" fmla="*/ 14 h 22"/>
                  <a:gd name="T24" fmla="*/ 11 w 21"/>
                  <a:gd name="T25" fmla="*/ 12 h 22"/>
                  <a:gd name="T26" fmla="*/ 12 w 21"/>
                  <a:gd name="T27" fmla="*/ 10 h 22"/>
                  <a:gd name="T28" fmla="*/ 13 w 21"/>
                  <a:gd name="T29" fmla="*/ 8 h 22"/>
                  <a:gd name="T30" fmla="*/ 13 w 21"/>
                  <a:gd name="T31" fmla="*/ 8 h 22"/>
                  <a:gd name="T32" fmla="*/ 14 w 21"/>
                  <a:gd name="T33" fmla="*/ 7 h 22"/>
                  <a:gd name="T34" fmla="*/ 14 w 21"/>
                  <a:gd name="T35" fmla="*/ 6 h 22"/>
                  <a:gd name="T36" fmla="*/ 15 w 21"/>
                  <a:gd name="T37" fmla="*/ 5 h 22"/>
                  <a:gd name="T38" fmla="*/ 14 w 21"/>
                  <a:gd name="T39" fmla="*/ 6 h 22"/>
                  <a:gd name="T40" fmla="*/ 14 w 21"/>
                  <a:gd name="T41" fmla="*/ 7 h 22"/>
                  <a:gd name="T42" fmla="*/ 13 w 21"/>
                  <a:gd name="T43" fmla="*/ 8 h 22"/>
                  <a:gd name="T44" fmla="*/ 13 w 21"/>
                  <a:gd name="T45" fmla="*/ 8 h 22"/>
                  <a:gd name="T46" fmla="*/ 12 w 21"/>
                  <a:gd name="T47" fmla="*/ 10 h 22"/>
                  <a:gd name="T48" fmla="*/ 10 w 21"/>
                  <a:gd name="T49" fmla="*/ 12 h 22"/>
                  <a:gd name="T50" fmla="*/ 9 w 21"/>
                  <a:gd name="T51" fmla="*/ 13 h 22"/>
                  <a:gd name="T52" fmla="*/ 8 w 21"/>
                  <a:gd name="T53" fmla="*/ 15 h 22"/>
                  <a:gd name="T54" fmla="*/ 6 w 21"/>
                  <a:gd name="T55" fmla="*/ 17 h 22"/>
                  <a:gd name="T56" fmla="*/ 5 w 21"/>
                  <a:gd name="T57" fmla="*/ 18 h 22"/>
                  <a:gd name="T58" fmla="*/ 4 w 21"/>
                  <a:gd name="T59" fmla="*/ 18 h 22"/>
                  <a:gd name="T60" fmla="*/ 4 w 21"/>
                  <a:gd name="T61" fmla="*/ 19 h 22"/>
                  <a:gd name="T62" fmla="*/ 3 w 21"/>
                  <a:gd name="T63" fmla="*/ 20 h 22"/>
                  <a:gd name="T64" fmla="*/ 2 w 21"/>
                  <a:gd name="T65" fmla="*/ 20 h 22"/>
                  <a:gd name="T66" fmla="*/ 1 w 21"/>
                  <a:gd name="T67" fmla="*/ 21 h 22"/>
                  <a:gd name="T68" fmla="*/ 1 w 21"/>
                  <a:gd name="T69" fmla="*/ 21 h 22"/>
                  <a:gd name="T70" fmla="*/ 1 w 21"/>
                  <a:gd name="T71" fmla="*/ 21 h 22"/>
                  <a:gd name="T72" fmla="*/ 5 w 21"/>
                  <a:gd name="T73" fmla="*/ 6 h 22"/>
                  <a:gd name="T74" fmla="*/ 20 w 21"/>
                  <a:gd name="T75" fmla="*/ 0 h 22"/>
                  <a:gd name="T76" fmla="*/ 15 w 21"/>
                  <a:gd name="T77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" h="22">
                    <a:moveTo>
                      <a:pt x="15" y="15"/>
                    </a:moveTo>
                    <a:cubicBezTo>
                      <a:pt x="11" y="21"/>
                      <a:pt x="3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6"/>
                      <a:pt x="8" y="15"/>
                    </a:cubicBezTo>
                    <a:cubicBezTo>
                      <a:pt x="8" y="15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0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1" y="10"/>
                      <a:pt x="11" y="11"/>
                      <a:pt x="10" y="12"/>
                    </a:cubicBezTo>
                    <a:cubicBezTo>
                      <a:pt x="10" y="12"/>
                      <a:pt x="10" y="13"/>
                      <a:pt x="9" y="13"/>
                    </a:cubicBezTo>
                    <a:cubicBezTo>
                      <a:pt x="9" y="14"/>
                      <a:pt x="8" y="15"/>
                      <a:pt x="8" y="15"/>
                    </a:cubicBezTo>
                    <a:cubicBezTo>
                      <a:pt x="7" y="16"/>
                      <a:pt x="6" y="16"/>
                      <a:pt x="6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19"/>
                      <a:pt x="0" y="12"/>
                      <a:pt x="5" y="6"/>
                    </a:cubicBezTo>
                    <a:cubicBezTo>
                      <a:pt x="10" y="0"/>
                      <a:pt x="20" y="0"/>
                      <a:pt x="20" y="0"/>
                    </a:cubicBezTo>
                    <a:cubicBezTo>
                      <a:pt x="20" y="0"/>
                      <a:pt x="21" y="9"/>
                      <a:pt x="15" y="15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1205789" y="4162473"/>
              <a:ext cx="663575" cy="1535376"/>
              <a:chOff x="311686" y="4771504"/>
              <a:chExt cx="663575" cy="1535376"/>
            </a:xfrm>
          </p:grpSpPr>
          <p:sp>
            <p:nvSpPr>
              <p:cNvPr id="112" name="Freeform 23"/>
              <p:cNvSpPr>
                <a:spLocks/>
              </p:cNvSpPr>
              <p:nvPr/>
            </p:nvSpPr>
            <p:spPr bwMode="auto">
              <a:xfrm>
                <a:off x="311686" y="4771504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24"/>
              <p:cNvSpPr>
                <a:spLocks/>
              </p:cNvSpPr>
              <p:nvPr/>
            </p:nvSpPr>
            <p:spPr bwMode="auto">
              <a:xfrm>
                <a:off x="641185" y="4771504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25"/>
              <p:cNvSpPr>
                <a:spLocks/>
              </p:cNvSpPr>
              <p:nvPr/>
            </p:nvSpPr>
            <p:spPr bwMode="auto">
              <a:xfrm>
                <a:off x="485588" y="5435079"/>
                <a:ext cx="324923" cy="871801"/>
              </a:xfrm>
              <a:custGeom>
                <a:avLst/>
                <a:gdLst/>
                <a:ahLst/>
                <a:cxnLst>
                  <a:cxn ang="0">
                    <a:pos x="142" y="139"/>
                  </a:cxn>
                  <a:cxn ang="0">
                    <a:pos x="92" y="189"/>
                  </a:cxn>
                  <a:cxn ang="0">
                    <a:pos x="84" y="79"/>
                  </a:cxn>
                  <a:cxn ang="0">
                    <a:pos x="108" y="33"/>
                  </a:cxn>
                  <a:cxn ang="0">
                    <a:pos x="82" y="55"/>
                  </a:cxn>
                  <a:cxn ang="0">
                    <a:pos x="68" y="0"/>
                  </a:cxn>
                  <a:cxn ang="0">
                    <a:pos x="54" y="71"/>
                  </a:cxn>
                  <a:cxn ang="0">
                    <a:pos x="28" y="49"/>
                  </a:cxn>
                  <a:cxn ang="0">
                    <a:pos x="52" y="95"/>
                  </a:cxn>
                  <a:cxn ang="0">
                    <a:pos x="50" y="167"/>
                  </a:cxn>
                  <a:cxn ang="0">
                    <a:pos x="0" y="117"/>
                  </a:cxn>
                  <a:cxn ang="0">
                    <a:pos x="48" y="181"/>
                  </a:cxn>
                  <a:cxn ang="0">
                    <a:pos x="32" y="381"/>
                  </a:cxn>
                  <a:cxn ang="0">
                    <a:pos x="68" y="381"/>
                  </a:cxn>
                  <a:cxn ang="0">
                    <a:pos x="106" y="381"/>
                  </a:cxn>
                  <a:cxn ang="0">
                    <a:pos x="92" y="203"/>
                  </a:cxn>
                  <a:cxn ang="0">
                    <a:pos x="142" y="139"/>
                  </a:cxn>
                </a:cxnLst>
                <a:rect l="0" t="0" r="r" b="b"/>
                <a:pathLst>
                  <a:path w="142" h="381">
                    <a:moveTo>
                      <a:pt x="142" y="139"/>
                    </a:moveTo>
                    <a:lnTo>
                      <a:pt x="92" y="189"/>
                    </a:lnTo>
                    <a:lnTo>
                      <a:pt x="84" y="79"/>
                    </a:lnTo>
                    <a:lnTo>
                      <a:pt x="108" y="33"/>
                    </a:lnTo>
                    <a:lnTo>
                      <a:pt x="82" y="55"/>
                    </a:lnTo>
                    <a:lnTo>
                      <a:pt x="68" y="0"/>
                    </a:lnTo>
                    <a:lnTo>
                      <a:pt x="54" y="71"/>
                    </a:lnTo>
                    <a:lnTo>
                      <a:pt x="28" y="49"/>
                    </a:lnTo>
                    <a:lnTo>
                      <a:pt x="52" y="95"/>
                    </a:lnTo>
                    <a:lnTo>
                      <a:pt x="50" y="167"/>
                    </a:lnTo>
                    <a:lnTo>
                      <a:pt x="0" y="117"/>
                    </a:lnTo>
                    <a:lnTo>
                      <a:pt x="48" y="181"/>
                    </a:lnTo>
                    <a:lnTo>
                      <a:pt x="32" y="381"/>
                    </a:lnTo>
                    <a:lnTo>
                      <a:pt x="68" y="381"/>
                    </a:lnTo>
                    <a:lnTo>
                      <a:pt x="106" y="381"/>
                    </a:lnTo>
                    <a:lnTo>
                      <a:pt x="92" y="203"/>
                    </a:lnTo>
                    <a:lnTo>
                      <a:pt x="142" y="139"/>
                    </a:lnTo>
                    <a:close/>
                  </a:path>
                </a:pathLst>
              </a:custGeom>
              <a:solidFill>
                <a:srgbClr val="8168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5168228" y="4162473"/>
              <a:ext cx="663575" cy="1535376"/>
              <a:chOff x="311686" y="4771504"/>
              <a:chExt cx="663575" cy="1535376"/>
            </a:xfrm>
          </p:grpSpPr>
          <p:sp>
            <p:nvSpPr>
              <p:cNvPr id="116" name="Freeform 23"/>
              <p:cNvSpPr>
                <a:spLocks/>
              </p:cNvSpPr>
              <p:nvPr/>
            </p:nvSpPr>
            <p:spPr bwMode="auto">
              <a:xfrm>
                <a:off x="311686" y="4771504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24"/>
              <p:cNvSpPr>
                <a:spLocks/>
              </p:cNvSpPr>
              <p:nvPr/>
            </p:nvSpPr>
            <p:spPr bwMode="auto">
              <a:xfrm>
                <a:off x="641185" y="4771504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25"/>
              <p:cNvSpPr>
                <a:spLocks/>
              </p:cNvSpPr>
              <p:nvPr/>
            </p:nvSpPr>
            <p:spPr bwMode="auto">
              <a:xfrm>
                <a:off x="485588" y="5435079"/>
                <a:ext cx="324923" cy="871801"/>
              </a:xfrm>
              <a:custGeom>
                <a:avLst/>
                <a:gdLst/>
                <a:ahLst/>
                <a:cxnLst>
                  <a:cxn ang="0">
                    <a:pos x="142" y="139"/>
                  </a:cxn>
                  <a:cxn ang="0">
                    <a:pos x="92" y="189"/>
                  </a:cxn>
                  <a:cxn ang="0">
                    <a:pos x="84" y="79"/>
                  </a:cxn>
                  <a:cxn ang="0">
                    <a:pos x="108" y="33"/>
                  </a:cxn>
                  <a:cxn ang="0">
                    <a:pos x="82" y="55"/>
                  </a:cxn>
                  <a:cxn ang="0">
                    <a:pos x="68" y="0"/>
                  </a:cxn>
                  <a:cxn ang="0">
                    <a:pos x="54" y="71"/>
                  </a:cxn>
                  <a:cxn ang="0">
                    <a:pos x="28" y="49"/>
                  </a:cxn>
                  <a:cxn ang="0">
                    <a:pos x="52" y="95"/>
                  </a:cxn>
                  <a:cxn ang="0">
                    <a:pos x="50" y="167"/>
                  </a:cxn>
                  <a:cxn ang="0">
                    <a:pos x="0" y="117"/>
                  </a:cxn>
                  <a:cxn ang="0">
                    <a:pos x="48" y="181"/>
                  </a:cxn>
                  <a:cxn ang="0">
                    <a:pos x="32" y="381"/>
                  </a:cxn>
                  <a:cxn ang="0">
                    <a:pos x="68" y="381"/>
                  </a:cxn>
                  <a:cxn ang="0">
                    <a:pos x="106" y="381"/>
                  </a:cxn>
                  <a:cxn ang="0">
                    <a:pos x="92" y="203"/>
                  </a:cxn>
                  <a:cxn ang="0">
                    <a:pos x="142" y="139"/>
                  </a:cxn>
                </a:cxnLst>
                <a:rect l="0" t="0" r="r" b="b"/>
                <a:pathLst>
                  <a:path w="142" h="381">
                    <a:moveTo>
                      <a:pt x="142" y="139"/>
                    </a:moveTo>
                    <a:lnTo>
                      <a:pt x="92" y="189"/>
                    </a:lnTo>
                    <a:lnTo>
                      <a:pt x="84" y="79"/>
                    </a:lnTo>
                    <a:lnTo>
                      <a:pt x="108" y="33"/>
                    </a:lnTo>
                    <a:lnTo>
                      <a:pt x="82" y="55"/>
                    </a:lnTo>
                    <a:lnTo>
                      <a:pt x="68" y="0"/>
                    </a:lnTo>
                    <a:lnTo>
                      <a:pt x="54" y="71"/>
                    </a:lnTo>
                    <a:lnTo>
                      <a:pt x="28" y="49"/>
                    </a:lnTo>
                    <a:lnTo>
                      <a:pt x="52" y="95"/>
                    </a:lnTo>
                    <a:lnTo>
                      <a:pt x="50" y="167"/>
                    </a:lnTo>
                    <a:lnTo>
                      <a:pt x="0" y="117"/>
                    </a:lnTo>
                    <a:lnTo>
                      <a:pt x="48" y="181"/>
                    </a:lnTo>
                    <a:lnTo>
                      <a:pt x="32" y="381"/>
                    </a:lnTo>
                    <a:lnTo>
                      <a:pt x="68" y="381"/>
                    </a:lnTo>
                    <a:lnTo>
                      <a:pt x="106" y="381"/>
                    </a:lnTo>
                    <a:lnTo>
                      <a:pt x="92" y="203"/>
                    </a:lnTo>
                    <a:lnTo>
                      <a:pt x="142" y="139"/>
                    </a:lnTo>
                    <a:close/>
                  </a:path>
                </a:pathLst>
              </a:custGeom>
              <a:solidFill>
                <a:srgbClr val="81684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123" name="TextBox 122"/>
          <p:cNvSpPr txBox="1"/>
          <p:nvPr/>
        </p:nvSpPr>
        <p:spPr>
          <a:xfrm>
            <a:off x="6924203" y="2496027"/>
            <a:ext cx="3889268" cy="1938992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 smtClean="0">
                <a:solidFill>
                  <a:schemeClr val="bg1"/>
                </a:solidFill>
                <a:latin typeface="Broadway" panose="04040905080B02020502" pitchFamily="82" charset="0"/>
              </a:rPr>
              <a:t>Thank You</a:t>
            </a:r>
            <a:endParaRPr lang="en-US" sz="6000" b="1" dirty="0">
              <a:solidFill>
                <a:schemeClr val="bg1"/>
              </a:solidFill>
              <a:latin typeface="Broadway" panose="04040905080B02020502" pitchFamily="82" charset="0"/>
            </a:endParaRPr>
          </a:p>
        </p:txBody>
      </p:sp>
      <p:grpSp>
        <p:nvGrpSpPr>
          <p:cNvPr id="139" name="Group 1"/>
          <p:cNvGrpSpPr>
            <a:grpSpLocks/>
          </p:cNvGrpSpPr>
          <p:nvPr/>
        </p:nvGrpSpPr>
        <p:grpSpPr bwMode="auto">
          <a:xfrm flipH="1">
            <a:off x="6215019" y="5426949"/>
            <a:ext cx="2364515" cy="1057291"/>
            <a:chOff x="1958" y="1901"/>
            <a:chExt cx="10252" cy="4611"/>
          </a:xfrm>
          <a:solidFill>
            <a:schemeClr val="bg1">
              <a:lumMod val="95000"/>
            </a:schemeClr>
          </a:solidFill>
        </p:grpSpPr>
        <p:sp>
          <p:nvSpPr>
            <p:cNvPr id="140" name="Freeform 2"/>
            <p:cNvSpPr>
              <a:spLocks noChangeArrowheads="1"/>
            </p:cNvSpPr>
            <p:nvPr/>
          </p:nvSpPr>
          <p:spPr bwMode="auto">
            <a:xfrm>
              <a:off x="3178" y="4901"/>
              <a:ext cx="1611" cy="1611"/>
            </a:xfrm>
            <a:custGeom>
              <a:avLst/>
              <a:gdLst>
                <a:gd name="T0" fmla="*/ 3555 w 7108"/>
                <a:gd name="T1" fmla="*/ 0 h 7107"/>
                <a:gd name="T2" fmla="*/ 3555 w 7108"/>
                <a:gd name="T3" fmla="*/ 0 h 7107"/>
                <a:gd name="T4" fmla="*/ 0 w 7108"/>
                <a:gd name="T5" fmla="*/ 3552 h 7107"/>
                <a:gd name="T6" fmla="*/ 3555 w 7108"/>
                <a:gd name="T7" fmla="*/ 7106 h 7107"/>
                <a:gd name="T8" fmla="*/ 7107 w 7108"/>
                <a:gd name="T9" fmla="*/ 3552 h 7107"/>
                <a:gd name="T10" fmla="*/ 3555 w 7108"/>
                <a:gd name="T11" fmla="*/ 0 h 7107"/>
                <a:gd name="T12" fmla="*/ 3555 w 7108"/>
                <a:gd name="T13" fmla="*/ 6102 h 7107"/>
                <a:gd name="T14" fmla="*/ 3555 w 7108"/>
                <a:gd name="T15" fmla="*/ 6102 h 7107"/>
                <a:gd name="T16" fmla="*/ 1025 w 7108"/>
                <a:gd name="T17" fmla="*/ 3552 h 7107"/>
                <a:gd name="T18" fmla="*/ 3555 w 7108"/>
                <a:gd name="T19" fmla="*/ 1001 h 7107"/>
                <a:gd name="T20" fmla="*/ 6105 w 7108"/>
                <a:gd name="T21" fmla="*/ 3552 h 7107"/>
                <a:gd name="T22" fmla="*/ 3555 w 7108"/>
                <a:gd name="T23" fmla="*/ 6102 h 7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08" h="7107">
                  <a:moveTo>
                    <a:pt x="3555" y="0"/>
                  </a:moveTo>
                  <a:lnTo>
                    <a:pt x="3555" y="0"/>
                  </a:lnTo>
                  <a:cubicBezTo>
                    <a:pt x="1591" y="0"/>
                    <a:pt x="0" y="1590"/>
                    <a:pt x="0" y="3552"/>
                  </a:cubicBezTo>
                  <a:cubicBezTo>
                    <a:pt x="0" y="5514"/>
                    <a:pt x="1591" y="7106"/>
                    <a:pt x="3555" y="7106"/>
                  </a:cubicBezTo>
                  <a:cubicBezTo>
                    <a:pt x="5517" y="7106"/>
                    <a:pt x="7107" y="5514"/>
                    <a:pt x="7107" y="3552"/>
                  </a:cubicBezTo>
                  <a:cubicBezTo>
                    <a:pt x="7107" y="1590"/>
                    <a:pt x="5517" y="0"/>
                    <a:pt x="3555" y="0"/>
                  </a:cubicBezTo>
                  <a:close/>
                  <a:moveTo>
                    <a:pt x="3555" y="6102"/>
                  </a:moveTo>
                  <a:lnTo>
                    <a:pt x="3555" y="6102"/>
                  </a:lnTo>
                  <a:cubicBezTo>
                    <a:pt x="2158" y="6102"/>
                    <a:pt x="1025" y="4969"/>
                    <a:pt x="1025" y="3552"/>
                  </a:cubicBezTo>
                  <a:cubicBezTo>
                    <a:pt x="1025" y="2158"/>
                    <a:pt x="2158" y="1001"/>
                    <a:pt x="3555" y="1001"/>
                  </a:cubicBezTo>
                  <a:cubicBezTo>
                    <a:pt x="4972" y="1001"/>
                    <a:pt x="6105" y="2158"/>
                    <a:pt x="6105" y="3552"/>
                  </a:cubicBezTo>
                  <a:cubicBezTo>
                    <a:pt x="6105" y="4969"/>
                    <a:pt x="4972" y="6102"/>
                    <a:pt x="3555" y="61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1" name="Freeform 3"/>
            <p:cNvSpPr>
              <a:spLocks noChangeArrowheads="1"/>
            </p:cNvSpPr>
            <p:nvPr/>
          </p:nvSpPr>
          <p:spPr bwMode="auto">
            <a:xfrm>
              <a:off x="3524" y="5247"/>
              <a:ext cx="919" cy="918"/>
            </a:xfrm>
            <a:custGeom>
              <a:avLst/>
              <a:gdLst>
                <a:gd name="T0" fmla="*/ 2029 w 4056"/>
                <a:gd name="T1" fmla="*/ 0 h 4054"/>
                <a:gd name="T2" fmla="*/ 2029 w 4056"/>
                <a:gd name="T3" fmla="*/ 0 h 4054"/>
                <a:gd name="T4" fmla="*/ 0 w 4056"/>
                <a:gd name="T5" fmla="*/ 2027 h 4054"/>
                <a:gd name="T6" fmla="*/ 2029 w 4056"/>
                <a:gd name="T7" fmla="*/ 4053 h 4054"/>
                <a:gd name="T8" fmla="*/ 4055 w 4056"/>
                <a:gd name="T9" fmla="*/ 2027 h 4054"/>
                <a:gd name="T10" fmla="*/ 2029 w 4056"/>
                <a:gd name="T11" fmla="*/ 0 h 4054"/>
                <a:gd name="T12" fmla="*/ 1701 w 4056"/>
                <a:gd name="T13" fmla="*/ 393 h 4054"/>
                <a:gd name="T14" fmla="*/ 1701 w 4056"/>
                <a:gd name="T15" fmla="*/ 393 h 4054"/>
                <a:gd name="T16" fmla="*/ 2290 w 4056"/>
                <a:gd name="T17" fmla="*/ 393 h 4054"/>
                <a:gd name="T18" fmla="*/ 2290 w 4056"/>
                <a:gd name="T19" fmla="*/ 633 h 4054"/>
                <a:gd name="T20" fmla="*/ 1701 w 4056"/>
                <a:gd name="T21" fmla="*/ 633 h 4054"/>
                <a:gd name="T22" fmla="*/ 1701 w 4056"/>
                <a:gd name="T23" fmla="*/ 393 h 4054"/>
                <a:gd name="T24" fmla="*/ 720 w 4056"/>
                <a:gd name="T25" fmla="*/ 981 h 4054"/>
                <a:gd name="T26" fmla="*/ 720 w 4056"/>
                <a:gd name="T27" fmla="*/ 981 h 4054"/>
                <a:gd name="T28" fmla="*/ 937 w 4056"/>
                <a:gd name="T29" fmla="*/ 1113 h 4054"/>
                <a:gd name="T30" fmla="*/ 655 w 4056"/>
                <a:gd name="T31" fmla="*/ 1614 h 4054"/>
                <a:gd name="T32" fmla="*/ 436 w 4056"/>
                <a:gd name="T33" fmla="*/ 1482 h 4054"/>
                <a:gd name="T34" fmla="*/ 720 w 4056"/>
                <a:gd name="T35" fmla="*/ 981 h 4054"/>
                <a:gd name="T36" fmla="*/ 764 w 4056"/>
                <a:gd name="T37" fmla="*/ 3139 h 4054"/>
                <a:gd name="T38" fmla="*/ 764 w 4056"/>
                <a:gd name="T39" fmla="*/ 3139 h 4054"/>
                <a:gd name="T40" fmla="*/ 480 w 4056"/>
                <a:gd name="T41" fmla="*/ 2638 h 4054"/>
                <a:gd name="T42" fmla="*/ 699 w 4056"/>
                <a:gd name="T43" fmla="*/ 2507 h 4054"/>
                <a:gd name="T44" fmla="*/ 981 w 4056"/>
                <a:gd name="T45" fmla="*/ 3008 h 4054"/>
                <a:gd name="T46" fmla="*/ 764 w 4056"/>
                <a:gd name="T47" fmla="*/ 3139 h 4054"/>
                <a:gd name="T48" fmla="*/ 2354 w 4056"/>
                <a:gd name="T49" fmla="*/ 3684 h 4054"/>
                <a:gd name="T50" fmla="*/ 2354 w 4056"/>
                <a:gd name="T51" fmla="*/ 3684 h 4054"/>
                <a:gd name="T52" fmla="*/ 1789 w 4056"/>
                <a:gd name="T53" fmla="*/ 3684 h 4054"/>
                <a:gd name="T54" fmla="*/ 1789 w 4056"/>
                <a:gd name="T55" fmla="*/ 3423 h 4054"/>
                <a:gd name="T56" fmla="*/ 2354 w 4056"/>
                <a:gd name="T57" fmla="*/ 3423 h 4054"/>
                <a:gd name="T58" fmla="*/ 2354 w 4056"/>
                <a:gd name="T59" fmla="*/ 3684 h 4054"/>
                <a:gd name="T60" fmla="*/ 2029 w 4056"/>
                <a:gd name="T61" fmla="*/ 2768 h 4054"/>
                <a:gd name="T62" fmla="*/ 2029 w 4056"/>
                <a:gd name="T63" fmla="*/ 2768 h 4054"/>
                <a:gd name="T64" fmla="*/ 1286 w 4056"/>
                <a:gd name="T65" fmla="*/ 2027 h 4054"/>
                <a:gd name="T66" fmla="*/ 2029 w 4056"/>
                <a:gd name="T67" fmla="*/ 1286 h 4054"/>
                <a:gd name="T68" fmla="*/ 2770 w 4056"/>
                <a:gd name="T69" fmla="*/ 2027 h 4054"/>
                <a:gd name="T70" fmla="*/ 2029 w 4056"/>
                <a:gd name="T71" fmla="*/ 2768 h 4054"/>
                <a:gd name="T72" fmla="*/ 3291 w 4056"/>
                <a:gd name="T73" fmla="*/ 914 h 4054"/>
                <a:gd name="T74" fmla="*/ 3291 w 4056"/>
                <a:gd name="T75" fmla="*/ 914 h 4054"/>
                <a:gd name="T76" fmla="*/ 3598 w 4056"/>
                <a:gd name="T77" fmla="*/ 1417 h 4054"/>
                <a:gd name="T78" fmla="*/ 3379 w 4056"/>
                <a:gd name="T79" fmla="*/ 1549 h 4054"/>
                <a:gd name="T80" fmla="*/ 3074 w 4056"/>
                <a:gd name="T81" fmla="*/ 1046 h 4054"/>
                <a:gd name="T82" fmla="*/ 3291 w 4056"/>
                <a:gd name="T83" fmla="*/ 914 h 4054"/>
                <a:gd name="T84" fmla="*/ 3335 w 4056"/>
                <a:gd name="T85" fmla="*/ 3072 h 4054"/>
                <a:gd name="T86" fmla="*/ 3335 w 4056"/>
                <a:gd name="T87" fmla="*/ 3072 h 4054"/>
                <a:gd name="T88" fmla="*/ 3118 w 4056"/>
                <a:gd name="T89" fmla="*/ 2943 h 4054"/>
                <a:gd name="T90" fmla="*/ 3402 w 4056"/>
                <a:gd name="T91" fmla="*/ 2442 h 4054"/>
                <a:gd name="T92" fmla="*/ 3619 w 4056"/>
                <a:gd name="T93" fmla="*/ 2571 h 4054"/>
                <a:gd name="T94" fmla="*/ 3335 w 4056"/>
                <a:gd name="T95" fmla="*/ 3072 h 4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56" h="4054">
                  <a:moveTo>
                    <a:pt x="2029" y="0"/>
                  </a:moveTo>
                  <a:lnTo>
                    <a:pt x="2029" y="0"/>
                  </a:lnTo>
                  <a:cubicBezTo>
                    <a:pt x="916" y="0"/>
                    <a:pt x="0" y="914"/>
                    <a:pt x="0" y="2027"/>
                  </a:cubicBezTo>
                  <a:cubicBezTo>
                    <a:pt x="0" y="3160"/>
                    <a:pt x="916" y="4053"/>
                    <a:pt x="2029" y="4053"/>
                  </a:cubicBezTo>
                  <a:cubicBezTo>
                    <a:pt x="3162" y="4053"/>
                    <a:pt x="4055" y="3160"/>
                    <a:pt x="4055" y="2027"/>
                  </a:cubicBezTo>
                  <a:cubicBezTo>
                    <a:pt x="4055" y="914"/>
                    <a:pt x="3162" y="0"/>
                    <a:pt x="2029" y="0"/>
                  </a:cubicBezTo>
                  <a:close/>
                  <a:moveTo>
                    <a:pt x="1701" y="393"/>
                  </a:moveTo>
                  <a:lnTo>
                    <a:pt x="1701" y="393"/>
                  </a:lnTo>
                  <a:cubicBezTo>
                    <a:pt x="2290" y="393"/>
                    <a:pt x="2290" y="393"/>
                    <a:pt x="2290" y="393"/>
                  </a:cubicBezTo>
                  <a:cubicBezTo>
                    <a:pt x="2290" y="633"/>
                    <a:pt x="2290" y="633"/>
                    <a:pt x="2290" y="633"/>
                  </a:cubicBezTo>
                  <a:cubicBezTo>
                    <a:pt x="1701" y="633"/>
                    <a:pt x="1701" y="633"/>
                    <a:pt x="1701" y="633"/>
                  </a:cubicBezTo>
                  <a:lnTo>
                    <a:pt x="1701" y="393"/>
                  </a:lnTo>
                  <a:close/>
                  <a:moveTo>
                    <a:pt x="720" y="981"/>
                  </a:moveTo>
                  <a:lnTo>
                    <a:pt x="720" y="981"/>
                  </a:lnTo>
                  <a:cubicBezTo>
                    <a:pt x="937" y="1113"/>
                    <a:pt x="937" y="1113"/>
                    <a:pt x="937" y="1113"/>
                  </a:cubicBezTo>
                  <a:cubicBezTo>
                    <a:pt x="655" y="1614"/>
                    <a:pt x="655" y="1614"/>
                    <a:pt x="655" y="1614"/>
                  </a:cubicBezTo>
                  <a:cubicBezTo>
                    <a:pt x="436" y="1482"/>
                    <a:pt x="436" y="1482"/>
                    <a:pt x="436" y="1482"/>
                  </a:cubicBezTo>
                  <a:lnTo>
                    <a:pt x="720" y="981"/>
                  </a:lnTo>
                  <a:close/>
                  <a:moveTo>
                    <a:pt x="764" y="3139"/>
                  </a:moveTo>
                  <a:lnTo>
                    <a:pt x="764" y="3139"/>
                  </a:lnTo>
                  <a:cubicBezTo>
                    <a:pt x="480" y="2638"/>
                    <a:pt x="480" y="2638"/>
                    <a:pt x="480" y="2638"/>
                  </a:cubicBezTo>
                  <a:cubicBezTo>
                    <a:pt x="699" y="2507"/>
                    <a:pt x="699" y="2507"/>
                    <a:pt x="699" y="2507"/>
                  </a:cubicBezTo>
                  <a:cubicBezTo>
                    <a:pt x="981" y="3008"/>
                    <a:pt x="981" y="3008"/>
                    <a:pt x="981" y="3008"/>
                  </a:cubicBezTo>
                  <a:lnTo>
                    <a:pt x="764" y="3139"/>
                  </a:lnTo>
                  <a:close/>
                  <a:moveTo>
                    <a:pt x="2354" y="3684"/>
                  </a:moveTo>
                  <a:lnTo>
                    <a:pt x="2354" y="3684"/>
                  </a:lnTo>
                  <a:cubicBezTo>
                    <a:pt x="1789" y="3684"/>
                    <a:pt x="1789" y="3684"/>
                    <a:pt x="1789" y="3684"/>
                  </a:cubicBezTo>
                  <a:cubicBezTo>
                    <a:pt x="1789" y="3423"/>
                    <a:pt x="1789" y="3423"/>
                    <a:pt x="1789" y="3423"/>
                  </a:cubicBezTo>
                  <a:cubicBezTo>
                    <a:pt x="2354" y="3423"/>
                    <a:pt x="2354" y="3423"/>
                    <a:pt x="2354" y="3423"/>
                  </a:cubicBezTo>
                  <a:lnTo>
                    <a:pt x="2354" y="3684"/>
                  </a:lnTo>
                  <a:close/>
                  <a:moveTo>
                    <a:pt x="2029" y="2768"/>
                  </a:moveTo>
                  <a:lnTo>
                    <a:pt x="2029" y="2768"/>
                  </a:lnTo>
                  <a:cubicBezTo>
                    <a:pt x="1613" y="2768"/>
                    <a:pt x="1286" y="2442"/>
                    <a:pt x="1286" y="2027"/>
                  </a:cubicBezTo>
                  <a:cubicBezTo>
                    <a:pt x="1286" y="1614"/>
                    <a:pt x="1613" y="1286"/>
                    <a:pt x="2029" y="1286"/>
                  </a:cubicBezTo>
                  <a:cubicBezTo>
                    <a:pt x="2442" y="1286"/>
                    <a:pt x="2770" y="1614"/>
                    <a:pt x="2770" y="2027"/>
                  </a:cubicBezTo>
                  <a:cubicBezTo>
                    <a:pt x="2770" y="2442"/>
                    <a:pt x="2442" y="2768"/>
                    <a:pt x="2029" y="2768"/>
                  </a:cubicBezTo>
                  <a:close/>
                  <a:moveTo>
                    <a:pt x="3291" y="914"/>
                  </a:moveTo>
                  <a:lnTo>
                    <a:pt x="3291" y="914"/>
                  </a:lnTo>
                  <a:cubicBezTo>
                    <a:pt x="3598" y="1417"/>
                    <a:pt x="3598" y="1417"/>
                    <a:pt x="3598" y="1417"/>
                  </a:cubicBezTo>
                  <a:cubicBezTo>
                    <a:pt x="3379" y="1549"/>
                    <a:pt x="3379" y="1549"/>
                    <a:pt x="3379" y="1549"/>
                  </a:cubicBezTo>
                  <a:cubicBezTo>
                    <a:pt x="3074" y="1046"/>
                    <a:pt x="3074" y="1046"/>
                    <a:pt x="3074" y="1046"/>
                  </a:cubicBezTo>
                  <a:lnTo>
                    <a:pt x="3291" y="914"/>
                  </a:lnTo>
                  <a:close/>
                  <a:moveTo>
                    <a:pt x="3335" y="3072"/>
                  </a:moveTo>
                  <a:lnTo>
                    <a:pt x="3335" y="3072"/>
                  </a:lnTo>
                  <a:cubicBezTo>
                    <a:pt x="3118" y="2943"/>
                    <a:pt x="3118" y="2943"/>
                    <a:pt x="3118" y="2943"/>
                  </a:cubicBezTo>
                  <a:cubicBezTo>
                    <a:pt x="3402" y="2442"/>
                    <a:pt x="3402" y="2442"/>
                    <a:pt x="3402" y="2442"/>
                  </a:cubicBezTo>
                  <a:cubicBezTo>
                    <a:pt x="3619" y="2571"/>
                    <a:pt x="3619" y="2571"/>
                    <a:pt x="3619" y="2571"/>
                  </a:cubicBezTo>
                  <a:lnTo>
                    <a:pt x="3335" y="307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2" name="Freeform 4"/>
            <p:cNvSpPr>
              <a:spLocks noChangeArrowheads="1"/>
            </p:cNvSpPr>
            <p:nvPr/>
          </p:nvSpPr>
          <p:spPr bwMode="auto">
            <a:xfrm>
              <a:off x="8641" y="4901"/>
              <a:ext cx="1611" cy="1611"/>
            </a:xfrm>
            <a:custGeom>
              <a:avLst/>
              <a:gdLst>
                <a:gd name="T0" fmla="*/ 5256 w 7108"/>
                <a:gd name="T1" fmla="*/ 436 h 7107"/>
                <a:gd name="T2" fmla="*/ 5256 w 7108"/>
                <a:gd name="T3" fmla="*/ 436 h 7107"/>
                <a:gd name="T4" fmla="*/ 3555 w 7108"/>
                <a:gd name="T5" fmla="*/ 0 h 7107"/>
                <a:gd name="T6" fmla="*/ 1831 w 7108"/>
                <a:gd name="T7" fmla="*/ 436 h 7107"/>
                <a:gd name="T8" fmla="*/ 0 w 7108"/>
                <a:gd name="T9" fmla="*/ 3552 h 7107"/>
                <a:gd name="T10" fmla="*/ 3555 w 7108"/>
                <a:gd name="T11" fmla="*/ 7106 h 7107"/>
                <a:gd name="T12" fmla="*/ 7107 w 7108"/>
                <a:gd name="T13" fmla="*/ 3552 h 7107"/>
                <a:gd name="T14" fmla="*/ 5256 w 7108"/>
                <a:gd name="T15" fmla="*/ 436 h 7107"/>
                <a:gd name="T16" fmla="*/ 3555 w 7108"/>
                <a:gd name="T17" fmla="*/ 6102 h 7107"/>
                <a:gd name="T18" fmla="*/ 3555 w 7108"/>
                <a:gd name="T19" fmla="*/ 6102 h 7107"/>
                <a:gd name="T20" fmla="*/ 1004 w 7108"/>
                <a:gd name="T21" fmla="*/ 3552 h 7107"/>
                <a:gd name="T22" fmla="*/ 3555 w 7108"/>
                <a:gd name="T23" fmla="*/ 1001 h 7107"/>
                <a:gd name="T24" fmla="*/ 6082 w 7108"/>
                <a:gd name="T25" fmla="*/ 3552 h 7107"/>
                <a:gd name="T26" fmla="*/ 3555 w 7108"/>
                <a:gd name="T27" fmla="*/ 6102 h 7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108" h="7107">
                  <a:moveTo>
                    <a:pt x="5256" y="436"/>
                  </a:moveTo>
                  <a:lnTo>
                    <a:pt x="5256" y="436"/>
                  </a:lnTo>
                  <a:cubicBezTo>
                    <a:pt x="4753" y="173"/>
                    <a:pt x="4164" y="0"/>
                    <a:pt x="3555" y="0"/>
                  </a:cubicBezTo>
                  <a:cubicBezTo>
                    <a:pt x="2923" y="0"/>
                    <a:pt x="2334" y="173"/>
                    <a:pt x="1831" y="436"/>
                  </a:cubicBezTo>
                  <a:cubicBezTo>
                    <a:pt x="741" y="1045"/>
                    <a:pt x="0" y="2222"/>
                    <a:pt x="0" y="3552"/>
                  </a:cubicBezTo>
                  <a:cubicBezTo>
                    <a:pt x="0" y="5514"/>
                    <a:pt x="1593" y="7106"/>
                    <a:pt x="3555" y="7106"/>
                  </a:cubicBezTo>
                  <a:cubicBezTo>
                    <a:pt x="5517" y="7106"/>
                    <a:pt x="7107" y="5514"/>
                    <a:pt x="7107" y="3552"/>
                  </a:cubicBezTo>
                  <a:cubicBezTo>
                    <a:pt x="7107" y="2222"/>
                    <a:pt x="6366" y="1045"/>
                    <a:pt x="5256" y="436"/>
                  </a:cubicBezTo>
                  <a:close/>
                  <a:moveTo>
                    <a:pt x="3555" y="6102"/>
                  </a:moveTo>
                  <a:lnTo>
                    <a:pt x="3555" y="6102"/>
                  </a:lnTo>
                  <a:cubicBezTo>
                    <a:pt x="2138" y="6102"/>
                    <a:pt x="1004" y="4969"/>
                    <a:pt x="1004" y="3552"/>
                  </a:cubicBezTo>
                  <a:cubicBezTo>
                    <a:pt x="1004" y="2158"/>
                    <a:pt x="2138" y="1001"/>
                    <a:pt x="3555" y="1001"/>
                  </a:cubicBezTo>
                  <a:cubicBezTo>
                    <a:pt x="4949" y="1001"/>
                    <a:pt x="6082" y="2158"/>
                    <a:pt x="6082" y="3552"/>
                  </a:cubicBezTo>
                  <a:cubicBezTo>
                    <a:pt x="6082" y="4969"/>
                    <a:pt x="4949" y="6102"/>
                    <a:pt x="3555" y="6102"/>
                  </a:cubicBez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3" name="Freeform 5"/>
            <p:cNvSpPr>
              <a:spLocks noChangeArrowheads="1"/>
            </p:cNvSpPr>
            <p:nvPr/>
          </p:nvSpPr>
          <p:spPr bwMode="auto">
            <a:xfrm>
              <a:off x="8987" y="5247"/>
              <a:ext cx="919" cy="918"/>
            </a:xfrm>
            <a:custGeom>
              <a:avLst/>
              <a:gdLst>
                <a:gd name="T0" fmla="*/ 2029 w 4057"/>
                <a:gd name="T1" fmla="*/ 0 h 4054"/>
                <a:gd name="T2" fmla="*/ 2029 w 4057"/>
                <a:gd name="T3" fmla="*/ 0 h 4054"/>
                <a:gd name="T4" fmla="*/ 0 w 4057"/>
                <a:gd name="T5" fmla="*/ 2027 h 4054"/>
                <a:gd name="T6" fmla="*/ 2029 w 4057"/>
                <a:gd name="T7" fmla="*/ 4053 h 4054"/>
                <a:gd name="T8" fmla="*/ 4056 w 4057"/>
                <a:gd name="T9" fmla="*/ 2027 h 4054"/>
                <a:gd name="T10" fmla="*/ 2029 w 4057"/>
                <a:gd name="T11" fmla="*/ 0 h 4054"/>
                <a:gd name="T12" fmla="*/ 1701 w 4057"/>
                <a:gd name="T13" fmla="*/ 393 h 4054"/>
                <a:gd name="T14" fmla="*/ 1701 w 4057"/>
                <a:gd name="T15" fmla="*/ 393 h 4054"/>
                <a:gd name="T16" fmla="*/ 2269 w 4057"/>
                <a:gd name="T17" fmla="*/ 393 h 4054"/>
                <a:gd name="T18" fmla="*/ 2269 w 4057"/>
                <a:gd name="T19" fmla="*/ 633 h 4054"/>
                <a:gd name="T20" fmla="*/ 1701 w 4057"/>
                <a:gd name="T21" fmla="*/ 633 h 4054"/>
                <a:gd name="T22" fmla="*/ 1701 w 4057"/>
                <a:gd name="T23" fmla="*/ 393 h 4054"/>
                <a:gd name="T24" fmla="*/ 720 w 4057"/>
                <a:gd name="T25" fmla="*/ 981 h 4054"/>
                <a:gd name="T26" fmla="*/ 720 w 4057"/>
                <a:gd name="T27" fmla="*/ 981 h 4054"/>
                <a:gd name="T28" fmla="*/ 940 w 4057"/>
                <a:gd name="T29" fmla="*/ 1113 h 4054"/>
                <a:gd name="T30" fmla="*/ 656 w 4057"/>
                <a:gd name="T31" fmla="*/ 1614 h 4054"/>
                <a:gd name="T32" fmla="*/ 436 w 4057"/>
                <a:gd name="T33" fmla="*/ 1482 h 4054"/>
                <a:gd name="T34" fmla="*/ 720 w 4057"/>
                <a:gd name="T35" fmla="*/ 981 h 4054"/>
                <a:gd name="T36" fmla="*/ 764 w 4057"/>
                <a:gd name="T37" fmla="*/ 3139 h 4054"/>
                <a:gd name="T38" fmla="*/ 764 w 4057"/>
                <a:gd name="T39" fmla="*/ 3139 h 4054"/>
                <a:gd name="T40" fmla="*/ 459 w 4057"/>
                <a:gd name="T41" fmla="*/ 2638 h 4054"/>
                <a:gd name="T42" fmla="*/ 676 w 4057"/>
                <a:gd name="T43" fmla="*/ 2507 h 4054"/>
                <a:gd name="T44" fmla="*/ 960 w 4057"/>
                <a:gd name="T45" fmla="*/ 3008 h 4054"/>
                <a:gd name="T46" fmla="*/ 764 w 4057"/>
                <a:gd name="T47" fmla="*/ 3139 h 4054"/>
                <a:gd name="T48" fmla="*/ 2334 w 4057"/>
                <a:gd name="T49" fmla="*/ 3684 h 4054"/>
                <a:gd name="T50" fmla="*/ 2334 w 4057"/>
                <a:gd name="T51" fmla="*/ 3684 h 4054"/>
                <a:gd name="T52" fmla="*/ 1766 w 4057"/>
                <a:gd name="T53" fmla="*/ 3684 h 4054"/>
                <a:gd name="T54" fmla="*/ 1766 w 4057"/>
                <a:gd name="T55" fmla="*/ 3423 h 4054"/>
                <a:gd name="T56" fmla="*/ 2334 w 4057"/>
                <a:gd name="T57" fmla="*/ 3423 h 4054"/>
                <a:gd name="T58" fmla="*/ 2334 w 4057"/>
                <a:gd name="T59" fmla="*/ 3684 h 4054"/>
                <a:gd name="T60" fmla="*/ 2029 w 4057"/>
                <a:gd name="T61" fmla="*/ 2768 h 4054"/>
                <a:gd name="T62" fmla="*/ 2029 w 4057"/>
                <a:gd name="T63" fmla="*/ 2768 h 4054"/>
                <a:gd name="T64" fmla="*/ 1288 w 4057"/>
                <a:gd name="T65" fmla="*/ 2027 h 4054"/>
                <a:gd name="T66" fmla="*/ 2029 w 4057"/>
                <a:gd name="T67" fmla="*/ 1286 h 4054"/>
                <a:gd name="T68" fmla="*/ 2770 w 4057"/>
                <a:gd name="T69" fmla="*/ 2027 h 4054"/>
                <a:gd name="T70" fmla="*/ 2029 w 4057"/>
                <a:gd name="T71" fmla="*/ 2768 h 4054"/>
                <a:gd name="T72" fmla="*/ 3294 w 4057"/>
                <a:gd name="T73" fmla="*/ 914 h 4054"/>
                <a:gd name="T74" fmla="*/ 3294 w 4057"/>
                <a:gd name="T75" fmla="*/ 914 h 4054"/>
                <a:gd name="T76" fmla="*/ 3575 w 4057"/>
                <a:gd name="T77" fmla="*/ 1417 h 4054"/>
                <a:gd name="T78" fmla="*/ 3358 w 4057"/>
                <a:gd name="T79" fmla="*/ 1549 h 4054"/>
                <a:gd name="T80" fmla="*/ 3075 w 4057"/>
                <a:gd name="T81" fmla="*/ 1046 h 4054"/>
                <a:gd name="T82" fmla="*/ 3294 w 4057"/>
                <a:gd name="T83" fmla="*/ 914 h 4054"/>
                <a:gd name="T84" fmla="*/ 3315 w 4057"/>
                <a:gd name="T85" fmla="*/ 3072 h 4054"/>
                <a:gd name="T86" fmla="*/ 3315 w 4057"/>
                <a:gd name="T87" fmla="*/ 3072 h 4054"/>
                <a:gd name="T88" fmla="*/ 3095 w 4057"/>
                <a:gd name="T89" fmla="*/ 2943 h 4054"/>
                <a:gd name="T90" fmla="*/ 3402 w 4057"/>
                <a:gd name="T91" fmla="*/ 2442 h 4054"/>
                <a:gd name="T92" fmla="*/ 3619 w 4057"/>
                <a:gd name="T93" fmla="*/ 2571 h 4054"/>
                <a:gd name="T94" fmla="*/ 3315 w 4057"/>
                <a:gd name="T95" fmla="*/ 3072 h 4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057" h="4054">
                  <a:moveTo>
                    <a:pt x="2029" y="0"/>
                  </a:moveTo>
                  <a:lnTo>
                    <a:pt x="2029" y="0"/>
                  </a:lnTo>
                  <a:cubicBezTo>
                    <a:pt x="896" y="0"/>
                    <a:pt x="0" y="914"/>
                    <a:pt x="0" y="2027"/>
                  </a:cubicBezTo>
                  <a:cubicBezTo>
                    <a:pt x="0" y="3160"/>
                    <a:pt x="896" y="4053"/>
                    <a:pt x="2029" y="4053"/>
                  </a:cubicBezTo>
                  <a:cubicBezTo>
                    <a:pt x="3139" y="4053"/>
                    <a:pt x="4056" y="3160"/>
                    <a:pt x="4056" y="2027"/>
                  </a:cubicBezTo>
                  <a:cubicBezTo>
                    <a:pt x="4056" y="914"/>
                    <a:pt x="3139" y="0"/>
                    <a:pt x="2029" y="0"/>
                  </a:cubicBezTo>
                  <a:close/>
                  <a:moveTo>
                    <a:pt x="1701" y="393"/>
                  </a:moveTo>
                  <a:lnTo>
                    <a:pt x="1701" y="393"/>
                  </a:lnTo>
                  <a:cubicBezTo>
                    <a:pt x="2269" y="393"/>
                    <a:pt x="2269" y="393"/>
                    <a:pt x="2269" y="393"/>
                  </a:cubicBezTo>
                  <a:cubicBezTo>
                    <a:pt x="2269" y="633"/>
                    <a:pt x="2269" y="633"/>
                    <a:pt x="2269" y="633"/>
                  </a:cubicBezTo>
                  <a:cubicBezTo>
                    <a:pt x="1701" y="633"/>
                    <a:pt x="1701" y="633"/>
                    <a:pt x="1701" y="633"/>
                  </a:cubicBezTo>
                  <a:lnTo>
                    <a:pt x="1701" y="393"/>
                  </a:lnTo>
                  <a:close/>
                  <a:moveTo>
                    <a:pt x="720" y="981"/>
                  </a:moveTo>
                  <a:lnTo>
                    <a:pt x="720" y="981"/>
                  </a:lnTo>
                  <a:cubicBezTo>
                    <a:pt x="940" y="1113"/>
                    <a:pt x="940" y="1113"/>
                    <a:pt x="940" y="1113"/>
                  </a:cubicBezTo>
                  <a:cubicBezTo>
                    <a:pt x="656" y="1614"/>
                    <a:pt x="656" y="1614"/>
                    <a:pt x="656" y="1614"/>
                  </a:cubicBezTo>
                  <a:cubicBezTo>
                    <a:pt x="436" y="1482"/>
                    <a:pt x="436" y="1482"/>
                    <a:pt x="436" y="1482"/>
                  </a:cubicBezTo>
                  <a:lnTo>
                    <a:pt x="720" y="981"/>
                  </a:lnTo>
                  <a:close/>
                  <a:moveTo>
                    <a:pt x="764" y="3139"/>
                  </a:moveTo>
                  <a:lnTo>
                    <a:pt x="764" y="3139"/>
                  </a:lnTo>
                  <a:cubicBezTo>
                    <a:pt x="459" y="2638"/>
                    <a:pt x="459" y="2638"/>
                    <a:pt x="459" y="2638"/>
                  </a:cubicBezTo>
                  <a:cubicBezTo>
                    <a:pt x="676" y="2507"/>
                    <a:pt x="676" y="2507"/>
                    <a:pt x="676" y="2507"/>
                  </a:cubicBezTo>
                  <a:cubicBezTo>
                    <a:pt x="960" y="3008"/>
                    <a:pt x="960" y="3008"/>
                    <a:pt x="960" y="3008"/>
                  </a:cubicBezTo>
                  <a:lnTo>
                    <a:pt x="764" y="3139"/>
                  </a:lnTo>
                  <a:close/>
                  <a:moveTo>
                    <a:pt x="2334" y="3684"/>
                  </a:moveTo>
                  <a:lnTo>
                    <a:pt x="2334" y="3684"/>
                  </a:lnTo>
                  <a:cubicBezTo>
                    <a:pt x="1766" y="3684"/>
                    <a:pt x="1766" y="3684"/>
                    <a:pt x="1766" y="3684"/>
                  </a:cubicBezTo>
                  <a:cubicBezTo>
                    <a:pt x="1766" y="3423"/>
                    <a:pt x="1766" y="3423"/>
                    <a:pt x="1766" y="3423"/>
                  </a:cubicBezTo>
                  <a:cubicBezTo>
                    <a:pt x="2334" y="3423"/>
                    <a:pt x="2334" y="3423"/>
                    <a:pt x="2334" y="3423"/>
                  </a:cubicBezTo>
                  <a:lnTo>
                    <a:pt x="2334" y="3684"/>
                  </a:lnTo>
                  <a:close/>
                  <a:moveTo>
                    <a:pt x="2029" y="2768"/>
                  </a:moveTo>
                  <a:lnTo>
                    <a:pt x="2029" y="2768"/>
                  </a:lnTo>
                  <a:cubicBezTo>
                    <a:pt x="1614" y="2768"/>
                    <a:pt x="1288" y="2442"/>
                    <a:pt x="1288" y="2027"/>
                  </a:cubicBezTo>
                  <a:cubicBezTo>
                    <a:pt x="1288" y="1614"/>
                    <a:pt x="1614" y="1286"/>
                    <a:pt x="2029" y="1286"/>
                  </a:cubicBezTo>
                  <a:cubicBezTo>
                    <a:pt x="2421" y="1286"/>
                    <a:pt x="2770" y="1614"/>
                    <a:pt x="2770" y="2027"/>
                  </a:cubicBezTo>
                  <a:cubicBezTo>
                    <a:pt x="2770" y="2442"/>
                    <a:pt x="2421" y="2768"/>
                    <a:pt x="2029" y="2768"/>
                  </a:cubicBezTo>
                  <a:close/>
                  <a:moveTo>
                    <a:pt x="3294" y="914"/>
                  </a:moveTo>
                  <a:lnTo>
                    <a:pt x="3294" y="914"/>
                  </a:lnTo>
                  <a:cubicBezTo>
                    <a:pt x="3575" y="1417"/>
                    <a:pt x="3575" y="1417"/>
                    <a:pt x="3575" y="1417"/>
                  </a:cubicBezTo>
                  <a:cubicBezTo>
                    <a:pt x="3358" y="1549"/>
                    <a:pt x="3358" y="1549"/>
                    <a:pt x="3358" y="1549"/>
                  </a:cubicBezTo>
                  <a:cubicBezTo>
                    <a:pt x="3075" y="1046"/>
                    <a:pt x="3075" y="1046"/>
                    <a:pt x="3075" y="1046"/>
                  </a:cubicBezTo>
                  <a:lnTo>
                    <a:pt x="3294" y="914"/>
                  </a:lnTo>
                  <a:close/>
                  <a:moveTo>
                    <a:pt x="3315" y="3072"/>
                  </a:moveTo>
                  <a:lnTo>
                    <a:pt x="3315" y="3072"/>
                  </a:lnTo>
                  <a:cubicBezTo>
                    <a:pt x="3095" y="2943"/>
                    <a:pt x="3095" y="2943"/>
                    <a:pt x="3095" y="2943"/>
                  </a:cubicBezTo>
                  <a:cubicBezTo>
                    <a:pt x="3402" y="2442"/>
                    <a:pt x="3402" y="2442"/>
                    <a:pt x="3402" y="2442"/>
                  </a:cubicBezTo>
                  <a:cubicBezTo>
                    <a:pt x="3619" y="2571"/>
                    <a:pt x="3619" y="2571"/>
                    <a:pt x="3619" y="2571"/>
                  </a:cubicBezTo>
                  <a:lnTo>
                    <a:pt x="3315" y="307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4" name="Freeform 6"/>
            <p:cNvSpPr>
              <a:spLocks noChangeArrowheads="1"/>
            </p:cNvSpPr>
            <p:nvPr/>
          </p:nvSpPr>
          <p:spPr bwMode="auto">
            <a:xfrm>
              <a:off x="1928" y="2044"/>
              <a:ext cx="3020" cy="3608"/>
            </a:xfrm>
            <a:custGeom>
              <a:avLst/>
              <a:gdLst>
                <a:gd name="T0" fmla="*/ 13212 w 13323"/>
                <a:gd name="T1" fmla="*/ 850 h 15913"/>
                <a:gd name="T2" fmla="*/ 13212 w 13323"/>
                <a:gd name="T3" fmla="*/ 850 h 15913"/>
                <a:gd name="T4" fmla="*/ 12058 w 13323"/>
                <a:gd name="T5" fmla="*/ 0 h 15913"/>
                <a:gd name="T6" fmla="*/ 6149 w 13323"/>
                <a:gd name="T7" fmla="*/ 0 h 15913"/>
                <a:gd name="T8" fmla="*/ 4427 w 13323"/>
                <a:gd name="T9" fmla="*/ 718 h 15913"/>
                <a:gd name="T10" fmla="*/ 720 w 13323"/>
                <a:gd name="T11" fmla="*/ 7259 h 15913"/>
                <a:gd name="T12" fmla="*/ 720 w 13323"/>
                <a:gd name="T13" fmla="*/ 7280 h 15913"/>
                <a:gd name="T14" fmla="*/ 676 w 13323"/>
                <a:gd name="T15" fmla="*/ 7347 h 15913"/>
                <a:gd name="T16" fmla="*/ 307 w 13323"/>
                <a:gd name="T17" fmla="*/ 8916 h 15913"/>
                <a:gd name="T18" fmla="*/ 307 w 13323"/>
                <a:gd name="T19" fmla="*/ 11051 h 15913"/>
                <a:gd name="T20" fmla="*/ 1332 w 13323"/>
                <a:gd name="T21" fmla="*/ 11051 h 15913"/>
                <a:gd name="T22" fmla="*/ 1332 w 13323"/>
                <a:gd name="T23" fmla="*/ 13470 h 15913"/>
                <a:gd name="T24" fmla="*/ 568 w 13323"/>
                <a:gd name="T25" fmla="*/ 13470 h 15913"/>
                <a:gd name="T26" fmla="*/ 154 w 13323"/>
                <a:gd name="T27" fmla="*/ 14495 h 15913"/>
                <a:gd name="T28" fmla="*/ 1592 w 13323"/>
                <a:gd name="T29" fmla="*/ 15912 h 15913"/>
                <a:gd name="T30" fmla="*/ 4884 w 13323"/>
                <a:gd name="T31" fmla="*/ 15912 h 15913"/>
                <a:gd name="T32" fmla="*/ 5103 w 13323"/>
                <a:gd name="T33" fmla="*/ 15674 h 15913"/>
                <a:gd name="T34" fmla="*/ 6061 w 13323"/>
                <a:gd name="T35" fmla="*/ 13581 h 15913"/>
                <a:gd name="T36" fmla="*/ 9396 w 13323"/>
                <a:gd name="T37" fmla="*/ 12295 h 15913"/>
                <a:gd name="T38" fmla="*/ 12362 w 13323"/>
                <a:gd name="T39" fmla="*/ 12295 h 15913"/>
                <a:gd name="T40" fmla="*/ 13212 w 13323"/>
                <a:gd name="T41" fmla="*/ 11880 h 15913"/>
                <a:gd name="T42" fmla="*/ 13212 w 13323"/>
                <a:gd name="T43" fmla="*/ 850 h 15913"/>
                <a:gd name="T44" fmla="*/ 8090 w 13323"/>
                <a:gd name="T45" fmla="*/ 5994 h 15913"/>
                <a:gd name="T46" fmla="*/ 8090 w 13323"/>
                <a:gd name="T47" fmla="*/ 5994 h 15913"/>
                <a:gd name="T48" fmla="*/ 6693 w 13323"/>
                <a:gd name="T49" fmla="*/ 6562 h 15913"/>
                <a:gd name="T50" fmla="*/ 4863 w 13323"/>
                <a:gd name="T51" fmla="*/ 8196 h 15913"/>
                <a:gd name="T52" fmla="*/ 3751 w 13323"/>
                <a:gd name="T53" fmla="*/ 8741 h 15913"/>
                <a:gd name="T54" fmla="*/ 2966 w 13323"/>
                <a:gd name="T55" fmla="*/ 8741 h 15913"/>
                <a:gd name="T56" fmla="*/ 2137 w 13323"/>
                <a:gd name="T57" fmla="*/ 7956 h 15913"/>
                <a:gd name="T58" fmla="*/ 2137 w 13323"/>
                <a:gd name="T59" fmla="*/ 6823 h 15913"/>
                <a:gd name="T60" fmla="*/ 2356 w 13323"/>
                <a:gd name="T61" fmla="*/ 5537 h 15913"/>
                <a:gd name="T62" fmla="*/ 4471 w 13323"/>
                <a:gd name="T63" fmla="*/ 1854 h 15913"/>
                <a:gd name="T64" fmla="*/ 6061 w 13323"/>
                <a:gd name="T65" fmla="*/ 1154 h 15913"/>
                <a:gd name="T66" fmla="*/ 10968 w 13323"/>
                <a:gd name="T67" fmla="*/ 1154 h 15913"/>
                <a:gd name="T68" fmla="*/ 11577 w 13323"/>
                <a:gd name="T69" fmla="*/ 1634 h 15913"/>
                <a:gd name="T70" fmla="*/ 11577 w 13323"/>
                <a:gd name="T71" fmla="*/ 5406 h 15913"/>
                <a:gd name="T72" fmla="*/ 10989 w 13323"/>
                <a:gd name="T73" fmla="*/ 5994 h 15913"/>
                <a:gd name="T74" fmla="*/ 8090 w 13323"/>
                <a:gd name="T75" fmla="*/ 5994 h 15913"/>
                <a:gd name="T76" fmla="*/ 11577 w 13323"/>
                <a:gd name="T77" fmla="*/ 9546 h 15913"/>
                <a:gd name="T78" fmla="*/ 11577 w 13323"/>
                <a:gd name="T79" fmla="*/ 9546 h 15913"/>
                <a:gd name="T80" fmla="*/ 11294 w 13323"/>
                <a:gd name="T81" fmla="*/ 9830 h 15913"/>
                <a:gd name="T82" fmla="*/ 10008 w 13323"/>
                <a:gd name="T83" fmla="*/ 9830 h 15913"/>
                <a:gd name="T84" fmla="*/ 9724 w 13323"/>
                <a:gd name="T85" fmla="*/ 9546 h 15913"/>
                <a:gd name="T86" fmla="*/ 9724 w 13323"/>
                <a:gd name="T87" fmla="*/ 9221 h 15913"/>
                <a:gd name="T88" fmla="*/ 10008 w 13323"/>
                <a:gd name="T89" fmla="*/ 8937 h 15913"/>
                <a:gd name="T90" fmla="*/ 11294 w 13323"/>
                <a:gd name="T91" fmla="*/ 8937 h 15913"/>
                <a:gd name="T92" fmla="*/ 11577 w 13323"/>
                <a:gd name="T93" fmla="*/ 9221 h 15913"/>
                <a:gd name="T94" fmla="*/ 11577 w 13323"/>
                <a:gd name="T95" fmla="*/ 9546 h 15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323" h="15913">
                  <a:moveTo>
                    <a:pt x="13212" y="850"/>
                  </a:moveTo>
                  <a:lnTo>
                    <a:pt x="13212" y="850"/>
                  </a:lnTo>
                  <a:cubicBezTo>
                    <a:pt x="13124" y="109"/>
                    <a:pt x="12058" y="0"/>
                    <a:pt x="12058" y="0"/>
                  </a:cubicBezTo>
                  <a:cubicBezTo>
                    <a:pt x="12058" y="0"/>
                    <a:pt x="7414" y="0"/>
                    <a:pt x="6149" y="0"/>
                  </a:cubicBezTo>
                  <a:cubicBezTo>
                    <a:pt x="4884" y="0"/>
                    <a:pt x="4427" y="718"/>
                    <a:pt x="4427" y="718"/>
                  </a:cubicBezTo>
                  <a:cubicBezTo>
                    <a:pt x="2225" y="3880"/>
                    <a:pt x="1200" y="5971"/>
                    <a:pt x="720" y="7259"/>
                  </a:cubicBezTo>
                  <a:cubicBezTo>
                    <a:pt x="720" y="7280"/>
                    <a:pt x="720" y="7280"/>
                    <a:pt x="720" y="7280"/>
                  </a:cubicBezTo>
                  <a:cubicBezTo>
                    <a:pt x="699" y="7303"/>
                    <a:pt x="699" y="7324"/>
                    <a:pt x="676" y="7347"/>
                  </a:cubicBezTo>
                  <a:cubicBezTo>
                    <a:pt x="284" y="8436"/>
                    <a:pt x="307" y="8916"/>
                    <a:pt x="307" y="8916"/>
                  </a:cubicBezTo>
                  <a:cubicBezTo>
                    <a:pt x="307" y="8916"/>
                    <a:pt x="307" y="10049"/>
                    <a:pt x="307" y="11051"/>
                  </a:cubicBezTo>
                  <a:cubicBezTo>
                    <a:pt x="1332" y="11051"/>
                    <a:pt x="1332" y="11051"/>
                    <a:pt x="1332" y="11051"/>
                  </a:cubicBezTo>
                  <a:cubicBezTo>
                    <a:pt x="1332" y="13470"/>
                    <a:pt x="1332" y="13470"/>
                    <a:pt x="1332" y="13470"/>
                  </a:cubicBezTo>
                  <a:cubicBezTo>
                    <a:pt x="568" y="13470"/>
                    <a:pt x="568" y="13470"/>
                    <a:pt x="568" y="13470"/>
                  </a:cubicBezTo>
                  <a:cubicBezTo>
                    <a:pt x="0" y="13514"/>
                    <a:pt x="154" y="14495"/>
                    <a:pt x="154" y="14495"/>
                  </a:cubicBezTo>
                  <a:cubicBezTo>
                    <a:pt x="88" y="15847"/>
                    <a:pt x="1592" y="15912"/>
                    <a:pt x="1592" y="15912"/>
                  </a:cubicBezTo>
                  <a:cubicBezTo>
                    <a:pt x="4884" y="15912"/>
                    <a:pt x="4884" y="15912"/>
                    <a:pt x="4884" y="15912"/>
                  </a:cubicBezTo>
                  <a:cubicBezTo>
                    <a:pt x="5015" y="15912"/>
                    <a:pt x="5103" y="15674"/>
                    <a:pt x="5103" y="15674"/>
                  </a:cubicBezTo>
                  <a:cubicBezTo>
                    <a:pt x="5103" y="15674"/>
                    <a:pt x="5255" y="15039"/>
                    <a:pt x="6061" y="13581"/>
                  </a:cubicBezTo>
                  <a:cubicBezTo>
                    <a:pt x="6846" y="12120"/>
                    <a:pt x="9396" y="12295"/>
                    <a:pt x="9396" y="12295"/>
                  </a:cubicBezTo>
                  <a:cubicBezTo>
                    <a:pt x="12362" y="12295"/>
                    <a:pt x="12362" y="12295"/>
                    <a:pt x="12362" y="12295"/>
                  </a:cubicBezTo>
                  <a:cubicBezTo>
                    <a:pt x="13256" y="12295"/>
                    <a:pt x="13212" y="11880"/>
                    <a:pt x="13212" y="11880"/>
                  </a:cubicBezTo>
                  <a:cubicBezTo>
                    <a:pt x="13212" y="11880"/>
                    <a:pt x="13322" y="1570"/>
                    <a:pt x="13212" y="850"/>
                  </a:cubicBezTo>
                  <a:close/>
                  <a:moveTo>
                    <a:pt x="8090" y="5994"/>
                  </a:moveTo>
                  <a:lnTo>
                    <a:pt x="8090" y="5994"/>
                  </a:lnTo>
                  <a:cubicBezTo>
                    <a:pt x="7393" y="5994"/>
                    <a:pt x="6693" y="6562"/>
                    <a:pt x="6693" y="6562"/>
                  </a:cubicBezTo>
                  <a:cubicBezTo>
                    <a:pt x="6693" y="6562"/>
                    <a:pt x="5364" y="7739"/>
                    <a:pt x="4863" y="8196"/>
                  </a:cubicBezTo>
                  <a:cubicBezTo>
                    <a:pt x="4339" y="8676"/>
                    <a:pt x="3751" y="8741"/>
                    <a:pt x="3751" y="8741"/>
                  </a:cubicBezTo>
                  <a:cubicBezTo>
                    <a:pt x="2966" y="8741"/>
                    <a:pt x="2966" y="8741"/>
                    <a:pt x="2966" y="8741"/>
                  </a:cubicBezTo>
                  <a:cubicBezTo>
                    <a:pt x="2006" y="8741"/>
                    <a:pt x="2137" y="7956"/>
                    <a:pt x="2137" y="7956"/>
                  </a:cubicBezTo>
                  <a:cubicBezTo>
                    <a:pt x="2137" y="7956"/>
                    <a:pt x="2137" y="6954"/>
                    <a:pt x="2137" y="6823"/>
                  </a:cubicBezTo>
                  <a:cubicBezTo>
                    <a:pt x="2137" y="6671"/>
                    <a:pt x="2356" y="5537"/>
                    <a:pt x="2356" y="5537"/>
                  </a:cubicBezTo>
                  <a:cubicBezTo>
                    <a:pt x="2356" y="5537"/>
                    <a:pt x="4011" y="2595"/>
                    <a:pt x="4471" y="1854"/>
                  </a:cubicBezTo>
                  <a:cubicBezTo>
                    <a:pt x="4951" y="1134"/>
                    <a:pt x="6061" y="1154"/>
                    <a:pt x="6061" y="1154"/>
                  </a:cubicBezTo>
                  <a:cubicBezTo>
                    <a:pt x="6061" y="1154"/>
                    <a:pt x="10313" y="1154"/>
                    <a:pt x="10968" y="1154"/>
                  </a:cubicBezTo>
                  <a:cubicBezTo>
                    <a:pt x="11621" y="1154"/>
                    <a:pt x="11577" y="1634"/>
                    <a:pt x="11577" y="1634"/>
                  </a:cubicBezTo>
                  <a:cubicBezTo>
                    <a:pt x="11577" y="5406"/>
                    <a:pt x="11577" y="5406"/>
                    <a:pt x="11577" y="5406"/>
                  </a:cubicBezTo>
                  <a:cubicBezTo>
                    <a:pt x="11577" y="6190"/>
                    <a:pt x="10989" y="5994"/>
                    <a:pt x="10989" y="5994"/>
                  </a:cubicBezTo>
                  <a:cubicBezTo>
                    <a:pt x="10989" y="5994"/>
                    <a:pt x="8808" y="5994"/>
                    <a:pt x="8090" y="5994"/>
                  </a:cubicBezTo>
                  <a:close/>
                  <a:moveTo>
                    <a:pt x="11577" y="9546"/>
                  </a:moveTo>
                  <a:lnTo>
                    <a:pt x="11577" y="9546"/>
                  </a:lnTo>
                  <a:cubicBezTo>
                    <a:pt x="11577" y="9701"/>
                    <a:pt x="11446" y="9830"/>
                    <a:pt x="11294" y="9830"/>
                  </a:cubicBezTo>
                  <a:cubicBezTo>
                    <a:pt x="10008" y="9830"/>
                    <a:pt x="10008" y="9830"/>
                    <a:pt x="10008" y="9830"/>
                  </a:cubicBezTo>
                  <a:cubicBezTo>
                    <a:pt x="9856" y="9830"/>
                    <a:pt x="9724" y="9701"/>
                    <a:pt x="9724" y="9546"/>
                  </a:cubicBezTo>
                  <a:cubicBezTo>
                    <a:pt x="9724" y="9221"/>
                    <a:pt x="9724" y="9221"/>
                    <a:pt x="9724" y="9221"/>
                  </a:cubicBezTo>
                  <a:cubicBezTo>
                    <a:pt x="9724" y="9069"/>
                    <a:pt x="9856" y="8937"/>
                    <a:pt x="10008" y="8937"/>
                  </a:cubicBezTo>
                  <a:cubicBezTo>
                    <a:pt x="11294" y="8937"/>
                    <a:pt x="11294" y="8937"/>
                    <a:pt x="11294" y="8937"/>
                  </a:cubicBezTo>
                  <a:cubicBezTo>
                    <a:pt x="11446" y="8937"/>
                    <a:pt x="11577" y="9069"/>
                    <a:pt x="11577" y="9221"/>
                  </a:cubicBezTo>
                  <a:lnTo>
                    <a:pt x="11577" y="954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5" name="Freeform 7"/>
            <p:cNvSpPr>
              <a:spLocks noChangeArrowheads="1"/>
            </p:cNvSpPr>
            <p:nvPr/>
          </p:nvSpPr>
          <p:spPr bwMode="auto">
            <a:xfrm>
              <a:off x="1962" y="2884"/>
              <a:ext cx="162" cy="652"/>
            </a:xfrm>
            <a:custGeom>
              <a:avLst/>
              <a:gdLst>
                <a:gd name="T0" fmla="*/ 718 w 719"/>
                <a:gd name="T1" fmla="*/ 2594 h 2879"/>
                <a:gd name="T2" fmla="*/ 718 w 719"/>
                <a:gd name="T3" fmla="*/ 2594 h 2879"/>
                <a:gd name="T4" fmla="*/ 437 w 719"/>
                <a:gd name="T5" fmla="*/ 2878 h 2879"/>
                <a:gd name="T6" fmla="*/ 282 w 719"/>
                <a:gd name="T7" fmla="*/ 2878 h 2879"/>
                <a:gd name="T8" fmla="*/ 0 w 719"/>
                <a:gd name="T9" fmla="*/ 2594 h 2879"/>
                <a:gd name="T10" fmla="*/ 130 w 719"/>
                <a:gd name="T11" fmla="*/ 307 h 2879"/>
                <a:gd name="T12" fmla="*/ 437 w 719"/>
                <a:gd name="T13" fmla="*/ 0 h 2879"/>
                <a:gd name="T14" fmla="*/ 437 w 719"/>
                <a:gd name="T15" fmla="*/ 0 h 2879"/>
                <a:gd name="T16" fmla="*/ 718 w 719"/>
                <a:gd name="T17" fmla="*/ 284 h 2879"/>
                <a:gd name="T18" fmla="*/ 718 w 719"/>
                <a:gd name="T19" fmla="*/ 2594 h 28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9" h="2879">
                  <a:moveTo>
                    <a:pt x="718" y="2594"/>
                  </a:moveTo>
                  <a:lnTo>
                    <a:pt x="718" y="2594"/>
                  </a:lnTo>
                  <a:cubicBezTo>
                    <a:pt x="718" y="2746"/>
                    <a:pt x="587" y="2878"/>
                    <a:pt x="437" y="2878"/>
                  </a:cubicBezTo>
                  <a:cubicBezTo>
                    <a:pt x="282" y="2878"/>
                    <a:pt x="282" y="2878"/>
                    <a:pt x="282" y="2878"/>
                  </a:cubicBezTo>
                  <a:cubicBezTo>
                    <a:pt x="130" y="2878"/>
                    <a:pt x="0" y="2746"/>
                    <a:pt x="0" y="2594"/>
                  </a:cubicBezTo>
                  <a:cubicBezTo>
                    <a:pt x="130" y="307"/>
                    <a:pt x="130" y="307"/>
                    <a:pt x="130" y="307"/>
                  </a:cubicBezTo>
                  <a:cubicBezTo>
                    <a:pt x="130" y="131"/>
                    <a:pt x="282" y="0"/>
                    <a:pt x="437" y="0"/>
                  </a:cubicBezTo>
                  <a:lnTo>
                    <a:pt x="437" y="0"/>
                  </a:lnTo>
                  <a:cubicBezTo>
                    <a:pt x="587" y="0"/>
                    <a:pt x="718" y="131"/>
                    <a:pt x="718" y="284"/>
                  </a:cubicBezTo>
                  <a:lnTo>
                    <a:pt x="718" y="259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6" name="Freeform 8"/>
            <p:cNvSpPr>
              <a:spLocks noChangeArrowheads="1"/>
            </p:cNvSpPr>
            <p:nvPr/>
          </p:nvSpPr>
          <p:spPr bwMode="auto">
            <a:xfrm>
              <a:off x="2007" y="3537"/>
              <a:ext cx="83" cy="172"/>
            </a:xfrm>
            <a:custGeom>
              <a:avLst/>
              <a:gdLst>
                <a:gd name="T0" fmla="*/ 325 w 370"/>
                <a:gd name="T1" fmla="*/ 764 h 765"/>
                <a:gd name="T2" fmla="*/ 325 w 370"/>
                <a:gd name="T3" fmla="*/ 764 h 765"/>
                <a:gd name="T4" fmla="*/ 173 w 370"/>
                <a:gd name="T5" fmla="*/ 697 h 765"/>
                <a:gd name="T6" fmla="*/ 41 w 370"/>
                <a:gd name="T7" fmla="*/ 0 h 765"/>
                <a:gd name="T8" fmla="*/ 129 w 370"/>
                <a:gd name="T9" fmla="*/ 0 h 765"/>
                <a:gd name="T10" fmla="*/ 240 w 370"/>
                <a:gd name="T11" fmla="*/ 632 h 765"/>
                <a:gd name="T12" fmla="*/ 369 w 370"/>
                <a:gd name="T13" fmla="*/ 676 h 765"/>
                <a:gd name="T14" fmla="*/ 325 w 370"/>
                <a:gd name="T15" fmla="*/ 764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0" h="765">
                  <a:moveTo>
                    <a:pt x="325" y="764"/>
                  </a:moveTo>
                  <a:lnTo>
                    <a:pt x="325" y="764"/>
                  </a:lnTo>
                  <a:cubicBezTo>
                    <a:pt x="260" y="764"/>
                    <a:pt x="217" y="741"/>
                    <a:pt x="173" y="697"/>
                  </a:cubicBezTo>
                  <a:cubicBezTo>
                    <a:pt x="0" y="501"/>
                    <a:pt x="41" y="23"/>
                    <a:pt x="41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131"/>
                    <a:pt x="129" y="501"/>
                    <a:pt x="240" y="632"/>
                  </a:cubicBezTo>
                  <a:cubicBezTo>
                    <a:pt x="281" y="653"/>
                    <a:pt x="325" y="676"/>
                    <a:pt x="369" y="676"/>
                  </a:cubicBezTo>
                  <a:lnTo>
                    <a:pt x="325" y="76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7" name="Freeform 9"/>
            <p:cNvSpPr>
              <a:spLocks noChangeArrowheads="1"/>
            </p:cNvSpPr>
            <p:nvPr/>
          </p:nvSpPr>
          <p:spPr bwMode="auto">
            <a:xfrm>
              <a:off x="4380" y="4832"/>
              <a:ext cx="613" cy="1102"/>
            </a:xfrm>
            <a:custGeom>
              <a:avLst/>
              <a:gdLst>
                <a:gd name="T0" fmla="*/ 2311 w 2707"/>
                <a:gd name="T1" fmla="*/ 4861 h 4862"/>
                <a:gd name="T2" fmla="*/ 2311 w 2707"/>
                <a:gd name="T3" fmla="*/ 4861 h 4862"/>
                <a:gd name="T4" fmla="*/ 2311 w 2707"/>
                <a:gd name="T5" fmla="*/ 4665 h 4862"/>
                <a:gd name="T6" fmla="*/ 1898 w 2707"/>
                <a:gd name="T7" fmla="*/ 2179 h 4862"/>
                <a:gd name="T8" fmla="*/ 0 w 2707"/>
                <a:gd name="T9" fmla="*/ 0 h 4862"/>
                <a:gd name="T10" fmla="*/ 481 w 2707"/>
                <a:gd name="T11" fmla="*/ 0 h 4862"/>
                <a:gd name="T12" fmla="*/ 2161 w 2707"/>
                <a:gd name="T13" fmla="*/ 2047 h 4862"/>
                <a:gd name="T14" fmla="*/ 2595 w 2707"/>
                <a:gd name="T15" fmla="*/ 4685 h 4862"/>
                <a:gd name="T16" fmla="*/ 2595 w 2707"/>
                <a:gd name="T17" fmla="*/ 4861 h 4862"/>
                <a:gd name="T18" fmla="*/ 2574 w 2707"/>
                <a:gd name="T19" fmla="*/ 4861 h 4862"/>
                <a:gd name="T20" fmla="*/ 2311 w 2707"/>
                <a:gd name="T21" fmla="*/ 4861 h 4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7" h="4862">
                  <a:moveTo>
                    <a:pt x="2311" y="4861"/>
                  </a:moveTo>
                  <a:lnTo>
                    <a:pt x="2311" y="4861"/>
                  </a:lnTo>
                  <a:cubicBezTo>
                    <a:pt x="2311" y="4794"/>
                    <a:pt x="2311" y="4817"/>
                    <a:pt x="2311" y="4665"/>
                  </a:cubicBezTo>
                  <a:cubicBezTo>
                    <a:pt x="2334" y="4228"/>
                    <a:pt x="2399" y="3224"/>
                    <a:pt x="1898" y="2179"/>
                  </a:cubicBezTo>
                  <a:cubicBezTo>
                    <a:pt x="1265" y="826"/>
                    <a:pt x="24" y="0"/>
                    <a:pt x="0" y="0"/>
                  </a:cubicBezTo>
                  <a:cubicBezTo>
                    <a:pt x="481" y="0"/>
                    <a:pt x="481" y="0"/>
                    <a:pt x="481" y="0"/>
                  </a:cubicBezTo>
                  <a:cubicBezTo>
                    <a:pt x="524" y="21"/>
                    <a:pt x="1485" y="653"/>
                    <a:pt x="2161" y="2047"/>
                  </a:cubicBezTo>
                  <a:cubicBezTo>
                    <a:pt x="2706" y="3181"/>
                    <a:pt x="2618" y="4228"/>
                    <a:pt x="2595" y="4685"/>
                  </a:cubicBezTo>
                  <a:cubicBezTo>
                    <a:pt x="2595" y="4750"/>
                    <a:pt x="2595" y="4838"/>
                    <a:pt x="2595" y="4861"/>
                  </a:cubicBezTo>
                  <a:cubicBezTo>
                    <a:pt x="2595" y="4861"/>
                    <a:pt x="2595" y="4861"/>
                    <a:pt x="2574" y="4861"/>
                  </a:cubicBezTo>
                  <a:lnTo>
                    <a:pt x="2311" y="486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8" name="Freeform 10"/>
            <p:cNvSpPr>
              <a:spLocks noChangeArrowheads="1"/>
            </p:cNvSpPr>
            <p:nvPr/>
          </p:nvSpPr>
          <p:spPr bwMode="auto">
            <a:xfrm>
              <a:off x="5082" y="4659"/>
              <a:ext cx="6441" cy="341"/>
            </a:xfrm>
            <a:custGeom>
              <a:avLst/>
              <a:gdLst>
                <a:gd name="T0" fmla="*/ 28408 w 28409"/>
                <a:gd name="T1" fmla="*/ 1505 h 1506"/>
                <a:gd name="T2" fmla="*/ 0 w 28409"/>
                <a:gd name="T3" fmla="*/ 1505 h 1506"/>
                <a:gd name="T4" fmla="*/ 0 w 28409"/>
                <a:gd name="T5" fmla="*/ 0 h 1506"/>
                <a:gd name="T6" fmla="*/ 28408 w 28409"/>
                <a:gd name="T7" fmla="*/ 0 h 1506"/>
                <a:gd name="T8" fmla="*/ 28408 w 28409"/>
                <a:gd name="T9" fmla="*/ 1505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409" h="1506">
                  <a:moveTo>
                    <a:pt x="28408" y="1505"/>
                  </a:moveTo>
                  <a:lnTo>
                    <a:pt x="0" y="1505"/>
                  </a:lnTo>
                  <a:lnTo>
                    <a:pt x="0" y="0"/>
                  </a:lnTo>
                  <a:lnTo>
                    <a:pt x="28408" y="0"/>
                  </a:lnTo>
                  <a:lnTo>
                    <a:pt x="28408" y="150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49" name="Freeform 11"/>
            <p:cNvSpPr>
              <a:spLocks noChangeArrowheads="1"/>
            </p:cNvSpPr>
            <p:nvPr/>
          </p:nvSpPr>
          <p:spPr bwMode="auto">
            <a:xfrm>
              <a:off x="6234" y="4837"/>
              <a:ext cx="1493" cy="706"/>
            </a:xfrm>
            <a:custGeom>
              <a:avLst/>
              <a:gdLst>
                <a:gd name="T0" fmla="*/ 6585 w 6586"/>
                <a:gd name="T1" fmla="*/ 3118 h 3119"/>
                <a:gd name="T2" fmla="*/ 0 w 6586"/>
                <a:gd name="T3" fmla="*/ 3118 h 3119"/>
                <a:gd name="T4" fmla="*/ 0 w 6586"/>
                <a:gd name="T5" fmla="*/ 0 h 3119"/>
                <a:gd name="T6" fmla="*/ 6585 w 6586"/>
                <a:gd name="T7" fmla="*/ 0 h 3119"/>
                <a:gd name="T8" fmla="*/ 6585 w 6586"/>
                <a:gd name="T9" fmla="*/ 3118 h 3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86" h="3119">
                  <a:moveTo>
                    <a:pt x="6585" y="3118"/>
                  </a:moveTo>
                  <a:lnTo>
                    <a:pt x="0" y="3118"/>
                  </a:lnTo>
                  <a:lnTo>
                    <a:pt x="0" y="0"/>
                  </a:lnTo>
                  <a:lnTo>
                    <a:pt x="6585" y="0"/>
                  </a:lnTo>
                  <a:lnTo>
                    <a:pt x="6585" y="311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0" name="Freeform 12"/>
            <p:cNvSpPr>
              <a:spLocks noChangeArrowheads="1"/>
            </p:cNvSpPr>
            <p:nvPr/>
          </p:nvSpPr>
          <p:spPr bwMode="auto">
            <a:xfrm>
              <a:off x="5260" y="5000"/>
              <a:ext cx="494" cy="493"/>
            </a:xfrm>
            <a:custGeom>
              <a:avLst/>
              <a:gdLst>
                <a:gd name="T0" fmla="*/ 0 w 2183"/>
                <a:gd name="T1" fmla="*/ 1089 h 2180"/>
                <a:gd name="T2" fmla="*/ 0 w 2183"/>
                <a:gd name="T3" fmla="*/ 1089 h 2180"/>
                <a:gd name="T4" fmla="*/ 1092 w 2183"/>
                <a:gd name="T5" fmla="*/ 0 h 2180"/>
                <a:gd name="T6" fmla="*/ 2182 w 2183"/>
                <a:gd name="T7" fmla="*/ 1089 h 2180"/>
                <a:gd name="T8" fmla="*/ 1092 w 2183"/>
                <a:gd name="T9" fmla="*/ 2179 h 2180"/>
                <a:gd name="T10" fmla="*/ 0 w 2183"/>
                <a:gd name="T11" fmla="*/ 1089 h 2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83" h="2180">
                  <a:moveTo>
                    <a:pt x="0" y="1089"/>
                  </a:moveTo>
                  <a:lnTo>
                    <a:pt x="0" y="1089"/>
                  </a:lnTo>
                  <a:cubicBezTo>
                    <a:pt x="0" y="501"/>
                    <a:pt x="504" y="0"/>
                    <a:pt x="1092" y="0"/>
                  </a:cubicBezTo>
                  <a:cubicBezTo>
                    <a:pt x="1681" y="0"/>
                    <a:pt x="2182" y="501"/>
                    <a:pt x="2182" y="1089"/>
                  </a:cubicBezTo>
                  <a:cubicBezTo>
                    <a:pt x="2182" y="1699"/>
                    <a:pt x="1681" y="2179"/>
                    <a:pt x="1092" y="2179"/>
                  </a:cubicBezTo>
                  <a:cubicBezTo>
                    <a:pt x="504" y="2179"/>
                    <a:pt x="0" y="1699"/>
                    <a:pt x="0" y="1089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1" name="Freeform 13"/>
            <p:cNvSpPr>
              <a:spLocks noChangeArrowheads="1"/>
            </p:cNvSpPr>
            <p:nvPr/>
          </p:nvSpPr>
          <p:spPr bwMode="auto">
            <a:xfrm>
              <a:off x="10120" y="5045"/>
              <a:ext cx="1151" cy="291"/>
            </a:xfrm>
            <a:custGeom>
              <a:avLst/>
              <a:gdLst>
                <a:gd name="T0" fmla="*/ 5080 w 5081"/>
                <a:gd name="T1" fmla="*/ 741 h 1287"/>
                <a:gd name="T2" fmla="*/ 5080 w 5081"/>
                <a:gd name="T3" fmla="*/ 741 h 1287"/>
                <a:gd name="T4" fmla="*/ 4514 w 5081"/>
                <a:gd name="T5" fmla="*/ 1286 h 1287"/>
                <a:gd name="T6" fmla="*/ 567 w 5081"/>
                <a:gd name="T7" fmla="*/ 1286 h 1287"/>
                <a:gd name="T8" fmla="*/ 0 w 5081"/>
                <a:gd name="T9" fmla="*/ 741 h 1287"/>
                <a:gd name="T10" fmla="*/ 0 w 5081"/>
                <a:gd name="T11" fmla="*/ 545 h 1287"/>
                <a:gd name="T12" fmla="*/ 567 w 5081"/>
                <a:gd name="T13" fmla="*/ 0 h 1287"/>
                <a:gd name="T14" fmla="*/ 4514 w 5081"/>
                <a:gd name="T15" fmla="*/ 0 h 1287"/>
                <a:gd name="T16" fmla="*/ 5080 w 5081"/>
                <a:gd name="T17" fmla="*/ 545 h 1287"/>
                <a:gd name="T18" fmla="*/ 5080 w 5081"/>
                <a:gd name="T19" fmla="*/ 741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81" h="1287">
                  <a:moveTo>
                    <a:pt x="5080" y="741"/>
                  </a:moveTo>
                  <a:lnTo>
                    <a:pt x="5080" y="741"/>
                  </a:lnTo>
                  <a:cubicBezTo>
                    <a:pt x="5080" y="1046"/>
                    <a:pt x="4819" y="1286"/>
                    <a:pt x="4514" y="1286"/>
                  </a:cubicBezTo>
                  <a:cubicBezTo>
                    <a:pt x="567" y="1286"/>
                    <a:pt x="567" y="1286"/>
                    <a:pt x="567" y="1286"/>
                  </a:cubicBezTo>
                  <a:cubicBezTo>
                    <a:pt x="263" y="1286"/>
                    <a:pt x="0" y="1046"/>
                    <a:pt x="0" y="741"/>
                  </a:cubicBezTo>
                  <a:cubicBezTo>
                    <a:pt x="0" y="545"/>
                    <a:pt x="0" y="545"/>
                    <a:pt x="0" y="545"/>
                  </a:cubicBezTo>
                  <a:cubicBezTo>
                    <a:pt x="0" y="238"/>
                    <a:pt x="263" y="0"/>
                    <a:pt x="567" y="0"/>
                  </a:cubicBezTo>
                  <a:cubicBezTo>
                    <a:pt x="4514" y="0"/>
                    <a:pt x="4514" y="0"/>
                    <a:pt x="4514" y="0"/>
                  </a:cubicBezTo>
                  <a:cubicBezTo>
                    <a:pt x="4819" y="0"/>
                    <a:pt x="5080" y="238"/>
                    <a:pt x="5080" y="545"/>
                  </a:cubicBezTo>
                  <a:lnTo>
                    <a:pt x="5080" y="74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2" name="Freeform 14"/>
            <p:cNvSpPr>
              <a:spLocks noChangeArrowheads="1"/>
            </p:cNvSpPr>
            <p:nvPr/>
          </p:nvSpPr>
          <p:spPr bwMode="auto">
            <a:xfrm>
              <a:off x="9962" y="4635"/>
              <a:ext cx="701" cy="1111"/>
            </a:xfrm>
            <a:custGeom>
              <a:avLst/>
              <a:gdLst>
                <a:gd name="T0" fmla="*/ 2811 w 3096"/>
                <a:gd name="T1" fmla="*/ 4904 h 4905"/>
                <a:gd name="T2" fmla="*/ 2811 w 3096"/>
                <a:gd name="T3" fmla="*/ 4904 h 4905"/>
                <a:gd name="T4" fmla="*/ 2398 w 3096"/>
                <a:gd name="T5" fmla="*/ 2354 h 4905"/>
                <a:gd name="T6" fmla="*/ 0 w 3096"/>
                <a:gd name="T7" fmla="*/ 108 h 4905"/>
                <a:gd name="T8" fmla="*/ 327 w 3096"/>
                <a:gd name="T9" fmla="*/ 0 h 4905"/>
                <a:gd name="T10" fmla="*/ 2659 w 3096"/>
                <a:gd name="T11" fmla="*/ 2266 h 4905"/>
                <a:gd name="T12" fmla="*/ 3095 w 3096"/>
                <a:gd name="T13" fmla="*/ 4881 h 4905"/>
                <a:gd name="T14" fmla="*/ 2811 w 3096"/>
                <a:gd name="T15" fmla="*/ 4904 h 4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96" h="4905">
                  <a:moveTo>
                    <a:pt x="2811" y="4904"/>
                  </a:moveTo>
                  <a:lnTo>
                    <a:pt x="2811" y="4904"/>
                  </a:lnTo>
                  <a:cubicBezTo>
                    <a:pt x="2811" y="4881"/>
                    <a:pt x="2790" y="3616"/>
                    <a:pt x="2398" y="2354"/>
                  </a:cubicBezTo>
                  <a:cubicBezTo>
                    <a:pt x="2026" y="1112"/>
                    <a:pt x="20" y="129"/>
                    <a:pt x="0" y="108"/>
                  </a:cubicBezTo>
                  <a:cubicBezTo>
                    <a:pt x="327" y="0"/>
                    <a:pt x="327" y="0"/>
                    <a:pt x="327" y="0"/>
                  </a:cubicBezTo>
                  <a:cubicBezTo>
                    <a:pt x="415" y="20"/>
                    <a:pt x="2245" y="893"/>
                    <a:pt x="2659" y="2266"/>
                  </a:cubicBezTo>
                  <a:cubicBezTo>
                    <a:pt x="3074" y="3575"/>
                    <a:pt x="3095" y="4837"/>
                    <a:pt x="3095" y="4881"/>
                  </a:cubicBezTo>
                  <a:lnTo>
                    <a:pt x="2811" y="490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3" name="Freeform 15"/>
            <p:cNvSpPr>
              <a:spLocks noChangeArrowheads="1"/>
            </p:cNvSpPr>
            <p:nvPr/>
          </p:nvSpPr>
          <p:spPr bwMode="auto">
            <a:xfrm>
              <a:off x="8518" y="4629"/>
              <a:ext cx="439" cy="543"/>
            </a:xfrm>
            <a:custGeom>
              <a:avLst/>
              <a:gdLst>
                <a:gd name="T0" fmla="*/ 261 w 1942"/>
                <a:gd name="T1" fmla="*/ 2398 h 2399"/>
                <a:gd name="T2" fmla="*/ 261 w 1942"/>
                <a:gd name="T3" fmla="*/ 2398 h 2399"/>
                <a:gd name="T4" fmla="*/ 0 w 1942"/>
                <a:gd name="T5" fmla="*/ 2310 h 2399"/>
                <a:gd name="T6" fmla="*/ 1722 w 1942"/>
                <a:gd name="T7" fmla="*/ 0 h 2399"/>
                <a:gd name="T8" fmla="*/ 1941 w 1942"/>
                <a:gd name="T9" fmla="*/ 131 h 2399"/>
                <a:gd name="T10" fmla="*/ 261 w 1942"/>
                <a:gd name="T11" fmla="*/ 2398 h 2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2" h="2399">
                  <a:moveTo>
                    <a:pt x="261" y="2398"/>
                  </a:moveTo>
                  <a:lnTo>
                    <a:pt x="261" y="2398"/>
                  </a:lnTo>
                  <a:cubicBezTo>
                    <a:pt x="0" y="2310"/>
                    <a:pt x="0" y="2310"/>
                    <a:pt x="0" y="2310"/>
                  </a:cubicBezTo>
                  <a:cubicBezTo>
                    <a:pt x="64" y="2070"/>
                    <a:pt x="741" y="0"/>
                    <a:pt x="1722" y="0"/>
                  </a:cubicBezTo>
                  <a:cubicBezTo>
                    <a:pt x="1941" y="131"/>
                    <a:pt x="1941" y="131"/>
                    <a:pt x="1941" y="131"/>
                  </a:cubicBezTo>
                  <a:cubicBezTo>
                    <a:pt x="1265" y="131"/>
                    <a:pt x="436" y="1809"/>
                    <a:pt x="261" y="2398"/>
                  </a:cubicBez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4" name="Freeform 16"/>
            <p:cNvSpPr>
              <a:spLocks noChangeArrowheads="1"/>
            </p:cNvSpPr>
            <p:nvPr/>
          </p:nvSpPr>
          <p:spPr bwMode="auto">
            <a:xfrm>
              <a:off x="5161" y="4412"/>
              <a:ext cx="7049" cy="246"/>
            </a:xfrm>
            <a:custGeom>
              <a:avLst/>
              <a:gdLst>
                <a:gd name="T0" fmla="*/ 0 w 31089"/>
                <a:gd name="T1" fmla="*/ 0 h 1090"/>
                <a:gd name="T2" fmla="*/ 31088 w 31089"/>
                <a:gd name="T3" fmla="*/ 0 h 1090"/>
                <a:gd name="T4" fmla="*/ 31088 w 31089"/>
                <a:gd name="T5" fmla="*/ 1089 h 1090"/>
                <a:gd name="T6" fmla="*/ 0 w 31089"/>
                <a:gd name="T7" fmla="*/ 1089 h 1090"/>
                <a:gd name="T8" fmla="*/ 0 w 31089"/>
                <a:gd name="T9" fmla="*/ 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89" h="1090">
                  <a:moveTo>
                    <a:pt x="0" y="0"/>
                  </a:moveTo>
                  <a:lnTo>
                    <a:pt x="31088" y="0"/>
                  </a:lnTo>
                  <a:lnTo>
                    <a:pt x="31088" y="1089"/>
                  </a:lnTo>
                  <a:lnTo>
                    <a:pt x="0" y="1089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5" name="Freeform 17"/>
            <p:cNvSpPr>
              <a:spLocks noChangeArrowheads="1"/>
            </p:cNvSpPr>
            <p:nvPr/>
          </p:nvSpPr>
          <p:spPr bwMode="auto">
            <a:xfrm>
              <a:off x="5161" y="1901"/>
              <a:ext cx="187" cy="2757"/>
            </a:xfrm>
            <a:custGeom>
              <a:avLst/>
              <a:gdLst>
                <a:gd name="T0" fmla="*/ 828 w 829"/>
                <a:gd name="T1" fmla="*/ 0 h 12164"/>
                <a:gd name="T2" fmla="*/ 0 w 829"/>
                <a:gd name="T3" fmla="*/ 0 h 12164"/>
                <a:gd name="T4" fmla="*/ 0 w 829"/>
                <a:gd name="T5" fmla="*/ 12163 h 12164"/>
                <a:gd name="T6" fmla="*/ 828 w 829"/>
                <a:gd name="T7" fmla="*/ 12163 h 12164"/>
                <a:gd name="T8" fmla="*/ 828 w 829"/>
                <a:gd name="T9" fmla="*/ 0 h 12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9" h="12164">
                  <a:moveTo>
                    <a:pt x="828" y="0"/>
                  </a:moveTo>
                  <a:lnTo>
                    <a:pt x="0" y="0"/>
                  </a:lnTo>
                  <a:lnTo>
                    <a:pt x="0" y="12163"/>
                  </a:lnTo>
                  <a:lnTo>
                    <a:pt x="828" y="12163"/>
                  </a:lnTo>
                  <a:lnTo>
                    <a:pt x="828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6" name="Freeform 18"/>
            <p:cNvSpPr>
              <a:spLocks noChangeArrowheads="1"/>
            </p:cNvSpPr>
            <p:nvPr/>
          </p:nvSpPr>
          <p:spPr bwMode="auto">
            <a:xfrm>
              <a:off x="5349" y="4026"/>
              <a:ext cx="6861" cy="246"/>
            </a:xfrm>
            <a:custGeom>
              <a:avLst/>
              <a:gdLst>
                <a:gd name="T0" fmla="*/ 30260 w 30261"/>
                <a:gd name="T1" fmla="*/ 0 h 1090"/>
                <a:gd name="T2" fmla="*/ 0 w 30261"/>
                <a:gd name="T3" fmla="*/ 0 h 1090"/>
                <a:gd name="T4" fmla="*/ 0 w 30261"/>
                <a:gd name="T5" fmla="*/ 1089 h 1090"/>
                <a:gd name="T6" fmla="*/ 30260 w 30261"/>
                <a:gd name="T7" fmla="*/ 1089 h 1090"/>
                <a:gd name="T8" fmla="*/ 30260 w 30261"/>
                <a:gd name="T9" fmla="*/ 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090">
                  <a:moveTo>
                    <a:pt x="30260" y="0"/>
                  </a:moveTo>
                  <a:lnTo>
                    <a:pt x="0" y="0"/>
                  </a:lnTo>
                  <a:lnTo>
                    <a:pt x="0" y="1089"/>
                  </a:lnTo>
                  <a:lnTo>
                    <a:pt x="30260" y="1089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7" name="Freeform 19"/>
            <p:cNvSpPr>
              <a:spLocks noChangeArrowheads="1"/>
            </p:cNvSpPr>
            <p:nvPr/>
          </p:nvSpPr>
          <p:spPr bwMode="auto">
            <a:xfrm>
              <a:off x="5349" y="4071"/>
              <a:ext cx="6861" cy="49"/>
            </a:xfrm>
            <a:custGeom>
              <a:avLst/>
              <a:gdLst>
                <a:gd name="T0" fmla="*/ 30260 w 30261"/>
                <a:gd name="T1" fmla="*/ 0 h 220"/>
                <a:gd name="T2" fmla="*/ 0 w 30261"/>
                <a:gd name="T3" fmla="*/ 0 h 220"/>
                <a:gd name="T4" fmla="*/ 0 w 30261"/>
                <a:gd name="T5" fmla="*/ 219 h 220"/>
                <a:gd name="T6" fmla="*/ 30260 w 30261"/>
                <a:gd name="T7" fmla="*/ 219 h 220"/>
                <a:gd name="T8" fmla="*/ 30260 w 30261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220">
                  <a:moveTo>
                    <a:pt x="30260" y="0"/>
                  </a:moveTo>
                  <a:lnTo>
                    <a:pt x="0" y="0"/>
                  </a:lnTo>
                  <a:lnTo>
                    <a:pt x="0" y="219"/>
                  </a:lnTo>
                  <a:lnTo>
                    <a:pt x="30260" y="219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8" name="Freeform 20"/>
            <p:cNvSpPr>
              <a:spLocks noChangeArrowheads="1"/>
            </p:cNvSpPr>
            <p:nvPr/>
          </p:nvSpPr>
          <p:spPr bwMode="auto">
            <a:xfrm>
              <a:off x="5349" y="4174"/>
              <a:ext cx="6861" cy="49"/>
            </a:xfrm>
            <a:custGeom>
              <a:avLst/>
              <a:gdLst>
                <a:gd name="T0" fmla="*/ 30260 w 30261"/>
                <a:gd name="T1" fmla="*/ 0 h 220"/>
                <a:gd name="T2" fmla="*/ 0 w 30261"/>
                <a:gd name="T3" fmla="*/ 0 h 220"/>
                <a:gd name="T4" fmla="*/ 0 w 30261"/>
                <a:gd name="T5" fmla="*/ 219 h 220"/>
                <a:gd name="T6" fmla="*/ 30260 w 30261"/>
                <a:gd name="T7" fmla="*/ 219 h 220"/>
                <a:gd name="T8" fmla="*/ 30260 w 30261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220">
                  <a:moveTo>
                    <a:pt x="30260" y="0"/>
                  </a:moveTo>
                  <a:lnTo>
                    <a:pt x="0" y="0"/>
                  </a:lnTo>
                  <a:lnTo>
                    <a:pt x="0" y="219"/>
                  </a:lnTo>
                  <a:lnTo>
                    <a:pt x="30260" y="219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59" name="Freeform 21"/>
            <p:cNvSpPr>
              <a:spLocks noChangeArrowheads="1"/>
            </p:cNvSpPr>
            <p:nvPr/>
          </p:nvSpPr>
          <p:spPr bwMode="auto">
            <a:xfrm>
              <a:off x="5349" y="2182"/>
              <a:ext cx="6861" cy="246"/>
            </a:xfrm>
            <a:custGeom>
              <a:avLst/>
              <a:gdLst>
                <a:gd name="T0" fmla="*/ 30260 w 30261"/>
                <a:gd name="T1" fmla="*/ 0 h 1090"/>
                <a:gd name="T2" fmla="*/ 0 w 30261"/>
                <a:gd name="T3" fmla="*/ 0 h 1090"/>
                <a:gd name="T4" fmla="*/ 0 w 30261"/>
                <a:gd name="T5" fmla="*/ 1089 h 1090"/>
                <a:gd name="T6" fmla="*/ 30260 w 30261"/>
                <a:gd name="T7" fmla="*/ 1089 h 1090"/>
                <a:gd name="T8" fmla="*/ 30260 w 30261"/>
                <a:gd name="T9" fmla="*/ 0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090">
                  <a:moveTo>
                    <a:pt x="30260" y="0"/>
                  </a:moveTo>
                  <a:lnTo>
                    <a:pt x="0" y="0"/>
                  </a:lnTo>
                  <a:lnTo>
                    <a:pt x="0" y="1089"/>
                  </a:lnTo>
                  <a:lnTo>
                    <a:pt x="30260" y="1089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0" name="Freeform 22"/>
            <p:cNvSpPr>
              <a:spLocks noChangeArrowheads="1"/>
            </p:cNvSpPr>
            <p:nvPr/>
          </p:nvSpPr>
          <p:spPr bwMode="auto">
            <a:xfrm>
              <a:off x="5349" y="2227"/>
              <a:ext cx="6861" cy="44"/>
            </a:xfrm>
            <a:custGeom>
              <a:avLst/>
              <a:gdLst>
                <a:gd name="T0" fmla="*/ 30260 w 30261"/>
                <a:gd name="T1" fmla="*/ 0 h 197"/>
                <a:gd name="T2" fmla="*/ 0 w 30261"/>
                <a:gd name="T3" fmla="*/ 0 h 197"/>
                <a:gd name="T4" fmla="*/ 0 w 30261"/>
                <a:gd name="T5" fmla="*/ 196 h 197"/>
                <a:gd name="T6" fmla="*/ 30260 w 30261"/>
                <a:gd name="T7" fmla="*/ 196 h 197"/>
                <a:gd name="T8" fmla="*/ 30260 w 30261"/>
                <a:gd name="T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97">
                  <a:moveTo>
                    <a:pt x="30260" y="0"/>
                  </a:moveTo>
                  <a:lnTo>
                    <a:pt x="0" y="0"/>
                  </a:lnTo>
                  <a:lnTo>
                    <a:pt x="0" y="196"/>
                  </a:lnTo>
                  <a:lnTo>
                    <a:pt x="30260" y="196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1" name="Freeform 23"/>
            <p:cNvSpPr>
              <a:spLocks noChangeArrowheads="1"/>
            </p:cNvSpPr>
            <p:nvPr/>
          </p:nvSpPr>
          <p:spPr bwMode="auto">
            <a:xfrm>
              <a:off x="5349" y="2331"/>
              <a:ext cx="6861" cy="49"/>
            </a:xfrm>
            <a:custGeom>
              <a:avLst/>
              <a:gdLst>
                <a:gd name="T0" fmla="*/ 30260 w 30261"/>
                <a:gd name="T1" fmla="*/ 0 h 220"/>
                <a:gd name="T2" fmla="*/ 0 w 30261"/>
                <a:gd name="T3" fmla="*/ 0 h 220"/>
                <a:gd name="T4" fmla="*/ 0 w 30261"/>
                <a:gd name="T5" fmla="*/ 219 h 220"/>
                <a:gd name="T6" fmla="*/ 30260 w 30261"/>
                <a:gd name="T7" fmla="*/ 219 h 220"/>
                <a:gd name="T8" fmla="*/ 30260 w 30261"/>
                <a:gd name="T9" fmla="*/ 0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220">
                  <a:moveTo>
                    <a:pt x="30260" y="0"/>
                  </a:moveTo>
                  <a:lnTo>
                    <a:pt x="0" y="0"/>
                  </a:lnTo>
                  <a:lnTo>
                    <a:pt x="0" y="219"/>
                  </a:lnTo>
                  <a:lnTo>
                    <a:pt x="30260" y="219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2" name="Freeform 24"/>
            <p:cNvSpPr>
              <a:spLocks noChangeArrowheads="1"/>
            </p:cNvSpPr>
            <p:nvPr/>
          </p:nvSpPr>
          <p:spPr bwMode="auto">
            <a:xfrm>
              <a:off x="5349" y="2805"/>
              <a:ext cx="6861" cy="247"/>
            </a:xfrm>
            <a:custGeom>
              <a:avLst/>
              <a:gdLst>
                <a:gd name="T0" fmla="*/ 30260 w 30261"/>
                <a:gd name="T1" fmla="*/ 0 h 1093"/>
                <a:gd name="T2" fmla="*/ 0 w 30261"/>
                <a:gd name="T3" fmla="*/ 0 h 1093"/>
                <a:gd name="T4" fmla="*/ 0 w 30261"/>
                <a:gd name="T5" fmla="*/ 1092 h 1093"/>
                <a:gd name="T6" fmla="*/ 30260 w 30261"/>
                <a:gd name="T7" fmla="*/ 1092 h 1093"/>
                <a:gd name="T8" fmla="*/ 30260 w 30261"/>
                <a:gd name="T9" fmla="*/ 0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093">
                  <a:moveTo>
                    <a:pt x="30260" y="0"/>
                  </a:moveTo>
                  <a:lnTo>
                    <a:pt x="0" y="0"/>
                  </a:lnTo>
                  <a:lnTo>
                    <a:pt x="0" y="1092"/>
                  </a:lnTo>
                  <a:lnTo>
                    <a:pt x="30260" y="1092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3" name="Freeform 25"/>
            <p:cNvSpPr>
              <a:spLocks noChangeArrowheads="1"/>
            </p:cNvSpPr>
            <p:nvPr/>
          </p:nvSpPr>
          <p:spPr bwMode="auto">
            <a:xfrm>
              <a:off x="5349" y="2850"/>
              <a:ext cx="6861" cy="49"/>
            </a:xfrm>
            <a:custGeom>
              <a:avLst/>
              <a:gdLst>
                <a:gd name="T0" fmla="*/ 30260 w 30261"/>
                <a:gd name="T1" fmla="*/ 0 h 221"/>
                <a:gd name="T2" fmla="*/ 0 w 30261"/>
                <a:gd name="T3" fmla="*/ 0 h 221"/>
                <a:gd name="T4" fmla="*/ 0 w 30261"/>
                <a:gd name="T5" fmla="*/ 220 h 221"/>
                <a:gd name="T6" fmla="*/ 30260 w 30261"/>
                <a:gd name="T7" fmla="*/ 220 h 221"/>
                <a:gd name="T8" fmla="*/ 30260 w 30261"/>
                <a:gd name="T9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221">
                  <a:moveTo>
                    <a:pt x="30260" y="0"/>
                  </a:moveTo>
                  <a:lnTo>
                    <a:pt x="0" y="0"/>
                  </a:lnTo>
                  <a:lnTo>
                    <a:pt x="0" y="220"/>
                  </a:lnTo>
                  <a:lnTo>
                    <a:pt x="30260" y="220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4" name="Freeform 26"/>
            <p:cNvSpPr>
              <a:spLocks noChangeArrowheads="1"/>
            </p:cNvSpPr>
            <p:nvPr/>
          </p:nvSpPr>
          <p:spPr bwMode="auto">
            <a:xfrm>
              <a:off x="5349" y="2954"/>
              <a:ext cx="6861" cy="48"/>
            </a:xfrm>
            <a:custGeom>
              <a:avLst/>
              <a:gdLst>
                <a:gd name="T0" fmla="*/ 30260 w 30261"/>
                <a:gd name="T1" fmla="*/ 0 h 218"/>
                <a:gd name="T2" fmla="*/ 0 w 30261"/>
                <a:gd name="T3" fmla="*/ 0 h 218"/>
                <a:gd name="T4" fmla="*/ 0 w 30261"/>
                <a:gd name="T5" fmla="*/ 217 h 218"/>
                <a:gd name="T6" fmla="*/ 30260 w 30261"/>
                <a:gd name="T7" fmla="*/ 217 h 218"/>
                <a:gd name="T8" fmla="*/ 30260 w 30261"/>
                <a:gd name="T9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218">
                  <a:moveTo>
                    <a:pt x="30260" y="0"/>
                  </a:moveTo>
                  <a:lnTo>
                    <a:pt x="0" y="0"/>
                  </a:lnTo>
                  <a:lnTo>
                    <a:pt x="0" y="217"/>
                  </a:lnTo>
                  <a:lnTo>
                    <a:pt x="30260" y="217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5" name="Freeform 27"/>
            <p:cNvSpPr>
              <a:spLocks noChangeArrowheads="1"/>
            </p:cNvSpPr>
            <p:nvPr/>
          </p:nvSpPr>
          <p:spPr bwMode="auto">
            <a:xfrm>
              <a:off x="5349" y="3438"/>
              <a:ext cx="6861" cy="241"/>
            </a:xfrm>
            <a:custGeom>
              <a:avLst/>
              <a:gdLst>
                <a:gd name="T0" fmla="*/ 30260 w 30261"/>
                <a:gd name="T1" fmla="*/ 0 h 1069"/>
                <a:gd name="T2" fmla="*/ 0 w 30261"/>
                <a:gd name="T3" fmla="*/ 0 h 1069"/>
                <a:gd name="T4" fmla="*/ 0 w 30261"/>
                <a:gd name="T5" fmla="*/ 1068 h 1069"/>
                <a:gd name="T6" fmla="*/ 30260 w 30261"/>
                <a:gd name="T7" fmla="*/ 1068 h 1069"/>
                <a:gd name="T8" fmla="*/ 30260 w 30261"/>
                <a:gd name="T9" fmla="*/ 0 h 1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069">
                  <a:moveTo>
                    <a:pt x="30260" y="0"/>
                  </a:moveTo>
                  <a:lnTo>
                    <a:pt x="0" y="0"/>
                  </a:lnTo>
                  <a:lnTo>
                    <a:pt x="0" y="1068"/>
                  </a:lnTo>
                  <a:lnTo>
                    <a:pt x="30260" y="1068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6" name="Freeform 28"/>
            <p:cNvSpPr>
              <a:spLocks noChangeArrowheads="1"/>
            </p:cNvSpPr>
            <p:nvPr/>
          </p:nvSpPr>
          <p:spPr bwMode="auto">
            <a:xfrm>
              <a:off x="5349" y="3483"/>
              <a:ext cx="6861" cy="44"/>
            </a:xfrm>
            <a:custGeom>
              <a:avLst/>
              <a:gdLst>
                <a:gd name="T0" fmla="*/ 30260 w 30261"/>
                <a:gd name="T1" fmla="*/ 0 h 197"/>
                <a:gd name="T2" fmla="*/ 0 w 30261"/>
                <a:gd name="T3" fmla="*/ 0 h 197"/>
                <a:gd name="T4" fmla="*/ 0 w 30261"/>
                <a:gd name="T5" fmla="*/ 196 h 197"/>
                <a:gd name="T6" fmla="*/ 30260 w 30261"/>
                <a:gd name="T7" fmla="*/ 196 h 197"/>
                <a:gd name="T8" fmla="*/ 30260 w 30261"/>
                <a:gd name="T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97">
                  <a:moveTo>
                    <a:pt x="30260" y="0"/>
                  </a:moveTo>
                  <a:lnTo>
                    <a:pt x="0" y="0"/>
                  </a:lnTo>
                  <a:lnTo>
                    <a:pt x="0" y="196"/>
                  </a:lnTo>
                  <a:lnTo>
                    <a:pt x="30260" y="196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7" name="Freeform 29"/>
            <p:cNvSpPr>
              <a:spLocks noChangeArrowheads="1"/>
            </p:cNvSpPr>
            <p:nvPr/>
          </p:nvSpPr>
          <p:spPr bwMode="auto">
            <a:xfrm>
              <a:off x="5349" y="3587"/>
              <a:ext cx="6861" cy="43"/>
            </a:xfrm>
            <a:custGeom>
              <a:avLst/>
              <a:gdLst>
                <a:gd name="T0" fmla="*/ 30260 w 30261"/>
                <a:gd name="T1" fmla="*/ 0 h 195"/>
                <a:gd name="T2" fmla="*/ 0 w 30261"/>
                <a:gd name="T3" fmla="*/ 0 h 195"/>
                <a:gd name="T4" fmla="*/ 0 w 30261"/>
                <a:gd name="T5" fmla="*/ 194 h 195"/>
                <a:gd name="T6" fmla="*/ 30260 w 30261"/>
                <a:gd name="T7" fmla="*/ 194 h 195"/>
                <a:gd name="T8" fmla="*/ 30260 w 30261"/>
                <a:gd name="T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261" h="195">
                  <a:moveTo>
                    <a:pt x="30260" y="0"/>
                  </a:moveTo>
                  <a:lnTo>
                    <a:pt x="0" y="0"/>
                  </a:lnTo>
                  <a:lnTo>
                    <a:pt x="0" y="194"/>
                  </a:lnTo>
                  <a:lnTo>
                    <a:pt x="30260" y="194"/>
                  </a:lnTo>
                  <a:lnTo>
                    <a:pt x="3026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8" name="Freeform 30"/>
            <p:cNvSpPr>
              <a:spLocks noChangeArrowheads="1"/>
            </p:cNvSpPr>
            <p:nvPr/>
          </p:nvSpPr>
          <p:spPr bwMode="auto">
            <a:xfrm>
              <a:off x="5819" y="2182"/>
              <a:ext cx="163" cy="2476"/>
            </a:xfrm>
            <a:custGeom>
              <a:avLst/>
              <a:gdLst>
                <a:gd name="T0" fmla="*/ 720 w 721"/>
                <a:gd name="T1" fmla="*/ 0 h 10922"/>
                <a:gd name="T2" fmla="*/ 0 w 721"/>
                <a:gd name="T3" fmla="*/ 0 h 10922"/>
                <a:gd name="T4" fmla="*/ 0 w 721"/>
                <a:gd name="T5" fmla="*/ 10921 h 10922"/>
                <a:gd name="T6" fmla="*/ 720 w 721"/>
                <a:gd name="T7" fmla="*/ 10921 h 10922"/>
                <a:gd name="T8" fmla="*/ 720 w 721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1" h="10922">
                  <a:moveTo>
                    <a:pt x="720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20" y="10921"/>
                  </a:lnTo>
                  <a:lnTo>
                    <a:pt x="72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69" name="Freeform 31"/>
            <p:cNvSpPr>
              <a:spLocks noChangeArrowheads="1"/>
            </p:cNvSpPr>
            <p:nvPr/>
          </p:nvSpPr>
          <p:spPr bwMode="auto">
            <a:xfrm>
              <a:off x="6595" y="2182"/>
              <a:ext cx="167" cy="2476"/>
            </a:xfrm>
            <a:custGeom>
              <a:avLst/>
              <a:gdLst>
                <a:gd name="T0" fmla="*/ 740 w 741"/>
                <a:gd name="T1" fmla="*/ 0 h 10922"/>
                <a:gd name="T2" fmla="*/ 0 w 741"/>
                <a:gd name="T3" fmla="*/ 0 h 10922"/>
                <a:gd name="T4" fmla="*/ 0 w 741"/>
                <a:gd name="T5" fmla="*/ 10921 h 10922"/>
                <a:gd name="T6" fmla="*/ 740 w 741"/>
                <a:gd name="T7" fmla="*/ 10921 h 10922"/>
                <a:gd name="T8" fmla="*/ 740 w 741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1" h="10922">
                  <a:moveTo>
                    <a:pt x="740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40" y="10921"/>
                  </a:lnTo>
                  <a:lnTo>
                    <a:pt x="74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0" name="Freeform 32"/>
            <p:cNvSpPr>
              <a:spLocks noChangeArrowheads="1"/>
            </p:cNvSpPr>
            <p:nvPr/>
          </p:nvSpPr>
          <p:spPr bwMode="auto">
            <a:xfrm>
              <a:off x="7376" y="2182"/>
              <a:ext cx="163" cy="2476"/>
            </a:xfrm>
            <a:custGeom>
              <a:avLst/>
              <a:gdLst>
                <a:gd name="T0" fmla="*/ 720 w 721"/>
                <a:gd name="T1" fmla="*/ 0 h 10922"/>
                <a:gd name="T2" fmla="*/ 0 w 721"/>
                <a:gd name="T3" fmla="*/ 0 h 10922"/>
                <a:gd name="T4" fmla="*/ 0 w 721"/>
                <a:gd name="T5" fmla="*/ 10921 h 10922"/>
                <a:gd name="T6" fmla="*/ 720 w 721"/>
                <a:gd name="T7" fmla="*/ 10921 h 10922"/>
                <a:gd name="T8" fmla="*/ 720 w 721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1" h="10922">
                  <a:moveTo>
                    <a:pt x="720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20" y="10921"/>
                  </a:lnTo>
                  <a:lnTo>
                    <a:pt x="72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1" name="Freeform 33"/>
            <p:cNvSpPr>
              <a:spLocks noChangeArrowheads="1"/>
            </p:cNvSpPr>
            <p:nvPr/>
          </p:nvSpPr>
          <p:spPr bwMode="auto">
            <a:xfrm>
              <a:off x="8152" y="2182"/>
              <a:ext cx="167" cy="2476"/>
            </a:xfrm>
            <a:custGeom>
              <a:avLst/>
              <a:gdLst>
                <a:gd name="T0" fmla="*/ 741 w 742"/>
                <a:gd name="T1" fmla="*/ 0 h 10922"/>
                <a:gd name="T2" fmla="*/ 0 w 742"/>
                <a:gd name="T3" fmla="*/ 0 h 10922"/>
                <a:gd name="T4" fmla="*/ 0 w 742"/>
                <a:gd name="T5" fmla="*/ 10921 h 10922"/>
                <a:gd name="T6" fmla="*/ 741 w 742"/>
                <a:gd name="T7" fmla="*/ 10921 h 10922"/>
                <a:gd name="T8" fmla="*/ 741 w 742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2" h="10922">
                  <a:moveTo>
                    <a:pt x="741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41" y="10921"/>
                  </a:lnTo>
                  <a:lnTo>
                    <a:pt x="74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2" name="Freeform 34"/>
            <p:cNvSpPr>
              <a:spLocks noChangeArrowheads="1"/>
            </p:cNvSpPr>
            <p:nvPr/>
          </p:nvSpPr>
          <p:spPr bwMode="auto">
            <a:xfrm>
              <a:off x="8933" y="2182"/>
              <a:ext cx="163" cy="2476"/>
            </a:xfrm>
            <a:custGeom>
              <a:avLst/>
              <a:gdLst>
                <a:gd name="T0" fmla="*/ 720 w 721"/>
                <a:gd name="T1" fmla="*/ 0 h 10922"/>
                <a:gd name="T2" fmla="*/ 0 w 721"/>
                <a:gd name="T3" fmla="*/ 0 h 10922"/>
                <a:gd name="T4" fmla="*/ 0 w 721"/>
                <a:gd name="T5" fmla="*/ 10921 h 10922"/>
                <a:gd name="T6" fmla="*/ 720 w 721"/>
                <a:gd name="T7" fmla="*/ 10921 h 10922"/>
                <a:gd name="T8" fmla="*/ 720 w 721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1" h="10922">
                  <a:moveTo>
                    <a:pt x="720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20" y="10921"/>
                  </a:lnTo>
                  <a:lnTo>
                    <a:pt x="72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3" name="Freeform 35"/>
            <p:cNvSpPr>
              <a:spLocks noChangeArrowheads="1"/>
            </p:cNvSpPr>
            <p:nvPr/>
          </p:nvSpPr>
          <p:spPr bwMode="auto">
            <a:xfrm>
              <a:off x="9709" y="2182"/>
              <a:ext cx="168" cy="2476"/>
            </a:xfrm>
            <a:custGeom>
              <a:avLst/>
              <a:gdLst>
                <a:gd name="T0" fmla="*/ 743 w 744"/>
                <a:gd name="T1" fmla="*/ 0 h 10922"/>
                <a:gd name="T2" fmla="*/ 0 w 744"/>
                <a:gd name="T3" fmla="*/ 0 h 10922"/>
                <a:gd name="T4" fmla="*/ 0 w 744"/>
                <a:gd name="T5" fmla="*/ 10921 h 10922"/>
                <a:gd name="T6" fmla="*/ 743 w 744"/>
                <a:gd name="T7" fmla="*/ 10921 h 10922"/>
                <a:gd name="T8" fmla="*/ 743 w 744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4" h="10922">
                  <a:moveTo>
                    <a:pt x="743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43" y="10921"/>
                  </a:lnTo>
                  <a:lnTo>
                    <a:pt x="743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4" name="Freeform 36"/>
            <p:cNvSpPr>
              <a:spLocks noChangeArrowheads="1"/>
            </p:cNvSpPr>
            <p:nvPr/>
          </p:nvSpPr>
          <p:spPr bwMode="auto">
            <a:xfrm>
              <a:off x="10491" y="2182"/>
              <a:ext cx="162" cy="2476"/>
            </a:xfrm>
            <a:custGeom>
              <a:avLst/>
              <a:gdLst>
                <a:gd name="T0" fmla="*/ 718 w 719"/>
                <a:gd name="T1" fmla="*/ 0 h 10922"/>
                <a:gd name="T2" fmla="*/ 0 w 719"/>
                <a:gd name="T3" fmla="*/ 0 h 10922"/>
                <a:gd name="T4" fmla="*/ 0 w 719"/>
                <a:gd name="T5" fmla="*/ 10921 h 10922"/>
                <a:gd name="T6" fmla="*/ 718 w 719"/>
                <a:gd name="T7" fmla="*/ 10921 h 10922"/>
                <a:gd name="T8" fmla="*/ 718 w 719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9" h="10922">
                  <a:moveTo>
                    <a:pt x="718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18" y="10921"/>
                  </a:lnTo>
                  <a:lnTo>
                    <a:pt x="718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5" name="Freeform 37"/>
            <p:cNvSpPr>
              <a:spLocks noChangeArrowheads="1"/>
            </p:cNvSpPr>
            <p:nvPr/>
          </p:nvSpPr>
          <p:spPr bwMode="auto">
            <a:xfrm>
              <a:off x="11267" y="2182"/>
              <a:ext cx="167" cy="2476"/>
            </a:xfrm>
            <a:custGeom>
              <a:avLst/>
              <a:gdLst>
                <a:gd name="T0" fmla="*/ 741 w 742"/>
                <a:gd name="T1" fmla="*/ 0 h 10922"/>
                <a:gd name="T2" fmla="*/ 0 w 742"/>
                <a:gd name="T3" fmla="*/ 0 h 10922"/>
                <a:gd name="T4" fmla="*/ 0 w 742"/>
                <a:gd name="T5" fmla="*/ 10921 h 10922"/>
                <a:gd name="T6" fmla="*/ 741 w 742"/>
                <a:gd name="T7" fmla="*/ 10921 h 10922"/>
                <a:gd name="T8" fmla="*/ 741 w 742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2" h="10922">
                  <a:moveTo>
                    <a:pt x="741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41" y="10921"/>
                  </a:lnTo>
                  <a:lnTo>
                    <a:pt x="74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  <p:sp>
          <p:nvSpPr>
            <p:cNvPr id="176" name="Freeform 38"/>
            <p:cNvSpPr>
              <a:spLocks noChangeArrowheads="1"/>
            </p:cNvSpPr>
            <p:nvPr/>
          </p:nvSpPr>
          <p:spPr bwMode="auto">
            <a:xfrm>
              <a:off x="12048" y="2182"/>
              <a:ext cx="163" cy="2476"/>
            </a:xfrm>
            <a:custGeom>
              <a:avLst/>
              <a:gdLst>
                <a:gd name="T0" fmla="*/ 720 w 721"/>
                <a:gd name="T1" fmla="*/ 0 h 10922"/>
                <a:gd name="T2" fmla="*/ 0 w 721"/>
                <a:gd name="T3" fmla="*/ 0 h 10922"/>
                <a:gd name="T4" fmla="*/ 0 w 721"/>
                <a:gd name="T5" fmla="*/ 10921 h 10922"/>
                <a:gd name="T6" fmla="*/ 720 w 721"/>
                <a:gd name="T7" fmla="*/ 10921 h 10922"/>
                <a:gd name="T8" fmla="*/ 720 w 721"/>
                <a:gd name="T9" fmla="*/ 0 h 10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1" h="10922">
                  <a:moveTo>
                    <a:pt x="720" y="0"/>
                  </a:moveTo>
                  <a:lnTo>
                    <a:pt x="0" y="0"/>
                  </a:lnTo>
                  <a:lnTo>
                    <a:pt x="0" y="10921"/>
                  </a:lnTo>
                  <a:lnTo>
                    <a:pt x="720" y="10921"/>
                  </a:lnTo>
                  <a:lnTo>
                    <a:pt x="72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Calibri Ligh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62064255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0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/>
              <a:t>整理发布</a:t>
            </a:r>
          </a:p>
        </p:txBody>
      </p:sp>
    </p:spTree>
    <p:extLst>
      <p:ext uri="{BB962C8B-B14F-4D97-AF65-F5344CB8AC3E}">
        <p14:creationId xmlns:p14="http://schemas.microsoft.com/office/powerpoint/2010/main" val="188401790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531131" y="3672623"/>
            <a:ext cx="4908658" cy="1353103"/>
            <a:chOff x="4531131" y="3672623"/>
            <a:chExt cx="4908658" cy="1353103"/>
          </a:xfrm>
        </p:grpSpPr>
        <p:cxnSp>
          <p:nvCxnSpPr>
            <p:cNvPr id="118" name="Straight Connector 117"/>
            <p:cNvCxnSpPr/>
            <p:nvPr/>
          </p:nvCxnSpPr>
          <p:spPr>
            <a:xfrm flipH="1">
              <a:off x="6639207" y="3724914"/>
              <a:ext cx="2800582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 flipH="1">
              <a:off x="6639207" y="4048093"/>
              <a:ext cx="2800582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 flipH="1">
              <a:off x="6639207" y="4364938"/>
              <a:ext cx="2800582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/>
            <p:cNvCxnSpPr/>
            <p:nvPr/>
          </p:nvCxnSpPr>
          <p:spPr>
            <a:xfrm flipH="1">
              <a:off x="6639207" y="4718095"/>
              <a:ext cx="2800582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 flipH="1">
              <a:off x="6639207" y="5025726"/>
              <a:ext cx="2800582" cy="0"/>
            </a:xfrm>
            <a:prstGeom prst="line">
              <a:avLst/>
            </a:prstGeom>
            <a:ln w="19050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3" name="Group 162"/>
            <p:cNvGrpSpPr/>
            <p:nvPr/>
          </p:nvGrpSpPr>
          <p:grpSpPr>
            <a:xfrm>
              <a:off x="4531131" y="3672623"/>
              <a:ext cx="1437141" cy="1346434"/>
              <a:chOff x="10561952" y="3914662"/>
              <a:chExt cx="3244004" cy="3039255"/>
            </a:xfrm>
          </p:grpSpPr>
          <p:sp>
            <p:nvSpPr>
              <p:cNvPr id="164" name="Freeform 204"/>
              <p:cNvSpPr>
                <a:spLocks noChangeArrowheads="1"/>
              </p:cNvSpPr>
              <p:nvPr/>
            </p:nvSpPr>
            <p:spPr bwMode="auto">
              <a:xfrm>
                <a:off x="11448604" y="6439972"/>
                <a:ext cx="1472816" cy="513945"/>
              </a:xfrm>
              <a:custGeom>
                <a:avLst/>
                <a:gdLst>
                  <a:gd name="T0" fmla="*/ 3036 w 3072"/>
                  <a:gd name="T1" fmla="*/ 143 h 1078"/>
                  <a:gd name="T2" fmla="*/ 3036 w 3072"/>
                  <a:gd name="T3" fmla="*/ 143 h 1078"/>
                  <a:gd name="T4" fmla="*/ 3071 w 3072"/>
                  <a:gd name="T5" fmla="*/ 92 h 1078"/>
                  <a:gd name="T6" fmla="*/ 3071 w 3072"/>
                  <a:gd name="T7" fmla="*/ 51 h 1078"/>
                  <a:gd name="T8" fmla="*/ 3036 w 3072"/>
                  <a:gd name="T9" fmla="*/ 0 h 1078"/>
                  <a:gd name="T10" fmla="*/ 34 w 3072"/>
                  <a:gd name="T11" fmla="*/ 0 h 1078"/>
                  <a:gd name="T12" fmla="*/ 0 w 3072"/>
                  <a:gd name="T13" fmla="*/ 51 h 1078"/>
                  <a:gd name="T14" fmla="*/ 0 w 3072"/>
                  <a:gd name="T15" fmla="*/ 92 h 1078"/>
                  <a:gd name="T16" fmla="*/ 34 w 3072"/>
                  <a:gd name="T17" fmla="*/ 143 h 1078"/>
                  <a:gd name="T18" fmla="*/ 82 w 3072"/>
                  <a:gd name="T19" fmla="*/ 143 h 1078"/>
                  <a:gd name="T20" fmla="*/ 82 w 3072"/>
                  <a:gd name="T21" fmla="*/ 933 h 1078"/>
                  <a:gd name="T22" fmla="*/ 34 w 3072"/>
                  <a:gd name="T23" fmla="*/ 933 h 1078"/>
                  <a:gd name="T24" fmla="*/ 0 w 3072"/>
                  <a:gd name="T25" fmla="*/ 984 h 1078"/>
                  <a:gd name="T26" fmla="*/ 0 w 3072"/>
                  <a:gd name="T27" fmla="*/ 1025 h 1078"/>
                  <a:gd name="T28" fmla="*/ 34 w 3072"/>
                  <a:gd name="T29" fmla="*/ 1077 h 1078"/>
                  <a:gd name="T30" fmla="*/ 3036 w 3072"/>
                  <a:gd name="T31" fmla="*/ 1077 h 1078"/>
                  <a:gd name="T32" fmla="*/ 3071 w 3072"/>
                  <a:gd name="T33" fmla="*/ 1025 h 1078"/>
                  <a:gd name="T34" fmla="*/ 3071 w 3072"/>
                  <a:gd name="T35" fmla="*/ 984 h 1078"/>
                  <a:gd name="T36" fmla="*/ 3036 w 3072"/>
                  <a:gd name="T37" fmla="*/ 933 h 1078"/>
                  <a:gd name="T38" fmla="*/ 2989 w 3072"/>
                  <a:gd name="T39" fmla="*/ 933 h 1078"/>
                  <a:gd name="T40" fmla="*/ 2989 w 3072"/>
                  <a:gd name="T41" fmla="*/ 143 h 1078"/>
                  <a:gd name="T42" fmla="*/ 3036 w 3072"/>
                  <a:gd name="T43" fmla="*/ 143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72" h="1078">
                    <a:moveTo>
                      <a:pt x="3036" y="143"/>
                    </a:moveTo>
                    <a:lnTo>
                      <a:pt x="3036" y="143"/>
                    </a:lnTo>
                    <a:cubicBezTo>
                      <a:pt x="3057" y="143"/>
                      <a:pt x="3071" y="119"/>
                      <a:pt x="3071" y="92"/>
                    </a:cubicBezTo>
                    <a:cubicBezTo>
                      <a:pt x="3071" y="51"/>
                      <a:pt x="3071" y="51"/>
                      <a:pt x="3071" y="51"/>
                    </a:cubicBezTo>
                    <a:cubicBezTo>
                      <a:pt x="3071" y="24"/>
                      <a:pt x="3057" y="0"/>
                      <a:pt x="30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13" y="0"/>
                      <a:pt x="0" y="24"/>
                      <a:pt x="0" y="51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119"/>
                      <a:pt x="13" y="143"/>
                      <a:pt x="34" y="143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82" y="933"/>
                      <a:pt x="82" y="933"/>
                      <a:pt x="82" y="933"/>
                    </a:cubicBezTo>
                    <a:cubicBezTo>
                      <a:pt x="34" y="933"/>
                      <a:pt x="34" y="933"/>
                      <a:pt x="34" y="933"/>
                    </a:cubicBezTo>
                    <a:cubicBezTo>
                      <a:pt x="13" y="933"/>
                      <a:pt x="0" y="957"/>
                      <a:pt x="0" y="984"/>
                    </a:cubicBezTo>
                    <a:cubicBezTo>
                      <a:pt x="0" y="1025"/>
                      <a:pt x="0" y="1025"/>
                      <a:pt x="0" y="1025"/>
                    </a:cubicBezTo>
                    <a:cubicBezTo>
                      <a:pt x="0" y="1053"/>
                      <a:pt x="13" y="1077"/>
                      <a:pt x="34" y="1077"/>
                    </a:cubicBezTo>
                    <a:cubicBezTo>
                      <a:pt x="3036" y="1077"/>
                      <a:pt x="3036" y="1077"/>
                      <a:pt x="3036" y="1077"/>
                    </a:cubicBezTo>
                    <a:cubicBezTo>
                      <a:pt x="3057" y="1077"/>
                      <a:pt x="3071" y="1053"/>
                      <a:pt x="3071" y="1025"/>
                    </a:cubicBezTo>
                    <a:cubicBezTo>
                      <a:pt x="3071" y="984"/>
                      <a:pt x="3071" y="984"/>
                      <a:pt x="3071" y="984"/>
                    </a:cubicBezTo>
                    <a:cubicBezTo>
                      <a:pt x="3071" y="957"/>
                      <a:pt x="3057" y="933"/>
                      <a:pt x="3036" y="933"/>
                    </a:cubicBezTo>
                    <a:cubicBezTo>
                      <a:pt x="2989" y="933"/>
                      <a:pt x="2989" y="933"/>
                      <a:pt x="2989" y="933"/>
                    </a:cubicBezTo>
                    <a:cubicBezTo>
                      <a:pt x="2989" y="143"/>
                      <a:pt x="2989" y="143"/>
                      <a:pt x="2989" y="143"/>
                    </a:cubicBezTo>
                    <a:lnTo>
                      <a:pt x="3036" y="143"/>
                    </a:ln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5" name="Freeform 198"/>
              <p:cNvSpPr>
                <a:spLocks noChangeArrowheads="1"/>
              </p:cNvSpPr>
              <p:nvPr/>
            </p:nvSpPr>
            <p:spPr bwMode="auto">
              <a:xfrm>
                <a:off x="10561952" y="3914662"/>
                <a:ext cx="3244004" cy="2531655"/>
              </a:xfrm>
              <a:custGeom>
                <a:avLst/>
                <a:gdLst>
                  <a:gd name="T0" fmla="*/ 6747 w 6765"/>
                  <a:gd name="T1" fmla="*/ 647 h 5285"/>
                  <a:gd name="T2" fmla="*/ 6747 w 6765"/>
                  <a:gd name="T3" fmla="*/ 647 h 5285"/>
                  <a:gd name="T4" fmla="*/ 6744 w 6765"/>
                  <a:gd name="T5" fmla="*/ 561 h 5285"/>
                  <a:gd name="T6" fmla="*/ 5557 w 6765"/>
                  <a:gd name="T7" fmla="*/ 561 h 5285"/>
                  <a:gd name="T8" fmla="*/ 5578 w 6765"/>
                  <a:gd name="T9" fmla="*/ 144 h 5285"/>
                  <a:gd name="T10" fmla="*/ 5639 w 6765"/>
                  <a:gd name="T11" fmla="*/ 144 h 5285"/>
                  <a:gd name="T12" fmla="*/ 5711 w 6765"/>
                  <a:gd name="T13" fmla="*/ 72 h 5285"/>
                  <a:gd name="T14" fmla="*/ 5639 w 6765"/>
                  <a:gd name="T15" fmla="*/ 0 h 5285"/>
                  <a:gd name="T16" fmla="*/ 5578 w 6765"/>
                  <a:gd name="T17" fmla="*/ 0 h 5285"/>
                  <a:gd name="T18" fmla="*/ 3382 w 6765"/>
                  <a:gd name="T19" fmla="*/ 0 h 5285"/>
                  <a:gd name="T20" fmla="*/ 1187 w 6765"/>
                  <a:gd name="T21" fmla="*/ 0 h 5285"/>
                  <a:gd name="T22" fmla="*/ 1125 w 6765"/>
                  <a:gd name="T23" fmla="*/ 0 h 5285"/>
                  <a:gd name="T24" fmla="*/ 1053 w 6765"/>
                  <a:gd name="T25" fmla="*/ 72 h 5285"/>
                  <a:gd name="T26" fmla="*/ 1125 w 6765"/>
                  <a:gd name="T27" fmla="*/ 144 h 5285"/>
                  <a:gd name="T28" fmla="*/ 1187 w 6765"/>
                  <a:gd name="T29" fmla="*/ 144 h 5285"/>
                  <a:gd name="T30" fmla="*/ 1207 w 6765"/>
                  <a:gd name="T31" fmla="*/ 561 h 5285"/>
                  <a:gd name="T32" fmla="*/ 21 w 6765"/>
                  <a:gd name="T33" fmla="*/ 561 h 5285"/>
                  <a:gd name="T34" fmla="*/ 17 w 6765"/>
                  <a:gd name="T35" fmla="*/ 647 h 5285"/>
                  <a:gd name="T36" fmla="*/ 537 w 6765"/>
                  <a:gd name="T37" fmla="*/ 1580 h 5285"/>
                  <a:gd name="T38" fmla="*/ 906 w 6765"/>
                  <a:gd name="T39" fmla="*/ 2264 h 5285"/>
                  <a:gd name="T40" fmla="*/ 1655 w 6765"/>
                  <a:gd name="T41" fmla="*/ 2264 h 5285"/>
                  <a:gd name="T42" fmla="*/ 3037 w 6765"/>
                  <a:gd name="T43" fmla="*/ 3345 h 5285"/>
                  <a:gd name="T44" fmla="*/ 3037 w 6765"/>
                  <a:gd name="T45" fmla="*/ 3837 h 5285"/>
                  <a:gd name="T46" fmla="*/ 2979 w 6765"/>
                  <a:gd name="T47" fmla="*/ 3837 h 5285"/>
                  <a:gd name="T48" fmla="*/ 2979 w 6765"/>
                  <a:gd name="T49" fmla="*/ 4313 h 5285"/>
                  <a:gd name="T50" fmla="*/ 3037 w 6765"/>
                  <a:gd name="T51" fmla="*/ 4313 h 5285"/>
                  <a:gd name="T52" fmla="*/ 3037 w 6765"/>
                  <a:gd name="T53" fmla="*/ 4613 h 5285"/>
                  <a:gd name="T54" fmla="*/ 3016 w 6765"/>
                  <a:gd name="T55" fmla="*/ 4613 h 5285"/>
                  <a:gd name="T56" fmla="*/ 2845 w 6765"/>
                  <a:gd name="T57" fmla="*/ 4784 h 5285"/>
                  <a:gd name="T58" fmla="*/ 2845 w 6765"/>
                  <a:gd name="T59" fmla="*/ 5113 h 5285"/>
                  <a:gd name="T60" fmla="*/ 3016 w 6765"/>
                  <a:gd name="T61" fmla="*/ 5284 h 5285"/>
                  <a:gd name="T62" fmla="*/ 3037 w 6765"/>
                  <a:gd name="T63" fmla="*/ 5284 h 5285"/>
                  <a:gd name="T64" fmla="*/ 3727 w 6765"/>
                  <a:gd name="T65" fmla="*/ 5284 h 5285"/>
                  <a:gd name="T66" fmla="*/ 3748 w 6765"/>
                  <a:gd name="T67" fmla="*/ 5284 h 5285"/>
                  <a:gd name="T68" fmla="*/ 3919 w 6765"/>
                  <a:gd name="T69" fmla="*/ 5113 h 5285"/>
                  <a:gd name="T70" fmla="*/ 3919 w 6765"/>
                  <a:gd name="T71" fmla="*/ 4784 h 5285"/>
                  <a:gd name="T72" fmla="*/ 3748 w 6765"/>
                  <a:gd name="T73" fmla="*/ 4613 h 5285"/>
                  <a:gd name="T74" fmla="*/ 3727 w 6765"/>
                  <a:gd name="T75" fmla="*/ 4613 h 5285"/>
                  <a:gd name="T76" fmla="*/ 3727 w 6765"/>
                  <a:gd name="T77" fmla="*/ 4313 h 5285"/>
                  <a:gd name="T78" fmla="*/ 3786 w 6765"/>
                  <a:gd name="T79" fmla="*/ 4313 h 5285"/>
                  <a:gd name="T80" fmla="*/ 3786 w 6765"/>
                  <a:gd name="T81" fmla="*/ 3837 h 5285"/>
                  <a:gd name="T82" fmla="*/ 3727 w 6765"/>
                  <a:gd name="T83" fmla="*/ 3837 h 5285"/>
                  <a:gd name="T84" fmla="*/ 3727 w 6765"/>
                  <a:gd name="T85" fmla="*/ 3345 h 5285"/>
                  <a:gd name="T86" fmla="*/ 5109 w 6765"/>
                  <a:gd name="T87" fmla="*/ 2264 h 5285"/>
                  <a:gd name="T88" fmla="*/ 5858 w 6765"/>
                  <a:gd name="T89" fmla="*/ 2264 h 5285"/>
                  <a:gd name="T90" fmla="*/ 6227 w 6765"/>
                  <a:gd name="T91" fmla="*/ 1580 h 5285"/>
                  <a:gd name="T92" fmla="*/ 6747 w 6765"/>
                  <a:gd name="T93" fmla="*/ 647 h 5285"/>
                  <a:gd name="T94" fmla="*/ 1016 w 6765"/>
                  <a:gd name="T95" fmla="*/ 2083 h 5285"/>
                  <a:gd name="T96" fmla="*/ 1016 w 6765"/>
                  <a:gd name="T97" fmla="*/ 2083 h 5285"/>
                  <a:gd name="T98" fmla="*/ 663 w 6765"/>
                  <a:gd name="T99" fmla="*/ 1433 h 5285"/>
                  <a:gd name="T100" fmla="*/ 629 w 6765"/>
                  <a:gd name="T101" fmla="*/ 1423 h 5285"/>
                  <a:gd name="T102" fmla="*/ 198 w 6765"/>
                  <a:gd name="T103" fmla="*/ 742 h 5285"/>
                  <a:gd name="T104" fmla="*/ 1228 w 6765"/>
                  <a:gd name="T105" fmla="*/ 742 h 5285"/>
                  <a:gd name="T106" fmla="*/ 1566 w 6765"/>
                  <a:gd name="T107" fmla="*/ 2083 h 5285"/>
                  <a:gd name="T108" fmla="*/ 1016 w 6765"/>
                  <a:gd name="T109" fmla="*/ 2083 h 5285"/>
                  <a:gd name="T110" fmla="*/ 6135 w 6765"/>
                  <a:gd name="T111" fmla="*/ 1423 h 5285"/>
                  <a:gd name="T112" fmla="*/ 6135 w 6765"/>
                  <a:gd name="T113" fmla="*/ 1423 h 5285"/>
                  <a:gd name="T114" fmla="*/ 6101 w 6765"/>
                  <a:gd name="T115" fmla="*/ 1433 h 5285"/>
                  <a:gd name="T116" fmla="*/ 5749 w 6765"/>
                  <a:gd name="T117" fmla="*/ 2083 h 5285"/>
                  <a:gd name="T118" fmla="*/ 5198 w 6765"/>
                  <a:gd name="T119" fmla="*/ 2083 h 5285"/>
                  <a:gd name="T120" fmla="*/ 5537 w 6765"/>
                  <a:gd name="T121" fmla="*/ 742 h 5285"/>
                  <a:gd name="T122" fmla="*/ 6566 w 6765"/>
                  <a:gd name="T123" fmla="*/ 742 h 5285"/>
                  <a:gd name="T124" fmla="*/ 6135 w 6765"/>
                  <a:gd name="T125" fmla="*/ 1423 h 5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65" h="5285">
                    <a:moveTo>
                      <a:pt x="6747" y="647"/>
                    </a:moveTo>
                    <a:lnTo>
                      <a:pt x="6747" y="647"/>
                    </a:lnTo>
                    <a:cubicBezTo>
                      <a:pt x="6744" y="561"/>
                      <a:pt x="6744" y="561"/>
                      <a:pt x="6744" y="561"/>
                    </a:cubicBezTo>
                    <a:cubicBezTo>
                      <a:pt x="5557" y="561"/>
                      <a:pt x="5557" y="561"/>
                      <a:pt x="5557" y="561"/>
                    </a:cubicBezTo>
                    <a:cubicBezTo>
                      <a:pt x="5571" y="387"/>
                      <a:pt x="5578" y="243"/>
                      <a:pt x="5578" y="144"/>
                    </a:cubicBezTo>
                    <a:cubicBezTo>
                      <a:pt x="5639" y="144"/>
                      <a:pt x="5639" y="144"/>
                      <a:pt x="5639" y="144"/>
                    </a:cubicBezTo>
                    <a:cubicBezTo>
                      <a:pt x="5680" y="144"/>
                      <a:pt x="5711" y="113"/>
                      <a:pt x="5711" y="72"/>
                    </a:cubicBezTo>
                    <a:cubicBezTo>
                      <a:pt x="5711" y="31"/>
                      <a:pt x="5680" y="0"/>
                      <a:pt x="5639" y="0"/>
                    </a:cubicBezTo>
                    <a:cubicBezTo>
                      <a:pt x="5578" y="0"/>
                      <a:pt x="5578" y="0"/>
                      <a:pt x="5578" y="0"/>
                    </a:cubicBezTo>
                    <a:cubicBezTo>
                      <a:pt x="3382" y="0"/>
                      <a:pt x="3382" y="0"/>
                      <a:pt x="3382" y="0"/>
                    </a:cubicBezTo>
                    <a:cubicBezTo>
                      <a:pt x="1187" y="0"/>
                      <a:pt x="1187" y="0"/>
                      <a:pt x="1187" y="0"/>
                    </a:cubicBezTo>
                    <a:cubicBezTo>
                      <a:pt x="1125" y="0"/>
                      <a:pt x="1125" y="0"/>
                      <a:pt x="1125" y="0"/>
                    </a:cubicBezTo>
                    <a:cubicBezTo>
                      <a:pt x="1084" y="0"/>
                      <a:pt x="1053" y="31"/>
                      <a:pt x="1053" y="72"/>
                    </a:cubicBezTo>
                    <a:cubicBezTo>
                      <a:pt x="1053" y="113"/>
                      <a:pt x="1084" y="144"/>
                      <a:pt x="1125" y="144"/>
                    </a:cubicBezTo>
                    <a:cubicBezTo>
                      <a:pt x="1187" y="144"/>
                      <a:pt x="1187" y="144"/>
                      <a:pt x="1187" y="144"/>
                    </a:cubicBezTo>
                    <a:cubicBezTo>
                      <a:pt x="1187" y="243"/>
                      <a:pt x="1194" y="387"/>
                      <a:pt x="1207" y="561"/>
                    </a:cubicBezTo>
                    <a:cubicBezTo>
                      <a:pt x="21" y="561"/>
                      <a:pt x="21" y="561"/>
                      <a:pt x="21" y="561"/>
                    </a:cubicBezTo>
                    <a:cubicBezTo>
                      <a:pt x="17" y="647"/>
                      <a:pt x="17" y="647"/>
                      <a:pt x="17" y="647"/>
                    </a:cubicBezTo>
                    <a:cubicBezTo>
                      <a:pt x="0" y="896"/>
                      <a:pt x="92" y="1402"/>
                      <a:pt x="537" y="1580"/>
                    </a:cubicBezTo>
                    <a:cubicBezTo>
                      <a:pt x="906" y="2264"/>
                      <a:pt x="906" y="2264"/>
                      <a:pt x="906" y="2264"/>
                    </a:cubicBezTo>
                    <a:cubicBezTo>
                      <a:pt x="1655" y="2264"/>
                      <a:pt x="1655" y="2264"/>
                      <a:pt x="1655" y="2264"/>
                    </a:cubicBezTo>
                    <a:cubicBezTo>
                      <a:pt x="1925" y="2791"/>
                      <a:pt x="2356" y="3232"/>
                      <a:pt x="3037" y="3345"/>
                    </a:cubicBezTo>
                    <a:cubicBezTo>
                      <a:pt x="3037" y="3837"/>
                      <a:pt x="3037" y="3837"/>
                      <a:pt x="3037" y="3837"/>
                    </a:cubicBezTo>
                    <a:cubicBezTo>
                      <a:pt x="2979" y="3837"/>
                      <a:pt x="2979" y="3837"/>
                      <a:pt x="2979" y="3837"/>
                    </a:cubicBezTo>
                    <a:cubicBezTo>
                      <a:pt x="2979" y="3837"/>
                      <a:pt x="2814" y="4097"/>
                      <a:pt x="2979" y="4313"/>
                    </a:cubicBezTo>
                    <a:cubicBezTo>
                      <a:pt x="3037" y="4313"/>
                      <a:pt x="3037" y="4313"/>
                      <a:pt x="3037" y="4313"/>
                    </a:cubicBezTo>
                    <a:cubicBezTo>
                      <a:pt x="3037" y="4613"/>
                      <a:pt x="3037" y="4613"/>
                      <a:pt x="3037" y="4613"/>
                    </a:cubicBezTo>
                    <a:cubicBezTo>
                      <a:pt x="3016" y="4613"/>
                      <a:pt x="3016" y="4613"/>
                      <a:pt x="3016" y="4613"/>
                    </a:cubicBezTo>
                    <a:cubicBezTo>
                      <a:pt x="2924" y="4613"/>
                      <a:pt x="2845" y="4689"/>
                      <a:pt x="2845" y="4784"/>
                    </a:cubicBezTo>
                    <a:cubicBezTo>
                      <a:pt x="2845" y="5113"/>
                      <a:pt x="2845" y="5113"/>
                      <a:pt x="2845" y="5113"/>
                    </a:cubicBezTo>
                    <a:cubicBezTo>
                      <a:pt x="2845" y="5208"/>
                      <a:pt x="2924" y="5284"/>
                      <a:pt x="3016" y="5284"/>
                    </a:cubicBezTo>
                    <a:cubicBezTo>
                      <a:pt x="3037" y="5284"/>
                      <a:pt x="3037" y="5284"/>
                      <a:pt x="3037" y="5284"/>
                    </a:cubicBezTo>
                    <a:cubicBezTo>
                      <a:pt x="3727" y="5284"/>
                      <a:pt x="3727" y="5284"/>
                      <a:pt x="3727" y="5284"/>
                    </a:cubicBezTo>
                    <a:cubicBezTo>
                      <a:pt x="3748" y="5284"/>
                      <a:pt x="3748" y="5284"/>
                      <a:pt x="3748" y="5284"/>
                    </a:cubicBezTo>
                    <a:cubicBezTo>
                      <a:pt x="3841" y="5284"/>
                      <a:pt x="3919" y="5208"/>
                      <a:pt x="3919" y="5113"/>
                    </a:cubicBezTo>
                    <a:cubicBezTo>
                      <a:pt x="3919" y="4784"/>
                      <a:pt x="3919" y="4784"/>
                      <a:pt x="3919" y="4784"/>
                    </a:cubicBezTo>
                    <a:cubicBezTo>
                      <a:pt x="3919" y="4689"/>
                      <a:pt x="3841" y="4613"/>
                      <a:pt x="3748" y="4613"/>
                    </a:cubicBezTo>
                    <a:cubicBezTo>
                      <a:pt x="3727" y="4613"/>
                      <a:pt x="3727" y="4613"/>
                      <a:pt x="3727" y="4613"/>
                    </a:cubicBezTo>
                    <a:cubicBezTo>
                      <a:pt x="3727" y="4313"/>
                      <a:pt x="3727" y="4313"/>
                      <a:pt x="3727" y="4313"/>
                    </a:cubicBezTo>
                    <a:cubicBezTo>
                      <a:pt x="3786" y="4313"/>
                      <a:pt x="3786" y="4313"/>
                      <a:pt x="3786" y="4313"/>
                    </a:cubicBezTo>
                    <a:cubicBezTo>
                      <a:pt x="3950" y="4097"/>
                      <a:pt x="3786" y="3837"/>
                      <a:pt x="3786" y="3837"/>
                    </a:cubicBezTo>
                    <a:cubicBezTo>
                      <a:pt x="3727" y="3837"/>
                      <a:pt x="3727" y="3837"/>
                      <a:pt x="3727" y="3837"/>
                    </a:cubicBezTo>
                    <a:cubicBezTo>
                      <a:pt x="3727" y="3345"/>
                      <a:pt x="3727" y="3345"/>
                      <a:pt x="3727" y="3345"/>
                    </a:cubicBezTo>
                    <a:cubicBezTo>
                      <a:pt x="4408" y="3232"/>
                      <a:pt x="4839" y="2791"/>
                      <a:pt x="5109" y="2264"/>
                    </a:cubicBezTo>
                    <a:cubicBezTo>
                      <a:pt x="5858" y="2264"/>
                      <a:pt x="5858" y="2264"/>
                      <a:pt x="5858" y="2264"/>
                    </a:cubicBezTo>
                    <a:cubicBezTo>
                      <a:pt x="6227" y="1580"/>
                      <a:pt x="6227" y="1580"/>
                      <a:pt x="6227" y="1580"/>
                    </a:cubicBezTo>
                    <a:cubicBezTo>
                      <a:pt x="6672" y="1402"/>
                      <a:pt x="6764" y="896"/>
                      <a:pt x="6747" y="647"/>
                    </a:cubicBezTo>
                    <a:close/>
                    <a:moveTo>
                      <a:pt x="1016" y="2083"/>
                    </a:moveTo>
                    <a:lnTo>
                      <a:pt x="1016" y="2083"/>
                    </a:lnTo>
                    <a:cubicBezTo>
                      <a:pt x="663" y="1433"/>
                      <a:pt x="663" y="1433"/>
                      <a:pt x="663" y="1433"/>
                    </a:cubicBezTo>
                    <a:cubicBezTo>
                      <a:pt x="629" y="1423"/>
                      <a:pt x="629" y="1423"/>
                      <a:pt x="629" y="1423"/>
                    </a:cubicBezTo>
                    <a:cubicBezTo>
                      <a:pt x="270" y="1297"/>
                      <a:pt x="205" y="913"/>
                      <a:pt x="198" y="742"/>
                    </a:cubicBezTo>
                    <a:cubicBezTo>
                      <a:pt x="1228" y="742"/>
                      <a:pt x="1228" y="742"/>
                      <a:pt x="1228" y="742"/>
                    </a:cubicBezTo>
                    <a:cubicBezTo>
                      <a:pt x="1272" y="1136"/>
                      <a:pt x="1368" y="1631"/>
                      <a:pt x="1566" y="2083"/>
                    </a:cubicBezTo>
                    <a:lnTo>
                      <a:pt x="1016" y="2083"/>
                    </a:lnTo>
                    <a:close/>
                    <a:moveTo>
                      <a:pt x="6135" y="1423"/>
                    </a:moveTo>
                    <a:lnTo>
                      <a:pt x="6135" y="1423"/>
                    </a:lnTo>
                    <a:cubicBezTo>
                      <a:pt x="6101" y="1433"/>
                      <a:pt x="6101" y="1433"/>
                      <a:pt x="6101" y="1433"/>
                    </a:cubicBezTo>
                    <a:cubicBezTo>
                      <a:pt x="5749" y="2083"/>
                      <a:pt x="5749" y="2083"/>
                      <a:pt x="5749" y="2083"/>
                    </a:cubicBezTo>
                    <a:cubicBezTo>
                      <a:pt x="5198" y="2083"/>
                      <a:pt x="5198" y="2083"/>
                      <a:pt x="5198" y="2083"/>
                    </a:cubicBezTo>
                    <a:cubicBezTo>
                      <a:pt x="5396" y="1631"/>
                      <a:pt x="5492" y="1136"/>
                      <a:pt x="5537" y="742"/>
                    </a:cubicBezTo>
                    <a:cubicBezTo>
                      <a:pt x="6566" y="742"/>
                      <a:pt x="6566" y="742"/>
                      <a:pt x="6566" y="742"/>
                    </a:cubicBezTo>
                    <a:cubicBezTo>
                      <a:pt x="6559" y="913"/>
                      <a:pt x="6498" y="1297"/>
                      <a:pt x="6135" y="142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6" name="Freeform 199"/>
              <p:cNvSpPr>
                <a:spLocks noChangeArrowheads="1"/>
              </p:cNvSpPr>
              <p:nvPr/>
            </p:nvSpPr>
            <p:spPr bwMode="auto">
              <a:xfrm>
                <a:off x="12019955" y="5983132"/>
                <a:ext cx="330114" cy="16920"/>
              </a:xfrm>
              <a:custGeom>
                <a:avLst/>
                <a:gdLst>
                  <a:gd name="T0" fmla="*/ 690 w 691"/>
                  <a:gd name="T1" fmla="*/ 37 h 38"/>
                  <a:gd name="T2" fmla="*/ 0 w 691"/>
                  <a:gd name="T3" fmla="*/ 37 h 38"/>
                  <a:gd name="T4" fmla="*/ 0 w 691"/>
                  <a:gd name="T5" fmla="*/ 0 h 38"/>
                  <a:gd name="T6" fmla="*/ 690 w 691"/>
                  <a:gd name="T7" fmla="*/ 0 h 38"/>
                  <a:gd name="T8" fmla="*/ 690 w 691"/>
                  <a:gd name="T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1" h="38">
                    <a:moveTo>
                      <a:pt x="690" y="37"/>
                    </a:moveTo>
                    <a:lnTo>
                      <a:pt x="0" y="37"/>
                    </a:lnTo>
                    <a:lnTo>
                      <a:pt x="0" y="0"/>
                    </a:lnTo>
                    <a:lnTo>
                      <a:pt x="690" y="0"/>
                    </a:lnTo>
                    <a:lnTo>
                      <a:pt x="690" y="37"/>
                    </a:ln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7" name="Freeform 200"/>
              <p:cNvSpPr>
                <a:spLocks noChangeArrowheads="1"/>
              </p:cNvSpPr>
              <p:nvPr/>
            </p:nvSpPr>
            <p:spPr bwMode="auto">
              <a:xfrm>
                <a:off x="12019955" y="5737792"/>
                <a:ext cx="330114" cy="16920"/>
              </a:xfrm>
              <a:custGeom>
                <a:avLst/>
                <a:gdLst>
                  <a:gd name="T0" fmla="*/ 690 w 691"/>
                  <a:gd name="T1" fmla="*/ 37 h 38"/>
                  <a:gd name="T2" fmla="*/ 0 w 691"/>
                  <a:gd name="T3" fmla="*/ 37 h 38"/>
                  <a:gd name="T4" fmla="*/ 0 w 691"/>
                  <a:gd name="T5" fmla="*/ 0 h 38"/>
                  <a:gd name="T6" fmla="*/ 690 w 691"/>
                  <a:gd name="T7" fmla="*/ 0 h 38"/>
                  <a:gd name="T8" fmla="*/ 690 w 691"/>
                  <a:gd name="T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1" h="38">
                    <a:moveTo>
                      <a:pt x="690" y="37"/>
                    </a:moveTo>
                    <a:lnTo>
                      <a:pt x="0" y="37"/>
                    </a:lnTo>
                    <a:lnTo>
                      <a:pt x="0" y="0"/>
                    </a:lnTo>
                    <a:lnTo>
                      <a:pt x="690" y="0"/>
                    </a:lnTo>
                    <a:lnTo>
                      <a:pt x="690" y="37"/>
                    </a:lnTo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8" name="Freeform 201"/>
              <p:cNvSpPr>
                <a:spLocks noChangeArrowheads="1"/>
              </p:cNvSpPr>
              <p:nvPr/>
            </p:nvSpPr>
            <p:spPr bwMode="auto">
              <a:xfrm>
                <a:off x="12019955" y="5519947"/>
                <a:ext cx="330114" cy="16920"/>
              </a:xfrm>
              <a:custGeom>
                <a:avLst/>
                <a:gdLst>
                  <a:gd name="T0" fmla="*/ 690 w 691"/>
                  <a:gd name="T1" fmla="*/ 37 h 38"/>
                  <a:gd name="T2" fmla="*/ 0 w 691"/>
                  <a:gd name="T3" fmla="*/ 37 h 38"/>
                  <a:gd name="T4" fmla="*/ 0 w 691"/>
                  <a:gd name="T5" fmla="*/ 0 h 38"/>
                  <a:gd name="T6" fmla="*/ 690 w 691"/>
                  <a:gd name="T7" fmla="*/ 0 h 38"/>
                  <a:gd name="T8" fmla="*/ 690 w 691"/>
                  <a:gd name="T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1" h="38">
                    <a:moveTo>
                      <a:pt x="690" y="37"/>
                    </a:moveTo>
                    <a:lnTo>
                      <a:pt x="0" y="37"/>
                    </a:lnTo>
                    <a:lnTo>
                      <a:pt x="0" y="0"/>
                    </a:lnTo>
                    <a:lnTo>
                      <a:pt x="690" y="0"/>
                    </a:lnTo>
                    <a:lnTo>
                      <a:pt x="690" y="37"/>
                    </a:ln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9" name="Freeform 202"/>
              <p:cNvSpPr>
                <a:spLocks noChangeArrowheads="1"/>
              </p:cNvSpPr>
              <p:nvPr/>
            </p:nvSpPr>
            <p:spPr bwMode="auto">
              <a:xfrm>
                <a:off x="11131187" y="3984457"/>
                <a:ext cx="2105534" cy="27495"/>
              </a:xfrm>
              <a:custGeom>
                <a:avLst/>
                <a:gdLst>
                  <a:gd name="T0" fmla="*/ 4391 w 4392"/>
                  <a:gd name="T1" fmla="*/ 62 h 63"/>
                  <a:gd name="T2" fmla="*/ 0 w 4392"/>
                  <a:gd name="T3" fmla="*/ 62 h 63"/>
                  <a:gd name="T4" fmla="*/ 0 w 4392"/>
                  <a:gd name="T5" fmla="*/ 0 h 63"/>
                  <a:gd name="T6" fmla="*/ 4391 w 4392"/>
                  <a:gd name="T7" fmla="*/ 0 h 63"/>
                  <a:gd name="T8" fmla="*/ 4391 w 4392"/>
                  <a:gd name="T9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92" h="63">
                    <a:moveTo>
                      <a:pt x="4391" y="62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4391" y="0"/>
                    </a:lnTo>
                    <a:lnTo>
                      <a:pt x="4391" y="62"/>
                    </a:ln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70" name="Freeform 203"/>
              <p:cNvSpPr>
                <a:spLocks noChangeArrowheads="1"/>
              </p:cNvSpPr>
              <p:nvPr/>
            </p:nvSpPr>
            <p:spPr bwMode="auto">
              <a:xfrm>
                <a:off x="12019955" y="6114262"/>
                <a:ext cx="330114" cy="10575"/>
              </a:xfrm>
              <a:custGeom>
                <a:avLst/>
                <a:gdLst>
                  <a:gd name="T0" fmla="*/ 690 w 691"/>
                  <a:gd name="T1" fmla="*/ 0 h 28"/>
                  <a:gd name="T2" fmla="*/ 0 w 691"/>
                  <a:gd name="T3" fmla="*/ 0 h 28"/>
                  <a:gd name="T4" fmla="*/ 0 w 691"/>
                  <a:gd name="T5" fmla="*/ 27 h 28"/>
                  <a:gd name="T6" fmla="*/ 690 w 691"/>
                  <a:gd name="T7" fmla="*/ 27 h 28"/>
                  <a:gd name="T8" fmla="*/ 690 w 691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1" h="28">
                    <a:moveTo>
                      <a:pt x="690" y="0"/>
                    </a:moveTo>
                    <a:lnTo>
                      <a:pt x="0" y="0"/>
                    </a:lnTo>
                    <a:lnTo>
                      <a:pt x="0" y="27"/>
                    </a:lnTo>
                    <a:lnTo>
                      <a:pt x="690" y="27"/>
                    </a:lnTo>
                    <a:lnTo>
                      <a:pt x="690" y="0"/>
                    </a:lnTo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71" name="Freeform 205"/>
              <p:cNvSpPr>
                <a:spLocks noChangeArrowheads="1"/>
              </p:cNvSpPr>
              <p:nvPr/>
            </p:nvSpPr>
            <p:spPr bwMode="auto">
              <a:xfrm>
                <a:off x="11768137" y="6509767"/>
                <a:ext cx="831633" cy="376470"/>
              </a:xfrm>
              <a:custGeom>
                <a:avLst/>
                <a:gdLst>
                  <a:gd name="T0" fmla="*/ 1738 w 1739"/>
                  <a:gd name="T1" fmla="*/ 790 h 791"/>
                  <a:gd name="T2" fmla="*/ 0 w 1739"/>
                  <a:gd name="T3" fmla="*/ 790 h 791"/>
                  <a:gd name="T4" fmla="*/ 0 w 1739"/>
                  <a:gd name="T5" fmla="*/ 0 h 791"/>
                  <a:gd name="T6" fmla="*/ 1738 w 1739"/>
                  <a:gd name="T7" fmla="*/ 0 h 791"/>
                  <a:gd name="T8" fmla="*/ 1738 w 1739"/>
                  <a:gd name="T9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39" h="791">
                    <a:moveTo>
                      <a:pt x="1738" y="790"/>
                    </a:moveTo>
                    <a:lnTo>
                      <a:pt x="0" y="790"/>
                    </a:lnTo>
                    <a:lnTo>
                      <a:pt x="0" y="0"/>
                    </a:lnTo>
                    <a:lnTo>
                      <a:pt x="1738" y="0"/>
                    </a:lnTo>
                    <a:lnTo>
                      <a:pt x="1738" y="790"/>
                    </a:ln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72" name="Freeform 206"/>
              <p:cNvSpPr>
                <a:spLocks noChangeArrowheads="1"/>
              </p:cNvSpPr>
              <p:nvPr/>
            </p:nvSpPr>
            <p:spPr bwMode="auto">
              <a:xfrm>
                <a:off x="11486694" y="6509767"/>
                <a:ext cx="1392404" cy="12690"/>
              </a:xfrm>
              <a:custGeom>
                <a:avLst/>
                <a:gdLst>
                  <a:gd name="T0" fmla="*/ 2907 w 2908"/>
                  <a:gd name="T1" fmla="*/ 28 h 29"/>
                  <a:gd name="T2" fmla="*/ 0 w 2908"/>
                  <a:gd name="T3" fmla="*/ 28 h 29"/>
                  <a:gd name="T4" fmla="*/ 0 w 2908"/>
                  <a:gd name="T5" fmla="*/ 0 h 29"/>
                  <a:gd name="T6" fmla="*/ 2907 w 2908"/>
                  <a:gd name="T7" fmla="*/ 0 h 29"/>
                  <a:gd name="T8" fmla="*/ 2907 w 2908"/>
                  <a:gd name="T9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08" h="29">
                    <a:moveTo>
                      <a:pt x="2907" y="28"/>
                    </a:moveTo>
                    <a:lnTo>
                      <a:pt x="0" y="28"/>
                    </a:lnTo>
                    <a:lnTo>
                      <a:pt x="0" y="0"/>
                    </a:lnTo>
                    <a:lnTo>
                      <a:pt x="2907" y="0"/>
                    </a:lnTo>
                    <a:lnTo>
                      <a:pt x="2907" y="28"/>
                    </a:ln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</p:grpSp>
      </p:grpSp>
      <p:sp>
        <p:nvSpPr>
          <p:cNvPr id="9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Meet The Chief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97" name="Group 9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8" name="Oval 9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01" name="Rounded Rectangle 10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0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317567" y="4215349"/>
            <a:ext cx="2305050" cy="1277072"/>
            <a:chOff x="916517" y="4592593"/>
            <a:chExt cx="2305050" cy="1277072"/>
          </a:xfrm>
        </p:grpSpPr>
        <p:sp>
          <p:nvSpPr>
            <p:cNvPr id="73" name="TextBox 72"/>
            <p:cNvSpPr txBox="1"/>
            <p:nvPr/>
          </p:nvSpPr>
          <p:spPr>
            <a:xfrm>
              <a:off x="1368304" y="4592593"/>
              <a:ext cx="140128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Darren </a:t>
              </a: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Loras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916517" y="5223334"/>
              <a:ext cx="230505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maka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194329" y="4883729"/>
              <a:ext cx="174307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Publisher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4381935" y="2110259"/>
            <a:ext cx="21276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Professional Skills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4381935" y="2454106"/>
            <a:ext cx="62815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ona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olerasm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alor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kamu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sitasantLorem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aame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108" name="Flowchart: Connector 107"/>
          <p:cNvSpPr/>
          <p:nvPr/>
        </p:nvSpPr>
        <p:spPr>
          <a:xfrm>
            <a:off x="1595502" y="2364426"/>
            <a:ext cx="1798712" cy="1798712"/>
          </a:xfrm>
          <a:prstGeom prst="flowChartConnector">
            <a:avLst/>
          </a:prstGeom>
          <a:solidFill>
            <a:schemeClr val="tx1">
              <a:lumMod val="75000"/>
              <a:lumOff val="25000"/>
            </a:schemeClr>
          </a:solidFill>
          <a:ln w="762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/>
          <p:cNvSpPr txBox="1"/>
          <p:nvPr/>
        </p:nvSpPr>
        <p:spPr>
          <a:xfrm>
            <a:off x="9678580" y="3536539"/>
            <a:ext cx="6415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85%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9678580" y="3859718"/>
            <a:ext cx="657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70%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9678580" y="4176563"/>
            <a:ext cx="6495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90%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9678580" y="4529720"/>
            <a:ext cx="6495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75%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9678580" y="4837351"/>
            <a:ext cx="6495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80%</a:t>
            </a:r>
            <a:endParaRPr lang="en-US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31" name="Rounded Rectangle 130"/>
          <p:cNvSpPr/>
          <p:nvPr/>
        </p:nvSpPr>
        <p:spPr>
          <a:xfrm rot="16200000">
            <a:off x="7847058" y="3088496"/>
            <a:ext cx="124622" cy="2545469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6636633" y="3598094"/>
            <a:ext cx="2253367" cy="246221"/>
            <a:chOff x="6636633" y="3598094"/>
            <a:chExt cx="2253367" cy="246221"/>
          </a:xfrm>
        </p:grpSpPr>
        <p:sp>
          <p:nvSpPr>
            <p:cNvPr id="125" name="Rounded Rectangle 124"/>
            <p:cNvSpPr/>
            <p:nvPr/>
          </p:nvSpPr>
          <p:spPr>
            <a:xfrm rot="16200000">
              <a:off x="7701006" y="2594523"/>
              <a:ext cx="124622" cy="2253366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636633" y="3598094"/>
              <a:ext cx="808235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err="1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Organising</a:t>
              </a:r>
              <a:endParaRPr lang="id-ID" sz="10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636633" y="3914985"/>
            <a:ext cx="1727432" cy="246221"/>
            <a:chOff x="6636633" y="3914985"/>
            <a:chExt cx="1727432" cy="246221"/>
          </a:xfrm>
        </p:grpSpPr>
        <p:sp>
          <p:nvSpPr>
            <p:cNvPr id="128" name="Rounded Rectangle 127"/>
            <p:cNvSpPr/>
            <p:nvPr/>
          </p:nvSpPr>
          <p:spPr>
            <a:xfrm rot="16200000">
              <a:off x="7438038" y="3180670"/>
              <a:ext cx="124622" cy="1727432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6636633" y="3914985"/>
              <a:ext cx="83708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Team Work</a:t>
              </a:r>
              <a:endParaRPr lang="id-ID" sz="10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6636633" y="4233648"/>
            <a:ext cx="7377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Creativity</a:t>
            </a:r>
            <a:endParaRPr lang="id-ID" sz="1000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6636633" y="4592345"/>
            <a:ext cx="1931105" cy="246221"/>
            <a:chOff x="6636633" y="4592345"/>
            <a:chExt cx="1931105" cy="246221"/>
          </a:xfrm>
        </p:grpSpPr>
        <p:sp>
          <p:nvSpPr>
            <p:cNvPr id="134" name="Rounded Rectangle 133"/>
            <p:cNvSpPr/>
            <p:nvPr/>
          </p:nvSpPr>
          <p:spPr>
            <a:xfrm rot="16200000">
              <a:off x="7539875" y="3748835"/>
              <a:ext cx="124622" cy="1931105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636633" y="4592345"/>
              <a:ext cx="859531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Web Design</a:t>
              </a:r>
              <a:endParaRPr lang="id-ID" sz="10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636633" y="4902615"/>
            <a:ext cx="2253369" cy="246221"/>
            <a:chOff x="6636633" y="4902615"/>
            <a:chExt cx="2253369" cy="246221"/>
          </a:xfrm>
        </p:grpSpPr>
        <p:sp>
          <p:nvSpPr>
            <p:cNvPr id="149" name="Rounded Rectangle 148"/>
            <p:cNvSpPr/>
            <p:nvPr/>
          </p:nvSpPr>
          <p:spPr>
            <a:xfrm rot="16200000">
              <a:off x="7701007" y="3895335"/>
              <a:ext cx="124622" cy="2253368"/>
            </a:xfrm>
            <a:prstGeom prst="round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636633" y="4902615"/>
              <a:ext cx="85311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err="1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Infographic</a:t>
              </a:r>
              <a:endParaRPr lang="id-ID" sz="10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9599056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" grpId="0"/>
      <p:bldP spid="96" grpId="0"/>
      <p:bldP spid="76" grpId="0"/>
      <p:bldP spid="77" grpId="0"/>
      <p:bldP spid="108" grpId="0" animBg="1"/>
      <p:bldP spid="111" grpId="0"/>
      <p:bldP spid="126" grpId="0"/>
      <p:bldP spid="129" grpId="0"/>
      <p:bldP spid="132" grpId="0"/>
      <p:bldP spid="135" grpId="0"/>
      <p:bldP spid="131" grpId="0" animBg="1"/>
      <p:bldP spid="5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0" y="5198012"/>
            <a:ext cx="12191999" cy="1775680"/>
            <a:chOff x="0" y="5729311"/>
            <a:chExt cx="12191999" cy="588962"/>
          </a:xfrm>
        </p:grpSpPr>
        <p:sp>
          <p:nvSpPr>
            <p:cNvPr id="7" name="Rectangle 29"/>
            <p:cNvSpPr>
              <a:spLocks noChangeArrowheads="1"/>
            </p:cNvSpPr>
            <p:nvPr/>
          </p:nvSpPr>
          <p:spPr bwMode="auto">
            <a:xfrm>
              <a:off x="0" y="5729311"/>
              <a:ext cx="12191999" cy="58896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8" name="Rectangle 30"/>
            <p:cNvSpPr>
              <a:spLocks noChangeArrowheads="1"/>
            </p:cNvSpPr>
            <p:nvPr/>
          </p:nvSpPr>
          <p:spPr bwMode="auto">
            <a:xfrm>
              <a:off x="482601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9" name="Rectangle 31"/>
            <p:cNvSpPr>
              <a:spLocks noChangeArrowheads="1"/>
            </p:cNvSpPr>
            <p:nvPr/>
          </p:nvSpPr>
          <p:spPr bwMode="auto">
            <a:xfrm>
              <a:off x="1377951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0" name="Rectangle 32"/>
            <p:cNvSpPr>
              <a:spLocks noChangeArrowheads="1"/>
            </p:cNvSpPr>
            <p:nvPr/>
          </p:nvSpPr>
          <p:spPr bwMode="auto">
            <a:xfrm>
              <a:off x="2277534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1" name="Rectangle 33"/>
            <p:cNvSpPr>
              <a:spLocks noChangeArrowheads="1"/>
            </p:cNvSpPr>
            <p:nvPr/>
          </p:nvSpPr>
          <p:spPr bwMode="auto">
            <a:xfrm>
              <a:off x="3172884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2" name="Rectangle 34"/>
            <p:cNvSpPr>
              <a:spLocks noChangeArrowheads="1"/>
            </p:cNvSpPr>
            <p:nvPr/>
          </p:nvSpPr>
          <p:spPr bwMode="auto">
            <a:xfrm>
              <a:off x="4072468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3" name="Rectangle 35"/>
            <p:cNvSpPr>
              <a:spLocks noChangeArrowheads="1"/>
            </p:cNvSpPr>
            <p:nvPr/>
          </p:nvSpPr>
          <p:spPr bwMode="auto">
            <a:xfrm>
              <a:off x="4967817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4" name="Rectangle 36"/>
            <p:cNvSpPr>
              <a:spLocks noChangeArrowheads="1"/>
            </p:cNvSpPr>
            <p:nvPr/>
          </p:nvSpPr>
          <p:spPr bwMode="auto">
            <a:xfrm>
              <a:off x="5867401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5" name="Rectangle 37"/>
            <p:cNvSpPr>
              <a:spLocks noChangeArrowheads="1"/>
            </p:cNvSpPr>
            <p:nvPr/>
          </p:nvSpPr>
          <p:spPr bwMode="auto">
            <a:xfrm>
              <a:off x="6762750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6" name="Rectangle 38"/>
            <p:cNvSpPr>
              <a:spLocks noChangeArrowheads="1"/>
            </p:cNvSpPr>
            <p:nvPr/>
          </p:nvSpPr>
          <p:spPr bwMode="auto">
            <a:xfrm>
              <a:off x="7662334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7" name="Rectangle 39"/>
            <p:cNvSpPr>
              <a:spLocks noChangeArrowheads="1"/>
            </p:cNvSpPr>
            <p:nvPr/>
          </p:nvSpPr>
          <p:spPr bwMode="auto">
            <a:xfrm>
              <a:off x="8557683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8" name="Rectangle 40"/>
            <p:cNvSpPr>
              <a:spLocks noChangeArrowheads="1"/>
            </p:cNvSpPr>
            <p:nvPr/>
          </p:nvSpPr>
          <p:spPr bwMode="auto">
            <a:xfrm>
              <a:off x="9457267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19" name="Rectangle 41"/>
            <p:cNvSpPr>
              <a:spLocks noChangeArrowheads="1"/>
            </p:cNvSpPr>
            <p:nvPr/>
          </p:nvSpPr>
          <p:spPr bwMode="auto">
            <a:xfrm>
              <a:off x="10352616" y="5991248"/>
              <a:ext cx="461433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  <p:sp>
          <p:nvSpPr>
            <p:cNvPr id="20" name="Rectangle 42"/>
            <p:cNvSpPr>
              <a:spLocks noChangeArrowheads="1"/>
            </p:cNvSpPr>
            <p:nvPr/>
          </p:nvSpPr>
          <p:spPr bwMode="auto">
            <a:xfrm>
              <a:off x="11252200" y="5991248"/>
              <a:ext cx="457200" cy="3492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ar-SA"/>
            </a:p>
          </p:txBody>
        </p:sp>
      </p:grpSp>
      <p:sp>
        <p:nvSpPr>
          <p:cNvPr id="6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Service Centre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7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544300" y="2337708"/>
            <a:ext cx="370518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539523" y="1996262"/>
            <a:ext cx="2266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Are  you fill Satisfied ?</a:t>
            </a:r>
            <a:endParaRPr lang="id-ID" sz="16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65" name="Group 4536"/>
          <p:cNvGrpSpPr/>
          <p:nvPr/>
        </p:nvGrpSpPr>
        <p:grpSpPr>
          <a:xfrm>
            <a:off x="7646194" y="3169110"/>
            <a:ext cx="291629" cy="291629"/>
            <a:chOff x="0" y="0"/>
            <a:chExt cx="624331" cy="624331"/>
          </a:xfrm>
        </p:grpSpPr>
        <p:sp>
          <p:nvSpPr>
            <p:cNvPr id="66" name="Shape 4534"/>
            <p:cNvSpPr/>
            <p:nvPr/>
          </p:nvSpPr>
          <p:spPr>
            <a:xfrm>
              <a:off x="0" y="0"/>
              <a:ext cx="624332" cy="624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67" name="Shape 4535"/>
            <p:cNvSpPr/>
            <p:nvPr/>
          </p:nvSpPr>
          <p:spPr>
            <a:xfrm>
              <a:off x="166531" y="159396"/>
              <a:ext cx="291270" cy="305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5" h="21302" extrusionOk="0">
                  <a:moveTo>
                    <a:pt x="7820" y="21302"/>
                  </a:moveTo>
                  <a:cubicBezTo>
                    <a:pt x="7134" y="21302"/>
                    <a:pt x="6486" y="20992"/>
                    <a:pt x="6071" y="20461"/>
                  </a:cubicBezTo>
                  <a:lnTo>
                    <a:pt x="446" y="13281"/>
                  </a:lnTo>
                  <a:cubicBezTo>
                    <a:pt x="-286" y="12346"/>
                    <a:pt x="-96" y="11016"/>
                    <a:pt x="870" y="10309"/>
                  </a:cubicBezTo>
                  <a:cubicBezTo>
                    <a:pt x="1839" y="9601"/>
                    <a:pt x="3213" y="9787"/>
                    <a:pt x="3944" y="10719"/>
                  </a:cubicBezTo>
                  <a:lnTo>
                    <a:pt x="7644" y="15443"/>
                  </a:lnTo>
                  <a:lnTo>
                    <a:pt x="16947" y="999"/>
                  </a:lnTo>
                  <a:cubicBezTo>
                    <a:pt x="17588" y="6"/>
                    <a:pt x="18941" y="-298"/>
                    <a:pt x="19970" y="321"/>
                  </a:cubicBezTo>
                  <a:cubicBezTo>
                    <a:pt x="20999" y="939"/>
                    <a:pt x="21314" y="2249"/>
                    <a:pt x="20673" y="3242"/>
                  </a:cubicBezTo>
                  <a:lnTo>
                    <a:pt x="9683" y="20302"/>
                  </a:lnTo>
                  <a:cubicBezTo>
                    <a:pt x="9300" y="20895"/>
                    <a:pt x="8641" y="21269"/>
                    <a:pt x="7920" y="21300"/>
                  </a:cubicBezTo>
                  <a:cubicBezTo>
                    <a:pt x="7886" y="21302"/>
                    <a:pt x="7852" y="21302"/>
                    <a:pt x="7820" y="213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8070795" y="3153337"/>
            <a:ext cx="311518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sitamanis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grpSp>
        <p:nvGrpSpPr>
          <p:cNvPr id="71" name="Group 4541"/>
          <p:cNvGrpSpPr/>
          <p:nvPr/>
        </p:nvGrpSpPr>
        <p:grpSpPr>
          <a:xfrm>
            <a:off x="7646194" y="3652966"/>
            <a:ext cx="291629" cy="291629"/>
            <a:chOff x="0" y="0"/>
            <a:chExt cx="624331" cy="624331"/>
          </a:xfrm>
        </p:grpSpPr>
        <p:sp>
          <p:nvSpPr>
            <p:cNvPr id="72" name="Shape 4539"/>
            <p:cNvSpPr/>
            <p:nvPr/>
          </p:nvSpPr>
          <p:spPr>
            <a:xfrm>
              <a:off x="0" y="0"/>
              <a:ext cx="624332" cy="624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3" name="Shape 4540"/>
            <p:cNvSpPr/>
            <p:nvPr/>
          </p:nvSpPr>
          <p:spPr>
            <a:xfrm>
              <a:off x="166531" y="159396"/>
              <a:ext cx="291270" cy="305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5" h="21302" extrusionOk="0">
                  <a:moveTo>
                    <a:pt x="7820" y="21302"/>
                  </a:moveTo>
                  <a:cubicBezTo>
                    <a:pt x="7134" y="21302"/>
                    <a:pt x="6486" y="20992"/>
                    <a:pt x="6071" y="20461"/>
                  </a:cubicBezTo>
                  <a:lnTo>
                    <a:pt x="446" y="13281"/>
                  </a:lnTo>
                  <a:cubicBezTo>
                    <a:pt x="-286" y="12346"/>
                    <a:pt x="-96" y="11016"/>
                    <a:pt x="870" y="10309"/>
                  </a:cubicBezTo>
                  <a:cubicBezTo>
                    <a:pt x="1839" y="9601"/>
                    <a:pt x="3213" y="9787"/>
                    <a:pt x="3944" y="10719"/>
                  </a:cubicBezTo>
                  <a:lnTo>
                    <a:pt x="7644" y="15443"/>
                  </a:lnTo>
                  <a:lnTo>
                    <a:pt x="16947" y="999"/>
                  </a:lnTo>
                  <a:cubicBezTo>
                    <a:pt x="17588" y="6"/>
                    <a:pt x="18941" y="-298"/>
                    <a:pt x="19970" y="321"/>
                  </a:cubicBezTo>
                  <a:cubicBezTo>
                    <a:pt x="20999" y="939"/>
                    <a:pt x="21314" y="2249"/>
                    <a:pt x="20673" y="3242"/>
                  </a:cubicBezTo>
                  <a:lnTo>
                    <a:pt x="9683" y="20302"/>
                  </a:lnTo>
                  <a:cubicBezTo>
                    <a:pt x="9300" y="20895"/>
                    <a:pt x="8641" y="21269"/>
                    <a:pt x="7920" y="21300"/>
                  </a:cubicBezTo>
                  <a:cubicBezTo>
                    <a:pt x="7886" y="21302"/>
                    <a:pt x="7852" y="21302"/>
                    <a:pt x="7820" y="213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8070794" y="3649342"/>
            <a:ext cx="311518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sitamanis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grpSp>
        <p:nvGrpSpPr>
          <p:cNvPr id="75" name="Group 4546"/>
          <p:cNvGrpSpPr/>
          <p:nvPr/>
        </p:nvGrpSpPr>
        <p:grpSpPr>
          <a:xfrm>
            <a:off x="7646194" y="4136822"/>
            <a:ext cx="291629" cy="291629"/>
            <a:chOff x="0" y="0"/>
            <a:chExt cx="624331" cy="624331"/>
          </a:xfrm>
        </p:grpSpPr>
        <p:sp>
          <p:nvSpPr>
            <p:cNvPr id="76" name="Shape 4544"/>
            <p:cNvSpPr/>
            <p:nvPr/>
          </p:nvSpPr>
          <p:spPr>
            <a:xfrm>
              <a:off x="0" y="0"/>
              <a:ext cx="624332" cy="6243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7" name="Shape 4545"/>
            <p:cNvSpPr/>
            <p:nvPr/>
          </p:nvSpPr>
          <p:spPr>
            <a:xfrm>
              <a:off x="166531" y="159396"/>
              <a:ext cx="291270" cy="3055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5" h="21302" extrusionOk="0">
                  <a:moveTo>
                    <a:pt x="7820" y="21302"/>
                  </a:moveTo>
                  <a:cubicBezTo>
                    <a:pt x="7134" y="21302"/>
                    <a:pt x="6486" y="20992"/>
                    <a:pt x="6071" y="20461"/>
                  </a:cubicBezTo>
                  <a:lnTo>
                    <a:pt x="446" y="13281"/>
                  </a:lnTo>
                  <a:cubicBezTo>
                    <a:pt x="-286" y="12346"/>
                    <a:pt x="-96" y="11016"/>
                    <a:pt x="870" y="10309"/>
                  </a:cubicBezTo>
                  <a:cubicBezTo>
                    <a:pt x="1839" y="9601"/>
                    <a:pt x="3213" y="9787"/>
                    <a:pt x="3944" y="10719"/>
                  </a:cubicBezTo>
                  <a:lnTo>
                    <a:pt x="7644" y="15443"/>
                  </a:lnTo>
                  <a:lnTo>
                    <a:pt x="16947" y="999"/>
                  </a:lnTo>
                  <a:cubicBezTo>
                    <a:pt x="17588" y="6"/>
                    <a:pt x="18941" y="-298"/>
                    <a:pt x="19970" y="321"/>
                  </a:cubicBezTo>
                  <a:cubicBezTo>
                    <a:pt x="20999" y="939"/>
                    <a:pt x="21314" y="2249"/>
                    <a:pt x="20673" y="3242"/>
                  </a:cubicBezTo>
                  <a:lnTo>
                    <a:pt x="9683" y="20302"/>
                  </a:lnTo>
                  <a:cubicBezTo>
                    <a:pt x="9300" y="20895"/>
                    <a:pt x="8641" y="21269"/>
                    <a:pt x="7920" y="21300"/>
                  </a:cubicBezTo>
                  <a:cubicBezTo>
                    <a:pt x="7886" y="21302"/>
                    <a:pt x="7852" y="21302"/>
                    <a:pt x="7820" y="213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78" name="TextBox 77"/>
          <p:cNvSpPr txBox="1"/>
          <p:nvPr/>
        </p:nvSpPr>
        <p:spPr>
          <a:xfrm>
            <a:off x="8070794" y="4116047"/>
            <a:ext cx="3115185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sitamanis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276263" y="1759191"/>
            <a:ext cx="7302067" cy="4010961"/>
            <a:chOff x="-276263" y="1759191"/>
            <a:chExt cx="7302067" cy="4010961"/>
          </a:xfrm>
        </p:grpSpPr>
        <p:grpSp>
          <p:nvGrpSpPr>
            <p:cNvPr id="21" name="Group 20"/>
            <p:cNvGrpSpPr/>
            <p:nvPr/>
          </p:nvGrpSpPr>
          <p:grpSpPr>
            <a:xfrm>
              <a:off x="3441995" y="2139302"/>
              <a:ext cx="3273957" cy="3114562"/>
              <a:chOff x="2313813" y="2691566"/>
              <a:chExt cx="3376541" cy="3212151"/>
            </a:xfrm>
          </p:grpSpPr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4779825" y="4499990"/>
                <a:ext cx="910529" cy="569085"/>
              </a:xfrm>
              <a:custGeom>
                <a:avLst/>
                <a:gdLst>
                  <a:gd name="T0" fmla="*/ 72 w 72"/>
                  <a:gd name="T1" fmla="*/ 45 h 45"/>
                  <a:gd name="T2" fmla="*/ 0 w 72"/>
                  <a:gd name="T3" fmla="*/ 45 h 45"/>
                  <a:gd name="T4" fmla="*/ 0 w 72"/>
                  <a:gd name="T5" fmla="*/ 0 h 45"/>
                  <a:gd name="T6" fmla="*/ 48 w 72"/>
                  <a:gd name="T7" fmla="*/ 0 h 45"/>
                  <a:gd name="T8" fmla="*/ 72 w 72"/>
                  <a:gd name="T9" fmla="*/ 40 h 45"/>
                  <a:gd name="T10" fmla="*/ 72 w 72"/>
                  <a:gd name="T11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45">
                    <a:moveTo>
                      <a:pt x="72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72" y="40"/>
                    </a:lnTo>
                    <a:lnTo>
                      <a:pt x="72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4779825" y="5220821"/>
                <a:ext cx="151755" cy="63236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2 h 2"/>
                  <a:gd name="T4" fmla="*/ 1 w 5"/>
                  <a:gd name="T5" fmla="*/ 2 h 2"/>
                  <a:gd name="T6" fmla="*/ 0 w 5"/>
                  <a:gd name="T7" fmla="*/ 1 h 2"/>
                  <a:gd name="T8" fmla="*/ 1 w 5"/>
                  <a:gd name="T9" fmla="*/ 0 h 2"/>
                  <a:gd name="T10" fmla="*/ 4 w 5"/>
                  <a:gd name="T11" fmla="*/ 0 h 2"/>
                  <a:gd name="T12" fmla="*/ 5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Oval 32"/>
              <p:cNvSpPr>
                <a:spLocks noChangeArrowheads="1"/>
              </p:cNvSpPr>
              <p:nvPr/>
            </p:nvSpPr>
            <p:spPr bwMode="auto">
              <a:xfrm>
                <a:off x="3097880" y="5726670"/>
                <a:ext cx="177047" cy="177047"/>
              </a:xfrm>
              <a:prstGeom prst="ellipse">
                <a:avLst/>
              </a:prstGeom>
              <a:solidFill>
                <a:srgbClr val="FFF7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38"/>
              <p:cNvSpPr>
                <a:spLocks noChangeArrowheads="1"/>
              </p:cNvSpPr>
              <p:nvPr/>
            </p:nvSpPr>
            <p:spPr bwMode="auto">
              <a:xfrm>
                <a:off x="2465568" y="3538876"/>
                <a:ext cx="2010756" cy="2010756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ectangle 39"/>
              <p:cNvSpPr>
                <a:spLocks noChangeArrowheads="1"/>
              </p:cNvSpPr>
              <p:nvPr/>
            </p:nvSpPr>
            <p:spPr bwMode="auto">
              <a:xfrm>
                <a:off x="2465568" y="3538876"/>
                <a:ext cx="2010756" cy="2010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3312861" y="3715924"/>
                <a:ext cx="328802" cy="1833708"/>
              </a:xfrm>
              <a:custGeom>
                <a:avLst/>
                <a:gdLst>
                  <a:gd name="T0" fmla="*/ 26 w 26"/>
                  <a:gd name="T1" fmla="*/ 0 h 145"/>
                  <a:gd name="T2" fmla="*/ 0 w 26"/>
                  <a:gd name="T3" fmla="*/ 0 h 145"/>
                  <a:gd name="T4" fmla="*/ 2 w 26"/>
                  <a:gd name="T5" fmla="*/ 145 h 145"/>
                  <a:gd name="T6" fmla="*/ 26 w 26"/>
                  <a:gd name="T7" fmla="*/ 145 h 145"/>
                  <a:gd name="T8" fmla="*/ 26 w 2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5">
                    <a:moveTo>
                      <a:pt x="26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26" y="14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3312861" y="3715924"/>
                <a:ext cx="328802" cy="1833708"/>
              </a:xfrm>
              <a:custGeom>
                <a:avLst/>
                <a:gdLst>
                  <a:gd name="T0" fmla="*/ 26 w 26"/>
                  <a:gd name="T1" fmla="*/ 0 h 145"/>
                  <a:gd name="T2" fmla="*/ 0 w 26"/>
                  <a:gd name="T3" fmla="*/ 0 h 145"/>
                  <a:gd name="T4" fmla="*/ 2 w 26"/>
                  <a:gd name="T5" fmla="*/ 145 h 145"/>
                  <a:gd name="T6" fmla="*/ 26 w 26"/>
                  <a:gd name="T7" fmla="*/ 145 h 145"/>
                  <a:gd name="T8" fmla="*/ 26 w 2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5">
                    <a:moveTo>
                      <a:pt x="26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26" y="14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2655267" y="2691566"/>
                <a:ext cx="809359" cy="607019"/>
              </a:xfrm>
              <a:custGeom>
                <a:avLst/>
                <a:gdLst>
                  <a:gd name="T0" fmla="*/ 16 w 27"/>
                  <a:gd name="T1" fmla="*/ 6 h 20"/>
                  <a:gd name="T2" fmla="*/ 1 w 27"/>
                  <a:gd name="T3" fmla="*/ 2 h 20"/>
                  <a:gd name="T4" fmla="*/ 11 w 27"/>
                  <a:gd name="T5" fmla="*/ 14 h 20"/>
                  <a:gd name="T6" fmla="*/ 26 w 27"/>
                  <a:gd name="T7" fmla="*/ 18 h 20"/>
                  <a:gd name="T8" fmla="*/ 16 w 27"/>
                  <a:gd name="T9" fmla="*/ 6 h 20"/>
                  <a:gd name="T10" fmla="*/ 25 w 27"/>
                  <a:gd name="T11" fmla="*/ 18 h 20"/>
                  <a:gd name="T12" fmla="*/ 14 w 27"/>
                  <a:gd name="T13" fmla="*/ 14 h 20"/>
                  <a:gd name="T14" fmla="*/ 6 w 27"/>
                  <a:gd name="T15" fmla="*/ 5 h 20"/>
                  <a:gd name="T16" fmla="*/ 18 w 27"/>
                  <a:gd name="T17" fmla="*/ 9 h 20"/>
                  <a:gd name="T18" fmla="*/ 25 w 27"/>
                  <a:gd name="T1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0">
                    <a:moveTo>
                      <a:pt x="16" y="6"/>
                    </a:moveTo>
                    <a:cubicBezTo>
                      <a:pt x="9" y="2"/>
                      <a:pt x="2" y="0"/>
                      <a:pt x="1" y="2"/>
                    </a:cubicBezTo>
                    <a:cubicBezTo>
                      <a:pt x="0" y="4"/>
                      <a:pt x="4" y="9"/>
                      <a:pt x="11" y="14"/>
                    </a:cubicBezTo>
                    <a:cubicBezTo>
                      <a:pt x="18" y="18"/>
                      <a:pt x="25" y="20"/>
                      <a:pt x="26" y="18"/>
                    </a:cubicBezTo>
                    <a:cubicBezTo>
                      <a:pt x="27" y="16"/>
                      <a:pt x="23" y="11"/>
                      <a:pt x="16" y="6"/>
                    </a:cubicBezTo>
                    <a:moveTo>
                      <a:pt x="25" y="18"/>
                    </a:moveTo>
                    <a:cubicBezTo>
                      <a:pt x="25" y="19"/>
                      <a:pt x="19" y="18"/>
                      <a:pt x="14" y="14"/>
                    </a:cubicBezTo>
                    <a:cubicBezTo>
                      <a:pt x="9" y="11"/>
                      <a:pt x="5" y="7"/>
                      <a:pt x="6" y="5"/>
                    </a:cubicBezTo>
                    <a:cubicBezTo>
                      <a:pt x="7" y="4"/>
                      <a:pt x="12" y="5"/>
                      <a:pt x="18" y="9"/>
                    </a:cubicBezTo>
                    <a:cubicBezTo>
                      <a:pt x="23" y="12"/>
                      <a:pt x="26" y="16"/>
                      <a:pt x="25" y="18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 noEditPoints="1"/>
              </p:cNvSpPr>
              <p:nvPr/>
            </p:nvSpPr>
            <p:spPr bwMode="auto">
              <a:xfrm>
                <a:off x="3426682" y="2691574"/>
                <a:ext cx="847302" cy="632311"/>
              </a:xfrm>
              <a:custGeom>
                <a:avLst/>
                <a:gdLst>
                  <a:gd name="T0" fmla="*/ 2 w 28"/>
                  <a:gd name="T1" fmla="*/ 19 h 21"/>
                  <a:gd name="T2" fmla="*/ 17 w 28"/>
                  <a:gd name="T3" fmla="*/ 14 h 21"/>
                  <a:gd name="T4" fmla="*/ 27 w 28"/>
                  <a:gd name="T5" fmla="*/ 2 h 21"/>
                  <a:gd name="T6" fmla="*/ 12 w 28"/>
                  <a:gd name="T7" fmla="*/ 7 h 21"/>
                  <a:gd name="T8" fmla="*/ 2 w 28"/>
                  <a:gd name="T9" fmla="*/ 19 h 21"/>
                  <a:gd name="T10" fmla="*/ 10 w 28"/>
                  <a:gd name="T11" fmla="*/ 10 h 21"/>
                  <a:gd name="T12" fmla="*/ 21 w 28"/>
                  <a:gd name="T13" fmla="*/ 6 h 21"/>
                  <a:gd name="T14" fmla="*/ 13 w 28"/>
                  <a:gd name="T15" fmla="*/ 15 h 21"/>
                  <a:gd name="T16" fmla="*/ 2 w 28"/>
                  <a:gd name="T17" fmla="*/ 19 h 21"/>
                  <a:gd name="T18" fmla="*/ 10 w 28"/>
                  <a:gd name="T1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2" y="19"/>
                    </a:moveTo>
                    <a:cubicBezTo>
                      <a:pt x="3" y="21"/>
                      <a:pt x="10" y="19"/>
                      <a:pt x="17" y="14"/>
                    </a:cubicBezTo>
                    <a:cubicBezTo>
                      <a:pt x="23" y="10"/>
                      <a:pt x="28" y="4"/>
                      <a:pt x="27" y="2"/>
                    </a:cubicBezTo>
                    <a:cubicBezTo>
                      <a:pt x="25" y="0"/>
                      <a:pt x="19" y="2"/>
                      <a:pt x="12" y="7"/>
                    </a:cubicBezTo>
                    <a:cubicBezTo>
                      <a:pt x="5" y="12"/>
                      <a:pt x="0" y="17"/>
                      <a:pt x="2" y="19"/>
                    </a:cubicBezTo>
                    <a:moveTo>
                      <a:pt x="10" y="10"/>
                    </a:moveTo>
                    <a:cubicBezTo>
                      <a:pt x="15" y="6"/>
                      <a:pt x="20" y="5"/>
                      <a:pt x="21" y="6"/>
                    </a:cubicBezTo>
                    <a:cubicBezTo>
                      <a:pt x="22" y="7"/>
                      <a:pt x="19" y="11"/>
                      <a:pt x="13" y="15"/>
                    </a:cubicBezTo>
                    <a:cubicBezTo>
                      <a:pt x="8" y="18"/>
                      <a:pt x="3" y="20"/>
                      <a:pt x="2" y="19"/>
                    </a:cubicBezTo>
                    <a:cubicBezTo>
                      <a:pt x="1" y="17"/>
                      <a:pt x="5" y="13"/>
                      <a:pt x="10" y="1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Oval 44"/>
              <p:cNvSpPr>
                <a:spLocks noChangeArrowheads="1"/>
              </p:cNvSpPr>
              <p:nvPr/>
            </p:nvSpPr>
            <p:spPr bwMode="auto">
              <a:xfrm>
                <a:off x="3338155" y="3146839"/>
                <a:ext cx="265575" cy="265575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2313813" y="3260659"/>
                <a:ext cx="2314265" cy="455265"/>
              </a:xfrm>
              <a:custGeom>
                <a:avLst/>
                <a:gdLst>
                  <a:gd name="T0" fmla="*/ 183 w 183"/>
                  <a:gd name="T1" fmla="*/ 36 h 36"/>
                  <a:gd name="T2" fmla="*/ 0 w 183"/>
                  <a:gd name="T3" fmla="*/ 36 h 36"/>
                  <a:gd name="T4" fmla="*/ 0 w 183"/>
                  <a:gd name="T5" fmla="*/ 3 h 36"/>
                  <a:gd name="T6" fmla="*/ 183 w 183"/>
                  <a:gd name="T7" fmla="*/ 0 h 36"/>
                  <a:gd name="T8" fmla="*/ 183 w 183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">
                    <a:moveTo>
                      <a:pt x="183" y="36"/>
                    </a:moveTo>
                    <a:lnTo>
                      <a:pt x="0" y="36"/>
                    </a:lnTo>
                    <a:lnTo>
                      <a:pt x="0" y="3"/>
                    </a:lnTo>
                    <a:lnTo>
                      <a:pt x="183" y="0"/>
                    </a:lnTo>
                    <a:lnTo>
                      <a:pt x="183" y="3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2313813" y="3260659"/>
                <a:ext cx="2314265" cy="455265"/>
              </a:xfrm>
              <a:custGeom>
                <a:avLst/>
                <a:gdLst>
                  <a:gd name="T0" fmla="*/ 183 w 183"/>
                  <a:gd name="T1" fmla="*/ 36 h 36"/>
                  <a:gd name="T2" fmla="*/ 0 w 183"/>
                  <a:gd name="T3" fmla="*/ 36 h 36"/>
                  <a:gd name="T4" fmla="*/ 0 w 183"/>
                  <a:gd name="T5" fmla="*/ 3 h 36"/>
                  <a:gd name="T6" fmla="*/ 183 w 183"/>
                  <a:gd name="T7" fmla="*/ 0 h 36"/>
                  <a:gd name="T8" fmla="*/ 183 w 183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">
                    <a:moveTo>
                      <a:pt x="183" y="36"/>
                    </a:moveTo>
                    <a:lnTo>
                      <a:pt x="0" y="36"/>
                    </a:lnTo>
                    <a:lnTo>
                      <a:pt x="0" y="3"/>
                    </a:lnTo>
                    <a:lnTo>
                      <a:pt x="183" y="0"/>
                    </a:lnTo>
                    <a:lnTo>
                      <a:pt x="183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3262274" y="3260659"/>
                <a:ext cx="442626" cy="455265"/>
              </a:xfrm>
              <a:custGeom>
                <a:avLst/>
                <a:gdLst>
                  <a:gd name="T0" fmla="*/ 31 w 36"/>
                  <a:gd name="T1" fmla="*/ 36 h 36"/>
                  <a:gd name="T2" fmla="*/ 5 w 36"/>
                  <a:gd name="T3" fmla="*/ 36 h 36"/>
                  <a:gd name="T4" fmla="*/ 0 w 36"/>
                  <a:gd name="T5" fmla="*/ 0 h 36"/>
                  <a:gd name="T6" fmla="*/ 36 w 36"/>
                  <a:gd name="T7" fmla="*/ 0 h 36"/>
                  <a:gd name="T8" fmla="*/ 31 w 3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1" y="36"/>
                    </a:moveTo>
                    <a:lnTo>
                      <a:pt x="5" y="36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3249635" y="3260659"/>
                <a:ext cx="455265" cy="455265"/>
              </a:xfrm>
              <a:custGeom>
                <a:avLst/>
                <a:gdLst>
                  <a:gd name="T0" fmla="*/ 31 w 36"/>
                  <a:gd name="T1" fmla="*/ 36 h 36"/>
                  <a:gd name="T2" fmla="*/ 5 w 36"/>
                  <a:gd name="T3" fmla="*/ 36 h 36"/>
                  <a:gd name="T4" fmla="*/ 0 w 36"/>
                  <a:gd name="T5" fmla="*/ 0 h 36"/>
                  <a:gd name="T6" fmla="*/ 36 w 36"/>
                  <a:gd name="T7" fmla="*/ 0 h 36"/>
                  <a:gd name="T8" fmla="*/ 31 w 3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1" y="36"/>
                    </a:moveTo>
                    <a:lnTo>
                      <a:pt x="5" y="36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1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9"/>
              <p:cNvSpPr>
                <a:spLocks noEditPoints="1"/>
              </p:cNvSpPr>
              <p:nvPr/>
            </p:nvSpPr>
            <p:spPr bwMode="auto">
              <a:xfrm>
                <a:off x="2313813" y="3260659"/>
                <a:ext cx="935821" cy="37942"/>
              </a:xfrm>
              <a:custGeom>
                <a:avLst/>
                <a:gdLst>
                  <a:gd name="T0" fmla="*/ 0 w 74"/>
                  <a:gd name="T1" fmla="*/ 3 h 3"/>
                  <a:gd name="T2" fmla="*/ 0 w 74"/>
                  <a:gd name="T3" fmla="*/ 3 h 3"/>
                  <a:gd name="T4" fmla="*/ 0 w 74"/>
                  <a:gd name="T5" fmla="*/ 3 h 3"/>
                  <a:gd name="T6" fmla="*/ 74 w 74"/>
                  <a:gd name="T7" fmla="*/ 0 h 3"/>
                  <a:gd name="T8" fmla="*/ 74 w 74"/>
                  <a:gd name="T9" fmla="*/ 0 h 3"/>
                  <a:gd name="T10" fmla="*/ 0 w 74"/>
                  <a:gd name="T11" fmla="*/ 3 h 3"/>
                  <a:gd name="T12" fmla="*/ 74 w 74"/>
                  <a:gd name="T13" fmla="*/ 0 h 3"/>
                  <a:gd name="T14" fmla="*/ 74 w 7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74" y="0"/>
                    </a:moveTo>
                    <a:lnTo>
                      <a:pt x="74" y="0"/>
                    </a:lnTo>
                    <a:lnTo>
                      <a:pt x="0" y="3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6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50"/>
              <p:cNvSpPr>
                <a:spLocks noEditPoints="1"/>
              </p:cNvSpPr>
              <p:nvPr/>
            </p:nvSpPr>
            <p:spPr bwMode="auto">
              <a:xfrm>
                <a:off x="2313813" y="3260659"/>
                <a:ext cx="935821" cy="37942"/>
              </a:xfrm>
              <a:custGeom>
                <a:avLst/>
                <a:gdLst>
                  <a:gd name="T0" fmla="*/ 0 w 74"/>
                  <a:gd name="T1" fmla="*/ 3 h 3"/>
                  <a:gd name="T2" fmla="*/ 0 w 74"/>
                  <a:gd name="T3" fmla="*/ 3 h 3"/>
                  <a:gd name="T4" fmla="*/ 0 w 74"/>
                  <a:gd name="T5" fmla="*/ 3 h 3"/>
                  <a:gd name="T6" fmla="*/ 74 w 74"/>
                  <a:gd name="T7" fmla="*/ 0 h 3"/>
                  <a:gd name="T8" fmla="*/ 74 w 74"/>
                  <a:gd name="T9" fmla="*/ 0 h 3"/>
                  <a:gd name="T10" fmla="*/ 0 w 74"/>
                  <a:gd name="T11" fmla="*/ 3 h 3"/>
                  <a:gd name="T12" fmla="*/ 74 w 74"/>
                  <a:gd name="T13" fmla="*/ 0 h 3"/>
                  <a:gd name="T14" fmla="*/ 74 w 7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moveTo>
                      <a:pt x="74" y="0"/>
                    </a:moveTo>
                    <a:lnTo>
                      <a:pt x="74" y="0"/>
                    </a:lnTo>
                    <a:lnTo>
                      <a:pt x="0" y="3"/>
                    </a:lnTo>
                    <a:lnTo>
                      <a:pt x="74" y="0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 noEditPoints="1"/>
              </p:cNvSpPr>
              <p:nvPr/>
            </p:nvSpPr>
            <p:spPr bwMode="auto">
              <a:xfrm>
                <a:off x="2465568" y="5549623"/>
                <a:ext cx="1024350" cy="0"/>
              </a:xfrm>
              <a:custGeom>
                <a:avLst/>
                <a:gdLst>
                  <a:gd name="T0" fmla="*/ 0 w 81"/>
                  <a:gd name="T1" fmla="*/ 0 w 81"/>
                  <a:gd name="T2" fmla="*/ 0 w 81"/>
                  <a:gd name="T3" fmla="*/ 0 w 81"/>
                  <a:gd name="T4" fmla="*/ 81 w 81"/>
                  <a:gd name="T5" fmla="*/ 69 w 81"/>
                  <a:gd name="T6" fmla="*/ 81 w 81"/>
                  <a:gd name="T7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8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81" y="0"/>
                    </a:moveTo>
                    <a:lnTo>
                      <a:pt x="6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52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 noEditPoints="1"/>
              </p:cNvSpPr>
              <p:nvPr/>
            </p:nvSpPr>
            <p:spPr bwMode="auto">
              <a:xfrm>
                <a:off x="2465568" y="5549623"/>
                <a:ext cx="1024350" cy="0"/>
              </a:xfrm>
              <a:custGeom>
                <a:avLst/>
                <a:gdLst>
                  <a:gd name="T0" fmla="*/ 0 w 81"/>
                  <a:gd name="T1" fmla="*/ 0 w 81"/>
                  <a:gd name="T2" fmla="*/ 0 w 81"/>
                  <a:gd name="T3" fmla="*/ 0 w 81"/>
                  <a:gd name="T4" fmla="*/ 81 w 81"/>
                  <a:gd name="T5" fmla="*/ 69 w 81"/>
                  <a:gd name="T6" fmla="*/ 81 w 81"/>
                  <a:gd name="T7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8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81" y="0"/>
                    </a:moveTo>
                    <a:lnTo>
                      <a:pt x="69" y="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 noEditPoints="1"/>
              </p:cNvSpPr>
              <p:nvPr/>
            </p:nvSpPr>
            <p:spPr bwMode="auto">
              <a:xfrm>
                <a:off x="2465568" y="3715924"/>
                <a:ext cx="1024350" cy="1833708"/>
              </a:xfrm>
              <a:custGeom>
                <a:avLst/>
                <a:gdLst>
                  <a:gd name="T0" fmla="*/ 81 w 81"/>
                  <a:gd name="T1" fmla="*/ 145 h 145"/>
                  <a:gd name="T2" fmla="*/ 69 w 81"/>
                  <a:gd name="T3" fmla="*/ 145 h 145"/>
                  <a:gd name="T4" fmla="*/ 69 w 81"/>
                  <a:gd name="T5" fmla="*/ 145 h 145"/>
                  <a:gd name="T6" fmla="*/ 81 w 81"/>
                  <a:gd name="T7" fmla="*/ 145 h 145"/>
                  <a:gd name="T8" fmla="*/ 81 w 81"/>
                  <a:gd name="T9" fmla="*/ 145 h 145"/>
                  <a:gd name="T10" fmla="*/ 67 w 81"/>
                  <a:gd name="T11" fmla="*/ 0 h 145"/>
                  <a:gd name="T12" fmla="*/ 0 w 81"/>
                  <a:gd name="T13" fmla="*/ 0 h 145"/>
                  <a:gd name="T14" fmla="*/ 0 w 81"/>
                  <a:gd name="T15" fmla="*/ 145 h 145"/>
                  <a:gd name="T16" fmla="*/ 0 w 81"/>
                  <a:gd name="T17" fmla="*/ 145 h 145"/>
                  <a:gd name="T18" fmla="*/ 69 w 81"/>
                  <a:gd name="T19" fmla="*/ 145 h 145"/>
                  <a:gd name="T20" fmla="*/ 67 w 81"/>
                  <a:gd name="T2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45">
                    <a:moveTo>
                      <a:pt x="81" y="145"/>
                    </a:moveTo>
                    <a:lnTo>
                      <a:pt x="69" y="145"/>
                    </a:lnTo>
                    <a:lnTo>
                      <a:pt x="69" y="145"/>
                    </a:lnTo>
                    <a:lnTo>
                      <a:pt x="81" y="145"/>
                    </a:lnTo>
                    <a:lnTo>
                      <a:pt x="81" y="145"/>
                    </a:lnTo>
                    <a:close/>
                    <a:moveTo>
                      <a:pt x="67" y="0"/>
                    </a:moveTo>
                    <a:lnTo>
                      <a:pt x="0" y="0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69" y="14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54"/>
              <p:cNvSpPr>
                <a:spLocks noEditPoints="1"/>
              </p:cNvSpPr>
              <p:nvPr/>
            </p:nvSpPr>
            <p:spPr bwMode="auto">
              <a:xfrm>
                <a:off x="2465568" y="3715924"/>
                <a:ext cx="1024350" cy="1833708"/>
              </a:xfrm>
              <a:custGeom>
                <a:avLst/>
                <a:gdLst>
                  <a:gd name="T0" fmla="*/ 81 w 81"/>
                  <a:gd name="T1" fmla="*/ 145 h 145"/>
                  <a:gd name="T2" fmla="*/ 69 w 81"/>
                  <a:gd name="T3" fmla="*/ 145 h 145"/>
                  <a:gd name="T4" fmla="*/ 69 w 81"/>
                  <a:gd name="T5" fmla="*/ 145 h 145"/>
                  <a:gd name="T6" fmla="*/ 81 w 81"/>
                  <a:gd name="T7" fmla="*/ 145 h 145"/>
                  <a:gd name="T8" fmla="*/ 81 w 81"/>
                  <a:gd name="T9" fmla="*/ 145 h 145"/>
                  <a:gd name="T10" fmla="*/ 67 w 81"/>
                  <a:gd name="T11" fmla="*/ 0 h 145"/>
                  <a:gd name="T12" fmla="*/ 0 w 81"/>
                  <a:gd name="T13" fmla="*/ 0 h 145"/>
                  <a:gd name="T14" fmla="*/ 0 w 81"/>
                  <a:gd name="T15" fmla="*/ 145 h 145"/>
                  <a:gd name="T16" fmla="*/ 0 w 81"/>
                  <a:gd name="T17" fmla="*/ 145 h 145"/>
                  <a:gd name="T18" fmla="*/ 69 w 81"/>
                  <a:gd name="T19" fmla="*/ 145 h 145"/>
                  <a:gd name="T20" fmla="*/ 67 w 81"/>
                  <a:gd name="T2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45">
                    <a:moveTo>
                      <a:pt x="81" y="145"/>
                    </a:moveTo>
                    <a:lnTo>
                      <a:pt x="69" y="145"/>
                    </a:lnTo>
                    <a:lnTo>
                      <a:pt x="69" y="145"/>
                    </a:lnTo>
                    <a:lnTo>
                      <a:pt x="81" y="145"/>
                    </a:lnTo>
                    <a:lnTo>
                      <a:pt x="81" y="145"/>
                    </a:lnTo>
                    <a:moveTo>
                      <a:pt x="67" y="0"/>
                    </a:moveTo>
                    <a:lnTo>
                      <a:pt x="0" y="0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69" y="145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3312861" y="3715924"/>
                <a:ext cx="177047" cy="1833708"/>
              </a:xfrm>
              <a:custGeom>
                <a:avLst/>
                <a:gdLst>
                  <a:gd name="T0" fmla="*/ 14 w 14"/>
                  <a:gd name="T1" fmla="*/ 0 h 145"/>
                  <a:gd name="T2" fmla="*/ 0 w 14"/>
                  <a:gd name="T3" fmla="*/ 0 h 145"/>
                  <a:gd name="T4" fmla="*/ 2 w 14"/>
                  <a:gd name="T5" fmla="*/ 145 h 145"/>
                  <a:gd name="T6" fmla="*/ 14 w 14"/>
                  <a:gd name="T7" fmla="*/ 145 h 145"/>
                  <a:gd name="T8" fmla="*/ 14 w 14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5">
                    <a:moveTo>
                      <a:pt x="14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14" y="14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3312861" y="3715924"/>
                <a:ext cx="177047" cy="1833708"/>
              </a:xfrm>
              <a:custGeom>
                <a:avLst/>
                <a:gdLst>
                  <a:gd name="T0" fmla="*/ 14 w 14"/>
                  <a:gd name="T1" fmla="*/ 0 h 145"/>
                  <a:gd name="T2" fmla="*/ 0 w 14"/>
                  <a:gd name="T3" fmla="*/ 0 h 145"/>
                  <a:gd name="T4" fmla="*/ 2 w 14"/>
                  <a:gd name="T5" fmla="*/ 145 h 145"/>
                  <a:gd name="T6" fmla="*/ 14 w 14"/>
                  <a:gd name="T7" fmla="*/ 145 h 145"/>
                  <a:gd name="T8" fmla="*/ 14 w 14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5">
                    <a:moveTo>
                      <a:pt x="14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14" y="14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2465568" y="3715924"/>
                <a:ext cx="847302" cy="0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7 w 67"/>
                  <a:gd name="T4" fmla="*/ 67 w 67"/>
                  <a:gd name="T5" fmla="*/ 67 w 67"/>
                  <a:gd name="T6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5E6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8"/>
              <p:cNvSpPr>
                <a:spLocks/>
              </p:cNvSpPr>
              <p:nvPr/>
            </p:nvSpPr>
            <p:spPr bwMode="auto">
              <a:xfrm>
                <a:off x="2465568" y="3715924"/>
                <a:ext cx="847302" cy="0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7 w 67"/>
                  <a:gd name="T4" fmla="*/ 67 w 67"/>
                  <a:gd name="T5" fmla="*/ 67 w 67"/>
                  <a:gd name="T6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2313813" y="3260659"/>
                <a:ext cx="999057" cy="455265"/>
              </a:xfrm>
              <a:custGeom>
                <a:avLst/>
                <a:gdLst>
                  <a:gd name="T0" fmla="*/ 74 w 79"/>
                  <a:gd name="T1" fmla="*/ 0 h 36"/>
                  <a:gd name="T2" fmla="*/ 0 w 79"/>
                  <a:gd name="T3" fmla="*/ 3 h 36"/>
                  <a:gd name="T4" fmla="*/ 0 w 79"/>
                  <a:gd name="T5" fmla="*/ 3 h 36"/>
                  <a:gd name="T6" fmla="*/ 0 w 79"/>
                  <a:gd name="T7" fmla="*/ 36 h 36"/>
                  <a:gd name="T8" fmla="*/ 12 w 79"/>
                  <a:gd name="T9" fmla="*/ 36 h 36"/>
                  <a:gd name="T10" fmla="*/ 79 w 79"/>
                  <a:gd name="T11" fmla="*/ 36 h 36"/>
                  <a:gd name="T12" fmla="*/ 74 w 7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36">
                    <a:moveTo>
                      <a:pt x="74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6"/>
                    </a:lnTo>
                    <a:lnTo>
                      <a:pt x="12" y="36"/>
                    </a:lnTo>
                    <a:lnTo>
                      <a:pt x="79" y="3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2313813" y="3260659"/>
                <a:ext cx="999057" cy="455265"/>
              </a:xfrm>
              <a:custGeom>
                <a:avLst/>
                <a:gdLst>
                  <a:gd name="T0" fmla="*/ 74 w 79"/>
                  <a:gd name="T1" fmla="*/ 0 h 36"/>
                  <a:gd name="T2" fmla="*/ 0 w 79"/>
                  <a:gd name="T3" fmla="*/ 3 h 36"/>
                  <a:gd name="T4" fmla="*/ 0 w 79"/>
                  <a:gd name="T5" fmla="*/ 3 h 36"/>
                  <a:gd name="T6" fmla="*/ 0 w 79"/>
                  <a:gd name="T7" fmla="*/ 36 h 36"/>
                  <a:gd name="T8" fmla="*/ 12 w 79"/>
                  <a:gd name="T9" fmla="*/ 36 h 36"/>
                  <a:gd name="T10" fmla="*/ 79 w 79"/>
                  <a:gd name="T11" fmla="*/ 36 h 36"/>
                  <a:gd name="T12" fmla="*/ 74 w 7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36">
                    <a:moveTo>
                      <a:pt x="74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6"/>
                    </a:lnTo>
                    <a:lnTo>
                      <a:pt x="12" y="36"/>
                    </a:lnTo>
                    <a:lnTo>
                      <a:pt x="79" y="3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1"/>
              <p:cNvSpPr>
                <a:spLocks/>
              </p:cNvSpPr>
              <p:nvPr/>
            </p:nvSpPr>
            <p:spPr bwMode="auto">
              <a:xfrm>
                <a:off x="3249624" y="3260659"/>
                <a:ext cx="240293" cy="455265"/>
              </a:xfrm>
              <a:custGeom>
                <a:avLst/>
                <a:gdLst>
                  <a:gd name="T0" fmla="*/ 8 w 8"/>
                  <a:gd name="T1" fmla="*/ 0 h 15"/>
                  <a:gd name="T2" fmla="*/ 3 w 8"/>
                  <a:gd name="T3" fmla="*/ 0 h 15"/>
                  <a:gd name="T4" fmla="*/ 3 w 8"/>
                  <a:gd name="T5" fmla="*/ 0 h 15"/>
                  <a:gd name="T6" fmla="*/ 0 w 8"/>
                  <a:gd name="T7" fmla="*/ 0 h 15"/>
                  <a:gd name="T8" fmla="*/ 0 w 8"/>
                  <a:gd name="T9" fmla="*/ 0 h 15"/>
                  <a:gd name="T10" fmla="*/ 2 w 8"/>
                  <a:gd name="T11" fmla="*/ 15 h 15"/>
                  <a:gd name="T12" fmla="*/ 2 w 8"/>
                  <a:gd name="T13" fmla="*/ 15 h 15"/>
                  <a:gd name="T14" fmla="*/ 2 w 8"/>
                  <a:gd name="T15" fmla="*/ 15 h 15"/>
                  <a:gd name="T16" fmla="*/ 8 w 8"/>
                  <a:gd name="T17" fmla="*/ 15 h 15"/>
                  <a:gd name="T18" fmla="*/ 8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 flipH="1">
              <a:off x="953510" y="4136750"/>
              <a:ext cx="6072294" cy="1633402"/>
              <a:chOff x="4191000" y="2657475"/>
              <a:chExt cx="2952751" cy="858837"/>
            </a:xfrm>
          </p:grpSpPr>
          <p:sp>
            <p:nvSpPr>
              <p:cNvPr id="80" name="Rectangle 5"/>
              <p:cNvSpPr>
                <a:spLocks noChangeArrowheads="1"/>
              </p:cNvSpPr>
              <p:nvPr/>
            </p:nvSpPr>
            <p:spPr bwMode="auto">
              <a:xfrm>
                <a:off x="6005513" y="3159125"/>
                <a:ext cx="1138238" cy="207962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1" name="Freeform 6"/>
              <p:cNvSpPr>
                <a:spLocks/>
              </p:cNvSpPr>
              <p:nvPr/>
            </p:nvSpPr>
            <p:spPr bwMode="auto">
              <a:xfrm>
                <a:off x="4191000" y="2657475"/>
                <a:ext cx="1771650" cy="709612"/>
              </a:xfrm>
              <a:custGeom>
                <a:avLst/>
                <a:gdLst>
                  <a:gd name="T0" fmla="*/ 285 w 821"/>
                  <a:gd name="T1" fmla="*/ 232 h 328"/>
                  <a:gd name="T2" fmla="*/ 285 w 821"/>
                  <a:gd name="T3" fmla="*/ 60 h 328"/>
                  <a:gd name="T4" fmla="*/ 285 w 821"/>
                  <a:gd name="T5" fmla="*/ 30 h 328"/>
                  <a:gd name="T6" fmla="*/ 285 w 821"/>
                  <a:gd name="T7" fmla="*/ 23 h 328"/>
                  <a:gd name="T8" fmla="*/ 262 w 821"/>
                  <a:gd name="T9" fmla="*/ 0 h 328"/>
                  <a:gd name="T10" fmla="*/ 261 w 821"/>
                  <a:gd name="T11" fmla="*/ 0 h 328"/>
                  <a:gd name="T12" fmla="*/ 260 w 821"/>
                  <a:gd name="T13" fmla="*/ 0 h 328"/>
                  <a:gd name="T14" fmla="*/ 260 w 821"/>
                  <a:gd name="T15" fmla="*/ 0 h 328"/>
                  <a:gd name="T16" fmla="*/ 85 w 821"/>
                  <a:gd name="T17" fmla="*/ 0 h 328"/>
                  <a:gd name="T18" fmla="*/ 40 w 821"/>
                  <a:gd name="T19" fmla="*/ 32 h 328"/>
                  <a:gd name="T20" fmla="*/ 1 w 821"/>
                  <a:gd name="T21" fmla="*/ 161 h 328"/>
                  <a:gd name="T22" fmla="*/ 1 w 821"/>
                  <a:gd name="T23" fmla="*/ 163 h 328"/>
                  <a:gd name="T24" fmla="*/ 0 w 821"/>
                  <a:gd name="T25" fmla="*/ 328 h 328"/>
                  <a:gd name="T26" fmla="*/ 104 w 821"/>
                  <a:gd name="T27" fmla="*/ 328 h 328"/>
                  <a:gd name="T28" fmla="*/ 122 w 821"/>
                  <a:gd name="T29" fmla="*/ 328 h 328"/>
                  <a:gd name="T30" fmla="*/ 821 w 821"/>
                  <a:gd name="T31" fmla="*/ 328 h 328"/>
                  <a:gd name="T32" fmla="*/ 821 w 821"/>
                  <a:gd name="T33" fmla="*/ 232 h 328"/>
                  <a:gd name="T34" fmla="*/ 285 w 821"/>
                  <a:gd name="T35" fmla="*/ 232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1" h="328">
                    <a:moveTo>
                      <a:pt x="285" y="232"/>
                    </a:moveTo>
                    <a:cubicBezTo>
                      <a:pt x="285" y="60"/>
                      <a:pt x="285" y="60"/>
                      <a:pt x="285" y="60"/>
                    </a:cubicBezTo>
                    <a:cubicBezTo>
                      <a:pt x="285" y="30"/>
                      <a:pt x="285" y="30"/>
                      <a:pt x="285" y="30"/>
                    </a:cubicBezTo>
                    <a:cubicBezTo>
                      <a:pt x="285" y="23"/>
                      <a:pt x="285" y="23"/>
                      <a:pt x="285" y="23"/>
                    </a:cubicBezTo>
                    <a:cubicBezTo>
                      <a:pt x="285" y="12"/>
                      <a:pt x="274" y="0"/>
                      <a:pt x="262" y="0"/>
                    </a:cubicBezTo>
                    <a:cubicBezTo>
                      <a:pt x="261" y="0"/>
                      <a:pt x="261" y="0"/>
                      <a:pt x="261" y="0"/>
                    </a:cubicBezTo>
                    <a:cubicBezTo>
                      <a:pt x="261" y="0"/>
                      <a:pt x="260" y="0"/>
                      <a:pt x="260" y="0"/>
                    </a:cubicBezTo>
                    <a:cubicBezTo>
                      <a:pt x="260" y="0"/>
                      <a:pt x="260" y="0"/>
                      <a:pt x="260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59" y="0"/>
                      <a:pt x="49" y="18"/>
                      <a:pt x="40" y="32"/>
                    </a:cubicBezTo>
                    <a:cubicBezTo>
                      <a:pt x="21" y="60"/>
                      <a:pt x="1" y="110"/>
                      <a:pt x="1" y="161"/>
                    </a:cubicBezTo>
                    <a:cubicBezTo>
                      <a:pt x="1" y="163"/>
                      <a:pt x="1" y="163"/>
                      <a:pt x="1" y="163"/>
                    </a:cubicBezTo>
                    <a:cubicBezTo>
                      <a:pt x="0" y="328"/>
                      <a:pt x="0" y="328"/>
                      <a:pt x="0" y="328"/>
                    </a:cubicBezTo>
                    <a:cubicBezTo>
                      <a:pt x="104" y="328"/>
                      <a:pt x="104" y="328"/>
                      <a:pt x="104" y="328"/>
                    </a:cubicBezTo>
                    <a:cubicBezTo>
                      <a:pt x="122" y="328"/>
                      <a:pt x="122" y="328"/>
                      <a:pt x="122" y="328"/>
                    </a:cubicBezTo>
                    <a:cubicBezTo>
                      <a:pt x="821" y="328"/>
                      <a:pt x="821" y="328"/>
                      <a:pt x="821" y="328"/>
                    </a:cubicBezTo>
                    <a:cubicBezTo>
                      <a:pt x="821" y="232"/>
                      <a:pt x="821" y="232"/>
                      <a:pt x="821" y="232"/>
                    </a:cubicBezTo>
                    <a:lnTo>
                      <a:pt x="285" y="23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2" name="Freeform 7"/>
              <p:cNvSpPr>
                <a:spLocks/>
              </p:cNvSpPr>
              <p:nvPr/>
            </p:nvSpPr>
            <p:spPr bwMode="auto">
              <a:xfrm>
                <a:off x="4229100" y="2700338"/>
                <a:ext cx="533400" cy="339725"/>
              </a:xfrm>
              <a:custGeom>
                <a:avLst/>
                <a:gdLst>
                  <a:gd name="T0" fmla="*/ 247 w 247"/>
                  <a:gd name="T1" fmla="*/ 0 h 157"/>
                  <a:gd name="T2" fmla="*/ 247 w 247"/>
                  <a:gd name="T3" fmla="*/ 100 h 157"/>
                  <a:gd name="T4" fmla="*/ 0 w 247"/>
                  <a:gd name="T5" fmla="*/ 157 h 157"/>
                  <a:gd name="T6" fmla="*/ 60 w 247"/>
                  <a:gd name="T7" fmla="*/ 0 h 157"/>
                  <a:gd name="T8" fmla="*/ 247 w 247"/>
                  <a:gd name="T9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57">
                    <a:moveTo>
                      <a:pt x="247" y="0"/>
                    </a:moveTo>
                    <a:cubicBezTo>
                      <a:pt x="247" y="100"/>
                      <a:pt x="247" y="100"/>
                      <a:pt x="247" y="100"/>
                    </a:cubicBezTo>
                    <a:cubicBezTo>
                      <a:pt x="247" y="100"/>
                      <a:pt x="178" y="134"/>
                      <a:pt x="0" y="157"/>
                    </a:cubicBezTo>
                    <a:cubicBezTo>
                      <a:pt x="0" y="157"/>
                      <a:pt x="2" y="44"/>
                      <a:pt x="60" y="0"/>
                    </a:cubicBezTo>
                    <a:lnTo>
                      <a:pt x="24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3" name="Oval 8"/>
              <p:cNvSpPr>
                <a:spLocks noChangeArrowheads="1"/>
              </p:cNvSpPr>
              <p:nvPr/>
            </p:nvSpPr>
            <p:spPr bwMode="auto">
              <a:xfrm>
                <a:off x="4486275" y="3222625"/>
                <a:ext cx="293688" cy="29368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4" name="Oval 9"/>
              <p:cNvSpPr>
                <a:spLocks noChangeArrowheads="1"/>
              </p:cNvSpPr>
              <p:nvPr/>
            </p:nvSpPr>
            <p:spPr bwMode="auto">
              <a:xfrm>
                <a:off x="4486275" y="3222625"/>
                <a:ext cx="293688" cy="293687"/>
              </a:xfrm>
              <a:prstGeom prst="ellipse">
                <a:avLst/>
              </a:prstGeom>
              <a:noFill/>
              <a:ln w="1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5" name="Oval 10"/>
              <p:cNvSpPr>
                <a:spLocks noChangeArrowheads="1"/>
              </p:cNvSpPr>
              <p:nvPr/>
            </p:nvSpPr>
            <p:spPr bwMode="auto">
              <a:xfrm>
                <a:off x="4538663" y="3275013"/>
                <a:ext cx="188913" cy="1889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6" name="Oval 11"/>
              <p:cNvSpPr>
                <a:spLocks noChangeArrowheads="1"/>
              </p:cNvSpPr>
              <p:nvPr/>
            </p:nvSpPr>
            <p:spPr bwMode="auto">
              <a:xfrm>
                <a:off x="4605338" y="3341688"/>
                <a:ext cx="55563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7" name="Oval 12"/>
              <p:cNvSpPr>
                <a:spLocks noChangeArrowheads="1"/>
              </p:cNvSpPr>
              <p:nvPr/>
            </p:nvSpPr>
            <p:spPr bwMode="auto">
              <a:xfrm>
                <a:off x="4605338" y="3341688"/>
                <a:ext cx="55563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8" name="Oval 13"/>
              <p:cNvSpPr>
                <a:spLocks noChangeArrowheads="1"/>
              </p:cNvSpPr>
              <p:nvPr/>
            </p:nvSpPr>
            <p:spPr bwMode="auto">
              <a:xfrm>
                <a:off x="5583238" y="3222625"/>
                <a:ext cx="292100" cy="29368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9" name="Oval 14"/>
              <p:cNvSpPr>
                <a:spLocks noChangeArrowheads="1"/>
              </p:cNvSpPr>
              <p:nvPr/>
            </p:nvSpPr>
            <p:spPr bwMode="auto">
              <a:xfrm>
                <a:off x="5583238" y="3222625"/>
                <a:ext cx="292100" cy="293687"/>
              </a:xfrm>
              <a:prstGeom prst="ellipse">
                <a:avLst/>
              </a:prstGeom>
              <a:noFill/>
              <a:ln w="1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0" name="Oval 15"/>
              <p:cNvSpPr>
                <a:spLocks noChangeArrowheads="1"/>
              </p:cNvSpPr>
              <p:nvPr/>
            </p:nvSpPr>
            <p:spPr bwMode="auto">
              <a:xfrm>
                <a:off x="5634038" y="3275013"/>
                <a:ext cx="190500" cy="1889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1" name="Oval 16"/>
              <p:cNvSpPr>
                <a:spLocks noChangeArrowheads="1"/>
              </p:cNvSpPr>
              <p:nvPr/>
            </p:nvSpPr>
            <p:spPr bwMode="auto">
              <a:xfrm>
                <a:off x="5700713" y="3341688"/>
                <a:ext cx="57150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2" name="Oval 17"/>
              <p:cNvSpPr>
                <a:spLocks noChangeArrowheads="1"/>
              </p:cNvSpPr>
              <p:nvPr/>
            </p:nvSpPr>
            <p:spPr bwMode="auto">
              <a:xfrm>
                <a:off x="5238750" y="3222625"/>
                <a:ext cx="292100" cy="29368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3" name="Oval 18"/>
              <p:cNvSpPr>
                <a:spLocks noChangeArrowheads="1"/>
              </p:cNvSpPr>
              <p:nvPr/>
            </p:nvSpPr>
            <p:spPr bwMode="auto">
              <a:xfrm>
                <a:off x="5238750" y="3222625"/>
                <a:ext cx="292100" cy="293687"/>
              </a:xfrm>
              <a:prstGeom prst="ellipse">
                <a:avLst/>
              </a:prstGeom>
              <a:noFill/>
              <a:ln w="1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4" name="Oval 19"/>
              <p:cNvSpPr>
                <a:spLocks noChangeArrowheads="1"/>
              </p:cNvSpPr>
              <p:nvPr/>
            </p:nvSpPr>
            <p:spPr bwMode="auto">
              <a:xfrm>
                <a:off x="5289550" y="3275013"/>
                <a:ext cx="192088" cy="1889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5" name="Oval 20"/>
              <p:cNvSpPr>
                <a:spLocks noChangeArrowheads="1"/>
              </p:cNvSpPr>
              <p:nvPr/>
            </p:nvSpPr>
            <p:spPr bwMode="auto">
              <a:xfrm>
                <a:off x="5357813" y="3341688"/>
                <a:ext cx="53975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6" name="Oval 21"/>
              <p:cNvSpPr>
                <a:spLocks noChangeArrowheads="1"/>
              </p:cNvSpPr>
              <p:nvPr/>
            </p:nvSpPr>
            <p:spPr bwMode="auto">
              <a:xfrm>
                <a:off x="5357813" y="3341688"/>
                <a:ext cx="53975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7" name="Oval 22"/>
              <p:cNvSpPr>
                <a:spLocks noChangeArrowheads="1"/>
              </p:cNvSpPr>
              <p:nvPr/>
            </p:nvSpPr>
            <p:spPr bwMode="auto">
              <a:xfrm>
                <a:off x="6780213" y="3222625"/>
                <a:ext cx="293688" cy="293687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8" name="Oval 23"/>
              <p:cNvSpPr>
                <a:spLocks noChangeArrowheads="1"/>
              </p:cNvSpPr>
              <p:nvPr/>
            </p:nvSpPr>
            <p:spPr bwMode="auto">
              <a:xfrm>
                <a:off x="6780213" y="3222625"/>
                <a:ext cx="293688" cy="29368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 w="1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9" name="Oval 24"/>
              <p:cNvSpPr>
                <a:spLocks noChangeArrowheads="1"/>
              </p:cNvSpPr>
              <p:nvPr/>
            </p:nvSpPr>
            <p:spPr bwMode="auto">
              <a:xfrm>
                <a:off x="6831013" y="3275013"/>
                <a:ext cx="190500" cy="1889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0" name="Oval 25"/>
              <p:cNvSpPr>
                <a:spLocks noChangeArrowheads="1"/>
              </p:cNvSpPr>
              <p:nvPr/>
            </p:nvSpPr>
            <p:spPr bwMode="auto">
              <a:xfrm>
                <a:off x="6897688" y="3341688"/>
                <a:ext cx="57150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1" name="Oval 26"/>
              <p:cNvSpPr>
                <a:spLocks noChangeArrowheads="1"/>
              </p:cNvSpPr>
              <p:nvPr/>
            </p:nvSpPr>
            <p:spPr bwMode="auto">
              <a:xfrm>
                <a:off x="6434138" y="3222625"/>
                <a:ext cx="293688" cy="293687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2" name="Oval 27"/>
              <p:cNvSpPr>
                <a:spLocks noChangeArrowheads="1"/>
              </p:cNvSpPr>
              <p:nvPr/>
            </p:nvSpPr>
            <p:spPr bwMode="auto">
              <a:xfrm>
                <a:off x="6434138" y="3222625"/>
                <a:ext cx="293688" cy="293687"/>
              </a:xfrm>
              <a:prstGeom prst="ellipse">
                <a:avLst/>
              </a:prstGeom>
              <a:noFill/>
              <a:ln w="11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3" name="Oval 28"/>
              <p:cNvSpPr>
                <a:spLocks noChangeArrowheads="1"/>
              </p:cNvSpPr>
              <p:nvPr/>
            </p:nvSpPr>
            <p:spPr bwMode="auto">
              <a:xfrm>
                <a:off x="6486525" y="3275013"/>
                <a:ext cx="190500" cy="1889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4" name="Oval 29"/>
              <p:cNvSpPr>
                <a:spLocks noChangeArrowheads="1"/>
              </p:cNvSpPr>
              <p:nvPr/>
            </p:nvSpPr>
            <p:spPr bwMode="auto">
              <a:xfrm>
                <a:off x="6553200" y="3341688"/>
                <a:ext cx="55563" cy="55562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5" name="Freeform 30"/>
              <p:cNvSpPr>
                <a:spLocks/>
              </p:cNvSpPr>
              <p:nvPr/>
            </p:nvSpPr>
            <p:spPr bwMode="auto">
              <a:xfrm>
                <a:off x="4222750" y="3289300"/>
                <a:ext cx="76200" cy="34925"/>
              </a:xfrm>
              <a:custGeom>
                <a:avLst/>
                <a:gdLst>
                  <a:gd name="T0" fmla="*/ 35 w 35"/>
                  <a:gd name="T1" fmla="*/ 8 h 16"/>
                  <a:gd name="T2" fmla="*/ 26 w 35"/>
                  <a:gd name="T3" fmla="*/ 16 h 16"/>
                  <a:gd name="T4" fmla="*/ 9 w 35"/>
                  <a:gd name="T5" fmla="*/ 16 h 16"/>
                  <a:gd name="T6" fmla="*/ 0 w 35"/>
                  <a:gd name="T7" fmla="*/ 8 h 16"/>
                  <a:gd name="T8" fmla="*/ 9 w 35"/>
                  <a:gd name="T9" fmla="*/ 0 h 16"/>
                  <a:gd name="T10" fmla="*/ 26 w 35"/>
                  <a:gd name="T11" fmla="*/ 0 h 16"/>
                  <a:gd name="T12" fmla="*/ 35 w 35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6">
                    <a:moveTo>
                      <a:pt x="35" y="8"/>
                    </a:moveTo>
                    <a:cubicBezTo>
                      <a:pt x="35" y="12"/>
                      <a:pt x="31" y="16"/>
                      <a:pt x="26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1" y="0"/>
                      <a:pt x="35" y="4"/>
                      <a:pt x="3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6" name="Freeform 31"/>
              <p:cNvSpPr>
                <a:spLocks/>
              </p:cNvSpPr>
              <p:nvPr/>
            </p:nvSpPr>
            <p:spPr bwMode="auto">
              <a:xfrm>
                <a:off x="6035675" y="3289300"/>
                <a:ext cx="74613" cy="34925"/>
              </a:xfrm>
              <a:custGeom>
                <a:avLst/>
                <a:gdLst>
                  <a:gd name="T0" fmla="*/ 35 w 35"/>
                  <a:gd name="T1" fmla="*/ 8 h 16"/>
                  <a:gd name="T2" fmla="*/ 26 w 35"/>
                  <a:gd name="T3" fmla="*/ 16 h 16"/>
                  <a:gd name="T4" fmla="*/ 9 w 35"/>
                  <a:gd name="T5" fmla="*/ 16 h 16"/>
                  <a:gd name="T6" fmla="*/ 0 w 35"/>
                  <a:gd name="T7" fmla="*/ 8 h 16"/>
                  <a:gd name="T8" fmla="*/ 9 w 35"/>
                  <a:gd name="T9" fmla="*/ 0 h 16"/>
                  <a:gd name="T10" fmla="*/ 26 w 35"/>
                  <a:gd name="T11" fmla="*/ 0 h 16"/>
                  <a:gd name="T12" fmla="*/ 35 w 35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16">
                    <a:moveTo>
                      <a:pt x="35" y="8"/>
                    </a:moveTo>
                    <a:cubicBezTo>
                      <a:pt x="35" y="12"/>
                      <a:pt x="31" y="16"/>
                      <a:pt x="26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1" y="0"/>
                      <a:pt x="35" y="4"/>
                      <a:pt x="35" y="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7" name="Rectangle 32"/>
              <p:cNvSpPr>
                <a:spLocks noChangeArrowheads="1"/>
              </p:cNvSpPr>
              <p:nvPr/>
            </p:nvSpPr>
            <p:spPr bwMode="auto">
              <a:xfrm>
                <a:off x="4573588" y="2692400"/>
                <a:ext cx="25400" cy="293687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8" name="Freeform 33"/>
              <p:cNvSpPr>
                <a:spLocks/>
              </p:cNvSpPr>
              <p:nvPr/>
            </p:nvSpPr>
            <p:spPr bwMode="auto">
              <a:xfrm>
                <a:off x="4849813" y="3101975"/>
                <a:ext cx="2286000" cy="39687"/>
              </a:xfrm>
              <a:custGeom>
                <a:avLst/>
                <a:gdLst>
                  <a:gd name="T0" fmla="*/ 1044 w 1060"/>
                  <a:gd name="T1" fmla="*/ 0 h 19"/>
                  <a:gd name="T2" fmla="*/ 19 w 1060"/>
                  <a:gd name="T3" fmla="*/ 0 h 19"/>
                  <a:gd name="T4" fmla="*/ 0 w 1060"/>
                  <a:gd name="T5" fmla="*/ 8 h 19"/>
                  <a:gd name="T6" fmla="*/ 0 w 1060"/>
                  <a:gd name="T7" fmla="*/ 19 h 19"/>
                  <a:gd name="T8" fmla="*/ 1060 w 1060"/>
                  <a:gd name="T9" fmla="*/ 19 h 19"/>
                  <a:gd name="T10" fmla="*/ 1060 w 1060"/>
                  <a:gd name="T11" fmla="*/ 8 h 19"/>
                  <a:gd name="T12" fmla="*/ 1044 w 1060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0" h="19">
                    <a:moveTo>
                      <a:pt x="1044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9" y="0"/>
                      <a:pt x="0" y="4"/>
                      <a:pt x="0" y="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060" y="19"/>
                      <a:pt x="1060" y="19"/>
                      <a:pt x="1060" y="19"/>
                    </a:cubicBezTo>
                    <a:cubicBezTo>
                      <a:pt x="1060" y="8"/>
                      <a:pt x="1060" y="8"/>
                      <a:pt x="1060" y="8"/>
                    </a:cubicBezTo>
                    <a:cubicBezTo>
                      <a:pt x="1060" y="4"/>
                      <a:pt x="1055" y="0"/>
                      <a:pt x="1044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grpSp>
          <p:nvGrpSpPr>
            <p:cNvPr id="140" name="Group 139"/>
            <p:cNvGrpSpPr/>
            <p:nvPr/>
          </p:nvGrpSpPr>
          <p:grpSpPr>
            <a:xfrm>
              <a:off x="-276263" y="1759191"/>
              <a:ext cx="3617303" cy="3494673"/>
              <a:chOff x="897434" y="2299545"/>
              <a:chExt cx="3730644" cy="3604172"/>
            </a:xfrm>
          </p:grpSpPr>
          <p:sp>
            <p:nvSpPr>
              <p:cNvPr id="143" name="Oval 142"/>
              <p:cNvSpPr>
                <a:spLocks noChangeArrowheads="1"/>
              </p:cNvSpPr>
              <p:nvPr/>
            </p:nvSpPr>
            <p:spPr bwMode="auto">
              <a:xfrm>
                <a:off x="3097880" y="5726670"/>
                <a:ext cx="177047" cy="177047"/>
              </a:xfrm>
              <a:prstGeom prst="ellipse">
                <a:avLst/>
              </a:prstGeom>
              <a:solidFill>
                <a:srgbClr val="FFF7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Freeform 143"/>
              <p:cNvSpPr>
                <a:spLocks noEditPoints="1"/>
              </p:cNvSpPr>
              <p:nvPr/>
            </p:nvSpPr>
            <p:spPr bwMode="auto">
              <a:xfrm>
                <a:off x="897434" y="2299545"/>
                <a:ext cx="1593425" cy="1024348"/>
              </a:xfrm>
              <a:custGeom>
                <a:avLst/>
                <a:gdLst>
                  <a:gd name="T0" fmla="*/ 52 w 53"/>
                  <a:gd name="T1" fmla="*/ 24 h 34"/>
                  <a:gd name="T2" fmla="*/ 53 w 53"/>
                  <a:gd name="T3" fmla="*/ 22 h 34"/>
                  <a:gd name="T4" fmla="*/ 47 w 53"/>
                  <a:gd name="T5" fmla="*/ 9 h 34"/>
                  <a:gd name="T6" fmla="*/ 5 w 53"/>
                  <a:gd name="T7" fmla="*/ 0 h 34"/>
                  <a:gd name="T8" fmla="*/ 0 w 53"/>
                  <a:gd name="T9" fmla="*/ 25 h 34"/>
                  <a:gd name="T10" fmla="*/ 42 w 53"/>
                  <a:gd name="T11" fmla="*/ 34 h 34"/>
                  <a:gd name="T12" fmla="*/ 52 w 53"/>
                  <a:gd name="T13" fmla="*/ 24 h 34"/>
                  <a:gd name="T14" fmla="*/ 42 w 53"/>
                  <a:gd name="T15" fmla="*/ 21 h 34"/>
                  <a:gd name="T16" fmla="*/ 45 w 53"/>
                  <a:gd name="T17" fmla="*/ 19 h 34"/>
                  <a:gd name="T18" fmla="*/ 47 w 53"/>
                  <a:gd name="T19" fmla="*/ 22 h 34"/>
                  <a:gd name="T20" fmla="*/ 44 w 53"/>
                  <a:gd name="T21" fmla="*/ 24 h 34"/>
                  <a:gd name="T22" fmla="*/ 42 w 53"/>
                  <a:gd name="T23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3" h="34">
                    <a:moveTo>
                      <a:pt x="52" y="24"/>
                    </a:moveTo>
                    <a:cubicBezTo>
                      <a:pt x="53" y="24"/>
                      <a:pt x="53" y="23"/>
                      <a:pt x="53" y="22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52" y="24"/>
                      <a:pt x="52" y="24"/>
                      <a:pt x="52" y="24"/>
                    </a:cubicBezTo>
                    <a:moveTo>
                      <a:pt x="42" y="21"/>
                    </a:moveTo>
                    <a:cubicBezTo>
                      <a:pt x="42" y="19"/>
                      <a:pt x="44" y="18"/>
                      <a:pt x="45" y="19"/>
                    </a:cubicBezTo>
                    <a:cubicBezTo>
                      <a:pt x="47" y="19"/>
                      <a:pt x="48" y="21"/>
                      <a:pt x="47" y="22"/>
                    </a:cubicBezTo>
                    <a:cubicBezTo>
                      <a:pt x="47" y="24"/>
                      <a:pt x="46" y="25"/>
                      <a:pt x="44" y="24"/>
                    </a:cubicBezTo>
                    <a:cubicBezTo>
                      <a:pt x="42" y="24"/>
                      <a:pt x="42" y="23"/>
                      <a:pt x="42" y="21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Freeform 144"/>
              <p:cNvSpPr>
                <a:spLocks/>
              </p:cNvSpPr>
              <p:nvPr/>
            </p:nvSpPr>
            <p:spPr bwMode="auto">
              <a:xfrm>
                <a:off x="2288521" y="2995084"/>
                <a:ext cx="1074935" cy="265575"/>
              </a:xfrm>
              <a:custGeom>
                <a:avLst/>
                <a:gdLst>
                  <a:gd name="T0" fmla="*/ 1 w 36"/>
                  <a:gd name="T1" fmla="*/ 0 h 9"/>
                  <a:gd name="T2" fmla="*/ 4 w 36"/>
                  <a:gd name="T3" fmla="*/ 1 h 9"/>
                  <a:gd name="T4" fmla="*/ 5 w 36"/>
                  <a:gd name="T5" fmla="*/ 1 h 9"/>
                  <a:gd name="T6" fmla="*/ 6 w 36"/>
                  <a:gd name="T7" fmla="*/ 1 h 9"/>
                  <a:gd name="T8" fmla="*/ 11 w 36"/>
                  <a:gd name="T9" fmla="*/ 3 h 9"/>
                  <a:gd name="T10" fmla="*/ 14 w 36"/>
                  <a:gd name="T11" fmla="*/ 4 h 9"/>
                  <a:gd name="T12" fmla="*/ 18 w 36"/>
                  <a:gd name="T13" fmla="*/ 5 h 9"/>
                  <a:gd name="T14" fmla="*/ 21 w 36"/>
                  <a:gd name="T15" fmla="*/ 6 h 9"/>
                  <a:gd name="T16" fmla="*/ 25 w 36"/>
                  <a:gd name="T17" fmla="*/ 7 h 9"/>
                  <a:gd name="T18" fmla="*/ 25 w 36"/>
                  <a:gd name="T19" fmla="*/ 7 h 9"/>
                  <a:gd name="T20" fmla="*/ 30 w 36"/>
                  <a:gd name="T21" fmla="*/ 8 h 9"/>
                  <a:gd name="T22" fmla="*/ 35 w 36"/>
                  <a:gd name="T23" fmla="*/ 8 h 9"/>
                  <a:gd name="T24" fmla="*/ 36 w 36"/>
                  <a:gd name="T25" fmla="*/ 9 h 9"/>
                  <a:gd name="T26" fmla="*/ 36 w 36"/>
                  <a:gd name="T27" fmla="*/ 9 h 9"/>
                  <a:gd name="T28" fmla="*/ 35 w 36"/>
                  <a:gd name="T29" fmla="*/ 9 h 9"/>
                  <a:gd name="T30" fmla="*/ 31 w 36"/>
                  <a:gd name="T31" fmla="*/ 9 h 9"/>
                  <a:gd name="T32" fmla="*/ 24 w 36"/>
                  <a:gd name="T33" fmla="*/ 7 h 9"/>
                  <a:gd name="T34" fmla="*/ 24 w 36"/>
                  <a:gd name="T35" fmla="*/ 7 h 9"/>
                  <a:gd name="T36" fmla="*/ 21 w 36"/>
                  <a:gd name="T37" fmla="*/ 6 h 9"/>
                  <a:gd name="T38" fmla="*/ 18 w 36"/>
                  <a:gd name="T39" fmla="*/ 6 h 9"/>
                  <a:gd name="T40" fmla="*/ 14 w 36"/>
                  <a:gd name="T41" fmla="*/ 4 h 9"/>
                  <a:gd name="T42" fmla="*/ 11 w 36"/>
                  <a:gd name="T43" fmla="*/ 3 h 9"/>
                  <a:gd name="T44" fmla="*/ 6 w 36"/>
                  <a:gd name="T45" fmla="*/ 2 h 9"/>
                  <a:gd name="T46" fmla="*/ 5 w 36"/>
                  <a:gd name="T47" fmla="*/ 2 h 9"/>
                  <a:gd name="T48" fmla="*/ 4 w 36"/>
                  <a:gd name="T49" fmla="*/ 2 h 9"/>
                  <a:gd name="T50" fmla="*/ 0 w 36"/>
                  <a:gd name="T51" fmla="*/ 0 h 9"/>
                  <a:gd name="T52" fmla="*/ 1 w 36"/>
                  <a:gd name="T5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9">
                    <a:moveTo>
                      <a:pt x="1" y="0"/>
                    </a:moveTo>
                    <a:cubicBezTo>
                      <a:pt x="1" y="1"/>
                      <a:pt x="3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10" y="2"/>
                      <a:pt x="11" y="3"/>
                    </a:cubicBezTo>
                    <a:cubicBezTo>
                      <a:pt x="12" y="3"/>
                      <a:pt x="13" y="3"/>
                      <a:pt x="14" y="4"/>
                    </a:cubicBezTo>
                    <a:cubicBezTo>
                      <a:pt x="16" y="4"/>
                      <a:pt x="17" y="4"/>
                      <a:pt x="18" y="5"/>
                    </a:cubicBezTo>
                    <a:cubicBezTo>
                      <a:pt x="19" y="5"/>
                      <a:pt x="20" y="5"/>
                      <a:pt x="21" y="6"/>
                    </a:cubicBezTo>
                    <a:cubicBezTo>
                      <a:pt x="22" y="6"/>
                      <a:pt x="23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7" y="8"/>
                      <a:pt x="28" y="8"/>
                      <a:pt x="30" y="8"/>
                    </a:cubicBezTo>
                    <a:cubicBezTo>
                      <a:pt x="32" y="7"/>
                      <a:pt x="34" y="8"/>
                      <a:pt x="35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4" y="9"/>
                      <a:pt x="32" y="8"/>
                      <a:pt x="31" y="9"/>
                    </a:cubicBezTo>
                    <a:cubicBezTo>
                      <a:pt x="28" y="9"/>
                      <a:pt x="26" y="8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7"/>
                      <a:pt x="22" y="6"/>
                      <a:pt x="21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7" y="5"/>
                      <a:pt x="16" y="5"/>
                      <a:pt x="14" y="4"/>
                    </a:cubicBezTo>
                    <a:cubicBezTo>
                      <a:pt x="13" y="4"/>
                      <a:pt x="12" y="4"/>
                      <a:pt x="11" y="3"/>
                    </a:cubicBezTo>
                    <a:cubicBezTo>
                      <a:pt x="10" y="3"/>
                      <a:pt x="8" y="2"/>
                      <a:pt x="6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45"/>
              <p:cNvSpPr>
                <a:spLocks/>
              </p:cNvSpPr>
              <p:nvPr/>
            </p:nvSpPr>
            <p:spPr bwMode="auto">
              <a:xfrm>
                <a:off x="2313813" y="2931856"/>
                <a:ext cx="1112869" cy="366745"/>
              </a:xfrm>
              <a:custGeom>
                <a:avLst/>
                <a:gdLst>
                  <a:gd name="T0" fmla="*/ 16 w 37"/>
                  <a:gd name="T1" fmla="*/ 3 h 12"/>
                  <a:gd name="T2" fmla="*/ 16 w 37"/>
                  <a:gd name="T3" fmla="*/ 3 h 12"/>
                  <a:gd name="T4" fmla="*/ 22 w 37"/>
                  <a:gd name="T5" fmla="*/ 5 h 12"/>
                  <a:gd name="T6" fmla="*/ 28 w 37"/>
                  <a:gd name="T7" fmla="*/ 9 h 12"/>
                  <a:gd name="T8" fmla="*/ 31 w 37"/>
                  <a:gd name="T9" fmla="*/ 9 h 12"/>
                  <a:gd name="T10" fmla="*/ 33 w 37"/>
                  <a:gd name="T11" fmla="*/ 9 h 12"/>
                  <a:gd name="T12" fmla="*/ 36 w 37"/>
                  <a:gd name="T13" fmla="*/ 10 h 12"/>
                  <a:gd name="T14" fmla="*/ 37 w 37"/>
                  <a:gd name="T15" fmla="*/ 11 h 12"/>
                  <a:gd name="T16" fmla="*/ 37 w 37"/>
                  <a:gd name="T17" fmla="*/ 12 h 12"/>
                  <a:gd name="T18" fmla="*/ 35 w 37"/>
                  <a:gd name="T19" fmla="*/ 11 h 12"/>
                  <a:gd name="T20" fmla="*/ 33 w 37"/>
                  <a:gd name="T21" fmla="*/ 10 h 12"/>
                  <a:gd name="T22" fmla="*/ 31 w 37"/>
                  <a:gd name="T23" fmla="*/ 10 h 12"/>
                  <a:gd name="T24" fmla="*/ 28 w 37"/>
                  <a:gd name="T25" fmla="*/ 9 h 12"/>
                  <a:gd name="T26" fmla="*/ 21 w 37"/>
                  <a:gd name="T27" fmla="*/ 6 h 12"/>
                  <a:gd name="T28" fmla="*/ 16 w 37"/>
                  <a:gd name="T29" fmla="*/ 4 h 12"/>
                  <a:gd name="T30" fmla="*/ 14 w 37"/>
                  <a:gd name="T31" fmla="*/ 3 h 12"/>
                  <a:gd name="T32" fmla="*/ 11 w 37"/>
                  <a:gd name="T33" fmla="*/ 3 h 12"/>
                  <a:gd name="T34" fmla="*/ 6 w 37"/>
                  <a:gd name="T35" fmla="*/ 2 h 12"/>
                  <a:gd name="T36" fmla="*/ 4 w 37"/>
                  <a:gd name="T37" fmla="*/ 2 h 12"/>
                  <a:gd name="T38" fmla="*/ 3 w 37"/>
                  <a:gd name="T39" fmla="*/ 1 h 12"/>
                  <a:gd name="T40" fmla="*/ 0 w 37"/>
                  <a:gd name="T41" fmla="*/ 0 h 12"/>
                  <a:gd name="T42" fmla="*/ 1 w 37"/>
                  <a:gd name="T43" fmla="*/ 0 h 12"/>
                  <a:gd name="T44" fmla="*/ 4 w 37"/>
                  <a:gd name="T45" fmla="*/ 1 h 12"/>
                  <a:gd name="T46" fmla="*/ 5 w 37"/>
                  <a:gd name="T47" fmla="*/ 1 h 12"/>
                  <a:gd name="T48" fmla="*/ 6 w 37"/>
                  <a:gd name="T49" fmla="*/ 1 h 12"/>
                  <a:gd name="T50" fmla="*/ 11 w 37"/>
                  <a:gd name="T51" fmla="*/ 2 h 12"/>
                  <a:gd name="T52" fmla="*/ 14 w 37"/>
                  <a:gd name="T53" fmla="*/ 3 h 12"/>
                  <a:gd name="T54" fmla="*/ 16 w 37"/>
                  <a:gd name="T55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" h="12">
                    <a:moveTo>
                      <a:pt x="16" y="3"/>
                    </a:moveTo>
                    <a:cubicBezTo>
                      <a:pt x="16" y="3"/>
                      <a:pt x="16" y="3"/>
                      <a:pt x="16" y="3"/>
                    </a:cubicBezTo>
                    <a:cubicBezTo>
                      <a:pt x="18" y="4"/>
                      <a:pt x="20" y="4"/>
                      <a:pt x="22" y="5"/>
                    </a:cubicBezTo>
                    <a:cubicBezTo>
                      <a:pt x="23" y="6"/>
                      <a:pt x="26" y="7"/>
                      <a:pt x="28" y="9"/>
                    </a:cubicBezTo>
                    <a:cubicBezTo>
                      <a:pt x="29" y="10"/>
                      <a:pt x="30" y="9"/>
                      <a:pt x="31" y="9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4" y="9"/>
                      <a:pt x="35" y="10"/>
                      <a:pt x="36" y="10"/>
                    </a:cubicBezTo>
                    <a:cubicBezTo>
                      <a:pt x="36" y="11"/>
                      <a:pt x="37" y="11"/>
                      <a:pt x="37" y="11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1"/>
                      <a:pt x="36" y="11"/>
                      <a:pt x="35" y="11"/>
                    </a:cubicBezTo>
                    <a:cubicBezTo>
                      <a:pt x="34" y="11"/>
                      <a:pt x="34" y="10"/>
                      <a:pt x="33" y="10"/>
                    </a:cubicBezTo>
                    <a:cubicBezTo>
                      <a:pt x="32" y="10"/>
                      <a:pt x="32" y="10"/>
                      <a:pt x="31" y="10"/>
                    </a:cubicBezTo>
                    <a:cubicBezTo>
                      <a:pt x="30" y="10"/>
                      <a:pt x="29" y="10"/>
                      <a:pt x="28" y="9"/>
                    </a:cubicBezTo>
                    <a:cubicBezTo>
                      <a:pt x="25" y="8"/>
                      <a:pt x="23" y="7"/>
                      <a:pt x="21" y="6"/>
                    </a:cubicBezTo>
                    <a:cubicBezTo>
                      <a:pt x="20" y="5"/>
                      <a:pt x="18" y="4"/>
                      <a:pt x="16" y="4"/>
                    </a:cubicBezTo>
                    <a:cubicBezTo>
                      <a:pt x="15" y="4"/>
                      <a:pt x="14" y="4"/>
                      <a:pt x="14" y="3"/>
                    </a:cubicBezTo>
                    <a:cubicBezTo>
                      <a:pt x="13" y="3"/>
                      <a:pt x="12" y="3"/>
                      <a:pt x="11" y="3"/>
                    </a:cubicBezTo>
                    <a:cubicBezTo>
                      <a:pt x="9" y="3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2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8" y="1"/>
                      <a:pt x="9" y="2"/>
                      <a:pt x="11" y="2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4" y="3"/>
                      <a:pt x="15" y="3"/>
                      <a:pt x="16" y="3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46"/>
              <p:cNvSpPr>
                <a:spLocks noChangeArrowheads="1"/>
              </p:cNvSpPr>
              <p:nvPr/>
            </p:nvSpPr>
            <p:spPr bwMode="auto">
              <a:xfrm>
                <a:off x="2465568" y="3538876"/>
                <a:ext cx="2010756" cy="2010756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47"/>
              <p:cNvSpPr>
                <a:spLocks noChangeArrowheads="1"/>
              </p:cNvSpPr>
              <p:nvPr/>
            </p:nvSpPr>
            <p:spPr bwMode="auto">
              <a:xfrm>
                <a:off x="2465568" y="3538876"/>
                <a:ext cx="2010756" cy="2010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148"/>
              <p:cNvSpPr>
                <a:spLocks/>
              </p:cNvSpPr>
              <p:nvPr/>
            </p:nvSpPr>
            <p:spPr bwMode="auto">
              <a:xfrm>
                <a:off x="3312861" y="3715924"/>
                <a:ext cx="328802" cy="1833708"/>
              </a:xfrm>
              <a:custGeom>
                <a:avLst/>
                <a:gdLst>
                  <a:gd name="T0" fmla="*/ 26 w 26"/>
                  <a:gd name="T1" fmla="*/ 0 h 145"/>
                  <a:gd name="T2" fmla="*/ 0 w 26"/>
                  <a:gd name="T3" fmla="*/ 0 h 145"/>
                  <a:gd name="T4" fmla="*/ 2 w 26"/>
                  <a:gd name="T5" fmla="*/ 145 h 145"/>
                  <a:gd name="T6" fmla="*/ 26 w 26"/>
                  <a:gd name="T7" fmla="*/ 145 h 145"/>
                  <a:gd name="T8" fmla="*/ 26 w 2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5">
                    <a:moveTo>
                      <a:pt x="26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26" y="145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49"/>
              <p:cNvSpPr>
                <a:spLocks/>
              </p:cNvSpPr>
              <p:nvPr/>
            </p:nvSpPr>
            <p:spPr bwMode="auto">
              <a:xfrm>
                <a:off x="3312861" y="3715924"/>
                <a:ext cx="328802" cy="1833708"/>
              </a:xfrm>
              <a:custGeom>
                <a:avLst/>
                <a:gdLst>
                  <a:gd name="T0" fmla="*/ 26 w 26"/>
                  <a:gd name="T1" fmla="*/ 0 h 145"/>
                  <a:gd name="T2" fmla="*/ 0 w 26"/>
                  <a:gd name="T3" fmla="*/ 0 h 145"/>
                  <a:gd name="T4" fmla="*/ 2 w 26"/>
                  <a:gd name="T5" fmla="*/ 145 h 145"/>
                  <a:gd name="T6" fmla="*/ 26 w 26"/>
                  <a:gd name="T7" fmla="*/ 145 h 145"/>
                  <a:gd name="T8" fmla="*/ 26 w 26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5">
                    <a:moveTo>
                      <a:pt x="26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26" y="145"/>
                    </a:lnTo>
                    <a:lnTo>
                      <a:pt x="2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150"/>
              <p:cNvSpPr>
                <a:spLocks noEditPoints="1"/>
              </p:cNvSpPr>
              <p:nvPr/>
            </p:nvSpPr>
            <p:spPr bwMode="auto">
              <a:xfrm>
                <a:off x="2655267" y="2691566"/>
                <a:ext cx="809359" cy="607019"/>
              </a:xfrm>
              <a:custGeom>
                <a:avLst/>
                <a:gdLst>
                  <a:gd name="T0" fmla="*/ 16 w 27"/>
                  <a:gd name="T1" fmla="*/ 6 h 20"/>
                  <a:gd name="T2" fmla="*/ 1 w 27"/>
                  <a:gd name="T3" fmla="*/ 2 h 20"/>
                  <a:gd name="T4" fmla="*/ 11 w 27"/>
                  <a:gd name="T5" fmla="*/ 14 h 20"/>
                  <a:gd name="T6" fmla="*/ 26 w 27"/>
                  <a:gd name="T7" fmla="*/ 18 h 20"/>
                  <a:gd name="T8" fmla="*/ 16 w 27"/>
                  <a:gd name="T9" fmla="*/ 6 h 20"/>
                  <a:gd name="T10" fmla="*/ 25 w 27"/>
                  <a:gd name="T11" fmla="*/ 18 h 20"/>
                  <a:gd name="T12" fmla="*/ 14 w 27"/>
                  <a:gd name="T13" fmla="*/ 14 h 20"/>
                  <a:gd name="T14" fmla="*/ 6 w 27"/>
                  <a:gd name="T15" fmla="*/ 5 h 20"/>
                  <a:gd name="T16" fmla="*/ 18 w 27"/>
                  <a:gd name="T17" fmla="*/ 9 h 20"/>
                  <a:gd name="T18" fmla="*/ 25 w 27"/>
                  <a:gd name="T19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0">
                    <a:moveTo>
                      <a:pt x="16" y="6"/>
                    </a:moveTo>
                    <a:cubicBezTo>
                      <a:pt x="9" y="2"/>
                      <a:pt x="2" y="0"/>
                      <a:pt x="1" y="2"/>
                    </a:cubicBezTo>
                    <a:cubicBezTo>
                      <a:pt x="0" y="4"/>
                      <a:pt x="4" y="9"/>
                      <a:pt x="11" y="14"/>
                    </a:cubicBezTo>
                    <a:cubicBezTo>
                      <a:pt x="18" y="18"/>
                      <a:pt x="25" y="20"/>
                      <a:pt x="26" y="18"/>
                    </a:cubicBezTo>
                    <a:cubicBezTo>
                      <a:pt x="27" y="16"/>
                      <a:pt x="23" y="11"/>
                      <a:pt x="16" y="6"/>
                    </a:cubicBezTo>
                    <a:moveTo>
                      <a:pt x="25" y="18"/>
                    </a:moveTo>
                    <a:cubicBezTo>
                      <a:pt x="25" y="19"/>
                      <a:pt x="19" y="18"/>
                      <a:pt x="14" y="14"/>
                    </a:cubicBezTo>
                    <a:cubicBezTo>
                      <a:pt x="9" y="11"/>
                      <a:pt x="5" y="7"/>
                      <a:pt x="6" y="5"/>
                    </a:cubicBezTo>
                    <a:cubicBezTo>
                      <a:pt x="7" y="4"/>
                      <a:pt x="12" y="5"/>
                      <a:pt x="18" y="9"/>
                    </a:cubicBezTo>
                    <a:cubicBezTo>
                      <a:pt x="23" y="12"/>
                      <a:pt x="26" y="16"/>
                      <a:pt x="25" y="18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51"/>
              <p:cNvSpPr>
                <a:spLocks noEditPoints="1"/>
              </p:cNvSpPr>
              <p:nvPr/>
            </p:nvSpPr>
            <p:spPr bwMode="auto">
              <a:xfrm>
                <a:off x="3426682" y="2691574"/>
                <a:ext cx="847302" cy="632311"/>
              </a:xfrm>
              <a:custGeom>
                <a:avLst/>
                <a:gdLst>
                  <a:gd name="T0" fmla="*/ 2 w 28"/>
                  <a:gd name="T1" fmla="*/ 19 h 21"/>
                  <a:gd name="T2" fmla="*/ 17 w 28"/>
                  <a:gd name="T3" fmla="*/ 14 h 21"/>
                  <a:gd name="T4" fmla="*/ 27 w 28"/>
                  <a:gd name="T5" fmla="*/ 2 h 21"/>
                  <a:gd name="T6" fmla="*/ 12 w 28"/>
                  <a:gd name="T7" fmla="*/ 7 h 21"/>
                  <a:gd name="T8" fmla="*/ 2 w 28"/>
                  <a:gd name="T9" fmla="*/ 19 h 21"/>
                  <a:gd name="T10" fmla="*/ 10 w 28"/>
                  <a:gd name="T11" fmla="*/ 10 h 21"/>
                  <a:gd name="T12" fmla="*/ 21 w 28"/>
                  <a:gd name="T13" fmla="*/ 6 h 21"/>
                  <a:gd name="T14" fmla="*/ 13 w 28"/>
                  <a:gd name="T15" fmla="*/ 15 h 21"/>
                  <a:gd name="T16" fmla="*/ 2 w 28"/>
                  <a:gd name="T17" fmla="*/ 19 h 21"/>
                  <a:gd name="T18" fmla="*/ 10 w 28"/>
                  <a:gd name="T19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2" y="19"/>
                    </a:moveTo>
                    <a:cubicBezTo>
                      <a:pt x="3" y="21"/>
                      <a:pt x="10" y="19"/>
                      <a:pt x="17" y="14"/>
                    </a:cubicBezTo>
                    <a:cubicBezTo>
                      <a:pt x="23" y="10"/>
                      <a:pt x="28" y="4"/>
                      <a:pt x="27" y="2"/>
                    </a:cubicBezTo>
                    <a:cubicBezTo>
                      <a:pt x="25" y="0"/>
                      <a:pt x="19" y="2"/>
                      <a:pt x="12" y="7"/>
                    </a:cubicBezTo>
                    <a:cubicBezTo>
                      <a:pt x="5" y="12"/>
                      <a:pt x="0" y="17"/>
                      <a:pt x="2" y="19"/>
                    </a:cubicBezTo>
                    <a:moveTo>
                      <a:pt x="10" y="10"/>
                    </a:moveTo>
                    <a:cubicBezTo>
                      <a:pt x="15" y="6"/>
                      <a:pt x="20" y="5"/>
                      <a:pt x="21" y="6"/>
                    </a:cubicBezTo>
                    <a:cubicBezTo>
                      <a:pt x="22" y="7"/>
                      <a:pt x="19" y="11"/>
                      <a:pt x="13" y="15"/>
                    </a:cubicBezTo>
                    <a:cubicBezTo>
                      <a:pt x="8" y="18"/>
                      <a:pt x="3" y="20"/>
                      <a:pt x="2" y="19"/>
                    </a:cubicBezTo>
                    <a:cubicBezTo>
                      <a:pt x="1" y="17"/>
                      <a:pt x="5" y="13"/>
                      <a:pt x="10" y="1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Oval 152"/>
              <p:cNvSpPr>
                <a:spLocks noChangeArrowheads="1"/>
              </p:cNvSpPr>
              <p:nvPr/>
            </p:nvSpPr>
            <p:spPr bwMode="auto">
              <a:xfrm>
                <a:off x="3338155" y="3146839"/>
                <a:ext cx="265575" cy="265575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53"/>
              <p:cNvSpPr>
                <a:spLocks/>
              </p:cNvSpPr>
              <p:nvPr/>
            </p:nvSpPr>
            <p:spPr bwMode="auto">
              <a:xfrm>
                <a:off x="2313813" y="3260659"/>
                <a:ext cx="2314265" cy="455265"/>
              </a:xfrm>
              <a:custGeom>
                <a:avLst/>
                <a:gdLst>
                  <a:gd name="T0" fmla="*/ 183 w 183"/>
                  <a:gd name="T1" fmla="*/ 36 h 36"/>
                  <a:gd name="T2" fmla="*/ 0 w 183"/>
                  <a:gd name="T3" fmla="*/ 36 h 36"/>
                  <a:gd name="T4" fmla="*/ 0 w 183"/>
                  <a:gd name="T5" fmla="*/ 3 h 36"/>
                  <a:gd name="T6" fmla="*/ 183 w 183"/>
                  <a:gd name="T7" fmla="*/ 0 h 36"/>
                  <a:gd name="T8" fmla="*/ 183 w 183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">
                    <a:moveTo>
                      <a:pt x="183" y="36"/>
                    </a:moveTo>
                    <a:lnTo>
                      <a:pt x="0" y="36"/>
                    </a:lnTo>
                    <a:lnTo>
                      <a:pt x="0" y="3"/>
                    </a:lnTo>
                    <a:lnTo>
                      <a:pt x="183" y="0"/>
                    </a:lnTo>
                    <a:lnTo>
                      <a:pt x="183" y="36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54"/>
              <p:cNvSpPr>
                <a:spLocks/>
              </p:cNvSpPr>
              <p:nvPr/>
            </p:nvSpPr>
            <p:spPr bwMode="auto">
              <a:xfrm>
                <a:off x="2313813" y="3260659"/>
                <a:ext cx="2314265" cy="455265"/>
              </a:xfrm>
              <a:custGeom>
                <a:avLst/>
                <a:gdLst>
                  <a:gd name="T0" fmla="*/ 183 w 183"/>
                  <a:gd name="T1" fmla="*/ 36 h 36"/>
                  <a:gd name="T2" fmla="*/ 0 w 183"/>
                  <a:gd name="T3" fmla="*/ 36 h 36"/>
                  <a:gd name="T4" fmla="*/ 0 w 183"/>
                  <a:gd name="T5" fmla="*/ 3 h 36"/>
                  <a:gd name="T6" fmla="*/ 183 w 183"/>
                  <a:gd name="T7" fmla="*/ 0 h 36"/>
                  <a:gd name="T8" fmla="*/ 183 w 183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36">
                    <a:moveTo>
                      <a:pt x="183" y="36"/>
                    </a:moveTo>
                    <a:lnTo>
                      <a:pt x="0" y="36"/>
                    </a:lnTo>
                    <a:lnTo>
                      <a:pt x="0" y="3"/>
                    </a:lnTo>
                    <a:lnTo>
                      <a:pt x="183" y="0"/>
                    </a:lnTo>
                    <a:lnTo>
                      <a:pt x="183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55"/>
              <p:cNvSpPr>
                <a:spLocks/>
              </p:cNvSpPr>
              <p:nvPr/>
            </p:nvSpPr>
            <p:spPr bwMode="auto">
              <a:xfrm>
                <a:off x="3262274" y="3260659"/>
                <a:ext cx="442626" cy="455265"/>
              </a:xfrm>
              <a:custGeom>
                <a:avLst/>
                <a:gdLst>
                  <a:gd name="T0" fmla="*/ 31 w 36"/>
                  <a:gd name="T1" fmla="*/ 36 h 36"/>
                  <a:gd name="T2" fmla="*/ 5 w 36"/>
                  <a:gd name="T3" fmla="*/ 36 h 36"/>
                  <a:gd name="T4" fmla="*/ 0 w 36"/>
                  <a:gd name="T5" fmla="*/ 0 h 36"/>
                  <a:gd name="T6" fmla="*/ 36 w 36"/>
                  <a:gd name="T7" fmla="*/ 0 h 36"/>
                  <a:gd name="T8" fmla="*/ 31 w 3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1" y="36"/>
                    </a:moveTo>
                    <a:lnTo>
                      <a:pt x="5" y="36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156"/>
              <p:cNvSpPr>
                <a:spLocks/>
              </p:cNvSpPr>
              <p:nvPr/>
            </p:nvSpPr>
            <p:spPr bwMode="auto">
              <a:xfrm>
                <a:off x="3249635" y="3260659"/>
                <a:ext cx="455265" cy="455265"/>
              </a:xfrm>
              <a:custGeom>
                <a:avLst/>
                <a:gdLst>
                  <a:gd name="T0" fmla="*/ 31 w 36"/>
                  <a:gd name="T1" fmla="*/ 36 h 36"/>
                  <a:gd name="T2" fmla="*/ 5 w 36"/>
                  <a:gd name="T3" fmla="*/ 36 h 36"/>
                  <a:gd name="T4" fmla="*/ 0 w 36"/>
                  <a:gd name="T5" fmla="*/ 0 h 36"/>
                  <a:gd name="T6" fmla="*/ 36 w 36"/>
                  <a:gd name="T7" fmla="*/ 0 h 36"/>
                  <a:gd name="T8" fmla="*/ 31 w 36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6">
                    <a:moveTo>
                      <a:pt x="31" y="36"/>
                    </a:moveTo>
                    <a:lnTo>
                      <a:pt x="5" y="36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1" y="3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57"/>
              <p:cNvSpPr>
                <a:spLocks noEditPoints="1"/>
              </p:cNvSpPr>
              <p:nvPr/>
            </p:nvSpPr>
            <p:spPr bwMode="auto">
              <a:xfrm>
                <a:off x="2313813" y="3260659"/>
                <a:ext cx="935821" cy="37942"/>
              </a:xfrm>
              <a:custGeom>
                <a:avLst/>
                <a:gdLst>
                  <a:gd name="T0" fmla="*/ 0 w 74"/>
                  <a:gd name="T1" fmla="*/ 3 h 3"/>
                  <a:gd name="T2" fmla="*/ 0 w 74"/>
                  <a:gd name="T3" fmla="*/ 3 h 3"/>
                  <a:gd name="T4" fmla="*/ 0 w 74"/>
                  <a:gd name="T5" fmla="*/ 3 h 3"/>
                  <a:gd name="T6" fmla="*/ 74 w 74"/>
                  <a:gd name="T7" fmla="*/ 0 h 3"/>
                  <a:gd name="T8" fmla="*/ 74 w 74"/>
                  <a:gd name="T9" fmla="*/ 0 h 3"/>
                  <a:gd name="T10" fmla="*/ 0 w 74"/>
                  <a:gd name="T11" fmla="*/ 3 h 3"/>
                  <a:gd name="T12" fmla="*/ 74 w 74"/>
                  <a:gd name="T13" fmla="*/ 0 h 3"/>
                  <a:gd name="T14" fmla="*/ 74 w 7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close/>
                    <a:moveTo>
                      <a:pt x="74" y="0"/>
                    </a:moveTo>
                    <a:lnTo>
                      <a:pt x="74" y="0"/>
                    </a:lnTo>
                    <a:lnTo>
                      <a:pt x="0" y="3"/>
                    </a:lnTo>
                    <a:lnTo>
                      <a:pt x="74" y="0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rgbClr val="3625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158"/>
              <p:cNvSpPr>
                <a:spLocks noEditPoints="1"/>
              </p:cNvSpPr>
              <p:nvPr/>
            </p:nvSpPr>
            <p:spPr bwMode="auto">
              <a:xfrm>
                <a:off x="2313813" y="3260659"/>
                <a:ext cx="935821" cy="37942"/>
              </a:xfrm>
              <a:custGeom>
                <a:avLst/>
                <a:gdLst>
                  <a:gd name="T0" fmla="*/ 0 w 74"/>
                  <a:gd name="T1" fmla="*/ 3 h 3"/>
                  <a:gd name="T2" fmla="*/ 0 w 74"/>
                  <a:gd name="T3" fmla="*/ 3 h 3"/>
                  <a:gd name="T4" fmla="*/ 0 w 74"/>
                  <a:gd name="T5" fmla="*/ 3 h 3"/>
                  <a:gd name="T6" fmla="*/ 74 w 74"/>
                  <a:gd name="T7" fmla="*/ 0 h 3"/>
                  <a:gd name="T8" fmla="*/ 74 w 74"/>
                  <a:gd name="T9" fmla="*/ 0 h 3"/>
                  <a:gd name="T10" fmla="*/ 0 w 74"/>
                  <a:gd name="T11" fmla="*/ 3 h 3"/>
                  <a:gd name="T12" fmla="*/ 74 w 74"/>
                  <a:gd name="T13" fmla="*/ 0 h 3"/>
                  <a:gd name="T14" fmla="*/ 74 w 74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4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moveTo>
                      <a:pt x="74" y="0"/>
                    </a:moveTo>
                    <a:lnTo>
                      <a:pt x="74" y="0"/>
                    </a:lnTo>
                    <a:lnTo>
                      <a:pt x="0" y="3"/>
                    </a:lnTo>
                    <a:lnTo>
                      <a:pt x="74" y="0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59"/>
              <p:cNvSpPr>
                <a:spLocks noEditPoints="1"/>
              </p:cNvSpPr>
              <p:nvPr/>
            </p:nvSpPr>
            <p:spPr bwMode="auto">
              <a:xfrm>
                <a:off x="2465568" y="5549623"/>
                <a:ext cx="1024350" cy="0"/>
              </a:xfrm>
              <a:custGeom>
                <a:avLst/>
                <a:gdLst>
                  <a:gd name="T0" fmla="*/ 0 w 81"/>
                  <a:gd name="T1" fmla="*/ 0 w 81"/>
                  <a:gd name="T2" fmla="*/ 0 w 81"/>
                  <a:gd name="T3" fmla="*/ 0 w 81"/>
                  <a:gd name="T4" fmla="*/ 81 w 81"/>
                  <a:gd name="T5" fmla="*/ 69 w 81"/>
                  <a:gd name="T6" fmla="*/ 81 w 81"/>
                  <a:gd name="T7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8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81" y="0"/>
                    </a:moveTo>
                    <a:lnTo>
                      <a:pt x="69" y="0"/>
                    </a:lnTo>
                    <a:lnTo>
                      <a:pt x="81" y="0"/>
                    </a:lnTo>
                    <a:lnTo>
                      <a:pt x="81" y="0"/>
                    </a:lnTo>
                    <a:close/>
                  </a:path>
                </a:pathLst>
              </a:custGeom>
              <a:solidFill>
                <a:srgbClr val="523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Freeform 160"/>
              <p:cNvSpPr>
                <a:spLocks noEditPoints="1"/>
              </p:cNvSpPr>
              <p:nvPr/>
            </p:nvSpPr>
            <p:spPr bwMode="auto">
              <a:xfrm>
                <a:off x="2465568" y="5549623"/>
                <a:ext cx="1024350" cy="0"/>
              </a:xfrm>
              <a:custGeom>
                <a:avLst/>
                <a:gdLst>
                  <a:gd name="T0" fmla="*/ 0 w 81"/>
                  <a:gd name="T1" fmla="*/ 0 w 81"/>
                  <a:gd name="T2" fmla="*/ 0 w 81"/>
                  <a:gd name="T3" fmla="*/ 0 w 81"/>
                  <a:gd name="T4" fmla="*/ 81 w 81"/>
                  <a:gd name="T5" fmla="*/ 69 w 81"/>
                  <a:gd name="T6" fmla="*/ 81 w 81"/>
                  <a:gd name="T7" fmla="*/ 81 w 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</a:cxnLst>
                <a:rect l="0" t="0" r="r" b="b"/>
                <a:pathLst>
                  <a:path w="81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moveTo>
                      <a:pt x="81" y="0"/>
                    </a:moveTo>
                    <a:lnTo>
                      <a:pt x="69" y="0"/>
                    </a:lnTo>
                    <a:lnTo>
                      <a:pt x="81" y="0"/>
                    </a:lnTo>
                    <a:lnTo>
                      <a:pt x="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61"/>
              <p:cNvSpPr>
                <a:spLocks noEditPoints="1"/>
              </p:cNvSpPr>
              <p:nvPr/>
            </p:nvSpPr>
            <p:spPr bwMode="auto">
              <a:xfrm>
                <a:off x="2465568" y="3715924"/>
                <a:ext cx="1024350" cy="1833708"/>
              </a:xfrm>
              <a:custGeom>
                <a:avLst/>
                <a:gdLst>
                  <a:gd name="T0" fmla="*/ 81 w 81"/>
                  <a:gd name="T1" fmla="*/ 145 h 145"/>
                  <a:gd name="T2" fmla="*/ 69 w 81"/>
                  <a:gd name="T3" fmla="*/ 145 h 145"/>
                  <a:gd name="T4" fmla="*/ 69 w 81"/>
                  <a:gd name="T5" fmla="*/ 145 h 145"/>
                  <a:gd name="T6" fmla="*/ 81 w 81"/>
                  <a:gd name="T7" fmla="*/ 145 h 145"/>
                  <a:gd name="T8" fmla="*/ 81 w 81"/>
                  <a:gd name="T9" fmla="*/ 145 h 145"/>
                  <a:gd name="T10" fmla="*/ 67 w 81"/>
                  <a:gd name="T11" fmla="*/ 0 h 145"/>
                  <a:gd name="T12" fmla="*/ 0 w 81"/>
                  <a:gd name="T13" fmla="*/ 0 h 145"/>
                  <a:gd name="T14" fmla="*/ 0 w 81"/>
                  <a:gd name="T15" fmla="*/ 145 h 145"/>
                  <a:gd name="T16" fmla="*/ 0 w 81"/>
                  <a:gd name="T17" fmla="*/ 145 h 145"/>
                  <a:gd name="T18" fmla="*/ 69 w 81"/>
                  <a:gd name="T19" fmla="*/ 145 h 145"/>
                  <a:gd name="T20" fmla="*/ 67 w 81"/>
                  <a:gd name="T2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45">
                    <a:moveTo>
                      <a:pt x="81" y="145"/>
                    </a:moveTo>
                    <a:lnTo>
                      <a:pt x="69" y="145"/>
                    </a:lnTo>
                    <a:lnTo>
                      <a:pt x="69" y="145"/>
                    </a:lnTo>
                    <a:lnTo>
                      <a:pt x="81" y="145"/>
                    </a:lnTo>
                    <a:lnTo>
                      <a:pt x="81" y="145"/>
                    </a:lnTo>
                    <a:close/>
                    <a:moveTo>
                      <a:pt x="67" y="0"/>
                    </a:moveTo>
                    <a:lnTo>
                      <a:pt x="0" y="0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69" y="145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62"/>
              <p:cNvSpPr>
                <a:spLocks noEditPoints="1"/>
              </p:cNvSpPr>
              <p:nvPr/>
            </p:nvSpPr>
            <p:spPr bwMode="auto">
              <a:xfrm>
                <a:off x="2465568" y="3715924"/>
                <a:ext cx="1024350" cy="1833708"/>
              </a:xfrm>
              <a:custGeom>
                <a:avLst/>
                <a:gdLst>
                  <a:gd name="T0" fmla="*/ 81 w 81"/>
                  <a:gd name="T1" fmla="*/ 145 h 145"/>
                  <a:gd name="T2" fmla="*/ 69 w 81"/>
                  <a:gd name="T3" fmla="*/ 145 h 145"/>
                  <a:gd name="T4" fmla="*/ 69 w 81"/>
                  <a:gd name="T5" fmla="*/ 145 h 145"/>
                  <a:gd name="T6" fmla="*/ 81 w 81"/>
                  <a:gd name="T7" fmla="*/ 145 h 145"/>
                  <a:gd name="T8" fmla="*/ 81 w 81"/>
                  <a:gd name="T9" fmla="*/ 145 h 145"/>
                  <a:gd name="T10" fmla="*/ 67 w 81"/>
                  <a:gd name="T11" fmla="*/ 0 h 145"/>
                  <a:gd name="T12" fmla="*/ 0 w 81"/>
                  <a:gd name="T13" fmla="*/ 0 h 145"/>
                  <a:gd name="T14" fmla="*/ 0 w 81"/>
                  <a:gd name="T15" fmla="*/ 145 h 145"/>
                  <a:gd name="T16" fmla="*/ 0 w 81"/>
                  <a:gd name="T17" fmla="*/ 145 h 145"/>
                  <a:gd name="T18" fmla="*/ 69 w 81"/>
                  <a:gd name="T19" fmla="*/ 145 h 145"/>
                  <a:gd name="T20" fmla="*/ 67 w 81"/>
                  <a:gd name="T21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45">
                    <a:moveTo>
                      <a:pt x="81" y="145"/>
                    </a:moveTo>
                    <a:lnTo>
                      <a:pt x="69" y="145"/>
                    </a:lnTo>
                    <a:lnTo>
                      <a:pt x="69" y="145"/>
                    </a:lnTo>
                    <a:lnTo>
                      <a:pt x="81" y="145"/>
                    </a:lnTo>
                    <a:lnTo>
                      <a:pt x="81" y="145"/>
                    </a:lnTo>
                    <a:moveTo>
                      <a:pt x="67" y="0"/>
                    </a:moveTo>
                    <a:lnTo>
                      <a:pt x="0" y="0"/>
                    </a:lnTo>
                    <a:lnTo>
                      <a:pt x="0" y="145"/>
                    </a:lnTo>
                    <a:lnTo>
                      <a:pt x="0" y="145"/>
                    </a:lnTo>
                    <a:lnTo>
                      <a:pt x="69" y="145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63"/>
              <p:cNvSpPr>
                <a:spLocks/>
              </p:cNvSpPr>
              <p:nvPr/>
            </p:nvSpPr>
            <p:spPr bwMode="auto">
              <a:xfrm>
                <a:off x="3312861" y="3715924"/>
                <a:ext cx="177047" cy="1833708"/>
              </a:xfrm>
              <a:custGeom>
                <a:avLst/>
                <a:gdLst>
                  <a:gd name="T0" fmla="*/ 14 w 14"/>
                  <a:gd name="T1" fmla="*/ 0 h 145"/>
                  <a:gd name="T2" fmla="*/ 0 w 14"/>
                  <a:gd name="T3" fmla="*/ 0 h 145"/>
                  <a:gd name="T4" fmla="*/ 2 w 14"/>
                  <a:gd name="T5" fmla="*/ 145 h 145"/>
                  <a:gd name="T6" fmla="*/ 14 w 14"/>
                  <a:gd name="T7" fmla="*/ 145 h 145"/>
                  <a:gd name="T8" fmla="*/ 14 w 14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5">
                    <a:moveTo>
                      <a:pt x="14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14" y="14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64"/>
              <p:cNvSpPr>
                <a:spLocks/>
              </p:cNvSpPr>
              <p:nvPr/>
            </p:nvSpPr>
            <p:spPr bwMode="auto">
              <a:xfrm>
                <a:off x="3312861" y="3715924"/>
                <a:ext cx="177047" cy="1833708"/>
              </a:xfrm>
              <a:custGeom>
                <a:avLst/>
                <a:gdLst>
                  <a:gd name="T0" fmla="*/ 14 w 14"/>
                  <a:gd name="T1" fmla="*/ 0 h 145"/>
                  <a:gd name="T2" fmla="*/ 0 w 14"/>
                  <a:gd name="T3" fmla="*/ 0 h 145"/>
                  <a:gd name="T4" fmla="*/ 2 w 14"/>
                  <a:gd name="T5" fmla="*/ 145 h 145"/>
                  <a:gd name="T6" fmla="*/ 14 w 14"/>
                  <a:gd name="T7" fmla="*/ 145 h 145"/>
                  <a:gd name="T8" fmla="*/ 14 w 14"/>
                  <a:gd name="T9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5">
                    <a:moveTo>
                      <a:pt x="14" y="0"/>
                    </a:moveTo>
                    <a:lnTo>
                      <a:pt x="0" y="0"/>
                    </a:lnTo>
                    <a:lnTo>
                      <a:pt x="2" y="145"/>
                    </a:lnTo>
                    <a:lnTo>
                      <a:pt x="14" y="145"/>
                    </a:lnTo>
                    <a:lnTo>
                      <a:pt x="1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65"/>
              <p:cNvSpPr>
                <a:spLocks/>
              </p:cNvSpPr>
              <p:nvPr/>
            </p:nvSpPr>
            <p:spPr bwMode="auto">
              <a:xfrm>
                <a:off x="2465568" y="3715924"/>
                <a:ext cx="847302" cy="0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7 w 67"/>
                  <a:gd name="T4" fmla="*/ 67 w 67"/>
                  <a:gd name="T5" fmla="*/ 67 w 67"/>
                  <a:gd name="T6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5E6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66"/>
              <p:cNvSpPr>
                <a:spLocks/>
              </p:cNvSpPr>
              <p:nvPr/>
            </p:nvSpPr>
            <p:spPr bwMode="auto">
              <a:xfrm>
                <a:off x="2465568" y="3715924"/>
                <a:ext cx="847302" cy="0"/>
              </a:xfrm>
              <a:custGeom>
                <a:avLst/>
                <a:gdLst>
                  <a:gd name="T0" fmla="*/ 67 w 67"/>
                  <a:gd name="T1" fmla="*/ 0 w 67"/>
                  <a:gd name="T2" fmla="*/ 0 w 67"/>
                  <a:gd name="T3" fmla="*/ 67 w 67"/>
                  <a:gd name="T4" fmla="*/ 67 w 67"/>
                  <a:gd name="T5" fmla="*/ 67 w 67"/>
                  <a:gd name="T6" fmla="*/ 67 w 67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67">
                    <a:moveTo>
                      <a:pt x="67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  <a:lnTo>
                      <a:pt x="6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67"/>
              <p:cNvSpPr>
                <a:spLocks/>
              </p:cNvSpPr>
              <p:nvPr/>
            </p:nvSpPr>
            <p:spPr bwMode="auto">
              <a:xfrm>
                <a:off x="2313813" y="3260659"/>
                <a:ext cx="999057" cy="455265"/>
              </a:xfrm>
              <a:custGeom>
                <a:avLst/>
                <a:gdLst>
                  <a:gd name="T0" fmla="*/ 74 w 79"/>
                  <a:gd name="T1" fmla="*/ 0 h 36"/>
                  <a:gd name="T2" fmla="*/ 0 w 79"/>
                  <a:gd name="T3" fmla="*/ 3 h 36"/>
                  <a:gd name="T4" fmla="*/ 0 w 79"/>
                  <a:gd name="T5" fmla="*/ 3 h 36"/>
                  <a:gd name="T6" fmla="*/ 0 w 79"/>
                  <a:gd name="T7" fmla="*/ 36 h 36"/>
                  <a:gd name="T8" fmla="*/ 12 w 79"/>
                  <a:gd name="T9" fmla="*/ 36 h 36"/>
                  <a:gd name="T10" fmla="*/ 79 w 79"/>
                  <a:gd name="T11" fmla="*/ 36 h 36"/>
                  <a:gd name="T12" fmla="*/ 74 w 7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36">
                    <a:moveTo>
                      <a:pt x="74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6"/>
                    </a:lnTo>
                    <a:lnTo>
                      <a:pt x="12" y="36"/>
                    </a:lnTo>
                    <a:lnTo>
                      <a:pt x="79" y="36"/>
                    </a:lnTo>
                    <a:lnTo>
                      <a:pt x="74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68"/>
              <p:cNvSpPr>
                <a:spLocks/>
              </p:cNvSpPr>
              <p:nvPr/>
            </p:nvSpPr>
            <p:spPr bwMode="auto">
              <a:xfrm>
                <a:off x="2313813" y="3260659"/>
                <a:ext cx="999057" cy="455265"/>
              </a:xfrm>
              <a:custGeom>
                <a:avLst/>
                <a:gdLst>
                  <a:gd name="T0" fmla="*/ 74 w 79"/>
                  <a:gd name="T1" fmla="*/ 0 h 36"/>
                  <a:gd name="T2" fmla="*/ 0 w 79"/>
                  <a:gd name="T3" fmla="*/ 3 h 36"/>
                  <a:gd name="T4" fmla="*/ 0 w 79"/>
                  <a:gd name="T5" fmla="*/ 3 h 36"/>
                  <a:gd name="T6" fmla="*/ 0 w 79"/>
                  <a:gd name="T7" fmla="*/ 36 h 36"/>
                  <a:gd name="T8" fmla="*/ 12 w 79"/>
                  <a:gd name="T9" fmla="*/ 36 h 36"/>
                  <a:gd name="T10" fmla="*/ 79 w 79"/>
                  <a:gd name="T11" fmla="*/ 36 h 36"/>
                  <a:gd name="T12" fmla="*/ 74 w 79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36">
                    <a:moveTo>
                      <a:pt x="74" y="0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36"/>
                    </a:lnTo>
                    <a:lnTo>
                      <a:pt x="12" y="36"/>
                    </a:lnTo>
                    <a:lnTo>
                      <a:pt x="79" y="36"/>
                    </a:lnTo>
                    <a:lnTo>
                      <a:pt x="7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69"/>
              <p:cNvSpPr>
                <a:spLocks/>
              </p:cNvSpPr>
              <p:nvPr/>
            </p:nvSpPr>
            <p:spPr bwMode="auto">
              <a:xfrm>
                <a:off x="3249624" y="3260659"/>
                <a:ext cx="240293" cy="455265"/>
              </a:xfrm>
              <a:custGeom>
                <a:avLst/>
                <a:gdLst>
                  <a:gd name="T0" fmla="*/ 8 w 8"/>
                  <a:gd name="T1" fmla="*/ 0 h 15"/>
                  <a:gd name="T2" fmla="*/ 3 w 8"/>
                  <a:gd name="T3" fmla="*/ 0 h 15"/>
                  <a:gd name="T4" fmla="*/ 3 w 8"/>
                  <a:gd name="T5" fmla="*/ 0 h 15"/>
                  <a:gd name="T6" fmla="*/ 0 w 8"/>
                  <a:gd name="T7" fmla="*/ 0 h 15"/>
                  <a:gd name="T8" fmla="*/ 0 w 8"/>
                  <a:gd name="T9" fmla="*/ 0 h 15"/>
                  <a:gd name="T10" fmla="*/ 2 w 8"/>
                  <a:gd name="T11" fmla="*/ 15 h 15"/>
                  <a:gd name="T12" fmla="*/ 2 w 8"/>
                  <a:gd name="T13" fmla="*/ 15 h 15"/>
                  <a:gd name="T14" fmla="*/ 2 w 8"/>
                  <a:gd name="T15" fmla="*/ 15 h 15"/>
                  <a:gd name="T16" fmla="*/ 8 w 8"/>
                  <a:gd name="T17" fmla="*/ 15 h 15"/>
                  <a:gd name="T18" fmla="*/ 8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12712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0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63" grpId="0"/>
      <p:bldP spid="64" grpId="0"/>
      <p:bldP spid="68" grpId="0"/>
      <p:bldP spid="74" grpId="0"/>
      <p:bldP spid="7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What We Can Do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7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possible, but not simpler.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4" name="Group 83"/>
          <p:cNvGrpSpPr/>
          <p:nvPr/>
        </p:nvGrpSpPr>
        <p:grpSpPr>
          <a:xfrm>
            <a:off x="1139825" y="2196423"/>
            <a:ext cx="2333364" cy="691695"/>
            <a:chOff x="1139825" y="2412323"/>
            <a:chExt cx="2333364" cy="691695"/>
          </a:xfrm>
        </p:grpSpPr>
        <p:sp>
          <p:nvSpPr>
            <p:cNvPr id="85" name="TextBox 84"/>
            <p:cNvSpPr txBox="1"/>
            <p:nvPr/>
          </p:nvSpPr>
          <p:spPr>
            <a:xfrm>
              <a:off x="2569993" y="2412323"/>
              <a:ext cx="90319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Trading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6" name="Rectangle 85"/>
            <p:cNvSpPr/>
            <p:nvPr/>
          </p:nvSpPr>
          <p:spPr>
            <a:xfrm>
              <a:off x="1139825" y="2642353"/>
              <a:ext cx="2333364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1169138" y="3459166"/>
            <a:ext cx="2304052" cy="691695"/>
            <a:chOff x="1169138" y="3636966"/>
            <a:chExt cx="2304052" cy="691695"/>
          </a:xfrm>
        </p:grpSpPr>
        <p:sp>
          <p:nvSpPr>
            <p:cNvPr id="88" name="TextBox 87"/>
            <p:cNvSpPr txBox="1"/>
            <p:nvPr/>
          </p:nvSpPr>
          <p:spPr>
            <a:xfrm>
              <a:off x="2407769" y="3636966"/>
              <a:ext cx="106542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Research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1169138" y="3866996"/>
              <a:ext cx="230405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169138" y="4675028"/>
            <a:ext cx="2304052" cy="691695"/>
            <a:chOff x="1169138" y="4871878"/>
            <a:chExt cx="2304052" cy="691695"/>
          </a:xfrm>
        </p:grpSpPr>
        <p:sp>
          <p:nvSpPr>
            <p:cNvPr id="91" name="TextBox 90"/>
            <p:cNvSpPr txBox="1"/>
            <p:nvPr/>
          </p:nvSpPr>
          <p:spPr>
            <a:xfrm>
              <a:off x="2151994" y="4871878"/>
              <a:ext cx="132119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Data Collect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2" name="Rectangle 91"/>
            <p:cNvSpPr/>
            <p:nvPr/>
          </p:nvSpPr>
          <p:spPr>
            <a:xfrm>
              <a:off x="1169138" y="5101908"/>
              <a:ext cx="230405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8689522" y="2196424"/>
            <a:ext cx="2359478" cy="691695"/>
            <a:chOff x="8689522" y="2412324"/>
            <a:chExt cx="2359478" cy="691695"/>
          </a:xfrm>
        </p:grpSpPr>
        <p:sp>
          <p:nvSpPr>
            <p:cNvPr id="94" name="TextBox 93"/>
            <p:cNvSpPr txBox="1"/>
            <p:nvPr/>
          </p:nvSpPr>
          <p:spPr>
            <a:xfrm>
              <a:off x="8689522" y="2412324"/>
              <a:ext cx="83067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Design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689522" y="2642354"/>
              <a:ext cx="235947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8689522" y="3468692"/>
            <a:ext cx="2359478" cy="691695"/>
            <a:chOff x="8689522" y="3636967"/>
            <a:chExt cx="2359478" cy="691695"/>
          </a:xfrm>
        </p:grpSpPr>
        <p:sp>
          <p:nvSpPr>
            <p:cNvPr id="97" name="TextBox 96"/>
            <p:cNvSpPr txBox="1"/>
            <p:nvPr/>
          </p:nvSpPr>
          <p:spPr>
            <a:xfrm>
              <a:off x="8689522" y="3636967"/>
              <a:ext cx="9733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Concept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8" name="Rectangle 97"/>
            <p:cNvSpPr/>
            <p:nvPr/>
          </p:nvSpPr>
          <p:spPr>
            <a:xfrm>
              <a:off x="8689522" y="3866997"/>
              <a:ext cx="2359478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689523" y="4694079"/>
            <a:ext cx="2359477" cy="691695"/>
            <a:chOff x="8689523" y="4871879"/>
            <a:chExt cx="2359477" cy="691695"/>
          </a:xfrm>
        </p:grpSpPr>
        <p:sp>
          <p:nvSpPr>
            <p:cNvPr id="100" name="TextBox 99"/>
            <p:cNvSpPr txBox="1"/>
            <p:nvPr/>
          </p:nvSpPr>
          <p:spPr>
            <a:xfrm>
              <a:off x="8689523" y="4871879"/>
              <a:ext cx="9930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Strategy</a:t>
              </a:r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8689523" y="5101909"/>
              <a:ext cx="2359477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3714751" y="4641202"/>
            <a:ext cx="703465" cy="703465"/>
            <a:chOff x="3714751" y="4907902"/>
            <a:chExt cx="703465" cy="703465"/>
          </a:xfrm>
        </p:grpSpPr>
        <p:sp>
          <p:nvSpPr>
            <p:cNvPr id="129" name="Rectangle 128"/>
            <p:cNvSpPr/>
            <p:nvPr/>
          </p:nvSpPr>
          <p:spPr>
            <a:xfrm>
              <a:off x="3714751" y="4907902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130" name="Freeform 11"/>
            <p:cNvSpPr>
              <a:spLocks noEditPoints="1"/>
            </p:cNvSpPr>
            <p:nvPr/>
          </p:nvSpPr>
          <p:spPr bwMode="auto">
            <a:xfrm>
              <a:off x="3883442" y="5094832"/>
              <a:ext cx="365668" cy="324893"/>
            </a:xfrm>
            <a:custGeom>
              <a:avLst/>
              <a:gdLst>
                <a:gd name="T0" fmla="*/ 133 w 134"/>
                <a:gd name="T1" fmla="*/ 16 h 119"/>
                <a:gd name="T2" fmla="*/ 121 w 134"/>
                <a:gd name="T3" fmla="*/ 5 h 119"/>
                <a:gd name="T4" fmla="*/ 115 w 134"/>
                <a:gd name="T5" fmla="*/ 5 h 119"/>
                <a:gd name="T6" fmla="*/ 114 w 134"/>
                <a:gd name="T7" fmla="*/ 8 h 119"/>
                <a:gd name="T8" fmla="*/ 111 w 134"/>
                <a:gd name="T9" fmla="*/ 9 h 119"/>
                <a:gd name="T10" fmla="*/ 111 w 134"/>
                <a:gd name="T11" fmla="*/ 9 h 119"/>
                <a:gd name="T12" fmla="*/ 81 w 134"/>
                <a:gd name="T13" fmla="*/ 39 h 119"/>
                <a:gd name="T14" fmla="*/ 79 w 134"/>
                <a:gd name="T15" fmla="*/ 47 h 119"/>
                <a:gd name="T16" fmla="*/ 82 w 134"/>
                <a:gd name="T17" fmla="*/ 50 h 119"/>
                <a:gd name="T18" fmla="*/ 82 w 134"/>
                <a:gd name="T19" fmla="*/ 50 h 119"/>
                <a:gd name="T20" fmla="*/ 83 w 134"/>
                <a:gd name="T21" fmla="*/ 51 h 119"/>
                <a:gd name="T22" fmla="*/ 76 w 134"/>
                <a:gd name="T23" fmla="*/ 57 h 119"/>
                <a:gd name="T24" fmla="*/ 54 w 134"/>
                <a:gd name="T25" fmla="*/ 35 h 119"/>
                <a:gd name="T26" fmla="*/ 47 w 134"/>
                <a:gd name="T27" fmla="*/ 10 h 119"/>
                <a:gd name="T28" fmla="*/ 21 w 134"/>
                <a:gd name="T29" fmla="*/ 3 h 119"/>
                <a:gd name="T30" fmla="*/ 36 w 134"/>
                <a:gd name="T31" fmla="*/ 18 h 119"/>
                <a:gd name="T32" fmla="*/ 32 w 134"/>
                <a:gd name="T33" fmla="*/ 32 h 119"/>
                <a:gd name="T34" fmla="*/ 18 w 134"/>
                <a:gd name="T35" fmla="*/ 36 h 119"/>
                <a:gd name="T36" fmla="*/ 3 w 134"/>
                <a:gd name="T37" fmla="*/ 21 h 119"/>
                <a:gd name="T38" fmla="*/ 10 w 134"/>
                <a:gd name="T39" fmla="*/ 47 h 119"/>
                <a:gd name="T40" fmla="*/ 36 w 134"/>
                <a:gd name="T41" fmla="*/ 53 h 119"/>
                <a:gd name="T42" fmla="*/ 37 w 134"/>
                <a:gd name="T43" fmla="*/ 53 h 119"/>
                <a:gd name="T44" fmla="*/ 58 w 134"/>
                <a:gd name="T45" fmla="*/ 75 h 119"/>
                <a:gd name="T46" fmla="*/ 38 w 134"/>
                <a:gd name="T47" fmla="*/ 96 h 119"/>
                <a:gd name="T48" fmla="*/ 36 w 134"/>
                <a:gd name="T49" fmla="*/ 95 h 119"/>
                <a:gd name="T50" fmla="*/ 31 w 134"/>
                <a:gd name="T51" fmla="*/ 99 h 119"/>
                <a:gd name="T52" fmla="*/ 21 w 134"/>
                <a:gd name="T53" fmla="*/ 115 h 119"/>
                <a:gd name="T54" fmla="*/ 23 w 134"/>
                <a:gd name="T55" fmla="*/ 117 h 119"/>
                <a:gd name="T56" fmla="*/ 39 w 134"/>
                <a:gd name="T57" fmla="*/ 107 h 119"/>
                <a:gd name="T58" fmla="*/ 43 w 134"/>
                <a:gd name="T59" fmla="*/ 101 h 119"/>
                <a:gd name="T60" fmla="*/ 42 w 134"/>
                <a:gd name="T61" fmla="*/ 100 h 119"/>
                <a:gd name="T62" fmla="*/ 63 w 134"/>
                <a:gd name="T63" fmla="*/ 80 h 119"/>
                <a:gd name="T64" fmla="*/ 98 w 134"/>
                <a:gd name="T65" fmla="*/ 115 h 119"/>
                <a:gd name="T66" fmla="*/ 107 w 134"/>
                <a:gd name="T67" fmla="*/ 119 h 119"/>
                <a:gd name="T68" fmla="*/ 116 w 134"/>
                <a:gd name="T69" fmla="*/ 115 h 119"/>
                <a:gd name="T70" fmla="*/ 116 w 134"/>
                <a:gd name="T71" fmla="*/ 97 h 119"/>
                <a:gd name="T72" fmla="*/ 81 w 134"/>
                <a:gd name="T73" fmla="*/ 62 h 119"/>
                <a:gd name="T74" fmla="*/ 87 w 134"/>
                <a:gd name="T75" fmla="*/ 56 h 119"/>
                <a:gd name="T76" fmla="*/ 90 w 134"/>
                <a:gd name="T77" fmla="*/ 59 h 119"/>
                <a:gd name="T78" fmla="*/ 98 w 134"/>
                <a:gd name="T79" fmla="*/ 57 h 119"/>
                <a:gd name="T80" fmla="*/ 128 w 134"/>
                <a:gd name="T81" fmla="*/ 26 h 119"/>
                <a:gd name="T82" fmla="*/ 128 w 134"/>
                <a:gd name="T83" fmla="*/ 26 h 119"/>
                <a:gd name="T84" fmla="*/ 128 w 134"/>
                <a:gd name="T85" fmla="*/ 26 h 119"/>
                <a:gd name="T86" fmla="*/ 129 w 134"/>
                <a:gd name="T87" fmla="*/ 23 h 119"/>
                <a:gd name="T88" fmla="*/ 133 w 134"/>
                <a:gd name="T89" fmla="*/ 22 h 119"/>
                <a:gd name="T90" fmla="*/ 133 w 134"/>
                <a:gd name="T91" fmla="*/ 16 h 119"/>
                <a:gd name="T92" fmla="*/ 108 w 134"/>
                <a:gd name="T93" fmla="*/ 103 h 119"/>
                <a:gd name="T94" fmla="*/ 113 w 134"/>
                <a:gd name="T95" fmla="*/ 108 h 119"/>
                <a:gd name="T96" fmla="*/ 108 w 134"/>
                <a:gd name="T97" fmla="*/ 113 h 119"/>
                <a:gd name="T98" fmla="*/ 103 w 134"/>
                <a:gd name="T99" fmla="*/ 108 h 119"/>
                <a:gd name="T100" fmla="*/ 108 w 134"/>
                <a:gd name="T101" fmla="*/ 103 h 119"/>
                <a:gd name="T102" fmla="*/ 91 w 134"/>
                <a:gd name="T103" fmla="*/ 41 h 119"/>
                <a:gd name="T104" fmla="*/ 89 w 134"/>
                <a:gd name="T105" fmla="*/ 39 h 119"/>
                <a:gd name="T106" fmla="*/ 112 w 134"/>
                <a:gd name="T107" fmla="*/ 17 h 119"/>
                <a:gd name="T108" fmla="*/ 114 w 134"/>
                <a:gd name="T109" fmla="*/ 19 h 119"/>
                <a:gd name="T110" fmla="*/ 91 w 134"/>
                <a:gd name="T111" fmla="*/ 41 h 119"/>
                <a:gd name="T112" fmla="*/ 98 w 134"/>
                <a:gd name="T113" fmla="*/ 48 h 119"/>
                <a:gd name="T114" fmla="*/ 96 w 134"/>
                <a:gd name="T115" fmla="*/ 47 h 119"/>
                <a:gd name="T116" fmla="*/ 119 w 134"/>
                <a:gd name="T117" fmla="*/ 24 h 119"/>
                <a:gd name="T118" fmla="*/ 121 w 134"/>
                <a:gd name="T119" fmla="*/ 26 h 119"/>
                <a:gd name="T120" fmla="*/ 98 w 134"/>
                <a:gd name="T121" fmla="*/ 4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19">
                  <a:moveTo>
                    <a:pt x="133" y="1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19" y="3"/>
                    <a:pt x="117" y="3"/>
                    <a:pt x="115" y="5"/>
                  </a:cubicBezTo>
                  <a:cubicBezTo>
                    <a:pt x="114" y="6"/>
                    <a:pt x="114" y="7"/>
                    <a:pt x="114" y="8"/>
                  </a:cubicBezTo>
                  <a:cubicBezTo>
                    <a:pt x="113" y="8"/>
                    <a:pt x="112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42"/>
                    <a:pt x="80" y="45"/>
                    <a:pt x="79" y="4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6" y="26"/>
                    <a:pt x="54" y="17"/>
                    <a:pt x="47" y="10"/>
                  </a:cubicBezTo>
                  <a:cubicBezTo>
                    <a:pt x="40" y="3"/>
                    <a:pt x="30" y="0"/>
                    <a:pt x="21" y="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30"/>
                    <a:pt x="3" y="40"/>
                    <a:pt x="10" y="47"/>
                  </a:cubicBezTo>
                  <a:cubicBezTo>
                    <a:pt x="17" y="54"/>
                    <a:pt x="27" y="56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101" y="117"/>
                    <a:pt x="104" y="119"/>
                    <a:pt x="107" y="119"/>
                  </a:cubicBezTo>
                  <a:cubicBezTo>
                    <a:pt x="110" y="119"/>
                    <a:pt x="113" y="117"/>
                    <a:pt x="116" y="115"/>
                  </a:cubicBezTo>
                  <a:cubicBezTo>
                    <a:pt x="121" y="110"/>
                    <a:pt x="121" y="102"/>
                    <a:pt x="116" y="97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2" y="57"/>
                    <a:pt x="95" y="56"/>
                    <a:pt x="98" y="57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9" y="25"/>
                    <a:pt x="129" y="24"/>
                    <a:pt x="129" y="23"/>
                  </a:cubicBezTo>
                  <a:cubicBezTo>
                    <a:pt x="130" y="24"/>
                    <a:pt x="132" y="23"/>
                    <a:pt x="133" y="22"/>
                  </a:cubicBezTo>
                  <a:cubicBezTo>
                    <a:pt x="134" y="21"/>
                    <a:pt x="134" y="18"/>
                    <a:pt x="133" y="16"/>
                  </a:cubicBezTo>
                  <a:close/>
                  <a:moveTo>
                    <a:pt x="108" y="103"/>
                  </a:moveTo>
                  <a:cubicBezTo>
                    <a:pt x="111" y="103"/>
                    <a:pt x="113" y="106"/>
                    <a:pt x="113" y="108"/>
                  </a:cubicBezTo>
                  <a:cubicBezTo>
                    <a:pt x="113" y="111"/>
                    <a:pt x="111" y="113"/>
                    <a:pt x="108" y="113"/>
                  </a:cubicBezTo>
                  <a:cubicBezTo>
                    <a:pt x="105" y="113"/>
                    <a:pt x="103" y="111"/>
                    <a:pt x="103" y="108"/>
                  </a:cubicBezTo>
                  <a:cubicBezTo>
                    <a:pt x="103" y="106"/>
                    <a:pt x="105" y="103"/>
                    <a:pt x="108" y="103"/>
                  </a:cubicBezTo>
                  <a:close/>
                  <a:moveTo>
                    <a:pt x="91" y="41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4" y="19"/>
                    <a:pt x="114" y="19"/>
                    <a:pt x="114" y="19"/>
                  </a:cubicBezTo>
                  <a:lnTo>
                    <a:pt x="91" y="41"/>
                  </a:lnTo>
                  <a:close/>
                  <a:moveTo>
                    <a:pt x="98" y="48"/>
                  </a:moveTo>
                  <a:cubicBezTo>
                    <a:pt x="96" y="47"/>
                    <a:pt x="96" y="47"/>
                    <a:pt x="96" y="47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1" y="26"/>
                    <a:pt x="121" y="26"/>
                    <a:pt x="121" y="26"/>
                  </a:cubicBezTo>
                  <a:lnTo>
                    <a:pt x="9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35" name="Oval 13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38" name="Rounded Rectangle 13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4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4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4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5140401" y="2473609"/>
            <a:ext cx="2177086" cy="2586036"/>
            <a:chOff x="5216601" y="2487217"/>
            <a:chExt cx="2177086" cy="2586036"/>
          </a:xfrm>
        </p:grpSpPr>
        <p:grpSp>
          <p:nvGrpSpPr>
            <p:cNvPr id="144" name="Group 143"/>
            <p:cNvGrpSpPr/>
            <p:nvPr/>
          </p:nvGrpSpPr>
          <p:grpSpPr>
            <a:xfrm flipH="1">
              <a:off x="5996922" y="2487217"/>
              <a:ext cx="1396765" cy="2564936"/>
              <a:chOff x="8199726" y="980132"/>
              <a:chExt cx="2899947" cy="5325290"/>
            </a:xfrm>
          </p:grpSpPr>
          <p:sp>
            <p:nvSpPr>
              <p:cNvPr id="145" name="Freeform 303"/>
              <p:cNvSpPr>
                <a:spLocks/>
              </p:cNvSpPr>
              <p:nvPr/>
            </p:nvSpPr>
            <p:spPr bwMode="auto">
              <a:xfrm>
                <a:off x="8252045" y="3106512"/>
                <a:ext cx="930525" cy="762357"/>
              </a:xfrm>
              <a:custGeom>
                <a:avLst/>
                <a:gdLst>
                  <a:gd name="T0" fmla="*/ 65 w 105"/>
                  <a:gd name="T1" fmla="*/ 86 h 86"/>
                  <a:gd name="T2" fmla="*/ 8 w 105"/>
                  <a:gd name="T3" fmla="*/ 34 h 86"/>
                  <a:gd name="T4" fmla="*/ 7 w 105"/>
                  <a:gd name="T5" fmla="*/ 8 h 86"/>
                  <a:gd name="T6" fmla="*/ 7 w 105"/>
                  <a:gd name="T7" fmla="*/ 8 h 86"/>
                  <a:gd name="T8" fmla="*/ 33 w 105"/>
                  <a:gd name="T9" fmla="*/ 7 h 86"/>
                  <a:gd name="T10" fmla="*/ 105 w 105"/>
                  <a:gd name="T11" fmla="*/ 72 h 86"/>
                  <a:gd name="T12" fmla="*/ 101 w 105"/>
                  <a:gd name="T13" fmla="*/ 76 h 86"/>
                  <a:gd name="T14" fmla="*/ 65 w 105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86">
                    <a:moveTo>
                      <a:pt x="65" y="86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27"/>
                      <a:pt x="0" y="15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4" y="0"/>
                      <a:pt x="26" y="0"/>
                      <a:pt x="33" y="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1" y="76"/>
                      <a:pt x="101" y="76"/>
                      <a:pt x="101" y="76"/>
                    </a:cubicBezTo>
                    <a:lnTo>
                      <a:pt x="65" y="86"/>
                    </a:ln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46" name="Group 145"/>
              <p:cNvGrpSpPr/>
              <p:nvPr/>
            </p:nvGrpSpPr>
            <p:grpSpPr>
              <a:xfrm>
                <a:off x="8199726" y="980132"/>
                <a:ext cx="2899947" cy="5325290"/>
                <a:chOff x="8199726" y="980132"/>
                <a:chExt cx="2899947" cy="5325290"/>
              </a:xfrm>
            </p:grpSpPr>
            <p:sp>
              <p:nvSpPr>
                <p:cNvPr id="147" name="Freeform 282"/>
                <p:cNvSpPr>
                  <a:spLocks/>
                </p:cNvSpPr>
                <p:nvPr/>
              </p:nvSpPr>
              <p:spPr bwMode="auto">
                <a:xfrm>
                  <a:off x="9126513" y="4328525"/>
                  <a:ext cx="1061321" cy="1887208"/>
                </a:xfrm>
                <a:custGeom>
                  <a:avLst/>
                  <a:gdLst>
                    <a:gd name="T0" fmla="*/ 31 w 120"/>
                    <a:gd name="T1" fmla="*/ 0 h 213"/>
                    <a:gd name="T2" fmla="*/ 31 w 120"/>
                    <a:gd name="T3" fmla="*/ 0 h 213"/>
                    <a:gd name="T4" fmla="*/ 33 w 120"/>
                    <a:gd name="T5" fmla="*/ 0 h 213"/>
                    <a:gd name="T6" fmla="*/ 88 w 120"/>
                    <a:gd name="T7" fmla="*/ 0 h 213"/>
                    <a:gd name="T8" fmla="*/ 90 w 120"/>
                    <a:gd name="T9" fmla="*/ 0 h 213"/>
                    <a:gd name="T10" fmla="*/ 90 w 120"/>
                    <a:gd name="T11" fmla="*/ 0 h 213"/>
                    <a:gd name="T12" fmla="*/ 92 w 120"/>
                    <a:gd name="T13" fmla="*/ 0 h 213"/>
                    <a:gd name="T14" fmla="*/ 120 w 120"/>
                    <a:gd name="T15" fmla="*/ 0 h 213"/>
                    <a:gd name="T16" fmla="*/ 120 w 120"/>
                    <a:gd name="T17" fmla="*/ 7 h 213"/>
                    <a:gd name="T18" fmla="*/ 120 w 120"/>
                    <a:gd name="T19" fmla="*/ 8 h 213"/>
                    <a:gd name="T20" fmla="*/ 120 w 120"/>
                    <a:gd name="T21" fmla="*/ 211 h 213"/>
                    <a:gd name="T22" fmla="*/ 120 w 120"/>
                    <a:gd name="T23" fmla="*/ 213 h 213"/>
                    <a:gd name="T24" fmla="*/ 62 w 120"/>
                    <a:gd name="T25" fmla="*/ 213 h 213"/>
                    <a:gd name="T26" fmla="*/ 62 w 120"/>
                    <a:gd name="T27" fmla="*/ 211 h 213"/>
                    <a:gd name="T28" fmla="*/ 62 w 120"/>
                    <a:gd name="T29" fmla="*/ 90 h 213"/>
                    <a:gd name="T30" fmla="*/ 62 w 120"/>
                    <a:gd name="T31" fmla="*/ 89 h 213"/>
                    <a:gd name="T32" fmla="*/ 62 w 120"/>
                    <a:gd name="T33" fmla="*/ 39 h 213"/>
                    <a:gd name="T34" fmla="*/ 60 w 120"/>
                    <a:gd name="T35" fmla="*/ 34 h 213"/>
                    <a:gd name="T36" fmla="*/ 60 w 120"/>
                    <a:gd name="T37" fmla="*/ 34 h 213"/>
                    <a:gd name="T38" fmla="*/ 58 w 120"/>
                    <a:gd name="T39" fmla="*/ 38 h 213"/>
                    <a:gd name="T40" fmla="*/ 58 w 120"/>
                    <a:gd name="T41" fmla="*/ 38 h 213"/>
                    <a:gd name="T42" fmla="*/ 58 w 120"/>
                    <a:gd name="T43" fmla="*/ 211 h 213"/>
                    <a:gd name="T44" fmla="*/ 58 w 120"/>
                    <a:gd name="T45" fmla="*/ 213 h 213"/>
                    <a:gd name="T46" fmla="*/ 1 w 120"/>
                    <a:gd name="T47" fmla="*/ 213 h 213"/>
                    <a:gd name="T48" fmla="*/ 0 w 120"/>
                    <a:gd name="T49" fmla="*/ 211 h 213"/>
                    <a:gd name="T50" fmla="*/ 0 w 120"/>
                    <a:gd name="T51" fmla="*/ 5 h 213"/>
                    <a:gd name="T52" fmla="*/ 1 w 120"/>
                    <a:gd name="T53" fmla="*/ 4 h 213"/>
                    <a:gd name="T54" fmla="*/ 1 w 120"/>
                    <a:gd name="T55" fmla="*/ 0 h 213"/>
                    <a:gd name="T56" fmla="*/ 29 w 120"/>
                    <a:gd name="T57" fmla="*/ 0 h 213"/>
                    <a:gd name="T58" fmla="*/ 31 w 120"/>
                    <a:gd name="T59" fmla="*/ 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0" h="213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8" y="0"/>
                        <a:pt x="89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1" y="0"/>
                        <a:pt x="91" y="0"/>
                        <a:pt x="92" y="0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cubicBezTo>
                        <a:pt x="120" y="7"/>
                        <a:pt x="120" y="7"/>
                        <a:pt x="120" y="7"/>
                      </a:cubicBezTo>
                      <a:cubicBezTo>
                        <a:pt x="120" y="7"/>
                        <a:pt x="120" y="8"/>
                        <a:pt x="120" y="8"/>
                      </a:cubicBezTo>
                      <a:cubicBezTo>
                        <a:pt x="120" y="211"/>
                        <a:pt x="120" y="211"/>
                        <a:pt x="120" y="211"/>
                      </a:cubicBezTo>
                      <a:cubicBezTo>
                        <a:pt x="120" y="212"/>
                        <a:pt x="120" y="212"/>
                        <a:pt x="120" y="213"/>
                      </a:cubicBezTo>
                      <a:cubicBezTo>
                        <a:pt x="62" y="213"/>
                        <a:pt x="62" y="213"/>
                        <a:pt x="62" y="213"/>
                      </a:cubicBezTo>
                      <a:cubicBezTo>
                        <a:pt x="62" y="212"/>
                        <a:pt x="62" y="212"/>
                        <a:pt x="62" y="211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0"/>
                        <a:pt x="62" y="89"/>
                        <a:pt x="62" y="8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6"/>
                        <a:pt x="63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7" y="34"/>
                        <a:pt x="59" y="36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2"/>
                        <a:pt x="58" y="212"/>
                        <a:pt x="58" y="213"/>
                      </a:cubicBezTo>
                      <a:cubicBezTo>
                        <a:pt x="1" y="213"/>
                        <a:pt x="1" y="213"/>
                        <a:pt x="1" y="213"/>
                      </a:cubicBezTo>
                      <a:cubicBezTo>
                        <a:pt x="1" y="212"/>
                        <a:pt x="0" y="212"/>
                        <a:pt x="0" y="211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283"/>
                <p:cNvSpPr>
                  <a:spLocks/>
                </p:cNvSpPr>
                <p:nvPr/>
              </p:nvSpPr>
              <p:spPr bwMode="auto">
                <a:xfrm>
                  <a:off x="9126513" y="4328525"/>
                  <a:ext cx="530660" cy="1887208"/>
                </a:xfrm>
                <a:custGeom>
                  <a:avLst/>
                  <a:gdLst>
                    <a:gd name="T0" fmla="*/ 31 w 60"/>
                    <a:gd name="T1" fmla="*/ 0 h 213"/>
                    <a:gd name="T2" fmla="*/ 31 w 60"/>
                    <a:gd name="T3" fmla="*/ 0 h 213"/>
                    <a:gd name="T4" fmla="*/ 33 w 60"/>
                    <a:gd name="T5" fmla="*/ 0 h 213"/>
                    <a:gd name="T6" fmla="*/ 60 w 60"/>
                    <a:gd name="T7" fmla="*/ 0 h 213"/>
                    <a:gd name="T8" fmla="*/ 60 w 60"/>
                    <a:gd name="T9" fmla="*/ 34 h 213"/>
                    <a:gd name="T10" fmla="*/ 60 w 60"/>
                    <a:gd name="T11" fmla="*/ 34 h 213"/>
                    <a:gd name="T12" fmla="*/ 60 w 60"/>
                    <a:gd name="T13" fmla="*/ 34 h 213"/>
                    <a:gd name="T14" fmla="*/ 58 w 60"/>
                    <a:gd name="T15" fmla="*/ 38 h 213"/>
                    <a:gd name="T16" fmla="*/ 58 w 60"/>
                    <a:gd name="T17" fmla="*/ 38 h 213"/>
                    <a:gd name="T18" fmla="*/ 58 w 60"/>
                    <a:gd name="T19" fmla="*/ 211 h 213"/>
                    <a:gd name="T20" fmla="*/ 58 w 60"/>
                    <a:gd name="T21" fmla="*/ 213 h 213"/>
                    <a:gd name="T22" fmla="*/ 1 w 60"/>
                    <a:gd name="T23" fmla="*/ 213 h 213"/>
                    <a:gd name="T24" fmla="*/ 0 w 60"/>
                    <a:gd name="T25" fmla="*/ 211 h 213"/>
                    <a:gd name="T26" fmla="*/ 0 w 60"/>
                    <a:gd name="T27" fmla="*/ 5 h 213"/>
                    <a:gd name="T28" fmla="*/ 1 w 60"/>
                    <a:gd name="T29" fmla="*/ 4 h 213"/>
                    <a:gd name="T30" fmla="*/ 1 w 60"/>
                    <a:gd name="T31" fmla="*/ 0 h 213"/>
                    <a:gd name="T32" fmla="*/ 29 w 60"/>
                    <a:gd name="T33" fmla="*/ 0 h 213"/>
                    <a:gd name="T34" fmla="*/ 31 w 60"/>
                    <a:gd name="T35" fmla="*/ 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" h="213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7" y="34"/>
                        <a:pt x="59" y="36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2"/>
                        <a:pt x="58" y="212"/>
                        <a:pt x="58" y="213"/>
                      </a:cubicBezTo>
                      <a:cubicBezTo>
                        <a:pt x="1" y="213"/>
                        <a:pt x="1" y="213"/>
                        <a:pt x="1" y="213"/>
                      </a:cubicBezTo>
                      <a:cubicBezTo>
                        <a:pt x="1" y="212"/>
                        <a:pt x="0" y="212"/>
                        <a:pt x="0" y="211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284"/>
                <p:cNvSpPr>
                  <a:spLocks/>
                </p:cNvSpPr>
                <p:nvPr/>
              </p:nvSpPr>
              <p:spPr bwMode="auto">
                <a:xfrm>
                  <a:off x="9100353" y="6028880"/>
                  <a:ext cx="541873" cy="276542"/>
                </a:xfrm>
                <a:custGeom>
                  <a:avLst/>
                  <a:gdLst>
                    <a:gd name="T0" fmla="*/ 30 w 61"/>
                    <a:gd name="T1" fmla="*/ 0 h 31"/>
                    <a:gd name="T2" fmla="*/ 30 w 61"/>
                    <a:gd name="T3" fmla="*/ 0 h 31"/>
                    <a:gd name="T4" fmla="*/ 61 w 61"/>
                    <a:gd name="T5" fmla="*/ 25 h 31"/>
                    <a:gd name="T6" fmla="*/ 61 w 61"/>
                    <a:gd name="T7" fmla="*/ 31 h 31"/>
                    <a:gd name="T8" fmla="*/ 56 w 61"/>
                    <a:gd name="T9" fmla="*/ 31 h 31"/>
                    <a:gd name="T10" fmla="*/ 56 w 61"/>
                    <a:gd name="T11" fmla="*/ 30 h 31"/>
                    <a:gd name="T12" fmla="*/ 52 w 61"/>
                    <a:gd name="T13" fmla="*/ 27 h 31"/>
                    <a:gd name="T14" fmla="*/ 49 w 61"/>
                    <a:gd name="T15" fmla="*/ 30 h 31"/>
                    <a:gd name="T16" fmla="*/ 49 w 61"/>
                    <a:gd name="T17" fmla="*/ 31 h 31"/>
                    <a:gd name="T18" fmla="*/ 45 w 61"/>
                    <a:gd name="T19" fmla="*/ 31 h 31"/>
                    <a:gd name="T20" fmla="*/ 45 w 61"/>
                    <a:gd name="T21" fmla="*/ 30 h 31"/>
                    <a:gd name="T22" fmla="*/ 41 w 61"/>
                    <a:gd name="T23" fmla="*/ 27 h 31"/>
                    <a:gd name="T24" fmla="*/ 38 w 61"/>
                    <a:gd name="T25" fmla="*/ 30 h 31"/>
                    <a:gd name="T26" fmla="*/ 38 w 61"/>
                    <a:gd name="T27" fmla="*/ 31 h 31"/>
                    <a:gd name="T28" fmla="*/ 34 w 61"/>
                    <a:gd name="T29" fmla="*/ 31 h 31"/>
                    <a:gd name="T30" fmla="*/ 34 w 61"/>
                    <a:gd name="T31" fmla="*/ 30 h 31"/>
                    <a:gd name="T32" fmla="*/ 30 w 61"/>
                    <a:gd name="T33" fmla="*/ 27 h 31"/>
                    <a:gd name="T34" fmla="*/ 27 w 61"/>
                    <a:gd name="T35" fmla="*/ 30 h 31"/>
                    <a:gd name="T36" fmla="*/ 27 w 61"/>
                    <a:gd name="T37" fmla="*/ 31 h 31"/>
                    <a:gd name="T38" fmla="*/ 23 w 61"/>
                    <a:gd name="T39" fmla="*/ 31 h 31"/>
                    <a:gd name="T40" fmla="*/ 23 w 61"/>
                    <a:gd name="T41" fmla="*/ 30 h 31"/>
                    <a:gd name="T42" fmla="*/ 19 w 61"/>
                    <a:gd name="T43" fmla="*/ 27 h 31"/>
                    <a:gd name="T44" fmla="*/ 16 w 61"/>
                    <a:gd name="T45" fmla="*/ 30 h 31"/>
                    <a:gd name="T46" fmla="*/ 16 w 61"/>
                    <a:gd name="T47" fmla="*/ 31 h 31"/>
                    <a:gd name="T48" fmla="*/ 12 w 61"/>
                    <a:gd name="T49" fmla="*/ 31 h 31"/>
                    <a:gd name="T50" fmla="*/ 12 w 61"/>
                    <a:gd name="T51" fmla="*/ 30 h 31"/>
                    <a:gd name="T52" fmla="*/ 8 w 61"/>
                    <a:gd name="T53" fmla="*/ 27 h 31"/>
                    <a:gd name="T54" fmla="*/ 5 w 61"/>
                    <a:gd name="T55" fmla="*/ 30 h 31"/>
                    <a:gd name="T56" fmla="*/ 5 w 61"/>
                    <a:gd name="T57" fmla="*/ 31 h 31"/>
                    <a:gd name="T58" fmla="*/ 0 w 61"/>
                    <a:gd name="T59" fmla="*/ 31 h 31"/>
                    <a:gd name="T60" fmla="*/ 0 w 61"/>
                    <a:gd name="T61" fmla="*/ 25 h 31"/>
                    <a:gd name="T62" fmla="*/ 30 w 61"/>
                    <a:gd name="T6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1" h="31">
                      <a:moveTo>
                        <a:pt x="3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7" y="0"/>
                        <a:pt x="61" y="11"/>
                        <a:pt x="61" y="25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28"/>
                        <a:pt x="54" y="27"/>
                        <a:pt x="52" y="27"/>
                      </a:cubicBezTo>
                      <a:cubicBezTo>
                        <a:pt x="50" y="27"/>
                        <a:pt x="49" y="28"/>
                        <a:pt x="49" y="30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28"/>
                        <a:pt x="43" y="27"/>
                        <a:pt x="41" y="27"/>
                      </a:cubicBezTo>
                      <a:cubicBezTo>
                        <a:pt x="39" y="27"/>
                        <a:pt x="38" y="28"/>
                        <a:pt x="38" y="30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8"/>
                        <a:pt x="32" y="27"/>
                        <a:pt x="30" y="27"/>
                      </a:cubicBezTo>
                      <a:cubicBezTo>
                        <a:pt x="28" y="27"/>
                        <a:pt x="27" y="28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28"/>
                        <a:pt x="21" y="27"/>
                        <a:pt x="19" y="27"/>
                      </a:cubicBezTo>
                      <a:cubicBezTo>
                        <a:pt x="17" y="27"/>
                        <a:pt x="16" y="28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28"/>
                        <a:pt x="10" y="27"/>
                        <a:pt x="8" y="27"/>
                      </a:cubicBezTo>
                      <a:cubicBezTo>
                        <a:pt x="6" y="27"/>
                        <a:pt x="5" y="28"/>
                        <a:pt x="5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1"/>
                        <a:pt x="13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285"/>
                <p:cNvSpPr>
                  <a:spLocks/>
                </p:cNvSpPr>
                <p:nvPr/>
              </p:nvSpPr>
              <p:spPr bwMode="auto">
                <a:xfrm>
                  <a:off x="9092879" y="6215733"/>
                  <a:ext cx="549347" cy="89688"/>
                </a:xfrm>
                <a:custGeom>
                  <a:avLst/>
                  <a:gdLst>
                    <a:gd name="T0" fmla="*/ 61 w 62"/>
                    <a:gd name="T1" fmla="*/ 0 h 10"/>
                    <a:gd name="T2" fmla="*/ 1 w 62"/>
                    <a:gd name="T3" fmla="*/ 0 h 10"/>
                    <a:gd name="T4" fmla="*/ 1 w 62"/>
                    <a:gd name="T5" fmla="*/ 10 h 10"/>
                    <a:gd name="T6" fmla="*/ 62 w 62"/>
                    <a:gd name="T7" fmla="*/ 10 h 10"/>
                    <a:gd name="T8" fmla="*/ 61 w 6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0">
                      <a:moveTo>
                        <a:pt x="6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3"/>
                        <a:pt x="1" y="7"/>
                        <a:pt x="1" y="10"/>
                      </a:cubicBezTo>
                      <a:cubicBezTo>
                        <a:pt x="24" y="10"/>
                        <a:pt x="39" y="10"/>
                        <a:pt x="62" y="10"/>
                      </a:cubicBezTo>
                      <a:cubicBezTo>
                        <a:pt x="62" y="7"/>
                        <a:pt x="62" y="3"/>
                        <a:pt x="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286"/>
                <p:cNvSpPr>
                  <a:spLocks/>
                </p:cNvSpPr>
                <p:nvPr/>
              </p:nvSpPr>
              <p:spPr bwMode="auto">
                <a:xfrm>
                  <a:off x="9675858" y="6028880"/>
                  <a:ext cx="538134" cy="276542"/>
                </a:xfrm>
                <a:custGeom>
                  <a:avLst/>
                  <a:gdLst>
                    <a:gd name="T0" fmla="*/ 31 w 61"/>
                    <a:gd name="T1" fmla="*/ 0 h 31"/>
                    <a:gd name="T2" fmla="*/ 31 w 61"/>
                    <a:gd name="T3" fmla="*/ 0 h 31"/>
                    <a:gd name="T4" fmla="*/ 61 w 61"/>
                    <a:gd name="T5" fmla="*/ 25 h 31"/>
                    <a:gd name="T6" fmla="*/ 61 w 61"/>
                    <a:gd name="T7" fmla="*/ 31 h 31"/>
                    <a:gd name="T8" fmla="*/ 56 w 61"/>
                    <a:gd name="T9" fmla="*/ 31 h 31"/>
                    <a:gd name="T10" fmla="*/ 56 w 61"/>
                    <a:gd name="T11" fmla="*/ 30 h 31"/>
                    <a:gd name="T12" fmla="*/ 53 w 61"/>
                    <a:gd name="T13" fmla="*/ 27 h 31"/>
                    <a:gd name="T14" fmla="*/ 49 w 61"/>
                    <a:gd name="T15" fmla="*/ 30 h 31"/>
                    <a:gd name="T16" fmla="*/ 49 w 61"/>
                    <a:gd name="T17" fmla="*/ 31 h 31"/>
                    <a:gd name="T18" fmla="*/ 45 w 61"/>
                    <a:gd name="T19" fmla="*/ 31 h 31"/>
                    <a:gd name="T20" fmla="*/ 45 w 61"/>
                    <a:gd name="T21" fmla="*/ 30 h 31"/>
                    <a:gd name="T22" fmla="*/ 42 w 61"/>
                    <a:gd name="T23" fmla="*/ 27 h 31"/>
                    <a:gd name="T24" fmla="*/ 38 w 61"/>
                    <a:gd name="T25" fmla="*/ 30 h 31"/>
                    <a:gd name="T26" fmla="*/ 38 w 61"/>
                    <a:gd name="T27" fmla="*/ 31 h 31"/>
                    <a:gd name="T28" fmla="*/ 34 w 61"/>
                    <a:gd name="T29" fmla="*/ 31 h 31"/>
                    <a:gd name="T30" fmla="*/ 34 w 61"/>
                    <a:gd name="T31" fmla="*/ 30 h 31"/>
                    <a:gd name="T32" fmla="*/ 31 w 61"/>
                    <a:gd name="T33" fmla="*/ 27 h 31"/>
                    <a:gd name="T34" fmla="*/ 27 w 61"/>
                    <a:gd name="T35" fmla="*/ 30 h 31"/>
                    <a:gd name="T36" fmla="*/ 27 w 61"/>
                    <a:gd name="T37" fmla="*/ 31 h 31"/>
                    <a:gd name="T38" fmla="*/ 23 w 61"/>
                    <a:gd name="T39" fmla="*/ 31 h 31"/>
                    <a:gd name="T40" fmla="*/ 23 w 61"/>
                    <a:gd name="T41" fmla="*/ 30 h 31"/>
                    <a:gd name="T42" fmla="*/ 20 w 61"/>
                    <a:gd name="T43" fmla="*/ 27 h 31"/>
                    <a:gd name="T44" fmla="*/ 16 w 61"/>
                    <a:gd name="T45" fmla="*/ 30 h 31"/>
                    <a:gd name="T46" fmla="*/ 16 w 61"/>
                    <a:gd name="T47" fmla="*/ 31 h 31"/>
                    <a:gd name="T48" fmla="*/ 12 w 61"/>
                    <a:gd name="T49" fmla="*/ 31 h 31"/>
                    <a:gd name="T50" fmla="*/ 12 w 61"/>
                    <a:gd name="T51" fmla="*/ 30 h 31"/>
                    <a:gd name="T52" fmla="*/ 9 w 61"/>
                    <a:gd name="T53" fmla="*/ 27 h 31"/>
                    <a:gd name="T54" fmla="*/ 5 w 61"/>
                    <a:gd name="T55" fmla="*/ 30 h 31"/>
                    <a:gd name="T56" fmla="*/ 5 w 61"/>
                    <a:gd name="T57" fmla="*/ 31 h 31"/>
                    <a:gd name="T58" fmla="*/ 0 w 61"/>
                    <a:gd name="T59" fmla="*/ 31 h 31"/>
                    <a:gd name="T60" fmla="*/ 0 w 61"/>
                    <a:gd name="T61" fmla="*/ 25 h 31"/>
                    <a:gd name="T62" fmla="*/ 31 w 61"/>
                    <a:gd name="T6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1" h="31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61" y="11"/>
                        <a:pt x="61" y="25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28"/>
                        <a:pt x="55" y="27"/>
                        <a:pt x="53" y="27"/>
                      </a:cubicBezTo>
                      <a:cubicBezTo>
                        <a:pt x="51" y="27"/>
                        <a:pt x="49" y="28"/>
                        <a:pt x="49" y="30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28"/>
                        <a:pt x="44" y="27"/>
                        <a:pt x="42" y="27"/>
                      </a:cubicBezTo>
                      <a:cubicBezTo>
                        <a:pt x="40" y="27"/>
                        <a:pt x="38" y="28"/>
                        <a:pt x="38" y="30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8"/>
                        <a:pt x="33" y="27"/>
                        <a:pt x="31" y="27"/>
                      </a:cubicBezTo>
                      <a:cubicBezTo>
                        <a:pt x="29" y="27"/>
                        <a:pt x="27" y="28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28"/>
                        <a:pt x="22" y="27"/>
                        <a:pt x="20" y="27"/>
                      </a:cubicBezTo>
                      <a:cubicBezTo>
                        <a:pt x="18" y="27"/>
                        <a:pt x="16" y="28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28"/>
                        <a:pt x="11" y="27"/>
                        <a:pt x="9" y="27"/>
                      </a:cubicBezTo>
                      <a:cubicBezTo>
                        <a:pt x="7" y="27"/>
                        <a:pt x="5" y="28"/>
                        <a:pt x="5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1"/>
                        <a:pt x="14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287"/>
                <p:cNvSpPr>
                  <a:spLocks/>
                </p:cNvSpPr>
                <p:nvPr/>
              </p:nvSpPr>
              <p:spPr bwMode="auto">
                <a:xfrm>
                  <a:off x="9675858" y="6215733"/>
                  <a:ext cx="538134" cy="89688"/>
                </a:xfrm>
                <a:custGeom>
                  <a:avLst/>
                  <a:gdLst>
                    <a:gd name="T0" fmla="*/ 61 w 61"/>
                    <a:gd name="T1" fmla="*/ 0 h 10"/>
                    <a:gd name="T2" fmla="*/ 61 w 61"/>
                    <a:gd name="T3" fmla="*/ 10 h 10"/>
                    <a:gd name="T4" fmla="*/ 0 w 61"/>
                    <a:gd name="T5" fmla="*/ 10 h 10"/>
                    <a:gd name="T6" fmla="*/ 0 w 61"/>
                    <a:gd name="T7" fmla="*/ 0 h 10"/>
                    <a:gd name="T8" fmla="*/ 61 w 61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0">
                      <a:moveTo>
                        <a:pt x="61" y="0"/>
                      </a:moveTo>
                      <a:cubicBezTo>
                        <a:pt x="61" y="3"/>
                        <a:pt x="61" y="7"/>
                        <a:pt x="61" y="10"/>
                      </a:cubicBezTo>
                      <a:cubicBezTo>
                        <a:pt x="38" y="10"/>
                        <a:pt x="23" y="10"/>
                        <a:pt x="0" y="10"/>
                      </a:cubicBezTo>
                      <a:cubicBezTo>
                        <a:pt x="0" y="7"/>
                        <a:pt x="0" y="3"/>
                        <a:pt x="0" y="0"/>
                      </a:cubicBez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288"/>
                <p:cNvSpPr>
                  <a:spLocks/>
                </p:cNvSpPr>
                <p:nvPr/>
              </p:nvSpPr>
              <p:spPr bwMode="auto">
                <a:xfrm>
                  <a:off x="8764019" y="2564640"/>
                  <a:ext cx="1786308" cy="1898418"/>
                </a:xfrm>
                <a:custGeom>
                  <a:avLst/>
                  <a:gdLst>
                    <a:gd name="T0" fmla="*/ 164 w 202"/>
                    <a:gd name="T1" fmla="*/ 78 h 214"/>
                    <a:gd name="T2" fmla="*/ 164 w 202"/>
                    <a:gd name="T3" fmla="*/ 131 h 214"/>
                    <a:gd name="T4" fmla="*/ 164 w 202"/>
                    <a:gd name="T5" fmla="*/ 214 h 214"/>
                    <a:gd name="T6" fmla="*/ 38 w 202"/>
                    <a:gd name="T7" fmla="*/ 214 h 214"/>
                    <a:gd name="T8" fmla="*/ 38 w 202"/>
                    <a:gd name="T9" fmla="*/ 131 h 214"/>
                    <a:gd name="T10" fmla="*/ 38 w 202"/>
                    <a:gd name="T11" fmla="*/ 127 h 214"/>
                    <a:gd name="T12" fmla="*/ 0 w 202"/>
                    <a:gd name="T13" fmla="*/ 127 h 214"/>
                    <a:gd name="T14" fmla="*/ 3 w 202"/>
                    <a:gd name="T15" fmla="*/ 41 h 214"/>
                    <a:gd name="T16" fmla="*/ 24 w 202"/>
                    <a:gd name="T17" fmla="*/ 11 h 214"/>
                    <a:gd name="T18" fmla="*/ 62 w 202"/>
                    <a:gd name="T19" fmla="*/ 0 h 214"/>
                    <a:gd name="T20" fmla="*/ 89 w 202"/>
                    <a:gd name="T21" fmla="*/ 0 h 214"/>
                    <a:gd name="T22" fmla="*/ 113 w 202"/>
                    <a:gd name="T23" fmla="*/ 0 h 214"/>
                    <a:gd name="T24" fmla="*/ 139 w 202"/>
                    <a:gd name="T25" fmla="*/ 0 h 214"/>
                    <a:gd name="T26" fmla="*/ 174 w 202"/>
                    <a:gd name="T27" fmla="*/ 10 h 214"/>
                    <a:gd name="T28" fmla="*/ 199 w 202"/>
                    <a:gd name="T29" fmla="*/ 46 h 214"/>
                    <a:gd name="T30" fmla="*/ 202 w 202"/>
                    <a:gd name="T31" fmla="*/ 115 h 214"/>
                    <a:gd name="T32" fmla="*/ 164 w 202"/>
                    <a:gd name="T33" fmla="*/ 115 h 214"/>
                    <a:gd name="T34" fmla="*/ 164 w 202"/>
                    <a:gd name="T35" fmla="*/ 78 h 214"/>
                    <a:gd name="T36" fmla="*/ 164 w 202"/>
                    <a:gd name="T37" fmla="*/ 78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2" h="214">
                      <a:moveTo>
                        <a:pt x="164" y="78"/>
                      </a:move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214"/>
                        <a:pt x="164" y="214"/>
                        <a:pt x="164" y="214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4" y="22"/>
                        <a:pt x="5" y="18"/>
                        <a:pt x="24" y="11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113" y="0"/>
                        <a:pt x="113" y="0"/>
                        <a:pt x="113" y="0"/>
                      </a:cubicBezTo>
                      <a:cubicBezTo>
                        <a:pt x="139" y="0"/>
                        <a:pt x="139" y="0"/>
                        <a:pt x="139" y="0"/>
                      </a:cubicBezTo>
                      <a:cubicBezTo>
                        <a:pt x="174" y="10"/>
                        <a:pt x="174" y="10"/>
                        <a:pt x="174" y="10"/>
                      </a:cubicBezTo>
                      <a:cubicBezTo>
                        <a:pt x="199" y="19"/>
                        <a:pt x="198" y="19"/>
                        <a:pt x="199" y="46"/>
                      </a:cubicBezTo>
                      <a:cubicBezTo>
                        <a:pt x="202" y="115"/>
                        <a:pt x="202" y="115"/>
                        <a:pt x="202" y="115"/>
                      </a:cubicBezTo>
                      <a:cubicBezTo>
                        <a:pt x="164" y="115"/>
                        <a:pt x="164" y="115"/>
                        <a:pt x="164" y="115"/>
                      </a:cubicBezTo>
                      <a:cubicBezTo>
                        <a:pt x="164" y="78"/>
                        <a:pt x="164" y="78"/>
                        <a:pt x="164" y="78"/>
                      </a:cubicBezTo>
                      <a:cubicBezTo>
                        <a:pt x="164" y="78"/>
                        <a:pt x="164" y="78"/>
                        <a:pt x="164" y="78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289"/>
                <p:cNvSpPr>
                  <a:spLocks/>
                </p:cNvSpPr>
                <p:nvPr/>
              </p:nvSpPr>
              <p:spPr bwMode="auto">
                <a:xfrm>
                  <a:off x="8764019" y="2564640"/>
                  <a:ext cx="885681" cy="1898418"/>
                </a:xfrm>
                <a:custGeom>
                  <a:avLst/>
                  <a:gdLst>
                    <a:gd name="T0" fmla="*/ 100 w 100"/>
                    <a:gd name="T1" fmla="*/ 214 h 214"/>
                    <a:gd name="T2" fmla="*/ 38 w 100"/>
                    <a:gd name="T3" fmla="*/ 214 h 214"/>
                    <a:gd name="T4" fmla="*/ 38 w 100"/>
                    <a:gd name="T5" fmla="*/ 131 h 214"/>
                    <a:gd name="T6" fmla="*/ 38 w 100"/>
                    <a:gd name="T7" fmla="*/ 127 h 214"/>
                    <a:gd name="T8" fmla="*/ 0 w 100"/>
                    <a:gd name="T9" fmla="*/ 127 h 214"/>
                    <a:gd name="T10" fmla="*/ 3 w 100"/>
                    <a:gd name="T11" fmla="*/ 41 h 214"/>
                    <a:gd name="T12" fmla="*/ 24 w 100"/>
                    <a:gd name="T13" fmla="*/ 11 h 214"/>
                    <a:gd name="T14" fmla="*/ 62 w 100"/>
                    <a:gd name="T15" fmla="*/ 0 h 214"/>
                    <a:gd name="T16" fmla="*/ 89 w 100"/>
                    <a:gd name="T17" fmla="*/ 0 h 214"/>
                    <a:gd name="T18" fmla="*/ 100 w 100"/>
                    <a:gd name="T19" fmla="*/ 0 h 214"/>
                    <a:gd name="T20" fmla="*/ 100 w 100"/>
                    <a:gd name="T21" fmla="*/ 21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0" h="214">
                      <a:moveTo>
                        <a:pt x="100" y="214"/>
                      </a:move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4" y="22"/>
                        <a:pt x="5" y="18"/>
                        <a:pt x="24" y="11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100" y="214"/>
                      </a:lnTo>
                      <a:close/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290"/>
                <p:cNvSpPr>
                  <a:spLocks/>
                </p:cNvSpPr>
                <p:nvPr/>
              </p:nvSpPr>
              <p:spPr bwMode="auto">
                <a:xfrm>
                  <a:off x="9313365" y="2299308"/>
                  <a:ext cx="672668" cy="896892"/>
                </a:xfrm>
                <a:custGeom>
                  <a:avLst/>
                  <a:gdLst>
                    <a:gd name="T0" fmla="*/ 180 w 180"/>
                    <a:gd name="T1" fmla="*/ 71 h 240"/>
                    <a:gd name="T2" fmla="*/ 92 w 180"/>
                    <a:gd name="T3" fmla="*/ 240 h 240"/>
                    <a:gd name="T4" fmla="*/ 0 w 180"/>
                    <a:gd name="T5" fmla="*/ 71 h 240"/>
                    <a:gd name="T6" fmla="*/ 33 w 180"/>
                    <a:gd name="T7" fmla="*/ 69 h 240"/>
                    <a:gd name="T8" fmla="*/ 33 w 180"/>
                    <a:gd name="T9" fmla="*/ 0 h 240"/>
                    <a:gd name="T10" fmla="*/ 151 w 180"/>
                    <a:gd name="T11" fmla="*/ 0 h 240"/>
                    <a:gd name="T12" fmla="*/ 151 w 180"/>
                    <a:gd name="T13" fmla="*/ 69 h 240"/>
                    <a:gd name="T14" fmla="*/ 180 w 180"/>
                    <a:gd name="T15" fmla="*/ 71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0" h="240">
                      <a:moveTo>
                        <a:pt x="180" y="71"/>
                      </a:moveTo>
                      <a:lnTo>
                        <a:pt x="92" y="240"/>
                      </a:lnTo>
                      <a:lnTo>
                        <a:pt x="0" y="71"/>
                      </a:lnTo>
                      <a:lnTo>
                        <a:pt x="33" y="69"/>
                      </a:lnTo>
                      <a:lnTo>
                        <a:pt x="33" y="0"/>
                      </a:lnTo>
                      <a:lnTo>
                        <a:pt x="151" y="0"/>
                      </a:lnTo>
                      <a:lnTo>
                        <a:pt x="151" y="69"/>
                      </a:lnTo>
                      <a:lnTo>
                        <a:pt x="180" y="71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291"/>
                <p:cNvSpPr>
                  <a:spLocks/>
                </p:cNvSpPr>
                <p:nvPr/>
              </p:nvSpPr>
              <p:spPr bwMode="auto">
                <a:xfrm>
                  <a:off x="9418003" y="2299308"/>
                  <a:ext cx="459658" cy="373704"/>
                </a:xfrm>
                <a:custGeom>
                  <a:avLst/>
                  <a:gdLst>
                    <a:gd name="T0" fmla="*/ 0 w 52"/>
                    <a:gd name="T1" fmla="*/ 29 h 42"/>
                    <a:gd name="T2" fmla="*/ 2 w 52"/>
                    <a:gd name="T3" fmla="*/ 29 h 42"/>
                    <a:gd name="T4" fmla="*/ 2 w 52"/>
                    <a:gd name="T5" fmla="*/ 0 h 42"/>
                    <a:gd name="T6" fmla="*/ 52 w 52"/>
                    <a:gd name="T7" fmla="*/ 0 h 42"/>
                    <a:gd name="T8" fmla="*/ 52 w 52"/>
                    <a:gd name="T9" fmla="*/ 29 h 42"/>
                    <a:gd name="T10" fmla="*/ 52 w 52"/>
                    <a:gd name="T11" fmla="*/ 29 h 42"/>
                    <a:gd name="T12" fmla="*/ 26 w 52"/>
                    <a:gd name="T13" fmla="*/ 42 h 42"/>
                    <a:gd name="T14" fmla="*/ 0 w 52"/>
                    <a:gd name="T15" fmla="*/ 2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42">
                      <a:moveTo>
                        <a:pt x="0" y="29"/>
                      </a:move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46" y="37"/>
                        <a:pt x="37" y="42"/>
                        <a:pt x="26" y="42"/>
                      </a:cubicBezTo>
                      <a:cubicBezTo>
                        <a:pt x="16" y="42"/>
                        <a:pt x="6" y="37"/>
                        <a:pt x="0" y="29"/>
                      </a:cubicBezTo>
                      <a:close/>
                    </a:path>
                  </a:pathLst>
                </a:custGeom>
                <a:solidFill>
                  <a:srgbClr val="E0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292"/>
                <p:cNvSpPr>
                  <a:spLocks/>
                </p:cNvSpPr>
                <p:nvPr/>
              </p:nvSpPr>
              <p:spPr bwMode="auto">
                <a:xfrm>
                  <a:off x="9436687" y="2299308"/>
                  <a:ext cx="440971" cy="284016"/>
                </a:xfrm>
                <a:custGeom>
                  <a:avLst/>
                  <a:gdLst>
                    <a:gd name="T0" fmla="*/ 0 w 50"/>
                    <a:gd name="T1" fmla="*/ 28 h 32"/>
                    <a:gd name="T2" fmla="*/ 0 w 50"/>
                    <a:gd name="T3" fmla="*/ 0 h 32"/>
                    <a:gd name="T4" fmla="*/ 50 w 50"/>
                    <a:gd name="T5" fmla="*/ 0 h 32"/>
                    <a:gd name="T6" fmla="*/ 50 w 50"/>
                    <a:gd name="T7" fmla="*/ 28 h 32"/>
                    <a:gd name="T8" fmla="*/ 25 w 50"/>
                    <a:gd name="T9" fmla="*/ 32 h 32"/>
                    <a:gd name="T10" fmla="*/ 0 w 50"/>
                    <a:gd name="T11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32">
                      <a:moveTo>
                        <a:pt x="0" y="2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2" y="30"/>
                        <a:pt x="33" y="32"/>
                        <a:pt x="25" y="32"/>
                      </a:cubicBezTo>
                      <a:cubicBezTo>
                        <a:pt x="16" y="32"/>
                        <a:pt x="8" y="30"/>
                        <a:pt x="0" y="28"/>
                      </a:cubicBezTo>
                      <a:close/>
                    </a:path>
                  </a:pathLst>
                </a:custGeom>
                <a:solidFill>
                  <a:srgbClr val="CAC5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293"/>
                <p:cNvSpPr>
                  <a:spLocks/>
                </p:cNvSpPr>
                <p:nvPr/>
              </p:nvSpPr>
              <p:spPr bwMode="auto">
                <a:xfrm>
                  <a:off x="9376894" y="2299308"/>
                  <a:ext cx="272805" cy="627824"/>
                </a:xfrm>
                <a:custGeom>
                  <a:avLst/>
                  <a:gdLst>
                    <a:gd name="T0" fmla="*/ 73 w 73"/>
                    <a:gd name="T1" fmla="*/ 168 h 168"/>
                    <a:gd name="T2" fmla="*/ 0 w 73"/>
                    <a:gd name="T3" fmla="*/ 71 h 168"/>
                    <a:gd name="T4" fmla="*/ 16 w 73"/>
                    <a:gd name="T5" fmla="*/ 69 h 168"/>
                    <a:gd name="T6" fmla="*/ 16 w 73"/>
                    <a:gd name="T7" fmla="*/ 0 h 168"/>
                    <a:gd name="T8" fmla="*/ 73 w 73"/>
                    <a:gd name="T9" fmla="*/ 0 h 168"/>
                    <a:gd name="T10" fmla="*/ 73 w 73"/>
                    <a:gd name="T11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168">
                      <a:moveTo>
                        <a:pt x="73" y="168"/>
                      </a:moveTo>
                      <a:lnTo>
                        <a:pt x="0" y="71"/>
                      </a:lnTo>
                      <a:lnTo>
                        <a:pt x="16" y="69"/>
                      </a:lnTo>
                      <a:lnTo>
                        <a:pt x="16" y="0"/>
                      </a:lnTo>
                      <a:lnTo>
                        <a:pt x="73" y="0"/>
                      </a:lnTo>
                      <a:lnTo>
                        <a:pt x="73" y="168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294"/>
                <p:cNvSpPr>
                  <a:spLocks/>
                </p:cNvSpPr>
                <p:nvPr/>
              </p:nvSpPr>
              <p:spPr bwMode="auto">
                <a:xfrm>
                  <a:off x="9418003" y="2299308"/>
                  <a:ext cx="231697" cy="373704"/>
                </a:xfrm>
                <a:custGeom>
                  <a:avLst/>
                  <a:gdLst>
                    <a:gd name="T0" fmla="*/ 0 w 26"/>
                    <a:gd name="T1" fmla="*/ 29 h 42"/>
                    <a:gd name="T2" fmla="*/ 2 w 26"/>
                    <a:gd name="T3" fmla="*/ 29 h 42"/>
                    <a:gd name="T4" fmla="*/ 2 w 26"/>
                    <a:gd name="T5" fmla="*/ 0 h 42"/>
                    <a:gd name="T6" fmla="*/ 26 w 26"/>
                    <a:gd name="T7" fmla="*/ 0 h 42"/>
                    <a:gd name="T8" fmla="*/ 26 w 26"/>
                    <a:gd name="T9" fmla="*/ 42 h 42"/>
                    <a:gd name="T10" fmla="*/ 26 w 26"/>
                    <a:gd name="T11" fmla="*/ 42 h 42"/>
                    <a:gd name="T12" fmla="*/ 0 w 26"/>
                    <a:gd name="T13" fmla="*/ 2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42">
                      <a:moveTo>
                        <a:pt x="0" y="29"/>
                      </a:move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16" y="42"/>
                        <a:pt x="6" y="37"/>
                        <a:pt x="0" y="29"/>
                      </a:cubicBezTo>
                      <a:close/>
                    </a:path>
                  </a:pathLst>
                </a:custGeom>
                <a:solidFill>
                  <a:srgbClr val="EAE5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295"/>
                <p:cNvSpPr>
                  <a:spLocks/>
                </p:cNvSpPr>
                <p:nvPr/>
              </p:nvSpPr>
              <p:spPr bwMode="auto">
                <a:xfrm>
                  <a:off x="9436687" y="2299308"/>
                  <a:ext cx="213013" cy="284016"/>
                </a:xfrm>
                <a:custGeom>
                  <a:avLst/>
                  <a:gdLst>
                    <a:gd name="T0" fmla="*/ 0 w 24"/>
                    <a:gd name="T1" fmla="*/ 28 h 32"/>
                    <a:gd name="T2" fmla="*/ 0 w 24"/>
                    <a:gd name="T3" fmla="*/ 0 h 32"/>
                    <a:gd name="T4" fmla="*/ 24 w 24"/>
                    <a:gd name="T5" fmla="*/ 0 h 32"/>
                    <a:gd name="T6" fmla="*/ 24 w 24"/>
                    <a:gd name="T7" fmla="*/ 32 h 32"/>
                    <a:gd name="T8" fmla="*/ 0 w 24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2">
                      <a:moveTo>
                        <a:pt x="0" y="2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16" y="32"/>
                        <a:pt x="8" y="30"/>
                        <a:pt x="0" y="28"/>
                      </a:cubicBezTo>
                      <a:close/>
                    </a:path>
                  </a:pathLst>
                </a:custGeom>
                <a:solidFill>
                  <a:srgbClr val="DAD6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296"/>
                <p:cNvSpPr>
                  <a:spLocks/>
                </p:cNvSpPr>
                <p:nvPr/>
              </p:nvSpPr>
              <p:spPr bwMode="auto">
                <a:xfrm>
                  <a:off x="8950871" y="1103455"/>
                  <a:ext cx="1412603" cy="1401393"/>
                </a:xfrm>
                <a:custGeom>
                  <a:avLst/>
                  <a:gdLst>
                    <a:gd name="T0" fmla="*/ 80 w 160"/>
                    <a:gd name="T1" fmla="*/ 0 h 158"/>
                    <a:gd name="T2" fmla="*/ 85 w 160"/>
                    <a:gd name="T3" fmla="*/ 1 h 158"/>
                    <a:gd name="T4" fmla="*/ 139 w 160"/>
                    <a:gd name="T5" fmla="*/ 1 h 158"/>
                    <a:gd name="T6" fmla="*/ 143 w 160"/>
                    <a:gd name="T7" fmla="*/ 18 h 158"/>
                    <a:gd name="T8" fmla="*/ 160 w 160"/>
                    <a:gd name="T9" fmla="*/ 35 h 158"/>
                    <a:gd name="T10" fmla="*/ 160 w 160"/>
                    <a:gd name="T11" fmla="*/ 77 h 158"/>
                    <a:gd name="T12" fmla="*/ 159 w 160"/>
                    <a:gd name="T13" fmla="*/ 77 h 158"/>
                    <a:gd name="T14" fmla="*/ 159 w 160"/>
                    <a:gd name="T15" fmla="*/ 79 h 158"/>
                    <a:gd name="T16" fmla="*/ 80 w 160"/>
                    <a:gd name="T17" fmla="*/ 158 h 158"/>
                    <a:gd name="T18" fmla="*/ 0 w 160"/>
                    <a:gd name="T19" fmla="*/ 79 h 158"/>
                    <a:gd name="T20" fmla="*/ 0 w 160"/>
                    <a:gd name="T21" fmla="*/ 73 h 158"/>
                    <a:gd name="T22" fmla="*/ 0 w 160"/>
                    <a:gd name="T23" fmla="*/ 17 h 158"/>
                    <a:gd name="T24" fmla="*/ 12 w 160"/>
                    <a:gd name="T25" fmla="*/ 1 h 158"/>
                    <a:gd name="T26" fmla="*/ 75 w 160"/>
                    <a:gd name="T27" fmla="*/ 1 h 158"/>
                    <a:gd name="T28" fmla="*/ 80 w 160"/>
                    <a:gd name="T2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0" h="158">
                      <a:moveTo>
                        <a:pt x="80" y="0"/>
                      </a:moveTo>
                      <a:cubicBezTo>
                        <a:pt x="81" y="0"/>
                        <a:pt x="83" y="1"/>
                        <a:pt x="85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43" y="18"/>
                        <a:pt x="143" y="18"/>
                        <a:pt x="143" y="1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77"/>
                        <a:pt x="160" y="77"/>
                        <a:pt x="160" y="77"/>
                      </a:cubicBezTo>
                      <a:cubicBezTo>
                        <a:pt x="159" y="77"/>
                        <a:pt x="159" y="77"/>
                        <a:pt x="159" y="77"/>
                      </a:cubicBezTo>
                      <a:cubicBezTo>
                        <a:pt x="159" y="78"/>
                        <a:pt x="159" y="79"/>
                        <a:pt x="159" y="79"/>
                      </a:cubicBezTo>
                      <a:cubicBezTo>
                        <a:pt x="159" y="123"/>
                        <a:pt x="124" y="158"/>
                        <a:pt x="80" y="158"/>
                      </a:cubicBezTo>
                      <a:cubicBezTo>
                        <a:pt x="36" y="158"/>
                        <a:pt x="0" y="123"/>
                        <a:pt x="0" y="79"/>
                      </a:cubicBezTo>
                      <a:cubicBezTo>
                        <a:pt x="0" y="77"/>
                        <a:pt x="0" y="75"/>
                        <a:pt x="0" y="73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6" y="1"/>
                        <a:pt x="78" y="0"/>
                        <a:pt x="80" y="0"/>
                      </a:cubicBez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297"/>
                <p:cNvSpPr>
                  <a:spLocks/>
                </p:cNvSpPr>
                <p:nvPr/>
              </p:nvSpPr>
              <p:spPr bwMode="auto">
                <a:xfrm>
                  <a:off x="8950871" y="1110929"/>
                  <a:ext cx="609140" cy="1382707"/>
                </a:xfrm>
                <a:custGeom>
                  <a:avLst/>
                  <a:gdLst>
                    <a:gd name="T0" fmla="*/ 69 w 69"/>
                    <a:gd name="T1" fmla="*/ 156 h 156"/>
                    <a:gd name="T2" fmla="*/ 0 w 69"/>
                    <a:gd name="T3" fmla="*/ 78 h 156"/>
                    <a:gd name="T4" fmla="*/ 0 w 69"/>
                    <a:gd name="T5" fmla="*/ 72 h 156"/>
                    <a:gd name="T6" fmla="*/ 0 w 69"/>
                    <a:gd name="T7" fmla="*/ 16 h 156"/>
                    <a:gd name="T8" fmla="*/ 12 w 69"/>
                    <a:gd name="T9" fmla="*/ 0 h 156"/>
                    <a:gd name="T10" fmla="*/ 69 w 69"/>
                    <a:gd name="T11" fmla="*/ 0 h 156"/>
                    <a:gd name="T12" fmla="*/ 69 w 69"/>
                    <a:gd name="T1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156">
                      <a:moveTo>
                        <a:pt x="69" y="156"/>
                      </a:moveTo>
                      <a:cubicBezTo>
                        <a:pt x="30" y="151"/>
                        <a:pt x="0" y="118"/>
                        <a:pt x="0" y="78"/>
                      </a:cubicBezTo>
                      <a:cubicBezTo>
                        <a:pt x="0" y="76"/>
                        <a:pt x="0" y="74"/>
                        <a:pt x="0" y="72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lnTo>
                        <a:pt x="69" y="156"/>
                      </a:lnTo>
                      <a:close/>
                    </a:path>
                  </a:pathLst>
                </a:custGeom>
                <a:solidFill>
                  <a:srgbClr val="FAD9CA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298"/>
                <p:cNvSpPr>
                  <a:spLocks/>
                </p:cNvSpPr>
                <p:nvPr/>
              </p:nvSpPr>
              <p:spPr bwMode="auto">
                <a:xfrm>
                  <a:off x="8879868" y="980132"/>
                  <a:ext cx="1483608" cy="594192"/>
                </a:xfrm>
                <a:custGeom>
                  <a:avLst/>
                  <a:gdLst>
                    <a:gd name="T0" fmla="*/ 168 w 168"/>
                    <a:gd name="T1" fmla="*/ 43 h 67"/>
                    <a:gd name="T2" fmla="*/ 168 w 168"/>
                    <a:gd name="T3" fmla="*/ 67 h 67"/>
                    <a:gd name="T4" fmla="*/ 143 w 168"/>
                    <a:gd name="T5" fmla="*/ 67 h 67"/>
                    <a:gd name="T6" fmla="*/ 136 w 168"/>
                    <a:gd name="T7" fmla="*/ 67 h 67"/>
                    <a:gd name="T8" fmla="*/ 136 w 168"/>
                    <a:gd name="T9" fmla="*/ 43 h 67"/>
                    <a:gd name="T10" fmla="*/ 135 w 168"/>
                    <a:gd name="T11" fmla="*/ 43 h 67"/>
                    <a:gd name="T12" fmla="*/ 119 w 168"/>
                    <a:gd name="T13" fmla="*/ 66 h 67"/>
                    <a:gd name="T14" fmla="*/ 110 w 168"/>
                    <a:gd name="T15" fmla="*/ 67 h 67"/>
                    <a:gd name="T16" fmla="*/ 109 w 168"/>
                    <a:gd name="T17" fmla="*/ 67 h 67"/>
                    <a:gd name="T18" fmla="*/ 107 w 168"/>
                    <a:gd name="T19" fmla="*/ 67 h 67"/>
                    <a:gd name="T20" fmla="*/ 107 w 168"/>
                    <a:gd name="T21" fmla="*/ 67 h 67"/>
                    <a:gd name="T22" fmla="*/ 88 w 168"/>
                    <a:gd name="T23" fmla="*/ 67 h 67"/>
                    <a:gd name="T24" fmla="*/ 88 w 168"/>
                    <a:gd name="T25" fmla="*/ 67 h 67"/>
                    <a:gd name="T26" fmla="*/ 88 w 168"/>
                    <a:gd name="T27" fmla="*/ 67 h 67"/>
                    <a:gd name="T28" fmla="*/ 24 w 168"/>
                    <a:gd name="T29" fmla="*/ 67 h 67"/>
                    <a:gd name="T30" fmla="*/ 0 w 168"/>
                    <a:gd name="T31" fmla="*/ 43 h 67"/>
                    <a:gd name="T32" fmla="*/ 0 w 168"/>
                    <a:gd name="T33" fmla="*/ 0 h 67"/>
                    <a:gd name="T34" fmla="*/ 41 w 168"/>
                    <a:gd name="T35" fmla="*/ 0 h 67"/>
                    <a:gd name="T36" fmla="*/ 90 w 168"/>
                    <a:gd name="T37" fmla="*/ 0 h 67"/>
                    <a:gd name="T38" fmla="*/ 90 w 168"/>
                    <a:gd name="T39" fmla="*/ 0 h 67"/>
                    <a:gd name="T40" fmla="*/ 116 w 168"/>
                    <a:gd name="T41" fmla="*/ 0 h 67"/>
                    <a:gd name="T42" fmla="*/ 116 w 168"/>
                    <a:gd name="T43" fmla="*/ 0 h 67"/>
                    <a:gd name="T44" fmla="*/ 124 w 168"/>
                    <a:gd name="T45" fmla="*/ 0 h 67"/>
                    <a:gd name="T46" fmla="*/ 168 w 168"/>
                    <a:gd name="T47" fmla="*/ 41 h 67"/>
                    <a:gd name="T48" fmla="*/ 168 w 168"/>
                    <a:gd name="T49" fmla="*/ 4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8" h="67">
                      <a:moveTo>
                        <a:pt x="168" y="43"/>
                      </a:moveTo>
                      <a:cubicBezTo>
                        <a:pt x="168" y="67"/>
                        <a:pt x="168" y="67"/>
                        <a:pt x="168" y="67"/>
                      </a:cubicBezTo>
                      <a:cubicBezTo>
                        <a:pt x="143" y="67"/>
                        <a:pt x="143" y="67"/>
                        <a:pt x="143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43"/>
                        <a:pt x="136" y="43"/>
                        <a:pt x="136" y="43"/>
                      </a:cubicBezTo>
                      <a:cubicBezTo>
                        <a:pt x="135" y="43"/>
                        <a:pt x="135" y="43"/>
                        <a:pt x="135" y="43"/>
                      </a:cubicBezTo>
                      <a:cubicBezTo>
                        <a:pt x="134" y="54"/>
                        <a:pt x="128" y="63"/>
                        <a:pt x="119" y="66"/>
                      </a:cubicBezTo>
                      <a:cubicBezTo>
                        <a:pt x="116" y="67"/>
                        <a:pt x="113" y="67"/>
                        <a:pt x="110" y="67"/>
                      </a:cubicBezTo>
                      <a:cubicBezTo>
                        <a:pt x="110" y="67"/>
                        <a:pt x="109" y="67"/>
                        <a:pt x="109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11" y="67"/>
                        <a:pt x="0" y="56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48" y="0"/>
                        <a:pt x="167" y="18"/>
                        <a:pt x="168" y="41"/>
                      </a:cubicBezTo>
                      <a:cubicBezTo>
                        <a:pt x="168" y="43"/>
                        <a:pt x="168" y="43"/>
                        <a:pt x="168" y="43"/>
                      </a:cubicBezTo>
                      <a:close/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299"/>
                <p:cNvSpPr>
                  <a:spLocks/>
                </p:cNvSpPr>
                <p:nvPr/>
              </p:nvSpPr>
              <p:spPr bwMode="auto">
                <a:xfrm>
                  <a:off x="8879868" y="980132"/>
                  <a:ext cx="691355" cy="594192"/>
                </a:xfrm>
                <a:custGeom>
                  <a:avLst/>
                  <a:gdLst>
                    <a:gd name="T0" fmla="*/ 78 w 78"/>
                    <a:gd name="T1" fmla="*/ 67 h 67"/>
                    <a:gd name="T2" fmla="*/ 24 w 78"/>
                    <a:gd name="T3" fmla="*/ 67 h 67"/>
                    <a:gd name="T4" fmla="*/ 0 w 78"/>
                    <a:gd name="T5" fmla="*/ 43 h 67"/>
                    <a:gd name="T6" fmla="*/ 0 w 78"/>
                    <a:gd name="T7" fmla="*/ 0 h 67"/>
                    <a:gd name="T8" fmla="*/ 41 w 78"/>
                    <a:gd name="T9" fmla="*/ 0 h 67"/>
                    <a:gd name="T10" fmla="*/ 78 w 78"/>
                    <a:gd name="T11" fmla="*/ 0 h 67"/>
                    <a:gd name="T12" fmla="*/ 78 w 78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67">
                      <a:moveTo>
                        <a:pt x="78" y="67"/>
                      </a:move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11" y="67"/>
                        <a:pt x="0" y="56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lnTo>
                        <a:pt x="78" y="67"/>
                      </a:lnTo>
                      <a:close/>
                    </a:path>
                  </a:pathLst>
                </a:custGeom>
                <a:solidFill>
                  <a:srgbClr val="8A625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300"/>
                <p:cNvSpPr>
                  <a:spLocks/>
                </p:cNvSpPr>
                <p:nvPr/>
              </p:nvSpPr>
              <p:spPr bwMode="auto">
                <a:xfrm>
                  <a:off x="10071984" y="995806"/>
                  <a:ext cx="284015" cy="866996"/>
                </a:xfrm>
                <a:custGeom>
                  <a:avLst/>
                  <a:gdLst>
                    <a:gd name="T0" fmla="*/ 2 w 32"/>
                    <a:gd name="T1" fmla="*/ 0 h 98"/>
                    <a:gd name="T2" fmla="*/ 1 w 32"/>
                    <a:gd name="T3" fmla="*/ 16 h 98"/>
                    <a:gd name="T4" fmla="*/ 1 w 32"/>
                    <a:gd name="T5" fmla="*/ 80 h 98"/>
                    <a:gd name="T6" fmla="*/ 17 w 32"/>
                    <a:gd name="T7" fmla="*/ 98 h 98"/>
                    <a:gd name="T8" fmla="*/ 17 w 32"/>
                    <a:gd name="T9" fmla="*/ 98 h 98"/>
                    <a:gd name="T10" fmla="*/ 18 w 32"/>
                    <a:gd name="T11" fmla="*/ 98 h 98"/>
                    <a:gd name="T12" fmla="*/ 32 w 32"/>
                    <a:gd name="T13" fmla="*/ 98 h 98"/>
                    <a:gd name="T14" fmla="*/ 32 w 32"/>
                    <a:gd name="T15" fmla="*/ 82 h 98"/>
                    <a:gd name="T16" fmla="*/ 32 w 32"/>
                    <a:gd name="T17" fmla="*/ 80 h 98"/>
                    <a:gd name="T18" fmla="*/ 32 w 32"/>
                    <a:gd name="T19" fmla="*/ 36 h 98"/>
                    <a:gd name="T20" fmla="*/ 2 w 32"/>
                    <a:gd name="T21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98">
                      <a:moveTo>
                        <a:pt x="2" y="0"/>
                      </a:moveTo>
                      <a:cubicBezTo>
                        <a:pt x="0" y="3"/>
                        <a:pt x="1" y="9"/>
                        <a:pt x="1" y="16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1" y="90"/>
                        <a:pt x="8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8" y="98"/>
                        <a:pt x="18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1"/>
                        <a:pt x="32" y="81"/>
                        <a:pt x="32" y="8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0" y="19"/>
                        <a:pt x="18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302"/>
                <p:cNvSpPr>
                  <a:spLocks/>
                </p:cNvSpPr>
                <p:nvPr/>
              </p:nvSpPr>
              <p:spPr bwMode="auto">
                <a:xfrm>
                  <a:off x="8704226" y="3532534"/>
                  <a:ext cx="467132" cy="396126"/>
                </a:xfrm>
                <a:custGeom>
                  <a:avLst/>
                  <a:gdLst>
                    <a:gd name="T0" fmla="*/ 53 w 53"/>
                    <a:gd name="T1" fmla="*/ 25 h 45"/>
                    <a:gd name="T2" fmla="*/ 39 w 53"/>
                    <a:gd name="T3" fmla="*/ 40 h 45"/>
                    <a:gd name="T4" fmla="*/ 28 w 53"/>
                    <a:gd name="T5" fmla="*/ 44 h 45"/>
                    <a:gd name="T6" fmla="*/ 16 w 53"/>
                    <a:gd name="T7" fmla="*/ 41 h 45"/>
                    <a:gd name="T8" fmla="*/ 0 w 53"/>
                    <a:gd name="T9" fmla="*/ 26 h 45"/>
                    <a:gd name="T10" fmla="*/ 25 w 53"/>
                    <a:gd name="T11" fmla="*/ 0 h 45"/>
                    <a:gd name="T12" fmla="*/ 53 w 53"/>
                    <a:gd name="T13" fmla="*/ 2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45">
                      <a:moveTo>
                        <a:pt x="53" y="25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6" y="43"/>
                        <a:pt x="32" y="44"/>
                        <a:pt x="28" y="44"/>
                      </a:cubicBezTo>
                      <a:cubicBezTo>
                        <a:pt x="23" y="45"/>
                        <a:pt x="20" y="44"/>
                        <a:pt x="16" y="41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25" y="0"/>
                        <a:pt x="25" y="0"/>
                        <a:pt x="25" y="0"/>
                      </a:cubicBezTo>
                      <a:lnTo>
                        <a:pt x="53" y="25"/>
                      </a:lnTo>
                      <a:close/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305"/>
                <p:cNvSpPr>
                  <a:spLocks/>
                </p:cNvSpPr>
                <p:nvPr/>
              </p:nvSpPr>
              <p:spPr bwMode="auto">
                <a:xfrm>
                  <a:off x="10213992" y="3353157"/>
                  <a:ext cx="336334" cy="1020215"/>
                </a:xfrm>
                <a:custGeom>
                  <a:avLst/>
                  <a:gdLst>
                    <a:gd name="T0" fmla="*/ 38 w 38"/>
                    <a:gd name="T1" fmla="*/ 20 h 115"/>
                    <a:gd name="T2" fmla="*/ 38 w 38"/>
                    <a:gd name="T3" fmla="*/ 96 h 115"/>
                    <a:gd name="T4" fmla="*/ 19 w 38"/>
                    <a:gd name="T5" fmla="*/ 115 h 115"/>
                    <a:gd name="T6" fmla="*/ 19 w 38"/>
                    <a:gd name="T7" fmla="*/ 115 h 115"/>
                    <a:gd name="T8" fmla="*/ 0 w 38"/>
                    <a:gd name="T9" fmla="*/ 96 h 115"/>
                    <a:gd name="T10" fmla="*/ 0 w 38"/>
                    <a:gd name="T11" fmla="*/ 0 h 115"/>
                    <a:gd name="T12" fmla="*/ 6 w 38"/>
                    <a:gd name="T13" fmla="*/ 0 h 115"/>
                    <a:gd name="T14" fmla="*/ 38 w 38"/>
                    <a:gd name="T15" fmla="*/ 2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115">
                      <a:moveTo>
                        <a:pt x="38" y="20"/>
                      </a:moveTo>
                      <a:cubicBezTo>
                        <a:pt x="38" y="96"/>
                        <a:pt x="38" y="96"/>
                        <a:pt x="38" y="96"/>
                      </a:cubicBezTo>
                      <a:cubicBezTo>
                        <a:pt x="38" y="106"/>
                        <a:pt x="30" y="115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9" y="115"/>
                        <a:pt x="0" y="106"/>
                        <a:pt x="0" y="9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306"/>
                <p:cNvSpPr>
                  <a:spLocks/>
                </p:cNvSpPr>
                <p:nvPr/>
              </p:nvSpPr>
              <p:spPr bwMode="auto">
                <a:xfrm>
                  <a:off x="9552536" y="2673013"/>
                  <a:ext cx="201800" cy="213014"/>
                </a:xfrm>
                <a:custGeom>
                  <a:avLst/>
                  <a:gdLst>
                    <a:gd name="T0" fmla="*/ 0 w 54"/>
                    <a:gd name="T1" fmla="*/ 14 h 57"/>
                    <a:gd name="T2" fmla="*/ 28 w 54"/>
                    <a:gd name="T3" fmla="*/ 57 h 57"/>
                    <a:gd name="T4" fmla="*/ 54 w 54"/>
                    <a:gd name="T5" fmla="*/ 14 h 57"/>
                    <a:gd name="T6" fmla="*/ 28 w 54"/>
                    <a:gd name="T7" fmla="*/ 0 h 57"/>
                    <a:gd name="T8" fmla="*/ 0 w 54"/>
                    <a:gd name="T9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7">
                      <a:moveTo>
                        <a:pt x="0" y="14"/>
                      </a:moveTo>
                      <a:lnTo>
                        <a:pt x="28" y="57"/>
                      </a:ln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B0B0B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307"/>
                <p:cNvSpPr>
                  <a:spLocks/>
                </p:cNvSpPr>
                <p:nvPr/>
              </p:nvSpPr>
              <p:spPr bwMode="auto">
                <a:xfrm>
                  <a:off x="9552536" y="2673013"/>
                  <a:ext cx="89689" cy="194325"/>
                </a:xfrm>
                <a:custGeom>
                  <a:avLst/>
                  <a:gdLst>
                    <a:gd name="T0" fmla="*/ 0 w 24"/>
                    <a:gd name="T1" fmla="*/ 14 h 52"/>
                    <a:gd name="T2" fmla="*/ 24 w 24"/>
                    <a:gd name="T3" fmla="*/ 52 h 52"/>
                    <a:gd name="T4" fmla="*/ 24 w 24"/>
                    <a:gd name="T5" fmla="*/ 0 h 52"/>
                    <a:gd name="T6" fmla="*/ 0 w 24"/>
                    <a:gd name="T7" fmla="*/ 1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52">
                      <a:moveTo>
                        <a:pt x="0" y="14"/>
                      </a:moveTo>
                      <a:lnTo>
                        <a:pt x="24" y="52"/>
                      </a:lnTo>
                      <a:lnTo>
                        <a:pt x="24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308"/>
                <p:cNvSpPr>
                  <a:spLocks/>
                </p:cNvSpPr>
                <p:nvPr/>
              </p:nvSpPr>
              <p:spPr bwMode="auto">
                <a:xfrm>
                  <a:off x="9313365" y="2557166"/>
                  <a:ext cx="336334" cy="239172"/>
                </a:xfrm>
                <a:custGeom>
                  <a:avLst/>
                  <a:gdLst>
                    <a:gd name="T0" fmla="*/ 33 w 90"/>
                    <a:gd name="T1" fmla="*/ 0 h 64"/>
                    <a:gd name="T2" fmla="*/ 0 w 90"/>
                    <a:gd name="T3" fmla="*/ 0 h 64"/>
                    <a:gd name="T4" fmla="*/ 35 w 90"/>
                    <a:gd name="T5" fmla="*/ 64 h 64"/>
                    <a:gd name="T6" fmla="*/ 90 w 90"/>
                    <a:gd name="T7" fmla="*/ 31 h 64"/>
                    <a:gd name="T8" fmla="*/ 33 w 90"/>
                    <a:gd name="T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64">
                      <a:moveTo>
                        <a:pt x="33" y="0"/>
                      </a:moveTo>
                      <a:lnTo>
                        <a:pt x="0" y="0"/>
                      </a:lnTo>
                      <a:lnTo>
                        <a:pt x="35" y="64"/>
                      </a:lnTo>
                      <a:lnTo>
                        <a:pt x="90" y="3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309"/>
                <p:cNvSpPr>
                  <a:spLocks/>
                </p:cNvSpPr>
                <p:nvPr/>
              </p:nvSpPr>
              <p:spPr bwMode="auto">
                <a:xfrm>
                  <a:off x="9657174" y="2557166"/>
                  <a:ext cx="336334" cy="239172"/>
                </a:xfrm>
                <a:custGeom>
                  <a:avLst/>
                  <a:gdLst>
                    <a:gd name="T0" fmla="*/ 57 w 90"/>
                    <a:gd name="T1" fmla="*/ 0 h 64"/>
                    <a:gd name="T2" fmla="*/ 90 w 90"/>
                    <a:gd name="T3" fmla="*/ 0 h 64"/>
                    <a:gd name="T4" fmla="*/ 55 w 90"/>
                    <a:gd name="T5" fmla="*/ 64 h 64"/>
                    <a:gd name="T6" fmla="*/ 0 w 90"/>
                    <a:gd name="T7" fmla="*/ 31 h 64"/>
                    <a:gd name="T8" fmla="*/ 57 w 90"/>
                    <a:gd name="T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64">
                      <a:moveTo>
                        <a:pt x="57" y="0"/>
                      </a:moveTo>
                      <a:lnTo>
                        <a:pt x="90" y="0"/>
                      </a:lnTo>
                      <a:lnTo>
                        <a:pt x="55" y="64"/>
                      </a:lnTo>
                      <a:lnTo>
                        <a:pt x="0" y="31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310"/>
                <p:cNvSpPr>
                  <a:spLocks/>
                </p:cNvSpPr>
                <p:nvPr/>
              </p:nvSpPr>
              <p:spPr bwMode="auto">
                <a:xfrm>
                  <a:off x="9571220" y="2785126"/>
                  <a:ext cx="168168" cy="411075"/>
                </a:xfrm>
                <a:custGeom>
                  <a:avLst/>
                  <a:gdLst>
                    <a:gd name="T0" fmla="*/ 0 w 45"/>
                    <a:gd name="T1" fmla="*/ 67 h 110"/>
                    <a:gd name="T2" fmla="*/ 23 w 45"/>
                    <a:gd name="T3" fmla="*/ 0 h 110"/>
                    <a:gd name="T4" fmla="*/ 45 w 45"/>
                    <a:gd name="T5" fmla="*/ 69 h 110"/>
                    <a:gd name="T6" fmla="*/ 23 w 45"/>
                    <a:gd name="T7" fmla="*/ 110 h 110"/>
                    <a:gd name="T8" fmla="*/ 0 w 45"/>
                    <a:gd name="T9" fmla="*/ 67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110">
                      <a:moveTo>
                        <a:pt x="0" y="67"/>
                      </a:moveTo>
                      <a:lnTo>
                        <a:pt x="23" y="0"/>
                      </a:lnTo>
                      <a:lnTo>
                        <a:pt x="45" y="69"/>
                      </a:lnTo>
                      <a:lnTo>
                        <a:pt x="23" y="110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B0B0B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311"/>
                <p:cNvSpPr>
                  <a:spLocks/>
                </p:cNvSpPr>
                <p:nvPr/>
              </p:nvSpPr>
              <p:spPr bwMode="auto">
                <a:xfrm>
                  <a:off x="9571220" y="2815022"/>
                  <a:ext cx="78479" cy="362494"/>
                </a:xfrm>
                <a:custGeom>
                  <a:avLst/>
                  <a:gdLst>
                    <a:gd name="T0" fmla="*/ 0 w 21"/>
                    <a:gd name="T1" fmla="*/ 59 h 97"/>
                    <a:gd name="T2" fmla="*/ 21 w 21"/>
                    <a:gd name="T3" fmla="*/ 0 h 97"/>
                    <a:gd name="T4" fmla="*/ 21 w 21"/>
                    <a:gd name="T5" fmla="*/ 97 h 97"/>
                    <a:gd name="T6" fmla="*/ 0 w 21"/>
                    <a:gd name="T7" fmla="*/ 59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97">
                      <a:moveTo>
                        <a:pt x="0" y="59"/>
                      </a:moveTo>
                      <a:lnTo>
                        <a:pt x="21" y="0"/>
                      </a:lnTo>
                      <a:lnTo>
                        <a:pt x="21" y="97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312"/>
                <p:cNvSpPr>
                  <a:spLocks/>
                </p:cNvSpPr>
                <p:nvPr/>
              </p:nvSpPr>
              <p:spPr bwMode="auto">
                <a:xfrm>
                  <a:off x="9190042" y="2564640"/>
                  <a:ext cx="467132" cy="949210"/>
                </a:xfrm>
                <a:custGeom>
                  <a:avLst/>
                  <a:gdLst>
                    <a:gd name="T0" fmla="*/ 33 w 125"/>
                    <a:gd name="T1" fmla="*/ 0 h 254"/>
                    <a:gd name="T2" fmla="*/ 0 w 125"/>
                    <a:gd name="T3" fmla="*/ 83 h 254"/>
                    <a:gd name="T4" fmla="*/ 54 w 125"/>
                    <a:gd name="T5" fmla="*/ 81 h 254"/>
                    <a:gd name="T6" fmla="*/ 12 w 125"/>
                    <a:gd name="T7" fmla="*/ 128 h 254"/>
                    <a:gd name="T8" fmla="*/ 123 w 125"/>
                    <a:gd name="T9" fmla="*/ 254 h 254"/>
                    <a:gd name="T10" fmla="*/ 125 w 125"/>
                    <a:gd name="T11" fmla="*/ 169 h 254"/>
                    <a:gd name="T12" fmla="*/ 33 w 125"/>
                    <a:gd name="T13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254">
                      <a:moveTo>
                        <a:pt x="33" y="0"/>
                      </a:moveTo>
                      <a:lnTo>
                        <a:pt x="0" y="83"/>
                      </a:lnTo>
                      <a:lnTo>
                        <a:pt x="54" y="81"/>
                      </a:lnTo>
                      <a:lnTo>
                        <a:pt x="12" y="128"/>
                      </a:lnTo>
                      <a:lnTo>
                        <a:pt x="123" y="254"/>
                      </a:lnTo>
                      <a:lnTo>
                        <a:pt x="125" y="1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313"/>
                <p:cNvSpPr>
                  <a:spLocks/>
                </p:cNvSpPr>
                <p:nvPr/>
              </p:nvSpPr>
              <p:spPr bwMode="auto">
                <a:xfrm>
                  <a:off x="9649700" y="2564640"/>
                  <a:ext cx="467132" cy="949210"/>
                </a:xfrm>
                <a:custGeom>
                  <a:avLst/>
                  <a:gdLst>
                    <a:gd name="T0" fmla="*/ 92 w 125"/>
                    <a:gd name="T1" fmla="*/ 0 h 254"/>
                    <a:gd name="T2" fmla="*/ 125 w 125"/>
                    <a:gd name="T3" fmla="*/ 83 h 254"/>
                    <a:gd name="T4" fmla="*/ 71 w 125"/>
                    <a:gd name="T5" fmla="*/ 81 h 254"/>
                    <a:gd name="T6" fmla="*/ 113 w 125"/>
                    <a:gd name="T7" fmla="*/ 128 h 254"/>
                    <a:gd name="T8" fmla="*/ 0 w 125"/>
                    <a:gd name="T9" fmla="*/ 254 h 254"/>
                    <a:gd name="T10" fmla="*/ 0 w 125"/>
                    <a:gd name="T11" fmla="*/ 169 h 254"/>
                    <a:gd name="T12" fmla="*/ 92 w 125"/>
                    <a:gd name="T13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254">
                      <a:moveTo>
                        <a:pt x="92" y="0"/>
                      </a:moveTo>
                      <a:lnTo>
                        <a:pt x="125" y="83"/>
                      </a:lnTo>
                      <a:lnTo>
                        <a:pt x="71" y="81"/>
                      </a:lnTo>
                      <a:lnTo>
                        <a:pt x="113" y="128"/>
                      </a:lnTo>
                      <a:lnTo>
                        <a:pt x="0" y="254"/>
                      </a:lnTo>
                      <a:lnTo>
                        <a:pt x="0" y="169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314"/>
                <p:cNvSpPr>
                  <a:spLocks/>
                </p:cNvSpPr>
                <p:nvPr/>
              </p:nvSpPr>
              <p:spPr bwMode="auto">
                <a:xfrm>
                  <a:off x="8199726" y="3061667"/>
                  <a:ext cx="369969" cy="373704"/>
                </a:xfrm>
                <a:custGeom>
                  <a:avLst/>
                  <a:gdLst>
                    <a:gd name="T0" fmla="*/ 42 w 42"/>
                    <a:gd name="T1" fmla="*/ 14 h 42"/>
                    <a:gd name="T2" fmla="*/ 34 w 42"/>
                    <a:gd name="T3" fmla="*/ 7 h 42"/>
                    <a:gd name="T4" fmla="*/ 7 w 42"/>
                    <a:gd name="T5" fmla="*/ 8 h 42"/>
                    <a:gd name="T6" fmla="*/ 7 w 42"/>
                    <a:gd name="T7" fmla="*/ 8 h 42"/>
                    <a:gd name="T8" fmla="*/ 8 w 42"/>
                    <a:gd name="T9" fmla="*/ 35 h 42"/>
                    <a:gd name="T10" fmla="*/ 17 w 42"/>
                    <a:gd name="T11" fmla="*/ 42 h 42"/>
                    <a:gd name="T12" fmla="*/ 42 w 42"/>
                    <a:gd name="T13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42" y="14"/>
                      </a:move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27" y="0"/>
                        <a:pt x="14" y="0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0" y="16"/>
                        <a:pt x="1" y="28"/>
                        <a:pt x="8" y="35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lnTo>
                        <a:pt x="42" y="14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315"/>
                <p:cNvSpPr>
                  <a:spLocks/>
                </p:cNvSpPr>
                <p:nvPr/>
              </p:nvSpPr>
              <p:spPr bwMode="auto">
                <a:xfrm>
                  <a:off x="8233358" y="2919658"/>
                  <a:ext cx="257857" cy="239172"/>
                </a:xfrm>
                <a:custGeom>
                  <a:avLst/>
                  <a:gdLst>
                    <a:gd name="T0" fmla="*/ 2 w 29"/>
                    <a:gd name="T1" fmla="*/ 8 h 27"/>
                    <a:gd name="T2" fmla="*/ 1 w 29"/>
                    <a:gd name="T3" fmla="*/ 2 h 27"/>
                    <a:gd name="T4" fmla="*/ 7 w 29"/>
                    <a:gd name="T5" fmla="*/ 2 h 27"/>
                    <a:gd name="T6" fmla="*/ 27 w 29"/>
                    <a:gd name="T7" fmla="*/ 19 h 27"/>
                    <a:gd name="T8" fmla="*/ 27 w 29"/>
                    <a:gd name="T9" fmla="*/ 25 h 27"/>
                    <a:gd name="T10" fmla="*/ 22 w 29"/>
                    <a:gd name="T11" fmla="*/ 26 h 27"/>
                    <a:gd name="T12" fmla="*/ 2 w 29"/>
                    <a:gd name="T13" fmla="*/ 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7">
                      <a:moveTo>
                        <a:pt x="2" y="8"/>
                      </a:moveTo>
                      <a:cubicBezTo>
                        <a:pt x="0" y="7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7" y="2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21"/>
                        <a:pt x="29" y="23"/>
                        <a:pt x="27" y="25"/>
                      </a:cubicBezTo>
                      <a:cubicBezTo>
                        <a:pt x="26" y="27"/>
                        <a:pt x="23" y="27"/>
                        <a:pt x="22" y="26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Freeform 316"/>
                <p:cNvSpPr>
                  <a:spLocks/>
                </p:cNvSpPr>
                <p:nvPr/>
              </p:nvSpPr>
              <p:spPr bwMode="auto">
                <a:xfrm>
                  <a:off x="8412736" y="2957031"/>
                  <a:ext cx="168168" cy="254120"/>
                </a:xfrm>
                <a:custGeom>
                  <a:avLst/>
                  <a:gdLst>
                    <a:gd name="T0" fmla="*/ 2 w 19"/>
                    <a:gd name="T1" fmla="*/ 7 h 29"/>
                    <a:gd name="T2" fmla="*/ 9 w 19"/>
                    <a:gd name="T3" fmla="*/ 4 h 29"/>
                    <a:gd name="T4" fmla="*/ 14 w 19"/>
                    <a:gd name="T5" fmla="*/ 10 h 29"/>
                    <a:gd name="T6" fmla="*/ 18 w 19"/>
                    <a:gd name="T7" fmla="*/ 23 h 29"/>
                    <a:gd name="T8" fmla="*/ 16 w 19"/>
                    <a:gd name="T9" fmla="*/ 28 h 29"/>
                    <a:gd name="T10" fmla="*/ 11 w 19"/>
                    <a:gd name="T11" fmla="*/ 26 h 29"/>
                    <a:gd name="T12" fmla="*/ 7 w 19"/>
                    <a:gd name="T13" fmla="*/ 15 h 29"/>
                    <a:gd name="T14" fmla="*/ 2 w 19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9">
                      <a:moveTo>
                        <a:pt x="2" y="7"/>
                      </a:moveTo>
                      <a:cubicBezTo>
                        <a:pt x="0" y="2"/>
                        <a:pt x="7" y="0"/>
                        <a:pt x="9" y="4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5"/>
                        <a:pt x="18" y="27"/>
                        <a:pt x="16" y="28"/>
                      </a:cubicBezTo>
                      <a:cubicBezTo>
                        <a:pt x="14" y="29"/>
                        <a:pt x="11" y="28"/>
                        <a:pt x="11" y="26"/>
                      </a:cubicBezTo>
                      <a:cubicBezTo>
                        <a:pt x="7" y="15"/>
                        <a:pt x="7" y="15"/>
                        <a:pt x="7" y="15"/>
                      </a:cubicBez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317"/>
                <p:cNvSpPr>
                  <a:spLocks/>
                </p:cNvSpPr>
                <p:nvPr/>
              </p:nvSpPr>
              <p:spPr bwMode="auto">
                <a:xfrm>
                  <a:off x="10083197" y="4212677"/>
                  <a:ext cx="627824" cy="302702"/>
                </a:xfrm>
                <a:custGeom>
                  <a:avLst/>
                  <a:gdLst>
                    <a:gd name="T0" fmla="*/ 23 w 71"/>
                    <a:gd name="T1" fmla="*/ 0 h 34"/>
                    <a:gd name="T2" fmla="*/ 49 w 71"/>
                    <a:gd name="T3" fmla="*/ 0 h 34"/>
                    <a:gd name="T4" fmla="*/ 49 w 71"/>
                    <a:gd name="T5" fmla="*/ 0 h 34"/>
                    <a:gd name="T6" fmla="*/ 49 w 71"/>
                    <a:gd name="T7" fmla="*/ 0 h 34"/>
                    <a:gd name="T8" fmla="*/ 65 w 71"/>
                    <a:gd name="T9" fmla="*/ 7 h 34"/>
                    <a:gd name="T10" fmla="*/ 71 w 71"/>
                    <a:gd name="T11" fmla="*/ 22 h 34"/>
                    <a:gd name="T12" fmla="*/ 71 w 71"/>
                    <a:gd name="T13" fmla="*/ 22 h 34"/>
                    <a:gd name="T14" fmla="*/ 71 w 71"/>
                    <a:gd name="T15" fmla="*/ 22 h 34"/>
                    <a:gd name="T16" fmla="*/ 71 w 71"/>
                    <a:gd name="T17" fmla="*/ 34 h 34"/>
                    <a:gd name="T18" fmla="*/ 62 w 71"/>
                    <a:gd name="T19" fmla="*/ 34 h 34"/>
                    <a:gd name="T20" fmla="*/ 62 w 71"/>
                    <a:gd name="T21" fmla="*/ 22 h 34"/>
                    <a:gd name="T22" fmla="*/ 62 w 71"/>
                    <a:gd name="T23" fmla="*/ 22 h 34"/>
                    <a:gd name="T24" fmla="*/ 62 w 71"/>
                    <a:gd name="T25" fmla="*/ 22 h 34"/>
                    <a:gd name="T26" fmla="*/ 58 w 71"/>
                    <a:gd name="T27" fmla="*/ 14 h 34"/>
                    <a:gd name="T28" fmla="*/ 49 w 71"/>
                    <a:gd name="T29" fmla="*/ 10 h 34"/>
                    <a:gd name="T30" fmla="*/ 49 w 71"/>
                    <a:gd name="T31" fmla="*/ 10 h 34"/>
                    <a:gd name="T32" fmla="*/ 49 w 71"/>
                    <a:gd name="T33" fmla="*/ 10 h 34"/>
                    <a:gd name="T34" fmla="*/ 23 w 71"/>
                    <a:gd name="T35" fmla="*/ 10 h 34"/>
                    <a:gd name="T36" fmla="*/ 23 w 71"/>
                    <a:gd name="T37" fmla="*/ 10 h 34"/>
                    <a:gd name="T38" fmla="*/ 23 w 71"/>
                    <a:gd name="T39" fmla="*/ 10 h 34"/>
                    <a:gd name="T40" fmla="*/ 14 w 71"/>
                    <a:gd name="T41" fmla="*/ 14 h 34"/>
                    <a:gd name="T42" fmla="*/ 10 w 71"/>
                    <a:gd name="T43" fmla="*/ 22 h 34"/>
                    <a:gd name="T44" fmla="*/ 10 w 71"/>
                    <a:gd name="T45" fmla="*/ 22 h 34"/>
                    <a:gd name="T46" fmla="*/ 10 w 71"/>
                    <a:gd name="T47" fmla="*/ 22 h 34"/>
                    <a:gd name="T48" fmla="*/ 10 w 71"/>
                    <a:gd name="T49" fmla="*/ 34 h 34"/>
                    <a:gd name="T50" fmla="*/ 0 w 71"/>
                    <a:gd name="T51" fmla="*/ 34 h 34"/>
                    <a:gd name="T52" fmla="*/ 0 w 71"/>
                    <a:gd name="T53" fmla="*/ 22 h 34"/>
                    <a:gd name="T54" fmla="*/ 0 w 71"/>
                    <a:gd name="T55" fmla="*/ 22 h 34"/>
                    <a:gd name="T56" fmla="*/ 0 w 71"/>
                    <a:gd name="T57" fmla="*/ 22 h 34"/>
                    <a:gd name="T58" fmla="*/ 7 w 71"/>
                    <a:gd name="T59" fmla="*/ 7 h 34"/>
                    <a:gd name="T60" fmla="*/ 23 w 71"/>
                    <a:gd name="T61" fmla="*/ 0 h 34"/>
                    <a:gd name="T62" fmla="*/ 23 w 71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1" h="34">
                      <a:moveTo>
                        <a:pt x="23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5" y="0"/>
                        <a:pt x="61" y="3"/>
                        <a:pt x="65" y="7"/>
                      </a:cubicBezTo>
                      <a:cubicBezTo>
                        <a:pt x="69" y="11"/>
                        <a:pt x="71" y="16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19"/>
                        <a:pt x="60" y="16"/>
                        <a:pt x="58" y="14"/>
                      </a:cubicBezTo>
                      <a:cubicBezTo>
                        <a:pt x="56" y="11"/>
                        <a:pt x="53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19" y="10"/>
                        <a:pt x="16" y="11"/>
                        <a:pt x="14" y="14"/>
                      </a:cubicBezTo>
                      <a:cubicBezTo>
                        <a:pt x="11" y="16"/>
                        <a:pt x="10" y="19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6"/>
                        <a:pt x="3" y="11"/>
                        <a:pt x="7" y="7"/>
                      </a:cubicBezTo>
                      <a:cubicBezTo>
                        <a:pt x="11" y="3"/>
                        <a:pt x="17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7C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Rectangle 319"/>
                <p:cNvSpPr>
                  <a:spLocks noChangeArrowheads="1"/>
                </p:cNvSpPr>
                <p:nvPr/>
              </p:nvSpPr>
              <p:spPr bwMode="auto">
                <a:xfrm>
                  <a:off x="9739389" y="4470534"/>
                  <a:ext cx="1322914" cy="982844"/>
                </a:xfrm>
                <a:prstGeom prst="rect">
                  <a:avLst/>
                </a:pr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320"/>
                <p:cNvSpPr>
                  <a:spLocks/>
                </p:cNvSpPr>
                <p:nvPr/>
              </p:nvSpPr>
              <p:spPr bwMode="auto">
                <a:xfrm>
                  <a:off x="9739389" y="4515379"/>
                  <a:ext cx="1322914" cy="646510"/>
                </a:xfrm>
                <a:custGeom>
                  <a:avLst/>
                  <a:gdLst>
                    <a:gd name="T0" fmla="*/ 354 w 354"/>
                    <a:gd name="T1" fmla="*/ 0 h 173"/>
                    <a:gd name="T2" fmla="*/ 354 w 354"/>
                    <a:gd name="T3" fmla="*/ 133 h 173"/>
                    <a:gd name="T4" fmla="*/ 182 w 354"/>
                    <a:gd name="T5" fmla="*/ 173 h 173"/>
                    <a:gd name="T6" fmla="*/ 0 w 354"/>
                    <a:gd name="T7" fmla="*/ 133 h 173"/>
                    <a:gd name="T8" fmla="*/ 0 w 354"/>
                    <a:gd name="T9" fmla="*/ 0 h 173"/>
                    <a:gd name="T10" fmla="*/ 354 w 354"/>
                    <a:gd name="T11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4" h="173">
                      <a:moveTo>
                        <a:pt x="354" y="0"/>
                      </a:moveTo>
                      <a:lnTo>
                        <a:pt x="354" y="133"/>
                      </a:lnTo>
                      <a:lnTo>
                        <a:pt x="182" y="173"/>
                      </a:lnTo>
                      <a:lnTo>
                        <a:pt x="0" y="133"/>
                      </a:lnTo>
                      <a:lnTo>
                        <a:pt x="0" y="0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420B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321"/>
                <p:cNvSpPr>
                  <a:spLocks/>
                </p:cNvSpPr>
                <p:nvPr/>
              </p:nvSpPr>
              <p:spPr bwMode="auto">
                <a:xfrm>
                  <a:off x="9702018" y="4451848"/>
                  <a:ext cx="1397655" cy="683881"/>
                </a:xfrm>
                <a:custGeom>
                  <a:avLst/>
                  <a:gdLst>
                    <a:gd name="T0" fmla="*/ 0 w 374"/>
                    <a:gd name="T1" fmla="*/ 0 h 183"/>
                    <a:gd name="T2" fmla="*/ 374 w 374"/>
                    <a:gd name="T3" fmla="*/ 0 h 183"/>
                    <a:gd name="T4" fmla="*/ 374 w 374"/>
                    <a:gd name="T5" fmla="*/ 140 h 183"/>
                    <a:gd name="T6" fmla="*/ 194 w 374"/>
                    <a:gd name="T7" fmla="*/ 183 h 183"/>
                    <a:gd name="T8" fmla="*/ 0 w 374"/>
                    <a:gd name="T9" fmla="*/ 140 h 183"/>
                    <a:gd name="T10" fmla="*/ 0 w 374"/>
                    <a:gd name="T11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4" h="183">
                      <a:moveTo>
                        <a:pt x="0" y="0"/>
                      </a:moveTo>
                      <a:lnTo>
                        <a:pt x="374" y="0"/>
                      </a:lnTo>
                      <a:lnTo>
                        <a:pt x="374" y="140"/>
                      </a:lnTo>
                      <a:lnTo>
                        <a:pt x="194" y="183"/>
                      </a:lnTo>
                      <a:lnTo>
                        <a:pt x="0" y="1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Rectangle 322"/>
                <p:cNvSpPr>
                  <a:spLocks noChangeArrowheads="1"/>
                </p:cNvSpPr>
                <p:nvPr/>
              </p:nvSpPr>
              <p:spPr bwMode="auto">
                <a:xfrm>
                  <a:off x="10348526" y="5038564"/>
                  <a:ext cx="149482" cy="14948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Rectangle 323"/>
                <p:cNvSpPr>
                  <a:spLocks noChangeArrowheads="1"/>
                </p:cNvSpPr>
                <p:nvPr/>
              </p:nvSpPr>
              <p:spPr bwMode="auto">
                <a:xfrm>
                  <a:off x="10348526" y="5038564"/>
                  <a:ext cx="78479" cy="149483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324"/>
                <p:cNvSpPr>
                  <a:spLocks/>
                </p:cNvSpPr>
                <p:nvPr/>
              </p:nvSpPr>
              <p:spPr bwMode="auto">
                <a:xfrm>
                  <a:off x="10206520" y="4089356"/>
                  <a:ext cx="362495" cy="291490"/>
                </a:xfrm>
                <a:custGeom>
                  <a:avLst/>
                  <a:gdLst>
                    <a:gd name="T0" fmla="*/ 40 w 41"/>
                    <a:gd name="T1" fmla="*/ 0 h 33"/>
                    <a:gd name="T2" fmla="*/ 40 w 41"/>
                    <a:gd name="T3" fmla="*/ 11 h 33"/>
                    <a:gd name="T4" fmla="*/ 21 w 41"/>
                    <a:gd name="T5" fmla="*/ 32 h 33"/>
                    <a:gd name="T6" fmla="*/ 21 w 41"/>
                    <a:gd name="T7" fmla="*/ 32 h 33"/>
                    <a:gd name="T8" fmla="*/ 1 w 41"/>
                    <a:gd name="T9" fmla="*/ 14 h 33"/>
                    <a:gd name="T10" fmla="*/ 0 w 41"/>
                    <a:gd name="T11" fmla="*/ 2 h 33"/>
                    <a:gd name="T12" fmla="*/ 40 w 41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33">
                      <a:moveTo>
                        <a:pt x="40" y="0"/>
                      </a:move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1" y="22"/>
                        <a:pt x="32" y="31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1" y="33"/>
                        <a:pt x="1" y="24"/>
                        <a:pt x="1" y="14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86" name="Group 185"/>
            <p:cNvGrpSpPr/>
            <p:nvPr/>
          </p:nvGrpSpPr>
          <p:grpSpPr>
            <a:xfrm>
              <a:off x="5216601" y="2498485"/>
              <a:ext cx="815610" cy="2574768"/>
              <a:chOff x="6689395" y="3296992"/>
              <a:chExt cx="842015" cy="2658124"/>
            </a:xfrm>
          </p:grpSpPr>
          <p:grpSp>
            <p:nvGrpSpPr>
              <p:cNvPr id="187" name="Group 186"/>
              <p:cNvGrpSpPr/>
              <p:nvPr/>
            </p:nvGrpSpPr>
            <p:grpSpPr>
              <a:xfrm>
                <a:off x="6797627" y="4654488"/>
                <a:ext cx="607205" cy="1247429"/>
                <a:chOff x="6797627" y="4654488"/>
                <a:chExt cx="607205" cy="1247429"/>
              </a:xfrm>
              <a:solidFill>
                <a:srgbClr val="666666"/>
              </a:solidFill>
            </p:grpSpPr>
            <p:sp>
              <p:nvSpPr>
                <p:cNvPr id="212" name="Freeform 65"/>
                <p:cNvSpPr>
                  <a:spLocks/>
                </p:cNvSpPr>
                <p:nvPr/>
              </p:nvSpPr>
              <p:spPr bwMode="auto">
                <a:xfrm>
                  <a:off x="6797627" y="4654488"/>
                  <a:ext cx="289844" cy="1221746"/>
                </a:xfrm>
                <a:custGeom>
                  <a:avLst/>
                  <a:gdLst>
                    <a:gd name="T0" fmla="*/ 34 w 67"/>
                    <a:gd name="T1" fmla="*/ 281 h 281"/>
                    <a:gd name="T2" fmla="*/ 65 w 67"/>
                    <a:gd name="T3" fmla="*/ 281 h 281"/>
                    <a:gd name="T4" fmla="*/ 67 w 67"/>
                    <a:gd name="T5" fmla="*/ 0 h 281"/>
                    <a:gd name="T6" fmla="*/ 25 w 67"/>
                    <a:gd name="T7" fmla="*/ 0 h 281"/>
                    <a:gd name="T8" fmla="*/ 30 w 67"/>
                    <a:gd name="T9" fmla="*/ 172 h 281"/>
                    <a:gd name="T10" fmla="*/ 34 w 67"/>
                    <a:gd name="T11" fmla="*/ 281 h 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7" h="281">
                      <a:moveTo>
                        <a:pt x="34" y="281"/>
                      </a:moveTo>
                      <a:cubicBezTo>
                        <a:pt x="57" y="281"/>
                        <a:pt x="42" y="281"/>
                        <a:pt x="65" y="281"/>
                      </a:cubicBezTo>
                      <a:cubicBezTo>
                        <a:pt x="66" y="195"/>
                        <a:pt x="66" y="85"/>
                        <a:pt x="67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0" y="66"/>
                        <a:pt x="21" y="107"/>
                        <a:pt x="30" y="172"/>
                      </a:cubicBezTo>
                      <a:cubicBezTo>
                        <a:pt x="33" y="194"/>
                        <a:pt x="28" y="246"/>
                        <a:pt x="34" y="2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66"/>
                <p:cNvSpPr>
                  <a:spLocks/>
                </p:cNvSpPr>
                <p:nvPr/>
              </p:nvSpPr>
              <p:spPr bwMode="auto">
                <a:xfrm>
                  <a:off x="7111319" y="4654488"/>
                  <a:ext cx="293513" cy="1212574"/>
                </a:xfrm>
                <a:custGeom>
                  <a:avLst/>
                  <a:gdLst>
                    <a:gd name="T0" fmla="*/ 31 w 68"/>
                    <a:gd name="T1" fmla="*/ 279 h 279"/>
                    <a:gd name="T2" fmla="*/ 2 w 68"/>
                    <a:gd name="T3" fmla="*/ 279 h 279"/>
                    <a:gd name="T4" fmla="*/ 0 w 68"/>
                    <a:gd name="T5" fmla="*/ 0 h 279"/>
                    <a:gd name="T6" fmla="*/ 43 w 68"/>
                    <a:gd name="T7" fmla="*/ 0 h 279"/>
                    <a:gd name="T8" fmla="*/ 37 w 68"/>
                    <a:gd name="T9" fmla="*/ 172 h 279"/>
                    <a:gd name="T10" fmla="*/ 31 w 68"/>
                    <a:gd name="T11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8" h="279">
                      <a:moveTo>
                        <a:pt x="31" y="279"/>
                      </a:moveTo>
                      <a:cubicBezTo>
                        <a:pt x="7" y="279"/>
                        <a:pt x="25" y="279"/>
                        <a:pt x="2" y="279"/>
                      </a:cubicBezTo>
                      <a:cubicBezTo>
                        <a:pt x="1" y="193"/>
                        <a:pt x="1" y="85"/>
                        <a:pt x="0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68" y="66"/>
                        <a:pt x="46" y="107"/>
                        <a:pt x="37" y="172"/>
                      </a:cubicBezTo>
                      <a:cubicBezTo>
                        <a:pt x="34" y="194"/>
                        <a:pt x="37" y="244"/>
                        <a:pt x="31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64"/>
                <p:cNvSpPr>
                  <a:spLocks/>
                </p:cNvSpPr>
                <p:nvPr/>
              </p:nvSpPr>
              <p:spPr bwMode="auto">
                <a:xfrm flipH="1">
                  <a:off x="7099395" y="4654488"/>
                  <a:ext cx="157763" cy="1247429"/>
                </a:xfrm>
                <a:custGeom>
                  <a:avLst/>
                  <a:gdLst>
                    <a:gd name="T0" fmla="*/ 36 w 36"/>
                    <a:gd name="T1" fmla="*/ 0 h 287"/>
                    <a:gd name="T2" fmla="*/ 23 w 36"/>
                    <a:gd name="T3" fmla="*/ 0 h 287"/>
                    <a:gd name="T4" fmla="*/ 22 w 36"/>
                    <a:gd name="T5" fmla="*/ 0 h 287"/>
                    <a:gd name="T6" fmla="*/ 22 w 36"/>
                    <a:gd name="T7" fmla="*/ 0 h 287"/>
                    <a:gd name="T8" fmla="*/ 20 w 36"/>
                    <a:gd name="T9" fmla="*/ 0 h 287"/>
                    <a:gd name="T10" fmla="*/ 0 w 36"/>
                    <a:gd name="T11" fmla="*/ 0 h 287"/>
                    <a:gd name="T12" fmla="*/ 0 w 36"/>
                    <a:gd name="T13" fmla="*/ 35 h 287"/>
                    <a:gd name="T14" fmla="*/ 0 w 36"/>
                    <a:gd name="T15" fmla="*/ 37 h 287"/>
                    <a:gd name="T16" fmla="*/ 5 w 36"/>
                    <a:gd name="T17" fmla="*/ 285 h 287"/>
                    <a:gd name="T18" fmla="*/ 5 w 36"/>
                    <a:gd name="T19" fmla="*/ 287 h 287"/>
                    <a:gd name="T20" fmla="*/ 32 w 36"/>
                    <a:gd name="T21" fmla="*/ 287 h 287"/>
                    <a:gd name="T22" fmla="*/ 32 w 36"/>
                    <a:gd name="T23" fmla="*/ 285 h 287"/>
                    <a:gd name="T24" fmla="*/ 32 w 36"/>
                    <a:gd name="T25" fmla="*/ 167 h 287"/>
                    <a:gd name="T26" fmla="*/ 32 w 36"/>
                    <a:gd name="T27" fmla="*/ 166 h 287"/>
                    <a:gd name="T28" fmla="*/ 32 w 36"/>
                    <a:gd name="T29" fmla="*/ 60 h 287"/>
                    <a:gd name="T30" fmla="*/ 36 w 36"/>
                    <a:gd name="T31" fmla="*/ 54 h 287"/>
                    <a:gd name="T32" fmla="*/ 36 w 36"/>
                    <a:gd name="T33" fmla="*/ 0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6" h="287">
                      <a:moveTo>
                        <a:pt x="36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7"/>
                      </a:cubicBezTo>
                      <a:cubicBezTo>
                        <a:pt x="5" y="285"/>
                        <a:pt x="5" y="285"/>
                        <a:pt x="5" y="285"/>
                      </a:cubicBezTo>
                      <a:cubicBezTo>
                        <a:pt x="5" y="286"/>
                        <a:pt x="5" y="286"/>
                        <a:pt x="5" y="287"/>
                      </a:cubicBezTo>
                      <a:cubicBezTo>
                        <a:pt x="32" y="287"/>
                        <a:pt x="32" y="287"/>
                        <a:pt x="32" y="287"/>
                      </a:cubicBezTo>
                      <a:cubicBezTo>
                        <a:pt x="32" y="286"/>
                        <a:pt x="32" y="286"/>
                        <a:pt x="32" y="285"/>
                      </a:cubicBezTo>
                      <a:cubicBezTo>
                        <a:pt x="32" y="167"/>
                        <a:pt x="32" y="167"/>
                        <a:pt x="32" y="167"/>
                      </a:cubicBezTo>
                      <a:cubicBezTo>
                        <a:pt x="32" y="167"/>
                        <a:pt x="32" y="166"/>
                        <a:pt x="32" y="166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57"/>
                        <a:pt x="34" y="54"/>
                        <a:pt x="36" y="54"/>
                      </a:cubicBez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64"/>
                <p:cNvSpPr>
                  <a:spLocks/>
                </p:cNvSpPr>
                <p:nvPr/>
              </p:nvSpPr>
              <p:spPr bwMode="auto">
                <a:xfrm>
                  <a:off x="6944384" y="4654488"/>
                  <a:ext cx="157763" cy="1247429"/>
                </a:xfrm>
                <a:custGeom>
                  <a:avLst/>
                  <a:gdLst>
                    <a:gd name="T0" fmla="*/ 36 w 36"/>
                    <a:gd name="T1" fmla="*/ 0 h 287"/>
                    <a:gd name="T2" fmla="*/ 23 w 36"/>
                    <a:gd name="T3" fmla="*/ 0 h 287"/>
                    <a:gd name="T4" fmla="*/ 22 w 36"/>
                    <a:gd name="T5" fmla="*/ 0 h 287"/>
                    <a:gd name="T6" fmla="*/ 22 w 36"/>
                    <a:gd name="T7" fmla="*/ 0 h 287"/>
                    <a:gd name="T8" fmla="*/ 20 w 36"/>
                    <a:gd name="T9" fmla="*/ 0 h 287"/>
                    <a:gd name="T10" fmla="*/ 0 w 36"/>
                    <a:gd name="T11" fmla="*/ 0 h 287"/>
                    <a:gd name="T12" fmla="*/ 0 w 36"/>
                    <a:gd name="T13" fmla="*/ 35 h 287"/>
                    <a:gd name="T14" fmla="*/ 0 w 36"/>
                    <a:gd name="T15" fmla="*/ 37 h 287"/>
                    <a:gd name="T16" fmla="*/ 5 w 36"/>
                    <a:gd name="T17" fmla="*/ 285 h 287"/>
                    <a:gd name="T18" fmla="*/ 5 w 36"/>
                    <a:gd name="T19" fmla="*/ 287 h 287"/>
                    <a:gd name="T20" fmla="*/ 32 w 36"/>
                    <a:gd name="T21" fmla="*/ 287 h 287"/>
                    <a:gd name="T22" fmla="*/ 32 w 36"/>
                    <a:gd name="T23" fmla="*/ 285 h 287"/>
                    <a:gd name="T24" fmla="*/ 32 w 36"/>
                    <a:gd name="T25" fmla="*/ 167 h 287"/>
                    <a:gd name="T26" fmla="*/ 32 w 36"/>
                    <a:gd name="T27" fmla="*/ 166 h 287"/>
                    <a:gd name="T28" fmla="*/ 32 w 36"/>
                    <a:gd name="T29" fmla="*/ 60 h 287"/>
                    <a:gd name="T30" fmla="*/ 36 w 36"/>
                    <a:gd name="T31" fmla="*/ 54 h 287"/>
                    <a:gd name="T32" fmla="*/ 36 w 36"/>
                    <a:gd name="T33" fmla="*/ 0 h 2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6" h="287">
                      <a:moveTo>
                        <a:pt x="36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6"/>
                        <a:pt x="0" y="36"/>
                        <a:pt x="0" y="37"/>
                      </a:cubicBezTo>
                      <a:cubicBezTo>
                        <a:pt x="5" y="285"/>
                        <a:pt x="5" y="285"/>
                        <a:pt x="5" y="285"/>
                      </a:cubicBezTo>
                      <a:cubicBezTo>
                        <a:pt x="5" y="286"/>
                        <a:pt x="5" y="286"/>
                        <a:pt x="5" y="287"/>
                      </a:cubicBezTo>
                      <a:cubicBezTo>
                        <a:pt x="32" y="287"/>
                        <a:pt x="32" y="287"/>
                        <a:pt x="32" y="287"/>
                      </a:cubicBezTo>
                      <a:cubicBezTo>
                        <a:pt x="32" y="286"/>
                        <a:pt x="32" y="286"/>
                        <a:pt x="32" y="285"/>
                      </a:cubicBezTo>
                      <a:cubicBezTo>
                        <a:pt x="32" y="167"/>
                        <a:pt x="32" y="167"/>
                        <a:pt x="32" y="167"/>
                      </a:cubicBezTo>
                      <a:cubicBezTo>
                        <a:pt x="32" y="167"/>
                        <a:pt x="32" y="166"/>
                        <a:pt x="32" y="166"/>
                      </a:cubicBezTo>
                      <a:cubicBezTo>
                        <a:pt x="32" y="60"/>
                        <a:pt x="32" y="60"/>
                        <a:pt x="32" y="60"/>
                      </a:cubicBezTo>
                      <a:cubicBezTo>
                        <a:pt x="32" y="57"/>
                        <a:pt x="34" y="54"/>
                        <a:pt x="36" y="54"/>
                      </a:cubicBezTo>
                      <a:lnTo>
                        <a:pt x="3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88" name="Freeform 67"/>
              <p:cNvSpPr>
                <a:spLocks/>
              </p:cNvSpPr>
              <p:nvPr/>
            </p:nvSpPr>
            <p:spPr bwMode="auto">
              <a:xfrm>
                <a:off x="6918701" y="5828538"/>
                <a:ext cx="174274" cy="126578"/>
              </a:xfrm>
              <a:custGeom>
                <a:avLst/>
                <a:gdLst>
                  <a:gd name="T0" fmla="*/ 40 w 40"/>
                  <a:gd name="T1" fmla="*/ 19 h 29"/>
                  <a:gd name="T2" fmla="*/ 40 w 40"/>
                  <a:gd name="T3" fmla="*/ 23 h 29"/>
                  <a:gd name="T4" fmla="*/ 39 w 40"/>
                  <a:gd name="T5" fmla="*/ 29 h 29"/>
                  <a:gd name="T6" fmla="*/ 1 w 40"/>
                  <a:gd name="T7" fmla="*/ 29 h 29"/>
                  <a:gd name="T8" fmla="*/ 0 w 40"/>
                  <a:gd name="T9" fmla="*/ 23 h 29"/>
                  <a:gd name="T10" fmla="*/ 0 w 40"/>
                  <a:gd name="T11" fmla="*/ 19 h 29"/>
                  <a:gd name="T12" fmla="*/ 40 w 40"/>
                  <a:gd name="T13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9">
                    <a:moveTo>
                      <a:pt x="40" y="19"/>
                    </a:move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5"/>
                      <a:pt x="40" y="27"/>
                      <a:pt x="39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7"/>
                      <a:pt x="0" y="25"/>
                      <a:pt x="0" y="2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40" y="2"/>
                      <a:pt x="40" y="19"/>
                    </a:cubicBez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68"/>
              <p:cNvSpPr>
                <a:spLocks/>
              </p:cNvSpPr>
              <p:nvPr/>
            </p:nvSpPr>
            <p:spPr bwMode="auto">
              <a:xfrm>
                <a:off x="7102147" y="5828538"/>
                <a:ext cx="168770" cy="126578"/>
              </a:xfrm>
              <a:custGeom>
                <a:avLst/>
                <a:gdLst>
                  <a:gd name="T0" fmla="*/ 39 w 39"/>
                  <a:gd name="T1" fmla="*/ 19 h 29"/>
                  <a:gd name="T2" fmla="*/ 39 w 39"/>
                  <a:gd name="T3" fmla="*/ 23 h 29"/>
                  <a:gd name="T4" fmla="*/ 39 w 39"/>
                  <a:gd name="T5" fmla="*/ 29 h 29"/>
                  <a:gd name="T6" fmla="*/ 0 w 39"/>
                  <a:gd name="T7" fmla="*/ 29 h 29"/>
                  <a:gd name="T8" fmla="*/ 0 w 39"/>
                  <a:gd name="T9" fmla="*/ 23 h 29"/>
                  <a:gd name="T10" fmla="*/ 0 w 39"/>
                  <a:gd name="T11" fmla="*/ 19 h 29"/>
                  <a:gd name="T12" fmla="*/ 39 w 39"/>
                  <a:gd name="T13" fmla="*/ 1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9">
                    <a:moveTo>
                      <a:pt x="39" y="19"/>
                    </a:move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5"/>
                      <a:pt x="39" y="27"/>
                      <a:pt x="39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7"/>
                      <a:pt x="0" y="25"/>
                      <a:pt x="0" y="2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39" y="2"/>
                      <a:pt x="39" y="19"/>
                    </a:cubicBez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69"/>
              <p:cNvSpPr>
                <a:spLocks/>
              </p:cNvSpPr>
              <p:nvPr/>
            </p:nvSpPr>
            <p:spPr bwMode="auto">
              <a:xfrm>
                <a:off x="6698567" y="4122496"/>
                <a:ext cx="254990" cy="427428"/>
              </a:xfrm>
              <a:custGeom>
                <a:avLst/>
                <a:gdLst>
                  <a:gd name="T0" fmla="*/ 57 w 59"/>
                  <a:gd name="T1" fmla="*/ 5 h 98"/>
                  <a:gd name="T2" fmla="*/ 56 w 59"/>
                  <a:gd name="T3" fmla="*/ 5 h 98"/>
                  <a:gd name="T4" fmla="*/ 54 w 59"/>
                  <a:gd name="T5" fmla="*/ 4 h 98"/>
                  <a:gd name="T6" fmla="*/ 54 w 59"/>
                  <a:gd name="T7" fmla="*/ 4 h 98"/>
                  <a:gd name="T8" fmla="*/ 40 w 59"/>
                  <a:gd name="T9" fmla="*/ 1 h 98"/>
                  <a:gd name="T10" fmla="*/ 30 w 59"/>
                  <a:gd name="T11" fmla="*/ 2 h 98"/>
                  <a:gd name="T12" fmla="*/ 22 w 59"/>
                  <a:gd name="T13" fmla="*/ 10 h 98"/>
                  <a:gd name="T14" fmla="*/ 17 w 59"/>
                  <a:gd name="T15" fmla="*/ 27 h 98"/>
                  <a:gd name="T16" fmla="*/ 17 w 59"/>
                  <a:gd name="T17" fmla="*/ 27 h 98"/>
                  <a:gd name="T18" fmla="*/ 2 w 59"/>
                  <a:gd name="T19" fmla="*/ 76 h 98"/>
                  <a:gd name="T20" fmla="*/ 14 w 59"/>
                  <a:gd name="T21" fmla="*/ 96 h 98"/>
                  <a:gd name="T22" fmla="*/ 14 w 59"/>
                  <a:gd name="T23" fmla="*/ 96 h 98"/>
                  <a:gd name="T24" fmla="*/ 35 w 59"/>
                  <a:gd name="T25" fmla="*/ 85 h 98"/>
                  <a:gd name="T26" fmla="*/ 59 w 59"/>
                  <a:gd name="T27" fmla="*/ 6 h 98"/>
                  <a:gd name="T28" fmla="*/ 57 w 59"/>
                  <a:gd name="T29" fmla="*/ 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98">
                    <a:moveTo>
                      <a:pt x="57" y="5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7" y="0"/>
                      <a:pt x="33" y="0"/>
                      <a:pt x="30" y="2"/>
                    </a:cubicBezTo>
                    <a:cubicBezTo>
                      <a:pt x="26" y="4"/>
                      <a:pt x="24" y="6"/>
                      <a:pt x="22" y="10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0" y="84"/>
                      <a:pt x="5" y="93"/>
                      <a:pt x="14" y="96"/>
                    </a:cubicBezTo>
                    <a:cubicBezTo>
                      <a:pt x="14" y="96"/>
                      <a:pt x="14" y="96"/>
                      <a:pt x="14" y="96"/>
                    </a:cubicBezTo>
                    <a:cubicBezTo>
                      <a:pt x="23" y="98"/>
                      <a:pt x="32" y="93"/>
                      <a:pt x="35" y="85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57" y="5"/>
                      <a:pt x="57" y="5"/>
                      <a:pt x="57" y="5"/>
                    </a:cubicBez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70"/>
              <p:cNvSpPr>
                <a:spLocks/>
              </p:cNvSpPr>
              <p:nvPr/>
            </p:nvSpPr>
            <p:spPr bwMode="auto">
              <a:xfrm>
                <a:off x="7096644" y="4045449"/>
                <a:ext cx="308188" cy="686086"/>
              </a:xfrm>
              <a:custGeom>
                <a:avLst/>
                <a:gdLst>
                  <a:gd name="T0" fmla="*/ 0 w 71"/>
                  <a:gd name="T1" fmla="*/ 157 h 158"/>
                  <a:gd name="T2" fmla="*/ 1 w 71"/>
                  <a:gd name="T3" fmla="*/ 158 h 158"/>
                  <a:gd name="T4" fmla="*/ 46 w 71"/>
                  <a:gd name="T5" fmla="*/ 139 h 158"/>
                  <a:gd name="T6" fmla="*/ 38 w 71"/>
                  <a:gd name="T7" fmla="*/ 102 h 158"/>
                  <a:gd name="T8" fmla="*/ 71 w 71"/>
                  <a:gd name="T9" fmla="*/ 25 h 158"/>
                  <a:gd name="T10" fmla="*/ 68 w 71"/>
                  <a:gd name="T11" fmla="*/ 21 h 158"/>
                  <a:gd name="T12" fmla="*/ 23 w 71"/>
                  <a:gd name="T13" fmla="*/ 0 h 158"/>
                  <a:gd name="T14" fmla="*/ 0 w 71"/>
                  <a:gd name="T15" fmla="*/ 0 h 158"/>
                  <a:gd name="T16" fmla="*/ 0 w 71"/>
                  <a:gd name="T17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158">
                    <a:moveTo>
                      <a:pt x="0" y="157"/>
                    </a:moveTo>
                    <a:cubicBezTo>
                      <a:pt x="1" y="158"/>
                      <a:pt x="1" y="158"/>
                      <a:pt x="1" y="158"/>
                    </a:cubicBezTo>
                    <a:cubicBezTo>
                      <a:pt x="46" y="139"/>
                      <a:pt x="46" y="139"/>
                      <a:pt x="46" y="139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9" y="86"/>
                      <a:pt x="58" y="50"/>
                      <a:pt x="71" y="25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8" y="0"/>
                      <a:pt x="0" y="0"/>
                    </a:cubicBez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71"/>
              <p:cNvSpPr>
                <a:spLocks/>
              </p:cNvSpPr>
              <p:nvPr/>
            </p:nvSpPr>
            <p:spPr bwMode="auto">
              <a:xfrm>
                <a:off x="6810469" y="4045449"/>
                <a:ext cx="291679" cy="686086"/>
              </a:xfrm>
              <a:custGeom>
                <a:avLst/>
                <a:gdLst>
                  <a:gd name="T0" fmla="*/ 52 w 67"/>
                  <a:gd name="T1" fmla="*/ 0 h 158"/>
                  <a:gd name="T2" fmla="*/ 52 w 67"/>
                  <a:gd name="T3" fmla="*/ 0 h 158"/>
                  <a:gd name="T4" fmla="*/ 52 w 67"/>
                  <a:gd name="T5" fmla="*/ 0 h 158"/>
                  <a:gd name="T6" fmla="*/ 51 w 67"/>
                  <a:gd name="T7" fmla="*/ 0 h 158"/>
                  <a:gd name="T8" fmla="*/ 51 w 67"/>
                  <a:gd name="T9" fmla="*/ 0 h 158"/>
                  <a:gd name="T10" fmla="*/ 51 w 67"/>
                  <a:gd name="T11" fmla="*/ 0 h 158"/>
                  <a:gd name="T12" fmla="*/ 51 w 67"/>
                  <a:gd name="T13" fmla="*/ 0 h 158"/>
                  <a:gd name="T14" fmla="*/ 51 w 67"/>
                  <a:gd name="T15" fmla="*/ 0 h 158"/>
                  <a:gd name="T16" fmla="*/ 50 w 67"/>
                  <a:gd name="T17" fmla="*/ 0 h 158"/>
                  <a:gd name="T18" fmla="*/ 50 w 67"/>
                  <a:gd name="T19" fmla="*/ 0 h 158"/>
                  <a:gd name="T20" fmla="*/ 50 w 67"/>
                  <a:gd name="T21" fmla="*/ 0 h 158"/>
                  <a:gd name="T22" fmla="*/ 50 w 67"/>
                  <a:gd name="T23" fmla="*/ 0 h 158"/>
                  <a:gd name="T24" fmla="*/ 50 w 67"/>
                  <a:gd name="T25" fmla="*/ 0 h 158"/>
                  <a:gd name="T26" fmla="*/ 49 w 67"/>
                  <a:gd name="T27" fmla="*/ 0 h 158"/>
                  <a:gd name="T28" fmla="*/ 49 w 67"/>
                  <a:gd name="T29" fmla="*/ 0 h 158"/>
                  <a:gd name="T30" fmla="*/ 49 w 67"/>
                  <a:gd name="T31" fmla="*/ 0 h 158"/>
                  <a:gd name="T32" fmla="*/ 49 w 67"/>
                  <a:gd name="T33" fmla="*/ 0 h 158"/>
                  <a:gd name="T34" fmla="*/ 49 w 67"/>
                  <a:gd name="T35" fmla="*/ 0 h 158"/>
                  <a:gd name="T36" fmla="*/ 49 w 67"/>
                  <a:gd name="T37" fmla="*/ 0 h 158"/>
                  <a:gd name="T38" fmla="*/ 49 w 67"/>
                  <a:gd name="T39" fmla="*/ 0 h 158"/>
                  <a:gd name="T40" fmla="*/ 48 w 67"/>
                  <a:gd name="T41" fmla="*/ 0 h 158"/>
                  <a:gd name="T42" fmla="*/ 48 w 67"/>
                  <a:gd name="T43" fmla="*/ 0 h 158"/>
                  <a:gd name="T44" fmla="*/ 48 w 67"/>
                  <a:gd name="T45" fmla="*/ 0 h 158"/>
                  <a:gd name="T46" fmla="*/ 48 w 67"/>
                  <a:gd name="T47" fmla="*/ 0 h 158"/>
                  <a:gd name="T48" fmla="*/ 48 w 67"/>
                  <a:gd name="T49" fmla="*/ 0 h 158"/>
                  <a:gd name="T50" fmla="*/ 48 w 67"/>
                  <a:gd name="T51" fmla="*/ 0 h 158"/>
                  <a:gd name="T52" fmla="*/ 47 w 67"/>
                  <a:gd name="T53" fmla="*/ 0 h 158"/>
                  <a:gd name="T54" fmla="*/ 47 w 67"/>
                  <a:gd name="T55" fmla="*/ 0 h 158"/>
                  <a:gd name="T56" fmla="*/ 2 w 67"/>
                  <a:gd name="T57" fmla="*/ 21 h 158"/>
                  <a:gd name="T58" fmla="*/ 0 w 67"/>
                  <a:gd name="T59" fmla="*/ 24 h 158"/>
                  <a:gd name="T60" fmla="*/ 16 w 67"/>
                  <a:gd name="T61" fmla="*/ 64 h 158"/>
                  <a:gd name="T62" fmla="*/ 31 w 67"/>
                  <a:gd name="T63" fmla="*/ 104 h 158"/>
                  <a:gd name="T64" fmla="*/ 22 w 67"/>
                  <a:gd name="T65" fmla="*/ 139 h 158"/>
                  <a:gd name="T66" fmla="*/ 67 w 67"/>
                  <a:gd name="T67" fmla="*/ 158 h 158"/>
                  <a:gd name="T68" fmla="*/ 67 w 67"/>
                  <a:gd name="T69" fmla="*/ 157 h 158"/>
                  <a:gd name="T70" fmla="*/ 67 w 67"/>
                  <a:gd name="T71" fmla="*/ 0 h 158"/>
                  <a:gd name="T72" fmla="*/ 52 w 67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158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7" y="38"/>
                      <a:pt x="11" y="51"/>
                      <a:pt x="16" y="64"/>
                    </a:cubicBezTo>
                    <a:cubicBezTo>
                      <a:pt x="20" y="74"/>
                      <a:pt x="34" y="94"/>
                      <a:pt x="31" y="104"/>
                    </a:cubicBezTo>
                    <a:cubicBezTo>
                      <a:pt x="22" y="139"/>
                      <a:pt x="22" y="139"/>
                      <a:pt x="22" y="139"/>
                    </a:cubicBezTo>
                    <a:cubicBezTo>
                      <a:pt x="67" y="158"/>
                      <a:pt x="67" y="158"/>
                      <a:pt x="67" y="158"/>
                    </a:cubicBezTo>
                    <a:cubicBezTo>
                      <a:pt x="67" y="157"/>
                      <a:pt x="67" y="157"/>
                      <a:pt x="67" y="157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2" y="0"/>
                      <a:pt x="57" y="0"/>
                      <a:pt x="52" y="0"/>
                    </a:cubicBez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72"/>
              <p:cNvSpPr>
                <a:spLocks/>
              </p:cNvSpPr>
              <p:nvPr/>
            </p:nvSpPr>
            <p:spPr bwMode="auto">
              <a:xfrm>
                <a:off x="6689395" y="3296992"/>
                <a:ext cx="832842" cy="834677"/>
              </a:xfrm>
              <a:custGeom>
                <a:avLst/>
                <a:gdLst>
                  <a:gd name="T0" fmla="*/ 179 w 192"/>
                  <a:gd name="T1" fmla="*/ 91 h 192"/>
                  <a:gd name="T2" fmla="*/ 14 w 192"/>
                  <a:gd name="T3" fmla="*/ 92 h 192"/>
                  <a:gd name="T4" fmla="*/ 95 w 192"/>
                  <a:gd name="T5" fmla="*/ 0 h 192"/>
                  <a:gd name="T6" fmla="*/ 97 w 192"/>
                  <a:gd name="T7" fmla="*/ 0 h 192"/>
                  <a:gd name="T8" fmla="*/ 97 w 192"/>
                  <a:gd name="T9" fmla="*/ 0 h 192"/>
                  <a:gd name="T10" fmla="*/ 179 w 192"/>
                  <a:gd name="T11" fmla="*/ 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2" h="192">
                    <a:moveTo>
                      <a:pt x="179" y="91"/>
                    </a:moveTo>
                    <a:cubicBezTo>
                      <a:pt x="157" y="192"/>
                      <a:pt x="35" y="179"/>
                      <a:pt x="14" y="92"/>
                    </a:cubicBezTo>
                    <a:cubicBezTo>
                      <a:pt x="0" y="33"/>
                      <a:pt x="44" y="0"/>
                      <a:pt x="95" y="0"/>
                    </a:cubicBezTo>
                    <a:cubicBezTo>
                      <a:pt x="96" y="0"/>
                      <a:pt x="97" y="0"/>
                      <a:pt x="9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146" y="2"/>
                      <a:pt x="192" y="34"/>
                      <a:pt x="179" y="91"/>
                    </a:cubicBezTo>
                    <a:close/>
                  </a:path>
                </a:pathLst>
              </a:custGeom>
              <a:solidFill>
                <a:srgbClr val="75524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73"/>
              <p:cNvSpPr>
                <a:spLocks/>
              </p:cNvSpPr>
              <p:nvPr/>
            </p:nvSpPr>
            <p:spPr bwMode="auto">
              <a:xfrm>
                <a:off x="6689395" y="3296992"/>
                <a:ext cx="420091" cy="643894"/>
              </a:xfrm>
              <a:custGeom>
                <a:avLst/>
                <a:gdLst>
                  <a:gd name="T0" fmla="*/ 53 w 97"/>
                  <a:gd name="T1" fmla="*/ 148 h 148"/>
                  <a:gd name="T2" fmla="*/ 14 w 97"/>
                  <a:gd name="T3" fmla="*/ 92 h 148"/>
                  <a:gd name="T4" fmla="*/ 95 w 97"/>
                  <a:gd name="T5" fmla="*/ 0 h 148"/>
                  <a:gd name="T6" fmla="*/ 97 w 97"/>
                  <a:gd name="T7" fmla="*/ 0 h 148"/>
                  <a:gd name="T8" fmla="*/ 97 w 97"/>
                  <a:gd name="T9" fmla="*/ 148 h 148"/>
                  <a:gd name="T10" fmla="*/ 53 w 97"/>
                  <a:gd name="T11" fmla="*/ 14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7" h="148">
                    <a:moveTo>
                      <a:pt x="53" y="148"/>
                    </a:moveTo>
                    <a:cubicBezTo>
                      <a:pt x="35" y="136"/>
                      <a:pt x="20" y="117"/>
                      <a:pt x="14" y="92"/>
                    </a:cubicBezTo>
                    <a:cubicBezTo>
                      <a:pt x="0" y="33"/>
                      <a:pt x="44" y="0"/>
                      <a:pt x="95" y="0"/>
                    </a:cubicBezTo>
                    <a:cubicBezTo>
                      <a:pt x="96" y="0"/>
                      <a:pt x="96" y="0"/>
                      <a:pt x="97" y="0"/>
                    </a:cubicBezTo>
                    <a:cubicBezTo>
                      <a:pt x="97" y="148"/>
                      <a:pt x="97" y="148"/>
                      <a:pt x="97" y="148"/>
                    </a:cubicBezTo>
                    <a:lnTo>
                      <a:pt x="53" y="148"/>
                    </a:lnTo>
                    <a:close/>
                  </a:path>
                </a:pathLst>
              </a:custGeom>
              <a:solidFill>
                <a:srgbClr val="8A625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74"/>
              <p:cNvSpPr>
                <a:spLocks/>
              </p:cNvSpPr>
              <p:nvPr/>
            </p:nvSpPr>
            <p:spPr bwMode="auto">
              <a:xfrm>
                <a:off x="6992079" y="3940885"/>
                <a:ext cx="221970" cy="339375"/>
              </a:xfrm>
              <a:custGeom>
                <a:avLst/>
                <a:gdLst>
                  <a:gd name="T0" fmla="*/ 60 w 121"/>
                  <a:gd name="T1" fmla="*/ 185 h 185"/>
                  <a:gd name="T2" fmla="*/ 0 w 121"/>
                  <a:gd name="T3" fmla="*/ 64 h 185"/>
                  <a:gd name="T4" fmla="*/ 26 w 121"/>
                  <a:gd name="T5" fmla="*/ 54 h 185"/>
                  <a:gd name="T6" fmla="*/ 12 w 121"/>
                  <a:gd name="T7" fmla="*/ 0 h 185"/>
                  <a:gd name="T8" fmla="*/ 107 w 121"/>
                  <a:gd name="T9" fmla="*/ 0 h 185"/>
                  <a:gd name="T10" fmla="*/ 97 w 121"/>
                  <a:gd name="T11" fmla="*/ 52 h 185"/>
                  <a:gd name="T12" fmla="*/ 121 w 121"/>
                  <a:gd name="T13" fmla="*/ 61 h 185"/>
                  <a:gd name="T14" fmla="*/ 60 w 121"/>
                  <a:gd name="T15" fmla="*/ 18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85">
                    <a:moveTo>
                      <a:pt x="60" y="185"/>
                    </a:moveTo>
                    <a:lnTo>
                      <a:pt x="0" y="64"/>
                    </a:lnTo>
                    <a:lnTo>
                      <a:pt x="26" y="54"/>
                    </a:lnTo>
                    <a:lnTo>
                      <a:pt x="12" y="0"/>
                    </a:lnTo>
                    <a:lnTo>
                      <a:pt x="107" y="0"/>
                    </a:lnTo>
                    <a:lnTo>
                      <a:pt x="97" y="52"/>
                    </a:lnTo>
                    <a:lnTo>
                      <a:pt x="121" y="61"/>
                    </a:lnTo>
                    <a:lnTo>
                      <a:pt x="60" y="1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75"/>
              <p:cNvSpPr>
                <a:spLocks/>
              </p:cNvSpPr>
              <p:nvPr/>
            </p:nvSpPr>
            <p:spPr bwMode="auto">
              <a:xfrm>
                <a:off x="6992079" y="3935382"/>
                <a:ext cx="225638" cy="183445"/>
              </a:xfrm>
              <a:custGeom>
                <a:avLst/>
                <a:gdLst>
                  <a:gd name="T0" fmla="*/ 0 w 52"/>
                  <a:gd name="T1" fmla="*/ 28 h 42"/>
                  <a:gd name="T2" fmla="*/ 8 w 52"/>
                  <a:gd name="T3" fmla="*/ 22 h 42"/>
                  <a:gd name="T4" fmla="*/ 5 w 52"/>
                  <a:gd name="T5" fmla="*/ 0 h 42"/>
                  <a:gd name="T6" fmla="*/ 47 w 52"/>
                  <a:gd name="T7" fmla="*/ 1 h 42"/>
                  <a:gd name="T8" fmla="*/ 44 w 52"/>
                  <a:gd name="T9" fmla="*/ 22 h 42"/>
                  <a:gd name="T10" fmla="*/ 52 w 52"/>
                  <a:gd name="T11" fmla="*/ 27 h 42"/>
                  <a:gd name="T12" fmla="*/ 26 w 52"/>
                  <a:gd name="T13" fmla="*/ 42 h 42"/>
                  <a:gd name="T14" fmla="*/ 0 w 52"/>
                  <a:gd name="T15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2">
                    <a:moveTo>
                      <a:pt x="0" y="28"/>
                    </a:moveTo>
                    <a:cubicBezTo>
                      <a:pt x="8" y="22"/>
                      <a:pt x="8" y="22"/>
                      <a:pt x="8" y="2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47" y="36"/>
                      <a:pt x="37" y="42"/>
                      <a:pt x="26" y="42"/>
                    </a:cubicBezTo>
                    <a:cubicBezTo>
                      <a:pt x="15" y="42"/>
                      <a:pt x="5" y="36"/>
                      <a:pt x="0" y="28"/>
                    </a:cubicBezTo>
                    <a:close/>
                  </a:path>
                </a:pathLst>
              </a:custGeom>
              <a:solidFill>
                <a:srgbClr val="E0D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76"/>
              <p:cNvSpPr>
                <a:spLocks/>
              </p:cNvSpPr>
              <p:nvPr/>
            </p:nvSpPr>
            <p:spPr bwMode="auto">
              <a:xfrm>
                <a:off x="6992079" y="3935382"/>
                <a:ext cx="117405" cy="183445"/>
              </a:xfrm>
              <a:custGeom>
                <a:avLst/>
                <a:gdLst>
                  <a:gd name="T0" fmla="*/ 0 w 27"/>
                  <a:gd name="T1" fmla="*/ 28 h 42"/>
                  <a:gd name="T2" fmla="*/ 8 w 27"/>
                  <a:gd name="T3" fmla="*/ 22 h 42"/>
                  <a:gd name="T4" fmla="*/ 5 w 27"/>
                  <a:gd name="T5" fmla="*/ 0 h 42"/>
                  <a:gd name="T6" fmla="*/ 27 w 27"/>
                  <a:gd name="T7" fmla="*/ 1 h 42"/>
                  <a:gd name="T8" fmla="*/ 27 w 27"/>
                  <a:gd name="T9" fmla="*/ 42 h 42"/>
                  <a:gd name="T10" fmla="*/ 26 w 27"/>
                  <a:gd name="T11" fmla="*/ 42 h 42"/>
                  <a:gd name="T12" fmla="*/ 0 w 27"/>
                  <a:gd name="T13" fmla="*/ 2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2">
                    <a:moveTo>
                      <a:pt x="0" y="28"/>
                    </a:moveTo>
                    <a:cubicBezTo>
                      <a:pt x="8" y="22"/>
                      <a:pt x="8" y="22"/>
                      <a:pt x="8" y="2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6" y="42"/>
                      <a:pt x="26" y="42"/>
                    </a:cubicBezTo>
                    <a:cubicBezTo>
                      <a:pt x="15" y="42"/>
                      <a:pt x="5" y="36"/>
                      <a:pt x="0" y="28"/>
                    </a:cubicBezTo>
                    <a:close/>
                  </a:path>
                </a:pathLst>
              </a:custGeom>
              <a:solidFill>
                <a:srgbClr val="EAE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77"/>
              <p:cNvSpPr>
                <a:spLocks/>
              </p:cNvSpPr>
              <p:nvPr/>
            </p:nvSpPr>
            <p:spPr bwMode="auto">
              <a:xfrm>
                <a:off x="7014093" y="3935382"/>
                <a:ext cx="183445" cy="117405"/>
              </a:xfrm>
              <a:custGeom>
                <a:avLst/>
                <a:gdLst>
                  <a:gd name="T0" fmla="*/ 3 w 42"/>
                  <a:gd name="T1" fmla="*/ 22 h 27"/>
                  <a:gd name="T2" fmla="*/ 3 w 42"/>
                  <a:gd name="T3" fmla="*/ 22 h 27"/>
                  <a:gd name="T4" fmla="*/ 0 w 42"/>
                  <a:gd name="T5" fmla="*/ 0 h 27"/>
                  <a:gd name="T6" fmla="*/ 42 w 42"/>
                  <a:gd name="T7" fmla="*/ 1 h 27"/>
                  <a:gd name="T8" fmla="*/ 39 w 42"/>
                  <a:gd name="T9" fmla="*/ 22 h 27"/>
                  <a:gd name="T10" fmla="*/ 40 w 42"/>
                  <a:gd name="T11" fmla="*/ 23 h 27"/>
                  <a:gd name="T12" fmla="*/ 3 w 42"/>
                  <a:gd name="T13" fmla="*/ 2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27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28" y="27"/>
                      <a:pt x="15" y="26"/>
                      <a:pt x="3" y="22"/>
                    </a:cubicBezTo>
                    <a:close/>
                  </a:path>
                </a:pathLst>
              </a:custGeom>
              <a:solidFill>
                <a:srgbClr val="CAC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78"/>
              <p:cNvSpPr>
                <a:spLocks/>
              </p:cNvSpPr>
              <p:nvPr/>
            </p:nvSpPr>
            <p:spPr bwMode="auto">
              <a:xfrm>
                <a:off x="7014093" y="3935382"/>
                <a:ext cx="95392" cy="113736"/>
              </a:xfrm>
              <a:custGeom>
                <a:avLst/>
                <a:gdLst>
                  <a:gd name="T0" fmla="*/ 3 w 22"/>
                  <a:gd name="T1" fmla="*/ 22 h 26"/>
                  <a:gd name="T2" fmla="*/ 3 w 22"/>
                  <a:gd name="T3" fmla="*/ 22 h 26"/>
                  <a:gd name="T4" fmla="*/ 0 w 22"/>
                  <a:gd name="T5" fmla="*/ 0 h 26"/>
                  <a:gd name="T6" fmla="*/ 22 w 22"/>
                  <a:gd name="T7" fmla="*/ 1 h 26"/>
                  <a:gd name="T8" fmla="*/ 22 w 22"/>
                  <a:gd name="T9" fmla="*/ 25 h 26"/>
                  <a:gd name="T10" fmla="*/ 3 w 22"/>
                  <a:gd name="T11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6"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16" y="26"/>
                      <a:pt x="9" y="24"/>
                      <a:pt x="3" y="22"/>
                    </a:cubicBezTo>
                    <a:close/>
                  </a:path>
                </a:pathLst>
              </a:custGeom>
              <a:solidFill>
                <a:srgbClr val="DAD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80"/>
              <p:cNvSpPr>
                <a:spLocks/>
              </p:cNvSpPr>
              <p:nvPr/>
            </p:nvSpPr>
            <p:spPr bwMode="auto">
              <a:xfrm>
                <a:off x="6797627" y="4232563"/>
                <a:ext cx="425593" cy="491634"/>
              </a:xfrm>
              <a:custGeom>
                <a:avLst/>
                <a:gdLst>
                  <a:gd name="T0" fmla="*/ 80 w 232"/>
                  <a:gd name="T1" fmla="*/ 0 h 268"/>
                  <a:gd name="T2" fmla="*/ 232 w 232"/>
                  <a:gd name="T3" fmla="*/ 49 h 268"/>
                  <a:gd name="T4" fmla="*/ 154 w 232"/>
                  <a:gd name="T5" fmla="*/ 268 h 268"/>
                  <a:gd name="T6" fmla="*/ 0 w 232"/>
                  <a:gd name="T7" fmla="*/ 218 h 268"/>
                  <a:gd name="T8" fmla="*/ 80 w 232"/>
                  <a:gd name="T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268">
                    <a:moveTo>
                      <a:pt x="80" y="0"/>
                    </a:moveTo>
                    <a:lnTo>
                      <a:pt x="232" y="49"/>
                    </a:lnTo>
                    <a:lnTo>
                      <a:pt x="154" y="268"/>
                    </a:lnTo>
                    <a:lnTo>
                      <a:pt x="0" y="21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E0D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81"/>
              <p:cNvSpPr>
                <a:spLocks/>
              </p:cNvSpPr>
              <p:nvPr/>
            </p:nvSpPr>
            <p:spPr bwMode="auto">
              <a:xfrm>
                <a:off x="6788456" y="4214219"/>
                <a:ext cx="425593" cy="495303"/>
              </a:xfrm>
              <a:custGeom>
                <a:avLst/>
                <a:gdLst>
                  <a:gd name="T0" fmla="*/ 78 w 232"/>
                  <a:gd name="T1" fmla="*/ 0 h 270"/>
                  <a:gd name="T2" fmla="*/ 232 w 232"/>
                  <a:gd name="T3" fmla="*/ 52 h 270"/>
                  <a:gd name="T4" fmla="*/ 154 w 232"/>
                  <a:gd name="T5" fmla="*/ 270 h 270"/>
                  <a:gd name="T6" fmla="*/ 0 w 232"/>
                  <a:gd name="T7" fmla="*/ 218 h 270"/>
                  <a:gd name="T8" fmla="*/ 78 w 232"/>
                  <a:gd name="T9" fmla="*/ 0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2" h="270">
                    <a:moveTo>
                      <a:pt x="78" y="0"/>
                    </a:moveTo>
                    <a:lnTo>
                      <a:pt x="232" y="52"/>
                    </a:lnTo>
                    <a:lnTo>
                      <a:pt x="154" y="270"/>
                    </a:lnTo>
                    <a:lnTo>
                      <a:pt x="0" y="218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82"/>
              <p:cNvSpPr>
                <a:spLocks/>
              </p:cNvSpPr>
              <p:nvPr/>
            </p:nvSpPr>
            <p:spPr bwMode="auto">
              <a:xfrm>
                <a:off x="6905861" y="4271086"/>
                <a:ext cx="308188" cy="438435"/>
              </a:xfrm>
              <a:custGeom>
                <a:avLst/>
                <a:gdLst>
                  <a:gd name="T0" fmla="*/ 107 w 168"/>
                  <a:gd name="T1" fmla="*/ 0 h 239"/>
                  <a:gd name="T2" fmla="*/ 168 w 168"/>
                  <a:gd name="T3" fmla="*/ 21 h 239"/>
                  <a:gd name="T4" fmla="*/ 90 w 168"/>
                  <a:gd name="T5" fmla="*/ 239 h 239"/>
                  <a:gd name="T6" fmla="*/ 0 w 168"/>
                  <a:gd name="T7" fmla="*/ 209 h 239"/>
                  <a:gd name="T8" fmla="*/ 107 w 168"/>
                  <a:gd name="T9" fmla="*/ 0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239">
                    <a:moveTo>
                      <a:pt x="107" y="0"/>
                    </a:moveTo>
                    <a:lnTo>
                      <a:pt x="168" y="21"/>
                    </a:lnTo>
                    <a:lnTo>
                      <a:pt x="90" y="239"/>
                    </a:lnTo>
                    <a:lnTo>
                      <a:pt x="0" y="209"/>
                    </a:lnTo>
                    <a:lnTo>
                      <a:pt x="107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83"/>
              <p:cNvSpPr>
                <a:spLocks/>
              </p:cNvSpPr>
              <p:nvPr/>
            </p:nvSpPr>
            <p:spPr bwMode="auto">
              <a:xfrm>
                <a:off x="6828814" y="3465762"/>
                <a:ext cx="554005" cy="665907"/>
              </a:xfrm>
              <a:custGeom>
                <a:avLst/>
                <a:gdLst>
                  <a:gd name="T0" fmla="*/ 64 w 128"/>
                  <a:gd name="T1" fmla="*/ 0 h 153"/>
                  <a:gd name="T2" fmla="*/ 68 w 128"/>
                  <a:gd name="T3" fmla="*/ 0 h 153"/>
                  <a:gd name="T4" fmla="*/ 111 w 128"/>
                  <a:gd name="T5" fmla="*/ 0 h 153"/>
                  <a:gd name="T6" fmla="*/ 114 w 128"/>
                  <a:gd name="T7" fmla="*/ 15 h 153"/>
                  <a:gd name="T8" fmla="*/ 127 w 128"/>
                  <a:gd name="T9" fmla="*/ 30 h 153"/>
                  <a:gd name="T10" fmla="*/ 127 w 128"/>
                  <a:gd name="T11" fmla="*/ 65 h 153"/>
                  <a:gd name="T12" fmla="*/ 1 w 128"/>
                  <a:gd name="T13" fmla="*/ 64 h 153"/>
                  <a:gd name="T14" fmla="*/ 1 w 128"/>
                  <a:gd name="T15" fmla="*/ 14 h 153"/>
                  <a:gd name="T16" fmla="*/ 11 w 128"/>
                  <a:gd name="T17" fmla="*/ 0 h 153"/>
                  <a:gd name="T18" fmla="*/ 60 w 128"/>
                  <a:gd name="T19" fmla="*/ 0 h 153"/>
                  <a:gd name="T20" fmla="*/ 64 w 128"/>
                  <a:gd name="T21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153">
                    <a:moveTo>
                      <a:pt x="64" y="0"/>
                    </a:moveTo>
                    <a:cubicBezTo>
                      <a:pt x="65" y="0"/>
                      <a:pt x="67" y="0"/>
                      <a:pt x="68" y="0"/>
                    </a:cubicBezTo>
                    <a:cubicBezTo>
                      <a:pt x="111" y="0"/>
                      <a:pt x="111" y="0"/>
                      <a:pt x="111" y="0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27" y="30"/>
                      <a:pt x="127" y="30"/>
                      <a:pt x="127" y="30"/>
                    </a:cubicBezTo>
                    <a:cubicBezTo>
                      <a:pt x="127" y="42"/>
                      <a:pt x="128" y="54"/>
                      <a:pt x="127" y="65"/>
                    </a:cubicBezTo>
                    <a:cubicBezTo>
                      <a:pt x="121" y="153"/>
                      <a:pt x="9" y="152"/>
                      <a:pt x="1" y="64"/>
                    </a:cubicBezTo>
                    <a:cubicBezTo>
                      <a:pt x="0" y="48"/>
                      <a:pt x="1" y="31"/>
                      <a:pt x="1" y="1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3" y="0"/>
                      <a:pt x="64" y="0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84"/>
              <p:cNvSpPr>
                <a:spLocks/>
              </p:cNvSpPr>
              <p:nvPr/>
            </p:nvSpPr>
            <p:spPr bwMode="auto">
              <a:xfrm>
                <a:off x="6828814" y="3465762"/>
                <a:ext cx="280672" cy="570516"/>
              </a:xfrm>
              <a:custGeom>
                <a:avLst/>
                <a:gdLst>
                  <a:gd name="T0" fmla="*/ 64 w 65"/>
                  <a:gd name="T1" fmla="*/ 0 h 131"/>
                  <a:gd name="T2" fmla="*/ 65 w 65"/>
                  <a:gd name="T3" fmla="*/ 0 h 131"/>
                  <a:gd name="T4" fmla="*/ 65 w 65"/>
                  <a:gd name="T5" fmla="*/ 130 h 131"/>
                  <a:gd name="T6" fmla="*/ 1 w 65"/>
                  <a:gd name="T7" fmla="*/ 64 h 131"/>
                  <a:gd name="T8" fmla="*/ 1 w 65"/>
                  <a:gd name="T9" fmla="*/ 14 h 131"/>
                  <a:gd name="T10" fmla="*/ 11 w 65"/>
                  <a:gd name="T11" fmla="*/ 0 h 131"/>
                  <a:gd name="T12" fmla="*/ 60 w 65"/>
                  <a:gd name="T13" fmla="*/ 0 h 131"/>
                  <a:gd name="T14" fmla="*/ 64 w 65"/>
                  <a:gd name="T1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131">
                    <a:moveTo>
                      <a:pt x="64" y="0"/>
                    </a:moveTo>
                    <a:cubicBezTo>
                      <a:pt x="64" y="0"/>
                      <a:pt x="65" y="0"/>
                      <a:pt x="65" y="0"/>
                    </a:cubicBezTo>
                    <a:cubicBezTo>
                      <a:pt x="65" y="130"/>
                      <a:pt x="65" y="130"/>
                      <a:pt x="65" y="130"/>
                    </a:cubicBezTo>
                    <a:cubicBezTo>
                      <a:pt x="35" y="131"/>
                      <a:pt x="5" y="108"/>
                      <a:pt x="1" y="64"/>
                    </a:cubicBezTo>
                    <a:cubicBezTo>
                      <a:pt x="0" y="48"/>
                      <a:pt x="1" y="31"/>
                      <a:pt x="1" y="14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3" y="0"/>
                      <a:pt x="64" y="0"/>
                    </a:cubicBezTo>
                    <a:close/>
                  </a:path>
                </a:pathLst>
              </a:custGeom>
              <a:solidFill>
                <a:srgbClr val="FAD9CA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85"/>
              <p:cNvSpPr>
                <a:spLocks/>
              </p:cNvSpPr>
              <p:nvPr/>
            </p:nvSpPr>
            <p:spPr bwMode="auto">
              <a:xfrm>
                <a:off x="6731587" y="3408893"/>
                <a:ext cx="698928" cy="313692"/>
              </a:xfrm>
              <a:custGeom>
                <a:avLst/>
                <a:gdLst>
                  <a:gd name="T0" fmla="*/ 161 w 161"/>
                  <a:gd name="T1" fmla="*/ 56 h 72"/>
                  <a:gd name="T2" fmla="*/ 87 w 161"/>
                  <a:gd name="T3" fmla="*/ 40 h 72"/>
                  <a:gd name="T4" fmla="*/ 87 w 161"/>
                  <a:gd name="T5" fmla="*/ 40 h 72"/>
                  <a:gd name="T6" fmla="*/ 87 w 161"/>
                  <a:gd name="T7" fmla="*/ 40 h 72"/>
                  <a:gd name="T8" fmla="*/ 87 w 161"/>
                  <a:gd name="T9" fmla="*/ 40 h 72"/>
                  <a:gd name="T10" fmla="*/ 87 w 161"/>
                  <a:gd name="T11" fmla="*/ 40 h 72"/>
                  <a:gd name="T12" fmla="*/ 87 w 161"/>
                  <a:gd name="T13" fmla="*/ 40 h 72"/>
                  <a:gd name="T14" fmla="*/ 87 w 161"/>
                  <a:gd name="T15" fmla="*/ 40 h 72"/>
                  <a:gd name="T16" fmla="*/ 87 w 161"/>
                  <a:gd name="T17" fmla="*/ 40 h 72"/>
                  <a:gd name="T18" fmla="*/ 87 w 161"/>
                  <a:gd name="T19" fmla="*/ 40 h 72"/>
                  <a:gd name="T20" fmla="*/ 87 w 161"/>
                  <a:gd name="T21" fmla="*/ 40 h 72"/>
                  <a:gd name="T22" fmla="*/ 87 w 161"/>
                  <a:gd name="T23" fmla="*/ 40 h 72"/>
                  <a:gd name="T24" fmla="*/ 87 w 161"/>
                  <a:gd name="T25" fmla="*/ 40 h 72"/>
                  <a:gd name="T26" fmla="*/ 87 w 161"/>
                  <a:gd name="T27" fmla="*/ 40 h 72"/>
                  <a:gd name="T28" fmla="*/ 87 w 161"/>
                  <a:gd name="T29" fmla="*/ 39 h 72"/>
                  <a:gd name="T30" fmla="*/ 87 w 161"/>
                  <a:gd name="T31" fmla="*/ 39 h 72"/>
                  <a:gd name="T32" fmla="*/ 87 w 161"/>
                  <a:gd name="T33" fmla="*/ 39 h 72"/>
                  <a:gd name="T34" fmla="*/ 87 w 161"/>
                  <a:gd name="T35" fmla="*/ 39 h 72"/>
                  <a:gd name="T36" fmla="*/ 87 w 161"/>
                  <a:gd name="T37" fmla="*/ 39 h 72"/>
                  <a:gd name="T38" fmla="*/ 87 w 161"/>
                  <a:gd name="T39" fmla="*/ 40 h 72"/>
                  <a:gd name="T40" fmla="*/ 87 w 161"/>
                  <a:gd name="T41" fmla="*/ 40 h 72"/>
                  <a:gd name="T42" fmla="*/ 86 w 161"/>
                  <a:gd name="T43" fmla="*/ 41 h 72"/>
                  <a:gd name="T44" fmla="*/ 86 w 161"/>
                  <a:gd name="T45" fmla="*/ 41 h 72"/>
                  <a:gd name="T46" fmla="*/ 86 w 161"/>
                  <a:gd name="T47" fmla="*/ 42 h 72"/>
                  <a:gd name="T48" fmla="*/ 86 w 161"/>
                  <a:gd name="T49" fmla="*/ 42 h 72"/>
                  <a:gd name="T50" fmla="*/ 86 w 161"/>
                  <a:gd name="T51" fmla="*/ 42 h 72"/>
                  <a:gd name="T52" fmla="*/ 20 w 161"/>
                  <a:gd name="T53" fmla="*/ 69 h 72"/>
                  <a:gd name="T54" fmla="*/ 19 w 161"/>
                  <a:gd name="T55" fmla="*/ 19 h 72"/>
                  <a:gd name="T56" fmla="*/ 87 w 161"/>
                  <a:gd name="T57" fmla="*/ 0 h 72"/>
                  <a:gd name="T58" fmla="*/ 88 w 161"/>
                  <a:gd name="T59" fmla="*/ 0 h 72"/>
                  <a:gd name="T60" fmla="*/ 112 w 161"/>
                  <a:gd name="T61" fmla="*/ 0 h 72"/>
                  <a:gd name="T62" fmla="*/ 158 w 161"/>
                  <a:gd name="T63" fmla="*/ 3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1" h="72">
                    <a:moveTo>
                      <a:pt x="158" y="40"/>
                    </a:moveTo>
                    <a:cubicBezTo>
                      <a:pt x="161" y="56"/>
                      <a:pt x="161" y="56"/>
                      <a:pt x="161" y="56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98" y="72"/>
                      <a:pt x="90" y="51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1"/>
                      <a:pt x="87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79" y="66"/>
                      <a:pt x="47" y="71"/>
                      <a:pt x="20" y="69"/>
                    </a:cubicBezTo>
                    <a:cubicBezTo>
                      <a:pt x="25" y="55"/>
                      <a:pt x="0" y="50"/>
                      <a:pt x="6" y="4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32"/>
                      <a:pt x="24" y="0"/>
                      <a:pt x="40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140" y="0"/>
                      <a:pt x="158" y="17"/>
                      <a:pt x="158" y="39"/>
                    </a:cubicBezTo>
                    <a:cubicBezTo>
                      <a:pt x="158" y="40"/>
                      <a:pt x="158" y="40"/>
                      <a:pt x="158" y="40"/>
                    </a:cubicBezTo>
                    <a:close/>
                  </a:path>
                </a:pathLst>
              </a:custGeom>
              <a:solidFill>
                <a:srgbClr val="75524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86"/>
              <p:cNvSpPr>
                <a:spLocks/>
              </p:cNvSpPr>
              <p:nvPr/>
            </p:nvSpPr>
            <p:spPr bwMode="auto">
              <a:xfrm>
                <a:off x="6731587" y="3408893"/>
                <a:ext cx="377898" cy="310023"/>
              </a:xfrm>
              <a:custGeom>
                <a:avLst/>
                <a:gdLst>
                  <a:gd name="T0" fmla="*/ 87 w 87"/>
                  <a:gd name="T1" fmla="*/ 39 h 71"/>
                  <a:gd name="T2" fmla="*/ 87 w 87"/>
                  <a:gd name="T3" fmla="*/ 40 h 71"/>
                  <a:gd name="T4" fmla="*/ 87 w 87"/>
                  <a:gd name="T5" fmla="*/ 40 h 71"/>
                  <a:gd name="T6" fmla="*/ 87 w 87"/>
                  <a:gd name="T7" fmla="*/ 40 h 71"/>
                  <a:gd name="T8" fmla="*/ 87 w 87"/>
                  <a:gd name="T9" fmla="*/ 41 h 71"/>
                  <a:gd name="T10" fmla="*/ 86 w 87"/>
                  <a:gd name="T11" fmla="*/ 41 h 71"/>
                  <a:gd name="T12" fmla="*/ 86 w 87"/>
                  <a:gd name="T13" fmla="*/ 41 h 71"/>
                  <a:gd name="T14" fmla="*/ 86 w 87"/>
                  <a:gd name="T15" fmla="*/ 41 h 71"/>
                  <a:gd name="T16" fmla="*/ 86 w 87"/>
                  <a:gd name="T17" fmla="*/ 41 h 71"/>
                  <a:gd name="T18" fmla="*/ 86 w 87"/>
                  <a:gd name="T19" fmla="*/ 42 h 71"/>
                  <a:gd name="T20" fmla="*/ 86 w 87"/>
                  <a:gd name="T21" fmla="*/ 42 h 71"/>
                  <a:gd name="T22" fmla="*/ 86 w 87"/>
                  <a:gd name="T23" fmla="*/ 42 h 71"/>
                  <a:gd name="T24" fmla="*/ 86 w 87"/>
                  <a:gd name="T25" fmla="*/ 42 h 71"/>
                  <a:gd name="T26" fmla="*/ 86 w 87"/>
                  <a:gd name="T27" fmla="*/ 42 h 71"/>
                  <a:gd name="T28" fmla="*/ 86 w 87"/>
                  <a:gd name="T29" fmla="*/ 42 h 71"/>
                  <a:gd name="T30" fmla="*/ 20 w 87"/>
                  <a:gd name="T31" fmla="*/ 69 h 71"/>
                  <a:gd name="T32" fmla="*/ 6 w 87"/>
                  <a:gd name="T33" fmla="*/ 40 h 71"/>
                  <a:gd name="T34" fmla="*/ 19 w 87"/>
                  <a:gd name="T35" fmla="*/ 19 h 71"/>
                  <a:gd name="T36" fmla="*/ 40 w 87"/>
                  <a:gd name="T37" fmla="*/ 0 h 71"/>
                  <a:gd name="T38" fmla="*/ 87 w 87"/>
                  <a:gd name="T39" fmla="*/ 0 h 71"/>
                  <a:gd name="T40" fmla="*/ 87 w 87"/>
                  <a:gd name="T41" fmla="*/ 3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7" h="71">
                    <a:moveTo>
                      <a:pt x="87" y="39"/>
                    </a:move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7" y="40"/>
                      <a:pt x="87" y="41"/>
                      <a:pt x="87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79" y="66"/>
                      <a:pt x="47" y="71"/>
                      <a:pt x="20" y="69"/>
                    </a:cubicBezTo>
                    <a:cubicBezTo>
                      <a:pt x="25" y="55"/>
                      <a:pt x="0" y="50"/>
                      <a:pt x="6" y="4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6" y="32"/>
                      <a:pt x="24" y="0"/>
                      <a:pt x="40" y="0"/>
                    </a:cubicBezTo>
                    <a:cubicBezTo>
                      <a:pt x="87" y="0"/>
                      <a:pt x="87" y="0"/>
                      <a:pt x="87" y="0"/>
                    </a:cubicBezTo>
                    <a:lnTo>
                      <a:pt x="87" y="39"/>
                    </a:lnTo>
                    <a:close/>
                  </a:path>
                </a:pathLst>
              </a:custGeom>
              <a:solidFill>
                <a:srgbClr val="8A625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87"/>
              <p:cNvSpPr>
                <a:spLocks/>
              </p:cNvSpPr>
              <p:nvPr/>
            </p:nvSpPr>
            <p:spPr bwMode="auto">
              <a:xfrm>
                <a:off x="7258076" y="4122496"/>
                <a:ext cx="260492" cy="427428"/>
              </a:xfrm>
              <a:custGeom>
                <a:avLst/>
                <a:gdLst>
                  <a:gd name="T0" fmla="*/ 2 w 60"/>
                  <a:gd name="T1" fmla="*/ 5 h 98"/>
                  <a:gd name="T2" fmla="*/ 3 w 60"/>
                  <a:gd name="T3" fmla="*/ 5 h 98"/>
                  <a:gd name="T4" fmla="*/ 5 w 60"/>
                  <a:gd name="T5" fmla="*/ 4 h 98"/>
                  <a:gd name="T6" fmla="*/ 5 w 60"/>
                  <a:gd name="T7" fmla="*/ 4 h 98"/>
                  <a:gd name="T8" fmla="*/ 19 w 60"/>
                  <a:gd name="T9" fmla="*/ 1 h 98"/>
                  <a:gd name="T10" fmla="*/ 30 w 60"/>
                  <a:gd name="T11" fmla="*/ 2 h 98"/>
                  <a:gd name="T12" fmla="*/ 37 w 60"/>
                  <a:gd name="T13" fmla="*/ 10 h 98"/>
                  <a:gd name="T14" fmla="*/ 42 w 60"/>
                  <a:gd name="T15" fmla="*/ 27 h 98"/>
                  <a:gd name="T16" fmla="*/ 42 w 60"/>
                  <a:gd name="T17" fmla="*/ 27 h 98"/>
                  <a:gd name="T18" fmla="*/ 57 w 60"/>
                  <a:gd name="T19" fmla="*/ 76 h 98"/>
                  <a:gd name="T20" fmla="*/ 46 w 60"/>
                  <a:gd name="T21" fmla="*/ 96 h 98"/>
                  <a:gd name="T22" fmla="*/ 46 w 60"/>
                  <a:gd name="T23" fmla="*/ 96 h 98"/>
                  <a:gd name="T24" fmla="*/ 25 w 60"/>
                  <a:gd name="T25" fmla="*/ 85 h 98"/>
                  <a:gd name="T26" fmla="*/ 0 w 60"/>
                  <a:gd name="T27" fmla="*/ 6 h 98"/>
                  <a:gd name="T28" fmla="*/ 2 w 60"/>
                  <a:gd name="T29" fmla="*/ 5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98">
                    <a:moveTo>
                      <a:pt x="2" y="5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3" y="0"/>
                      <a:pt x="26" y="0"/>
                      <a:pt x="30" y="2"/>
                    </a:cubicBezTo>
                    <a:cubicBezTo>
                      <a:pt x="33" y="4"/>
                      <a:pt x="36" y="6"/>
                      <a:pt x="37" y="10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60" y="84"/>
                      <a:pt x="54" y="93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37" y="98"/>
                      <a:pt x="27" y="93"/>
                      <a:pt x="25" y="8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88"/>
              <p:cNvSpPr>
                <a:spLocks/>
              </p:cNvSpPr>
              <p:nvPr/>
            </p:nvSpPr>
            <p:spPr bwMode="auto">
              <a:xfrm>
                <a:off x="7360805" y="4419678"/>
                <a:ext cx="165101" cy="324699"/>
              </a:xfrm>
              <a:custGeom>
                <a:avLst/>
                <a:gdLst>
                  <a:gd name="T0" fmla="*/ 1 w 38"/>
                  <a:gd name="T1" fmla="*/ 1 h 75"/>
                  <a:gd name="T2" fmla="*/ 3 w 38"/>
                  <a:gd name="T3" fmla="*/ 1 h 75"/>
                  <a:gd name="T4" fmla="*/ 4 w 38"/>
                  <a:gd name="T5" fmla="*/ 1 h 75"/>
                  <a:gd name="T6" fmla="*/ 4 w 38"/>
                  <a:gd name="T7" fmla="*/ 1 h 75"/>
                  <a:gd name="T8" fmla="*/ 19 w 38"/>
                  <a:gd name="T9" fmla="*/ 0 h 75"/>
                  <a:gd name="T10" fmla="*/ 29 w 38"/>
                  <a:gd name="T11" fmla="*/ 4 h 75"/>
                  <a:gd name="T12" fmla="*/ 34 w 38"/>
                  <a:gd name="T13" fmla="*/ 13 h 75"/>
                  <a:gd name="T14" fmla="*/ 35 w 38"/>
                  <a:gd name="T15" fmla="*/ 31 h 75"/>
                  <a:gd name="T16" fmla="*/ 35 w 38"/>
                  <a:gd name="T17" fmla="*/ 32 h 75"/>
                  <a:gd name="T18" fmla="*/ 38 w 38"/>
                  <a:gd name="T19" fmla="*/ 74 h 75"/>
                  <a:gd name="T20" fmla="*/ 4 w 38"/>
                  <a:gd name="T21" fmla="*/ 75 h 75"/>
                  <a:gd name="T22" fmla="*/ 0 w 38"/>
                  <a:gd name="T23" fmla="*/ 1 h 75"/>
                  <a:gd name="T24" fmla="*/ 1 w 38"/>
                  <a:gd name="T2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75">
                    <a:moveTo>
                      <a:pt x="1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3" y="0"/>
                      <a:pt x="26" y="2"/>
                      <a:pt x="29" y="4"/>
                    </a:cubicBezTo>
                    <a:cubicBezTo>
                      <a:pt x="32" y="7"/>
                      <a:pt x="34" y="9"/>
                      <a:pt x="34" y="13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89"/>
              <p:cNvSpPr>
                <a:spLocks/>
              </p:cNvSpPr>
              <p:nvPr/>
            </p:nvSpPr>
            <p:spPr bwMode="auto">
              <a:xfrm>
                <a:off x="6705905" y="4375651"/>
                <a:ext cx="339375" cy="282506"/>
              </a:xfrm>
              <a:custGeom>
                <a:avLst/>
                <a:gdLst>
                  <a:gd name="T0" fmla="*/ 11 w 78"/>
                  <a:gd name="T1" fmla="*/ 2 h 65"/>
                  <a:gd name="T2" fmla="*/ 10 w 78"/>
                  <a:gd name="T3" fmla="*/ 3 h 65"/>
                  <a:gd name="T4" fmla="*/ 9 w 78"/>
                  <a:gd name="T5" fmla="*/ 4 h 65"/>
                  <a:gd name="T6" fmla="*/ 9 w 78"/>
                  <a:gd name="T7" fmla="*/ 4 h 65"/>
                  <a:gd name="T8" fmla="*/ 2 w 78"/>
                  <a:gd name="T9" fmla="*/ 16 h 65"/>
                  <a:gd name="T10" fmla="*/ 1 w 78"/>
                  <a:gd name="T11" fmla="*/ 26 h 65"/>
                  <a:gd name="T12" fmla="*/ 7 w 78"/>
                  <a:gd name="T13" fmla="*/ 35 h 65"/>
                  <a:gd name="T14" fmla="*/ 24 w 78"/>
                  <a:gd name="T15" fmla="*/ 44 h 65"/>
                  <a:gd name="T16" fmla="*/ 24 w 78"/>
                  <a:gd name="T17" fmla="*/ 44 h 65"/>
                  <a:gd name="T18" fmla="*/ 62 w 78"/>
                  <a:gd name="T19" fmla="*/ 65 h 65"/>
                  <a:gd name="T20" fmla="*/ 78 w 78"/>
                  <a:gd name="T21" fmla="*/ 37 h 65"/>
                  <a:gd name="T22" fmla="*/ 11 w 78"/>
                  <a:gd name="T23" fmla="*/ 0 h 65"/>
                  <a:gd name="T24" fmla="*/ 11 w 78"/>
                  <a:gd name="T25" fmla="*/ 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65">
                    <a:moveTo>
                      <a:pt x="11" y="2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20"/>
                      <a:pt x="0" y="23"/>
                      <a:pt x="1" y="26"/>
                    </a:cubicBezTo>
                    <a:cubicBezTo>
                      <a:pt x="2" y="30"/>
                      <a:pt x="3" y="33"/>
                      <a:pt x="7" y="35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62" y="65"/>
                      <a:pt x="62" y="65"/>
                      <a:pt x="62" y="65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2"/>
                      <a:pt x="11" y="2"/>
                      <a:pt x="11" y="2"/>
                    </a:cubicBez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90"/>
              <p:cNvSpPr>
                <a:spLocks/>
              </p:cNvSpPr>
              <p:nvPr/>
            </p:nvSpPr>
            <p:spPr bwMode="auto">
              <a:xfrm>
                <a:off x="6975570" y="4531579"/>
                <a:ext cx="152260" cy="161432"/>
              </a:xfrm>
              <a:custGeom>
                <a:avLst/>
                <a:gdLst>
                  <a:gd name="T0" fmla="*/ 0 w 35"/>
                  <a:gd name="T1" fmla="*/ 29 h 37"/>
                  <a:gd name="T2" fmla="*/ 8 w 35"/>
                  <a:gd name="T3" fmla="*/ 33 h 37"/>
                  <a:gd name="T4" fmla="*/ 31 w 35"/>
                  <a:gd name="T5" fmla="*/ 27 h 37"/>
                  <a:gd name="T6" fmla="*/ 31 w 35"/>
                  <a:gd name="T7" fmla="*/ 27 h 37"/>
                  <a:gd name="T8" fmla="*/ 25 w 35"/>
                  <a:gd name="T9" fmla="*/ 5 h 37"/>
                  <a:gd name="T10" fmla="*/ 16 w 35"/>
                  <a:gd name="T11" fmla="*/ 0 h 37"/>
                  <a:gd name="T12" fmla="*/ 0 w 35"/>
                  <a:gd name="T13" fmla="*/ 2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7">
                    <a:moveTo>
                      <a:pt x="0" y="29"/>
                    </a:moveTo>
                    <a:cubicBezTo>
                      <a:pt x="8" y="33"/>
                      <a:pt x="8" y="33"/>
                      <a:pt x="8" y="33"/>
                    </a:cubicBezTo>
                    <a:cubicBezTo>
                      <a:pt x="16" y="37"/>
                      <a:pt x="26" y="35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5" y="19"/>
                      <a:pt x="33" y="10"/>
                      <a:pt x="25" y="5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91"/>
              <p:cNvSpPr>
                <a:spLocks/>
              </p:cNvSpPr>
              <p:nvPr/>
            </p:nvSpPr>
            <p:spPr bwMode="auto">
              <a:xfrm>
                <a:off x="7379150" y="4737038"/>
                <a:ext cx="152260" cy="111902"/>
              </a:xfrm>
              <a:custGeom>
                <a:avLst/>
                <a:gdLst>
                  <a:gd name="T0" fmla="*/ 34 w 35"/>
                  <a:gd name="T1" fmla="*/ 0 h 26"/>
                  <a:gd name="T2" fmla="*/ 34 w 35"/>
                  <a:gd name="T3" fmla="*/ 9 h 26"/>
                  <a:gd name="T4" fmla="*/ 18 w 35"/>
                  <a:gd name="T5" fmla="*/ 26 h 26"/>
                  <a:gd name="T6" fmla="*/ 18 w 35"/>
                  <a:gd name="T7" fmla="*/ 26 h 26"/>
                  <a:gd name="T8" fmla="*/ 1 w 35"/>
                  <a:gd name="T9" fmla="*/ 11 h 26"/>
                  <a:gd name="T10" fmla="*/ 0 w 35"/>
                  <a:gd name="T11" fmla="*/ 1 h 26"/>
                  <a:gd name="T12" fmla="*/ 34 w 35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6">
                    <a:moveTo>
                      <a:pt x="34" y="0"/>
                    </a:moveTo>
                    <a:cubicBezTo>
                      <a:pt x="34" y="9"/>
                      <a:pt x="34" y="9"/>
                      <a:pt x="34" y="9"/>
                    </a:cubicBezTo>
                    <a:cubicBezTo>
                      <a:pt x="35" y="18"/>
                      <a:pt x="27" y="25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9" y="26"/>
                      <a:pt x="1" y="20"/>
                      <a:pt x="1" y="1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7792836" y="2158323"/>
            <a:ext cx="703465" cy="703465"/>
            <a:chOff x="7792836" y="2158323"/>
            <a:chExt cx="703465" cy="703465"/>
          </a:xfrm>
        </p:grpSpPr>
        <p:sp>
          <p:nvSpPr>
            <p:cNvPr id="132" name="Rectangle 131"/>
            <p:cNvSpPr/>
            <p:nvPr/>
          </p:nvSpPr>
          <p:spPr>
            <a:xfrm>
              <a:off x="7792836" y="2158323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16" name="AutoShape 294"/>
            <p:cNvSpPr>
              <a:spLocks/>
            </p:cNvSpPr>
            <p:nvPr/>
          </p:nvSpPr>
          <p:spPr bwMode="auto">
            <a:xfrm>
              <a:off x="7959828" y="2330891"/>
              <a:ext cx="384072" cy="355333"/>
            </a:xfrm>
            <a:custGeom>
              <a:avLst/>
              <a:gdLst>
                <a:gd name="T0" fmla="*/ 292968404 w 20726"/>
                <a:gd name="T1" fmla="*/ 178619007 h 20476"/>
                <a:gd name="T2" fmla="*/ 255666244 w 20726"/>
                <a:gd name="T3" fmla="*/ 62877501 h 20476"/>
                <a:gd name="T4" fmla="*/ 79233200 w 20726"/>
                <a:gd name="T5" fmla="*/ 31024944 h 20476"/>
                <a:gd name="T6" fmla="*/ 22579918 w 20726"/>
                <a:gd name="T7" fmla="*/ 0 h 20476"/>
                <a:gd name="T8" fmla="*/ 0 w 20726"/>
                <a:gd name="T9" fmla="*/ 9887969 h 20476"/>
                <a:gd name="T10" fmla="*/ 56089513 w 20726"/>
                <a:gd name="T11" fmla="*/ 51059939 h 20476"/>
                <a:gd name="T12" fmla="*/ 138457201 w 20726"/>
                <a:gd name="T13" fmla="*/ 233029265 h 20476"/>
                <a:gd name="T14" fmla="*/ 333099507 w 20726"/>
                <a:gd name="T15" fmla="*/ 242917234 h 20476"/>
                <a:gd name="T16" fmla="*/ 292968404 w 20726"/>
                <a:gd name="T17" fmla="*/ 178619007 h 20476"/>
                <a:gd name="T18" fmla="*/ 264441898 w 20726"/>
                <a:gd name="T19" fmla="*/ 216874460 h 20476"/>
                <a:gd name="T20" fmla="*/ 262866102 w 20726"/>
                <a:gd name="T21" fmla="*/ 217233127 h 20476"/>
                <a:gd name="T22" fmla="*/ 260536513 w 20726"/>
                <a:gd name="T23" fmla="*/ 216330471 h 20476"/>
                <a:gd name="T24" fmla="*/ 169297578 w 20726"/>
                <a:gd name="T25" fmla="*/ 128114729 h 20476"/>
                <a:gd name="T26" fmla="*/ 107839568 w 20726"/>
                <a:gd name="T27" fmla="*/ 67722377 h 20476"/>
                <a:gd name="T28" fmla="*/ 108065105 w 20726"/>
                <a:gd name="T29" fmla="*/ 64755386 h 20476"/>
                <a:gd name="T30" fmla="*/ 111616540 w 20726"/>
                <a:gd name="T31" fmla="*/ 64113011 h 20476"/>
                <a:gd name="T32" fmla="*/ 190625611 w 20726"/>
                <a:gd name="T33" fmla="*/ 112466228 h 20476"/>
                <a:gd name="T34" fmla="*/ 265615193 w 20726"/>
                <a:gd name="T35" fmla="*/ 213746831 h 20476"/>
                <a:gd name="T36" fmla="*/ 264441898 w 20726"/>
                <a:gd name="T37" fmla="*/ 216874460 h 20476"/>
                <a:gd name="T38" fmla="*/ 264441898 w 20726"/>
                <a:gd name="T39" fmla="*/ 216874460 h 2047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20726" h="20476">
                  <a:moveTo>
                    <a:pt x="18229" y="14451"/>
                  </a:moveTo>
                  <a:cubicBezTo>
                    <a:pt x="18322" y="11399"/>
                    <a:pt x="17195" y="7066"/>
                    <a:pt x="15908" y="5087"/>
                  </a:cubicBezTo>
                  <a:cubicBezTo>
                    <a:pt x="13235" y="976"/>
                    <a:pt x="7433" y="-216"/>
                    <a:pt x="4930" y="2510"/>
                  </a:cubicBezTo>
                  <a:cubicBezTo>
                    <a:pt x="4466" y="3087"/>
                    <a:pt x="1405" y="0"/>
                    <a:pt x="1405" y="0"/>
                  </a:cubicBezTo>
                  <a:lnTo>
                    <a:pt x="0" y="800"/>
                  </a:lnTo>
                  <a:lnTo>
                    <a:pt x="3490" y="4131"/>
                  </a:lnTo>
                  <a:cubicBezTo>
                    <a:pt x="3490" y="4131"/>
                    <a:pt x="-874" y="11382"/>
                    <a:pt x="8615" y="18853"/>
                  </a:cubicBezTo>
                  <a:cubicBezTo>
                    <a:pt x="11830" y="21384"/>
                    <a:pt x="16399" y="20379"/>
                    <a:pt x="20726" y="19653"/>
                  </a:cubicBezTo>
                  <a:cubicBezTo>
                    <a:pt x="20726" y="19653"/>
                    <a:pt x="18096" y="18774"/>
                    <a:pt x="18229" y="14451"/>
                  </a:cubicBezTo>
                  <a:close/>
                  <a:moveTo>
                    <a:pt x="16454" y="17546"/>
                  </a:moveTo>
                  <a:cubicBezTo>
                    <a:pt x="16424" y="17565"/>
                    <a:pt x="16390" y="17575"/>
                    <a:pt x="16356" y="17575"/>
                  </a:cubicBezTo>
                  <a:cubicBezTo>
                    <a:pt x="16302" y="17575"/>
                    <a:pt x="16248" y="17550"/>
                    <a:pt x="16211" y="17502"/>
                  </a:cubicBezTo>
                  <a:cubicBezTo>
                    <a:pt x="16205" y="17495"/>
                    <a:pt x="13307" y="13705"/>
                    <a:pt x="10534" y="10365"/>
                  </a:cubicBezTo>
                  <a:cubicBezTo>
                    <a:pt x="7399" y="6589"/>
                    <a:pt x="6720" y="5494"/>
                    <a:pt x="6710" y="5479"/>
                  </a:cubicBezTo>
                  <a:cubicBezTo>
                    <a:pt x="6664" y="5405"/>
                    <a:pt x="6670" y="5307"/>
                    <a:pt x="6724" y="5239"/>
                  </a:cubicBezTo>
                  <a:cubicBezTo>
                    <a:pt x="6779" y="5170"/>
                    <a:pt x="6869" y="5150"/>
                    <a:pt x="6945" y="5187"/>
                  </a:cubicBezTo>
                  <a:cubicBezTo>
                    <a:pt x="6958" y="5194"/>
                    <a:pt x="9467" y="6431"/>
                    <a:pt x="11861" y="9099"/>
                  </a:cubicBezTo>
                  <a:cubicBezTo>
                    <a:pt x="14175" y="11687"/>
                    <a:pt x="16520" y="17284"/>
                    <a:pt x="16527" y="17293"/>
                  </a:cubicBezTo>
                  <a:cubicBezTo>
                    <a:pt x="16565" y="17385"/>
                    <a:pt x="16534" y="17493"/>
                    <a:pt x="16454" y="17546"/>
                  </a:cubicBezTo>
                  <a:close/>
                  <a:moveTo>
                    <a:pt x="16454" y="17546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792836" y="3427919"/>
            <a:ext cx="703465" cy="703465"/>
            <a:chOff x="7792836" y="3427919"/>
            <a:chExt cx="703465" cy="703465"/>
          </a:xfrm>
        </p:grpSpPr>
        <p:sp>
          <p:nvSpPr>
            <p:cNvPr id="109" name="Rectangle 108"/>
            <p:cNvSpPr/>
            <p:nvPr/>
          </p:nvSpPr>
          <p:spPr>
            <a:xfrm>
              <a:off x="7792836" y="3427919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217" name="Group 216"/>
            <p:cNvGrpSpPr/>
            <p:nvPr/>
          </p:nvGrpSpPr>
          <p:grpSpPr>
            <a:xfrm>
              <a:off x="7951575" y="3588741"/>
              <a:ext cx="395011" cy="382432"/>
              <a:chOff x="2339977" y="3200401"/>
              <a:chExt cx="249238" cy="241302"/>
            </a:xfrm>
            <a:solidFill>
              <a:schemeClr val="bg1"/>
            </a:solidFill>
          </p:grpSpPr>
          <p:sp>
            <p:nvSpPr>
              <p:cNvPr id="218" name="Rectangle 18"/>
              <p:cNvSpPr>
                <a:spLocks noChangeArrowheads="1"/>
              </p:cNvSpPr>
              <p:nvPr/>
            </p:nvSpPr>
            <p:spPr bwMode="auto">
              <a:xfrm>
                <a:off x="2428875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9" name="Rectangle 19"/>
              <p:cNvSpPr>
                <a:spLocks noChangeArrowheads="1"/>
              </p:cNvSpPr>
              <p:nvPr/>
            </p:nvSpPr>
            <p:spPr bwMode="auto">
              <a:xfrm>
                <a:off x="2473325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0" name="Rectangle 20"/>
              <p:cNvSpPr>
                <a:spLocks noChangeArrowheads="1"/>
              </p:cNvSpPr>
              <p:nvPr/>
            </p:nvSpPr>
            <p:spPr bwMode="auto">
              <a:xfrm>
                <a:off x="2516188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1" name="Rectangle 21"/>
              <p:cNvSpPr>
                <a:spLocks noChangeArrowheads="1"/>
              </p:cNvSpPr>
              <p:nvPr/>
            </p:nvSpPr>
            <p:spPr bwMode="auto">
              <a:xfrm>
                <a:off x="2428875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2" name="Rectangle 22"/>
              <p:cNvSpPr>
                <a:spLocks noChangeArrowheads="1"/>
              </p:cNvSpPr>
              <p:nvPr/>
            </p:nvSpPr>
            <p:spPr bwMode="auto">
              <a:xfrm>
                <a:off x="2473325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3" name="Rectangle 23"/>
              <p:cNvSpPr>
                <a:spLocks noChangeArrowheads="1"/>
              </p:cNvSpPr>
              <p:nvPr/>
            </p:nvSpPr>
            <p:spPr bwMode="auto">
              <a:xfrm>
                <a:off x="2516188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4" name="Rectangle 24"/>
              <p:cNvSpPr>
                <a:spLocks noChangeArrowheads="1"/>
              </p:cNvSpPr>
              <p:nvPr/>
            </p:nvSpPr>
            <p:spPr bwMode="auto">
              <a:xfrm>
                <a:off x="2428875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5" name="Rectangle 25"/>
              <p:cNvSpPr>
                <a:spLocks noChangeArrowheads="1"/>
              </p:cNvSpPr>
              <p:nvPr/>
            </p:nvSpPr>
            <p:spPr bwMode="auto">
              <a:xfrm>
                <a:off x="2386013" y="3338513"/>
                <a:ext cx="25400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6" name="Rectangle 26"/>
              <p:cNvSpPr>
                <a:spLocks noChangeArrowheads="1"/>
              </p:cNvSpPr>
              <p:nvPr/>
            </p:nvSpPr>
            <p:spPr bwMode="auto">
              <a:xfrm>
                <a:off x="2386013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7" name="Rectangle 27"/>
              <p:cNvSpPr>
                <a:spLocks noChangeArrowheads="1"/>
              </p:cNvSpPr>
              <p:nvPr/>
            </p:nvSpPr>
            <p:spPr bwMode="auto">
              <a:xfrm>
                <a:off x="2473325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8" name="Rectangle 28"/>
              <p:cNvSpPr>
                <a:spLocks noChangeArrowheads="1"/>
              </p:cNvSpPr>
              <p:nvPr/>
            </p:nvSpPr>
            <p:spPr bwMode="auto">
              <a:xfrm>
                <a:off x="2516188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9" name="Freeform 29"/>
              <p:cNvSpPr>
                <a:spLocks noEditPoints="1"/>
              </p:cNvSpPr>
              <p:nvPr/>
            </p:nvSpPr>
            <p:spPr bwMode="auto">
              <a:xfrm>
                <a:off x="2339977" y="3217865"/>
                <a:ext cx="249238" cy="223838"/>
              </a:xfrm>
              <a:custGeom>
                <a:avLst/>
                <a:gdLst>
                  <a:gd name="T0" fmla="*/ 157 w 157"/>
                  <a:gd name="T1" fmla="*/ 0 h 141"/>
                  <a:gd name="T2" fmla="*/ 135 w 157"/>
                  <a:gd name="T3" fmla="*/ 0 h 141"/>
                  <a:gd name="T4" fmla="*/ 135 w 157"/>
                  <a:gd name="T5" fmla="*/ 15 h 141"/>
                  <a:gd name="T6" fmla="*/ 114 w 157"/>
                  <a:gd name="T7" fmla="*/ 15 h 141"/>
                  <a:gd name="T8" fmla="*/ 114 w 157"/>
                  <a:gd name="T9" fmla="*/ 0 h 141"/>
                  <a:gd name="T10" fmla="*/ 47 w 157"/>
                  <a:gd name="T11" fmla="*/ 0 h 141"/>
                  <a:gd name="T12" fmla="*/ 47 w 157"/>
                  <a:gd name="T13" fmla="*/ 15 h 141"/>
                  <a:gd name="T14" fmla="*/ 25 w 157"/>
                  <a:gd name="T15" fmla="*/ 15 h 141"/>
                  <a:gd name="T16" fmla="*/ 25 w 157"/>
                  <a:gd name="T17" fmla="*/ 0 h 141"/>
                  <a:gd name="T18" fmla="*/ 0 w 157"/>
                  <a:gd name="T19" fmla="*/ 0 h 141"/>
                  <a:gd name="T20" fmla="*/ 0 w 157"/>
                  <a:gd name="T21" fmla="*/ 141 h 141"/>
                  <a:gd name="T22" fmla="*/ 12 w 157"/>
                  <a:gd name="T23" fmla="*/ 141 h 141"/>
                  <a:gd name="T24" fmla="*/ 146 w 157"/>
                  <a:gd name="T25" fmla="*/ 141 h 141"/>
                  <a:gd name="T26" fmla="*/ 157 w 157"/>
                  <a:gd name="T27" fmla="*/ 141 h 141"/>
                  <a:gd name="T28" fmla="*/ 157 w 157"/>
                  <a:gd name="T29" fmla="*/ 0 h 141"/>
                  <a:gd name="T30" fmla="*/ 146 w 157"/>
                  <a:gd name="T31" fmla="*/ 129 h 141"/>
                  <a:gd name="T32" fmla="*/ 12 w 157"/>
                  <a:gd name="T33" fmla="*/ 129 h 141"/>
                  <a:gd name="T34" fmla="*/ 12 w 157"/>
                  <a:gd name="T35" fmla="*/ 40 h 141"/>
                  <a:gd name="T36" fmla="*/ 146 w 157"/>
                  <a:gd name="T37" fmla="*/ 40 h 141"/>
                  <a:gd name="T38" fmla="*/ 146 w 157"/>
                  <a:gd name="T39" fmla="*/ 12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141">
                    <a:moveTo>
                      <a:pt x="157" y="0"/>
                    </a:moveTo>
                    <a:lnTo>
                      <a:pt x="135" y="0"/>
                    </a:lnTo>
                    <a:lnTo>
                      <a:pt x="135" y="15"/>
                    </a:lnTo>
                    <a:lnTo>
                      <a:pt x="114" y="15"/>
                    </a:lnTo>
                    <a:lnTo>
                      <a:pt x="114" y="0"/>
                    </a:lnTo>
                    <a:lnTo>
                      <a:pt x="47" y="0"/>
                    </a:lnTo>
                    <a:lnTo>
                      <a:pt x="47" y="15"/>
                    </a:lnTo>
                    <a:lnTo>
                      <a:pt x="25" y="15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41"/>
                    </a:lnTo>
                    <a:lnTo>
                      <a:pt x="12" y="141"/>
                    </a:lnTo>
                    <a:lnTo>
                      <a:pt x="146" y="141"/>
                    </a:lnTo>
                    <a:lnTo>
                      <a:pt x="157" y="141"/>
                    </a:lnTo>
                    <a:lnTo>
                      <a:pt x="157" y="0"/>
                    </a:lnTo>
                    <a:close/>
                    <a:moveTo>
                      <a:pt x="146" y="129"/>
                    </a:moveTo>
                    <a:lnTo>
                      <a:pt x="12" y="129"/>
                    </a:lnTo>
                    <a:lnTo>
                      <a:pt x="12" y="40"/>
                    </a:lnTo>
                    <a:lnTo>
                      <a:pt x="146" y="40"/>
                    </a:lnTo>
                    <a:lnTo>
                      <a:pt x="146" y="1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0" name="Rectangle 30"/>
              <p:cNvSpPr>
                <a:spLocks noChangeArrowheads="1"/>
              </p:cNvSpPr>
              <p:nvPr/>
            </p:nvSpPr>
            <p:spPr bwMode="auto">
              <a:xfrm>
                <a:off x="2387600" y="3200401"/>
                <a:ext cx="20638" cy="349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1" name="Rectangle 31"/>
              <p:cNvSpPr>
                <a:spLocks noChangeArrowheads="1"/>
              </p:cNvSpPr>
              <p:nvPr/>
            </p:nvSpPr>
            <p:spPr bwMode="auto">
              <a:xfrm>
                <a:off x="2525713" y="3200401"/>
                <a:ext cx="23813" cy="349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3714751" y="2171023"/>
            <a:ext cx="703465" cy="703465"/>
            <a:chOff x="3714751" y="2171023"/>
            <a:chExt cx="703465" cy="703465"/>
          </a:xfrm>
        </p:grpSpPr>
        <p:sp>
          <p:nvSpPr>
            <p:cNvPr id="126" name="Rectangle 125"/>
            <p:cNvSpPr/>
            <p:nvPr/>
          </p:nvSpPr>
          <p:spPr>
            <a:xfrm>
              <a:off x="3714751" y="2171023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2" name="Freeform 290"/>
            <p:cNvSpPr>
              <a:spLocks noChangeAspect="1" noChangeArrowheads="1"/>
            </p:cNvSpPr>
            <p:nvPr/>
          </p:nvSpPr>
          <p:spPr bwMode="auto">
            <a:xfrm>
              <a:off x="3862502" y="2384751"/>
              <a:ext cx="413827" cy="320524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792836" y="4641202"/>
            <a:ext cx="703465" cy="703465"/>
            <a:chOff x="7792836" y="4641202"/>
            <a:chExt cx="703465" cy="703465"/>
          </a:xfrm>
        </p:grpSpPr>
        <p:sp>
          <p:nvSpPr>
            <p:cNvPr id="106" name="Rectangle 105"/>
            <p:cNvSpPr/>
            <p:nvPr/>
          </p:nvSpPr>
          <p:spPr>
            <a:xfrm>
              <a:off x="7792836" y="4641202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7967799" y="4836118"/>
              <a:ext cx="416742" cy="340132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714751" y="3427919"/>
            <a:ext cx="703465" cy="703465"/>
            <a:chOff x="3714751" y="3427919"/>
            <a:chExt cx="703465" cy="703465"/>
          </a:xfrm>
        </p:grpSpPr>
        <p:sp>
          <p:nvSpPr>
            <p:cNvPr id="103" name="Rectangle 102"/>
            <p:cNvSpPr/>
            <p:nvPr/>
          </p:nvSpPr>
          <p:spPr>
            <a:xfrm>
              <a:off x="3714751" y="3427919"/>
              <a:ext cx="703465" cy="70346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4" name="Shape 2102"/>
            <p:cNvSpPr/>
            <p:nvPr/>
          </p:nvSpPr>
          <p:spPr>
            <a:xfrm>
              <a:off x="3860503" y="3623201"/>
              <a:ext cx="407457" cy="325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43" y="10800"/>
                  </a:moveTo>
                  <a:cubicBezTo>
                    <a:pt x="17065" y="10800"/>
                    <a:pt x="16800" y="11898"/>
                    <a:pt x="16709" y="12419"/>
                  </a:cubicBezTo>
                  <a:cubicBezTo>
                    <a:pt x="16115" y="15817"/>
                    <a:pt x="13696" y="18359"/>
                    <a:pt x="10800" y="18359"/>
                  </a:cubicBezTo>
                  <a:cubicBezTo>
                    <a:pt x="9130" y="18359"/>
                    <a:pt x="7618" y="17514"/>
                    <a:pt x="6524" y="16146"/>
                  </a:cubicBezTo>
                  <a:cubicBezTo>
                    <a:pt x="6018" y="15513"/>
                    <a:pt x="5198" y="15513"/>
                    <a:pt x="4691" y="16146"/>
                  </a:cubicBezTo>
                  <a:cubicBezTo>
                    <a:pt x="4185" y="16779"/>
                    <a:pt x="4185" y="17804"/>
                    <a:pt x="4691" y="18437"/>
                  </a:cubicBezTo>
                  <a:cubicBezTo>
                    <a:pt x="6255" y="20391"/>
                    <a:pt x="8415" y="21600"/>
                    <a:pt x="10800" y="21600"/>
                  </a:cubicBezTo>
                  <a:cubicBezTo>
                    <a:pt x="14669" y="21600"/>
                    <a:pt x="17943" y="18421"/>
                    <a:pt x="19043" y="14039"/>
                  </a:cubicBezTo>
                  <a:lnTo>
                    <a:pt x="21600" y="14039"/>
                  </a:lnTo>
                  <a:lnTo>
                    <a:pt x="21600" y="10800"/>
                  </a:lnTo>
                  <a:cubicBezTo>
                    <a:pt x="21600" y="10800"/>
                    <a:pt x="18143" y="10800"/>
                    <a:pt x="18143" y="10800"/>
                  </a:cubicBezTo>
                  <a:close/>
                  <a:moveTo>
                    <a:pt x="4891" y="9180"/>
                  </a:moveTo>
                  <a:cubicBezTo>
                    <a:pt x="5484" y="5783"/>
                    <a:pt x="7904" y="3240"/>
                    <a:pt x="10800" y="3240"/>
                  </a:cubicBezTo>
                  <a:cubicBezTo>
                    <a:pt x="12470" y="3240"/>
                    <a:pt x="13982" y="4086"/>
                    <a:pt x="15076" y="5454"/>
                  </a:cubicBezTo>
                  <a:cubicBezTo>
                    <a:pt x="15582" y="6086"/>
                    <a:pt x="16404" y="6086"/>
                    <a:pt x="16909" y="5454"/>
                  </a:cubicBezTo>
                  <a:cubicBezTo>
                    <a:pt x="17415" y="4821"/>
                    <a:pt x="17415" y="3796"/>
                    <a:pt x="16909" y="3163"/>
                  </a:cubicBezTo>
                  <a:cubicBezTo>
                    <a:pt x="15346" y="1209"/>
                    <a:pt x="13186" y="0"/>
                    <a:pt x="10800" y="0"/>
                  </a:cubicBezTo>
                  <a:cubicBezTo>
                    <a:pt x="6931" y="0"/>
                    <a:pt x="3658" y="3178"/>
                    <a:pt x="2557" y="7560"/>
                  </a:cubicBezTo>
                  <a:lnTo>
                    <a:pt x="0" y="7560"/>
                  </a:lnTo>
                  <a:lnTo>
                    <a:pt x="0" y="10800"/>
                  </a:lnTo>
                  <a:lnTo>
                    <a:pt x="3457" y="10800"/>
                  </a:lnTo>
                  <a:cubicBezTo>
                    <a:pt x="4535" y="10800"/>
                    <a:pt x="4800" y="9702"/>
                    <a:pt x="4891" y="9180"/>
                  </a:cubicBezTo>
                  <a:close/>
                  <a:moveTo>
                    <a:pt x="7343" y="10800"/>
                  </a:moveTo>
                  <a:cubicBezTo>
                    <a:pt x="7343" y="13185"/>
                    <a:pt x="8891" y="15120"/>
                    <a:pt x="10800" y="15120"/>
                  </a:cubicBezTo>
                  <a:cubicBezTo>
                    <a:pt x="12709" y="15120"/>
                    <a:pt x="14255" y="13185"/>
                    <a:pt x="14255" y="10800"/>
                  </a:cubicBezTo>
                  <a:cubicBezTo>
                    <a:pt x="14255" y="8415"/>
                    <a:pt x="12709" y="6480"/>
                    <a:pt x="10800" y="6480"/>
                  </a:cubicBezTo>
                  <a:cubicBezTo>
                    <a:pt x="8891" y="6480"/>
                    <a:pt x="7343" y="8415"/>
                    <a:pt x="7343" y="1080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9486599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9" grpId="0"/>
      <p:bldP spid="7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" name="Group 104"/>
          <p:cNvGrpSpPr/>
          <p:nvPr/>
        </p:nvGrpSpPr>
        <p:grpSpPr>
          <a:xfrm>
            <a:off x="7854388" y="2173681"/>
            <a:ext cx="3091514" cy="1637777"/>
            <a:chOff x="7854388" y="2173681"/>
            <a:chExt cx="3091514" cy="1637777"/>
          </a:xfrm>
        </p:grpSpPr>
        <p:sp>
          <p:nvSpPr>
            <p:cNvPr id="2" name="Freeform 1"/>
            <p:cNvSpPr>
              <a:spLocks noEditPoints="1"/>
            </p:cNvSpPr>
            <p:nvPr/>
          </p:nvSpPr>
          <p:spPr bwMode="auto">
            <a:xfrm>
              <a:off x="7854388" y="2844779"/>
              <a:ext cx="3091514" cy="966679"/>
            </a:xfrm>
            <a:custGeom>
              <a:avLst/>
              <a:gdLst>
                <a:gd name="T0" fmla="*/ 469 w 703"/>
                <a:gd name="T1" fmla="*/ 2 h 219"/>
                <a:gd name="T2" fmla="*/ 540 w 703"/>
                <a:gd name="T3" fmla="*/ 9 h 219"/>
                <a:gd name="T4" fmla="*/ 548 w 703"/>
                <a:gd name="T5" fmla="*/ 12 h 219"/>
                <a:gd name="T6" fmla="*/ 554 w 703"/>
                <a:gd name="T7" fmla="*/ 27 h 219"/>
                <a:gd name="T8" fmla="*/ 510 w 703"/>
                <a:gd name="T9" fmla="*/ 41 h 219"/>
                <a:gd name="T10" fmla="*/ 432 w 703"/>
                <a:gd name="T11" fmla="*/ 31 h 219"/>
                <a:gd name="T12" fmla="*/ 426 w 703"/>
                <a:gd name="T13" fmla="*/ 27 h 219"/>
                <a:gd name="T14" fmla="*/ 423 w 703"/>
                <a:gd name="T15" fmla="*/ 20 h 219"/>
                <a:gd name="T16" fmla="*/ 437 w 703"/>
                <a:gd name="T17" fmla="*/ 6 h 219"/>
                <a:gd name="T18" fmla="*/ 1 w 703"/>
                <a:gd name="T19" fmla="*/ 31 h 219"/>
                <a:gd name="T20" fmla="*/ 13 w 703"/>
                <a:gd name="T21" fmla="*/ 17 h 219"/>
                <a:gd name="T22" fmla="*/ 71 w 703"/>
                <a:gd name="T23" fmla="*/ 8 h 219"/>
                <a:gd name="T24" fmla="*/ 83 w 703"/>
                <a:gd name="T25" fmla="*/ 8 h 219"/>
                <a:gd name="T26" fmla="*/ 127 w 703"/>
                <a:gd name="T27" fmla="*/ 19 h 219"/>
                <a:gd name="T28" fmla="*/ 131 w 703"/>
                <a:gd name="T29" fmla="*/ 29 h 219"/>
                <a:gd name="T30" fmla="*/ 129 w 703"/>
                <a:gd name="T31" fmla="*/ 32 h 219"/>
                <a:gd name="T32" fmla="*/ 64 w 703"/>
                <a:gd name="T33" fmla="*/ 49 h 219"/>
                <a:gd name="T34" fmla="*/ 48 w 703"/>
                <a:gd name="T35" fmla="*/ 48 h 219"/>
                <a:gd name="T36" fmla="*/ 3 w 703"/>
                <a:gd name="T37" fmla="*/ 35 h 219"/>
                <a:gd name="T38" fmla="*/ 1 w 703"/>
                <a:gd name="T39" fmla="*/ 31 h 219"/>
                <a:gd name="T40" fmla="*/ 61 w 703"/>
                <a:gd name="T41" fmla="*/ 63 h 219"/>
                <a:gd name="T42" fmla="*/ 122 w 703"/>
                <a:gd name="T43" fmla="*/ 53 h 219"/>
                <a:gd name="T44" fmla="*/ 152 w 703"/>
                <a:gd name="T45" fmla="*/ 52 h 219"/>
                <a:gd name="T46" fmla="*/ 172 w 703"/>
                <a:gd name="T47" fmla="*/ 54 h 219"/>
                <a:gd name="T48" fmla="*/ 216 w 703"/>
                <a:gd name="T49" fmla="*/ 61 h 219"/>
                <a:gd name="T50" fmla="*/ 217 w 703"/>
                <a:gd name="T51" fmla="*/ 81 h 219"/>
                <a:gd name="T52" fmla="*/ 163 w 703"/>
                <a:gd name="T53" fmla="*/ 109 h 219"/>
                <a:gd name="T54" fmla="*/ 127 w 703"/>
                <a:gd name="T55" fmla="*/ 111 h 219"/>
                <a:gd name="T56" fmla="*/ 80 w 703"/>
                <a:gd name="T57" fmla="*/ 101 h 219"/>
                <a:gd name="T58" fmla="*/ 62 w 703"/>
                <a:gd name="T59" fmla="*/ 81 h 219"/>
                <a:gd name="T60" fmla="*/ 136 w 703"/>
                <a:gd name="T61" fmla="*/ 166 h 219"/>
                <a:gd name="T62" fmla="*/ 198 w 703"/>
                <a:gd name="T63" fmla="*/ 212 h 219"/>
                <a:gd name="T64" fmla="*/ 355 w 703"/>
                <a:gd name="T65" fmla="*/ 199 h 219"/>
                <a:gd name="T66" fmla="*/ 388 w 703"/>
                <a:gd name="T67" fmla="*/ 161 h 219"/>
                <a:gd name="T68" fmla="*/ 387 w 703"/>
                <a:gd name="T69" fmla="*/ 141 h 219"/>
                <a:gd name="T70" fmla="*/ 376 w 703"/>
                <a:gd name="T71" fmla="*/ 139 h 219"/>
                <a:gd name="T72" fmla="*/ 363 w 703"/>
                <a:gd name="T73" fmla="*/ 130 h 219"/>
                <a:gd name="T74" fmla="*/ 255 w 703"/>
                <a:gd name="T75" fmla="*/ 109 h 219"/>
                <a:gd name="T76" fmla="*/ 255 w 703"/>
                <a:gd name="T77" fmla="*/ 109 h 219"/>
                <a:gd name="T78" fmla="*/ 208 w 703"/>
                <a:gd name="T79" fmla="*/ 115 h 219"/>
                <a:gd name="T80" fmla="*/ 135 w 703"/>
                <a:gd name="T81" fmla="*/ 146 h 219"/>
                <a:gd name="T82" fmla="*/ 489 w 703"/>
                <a:gd name="T83" fmla="*/ 124 h 219"/>
                <a:gd name="T84" fmla="*/ 636 w 703"/>
                <a:gd name="T85" fmla="*/ 108 h 219"/>
                <a:gd name="T86" fmla="*/ 674 w 703"/>
                <a:gd name="T87" fmla="*/ 120 h 219"/>
                <a:gd name="T88" fmla="*/ 698 w 703"/>
                <a:gd name="T89" fmla="*/ 138 h 219"/>
                <a:gd name="T90" fmla="*/ 692 w 703"/>
                <a:gd name="T91" fmla="*/ 171 h 219"/>
                <a:gd name="T92" fmla="*/ 516 w 703"/>
                <a:gd name="T93" fmla="*/ 185 h 219"/>
                <a:gd name="T94" fmla="*/ 483 w 703"/>
                <a:gd name="T95" fmla="*/ 168 h 219"/>
                <a:gd name="T96" fmla="*/ 483 w 703"/>
                <a:gd name="T97" fmla="*/ 168 h 219"/>
                <a:gd name="T98" fmla="*/ 483 w 703"/>
                <a:gd name="T99" fmla="*/ 168 h 219"/>
                <a:gd name="T100" fmla="*/ 474 w 703"/>
                <a:gd name="T101" fmla="*/ 139 h 219"/>
                <a:gd name="T102" fmla="*/ 330 w 703"/>
                <a:gd name="T103" fmla="*/ 58 h 219"/>
                <a:gd name="T104" fmla="*/ 440 w 703"/>
                <a:gd name="T105" fmla="*/ 60 h 219"/>
                <a:gd name="T106" fmla="*/ 458 w 703"/>
                <a:gd name="T107" fmla="*/ 70 h 219"/>
                <a:gd name="T108" fmla="*/ 462 w 703"/>
                <a:gd name="T109" fmla="*/ 77 h 219"/>
                <a:gd name="T110" fmla="*/ 460 w 703"/>
                <a:gd name="T111" fmla="*/ 90 h 219"/>
                <a:gd name="T112" fmla="*/ 401 w 703"/>
                <a:gd name="T113" fmla="*/ 109 h 219"/>
                <a:gd name="T114" fmla="*/ 311 w 703"/>
                <a:gd name="T115" fmla="*/ 91 h 219"/>
                <a:gd name="T116" fmla="*/ 306 w 703"/>
                <a:gd name="T117" fmla="*/ 84 h 219"/>
                <a:gd name="T118" fmla="*/ 306 w 703"/>
                <a:gd name="T119" fmla="*/ 84 h 219"/>
                <a:gd name="T120" fmla="*/ 306 w 703"/>
                <a:gd name="T121" fmla="*/ 80 h 219"/>
                <a:gd name="T122" fmla="*/ 306 w 703"/>
                <a:gd name="T123" fmla="*/ 80 h 219"/>
                <a:gd name="T124" fmla="*/ 330 w 703"/>
                <a:gd name="T125" fmla="*/ 5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3" h="219">
                  <a:moveTo>
                    <a:pt x="435" y="9"/>
                  </a:moveTo>
                  <a:cubicBezTo>
                    <a:pt x="442" y="5"/>
                    <a:pt x="454" y="3"/>
                    <a:pt x="469" y="2"/>
                  </a:cubicBezTo>
                  <a:cubicBezTo>
                    <a:pt x="490" y="0"/>
                    <a:pt x="514" y="2"/>
                    <a:pt x="531" y="6"/>
                  </a:cubicBezTo>
                  <a:cubicBezTo>
                    <a:pt x="534" y="7"/>
                    <a:pt x="537" y="8"/>
                    <a:pt x="540" y="9"/>
                  </a:cubicBezTo>
                  <a:cubicBezTo>
                    <a:pt x="543" y="10"/>
                    <a:pt x="546" y="11"/>
                    <a:pt x="548" y="12"/>
                  </a:cubicBezTo>
                  <a:cubicBezTo>
                    <a:pt x="548" y="12"/>
                    <a:pt x="548" y="12"/>
                    <a:pt x="548" y="12"/>
                  </a:cubicBezTo>
                  <a:cubicBezTo>
                    <a:pt x="551" y="14"/>
                    <a:pt x="553" y="16"/>
                    <a:pt x="554" y="18"/>
                  </a:cubicBezTo>
                  <a:cubicBezTo>
                    <a:pt x="556" y="21"/>
                    <a:pt x="555" y="24"/>
                    <a:pt x="554" y="27"/>
                  </a:cubicBezTo>
                  <a:cubicBezTo>
                    <a:pt x="552" y="29"/>
                    <a:pt x="550" y="31"/>
                    <a:pt x="547" y="32"/>
                  </a:cubicBezTo>
                  <a:cubicBezTo>
                    <a:pt x="540" y="36"/>
                    <a:pt x="527" y="39"/>
                    <a:pt x="510" y="41"/>
                  </a:cubicBezTo>
                  <a:cubicBezTo>
                    <a:pt x="483" y="43"/>
                    <a:pt x="456" y="40"/>
                    <a:pt x="440" y="35"/>
                  </a:cubicBezTo>
                  <a:cubicBezTo>
                    <a:pt x="437" y="34"/>
                    <a:pt x="434" y="33"/>
                    <a:pt x="432" y="31"/>
                  </a:cubicBezTo>
                  <a:cubicBezTo>
                    <a:pt x="429" y="30"/>
                    <a:pt x="427" y="29"/>
                    <a:pt x="426" y="27"/>
                  </a:cubicBezTo>
                  <a:cubicBezTo>
                    <a:pt x="426" y="27"/>
                    <a:pt x="426" y="27"/>
                    <a:pt x="426" y="27"/>
                  </a:cubicBezTo>
                  <a:cubicBezTo>
                    <a:pt x="424" y="26"/>
                    <a:pt x="424" y="24"/>
                    <a:pt x="423" y="23"/>
                  </a:cubicBezTo>
                  <a:cubicBezTo>
                    <a:pt x="423" y="22"/>
                    <a:pt x="423" y="21"/>
                    <a:pt x="423" y="20"/>
                  </a:cubicBezTo>
                  <a:cubicBezTo>
                    <a:pt x="422" y="2"/>
                    <a:pt x="422" y="2"/>
                    <a:pt x="422" y="2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5" y="9"/>
                    <a:pt x="435" y="9"/>
                    <a:pt x="435" y="9"/>
                  </a:cubicBezTo>
                  <a:close/>
                  <a:moveTo>
                    <a:pt x="1" y="3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24" y="13"/>
                    <a:pt x="40" y="10"/>
                    <a:pt x="58" y="9"/>
                  </a:cubicBezTo>
                  <a:cubicBezTo>
                    <a:pt x="62" y="8"/>
                    <a:pt x="66" y="8"/>
                    <a:pt x="71" y="8"/>
                  </a:cubicBezTo>
                  <a:cubicBezTo>
                    <a:pt x="75" y="8"/>
                    <a:pt x="79" y="8"/>
                    <a:pt x="83" y="8"/>
                  </a:cubicBezTo>
                  <a:cubicBezTo>
                    <a:pt x="83" y="8"/>
                    <a:pt x="83" y="8"/>
                    <a:pt x="83" y="8"/>
                  </a:cubicBezTo>
                  <a:cubicBezTo>
                    <a:pt x="97" y="9"/>
                    <a:pt x="109" y="11"/>
                    <a:pt x="117" y="14"/>
                  </a:cubicBezTo>
                  <a:cubicBezTo>
                    <a:pt x="121" y="16"/>
                    <a:pt x="125" y="17"/>
                    <a:pt x="127" y="19"/>
                  </a:cubicBezTo>
                  <a:cubicBezTo>
                    <a:pt x="127" y="19"/>
                    <a:pt x="127" y="19"/>
                    <a:pt x="127" y="20"/>
                  </a:cubicBezTo>
                  <a:cubicBezTo>
                    <a:pt x="130" y="22"/>
                    <a:pt x="131" y="25"/>
                    <a:pt x="131" y="29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0" y="30"/>
                    <a:pt x="130" y="31"/>
                    <a:pt x="129" y="32"/>
                  </a:cubicBezTo>
                  <a:cubicBezTo>
                    <a:pt x="123" y="40"/>
                    <a:pt x="103" y="46"/>
                    <a:pt x="78" y="48"/>
                  </a:cubicBezTo>
                  <a:cubicBezTo>
                    <a:pt x="74" y="48"/>
                    <a:pt x="69" y="49"/>
                    <a:pt x="64" y="49"/>
                  </a:cubicBezTo>
                  <a:cubicBezTo>
                    <a:pt x="59" y="49"/>
                    <a:pt x="53" y="49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1" y="48"/>
                    <a:pt x="18" y="45"/>
                    <a:pt x="10" y="41"/>
                  </a:cubicBezTo>
                  <a:cubicBezTo>
                    <a:pt x="7" y="39"/>
                    <a:pt x="4" y="38"/>
                    <a:pt x="3" y="35"/>
                  </a:cubicBezTo>
                  <a:cubicBezTo>
                    <a:pt x="2" y="34"/>
                    <a:pt x="1" y="32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lose/>
                  <a:moveTo>
                    <a:pt x="62" y="81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80" y="60"/>
                    <a:pt x="100" y="55"/>
                    <a:pt x="122" y="53"/>
                  </a:cubicBezTo>
                  <a:cubicBezTo>
                    <a:pt x="127" y="52"/>
                    <a:pt x="132" y="52"/>
                    <a:pt x="137" y="52"/>
                  </a:cubicBezTo>
                  <a:cubicBezTo>
                    <a:pt x="142" y="52"/>
                    <a:pt x="147" y="52"/>
                    <a:pt x="152" y="52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9" y="52"/>
                    <a:pt x="166" y="53"/>
                    <a:pt x="172" y="54"/>
                  </a:cubicBezTo>
                  <a:cubicBezTo>
                    <a:pt x="183" y="56"/>
                    <a:pt x="193" y="59"/>
                    <a:pt x="200" y="62"/>
                  </a:cubicBezTo>
                  <a:cubicBezTo>
                    <a:pt x="216" y="61"/>
                    <a:pt x="216" y="61"/>
                    <a:pt x="216" y="61"/>
                  </a:cubicBezTo>
                  <a:cubicBezTo>
                    <a:pt x="217" y="78"/>
                    <a:pt x="217" y="78"/>
                    <a:pt x="217" y="78"/>
                  </a:cubicBezTo>
                  <a:cubicBezTo>
                    <a:pt x="217" y="79"/>
                    <a:pt x="217" y="80"/>
                    <a:pt x="217" y="81"/>
                  </a:cubicBezTo>
                  <a:cubicBezTo>
                    <a:pt x="217" y="82"/>
                    <a:pt x="217" y="82"/>
                    <a:pt x="217" y="83"/>
                  </a:cubicBezTo>
                  <a:cubicBezTo>
                    <a:pt x="215" y="95"/>
                    <a:pt x="193" y="106"/>
                    <a:pt x="163" y="109"/>
                  </a:cubicBezTo>
                  <a:cubicBezTo>
                    <a:pt x="158" y="110"/>
                    <a:pt x="152" y="111"/>
                    <a:pt x="146" y="111"/>
                  </a:cubicBezTo>
                  <a:cubicBezTo>
                    <a:pt x="139" y="111"/>
                    <a:pt x="133" y="111"/>
                    <a:pt x="127" y="111"/>
                  </a:cubicBezTo>
                  <a:cubicBezTo>
                    <a:pt x="127" y="111"/>
                    <a:pt x="127" y="111"/>
                    <a:pt x="127" y="111"/>
                  </a:cubicBezTo>
                  <a:cubicBezTo>
                    <a:pt x="107" y="110"/>
                    <a:pt x="91" y="106"/>
                    <a:pt x="80" y="101"/>
                  </a:cubicBezTo>
                  <a:cubicBezTo>
                    <a:pt x="74" y="99"/>
                    <a:pt x="69" y="95"/>
                    <a:pt x="66" y="92"/>
                  </a:cubicBezTo>
                  <a:cubicBezTo>
                    <a:pt x="63" y="89"/>
                    <a:pt x="62" y="85"/>
                    <a:pt x="62" y="81"/>
                  </a:cubicBezTo>
                  <a:close/>
                  <a:moveTo>
                    <a:pt x="136" y="164"/>
                  </a:moveTo>
                  <a:cubicBezTo>
                    <a:pt x="136" y="165"/>
                    <a:pt x="136" y="165"/>
                    <a:pt x="136" y="166"/>
                  </a:cubicBezTo>
                  <a:cubicBezTo>
                    <a:pt x="136" y="176"/>
                    <a:pt x="143" y="186"/>
                    <a:pt x="154" y="193"/>
                  </a:cubicBezTo>
                  <a:cubicBezTo>
                    <a:pt x="164" y="201"/>
                    <a:pt x="180" y="207"/>
                    <a:pt x="198" y="212"/>
                  </a:cubicBezTo>
                  <a:cubicBezTo>
                    <a:pt x="218" y="216"/>
                    <a:pt x="242" y="219"/>
                    <a:pt x="268" y="218"/>
                  </a:cubicBezTo>
                  <a:cubicBezTo>
                    <a:pt x="304" y="216"/>
                    <a:pt x="334" y="209"/>
                    <a:pt x="355" y="199"/>
                  </a:cubicBezTo>
                  <a:cubicBezTo>
                    <a:pt x="365" y="194"/>
                    <a:pt x="374" y="189"/>
                    <a:pt x="379" y="182"/>
                  </a:cubicBezTo>
                  <a:cubicBezTo>
                    <a:pt x="385" y="176"/>
                    <a:pt x="388" y="169"/>
                    <a:pt x="388" y="161"/>
                  </a:cubicBezTo>
                  <a:cubicBezTo>
                    <a:pt x="388" y="160"/>
                    <a:pt x="387" y="159"/>
                    <a:pt x="387" y="158"/>
                  </a:cubicBezTo>
                  <a:cubicBezTo>
                    <a:pt x="387" y="141"/>
                    <a:pt x="387" y="141"/>
                    <a:pt x="387" y="141"/>
                  </a:cubicBezTo>
                  <a:cubicBezTo>
                    <a:pt x="379" y="142"/>
                    <a:pt x="379" y="142"/>
                    <a:pt x="379" y="142"/>
                  </a:cubicBezTo>
                  <a:cubicBezTo>
                    <a:pt x="378" y="141"/>
                    <a:pt x="377" y="140"/>
                    <a:pt x="376" y="139"/>
                  </a:cubicBezTo>
                  <a:cubicBezTo>
                    <a:pt x="376" y="139"/>
                    <a:pt x="376" y="139"/>
                    <a:pt x="376" y="139"/>
                  </a:cubicBezTo>
                  <a:cubicBezTo>
                    <a:pt x="372" y="136"/>
                    <a:pt x="368" y="132"/>
                    <a:pt x="363" y="130"/>
                  </a:cubicBezTo>
                  <a:cubicBezTo>
                    <a:pt x="339" y="116"/>
                    <a:pt x="297" y="108"/>
                    <a:pt x="255" y="109"/>
                  </a:cubicBezTo>
                  <a:cubicBezTo>
                    <a:pt x="255" y="109"/>
                    <a:pt x="255" y="109"/>
                    <a:pt x="255" y="109"/>
                  </a:cubicBezTo>
                  <a:cubicBezTo>
                    <a:pt x="255" y="109"/>
                    <a:pt x="255" y="109"/>
                    <a:pt x="255" y="109"/>
                  </a:cubicBezTo>
                  <a:cubicBezTo>
                    <a:pt x="255" y="109"/>
                    <a:pt x="255" y="109"/>
                    <a:pt x="255" y="109"/>
                  </a:cubicBezTo>
                  <a:cubicBezTo>
                    <a:pt x="247" y="109"/>
                    <a:pt x="239" y="110"/>
                    <a:pt x="231" y="111"/>
                  </a:cubicBezTo>
                  <a:cubicBezTo>
                    <a:pt x="223" y="112"/>
                    <a:pt x="216" y="113"/>
                    <a:pt x="208" y="115"/>
                  </a:cubicBezTo>
                  <a:cubicBezTo>
                    <a:pt x="176" y="122"/>
                    <a:pt x="150" y="134"/>
                    <a:pt x="140" y="150"/>
                  </a:cubicBezTo>
                  <a:cubicBezTo>
                    <a:pt x="135" y="146"/>
                    <a:pt x="135" y="146"/>
                    <a:pt x="135" y="146"/>
                  </a:cubicBezTo>
                  <a:cubicBezTo>
                    <a:pt x="136" y="164"/>
                    <a:pt x="136" y="164"/>
                    <a:pt x="136" y="164"/>
                  </a:cubicBezTo>
                  <a:close/>
                  <a:moveTo>
                    <a:pt x="489" y="124"/>
                  </a:moveTo>
                  <a:cubicBezTo>
                    <a:pt x="499" y="118"/>
                    <a:pt x="512" y="113"/>
                    <a:pt x="529" y="109"/>
                  </a:cubicBezTo>
                  <a:cubicBezTo>
                    <a:pt x="561" y="102"/>
                    <a:pt x="601" y="101"/>
                    <a:pt x="636" y="108"/>
                  </a:cubicBezTo>
                  <a:cubicBezTo>
                    <a:pt x="643" y="109"/>
                    <a:pt x="650" y="111"/>
                    <a:pt x="656" y="113"/>
                  </a:cubicBezTo>
                  <a:cubicBezTo>
                    <a:pt x="662" y="115"/>
                    <a:pt x="668" y="117"/>
                    <a:pt x="674" y="120"/>
                  </a:cubicBezTo>
                  <a:cubicBezTo>
                    <a:pt x="674" y="120"/>
                    <a:pt x="674" y="120"/>
                    <a:pt x="674" y="120"/>
                  </a:cubicBezTo>
                  <a:cubicBezTo>
                    <a:pt x="686" y="125"/>
                    <a:pt x="694" y="131"/>
                    <a:pt x="698" y="138"/>
                  </a:cubicBezTo>
                  <a:cubicBezTo>
                    <a:pt x="702" y="144"/>
                    <a:pt x="703" y="149"/>
                    <a:pt x="702" y="155"/>
                  </a:cubicBezTo>
                  <a:cubicBezTo>
                    <a:pt x="701" y="161"/>
                    <a:pt x="698" y="166"/>
                    <a:pt x="692" y="171"/>
                  </a:cubicBezTo>
                  <a:cubicBezTo>
                    <a:pt x="684" y="179"/>
                    <a:pt x="669" y="186"/>
                    <a:pt x="648" y="191"/>
                  </a:cubicBezTo>
                  <a:cubicBezTo>
                    <a:pt x="603" y="201"/>
                    <a:pt x="551" y="196"/>
                    <a:pt x="516" y="185"/>
                  </a:cubicBezTo>
                  <a:cubicBezTo>
                    <a:pt x="509" y="183"/>
                    <a:pt x="503" y="180"/>
                    <a:pt x="497" y="177"/>
                  </a:cubicBezTo>
                  <a:cubicBezTo>
                    <a:pt x="492" y="175"/>
                    <a:pt x="487" y="172"/>
                    <a:pt x="483" y="168"/>
                  </a:cubicBezTo>
                  <a:cubicBezTo>
                    <a:pt x="483" y="168"/>
                    <a:pt x="483" y="168"/>
                    <a:pt x="483" y="168"/>
                  </a:cubicBezTo>
                  <a:cubicBezTo>
                    <a:pt x="483" y="168"/>
                    <a:pt x="483" y="168"/>
                    <a:pt x="483" y="168"/>
                  </a:cubicBezTo>
                  <a:cubicBezTo>
                    <a:pt x="483" y="168"/>
                    <a:pt x="483" y="168"/>
                    <a:pt x="483" y="168"/>
                  </a:cubicBezTo>
                  <a:cubicBezTo>
                    <a:pt x="483" y="168"/>
                    <a:pt x="483" y="168"/>
                    <a:pt x="483" y="168"/>
                  </a:cubicBezTo>
                  <a:cubicBezTo>
                    <a:pt x="479" y="164"/>
                    <a:pt x="476" y="161"/>
                    <a:pt x="474" y="157"/>
                  </a:cubicBezTo>
                  <a:cubicBezTo>
                    <a:pt x="471" y="150"/>
                    <a:pt x="472" y="144"/>
                    <a:pt x="474" y="139"/>
                  </a:cubicBezTo>
                  <a:cubicBezTo>
                    <a:pt x="477" y="133"/>
                    <a:pt x="482" y="128"/>
                    <a:pt x="489" y="124"/>
                  </a:cubicBezTo>
                  <a:close/>
                  <a:moveTo>
                    <a:pt x="330" y="58"/>
                  </a:moveTo>
                  <a:cubicBezTo>
                    <a:pt x="340" y="55"/>
                    <a:pt x="353" y="53"/>
                    <a:pt x="367" y="52"/>
                  </a:cubicBezTo>
                  <a:cubicBezTo>
                    <a:pt x="394" y="50"/>
                    <a:pt x="421" y="53"/>
                    <a:pt x="440" y="60"/>
                  </a:cubicBezTo>
                  <a:cubicBezTo>
                    <a:pt x="443" y="61"/>
                    <a:pt x="447" y="63"/>
                    <a:pt x="450" y="64"/>
                  </a:cubicBezTo>
                  <a:cubicBezTo>
                    <a:pt x="453" y="66"/>
                    <a:pt x="455" y="68"/>
                    <a:pt x="458" y="70"/>
                  </a:cubicBezTo>
                  <a:cubicBezTo>
                    <a:pt x="458" y="70"/>
                    <a:pt x="458" y="70"/>
                    <a:pt x="458" y="70"/>
                  </a:cubicBezTo>
                  <a:cubicBezTo>
                    <a:pt x="460" y="72"/>
                    <a:pt x="461" y="75"/>
                    <a:pt x="462" y="77"/>
                  </a:cubicBezTo>
                  <a:cubicBezTo>
                    <a:pt x="462" y="77"/>
                    <a:pt x="462" y="77"/>
                    <a:pt x="462" y="77"/>
                  </a:cubicBezTo>
                  <a:cubicBezTo>
                    <a:pt x="464" y="81"/>
                    <a:pt x="463" y="86"/>
                    <a:pt x="460" y="90"/>
                  </a:cubicBezTo>
                  <a:cubicBezTo>
                    <a:pt x="457" y="93"/>
                    <a:pt x="453" y="96"/>
                    <a:pt x="448" y="99"/>
                  </a:cubicBezTo>
                  <a:cubicBezTo>
                    <a:pt x="437" y="104"/>
                    <a:pt x="421" y="108"/>
                    <a:pt x="401" y="109"/>
                  </a:cubicBezTo>
                  <a:cubicBezTo>
                    <a:pt x="368" y="112"/>
                    <a:pt x="337" y="106"/>
                    <a:pt x="320" y="97"/>
                  </a:cubicBezTo>
                  <a:cubicBezTo>
                    <a:pt x="316" y="95"/>
                    <a:pt x="314" y="93"/>
                    <a:pt x="311" y="91"/>
                  </a:cubicBezTo>
                  <a:cubicBezTo>
                    <a:pt x="309" y="89"/>
                    <a:pt x="307" y="86"/>
                    <a:pt x="306" y="84"/>
                  </a:cubicBezTo>
                  <a:cubicBezTo>
                    <a:pt x="306" y="84"/>
                    <a:pt x="306" y="84"/>
                    <a:pt x="306" y="84"/>
                  </a:cubicBezTo>
                  <a:cubicBezTo>
                    <a:pt x="306" y="84"/>
                    <a:pt x="306" y="84"/>
                    <a:pt x="306" y="84"/>
                  </a:cubicBezTo>
                  <a:cubicBezTo>
                    <a:pt x="306" y="84"/>
                    <a:pt x="306" y="84"/>
                    <a:pt x="306" y="84"/>
                  </a:cubicBezTo>
                  <a:cubicBezTo>
                    <a:pt x="306" y="82"/>
                    <a:pt x="306" y="81"/>
                    <a:pt x="306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5" y="75"/>
                    <a:pt x="308" y="71"/>
                    <a:pt x="313" y="67"/>
                  </a:cubicBezTo>
                  <a:cubicBezTo>
                    <a:pt x="317" y="63"/>
                    <a:pt x="323" y="60"/>
                    <a:pt x="330" y="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" name="Freeform 2"/>
            <p:cNvSpPr>
              <a:spLocks noEditPoints="1"/>
            </p:cNvSpPr>
            <p:nvPr/>
          </p:nvSpPr>
          <p:spPr bwMode="auto">
            <a:xfrm>
              <a:off x="7854388" y="2764843"/>
              <a:ext cx="3085936" cy="961102"/>
            </a:xfrm>
            <a:custGeom>
              <a:avLst/>
              <a:gdLst>
                <a:gd name="T0" fmla="*/ 468 w 702"/>
                <a:gd name="T1" fmla="*/ 1 h 218"/>
                <a:gd name="T2" fmla="*/ 539 w 702"/>
                <a:gd name="T3" fmla="*/ 8 h 218"/>
                <a:gd name="T4" fmla="*/ 547 w 702"/>
                <a:gd name="T5" fmla="*/ 11 h 218"/>
                <a:gd name="T6" fmla="*/ 553 w 702"/>
                <a:gd name="T7" fmla="*/ 26 h 218"/>
                <a:gd name="T8" fmla="*/ 509 w 702"/>
                <a:gd name="T9" fmla="*/ 40 h 218"/>
                <a:gd name="T10" fmla="*/ 431 w 702"/>
                <a:gd name="T11" fmla="*/ 31 h 218"/>
                <a:gd name="T12" fmla="*/ 425 w 702"/>
                <a:gd name="T13" fmla="*/ 26 h 218"/>
                <a:gd name="T14" fmla="*/ 425 w 702"/>
                <a:gd name="T15" fmla="*/ 13 h 218"/>
                <a:gd name="T16" fmla="*/ 488 w 702"/>
                <a:gd name="T17" fmla="*/ 123 h 218"/>
                <a:gd name="T18" fmla="*/ 636 w 702"/>
                <a:gd name="T19" fmla="*/ 107 h 218"/>
                <a:gd name="T20" fmla="*/ 674 w 702"/>
                <a:gd name="T21" fmla="*/ 119 h 218"/>
                <a:gd name="T22" fmla="*/ 697 w 702"/>
                <a:gd name="T23" fmla="*/ 137 h 218"/>
                <a:gd name="T24" fmla="*/ 691 w 702"/>
                <a:gd name="T25" fmla="*/ 170 h 218"/>
                <a:gd name="T26" fmla="*/ 515 w 702"/>
                <a:gd name="T27" fmla="*/ 184 h 218"/>
                <a:gd name="T28" fmla="*/ 483 w 702"/>
                <a:gd name="T29" fmla="*/ 168 h 218"/>
                <a:gd name="T30" fmla="*/ 482 w 702"/>
                <a:gd name="T31" fmla="*/ 167 h 218"/>
                <a:gd name="T32" fmla="*/ 482 w 702"/>
                <a:gd name="T33" fmla="*/ 167 h 218"/>
                <a:gd name="T34" fmla="*/ 474 w 702"/>
                <a:gd name="T35" fmla="*/ 138 h 218"/>
                <a:gd name="T36" fmla="*/ 330 w 702"/>
                <a:gd name="T37" fmla="*/ 57 h 218"/>
                <a:gd name="T38" fmla="*/ 439 w 702"/>
                <a:gd name="T39" fmla="*/ 59 h 218"/>
                <a:gd name="T40" fmla="*/ 457 w 702"/>
                <a:gd name="T41" fmla="*/ 69 h 218"/>
                <a:gd name="T42" fmla="*/ 461 w 702"/>
                <a:gd name="T43" fmla="*/ 76 h 218"/>
                <a:gd name="T44" fmla="*/ 459 w 702"/>
                <a:gd name="T45" fmla="*/ 89 h 218"/>
                <a:gd name="T46" fmla="*/ 401 w 702"/>
                <a:gd name="T47" fmla="*/ 109 h 218"/>
                <a:gd name="T48" fmla="*/ 311 w 702"/>
                <a:gd name="T49" fmla="*/ 90 h 218"/>
                <a:gd name="T50" fmla="*/ 305 w 702"/>
                <a:gd name="T51" fmla="*/ 83 h 218"/>
                <a:gd name="T52" fmla="*/ 305 w 702"/>
                <a:gd name="T53" fmla="*/ 83 h 218"/>
                <a:gd name="T54" fmla="*/ 305 w 702"/>
                <a:gd name="T55" fmla="*/ 79 h 218"/>
                <a:gd name="T56" fmla="*/ 305 w 702"/>
                <a:gd name="T57" fmla="*/ 79 h 218"/>
                <a:gd name="T58" fmla="*/ 330 w 702"/>
                <a:gd name="T59" fmla="*/ 57 h 218"/>
                <a:gd name="T60" fmla="*/ 254 w 702"/>
                <a:gd name="T61" fmla="*/ 108 h 218"/>
                <a:gd name="T62" fmla="*/ 230 w 702"/>
                <a:gd name="T63" fmla="*/ 110 h 218"/>
                <a:gd name="T64" fmla="*/ 136 w 702"/>
                <a:gd name="T65" fmla="*/ 158 h 218"/>
                <a:gd name="T66" fmla="*/ 135 w 702"/>
                <a:gd name="T67" fmla="*/ 165 h 218"/>
                <a:gd name="T68" fmla="*/ 197 w 702"/>
                <a:gd name="T69" fmla="*/ 211 h 218"/>
                <a:gd name="T70" fmla="*/ 354 w 702"/>
                <a:gd name="T71" fmla="*/ 199 h 218"/>
                <a:gd name="T72" fmla="*/ 387 w 702"/>
                <a:gd name="T73" fmla="*/ 161 h 218"/>
                <a:gd name="T74" fmla="*/ 384 w 702"/>
                <a:gd name="T75" fmla="*/ 149 h 218"/>
                <a:gd name="T76" fmla="*/ 384 w 702"/>
                <a:gd name="T77" fmla="*/ 149 h 218"/>
                <a:gd name="T78" fmla="*/ 375 w 702"/>
                <a:gd name="T79" fmla="*/ 138 h 218"/>
                <a:gd name="T80" fmla="*/ 255 w 702"/>
                <a:gd name="T81" fmla="*/ 108 h 218"/>
                <a:gd name="T82" fmla="*/ 151 w 702"/>
                <a:gd name="T83" fmla="*/ 51 h 218"/>
                <a:gd name="T84" fmla="*/ 171 w 702"/>
                <a:gd name="T85" fmla="*/ 53 h 218"/>
                <a:gd name="T86" fmla="*/ 216 w 702"/>
                <a:gd name="T87" fmla="*/ 81 h 218"/>
                <a:gd name="T88" fmla="*/ 162 w 702"/>
                <a:gd name="T89" fmla="*/ 109 h 218"/>
                <a:gd name="T90" fmla="*/ 126 w 702"/>
                <a:gd name="T91" fmla="*/ 110 h 218"/>
                <a:gd name="T92" fmla="*/ 79 w 702"/>
                <a:gd name="T93" fmla="*/ 101 h 218"/>
                <a:gd name="T94" fmla="*/ 62 w 702"/>
                <a:gd name="T95" fmla="*/ 78 h 218"/>
                <a:gd name="T96" fmla="*/ 65 w 702"/>
                <a:gd name="T97" fmla="*/ 71 h 218"/>
                <a:gd name="T98" fmla="*/ 121 w 702"/>
                <a:gd name="T99" fmla="*/ 52 h 218"/>
                <a:gd name="T100" fmla="*/ 151 w 702"/>
                <a:gd name="T101" fmla="*/ 51 h 218"/>
                <a:gd name="T102" fmla="*/ 83 w 702"/>
                <a:gd name="T103" fmla="*/ 8 h 218"/>
                <a:gd name="T104" fmla="*/ 126 w 702"/>
                <a:gd name="T105" fmla="*/ 19 h 218"/>
                <a:gd name="T106" fmla="*/ 130 w 702"/>
                <a:gd name="T107" fmla="*/ 28 h 218"/>
                <a:gd name="T108" fmla="*/ 128 w 702"/>
                <a:gd name="T109" fmla="*/ 32 h 218"/>
                <a:gd name="T110" fmla="*/ 63 w 702"/>
                <a:gd name="T111" fmla="*/ 48 h 218"/>
                <a:gd name="T112" fmla="*/ 48 w 702"/>
                <a:gd name="T113" fmla="*/ 48 h 218"/>
                <a:gd name="T114" fmla="*/ 2 w 702"/>
                <a:gd name="T115" fmla="*/ 35 h 218"/>
                <a:gd name="T116" fmla="*/ 6 w 702"/>
                <a:gd name="T117" fmla="*/ 20 h 218"/>
                <a:gd name="T118" fmla="*/ 57 w 702"/>
                <a:gd name="T119" fmla="*/ 8 h 218"/>
                <a:gd name="T120" fmla="*/ 83 w 702"/>
                <a:gd name="T121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2" h="218">
                  <a:moveTo>
                    <a:pt x="434" y="8"/>
                  </a:moveTo>
                  <a:cubicBezTo>
                    <a:pt x="441" y="5"/>
                    <a:pt x="453" y="2"/>
                    <a:pt x="468" y="1"/>
                  </a:cubicBezTo>
                  <a:cubicBezTo>
                    <a:pt x="490" y="0"/>
                    <a:pt x="513" y="1"/>
                    <a:pt x="530" y="5"/>
                  </a:cubicBezTo>
                  <a:cubicBezTo>
                    <a:pt x="534" y="6"/>
                    <a:pt x="537" y="7"/>
                    <a:pt x="539" y="8"/>
                  </a:cubicBezTo>
                  <a:cubicBezTo>
                    <a:pt x="542" y="9"/>
                    <a:pt x="545" y="10"/>
                    <a:pt x="547" y="11"/>
                  </a:cubicBezTo>
                  <a:cubicBezTo>
                    <a:pt x="547" y="11"/>
                    <a:pt x="547" y="11"/>
                    <a:pt x="547" y="11"/>
                  </a:cubicBezTo>
                  <a:cubicBezTo>
                    <a:pt x="550" y="13"/>
                    <a:pt x="552" y="15"/>
                    <a:pt x="553" y="17"/>
                  </a:cubicBezTo>
                  <a:cubicBezTo>
                    <a:pt x="555" y="20"/>
                    <a:pt x="555" y="23"/>
                    <a:pt x="553" y="26"/>
                  </a:cubicBezTo>
                  <a:cubicBezTo>
                    <a:pt x="552" y="28"/>
                    <a:pt x="549" y="30"/>
                    <a:pt x="546" y="32"/>
                  </a:cubicBezTo>
                  <a:cubicBezTo>
                    <a:pt x="539" y="36"/>
                    <a:pt x="526" y="39"/>
                    <a:pt x="509" y="40"/>
                  </a:cubicBezTo>
                  <a:cubicBezTo>
                    <a:pt x="483" y="42"/>
                    <a:pt x="456" y="39"/>
                    <a:pt x="440" y="34"/>
                  </a:cubicBezTo>
                  <a:cubicBezTo>
                    <a:pt x="436" y="33"/>
                    <a:pt x="433" y="32"/>
                    <a:pt x="431" y="31"/>
                  </a:cubicBezTo>
                  <a:cubicBezTo>
                    <a:pt x="428" y="29"/>
                    <a:pt x="426" y="28"/>
                    <a:pt x="425" y="26"/>
                  </a:cubicBezTo>
                  <a:cubicBezTo>
                    <a:pt x="425" y="26"/>
                    <a:pt x="425" y="26"/>
                    <a:pt x="425" y="26"/>
                  </a:cubicBezTo>
                  <a:cubicBezTo>
                    <a:pt x="424" y="25"/>
                    <a:pt x="423" y="24"/>
                    <a:pt x="422" y="22"/>
                  </a:cubicBezTo>
                  <a:cubicBezTo>
                    <a:pt x="421" y="19"/>
                    <a:pt x="422" y="16"/>
                    <a:pt x="425" y="13"/>
                  </a:cubicBezTo>
                  <a:cubicBezTo>
                    <a:pt x="427" y="11"/>
                    <a:pt x="430" y="9"/>
                    <a:pt x="434" y="8"/>
                  </a:cubicBezTo>
                  <a:close/>
                  <a:moveTo>
                    <a:pt x="488" y="123"/>
                  </a:moveTo>
                  <a:cubicBezTo>
                    <a:pt x="498" y="117"/>
                    <a:pt x="511" y="112"/>
                    <a:pt x="528" y="108"/>
                  </a:cubicBezTo>
                  <a:cubicBezTo>
                    <a:pt x="561" y="101"/>
                    <a:pt x="601" y="100"/>
                    <a:pt x="636" y="107"/>
                  </a:cubicBezTo>
                  <a:cubicBezTo>
                    <a:pt x="642" y="109"/>
                    <a:pt x="649" y="110"/>
                    <a:pt x="655" y="112"/>
                  </a:cubicBezTo>
                  <a:cubicBezTo>
                    <a:pt x="662" y="114"/>
                    <a:pt x="668" y="117"/>
                    <a:pt x="674" y="119"/>
                  </a:cubicBezTo>
                  <a:cubicBezTo>
                    <a:pt x="674" y="119"/>
                    <a:pt x="674" y="119"/>
                    <a:pt x="674" y="119"/>
                  </a:cubicBezTo>
                  <a:cubicBezTo>
                    <a:pt x="685" y="124"/>
                    <a:pt x="693" y="131"/>
                    <a:pt x="697" y="137"/>
                  </a:cubicBezTo>
                  <a:cubicBezTo>
                    <a:pt x="701" y="143"/>
                    <a:pt x="702" y="149"/>
                    <a:pt x="701" y="154"/>
                  </a:cubicBezTo>
                  <a:cubicBezTo>
                    <a:pt x="700" y="160"/>
                    <a:pt x="697" y="165"/>
                    <a:pt x="691" y="170"/>
                  </a:cubicBezTo>
                  <a:cubicBezTo>
                    <a:pt x="683" y="178"/>
                    <a:pt x="668" y="185"/>
                    <a:pt x="647" y="190"/>
                  </a:cubicBezTo>
                  <a:cubicBezTo>
                    <a:pt x="602" y="200"/>
                    <a:pt x="550" y="196"/>
                    <a:pt x="515" y="184"/>
                  </a:cubicBezTo>
                  <a:cubicBezTo>
                    <a:pt x="508" y="182"/>
                    <a:pt x="502" y="179"/>
                    <a:pt x="496" y="177"/>
                  </a:cubicBezTo>
                  <a:cubicBezTo>
                    <a:pt x="491" y="174"/>
                    <a:pt x="486" y="171"/>
                    <a:pt x="483" y="168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78" y="164"/>
                    <a:pt x="475" y="160"/>
                    <a:pt x="474" y="156"/>
                  </a:cubicBezTo>
                  <a:cubicBezTo>
                    <a:pt x="471" y="150"/>
                    <a:pt x="471" y="144"/>
                    <a:pt x="474" y="138"/>
                  </a:cubicBezTo>
                  <a:cubicBezTo>
                    <a:pt x="476" y="133"/>
                    <a:pt x="481" y="128"/>
                    <a:pt x="488" y="123"/>
                  </a:cubicBezTo>
                  <a:close/>
                  <a:moveTo>
                    <a:pt x="330" y="57"/>
                  </a:moveTo>
                  <a:cubicBezTo>
                    <a:pt x="340" y="54"/>
                    <a:pt x="352" y="52"/>
                    <a:pt x="367" y="51"/>
                  </a:cubicBezTo>
                  <a:cubicBezTo>
                    <a:pt x="393" y="49"/>
                    <a:pt x="420" y="52"/>
                    <a:pt x="439" y="59"/>
                  </a:cubicBezTo>
                  <a:cubicBezTo>
                    <a:pt x="443" y="60"/>
                    <a:pt x="446" y="62"/>
                    <a:pt x="449" y="64"/>
                  </a:cubicBezTo>
                  <a:cubicBezTo>
                    <a:pt x="452" y="65"/>
                    <a:pt x="455" y="67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9" y="72"/>
                    <a:pt x="461" y="74"/>
                    <a:pt x="461" y="76"/>
                  </a:cubicBezTo>
                  <a:cubicBezTo>
                    <a:pt x="461" y="76"/>
                    <a:pt x="461" y="76"/>
                    <a:pt x="462" y="76"/>
                  </a:cubicBezTo>
                  <a:cubicBezTo>
                    <a:pt x="463" y="81"/>
                    <a:pt x="462" y="85"/>
                    <a:pt x="459" y="89"/>
                  </a:cubicBezTo>
                  <a:cubicBezTo>
                    <a:pt x="457" y="92"/>
                    <a:pt x="452" y="96"/>
                    <a:pt x="447" y="98"/>
                  </a:cubicBezTo>
                  <a:cubicBezTo>
                    <a:pt x="437" y="103"/>
                    <a:pt x="421" y="107"/>
                    <a:pt x="401" y="109"/>
                  </a:cubicBezTo>
                  <a:cubicBezTo>
                    <a:pt x="367" y="111"/>
                    <a:pt x="336" y="105"/>
                    <a:pt x="319" y="96"/>
                  </a:cubicBezTo>
                  <a:cubicBezTo>
                    <a:pt x="316" y="94"/>
                    <a:pt x="313" y="92"/>
                    <a:pt x="311" y="90"/>
                  </a:cubicBezTo>
                  <a:cubicBezTo>
                    <a:pt x="308" y="88"/>
                    <a:pt x="306" y="86"/>
                    <a:pt x="305" y="83"/>
                  </a:cubicBezTo>
                  <a:cubicBezTo>
                    <a:pt x="305" y="83"/>
                    <a:pt x="305" y="83"/>
                    <a:pt x="305" y="83"/>
                  </a:cubicBezTo>
                  <a:cubicBezTo>
                    <a:pt x="305" y="83"/>
                    <a:pt x="305" y="83"/>
                    <a:pt x="305" y="83"/>
                  </a:cubicBezTo>
                  <a:cubicBezTo>
                    <a:pt x="305" y="83"/>
                    <a:pt x="305" y="83"/>
                    <a:pt x="305" y="83"/>
                  </a:cubicBezTo>
                  <a:cubicBezTo>
                    <a:pt x="305" y="82"/>
                    <a:pt x="305" y="81"/>
                    <a:pt x="305" y="80"/>
                  </a:cubicBezTo>
                  <a:cubicBezTo>
                    <a:pt x="305" y="79"/>
                    <a:pt x="305" y="79"/>
                    <a:pt x="305" y="79"/>
                  </a:cubicBezTo>
                  <a:cubicBezTo>
                    <a:pt x="305" y="79"/>
                    <a:pt x="305" y="79"/>
                    <a:pt x="305" y="79"/>
                  </a:cubicBezTo>
                  <a:cubicBezTo>
                    <a:pt x="305" y="79"/>
                    <a:pt x="305" y="79"/>
                    <a:pt x="305" y="79"/>
                  </a:cubicBezTo>
                  <a:cubicBezTo>
                    <a:pt x="304" y="74"/>
                    <a:pt x="307" y="70"/>
                    <a:pt x="312" y="66"/>
                  </a:cubicBezTo>
                  <a:cubicBezTo>
                    <a:pt x="316" y="63"/>
                    <a:pt x="322" y="60"/>
                    <a:pt x="330" y="57"/>
                  </a:cubicBezTo>
                  <a:close/>
                  <a:moveTo>
                    <a:pt x="254" y="108"/>
                  </a:moveTo>
                  <a:cubicBezTo>
                    <a:pt x="254" y="108"/>
                    <a:pt x="254" y="108"/>
                    <a:pt x="254" y="108"/>
                  </a:cubicBezTo>
                  <a:cubicBezTo>
                    <a:pt x="254" y="108"/>
                    <a:pt x="254" y="108"/>
                    <a:pt x="254" y="108"/>
                  </a:cubicBezTo>
                  <a:cubicBezTo>
                    <a:pt x="246" y="109"/>
                    <a:pt x="238" y="109"/>
                    <a:pt x="230" y="110"/>
                  </a:cubicBezTo>
                  <a:cubicBezTo>
                    <a:pt x="222" y="111"/>
                    <a:pt x="215" y="112"/>
                    <a:pt x="208" y="114"/>
                  </a:cubicBezTo>
                  <a:cubicBezTo>
                    <a:pt x="169" y="122"/>
                    <a:pt x="141" y="138"/>
                    <a:pt x="136" y="158"/>
                  </a:cubicBezTo>
                  <a:cubicBezTo>
                    <a:pt x="136" y="158"/>
                    <a:pt x="136" y="158"/>
                    <a:pt x="136" y="158"/>
                  </a:cubicBezTo>
                  <a:cubicBezTo>
                    <a:pt x="135" y="161"/>
                    <a:pt x="135" y="163"/>
                    <a:pt x="135" y="165"/>
                  </a:cubicBezTo>
                  <a:cubicBezTo>
                    <a:pt x="135" y="175"/>
                    <a:pt x="142" y="185"/>
                    <a:pt x="153" y="193"/>
                  </a:cubicBezTo>
                  <a:cubicBezTo>
                    <a:pt x="164" y="200"/>
                    <a:pt x="179" y="207"/>
                    <a:pt x="197" y="211"/>
                  </a:cubicBezTo>
                  <a:cubicBezTo>
                    <a:pt x="217" y="215"/>
                    <a:pt x="241" y="218"/>
                    <a:pt x="267" y="217"/>
                  </a:cubicBezTo>
                  <a:cubicBezTo>
                    <a:pt x="303" y="216"/>
                    <a:pt x="334" y="209"/>
                    <a:pt x="354" y="199"/>
                  </a:cubicBezTo>
                  <a:cubicBezTo>
                    <a:pt x="365" y="194"/>
                    <a:pt x="373" y="188"/>
                    <a:pt x="378" y="182"/>
                  </a:cubicBezTo>
                  <a:cubicBezTo>
                    <a:pt x="384" y="175"/>
                    <a:pt x="387" y="168"/>
                    <a:pt x="387" y="161"/>
                  </a:cubicBezTo>
                  <a:cubicBezTo>
                    <a:pt x="387" y="157"/>
                    <a:pt x="386" y="153"/>
                    <a:pt x="384" y="149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84" y="149"/>
                    <a:pt x="384" y="149"/>
                    <a:pt x="384" y="149"/>
                  </a:cubicBezTo>
                  <a:cubicBezTo>
                    <a:pt x="382" y="145"/>
                    <a:pt x="379" y="142"/>
                    <a:pt x="375" y="138"/>
                  </a:cubicBezTo>
                  <a:cubicBezTo>
                    <a:pt x="375" y="138"/>
                    <a:pt x="375" y="138"/>
                    <a:pt x="375" y="138"/>
                  </a:cubicBezTo>
                  <a:cubicBezTo>
                    <a:pt x="372" y="135"/>
                    <a:pt x="367" y="132"/>
                    <a:pt x="363" y="129"/>
                  </a:cubicBezTo>
                  <a:cubicBezTo>
                    <a:pt x="338" y="115"/>
                    <a:pt x="297" y="107"/>
                    <a:pt x="255" y="108"/>
                  </a:cubicBezTo>
                  <a:cubicBezTo>
                    <a:pt x="254" y="108"/>
                    <a:pt x="254" y="108"/>
                    <a:pt x="254" y="108"/>
                  </a:cubicBezTo>
                  <a:close/>
                  <a:moveTo>
                    <a:pt x="151" y="51"/>
                  </a:moveTo>
                  <a:cubicBezTo>
                    <a:pt x="152" y="51"/>
                    <a:pt x="152" y="51"/>
                    <a:pt x="152" y="51"/>
                  </a:cubicBezTo>
                  <a:cubicBezTo>
                    <a:pt x="158" y="52"/>
                    <a:pt x="165" y="52"/>
                    <a:pt x="171" y="53"/>
                  </a:cubicBezTo>
                  <a:cubicBezTo>
                    <a:pt x="184" y="55"/>
                    <a:pt x="195" y="59"/>
                    <a:pt x="203" y="63"/>
                  </a:cubicBezTo>
                  <a:cubicBezTo>
                    <a:pt x="212" y="68"/>
                    <a:pt x="217" y="74"/>
                    <a:pt x="216" y="81"/>
                  </a:cubicBezTo>
                  <a:cubicBezTo>
                    <a:pt x="216" y="81"/>
                    <a:pt x="216" y="82"/>
                    <a:pt x="216" y="82"/>
                  </a:cubicBezTo>
                  <a:cubicBezTo>
                    <a:pt x="214" y="95"/>
                    <a:pt x="192" y="105"/>
                    <a:pt x="162" y="109"/>
                  </a:cubicBezTo>
                  <a:cubicBezTo>
                    <a:pt x="157" y="109"/>
                    <a:pt x="151" y="110"/>
                    <a:pt x="145" y="110"/>
                  </a:cubicBezTo>
                  <a:cubicBezTo>
                    <a:pt x="139" y="110"/>
                    <a:pt x="132" y="110"/>
                    <a:pt x="126" y="110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06" y="109"/>
                    <a:pt x="90" y="105"/>
                    <a:pt x="79" y="101"/>
                  </a:cubicBezTo>
                  <a:cubicBezTo>
                    <a:pt x="73" y="98"/>
                    <a:pt x="68" y="95"/>
                    <a:pt x="65" y="91"/>
                  </a:cubicBezTo>
                  <a:cubicBezTo>
                    <a:pt x="62" y="87"/>
                    <a:pt x="60" y="83"/>
                    <a:pt x="62" y="78"/>
                  </a:cubicBezTo>
                  <a:cubicBezTo>
                    <a:pt x="62" y="76"/>
                    <a:pt x="63" y="74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74" y="61"/>
                    <a:pt x="96" y="54"/>
                    <a:pt x="121" y="52"/>
                  </a:cubicBezTo>
                  <a:cubicBezTo>
                    <a:pt x="126" y="52"/>
                    <a:pt x="131" y="51"/>
                    <a:pt x="136" y="51"/>
                  </a:cubicBezTo>
                  <a:cubicBezTo>
                    <a:pt x="141" y="51"/>
                    <a:pt x="146" y="51"/>
                    <a:pt x="151" y="51"/>
                  </a:cubicBezTo>
                  <a:close/>
                  <a:moveTo>
                    <a:pt x="83" y="8"/>
                  </a:moveTo>
                  <a:cubicBezTo>
                    <a:pt x="83" y="8"/>
                    <a:pt x="83" y="8"/>
                    <a:pt x="83" y="8"/>
                  </a:cubicBezTo>
                  <a:cubicBezTo>
                    <a:pt x="97" y="8"/>
                    <a:pt x="108" y="10"/>
                    <a:pt x="117" y="13"/>
                  </a:cubicBezTo>
                  <a:cubicBezTo>
                    <a:pt x="121" y="15"/>
                    <a:pt x="124" y="17"/>
                    <a:pt x="126" y="19"/>
                  </a:cubicBezTo>
                  <a:cubicBezTo>
                    <a:pt x="126" y="19"/>
                    <a:pt x="126" y="19"/>
                    <a:pt x="127" y="19"/>
                  </a:cubicBezTo>
                  <a:cubicBezTo>
                    <a:pt x="129" y="21"/>
                    <a:pt x="131" y="25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30" y="29"/>
                    <a:pt x="129" y="30"/>
                    <a:pt x="128" y="32"/>
                  </a:cubicBezTo>
                  <a:cubicBezTo>
                    <a:pt x="123" y="39"/>
                    <a:pt x="102" y="45"/>
                    <a:pt x="77" y="47"/>
                  </a:cubicBezTo>
                  <a:cubicBezTo>
                    <a:pt x="73" y="48"/>
                    <a:pt x="68" y="48"/>
                    <a:pt x="63" y="48"/>
                  </a:cubicBezTo>
                  <a:cubicBezTo>
                    <a:pt x="58" y="48"/>
                    <a:pt x="53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30" y="47"/>
                    <a:pt x="17" y="44"/>
                    <a:pt x="9" y="40"/>
                  </a:cubicBezTo>
                  <a:cubicBezTo>
                    <a:pt x="6" y="39"/>
                    <a:pt x="4" y="37"/>
                    <a:pt x="2" y="35"/>
                  </a:cubicBezTo>
                  <a:cubicBezTo>
                    <a:pt x="0" y="32"/>
                    <a:pt x="0" y="29"/>
                    <a:pt x="1" y="26"/>
                  </a:cubicBezTo>
                  <a:cubicBezTo>
                    <a:pt x="2" y="24"/>
                    <a:pt x="4" y="22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15" y="14"/>
                    <a:pt x="36" y="9"/>
                    <a:pt x="57" y="8"/>
                  </a:cubicBezTo>
                  <a:cubicBezTo>
                    <a:pt x="61" y="8"/>
                    <a:pt x="66" y="7"/>
                    <a:pt x="70" y="7"/>
                  </a:cubicBezTo>
                  <a:cubicBezTo>
                    <a:pt x="74" y="7"/>
                    <a:pt x="78" y="7"/>
                    <a:pt x="83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9871400" y="2173681"/>
              <a:ext cx="263980" cy="674817"/>
              <a:chOff x="10562585" y="2637298"/>
              <a:chExt cx="311923" cy="797376"/>
            </a:xfrm>
          </p:grpSpPr>
          <p:sp>
            <p:nvSpPr>
              <p:cNvPr id="5" name="Freeform 4"/>
              <p:cNvSpPr>
                <a:spLocks noEditPoints="1"/>
              </p:cNvSpPr>
              <p:nvPr/>
            </p:nvSpPr>
            <p:spPr bwMode="auto">
              <a:xfrm>
                <a:off x="10709760" y="2637298"/>
                <a:ext cx="164748" cy="797376"/>
              </a:xfrm>
              <a:custGeom>
                <a:avLst/>
                <a:gdLst>
                  <a:gd name="T0" fmla="*/ 4 w 32"/>
                  <a:gd name="T1" fmla="*/ 83 h 153"/>
                  <a:gd name="T2" fmla="*/ 0 w 32"/>
                  <a:gd name="T3" fmla="*/ 150 h 153"/>
                  <a:gd name="T4" fmla="*/ 3 w 32"/>
                  <a:gd name="T5" fmla="*/ 100 h 153"/>
                  <a:gd name="T6" fmla="*/ 3 w 32"/>
                  <a:gd name="T7" fmla="*/ 153 h 153"/>
                  <a:gd name="T8" fmla="*/ 3 w 32"/>
                  <a:gd name="T9" fmla="*/ 153 h 153"/>
                  <a:gd name="T10" fmla="*/ 6 w 32"/>
                  <a:gd name="T11" fmla="*/ 153 h 153"/>
                  <a:gd name="T12" fmla="*/ 9 w 32"/>
                  <a:gd name="T13" fmla="*/ 153 h 153"/>
                  <a:gd name="T14" fmla="*/ 9 w 32"/>
                  <a:gd name="T15" fmla="*/ 153 h 153"/>
                  <a:gd name="T16" fmla="*/ 12 w 32"/>
                  <a:gd name="T17" fmla="*/ 153 h 153"/>
                  <a:gd name="T18" fmla="*/ 14 w 32"/>
                  <a:gd name="T19" fmla="*/ 153 h 153"/>
                  <a:gd name="T20" fmla="*/ 17 w 32"/>
                  <a:gd name="T21" fmla="*/ 153 h 153"/>
                  <a:gd name="T22" fmla="*/ 18 w 32"/>
                  <a:gd name="T23" fmla="*/ 153 h 153"/>
                  <a:gd name="T24" fmla="*/ 18 w 32"/>
                  <a:gd name="T25" fmla="*/ 100 h 153"/>
                  <a:gd name="T26" fmla="*/ 20 w 32"/>
                  <a:gd name="T27" fmla="*/ 93 h 153"/>
                  <a:gd name="T28" fmla="*/ 31 w 32"/>
                  <a:gd name="T29" fmla="*/ 94 h 153"/>
                  <a:gd name="T30" fmla="*/ 27 w 32"/>
                  <a:gd name="T31" fmla="*/ 59 h 153"/>
                  <a:gd name="T32" fmla="*/ 0 w 32"/>
                  <a:gd name="T33" fmla="*/ 45 h 153"/>
                  <a:gd name="T34" fmla="*/ 0 w 32"/>
                  <a:gd name="T35" fmla="*/ 55 h 153"/>
                  <a:gd name="T36" fmla="*/ 20 w 32"/>
                  <a:gd name="T37" fmla="*/ 23 h 153"/>
                  <a:gd name="T38" fmla="*/ 2 w 32"/>
                  <a:gd name="T39" fmla="*/ 0 h 153"/>
                  <a:gd name="T40" fmla="*/ 6 w 32"/>
                  <a:gd name="T41" fmla="*/ 15 h 153"/>
                  <a:gd name="T42" fmla="*/ 8 w 32"/>
                  <a:gd name="T43" fmla="*/ 15 h 153"/>
                  <a:gd name="T44" fmla="*/ 17 w 32"/>
                  <a:gd name="T45" fmla="*/ 23 h 153"/>
                  <a:gd name="T46" fmla="*/ 17 w 32"/>
                  <a:gd name="T47" fmla="*/ 24 h 153"/>
                  <a:gd name="T48" fmla="*/ 17 w 32"/>
                  <a:gd name="T49" fmla="*/ 25 h 153"/>
                  <a:gd name="T50" fmla="*/ 17 w 32"/>
                  <a:gd name="T51" fmla="*/ 26 h 153"/>
                  <a:gd name="T52" fmla="*/ 17 w 32"/>
                  <a:gd name="T53" fmla="*/ 26 h 153"/>
                  <a:gd name="T54" fmla="*/ 17 w 32"/>
                  <a:gd name="T55" fmla="*/ 27 h 153"/>
                  <a:gd name="T56" fmla="*/ 17 w 32"/>
                  <a:gd name="T57" fmla="*/ 28 h 153"/>
                  <a:gd name="T58" fmla="*/ 17 w 32"/>
                  <a:gd name="T59" fmla="*/ 29 h 153"/>
                  <a:gd name="T60" fmla="*/ 0 w 32"/>
                  <a:gd name="T61" fmla="*/ 19 h 153"/>
                  <a:gd name="T62" fmla="*/ 3 w 32"/>
                  <a:gd name="T63" fmla="*/ 18 h 153"/>
                  <a:gd name="T64" fmla="*/ 5 w 32"/>
                  <a:gd name="T65" fmla="*/ 18 h 153"/>
                  <a:gd name="T66" fmla="*/ 6 w 32"/>
                  <a:gd name="T67" fmla="*/ 17 h 153"/>
                  <a:gd name="T68" fmla="*/ 6 w 32"/>
                  <a:gd name="T69" fmla="*/ 17 h 153"/>
                  <a:gd name="T70" fmla="*/ 7 w 32"/>
                  <a:gd name="T71" fmla="*/ 17 h 153"/>
                  <a:gd name="T72" fmla="*/ 7 w 32"/>
                  <a:gd name="T73" fmla="*/ 17 h 153"/>
                  <a:gd name="T74" fmla="*/ 7 w 32"/>
                  <a:gd name="T75" fmla="*/ 17 h 153"/>
                  <a:gd name="T76" fmla="*/ 7 w 32"/>
                  <a:gd name="T77" fmla="*/ 17 h 153"/>
                  <a:gd name="T78" fmla="*/ 8 w 32"/>
                  <a:gd name="T79" fmla="*/ 17 h 153"/>
                  <a:gd name="T80" fmla="*/ 8 w 32"/>
                  <a:gd name="T81" fmla="*/ 17 h 153"/>
                  <a:gd name="T82" fmla="*/ 8 w 32"/>
                  <a:gd name="T83" fmla="*/ 17 h 153"/>
                  <a:gd name="T84" fmla="*/ 8 w 32"/>
                  <a:gd name="T85" fmla="*/ 17 h 153"/>
                  <a:gd name="T86" fmla="*/ 10 w 32"/>
                  <a:gd name="T87" fmla="*/ 17 h 153"/>
                  <a:gd name="T88" fmla="*/ 12 w 32"/>
                  <a:gd name="T89" fmla="*/ 16 h 153"/>
                  <a:gd name="T90" fmla="*/ 13 w 32"/>
                  <a:gd name="T91" fmla="*/ 17 h 153"/>
                  <a:gd name="T92" fmla="*/ 15 w 32"/>
                  <a:gd name="T93" fmla="*/ 17 h 153"/>
                  <a:gd name="T94" fmla="*/ 16 w 32"/>
                  <a:gd name="T95" fmla="*/ 18 h 153"/>
                  <a:gd name="T96" fmla="*/ 17 w 32"/>
                  <a:gd name="T97" fmla="*/ 20 h 153"/>
                  <a:gd name="T98" fmla="*/ 17 w 32"/>
                  <a:gd name="T99" fmla="*/ 21 h 153"/>
                  <a:gd name="T100" fmla="*/ 17 w 32"/>
                  <a:gd name="T101" fmla="*/ 2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" h="153">
                    <a:moveTo>
                      <a:pt x="5" y="53"/>
                    </a:moveTo>
                    <a:cubicBezTo>
                      <a:pt x="3" y="56"/>
                      <a:pt x="3" y="56"/>
                      <a:pt x="3" y="56"/>
                    </a:cubicBezTo>
                    <a:cubicBezTo>
                      <a:pt x="2" y="57"/>
                      <a:pt x="2" y="57"/>
                      <a:pt x="2" y="59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2"/>
                      <a:pt x="5" y="82"/>
                      <a:pt x="4" y="83"/>
                    </a:cubicBezTo>
                    <a:cubicBezTo>
                      <a:pt x="2" y="86"/>
                      <a:pt x="2" y="86"/>
                      <a:pt x="0" y="84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2"/>
                      <a:pt x="0" y="152"/>
                      <a:pt x="0" y="151"/>
                    </a:cubicBezTo>
                    <a:cubicBezTo>
                      <a:pt x="0" y="151"/>
                      <a:pt x="0" y="151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98"/>
                      <a:pt x="3" y="98"/>
                      <a:pt x="3" y="100"/>
                    </a:cubicBezTo>
                    <a:cubicBezTo>
                      <a:pt x="3" y="150"/>
                      <a:pt x="3" y="150"/>
                      <a:pt x="3" y="150"/>
                    </a:cubicBezTo>
                    <a:cubicBezTo>
                      <a:pt x="3" y="150"/>
                      <a:pt x="3" y="150"/>
                      <a:pt x="3" y="150"/>
                    </a:cubicBezTo>
                    <a:cubicBezTo>
                      <a:pt x="3" y="150"/>
                      <a:pt x="3" y="150"/>
                      <a:pt x="3" y="150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2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8" y="152"/>
                      <a:pt x="18" y="152"/>
                      <a:pt x="18" y="151"/>
                    </a:cubicBezTo>
                    <a:cubicBezTo>
                      <a:pt x="18" y="149"/>
                      <a:pt x="17" y="148"/>
                      <a:pt x="16" y="147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0" y="75"/>
                      <a:pt x="20" y="77"/>
                      <a:pt x="20" y="80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6"/>
                      <a:pt x="20" y="96"/>
                      <a:pt x="20" y="96"/>
                    </a:cubicBezTo>
                    <a:cubicBezTo>
                      <a:pt x="20" y="98"/>
                      <a:pt x="22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31" y="99"/>
                      <a:pt x="31" y="96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2" y="76"/>
                      <a:pt x="32" y="75"/>
                      <a:pt x="30" y="70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56"/>
                      <a:pt x="25" y="53"/>
                      <a:pt x="22" y="51"/>
                    </a:cubicBezTo>
                    <a:cubicBezTo>
                      <a:pt x="18" y="48"/>
                      <a:pt x="13" y="46"/>
                      <a:pt x="8" y="46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6" y="45"/>
                      <a:pt x="3" y="45"/>
                      <a:pt x="0" y="4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49"/>
                      <a:pt x="2" y="49"/>
                      <a:pt x="4" y="50"/>
                    </a:cubicBezTo>
                    <a:cubicBezTo>
                      <a:pt x="6" y="51"/>
                      <a:pt x="6" y="51"/>
                      <a:pt x="5" y="53"/>
                    </a:cubicBezTo>
                    <a:close/>
                    <a:moveTo>
                      <a:pt x="0" y="68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7"/>
                      <a:pt x="1" y="57"/>
                      <a:pt x="1" y="58"/>
                    </a:cubicBezTo>
                    <a:cubicBezTo>
                      <a:pt x="0" y="68"/>
                      <a:pt x="0" y="68"/>
                      <a:pt x="0" y="68"/>
                    </a:cubicBezTo>
                    <a:close/>
                    <a:moveTo>
                      <a:pt x="17" y="29"/>
                    </a:moveTo>
                    <a:cubicBezTo>
                      <a:pt x="18" y="27"/>
                      <a:pt x="19" y="25"/>
                      <a:pt x="20" y="23"/>
                    </a:cubicBezTo>
                    <a:cubicBezTo>
                      <a:pt x="21" y="16"/>
                      <a:pt x="21" y="10"/>
                      <a:pt x="19" y="7"/>
                    </a:cubicBezTo>
                    <a:cubicBezTo>
                      <a:pt x="16" y="1"/>
                      <a:pt x="9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6"/>
                      <a:pt x="4" y="16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9" y="12"/>
                      <a:pt x="19" y="22"/>
                      <a:pt x="17" y="29"/>
                    </a:cubicBezTo>
                    <a:close/>
                    <a:moveTo>
                      <a:pt x="17" y="23"/>
                    </a:move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3" y="41"/>
                      <a:pt x="6" y="44"/>
                      <a:pt x="0" y="4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5"/>
              <p:cNvSpPr>
                <a:spLocks noEditPoints="1"/>
              </p:cNvSpPr>
              <p:nvPr/>
            </p:nvSpPr>
            <p:spPr bwMode="auto">
              <a:xfrm>
                <a:off x="10562585" y="2637298"/>
                <a:ext cx="151568" cy="797376"/>
              </a:xfrm>
              <a:custGeom>
                <a:avLst/>
                <a:gdLst>
                  <a:gd name="T0" fmla="*/ 27 w 29"/>
                  <a:gd name="T1" fmla="*/ 80 h 153"/>
                  <a:gd name="T2" fmla="*/ 29 w 29"/>
                  <a:gd name="T3" fmla="*/ 56 h 153"/>
                  <a:gd name="T4" fmla="*/ 29 w 29"/>
                  <a:gd name="T5" fmla="*/ 49 h 153"/>
                  <a:gd name="T6" fmla="*/ 24 w 29"/>
                  <a:gd name="T7" fmla="*/ 46 h 153"/>
                  <a:gd name="T8" fmla="*/ 5 w 29"/>
                  <a:gd name="T9" fmla="*/ 59 h 153"/>
                  <a:gd name="T10" fmla="*/ 0 w 29"/>
                  <a:gd name="T11" fmla="*/ 80 h 153"/>
                  <a:gd name="T12" fmla="*/ 1 w 29"/>
                  <a:gd name="T13" fmla="*/ 93 h 153"/>
                  <a:gd name="T14" fmla="*/ 6 w 29"/>
                  <a:gd name="T15" fmla="*/ 101 h 153"/>
                  <a:gd name="T16" fmla="*/ 12 w 29"/>
                  <a:gd name="T17" fmla="*/ 93 h 153"/>
                  <a:gd name="T18" fmla="*/ 13 w 29"/>
                  <a:gd name="T19" fmla="*/ 71 h 153"/>
                  <a:gd name="T20" fmla="*/ 15 w 29"/>
                  <a:gd name="T21" fmla="*/ 100 h 153"/>
                  <a:gd name="T22" fmla="*/ 14 w 29"/>
                  <a:gd name="T23" fmla="*/ 150 h 153"/>
                  <a:gd name="T24" fmla="*/ 14 w 29"/>
                  <a:gd name="T25" fmla="*/ 153 h 153"/>
                  <a:gd name="T26" fmla="*/ 14 w 29"/>
                  <a:gd name="T27" fmla="*/ 153 h 153"/>
                  <a:gd name="T28" fmla="*/ 15 w 29"/>
                  <a:gd name="T29" fmla="*/ 153 h 153"/>
                  <a:gd name="T30" fmla="*/ 17 w 29"/>
                  <a:gd name="T31" fmla="*/ 153 h 153"/>
                  <a:gd name="T32" fmla="*/ 17 w 29"/>
                  <a:gd name="T33" fmla="*/ 153 h 153"/>
                  <a:gd name="T34" fmla="*/ 19 w 29"/>
                  <a:gd name="T35" fmla="*/ 153 h 153"/>
                  <a:gd name="T36" fmla="*/ 20 w 29"/>
                  <a:gd name="T37" fmla="*/ 153 h 153"/>
                  <a:gd name="T38" fmla="*/ 22 w 29"/>
                  <a:gd name="T39" fmla="*/ 153 h 153"/>
                  <a:gd name="T40" fmla="*/ 23 w 29"/>
                  <a:gd name="T41" fmla="*/ 153 h 153"/>
                  <a:gd name="T42" fmla="*/ 24 w 29"/>
                  <a:gd name="T43" fmla="*/ 153 h 153"/>
                  <a:gd name="T44" fmla="*/ 25 w 29"/>
                  <a:gd name="T45" fmla="*/ 153 h 153"/>
                  <a:gd name="T46" fmla="*/ 27 w 29"/>
                  <a:gd name="T47" fmla="*/ 153 h 153"/>
                  <a:gd name="T48" fmla="*/ 28 w 29"/>
                  <a:gd name="T49" fmla="*/ 153 h 153"/>
                  <a:gd name="T50" fmla="*/ 28 w 29"/>
                  <a:gd name="T51" fmla="*/ 150 h 153"/>
                  <a:gd name="T52" fmla="*/ 28 w 29"/>
                  <a:gd name="T53" fmla="*/ 119 h 153"/>
                  <a:gd name="T54" fmla="*/ 29 w 29"/>
                  <a:gd name="T55" fmla="*/ 85 h 153"/>
                  <a:gd name="T56" fmla="*/ 14 w 29"/>
                  <a:gd name="T57" fmla="*/ 19 h 153"/>
                  <a:gd name="T58" fmla="*/ 13 w 29"/>
                  <a:gd name="T59" fmla="*/ 7 h 153"/>
                  <a:gd name="T60" fmla="*/ 29 w 29"/>
                  <a:gd name="T61" fmla="*/ 19 h 153"/>
                  <a:gd name="T62" fmla="*/ 27 w 29"/>
                  <a:gd name="T63" fmla="*/ 20 h 153"/>
                  <a:gd name="T64" fmla="*/ 25 w 29"/>
                  <a:gd name="T65" fmla="*/ 20 h 153"/>
                  <a:gd name="T66" fmla="*/ 24 w 29"/>
                  <a:gd name="T67" fmla="*/ 21 h 153"/>
                  <a:gd name="T68" fmla="*/ 22 w 29"/>
                  <a:gd name="T69" fmla="*/ 21 h 153"/>
                  <a:gd name="T70" fmla="*/ 20 w 29"/>
                  <a:gd name="T71" fmla="*/ 21 h 153"/>
                  <a:gd name="T72" fmla="*/ 19 w 29"/>
                  <a:gd name="T73" fmla="*/ 22 h 153"/>
                  <a:gd name="T74" fmla="*/ 17 w 29"/>
                  <a:gd name="T75" fmla="*/ 22 h 153"/>
                  <a:gd name="T76" fmla="*/ 15 w 29"/>
                  <a:gd name="T77" fmla="*/ 22 h 153"/>
                  <a:gd name="T78" fmla="*/ 15 w 29"/>
                  <a:gd name="T79" fmla="*/ 22 h 153"/>
                  <a:gd name="T80" fmla="*/ 15 w 29"/>
                  <a:gd name="T81" fmla="*/ 23 h 153"/>
                  <a:gd name="T82" fmla="*/ 15 w 29"/>
                  <a:gd name="T83" fmla="*/ 23 h 153"/>
                  <a:gd name="T84" fmla="*/ 15 w 29"/>
                  <a:gd name="T85" fmla="*/ 24 h 153"/>
                  <a:gd name="T86" fmla="*/ 15 w 29"/>
                  <a:gd name="T87" fmla="*/ 24 h 153"/>
                  <a:gd name="T88" fmla="*/ 15 w 29"/>
                  <a:gd name="T89" fmla="*/ 25 h 153"/>
                  <a:gd name="T90" fmla="*/ 15 w 29"/>
                  <a:gd name="T91" fmla="*/ 25 h 153"/>
                  <a:gd name="T92" fmla="*/ 15 w 29"/>
                  <a:gd name="T93" fmla="*/ 26 h 153"/>
                  <a:gd name="T94" fmla="*/ 15 w 29"/>
                  <a:gd name="T95" fmla="*/ 27 h 153"/>
                  <a:gd name="T96" fmla="*/ 15 w 29"/>
                  <a:gd name="T97" fmla="*/ 27 h 153"/>
                  <a:gd name="T98" fmla="*/ 15 w 29"/>
                  <a:gd name="T99" fmla="*/ 28 h 153"/>
                  <a:gd name="T100" fmla="*/ 15 w 29"/>
                  <a:gd name="T101" fmla="*/ 28 h 153"/>
                  <a:gd name="T102" fmla="*/ 15 w 29"/>
                  <a:gd name="T103" fmla="*/ 29 h 153"/>
                  <a:gd name="T104" fmla="*/ 16 w 29"/>
                  <a:gd name="T105" fmla="*/ 30 h 153"/>
                  <a:gd name="T106" fmla="*/ 29 w 29"/>
                  <a:gd name="T107" fmla="*/ 4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53">
                    <a:moveTo>
                      <a:pt x="29" y="85"/>
                    </a:moveTo>
                    <a:cubicBezTo>
                      <a:pt x="29" y="85"/>
                      <a:pt x="28" y="84"/>
                      <a:pt x="28" y="83"/>
                    </a:cubicBezTo>
                    <a:cubicBezTo>
                      <a:pt x="27" y="82"/>
                      <a:pt x="27" y="81"/>
                      <a:pt x="27" y="80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7"/>
                      <a:pt x="29" y="57"/>
                      <a:pt x="29" y="57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6" y="51"/>
                      <a:pt x="26" y="51"/>
                      <a:pt x="28" y="50"/>
                    </a:cubicBezTo>
                    <a:cubicBezTo>
                      <a:pt x="28" y="50"/>
                      <a:pt x="29" y="49"/>
                      <a:pt x="29" y="49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7" y="45"/>
                      <a:pt x="25" y="45"/>
                      <a:pt x="24" y="44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19" y="46"/>
                      <a:pt x="15" y="47"/>
                      <a:pt x="11" y="50"/>
                    </a:cubicBezTo>
                    <a:cubicBezTo>
                      <a:pt x="7" y="52"/>
                      <a:pt x="7" y="54"/>
                      <a:pt x="6" y="58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0" y="74"/>
                      <a:pt x="0" y="75"/>
                      <a:pt x="0" y="80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9"/>
                      <a:pt x="3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9" y="101"/>
                      <a:pt x="12" y="98"/>
                      <a:pt x="12" y="96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1" y="80"/>
                      <a:pt x="11" y="80"/>
                      <a:pt x="11" y="80"/>
                    </a:cubicBezTo>
                    <a:cubicBezTo>
                      <a:pt x="11" y="76"/>
                      <a:pt x="12" y="74"/>
                      <a:pt x="13" y="71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5" y="147"/>
                      <a:pt x="15" y="147"/>
                      <a:pt x="15" y="147"/>
                    </a:cubicBezTo>
                    <a:cubicBezTo>
                      <a:pt x="15" y="148"/>
                      <a:pt x="14" y="149"/>
                      <a:pt x="14" y="150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4" y="150"/>
                      <a:pt x="14" y="150"/>
                      <a:pt x="14" y="150"/>
                    </a:cubicBezTo>
                    <a:cubicBezTo>
                      <a:pt x="14" y="150"/>
                      <a:pt x="14" y="151"/>
                      <a:pt x="14" y="151"/>
                    </a:cubicBezTo>
                    <a:cubicBezTo>
                      <a:pt x="14" y="152"/>
                      <a:pt x="14" y="152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8" y="153"/>
                      <a:pt x="18" y="153"/>
                      <a:pt x="18" y="153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3" y="153"/>
                      <a:pt x="23" y="153"/>
                      <a:pt x="23" y="153"/>
                    </a:cubicBezTo>
                    <a:cubicBezTo>
                      <a:pt x="23" y="153"/>
                      <a:pt x="23" y="153"/>
                      <a:pt x="23" y="153"/>
                    </a:cubicBezTo>
                    <a:cubicBezTo>
                      <a:pt x="23" y="153"/>
                      <a:pt x="23" y="153"/>
                      <a:pt x="23" y="153"/>
                    </a:cubicBezTo>
                    <a:cubicBezTo>
                      <a:pt x="23" y="153"/>
                      <a:pt x="23" y="153"/>
                      <a:pt x="23" y="153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2"/>
                      <a:pt x="28" y="152"/>
                      <a:pt x="28" y="151"/>
                    </a:cubicBezTo>
                    <a:cubicBezTo>
                      <a:pt x="28" y="151"/>
                      <a:pt x="28" y="151"/>
                      <a:pt x="28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8" y="99"/>
                      <a:pt x="29" y="99"/>
                      <a:pt x="29" y="98"/>
                    </a:cubicBezTo>
                    <a:cubicBezTo>
                      <a:pt x="29" y="85"/>
                      <a:pt x="29" y="85"/>
                      <a:pt x="29" y="85"/>
                    </a:cubicBezTo>
                    <a:close/>
                    <a:moveTo>
                      <a:pt x="29" y="0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24" y="18"/>
                      <a:pt x="19" y="20"/>
                      <a:pt x="14" y="19"/>
                    </a:cubicBezTo>
                    <a:cubicBezTo>
                      <a:pt x="14" y="23"/>
                      <a:pt x="14" y="26"/>
                      <a:pt x="15" y="29"/>
                    </a:cubicBezTo>
                    <a:cubicBezTo>
                      <a:pt x="14" y="27"/>
                      <a:pt x="13" y="25"/>
                      <a:pt x="12" y="23"/>
                    </a:cubicBezTo>
                    <a:cubicBezTo>
                      <a:pt x="11" y="16"/>
                      <a:pt x="11" y="10"/>
                      <a:pt x="13" y="7"/>
                    </a:cubicBezTo>
                    <a:cubicBezTo>
                      <a:pt x="16" y="1"/>
                      <a:pt x="23" y="0"/>
                      <a:pt x="29" y="0"/>
                    </a:cubicBezTo>
                    <a:close/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8" y="39"/>
                      <a:pt x="23" y="43"/>
                      <a:pt x="29" y="44"/>
                    </a:cubicBezTo>
                    <a:lnTo>
                      <a:pt x="29" y="19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8209457" y="2911703"/>
              <a:ext cx="1864576" cy="392249"/>
            </a:xfrm>
            <a:custGeom>
              <a:avLst/>
              <a:gdLst>
                <a:gd name="T0" fmla="*/ 107 w 1003"/>
                <a:gd name="T1" fmla="*/ 56 h 211"/>
                <a:gd name="T2" fmla="*/ 0 w 1003"/>
                <a:gd name="T3" fmla="*/ 28 h 211"/>
                <a:gd name="T4" fmla="*/ 3 w 1003"/>
                <a:gd name="T5" fmla="*/ 18 h 211"/>
                <a:gd name="T6" fmla="*/ 109 w 1003"/>
                <a:gd name="T7" fmla="*/ 47 h 211"/>
                <a:gd name="T8" fmla="*/ 107 w 1003"/>
                <a:gd name="T9" fmla="*/ 56 h 211"/>
                <a:gd name="T10" fmla="*/ 107 w 1003"/>
                <a:gd name="T11" fmla="*/ 56 h 211"/>
                <a:gd name="T12" fmla="*/ 998 w 1003"/>
                <a:gd name="T13" fmla="*/ 211 h 211"/>
                <a:gd name="T14" fmla="*/ 852 w 1003"/>
                <a:gd name="T15" fmla="*/ 154 h 211"/>
                <a:gd name="T16" fmla="*/ 857 w 1003"/>
                <a:gd name="T17" fmla="*/ 144 h 211"/>
                <a:gd name="T18" fmla="*/ 1003 w 1003"/>
                <a:gd name="T19" fmla="*/ 201 h 211"/>
                <a:gd name="T20" fmla="*/ 998 w 1003"/>
                <a:gd name="T21" fmla="*/ 211 h 211"/>
                <a:gd name="T22" fmla="*/ 998 w 1003"/>
                <a:gd name="T23" fmla="*/ 211 h 211"/>
                <a:gd name="T24" fmla="*/ 613 w 1003"/>
                <a:gd name="T25" fmla="*/ 166 h 211"/>
                <a:gd name="T26" fmla="*/ 544 w 1003"/>
                <a:gd name="T27" fmla="*/ 196 h 211"/>
                <a:gd name="T28" fmla="*/ 540 w 1003"/>
                <a:gd name="T29" fmla="*/ 187 h 211"/>
                <a:gd name="T30" fmla="*/ 608 w 1003"/>
                <a:gd name="T31" fmla="*/ 156 h 211"/>
                <a:gd name="T32" fmla="*/ 613 w 1003"/>
                <a:gd name="T33" fmla="*/ 166 h 211"/>
                <a:gd name="T34" fmla="*/ 613 w 1003"/>
                <a:gd name="T35" fmla="*/ 166 h 211"/>
                <a:gd name="T36" fmla="*/ 932 w 1003"/>
                <a:gd name="T37" fmla="*/ 9 h 211"/>
                <a:gd name="T38" fmla="*/ 769 w 1003"/>
                <a:gd name="T39" fmla="*/ 59 h 211"/>
                <a:gd name="T40" fmla="*/ 764 w 1003"/>
                <a:gd name="T41" fmla="*/ 49 h 211"/>
                <a:gd name="T42" fmla="*/ 927 w 1003"/>
                <a:gd name="T43" fmla="*/ 0 h 211"/>
                <a:gd name="T44" fmla="*/ 932 w 1003"/>
                <a:gd name="T45" fmla="*/ 9 h 211"/>
                <a:gd name="T46" fmla="*/ 932 w 1003"/>
                <a:gd name="T47" fmla="*/ 9 h 211"/>
                <a:gd name="T48" fmla="*/ 312 w 1003"/>
                <a:gd name="T49" fmla="*/ 199 h 211"/>
                <a:gd name="T50" fmla="*/ 232 w 1003"/>
                <a:gd name="T51" fmla="*/ 166 h 211"/>
                <a:gd name="T52" fmla="*/ 237 w 1003"/>
                <a:gd name="T53" fmla="*/ 156 h 211"/>
                <a:gd name="T54" fmla="*/ 317 w 1003"/>
                <a:gd name="T55" fmla="*/ 189 h 211"/>
                <a:gd name="T56" fmla="*/ 312 w 1003"/>
                <a:gd name="T57" fmla="*/ 19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3" h="211">
                  <a:moveTo>
                    <a:pt x="107" y="56"/>
                  </a:moveTo>
                  <a:lnTo>
                    <a:pt x="0" y="28"/>
                  </a:lnTo>
                  <a:lnTo>
                    <a:pt x="3" y="18"/>
                  </a:lnTo>
                  <a:lnTo>
                    <a:pt x="109" y="47"/>
                  </a:lnTo>
                  <a:lnTo>
                    <a:pt x="107" y="56"/>
                  </a:lnTo>
                  <a:lnTo>
                    <a:pt x="107" y="56"/>
                  </a:lnTo>
                  <a:close/>
                  <a:moveTo>
                    <a:pt x="998" y="211"/>
                  </a:moveTo>
                  <a:lnTo>
                    <a:pt x="852" y="154"/>
                  </a:lnTo>
                  <a:lnTo>
                    <a:pt x="857" y="144"/>
                  </a:lnTo>
                  <a:lnTo>
                    <a:pt x="1003" y="201"/>
                  </a:lnTo>
                  <a:lnTo>
                    <a:pt x="998" y="211"/>
                  </a:lnTo>
                  <a:lnTo>
                    <a:pt x="998" y="211"/>
                  </a:lnTo>
                  <a:close/>
                  <a:moveTo>
                    <a:pt x="613" y="166"/>
                  </a:moveTo>
                  <a:lnTo>
                    <a:pt x="544" y="196"/>
                  </a:lnTo>
                  <a:lnTo>
                    <a:pt x="540" y="187"/>
                  </a:lnTo>
                  <a:lnTo>
                    <a:pt x="608" y="156"/>
                  </a:lnTo>
                  <a:lnTo>
                    <a:pt x="613" y="166"/>
                  </a:lnTo>
                  <a:lnTo>
                    <a:pt x="613" y="166"/>
                  </a:lnTo>
                  <a:close/>
                  <a:moveTo>
                    <a:pt x="932" y="9"/>
                  </a:moveTo>
                  <a:lnTo>
                    <a:pt x="769" y="59"/>
                  </a:lnTo>
                  <a:lnTo>
                    <a:pt x="764" y="49"/>
                  </a:lnTo>
                  <a:lnTo>
                    <a:pt x="927" y="0"/>
                  </a:lnTo>
                  <a:lnTo>
                    <a:pt x="932" y="9"/>
                  </a:lnTo>
                  <a:lnTo>
                    <a:pt x="932" y="9"/>
                  </a:lnTo>
                  <a:close/>
                  <a:moveTo>
                    <a:pt x="312" y="199"/>
                  </a:moveTo>
                  <a:lnTo>
                    <a:pt x="232" y="166"/>
                  </a:lnTo>
                  <a:lnTo>
                    <a:pt x="237" y="156"/>
                  </a:lnTo>
                  <a:lnTo>
                    <a:pt x="317" y="189"/>
                  </a:lnTo>
                  <a:lnTo>
                    <a:pt x="312" y="19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9378766" y="2218297"/>
              <a:ext cx="282568" cy="899755"/>
              <a:chOff x="9980480" y="2690017"/>
              <a:chExt cx="333887" cy="1063167"/>
            </a:xfrm>
          </p:grpSpPr>
          <p:sp>
            <p:nvSpPr>
              <p:cNvPr id="9" name="Freeform 8"/>
              <p:cNvSpPr>
                <a:spLocks noEditPoints="1"/>
              </p:cNvSpPr>
              <p:nvPr/>
            </p:nvSpPr>
            <p:spPr bwMode="auto">
              <a:xfrm>
                <a:off x="10136440" y="2690017"/>
                <a:ext cx="177927" cy="1063167"/>
              </a:xfrm>
              <a:custGeom>
                <a:avLst/>
                <a:gdLst>
                  <a:gd name="T0" fmla="*/ 21 w 34"/>
                  <a:gd name="T1" fmla="*/ 40 h 204"/>
                  <a:gd name="T2" fmla="*/ 2 w 34"/>
                  <a:gd name="T3" fmla="*/ 25 h 204"/>
                  <a:gd name="T4" fmla="*/ 0 w 34"/>
                  <a:gd name="T5" fmla="*/ 27 h 204"/>
                  <a:gd name="T6" fmla="*/ 2 w 34"/>
                  <a:gd name="T7" fmla="*/ 0 h 204"/>
                  <a:gd name="T8" fmla="*/ 2 w 34"/>
                  <a:gd name="T9" fmla="*/ 0 h 204"/>
                  <a:gd name="T10" fmla="*/ 11 w 34"/>
                  <a:gd name="T11" fmla="*/ 1 h 204"/>
                  <a:gd name="T12" fmla="*/ 29 w 34"/>
                  <a:gd name="T13" fmla="*/ 23 h 204"/>
                  <a:gd name="T14" fmla="*/ 15 w 34"/>
                  <a:gd name="T15" fmla="*/ 54 h 204"/>
                  <a:gd name="T16" fmla="*/ 23 w 34"/>
                  <a:gd name="T17" fmla="*/ 30 h 204"/>
                  <a:gd name="T18" fmla="*/ 3 w 34"/>
                  <a:gd name="T19" fmla="*/ 21 h 204"/>
                  <a:gd name="T20" fmla="*/ 3 w 34"/>
                  <a:gd name="T21" fmla="*/ 20 h 204"/>
                  <a:gd name="T22" fmla="*/ 0 w 34"/>
                  <a:gd name="T23" fmla="*/ 22 h 204"/>
                  <a:gd name="T24" fmla="*/ 16 w 34"/>
                  <a:gd name="T25" fmla="*/ 162 h 204"/>
                  <a:gd name="T26" fmla="*/ 16 w 34"/>
                  <a:gd name="T27" fmla="*/ 202 h 204"/>
                  <a:gd name="T28" fmla="*/ 3 w 34"/>
                  <a:gd name="T29" fmla="*/ 202 h 204"/>
                  <a:gd name="T30" fmla="*/ 4 w 34"/>
                  <a:gd name="T31" fmla="*/ 129 h 204"/>
                  <a:gd name="T32" fmla="*/ 4 w 34"/>
                  <a:gd name="T33" fmla="*/ 129 h 204"/>
                  <a:gd name="T34" fmla="*/ 3 w 34"/>
                  <a:gd name="T35" fmla="*/ 129 h 204"/>
                  <a:gd name="T36" fmla="*/ 3 w 34"/>
                  <a:gd name="T37" fmla="*/ 129 h 204"/>
                  <a:gd name="T38" fmla="*/ 3 w 34"/>
                  <a:gd name="T39" fmla="*/ 129 h 204"/>
                  <a:gd name="T40" fmla="*/ 3 w 34"/>
                  <a:gd name="T41" fmla="*/ 129 h 204"/>
                  <a:gd name="T42" fmla="*/ 3 w 34"/>
                  <a:gd name="T43" fmla="*/ 129 h 204"/>
                  <a:gd name="T44" fmla="*/ 3 w 34"/>
                  <a:gd name="T45" fmla="*/ 129 h 204"/>
                  <a:gd name="T46" fmla="*/ 3 w 34"/>
                  <a:gd name="T47" fmla="*/ 128 h 204"/>
                  <a:gd name="T48" fmla="*/ 3 w 34"/>
                  <a:gd name="T49" fmla="*/ 128 h 204"/>
                  <a:gd name="T50" fmla="*/ 3 w 34"/>
                  <a:gd name="T51" fmla="*/ 128 h 204"/>
                  <a:gd name="T52" fmla="*/ 3 w 34"/>
                  <a:gd name="T53" fmla="*/ 128 h 204"/>
                  <a:gd name="T54" fmla="*/ 3 w 34"/>
                  <a:gd name="T55" fmla="*/ 128 h 204"/>
                  <a:gd name="T56" fmla="*/ 3 w 34"/>
                  <a:gd name="T57" fmla="*/ 128 h 204"/>
                  <a:gd name="T58" fmla="*/ 3 w 34"/>
                  <a:gd name="T59" fmla="*/ 128 h 204"/>
                  <a:gd name="T60" fmla="*/ 3 w 34"/>
                  <a:gd name="T61" fmla="*/ 128 h 204"/>
                  <a:gd name="T62" fmla="*/ 3 w 34"/>
                  <a:gd name="T63" fmla="*/ 128 h 204"/>
                  <a:gd name="T64" fmla="*/ 3 w 34"/>
                  <a:gd name="T65" fmla="*/ 128 h 204"/>
                  <a:gd name="T66" fmla="*/ 3 w 34"/>
                  <a:gd name="T67" fmla="*/ 128 h 204"/>
                  <a:gd name="T68" fmla="*/ 3 w 34"/>
                  <a:gd name="T69" fmla="*/ 128 h 204"/>
                  <a:gd name="T70" fmla="*/ 3 w 34"/>
                  <a:gd name="T71" fmla="*/ 128 h 204"/>
                  <a:gd name="T72" fmla="*/ 3 w 34"/>
                  <a:gd name="T73" fmla="*/ 128 h 204"/>
                  <a:gd name="T74" fmla="*/ 3 w 34"/>
                  <a:gd name="T75" fmla="*/ 128 h 204"/>
                  <a:gd name="T76" fmla="*/ 3 w 34"/>
                  <a:gd name="T77" fmla="*/ 128 h 204"/>
                  <a:gd name="T78" fmla="*/ 3 w 34"/>
                  <a:gd name="T79" fmla="*/ 128 h 204"/>
                  <a:gd name="T80" fmla="*/ 2 w 34"/>
                  <a:gd name="T81" fmla="*/ 128 h 204"/>
                  <a:gd name="T82" fmla="*/ 2 w 34"/>
                  <a:gd name="T83" fmla="*/ 128 h 204"/>
                  <a:gd name="T84" fmla="*/ 3 w 34"/>
                  <a:gd name="T85" fmla="*/ 201 h 204"/>
                  <a:gd name="T86" fmla="*/ 0 w 34"/>
                  <a:gd name="T87" fmla="*/ 204 h 204"/>
                  <a:gd name="T88" fmla="*/ 5 w 34"/>
                  <a:gd name="T89" fmla="*/ 93 h 204"/>
                  <a:gd name="T90" fmla="*/ 5 w 34"/>
                  <a:gd name="T91" fmla="*/ 65 h 204"/>
                  <a:gd name="T92" fmla="*/ 0 w 34"/>
                  <a:gd name="T93" fmla="*/ 58 h 204"/>
                  <a:gd name="T94" fmla="*/ 10 w 34"/>
                  <a:gd name="T95" fmla="*/ 59 h 204"/>
                  <a:gd name="T96" fmla="*/ 32 w 34"/>
                  <a:gd name="T97" fmla="*/ 89 h 204"/>
                  <a:gd name="T98" fmla="*/ 33 w 34"/>
                  <a:gd name="T99" fmla="*/ 97 h 204"/>
                  <a:gd name="T100" fmla="*/ 34 w 34"/>
                  <a:gd name="T101" fmla="*/ 111 h 204"/>
                  <a:gd name="T102" fmla="*/ 29 w 34"/>
                  <a:gd name="T103" fmla="*/ 120 h 204"/>
                  <a:gd name="T104" fmla="*/ 23 w 34"/>
                  <a:gd name="T105" fmla="*/ 111 h 204"/>
                  <a:gd name="T106" fmla="*/ 14 w 34"/>
                  <a:gd name="T107" fmla="*/ 93 h 204"/>
                  <a:gd name="T108" fmla="*/ 1 w 34"/>
                  <a:gd name="T109" fmla="*/ 71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204">
                    <a:moveTo>
                      <a:pt x="0" y="56"/>
                    </a:moveTo>
                    <a:cubicBezTo>
                      <a:pt x="7" y="56"/>
                      <a:pt x="14" y="54"/>
                      <a:pt x="18" y="48"/>
                    </a:cubicBezTo>
                    <a:cubicBezTo>
                      <a:pt x="20" y="45"/>
                      <a:pt x="21" y="43"/>
                      <a:pt x="21" y="40"/>
                    </a:cubicBezTo>
                    <a:cubicBezTo>
                      <a:pt x="22" y="37"/>
                      <a:pt x="22" y="35"/>
                      <a:pt x="22" y="32"/>
                    </a:cubicBezTo>
                    <a:cubicBezTo>
                      <a:pt x="19" y="32"/>
                      <a:pt x="15" y="32"/>
                      <a:pt x="12" y="31"/>
                    </a:cubicBezTo>
                    <a:cubicBezTo>
                      <a:pt x="8" y="30"/>
                      <a:pt x="5" y="29"/>
                      <a:pt x="2" y="25"/>
                    </a:cubicBezTo>
                    <a:cubicBezTo>
                      <a:pt x="2" y="25"/>
                      <a:pt x="2" y="25"/>
                      <a:pt x="2" y="24"/>
                    </a:cubicBezTo>
                    <a:cubicBezTo>
                      <a:pt x="2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0" y="27"/>
                    </a:cubicBezTo>
                    <a:cubicBezTo>
                      <a:pt x="0" y="56"/>
                      <a:pt x="0" y="56"/>
                      <a:pt x="0" y="56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0"/>
                      <a:pt x="8" y="0"/>
                      <a:pt x="11" y="1"/>
                    </a:cubicBezTo>
                    <a:cubicBezTo>
                      <a:pt x="16" y="2"/>
                      <a:pt x="20" y="4"/>
                      <a:pt x="24" y="8"/>
                    </a:cubicBezTo>
                    <a:cubicBezTo>
                      <a:pt x="27" y="12"/>
                      <a:pt x="29" y="16"/>
                      <a:pt x="29" y="22"/>
                    </a:cubicBez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23" y="48"/>
                      <a:pt x="24" y="39"/>
                      <a:pt x="24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3" y="30"/>
                    </a:cubicBezTo>
                    <a:cubicBezTo>
                      <a:pt x="20" y="30"/>
                      <a:pt x="16" y="30"/>
                      <a:pt x="12" y="29"/>
                    </a:cubicBezTo>
                    <a:cubicBezTo>
                      <a:pt x="9" y="28"/>
                      <a:pt x="6" y="26"/>
                      <a:pt x="4" y="24"/>
                    </a:cubicBezTo>
                    <a:cubicBezTo>
                      <a:pt x="4" y="23"/>
                      <a:pt x="3" y="2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2" y="20"/>
                      <a:pt x="2" y="20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1"/>
                      <a:pt x="1" y="21"/>
                      <a:pt x="0" y="22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8" y="107"/>
                    </a:moveTo>
                    <a:cubicBezTo>
                      <a:pt x="25" y="127"/>
                      <a:pt x="18" y="141"/>
                      <a:pt x="16" y="162"/>
                    </a:cubicBezTo>
                    <a:cubicBezTo>
                      <a:pt x="15" y="169"/>
                      <a:pt x="16" y="186"/>
                      <a:pt x="14" y="198"/>
                    </a:cubicBezTo>
                    <a:cubicBezTo>
                      <a:pt x="16" y="198"/>
                      <a:pt x="16" y="199"/>
                      <a:pt x="16" y="201"/>
                    </a:cubicBezTo>
                    <a:cubicBezTo>
                      <a:pt x="16" y="202"/>
                      <a:pt x="16" y="202"/>
                      <a:pt x="16" y="202"/>
                    </a:cubicBezTo>
                    <a:cubicBezTo>
                      <a:pt x="16" y="203"/>
                      <a:pt x="16" y="204"/>
                      <a:pt x="16" y="204"/>
                    </a:cubicBezTo>
                    <a:cubicBezTo>
                      <a:pt x="3" y="204"/>
                      <a:pt x="3" y="204"/>
                      <a:pt x="3" y="204"/>
                    </a:cubicBezTo>
                    <a:cubicBezTo>
                      <a:pt x="3" y="204"/>
                      <a:pt x="3" y="203"/>
                      <a:pt x="3" y="202"/>
                    </a:cubicBezTo>
                    <a:cubicBezTo>
                      <a:pt x="3" y="201"/>
                      <a:pt x="3" y="201"/>
                      <a:pt x="3" y="201"/>
                    </a:cubicBezTo>
                    <a:cubicBezTo>
                      <a:pt x="3" y="200"/>
                      <a:pt x="3" y="200"/>
                      <a:pt x="4" y="199"/>
                    </a:cubicBezTo>
                    <a:cubicBezTo>
                      <a:pt x="4" y="174"/>
                      <a:pt x="4" y="154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4" y="129"/>
                      <a:pt x="4" y="129"/>
                      <a:pt x="4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9"/>
                      <a:pt x="3" y="129"/>
                      <a:pt x="3" y="129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2" y="128"/>
                      <a:pt x="1" y="128"/>
                      <a:pt x="1" y="129"/>
                    </a:cubicBezTo>
                    <a:cubicBezTo>
                      <a:pt x="1" y="198"/>
                      <a:pt x="1" y="198"/>
                      <a:pt x="1" y="198"/>
                    </a:cubicBezTo>
                    <a:cubicBezTo>
                      <a:pt x="2" y="199"/>
                      <a:pt x="3" y="200"/>
                      <a:pt x="3" y="201"/>
                    </a:cubicBezTo>
                    <a:cubicBezTo>
                      <a:pt x="3" y="202"/>
                      <a:pt x="3" y="202"/>
                      <a:pt x="3" y="202"/>
                    </a:cubicBezTo>
                    <a:cubicBezTo>
                      <a:pt x="3" y="203"/>
                      <a:pt x="2" y="204"/>
                      <a:pt x="2" y="204"/>
                    </a:cubicBezTo>
                    <a:cubicBezTo>
                      <a:pt x="0" y="204"/>
                      <a:pt x="0" y="204"/>
                      <a:pt x="0" y="204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2" y="99"/>
                      <a:pt x="2" y="98"/>
                      <a:pt x="4" y="96"/>
                    </a:cubicBezTo>
                    <a:cubicBezTo>
                      <a:pt x="5" y="95"/>
                      <a:pt x="5" y="95"/>
                      <a:pt x="5" y="93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69"/>
                      <a:pt x="2" y="69"/>
                      <a:pt x="3" y="68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3"/>
                      <a:pt x="6" y="63"/>
                      <a:pt x="4" y="62"/>
                    </a:cubicBezTo>
                    <a:cubicBezTo>
                      <a:pt x="2" y="61"/>
                      <a:pt x="2" y="61"/>
                      <a:pt x="0" y="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3" y="58"/>
                      <a:pt x="6" y="58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22" y="64"/>
                      <a:pt x="24" y="62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3" y="90"/>
                      <a:pt x="33" y="91"/>
                      <a:pt x="33" y="91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7"/>
                      <a:pt x="32" y="119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6" y="120"/>
                      <a:pt x="23" y="117"/>
                      <a:pt x="23" y="115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22" y="92"/>
                      <a:pt x="22" y="92"/>
                      <a:pt x="22" y="92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3"/>
                      <a:pt x="14" y="90"/>
                      <a:pt x="14" y="93"/>
                    </a:cubicBezTo>
                    <a:cubicBezTo>
                      <a:pt x="16" y="97"/>
                      <a:pt x="17" y="102"/>
                      <a:pt x="18" y="107"/>
                    </a:cubicBezTo>
                    <a:close/>
                    <a:moveTo>
                      <a:pt x="0" y="76"/>
                    </a:moveTo>
                    <a:cubicBezTo>
                      <a:pt x="1" y="71"/>
                      <a:pt x="1" y="71"/>
                      <a:pt x="1" y="71"/>
                    </a:cubicBezTo>
                    <a:cubicBezTo>
                      <a:pt x="1" y="69"/>
                      <a:pt x="1" y="69"/>
                      <a:pt x="0" y="68"/>
                    </a:cubicBez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 noEditPoints="1"/>
              </p:cNvSpPr>
              <p:nvPr/>
            </p:nvSpPr>
            <p:spPr bwMode="auto">
              <a:xfrm>
                <a:off x="9980480" y="2690017"/>
                <a:ext cx="162550" cy="1063167"/>
              </a:xfrm>
              <a:custGeom>
                <a:avLst/>
                <a:gdLst>
                  <a:gd name="T0" fmla="*/ 31 w 31"/>
                  <a:gd name="T1" fmla="*/ 56 h 204"/>
                  <a:gd name="T2" fmla="*/ 31 w 31"/>
                  <a:gd name="T3" fmla="*/ 25 h 204"/>
                  <a:gd name="T4" fmla="*/ 12 w 31"/>
                  <a:gd name="T5" fmla="*/ 31 h 204"/>
                  <a:gd name="T6" fmla="*/ 15 w 31"/>
                  <a:gd name="T7" fmla="*/ 47 h 204"/>
                  <a:gd name="T8" fmla="*/ 31 w 31"/>
                  <a:gd name="T9" fmla="*/ 20 h 204"/>
                  <a:gd name="T10" fmla="*/ 30 w 31"/>
                  <a:gd name="T11" fmla="*/ 22 h 204"/>
                  <a:gd name="T12" fmla="*/ 30 w 31"/>
                  <a:gd name="T13" fmla="*/ 24 h 204"/>
                  <a:gd name="T14" fmla="*/ 25 w 31"/>
                  <a:gd name="T15" fmla="*/ 28 h 204"/>
                  <a:gd name="T16" fmla="*/ 11 w 31"/>
                  <a:gd name="T17" fmla="*/ 28 h 204"/>
                  <a:gd name="T18" fmla="*/ 19 w 31"/>
                  <a:gd name="T19" fmla="*/ 54 h 204"/>
                  <a:gd name="T20" fmla="*/ 4 w 31"/>
                  <a:gd name="T21" fmla="*/ 23 h 204"/>
                  <a:gd name="T22" fmla="*/ 10 w 31"/>
                  <a:gd name="T23" fmla="*/ 9 h 204"/>
                  <a:gd name="T24" fmla="*/ 31 w 31"/>
                  <a:gd name="T25" fmla="*/ 0 h 204"/>
                  <a:gd name="T26" fmla="*/ 31 w 31"/>
                  <a:gd name="T27" fmla="*/ 61 h 204"/>
                  <a:gd name="T28" fmla="*/ 28 w 31"/>
                  <a:gd name="T29" fmla="*/ 65 h 204"/>
                  <a:gd name="T30" fmla="*/ 31 w 31"/>
                  <a:gd name="T31" fmla="*/ 71 h 204"/>
                  <a:gd name="T32" fmla="*/ 29 w 31"/>
                  <a:gd name="T33" fmla="*/ 96 h 204"/>
                  <a:gd name="T34" fmla="*/ 31 w 31"/>
                  <a:gd name="T35" fmla="*/ 129 h 204"/>
                  <a:gd name="T36" fmla="*/ 31 w 31"/>
                  <a:gd name="T37" fmla="*/ 198 h 204"/>
                  <a:gd name="T38" fmla="*/ 31 w 31"/>
                  <a:gd name="T39" fmla="*/ 204 h 204"/>
                  <a:gd name="T40" fmla="*/ 19 w 31"/>
                  <a:gd name="T41" fmla="*/ 202 h 204"/>
                  <a:gd name="T42" fmla="*/ 22 w 31"/>
                  <a:gd name="T43" fmla="*/ 197 h 204"/>
                  <a:gd name="T44" fmla="*/ 19 w 31"/>
                  <a:gd name="T45" fmla="*/ 162 h 204"/>
                  <a:gd name="T46" fmla="*/ 20 w 31"/>
                  <a:gd name="T47" fmla="*/ 92 h 204"/>
                  <a:gd name="T48" fmla="*/ 12 w 31"/>
                  <a:gd name="T49" fmla="*/ 92 h 204"/>
                  <a:gd name="T50" fmla="*/ 11 w 31"/>
                  <a:gd name="T51" fmla="*/ 115 h 204"/>
                  <a:gd name="T52" fmla="*/ 5 w 31"/>
                  <a:gd name="T53" fmla="*/ 120 h 204"/>
                  <a:gd name="T54" fmla="*/ 0 w 31"/>
                  <a:gd name="T55" fmla="*/ 111 h 204"/>
                  <a:gd name="T56" fmla="*/ 1 w 31"/>
                  <a:gd name="T57" fmla="*/ 97 h 204"/>
                  <a:gd name="T58" fmla="*/ 1 w 31"/>
                  <a:gd name="T59" fmla="*/ 91 h 204"/>
                  <a:gd name="T60" fmla="*/ 1 w 31"/>
                  <a:gd name="T61" fmla="*/ 89 h 204"/>
                  <a:gd name="T62" fmla="*/ 6 w 31"/>
                  <a:gd name="T63" fmla="*/ 73 h 204"/>
                  <a:gd name="T64" fmla="*/ 26 w 31"/>
                  <a:gd name="T65" fmla="*/ 5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204">
                    <a:moveTo>
                      <a:pt x="15" y="47"/>
                    </a:moveTo>
                    <a:cubicBezTo>
                      <a:pt x="19" y="53"/>
                      <a:pt x="25" y="56"/>
                      <a:pt x="31" y="56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0" y="27"/>
                      <a:pt x="28" y="29"/>
                      <a:pt x="25" y="30"/>
                    </a:cubicBezTo>
                    <a:cubicBezTo>
                      <a:pt x="22" y="31"/>
                      <a:pt x="18" y="31"/>
                      <a:pt x="12" y="31"/>
                    </a:cubicBezTo>
                    <a:cubicBezTo>
                      <a:pt x="12" y="34"/>
                      <a:pt x="12" y="37"/>
                      <a:pt x="13" y="40"/>
                    </a:cubicBezTo>
                    <a:cubicBezTo>
                      <a:pt x="13" y="43"/>
                      <a:pt x="14" y="45"/>
                      <a:pt x="15" y="47"/>
                    </a:cubicBezTo>
                    <a:close/>
                    <a:moveTo>
                      <a:pt x="31" y="0"/>
                    </a:move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1"/>
                      <a:pt x="31" y="21"/>
                      <a:pt x="30" y="22"/>
                    </a:cubicBezTo>
                    <a:cubicBezTo>
                      <a:pt x="30" y="23"/>
                      <a:pt x="30" y="23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5"/>
                      <a:pt x="27" y="27"/>
                      <a:pt x="25" y="28"/>
                    </a:cubicBezTo>
                    <a:cubicBezTo>
                      <a:pt x="22" y="29"/>
                      <a:pt x="18" y="29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8"/>
                      <a:pt x="10" y="28"/>
                      <a:pt x="10" y="29"/>
                    </a:cubicBezTo>
                    <a:cubicBezTo>
                      <a:pt x="10" y="38"/>
                      <a:pt x="10" y="48"/>
                      <a:pt x="19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17"/>
                      <a:pt x="7" y="12"/>
                      <a:pt x="10" y="9"/>
                    </a:cubicBezTo>
                    <a:cubicBezTo>
                      <a:pt x="14" y="5"/>
                      <a:pt x="19" y="2"/>
                      <a:pt x="25" y="1"/>
                    </a:cubicBezTo>
                    <a:cubicBezTo>
                      <a:pt x="27" y="0"/>
                      <a:pt x="29" y="0"/>
                      <a:pt x="31" y="0"/>
                    </a:cubicBezTo>
                    <a:close/>
                    <a:moveTo>
                      <a:pt x="31" y="58"/>
                    </a:move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0" y="62"/>
                      <a:pt x="29" y="62"/>
                    </a:cubicBezTo>
                    <a:cubicBezTo>
                      <a:pt x="27" y="63"/>
                      <a:pt x="27" y="63"/>
                      <a:pt x="28" y="65"/>
                    </a:cubicBezTo>
                    <a:cubicBezTo>
                      <a:pt x="30" y="68"/>
                      <a:pt x="30" y="68"/>
                      <a:pt x="30" y="68"/>
                    </a:cubicBezTo>
                    <a:cubicBezTo>
                      <a:pt x="31" y="69"/>
                      <a:pt x="31" y="69"/>
                      <a:pt x="31" y="71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4"/>
                      <a:pt x="28" y="95"/>
                      <a:pt x="29" y="96"/>
                    </a:cubicBezTo>
                    <a:cubicBezTo>
                      <a:pt x="30" y="97"/>
                      <a:pt x="31" y="98"/>
                      <a:pt x="31" y="98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1" y="198"/>
                      <a:pt x="31" y="198"/>
                      <a:pt x="31" y="198"/>
                    </a:cubicBezTo>
                    <a:cubicBezTo>
                      <a:pt x="31" y="204"/>
                      <a:pt x="31" y="204"/>
                      <a:pt x="31" y="204"/>
                    </a:cubicBezTo>
                    <a:cubicBezTo>
                      <a:pt x="20" y="204"/>
                      <a:pt x="20" y="204"/>
                      <a:pt x="20" y="204"/>
                    </a:cubicBezTo>
                    <a:cubicBezTo>
                      <a:pt x="19" y="204"/>
                      <a:pt x="19" y="203"/>
                      <a:pt x="19" y="202"/>
                    </a:cubicBezTo>
                    <a:cubicBezTo>
                      <a:pt x="19" y="201"/>
                      <a:pt x="19" y="201"/>
                      <a:pt x="19" y="201"/>
                    </a:cubicBezTo>
                    <a:cubicBezTo>
                      <a:pt x="19" y="199"/>
                      <a:pt x="20" y="198"/>
                      <a:pt x="22" y="197"/>
                    </a:cubicBezTo>
                    <a:cubicBezTo>
                      <a:pt x="21" y="197"/>
                      <a:pt x="21" y="197"/>
                      <a:pt x="21" y="197"/>
                    </a:cubicBezTo>
                    <a:cubicBezTo>
                      <a:pt x="19" y="186"/>
                      <a:pt x="20" y="169"/>
                      <a:pt x="19" y="162"/>
                    </a:cubicBezTo>
                    <a:cubicBezTo>
                      <a:pt x="16" y="141"/>
                      <a:pt x="9" y="128"/>
                      <a:pt x="16" y="107"/>
                    </a:cubicBezTo>
                    <a:cubicBezTo>
                      <a:pt x="18" y="102"/>
                      <a:pt x="19" y="97"/>
                      <a:pt x="20" y="92"/>
                    </a:cubicBezTo>
                    <a:cubicBezTo>
                      <a:pt x="20" y="89"/>
                      <a:pt x="18" y="85"/>
                      <a:pt x="16" y="80"/>
                    </a:cubicBezTo>
                    <a:cubicBezTo>
                      <a:pt x="12" y="92"/>
                      <a:pt x="12" y="92"/>
                      <a:pt x="12" y="92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7"/>
                      <a:pt x="8" y="120"/>
                      <a:pt x="5" y="120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2" y="119"/>
                      <a:pt x="0" y="117"/>
                      <a:pt x="0" y="11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0"/>
                      <a:pt x="1" y="90"/>
                    </a:cubicBezTo>
                    <a:cubicBezTo>
                      <a:pt x="1" y="90"/>
                      <a:pt x="1" y="90"/>
                      <a:pt x="1" y="89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10" y="62"/>
                      <a:pt x="12" y="64"/>
                      <a:pt x="24" y="59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8" y="57"/>
                      <a:pt x="30" y="58"/>
                      <a:pt x="31" y="5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8772731" y="2280642"/>
              <a:ext cx="470329" cy="1216645"/>
              <a:chOff x="9187498" y="2564809"/>
              <a:chExt cx="632630" cy="1636486"/>
            </a:xfrm>
          </p:grpSpPr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>
                <a:off x="9497223" y="2564809"/>
                <a:ext cx="322905" cy="1636486"/>
              </a:xfrm>
              <a:custGeom>
                <a:avLst/>
                <a:gdLst>
                  <a:gd name="T0" fmla="*/ 7 w 62"/>
                  <a:gd name="T1" fmla="*/ 164 h 314"/>
                  <a:gd name="T2" fmla="*/ 3 w 62"/>
                  <a:gd name="T3" fmla="*/ 205 h 314"/>
                  <a:gd name="T4" fmla="*/ 4 w 62"/>
                  <a:gd name="T5" fmla="*/ 310 h 314"/>
                  <a:gd name="T6" fmla="*/ 4 w 62"/>
                  <a:gd name="T7" fmla="*/ 314 h 314"/>
                  <a:gd name="T8" fmla="*/ 6 w 62"/>
                  <a:gd name="T9" fmla="*/ 314 h 314"/>
                  <a:gd name="T10" fmla="*/ 10 w 62"/>
                  <a:gd name="T11" fmla="*/ 314 h 314"/>
                  <a:gd name="T12" fmla="*/ 16 w 62"/>
                  <a:gd name="T13" fmla="*/ 314 h 314"/>
                  <a:gd name="T14" fmla="*/ 16 w 62"/>
                  <a:gd name="T15" fmla="*/ 314 h 314"/>
                  <a:gd name="T16" fmla="*/ 21 w 62"/>
                  <a:gd name="T17" fmla="*/ 314 h 314"/>
                  <a:gd name="T18" fmla="*/ 26 w 62"/>
                  <a:gd name="T19" fmla="*/ 314 h 314"/>
                  <a:gd name="T20" fmla="*/ 28 w 62"/>
                  <a:gd name="T21" fmla="*/ 314 h 314"/>
                  <a:gd name="T22" fmla="*/ 32 w 62"/>
                  <a:gd name="T23" fmla="*/ 314 h 314"/>
                  <a:gd name="T24" fmla="*/ 34 w 62"/>
                  <a:gd name="T25" fmla="*/ 314 h 314"/>
                  <a:gd name="T26" fmla="*/ 30 w 62"/>
                  <a:gd name="T27" fmla="*/ 302 h 314"/>
                  <a:gd name="T28" fmla="*/ 37 w 62"/>
                  <a:gd name="T29" fmla="*/ 148 h 314"/>
                  <a:gd name="T30" fmla="*/ 38 w 62"/>
                  <a:gd name="T31" fmla="*/ 196 h 314"/>
                  <a:gd name="T32" fmla="*/ 61 w 62"/>
                  <a:gd name="T33" fmla="*/ 192 h 314"/>
                  <a:gd name="T34" fmla="*/ 59 w 62"/>
                  <a:gd name="T35" fmla="*/ 144 h 314"/>
                  <a:gd name="T36" fmla="*/ 14 w 62"/>
                  <a:gd name="T37" fmla="*/ 95 h 314"/>
                  <a:gd name="T38" fmla="*/ 6 w 62"/>
                  <a:gd name="T39" fmla="*/ 103 h 314"/>
                  <a:gd name="T40" fmla="*/ 0 w 62"/>
                  <a:gd name="T41" fmla="*/ 120 h 314"/>
                  <a:gd name="T42" fmla="*/ 36 w 62"/>
                  <a:gd name="T43" fmla="*/ 14 h 314"/>
                  <a:gd name="T44" fmla="*/ 1 w 62"/>
                  <a:gd name="T45" fmla="*/ 0 h 314"/>
                  <a:gd name="T46" fmla="*/ 10 w 62"/>
                  <a:gd name="T47" fmla="*/ 31 h 314"/>
                  <a:gd name="T48" fmla="*/ 13 w 62"/>
                  <a:gd name="T49" fmla="*/ 31 h 314"/>
                  <a:gd name="T50" fmla="*/ 15 w 62"/>
                  <a:gd name="T51" fmla="*/ 30 h 314"/>
                  <a:gd name="T52" fmla="*/ 33 w 62"/>
                  <a:gd name="T53" fmla="*/ 48 h 314"/>
                  <a:gd name="T54" fmla="*/ 33 w 62"/>
                  <a:gd name="T55" fmla="*/ 49 h 314"/>
                  <a:gd name="T56" fmla="*/ 33 w 62"/>
                  <a:gd name="T57" fmla="*/ 51 h 314"/>
                  <a:gd name="T58" fmla="*/ 33 w 62"/>
                  <a:gd name="T59" fmla="*/ 52 h 314"/>
                  <a:gd name="T60" fmla="*/ 32 w 62"/>
                  <a:gd name="T61" fmla="*/ 53 h 314"/>
                  <a:gd name="T62" fmla="*/ 32 w 62"/>
                  <a:gd name="T63" fmla="*/ 55 h 314"/>
                  <a:gd name="T64" fmla="*/ 32 w 62"/>
                  <a:gd name="T65" fmla="*/ 57 h 314"/>
                  <a:gd name="T66" fmla="*/ 32 w 62"/>
                  <a:gd name="T67" fmla="*/ 58 h 314"/>
                  <a:gd name="T68" fmla="*/ 32 w 62"/>
                  <a:gd name="T69" fmla="*/ 60 h 314"/>
                  <a:gd name="T70" fmla="*/ 31 w 62"/>
                  <a:gd name="T71" fmla="*/ 65 h 314"/>
                  <a:gd name="T72" fmla="*/ 1 w 62"/>
                  <a:gd name="T73" fmla="*/ 39 h 314"/>
                  <a:gd name="T74" fmla="*/ 6 w 62"/>
                  <a:gd name="T75" fmla="*/ 37 h 314"/>
                  <a:gd name="T76" fmla="*/ 8 w 62"/>
                  <a:gd name="T77" fmla="*/ 37 h 314"/>
                  <a:gd name="T78" fmla="*/ 10 w 62"/>
                  <a:gd name="T79" fmla="*/ 36 h 314"/>
                  <a:gd name="T80" fmla="*/ 10 w 62"/>
                  <a:gd name="T81" fmla="*/ 36 h 314"/>
                  <a:gd name="T82" fmla="*/ 11 w 62"/>
                  <a:gd name="T83" fmla="*/ 36 h 314"/>
                  <a:gd name="T84" fmla="*/ 11 w 62"/>
                  <a:gd name="T85" fmla="*/ 36 h 314"/>
                  <a:gd name="T86" fmla="*/ 11 w 62"/>
                  <a:gd name="T87" fmla="*/ 36 h 314"/>
                  <a:gd name="T88" fmla="*/ 12 w 62"/>
                  <a:gd name="T89" fmla="*/ 36 h 314"/>
                  <a:gd name="T90" fmla="*/ 12 w 62"/>
                  <a:gd name="T91" fmla="*/ 36 h 314"/>
                  <a:gd name="T92" fmla="*/ 13 w 62"/>
                  <a:gd name="T93" fmla="*/ 35 h 314"/>
                  <a:gd name="T94" fmla="*/ 13 w 62"/>
                  <a:gd name="T95" fmla="*/ 35 h 314"/>
                  <a:gd name="T96" fmla="*/ 14 w 62"/>
                  <a:gd name="T97" fmla="*/ 35 h 314"/>
                  <a:gd name="T98" fmla="*/ 14 w 62"/>
                  <a:gd name="T99" fmla="*/ 35 h 314"/>
                  <a:gd name="T100" fmla="*/ 15 w 62"/>
                  <a:gd name="T101" fmla="*/ 35 h 314"/>
                  <a:gd name="T102" fmla="*/ 16 w 62"/>
                  <a:gd name="T103" fmla="*/ 35 h 314"/>
                  <a:gd name="T104" fmla="*/ 20 w 62"/>
                  <a:gd name="T105" fmla="*/ 34 h 314"/>
                  <a:gd name="T106" fmla="*/ 23 w 62"/>
                  <a:gd name="T107" fmla="*/ 34 h 314"/>
                  <a:gd name="T108" fmla="*/ 25 w 62"/>
                  <a:gd name="T109" fmla="*/ 34 h 314"/>
                  <a:gd name="T110" fmla="*/ 27 w 62"/>
                  <a:gd name="T111" fmla="*/ 35 h 314"/>
                  <a:gd name="T112" fmla="*/ 29 w 62"/>
                  <a:gd name="T113" fmla="*/ 37 h 314"/>
                  <a:gd name="T114" fmla="*/ 31 w 62"/>
                  <a:gd name="T115" fmla="*/ 38 h 314"/>
                  <a:gd name="T116" fmla="*/ 32 w 62"/>
                  <a:gd name="T117" fmla="*/ 41 h 314"/>
                  <a:gd name="T118" fmla="*/ 33 w 62"/>
                  <a:gd name="T119" fmla="*/ 44 h 314"/>
                  <a:gd name="T120" fmla="*/ 33 w 62"/>
                  <a:gd name="T121" fmla="*/ 46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" h="314">
                    <a:moveTo>
                      <a:pt x="7" y="108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2" y="117"/>
                      <a:pt x="2" y="118"/>
                      <a:pt x="2" y="121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8" y="168"/>
                      <a:pt x="8" y="168"/>
                      <a:pt x="5" y="171"/>
                    </a:cubicBezTo>
                    <a:cubicBezTo>
                      <a:pt x="2" y="175"/>
                      <a:pt x="1" y="176"/>
                      <a:pt x="0" y="174"/>
                    </a:cubicBezTo>
                    <a:cubicBezTo>
                      <a:pt x="0" y="202"/>
                      <a:pt x="0" y="202"/>
                      <a:pt x="0" y="202"/>
                    </a:cubicBezTo>
                    <a:cubicBezTo>
                      <a:pt x="1" y="201"/>
                      <a:pt x="3" y="203"/>
                      <a:pt x="3" y="205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3" y="309"/>
                      <a:pt x="3" y="309"/>
                      <a:pt x="3" y="309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4" y="310"/>
                      <a:pt x="4" y="310"/>
                      <a:pt x="4" y="310"/>
                    </a:cubicBezTo>
                    <a:cubicBezTo>
                      <a:pt x="4" y="311"/>
                      <a:pt x="4" y="312"/>
                      <a:pt x="4" y="313"/>
                    </a:cubicBezTo>
                    <a:cubicBezTo>
                      <a:pt x="4" y="314"/>
                      <a:pt x="4" y="314"/>
                      <a:pt x="4" y="314"/>
                    </a:cubicBezTo>
                    <a:cubicBezTo>
                      <a:pt x="4" y="314"/>
                      <a:pt x="4" y="314"/>
                      <a:pt x="4" y="314"/>
                    </a:cubicBezTo>
                    <a:cubicBezTo>
                      <a:pt x="4" y="314"/>
                      <a:pt x="4" y="314"/>
                      <a:pt x="4" y="314"/>
                    </a:cubicBezTo>
                    <a:cubicBezTo>
                      <a:pt x="4" y="314"/>
                      <a:pt x="4" y="314"/>
                      <a:pt x="4" y="314"/>
                    </a:cubicBezTo>
                    <a:cubicBezTo>
                      <a:pt x="5" y="314"/>
                      <a:pt x="5" y="314"/>
                      <a:pt x="5" y="314"/>
                    </a:cubicBezTo>
                    <a:cubicBezTo>
                      <a:pt x="5" y="314"/>
                      <a:pt x="5" y="314"/>
                      <a:pt x="5" y="314"/>
                    </a:cubicBezTo>
                    <a:cubicBezTo>
                      <a:pt x="6" y="314"/>
                      <a:pt x="6" y="314"/>
                      <a:pt x="6" y="314"/>
                    </a:cubicBezTo>
                    <a:cubicBezTo>
                      <a:pt x="6" y="314"/>
                      <a:pt x="6" y="314"/>
                      <a:pt x="6" y="314"/>
                    </a:cubicBezTo>
                    <a:cubicBezTo>
                      <a:pt x="10" y="314"/>
                      <a:pt x="10" y="314"/>
                      <a:pt x="10" y="314"/>
                    </a:cubicBezTo>
                    <a:cubicBezTo>
                      <a:pt x="10" y="314"/>
                      <a:pt x="10" y="314"/>
                      <a:pt x="10" y="314"/>
                    </a:cubicBezTo>
                    <a:cubicBezTo>
                      <a:pt x="10" y="314"/>
                      <a:pt x="10" y="314"/>
                      <a:pt x="10" y="314"/>
                    </a:cubicBezTo>
                    <a:cubicBezTo>
                      <a:pt x="11" y="314"/>
                      <a:pt x="11" y="314"/>
                      <a:pt x="11" y="314"/>
                    </a:cubicBezTo>
                    <a:cubicBezTo>
                      <a:pt x="11" y="314"/>
                      <a:pt x="11" y="314"/>
                      <a:pt x="11" y="314"/>
                    </a:cubicBezTo>
                    <a:cubicBezTo>
                      <a:pt x="12" y="314"/>
                      <a:pt x="12" y="314"/>
                      <a:pt x="12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20" y="314"/>
                      <a:pt x="20" y="314"/>
                      <a:pt x="20" y="314"/>
                    </a:cubicBezTo>
                    <a:cubicBezTo>
                      <a:pt x="21" y="314"/>
                      <a:pt x="21" y="314"/>
                      <a:pt x="21" y="314"/>
                    </a:cubicBezTo>
                    <a:cubicBezTo>
                      <a:pt x="21" y="314"/>
                      <a:pt x="21" y="314"/>
                      <a:pt x="21" y="314"/>
                    </a:cubicBezTo>
                    <a:cubicBezTo>
                      <a:pt x="21" y="314"/>
                      <a:pt x="21" y="314"/>
                      <a:pt x="21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32" y="314"/>
                      <a:pt x="32" y="314"/>
                      <a:pt x="32" y="314"/>
                    </a:cubicBezTo>
                    <a:cubicBezTo>
                      <a:pt x="32" y="314"/>
                      <a:pt x="32" y="314"/>
                      <a:pt x="32" y="314"/>
                    </a:cubicBezTo>
                    <a:cubicBezTo>
                      <a:pt x="32" y="314"/>
                      <a:pt x="32" y="314"/>
                      <a:pt x="32" y="314"/>
                    </a:cubicBezTo>
                    <a:cubicBezTo>
                      <a:pt x="33" y="314"/>
                      <a:pt x="33" y="314"/>
                      <a:pt x="33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3"/>
                      <a:pt x="34" y="313"/>
                      <a:pt x="34" y="313"/>
                    </a:cubicBezTo>
                    <a:cubicBezTo>
                      <a:pt x="34" y="312"/>
                      <a:pt x="34" y="311"/>
                      <a:pt x="34" y="310"/>
                    </a:cubicBezTo>
                    <a:cubicBezTo>
                      <a:pt x="34" y="307"/>
                      <a:pt x="32" y="304"/>
                      <a:pt x="30" y="302"/>
                    </a:cubicBezTo>
                    <a:cubicBezTo>
                      <a:pt x="30" y="207"/>
                      <a:pt x="30" y="207"/>
                      <a:pt x="30" y="207"/>
                    </a:cubicBezTo>
                    <a:cubicBezTo>
                      <a:pt x="35" y="207"/>
                      <a:pt x="35" y="207"/>
                      <a:pt x="35" y="207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7" y="148"/>
                      <a:pt x="37" y="148"/>
                      <a:pt x="37" y="148"/>
                    </a:cubicBezTo>
                    <a:cubicBezTo>
                      <a:pt x="39" y="154"/>
                      <a:pt x="40" y="158"/>
                      <a:pt x="39" y="165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8" y="202"/>
                      <a:pt x="43" y="207"/>
                      <a:pt x="49" y="207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55" y="207"/>
                      <a:pt x="61" y="203"/>
                      <a:pt x="61" y="198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55"/>
                      <a:pt x="62" y="153"/>
                      <a:pt x="59" y="144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0" y="114"/>
                      <a:pt x="49" y="109"/>
                      <a:pt x="43" y="105"/>
                    </a:cubicBezTo>
                    <a:cubicBezTo>
                      <a:pt x="35" y="98"/>
                      <a:pt x="25" y="95"/>
                      <a:pt x="14" y="95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0" y="93"/>
                      <a:pt x="4" y="94"/>
                      <a:pt x="0" y="93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2" y="101"/>
                      <a:pt x="3" y="102"/>
                      <a:pt x="6" y="103"/>
                    </a:cubicBezTo>
                    <a:cubicBezTo>
                      <a:pt x="10" y="105"/>
                      <a:pt x="10" y="105"/>
                      <a:pt x="7" y="108"/>
                    </a:cubicBezTo>
                    <a:close/>
                    <a:moveTo>
                      <a:pt x="0" y="125"/>
                    </a:move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0" y="118"/>
                      <a:pt x="0" y="120"/>
                    </a:cubicBezTo>
                    <a:cubicBezTo>
                      <a:pt x="0" y="125"/>
                      <a:pt x="0" y="125"/>
                      <a:pt x="0" y="125"/>
                    </a:cubicBezTo>
                    <a:close/>
                    <a:moveTo>
                      <a:pt x="33" y="60"/>
                    </a:moveTo>
                    <a:cubicBezTo>
                      <a:pt x="35" y="56"/>
                      <a:pt x="37" y="52"/>
                      <a:pt x="38" y="48"/>
                    </a:cubicBezTo>
                    <a:cubicBezTo>
                      <a:pt x="41" y="34"/>
                      <a:pt x="41" y="22"/>
                      <a:pt x="36" y="14"/>
                    </a:cubicBezTo>
                    <a:cubicBezTo>
                      <a:pt x="30" y="3"/>
                      <a:pt x="16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3" y="33"/>
                      <a:pt x="7" y="32"/>
                      <a:pt x="10" y="31"/>
                    </a:cubicBezTo>
                    <a:cubicBezTo>
                      <a:pt x="10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37" y="25"/>
                      <a:pt x="37" y="45"/>
                      <a:pt x="33" y="60"/>
                    </a:cubicBezTo>
                    <a:close/>
                    <a:moveTo>
                      <a:pt x="33" y="47"/>
                    </a:move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2"/>
                      <a:pt x="33" y="52"/>
                      <a:pt x="33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25" y="83"/>
                      <a:pt x="12" y="91"/>
                      <a:pt x="0" y="9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4"/>
                      <a:pt x="24" y="34"/>
                      <a:pt x="24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 noEditPoints="1"/>
              </p:cNvSpPr>
              <p:nvPr/>
            </p:nvSpPr>
            <p:spPr bwMode="auto">
              <a:xfrm>
                <a:off x="9187498" y="2564809"/>
                <a:ext cx="309725" cy="1636486"/>
              </a:xfrm>
              <a:custGeom>
                <a:avLst/>
                <a:gdLst>
                  <a:gd name="T0" fmla="*/ 55 w 60"/>
                  <a:gd name="T1" fmla="*/ 164 h 314"/>
                  <a:gd name="T2" fmla="*/ 55 w 60"/>
                  <a:gd name="T3" fmla="*/ 108 h 314"/>
                  <a:gd name="T4" fmla="*/ 60 w 60"/>
                  <a:gd name="T5" fmla="*/ 93 h 314"/>
                  <a:gd name="T6" fmla="*/ 22 w 60"/>
                  <a:gd name="T7" fmla="*/ 103 h 314"/>
                  <a:gd name="T8" fmla="*/ 10 w 60"/>
                  <a:gd name="T9" fmla="*/ 122 h 314"/>
                  <a:gd name="T10" fmla="*/ 0 w 60"/>
                  <a:gd name="T11" fmla="*/ 166 h 314"/>
                  <a:gd name="T12" fmla="*/ 1 w 60"/>
                  <a:gd name="T13" fmla="*/ 192 h 314"/>
                  <a:gd name="T14" fmla="*/ 13 w 60"/>
                  <a:gd name="T15" fmla="*/ 207 h 314"/>
                  <a:gd name="T16" fmla="*/ 24 w 60"/>
                  <a:gd name="T17" fmla="*/ 190 h 314"/>
                  <a:gd name="T18" fmla="*/ 27 w 60"/>
                  <a:gd name="T19" fmla="*/ 142 h 314"/>
                  <a:gd name="T20" fmla="*/ 32 w 60"/>
                  <a:gd name="T21" fmla="*/ 302 h 314"/>
                  <a:gd name="T22" fmla="*/ 29 w 60"/>
                  <a:gd name="T23" fmla="*/ 309 h 314"/>
                  <a:gd name="T24" fmla="*/ 28 w 60"/>
                  <a:gd name="T25" fmla="*/ 314 h 314"/>
                  <a:gd name="T26" fmla="*/ 29 w 60"/>
                  <a:gd name="T27" fmla="*/ 314 h 314"/>
                  <a:gd name="T28" fmla="*/ 31 w 60"/>
                  <a:gd name="T29" fmla="*/ 314 h 314"/>
                  <a:gd name="T30" fmla="*/ 35 w 60"/>
                  <a:gd name="T31" fmla="*/ 314 h 314"/>
                  <a:gd name="T32" fmla="*/ 36 w 60"/>
                  <a:gd name="T33" fmla="*/ 314 h 314"/>
                  <a:gd name="T34" fmla="*/ 40 w 60"/>
                  <a:gd name="T35" fmla="*/ 314 h 314"/>
                  <a:gd name="T36" fmla="*/ 42 w 60"/>
                  <a:gd name="T37" fmla="*/ 314 h 314"/>
                  <a:gd name="T38" fmla="*/ 46 w 60"/>
                  <a:gd name="T39" fmla="*/ 314 h 314"/>
                  <a:gd name="T40" fmla="*/ 47 w 60"/>
                  <a:gd name="T41" fmla="*/ 314 h 314"/>
                  <a:gd name="T42" fmla="*/ 50 w 60"/>
                  <a:gd name="T43" fmla="*/ 314 h 314"/>
                  <a:gd name="T44" fmla="*/ 52 w 60"/>
                  <a:gd name="T45" fmla="*/ 314 h 314"/>
                  <a:gd name="T46" fmla="*/ 56 w 60"/>
                  <a:gd name="T47" fmla="*/ 314 h 314"/>
                  <a:gd name="T48" fmla="*/ 58 w 60"/>
                  <a:gd name="T49" fmla="*/ 314 h 314"/>
                  <a:gd name="T50" fmla="*/ 58 w 60"/>
                  <a:gd name="T51" fmla="*/ 308 h 314"/>
                  <a:gd name="T52" fmla="*/ 58 w 60"/>
                  <a:gd name="T53" fmla="*/ 206 h 314"/>
                  <a:gd name="T54" fmla="*/ 60 w 60"/>
                  <a:gd name="T55" fmla="*/ 0 h 314"/>
                  <a:gd name="T56" fmla="*/ 30 w 60"/>
                  <a:gd name="T57" fmla="*/ 60 h 314"/>
                  <a:gd name="T58" fmla="*/ 60 w 60"/>
                  <a:gd name="T59" fmla="*/ 0 h 314"/>
                  <a:gd name="T60" fmla="*/ 59 w 60"/>
                  <a:gd name="T61" fmla="*/ 40 h 314"/>
                  <a:gd name="T62" fmla="*/ 56 w 60"/>
                  <a:gd name="T63" fmla="*/ 41 h 314"/>
                  <a:gd name="T64" fmla="*/ 52 w 60"/>
                  <a:gd name="T65" fmla="*/ 42 h 314"/>
                  <a:gd name="T66" fmla="*/ 49 w 60"/>
                  <a:gd name="T67" fmla="*/ 43 h 314"/>
                  <a:gd name="T68" fmla="*/ 45 w 60"/>
                  <a:gd name="T69" fmla="*/ 43 h 314"/>
                  <a:gd name="T70" fmla="*/ 42 w 60"/>
                  <a:gd name="T71" fmla="*/ 44 h 314"/>
                  <a:gd name="T72" fmla="*/ 38 w 60"/>
                  <a:gd name="T73" fmla="*/ 45 h 314"/>
                  <a:gd name="T74" fmla="*/ 35 w 60"/>
                  <a:gd name="T75" fmla="*/ 45 h 314"/>
                  <a:gd name="T76" fmla="*/ 31 w 60"/>
                  <a:gd name="T77" fmla="*/ 45 h 314"/>
                  <a:gd name="T78" fmla="*/ 31 w 60"/>
                  <a:gd name="T79" fmla="*/ 46 h 314"/>
                  <a:gd name="T80" fmla="*/ 31 w 60"/>
                  <a:gd name="T81" fmla="*/ 47 h 314"/>
                  <a:gd name="T82" fmla="*/ 31 w 60"/>
                  <a:gd name="T83" fmla="*/ 48 h 314"/>
                  <a:gd name="T84" fmla="*/ 31 w 60"/>
                  <a:gd name="T85" fmla="*/ 49 h 314"/>
                  <a:gd name="T86" fmla="*/ 31 w 60"/>
                  <a:gd name="T87" fmla="*/ 50 h 314"/>
                  <a:gd name="T88" fmla="*/ 31 w 60"/>
                  <a:gd name="T89" fmla="*/ 51 h 314"/>
                  <a:gd name="T90" fmla="*/ 31 w 60"/>
                  <a:gd name="T91" fmla="*/ 53 h 314"/>
                  <a:gd name="T92" fmla="*/ 31 w 60"/>
                  <a:gd name="T93" fmla="*/ 54 h 314"/>
                  <a:gd name="T94" fmla="*/ 31 w 60"/>
                  <a:gd name="T95" fmla="*/ 55 h 314"/>
                  <a:gd name="T96" fmla="*/ 31 w 60"/>
                  <a:gd name="T97" fmla="*/ 56 h 314"/>
                  <a:gd name="T98" fmla="*/ 31 w 60"/>
                  <a:gd name="T99" fmla="*/ 57 h 314"/>
                  <a:gd name="T100" fmla="*/ 32 w 60"/>
                  <a:gd name="T101" fmla="*/ 59 h 314"/>
                  <a:gd name="T102" fmla="*/ 32 w 60"/>
                  <a:gd name="T103" fmla="*/ 60 h 314"/>
                  <a:gd name="T104" fmla="*/ 32 w 60"/>
                  <a:gd name="T105" fmla="*/ 61 h 314"/>
                  <a:gd name="T106" fmla="*/ 60 w 60"/>
                  <a:gd name="T107" fmla="*/ 9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0" h="314">
                    <a:moveTo>
                      <a:pt x="60" y="175"/>
                    </a:moveTo>
                    <a:cubicBezTo>
                      <a:pt x="60" y="175"/>
                      <a:pt x="59" y="173"/>
                      <a:pt x="57" y="171"/>
                    </a:cubicBezTo>
                    <a:cubicBezTo>
                      <a:pt x="55" y="168"/>
                      <a:pt x="55" y="167"/>
                      <a:pt x="55" y="164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0" y="117"/>
                      <a:pt x="60" y="117"/>
                      <a:pt x="59" y="114"/>
                    </a:cubicBezTo>
                    <a:cubicBezTo>
                      <a:pt x="55" y="108"/>
                      <a:pt x="55" y="108"/>
                      <a:pt x="55" y="108"/>
                    </a:cubicBezTo>
                    <a:cubicBezTo>
                      <a:pt x="53" y="104"/>
                      <a:pt x="53" y="105"/>
                      <a:pt x="57" y="103"/>
                    </a:cubicBezTo>
                    <a:cubicBezTo>
                      <a:pt x="58" y="102"/>
                      <a:pt x="59" y="102"/>
                      <a:pt x="60" y="101"/>
                    </a:cubicBezTo>
                    <a:cubicBezTo>
                      <a:pt x="60" y="93"/>
                      <a:pt x="60" y="93"/>
                      <a:pt x="60" y="93"/>
                    </a:cubicBezTo>
                    <a:cubicBezTo>
                      <a:pt x="56" y="93"/>
                      <a:pt x="52" y="92"/>
                      <a:pt x="48" y="91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39" y="95"/>
                      <a:pt x="30" y="98"/>
                      <a:pt x="22" y="103"/>
                    </a:cubicBezTo>
                    <a:cubicBezTo>
                      <a:pt x="15" y="107"/>
                      <a:pt x="14" y="111"/>
                      <a:pt x="11" y="119"/>
                    </a:cubicBezTo>
                    <a:cubicBezTo>
                      <a:pt x="10" y="122"/>
                      <a:pt x="10" y="122"/>
                      <a:pt x="10" y="122"/>
                    </a:cubicBezTo>
                    <a:cubicBezTo>
                      <a:pt x="10" y="122"/>
                      <a:pt x="10" y="122"/>
                      <a:pt x="10" y="122"/>
                    </a:cubicBezTo>
                    <a:cubicBezTo>
                      <a:pt x="4" y="141"/>
                      <a:pt x="4" y="141"/>
                      <a:pt x="4" y="141"/>
                    </a:cubicBezTo>
                    <a:cubicBezTo>
                      <a:pt x="1" y="152"/>
                      <a:pt x="0" y="154"/>
                      <a:pt x="0" y="165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2" y="198"/>
                      <a:pt x="2" y="198"/>
                      <a:pt x="2" y="198"/>
                    </a:cubicBezTo>
                    <a:cubicBezTo>
                      <a:pt x="2" y="203"/>
                      <a:pt x="7" y="207"/>
                      <a:pt x="13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20" y="207"/>
                      <a:pt x="24" y="202"/>
                      <a:pt x="24" y="196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3" y="164"/>
                      <a:pt x="23" y="164"/>
                      <a:pt x="23" y="164"/>
                    </a:cubicBezTo>
                    <a:cubicBezTo>
                      <a:pt x="23" y="157"/>
                      <a:pt x="24" y="153"/>
                      <a:pt x="26" y="146"/>
                    </a:cubicBezTo>
                    <a:cubicBezTo>
                      <a:pt x="27" y="142"/>
                      <a:pt x="27" y="142"/>
                      <a:pt x="27" y="142"/>
                    </a:cubicBezTo>
                    <a:cubicBezTo>
                      <a:pt x="28" y="207"/>
                      <a:pt x="28" y="207"/>
                      <a:pt x="28" y="207"/>
                    </a:cubicBezTo>
                    <a:cubicBezTo>
                      <a:pt x="32" y="207"/>
                      <a:pt x="32" y="207"/>
                      <a:pt x="32" y="207"/>
                    </a:cubicBezTo>
                    <a:cubicBezTo>
                      <a:pt x="32" y="302"/>
                      <a:pt x="32" y="302"/>
                      <a:pt x="32" y="302"/>
                    </a:cubicBezTo>
                    <a:cubicBezTo>
                      <a:pt x="30" y="304"/>
                      <a:pt x="29" y="306"/>
                      <a:pt x="29" y="309"/>
                    </a:cubicBezTo>
                    <a:cubicBezTo>
                      <a:pt x="29" y="309"/>
                      <a:pt x="29" y="309"/>
                      <a:pt x="29" y="309"/>
                    </a:cubicBezTo>
                    <a:cubicBezTo>
                      <a:pt x="29" y="309"/>
                      <a:pt x="29" y="309"/>
                      <a:pt x="29" y="309"/>
                    </a:cubicBezTo>
                    <a:cubicBezTo>
                      <a:pt x="28" y="309"/>
                      <a:pt x="28" y="310"/>
                      <a:pt x="28" y="310"/>
                    </a:cubicBezTo>
                    <a:cubicBezTo>
                      <a:pt x="28" y="311"/>
                      <a:pt x="28" y="312"/>
                      <a:pt x="28" y="313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30" y="314"/>
                      <a:pt x="30" y="314"/>
                      <a:pt x="30" y="314"/>
                    </a:cubicBezTo>
                    <a:cubicBezTo>
                      <a:pt x="31" y="314"/>
                      <a:pt x="31" y="314"/>
                      <a:pt x="31" y="314"/>
                    </a:cubicBezTo>
                    <a:cubicBezTo>
                      <a:pt x="31" y="314"/>
                      <a:pt x="31" y="314"/>
                      <a:pt x="31" y="314"/>
                    </a:cubicBezTo>
                    <a:cubicBezTo>
                      <a:pt x="35" y="314"/>
                      <a:pt x="35" y="314"/>
                      <a:pt x="35" y="314"/>
                    </a:cubicBezTo>
                    <a:cubicBezTo>
                      <a:pt x="35" y="314"/>
                      <a:pt x="35" y="314"/>
                      <a:pt x="35" y="314"/>
                    </a:cubicBezTo>
                    <a:cubicBezTo>
                      <a:pt x="35" y="314"/>
                      <a:pt x="35" y="314"/>
                      <a:pt x="35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40" y="314"/>
                      <a:pt x="40" y="314"/>
                      <a:pt x="40" y="314"/>
                    </a:cubicBezTo>
                    <a:cubicBezTo>
                      <a:pt x="40" y="314"/>
                      <a:pt x="40" y="314"/>
                      <a:pt x="40" y="314"/>
                    </a:cubicBezTo>
                    <a:cubicBezTo>
                      <a:pt x="41" y="314"/>
                      <a:pt x="41" y="314"/>
                      <a:pt x="41" y="314"/>
                    </a:cubicBezTo>
                    <a:cubicBezTo>
                      <a:pt x="41" y="314"/>
                      <a:pt x="41" y="314"/>
                      <a:pt x="41" y="314"/>
                    </a:cubicBezTo>
                    <a:cubicBezTo>
                      <a:pt x="42" y="314"/>
                      <a:pt x="42" y="314"/>
                      <a:pt x="42" y="314"/>
                    </a:cubicBezTo>
                    <a:cubicBezTo>
                      <a:pt x="42" y="314"/>
                      <a:pt x="42" y="314"/>
                      <a:pt x="42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48" y="314"/>
                      <a:pt x="48" y="314"/>
                      <a:pt x="48" y="314"/>
                    </a:cubicBezTo>
                    <a:cubicBezTo>
                      <a:pt x="50" y="314"/>
                      <a:pt x="50" y="314"/>
                      <a:pt x="50" y="314"/>
                    </a:cubicBezTo>
                    <a:cubicBezTo>
                      <a:pt x="50" y="314"/>
                      <a:pt x="50" y="314"/>
                      <a:pt x="50" y="314"/>
                    </a:cubicBezTo>
                    <a:cubicBezTo>
                      <a:pt x="51" y="314"/>
                      <a:pt x="51" y="314"/>
                      <a:pt x="51" y="314"/>
                    </a:cubicBezTo>
                    <a:cubicBezTo>
                      <a:pt x="51" y="314"/>
                      <a:pt x="51" y="314"/>
                      <a:pt x="51" y="314"/>
                    </a:cubicBezTo>
                    <a:cubicBezTo>
                      <a:pt x="52" y="314"/>
                      <a:pt x="52" y="314"/>
                      <a:pt x="52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7" y="314"/>
                      <a:pt x="57" y="314"/>
                      <a:pt x="57" y="314"/>
                    </a:cubicBezTo>
                    <a:cubicBezTo>
                      <a:pt x="58" y="314"/>
                      <a:pt x="58" y="314"/>
                      <a:pt x="58" y="314"/>
                    </a:cubicBezTo>
                    <a:cubicBezTo>
                      <a:pt x="58" y="314"/>
                      <a:pt x="58" y="314"/>
                      <a:pt x="58" y="314"/>
                    </a:cubicBezTo>
                    <a:cubicBezTo>
                      <a:pt x="58" y="313"/>
                      <a:pt x="58" y="311"/>
                      <a:pt x="58" y="310"/>
                    </a:cubicBezTo>
                    <a:cubicBezTo>
                      <a:pt x="58" y="310"/>
                      <a:pt x="58" y="309"/>
                      <a:pt x="58" y="309"/>
                    </a:cubicBezTo>
                    <a:cubicBezTo>
                      <a:pt x="58" y="309"/>
                      <a:pt x="58" y="309"/>
                      <a:pt x="58" y="308"/>
                    </a:cubicBezTo>
                    <a:cubicBezTo>
                      <a:pt x="58" y="245"/>
                      <a:pt x="58" y="245"/>
                      <a:pt x="58" y="245"/>
                    </a:cubicBezTo>
                    <a:cubicBezTo>
                      <a:pt x="58" y="245"/>
                      <a:pt x="58" y="245"/>
                      <a:pt x="58" y="245"/>
                    </a:cubicBezTo>
                    <a:cubicBezTo>
                      <a:pt x="58" y="206"/>
                      <a:pt x="58" y="206"/>
                      <a:pt x="58" y="206"/>
                    </a:cubicBezTo>
                    <a:cubicBezTo>
                      <a:pt x="58" y="203"/>
                      <a:pt x="59" y="202"/>
                      <a:pt x="60" y="202"/>
                    </a:cubicBezTo>
                    <a:cubicBezTo>
                      <a:pt x="60" y="175"/>
                      <a:pt x="60" y="175"/>
                      <a:pt x="60" y="175"/>
                    </a:cubicBezTo>
                    <a:close/>
                    <a:moveTo>
                      <a:pt x="60" y="0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50" y="38"/>
                      <a:pt x="40" y="41"/>
                      <a:pt x="29" y="40"/>
                    </a:cubicBezTo>
                    <a:cubicBezTo>
                      <a:pt x="29" y="47"/>
                      <a:pt x="29" y="54"/>
                      <a:pt x="30" y="60"/>
                    </a:cubicBezTo>
                    <a:cubicBezTo>
                      <a:pt x="28" y="57"/>
                      <a:pt x="27" y="52"/>
                      <a:pt x="25" y="48"/>
                    </a:cubicBezTo>
                    <a:cubicBezTo>
                      <a:pt x="22" y="34"/>
                      <a:pt x="22" y="22"/>
                      <a:pt x="27" y="14"/>
                    </a:cubicBezTo>
                    <a:cubicBezTo>
                      <a:pt x="33" y="3"/>
                      <a:pt x="47" y="0"/>
                      <a:pt x="60" y="0"/>
                    </a:cubicBezTo>
                    <a:close/>
                    <a:moveTo>
                      <a:pt x="60" y="39"/>
                    </a:moveTo>
                    <a:cubicBezTo>
                      <a:pt x="60" y="39"/>
                      <a:pt x="60" y="39"/>
                      <a:pt x="60" y="39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3"/>
                      <a:pt x="49" y="43"/>
                      <a:pt x="49" y="43"/>
                    </a:cubicBezTo>
                    <a:cubicBezTo>
                      <a:pt x="48" y="43"/>
                      <a:pt x="48" y="43"/>
                      <a:pt x="48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4" y="44"/>
                      <a:pt x="44" y="44"/>
                      <a:pt x="44" y="4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7" y="81"/>
                      <a:pt x="49" y="89"/>
                      <a:pt x="60" y="90"/>
                    </a:cubicBezTo>
                    <a:lnTo>
                      <a:pt x="60" y="39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10264146" y="2280642"/>
              <a:ext cx="363867" cy="1142285"/>
              <a:chOff x="11015090" y="2727359"/>
              <a:chExt cx="441523" cy="1386071"/>
            </a:xfrm>
          </p:grpSpPr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11234753" y="2727359"/>
                <a:ext cx="221860" cy="1386071"/>
              </a:xfrm>
              <a:custGeom>
                <a:avLst/>
                <a:gdLst>
                  <a:gd name="T0" fmla="*/ 26 w 43"/>
                  <a:gd name="T1" fmla="*/ 52 h 266"/>
                  <a:gd name="T2" fmla="*/ 1 w 43"/>
                  <a:gd name="T3" fmla="*/ 33 h 266"/>
                  <a:gd name="T4" fmla="*/ 0 w 43"/>
                  <a:gd name="T5" fmla="*/ 73 h 266"/>
                  <a:gd name="T6" fmla="*/ 1 w 43"/>
                  <a:gd name="T7" fmla="*/ 0 h 266"/>
                  <a:gd name="T8" fmla="*/ 12 w 43"/>
                  <a:gd name="T9" fmla="*/ 2 h 266"/>
                  <a:gd name="T10" fmla="*/ 36 w 43"/>
                  <a:gd name="T11" fmla="*/ 30 h 266"/>
                  <a:gd name="T12" fmla="*/ 17 w 43"/>
                  <a:gd name="T13" fmla="*/ 70 h 266"/>
                  <a:gd name="T14" fmla="*/ 28 w 43"/>
                  <a:gd name="T15" fmla="*/ 39 h 266"/>
                  <a:gd name="T16" fmla="*/ 2 w 43"/>
                  <a:gd name="T17" fmla="*/ 28 h 266"/>
                  <a:gd name="T18" fmla="*/ 1 w 43"/>
                  <a:gd name="T19" fmla="*/ 27 h 266"/>
                  <a:gd name="T20" fmla="*/ 0 w 43"/>
                  <a:gd name="T21" fmla="*/ 0 h 266"/>
                  <a:gd name="T22" fmla="*/ 17 w 43"/>
                  <a:gd name="T23" fmla="*/ 257 h 266"/>
                  <a:gd name="T24" fmla="*/ 19 w 43"/>
                  <a:gd name="T25" fmla="*/ 266 h 266"/>
                  <a:gd name="T26" fmla="*/ 2 w 43"/>
                  <a:gd name="T27" fmla="*/ 261 h 266"/>
                  <a:gd name="T28" fmla="*/ 3 w 43"/>
                  <a:gd name="T29" fmla="*/ 168 h 266"/>
                  <a:gd name="T30" fmla="*/ 2 w 43"/>
                  <a:gd name="T31" fmla="*/ 168 h 266"/>
                  <a:gd name="T32" fmla="*/ 2 w 43"/>
                  <a:gd name="T33" fmla="*/ 168 h 266"/>
                  <a:gd name="T34" fmla="*/ 2 w 43"/>
                  <a:gd name="T35" fmla="*/ 168 h 266"/>
                  <a:gd name="T36" fmla="*/ 2 w 43"/>
                  <a:gd name="T37" fmla="*/ 167 h 266"/>
                  <a:gd name="T38" fmla="*/ 2 w 43"/>
                  <a:gd name="T39" fmla="*/ 167 h 266"/>
                  <a:gd name="T40" fmla="*/ 2 w 43"/>
                  <a:gd name="T41" fmla="*/ 167 h 266"/>
                  <a:gd name="T42" fmla="*/ 2 w 43"/>
                  <a:gd name="T43" fmla="*/ 167 h 266"/>
                  <a:gd name="T44" fmla="*/ 2 w 43"/>
                  <a:gd name="T45" fmla="*/ 167 h 266"/>
                  <a:gd name="T46" fmla="*/ 2 w 43"/>
                  <a:gd name="T47" fmla="*/ 167 h 266"/>
                  <a:gd name="T48" fmla="*/ 2 w 43"/>
                  <a:gd name="T49" fmla="*/ 167 h 266"/>
                  <a:gd name="T50" fmla="*/ 2 w 43"/>
                  <a:gd name="T51" fmla="*/ 167 h 266"/>
                  <a:gd name="T52" fmla="*/ 2 w 43"/>
                  <a:gd name="T53" fmla="*/ 167 h 266"/>
                  <a:gd name="T54" fmla="*/ 2 w 43"/>
                  <a:gd name="T55" fmla="*/ 167 h 266"/>
                  <a:gd name="T56" fmla="*/ 2 w 43"/>
                  <a:gd name="T57" fmla="*/ 167 h 266"/>
                  <a:gd name="T58" fmla="*/ 2 w 43"/>
                  <a:gd name="T59" fmla="*/ 167 h 266"/>
                  <a:gd name="T60" fmla="*/ 2 w 43"/>
                  <a:gd name="T61" fmla="*/ 167 h 266"/>
                  <a:gd name="T62" fmla="*/ 2 w 43"/>
                  <a:gd name="T63" fmla="*/ 167 h 266"/>
                  <a:gd name="T64" fmla="*/ 2 w 43"/>
                  <a:gd name="T65" fmla="*/ 167 h 266"/>
                  <a:gd name="T66" fmla="*/ 2 w 43"/>
                  <a:gd name="T67" fmla="*/ 167 h 266"/>
                  <a:gd name="T68" fmla="*/ 1 w 43"/>
                  <a:gd name="T69" fmla="*/ 166 h 266"/>
                  <a:gd name="T70" fmla="*/ 1 w 43"/>
                  <a:gd name="T71" fmla="*/ 166 h 266"/>
                  <a:gd name="T72" fmla="*/ 1 w 43"/>
                  <a:gd name="T73" fmla="*/ 166 h 266"/>
                  <a:gd name="T74" fmla="*/ 1 w 43"/>
                  <a:gd name="T75" fmla="*/ 166 h 266"/>
                  <a:gd name="T76" fmla="*/ 1 w 43"/>
                  <a:gd name="T77" fmla="*/ 166 h 266"/>
                  <a:gd name="T78" fmla="*/ 1 w 43"/>
                  <a:gd name="T79" fmla="*/ 166 h 266"/>
                  <a:gd name="T80" fmla="*/ 0 w 43"/>
                  <a:gd name="T81" fmla="*/ 167 h 266"/>
                  <a:gd name="T82" fmla="*/ 4 w 43"/>
                  <a:gd name="T83" fmla="*/ 121 h 266"/>
                  <a:gd name="T84" fmla="*/ 4 w 43"/>
                  <a:gd name="T85" fmla="*/ 85 h 266"/>
                  <a:gd name="T86" fmla="*/ 0 w 43"/>
                  <a:gd name="T87" fmla="*/ 75 h 266"/>
                  <a:gd name="T88" fmla="*/ 12 w 43"/>
                  <a:gd name="T89" fmla="*/ 77 h 266"/>
                  <a:gd name="T90" fmla="*/ 40 w 43"/>
                  <a:gd name="T91" fmla="*/ 116 h 266"/>
                  <a:gd name="T92" fmla="*/ 41 w 43"/>
                  <a:gd name="T93" fmla="*/ 127 h 266"/>
                  <a:gd name="T94" fmla="*/ 42 w 43"/>
                  <a:gd name="T95" fmla="*/ 145 h 266"/>
                  <a:gd name="T96" fmla="*/ 35 w 43"/>
                  <a:gd name="T97" fmla="*/ 156 h 266"/>
                  <a:gd name="T98" fmla="*/ 28 w 43"/>
                  <a:gd name="T99" fmla="*/ 145 h 266"/>
                  <a:gd name="T100" fmla="*/ 17 w 43"/>
                  <a:gd name="T101" fmla="*/ 121 h 266"/>
                  <a:gd name="T102" fmla="*/ 0 w 43"/>
                  <a:gd name="T103" fmla="*/ 266 h 266"/>
                  <a:gd name="T104" fmla="*/ 1 w 43"/>
                  <a:gd name="T105" fmla="*/ 261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266">
                    <a:moveTo>
                      <a:pt x="0" y="73"/>
                    </a:moveTo>
                    <a:cubicBezTo>
                      <a:pt x="8" y="73"/>
                      <a:pt x="16" y="70"/>
                      <a:pt x="21" y="62"/>
                    </a:cubicBezTo>
                    <a:cubicBezTo>
                      <a:pt x="23" y="59"/>
                      <a:pt x="25" y="56"/>
                      <a:pt x="26" y="52"/>
                    </a:cubicBezTo>
                    <a:cubicBezTo>
                      <a:pt x="26" y="49"/>
                      <a:pt x="27" y="45"/>
                      <a:pt x="27" y="42"/>
                    </a:cubicBezTo>
                    <a:cubicBezTo>
                      <a:pt x="23" y="42"/>
                      <a:pt x="18" y="42"/>
                      <a:pt x="13" y="41"/>
                    </a:cubicBezTo>
                    <a:cubicBezTo>
                      <a:pt x="8" y="40"/>
                      <a:pt x="4" y="38"/>
                      <a:pt x="1" y="33"/>
                    </a:cubicBezTo>
                    <a:cubicBezTo>
                      <a:pt x="1" y="33"/>
                      <a:pt x="1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73"/>
                      <a:pt x="0" y="73"/>
                      <a:pt x="0" y="73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8" y="1"/>
                      <a:pt x="12" y="2"/>
                    </a:cubicBezTo>
                    <a:cubicBezTo>
                      <a:pt x="19" y="3"/>
                      <a:pt x="25" y="6"/>
                      <a:pt x="29" y="11"/>
                    </a:cubicBezTo>
                    <a:cubicBezTo>
                      <a:pt x="33" y="16"/>
                      <a:pt x="36" y="22"/>
                      <a:pt x="36" y="29"/>
                    </a:cubicBezTo>
                    <a:cubicBezTo>
                      <a:pt x="36" y="29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28" y="63"/>
                      <a:pt x="29" y="51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39"/>
                      <a:pt x="29" y="39"/>
                      <a:pt x="28" y="39"/>
                    </a:cubicBezTo>
                    <a:cubicBezTo>
                      <a:pt x="24" y="39"/>
                      <a:pt x="19" y="39"/>
                      <a:pt x="14" y="38"/>
                    </a:cubicBezTo>
                    <a:cubicBezTo>
                      <a:pt x="9" y="37"/>
                      <a:pt x="5" y="35"/>
                      <a:pt x="3" y="31"/>
                    </a:cubicBezTo>
                    <a:cubicBezTo>
                      <a:pt x="3" y="30"/>
                      <a:pt x="2" y="29"/>
                      <a:pt x="2" y="28"/>
                    </a:cubicBezTo>
                    <a:cubicBezTo>
                      <a:pt x="2" y="28"/>
                      <a:pt x="2" y="28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22" y="139"/>
                    </a:moveTo>
                    <a:cubicBezTo>
                      <a:pt x="31" y="166"/>
                      <a:pt x="22" y="184"/>
                      <a:pt x="18" y="211"/>
                    </a:cubicBezTo>
                    <a:cubicBezTo>
                      <a:pt x="17" y="220"/>
                      <a:pt x="19" y="242"/>
                      <a:pt x="17" y="257"/>
                    </a:cubicBezTo>
                    <a:cubicBezTo>
                      <a:pt x="18" y="258"/>
                      <a:pt x="19" y="259"/>
                      <a:pt x="19" y="261"/>
                    </a:cubicBezTo>
                    <a:cubicBezTo>
                      <a:pt x="19" y="263"/>
                      <a:pt x="19" y="263"/>
                      <a:pt x="19" y="263"/>
                    </a:cubicBezTo>
                    <a:cubicBezTo>
                      <a:pt x="19" y="264"/>
                      <a:pt x="19" y="265"/>
                      <a:pt x="19" y="266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2" y="265"/>
                      <a:pt x="2" y="264"/>
                      <a:pt x="2" y="263"/>
                    </a:cubicBezTo>
                    <a:cubicBezTo>
                      <a:pt x="2" y="261"/>
                      <a:pt x="2" y="261"/>
                      <a:pt x="2" y="261"/>
                    </a:cubicBezTo>
                    <a:cubicBezTo>
                      <a:pt x="2" y="260"/>
                      <a:pt x="2" y="260"/>
                      <a:pt x="3" y="259"/>
                    </a:cubicBezTo>
                    <a:cubicBezTo>
                      <a:pt x="3" y="226"/>
                      <a:pt x="3" y="200"/>
                      <a:pt x="3" y="168"/>
                    </a:cubicBezTo>
                    <a:cubicBezTo>
                      <a:pt x="3" y="168"/>
                      <a:pt x="3" y="168"/>
                      <a:pt x="3" y="168"/>
                    </a:cubicBezTo>
                    <a:cubicBezTo>
                      <a:pt x="3" y="168"/>
                      <a:pt x="3" y="168"/>
                      <a:pt x="3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8"/>
                      <a:pt x="2" y="168"/>
                      <a:pt x="2" y="168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7"/>
                      <a:pt x="2" y="167"/>
                      <a:pt x="2" y="167"/>
                    </a:cubicBezTo>
                    <a:cubicBezTo>
                      <a:pt x="2" y="166"/>
                      <a:pt x="2" y="166"/>
                      <a:pt x="2" y="166"/>
                    </a:cubicBezTo>
                    <a:cubicBezTo>
                      <a:pt x="2" y="166"/>
                      <a:pt x="2" y="166"/>
                      <a:pt x="2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0" y="167"/>
                      <a:pt x="0" y="16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1" y="128"/>
                      <a:pt x="1" y="127"/>
                      <a:pt x="3" y="125"/>
                    </a:cubicBezTo>
                    <a:cubicBezTo>
                      <a:pt x="4" y="123"/>
                      <a:pt x="4" y="123"/>
                      <a:pt x="4" y="121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0" y="91"/>
                      <a:pt x="0" y="90"/>
                      <a:pt x="1" y="89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5" y="82"/>
                      <a:pt x="6" y="83"/>
                      <a:pt x="3" y="81"/>
                    </a:cubicBezTo>
                    <a:cubicBezTo>
                      <a:pt x="2" y="81"/>
                      <a:pt x="1" y="80"/>
                      <a:pt x="0" y="80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3" y="75"/>
                      <a:pt x="6" y="75"/>
                      <a:pt x="8" y="74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12" y="77"/>
                      <a:pt x="12" y="77"/>
                      <a:pt x="12" y="77"/>
                    </a:cubicBezTo>
                    <a:cubicBezTo>
                      <a:pt x="27" y="84"/>
                      <a:pt x="29" y="81"/>
                      <a:pt x="34" y="95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40" y="118"/>
                      <a:pt x="40" y="118"/>
                      <a:pt x="41" y="119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1" y="127"/>
                      <a:pt x="41" y="127"/>
                      <a:pt x="41" y="127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42" y="148"/>
                      <a:pt x="42" y="148"/>
                      <a:pt x="42" y="148"/>
                    </a:cubicBezTo>
                    <a:cubicBezTo>
                      <a:pt x="43" y="152"/>
                      <a:pt x="39" y="155"/>
                      <a:pt x="35" y="156"/>
                    </a:cubicBezTo>
                    <a:cubicBezTo>
                      <a:pt x="35" y="156"/>
                      <a:pt x="35" y="156"/>
                      <a:pt x="35" y="156"/>
                    </a:cubicBezTo>
                    <a:cubicBezTo>
                      <a:pt x="31" y="156"/>
                      <a:pt x="28" y="153"/>
                      <a:pt x="28" y="149"/>
                    </a:cubicBezTo>
                    <a:cubicBezTo>
                      <a:pt x="28" y="145"/>
                      <a:pt x="28" y="145"/>
                      <a:pt x="28" y="145"/>
                    </a:cubicBezTo>
                    <a:cubicBezTo>
                      <a:pt x="28" y="145"/>
                      <a:pt x="28" y="145"/>
                      <a:pt x="28" y="145"/>
                    </a:cubicBezTo>
                    <a:cubicBezTo>
                      <a:pt x="26" y="120"/>
                      <a:pt x="26" y="120"/>
                      <a:pt x="26" y="120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19" y="109"/>
                      <a:pt x="16" y="117"/>
                      <a:pt x="17" y="121"/>
                    </a:cubicBezTo>
                    <a:cubicBezTo>
                      <a:pt x="18" y="127"/>
                      <a:pt x="20" y="133"/>
                      <a:pt x="22" y="139"/>
                    </a:cubicBezTo>
                    <a:close/>
                    <a:moveTo>
                      <a:pt x="0" y="258"/>
                    </a:moveTo>
                    <a:cubicBezTo>
                      <a:pt x="0" y="266"/>
                      <a:pt x="0" y="266"/>
                      <a:pt x="0" y="266"/>
                    </a:cubicBezTo>
                    <a:cubicBezTo>
                      <a:pt x="1" y="266"/>
                      <a:pt x="1" y="266"/>
                      <a:pt x="1" y="266"/>
                    </a:cubicBezTo>
                    <a:cubicBezTo>
                      <a:pt x="1" y="265"/>
                      <a:pt x="1" y="264"/>
                      <a:pt x="1" y="263"/>
                    </a:cubicBezTo>
                    <a:cubicBezTo>
                      <a:pt x="1" y="261"/>
                      <a:pt x="1" y="261"/>
                      <a:pt x="1" y="261"/>
                    </a:cubicBezTo>
                    <a:cubicBezTo>
                      <a:pt x="1" y="260"/>
                      <a:pt x="1" y="259"/>
                      <a:pt x="0" y="25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11015090" y="2727359"/>
                <a:ext cx="224056" cy="1386071"/>
              </a:xfrm>
              <a:custGeom>
                <a:avLst/>
                <a:gdLst>
                  <a:gd name="T0" fmla="*/ 43 w 43"/>
                  <a:gd name="T1" fmla="*/ 73 h 266"/>
                  <a:gd name="T2" fmla="*/ 42 w 43"/>
                  <a:gd name="T3" fmla="*/ 32 h 266"/>
                  <a:gd name="T4" fmla="*/ 34 w 43"/>
                  <a:gd name="T5" fmla="*/ 40 h 266"/>
                  <a:gd name="T6" fmla="*/ 18 w 43"/>
                  <a:gd name="T7" fmla="*/ 53 h 266"/>
                  <a:gd name="T8" fmla="*/ 43 w 43"/>
                  <a:gd name="T9" fmla="*/ 0 h 266"/>
                  <a:gd name="T10" fmla="*/ 42 w 43"/>
                  <a:gd name="T11" fmla="*/ 26 h 266"/>
                  <a:gd name="T12" fmla="*/ 40 w 43"/>
                  <a:gd name="T13" fmla="*/ 29 h 266"/>
                  <a:gd name="T14" fmla="*/ 39 w 43"/>
                  <a:gd name="T15" fmla="*/ 31 h 266"/>
                  <a:gd name="T16" fmla="*/ 33 w 43"/>
                  <a:gd name="T17" fmla="*/ 36 h 266"/>
                  <a:gd name="T18" fmla="*/ 15 w 43"/>
                  <a:gd name="T19" fmla="*/ 37 h 266"/>
                  <a:gd name="T20" fmla="*/ 26 w 43"/>
                  <a:gd name="T21" fmla="*/ 70 h 266"/>
                  <a:gd name="T22" fmla="*/ 7 w 43"/>
                  <a:gd name="T23" fmla="*/ 30 h 266"/>
                  <a:gd name="T24" fmla="*/ 14 w 43"/>
                  <a:gd name="T25" fmla="*/ 12 h 266"/>
                  <a:gd name="T26" fmla="*/ 42 w 43"/>
                  <a:gd name="T27" fmla="*/ 0 h 266"/>
                  <a:gd name="T28" fmla="*/ 42 w 43"/>
                  <a:gd name="T29" fmla="*/ 0 h 266"/>
                  <a:gd name="T30" fmla="*/ 43 w 43"/>
                  <a:gd name="T31" fmla="*/ 0 h 266"/>
                  <a:gd name="T32" fmla="*/ 43 w 43"/>
                  <a:gd name="T33" fmla="*/ 75 h 266"/>
                  <a:gd name="T34" fmla="*/ 39 w 43"/>
                  <a:gd name="T35" fmla="*/ 81 h 266"/>
                  <a:gd name="T36" fmla="*/ 40 w 43"/>
                  <a:gd name="T37" fmla="*/ 89 h 266"/>
                  <a:gd name="T38" fmla="*/ 38 w 43"/>
                  <a:gd name="T39" fmla="*/ 121 h 266"/>
                  <a:gd name="T40" fmla="*/ 43 w 43"/>
                  <a:gd name="T41" fmla="*/ 127 h 266"/>
                  <a:gd name="T42" fmla="*/ 41 w 43"/>
                  <a:gd name="T43" fmla="*/ 168 h 266"/>
                  <a:gd name="T44" fmla="*/ 43 w 43"/>
                  <a:gd name="T45" fmla="*/ 260 h 266"/>
                  <a:gd name="T46" fmla="*/ 26 w 43"/>
                  <a:gd name="T47" fmla="*/ 266 h 266"/>
                  <a:gd name="T48" fmla="*/ 26 w 43"/>
                  <a:gd name="T49" fmla="*/ 261 h 266"/>
                  <a:gd name="T50" fmla="*/ 29 w 43"/>
                  <a:gd name="T51" fmla="*/ 257 h 266"/>
                  <a:gd name="T52" fmla="*/ 22 w 43"/>
                  <a:gd name="T53" fmla="*/ 139 h 266"/>
                  <a:gd name="T54" fmla="*/ 22 w 43"/>
                  <a:gd name="T55" fmla="*/ 104 h 266"/>
                  <a:gd name="T56" fmla="*/ 15 w 43"/>
                  <a:gd name="T57" fmla="*/ 145 h 266"/>
                  <a:gd name="T58" fmla="*/ 7 w 43"/>
                  <a:gd name="T59" fmla="*/ 156 h 266"/>
                  <a:gd name="T60" fmla="*/ 1 w 43"/>
                  <a:gd name="T61" fmla="*/ 148 h 266"/>
                  <a:gd name="T62" fmla="*/ 1 w 43"/>
                  <a:gd name="T63" fmla="*/ 144 h 266"/>
                  <a:gd name="T64" fmla="*/ 2 w 43"/>
                  <a:gd name="T65" fmla="*/ 127 h 266"/>
                  <a:gd name="T66" fmla="*/ 3 w 43"/>
                  <a:gd name="T67" fmla="*/ 117 h 266"/>
                  <a:gd name="T68" fmla="*/ 9 w 43"/>
                  <a:gd name="T69" fmla="*/ 95 h 266"/>
                  <a:gd name="T70" fmla="*/ 32 w 43"/>
                  <a:gd name="T71" fmla="*/ 77 h 266"/>
                  <a:gd name="T72" fmla="*/ 43 w 43"/>
                  <a:gd name="T73" fmla="*/ 75 h 266"/>
                  <a:gd name="T74" fmla="*/ 43 w 43"/>
                  <a:gd name="T75" fmla="*/ 93 h 266"/>
                  <a:gd name="T76" fmla="*/ 43 w 43"/>
                  <a:gd name="T77" fmla="*/ 8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3" h="266">
                    <a:moveTo>
                      <a:pt x="21" y="62"/>
                    </a:moveTo>
                    <a:cubicBezTo>
                      <a:pt x="26" y="70"/>
                      <a:pt x="35" y="73"/>
                      <a:pt x="43" y="7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3" y="33"/>
                      <a:pt x="42" y="32"/>
                      <a:pt x="42" y="32"/>
                    </a:cubicBezTo>
                    <a:cubicBezTo>
                      <a:pt x="42" y="32"/>
                      <a:pt x="42" y="33"/>
                      <a:pt x="42" y="33"/>
                    </a:cubicBezTo>
                    <a:cubicBezTo>
                      <a:pt x="40" y="36"/>
                      <a:pt x="38" y="38"/>
                      <a:pt x="34" y="40"/>
                    </a:cubicBezTo>
                    <a:cubicBezTo>
                      <a:pt x="30" y="41"/>
                      <a:pt x="24" y="41"/>
                      <a:pt x="16" y="40"/>
                    </a:cubicBezTo>
                    <a:cubicBezTo>
                      <a:pt x="16" y="44"/>
                      <a:pt x="17" y="49"/>
                      <a:pt x="18" y="53"/>
                    </a:cubicBezTo>
                    <a:cubicBezTo>
                      <a:pt x="18" y="56"/>
                      <a:pt x="19" y="59"/>
                      <a:pt x="21" y="62"/>
                    </a:cubicBezTo>
                    <a:close/>
                    <a:moveTo>
                      <a:pt x="43" y="0"/>
                    </a:move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2" y="26"/>
                    </a:cubicBezTo>
                    <a:cubicBezTo>
                      <a:pt x="42" y="26"/>
                      <a:pt x="41" y="26"/>
                      <a:pt x="41" y="27"/>
                    </a:cubicBezTo>
                    <a:cubicBezTo>
                      <a:pt x="41" y="28"/>
                      <a:pt x="41" y="28"/>
                      <a:pt x="40" y="29"/>
                    </a:cubicBezTo>
                    <a:cubicBezTo>
                      <a:pt x="40" y="30"/>
                      <a:pt x="40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8" y="33"/>
                      <a:pt x="36" y="35"/>
                      <a:pt x="33" y="36"/>
                    </a:cubicBezTo>
                    <a:cubicBezTo>
                      <a:pt x="29" y="38"/>
                      <a:pt x="24" y="38"/>
                      <a:pt x="16" y="37"/>
                    </a:cubicBezTo>
                    <a:cubicBezTo>
                      <a:pt x="16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8"/>
                    </a:cubicBezTo>
                    <a:cubicBezTo>
                      <a:pt x="14" y="50"/>
                      <a:pt x="14" y="63"/>
                      <a:pt x="26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2"/>
                      <a:pt x="10" y="16"/>
                      <a:pt x="14" y="12"/>
                    </a:cubicBezTo>
                    <a:cubicBezTo>
                      <a:pt x="19" y="7"/>
                      <a:pt x="26" y="3"/>
                      <a:pt x="33" y="2"/>
                    </a:cubicBezTo>
                    <a:cubicBezTo>
                      <a:pt x="36" y="1"/>
                      <a:pt x="39" y="1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43" y="75"/>
                    </a:moveTo>
                    <a:cubicBezTo>
                      <a:pt x="43" y="80"/>
                      <a:pt x="43" y="80"/>
                      <a:pt x="43" y="80"/>
                    </a:cubicBezTo>
                    <a:cubicBezTo>
                      <a:pt x="42" y="80"/>
                      <a:pt x="41" y="80"/>
                      <a:pt x="39" y="81"/>
                    </a:cubicBezTo>
                    <a:cubicBezTo>
                      <a:pt x="36" y="82"/>
                      <a:pt x="36" y="82"/>
                      <a:pt x="38" y="84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1" y="90"/>
                      <a:pt x="41" y="90"/>
                      <a:pt x="41" y="92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8" y="123"/>
                      <a:pt x="38" y="123"/>
                      <a:pt x="39" y="125"/>
                    </a:cubicBezTo>
                    <a:cubicBezTo>
                      <a:pt x="41" y="128"/>
                      <a:pt x="41" y="129"/>
                      <a:pt x="43" y="127"/>
                    </a:cubicBezTo>
                    <a:cubicBezTo>
                      <a:pt x="43" y="166"/>
                      <a:pt x="43" y="166"/>
                      <a:pt x="43" y="166"/>
                    </a:cubicBezTo>
                    <a:cubicBezTo>
                      <a:pt x="42" y="166"/>
                      <a:pt x="42" y="167"/>
                      <a:pt x="41" y="168"/>
                    </a:cubicBezTo>
                    <a:cubicBezTo>
                      <a:pt x="41" y="257"/>
                      <a:pt x="41" y="257"/>
                      <a:pt x="41" y="257"/>
                    </a:cubicBezTo>
                    <a:cubicBezTo>
                      <a:pt x="42" y="258"/>
                      <a:pt x="43" y="259"/>
                      <a:pt x="43" y="260"/>
                    </a:cubicBezTo>
                    <a:cubicBezTo>
                      <a:pt x="43" y="266"/>
                      <a:pt x="43" y="266"/>
                      <a:pt x="43" y="266"/>
                    </a:cubicBezTo>
                    <a:cubicBezTo>
                      <a:pt x="26" y="266"/>
                      <a:pt x="26" y="266"/>
                      <a:pt x="26" y="266"/>
                    </a:cubicBezTo>
                    <a:cubicBezTo>
                      <a:pt x="26" y="265"/>
                      <a:pt x="26" y="264"/>
                      <a:pt x="26" y="263"/>
                    </a:cubicBezTo>
                    <a:cubicBezTo>
                      <a:pt x="26" y="261"/>
                      <a:pt x="26" y="261"/>
                      <a:pt x="26" y="261"/>
                    </a:cubicBezTo>
                    <a:cubicBezTo>
                      <a:pt x="26" y="259"/>
                      <a:pt x="27" y="258"/>
                      <a:pt x="29" y="257"/>
                    </a:cubicBezTo>
                    <a:cubicBezTo>
                      <a:pt x="29" y="257"/>
                      <a:pt x="29" y="257"/>
                      <a:pt x="29" y="257"/>
                    </a:cubicBezTo>
                    <a:cubicBezTo>
                      <a:pt x="26" y="242"/>
                      <a:pt x="27" y="220"/>
                      <a:pt x="26" y="211"/>
                    </a:cubicBezTo>
                    <a:cubicBezTo>
                      <a:pt x="22" y="184"/>
                      <a:pt x="13" y="166"/>
                      <a:pt x="22" y="139"/>
                    </a:cubicBezTo>
                    <a:cubicBezTo>
                      <a:pt x="24" y="133"/>
                      <a:pt x="26" y="127"/>
                      <a:pt x="27" y="120"/>
                    </a:cubicBezTo>
                    <a:cubicBezTo>
                      <a:pt x="27" y="116"/>
                      <a:pt x="25" y="111"/>
                      <a:pt x="22" y="104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9"/>
                      <a:pt x="15" y="149"/>
                      <a:pt x="15" y="149"/>
                    </a:cubicBezTo>
                    <a:cubicBezTo>
                      <a:pt x="15" y="153"/>
                      <a:pt x="11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3" y="155"/>
                      <a:pt x="0" y="152"/>
                      <a:pt x="1" y="148"/>
                    </a:cubicBezTo>
                    <a:cubicBezTo>
                      <a:pt x="1" y="145"/>
                      <a:pt x="1" y="145"/>
                      <a:pt x="1" y="145"/>
                    </a:cubicBezTo>
                    <a:cubicBezTo>
                      <a:pt x="1" y="144"/>
                      <a:pt x="1" y="144"/>
                      <a:pt x="1" y="144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8"/>
                      <a:pt x="3" y="118"/>
                      <a:pt x="3" y="117"/>
                    </a:cubicBezTo>
                    <a:cubicBezTo>
                      <a:pt x="3" y="117"/>
                      <a:pt x="3" y="117"/>
                      <a:pt x="3" y="11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14" y="81"/>
                      <a:pt x="17" y="83"/>
                      <a:pt x="32" y="77"/>
                    </a:cubicBezTo>
                    <a:cubicBezTo>
                      <a:pt x="35" y="74"/>
                      <a:pt x="35" y="74"/>
                      <a:pt x="35" y="74"/>
                    </a:cubicBezTo>
                    <a:cubicBezTo>
                      <a:pt x="37" y="75"/>
                      <a:pt x="40" y="76"/>
                      <a:pt x="43" y="75"/>
                    </a:cubicBezTo>
                    <a:close/>
                    <a:moveTo>
                      <a:pt x="43" y="89"/>
                    </a:moveTo>
                    <a:cubicBezTo>
                      <a:pt x="42" y="90"/>
                      <a:pt x="42" y="91"/>
                      <a:pt x="43" y="93"/>
                    </a:cubicBezTo>
                    <a:cubicBezTo>
                      <a:pt x="43" y="96"/>
                      <a:pt x="43" y="96"/>
                      <a:pt x="43" y="96"/>
                    </a:cubicBezTo>
                    <a:lnTo>
                      <a:pt x="43" y="89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7" name="Group 16"/>
            <p:cNvGrpSpPr/>
            <p:nvPr/>
          </p:nvGrpSpPr>
          <p:grpSpPr>
            <a:xfrm>
              <a:off x="8311702" y="2262913"/>
              <a:ext cx="329041" cy="845844"/>
              <a:chOff x="8719618" y="2742736"/>
              <a:chExt cx="388801" cy="999465"/>
            </a:xfrm>
          </p:grpSpPr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8906330" y="2742736"/>
                <a:ext cx="202089" cy="999465"/>
              </a:xfrm>
              <a:custGeom>
                <a:avLst/>
                <a:gdLst>
                  <a:gd name="T0" fmla="*/ 5 w 39"/>
                  <a:gd name="T1" fmla="*/ 101 h 192"/>
                  <a:gd name="T2" fmla="*/ 3 w 39"/>
                  <a:gd name="T3" fmla="*/ 126 h 192"/>
                  <a:gd name="T4" fmla="*/ 3 w 39"/>
                  <a:gd name="T5" fmla="*/ 190 h 192"/>
                  <a:gd name="T6" fmla="*/ 3 w 39"/>
                  <a:gd name="T7" fmla="*/ 192 h 192"/>
                  <a:gd name="T8" fmla="*/ 4 w 39"/>
                  <a:gd name="T9" fmla="*/ 192 h 192"/>
                  <a:gd name="T10" fmla="*/ 7 w 39"/>
                  <a:gd name="T11" fmla="*/ 192 h 192"/>
                  <a:gd name="T12" fmla="*/ 10 w 39"/>
                  <a:gd name="T13" fmla="*/ 192 h 192"/>
                  <a:gd name="T14" fmla="*/ 10 w 39"/>
                  <a:gd name="T15" fmla="*/ 192 h 192"/>
                  <a:gd name="T16" fmla="*/ 13 w 39"/>
                  <a:gd name="T17" fmla="*/ 192 h 192"/>
                  <a:gd name="T18" fmla="*/ 16 w 39"/>
                  <a:gd name="T19" fmla="*/ 192 h 192"/>
                  <a:gd name="T20" fmla="*/ 17 w 39"/>
                  <a:gd name="T21" fmla="*/ 192 h 192"/>
                  <a:gd name="T22" fmla="*/ 20 w 39"/>
                  <a:gd name="T23" fmla="*/ 192 h 192"/>
                  <a:gd name="T24" fmla="*/ 21 w 39"/>
                  <a:gd name="T25" fmla="*/ 192 h 192"/>
                  <a:gd name="T26" fmla="*/ 19 w 39"/>
                  <a:gd name="T27" fmla="*/ 185 h 192"/>
                  <a:gd name="T28" fmla="*/ 23 w 39"/>
                  <a:gd name="T29" fmla="*/ 91 h 192"/>
                  <a:gd name="T30" fmla="*/ 24 w 39"/>
                  <a:gd name="T31" fmla="*/ 121 h 192"/>
                  <a:gd name="T32" fmla="*/ 38 w 39"/>
                  <a:gd name="T33" fmla="*/ 118 h 192"/>
                  <a:gd name="T34" fmla="*/ 37 w 39"/>
                  <a:gd name="T35" fmla="*/ 88 h 192"/>
                  <a:gd name="T36" fmla="*/ 9 w 39"/>
                  <a:gd name="T37" fmla="*/ 58 h 192"/>
                  <a:gd name="T38" fmla="*/ 4 w 39"/>
                  <a:gd name="T39" fmla="*/ 64 h 192"/>
                  <a:gd name="T40" fmla="*/ 0 w 39"/>
                  <a:gd name="T41" fmla="*/ 74 h 192"/>
                  <a:gd name="T42" fmla="*/ 23 w 39"/>
                  <a:gd name="T43" fmla="*/ 9 h 192"/>
                  <a:gd name="T44" fmla="*/ 1 w 39"/>
                  <a:gd name="T45" fmla="*/ 0 h 192"/>
                  <a:gd name="T46" fmla="*/ 7 w 39"/>
                  <a:gd name="T47" fmla="*/ 20 h 192"/>
                  <a:gd name="T48" fmla="*/ 8 w 39"/>
                  <a:gd name="T49" fmla="*/ 19 h 192"/>
                  <a:gd name="T50" fmla="*/ 9 w 39"/>
                  <a:gd name="T51" fmla="*/ 19 h 192"/>
                  <a:gd name="T52" fmla="*/ 20 w 39"/>
                  <a:gd name="T53" fmla="*/ 30 h 192"/>
                  <a:gd name="T54" fmla="*/ 20 w 39"/>
                  <a:gd name="T55" fmla="*/ 31 h 192"/>
                  <a:gd name="T56" fmla="*/ 20 w 39"/>
                  <a:gd name="T57" fmla="*/ 31 h 192"/>
                  <a:gd name="T58" fmla="*/ 20 w 39"/>
                  <a:gd name="T59" fmla="*/ 32 h 192"/>
                  <a:gd name="T60" fmla="*/ 20 w 39"/>
                  <a:gd name="T61" fmla="*/ 33 h 192"/>
                  <a:gd name="T62" fmla="*/ 20 w 39"/>
                  <a:gd name="T63" fmla="*/ 34 h 192"/>
                  <a:gd name="T64" fmla="*/ 20 w 39"/>
                  <a:gd name="T65" fmla="*/ 35 h 192"/>
                  <a:gd name="T66" fmla="*/ 20 w 39"/>
                  <a:gd name="T67" fmla="*/ 36 h 192"/>
                  <a:gd name="T68" fmla="*/ 20 w 39"/>
                  <a:gd name="T69" fmla="*/ 37 h 192"/>
                  <a:gd name="T70" fmla="*/ 19 w 39"/>
                  <a:gd name="T71" fmla="*/ 40 h 192"/>
                  <a:gd name="T72" fmla="*/ 1 w 39"/>
                  <a:gd name="T73" fmla="*/ 24 h 192"/>
                  <a:gd name="T74" fmla="*/ 4 w 39"/>
                  <a:gd name="T75" fmla="*/ 23 h 192"/>
                  <a:gd name="T76" fmla="*/ 5 w 39"/>
                  <a:gd name="T77" fmla="*/ 23 h 192"/>
                  <a:gd name="T78" fmla="*/ 7 w 39"/>
                  <a:gd name="T79" fmla="*/ 23 h 192"/>
                  <a:gd name="T80" fmla="*/ 7 w 39"/>
                  <a:gd name="T81" fmla="*/ 23 h 192"/>
                  <a:gd name="T82" fmla="*/ 7 w 39"/>
                  <a:gd name="T83" fmla="*/ 22 h 192"/>
                  <a:gd name="T84" fmla="*/ 7 w 39"/>
                  <a:gd name="T85" fmla="*/ 22 h 192"/>
                  <a:gd name="T86" fmla="*/ 7 w 39"/>
                  <a:gd name="T87" fmla="*/ 22 h 192"/>
                  <a:gd name="T88" fmla="*/ 8 w 39"/>
                  <a:gd name="T89" fmla="*/ 22 h 192"/>
                  <a:gd name="T90" fmla="*/ 8 w 39"/>
                  <a:gd name="T91" fmla="*/ 22 h 192"/>
                  <a:gd name="T92" fmla="*/ 8 w 39"/>
                  <a:gd name="T93" fmla="*/ 22 h 192"/>
                  <a:gd name="T94" fmla="*/ 9 w 39"/>
                  <a:gd name="T95" fmla="*/ 22 h 192"/>
                  <a:gd name="T96" fmla="*/ 9 w 39"/>
                  <a:gd name="T97" fmla="*/ 22 h 192"/>
                  <a:gd name="T98" fmla="*/ 9 w 39"/>
                  <a:gd name="T99" fmla="*/ 22 h 192"/>
                  <a:gd name="T100" fmla="*/ 10 w 39"/>
                  <a:gd name="T101" fmla="*/ 22 h 192"/>
                  <a:gd name="T102" fmla="*/ 10 w 39"/>
                  <a:gd name="T103" fmla="*/ 22 h 192"/>
                  <a:gd name="T104" fmla="*/ 12 w 39"/>
                  <a:gd name="T105" fmla="*/ 21 h 192"/>
                  <a:gd name="T106" fmla="*/ 14 w 39"/>
                  <a:gd name="T107" fmla="*/ 21 h 192"/>
                  <a:gd name="T108" fmla="*/ 16 w 39"/>
                  <a:gd name="T109" fmla="*/ 22 h 192"/>
                  <a:gd name="T110" fmla="*/ 17 w 39"/>
                  <a:gd name="T111" fmla="*/ 22 h 192"/>
                  <a:gd name="T112" fmla="*/ 18 w 39"/>
                  <a:gd name="T113" fmla="*/ 23 h 192"/>
                  <a:gd name="T114" fmla="*/ 19 w 39"/>
                  <a:gd name="T115" fmla="*/ 24 h 192"/>
                  <a:gd name="T116" fmla="*/ 20 w 39"/>
                  <a:gd name="T117" fmla="*/ 26 h 192"/>
                  <a:gd name="T118" fmla="*/ 20 w 39"/>
                  <a:gd name="T119" fmla="*/ 28 h 192"/>
                  <a:gd name="T120" fmla="*/ 20 w 39"/>
                  <a:gd name="T121" fmla="*/ 2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9" h="192">
                    <a:moveTo>
                      <a:pt x="5" y="67"/>
                    </a:moveTo>
                    <a:cubicBezTo>
                      <a:pt x="2" y="70"/>
                      <a:pt x="2" y="70"/>
                      <a:pt x="2" y="70"/>
                    </a:cubicBezTo>
                    <a:cubicBezTo>
                      <a:pt x="2" y="72"/>
                      <a:pt x="2" y="72"/>
                      <a:pt x="2" y="74"/>
                    </a:cubicBezTo>
                    <a:cubicBezTo>
                      <a:pt x="5" y="101"/>
                      <a:pt x="5" y="101"/>
                      <a:pt x="5" y="101"/>
                    </a:cubicBezTo>
                    <a:cubicBezTo>
                      <a:pt x="5" y="103"/>
                      <a:pt x="5" y="103"/>
                      <a:pt x="4" y="105"/>
                    </a:cubicBezTo>
                    <a:cubicBezTo>
                      <a:pt x="2" y="107"/>
                      <a:pt x="1" y="108"/>
                      <a:pt x="0" y="107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" y="124"/>
                      <a:pt x="3" y="124"/>
                      <a:pt x="3" y="126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3" y="189"/>
                      <a:pt x="3" y="189"/>
                      <a:pt x="3" y="189"/>
                    </a:cubicBezTo>
                    <a:cubicBezTo>
                      <a:pt x="3" y="190"/>
                      <a:pt x="3" y="190"/>
                      <a:pt x="3" y="190"/>
                    </a:cubicBezTo>
                    <a:cubicBezTo>
                      <a:pt x="3" y="191"/>
                      <a:pt x="3" y="191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1" y="192"/>
                      <a:pt x="11" y="192"/>
                      <a:pt x="11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4" y="192"/>
                      <a:pt x="14" y="192"/>
                      <a:pt x="14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1"/>
                      <a:pt x="21" y="191"/>
                      <a:pt x="21" y="190"/>
                    </a:cubicBezTo>
                    <a:cubicBezTo>
                      <a:pt x="21" y="188"/>
                      <a:pt x="20" y="186"/>
                      <a:pt x="19" y="185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4" y="95"/>
                      <a:pt x="25" y="97"/>
                      <a:pt x="24" y="101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4" y="121"/>
                      <a:pt x="24" y="121"/>
                      <a:pt x="24" y="121"/>
                    </a:cubicBezTo>
                    <a:cubicBezTo>
                      <a:pt x="24" y="124"/>
                      <a:pt x="27" y="127"/>
                      <a:pt x="30" y="127"/>
                    </a:cubicBezTo>
                    <a:cubicBezTo>
                      <a:pt x="30" y="127"/>
                      <a:pt x="30" y="127"/>
                      <a:pt x="30" y="127"/>
                    </a:cubicBezTo>
                    <a:cubicBezTo>
                      <a:pt x="34" y="127"/>
                      <a:pt x="37" y="125"/>
                      <a:pt x="38" y="121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8" y="118"/>
                      <a:pt x="38" y="118"/>
                      <a:pt x="38" y="118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9" y="95"/>
                      <a:pt x="39" y="94"/>
                      <a:pt x="37" y="88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1" y="70"/>
                      <a:pt x="31" y="67"/>
                      <a:pt x="27" y="64"/>
                    </a:cubicBezTo>
                    <a:cubicBezTo>
                      <a:pt x="22" y="60"/>
                      <a:pt x="15" y="59"/>
                      <a:pt x="9" y="58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6" y="57"/>
                      <a:pt x="3" y="58"/>
                      <a:pt x="0" y="5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" y="62"/>
                      <a:pt x="2" y="63"/>
                      <a:pt x="4" y="64"/>
                    </a:cubicBezTo>
                    <a:cubicBezTo>
                      <a:pt x="6" y="65"/>
                      <a:pt x="6" y="64"/>
                      <a:pt x="5" y="67"/>
                    </a:cubicBezTo>
                    <a:close/>
                    <a:moveTo>
                      <a:pt x="0" y="75"/>
                    </a:moveTo>
                    <a:cubicBezTo>
                      <a:pt x="0" y="72"/>
                      <a:pt x="0" y="72"/>
                      <a:pt x="0" y="72"/>
                    </a:cubicBezTo>
                    <a:cubicBezTo>
                      <a:pt x="1" y="72"/>
                      <a:pt x="1" y="73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lose/>
                    <a:moveTo>
                      <a:pt x="21" y="37"/>
                    </a:moveTo>
                    <a:cubicBezTo>
                      <a:pt x="22" y="35"/>
                      <a:pt x="23" y="32"/>
                      <a:pt x="23" y="30"/>
                    </a:cubicBezTo>
                    <a:cubicBezTo>
                      <a:pt x="25" y="21"/>
                      <a:pt x="26" y="14"/>
                      <a:pt x="23" y="9"/>
                    </a:cubicBezTo>
                    <a:cubicBezTo>
                      <a:pt x="19" y="2"/>
                      <a:pt x="10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1"/>
                      <a:pt x="5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23" y="16"/>
                      <a:pt x="23" y="28"/>
                      <a:pt x="21" y="37"/>
                    </a:cubicBezTo>
                    <a:close/>
                    <a:moveTo>
                      <a:pt x="20" y="29"/>
                    </a:move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6" y="51"/>
                      <a:pt x="8" y="56"/>
                      <a:pt x="0" y="5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"/>
              <p:cNvSpPr>
                <a:spLocks noEditPoints="1"/>
              </p:cNvSpPr>
              <p:nvPr/>
            </p:nvSpPr>
            <p:spPr bwMode="auto">
              <a:xfrm>
                <a:off x="8719618" y="2742736"/>
                <a:ext cx="191107" cy="999465"/>
              </a:xfrm>
              <a:custGeom>
                <a:avLst/>
                <a:gdLst>
                  <a:gd name="T0" fmla="*/ 33 w 37"/>
                  <a:gd name="T1" fmla="*/ 101 h 192"/>
                  <a:gd name="T2" fmla="*/ 33 w 37"/>
                  <a:gd name="T3" fmla="*/ 66 h 192"/>
                  <a:gd name="T4" fmla="*/ 37 w 37"/>
                  <a:gd name="T5" fmla="*/ 58 h 192"/>
                  <a:gd name="T6" fmla="*/ 13 w 37"/>
                  <a:gd name="T7" fmla="*/ 63 h 192"/>
                  <a:gd name="T8" fmla="*/ 6 w 37"/>
                  <a:gd name="T9" fmla="*/ 75 h 192"/>
                  <a:gd name="T10" fmla="*/ 0 w 37"/>
                  <a:gd name="T11" fmla="*/ 102 h 192"/>
                  <a:gd name="T12" fmla="*/ 1 w 37"/>
                  <a:gd name="T13" fmla="*/ 118 h 192"/>
                  <a:gd name="T14" fmla="*/ 8 w 37"/>
                  <a:gd name="T15" fmla="*/ 127 h 192"/>
                  <a:gd name="T16" fmla="*/ 14 w 37"/>
                  <a:gd name="T17" fmla="*/ 117 h 192"/>
                  <a:gd name="T18" fmla="*/ 16 w 37"/>
                  <a:gd name="T19" fmla="*/ 87 h 192"/>
                  <a:gd name="T20" fmla="*/ 19 w 37"/>
                  <a:gd name="T21" fmla="*/ 185 h 192"/>
                  <a:gd name="T22" fmla="*/ 17 w 37"/>
                  <a:gd name="T23" fmla="*/ 189 h 192"/>
                  <a:gd name="T24" fmla="*/ 17 w 37"/>
                  <a:gd name="T25" fmla="*/ 192 h 192"/>
                  <a:gd name="T26" fmla="*/ 17 w 37"/>
                  <a:gd name="T27" fmla="*/ 192 h 192"/>
                  <a:gd name="T28" fmla="*/ 18 w 37"/>
                  <a:gd name="T29" fmla="*/ 192 h 192"/>
                  <a:gd name="T30" fmla="*/ 21 w 37"/>
                  <a:gd name="T31" fmla="*/ 192 h 192"/>
                  <a:gd name="T32" fmla="*/ 22 w 37"/>
                  <a:gd name="T33" fmla="*/ 192 h 192"/>
                  <a:gd name="T34" fmla="*/ 24 w 37"/>
                  <a:gd name="T35" fmla="*/ 192 h 192"/>
                  <a:gd name="T36" fmla="*/ 25 w 37"/>
                  <a:gd name="T37" fmla="*/ 192 h 192"/>
                  <a:gd name="T38" fmla="*/ 28 w 37"/>
                  <a:gd name="T39" fmla="*/ 192 h 192"/>
                  <a:gd name="T40" fmla="*/ 29 w 37"/>
                  <a:gd name="T41" fmla="*/ 192 h 192"/>
                  <a:gd name="T42" fmla="*/ 31 w 37"/>
                  <a:gd name="T43" fmla="*/ 192 h 192"/>
                  <a:gd name="T44" fmla="*/ 31 w 37"/>
                  <a:gd name="T45" fmla="*/ 192 h 192"/>
                  <a:gd name="T46" fmla="*/ 34 w 37"/>
                  <a:gd name="T47" fmla="*/ 192 h 192"/>
                  <a:gd name="T48" fmla="*/ 35 w 37"/>
                  <a:gd name="T49" fmla="*/ 192 h 192"/>
                  <a:gd name="T50" fmla="*/ 35 w 37"/>
                  <a:gd name="T51" fmla="*/ 189 h 192"/>
                  <a:gd name="T52" fmla="*/ 35 w 37"/>
                  <a:gd name="T53" fmla="*/ 126 h 192"/>
                  <a:gd name="T54" fmla="*/ 37 w 37"/>
                  <a:gd name="T55" fmla="*/ 0 h 192"/>
                  <a:gd name="T56" fmla="*/ 18 w 37"/>
                  <a:gd name="T57" fmla="*/ 37 h 192"/>
                  <a:gd name="T58" fmla="*/ 37 w 37"/>
                  <a:gd name="T59" fmla="*/ 0 h 192"/>
                  <a:gd name="T60" fmla="*/ 37 w 37"/>
                  <a:gd name="T61" fmla="*/ 24 h 192"/>
                  <a:gd name="T62" fmla="*/ 35 w 37"/>
                  <a:gd name="T63" fmla="*/ 25 h 192"/>
                  <a:gd name="T64" fmla="*/ 33 w 37"/>
                  <a:gd name="T65" fmla="*/ 26 h 192"/>
                  <a:gd name="T66" fmla="*/ 31 w 37"/>
                  <a:gd name="T67" fmla="*/ 26 h 192"/>
                  <a:gd name="T68" fmla="*/ 29 w 37"/>
                  <a:gd name="T69" fmla="*/ 27 h 192"/>
                  <a:gd name="T70" fmla="*/ 27 w 37"/>
                  <a:gd name="T71" fmla="*/ 27 h 192"/>
                  <a:gd name="T72" fmla="*/ 25 w 37"/>
                  <a:gd name="T73" fmla="*/ 28 h 192"/>
                  <a:gd name="T74" fmla="*/ 22 w 37"/>
                  <a:gd name="T75" fmla="*/ 28 h 192"/>
                  <a:gd name="T76" fmla="*/ 20 w 37"/>
                  <a:gd name="T77" fmla="*/ 28 h 192"/>
                  <a:gd name="T78" fmla="*/ 19 w 37"/>
                  <a:gd name="T79" fmla="*/ 28 h 192"/>
                  <a:gd name="T80" fmla="*/ 19 w 37"/>
                  <a:gd name="T81" fmla="*/ 29 h 192"/>
                  <a:gd name="T82" fmla="*/ 19 w 37"/>
                  <a:gd name="T83" fmla="*/ 29 h 192"/>
                  <a:gd name="T84" fmla="*/ 19 w 37"/>
                  <a:gd name="T85" fmla="*/ 30 h 192"/>
                  <a:gd name="T86" fmla="*/ 19 w 37"/>
                  <a:gd name="T87" fmla="*/ 31 h 192"/>
                  <a:gd name="T88" fmla="*/ 19 w 37"/>
                  <a:gd name="T89" fmla="*/ 31 h 192"/>
                  <a:gd name="T90" fmla="*/ 19 w 37"/>
                  <a:gd name="T91" fmla="*/ 32 h 192"/>
                  <a:gd name="T92" fmla="*/ 19 w 37"/>
                  <a:gd name="T93" fmla="*/ 33 h 192"/>
                  <a:gd name="T94" fmla="*/ 19 w 37"/>
                  <a:gd name="T95" fmla="*/ 34 h 192"/>
                  <a:gd name="T96" fmla="*/ 19 w 37"/>
                  <a:gd name="T97" fmla="*/ 34 h 192"/>
                  <a:gd name="T98" fmla="*/ 19 w 37"/>
                  <a:gd name="T99" fmla="*/ 35 h 192"/>
                  <a:gd name="T100" fmla="*/ 19 w 37"/>
                  <a:gd name="T101" fmla="*/ 36 h 192"/>
                  <a:gd name="T102" fmla="*/ 19 w 37"/>
                  <a:gd name="T103" fmla="*/ 37 h 192"/>
                  <a:gd name="T104" fmla="*/ 19 w 37"/>
                  <a:gd name="T105" fmla="*/ 37 h 192"/>
                  <a:gd name="T106" fmla="*/ 19 w 37"/>
                  <a:gd name="T107" fmla="*/ 38 h 192"/>
                  <a:gd name="T108" fmla="*/ 37 w 37"/>
                  <a:gd name="T109" fmla="*/ 2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192">
                    <a:moveTo>
                      <a:pt x="37" y="107"/>
                    </a:moveTo>
                    <a:cubicBezTo>
                      <a:pt x="37" y="108"/>
                      <a:pt x="36" y="107"/>
                      <a:pt x="34" y="105"/>
                    </a:cubicBezTo>
                    <a:cubicBezTo>
                      <a:pt x="33" y="103"/>
                      <a:pt x="33" y="103"/>
                      <a:pt x="33" y="101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7" y="72"/>
                      <a:pt x="37" y="72"/>
                      <a:pt x="36" y="70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2" y="64"/>
                      <a:pt x="32" y="64"/>
                      <a:pt x="35" y="63"/>
                    </a:cubicBezTo>
                    <a:cubicBezTo>
                      <a:pt x="36" y="63"/>
                      <a:pt x="36" y="62"/>
                      <a:pt x="37" y="62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5" y="58"/>
                      <a:pt x="32" y="57"/>
                      <a:pt x="29" y="5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4" y="59"/>
                      <a:pt x="18" y="60"/>
                      <a:pt x="13" y="63"/>
                    </a:cubicBezTo>
                    <a:cubicBezTo>
                      <a:pt x="9" y="66"/>
                      <a:pt x="8" y="68"/>
                      <a:pt x="7" y="73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0" y="93"/>
                      <a:pt x="0" y="95"/>
                      <a:pt x="0" y="101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1" y="125"/>
                      <a:pt x="4" y="127"/>
                      <a:pt x="8" y="12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12" y="127"/>
                      <a:pt x="15" y="124"/>
                      <a:pt x="15" y="121"/>
                    </a:cubicBez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4" y="96"/>
                      <a:pt x="14" y="94"/>
                      <a:pt x="16" y="90"/>
                    </a:cubicBezTo>
                    <a:cubicBezTo>
                      <a:pt x="16" y="87"/>
                      <a:pt x="16" y="87"/>
                      <a:pt x="16" y="87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85"/>
                      <a:pt x="19" y="185"/>
                      <a:pt x="19" y="185"/>
                    </a:cubicBezTo>
                    <a:cubicBezTo>
                      <a:pt x="18" y="186"/>
                      <a:pt x="18" y="188"/>
                      <a:pt x="17" y="189"/>
                    </a:cubicBezTo>
                    <a:cubicBezTo>
                      <a:pt x="17" y="189"/>
                      <a:pt x="17" y="189"/>
                      <a:pt x="17" y="189"/>
                    </a:cubicBezTo>
                    <a:cubicBezTo>
                      <a:pt x="17" y="189"/>
                      <a:pt x="17" y="189"/>
                      <a:pt x="17" y="189"/>
                    </a:cubicBezTo>
                    <a:cubicBezTo>
                      <a:pt x="17" y="189"/>
                      <a:pt x="17" y="190"/>
                      <a:pt x="17" y="190"/>
                    </a:cubicBezTo>
                    <a:cubicBezTo>
                      <a:pt x="17" y="191"/>
                      <a:pt x="17" y="191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24" y="192"/>
                      <a:pt x="24" y="192"/>
                      <a:pt x="24" y="192"/>
                    </a:cubicBezTo>
                    <a:cubicBezTo>
                      <a:pt x="24" y="192"/>
                      <a:pt x="24" y="192"/>
                      <a:pt x="24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30" y="192"/>
                      <a:pt x="30" y="192"/>
                      <a:pt x="30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1"/>
                      <a:pt x="35" y="191"/>
                      <a:pt x="35" y="190"/>
                    </a:cubicBezTo>
                    <a:cubicBezTo>
                      <a:pt x="35" y="190"/>
                      <a:pt x="35" y="190"/>
                      <a:pt x="35" y="189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5" y="150"/>
                      <a:pt x="35" y="150"/>
                      <a:pt x="35" y="150"/>
                    </a:cubicBezTo>
                    <a:cubicBezTo>
                      <a:pt x="35" y="126"/>
                      <a:pt x="35" y="126"/>
                      <a:pt x="35" y="126"/>
                    </a:cubicBezTo>
                    <a:cubicBezTo>
                      <a:pt x="35" y="124"/>
                      <a:pt x="36" y="124"/>
                      <a:pt x="37" y="124"/>
                    </a:cubicBezTo>
                    <a:cubicBezTo>
                      <a:pt x="37" y="107"/>
                      <a:pt x="37" y="107"/>
                      <a:pt x="37" y="107"/>
                    </a:cubicBezTo>
                    <a:close/>
                    <a:moveTo>
                      <a:pt x="37" y="0"/>
                    </a:moveTo>
                    <a:cubicBezTo>
                      <a:pt x="37" y="21"/>
                      <a:pt x="37" y="21"/>
                      <a:pt x="37" y="21"/>
                    </a:cubicBezTo>
                    <a:cubicBezTo>
                      <a:pt x="31" y="23"/>
                      <a:pt x="24" y="26"/>
                      <a:pt x="17" y="25"/>
                    </a:cubicBezTo>
                    <a:cubicBezTo>
                      <a:pt x="17" y="29"/>
                      <a:pt x="17" y="33"/>
                      <a:pt x="18" y="37"/>
                    </a:cubicBezTo>
                    <a:cubicBezTo>
                      <a:pt x="17" y="35"/>
                      <a:pt x="16" y="32"/>
                      <a:pt x="15" y="30"/>
                    </a:cubicBezTo>
                    <a:cubicBezTo>
                      <a:pt x="13" y="21"/>
                      <a:pt x="13" y="14"/>
                      <a:pt x="16" y="9"/>
                    </a:cubicBezTo>
                    <a:cubicBezTo>
                      <a:pt x="20" y="2"/>
                      <a:pt x="29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lose/>
                    <a:moveTo>
                      <a:pt x="37" y="24"/>
                    </a:move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3" y="50"/>
                      <a:pt x="30" y="55"/>
                      <a:pt x="37" y="55"/>
                    </a:cubicBezTo>
                    <a:lnTo>
                      <a:pt x="37" y="24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8038428" y="2249899"/>
              <a:ext cx="193336" cy="617188"/>
              <a:chOff x="8396713" y="2727359"/>
              <a:chExt cx="228449" cy="729280"/>
            </a:xfrm>
          </p:grpSpPr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8506544" y="2727359"/>
                <a:ext cx="118618" cy="729280"/>
              </a:xfrm>
              <a:custGeom>
                <a:avLst/>
                <a:gdLst>
                  <a:gd name="T0" fmla="*/ 14 w 23"/>
                  <a:gd name="T1" fmla="*/ 28 h 140"/>
                  <a:gd name="T2" fmla="*/ 1 w 23"/>
                  <a:gd name="T3" fmla="*/ 18 h 140"/>
                  <a:gd name="T4" fmla="*/ 0 w 23"/>
                  <a:gd name="T5" fmla="*/ 18 h 140"/>
                  <a:gd name="T6" fmla="*/ 1 w 23"/>
                  <a:gd name="T7" fmla="*/ 0 h 140"/>
                  <a:gd name="T8" fmla="*/ 1 w 23"/>
                  <a:gd name="T9" fmla="*/ 0 h 140"/>
                  <a:gd name="T10" fmla="*/ 7 w 23"/>
                  <a:gd name="T11" fmla="*/ 1 h 140"/>
                  <a:gd name="T12" fmla="*/ 20 w 23"/>
                  <a:gd name="T13" fmla="*/ 16 h 140"/>
                  <a:gd name="T14" fmla="*/ 10 w 23"/>
                  <a:gd name="T15" fmla="*/ 37 h 140"/>
                  <a:gd name="T16" fmla="*/ 16 w 23"/>
                  <a:gd name="T17" fmla="*/ 21 h 140"/>
                  <a:gd name="T18" fmla="*/ 2 w 23"/>
                  <a:gd name="T19" fmla="*/ 15 h 140"/>
                  <a:gd name="T20" fmla="*/ 2 w 23"/>
                  <a:gd name="T21" fmla="*/ 14 h 140"/>
                  <a:gd name="T22" fmla="*/ 0 w 23"/>
                  <a:gd name="T23" fmla="*/ 0 h 140"/>
                  <a:gd name="T24" fmla="*/ 10 w 23"/>
                  <a:gd name="T25" fmla="*/ 136 h 140"/>
                  <a:gd name="T26" fmla="*/ 11 w 23"/>
                  <a:gd name="T27" fmla="*/ 140 h 140"/>
                  <a:gd name="T28" fmla="*/ 2 w 23"/>
                  <a:gd name="T29" fmla="*/ 138 h 140"/>
                  <a:gd name="T30" fmla="*/ 2 w 23"/>
                  <a:gd name="T31" fmla="*/ 89 h 140"/>
                  <a:gd name="T32" fmla="*/ 2 w 23"/>
                  <a:gd name="T33" fmla="*/ 89 h 140"/>
                  <a:gd name="T34" fmla="*/ 2 w 23"/>
                  <a:gd name="T35" fmla="*/ 89 h 140"/>
                  <a:gd name="T36" fmla="*/ 2 w 23"/>
                  <a:gd name="T37" fmla="*/ 89 h 140"/>
                  <a:gd name="T38" fmla="*/ 2 w 23"/>
                  <a:gd name="T39" fmla="*/ 89 h 140"/>
                  <a:gd name="T40" fmla="*/ 2 w 23"/>
                  <a:gd name="T41" fmla="*/ 88 h 140"/>
                  <a:gd name="T42" fmla="*/ 2 w 23"/>
                  <a:gd name="T43" fmla="*/ 88 h 140"/>
                  <a:gd name="T44" fmla="*/ 2 w 23"/>
                  <a:gd name="T45" fmla="*/ 88 h 140"/>
                  <a:gd name="T46" fmla="*/ 2 w 23"/>
                  <a:gd name="T47" fmla="*/ 88 h 140"/>
                  <a:gd name="T48" fmla="*/ 2 w 23"/>
                  <a:gd name="T49" fmla="*/ 88 h 140"/>
                  <a:gd name="T50" fmla="*/ 2 w 23"/>
                  <a:gd name="T51" fmla="*/ 88 h 140"/>
                  <a:gd name="T52" fmla="*/ 2 w 23"/>
                  <a:gd name="T53" fmla="*/ 88 h 140"/>
                  <a:gd name="T54" fmla="*/ 2 w 23"/>
                  <a:gd name="T55" fmla="*/ 88 h 140"/>
                  <a:gd name="T56" fmla="*/ 2 w 23"/>
                  <a:gd name="T57" fmla="*/ 88 h 140"/>
                  <a:gd name="T58" fmla="*/ 2 w 23"/>
                  <a:gd name="T59" fmla="*/ 88 h 140"/>
                  <a:gd name="T60" fmla="*/ 2 w 23"/>
                  <a:gd name="T61" fmla="*/ 88 h 140"/>
                  <a:gd name="T62" fmla="*/ 2 w 23"/>
                  <a:gd name="T63" fmla="*/ 88 h 140"/>
                  <a:gd name="T64" fmla="*/ 2 w 23"/>
                  <a:gd name="T65" fmla="*/ 88 h 140"/>
                  <a:gd name="T66" fmla="*/ 2 w 23"/>
                  <a:gd name="T67" fmla="*/ 88 h 140"/>
                  <a:gd name="T68" fmla="*/ 2 w 23"/>
                  <a:gd name="T69" fmla="*/ 88 h 140"/>
                  <a:gd name="T70" fmla="*/ 2 w 23"/>
                  <a:gd name="T71" fmla="*/ 88 h 140"/>
                  <a:gd name="T72" fmla="*/ 2 w 23"/>
                  <a:gd name="T73" fmla="*/ 88 h 140"/>
                  <a:gd name="T74" fmla="*/ 2 w 23"/>
                  <a:gd name="T75" fmla="*/ 88 h 140"/>
                  <a:gd name="T76" fmla="*/ 1 w 23"/>
                  <a:gd name="T77" fmla="*/ 88 h 140"/>
                  <a:gd name="T78" fmla="*/ 1 w 23"/>
                  <a:gd name="T79" fmla="*/ 88 h 140"/>
                  <a:gd name="T80" fmla="*/ 1 w 23"/>
                  <a:gd name="T81" fmla="*/ 88 h 140"/>
                  <a:gd name="T82" fmla="*/ 1 w 23"/>
                  <a:gd name="T83" fmla="*/ 89 h 140"/>
                  <a:gd name="T84" fmla="*/ 1 w 23"/>
                  <a:gd name="T85" fmla="*/ 139 h 140"/>
                  <a:gd name="T86" fmla="*/ 0 w 23"/>
                  <a:gd name="T87" fmla="*/ 67 h 140"/>
                  <a:gd name="T88" fmla="*/ 1 w 23"/>
                  <a:gd name="T89" fmla="*/ 49 h 140"/>
                  <a:gd name="T90" fmla="*/ 3 w 23"/>
                  <a:gd name="T91" fmla="*/ 43 h 140"/>
                  <a:gd name="T92" fmla="*/ 5 w 23"/>
                  <a:gd name="T93" fmla="*/ 39 h 140"/>
                  <a:gd name="T94" fmla="*/ 19 w 23"/>
                  <a:gd name="T95" fmla="*/ 50 h 140"/>
                  <a:gd name="T96" fmla="*/ 22 w 23"/>
                  <a:gd name="T97" fmla="*/ 62 h 140"/>
                  <a:gd name="T98" fmla="*/ 23 w 23"/>
                  <a:gd name="T99" fmla="*/ 67 h 140"/>
                  <a:gd name="T100" fmla="*/ 23 w 23"/>
                  <a:gd name="T101" fmla="*/ 78 h 140"/>
                  <a:gd name="T102" fmla="*/ 16 w 23"/>
                  <a:gd name="T103" fmla="*/ 79 h 140"/>
                  <a:gd name="T104" fmla="*/ 15 w 23"/>
                  <a:gd name="T105" fmla="*/ 63 h 140"/>
                  <a:gd name="T106" fmla="*/ 12 w 23"/>
                  <a:gd name="T107" fmla="*/ 74 h 140"/>
                  <a:gd name="T108" fmla="*/ 0 w 23"/>
                  <a:gd name="T109" fmla="*/ 4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3" h="140">
                    <a:moveTo>
                      <a:pt x="0" y="39"/>
                    </a:moveTo>
                    <a:cubicBezTo>
                      <a:pt x="5" y="39"/>
                      <a:pt x="9" y="37"/>
                      <a:pt x="12" y="33"/>
                    </a:cubicBezTo>
                    <a:cubicBezTo>
                      <a:pt x="13" y="31"/>
                      <a:pt x="14" y="30"/>
                      <a:pt x="14" y="28"/>
                    </a:cubicBezTo>
                    <a:cubicBezTo>
                      <a:pt x="15" y="26"/>
                      <a:pt x="15" y="24"/>
                      <a:pt x="15" y="22"/>
                    </a:cubicBezTo>
                    <a:cubicBezTo>
                      <a:pt x="13" y="22"/>
                      <a:pt x="10" y="22"/>
                      <a:pt x="8" y="22"/>
                    </a:cubicBezTo>
                    <a:cubicBezTo>
                      <a:pt x="5" y="21"/>
                      <a:pt x="3" y="20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0" y="18"/>
                      <a:pt x="0" y="18"/>
                    </a:cubicBezTo>
                    <a:cubicBezTo>
                      <a:pt x="0" y="39"/>
                      <a:pt x="0" y="39"/>
                      <a:pt x="0" y="39"/>
                    </a:cubicBezTo>
                    <a:close/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" y="2"/>
                      <a:pt x="14" y="3"/>
                      <a:pt x="16" y="6"/>
                    </a:cubicBezTo>
                    <a:cubicBezTo>
                      <a:pt x="18" y="8"/>
                      <a:pt x="20" y="12"/>
                      <a:pt x="20" y="15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6" y="33"/>
                      <a:pt x="16" y="27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3" y="21"/>
                      <a:pt x="11" y="21"/>
                      <a:pt x="8" y="20"/>
                    </a:cubicBezTo>
                    <a:cubicBezTo>
                      <a:pt x="6" y="19"/>
                      <a:pt x="4" y="18"/>
                      <a:pt x="3" y="17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12" y="74"/>
                    </a:moveTo>
                    <a:cubicBezTo>
                      <a:pt x="17" y="88"/>
                      <a:pt x="12" y="97"/>
                      <a:pt x="10" y="111"/>
                    </a:cubicBezTo>
                    <a:cubicBezTo>
                      <a:pt x="10" y="116"/>
                      <a:pt x="11" y="128"/>
                      <a:pt x="10" y="136"/>
                    </a:cubicBezTo>
                    <a:cubicBezTo>
                      <a:pt x="10" y="136"/>
                      <a:pt x="11" y="137"/>
                      <a:pt x="11" y="138"/>
                    </a:cubicBezTo>
                    <a:cubicBezTo>
                      <a:pt x="11" y="139"/>
                      <a:pt x="11" y="139"/>
                      <a:pt x="11" y="139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2" y="140"/>
                      <a:pt x="2" y="140"/>
                      <a:pt x="2" y="140"/>
                    </a:cubicBezTo>
                    <a:cubicBezTo>
                      <a:pt x="2" y="140"/>
                      <a:pt x="2" y="140"/>
                      <a:pt x="2" y="139"/>
                    </a:cubicBezTo>
                    <a:cubicBezTo>
                      <a:pt x="2" y="138"/>
                      <a:pt x="2" y="138"/>
                      <a:pt x="2" y="138"/>
                    </a:cubicBezTo>
                    <a:cubicBezTo>
                      <a:pt x="2" y="138"/>
                      <a:pt x="2" y="137"/>
                      <a:pt x="2" y="137"/>
                    </a:cubicBezTo>
                    <a:cubicBezTo>
                      <a:pt x="2" y="120"/>
                      <a:pt x="2" y="106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8"/>
                    </a:cubicBezTo>
                    <a:cubicBezTo>
                      <a:pt x="1" y="88"/>
                      <a:pt x="1" y="88"/>
                      <a:pt x="1" y="89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6"/>
                      <a:pt x="1" y="137"/>
                      <a:pt x="1" y="138"/>
                    </a:cubicBezTo>
                    <a:cubicBezTo>
                      <a:pt x="1" y="139"/>
                      <a:pt x="1" y="139"/>
                      <a:pt x="1" y="139"/>
                    </a:cubicBezTo>
                    <a:cubicBezTo>
                      <a:pt x="1" y="140"/>
                      <a:pt x="1" y="140"/>
                      <a:pt x="1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8"/>
                      <a:pt x="1" y="68"/>
                      <a:pt x="2" y="66"/>
                    </a:cubicBezTo>
                    <a:cubicBezTo>
                      <a:pt x="3" y="65"/>
                      <a:pt x="3" y="65"/>
                      <a:pt x="3" y="64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8"/>
                      <a:pt x="1" y="48"/>
                      <a:pt x="2" y="47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4" y="44"/>
                      <a:pt x="4" y="44"/>
                      <a:pt x="3" y="43"/>
                    </a:cubicBezTo>
                    <a:cubicBezTo>
                      <a:pt x="2" y="42"/>
                      <a:pt x="1" y="42"/>
                      <a:pt x="0" y="42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40"/>
                      <a:pt x="4" y="40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15" y="44"/>
                      <a:pt x="16" y="43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2"/>
                    </a:cubicBezTo>
                    <a:cubicBezTo>
                      <a:pt x="22" y="62"/>
                      <a:pt x="22" y="62"/>
                      <a:pt x="22" y="63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3" y="80"/>
                      <a:pt x="22" y="82"/>
                      <a:pt x="20" y="82"/>
                    </a:cubicBezTo>
                    <a:cubicBezTo>
                      <a:pt x="20" y="82"/>
                      <a:pt x="20" y="82"/>
                      <a:pt x="20" y="82"/>
                    </a:cubicBezTo>
                    <a:cubicBezTo>
                      <a:pt x="17" y="82"/>
                      <a:pt x="16" y="81"/>
                      <a:pt x="16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1" y="57"/>
                      <a:pt x="9" y="62"/>
                      <a:pt x="10" y="64"/>
                    </a:cubicBezTo>
                    <a:cubicBezTo>
                      <a:pt x="10" y="67"/>
                      <a:pt x="11" y="70"/>
                      <a:pt x="12" y="74"/>
                    </a:cubicBezTo>
                    <a:close/>
                    <a:moveTo>
                      <a:pt x="0" y="50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8"/>
                      <a:pt x="1" y="48"/>
                      <a:pt x="0" y="47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8396713" y="2727359"/>
                <a:ext cx="114224" cy="729280"/>
              </a:xfrm>
              <a:custGeom>
                <a:avLst/>
                <a:gdLst>
                  <a:gd name="T0" fmla="*/ 22 w 22"/>
                  <a:gd name="T1" fmla="*/ 39 h 140"/>
                  <a:gd name="T2" fmla="*/ 22 w 22"/>
                  <a:gd name="T3" fmla="*/ 17 h 140"/>
                  <a:gd name="T4" fmla="*/ 17 w 22"/>
                  <a:gd name="T5" fmla="*/ 21 h 140"/>
                  <a:gd name="T6" fmla="*/ 9 w 22"/>
                  <a:gd name="T7" fmla="*/ 28 h 140"/>
                  <a:gd name="T8" fmla="*/ 22 w 22"/>
                  <a:gd name="T9" fmla="*/ 0 h 140"/>
                  <a:gd name="T10" fmla="*/ 22 w 22"/>
                  <a:gd name="T11" fmla="*/ 14 h 140"/>
                  <a:gd name="T12" fmla="*/ 21 w 22"/>
                  <a:gd name="T13" fmla="*/ 15 h 140"/>
                  <a:gd name="T14" fmla="*/ 21 w 22"/>
                  <a:gd name="T15" fmla="*/ 17 h 140"/>
                  <a:gd name="T16" fmla="*/ 17 w 22"/>
                  <a:gd name="T17" fmla="*/ 19 h 140"/>
                  <a:gd name="T18" fmla="*/ 8 w 22"/>
                  <a:gd name="T19" fmla="*/ 19 h 140"/>
                  <a:gd name="T20" fmla="*/ 13 w 22"/>
                  <a:gd name="T21" fmla="*/ 37 h 140"/>
                  <a:gd name="T22" fmla="*/ 3 w 22"/>
                  <a:gd name="T23" fmla="*/ 16 h 140"/>
                  <a:gd name="T24" fmla="*/ 7 w 22"/>
                  <a:gd name="T25" fmla="*/ 6 h 140"/>
                  <a:gd name="T26" fmla="*/ 22 w 22"/>
                  <a:gd name="T27" fmla="*/ 0 h 140"/>
                  <a:gd name="T28" fmla="*/ 22 w 22"/>
                  <a:gd name="T29" fmla="*/ 0 h 140"/>
                  <a:gd name="T30" fmla="*/ 22 w 22"/>
                  <a:gd name="T31" fmla="*/ 0 h 140"/>
                  <a:gd name="T32" fmla="*/ 22 w 22"/>
                  <a:gd name="T33" fmla="*/ 40 h 140"/>
                  <a:gd name="T34" fmla="*/ 20 w 22"/>
                  <a:gd name="T35" fmla="*/ 43 h 140"/>
                  <a:gd name="T36" fmla="*/ 21 w 22"/>
                  <a:gd name="T37" fmla="*/ 47 h 140"/>
                  <a:gd name="T38" fmla="*/ 20 w 22"/>
                  <a:gd name="T39" fmla="*/ 64 h 140"/>
                  <a:gd name="T40" fmla="*/ 22 w 22"/>
                  <a:gd name="T41" fmla="*/ 67 h 140"/>
                  <a:gd name="T42" fmla="*/ 22 w 22"/>
                  <a:gd name="T43" fmla="*/ 89 h 140"/>
                  <a:gd name="T44" fmla="*/ 22 w 22"/>
                  <a:gd name="T45" fmla="*/ 137 h 140"/>
                  <a:gd name="T46" fmla="*/ 14 w 22"/>
                  <a:gd name="T47" fmla="*/ 140 h 140"/>
                  <a:gd name="T48" fmla="*/ 13 w 22"/>
                  <a:gd name="T49" fmla="*/ 138 h 140"/>
                  <a:gd name="T50" fmla="*/ 15 w 22"/>
                  <a:gd name="T51" fmla="*/ 136 h 140"/>
                  <a:gd name="T52" fmla="*/ 11 w 22"/>
                  <a:gd name="T53" fmla="*/ 74 h 140"/>
                  <a:gd name="T54" fmla="*/ 11 w 22"/>
                  <a:gd name="T55" fmla="*/ 55 h 140"/>
                  <a:gd name="T56" fmla="*/ 8 w 22"/>
                  <a:gd name="T57" fmla="*/ 77 h 140"/>
                  <a:gd name="T58" fmla="*/ 4 w 22"/>
                  <a:gd name="T59" fmla="*/ 82 h 140"/>
                  <a:gd name="T60" fmla="*/ 0 w 22"/>
                  <a:gd name="T61" fmla="*/ 78 h 140"/>
                  <a:gd name="T62" fmla="*/ 0 w 22"/>
                  <a:gd name="T63" fmla="*/ 76 h 140"/>
                  <a:gd name="T64" fmla="*/ 1 w 22"/>
                  <a:gd name="T65" fmla="*/ 67 h 140"/>
                  <a:gd name="T66" fmla="*/ 1 w 22"/>
                  <a:gd name="T67" fmla="*/ 62 h 140"/>
                  <a:gd name="T68" fmla="*/ 5 w 22"/>
                  <a:gd name="T69" fmla="*/ 50 h 140"/>
                  <a:gd name="T70" fmla="*/ 16 w 22"/>
                  <a:gd name="T71" fmla="*/ 41 h 140"/>
                  <a:gd name="T72" fmla="*/ 22 w 22"/>
                  <a:gd name="T73" fmla="*/ 40 h 140"/>
                  <a:gd name="T74" fmla="*/ 22 w 22"/>
                  <a:gd name="T75" fmla="*/ 49 h 140"/>
                  <a:gd name="T76" fmla="*/ 22 w 22"/>
                  <a:gd name="T77" fmla="*/ 47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" h="140">
                    <a:moveTo>
                      <a:pt x="11" y="33"/>
                    </a:moveTo>
                    <a:cubicBezTo>
                      <a:pt x="14" y="37"/>
                      <a:pt x="18" y="39"/>
                      <a:pt x="22" y="39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8"/>
                    </a:cubicBezTo>
                    <a:cubicBezTo>
                      <a:pt x="21" y="19"/>
                      <a:pt x="20" y="20"/>
                      <a:pt x="17" y="21"/>
                    </a:cubicBezTo>
                    <a:cubicBezTo>
                      <a:pt x="15" y="22"/>
                      <a:pt x="13" y="22"/>
                      <a:pt x="8" y="21"/>
                    </a:cubicBezTo>
                    <a:cubicBezTo>
                      <a:pt x="8" y="23"/>
                      <a:pt x="8" y="26"/>
                      <a:pt x="9" y="28"/>
                    </a:cubicBezTo>
                    <a:cubicBezTo>
                      <a:pt x="9" y="30"/>
                      <a:pt x="10" y="31"/>
                      <a:pt x="11" y="33"/>
                    </a:cubicBezTo>
                    <a:close/>
                    <a:moveTo>
                      <a:pt x="22" y="0"/>
                    </a:move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6"/>
                      <a:pt x="21" y="16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0" y="17"/>
                    </a:cubicBezTo>
                    <a:cubicBezTo>
                      <a:pt x="20" y="18"/>
                      <a:pt x="19" y="19"/>
                      <a:pt x="17" y="19"/>
                    </a:cubicBezTo>
                    <a:cubicBezTo>
                      <a:pt x="15" y="20"/>
                      <a:pt x="12" y="20"/>
                      <a:pt x="8" y="20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19"/>
                      <a:pt x="7" y="20"/>
                      <a:pt x="7" y="20"/>
                    </a:cubicBezTo>
                    <a:cubicBezTo>
                      <a:pt x="7" y="26"/>
                      <a:pt x="7" y="33"/>
                      <a:pt x="1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2"/>
                      <a:pt x="5" y="9"/>
                      <a:pt x="7" y="6"/>
                    </a:cubicBezTo>
                    <a:cubicBezTo>
                      <a:pt x="10" y="3"/>
                      <a:pt x="13" y="2"/>
                      <a:pt x="17" y="1"/>
                    </a:cubicBezTo>
                    <a:cubicBezTo>
                      <a:pt x="19" y="1"/>
                      <a:pt x="20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  <a:moveTo>
                      <a:pt x="22" y="40"/>
                    </a:move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42"/>
                      <a:pt x="21" y="42"/>
                      <a:pt x="20" y="43"/>
                    </a:cubicBezTo>
                    <a:cubicBezTo>
                      <a:pt x="19" y="43"/>
                      <a:pt x="19" y="43"/>
                      <a:pt x="20" y="45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2" y="48"/>
                      <a:pt x="22" y="48"/>
                      <a:pt x="21" y="49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5"/>
                      <a:pt x="20" y="65"/>
                      <a:pt x="20" y="66"/>
                    </a:cubicBezTo>
                    <a:cubicBezTo>
                      <a:pt x="21" y="68"/>
                      <a:pt x="22" y="68"/>
                      <a:pt x="22" y="67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9"/>
                    </a:cubicBezTo>
                    <a:cubicBezTo>
                      <a:pt x="22" y="136"/>
                      <a:pt x="22" y="136"/>
                      <a:pt x="22" y="136"/>
                    </a:cubicBezTo>
                    <a:cubicBezTo>
                      <a:pt x="22" y="136"/>
                      <a:pt x="22" y="137"/>
                      <a:pt x="22" y="137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3" y="140"/>
                      <a:pt x="13" y="139"/>
                    </a:cubicBezTo>
                    <a:cubicBezTo>
                      <a:pt x="13" y="138"/>
                      <a:pt x="13" y="138"/>
                      <a:pt x="13" y="138"/>
                    </a:cubicBezTo>
                    <a:cubicBezTo>
                      <a:pt x="13" y="137"/>
                      <a:pt x="14" y="136"/>
                      <a:pt x="15" y="136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13" y="128"/>
                      <a:pt x="14" y="116"/>
                      <a:pt x="13" y="111"/>
                    </a:cubicBezTo>
                    <a:cubicBezTo>
                      <a:pt x="11" y="97"/>
                      <a:pt x="7" y="88"/>
                      <a:pt x="11" y="74"/>
                    </a:cubicBezTo>
                    <a:cubicBezTo>
                      <a:pt x="13" y="70"/>
                      <a:pt x="13" y="67"/>
                      <a:pt x="14" y="63"/>
                    </a:cubicBezTo>
                    <a:cubicBezTo>
                      <a:pt x="14" y="62"/>
                      <a:pt x="13" y="58"/>
                      <a:pt x="11" y="55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1"/>
                      <a:pt x="6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2" y="82"/>
                      <a:pt x="0" y="80"/>
                      <a:pt x="0" y="7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7" y="43"/>
                      <a:pt x="8" y="44"/>
                      <a:pt x="16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0"/>
                      <a:pt x="21" y="40"/>
                      <a:pt x="22" y="40"/>
                    </a:cubicBezTo>
                    <a:close/>
                    <a:moveTo>
                      <a:pt x="22" y="47"/>
                    </a:moveTo>
                    <a:cubicBezTo>
                      <a:pt x="22" y="48"/>
                      <a:pt x="22" y="48"/>
                      <a:pt x="22" y="49"/>
                    </a:cubicBezTo>
                    <a:cubicBezTo>
                      <a:pt x="22" y="50"/>
                      <a:pt x="22" y="50"/>
                      <a:pt x="22" y="50"/>
                    </a:cubicBezTo>
                    <a:lnTo>
                      <a:pt x="22" y="47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4" name="Group 103"/>
          <p:cNvGrpSpPr/>
          <p:nvPr/>
        </p:nvGrpSpPr>
        <p:grpSpPr>
          <a:xfrm>
            <a:off x="1253087" y="2173681"/>
            <a:ext cx="3091514" cy="1637777"/>
            <a:chOff x="1253087" y="2173681"/>
            <a:chExt cx="3091514" cy="1637777"/>
          </a:xfrm>
        </p:grpSpPr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1253087" y="2844779"/>
              <a:ext cx="3091514" cy="966679"/>
            </a:xfrm>
            <a:custGeom>
              <a:avLst/>
              <a:gdLst>
                <a:gd name="T0" fmla="*/ 234 w 703"/>
                <a:gd name="T1" fmla="*/ 2 h 219"/>
                <a:gd name="T2" fmla="*/ 163 w 703"/>
                <a:gd name="T3" fmla="*/ 9 h 219"/>
                <a:gd name="T4" fmla="*/ 155 w 703"/>
                <a:gd name="T5" fmla="*/ 12 h 219"/>
                <a:gd name="T6" fmla="*/ 149 w 703"/>
                <a:gd name="T7" fmla="*/ 27 h 219"/>
                <a:gd name="T8" fmla="*/ 193 w 703"/>
                <a:gd name="T9" fmla="*/ 41 h 219"/>
                <a:gd name="T10" fmla="*/ 271 w 703"/>
                <a:gd name="T11" fmla="*/ 31 h 219"/>
                <a:gd name="T12" fmla="*/ 277 w 703"/>
                <a:gd name="T13" fmla="*/ 27 h 219"/>
                <a:gd name="T14" fmla="*/ 280 w 703"/>
                <a:gd name="T15" fmla="*/ 20 h 219"/>
                <a:gd name="T16" fmla="*/ 266 w 703"/>
                <a:gd name="T17" fmla="*/ 6 h 219"/>
                <a:gd name="T18" fmla="*/ 702 w 703"/>
                <a:gd name="T19" fmla="*/ 31 h 219"/>
                <a:gd name="T20" fmla="*/ 690 w 703"/>
                <a:gd name="T21" fmla="*/ 17 h 219"/>
                <a:gd name="T22" fmla="*/ 632 w 703"/>
                <a:gd name="T23" fmla="*/ 8 h 219"/>
                <a:gd name="T24" fmla="*/ 619 w 703"/>
                <a:gd name="T25" fmla="*/ 8 h 219"/>
                <a:gd name="T26" fmla="*/ 576 w 703"/>
                <a:gd name="T27" fmla="*/ 19 h 219"/>
                <a:gd name="T28" fmla="*/ 572 w 703"/>
                <a:gd name="T29" fmla="*/ 29 h 219"/>
                <a:gd name="T30" fmla="*/ 574 w 703"/>
                <a:gd name="T31" fmla="*/ 32 h 219"/>
                <a:gd name="T32" fmla="*/ 639 w 703"/>
                <a:gd name="T33" fmla="*/ 49 h 219"/>
                <a:gd name="T34" fmla="*/ 655 w 703"/>
                <a:gd name="T35" fmla="*/ 48 h 219"/>
                <a:gd name="T36" fmla="*/ 700 w 703"/>
                <a:gd name="T37" fmla="*/ 35 h 219"/>
                <a:gd name="T38" fmla="*/ 702 w 703"/>
                <a:gd name="T39" fmla="*/ 31 h 219"/>
                <a:gd name="T40" fmla="*/ 642 w 703"/>
                <a:gd name="T41" fmla="*/ 63 h 219"/>
                <a:gd name="T42" fmla="*/ 581 w 703"/>
                <a:gd name="T43" fmla="*/ 53 h 219"/>
                <a:gd name="T44" fmla="*/ 551 w 703"/>
                <a:gd name="T45" fmla="*/ 52 h 219"/>
                <a:gd name="T46" fmla="*/ 531 w 703"/>
                <a:gd name="T47" fmla="*/ 54 h 219"/>
                <a:gd name="T48" fmla="*/ 487 w 703"/>
                <a:gd name="T49" fmla="*/ 61 h 219"/>
                <a:gd name="T50" fmla="*/ 486 w 703"/>
                <a:gd name="T51" fmla="*/ 81 h 219"/>
                <a:gd name="T52" fmla="*/ 540 w 703"/>
                <a:gd name="T53" fmla="*/ 109 h 219"/>
                <a:gd name="T54" fmla="*/ 576 w 703"/>
                <a:gd name="T55" fmla="*/ 111 h 219"/>
                <a:gd name="T56" fmla="*/ 623 w 703"/>
                <a:gd name="T57" fmla="*/ 101 h 219"/>
                <a:gd name="T58" fmla="*/ 641 w 703"/>
                <a:gd name="T59" fmla="*/ 81 h 219"/>
                <a:gd name="T60" fmla="*/ 567 w 703"/>
                <a:gd name="T61" fmla="*/ 166 h 219"/>
                <a:gd name="T62" fmla="*/ 505 w 703"/>
                <a:gd name="T63" fmla="*/ 212 h 219"/>
                <a:gd name="T64" fmla="*/ 348 w 703"/>
                <a:gd name="T65" fmla="*/ 199 h 219"/>
                <a:gd name="T66" fmla="*/ 315 w 703"/>
                <a:gd name="T67" fmla="*/ 161 h 219"/>
                <a:gd name="T68" fmla="*/ 316 w 703"/>
                <a:gd name="T69" fmla="*/ 141 h 219"/>
                <a:gd name="T70" fmla="*/ 327 w 703"/>
                <a:gd name="T71" fmla="*/ 139 h 219"/>
                <a:gd name="T72" fmla="*/ 340 w 703"/>
                <a:gd name="T73" fmla="*/ 130 h 219"/>
                <a:gd name="T74" fmla="*/ 448 w 703"/>
                <a:gd name="T75" fmla="*/ 109 h 219"/>
                <a:gd name="T76" fmla="*/ 448 w 703"/>
                <a:gd name="T77" fmla="*/ 109 h 219"/>
                <a:gd name="T78" fmla="*/ 495 w 703"/>
                <a:gd name="T79" fmla="*/ 115 h 219"/>
                <a:gd name="T80" fmla="*/ 568 w 703"/>
                <a:gd name="T81" fmla="*/ 146 h 219"/>
                <a:gd name="T82" fmla="*/ 214 w 703"/>
                <a:gd name="T83" fmla="*/ 124 h 219"/>
                <a:gd name="T84" fmla="*/ 67 w 703"/>
                <a:gd name="T85" fmla="*/ 108 h 219"/>
                <a:gd name="T86" fmla="*/ 29 w 703"/>
                <a:gd name="T87" fmla="*/ 120 h 219"/>
                <a:gd name="T88" fmla="*/ 5 w 703"/>
                <a:gd name="T89" fmla="*/ 138 h 219"/>
                <a:gd name="T90" fmla="*/ 11 w 703"/>
                <a:gd name="T91" fmla="*/ 171 h 219"/>
                <a:gd name="T92" fmla="*/ 187 w 703"/>
                <a:gd name="T93" fmla="*/ 185 h 219"/>
                <a:gd name="T94" fmla="*/ 220 w 703"/>
                <a:gd name="T95" fmla="*/ 168 h 219"/>
                <a:gd name="T96" fmla="*/ 220 w 703"/>
                <a:gd name="T97" fmla="*/ 168 h 219"/>
                <a:gd name="T98" fmla="*/ 220 w 703"/>
                <a:gd name="T99" fmla="*/ 168 h 219"/>
                <a:gd name="T100" fmla="*/ 229 w 703"/>
                <a:gd name="T101" fmla="*/ 139 h 219"/>
                <a:gd name="T102" fmla="*/ 373 w 703"/>
                <a:gd name="T103" fmla="*/ 58 h 219"/>
                <a:gd name="T104" fmla="*/ 263 w 703"/>
                <a:gd name="T105" fmla="*/ 60 h 219"/>
                <a:gd name="T106" fmla="*/ 245 w 703"/>
                <a:gd name="T107" fmla="*/ 70 h 219"/>
                <a:gd name="T108" fmla="*/ 241 w 703"/>
                <a:gd name="T109" fmla="*/ 77 h 219"/>
                <a:gd name="T110" fmla="*/ 243 w 703"/>
                <a:gd name="T111" fmla="*/ 90 h 219"/>
                <a:gd name="T112" fmla="*/ 302 w 703"/>
                <a:gd name="T113" fmla="*/ 109 h 219"/>
                <a:gd name="T114" fmla="*/ 392 w 703"/>
                <a:gd name="T115" fmla="*/ 91 h 219"/>
                <a:gd name="T116" fmla="*/ 397 w 703"/>
                <a:gd name="T117" fmla="*/ 84 h 219"/>
                <a:gd name="T118" fmla="*/ 397 w 703"/>
                <a:gd name="T119" fmla="*/ 84 h 219"/>
                <a:gd name="T120" fmla="*/ 397 w 703"/>
                <a:gd name="T121" fmla="*/ 80 h 219"/>
                <a:gd name="T122" fmla="*/ 397 w 703"/>
                <a:gd name="T123" fmla="*/ 80 h 219"/>
                <a:gd name="T124" fmla="*/ 373 w 703"/>
                <a:gd name="T125" fmla="*/ 5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03" h="219">
                  <a:moveTo>
                    <a:pt x="268" y="9"/>
                  </a:moveTo>
                  <a:cubicBezTo>
                    <a:pt x="261" y="5"/>
                    <a:pt x="249" y="3"/>
                    <a:pt x="234" y="2"/>
                  </a:cubicBezTo>
                  <a:cubicBezTo>
                    <a:pt x="212" y="0"/>
                    <a:pt x="189" y="2"/>
                    <a:pt x="172" y="6"/>
                  </a:cubicBezTo>
                  <a:cubicBezTo>
                    <a:pt x="169" y="7"/>
                    <a:pt x="166" y="8"/>
                    <a:pt x="163" y="9"/>
                  </a:cubicBezTo>
                  <a:cubicBezTo>
                    <a:pt x="160" y="10"/>
                    <a:pt x="157" y="11"/>
                    <a:pt x="155" y="12"/>
                  </a:cubicBezTo>
                  <a:cubicBezTo>
                    <a:pt x="155" y="12"/>
                    <a:pt x="155" y="12"/>
                    <a:pt x="155" y="12"/>
                  </a:cubicBezTo>
                  <a:cubicBezTo>
                    <a:pt x="152" y="14"/>
                    <a:pt x="150" y="16"/>
                    <a:pt x="149" y="18"/>
                  </a:cubicBezTo>
                  <a:cubicBezTo>
                    <a:pt x="147" y="21"/>
                    <a:pt x="148" y="24"/>
                    <a:pt x="149" y="27"/>
                  </a:cubicBezTo>
                  <a:cubicBezTo>
                    <a:pt x="151" y="29"/>
                    <a:pt x="153" y="31"/>
                    <a:pt x="156" y="32"/>
                  </a:cubicBezTo>
                  <a:cubicBezTo>
                    <a:pt x="163" y="36"/>
                    <a:pt x="176" y="39"/>
                    <a:pt x="193" y="41"/>
                  </a:cubicBezTo>
                  <a:cubicBezTo>
                    <a:pt x="220" y="43"/>
                    <a:pt x="246" y="40"/>
                    <a:pt x="263" y="35"/>
                  </a:cubicBezTo>
                  <a:cubicBezTo>
                    <a:pt x="266" y="34"/>
                    <a:pt x="269" y="33"/>
                    <a:pt x="271" y="31"/>
                  </a:cubicBezTo>
                  <a:cubicBezTo>
                    <a:pt x="274" y="30"/>
                    <a:pt x="276" y="29"/>
                    <a:pt x="277" y="27"/>
                  </a:cubicBezTo>
                  <a:cubicBezTo>
                    <a:pt x="277" y="27"/>
                    <a:pt x="277" y="27"/>
                    <a:pt x="277" y="27"/>
                  </a:cubicBezTo>
                  <a:cubicBezTo>
                    <a:pt x="278" y="26"/>
                    <a:pt x="279" y="24"/>
                    <a:pt x="280" y="23"/>
                  </a:cubicBezTo>
                  <a:cubicBezTo>
                    <a:pt x="280" y="22"/>
                    <a:pt x="280" y="21"/>
                    <a:pt x="280" y="20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66" y="6"/>
                    <a:pt x="266" y="6"/>
                    <a:pt x="266" y="6"/>
                  </a:cubicBezTo>
                  <a:cubicBezTo>
                    <a:pt x="268" y="9"/>
                    <a:pt x="268" y="9"/>
                    <a:pt x="268" y="9"/>
                  </a:cubicBezTo>
                  <a:close/>
                  <a:moveTo>
                    <a:pt x="702" y="31"/>
                  </a:moveTo>
                  <a:cubicBezTo>
                    <a:pt x="703" y="11"/>
                    <a:pt x="703" y="11"/>
                    <a:pt x="703" y="11"/>
                  </a:cubicBezTo>
                  <a:cubicBezTo>
                    <a:pt x="690" y="17"/>
                    <a:pt x="690" y="17"/>
                    <a:pt x="690" y="17"/>
                  </a:cubicBezTo>
                  <a:cubicBezTo>
                    <a:pt x="679" y="13"/>
                    <a:pt x="663" y="10"/>
                    <a:pt x="645" y="9"/>
                  </a:cubicBezTo>
                  <a:cubicBezTo>
                    <a:pt x="641" y="8"/>
                    <a:pt x="637" y="8"/>
                    <a:pt x="632" y="8"/>
                  </a:cubicBezTo>
                  <a:cubicBezTo>
                    <a:pt x="628" y="8"/>
                    <a:pt x="624" y="8"/>
                    <a:pt x="620" y="8"/>
                  </a:cubicBezTo>
                  <a:cubicBezTo>
                    <a:pt x="619" y="8"/>
                    <a:pt x="619" y="8"/>
                    <a:pt x="619" y="8"/>
                  </a:cubicBezTo>
                  <a:cubicBezTo>
                    <a:pt x="606" y="9"/>
                    <a:pt x="594" y="11"/>
                    <a:pt x="586" y="14"/>
                  </a:cubicBezTo>
                  <a:cubicBezTo>
                    <a:pt x="581" y="16"/>
                    <a:pt x="578" y="17"/>
                    <a:pt x="576" y="19"/>
                  </a:cubicBezTo>
                  <a:cubicBezTo>
                    <a:pt x="576" y="19"/>
                    <a:pt x="576" y="19"/>
                    <a:pt x="576" y="20"/>
                  </a:cubicBezTo>
                  <a:cubicBezTo>
                    <a:pt x="573" y="22"/>
                    <a:pt x="571" y="25"/>
                    <a:pt x="572" y="29"/>
                  </a:cubicBezTo>
                  <a:cubicBezTo>
                    <a:pt x="572" y="29"/>
                    <a:pt x="572" y="29"/>
                    <a:pt x="572" y="29"/>
                  </a:cubicBezTo>
                  <a:cubicBezTo>
                    <a:pt x="573" y="30"/>
                    <a:pt x="573" y="31"/>
                    <a:pt x="574" y="32"/>
                  </a:cubicBezTo>
                  <a:cubicBezTo>
                    <a:pt x="579" y="40"/>
                    <a:pt x="600" y="46"/>
                    <a:pt x="625" y="48"/>
                  </a:cubicBezTo>
                  <a:cubicBezTo>
                    <a:pt x="629" y="48"/>
                    <a:pt x="634" y="49"/>
                    <a:pt x="639" y="49"/>
                  </a:cubicBezTo>
                  <a:cubicBezTo>
                    <a:pt x="644" y="49"/>
                    <a:pt x="649" y="49"/>
                    <a:pt x="654" y="48"/>
                  </a:cubicBezTo>
                  <a:cubicBezTo>
                    <a:pt x="655" y="48"/>
                    <a:pt x="655" y="48"/>
                    <a:pt x="655" y="48"/>
                  </a:cubicBezTo>
                  <a:cubicBezTo>
                    <a:pt x="672" y="48"/>
                    <a:pt x="685" y="45"/>
                    <a:pt x="693" y="41"/>
                  </a:cubicBezTo>
                  <a:cubicBezTo>
                    <a:pt x="696" y="39"/>
                    <a:pt x="699" y="38"/>
                    <a:pt x="700" y="35"/>
                  </a:cubicBezTo>
                  <a:cubicBezTo>
                    <a:pt x="701" y="34"/>
                    <a:pt x="702" y="32"/>
                    <a:pt x="702" y="30"/>
                  </a:cubicBezTo>
                  <a:cubicBezTo>
                    <a:pt x="702" y="31"/>
                    <a:pt x="702" y="31"/>
                    <a:pt x="702" y="31"/>
                  </a:cubicBezTo>
                  <a:close/>
                  <a:moveTo>
                    <a:pt x="641" y="81"/>
                  </a:moveTo>
                  <a:cubicBezTo>
                    <a:pt x="642" y="63"/>
                    <a:pt x="642" y="63"/>
                    <a:pt x="642" y="63"/>
                  </a:cubicBezTo>
                  <a:cubicBezTo>
                    <a:pt x="633" y="68"/>
                    <a:pt x="633" y="68"/>
                    <a:pt x="633" y="68"/>
                  </a:cubicBezTo>
                  <a:cubicBezTo>
                    <a:pt x="623" y="60"/>
                    <a:pt x="603" y="55"/>
                    <a:pt x="581" y="53"/>
                  </a:cubicBezTo>
                  <a:cubicBezTo>
                    <a:pt x="576" y="52"/>
                    <a:pt x="571" y="52"/>
                    <a:pt x="566" y="52"/>
                  </a:cubicBezTo>
                  <a:cubicBezTo>
                    <a:pt x="561" y="52"/>
                    <a:pt x="556" y="52"/>
                    <a:pt x="551" y="52"/>
                  </a:cubicBezTo>
                  <a:cubicBezTo>
                    <a:pt x="551" y="52"/>
                    <a:pt x="551" y="52"/>
                    <a:pt x="551" y="52"/>
                  </a:cubicBezTo>
                  <a:cubicBezTo>
                    <a:pt x="544" y="52"/>
                    <a:pt x="537" y="53"/>
                    <a:pt x="531" y="54"/>
                  </a:cubicBezTo>
                  <a:cubicBezTo>
                    <a:pt x="520" y="56"/>
                    <a:pt x="510" y="59"/>
                    <a:pt x="503" y="62"/>
                  </a:cubicBezTo>
                  <a:cubicBezTo>
                    <a:pt x="487" y="61"/>
                    <a:pt x="487" y="61"/>
                    <a:pt x="487" y="61"/>
                  </a:cubicBezTo>
                  <a:cubicBezTo>
                    <a:pt x="486" y="78"/>
                    <a:pt x="486" y="78"/>
                    <a:pt x="486" y="78"/>
                  </a:cubicBezTo>
                  <a:cubicBezTo>
                    <a:pt x="486" y="79"/>
                    <a:pt x="486" y="80"/>
                    <a:pt x="486" y="81"/>
                  </a:cubicBezTo>
                  <a:cubicBezTo>
                    <a:pt x="486" y="82"/>
                    <a:pt x="486" y="82"/>
                    <a:pt x="486" y="83"/>
                  </a:cubicBezTo>
                  <a:cubicBezTo>
                    <a:pt x="488" y="95"/>
                    <a:pt x="510" y="106"/>
                    <a:pt x="540" y="109"/>
                  </a:cubicBezTo>
                  <a:cubicBezTo>
                    <a:pt x="545" y="110"/>
                    <a:pt x="551" y="111"/>
                    <a:pt x="557" y="111"/>
                  </a:cubicBezTo>
                  <a:cubicBezTo>
                    <a:pt x="563" y="111"/>
                    <a:pt x="570" y="111"/>
                    <a:pt x="576" y="111"/>
                  </a:cubicBezTo>
                  <a:cubicBezTo>
                    <a:pt x="576" y="111"/>
                    <a:pt x="576" y="111"/>
                    <a:pt x="576" y="111"/>
                  </a:cubicBezTo>
                  <a:cubicBezTo>
                    <a:pt x="596" y="110"/>
                    <a:pt x="612" y="106"/>
                    <a:pt x="623" y="101"/>
                  </a:cubicBezTo>
                  <a:cubicBezTo>
                    <a:pt x="629" y="99"/>
                    <a:pt x="634" y="95"/>
                    <a:pt x="637" y="92"/>
                  </a:cubicBezTo>
                  <a:cubicBezTo>
                    <a:pt x="640" y="89"/>
                    <a:pt x="641" y="85"/>
                    <a:pt x="641" y="81"/>
                  </a:cubicBezTo>
                  <a:close/>
                  <a:moveTo>
                    <a:pt x="567" y="164"/>
                  </a:moveTo>
                  <a:cubicBezTo>
                    <a:pt x="567" y="165"/>
                    <a:pt x="567" y="165"/>
                    <a:pt x="567" y="166"/>
                  </a:cubicBezTo>
                  <a:cubicBezTo>
                    <a:pt x="567" y="176"/>
                    <a:pt x="560" y="186"/>
                    <a:pt x="549" y="193"/>
                  </a:cubicBezTo>
                  <a:cubicBezTo>
                    <a:pt x="538" y="201"/>
                    <a:pt x="523" y="207"/>
                    <a:pt x="505" y="212"/>
                  </a:cubicBezTo>
                  <a:cubicBezTo>
                    <a:pt x="485" y="216"/>
                    <a:pt x="461" y="219"/>
                    <a:pt x="435" y="218"/>
                  </a:cubicBezTo>
                  <a:cubicBezTo>
                    <a:pt x="399" y="216"/>
                    <a:pt x="369" y="209"/>
                    <a:pt x="348" y="199"/>
                  </a:cubicBezTo>
                  <a:cubicBezTo>
                    <a:pt x="337" y="194"/>
                    <a:pt x="329" y="189"/>
                    <a:pt x="324" y="182"/>
                  </a:cubicBezTo>
                  <a:cubicBezTo>
                    <a:pt x="318" y="176"/>
                    <a:pt x="315" y="169"/>
                    <a:pt x="315" y="161"/>
                  </a:cubicBezTo>
                  <a:cubicBezTo>
                    <a:pt x="315" y="160"/>
                    <a:pt x="315" y="159"/>
                    <a:pt x="316" y="158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5" y="141"/>
                    <a:pt x="326" y="140"/>
                    <a:pt x="327" y="139"/>
                  </a:cubicBezTo>
                  <a:cubicBezTo>
                    <a:pt x="327" y="139"/>
                    <a:pt x="327" y="139"/>
                    <a:pt x="327" y="139"/>
                  </a:cubicBezTo>
                  <a:cubicBezTo>
                    <a:pt x="331" y="136"/>
                    <a:pt x="335" y="132"/>
                    <a:pt x="340" y="130"/>
                  </a:cubicBezTo>
                  <a:cubicBezTo>
                    <a:pt x="364" y="116"/>
                    <a:pt x="405" y="108"/>
                    <a:pt x="448" y="109"/>
                  </a:cubicBezTo>
                  <a:cubicBezTo>
                    <a:pt x="448" y="109"/>
                    <a:pt x="448" y="109"/>
                    <a:pt x="448" y="109"/>
                  </a:cubicBezTo>
                  <a:cubicBezTo>
                    <a:pt x="448" y="109"/>
                    <a:pt x="448" y="109"/>
                    <a:pt x="448" y="109"/>
                  </a:cubicBezTo>
                  <a:cubicBezTo>
                    <a:pt x="448" y="109"/>
                    <a:pt x="448" y="109"/>
                    <a:pt x="448" y="109"/>
                  </a:cubicBezTo>
                  <a:cubicBezTo>
                    <a:pt x="456" y="109"/>
                    <a:pt x="464" y="110"/>
                    <a:pt x="472" y="111"/>
                  </a:cubicBezTo>
                  <a:cubicBezTo>
                    <a:pt x="480" y="112"/>
                    <a:pt x="487" y="113"/>
                    <a:pt x="495" y="115"/>
                  </a:cubicBezTo>
                  <a:cubicBezTo>
                    <a:pt x="527" y="122"/>
                    <a:pt x="552" y="134"/>
                    <a:pt x="562" y="150"/>
                  </a:cubicBezTo>
                  <a:cubicBezTo>
                    <a:pt x="568" y="146"/>
                    <a:pt x="568" y="146"/>
                    <a:pt x="568" y="146"/>
                  </a:cubicBezTo>
                  <a:cubicBezTo>
                    <a:pt x="567" y="164"/>
                    <a:pt x="567" y="164"/>
                    <a:pt x="567" y="164"/>
                  </a:cubicBezTo>
                  <a:close/>
                  <a:moveTo>
                    <a:pt x="214" y="124"/>
                  </a:moveTo>
                  <a:cubicBezTo>
                    <a:pt x="204" y="118"/>
                    <a:pt x="191" y="113"/>
                    <a:pt x="174" y="109"/>
                  </a:cubicBezTo>
                  <a:cubicBezTo>
                    <a:pt x="141" y="102"/>
                    <a:pt x="102" y="101"/>
                    <a:pt x="67" y="108"/>
                  </a:cubicBezTo>
                  <a:cubicBezTo>
                    <a:pt x="60" y="109"/>
                    <a:pt x="53" y="111"/>
                    <a:pt x="47" y="113"/>
                  </a:cubicBezTo>
                  <a:cubicBezTo>
                    <a:pt x="41" y="115"/>
                    <a:pt x="34" y="117"/>
                    <a:pt x="29" y="120"/>
                  </a:cubicBezTo>
                  <a:cubicBezTo>
                    <a:pt x="29" y="120"/>
                    <a:pt x="29" y="120"/>
                    <a:pt x="29" y="120"/>
                  </a:cubicBezTo>
                  <a:cubicBezTo>
                    <a:pt x="17" y="125"/>
                    <a:pt x="9" y="131"/>
                    <a:pt x="5" y="138"/>
                  </a:cubicBezTo>
                  <a:cubicBezTo>
                    <a:pt x="1" y="144"/>
                    <a:pt x="0" y="149"/>
                    <a:pt x="1" y="155"/>
                  </a:cubicBezTo>
                  <a:cubicBezTo>
                    <a:pt x="2" y="161"/>
                    <a:pt x="5" y="166"/>
                    <a:pt x="11" y="171"/>
                  </a:cubicBezTo>
                  <a:cubicBezTo>
                    <a:pt x="19" y="179"/>
                    <a:pt x="34" y="186"/>
                    <a:pt x="55" y="191"/>
                  </a:cubicBezTo>
                  <a:cubicBezTo>
                    <a:pt x="100" y="201"/>
                    <a:pt x="152" y="196"/>
                    <a:pt x="187" y="185"/>
                  </a:cubicBezTo>
                  <a:cubicBezTo>
                    <a:pt x="194" y="183"/>
                    <a:pt x="200" y="180"/>
                    <a:pt x="206" y="177"/>
                  </a:cubicBezTo>
                  <a:cubicBezTo>
                    <a:pt x="211" y="175"/>
                    <a:pt x="216" y="172"/>
                    <a:pt x="220" y="1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0" y="168"/>
                    <a:pt x="220" y="168"/>
                    <a:pt x="220" y="168"/>
                  </a:cubicBezTo>
                  <a:cubicBezTo>
                    <a:pt x="224" y="164"/>
                    <a:pt x="227" y="161"/>
                    <a:pt x="229" y="157"/>
                  </a:cubicBezTo>
                  <a:cubicBezTo>
                    <a:pt x="232" y="150"/>
                    <a:pt x="231" y="144"/>
                    <a:pt x="229" y="139"/>
                  </a:cubicBezTo>
                  <a:cubicBezTo>
                    <a:pt x="226" y="133"/>
                    <a:pt x="221" y="128"/>
                    <a:pt x="214" y="124"/>
                  </a:cubicBezTo>
                  <a:close/>
                  <a:moveTo>
                    <a:pt x="373" y="58"/>
                  </a:moveTo>
                  <a:cubicBezTo>
                    <a:pt x="362" y="55"/>
                    <a:pt x="350" y="53"/>
                    <a:pt x="336" y="52"/>
                  </a:cubicBezTo>
                  <a:cubicBezTo>
                    <a:pt x="309" y="50"/>
                    <a:pt x="282" y="53"/>
                    <a:pt x="263" y="60"/>
                  </a:cubicBezTo>
                  <a:cubicBezTo>
                    <a:pt x="260" y="61"/>
                    <a:pt x="256" y="63"/>
                    <a:pt x="253" y="64"/>
                  </a:cubicBezTo>
                  <a:cubicBezTo>
                    <a:pt x="250" y="66"/>
                    <a:pt x="248" y="68"/>
                    <a:pt x="245" y="70"/>
                  </a:cubicBezTo>
                  <a:cubicBezTo>
                    <a:pt x="245" y="70"/>
                    <a:pt x="245" y="70"/>
                    <a:pt x="245" y="70"/>
                  </a:cubicBezTo>
                  <a:cubicBezTo>
                    <a:pt x="243" y="72"/>
                    <a:pt x="242" y="75"/>
                    <a:pt x="241" y="77"/>
                  </a:cubicBezTo>
                  <a:cubicBezTo>
                    <a:pt x="241" y="77"/>
                    <a:pt x="241" y="77"/>
                    <a:pt x="241" y="77"/>
                  </a:cubicBezTo>
                  <a:cubicBezTo>
                    <a:pt x="239" y="81"/>
                    <a:pt x="240" y="86"/>
                    <a:pt x="243" y="90"/>
                  </a:cubicBezTo>
                  <a:cubicBezTo>
                    <a:pt x="246" y="93"/>
                    <a:pt x="250" y="96"/>
                    <a:pt x="255" y="99"/>
                  </a:cubicBezTo>
                  <a:cubicBezTo>
                    <a:pt x="266" y="104"/>
                    <a:pt x="281" y="108"/>
                    <a:pt x="302" y="109"/>
                  </a:cubicBezTo>
                  <a:cubicBezTo>
                    <a:pt x="335" y="112"/>
                    <a:pt x="366" y="106"/>
                    <a:pt x="383" y="97"/>
                  </a:cubicBezTo>
                  <a:cubicBezTo>
                    <a:pt x="386" y="95"/>
                    <a:pt x="389" y="93"/>
                    <a:pt x="392" y="91"/>
                  </a:cubicBezTo>
                  <a:cubicBezTo>
                    <a:pt x="394" y="89"/>
                    <a:pt x="396" y="86"/>
                    <a:pt x="397" y="84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7" y="84"/>
                    <a:pt x="397" y="84"/>
                    <a:pt x="397" y="84"/>
                  </a:cubicBezTo>
                  <a:cubicBezTo>
                    <a:pt x="397" y="82"/>
                    <a:pt x="397" y="81"/>
                    <a:pt x="397" y="80"/>
                  </a:cubicBezTo>
                  <a:cubicBezTo>
                    <a:pt x="397" y="80"/>
                    <a:pt x="397" y="80"/>
                    <a:pt x="397" y="80"/>
                  </a:cubicBezTo>
                  <a:cubicBezTo>
                    <a:pt x="397" y="80"/>
                    <a:pt x="397" y="80"/>
                    <a:pt x="397" y="80"/>
                  </a:cubicBezTo>
                  <a:cubicBezTo>
                    <a:pt x="397" y="80"/>
                    <a:pt x="397" y="80"/>
                    <a:pt x="397" y="80"/>
                  </a:cubicBezTo>
                  <a:cubicBezTo>
                    <a:pt x="398" y="75"/>
                    <a:pt x="395" y="71"/>
                    <a:pt x="390" y="67"/>
                  </a:cubicBezTo>
                  <a:cubicBezTo>
                    <a:pt x="386" y="63"/>
                    <a:pt x="380" y="60"/>
                    <a:pt x="373" y="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1256805" y="2764843"/>
              <a:ext cx="3087796" cy="961102"/>
            </a:xfrm>
            <a:custGeom>
              <a:avLst/>
              <a:gdLst>
                <a:gd name="T0" fmla="*/ 234 w 702"/>
                <a:gd name="T1" fmla="*/ 1 h 218"/>
                <a:gd name="T2" fmla="*/ 163 w 702"/>
                <a:gd name="T3" fmla="*/ 8 h 218"/>
                <a:gd name="T4" fmla="*/ 155 w 702"/>
                <a:gd name="T5" fmla="*/ 11 h 218"/>
                <a:gd name="T6" fmla="*/ 149 w 702"/>
                <a:gd name="T7" fmla="*/ 26 h 218"/>
                <a:gd name="T8" fmla="*/ 193 w 702"/>
                <a:gd name="T9" fmla="*/ 40 h 218"/>
                <a:gd name="T10" fmla="*/ 271 w 702"/>
                <a:gd name="T11" fmla="*/ 31 h 218"/>
                <a:gd name="T12" fmla="*/ 277 w 702"/>
                <a:gd name="T13" fmla="*/ 26 h 218"/>
                <a:gd name="T14" fmla="*/ 277 w 702"/>
                <a:gd name="T15" fmla="*/ 13 h 218"/>
                <a:gd name="T16" fmla="*/ 214 w 702"/>
                <a:gd name="T17" fmla="*/ 123 h 218"/>
                <a:gd name="T18" fmla="*/ 66 w 702"/>
                <a:gd name="T19" fmla="*/ 107 h 218"/>
                <a:gd name="T20" fmla="*/ 28 w 702"/>
                <a:gd name="T21" fmla="*/ 119 h 218"/>
                <a:gd name="T22" fmla="*/ 5 w 702"/>
                <a:gd name="T23" fmla="*/ 137 h 218"/>
                <a:gd name="T24" fmla="*/ 10 w 702"/>
                <a:gd name="T25" fmla="*/ 170 h 218"/>
                <a:gd name="T26" fmla="*/ 187 w 702"/>
                <a:gd name="T27" fmla="*/ 184 h 218"/>
                <a:gd name="T28" fmla="*/ 219 w 702"/>
                <a:gd name="T29" fmla="*/ 168 h 218"/>
                <a:gd name="T30" fmla="*/ 219 w 702"/>
                <a:gd name="T31" fmla="*/ 167 h 218"/>
                <a:gd name="T32" fmla="*/ 219 w 702"/>
                <a:gd name="T33" fmla="*/ 167 h 218"/>
                <a:gd name="T34" fmla="*/ 228 w 702"/>
                <a:gd name="T35" fmla="*/ 138 h 218"/>
                <a:gd name="T36" fmla="*/ 372 w 702"/>
                <a:gd name="T37" fmla="*/ 57 h 218"/>
                <a:gd name="T38" fmla="*/ 263 w 702"/>
                <a:gd name="T39" fmla="*/ 59 h 218"/>
                <a:gd name="T40" fmla="*/ 245 w 702"/>
                <a:gd name="T41" fmla="*/ 69 h 218"/>
                <a:gd name="T42" fmla="*/ 241 w 702"/>
                <a:gd name="T43" fmla="*/ 76 h 218"/>
                <a:gd name="T44" fmla="*/ 243 w 702"/>
                <a:gd name="T45" fmla="*/ 89 h 218"/>
                <a:gd name="T46" fmla="*/ 301 w 702"/>
                <a:gd name="T47" fmla="*/ 109 h 218"/>
                <a:gd name="T48" fmla="*/ 391 w 702"/>
                <a:gd name="T49" fmla="*/ 90 h 218"/>
                <a:gd name="T50" fmla="*/ 396 w 702"/>
                <a:gd name="T51" fmla="*/ 83 h 218"/>
                <a:gd name="T52" fmla="*/ 396 w 702"/>
                <a:gd name="T53" fmla="*/ 83 h 218"/>
                <a:gd name="T54" fmla="*/ 397 w 702"/>
                <a:gd name="T55" fmla="*/ 79 h 218"/>
                <a:gd name="T56" fmla="*/ 397 w 702"/>
                <a:gd name="T57" fmla="*/ 79 h 218"/>
                <a:gd name="T58" fmla="*/ 372 w 702"/>
                <a:gd name="T59" fmla="*/ 57 h 218"/>
                <a:gd name="T60" fmla="*/ 448 w 702"/>
                <a:gd name="T61" fmla="*/ 108 h 218"/>
                <a:gd name="T62" fmla="*/ 472 w 702"/>
                <a:gd name="T63" fmla="*/ 110 h 218"/>
                <a:gd name="T64" fmla="*/ 566 w 702"/>
                <a:gd name="T65" fmla="*/ 158 h 218"/>
                <a:gd name="T66" fmla="*/ 567 w 702"/>
                <a:gd name="T67" fmla="*/ 165 h 218"/>
                <a:gd name="T68" fmla="*/ 505 w 702"/>
                <a:gd name="T69" fmla="*/ 211 h 218"/>
                <a:gd name="T70" fmla="*/ 347 w 702"/>
                <a:gd name="T71" fmla="*/ 199 h 218"/>
                <a:gd name="T72" fmla="*/ 315 w 702"/>
                <a:gd name="T73" fmla="*/ 161 h 218"/>
                <a:gd name="T74" fmla="*/ 318 w 702"/>
                <a:gd name="T75" fmla="*/ 149 h 218"/>
                <a:gd name="T76" fmla="*/ 318 w 702"/>
                <a:gd name="T77" fmla="*/ 149 h 218"/>
                <a:gd name="T78" fmla="*/ 327 w 702"/>
                <a:gd name="T79" fmla="*/ 138 h 218"/>
                <a:gd name="T80" fmla="*/ 447 w 702"/>
                <a:gd name="T81" fmla="*/ 108 h 218"/>
                <a:gd name="T82" fmla="*/ 550 w 702"/>
                <a:gd name="T83" fmla="*/ 51 h 218"/>
                <a:gd name="T84" fmla="*/ 531 w 702"/>
                <a:gd name="T85" fmla="*/ 53 h 218"/>
                <a:gd name="T86" fmla="*/ 486 w 702"/>
                <a:gd name="T87" fmla="*/ 81 h 218"/>
                <a:gd name="T88" fmla="*/ 540 w 702"/>
                <a:gd name="T89" fmla="*/ 109 h 218"/>
                <a:gd name="T90" fmla="*/ 576 w 702"/>
                <a:gd name="T91" fmla="*/ 110 h 218"/>
                <a:gd name="T92" fmla="*/ 623 w 702"/>
                <a:gd name="T93" fmla="*/ 101 h 218"/>
                <a:gd name="T94" fmla="*/ 640 w 702"/>
                <a:gd name="T95" fmla="*/ 78 h 218"/>
                <a:gd name="T96" fmla="*/ 637 w 702"/>
                <a:gd name="T97" fmla="*/ 71 h 218"/>
                <a:gd name="T98" fmla="*/ 581 w 702"/>
                <a:gd name="T99" fmla="*/ 52 h 218"/>
                <a:gd name="T100" fmla="*/ 550 w 702"/>
                <a:gd name="T101" fmla="*/ 51 h 218"/>
                <a:gd name="T102" fmla="*/ 619 w 702"/>
                <a:gd name="T103" fmla="*/ 8 h 218"/>
                <a:gd name="T104" fmla="*/ 576 w 702"/>
                <a:gd name="T105" fmla="*/ 19 h 218"/>
                <a:gd name="T106" fmla="*/ 572 w 702"/>
                <a:gd name="T107" fmla="*/ 28 h 218"/>
                <a:gd name="T108" fmla="*/ 574 w 702"/>
                <a:gd name="T109" fmla="*/ 32 h 218"/>
                <a:gd name="T110" fmla="*/ 639 w 702"/>
                <a:gd name="T111" fmla="*/ 48 h 218"/>
                <a:gd name="T112" fmla="*/ 654 w 702"/>
                <a:gd name="T113" fmla="*/ 48 h 218"/>
                <a:gd name="T114" fmla="*/ 700 w 702"/>
                <a:gd name="T115" fmla="*/ 35 h 218"/>
                <a:gd name="T116" fmla="*/ 696 w 702"/>
                <a:gd name="T117" fmla="*/ 20 h 218"/>
                <a:gd name="T118" fmla="*/ 645 w 702"/>
                <a:gd name="T119" fmla="*/ 8 h 218"/>
                <a:gd name="T120" fmla="*/ 619 w 702"/>
                <a:gd name="T121" fmla="*/ 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2" h="218">
                  <a:moveTo>
                    <a:pt x="268" y="8"/>
                  </a:moveTo>
                  <a:cubicBezTo>
                    <a:pt x="260" y="5"/>
                    <a:pt x="248" y="2"/>
                    <a:pt x="234" y="1"/>
                  </a:cubicBezTo>
                  <a:cubicBezTo>
                    <a:pt x="212" y="0"/>
                    <a:pt x="189" y="1"/>
                    <a:pt x="172" y="5"/>
                  </a:cubicBezTo>
                  <a:cubicBezTo>
                    <a:pt x="168" y="6"/>
                    <a:pt x="165" y="7"/>
                    <a:pt x="163" y="8"/>
                  </a:cubicBezTo>
                  <a:cubicBezTo>
                    <a:pt x="160" y="9"/>
                    <a:pt x="157" y="10"/>
                    <a:pt x="155" y="11"/>
                  </a:cubicBezTo>
                  <a:cubicBezTo>
                    <a:pt x="155" y="11"/>
                    <a:pt x="155" y="11"/>
                    <a:pt x="155" y="11"/>
                  </a:cubicBezTo>
                  <a:cubicBezTo>
                    <a:pt x="152" y="13"/>
                    <a:pt x="150" y="15"/>
                    <a:pt x="149" y="17"/>
                  </a:cubicBezTo>
                  <a:cubicBezTo>
                    <a:pt x="147" y="20"/>
                    <a:pt x="147" y="23"/>
                    <a:pt x="149" y="26"/>
                  </a:cubicBezTo>
                  <a:cubicBezTo>
                    <a:pt x="150" y="28"/>
                    <a:pt x="153" y="30"/>
                    <a:pt x="156" y="32"/>
                  </a:cubicBezTo>
                  <a:cubicBezTo>
                    <a:pt x="163" y="36"/>
                    <a:pt x="176" y="39"/>
                    <a:pt x="193" y="40"/>
                  </a:cubicBezTo>
                  <a:cubicBezTo>
                    <a:pt x="219" y="42"/>
                    <a:pt x="246" y="39"/>
                    <a:pt x="262" y="34"/>
                  </a:cubicBezTo>
                  <a:cubicBezTo>
                    <a:pt x="266" y="33"/>
                    <a:pt x="269" y="32"/>
                    <a:pt x="271" y="31"/>
                  </a:cubicBezTo>
                  <a:cubicBezTo>
                    <a:pt x="273" y="29"/>
                    <a:pt x="275" y="28"/>
                    <a:pt x="277" y="26"/>
                  </a:cubicBezTo>
                  <a:cubicBezTo>
                    <a:pt x="277" y="26"/>
                    <a:pt x="277" y="26"/>
                    <a:pt x="277" y="26"/>
                  </a:cubicBezTo>
                  <a:cubicBezTo>
                    <a:pt x="278" y="25"/>
                    <a:pt x="279" y="24"/>
                    <a:pt x="279" y="22"/>
                  </a:cubicBezTo>
                  <a:cubicBezTo>
                    <a:pt x="280" y="19"/>
                    <a:pt x="280" y="16"/>
                    <a:pt x="277" y="13"/>
                  </a:cubicBezTo>
                  <a:cubicBezTo>
                    <a:pt x="275" y="11"/>
                    <a:pt x="272" y="9"/>
                    <a:pt x="268" y="8"/>
                  </a:cubicBezTo>
                  <a:close/>
                  <a:moveTo>
                    <a:pt x="214" y="123"/>
                  </a:moveTo>
                  <a:cubicBezTo>
                    <a:pt x="204" y="117"/>
                    <a:pt x="190" y="112"/>
                    <a:pt x="174" y="108"/>
                  </a:cubicBezTo>
                  <a:cubicBezTo>
                    <a:pt x="141" y="101"/>
                    <a:pt x="101" y="100"/>
                    <a:pt x="66" y="107"/>
                  </a:cubicBezTo>
                  <a:cubicBezTo>
                    <a:pt x="59" y="109"/>
                    <a:pt x="53" y="110"/>
                    <a:pt x="47" y="112"/>
                  </a:cubicBezTo>
                  <a:cubicBezTo>
                    <a:pt x="40" y="114"/>
                    <a:pt x="34" y="117"/>
                    <a:pt x="28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17" y="124"/>
                    <a:pt x="9" y="131"/>
                    <a:pt x="5" y="137"/>
                  </a:cubicBezTo>
                  <a:cubicBezTo>
                    <a:pt x="1" y="143"/>
                    <a:pt x="0" y="149"/>
                    <a:pt x="1" y="154"/>
                  </a:cubicBezTo>
                  <a:cubicBezTo>
                    <a:pt x="2" y="160"/>
                    <a:pt x="5" y="165"/>
                    <a:pt x="10" y="170"/>
                  </a:cubicBezTo>
                  <a:cubicBezTo>
                    <a:pt x="19" y="178"/>
                    <a:pt x="34" y="185"/>
                    <a:pt x="55" y="190"/>
                  </a:cubicBezTo>
                  <a:cubicBezTo>
                    <a:pt x="99" y="200"/>
                    <a:pt x="152" y="196"/>
                    <a:pt x="187" y="184"/>
                  </a:cubicBezTo>
                  <a:cubicBezTo>
                    <a:pt x="194" y="182"/>
                    <a:pt x="200" y="179"/>
                    <a:pt x="206" y="177"/>
                  </a:cubicBezTo>
                  <a:cubicBezTo>
                    <a:pt x="211" y="174"/>
                    <a:pt x="216" y="171"/>
                    <a:pt x="219" y="168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24" y="164"/>
                    <a:pt x="227" y="160"/>
                    <a:pt x="228" y="156"/>
                  </a:cubicBezTo>
                  <a:cubicBezTo>
                    <a:pt x="231" y="150"/>
                    <a:pt x="231" y="144"/>
                    <a:pt x="228" y="138"/>
                  </a:cubicBezTo>
                  <a:cubicBezTo>
                    <a:pt x="226" y="133"/>
                    <a:pt x="221" y="128"/>
                    <a:pt x="214" y="123"/>
                  </a:cubicBezTo>
                  <a:close/>
                  <a:moveTo>
                    <a:pt x="372" y="57"/>
                  </a:moveTo>
                  <a:cubicBezTo>
                    <a:pt x="362" y="54"/>
                    <a:pt x="349" y="52"/>
                    <a:pt x="335" y="51"/>
                  </a:cubicBezTo>
                  <a:cubicBezTo>
                    <a:pt x="309" y="49"/>
                    <a:pt x="282" y="52"/>
                    <a:pt x="263" y="59"/>
                  </a:cubicBezTo>
                  <a:cubicBezTo>
                    <a:pt x="259" y="60"/>
                    <a:pt x="256" y="62"/>
                    <a:pt x="253" y="64"/>
                  </a:cubicBezTo>
                  <a:cubicBezTo>
                    <a:pt x="250" y="65"/>
                    <a:pt x="247" y="67"/>
                    <a:pt x="245" y="69"/>
                  </a:cubicBezTo>
                  <a:cubicBezTo>
                    <a:pt x="245" y="69"/>
                    <a:pt x="245" y="69"/>
                    <a:pt x="245" y="69"/>
                  </a:cubicBezTo>
                  <a:cubicBezTo>
                    <a:pt x="243" y="72"/>
                    <a:pt x="241" y="74"/>
                    <a:pt x="241" y="76"/>
                  </a:cubicBezTo>
                  <a:cubicBezTo>
                    <a:pt x="240" y="76"/>
                    <a:pt x="240" y="76"/>
                    <a:pt x="240" y="76"/>
                  </a:cubicBezTo>
                  <a:cubicBezTo>
                    <a:pt x="239" y="81"/>
                    <a:pt x="240" y="85"/>
                    <a:pt x="243" y="89"/>
                  </a:cubicBezTo>
                  <a:cubicBezTo>
                    <a:pt x="245" y="92"/>
                    <a:pt x="249" y="96"/>
                    <a:pt x="255" y="98"/>
                  </a:cubicBezTo>
                  <a:cubicBezTo>
                    <a:pt x="265" y="103"/>
                    <a:pt x="281" y="107"/>
                    <a:pt x="301" y="109"/>
                  </a:cubicBezTo>
                  <a:cubicBezTo>
                    <a:pt x="335" y="111"/>
                    <a:pt x="366" y="105"/>
                    <a:pt x="383" y="96"/>
                  </a:cubicBezTo>
                  <a:cubicBezTo>
                    <a:pt x="386" y="94"/>
                    <a:pt x="389" y="92"/>
                    <a:pt x="391" y="90"/>
                  </a:cubicBezTo>
                  <a:cubicBezTo>
                    <a:pt x="394" y="88"/>
                    <a:pt x="396" y="86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6" y="83"/>
                    <a:pt x="396" y="83"/>
                    <a:pt x="396" y="83"/>
                  </a:cubicBezTo>
                  <a:cubicBezTo>
                    <a:pt x="397" y="82"/>
                    <a:pt x="397" y="81"/>
                    <a:pt x="397" y="80"/>
                  </a:cubicBezTo>
                  <a:cubicBezTo>
                    <a:pt x="397" y="79"/>
                    <a:pt x="397" y="79"/>
                    <a:pt x="397" y="79"/>
                  </a:cubicBezTo>
                  <a:cubicBezTo>
                    <a:pt x="397" y="79"/>
                    <a:pt x="397" y="79"/>
                    <a:pt x="397" y="79"/>
                  </a:cubicBezTo>
                  <a:cubicBezTo>
                    <a:pt x="397" y="79"/>
                    <a:pt x="397" y="79"/>
                    <a:pt x="397" y="79"/>
                  </a:cubicBezTo>
                  <a:cubicBezTo>
                    <a:pt x="397" y="74"/>
                    <a:pt x="395" y="70"/>
                    <a:pt x="390" y="66"/>
                  </a:cubicBezTo>
                  <a:cubicBezTo>
                    <a:pt x="386" y="63"/>
                    <a:pt x="380" y="60"/>
                    <a:pt x="372" y="57"/>
                  </a:cubicBezTo>
                  <a:close/>
                  <a:moveTo>
                    <a:pt x="448" y="108"/>
                  </a:moveTo>
                  <a:cubicBezTo>
                    <a:pt x="448" y="108"/>
                    <a:pt x="448" y="108"/>
                    <a:pt x="448" y="108"/>
                  </a:cubicBezTo>
                  <a:cubicBezTo>
                    <a:pt x="448" y="108"/>
                    <a:pt x="448" y="108"/>
                    <a:pt x="448" y="108"/>
                  </a:cubicBezTo>
                  <a:cubicBezTo>
                    <a:pt x="456" y="109"/>
                    <a:pt x="464" y="109"/>
                    <a:pt x="472" y="110"/>
                  </a:cubicBezTo>
                  <a:cubicBezTo>
                    <a:pt x="479" y="111"/>
                    <a:pt x="487" y="112"/>
                    <a:pt x="494" y="114"/>
                  </a:cubicBezTo>
                  <a:cubicBezTo>
                    <a:pt x="533" y="122"/>
                    <a:pt x="561" y="138"/>
                    <a:pt x="566" y="158"/>
                  </a:cubicBezTo>
                  <a:cubicBezTo>
                    <a:pt x="566" y="158"/>
                    <a:pt x="566" y="158"/>
                    <a:pt x="566" y="158"/>
                  </a:cubicBezTo>
                  <a:cubicBezTo>
                    <a:pt x="567" y="161"/>
                    <a:pt x="567" y="163"/>
                    <a:pt x="567" y="165"/>
                  </a:cubicBezTo>
                  <a:cubicBezTo>
                    <a:pt x="566" y="175"/>
                    <a:pt x="560" y="185"/>
                    <a:pt x="549" y="193"/>
                  </a:cubicBezTo>
                  <a:cubicBezTo>
                    <a:pt x="538" y="200"/>
                    <a:pt x="523" y="207"/>
                    <a:pt x="505" y="211"/>
                  </a:cubicBezTo>
                  <a:cubicBezTo>
                    <a:pt x="485" y="215"/>
                    <a:pt x="461" y="218"/>
                    <a:pt x="435" y="217"/>
                  </a:cubicBezTo>
                  <a:cubicBezTo>
                    <a:pt x="398" y="216"/>
                    <a:pt x="368" y="209"/>
                    <a:pt x="347" y="199"/>
                  </a:cubicBezTo>
                  <a:cubicBezTo>
                    <a:pt x="337" y="194"/>
                    <a:pt x="329" y="188"/>
                    <a:pt x="324" y="182"/>
                  </a:cubicBezTo>
                  <a:cubicBezTo>
                    <a:pt x="318" y="175"/>
                    <a:pt x="315" y="168"/>
                    <a:pt x="315" y="161"/>
                  </a:cubicBezTo>
                  <a:cubicBezTo>
                    <a:pt x="315" y="157"/>
                    <a:pt x="316" y="153"/>
                    <a:pt x="318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18" y="149"/>
                    <a:pt x="318" y="149"/>
                    <a:pt x="318" y="149"/>
                  </a:cubicBezTo>
                  <a:cubicBezTo>
                    <a:pt x="320" y="145"/>
                    <a:pt x="323" y="142"/>
                    <a:pt x="327" y="138"/>
                  </a:cubicBezTo>
                  <a:cubicBezTo>
                    <a:pt x="327" y="138"/>
                    <a:pt x="327" y="138"/>
                    <a:pt x="327" y="138"/>
                  </a:cubicBezTo>
                  <a:cubicBezTo>
                    <a:pt x="330" y="135"/>
                    <a:pt x="335" y="132"/>
                    <a:pt x="339" y="129"/>
                  </a:cubicBezTo>
                  <a:cubicBezTo>
                    <a:pt x="364" y="115"/>
                    <a:pt x="405" y="107"/>
                    <a:pt x="447" y="108"/>
                  </a:cubicBezTo>
                  <a:cubicBezTo>
                    <a:pt x="448" y="108"/>
                    <a:pt x="448" y="108"/>
                    <a:pt x="448" y="108"/>
                  </a:cubicBezTo>
                  <a:close/>
                  <a:moveTo>
                    <a:pt x="550" y="51"/>
                  </a:moveTo>
                  <a:cubicBezTo>
                    <a:pt x="550" y="51"/>
                    <a:pt x="550" y="51"/>
                    <a:pt x="550" y="51"/>
                  </a:cubicBezTo>
                  <a:cubicBezTo>
                    <a:pt x="544" y="52"/>
                    <a:pt x="537" y="52"/>
                    <a:pt x="531" y="53"/>
                  </a:cubicBezTo>
                  <a:cubicBezTo>
                    <a:pt x="518" y="55"/>
                    <a:pt x="507" y="59"/>
                    <a:pt x="499" y="63"/>
                  </a:cubicBezTo>
                  <a:cubicBezTo>
                    <a:pt x="490" y="68"/>
                    <a:pt x="485" y="74"/>
                    <a:pt x="486" y="81"/>
                  </a:cubicBezTo>
                  <a:cubicBezTo>
                    <a:pt x="486" y="81"/>
                    <a:pt x="486" y="82"/>
                    <a:pt x="486" y="82"/>
                  </a:cubicBezTo>
                  <a:cubicBezTo>
                    <a:pt x="488" y="95"/>
                    <a:pt x="510" y="105"/>
                    <a:pt x="540" y="109"/>
                  </a:cubicBezTo>
                  <a:cubicBezTo>
                    <a:pt x="545" y="109"/>
                    <a:pt x="551" y="110"/>
                    <a:pt x="557" y="110"/>
                  </a:cubicBezTo>
                  <a:cubicBezTo>
                    <a:pt x="563" y="110"/>
                    <a:pt x="569" y="110"/>
                    <a:pt x="576" y="110"/>
                  </a:cubicBezTo>
                  <a:cubicBezTo>
                    <a:pt x="576" y="110"/>
                    <a:pt x="576" y="110"/>
                    <a:pt x="576" y="110"/>
                  </a:cubicBezTo>
                  <a:cubicBezTo>
                    <a:pt x="596" y="109"/>
                    <a:pt x="612" y="105"/>
                    <a:pt x="623" y="101"/>
                  </a:cubicBezTo>
                  <a:cubicBezTo>
                    <a:pt x="629" y="98"/>
                    <a:pt x="634" y="95"/>
                    <a:pt x="637" y="91"/>
                  </a:cubicBezTo>
                  <a:cubicBezTo>
                    <a:pt x="640" y="87"/>
                    <a:pt x="642" y="83"/>
                    <a:pt x="640" y="78"/>
                  </a:cubicBezTo>
                  <a:cubicBezTo>
                    <a:pt x="640" y="76"/>
                    <a:pt x="639" y="74"/>
                    <a:pt x="637" y="71"/>
                  </a:cubicBezTo>
                  <a:cubicBezTo>
                    <a:pt x="637" y="71"/>
                    <a:pt x="637" y="71"/>
                    <a:pt x="637" y="71"/>
                  </a:cubicBezTo>
                  <a:cubicBezTo>
                    <a:pt x="637" y="71"/>
                    <a:pt x="637" y="71"/>
                    <a:pt x="637" y="71"/>
                  </a:cubicBezTo>
                  <a:cubicBezTo>
                    <a:pt x="628" y="61"/>
                    <a:pt x="606" y="54"/>
                    <a:pt x="581" y="52"/>
                  </a:cubicBezTo>
                  <a:cubicBezTo>
                    <a:pt x="576" y="52"/>
                    <a:pt x="571" y="51"/>
                    <a:pt x="566" y="51"/>
                  </a:cubicBezTo>
                  <a:cubicBezTo>
                    <a:pt x="561" y="51"/>
                    <a:pt x="555" y="51"/>
                    <a:pt x="550" y="51"/>
                  </a:cubicBezTo>
                  <a:close/>
                  <a:moveTo>
                    <a:pt x="619" y="8"/>
                  </a:moveTo>
                  <a:cubicBezTo>
                    <a:pt x="619" y="8"/>
                    <a:pt x="619" y="8"/>
                    <a:pt x="619" y="8"/>
                  </a:cubicBezTo>
                  <a:cubicBezTo>
                    <a:pt x="605" y="8"/>
                    <a:pt x="594" y="10"/>
                    <a:pt x="585" y="13"/>
                  </a:cubicBezTo>
                  <a:cubicBezTo>
                    <a:pt x="581" y="15"/>
                    <a:pt x="578" y="17"/>
                    <a:pt x="576" y="19"/>
                  </a:cubicBezTo>
                  <a:cubicBezTo>
                    <a:pt x="576" y="19"/>
                    <a:pt x="575" y="19"/>
                    <a:pt x="575" y="19"/>
                  </a:cubicBezTo>
                  <a:cubicBezTo>
                    <a:pt x="572" y="21"/>
                    <a:pt x="571" y="25"/>
                    <a:pt x="572" y="28"/>
                  </a:cubicBezTo>
                  <a:cubicBezTo>
                    <a:pt x="572" y="28"/>
                    <a:pt x="572" y="28"/>
                    <a:pt x="572" y="28"/>
                  </a:cubicBezTo>
                  <a:cubicBezTo>
                    <a:pt x="572" y="29"/>
                    <a:pt x="573" y="30"/>
                    <a:pt x="574" y="32"/>
                  </a:cubicBezTo>
                  <a:cubicBezTo>
                    <a:pt x="579" y="39"/>
                    <a:pt x="600" y="45"/>
                    <a:pt x="625" y="47"/>
                  </a:cubicBezTo>
                  <a:cubicBezTo>
                    <a:pt x="629" y="48"/>
                    <a:pt x="634" y="48"/>
                    <a:pt x="639" y="48"/>
                  </a:cubicBezTo>
                  <a:cubicBezTo>
                    <a:pt x="644" y="48"/>
                    <a:pt x="649" y="48"/>
                    <a:pt x="654" y="48"/>
                  </a:cubicBezTo>
                  <a:cubicBezTo>
                    <a:pt x="654" y="48"/>
                    <a:pt x="654" y="48"/>
                    <a:pt x="654" y="48"/>
                  </a:cubicBezTo>
                  <a:cubicBezTo>
                    <a:pt x="672" y="47"/>
                    <a:pt x="685" y="44"/>
                    <a:pt x="692" y="40"/>
                  </a:cubicBezTo>
                  <a:cubicBezTo>
                    <a:pt x="696" y="39"/>
                    <a:pt x="698" y="37"/>
                    <a:pt x="700" y="35"/>
                  </a:cubicBezTo>
                  <a:cubicBezTo>
                    <a:pt x="702" y="32"/>
                    <a:pt x="702" y="29"/>
                    <a:pt x="701" y="26"/>
                  </a:cubicBezTo>
                  <a:cubicBezTo>
                    <a:pt x="700" y="24"/>
                    <a:pt x="698" y="22"/>
                    <a:pt x="696" y="20"/>
                  </a:cubicBezTo>
                  <a:cubicBezTo>
                    <a:pt x="696" y="20"/>
                    <a:pt x="696" y="20"/>
                    <a:pt x="696" y="20"/>
                  </a:cubicBezTo>
                  <a:cubicBezTo>
                    <a:pt x="686" y="14"/>
                    <a:pt x="666" y="9"/>
                    <a:pt x="645" y="8"/>
                  </a:cubicBezTo>
                  <a:cubicBezTo>
                    <a:pt x="641" y="8"/>
                    <a:pt x="636" y="7"/>
                    <a:pt x="632" y="7"/>
                  </a:cubicBezTo>
                  <a:cubicBezTo>
                    <a:pt x="628" y="7"/>
                    <a:pt x="623" y="7"/>
                    <a:pt x="619" y="8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2123097" y="2911703"/>
              <a:ext cx="1864576" cy="392249"/>
            </a:xfrm>
            <a:custGeom>
              <a:avLst/>
              <a:gdLst>
                <a:gd name="T0" fmla="*/ 895 w 1003"/>
                <a:gd name="T1" fmla="*/ 47 h 211"/>
                <a:gd name="T2" fmla="*/ 999 w 1003"/>
                <a:gd name="T3" fmla="*/ 18 h 211"/>
                <a:gd name="T4" fmla="*/ 1003 w 1003"/>
                <a:gd name="T5" fmla="*/ 28 h 211"/>
                <a:gd name="T6" fmla="*/ 897 w 1003"/>
                <a:gd name="T7" fmla="*/ 56 h 211"/>
                <a:gd name="T8" fmla="*/ 895 w 1003"/>
                <a:gd name="T9" fmla="*/ 47 h 211"/>
                <a:gd name="T10" fmla="*/ 895 w 1003"/>
                <a:gd name="T11" fmla="*/ 47 h 211"/>
                <a:gd name="T12" fmla="*/ 0 w 1003"/>
                <a:gd name="T13" fmla="*/ 201 h 211"/>
                <a:gd name="T14" fmla="*/ 147 w 1003"/>
                <a:gd name="T15" fmla="*/ 144 h 211"/>
                <a:gd name="T16" fmla="*/ 152 w 1003"/>
                <a:gd name="T17" fmla="*/ 154 h 211"/>
                <a:gd name="T18" fmla="*/ 5 w 1003"/>
                <a:gd name="T19" fmla="*/ 211 h 211"/>
                <a:gd name="T20" fmla="*/ 0 w 1003"/>
                <a:gd name="T21" fmla="*/ 201 h 211"/>
                <a:gd name="T22" fmla="*/ 0 w 1003"/>
                <a:gd name="T23" fmla="*/ 201 h 211"/>
                <a:gd name="T24" fmla="*/ 74 w 1003"/>
                <a:gd name="T25" fmla="*/ 0 h 211"/>
                <a:gd name="T26" fmla="*/ 237 w 1003"/>
                <a:gd name="T27" fmla="*/ 49 h 211"/>
                <a:gd name="T28" fmla="*/ 235 w 1003"/>
                <a:gd name="T29" fmla="*/ 59 h 211"/>
                <a:gd name="T30" fmla="*/ 71 w 1003"/>
                <a:gd name="T31" fmla="*/ 9 h 211"/>
                <a:gd name="T32" fmla="*/ 74 w 1003"/>
                <a:gd name="T33" fmla="*/ 0 h 211"/>
                <a:gd name="T34" fmla="*/ 74 w 1003"/>
                <a:gd name="T35" fmla="*/ 0 h 211"/>
                <a:gd name="T36" fmla="*/ 395 w 1003"/>
                <a:gd name="T37" fmla="*/ 156 h 211"/>
                <a:gd name="T38" fmla="*/ 464 w 1003"/>
                <a:gd name="T39" fmla="*/ 187 h 211"/>
                <a:gd name="T40" fmla="*/ 459 w 1003"/>
                <a:gd name="T41" fmla="*/ 196 h 211"/>
                <a:gd name="T42" fmla="*/ 391 w 1003"/>
                <a:gd name="T43" fmla="*/ 166 h 211"/>
                <a:gd name="T44" fmla="*/ 395 w 1003"/>
                <a:gd name="T45" fmla="*/ 156 h 211"/>
                <a:gd name="T46" fmla="*/ 395 w 1003"/>
                <a:gd name="T47" fmla="*/ 156 h 211"/>
                <a:gd name="T48" fmla="*/ 686 w 1003"/>
                <a:gd name="T49" fmla="*/ 189 h 211"/>
                <a:gd name="T50" fmla="*/ 767 w 1003"/>
                <a:gd name="T51" fmla="*/ 156 h 211"/>
                <a:gd name="T52" fmla="*/ 772 w 1003"/>
                <a:gd name="T53" fmla="*/ 166 h 211"/>
                <a:gd name="T54" fmla="*/ 691 w 1003"/>
                <a:gd name="T55" fmla="*/ 199 h 211"/>
                <a:gd name="T56" fmla="*/ 686 w 1003"/>
                <a:gd name="T57" fmla="*/ 189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3" h="211">
                  <a:moveTo>
                    <a:pt x="895" y="47"/>
                  </a:moveTo>
                  <a:lnTo>
                    <a:pt x="999" y="18"/>
                  </a:lnTo>
                  <a:lnTo>
                    <a:pt x="1003" y="28"/>
                  </a:lnTo>
                  <a:lnTo>
                    <a:pt x="897" y="56"/>
                  </a:lnTo>
                  <a:lnTo>
                    <a:pt x="895" y="47"/>
                  </a:lnTo>
                  <a:lnTo>
                    <a:pt x="895" y="47"/>
                  </a:lnTo>
                  <a:close/>
                  <a:moveTo>
                    <a:pt x="0" y="201"/>
                  </a:moveTo>
                  <a:lnTo>
                    <a:pt x="147" y="144"/>
                  </a:lnTo>
                  <a:lnTo>
                    <a:pt x="152" y="154"/>
                  </a:lnTo>
                  <a:lnTo>
                    <a:pt x="5" y="211"/>
                  </a:lnTo>
                  <a:lnTo>
                    <a:pt x="0" y="201"/>
                  </a:lnTo>
                  <a:lnTo>
                    <a:pt x="0" y="201"/>
                  </a:lnTo>
                  <a:close/>
                  <a:moveTo>
                    <a:pt x="74" y="0"/>
                  </a:moveTo>
                  <a:lnTo>
                    <a:pt x="237" y="49"/>
                  </a:lnTo>
                  <a:lnTo>
                    <a:pt x="235" y="59"/>
                  </a:lnTo>
                  <a:lnTo>
                    <a:pt x="71" y="9"/>
                  </a:lnTo>
                  <a:lnTo>
                    <a:pt x="74" y="0"/>
                  </a:lnTo>
                  <a:lnTo>
                    <a:pt x="74" y="0"/>
                  </a:lnTo>
                  <a:close/>
                  <a:moveTo>
                    <a:pt x="395" y="156"/>
                  </a:moveTo>
                  <a:lnTo>
                    <a:pt x="464" y="187"/>
                  </a:lnTo>
                  <a:lnTo>
                    <a:pt x="459" y="196"/>
                  </a:lnTo>
                  <a:lnTo>
                    <a:pt x="391" y="166"/>
                  </a:lnTo>
                  <a:lnTo>
                    <a:pt x="395" y="156"/>
                  </a:lnTo>
                  <a:lnTo>
                    <a:pt x="395" y="156"/>
                  </a:lnTo>
                  <a:close/>
                  <a:moveTo>
                    <a:pt x="686" y="189"/>
                  </a:moveTo>
                  <a:lnTo>
                    <a:pt x="767" y="156"/>
                  </a:lnTo>
                  <a:lnTo>
                    <a:pt x="772" y="166"/>
                  </a:lnTo>
                  <a:lnTo>
                    <a:pt x="691" y="199"/>
                  </a:lnTo>
                  <a:lnTo>
                    <a:pt x="686" y="18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2097072" y="2173681"/>
              <a:ext cx="260259" cy="674817"/>
              <a:chOff x="1376300" y="2637298"/>
              <a:chExt cx="307527" cy="797376"/>
            </a:xfrm>
          </p:grpSpPr>
          <p:sp>
            <p:nvSpPr>
              <p:cNvPr id="27" name="Freeform 26"/>
              <p:cNvSpPr>
                <a:spLocks noEditPoints="1"/>
              </p:cNvSpPr>
              <p:nvPr/>
            </p:nvSpPr>
            <p:spPr bwMode="auto">
              <a:xfrm>
                <a:off x="1521277" y="2637298"/>
                <a:ext cx="162550" cy="797376"/>
              </a:xfrm>
              <a:custGeom>
                <a:avLst/>
                <a:gdLst>
                  <a:gd name="T0" fmla="*/ 1 w 31"/>
                  <a:gd name="T1" fmla="*/ 59 h 153"/>
                  <a:gd name="T2" fmla="*/ 0 w 31"/>
                  <a:gd name="T3" fmla="*/ 83 h 153"/>
                  <a:gd name="T4" fmla="*/ 0 w 31"/>
                  <a:gd name="T5" fmla="*/ 153 h 153"/>
                  <a:gd name="T6" fmla="*/ 0 w 31"/>
                  <a:gd name="T7" fmla="*/ 153 h 153"/>
                  <a:gd name="T8" fmla="*/ 0 w 31"/>
                  <a:gd name="T9" fmla="*/ 150 h 153"/>
                  <a:gd name="T10" fmla="*/ 0 w 31"/>
                  <a:gd name="T11" fmla="*/ 100 h 153"/>
                  <a:gd name="T12" fmla="*/ 3 w 31"/>
                  <a:gd name="T13" fmla="*/ 119 h 153"/>
                  <a:gd name="T14" fmla="*/ 3 w 31"/>
                  <a:gd name="T15" fmla="*/ 151 h 153"/>
                  <a:gd name="T16" fmla="*/ 4 w 31"/>
                  <a:gd name="T17" fmla="*/ 153 h 153"/>
                  <a:gd name="T18" fmla="*/ 4 w 31"/>
                  <a:gd name="T19" fmla="*/ 153 h 153"/>
                  <a:gd name="T20" fmla="*/ 6 w 31"/>
                  <a:gd name="T21" fmla="*/ 153 h 153"/>
                  <a:gd name="T22" fmla="*/ 8 w 31"/>
                  <a:gd name="T23" fmla="*/ 153 h 153"/>
                  <a:gd name="T24" fmla="*/ 9 w 31"/>
                  <a:gd name="T25" fmla="*/ 153 h 153"/>
                  <a:gd name="T26" fmla="*/ 11 w 31"/>
                  <a:gd name="T27" fmla="*/ 153 h 153"/>
                  <a:gd name="T28" fmla="*/ 11 w 31"/>
                  <a:gd name="T29" fmla="*/ 153 h 153"/>
                  <a:gd name="T30" fmla="*/ 14 w 31"/>
                  <a:gd name="T31" fmla="*/ 153 h 153"/>
                  <a:gd name="T32" fmla="*/ 14 w 31"/>
                  <a:gd name="T33" fmla="*/ 153 h 153"/>
                  <a:gd name="T34" fmla="*/ 16 w 31"/>
                  <a:gd name="T35" fmla="*/ 153 h 153"/>
                  <a:gd name="T36" fmla="*/ 17 w 31"/>
                  <a:gd name="T37" fmla="*/ 153 h 153"/>
                  <a:gd name="T38" fmla="*/ 17 w 31"/>
                  <a:gd name="T39" fmla="*/ 153 h 153"/>
                  <a:gd name="T40" fmla="*/ 17 w 31"/>
                  <a:gd name="T41" fmla="*/ 151 h 153"/>
                  <a:gd name="T42" fmla="*/ 17 w 31"/>
                  <a:gd name="T43" fmla="*/ 150 h 153"/>
                  <a:gd name="T44" fmla="*/ 18 w 31"/>
                  <a:gd name="T45" fmla="*/ 100 h 153"/>
                  <a:gd name="T46" fmla="*/ 20 w 31"/>
                  <a:gd name="T47" fmla="*/ 80 h 153"/>
                  <a:gd name="T48" fmla="*/ 19 w 31"/>
                  <a:gd name="T49" fmla="*/ 96 h 153"/>
                  <a:gd name="T50" fmla="*/ 30 w 31"/>
                  <a:gd name="T51" fmla="*/ 96 h 153"/>
                  <a:gd name="T52" fmla="*/ 31 w 31"/>
                  <a:gd name="T53" fmla="*/ 81 h 153"/>
                  <a:gd name="T54" fmla="*/ 29 w 31"/>
                  <a:gd name="T55" fmla="*/ 69 h 153"/>
                  <a:gd name="T56" fmla="*/ 26 w 31"/>
                  <a:gd name="T57" fmla="*/ 58 h 153"/>
                  <a:gd name="T58" fmla="*/ 8 w 31"/>
                  <a:gd name="T59" fmla="*/ 44 h 153"/>
                  <a:gd name="T60" fmla="*/ 4 w 31"/>
                  <a:gd name="T61" fmla="*/ 50 h 153"/>
                  <a:gd name="T62" fmla="*/ 2 w 31"/>
                  <a:gd name="T63" fmla="*/ 58 h 153"/>
                  <a:gd name="T64" fmla="*/ 0 w 31"/>
                  <a:gd name="T65" fmla="*/ 83 h 153"/>
                  <a:gd name="T66" fmla="*/ 1 w 31"/>
                  <a:gd name="T67" fmla="*/ 0 h 153"/>
                  <a:gd name="T68" fmla="*/ 2 w 31"/>
                  <a:gd name="T69" fmla="*/ 0 h 153"/>
                  <a:gd name="T70" fmla="*/ 17 w 31"/>
                  <a:gd name="T71" fmla="*/ 29 h 153"/>
                  <a:gd name="T72" fmla="*/ 0 w 31"/>
                  <a:gd name="T73" fmla="*/ 0 h 153"/>
                  <a:gd name="T74" fmla="*/ 0 w 31"/>
                  <a:gd name="T75" fmla="*/ 18 h 153"/>
                  <a:gd name="T76" fmla="*/ 2 w 31"/>
                  <a:gd name="T77" fmla="*/ 19 h 153"/>
                  <a:gd name="T78" fmla="*/ 4 w 31"/>
                  <a:gd name="T79" fmla="*/ 19 h 153"/>
                  <a:gd name="T80" fmla="*/ 5 w 31"/>
                  <a:gd name="T81" fmla="*/ 20 h 153"/>
                  <a:gd name="T82" fmla="*/ 7 w 31"/>
                  <a:gd name="T83" fmla="*/ 20 h 153"/>
                  <a:gd name="T84" fmla="*/ 9 w 31"/>
                  <a:gd name="T85" fmla="*/ 21 h 153"/>
                  <a:gd name="T86" fmla="*/ 10 w 31"/>
                  <a:gd name="T87" fmla="*/ 21 h 153"/>
                  <a:gd name="T88" fmla="*/ 12 w 31"/>
                  <a:gd name="T89" fmla="*/ 21 h 153"/>
                  <a:gd name="T90" fmla="*/ 14 w 31"/>
                  <a:gd name="T91" fmla="*/ 22 h 153"/>
                  <a:gd name="T92" fmla="*/ 16 w 31"/>
                  <a:gd name="T93" fmla="*/ 22 h 153"/>
                  <a:gd name="T94" fmla="*/ 16 w 31"/>
                  <a:gd name="T95" fmla="*/ 22 h 153"/>
                  <a:gd name="T96" fmla="*/ 16 w 31"/>
                  <a:gd name="T97" fmla="*/ 23 h 153"/>
                  <a:gd name="T98" fmla="*/ 16 w 31"/>
                  <a:gd name="T99" fmla="*/ 23 h 153"/>
                  <a:gd name="T100" fmla="*/ 16 w 31"/>
                  <a:gd name="T101" fmla="*/ 24 h 153"/>
                  <a:gd name="T102" fmla="*/ 16 w 31"/>
                  <a:gd name="T103" fmla="*/ 24 h 153"/>
                  <a:gd name="T104" fmla="*/ 16 w 31"/>
                  <a:gd name="T105" fmla="*/ 25 h 153"/>
                  <a:gd name="T106" fmla="*/ 16 w 31"/>
                  <a:gd name="T107" fmla="*/ 25 h 153"/>
                  <a:gd name="T108" fmla="*/ 16 w 31"/>
                  <a:gd name="T109" fmla="*/ 26 h 153"/>
                  <a:gd name="T110" fmla="*/ 16 w 31"/>
                  <a:gd name="T111" fmla="*/ 26 h 153"/>
                  <a:gd name="T112" fmla="*/ 16 w 31"/>
                  <a:gd name="T113" fmla="*/ 27 h 153"/>
                  <a:gd name="T114" fmla="*/ 16 w 31"/>
                  <a:gd name="T115" fmla="*/ 28 h 153"/>
                  <a:gd name="T116" fmla="*/ 16 w 31"/>
                  <a:gd name="T117" fmla="*/ 28 h 153"/>
                  <a:gd name="T118" fmla="*/ 16 w 31"/>
                  <a:gd name="T119" fmla="*/ 29 h 153"/>
                  <a:gd name="T120" fmla="*/ 16 w 31"/>
                  <a:gd name="T121" fmla="*/ 29 h 153"/>
                  <a:gd name="T122" fmla="*/ 15 w 31"/>
                  <a:gd name="T123" fmla="*/ 3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1" h="153">
                    <a:moveTo>
                      <a:pt x="0" y="54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1" y="57"/>
                      <a:pt x="1" y="57"/>
                      <a:pt x="1" y="59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54"/>
                      <a:pt x="0" y="54"/>
                      <a:pt x="0" y="54"/>
                    </a:cubicBezTo>
                    <a:close/>
                    <a:moveTo>
                      <a:pt x="0" y="83"/>
                    </a:move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2"/>
                      <a:pt x="0" y="151"/>
                      <a:pt x="0" y="151"/>
                    </a:cubicBezTo>
                    <a:cubicBezTo>
                      <a:pt x="0" y="151"/>
                      <a:pt x="0" y="151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50"/>
                      <a:pt x="0" y="150"/>
                      <a:pt x="0" y="15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98"/>
                      <a:pt x="3" y="98"/>
                      <a:pt x="3" y="100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3" y="150"/>
                      <a:pt x="3" y="150"/>
                      <a:pt x="3" y="150"/>
                    </a:cubicBezTo>
                    <a:cubicBezTo>
                      <a:pt x="3" y="150"/>
                      <a:pt x="3" y="150"/>
                      <a:pt x="3" y="150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2"/>
                      <a:pt x="3" y="152"/>
                      <a:pt x="3" y="153"/>
                    </a:cubicBezTo>
                    <a:cubicBezTo>
                      <a:pt x="3" y="153"/>
                      <a:pt x="3" y="153"/>
                      <a:pt x="3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4" y="153"/>
                      <a:pt x="4" y="153"/>
                      <a:pt x="4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7" y="153"/>
                      <a:pt x="7" y="153"/>
                      <a:pt x="7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8" y="153"/>
                      <a:pt x="8" y="153"/>
                      <a:pt x="8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9" y="153"/>
                      <a:pt x="9" y="153"/>
                      <a:pt x="9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1" y="153"/>
                      <a:pt x="11" y="153"/>
                      <a:pt x="11" y="153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2" y="153"/>
                      <a:pt x="12" y="153"/>
                      <a:pt x="12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2"/>
                      <a:pt x="17" y="152"/>
                      <a:pt x="17" y="151"/>
                    </a:cubicBezTo>
                    <a:cubicBezTo>
                      <a:pt x="17" y="151"/>
                      <a:pt x="17" y="150"/>
                      <a:pt x="17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17" y="150"/>
                      <a:pt x="17" y="150"/>
                      <a:pt x="17" y="150"/>
                    </a:cubicBezTo>
                    <a:cubicBezTo>
                      <a:pt x="17" y="149"/>
                      <a:pt x="17" y="148"/>
                      <a:pt x="16" y="147"/>
                    </a:cubicBezTo>
                    <a:cubicBezTo>
                      <a:pt x="16" y="100"/>
                      <a:pt x="16" y="100"/>
                      <a:pt x="16" y="100"/>
                    </a:cubicBezTo>
                    <a:cubicBezTo>
                      <a:pt x="18" y="100"/>
                      <a:pt x="18" y="100"/>
                      <a:pt x="18" y="100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20" y="74"/>
                      <a:pt x="20" y="76"/>
                      <a:pt x="20" y="80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20" y="93"/>
                      <a:pt x="20" y="93"/>
                      <a:pt x="20" y="93"/>
                    </a:cubicBezTo>
                    <a:cubicBezTo>
                      <a:pt x="19" y="96"/>
                      <a:pt x="19" y="96"/>
                      <a:pt x="19" y="96"/>
                    </a:cubicBezTo>
                    <a:cubicBezTo>
                      <a:pt x="19" y="98"/>
                      <a:pt x="22" y="101"/>
                      <a:pt x="25" y="101"/>
                    </a:cubicBezTo>
                    <a:cubicBezTo>
                      <a:pt x="25" y="101"/>
                      <a:pt x="25" y="101"/>
                      <a:pt x="25" y="101"/>
                    </a:cubicBezTo>
                    <a:cubicBezTo>
                      <a:pt x="28" y="101"/>
                      <a:pt x="30" y="99"/>
                      <a:pt x="30" y="96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1"/>
                      <a:pt x="31" y="81"/>
                      <a:pt x="31" y="81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75"/>
                      <a:pt x="31" y="74"/>
                      <a:pt x="29" y="6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4" y="54"/>
                      <a:pt x="24" y="52"/>
                      <a:pt x="20" y="50"/>
                    </a:cubicBezTo>
                    <a:cubicBezTo>
                      <a:pt x="17" y="47"/>
                      <a:pt x="12" y="46"/>
                      <a:pt x="8" y="46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5" y="45"/>
                      <a:pt x="2" y="46"/>
                      <a:pt x="0" y="4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" y="49"/>
                      <a:pt x="2" y="49"/>
                      <a:pt x="4" y="50"/>
                    </a:cubicBezTo>
                    <a:cubicBezTo>
                      <a:pt x="6" y="51"/>
                      <a:pt x="6" y="51"/>
                      <a:pt x="5" y="52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2" y="57"/>
                      <a:pt x="2" y="57"/>
                      <a:pt x="2" y="58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5" y="81"/>
                      <a:pt x="5" y="82"/>
                      <a:pt x="4" y="83"/>
                    </a:cubicBezTo>
                    <a:cubicBezTo>
                      <a:pt x="1" y="86"/>
                      <a:pt x="2" y="86"/>
                      <a:pt x="0" y="83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15" y="1"/>
                      <a:pt x="18" y="7"/>
                    </a:cubicBezTo>
                    <a:cubicBezTo>
                      <a:pt x="21" y="10"/>
                      <a:pt x="20" y="16"/>
                      <a:pt x="19" y="23"/>
                    </a:cubicBezTo>
                    <a:cubicBezTo>
                      <a:pt x="18" y="25"/>
                      <a:pt x="18" y="27"/>
                      <a:pt x="17" y="29"/>
                    </a:cubicBezTo>
                    <a:cubicBezTo>
                      <a:pt x="17" y="26"/>
                      <a:pt x="17" y="23"/>
                      <a:pt x="17" y="19"/>
                    </a:cubicBezTo>
                    <a:cubicBezTo>
                      <a:pt x="11" y="20"/>
                      <a:pt x="5" y="18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18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3" y="40"/>
                      <a:pt x="6" y="44"/>
                      <a:pt x="0" y="43"/>
                    </a:cubicBezTo>
                    <a:lnTo>
                      <a:pt x="0" y="1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1376300" y="2637298"/>
                <a:ext cx="155961" cy="797376"/>
              </a:xfrm>
              <a:custGeom>
                <a:avLst/>
                <a:gdLst>
                  <a:gd name="T0" fmla="*/ 27 w 30"/>
                  <a:gd name="T1" fmla="*/ 80 h 153"/>
                  <a:gd name="T2" fmla="*/ 28 w 30"/>
                  <a:gd name="T3" fmla="*/ 100 h 153"/>
                  <a:gd name="T4" fmla="*/ 28 w 30"/>
                  <a:gd name="T5" fmla="*/ 151 h 153"/>
                  <a:gd name="T6" fmla="*/ 28 w 30"/>
                  <a:gd name="T7" fmla="*/ 153 h 153"/>
                  <a:gd name="T8" fmla="*/ 27 w 30"/>
                  <a:gd name="T9" fmla="*/ 153 h 153"/>
                  <a:gd name="T10" fmla="*/ 25 w 30"/>
                  <a:gd name="T11" fmla="*/ 153 h 153"/>
                  <a:gd name="T12" fmla="*/ 22 w 30"/>
                  <a:gd name="T13" fmla="*/ 153 h 153"/>
                  <a:gd name="T14" fmla="*/ 22 w 30"/>
                  <a:gd name="T15" fmla="*/ 153 h 153"/>
                  <a:gd name="T16" fmla="*/ 20 w 30"/>
                  <a:gd name="T17" fmla="*/ 153 h 153"/>
                  <a:gd name="T18" fmla="*/ 17 w 30"/>
                  <a:gd name="T19" fmla="*/ 153 h 153"/>
                  <a:gd name="T20" fmla="*/ 17 w 30"/>
                  <a:gd name="T21" fmla="*/ 153 h 153"/>
                  <a:gd name="T22" fmla="*/ 14 w 30"/>
                  <a:gd name="T23" fmla="*/ 153 h 153"/>
                  <a:gd name="T24" fmla="*/ 13 w 30"/>
                  <a:gd name="T25" fmla="*/ 153 h 153"/>
                  <a:gd name="T26" fmla="*/ 15 w 30"/>
                  <a:gd name="T27" fmla="*/ 147 h 153"/>
                  <a:gd name="T28" fmla="*/ 12 w 30"/>
                  <a:gd name="T29" fmla="*/ 72 h 153"/>
                  <a:gd name="T30" fmla="*/ 11 w 30"/>
                  <a:gd name="T31" fmla="*/ 96 h 153"/>
                  <a:gd name="T32" fmla="*/ 0 w 30"/>
                  <a:gd name="T33" fmla="*/ 94 h 153"/>
                  <a:gd name="T34" fmla="*/ 1 w 30"/>
                  <a:gd name="T35" fmla="*/ 70 h 153"/>
                  <a:gd name="T36" fmla="*/ 23 w 30"/>
                  <a:gd name="T37" fmla="*/ 46 h 153"/>
                  <a:gd name="T38" fmla="*/ 27 w 30"/>
                  <a:gd name="T39" fmla="*/ 50 h 153"/>
                  <a:gd name="T40" fmla="*/ 25 w 30"/>
                  <a:gd name="T41" fmla="*/ 15 h 153"/>
                  <a:gd name="T42" fmla="*/ 24 w 30"/>
                  <a:gd name="T43" fmla="*/ 15 h 153"/>
                  <a:gd name="T44" fmla="*/ 23 w 30"/>
                  <a:gd name="T45" fmla="*/ 15 h 153"/>
                  <a:gd name="T46" fmla="*/ 12 w 30"/>
                  <a:gd name="T47" fmla="*/ 7 h 153"/>
                  <a:gd name="T48" fmla="*/ 30 w 30"/>
                  <a:gd name="T49" fmla="*/ 0 h 153"/>
                  <a:gd name="T50" fmla="*/ 28 w 30"/>
                  <a:gd name="T51" fmla="*/ 18 h 153"/>
                  <a:gd name="T52" fmla="*/ 27 w 30"/>
                  <a:gd name="T53" fmla="*/ 18 h 153"/>
                  <a:gd name="T54" fmla="*/ 26 w 30"/>
                  <a:gd name="T55" fmla="*/ 18 h 153"/>
                  <a:gd name="T56" fmla="*/ 25 w 30"/>
                  <a:gd name="T57" fmla="*/ 17 h 153"/>
                  <a:gd name="T58" fmla="*/ 25 w 30"/>
                  <a:gd name="T59" fmla="*/ 17 h 153"/>
                  <a:gd name="T60" fmla="*/ 25 w 30"/>
                  <a:gd name="T61" fmla="*/ 17 h 153"/>
                  <a:gd name="T62" fmla="*/ 25 w 30"/>
                  <a:gd name="T63" fmla="*/ 17 h 153"/>
                  <a:gd name="T64" fmla="*/ 24 w 30"/>
                  <a:gd name="T65" fmla="*/ 17 h 153"/>
                  <a:gd name="T66" fmla="*/ 24 w 30"/>
                  <a:gd name="T67" fmla="*/ 17 h 153"/>
                  <a:gd name="T68" fmla="*/ 24 w 30"/>
                  <a:gd name="T69" fmla="*/ 17 h 153"/>
                  <a:gd name="T70" fmla="*/ 24 w 30"/>
                  <a:gd name="T71" fmla="*/ 17 h 153"/>
                  <a:gd name="T72" fmla="*/ 23 w 30"/>
                  <a:gd name="T73" fmla="*/ 17 h 153"/>
                  <a:gd name="T74" fmla="*/ 23 w 30"/>
                  <a:gd name="T75" fmla="*/ 17 h 153"/>
                  <a:gd name="T76" fmla="*/ 23 w 30"/>
                  <a:gd name="T77" fmla="*/ 17 h 153"/>
                  <a:gd name="T78" fmla="*/ 23 w 30"/>
                  <a:gd name="T79" fmla="*/ 17 h 153"/>
                  <a:gd name="T80" fmla="*/ 21 w 30"/>
                  <a:gd name="T81" fmla="*/ 17 h 153"/>
                  <a:gd name="T82" fmla="*/ 20 w 30"/>
                  <a:gd name="T83" fmla="*/ 16 h 153"/>
                  <a:gd name="T84" fmla="*/ 18 w 30"/>
                  <a:gd name="T85" fmla="*/ 16 h 153"/>
                  <a:gd name="T86" fmla="*/ 17 w 30"/>
                  <a:gd name="T87" fmla="*/ 17 h 153"/>
                  <a:gd name="T88" fmla="*/ 16 w 30"/>
                  <a:gd name="T89" fmla="*/ 17 h 153"/>
                  <a:gd name="T90" fmla="*/ 15 w 30"/>
                  <a:gd name="T91" fmla="*/ 18 h 153"/>
                  <a:gd name="T92" fmla="*/ 15 w 30"/>
                  <a:gd name="T93" fmla="*/ 19 h 153"/>
                  <a:gd name="T94" fmla="*/ 14 w 30"/>
                  <a:gd name="T95" fmla="*/ 21 h 153"/>
                  <a:gd name="T96" fmla="*/ 14 w 30"/>
                  <a:gd name="T97" fmla="*/ 22 h 153"/>
                  <a:gd name="T98" fmla="*/ 14 w 30"/>
                  <a:gd name="T99" fmla="*/ 23 h 153"/>
                  <a:gd name="T100" fmla="*/ 14 w 30"/>
                  <a:gd name="T101" fmla="*/ 23 h 153"/>
                  <a:gd name="T102" fmla="*/ 14 w 30"/>
                  <a:gd name="T103" fmla="*/ 24 h 153"/>
                  <a:gd name="T104" fmla="*/ 14 w 30"/>
                  <a:gd name="T105" fmla="*/ 25 h 153"/>
                  <a:gd name="T106" fmla="*/ 14 w 30"/>
                  <a:gd name="T107" fmla="*/ 26 h 153"/>
                  <a:gd name="T108" fmla="*/ 14 w 30"/>
                  <a:gd name="T109" fmla="*/ 26 h 153"/>
                  <a:gd name="T110" fmla="*/ 14 w 30"/>
                  <a:gd name="T111" fmla="*/ 27 h 153"/>
                  <a:gd name="T112" fmla="*/ 14 w 30"/>
                  <a:gd name="T113" fmla="*/ 28 h 153"/>
                  <a:gd name="T114" fmla="*/ 15 w 30"/>
                  <a:gd name="T115" fmla="*/ 29 h 153"/>
                  <a:gd name="T116" fmla="*/ 15 w 30"/>
                  <a:gd name="T117" fmla="*/ 29 h 153"/>
                  <a:gd name="T118" fmla="*/ 30 w 30"/>
                  <a:gd name="T119" fmla="*/ 19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0" h="153">
                    <a:moveTo>
                      <a:pt x="26" y="53"/>
                    </a:move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7"/>
                      <a:pt x="29" y="57"/>
                      <a:pt x="29" y="59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26" y="82"/>
                      <a:pt x="26" y="82"/>
                      <a:pt x="28" y="83"/>
                    </a:cubicBezTo>
                    <a:cubicBezTo>
                      <a:pt x="29" y="84"/>
                      <a:pt x="29" y="85"/>
                      <a:pt x="30" y="85"/>
                    </a:cubicBezTo>
                    <a:cubicBezTo>
                      <a:pt x="30" y="98"/>
                      <a:pt x="30" y="98"/>
                      <a:pt x="30" y="98"/>
                    </a:cubicBezTo>
                    <a:cubicBezTo>
                      <a:pt x="29" y="98"/>
                      <a:pt x="28" y="99"/>
                      <a:pt x="28" y="10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50"/>
                      <a:pt x="28" y="150"/>
                      <a:pt x="28" y="150"/>
                    </a:cubicBezTo>
                    <a:cubicBezTo>
                      <a:pt x="28" y="151"/>
                      <a:pt x="28" y="151"/>
                      <a:pt x="28" y="151"/>
                    </a:cubicBezTo>
                    <a:cubicBezTo>
                      <a:pt x="28" y="151"/>
                      <a:pt x="28" y="152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8" y="153"/>
                      <a:pt x="28" y="153"/>
                      <a:pt x="28" y="153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7" y="153"/>
                      <a:pt x="27" y="153"/>
                      <a:pt x="27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5" y="153"/>
                      <a:pt x="25" y="153"/>
                      <a:pt x="25" y="153"/>
                    </a:cubicBezTo>
                    <a:cubicBezTo>
                      <a:pt x="24" y="153"/>
                      <a:pt x="24" y="153"/>
                      <a:pt x="24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2" y="153"/>
                      <a:pt x="22" y="153"/>
                      <a:pt x="22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9" y="153"/>
                      <a:pt x="19" y="153"/>
                      <a:pt x="19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5" y="153"/>
                      <a:pt x="15" y="153"/>
                      <a:pt x="15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4" y="153"/>
                      <a:pt x="14" y="153"/>
                      <a:pt x="14" y="153"/>
                    </a:cubicBezTo>
                    <a:cubicBezTo>
                      <a:pt x="13" y="153"/>
                      <a:pt x="13" y="153"/>
                      <a:pt x="13" y="153"/>
                    </a:cubicBezTo>
                    <a:cubicBezTo>
                      <a:pt x="13" y="153"/>
                      <a:pt x="13" y="153"/>
                      <a:pt x="13" y="153"/>
                    </a:cubicBezTo>
                    <a:cubicBezTo>
                      <a:pt x="13" y="153"/>
                      <a:pt x="13" y="153"/>
                      <a:pt x="13" y="153"/>
                    </a:cubicBezTo>
                    <a:cubicBezTo>
                      <a:pt x="13" y="153"/>
                      <a:pt x="13" y="153"/>
                      <a:pt x="13" y="153"/>
                    </a:cubicBezTo>
                    <a:cubicBezTo>
                      <a:pt x="13" y="152"/>
                      <a:pt x="13" y="152"/>
                      <a:pt x="13" y="151"/>
                    </a:cubicBezTo>
                    <a:cubicBezTo>
                      <a:pt x="14" y="149"/>
                      <a:pt x="14" y="148"/>
                      <a:pt x="15" y="147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13" y="100"/>
                      <a:pt x="13" y="100"/>
                      <a:pt x="13" y="100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2" y="72"/>
                      <a:pt x="12" y="72"/>
                      <a:pt x="12" y="72"/>
                    </a:cubicBezTo>
                    <a:cubicBezTo>
                      <a:pt x="11" y="75"/>
                      <a:pt x="11" y="77"/>
                      <a:pt x="11" y="80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3"/>
                      <a:pt x="11" y="93"/>
                      <a:pt x="11" y="93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12" y="98"/>
                      <a:pt x="9" y="101"/>
                      <a:pt x="6" y="101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3" y="101"/>
                      <a:pt x="1" y="99"/>
                      <a:pt x="0" y="96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75"/>
                      <a:pt x="0" y="75"/>
                      <a:pt x="1" y="70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5" y="59"/>
                      <a:pt x="5" y="59"/>
                      <a:pt x="5" y="59"/>
                    </a:cubicBezTo>
                    <a:cubicBezTo>
                      <a:pt x="6" y="56"/>
                      <a:pt x="6" y="53"/>
                      <a:pt x="9" y="51"/>
                    </a:cubicBezTo>
                    <a:cubicBezTo>
                      <a:pt x="13" y="48"/>
                      <a:pt x="18" y="46"/>
                      <a:pt x="23" y="46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5" y="45"/>
                      <a:pt x="27" y="45"/>
                      <a:pt x="30" y="45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9" y="49"/>
                      <a:pt x="28" y="50"/>
                      <a:pt x="27" y="50"/>
                    </a:cubicBezTo>
                    <a:cubicBezTo>
                      <a:pt x="25" y="51"/>
                      <a:pt x="25" y="51"/>
                      <a:pt x="26" y="53"/>
                    </a:cubicBezTo>
                    <a:close/>
                    <a:moveTo>
                      <a:pt x="30" y="0"/>
                    </a:move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6"/>
                      <a:pt x="27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2" y="12"/>
                      <a:pt x="12" y="22"/>
                      <a:pt x="14" y="29"/>
                    </a:cubicBezTo>
                    <a:cubicBezTo>
                      <a:pt x="13" y="27"/>
                      <a:pt x="12" y="25"/>
                      <a:pt x="12" y="23"/>
                    </a:cubicBezTo>
                    <a:cubicBezTo>
                      <a:pt x="10" y="16"/>
                      <a:pt x="10" y="10"/>
                      <a:pt x="12" y="7"/>
                    </a:cubicBezTo>
                    <a:cubicBezTo>
                      <a:pt x="16" y="1"/>
                      <a:pt x="22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0" y="0"/>
                    </a:cubicBezTo>
                    <a:close/>
                    <a:moveTo>
                      <a:pt x="30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8" y="40"/>
                      <a:pt x="24" y="44"/>
                      <a:pt x="30" y="44"/>
                    </a:cubicBezTo>
                    <a:lnTo>
                      <a:pt x="30" y="1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9" name="Group 28"/>
            <p:cNvGrpSpPr/>
            <p:nvPr/>
          </p:nvGrpSpPr>
          <p:grpSpPr>
            <a:xfrm>
              <a:off x="2567399" y="2218297"/>
              <a:ext cx="286285" cy="899755"/>
              <a:chOff x="1932047" y="2690017"/>
              <a:chExt cx="338280" cy="1063167"/>
            </a:xfrm>
          </p:grpSpPr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2094597" y="2690017"/>
                <a:ext cx="175730" cy="1063167"/>
              </a:xfrm>
              <a:custGeom>
                <a:avLst/>
                <a:gdLst>
                  <a:gd name="T0" fmla="*/ 0 w 34"/>
                  <a:gd name="T1" fmla="*/ 27 h 204"/>
                  <a:gd name="T2" fmla="*/ 2 w 34"/>
                  <a:gd name="T3" fmla="*/ 25 h 204"/>
                  <a:gd name="T4" fmla="*/ 20 w 34"/>
                  <a:gd name="T5" fmla="*/ 40 h 204"/>
                  <a:gd name="T6" fmla="*/ 23 w 34"/>
                  <a:gd name="T7" fmla="*/ 9 h 204"/>
                  <a:gd name="T8" fmla="*/ 2 w 34"/>
                  <a:gd name="T9" fmla="*/ 0 h 204"/>
                  <a:gd name="T10" fmla="*/ 1 w 34"/>
                  <a:gd name="T11" fmla="*/ 0 h 204"/>
                  <a:gd name="T12" fmla="*/ 0 w 34"/>
                  <a:gd name="T13" fmla="*/ 23 h 204"/>
                  <a:gd name="T14" fmla="*/ 1 w 34"/>
                  <a:gd name="T15" fmla="*/ 20 h 204"/>
                  <a:gd name="T16" fmla="*/ 2 w 34"/>
                  <a:gd name="T17" fmla="*/ 20 h 204"/>
                  <a:gd name="T18" fmla="*/ 4 w 34"/>
                  <a:gd name="T19" fmla="*/ 24 h 204"/>
                  <a:gd name="T20" fmla="*/ 22 w 34"/>
                  <a:gd name="T21" fmla="*/ 28 h 204"/>
                  <a:gd name="T22" fmla="*/ 14 w 34"/>
                  <a:gd name="T23" fmla="*/ 54 h 204"/>
                  <a:gd name="T24" fmla="*/ 29 w 34"/>
                  <a:gd name="T25" fmla="*/ 23 h 204"/>
                  <a:gd name="T26" fmla="*/ 0 w 34"/>
                  <a:gd name="T27" fmla="*/ 202 h 204"/>
                  <a:gd name="T28" fmla="*/ 0 w 34"/>
                  <a:gd name="T29" fmla="*/ 204 h 204"/>
                  <a:gd name="T30" fmla="*/ 4 w 34"/>
                  <a:gd name="T31" fmla="*/ 96 h 204"/>
                  <a:gd name="T32" fmla="*/ 3 w 34"/>
                  <a:gd name="T33" fmla="*/ 68 h 204"/>
                  <a:gd name="T34" fmla="*/ 0 w 34"/>
                  <a:gd name="T35" fmla="*/ 62 h 204"/>
                  <a:gd name="T36" fmla="*/ 10 w 34"/>
                  <a:gd name="T37" fmla="*/ 59 h 204"/>
                  <a:gd name="T38" fmla="*/ 32 w 34"/>
                  <a:gd name="T39" fmla="*/ 89 h 204"/>
                  <a:gd name="T40" fmla="*/ 33 w 34"/>
                  <a:gd name="T41" fmla="*/ 97 h 204"/>
                  <a:gd name="T42" fmla="*/ 33 w 34"/>
                  <a:gd name="T43" fmla="*/ 111 h 204"/>
                  <a:gd name="T44" fmla="*/ 28 w 34"/>
                  <a:gd name="T45" fmla="*/ 120 h 204"/>
                  <a:gd name="T46" fmla="*/ 21 w 34"/>
                  <a:gd name="T47" fmla="*/ 92 h 204"/>
                  <a:gd name="T48" fmla="*/ 17 w 34"/>
                  <a:gd name="T49" fmla="*/ 107 h 204"/>
                  <a:gd name="T50" fmla="*/ 12 w 34"/>
                  <a:gd name="T51" fmla="*/ 197 h 204"/>
                  <a:gd name="T52" fmla="*/ 14 w 34"/>
                  <a:gd name="T53" fmla="*/ 204 h 204"/>
                  <a:gd name="T54" fmla="*/ 1 w 34"/>
                  <a:gd name="T55" fmla="*/ 201 h 204"/>
                  <a:gd name="T56" fmla="*/ 1 w 34"/>
                  <a:gd name="T57" fmla="*/ 128 h 204"/>
                  <a:gd name="T58" fmla="*/ 1 w 34"/>
                  <a:gd name="T59" fmla="*/ 128 h 204"/>
                  <a:gd name="T60" fmla="*/ 1 w 34"/>
                  <a:gd name="T61" fmla="*/ 128 h 204"/>
                  <a:gd name="T62" fmla="*/ 1 w 34"/>
                  <a:gd name="T63" fmla="*/ 128 h 204"/>
                  <a:gd name="T64" fmla="*/ 1 w 34"/>
                  <a:gd name="T65" fmla="*/ 128 h 204"/>
                  <a:gd name="T66" fmla="*/ 1 w 34"/>
                  <a:gd name="T67" fmla="*/ 128 h 204"/>
                  <a:gd name="T68" fmla="*/ 0 w 34"/>
                  <a:gd name="T69" fmla="*/ 128 h 204"/>
                  <a:gd name="T70" fmla="*/ 0 w 34"/>
                  <a:gd name="T71" fmla="*/ 128 h 204"/>
                  <a:gd name="T72" fmla="*/ 0 w 34"/>
                  <a:gd name="T73" fmla="*/ 128 h 204"/>
                  <a:gd name="T74" fmla="*/ 0 w 34"/>
                  <a:gd name="T75" fmla="*/ 128 h 204"/>
                  <a:gd name="T76" fmla="*/ 0 w 34"/>
                  <a:gd name="T77" fmla="*/ 128 h 204"/>
                  <a:gd name="T78" fmla="*/ 0 w 34"/>
                  <a:gd name="T79" fmla="*/ 128 h 204"/>
                  <a:gd name="T80" fmla="*/ 0 w 34"/>
                  <a:gd name="T81" fmla="*/ 128 h 204"/>
                  <a:gd name="T82" fmla="*/ 0 w 34"/>
                  <a:gd name="T83" fmla="*/ 128 h 204"/>
                  <a:gd name="T84" fmla="*/ 0 w 34"/>
                  <a:gd name="T85" fmla="*/ 128 h 204"/>
                  <a:gd name="T86" fmla="*/ 0 w 34"/>
                  <a:gd name="T87" fmla="*/ 128 h 204"/>
                  <a:gd name="T88" fmla="*/ 0 w 34"/>
                  <a:gd name="T89" fmla="*/ 128 h 204"/>
                  <a:gd name="T90" fmla="*/ 0 w 34"/>
                  <a:gd name="T91" fmla="*/ 128 h 204"/>
                  <a:gd name="T92" fmla="*/ 0 w 34"/>
                  <a:gd name="T93" fmla="*/ 128 h 204"/>
                  <a:gd name="T94" fmla="*/ 0 w 34"/>
                  <a:gd name="T95" fmla="*/ 129 h 204"/>
                  <a:gd name="T96" fmla="*/ 0 w 34"/>
                  <a:gd name="T97" fmla="*/ 129 h 204"/>
                  <a:gd name="T98" fmla="*/ 0 w 34"/>
                  <a:gd name="T99" fmla="*/ 82 h 204"/>
                  <a:gd name="T100" fmla="*/ 0 w 34"/>
                  <a:gd name="T101" fmla="*/ 6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" h="204">
                    <a:moveTo>
                      <a:pt x="18" y="47"/>
                    </a:moveTo>
                    <a:cubicBezTo>
                      <a:pt x="14" y="54"/>
                      <a:pt x="7" y="57"/>
                      <a:pt x="0" y="5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6"/>
                      <a:pt x="1" y="26"/>
                      <a:pt x="1" y="25"/>
                    </a:cubicBezTo>
                    <a:cubicBezTo>
                      <a:pt x="1" y="25"/>
                      <a:pt x="1" y="25"/>
                      <a:pt x="1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7"/>
                      <a:pt x="5" y="29"/>
                      <a:pt x="8" y="30"/>
                    </a:cubicBezTo>
                    <a:cubicBezTo>
                      <a:pt x="11" y="31"/>
                      <a:pt x="15" y="31"/>
                      <a:pt x="21" y="31"/>
                    </a:cubicBezTo>
                    <a:cubicBezTo>
                      <a:pt x="21" y="34"/>
                      <a:pt x="21" y="37"/>
                      <a:pt x="20" y="40"/>
                    </a:cubicBezTo>
                    <a:cubicBezTo>
                      <a:pt x="20" y="43"/>
                      <a:pt x="19" y="45"/>
                      <a:pt x="18" y="47"/>
                    </a:cubicBezTo>
                    <a:close/>
                    <a:moveTo>
                      <a:pt x="29" y="23"/>
                    </a:moveTo>
                    <a:cubicBezTo>
                      <a:pt x="29" y="17"/>
                      <a:pt x="26" y="12"/>
                      <a:pt x="23" y="9"/>
                    </a:cubicBezTo>
                    <a:cubicBezTo>
                      <a:pt x="19" y="5"/>
                      <a:pt x="14" y="2"/>
                      <a:pt x="8" y="1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2"/>
                      <a:pt x="0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3" y="21"/>
                      <a:pt x="3" y="21"/>
                      <a:pt x="3" y="22"/>
                    </a:cubicBezTo>
                    <a:cubicBezTo>
                      <a:pt x="3" y="23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5"/>
                      <a:pt x="6" y="27"/>
                      <a:pt x="9" y="28"/>
                    </a:cubicBezTo>
                    <a:cubicBezTo>
                      <a:pt x="12" y="29"/>
                      <a:pt x="16" y="29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8"/>
                      <a:pt x="23" y="28"/>
                      <a:pt x="23" y="29"/>
                    </a:cubicBezTo>
                    <a:cubicBezTo>
                      <a:pt x="23" y="38"/>
                      <a:pt x="23" y="48"/>
                      <a:pt x="14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lose/>
                    <a:moveTo>
                      <a:pt x="0" y="204"/>
                    </a:moveTo>
                    <a:cubicBezTo>
                      <a:pt x="0" y="204"/>
                      <a:pt x="0" y="204"/>
                      <a:pt x="0" y="204"/>
                    </a:cubicBezTo>
                    <a:cubicBezTo>
                      <a:pt x="0" y="204"/>
                      <a:pt x="0" y="203"/>
                      <a:pt x="0" y="202"/>
                    </a:cubicBezTo>
                    <a:cubicBezTo>
                      <a:pt x="0" y="201"/>
                      <a:pt x="0" y="201"/>
                      <a:pt x="0" y="201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0" y="204"/>
                      <a:pt x="0" y="204"/>
                      <a:pt x="0" y="204"/>
                    </a:cubicBezTo>
                    <a:close/>
                    <a:moveTo>
                      <a:pt x="0" y="129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2" y="99"/>
                      <a:pt x="2" y="99"/>
                      <a:pt x="4" y="96"/>
                    </a:cubicBezTo>
                    <a:cubicBezTo>
                      <a:pt x="5" y="95"/>
                      <a:pt x="5" y="94"/>
                      <a:pt x="5" y="93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69"/>
                      <a:pt x="2" y="69"/>
                      <a:pt x="3" y="68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6" y="63"/>
                      <a:pt x="6" y="63"/>
                      <a:pt x="4" y="62"/>
                    </a:cubicBezTo>
                    <a:cubicBezTo>
                      <a:pt x="2" y="61"/>
                      <a:pt x="1" y="61"/>
                      <a:pt x="0" y="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58"/>
                      <a:pt x="5" y="58"/>
                      <a:pt x="7" y="57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21" y="64"/>
                      <a:pt x="24" y="62"/>
                      <a:pt x="27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2" y="90"/>
                      <a:pt x="32" y="91"/>
                      <a:pt x="32" y="91"/>
                    </a:cubicBezTo>
                    <a:cubicBezTo>
                      <a:pt x="33" y="97"/>
                      <a:pt x="33" y="97"/>
                      <a:pt x="33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7"/>
                      <a:pt x="31" y="119"/>
                      <a:pt x="28" y="120"/>
                    </a:cubicBezTo>
                    <a:cubicBezTo>
                      <a:pt x="28" y="120"/>
                      <a:pt x="28" y="120"/>
                      <a:pt x="28" y="120"/>
                    </a:cubicBezTo>
                    <a:cubicBezTo>
                      <a:pt x="25" y="120"/>
                      <a:pt x="23" y="117"/>
                      <a:pt x="22" y="115"/>
                    </a:cubicBezTo>
                    <a:cubicBezTo>
                      <a:pt x="22" y="111"/>
                      <a:pt x="22" y="111"/>
                      <a:pt x="22" y="111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5" y="85"/>
                      <a:pt x="13" y="89"/>
                      <a:pt x="13" y="92"/>
                    </a:cubicBezTo>
                    <a:cubicBezTo>
                      <a:pt x="14" y="97"/>
                      <a:pt x="15" y="102"/>
                      <a:pt x="17" y="107"/>
                    </a:cubicBezTo>
                    <a:cubicBezTo>
                      <a:pt x="24" y="128"/>
                      <a:pt x="17" y="141"/>
                      <a:pt x="14" y="162"/>
                    </a:cubicBezTo>
                    <a:cubicBezTo>
                      <a:pt x="13" y="169"/>
                      <a:pt x="14" y="186"/>
                      <a:pt x="12" y="197"/>
                    </a:cubicBezTo>
                    <a:cubicBezTo>
                      <a:pt x="12" y="197"/>
                      <a:pt x="12" y="197"/>
                      <a:pt x="12" y="197"/>
                    </a:cubicBezTo>
                    <a:cubicBezTo>
                      <a:pt x="13" y="198"/>
                      <a:pt x="14" y="199"/>
                      <a:pt x="14" y="201"/>
                    </a:cubicBezTo>
                    <a:cubicBezTo>
                      <a:pt x="14" y="202"/>
                      <a:pt x="14" y="202"/>
                      <a:pt x="14" y="202"/>
                    </a:cubicBezTo>
                    <a:cubicBezTo>
                      <a:pt x="14" y="203"/>
                      <a:pt x="14" y="204"/>
                      <a:pt x="14" y="204"/>
                    </a:cubicBezTo>
                    <a:cubicBezTo>
                      <a:pt x="1" y="204"/>
                      <a:pt x="1" y="204"/>
                      <a:pt x="1" y="204"/>
                    </a:cubicBezTo>
                    <a:cubicBezTo>
                      <a:pt x="1" y="204"/>
                      <a:pt x="1" y="203"/>
                      <a:pt x="1" y="202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1" y="200"/>
                      <a:pt x="1" y="199"/>
                      <a:pt x="2" y="198"/>
                    </a:cubicBezTo>
                    <a:cubicBezTo>
                      <a:pt x="2" y="129"/>
                      <a:pt x="2" y="129"/>
                      <a:pt x="2" y="129"/>
                    </a:cubicBezTo>
                    <a:cubicBezTo>
                      <a:pt x="2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1" y="128"/>
                      <a:pt x="1" y="128"/>
                      <a:pt x="1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0" y="129"/>
                      <a:pt x="0" y="129"/>
                      <a:pt x="0" y="129"/>
                    </a:cubicBezTo>
                    <a:close/>
                    <a:moveTo>
                      <a:pt x="0" y="67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69"/>
                      <a:pt x="1" y="69"/>
                      <a:pt x="1" y="68"/>
                    </a:cubicBezTo>
                    <a:lnTo>
                      <a:pt x="0" y="6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1932047" y="2690017"/>
                <a:ext cx="166943" cy="1063167"/>
              </a:xfrm>
              <a:custGeom>
                <a:avLst/>
                <a:gdLst>
                  <a:gd name="T0" fmla="*/ 13 w 32"/>
                  <a:gd name="T1" fmla="*/ 40 h 204"/>
                  <a:gd name="T2" fmla="*/ 32 w 32"/>
                  <a:gd name="T3" fmla="*/ 25 h 204"/>
                  <a:gd name="T4" fmla="*/ 24 w 32"/>
                  <a:gd name="T5" fmla="*/ 1 h 204"/>
                  <a:gd name="T6" fmla="*/ 5 w 32"/>
                  <a:gd name="T7" fmla="*/ 23 h 204"/>
                  <a:gd name="T8" fmla="*/ 20 w 32"/>
                  <a:gd name="T9" fmla="*/ 54 h 204"/>
                  <a:gd name="T10" fmla="*/ 11 w 32"/>
                  <a:gd name="T11" fmla="*/ 30 h 204"/>
                  <a:gd name="T12" fmla="*/ 31 w 32"/>
                  <a:gd name="T13" fmla="*/ 21 h 204"/>
                  <a:gd name="T14" fmla="*/ 32 w 32"/>
                  <a:gd name="T15" fmla="*/ 20 h 204"/>
                  <a:gd name="T16" fmla="*/ 32 w 32"/>
                  <a:gd name="T17" fmla="*/ 58 h 204"/>
                  <a:gd name="T18" fmla="*/ 30 w 32"/>
                  <a:gd name="T19" fmla="*/ 65 h 204"/>
                  <a:gd name="T20" fmla="*/ 32 w 32"/>
                  <a:gd name="T21" fmla="*/ 74 h 204"/>
                  <a:gd name="T22" fmla="*/ 32 w 32"/>
                  <a:gd name="T23" fmla="*/ 97 h 204"/>
                  <a:gd name="T24" fmla="*/ 32 w 32"/>
                  <a:gd name="T25" fmla="*/ 128 h 204"/>
                  <a:gd name="T26" fmla="*/ 32 w 32"/>
                  <a:gd name="T27" fmla="*/ 128 h 204"/>
                  <a:gd name="T28" fmla="*/ 32 w 32"/>
                  <a:gd name="T29" fmla="*/ 128 h 204"/>
                  <a:gd name="T30" fmla="*/ 32 w 32"/>
                  <a:gd name="T31" fmla="*/ 128 h 204"/>
                  <a:gd name="T32" fmla="*/ 32 w 32"/>
                  <a:gd name="T33" fmla="*/ 128 h 204"/>
                  <a:gd name="T34" fmla="*/ 31 w 32"/>
                  <a:gd name="T35" fmla="*/ 128 h 204"/>
                  <a:gd name="T36" fmla="*/ 31 w 32"/>
                  <a:gd name="T37" fmla="*/ 128 h 204"/>
                  <a:gd name="T38" fmla="*/ 31 w 32"/>
                  <a:gd name="T39" fmla="*/ 128 h 204"/>
                  <a:gd name="T40" fmla="*/ 31 w 32"/>
                  <a:gd name="T41" fmla="*/ 128 h 204"/>
                  <a:gd name="T42" fmla="*/ 31 w 32"/>
                  <a:gd name="T43" fmla="*/ 128 h 204"/>
                  <a:gd name="T44" fmla="*/ 31 w 32"/>
                  <a:gd name="T45" fmla="*/ 128 h 204"/>
                  <a:gd name="T46" fmla="*/ 31 w 32"/>
                  <a:gd name="T47" fmla="*/ 128 h 204"/>
                  <a:gd name="T48" fmla="*/ 31 w 32"/>
                  <a:gd name="T49" fmla="*/ 128 h 204"/>
                  <a:gd name="T50" fmla="*/ 31 w 32"/>
                  <a:gd name="T51" fmla="*/ 128 h 204"/>
                  <a:gd name="T52" fmla="*/ 31 w 32"/>
                  <a:gd name="T53" fmla="*/ 128 h 204"/>
                  <a:gd name="T54" fmla="*/ 31 w 32"/>
                  <a:gd name="T55" fmla="*/ 128 h 204"/>
                  <a:gd name="T56" fmla="*/ 31 w 32"/>
                  <a:gd name="T57" fmla="*/ 128 h 204"/>
                  <a:gd name="T58" fmla="*/ 31 w 32"/>
                  <a:gd name="T59" fmla="*/ 128 h 204"/>
                  <a:gd name="T60" fmla="*/ 31 w 32"/>
                  <a:gd name="T61" fmla="*/ 129 h 204"/>
                  <a:gd name="T62" fmla="*/ 31 w 32"/>
                  <a:gd name="T63" fmla="*/ 129 h 204"/>
                  <a:gd name="T64" fmla="*/ 31 w 32"/>
                  <a:gd name="T65" fmla="*/ 129 h 204"/>
                  <a:gd name="T66" fmla="*/ 31 w 32"/>
                  <a:gd name="T67" fmla="*/ 129 h 204"/>
                  <a:gd name="T68" fmla="*/ 31 w 32"/>
                  <a:gd name="T69" fmla="*/ 129 h 204"/>
                  <a:gd name="T70" fmla="*/ 31 w 32"/>
                  <a:gd name="T71" fmla="*/ 129 h 204"/>
                  <a:gd name="T72" fmla="*/ 31 w 32"/>
                  <a:gd name="T73" fmla="*/ 129 h 204"/>
                  <a:gd name="T74" fmla="*/ 31 w 32"/>
                  <a:gd name="T75" fmla="*/ 129 h 204"/>
                  <a:gd name="T76" fmla="*/ 31 w 32"/>
                  <a:gd name="T77" fmla="*/ 202 h 204"/>
                  <a:gd name="T78" fmla="*/ 18 w 32"/>
                  <a:gd name="T79" fmla="*/ 202 h 204"/>
                  <a:gd name="T80" fmla="*/ 19 w 32"/>
                  <a:gd name="T81" fmla="*/ 162 h 204"/>
                  <a:gd name="T82" fmla="*/ 16 w 32"/>
                  <a:gd name="T83" fmla="*/ 80 h 204"/>
                  <a:gd name="T84" fmla="*/ 11 w 32"/>
                  <a:gd name="T85" fmla="*/ 111 h 204"/>
                  <a:gd name="T86" fmla="*/ 5 w 32"/>
                  <a:gd name="T87" fmla="*/ 120 h 204"/>
                  <a:gd name="T88" fmla="*/ 0 w 32"/>
                  <a:gd name="T89" fmla="*/ 111 h 204"/>
                  <a:gd name="T90" fmla="*/ 1 w 32"/>
                  <a:gd name="T91" fmla="*/ 91 h 204"/>
                  <a:gd name="T92" fmla="*/ 7 w 32"/>
                  <a:gd name="T93" fmla="*/ 73 h 204"/>
                  <a:gd name="T94" fmla="*/ 26 w 32"/>
                  <a:gd name="T95" fmla="*/ 57 h 204"/>
                  <a:gd name="T96" fmla="*/ 32 w 32"/>
                  <a:gd name="T97" fmla="*/ 200 h 204"/>
                  <a:gd name="T98" fmla="*/ 32 w 32"/>
                  <a:gd name="T99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" h="204">
                    <a:moveTo>
                      <a:pt x="32" y="56"/>
                    </a:moveTo>
                    <a:cubicBezTo>
                      <a:pt x="26" y="56"/>
                      <a:pt x="20" y="53"/>
                      <a:pt x="16" y="48"/>
                    </a:cubicBezTo>
                    <a:cubicBezTo>
                      <a:pt x="15" y="45"/>
                      <a:pt x="14" y="43"/>
                      <a:pt x="13" y="40"/>
                    </a:cubicBezTo>
                    <a:cubicBezTo>
                      <a:pt x="12" y="37"/>
                      <a:pt x="12" y="35"/>
                      <a:pt x="12" y="32"/>
                    </a:cubicBezTo>
                    <a:cubicBezTo>
                      <a:pt x="15" y="32"/>
                      <a:pt x="19" y="32"/>
                      <a:pt x="22" y="31"/>
                    </a:cubicBezTo>
                    <a:cubicBezTo>
                      <a:pt x="26" y="30"/>
                      <a:pt x="30" y="29"/>
                      <a:pt x="32" y="25"/>
                    </a:cubicBezTo>
                    <a:cubicBezTo>
                      <a:pt x="32" y="56"/>
                      <a:pt x="32" y="56"/>
                      <a:pt x="32" y="56"/>
                    </a:cubicBezTo>
                    <a:close/>
                    <a:moveTo>
                      <a:pt x="32" y="0"/>
                    </a:moveTo>
                    <a:cubicBezTo>
                      <a:pt x="29" y="0"/>
                      <a:pt x="26" y="0"/>
                      <a:pt x="24" y="1"/>
                    </a:cubicBezTo>
                    <a:cubicBezTo>
                      <a:pt x="18" y="2"/>
                      <a:pt x="14" y="4"/>
                      <a:pt x="10" y="8"/>
                    </a:cubicBezTo>
                    <a:cubicBezTo>
                      <a:pt x="7" y="12"/>
                      <a:pt x="5" y="16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1" y="48"/>
                      <a:pt x="10" y="39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4" y="30"/>
                      <a:pt x="18" y="30"/>
                      <a:pt x="22" y="29"/>
                    </a:cubicBezTo>
                    <a:cubicBezTo>
                      <a:pt x="25" y="28"/>
                      <a:pt x="28" y="26"/>
                      <a:pt x="30" y="24"/>
                    </a:cubicBezTo>
                    <a:cubicBezTo>
                      <a:pt x="31" y="23"/>
                      <a:pt x="31" y="22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2" y="21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0"/>
                      <a:pt x="32" y="0"/>
                      <a:pt x="32" y="0"/>
                    </a:cubicBezTo>
                    <a:close/>
                    <a:moveTo>
                      <a:pt x="32" y="58"/>
                    </a:move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2"/>
                      <a:pt x="31" y="62"/>
                      <a:pt x="30" y="62"/>
                    </a:cubicBezTo>
                    <a:cubicBezTo>
                      <a:pt x="28" y="63"/>
                      <a:pt x="28" y="63"/>
                      <a:pt x="30" y="65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29" y="95"/>
                      <a:pt x="29" y="95"/>
                      <a:pt x="31" y="96"/>
                    </a:cubicBezTo>
                    <a:cubicBezTo>
                      <a:pt x="31" y="97"/>
                      <a:pt x="32" y="97"/>
                      <a:pt x="32" y="97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29"/>
                      <a:pt x="31" y="129"/>
                      <a:pt x="31" y="129"/>
                    </a:cubicBezTo>
                    <a:cubicBezTo>
                      <a:pt x="31" y="154"/>
                      <a:pt x="31" y="174"/>
                      <a:pt x="31" y="199"/>
                    </a:cubicBezTo>
                    <a:cubicBezTo>
                      <a:pt x="31" y="200"/>
                      <a:pt x="31" y="200"/>
                      <a:pt x="31" y="201"/>
                    </a:cubicBezTo>
                    <a:cubicBezTo>
                      <a:pt x="31" y="202"/>
                      <a:pt x="31" y="202"/>
                      <a:pt x="31" y="202"/>
                    </a:cubicBezTo>
                    <a:cubicBezTo>
                      <a:pt x="31" y="203"/>
                      <a:pt x="31" y="204"/>
                      <a:pt x="31" y="204"/>
                    </a:cubicBezTo>
                    <a:cubicBezTo>
                      <a:pt x="18" y="204"/>
                      <a:pt x="18" y="204"/>
                      <a:pt x="18" y="204"/>
                    </a:cubicBezTo>
                    <a:cubicBezTo>
                      <a:pt x="18" y="204"/>
                      <a:pt x="18" y="203"/>
                      <a:pt x="18" y="202"/>
                    </a:cubicBezTo>
                    <a:cubicBezTo>
                      <a:pt x="18" y="201"/>
                      <a:pt x="18" y="201"/>
                      <a:pt x="18" y="201"/>
                    </a:cubicBezTo>
                    <a:cubicBezTo>
                      <a:pt x="18" y="199"/>
                      <a:pt x="19" y="198"/>
                      <a:pt x="20" y="198"/>
                    </a:cubicBezTo>
                    <a:cubicBezTo>
                      <a:pt x="18" y="186"/>
                      <a:pt x="20" y="169"/>
                      <a:pt x="19" y="162"/>
                    </a:cubicBezTo>
                    <a:cubicBezTo>
                      <a:pt x="16" y="141"/>
                      <a:pt x="9" y="127"/>
                      <a:pt x="16" y="107"/>
                    </a:cubicBezTo>
                    <a:cubicBezTo>
                      <a:pt x="18" y="102"/>
                      <a:pt x="19" y="97"/>
                      <a:pt x="20" y="93"/>
                    </a:cubicBezTo>
                    <a:cubicBezTo>
                      <a:pt x="21" y="90"/>
                      <a:pt x="18" y="83"/>
                      <a:pt x="16" y="80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5"/>
                      <a:pt x="11" y="115"/>
                      <a:pt x="11" y="115"/>
                    </a:cubicBezTo>
                    <a:cubicBezTo>
                      <a:pt x="11" y="117"/>
                      <a:pt x="8" y="120"/>
                      <a:pt x="5" y="120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2" y="119"/>
                      <a:pt x="0" y="117"/>
                      <a:pt x="0" y="114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1" y="91"/>
                      <a:pt x="1" y="90"/>
                      <a:pt x="2" y="90"/>
                    </a:cubicBezTo>
                    <a:cubicBezTo>
                      <a:pt x="2" y="90"/>
                      <a:pt x="2" y="90"/>
                      <a:pt x="2" y="89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10" y="62"/>
                      <a:pt x="12" y="64"/>
                      <a:pt x="24" y="59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6" y="57"/>
                      <a:pt x="26" y="57"/>
                      <a:pt x="26" y="57"/>
                    </a:cubicBezTo>
                    <a:cubicBezTo>
                      <a:pt x="28" y="57"/>
                      <a:pt x="30" y="58"/>
                      <a:pt x="32" y="58"/>
                    </a:cubicBezTo>
                    <a:close/>
                    <a:moveTo>
                      <a:pt x="32" y="200"/>
                    </a:moveTo>
                    <a:cubicBezTo>
                      <a:pt x="32" y="200"/>
                      <a:pt x="32" y="201"/>
                      <a:pt x="32" y="201"/>
                    </a:cubicBezTo>
                    <a:cubicBezTo>
                      <a:pt x="32" y="202"/>
                      <a:pt x="32" y="202"/>
                      <a:pt x="32" y="202"/>
                    </a:cubicBezTo>
                    <a:cubicBezTo>
                      <a:pt x="32" y="203"/>
                      <a:pt x="32" y="203"/>
                      <a:pt x="32" y="204"/>
                    </a:cubicBezTo>
                    <a:lnTo>
                      <a:pt x="32" y="20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3057785" y="2298232"/>
              <a:ext cx="465138" cy="1199055"/>
              <a:chOff x="2426286" y="2564808"/>
              <a:chExt cx="634826" cy="1636487"/>
            </a:xfrm>
          </p:grpSpPr>
          <p:sp>
            <p:nvSpPr>
              <p:cNvPr id="33" name="Freeform 32"/>
              <p:cNvSpPr>
                <a:spLocks noEditPoints="1"/>
              </p:cNvSpPr>
              <p:nvPr/>
            </p:nvSpPr>
            <p:spPr bwMode="auto">
              <a:xfrm>
                <a:off x="2738207" y="2564809"/>
                <a:ext cx="322905" cy="1636486"/>
              </a:xfrm>
              <a:custGeom>
                <a:avLst/>
                <a:gdLst>
                  <a:gd name="T0" fmla="*/ 0 w 62"/>
                  <a:gd name="T1" fmla="*/ 117 h 314"/>
                  <a:gd name="T2" fmla="*/ 4 w 62"/>
                  <a:gd name="T3" fmla="*/ 206 h 314"/>
                  <a:gd name="T4" fmla="*/ 4 w 62"/>
                  <a:gd name="T5" fmla="*/ 308 h 314"/>
                  <a:gd name="T6" fmla="*/ 4 w 62"/>
                  <a:gd name="T7" fmla="*/ 314 h 314"/>
                  <a:gd name="T8" fmla="*/ 6 w 62"/>
                  <a:gd name="T9" fmla="*/ 314 h 314"/>
                  <a:gd name="T10" fmla="*/ 10 w 62"/>
                  <a:gd name="T11" fmla="*/ 314 h 314"/>
                  <a:gd name="T12" fmla="*/ 12 w 62"/>
                  <a:gd name="T13" fmla="*/ 314 h 314"/>
                  <a:gd name="T14" fmla="*/ 15 w 62"/>
                  <a:gd name="T15" fmla="*/ 314 h 314"/>
                  <a:gd name="T16" fmla="*/ 16 w 62"/>
                  <a:gd name="T17" fmla="*/ 314 h 314"/>
                  <a:gd name="T18" fmla="*/ 21 w 62"/>
                  <a:gd name="T19" fmla="*/ 314 h 314"/>
                  <a:gd name="T20" fmla="*/ 22 w 62"/>
                  <a:gd name="T21" fmla="*/ 314 h 314"/>
                  <a:gd name="T22" fmla="*/ 26 w 62"/>
                  <a:gd name="T23" fmla="*/ 314 h 314"/>
                  <a:gd name="T24" fmla="*/ 28 w 62"/>
                  <a:gd name="T25" fmla="*/ 314 h 314"/>
                  <a:gd name="T26" fmla="*/ 32 w 62"/>
                  <a:gd name="T27" fmla="*/ 314 h 314"/>
                  <a:gd name="T28" fmla="*/ 33 w 62"/>
                  <a:gd name="T29" fmla="*/ 314 h 314"/>
                  <a:gd name="T30" fmla="*/ 34 w 62"/>
                  <a:gd name="T31" fmla="*/ 314 h 314"/>
                  <a:gd name="T32" fmla="*/ 34 w 62"/>
                  <a:gd name="T33" fmla="*/ 309 h 314"/>
                  <a:gd name="T34" fmla="*/ 30 w 62"/>
                  <a:gd name="T35" fmla="*/ 302 h 314"/>
                  <a:gd name="T36" fmla="*/ 35 w 62"/>
                  <a:gd name="T37" fmla="*/ 142 h 314"/>
                  <a:gd name="T38" fmla="*/ 38 w 62"/>
                  <a:gd name="T39" fmla="*/ 190 h 314"/>
                  <a:gd name="T40" fmla="*/ 49 w 62"/>
                  <a:gd name="T41" fmla="*/ 207 h 314"/>
                  <a:gd name="T42" fmla="*/ 61 w 62"/>
                  <a:gd name="T43" fmla="*/ 192 h 314"/>
                  <a:gd name="T44" fmla="*/ 62 w 62"/>
                  <a:gd name="T45" fmla="*/ 166 h 314"/>
                  <a:gd name="T46" fmla="*/ 52 w 62"/>
                  <a:gd name="T47" fmla="*/ 122 h 314"/>
                  <a:gd name="T48" fmla="*/ 40 w 62"/>
                  <a:gd name="T49" fmla="*/ 103 h 314"/>
                  <a:gd name="T50" fmla="*/ 0 w 62"/>
                  <a:gd name="T51" fmla="*/ 93 h 314"/>
                  <a:gd name="T52" fmla="*/ 7 w 62"/>
                  <a:gd name="T53" fmla="*/ 108 h 314"/>
                  <a:gd name="T54" fmla="*/ 7 w 62"/>
                  <a:gd name="T55" fmla="*/ 164 h 314"/>
                  <a:gd name="T56" fmla="*/ 0 w 62"/>
                  <a:gd name="T57" fmla="*/ 0 h 314"/>
                  <a:gd name="T58" fmla="*/ 1 w 62"/>
                  <a:gd name="T59" fmla="*/ 0 h 314"/>
                  <a:gd name="T60" fmla="*/ 36 w 62"/>
                  <a:gd name="T61" fmla="*/ 14 h 314"/>
                  <a:gd name="T62" fmla="*/ 33 w 62"/>
                  <a:gd name="T63" fmla="*/ 40 h 314"/>
                  <a:gd name="T64" fmla="*/ 0 w 62"/>
                  <a:gd name="T65" fmla="*/ 39 h 314"/>
                  <a:gd name="T66" fmla="*/ 30 w 62"/>
                  <a:gd name="T67" fmla="*/ 62 h 314"/>
                  <a:gd name="T68" fmla="*/ 30 w 62"/>
                  <a:gd name="T69" fmla="*/ 60 h 314"/>
                  <a:gd name="T70" fmla="*/ 31 w 62"/>
                  <a:gd name="T71" fmla="*/ 59 h 314"/>
                  <a:gd name="T72" fmla="*/ 31 w 62"/>
                  <a:gd name="T73" fmla="*/ 58 h 314"/>
                  <a:gd name="T74" fmla="*/ 31 w 62"/>
                  <a:gd name="T75" fmla="*/ 57 h 314"/>
                  <a:gd name="T76" fmla="*/ 31 w 62"/>
                  <a:gd name="T77" fmla="*/ 55 h 314"/>
                  <a:gd name="T78" fmla="*/ 31 w 62"/>
                  <a:gd name="T79" fmla="*/ 54 h 314"/>
                  <a:gd name="T80" fmla="*/ 31 w 62"/>
                  <a:gd name="T81" fmla="*/ 53 h 314"/>
                  <a:gd name="T82" fmla="*/ 31 w 62"/>
                  <a:gd name="T83" fmla="*/ 52 h 314"/>
                  <a:gd name="T84" fmla="*/ 31 w 62"/>
                  <a:gd name="T85" fmla="*/ 51 h 314"/>
                  <a:gd name="T86" fmla="*/ 31 w 62"/>
                  <a:gd name="T87" fmla="*/ 50 h 314"/>
                  <a:gd name="T88" fmla="*/ 31 w 62"/>
                  <a:gd name="T89" fmla="*/ 49 h 314"/>
                  <a:gd name="T90" fmla="*/ 31 w 62"/>
                  <a:gd name="T91" fmla="*/ 47 h 314"/>
                  <a:gd name="T92" fmla="*/ 31 w 62"/>
                  <a:gd name="T93" fmla="*/ 46 h 314"/>
                  <a:gd name="T94" fmla="*/ 31 w 62"/>
                  <a:gd name="T95" fmla="*/ 45 h 314"/>
                  <a:gd name="T96" fmla="*/ 29 w 62"/>
                  <a:gd name="T97" fmla="*/ 45 h 314"/>
                  <a:gd name="T98" fmla="*/ 25 w 62"/>
                  <a:gd name="T99" fmla="*/ 45 h 314"/>
                  <a:gd name="T100" fmla="*/ 22 w 62"/>
                  <a:gd name="T101" fmla="*/ 44 h 314"/>
                  <a:gd name="T102" fmla="*/ 18 w 62"/>
                  <a:gd name="T103" fmla="*/ 44 h 314"/>
                  <a:gd name="T104" fmla="*/ 15 w 62"/>
                  <a:gd name="T105" fmla="*/ 43 h 314"/>
                  <a:gd name="T106" fmla="*/ 11 w 62"/>
                  <a:gd name="T107" fmla="*/ 42 h 314"/>
                  <a:gd name="T108" fmla="*/ 8 w 62"/>
                  <a:gd name="T109" fmla="*/ 41 h 314"/>
                  <a:gd name="T110" fmla="*/ 4 w 62"/>
                  <a:gd name="T111" fmla="*/ 40 h 314"/>
                  <a:gd name="T112" fmla="*/ 1 w 62"/>
                  <a:gd name="T113" fmla="*/ 39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2" h="314">
                    <a:moveTo>
                      <a:pt x="0" y="117"/>
                    </a:moveTo>
                    <a:cubicBezTo>
                      <a:pt x="0" y="118"/>
                      <a:pt x="0" y="119"/>
                      <a:pt x="0" y="120"/>
                    </a:cubicBezTo>
                    <a:cubicBezTo>
                      <a:pt x="0" y="117"/>
                      <a:pt x="0" y="117"/>
                      <a:pt x="0" y="117"/>
                    </a:cubicBezTo>
                    <a:close/>
                    <a:moveTo>
                      <a:pt x="0" y="174"/>
                    </a:moveTo>
                    <a:cubicBezTo>
                      <a:pt x="0" y="202"/>
                      <a:pt x="0" y="202"/>
                      <a:pt x="0" y="202"/>
                    </a:cubicBezTo>
                    <a:cubicBezTo>
                      <a:pt x="2" y="201"/>
                      <a:pt x="4" y="202"/>
                      <a:pt x="4" y="206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4" y="308"/>
                      <a:pt x="4" y="308"/>
                      <a:pt x="4" y="308"/>
                    </a:cubicBezTo>
                    <a:cubicBezTo>
                      <a:pt x="4" y="309"/>
                      <a:pt x="4" y="309"/>
                      <a:pt x="4" y="309"/>
                    </a:cubicBezTo>
                    <a:cubicBezTo>
                      <a:pt x="4" y="309"/>
                      <a:pt x="4" y="310"/>
                      <a:pt x="4" y="310"/>
                    </a:cubicBezTo>
                    <a:cubicBezTo>
                      <a:pt x="4" y="311"/>
                      <a:pt x="4" y="313"/>
                      <a:pt x="4" y="314"/>
                    </a:cubicBezTo>
                    <a:cubicBezTo>
                      <a:pt x="5" y="314"/>
                      <a:pt x="5" y="314"/>
                      <a:pt x="5" y="314"/>
                    </a:cubicBezTo>
                    <a:cubicBezTo>
                      <a:pt x="5" y="314"/>
                      <a:pt x="5" y="314"/>
                      <a:pt x="5" y="314"/>
                    </a:cubicBezTo>
                    <a:cubicBezTo>
                      <a:pt x="6" y="314"/>
                      <a:pt x="6" y="314"/>
                      <a:pt x="6" y="314"/>
                    </a:cubicBezTo>
                    <a:cubicBezTo>
                      <a:pt x="6" y="314"/>
                      <a:pt x="6" y="314"/>
                      <a:pt x="6" y="314"/>
                    </a:cubicBezTo>
                    <a:cubicBezTo>
                      <a:pt x="7" y="314"/>
                      <a:pt x="7" y="314"/>
                      <a:pt x="7" y="314"/>
                    </a:cubicBezTo>
                    <a:cubicBezTo>
                      <a:pt x="10" y="314"/>
                      <a:pt x="10" y="314"/>
                      <a:pt x="10" y="314"/>
                    </a:cubicBezTo>
                    <a:cubicBezTo>
                      <a:pt x="11" y="314"/>
                      <a:pt x="11" y="314"/>
                      <a:pt x="11" y="314"/>
                    </a:cubicBezTo>
                    <a:cubicBezTo>
                      <a:pt x="11" y="314"/>
                      <a:pt x="11" y="314"/>
                      <a:pt x="11" y="314"/>
                    </a:cubicBezTo>
                    <a:cubicBezTo>
                      <a:pt x="12" y="314"/>
                      <a:pt x="12" y="314"/>
                      <a:pt x="12" y="314"/>
                    </a:cubicBezTo>
                    <a:cubicBezTo>
                      <a:pt x="12" y="314"/>
                      <a:pt x="12" y="314"/>
                      <a:pt x="12" y="314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20" y="314"/>
                      <a:pt x="20" y="314"/>
                      <a:pt x="20" y="314"/>
                    </a:cubicBezTo>
                    <a:cubicBezTo>
                      <a:pt x="21" y="314"/>
                      <a:pt x="21" y="314"/>
                      <a:pt x="21" y="314"/>
                    </a:cubicBezTo>
                    <a:cubicBezTo>
                      <a:pt x="21" y="314"/>
                      <a:pt x="21" y="314"/>
                      <a:pt x="21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31" y="314"/>
                      <a:pt x="31" y="314"/>
                      <a:pt x="31" y="314"/>
                    </a:cubicBezTo>
                    <a:cubicBezTo>
                      <a:pt x="32" y="314"/>
                      <a:pt x="32" y="314"/>
                      <a:pt x="32" y="314"/>
                    </a:cubicBezTo>
                    <a:cubicBezTo>
                      <a:pt x="32" y="314"/>
                      <a:pt x="32" y="314"/>
                      <a:pt x="32" y="314"/>
                    </a:cubicBezTo>
                    <a:cubicBezTo>
                      <a:pt x="33" y="314"/>
                      <a:pt x="33" y="314"/>
                      <a:pt x="33" y="314"/>
                    </a:cubicBezTo>
                    <a:cubicBezTo>
                      <a:pt x="33" y="314"/>
                      <a:pt x="33" y="314"/>
                      <a:pt x="33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3"/>
                      <a:pt x="34" y="313"/>
                      <a:pt x="34" y="313"/>
                    </a:cubicBezTo>
                    <a:cubicBezTo>
                      <a:pt x="34" y="312"/>
                      <a:pt x="34" y="311"/>
                      <a:pt x="34" y="310"/>
                    </a:cubicBezTo>
                    <a:cubicBezTo>
                      <a:pt x="34" y="310"/>
                      <a:pt x="34" y="309"/>
                      <a:pt x="34" y="309"/>
                    </a:cubicBezTo>
                    <a:cubicBezTo>
                      <a:pt x="34" y="309"/>
                      <a:pt x="34" y="309"/>
                      <a:pt x="34" y="309"/>
                    </a:cubicBezTo>
                    <a:cubicBezTo>
                      <a:pt x="34" y="309"/>
                      <a:pt x="34" y="309"/>
                      <a:pt x="34" y="309"/>
                    </a:cubicBezTo>
                    <a:cubicBezTo>
                      <a:pt x="33" y="306"/>
                      <a:pt x="32" y="304"/>
                      <a:pt x="30" y="302"/>
                    </a:cubicBezTo>
                    <a:cubicBezTo>
                      <a:pt x="30" y="207"/>
                      <a:pt x="30" y="207"/>
                      <a:pt x="30" y="207"/>
                    </a:cubicBezTo>
                    <a:cubicBezTo>
                      <a:pt x="35" y="207"/>
                      <a:pt x="35" y="207"/>
                      <a:pt x="35" y="207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6" y="146"/>
                      <a:pt x="36" y="146"/>
                      <a:pt x="36" y="146"/>
                    </a:cubicBezTo>
                    <a:cubicBezTo>
                      <a:pt x="38" y="153"/>
                      <a:pt x="39" y="157"/>
                      <a:pt x="39" y="164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96"/>
                      <a:pt x="38" y="196"/>
                      <a:pt x="38" y="196"/>
                    </a:cubicBezTo>
                    <a:cubicBezTo>
                      <a:pt x="38" y="202"/>
                      <a:pt x="43" y="207"/>
                      <a:pt x="49" y="207"/>
                    </a:cubicBezTo>
                    <a:cubicBezTo>
                      <a:pt x="49" y="207"/>
                      <a:pt x="49" y="207"/>
                      <a:pt x="49" y="207"/>
                    </a:cubicBezTo>
                    <a:cubicBezTo>
                      <a:pt x="55" y="207"/>
                      <a:pt x="60" y="203"/>
                      <a:pt x="61" y="198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1" y="192"/>
                      <a:pt x="61" y="192"/>
                      <a:pt x="61" y="192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6"/>
                      <a:pt x="62" y="166"/>
                      <a:pt x="62" y="166"/>
                    </a:cubicBezTo>
                    <a:cubicBezTo>
                      <a:pt x="62" y="165"/>
                      <a:pt x="62" y="165"/>
                      <a:pt x="62" y="165"/>
                    </a:cubicBezTo>
                    <a:cubicBezTo>
                      <a:pt x="62" y="154"/>
                      <a:pt x="62" y="152"/>
                      <a:pt x="58" y="141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1" y="119"/>
                      <a:pt x="51" y="119"/>
                      <a:pt x="51" y="119"/>
                    </a:cubicBezTo>
                    <a:cubicBezTo>
                      <a:pt x="48" y="111"/>
                      <a:pt x="47" y="107"/>
                      <a:pt x="40" y="103"/>
                    </a:cubicBezTo>
                    <a:cubicBezTo>
                      <a:pt x="32" y="98"/>
                      <a:pt x="23" y="95"/>
                      <a:pt x="14" y="95"/>
                    </a:cubicBezTo>
                    <a:cubicBezTo>
                      <a:pt x="14" y="91"/>
                      <a:pt x="14" y="91"/>
                      <a:pt x="14" y="91"/>
                    </a:cubicBezTo>
                    <a:cubicBezTo>
                      <a:pt x="9" y="93"/>
                      <a:pt x="5" y="93"/>
                      <a:pt x="0" y="93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" y="101"/>
                      <a:pt x="3" y="102"/>
                      <a:pt x="5" y="103"/>
                    </a:cubicBezTo>
                    <a:cubicBezTo>
                      <a:pt x="9" y="105"/>
                      <a:pt x="10" y="104"/>
                      <a:pt x="7" y="108"/>
                    </a:cubicBezTo>
                    <a:cubicBezTo>
                      <a:pt x="3" y="114"/>
                      <a:pt x="3" y="114"/>
                      <a:pt x="3" y="114"/>
                    </a:cubicBezTo>
                    <a:cubicBezTo>
                      <a:pt x="2" y="117"/>
                      <a:pt x="2" y="117"/>
                      <a:pt x="2" y="120"/>
                    </a:cubicBezTo>
                    <a:cubicBezTo>
                      <a:pt x="7" y="164"/>
                      <a:pt x="7" y="164"/>
                      <a:pt x="7" y="164"/>
                    </a:cubicBezTo>
                    <a:cubicBezTo>
                      <a:pt x="8" y="167"/>
                      <a:pt x="8" y="168"/>
                      <a:pt x="6" y="171"/>
                    </a:cubicBezTo>
                    <a:cubicBezTo>
                      <a:pt x="2" y="175"/>
                      <a:pt x="2" y="176"/>
                      <a:pt x="0" y="174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5" y="0"/>
                      <a:pt x="29" y="3"/>
                      <a:pt x="36" y="14"/>
                    </a:cubicBezTo>
                    <a:cubicBezTo>
                      <a:pt x="40" y="22"/>
                      <a:pt x="40" y="34"/>
                      <a:pt x="37" y="48"/>
                    </a:cubicBezTo>
                    <a:cubicBezTo>
                      <a:pt x="36" y="52"/>
                      <a:pt x="34" y="57"/>
                      <a:pt x="32" y="60"/>
                    </a:cubicBezTo>
                    <a:cubicBezTo>
                      <a:pt x="34" y="54"/>
                      <a:pt x="33" y="47"/>
                      <a:pt x="33" y="40"/>
                    </a:cubicBezTo>
                    <a:cubicBezTo>
                      <a:pt x="22" y="41"/>
                      <a:pt x="11" y="37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39"/>
                    </a:moveTo>
                    <a:cubicBezTo>
                      <a:pt x="0" y="90"/>
                      <a:pt x="0" y="90"/>
                      <a:pt x="0" y="90"/>
                    </a:cubicBezTo>
                    <a:cubicBezTo>
                      <a:pt x="13" y="90"/>
                      <a:pt x="25" y="81"/>
                      <a:pt x="30" y="65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6"/>
                      <a:pt x="31" y="56"/>
                      <a:pt x="31" y="56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8"/>
                      <a:pt x="31" y="48"/>
                      <a:pt x="31" y="48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1" y="39"/>
                    </a:cubicBezTo>
                    <a:lnTo>
                      <a:pt x="0" y="39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2426286" y="2564808"/>
                <a:ext cx="316314" cy="1636485"/>
              </a:xfrm>
              <a:custGeom>
                <a:avLst/>
                <a:gdLst>
                  <a:gd name="T0" fmla="*/ 55 w 61"/>
                  <a:gd name="T1" fmla="*/ 164 h 314"/>
                  <a:gd name="T2" fmla="*/ 59 w 61"/>
                  <a:gd name="T3" fmla="*/ 205 h 314"/>
                  <a:gd name="T4" fmla="*/ 59 w 61"/>
                  <a:gd name="T5" fmla="*/ 310 h 314"/>
                  <a:gd name="T6" fmla="*/ 59 w 61"/>
                  <a:gd name="T7" fmla="*/ 314 h 314"/>
                  <a:gd name="T8" fmla="*/ 56 w 61"/>
                  <a:gd name="T9" fmla="*/ 314 h 314"/>
                  <a:gd name="T10" fmla="*/ 52 w 61"/>
                  <a:gd name="T11" fmla="*/ 314 h 314"/>
                  <a:gd name="T12" fmla="*/ 47 w 61"/>
                  <a:gd name="T13" fmla="*/ 314 h 314"/>
                  <a:gd name="T14" fmla="*/ 46 w 61"/>
                  <a:gd name="T15" fmla="*/ 314 h 314"/>
                  <a:gd name="T16" fmla="*/ 41 w 61"/>
                  <a:gd name="T17" fmla="*/ 314 h 314"/>
                  <a:gd name="T18" fmla="*/ 36 w 61"/>
                  <a:gd name="T19" fmla="*/ 314 h 314"/>
                  <a:gd name="T20" fmla="*/ 34 w 61"/>
                  <a:gd name="T21" fmla="*/ 314 h 314"/>
                  <a:gd name="T22" fmla="*/ 30 w 61"/>
                  <a:gd name="T23" fmla="*/ 314 h 314"/>
                  <a:gd name="T24" fmla="*/ 28 w 61"/>
                  <a:gd name="T25" fmla="*/ 314 h 314"/>
                  <a:gd name="T26" fmla="*/ 32 w 61"/>
                  <a:gd name="T27" fmla="*/ 302 h 314"/>
                  <a:gd name="T28" fmla="*/ 25 w 61"/>
                  <a:gd name="T29" fmla="*/ 148 h 314"/>
                  <a:gd name="T30" fmla="*/ 24 w 61"/>
                  <a:gd name="T31" fmla="*/ 196 h 314"/>
                  <a:gd name="T32" fmla="*/ 1 w 61"/>
                  <a:gd name="T33" fmla="*/ 192 h 314"/>
                  <a:gd name="T34" fmla="*/ 3 w 61"/>
                  <a:gd name="T35" fmla="*/ 144 h 314"/>
                  <a:gd name="T36" fmla="*/ 48 w 61"/>
                  <a:gd name="T37" fmla="*/ 95 h 314"/>
                  <a:gd name="T38" fmla="*/ 56 w 61"/>
                  <a:gd name="T39" fmla="*/ 103 h 314"/>
                  <a:gd name="T40" fmla="*/ 52 w 61"/>
                  <a:gd name="T41" fmla="*/ 31 h 314"/>
                  <a:gd name="T42" fmla="*/ 50 w 61"/>
                  <a:gd name="T43" fmla="*/ 31 h 314"/>
                  <a:gd name="T44" fmla="*/ 47 w 61"/>
                  <a:gd name="T45" fmla="*/ 30 h 314"/>
                  <a:gd name="T46" fmla="*/ 26 w 61"/>
                  <a:gd name="T47" fmla="*/ 14 h 314"/>
                  <a:gd name="T48" fmla="*/ 61 w 61"/>
                  <a:gd name="T49" fmla="*/ 0 h 314"/>
                  <a:gd name="T50" fmla="*/ 59 w 61"/>
                  <a:gd name="T51" fmla="*/ 38 h 314"/>
                  <a:gd name="T52" fmla="*/ 55 w 61"/>
                  <a:gd name="T53" fmla="*/ 37 h 314"/>
                  <a:gd name="T54" fmla="*/ 53 w 61"/>
                  <a:gd name="T55" fmla="*/ 36 h 314"/>
                  <a:gd name="T56" fmla="*/ 52 w 61"/>
                  <a:gd name="T57" fmla="*/ 36 h 314"/>
                  <a:gd name="T58" fmla="*/ 52 w 61"/>
                  <a:gd name="T59" fmla="*/ 36 h 314"/>
                  <a:gd name="T60" fmla="*/ 51 w 61"/>
                  <a:gd name="T61" fmla="*/ 36 h 314"/>
                  <a:gd name="T62" fmla="*/ 51 w 61"/>
                  <a:gd name="T63" fmla="*/ 36 h 314"/>
                  <a:gd name="T64" fmla="*/ 51 w 61"/>
                  <a:gd name="T65" fmla="*/ 36 h 314"/>
                  <a:gd name="T66" fmla="*/ 50 w 61"/>
                  <a:gd name="T67" fmla="*/ 36 h 314"/>
                  <a:gd name="T68" fmla="*/ 50 w 61"/>
                  <a:gd name="T69" fmla="*/ 35 h 314"/>
                  <a:gd name="T70" fmla="*/ 49 w 61"/>
                  <a:gd name="T71" fmla="*/ 35 h 314"/>
                  <a:gd name="T72" fmla="*/ 49 w 61"/>
                  <a:gd name="T73" fmla="*/ 35 h 314"/>
                  <a:gd name="T74" fmla="*/ 48 w 61"/>
                  <a:gd name="T75" fmla="*/ 35 h 314"/>
                  <a:gd name="T76" fmla="*/ 48 w 61"/>
                  <a:gd name="T77" fmla="*/ 35 h 314"/>
                  <a:gd name="T78" fmla="*/ 47 w 61"/>
                  <a:gd name="T79" fmla="*/ 35 h 314"/>
                  <a:gd name="T80" fmla="*/ 44 w 61"/>
                  <a:gd name="T81" fmla="*/ 34 h 314"/>
                  <a:gd name="T82" fmla="*/ 41 w 61"/>
                  <a:gd name="T83" fmla="*/ 34 h 314"/>
                  <a:gd name="T84" fmla="*/ 38 w 61"/>
                  <a:gd name="T85" fmla="*/ 34 h 314"/>
                  <a:gd name="T86" fmla="*/ 36 w 61"/>
                  <a:gd name="T87" fmla="*/ 35 h 314"/>
                  <a:gd name="T88" fmla="*/ 34 w 61"/>
                  <a:gd name="T89" fmla="*/ 36 h 314"/>
                  <a:gd name="T90" fmla="*/ 32 w 61"/>
                  <a:gd name="T91" fmla="*/ 37 h 314"/>
                  <a:gd name="T92" fmla="*/ 31 w 61"/>
                  <a:gd name="T93" fmla="*/ 40 h 314"/>
                  <a:gd name="T94" fmla="*/ 30 w 61"/>
                  <a:gd name="T95" fmla="*/ 43 h 314"/>
                  <a:gd name="T96" fmla="*/ 30 w 61"/>
                  <a:gd name="T97" fmla="*/ 45 h 314"/>
                  <a:gd name="T98" fmla="*/ 30 w 61"/>
                  <a:gd name="T99" fmla="*/ 47 h 314"/>
                  <a:gd name="T100" fmla="*/ 30 w 61"/>
                  <a:gd name="T101" fmla="*/ 48 h 314"/>
                  <a:gd name="T102" fmla="*/ 30 w 61"/>
                  <a:gd name="T103" fmla="*/ 50 h 314"/>
                  <a:gd name="T104" fmla="*/ 30 w 61"/>
                  <a:gd name="T105" fmla="*/ 51 h 314"/>
                  <a:gd name="T106" fmla="*/ 30 w 61"/>
                  <a:gd name="T107" fmla="*/ 53 h 314"/>
                  <a:gd name="T108" fmla="*/ 30 w 61"/>
                  <a:gd name="T109" fmla="*/ 54 h 314"/>
                  <a:gd name="T110" fmla="*/ 30 w 61"/>
                  <a:gd name="T111" fmla="*/ 56 h 314"/>
                  <a:gd name="T112" fmla="*/ 30 w 61"/>
                  <a:gd name="T113" fmla="*/ 57 h 314"/>
                  <a:gd name="T114" fmla="*/ 30 w 61"/>
                  <a:gd name="T115" fmla="*/ 59 h 314"/>
                  <a:gd name="T116" fmla="*/ 31 w 61"/>
                  <a:gd name="T117" fmla="*/ 61 h 314"/>
                  <a:gd name="T118" fmla="*/ 61 w 61"/>
                  <a:gd name="T119" fmla="*/ 39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1" h="314">
                    <a:moveTo>
                      <a:pt x="55" y="108"/>
                    </a:moveTo>
                    <a:cubicBezTo>
                      <a:pt x="59" y="115"/>
                      <a:pt x="59" y="115"/>
                      <a:pt x="59" y="115"/>
                    </a:cubicBezTo>
                    <a:cubicBezTo>
                      <a:pt x="60" y="117"/>
                      <a:pt x="60" y="118"/>
                      <a:pt x="60" y="121"/>
                    </a:cubicBezTo>
                    <a:cubicBezTo>
                      <a:pt x="55" y="164"/>
                      <a:pt x="55" y="164"/>
                      <a:pt x="55" y="164"/>
                    </a:cubicBezTo>
                    <a:cubicBezTo>
                      <a:pt x="55" y="168"/>
                      <a:pt x="54" y="168"/>
                      <a:pt x="57" y="171"/>
                    </a:cubicBezTo>
                    <a:cubicBezTo>
                      <a:pt x="59" y="173"/>
                      <a:pt x="60" y="175"/>
                      <a:pt x="61" y="175"/>
                    </a:cubicBezTo>
                    <a:cubicBezTo>
                      <a:pt x="61" y="202"/>
                      <a:pt x="61" y="202"/>
                      <a:pt x="61" y="202"/>
                    </a:cubicBezTo>
                    <a:cubicBezTo>
                      <a:pt x="60" y="202"/>
                      <a:pt x="59" y="203"/>
                      <a:pt x="59" y="205"/>
                    </a:cubicBezTo>
                    <a:cubicBezTo>
                      <a:pt x="59" y="308"/>
                      <a:pt x="59" y="308"/>
                      <a:pt x="59" y="308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09"/>
                      <a:pt x="59" y="309"/>
                      <a:pt x="59" y="309"/>
                    </a:cubicBezTo>
                    <a:cubicBezTo>
                      <a:pt x="59" y="310"/>
                      <a:pt x="59" y="310"/>
                      <a:pt x="59" y="310"/>
                    </a:cubicBezTo>
                    <a:cubicBezTo>
                      <a:pt x="59" y="311"/>
                      <a:pt x="59" y="312"/>
                      <a:pt x="59" y="313"/>
                    </a:cubicBezTo>
                    <a:cubicBezTo>
                      <a:pt x="59" y="314"/>
                      <a:pt x="59" y="314"/>
                      <a:pt x="59" y="314"/>
                    </a:cubicBezTo>
                    <a:cubicBezTo>
                      <a:pt x="59" y="314"/>
                      <a:pt x="59" y="314"/>
                      <a:pt x="59" y="314"/>
                    </a:cubicBezTo>
                    <a:cubicBezTo>
                      <a:pt x="59" y="314"/>
                      <a:pt x="59" y="314"/>
                      <a:pt x="59" y="314"/>
                    </a:cubicBezTo>
                    <a:cubicBezTo>
                      <a:pt x="58" y="314"/>
                      <a:pt x="58" y="314"/>
                      <a:pt x="58" y="314"/>
                    </a:cubicBezTo>
                    <a:cubicBezTo>
                      <a:pt x="58" y="314"/>
                      <a:pt x="58" y="314"/>
                      <a:pt x="58" y="314"/>
                    </a:cubicBezTo>
                    <a:cubicBezTo>
                      <a:pt x="57" y="314"/>
                      <a:pt x="57" y="314"/>
                      <a:pt x="57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6" y="314"/>
                      <a:pt x="56" y="314"/>
                      <a:pt x="56" y="314"/>
                    </a:cubicBezTo>
                    <a:cubicBezTo>
                      <a:pt x="52" y="314"/>
                      <a:pt x="52" y="314"/>
                      <a:pt x="52" y="314"/>
                    </a:cubicBezTo>
                    <a:cubicBezTo>
                      <a:pt x="52" y="314"/>
                      <a:pt x="52" y="314"/>
                      <a:pt x="52" y="314"/>
                    </a:cubicBezTo>
                    <a:cubicBezTo>
                      <a:pt x="52" y="314"/>
                      <a:pt x="52" y="314"/>
                      <a:pt x="52" y="314"/>
                    </a:cubicBezTo>
                    <a:cubicBezTo>
                      <a:pt x="51" y="314"/>
                      <a:pt x="51" y="314"/>
                      <a:pt x="51" y="314"/>
                    </a:cubicBezTo>
                    <a:cubicBezTo>
                      <a:pt x="51" y="314"/>
                      <a:pt x="51" y="314"/>
                      <a:pt x="51" y="314"/>
                    </a:cubicBezTo>
                    <a:cubicBezTo>
                      <a:pt x="50" y="314"/>
                      <a:pt x="50" y="314"/>
                      <a:pt x="50" y="314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47" y="314"/>
                      <a:pt x="47" y="314"/>
                      <a:pt x="47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6" y="314"/>
                      <a:pt x="46" y="314"/>
                      <a:pt x="46" y="314"/>
                    </a:cubicBezTo>
                    <a:cubicBezTo>
                      <a:pt x="42" y="314"/>
                      <a:pt x="42" y="314"/>
                      <a:pt x="42" y="314"/>
                    </a:cubicBezTo>
                    <a:cubicBezTo>
                      <a:pt x="42" y="314"/>
                      <a:pt x="42" y="314"/>
                      <a:pt x="42" y="314"/>
                    </a:cubicBezTo>
                    <a:cubicBezTo>
                      <a:pt x="41" y="314"/>
                      <a:pt x="41" y="314"/>
                      <a:pt x="41" y="314"/>
                    </a:cubicBezTo>
                    <a:cubicBezTo>
                      <a:pt x="41" y="314"/>
                      <a:pt x="41" y="314"/>
                      <a:pt x="41" y="314"/>
                    </a:cubicBezTo>
                    <a:cubicBezTo>
                      <a:pt x="40" y="314"/>
                      <a:pt x="40" y="314"/>
                      <a:pt x="40" y="314"/>
                    </a:cubicBezTo>
                    <a:cubicBezTo>
                      <a:pt x="40" y="314"/>
                      <a:pt x="40" y="314"/>
                      <a:pt x="40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5" y="314"/>
                      <a:pt x="35" y="314"/>
                      <a:pt x="35" y="314"/>
                    </a:cubicBezTo>
                    <a:cubicBezTo>
                      <a:pt x="35" y="314"/>
                      <a:pt x="35" y="314"/>
                      <a:pt x="35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4" y="314"/>
                      <a:pt x="34" y="314"/>
                      <a:pt x="34" y="314"/>
                    </a:cubicBezTo>
                    <a:cubicBezTo>
                      <a:pt x="31" y="314"/>
                      <a:pt x="31" y="314"/>
                      <a:pt x="31" y="314"/>
                    </a:cubicBezTo>
                    <a:cubicBezTo>
                      <a:pt x="30" y="314"/>
                      <a:pt x="30" y="314"/>
                      <a:pt x="30" y="314"/>
                    </a:cubicBezTo>
                    <a:cubicBezTo>
                      <a:pt x="30" y="314"/>
                      <a:pt x="30" y="314"/>
                      <a:pt x="30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4"/>
                      <a:pt x="28" y="314"/>
                      <a:pt x="28" y="314"/>
                    </a:cubicBezTo>
                    <a:cubicBezTo>
                      <a:pt x="28" y="313"/>
                      <a:pt x="28" y="313"/>
                      <a:pt x="28" y="313"/>
                    </a:cubicBezTo>
                    <a:cubicBezTo>
                      <a:pt x="28" y="312"/>
                      <a:pt x="28" y="311"/>
                      <a:pt x="28" y="310"/>
                    </a:cubicBezTo>
                    <a:cubicBezTo>
                      <a:pt x="28" y="307"/>
                      <a:pt x="30" y="304"/>
                      <a:pt x="32" y="302"/>
                    </a:cubicBezTo>
                    <a:cubicBezTo>
                      <a:pt x="32" y="207"/>
                      <a:pt x="32" y="207"/>
                      <a:pt x="32" y="207"/>
                    </a:cubicBezTo>
                    <a:cubicBezTo>
                      <a:pt x="27" y="207"/>
                      <a:pt x="27" y="207"/>
                      <a:pt x="27" y="207"/>
                    </a:cubicBezTo>
                    <a:cubicBezTo>
                      <a:pt x="27" y="143"/>
                      <a:pt x="27" y="143"/>
                      <a:pt x="27" y="143"/>
                    </a:cubicBezTo>
                    <a:cubicBezTo>
                      <a:pt x="25" y="148"/>
                      <a:pt x="25" y="148"/>
                      <a:pt x="25" y="148"/>
                    </a:cubicBezTo>
                    <a:cubicBezTo>
                      <a:pt x="23" y="154"/>
                      <a:pt x="23" y="158"/>
                      <a:pt x="23" y="165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0"/>
                      <a:pt x="24" y="190"/>
                      <a:pt x="24" y="190"/>
                    </a:cubicBezTo>
                    <a:cubicBezTo>
                      <a:pt x="24" y="196"/>
                      <a:pt x="24" y="196"/>
                      <a:pt x="24" y="196"/>
                    </a:cubicBezTo>
                    <a:cubicBezTo>
                      <a:pt x="24" y="202"/>
                      <a:pt x="19" y="207"/>
                      <a:pt x="13" y="207"/>
                    </a:cubicBezTo>
                    <a:cubicBezTo>
                      <a:pt x="13" y="207"/>
                      <a:pt x="13" y="207"/>
                      <a:pt x="13" y="207"/>
                    </a:cubicBezTo>
                    <a:cubicBezTo>
                      <a:pt x="7" y="207"/>
                      <a:pt x="2" y="203"/>
                      <a:pt x="1" y="198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1" y="192"/>
                      <a:pt x="1" y="192"/>
                      <a:pt x="1" y="192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66"/>
                      <a:pt x="0" y="166"/>
                      <a:pt x="0" y="166"/>
                    </a:cubicBezTo>
                    <a:cubicBezTo>
                      <a:pt x="0" y="155"/>
                      <a:pt x="0" y="153"/>
                      <a:pt x="3" y="144"/>
                    </a:cubicBezTo>
                    <a:cubicBezTo>
                      <a:pt x="10" y="122"/>
                      <a:pt x="10" y="122"/>
                      <a:pt x="10" y="122"/>
                    </a:cubicBezTo>
                    <a:cubicBezTo>
                      <a:pt x="10" y="122"/>
                      <a:pt x="10" y="122"/>
                      <a:pt x="10" y="122"/>
                    </a:cubicBezTo>
                    <a:cubicBezTo>
                      <a:pt x="13" y="114"/>
                      <a:pt x="13" y="109"/>
                      <a:pt x="19" y="105"/>
                    </a:cubicBezTo>
                    <a:cubicBezTo>
                      <a:pt x="27" y="98"/>
                      <a:pt x="38" y="95"/>
                      <a:pt x="48" y="95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52" y="92"/>
                      <a:pt x="57" y="93"/>
                      <a:pt x="61" y="93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58" y="102"/>
                      <a:pt x="56" y="103"/>
                    </a:cubicBezTo>
                    <a:cubicBezTo>
                      <a:pt x="52" y="105"/>
                      <a:pt x="53" y="105"/>
                      <a:pt x="55" y="108"/>
                    </a:cubicBezTo>
                    <a:close/>
                    <a:moveTo>
                      <a:pt x="61" y="0"/>
                    </a:moveTo>
                    <a:cubicBezTo>
                      <a:pt x="61" y="34"/>
                      <a:pt x="61" y="34"/>
                      <a:pt x="61" y="34"/>
                    </a:cubicBezTo>
                    <a:cubicBezTo>
                      <a:pt x="58" y="33"/>
                      <a:pt x="55" y="32"/>
                      <a:pt x="52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8" y="30"/>
                      <a:pt x="48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25" y="25"/>
                      <a:pt x="25" y="45"/>
                      <a:pt x="29" y="60"/>
                    </a:cubicBezTo>
                    <a:cubicBezTo>
                      <a:pt x="27" y="56"/>
                      <a:pt x="26" y="52"/>
                      <a:pt x="25" y="48"/>
                    </a:cubicBezTo>
                    <a:cubicBezTo>
                      <a:pt x="21" y="34"/>
                      <a:pt x="21" y="22"/>
                      <a:pt x="26" y="14"/>
                    </a:cubicBezTo>
                    <a:cubicBezTo>
                      <a:pt x="32" y="3"/>
                      <a:pt x="47" y="0"/>
                      <a:pt x="60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lose/>
                    <a:moveTo>
                      <a:pt x="61" y="39"/>
                    </a:moveTo>
                    <a:cubicBezTo>
                      <a:pt x="61" y="39"/>
                      <a:pt x="61" y="39"/>
                      <a:pt x="61" y="39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6" y="37"/>
                      <a:pt x="56" y="37"/>
                      <a:pt x="56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6" y="35"/>
                      <a:pt x="46" y="35"/>
                      <a:pt x="46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1" y="39"/>
                      <a:pt x="31" y="39"/>
                      <a:pt x="31" y="39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1"/>
                      <a:pt x="30" y="51"/>
                      <a:pt x="30" y="51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7" y="82"/>
                      <a:pt x="49" y="90"/>
                      <a:pt x="61" y="90"/>
                    </a:cubicBezTo>
                    <a:lnTo>
                      <a:pt x="61" y="3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5" name="Group 34"/>
            <p:cNvGrpSpPr/>
            <p:nvPr/>
          </p:nvGrpSpPr>
          <p:grpSpPr>
            <a:xfrm>
              <a:off x="1626745" y="2320631"/>
              <a:ext cx="347633" cy="1102296"/>
              <a:chOff x="794195" y="2727359"/>
              <a:chExt cx="437127" cy="1386071"/>
            </a:xfrm>
          </p:grpSpPr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1002873" y="2727359"/>
                <a:ext cx="228449" cy="1386071"/>
              </a:xfrm>
              <a:custGeom>
                <a:avLst/>
                <a:gdLst>
                  <a:gd name="T0" fmla="*/ 0 w 44"/>
                  <a:gd name="T1" fmla="*/ 73 h 266"/>
                  <a:gd name="T2" fmla="*/ 1 w 44"/>
                  <a:gd name="T3" fmla="*/ 33 h 266"/>
                  <a:gd name="T4" fmla="*/ 3 w 44"/>
                  <a:gd name="T5" fmla="*/ 33 h 266"/>
                  <a:gd name="T6" fmla="*/ 28 w 44"/>
                  <a:gd name="T7" fmla="*/ 40 h 266"/>
                  <a:gd name="T8" fmla="*/ 23 w 44"/>
                  <a:gd name="T9" fmla="*/ 62 h 266"/>
                  <a:gd name="T10" fmla="*/ 30 w 44"/>
                  <a:gd name="T11" fmla="*/ 12 h 266"/>
                  <a:gd name="T12" fmla="*/ 2 w 44"/>
                  <a:gd name="T13" fmla="*/ 0 h 266"/>
                  <a:gd name="T14" fmla="*/ 2 w 44"/>
                  <a:gd name="T15" fmla="*/ 0 h 266"/>
                  <a:gd name="T16" fmla="*/ 2 w 44"/>
                  <a:gd name="T17" fmla="*/ 0 h 266"/>
                  <a:gd name="T18" fmla="*/ 0 w 44"/>
                  <a:gd name="T19" fmla="*/ 0 h 266"/>
                  <a:gd name="T20" fmla="*/ 1 w 44"/>
                  <a:gd name="T21" fmla="*/ 28 h 266"/>
                  <a:gd name="T22" fmla="*/ 1 w 44"/>
                  <a:gd name="T23" fmla="*/ 27 h 266"/>
                  <a:gd name="T24" fmla="*/ 2 w 44"/>
                  <a:gd name="T25" fmla="*/ 26 h 266"/>
                  <a:gd name="T26" fmla="*/ 4 w 44"/>
                  <a:gd name="T27" fmla="*/ 29 h 266"/>
                  <a:gd name="T28" fmla="*/ 5 w 44"/>
                  <a:gd name="T29" fmla="*/ 31 h 266"/>
                  <a:gd name="T30" fmla="*/ 11 w 44"/>
                  <a:gd name="T31" fmla="*/ 36 h 266"/>
                  <a:gd name="T32" fmla="*/ 29 w 44"/>
                  <a:gd name="T33" fmla="*/ 37 h 266"/>
                  <a:gd name="T34" fmla="*/ 18 w 44"/>
                  <a:gd name="T35" fmla="*/ 70 h 266"/>
                  <a:gd name="T36" fmla="*/ 37 w 44"/>
                  <a:gd name="T37" fmla="*/ 30 h 266"/>
                  <a:gd name="T38" fmla="*/ 0 w 44"/>
                  <a:gd name="T39" fmla="*/ 167 h 266"/>
                  <a:gd name="T40" fmla="*/ 0 w 44"/>
                  <a:gd name="T41" fmla="*/ 167 h 266"/>
                  <a:gd name="T42" fmla="*/ 1 w 44"/>
                  <a:gd name="T43" fmla="*/ 167 h 266"/>
                  <a:gd name="T44" fmla="*/ 1 w 44"/>
                  <a:gd name="T45" fmla="*/ 167 h 266"/>
                  <a:gd name="T46" fmla="*/ 1 w 44"/>
                  <a:gd name="T47" fmla="*/ 167 h 266"/>
                  <a:gd name="T48" fmla="*/ 1 w 44"/>
                  <a:gd name="T49" fmla="*/ 167 h 266"/>
                  <a:gd name="T50" fmla="*/ 1 w 44"/>
                  <a:gd name="T51" fmla="*/ 167 h 266"/>
                  <a:gd name="T52" fmla="*/ 1 w 44"/>
                  <a:gd name="T53" fmla="*/ 166 h 266"/>
                  <a:gd name="T54" fmla="*/ 1 w 44"/>
                  <a:gd name="T55" fmla="*/ 166 h 266"/>
                  <a:gd name="T56" fmla="*/ 1 w 44"/>
                  <a:gd name="T57" fmla="*/ 166 h 266"/>
                  <a:gd name="T58" fmla="*/ 1 w 44"/>
                  <a:gd name="T59" fmla="*/ 166 h 266"/>
                  <a:gd name="T60" fmla="*/ 1 w 44"/>
                  <a:gd name="T61" fmla="*/ 166 h 266"/>
                  <a:gd name="T62" fmla="*/ 1 w 44"/>
                  <a:gd name="T63" fmla="*/ 166 h 266"/>
                  <a:gd name="T64" fmla="*/ 1 w 44"/>
                  <a:gd name="T65" fmla="*/ 166 h 266"/>
                  <a:gd name="T66" fmla="*/ 1 w 44"/>
                  <a:gd name="T67" fmla="*/ 166 h 266"/>
                  <a:gd name="T68" fmla="*/ 1 w 44"/>
                  <a:gd name="T69" fmla="*/ 166 h 266"/>
                  <a:gd name="T70" fmla="*/ 1 w 44"/>
                  <a:gd name="T71" fmla="*/ 166 h 266"/>
                  <a:gd name="T72" fmla="*/ 3 w 44"/>
                  <a:gd name="T73" fmla="*/ 168 h 266"/>
                  <a:gd name="T74" fmla="*/ 1 w 44"/>
                  <a:gd name="T75" fmla="*/ 261 h 266"/>
                  <a:gd name="T76" fmla="*/ 1 w 44"/>
                  <a:gd name="T77" fmla="*/ 266 h 266"/>
                  <a:gd name="T78" fmla="*/ 18 w 44"/>
                  <a:gd name="T79" fmla="*/ 263 h 266"/>
                  <a:gd name="T80" fmla="*/ 15 w 44"/>
                  <a:gd name="T81" fmla="*/ 257 h 266"/>
                  <a:gd name="T82" fmla="*/ 18 w 44"/>
                  <a:gd name="T83" fmla="*/ 211 h 266"/>
                  <a:gd name="T84" fmla="*/ 17 w 44"/>
                  <a:gd name="T85" fmla="*/ 120 h 266"/>
                  <a:gd name="T86" fmla="*/ 27 w 44"/>
                  <a:gd name="T87" fmla="*/ 120 h 266"/>
                  <a:gd name="T88" fmla="*/ 29 w 44"/>
                  <a:gd name="T89" fmla="*/ 149 h 266"/>
                  <a:gd name="T90" fmla="*/ 37 w 44"/>
                  <a:gd name="T91" fmla="*/ 156 h 266"/>
                  <a:gd name="T92" fmla="*/ 43 w 44"/>
                  <a:gd name="T93" fmla="*/ 145 h 266"/>
                  <a:gd name="T94" fmla="*/ 42 w 44"/>
                  <a:gd name="T95" fmla="*/ 127 h 266"/>
                  <a:gd name="T96" fmla="*/ 42 w 44"/>
                  <a:gd name="T97" fmla="*/ 119 h 266"/>
                  <a:gd name="T98" fmla="*/ 41 w 44"/>
                  <a:gd name="T99" fmla="*/ 116 h 266"/>
                  <a:gd name="T100" fmla="*/ 35 w 44"/>
                  <a:gd name="T101" fmla="*/ 95 h 266"/>
                  <a:gd name="T102" fmla="*/ 10 w 44"/>
                  <a:gd name="T103" fmla="*/ 74 h 266"/>
                  <a:gd name="T104" fmla="*/ 0 w 44"/>
                  <a:gd name="T105" fmla="*/ 81 h 266"/>
                  <a:gd name="T106" fmla="*/ 6 w 44"/>
                  <a:gd name="T107" fmla="*/ 84 h 266"/>
                  <a:gd name="T108" fmla="*/ 3 w 44"/>
                  <a:gd name="T109" fmla="*/ 92 h 266"/>
                  <a:gd name="T110" fmla="*/ 5 w 44"/>
                  <a:gd name="T111" fmla="*/ 125 h 266"/>
                  <a:gd name="T112" fmla="*/ 0 w 44"/>
                  <a:gd name="T113" fmla="*/ 167 h 266"/>
                  <a:gd name="T114" fmla="*/ 1 w 44"/>
                  <a:gd name="T115" fmla="*/ 89 h 266"/>
                  <a:gd name="T116" fmla="*/ 0 w 44"/>
                  <a:gd name="T117" fmla="*/ 10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4" h="266">
                    <a:moveTo>
                      <a:pt x="23" y="62"/>
                    </a:moveTo>
                    <a:cubicBezTo>
                      <a:pt x="18" y="70"/>
                      <a:pt x="9" y="74"/>
                      <a:pt x="0" y="7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1" y="34"/>
                      <a:pt x="1" y="33"/>
                    </a:cubicBezTo>
                    <a:cubicBezTo>
                      <a:pt x="1" y="33"/>
                      <a:pt x="2" y="32"/>
                      <a:pt x="2" y="32"/>
                    </a:cubicBezTo>
                    <a:cubicBezTo>
                      <a:pt x="2" y="32"/>
                      <a:pt x="2" y="33"/>
                      <a:pt x="3" y="33"/>
                    </a:cubicBezTo>
                    <a:cubicBezTo>
                      <a:pt x="4" y="36"/>
                      <a:pt x="6" y="38"/>
                      <a:pt x="11" y="40"/>
                    </a:cubicBezTo>
                    <a:cubicBezTo>
                      <a:pt x="14" y="41"/>
                      <a:pt x="20" y="41"/>
                      <a:pt x="28" y="40"/>
                    </a:cubicBezTo>
                    <a:cubicBezTo>
                      <a:pt x="28" y="44"/>
                      <a:pt x="28" y="49"/>
                      <a:pt x="27" y="53"/>
                    </a:cubicBezTo>
                    <a:cubicBezTo>
                      <a:pt x="26" y="56"/>
                      <a:pt x="25" y="59"/>
                      <a:pt x="23" y="62"/>
                    </a:cubicBezTo>
                    <a:close/>
                    <a:moveTo>
                      <a:pt x="37" y="30"/>
                    </a:moveTo>
                    <a:cubicBezTo>
                      <a:pt x="37" y="22"/>
                      <a:pt x="34" y="16"/>
                      <a:pt x="30" y="12"/>
                    </a:cubicBezTo>
                    <a:cubicBezTo>
                      <a:pt x="25" y="6"/>
                      <a:pt x="18" y="3"/>
                      <a:pt x="11" y="2"/>
                    </a:cubicBezTo>
                    <a:cubicBezTo>
                      <a:pt x="8" y="1"/>
                      <a:pt x="5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6"/>
                      <a:pt x="1" y="26"/>
                      <a:pt x="2" y="26"/>
                    </a:cubicBezTo>
                    <a:cubicBezTo>
                      <a:pt x="3" y="26"/>
                      <a:pt x="3" y="26"/>
                      <a:pt x="3" y="27"/>
                    </a:cubicBezTo>
                    <a:cubicBezTo>
                      <a:pt x="3" y="28"/>
                      <a:pt x="4" y="28"/>
                      <a:pt x="4" y="29"/>
                    </a:cubicBezTo>
                    <a:cubicBezTo>
                      <a:pt x="4" y="30"/>
                      <a:pt x="4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3"/>
                      <a:pt x="8" y="35"/>
                      <a:pt x="11" y="36"/>
                    </a:cubicBezTo>
                    <a:cubicBezTo>
                      <a:pt x="15" y="38"/>
                      <a:pt x="20" y="38"/>
                      <a:pt x="28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0" y="38"/>
                    </a:cubicBezTo>
                    <a:cubicBezTo>
                      <a:pt x="30" y="50"/>
                      <a:pt x="30" y="63"/>
                      <a:pt x="18" y="70"/>
                    </a:cubicBezTo>
                    <a:cubicBezTo>
                      <a:pt x="37" y="70"/>
                      <a:pt x="37" y="70"/>
                      <a:pt x="37" y="7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lose/>
                    <a:moveTo>
                      <a:pt x="0" y="167"/>
                    </a:move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0" y="167"/>
                      <a:pt x="0" y="167"/>
                      <a:pt x="0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7"/>
                      <a:pt x="1" y="167"/>
                      <a:pt x="1" y="167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1" y="166"/>
                      <a:pt x="1" y="166"/>
                      <a:pt x="1" y="166"/>
                    </a:cubicBezTo>
                    <a:cubicBezTo>
                      <a:pt x="2" y="166"/>
                      <a:pt x="3" y="167"/>
                      <a:pt x="3" y="168"/>
                    </a:cubicBezTo>
                    <a:cubicBezTo>
                      <a:pt x="3" y="257"/>
                      <a:pt x="3" y="257"/>
                      <a:pt x="3" y="257"/>
                    </a:cubicBezTo>
                    <a:cubicBezTo>
                      <a:pt x="2" y="258"/>
                      <a:pt x="1" y="260"/>
                      <a:pt x="1" y="261"/>
                    </a:cubicBezTo>
                    <a:cubicBezTo>
                      <a:pt x="1" y="263"/>
                      <a:pt x="1" y="263"/>
                      <a:pt x="1" y="263"/>
                    </a:cubicBezTo>
                    <a:cubicBezTo>
                      <a:pt x="1" y="264"/>
                      <a:pt x="1" y="265"/>
                      <a:pt x="1" y="266"/>
                    </a:cubicBezTo>
                    <a:cubicBezTo>
                      <a:pt x="18" y="266"/>
                      <a:pt x="18" y="266"/>
                      <a:pt x="18" y="266"/>
                    </a:cubicBezTo>
                    <a:cubicBezTo>
                      <a:pt x="18" y="265"/>
                      <a:pt x="18" y="264"/>
                      <a:pt x="18" y="263"/>
                    </a:cubicBezTo>
                    <a:cubicBezTo>
                      <a:pt x="18" y="261"/>
                      <a:pt x="18" y="261"/>
                      <a:pt x="18" y="261"/>
                    </a:cubicBezTo>
                    <a:cubicBezTo>
                      <a:pt x="18" y="259"/>
                      <a:pt x="17" y="258"/>
                      <a:pt x="15" y="257"/>
                    </a:cubicBezTo>
                    <a:cubicBezTo>
                      <a:pt x="16" y="257"/>
                      <a:pt x="16" y="257"/>
                      <a:pt x="16" y="257"/>
                    </a:cubicBezTo>
                    <a:cubicBezTo>
                      <a:pt x="18" y="242"/>
                      <a:pt x="17" y="220"/>
                      <a:pt x="18" y="211"/>
                    </a:cubicBezTo>
                    <a:cubicBezTo>
                      <a:pt x="22" y="184"/>
                      <a:pt x="31" y="166"/>
                      <a:pt x="22" y="139"/>
                    </a:cubicBezTo>
                    <a:cubicBezTo>
                      <a:pt x="20" y="133"/>
                      <a:pt x="19" y="127"/>
                      <a:pt x="17" y="120"/>
                    </a:cubicBezTo>
                    <a:cubicBezTo>
                      <a:pt x="17" y="116"/>
                      <a:pt x="20" y="111"/>
                      <a:pt x="23" y="104"/>
                    </a:cubicBezTo>
                    <a:cubicBezTo>
                      <a:pt x="27" y="120"/>
                      <a:pt x="27" y="120"/>
                      <a:pt x="27" y="120"/>
                    </a:cubicBezTo>
                    <a:cubicBezTo>
                      <a:pt x="29" y="145"/>
                      <a:pt x="29" y="145"/>
                      <a:pt x="29" y="145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9" y="153"/>
                      <a:pt x="33" y="156"/>
                      <a:pt x="37" y="156"/>
                    </a:cubicBezTo>
                    <a:cubicBezTo>
                      <a:pt x="37" y="156"/>
                      <a:pt x="37" y="156"/>
                      <a:pt x="37" y="156"/>
                    </a:cubicBezTo>
                    <a:cubicBezTo>
                      <a:pt x="41" y="155"/>
                      <a:pt x="44" y="152"/>
                      <a:pt x="44" y="148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43" y="144"/>
                      <a:pt x="43" y="144"/>
                      <a:pt x="43" y="144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27"/>
                      <a:pt x="42" y="127"/>
                      <a:pt x="42" y="127"/>
                    </a:cubicBezTo>
                    <a:cubicBezTo>
                      <a:pt x="42" y="119"/>
                      <a:pt x="42" y="119"/>
                      <a:pt x="42" y="119"/>
                    </a:cubicBezTo>
                    <a:cubicBezTo>
                      <a:pt x="42" y="118"/>
                      <a:pt x="42" y="118"/>
                      <a:pt x="42" y="117"/>
                    </a:cubicBezTo>
                    <a:cubicBezTo>
                      <a:pt x="42" y="117"/>
                      <a:pt x="41" y="117"/>
                      <a:pt x="41" y="116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1" y="81"/>
                      <a:pt x="28" y="83"/>
                      <a:pt x="13" y="77"/>
                    </a:cubicBezTo>
                    <a:cubicBezTo>
                      <a:pt x="10" y="74"/>
                      <a:pt x="10" y="74"/>
                      <a:pt x="10" y="74"/>
                    </a:cubicBezTo>
                    <a:cubicBezTo>
                      <a:pt x="7" y="75"/>
                      <a:pt x="3" y="76"/>
                      <a:pt x="0" y="75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2" y="80"/>
                      <a:pt x="3" y="80"/>
                      <a:pt x="5" y="81"/>
                    </a:cubicBezTo>
                    <a:cubicBezTo>
                      <a:pt x="8" y="82"/>
                      <a:pt x="8" y="82"/>
                      <a:pt x="6" y="84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3" y="90"/>
                      <a:pt x="3" y="90"/>
                      <a:pt x="3" y="92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7" y="123"/>
                      <a:pt x="7" y="123"/>
                      <a:pt x="5" y="125"/>
                    </a:cubicBezTo>
                    <a:cubicBezTo>
                      <a:pt x="2" y="129"/>
                      <a:pt x="3" y="129"/>
                      <a:pt x="0" y="126"/>
                    </a:cubicBezTo>
                    <a:cubicBezTo>
                      <a:pt x="0" y="167"/>
                      <a:pt x="0" y="167"/>
                      <a:pt x="0" y="167"/>
                    </a:cubicBezTo>
                    <a:close/>
                    <a:moveTo>
                      <a:pt x="0" y="88"/>
                    </a:moveTo>
                    <a:cubicBezTo>
                      <a:pt x="1" y="89"/>
                      <a:pt x="1" y="89"/>
                      <a:pt x="1" y="89"/>
                    </a:cubicBezTo>
                    <a:cubicBezTo>
                      <a:pt x="2" y="90"/>
                      <a:pt x="2" y="91"/>
                      <a:pt x="2" y="93"/>
                    </a:cubicBezTo>
                    <a:cubicBezTo>
                      <a:pt x="0" y="103"/>
                      <a:pt x="0" y="103"/>
                      <a:pt x="0" y="103"/>
                    </a:cubicBezTo>
                    <a:lnTo>
                      <a:pt x="0" y="8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794195" y="2727359"/>
                <a:ext cx="213073" cy="1386071"/>
              </a:xfrm>
              <a:custGeom>
                <a:avLst/>
                <a:gdLst>
                  <a:gd name="T0" fmla="*/ 17 w 41"/>
                  <a:gd name="T1" fmla="*/ 52 h 266"/>
                  <a:gd name="T2" fmla="*/ 41 w 41"/>
                  <a:gd name="T3" fmla="*/ 33 h 266"/>
                  <a:gd name="T4" fmla="*/ 41 w 41"/>
                  <a:gd name="T5" fmla="*/ 0 h 266"/>
                  <a:gd name="T6" fmla="*/ 13 w 41"/>
                  <a:gd name="T7" fmla="*/ 11 h 266"/>
                  <a:gd name="T8" fmla="*/ 6 w 41"/>
                  <a:gd name="T9" fmla="*/ 30 h 266"/>
                  <a:gd name="T10" fmla="*/ 13 w 41"/>
                  <a:gd name="T11" fmla="*/ 40 h 266"/>
                  <a:gd name="T12" fmla="*/ 28 w 41"/>
                  <a:gd name="T13" fmla="*/ 38 h 266"/>
                  <a:gd name="T14" fmla="*/ 41 w 41"/>
                  <a:gd name="T15" fmla="*/ 27 h 266"/>
                  <a:gd name="T16" fmla="*/ 41 w 41"/>
                  <a:gd name="T17" fmla="*/ 26 h 266"/>
                  <a:gd name="T18" fmla="*/ 41 w 41"/>
                  <a:gd name="T19" fmla="*/ 80 h 266"/>
                  <a:gd name="T20" fmla="*/ 41 w 41"/>
                  <a:gd name="T21" fmla="*/ 89 h 266"/>
                  <a:gd name="T22" fmla="*/ 38 w 41"/>
                  <a:gd name="T23" fmla="*/ 121 h 266"/>
                  <a:gd name="T24" fmla="*/ 41 w 41"/>
                  <a:gd name="T25" fmla="*/ 166 h 266"/>
                  <a:gd name="T26" fmla="*/ 41 w 41"/>
                  <a:gd name="T27" fmla="*/ 166 h 266"/>
                  <a:gd name="T28" fmla="*/ 41 w 41"/>
                  <a:gd name="T29" fmla="*/ 166 h 266"/>
                  <a:gd name="T30" fmla="*/ 41 w 41"/>
                  <a:gd name="T31" fmla="*/ 166 h 266"/>
                  <a:gd name="T32" fmla="*/ 41 w 41"/>
                  <a:gd name="T33" fmla="*/ 166 h 266"/>
                  <a:gd name="T34" fmla="*/ 41 w 41"/>
                  <a:gd name="T35" fmla="*/ 166 h 266"/>
                  <a:gd name="T36" fmla="*/ 41 w 41"/>
                  <a:gd name="T37" fmla="*/ 166 h 266"/>
                  <a:gd name="T38" fmla="*/ 41 w 41"/>
                  <a:gd name="T39" fmla="*/ 167 h 266"/>
                  <a:gd name="T40" fmla="*/ 41 w 41"/>
                  <a:gd name="T41" fmla="*/ 167 h 266"/>
                  <a:gd name="T42" fmla="*/ 41 w 41"/>
                  <a:gd name="T43" fmla="*/ 167 h 266"/>
                  <a:gd name="T44" fmla="*/ 41 w 41"/>
                  <a:gd name="T45" fmla="*/ 167 h 266"/>
                  <a:gd name="T46" fmla="*/ 40 w 41"/>
                  <a:gd name="T47" fmla="*/ 167 h 266"/>
                  <a:gd name="T48" fmla="*/ 40 w 41"/>
                  <a:gd name="T49" fmla="*/ 167 h 266"/>
                  <a:gd name="T50" fmla="*/ 40 w 41"/>
                  <a:gd name="T51" fmla="*/ 167 h 266"/>
                  <a:gd name="T52" fmla="*/ 40 w 41"/>
                  <a:gd name="T53" fmla="*/ 167 h 266"/>
                  <a:gd name="T54" fmla="*/ 40 w 41"/>
                  <a:gd name="T55" fmla="*/ 167 h 266"/>
                  <a:gd name="T56" fmla="*/ 40 w 41"/>
                  <a:gd name="T57" fmla="*/ 167 h 266"/>
                  <a:gd name="T58" fmla="*/ 40 w 41"/>
                  <a:gd name="T59" fmla="*/ 167 h 266"/>
                  <a:gd name="T60" fmla="*/ 40 w 41"/>
                  <a:gd name="T61" fmla="*/ 167 h 266"/>
                  <a:gd name="T62" fmla="*/ 40 w 41"/>
                  <a:gd name="T63" fmla="*/ 167 h 266"/>
                  <a:gd name="T64" fmla="*/ 40 w 41"/>
                  <a:gd name="T65" fmla="*/ 167 h 266"/>
                  <a:gd name="T66" fmla="*/ 40 w 41"/>
                  <a:gd name="T67" fmla="*/ 167 h 266"/>
                  <a:gd name="T68" fmla="*/ 40 w 41"/>
                  <a:gd name="T69" fmla="*/ 167 h 266"/>
                  <a:gd name="T70" fmla="*/ 40 w 41"/>
                  <a:gd name="T71" fmla="*/ 168 h 266"/>
                  <a:gd name="T72" fmla="*/ 40 w 41"/>
                  <a:gd name="T73" fmla="*/ 168 h 266"/>
                  <a:gd name="T74" fmla="*/ 40 w 41"/>
                  <a:gd name="T75" fmla="*/ 168 h 266"/>
                  <a:gd name="T76" fmla="*/ 40 w 41"/>
                  <a:gd name="T77" fmla="*/ 168 h 266"/>
                  <a:gd name="T78" fmla="*/ 40 w 41"/>
                  <a:gd name="T79" fmla="*/ 261 h 266"/>
                  <a:gd name="T80" fmla="*/ 23 w 41"/>
                  <a:gd name="T81" fmla="*/ 266 h 266"/>
                  <a:gd name="T82" fmla="*/ 26 w 41"/>
                  <a:gd name="T83" fmla="*/ 257 h 266"/>
                  <a:gd name="T84" fmla="*/ 26 w 41"/>
                  <a:gd name="T85" fmla="*/ 121 h 266"/>
                  <a:gd name="T86" fmla="*/ 15 w 41"/>
                  <a:gd name="T87" fmla="*/ 145 h 266"/>
                  <a:gd name="T88" fmla="*/ 7 w 41"/>
                  <a:gd name="T89" fmla="*/ 156 h 266"/>
                  <a:gd name="T90" fmla="*/ 0 w 41"/>
                  <a:gd name="T91" fmla="*/ 145 h 266"/>
                  <a:gd name="T92" fmla="*/ 1 w 41"/>
                  <a:gd name="T93" fmla="*/ 127 h 266"/>
                  <a:gd name="T94" fmla="*/ 2 w 41"/>
                  <a:gd name="T95" fmla="*/ 116 h 266"/>
                  <a:gd name="T96" fmla="*/ 31 w 41"/>
                  <a:gd name="T97" fmla="*/ 77 h 266"/>
                  <a:gd name="T98" fmla="*/ 41 w 41"/>
                  <a:gd name="T99" fmla="*/ 75 h 266"/>
                  <a:gd name="T100" fmla="*/ 41 w 41"/>
                  <a:gd name="T101" fmla="*/ 263 h 266"/>
                  <a:gd name="T102" fmla="*/ 41 w 41"/>
                  <a:gd name="T103" fmla="*/ 259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1" h="266">
                    <a:moveTo>
                      <a:pt x="41" y="73"/>
                    </a:moveTo>
                    <a:cubicBezTo>
                      <a:pt x="34" y="73"/>
                      <a:pt x="26" y="69"/>
                      <a:pt x="21" y="62"/>
                    </a:cubicBezTo>
                    <a:cubicBezTo>
                      <a:pt x="19" y="59"/>
                      <a:pt x="18" y="56"/>
                      <a:pt x="17" y="52"/>
                    </a:cubicBezTo>
                    <a:cubicBezTo>
                      <a:pt x="16" y="49"/>
                      <a:pt x="16" y="45"/>
                      <a:pt x="15" y="42"/>
                    </a:cubicBezTo>
                    <a:cubicBezTo>
                      <a:pt x="20" y="42"/>
                      <a:pt x="25" y="42"/>
                      <a:pt x="29" y="41"/>
                    </a:cubicBezTo>
                    <a:cubicBezTo>
                      <a:pt x="34" y="40"/>
                      <a:pt x="38" y="38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73"/>
                      <a:pt x="41" y="73"/>
                      <a:pt x="41" y="73"/>
                    </a:cubicBezTo>
                    <a:close/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8" y="0"/>
                      <a:pt x="34" y="1"/>
                      <a:pt x="31" y="2"/>
                    </a:cubicBezTo>
                    <a:cubicBezTo>
                      <a:pt x="24" y="3"/>
                      <a:pt x="18" y="6"/>
                      <a:pt x="13" y="11"/>
                    </a:cubicBezTo>
                    <a:cubicBezTo>
                      <a:pt x="9" y="16"/>
                      <a:pt x="7" y="22"/>
                      <a:pt x="6" y="29"/>
                    </a:cubicBezTo>
                    <a:cubicBezTo>
                      <a:pt x="6" y="29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70"/>
                      <a:pt x="6" y="70"/>
                      <a:pt x="6" y="70"/>
                    </a:cubicBezTo>
                    <a:cubicBezTo>
                      <a:pt x="25" y="70"/>
                      <a:pt x="25" y="70"/>
                      <a:pt x="25" y="70"/>
                    </a:cubicBezTo>
                    <a:cubicBezTo>
                      <a:pt x="14" y="63"/>
                      <a:pt x="13" y="51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39"/>
                      <a:pt x="14" y="39"/>
                      <a:pt x="14" y="39"/>
                    </a:cubicBezTo>
                    <a:cubicBezTo>
                      <a:pt x="19" y="39"/>
                      <a:pt x="24" y="39"/>
                      <a:pt x="28" y="38"/>
                    </a:cubicBezTo>
                    <a:cubicBezTo>
                      <a:pt x="33" y="37"/>
                      <a:pt x="37" y="35"/>
                      <a:pt x="39" y="31"/>
                    </a:cubicBezTo>
                    <a:cubicBezTo>
                      <a:pt x="40" y="30"/>
                      <a:pt x="40" y="29"/>
                      <a:pt x="41" y="28"/>
                    </a:cubicBezTo>
                    <a:cubicBezTo>
                      <a:pt x="41" y="28"/>
                      <a:pt x="41" y="28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0"/>
                      <a:pt x="41" y="0"/>
                      <a:pt x="41" y="0"/>
                    </a:cubicBezTo>
                    <a:close/>
                    <a:moveTo>
                      <a:pt x="41" y="75"/>
                    </a:move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0"/>
                      <a:pt x="40" y="81"/>
                      <a:pt x="39" y="81"/>
                    </a:cubicBezTo>
                    <a:cubicBezTo>
                      <a:pt x="37" y="83"/>
                      <a:pt x="37" y="82"/>
                      <a:pt x="38" y="85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1" y="95"/>
                      <a:pt x="41" y="95"/>
                      <a:pt x="41" y="95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8" y="123"/>
                      <a:pt x="38" y="123"/>
                      <a:pt x="40" y="125"/>
                    </a:cubicBezTo>
                    <a:cubicBezTo>
                      <a:pt x="40" y="126"/>
                      <a:pt x="41" y="127"/>
                      <a:pt x="41" y="127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6"/>
                      <a:pt x="41" y="166"/>
                      <a:pt x="41" y="166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1" y="167"/>
                      <a:pt x="41" y="167"/>
                      <a:pt x="41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7"/>
                      <a:pt x="40" y="167"/>
                      <a:pt x="40" y="167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168"/>
                      <a:pt x="40" y="168"/>
                      <a:pt x="40" y="168"/>
                    </a:cubicBezTo>
                    <a:cubicBezTo>
                      <a:pt x="40" y="200"/>
                      <a:pt x="40" y="226"/>
                      <a:pt x="40" y="259"/>
                    </a:cubicBezTo>
                    <a:cubicBezTo>
                      <a:pt x="40" y="260"/>
                      <a:pt x="40" y="260"/>
                      <a:pt x="40" y="261"/>
                    </a:cubicBezTo>
                    <a:cubicBezTo>
                      <a:pt x="40" y="263"/>
                      <a:pt x="40" y="263"/>
                      <a:pt x="40" y="263"/>
                    </a:cubicBezTo>
                    <a:cubicBezTo>
                      <a:pt x="40" y="264"/>
                      <a:pt x="40" y="265"/>
                      <a:pt x="40" y="266"/>
                    </a:cubicBezTo>
                    <a:cubicBezTo>
                      <a:pt x="23" y="266"/>
                      <a:pt x="23" y="266"/>
                      <a:pt x="23" y="266"/>
                    </a:cubicBezTo>
                    <a:cubicBezTo>
                      <a:pt x="23" y="265"/>
                      <a:pt x="23" y="264"/>
                      <a:pt x="23" y="263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3" y="259"/>
                      <a:pt x="24" y="258"/>
                      <a:pt x="26" y="257"/>
                    </a:cubicBezTo>
                    <a:cubicBezTo>
                      <a:pt x="23" y="242"/>
                      <a:pt x="25" y="220"/>
                      <a:pt x="24" y="211"/>
                    </a:cubicBezTo>
                    <a:cubicBezTo>
                      <a:pt x="20" y="184"/>
                      <a:pt x="11" y="166"/>
                      <a:pt x="21" y="139"/>
                    </a:cubicBezTo>
                    <a:cubicBezTo>
                      <a:pt x="23" y="133"/>
                      <a:pt x="24" y="127"/>
                      <a:pt x="26" y="121"/>
                    </a:cubicBezTo>
                    <a:cubicBezTo>
                      <a:pt x="27" y="117"/>
                      <a:pt x="23" y="109"/>
                      <a:pt x="21" y="104"/>
                    </a:cubicBezTo>
                    <a:cubicBezTo>
                      <a:pt x="16" y="120"/>
                      <a:pt x="16" y="120"/>
                      <a:pt x="16" y="120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4" y="149"/>
                      <a:pt x="14" y="149"/>
                      <a:pt x="14" y="149"/>
                    </a:cubicBezTo>
                    <a:cubicBezTo>
                      <a:pt x="14" y="153"/>
                      <a:pt x="11" y="156"/>
                      <a:pt x="7" y="156"/>
                    </a:cubicBezTo>
                    <a:cubicBezTo>
                      <a:pt x="7" y="156"/>
                      <a:pt x="7" y="156"/>
                      <a:pt x="7" y="156"/>
                    </a:cubicBezTo>
                    <a:cubicBezTo>
                      <a:pt x="3" y="155"/>
                      <a:pt x="0" y="152"/>
                      <a:pt x="0" y="148"/>
                    </a:cubicBezTo>
                    <a:cubicBezTo>
                      <a:pt x="0" y="145"/>
                      <a:pt x="0" y="145"/>
                      <a:pt x="0" y="145"/>
                    </a:cubicBezTo>
                    <a:cubicBezTo>
                      <a:pt x="0" y="144"/>
                      <a:pt x="0" y="144"/>
                      <a:pt x="0" y="144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2" y="119"/>
                      <a:pt x="2" y="119"/>
                      <a:pt x="2" y="119"/>
                    </a:cubicBezTo>
                    <a:cubicBezTo>
                      <a:pt x="2" y="118"/>
                      <a:pt x="2" y="118"/>
                      <a:pt x="2" y="117"/>
                    </a:cubicBezTo>
                    <a:cubicBezTo>
                      <a:pt x="2" y="117"/>
                      <a:pt x="2" y="117"/>
                      <a:pt x="2" y="116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9" y="95"/>
                      <a:pt x="9" y="95"/>
                      <a:pt x="9" y="95"/>
                    </a:cubicBezTo>
                    <a:cubicBezTo>
                      <a:pt x="13" y="81"/>
                      <a:pt x="16" y="84"/>
                      <a:pt x="31" y="77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6" y="75"/>
                      <a:pt x="39" y="75"/>
                      <a:pt x="41" y="75"/>
                    </a:cubicBezTo>
                    <a:close/>
                    <a:moveTo>
                      <a:pt x="41" y="259"/>
                    </a:moveTo>
                    <a:cubicBezTo>
                      <a:pt x="41" y="260"/>
                      <a:pt x="41" y="261"/>
                      <a:pt x="41" y="261"/>
                    </a:cubicBezTo>
                    <a:cubicBezTo>
                      <a:pt x="41" y="263"/>
                      <a:pt x="41" y="263"/>
                      <a:pt x="41" y="263"/>
                    </a:cubicBezTo>
                    <a:cubicBezTo>
                      <a:pt x="41" y="264"/>
                      <a:pt x="41" y="265"/>
                      <a:pt x="41" y="266"/>
                    </a:cubicBezTo>
                    <a:cubicBezTo>
                      <a:pt x="41" y="266"/>
                      <a:pt x="41" y="266"/>
                      <a:pt x="41" y="266"/>
                    </a:cubicBezTo>
                    <a:lnTo>
                      <a:pt x="41" y="25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593566" y="2262913"/>
              <a:ext cx="325323" cy="845844"/>
              <a:chOff x="3144584" y="2742736"/>
              <a:chExt cx="384408" cy="999465"/>
            </a:xfrm>
          </p:grpSpPr>
          <p:sp>
            <p:nvSpPr>
              <p:cNvPr id="39" name="Freeform 38"/>
              <p:cNvSpPr>
                <a:spLocks noEditPoints="1"/>
              </p:cNvSpPr>
              <p:nvPr/>
            </p:nvSpPr>
            <p:spPr bwMode="auto">
              <a:xfrm>
                <a:off x="3335689" y="2742736"/>
                <a:ext cx="193303" cy="999465"/>
              </a:xfrm>
              <a:custGeom>
                <a:avLst/>
                <a:gdLst>
                  <a:gd name="T0" fmla="*/ 4 w 37"/>
                  <a:gd name="T1" fmla="*/ 101 h 192"/>
                  <a:gd name="T2" fmla="*/ 4 w 37"/>
                  <a:gd name="T3" fmla="*/ 66 h 192"/>
                  <a:gd name="T4" fmla="*/ 0 w 37"/>
                  <a:gd name="T5" fmla="*/ 58 h 192"/>
                  <a:gd name="T6" fmla="*/ 24 w 37"/>
                  <a:gd name="T7" fmla="*/ 63 h 192"/>
                  <a:gd name="T8" fmla="*/ 31 w 37"/>
                  <a:gd name="T9" fmla="*/ 75 h 192"/>
                  <a:gd name="T10" fmla="*/ 37 w 37"/>
                  <a:gd name="T11" fmla="*/ 102 h 192"/>
                  <a:gd name="T12" fmla="*/ 37 w 37"/>
                  <a:gd name="T13" fmla="*/ 118 h 192"/>
                  <a:gd name="T14" fmla="*/ 29 w 37"/>
                  <a:gd name="T15" fmla="*/ 127 h 192"/>
                  <a:gd name="T16" fmla="*/ 23 w 37"/>
                  <a:gd name="T17" fmla="*/ 117 h 192"/>
                  <a:gd name="T18" fmla="*/ 21 w 37"/>
                  <a:gd name="T19" fmla="*/ 87 h 192"/>
                  <a:gd name="T20" fmla="*/ 18 w 37"/>
                  <a:gd name="T21" fmla="*/ 185 h 192"/>
                  <a:gd name="T22" fmla="*/ 20 w 37"/>
                  <a:gd name="T23" fmla="*/ 189 h 192"/>
                  <a:gd name="T24" fmla="*/ 20 w 37"/>
                  <a:gd name="T25" fmla="*/ 192 h 192"/>
                  <a:gd name="T26" fmla="*/ 20 w 37"/>
                  <a:gd name="T27" fmla="*/ 192 h 192"/>
                  <a:gd name="T28" fmla="*/ 19 w 37"/>
                  <a:gd name="T29" fmla="*/ 192 h 192"/>
                  <a:gd name="T30" fmla="*/ 16 w 37"/>
                  <a:gd name="T31" fmla="*/ 192 h 192"/>
                  <a:gd name="T32" fmla="*/ 15 w 37"/>
                  <a:gd name="T33" fmla="*/ 192 h 192"/>
                  <a:gd name="T34" fmla="*/ 13 w 37"/>
                  <a:gd name="T35" fmla="*/ 192 h 192"/>
                  <a:gd name="T36" fmla="*/ 12 w 37"/>
                  <a:gd name="T37" fmla="*/ 192 h 192"/>
                  <a:gd name="T38" fmla="*/ 9 w 37"/>
                  <a:gd name="T39" fmla="*/ 192 h 192"/>
                  <a:gd name="T40" fmla="*/ 8 w 37"/>
                  <a:gd name="T41" fmla="*/ 192 h 192"/>
                  <a:gd name="T42" fmla="*/ 7 w 37"/>
                  <a:gd name="T43" fmla="*/ 192 h 192"/>
                  <a:gd name="T44" fmla="*/ 6 w 37"/>
                  <a:gd name="T45" fmla="*/ 192 h 192"/>
                  <a:gd name="T46" fmla="*/ 3 w 37"/>
                  <a:gd name="T47" fmla="*/ 192 h 192"/>
                  <a:gd name="T48" fmla="*/ 2 w 37"/>
                  <a:gd name="T49" fmla="*/ 192 h 192"/>
                  <a:gd name="T50" fmla="*/ 2 w 37"/>
                  <a:gd name="T51" fmla="*/ 189 h 192"/>
                  <a:gd name="T52" fmla="*/ 2 w 37"/>
                  <a:gd name="T53" fmla="*/ 126 h 192"/>
                  <a:gd name="T54" fmla="*/ 0 w 37"/>
                  <a:gd name="T55" fmla="*/ 0 h 192"/>
                  <a:gd name="T56" fmla="*/ 0 w 37"/>
                  <a:gd name="T57" fmla="*/ 0 h 192"/>
                  <a:gd name="T58" fmla="*/ 19 w 37"/>
                  <a:gd name="T59" fmla="*/ 37 h 192"/>
                  <a:gd name="T60" fmla="*/ 0 w 37"/>
                  <a:gd name="T61" fmla="*/ 0 h 192"/>
                  <a:gd name="T62" fmla="*/ 17 w 37"/>
                  <a:gd name="T63" fmla="*/ 40 h 192"/>
                  <a:gd name="T64" fmla="*/ 18 w 37"/>
                  <a:gd name="T65" fmla="*/ 38 h 192"/>
                  <a:gd name="T66" fmla="*/ 18 w 37"/>
                  <a:gd name="T67" fmla="*/ 37 h 192"/>
                  <a:gd name="T68" fmla="*/ 18 w 37"/>
                  <a:gd name="T69" fmla="*/ 36 h 192"/>
                  <a:gd name="T70" fmla="*/ 18 w 37"/>
                  <a:gd name="T71" fmla="*/ 35 h 192"/>
                  <a:gd name="T72" fmla="*/ 18 w 37"/>
                  <a:gd name="T73" fmla="*/ 35 h 192"/>
                  <a:gd name="T74" fmla="*/ 18 w 37"/>
                  <a:gd name="T75" fmla="*/ 34 h 192"/>
                  <a:gd name="T76" fmla="*/ 19 w 37"/>
                  <a:gd name="T77" fmla="*/ 33 h 192"/>
                  <a:gd name="T78" fmla="*/ 19 w 37"/>
                  <a:gd name="T79" fmla="*/ 32 h 192"/>
                  <a:gd name="T80" fmla="*/ 19 w 37"/>
                  <a:gd name="T81" fmla="*/ 32 h 192"/>
                  <a:gd name="T82" fmla="*/ 19 w 37"/>
                  <a:gd name="T83" fmla="*/ 31 h 192"/>
                  <a:gd name="T84" fmla="*/ 19 w 37"/>
                  <a:gd name="T85" fmla="*/ 30 h 192"/>
                  <a:gd name="T86" fmla="*/ 19 w 37"/>
                  <a:gd name="T87" fmla="*/ 30 h 192"/>
                  <a:gd name="T88" fmla="*/ 19 w 37"/>
                  <a:gd name="T89" fmla="*/ 29 h 192"/>
                  <a:gd name="T90" fmla="*/ 19 w 37"/>
                  <a:gd name="T91" fmla="*/ 28 h 192"/>
                  <a:gd name="T92" fmla="*/ 18 w 37"/>
                  <a:gd name="T93" fmla="*/ 28 h 192"/>
                  <a:gd name="T94" fmla="*/ 16 w 37"/>
                  <a:gd name="T95" fmla="*/ 28 h 192"/>
                  <a:gd name="T96" fmla="*/ 13 w 37"/>
                  <a:gd name="T97" fmla="*/ 28 h 192"/>
                  <a:gd name="T98" fmla="*/ 11 w 37"/>
                  <a:gd name="T99" fmla="*/ 27 h 192"/>
                  <a:gd name="T100" fmla="*/ 9 w 37"/>
                  <a:gd name="T101" fmla="*/ 27 h 192"/>
                  <a:gd name="T102" fmla="*/ 7 w 37"/>
                  <a:gd name="T103" fmla="*/ 26 h 192"/>
                  <a:gd name="T104" fmla="*/ 5 w 37"/>
                  <a:gd name="T105" fmla="*/ 26 h 192"/>
                  <a:gd name="T106" fmla="*/ 3 w 37"/>
                  <a:gd name="T107" fmla="*/ 25 h 192"/>
                  <a:gd name="T108" fmla="*/ 1 w 37"/>
                  <a:gd name="T109" fmla="*/ 2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7" h="192">
                    <a:moveTo>
                      <a:pt x="0" y="107"/>
                    </a:moveTo>
                    <a:cubicBezTo>
                      <a:pt x="1" y="108"/>
                      <a:pt x="1" y="107"/>
                      <a:pt x="3" y="105"/>
                    </a:cubicBezTo>
                    <a:cubicBezTo>
                      <a:pt x="4" y="103"/>
                      <a:pt x="4" y="103"/>
                      <a:pt x="4" y="101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2"/>
                      <a:pt x="1" y="72"/>
                      <a:pt x="2" y="70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5" y="64"/>
                      <a:pt x="5" y="64"/>
                      <a:pt x="3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3" y="58"/>
                      <a:pt x="5" y="57"/>
                      <a:pt x="8" y="56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13" y="59"/>
                      <a:pt x="19" y="60"/>
                      <a:pt x="24" y="63"/>
                    </a:cubicBezTo>
                    <a:cubicBezTo>
                      <a:pt x="28" y="66"/>
                      <a:pt x="29" y="68"/>
                      <a:pt x="30" y="73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1" y="75"/>
                      <a:pt x="31" y="75"/>
                      <a:pt x="31" y="75"/>
                    </a:cubicBezTo>
                    <a:cubicBezTo>
                      <a:pt x="35" y="87"/>
                      <a:pt x="35" y="87"/>
                      <a:pt x="35" y="87"/>
                    </a:cubicBezTo>
                    <a:cubicBezTo>
                      <a:pt x="37" y="93"/>
                      <a:pt x="37" y="95"/>
                      <a:pt x="37" y="101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118"/>
                      <a:pt x="37" y="118"/>
                      <a:pt x="37" y="118"/>
                    </a:cubicBezTo>
                    <a:cubicBezTo>
                      <a:pt x="37" y="118"/>
                      <a:pt x="37" y="118"/>
                      <a:pt x="37" y="118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5"/>
                      <a:pt x="33" y="127"/>
                      <a:pt x="29" y="127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6" y="127"/>
                      <a:pt x="23" y="124"/>
                      <a:pt x="23" y="121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4" y="96"/>
                      <a:pt x="23" y="94"/>
                      <a:pt x="22" y="90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21" y="127"/>
                      <a:pt x="21" y="127"/>
                      <a:pt x="21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8" y="185"/>
                      <a:pt x="18" y="185"/>
                      <a:pt x="18" y="185"/>
                    </a:cubicBezTo>
                    <a:cubicBezTo>
                      <a:pt x="19" y="186"/>
                      <a:pt x="20" y="188"/>
                      <a:pt x="20" y="189"/>
                    </a:cubicBezTo>
                    <a:cubicBezTo>
                      <a:pt x="20" y="189"/>
                      <a:pt x="20" y="189"/>
                      <a:pt x="20" y="189"/>
                    </a:cubicBezTo>
                    <a:cubicBezTo>
                      <a:pt x="20" y="189"/>
                      <a:pt x="20" y="189"/>
                      <a:pt x="20" y="189"/>
                    </a:cubicBezTo>
                    <a:cubicBezTo>
                      <a:pt x="20" y="189"/>
                      <a:pt x="20" y="190"/>
                      <a:pt x="20" y="190"/>
                    </a:cubicBezTo>
                    <a:cubicBezTo>
                      <a:pt x="20" y="191"/>
                      <a:pt x="20" y="191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20" y="192"/>
                      <a:pt x="20" y="192"/>
                      <a:pt x="20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6" y="192"/>
                      <a:pt x="16" y="192"/>
                      <a:pt x="16" y="192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5" y="192"/>
                      <a:pt x="15" y="192"/>
                      <a:pt x="15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0" y="192"/>
                      <a:pt x="10" y="192"/>
                      <a:pt x="10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9" y="192"/>
                      <a:pt x="9" y="192"/>
                      <a:pt x="9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8" y="192"/>
                      <a:pt x="8" y="192"/>
                      <a:pt x="8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7" y="192"/>
                      <a:pt x="7" y="192"/>
                      <a:pt x="7" y="192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4" y="192"/>
                      <a:pt x="4" y="192"/>
                      <a:pt x="4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2" y="192"/>
                      <a:pt x="2" y="192"/>
                      <a:pt x="2" y="192"/>
                    </a:cubicBezTo>
                    <a:cubicBezTo>
                      <a:pt x="2" y="191"/>
                      <a:pt x="2" y="191"/>
                      <a:pt x="2" y="190"/>
                    </a:cubicBezTo>
                    <a:cubicBezTo>
                      <a:pt x="2" y="190"/>
                      <a:pt x="2" y="190"/>
                      <a:pt x="2" y="189"/>
                    </a:cubicBezTo>
                    <a:cubicBezTo>
                      <a:pt x="2" y="189"/>
                      <a:pt x="2" y="189"/>
                      <a:pt x="2" y="189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2" y="124"/>
                      <a:pt x="1" y="124"/>
                      <a:pt x="0" y="124"/>
                    </a:cubicBezTo>
                    <a:cubicBezTo>
                      <a:pt x="0" y="107"/>
                      <a:pt x="0" y="107"/>
                      <a:pt x="0" y="107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1"/>
                      <a:pt x="17" y="2"/>
                      <a:pt x="21" y="9"/>
                    </a:cubicBezTo>
                    <a:cubicBezTo>
                      <a:pt x="24" y="14"/>
                      <a:pt x="24" y="21"/>
                      <a:pt x="22" y="30"/>
                    </a:cubicBezTo>
                    <a:cubicBezTo>
                      <a:pt x="21" y="32"/>
                      <a:pt x="20" y="35"/>
                      <a:pt x="19" y="37"/>
                    </a:cubicBezTo>
                    <a:cubicBezTo>
                      <a:pt x="20" y="33"/>
                      <a:pt x="20" y="29"/>
                      <a:pt x="20" y="25"/>
                    </a:cubicBezTo>
                    <a:cubicBezTo>
                      <a:pt x="13" y="26"/>
                      <a:pt x="6" y="23"/>
                      <a:pt x="0" y="2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24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7" y="55"/>
                      <a:pt x="15" y="50"/>
                      <a:pt x="17" y="40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 noEditPoints="1"/>
              </p:cNvSpPr>
              <p:nvPr/>
            </p:nvSpPr>
            <p:spPr bwMode="auto">
              <a:xfrm>
                <a:off x="3144584" y="2742736"/>
                <a:ext cx="195500" cy="999465"/>
              </a:xfrm>
              <a:custGeom>
                <a:avLst/>
                <a:gdLst>
                  <a:gd name="T0" fmla="*/ 33 w 38"/>
                  <a:gd name="T1" fmla="*/ 101 h 192"/>
                  <a:gd name="T2" fmla="*/ 36 w 38"/>
                  <a:gd name="T3" fmla="*/ 126 h 192"/>
                  <a:gd name="T4" fmla="*/ 36 w 38"/>
                  <a:gd name="T5" fmla="*/ 190 h 192"/>
                  <a:gd name="T6" fmla="*/ 36 w 38"/>
                  <a:gd name="T7" fmla="*/ 192 h 192"/>
                  <a:gd name="T8" fmla="*/ 34 w 38"/>
                  <a:gd name="T9" fmla="*/ 192 h 192"/>
                  <a:gd name="T10" fmla="*/ 31 w 38"/>
                  <a:gd name="T11" fmla="*/ 192 h 192"/>
                  <a:gd name="T12" fmla="*/ 28 w 38"/>
                  <a:gd name="T13" fmla="*/ 192 h 192"/>
                  <a:gd name="T14" fmla="*/ 28 w 38"/>
                  <a:gd name="T15" fmla="*/ 192 h 192"/>
                  <a:gd name="T16" fmla="*/ 25 w 38"/>
                  <a:gd name="T17" fmla="*/ 192 h 192"/>
                  <a:gd name="T18" fmla="*/ 22 w 38"/>
                  <a:gd name="T19" fmla="*/ 192 h 192"/>
                  <a:gd name="T20" fmla="*/ 21 w 38"/>
                  <a:gd name="T21" fmla="*/ 192 h 192"/>
                  <a:gd name="T22" fmla="*/ 18 w 38"/>
                  <a:gd name="T23" fmla="*/ 192 h 192"/>
                  <a:gd name="T24" fmla="*/ 17 w 38"/>
                  <a:gd name="T25" fmla="*/ 192 h 192"/>
                  <a:gd name="T26" fmla="*/ 19 w 38"/>
                  <a:gd name="T27" fmla="*/ 185 h 192"/>
                  <a:gd name="T28" fmla="*/ 15 w 38"/>
                  <a:gd name="T29" fmla="*/ 91 h 192"/>
                  <a:gd name="T30" fmla="*/ 14 w 38"/>
                  <a:gd name="T31" fmla="*/ 121 h 192"/>
                  <a:gd name="T32" fmla="*/ 1 w 38"/>
                  <a:gd name="T33" fmla="*/ 118 h 192"/>
                  <a:gd name="T34" fmla="*/ 2 w 38"/>
                  <a:gd name="T35" fmla="*/ 88 h 192"/>
                  <a:gd name="T36" fmla="*/ 29 w 38"/>
                  <a:gd name="T37" fmla="*/ 58 h 192"/>
                  <a:gd name="T38" fmla="*/ 34 w 38"/>
                  <a:gd name="T39" fmla="*/ 64 h 192"/>
                  <a:gd name="T40" fmla="*/ 32 w 38"/>
                  <a:gd name="T41" fmla="*/ 20 h 192"/>
                  <a:gd name="T42" fmla="*/ 30 w 38"/>
                  <a:gd name="T43" fmla="*/ 19 h 192"/>
                  <a:gd name="T44" fmla="*/ 29 w 38"/>
                  <a:gd name="T45" fmla="*/ 19 h 192"/>
                  <a:gd name="T46" fmla="*/ 16 w 38"/>
                  <a:gd name="T47" fmla="*/ 9 h 192"/>
                  <a:gd name="T48" fmla="*/ 37 w 38"/>
                  <a:gd name="T49" fmla="*/ 0 h 192"/>
                  <a:gd name="T50" fmla="*/ 38 w 38"/>
                  <a:gd name="T51" fmla="*/ 24 h 192"/>
                  <a:gd name="T52" fmla="*/ 35 w 38"/>
                  <a:gd name="T53" fmla="*/ 24 h 192"/>
                  <a:gd name="T54" fmla="*/ 33 w 38"/>
                  <a:gd name="T55" fmla="*/ 23 h 192"/>
                  <a:gd name="T56" fmla="*/ 32 w 38"/>
                  <a:gd name="T57" fmla="*/ 23 h 192"/>
                  <a:gd name="T58" fmla="*/ 32 w 38"/>
                  <a:gd name="T59" fmla="*/ 23 h 192"/>
                  <a:gd name="T60" fmla="*/ 31 w 38"/>
                  <a:gd name="T61" fmla="*/ 23 h 192"/>
                  <a:gd name="T62" fmla="*/ 31 w 38"/>
                  <a:gd name="T63" fmla="*/ 22 h 192"/>
                  <a:gd name="T64" fmla="*/ 31 w 38"/>
                  <a:gd name="T65" fmla="*/ 22 h 192"/>
                  <a:gd name="T66" fmla="*/ 31 w 38"/>
                  <a:gd name="T67" fmla="*/ 22 h 192"/>
                  <a:gd name="T68" fmla="*/ 30 w 38"/>
                  <a:gd name="T69" fmla="*/ 22 h 192"/>
                  <a:gd name="T70" fmla="*/ 30 w 38"/>
                  <a:gd name="T71" fmla="*/ 22 h 192"/>
                  <a:gd name="T72" fmla="*/ 30 w 38"/>
                  <a:gd name="T73" fmla="*/ 22 h 192"/>
                  <a:gd name="T74" fmla="*/ 29 w 38"/>
                  <a:gd name="T75" fmla="*/ 22 h 192"/>
                  <a:gd name="T76" fmla="*/ 29 w 38"/>
                  <a:gd name="T77" fmla="*/ 22 h 192"/>
                  <a:gd name="T78" fmla="*/ 29 w 38"/>
                  <a:gd name="T79" fmla="*/ 22 h 192"/>
                  <a:gd name="T80" fmla="*/ 28 w 38"/>
                  <a:gd name="T81" fmla="*/ 22 h 192"/>
                  <a:gd name="T82" fmla="*/ 26 w 38"/>
                  <a:gd name="T83" fmla="*/ 21 h 192"/>
                  <a:gd name="T84" fmla="*/ 24 w 38"/>
                  <a:gd name="T85" fmla="*/ 21 h 192"/>
                  <a:gd name="T86" fmla="*/ 23 w 38"/>
                  <a:gd name="T87" fmla="*/ 21 h 192"/>
                  <a:gd name="T88" fmla="*/ 21 w 38"/>
                  <a:gd name="T89" fmla="*/ 22 h 192"/>
                  <a:gd name="T90" fmla="*/ 20 w 38"/>
                  <a:gd name="T91" fmla="*/ 23 h 192"/>
                  <a:gd name="T92" fmla="*/ 19 w 38"/>
                  <a:gd name="T93" fmla="*/ 24 h 192"/>
                  <a:gd name="T94" fmla="*/ 18 w 38"/>
                  <a:gd name="T95" fmla="*/ 25 h 192"/>
                  <a:gd name="T96" fmla="*/ 18 w 38"/>
                  <a:gd name="T97" fmla="*/ 27 h 192"/>
                  <a:gd name="T98" fmla="*/ 18 w 38"/>
                  <a:gd name="T99" fmla="*/ 28 h 192"/>
                  <a:gd name="T100" fmla="*/ 18 w 38"/>
                  <a:gd name="T101" fmla="*/ 29 h 192"/>
                  <a:gd name="T102" fmla="*/ 18 w 38"/>
                  <a:gd name="T103" fmla="*/ 30 h 192"/>
                  <a:gd name="T104" fmla="*/ 18 w 38"/>
                  <a:gd name="T105" fmla="*/ 31 h 192"/>
                  <a:gd name="T106" fmla="*/ 18 w 38"/>
                  <a:gd name="T107" fmla="*/ 32 h 192"/>
                  <a:gd name="T108" fmla="*/ 18 w 38"/>
                  <a:gd name="T109" fmla="*/ 33 h 192"/>
                  <a:gd name="T110" fmla="*/ 18 w 38"/>
                  <a:gd name="T111" fmla="*/ 34 h 192"/>
                  <a:gd name="T112" fmla="*/ 18 w 38"/>
                  <a:gd name="T113" fmla="*/ 35 h 192"/>
                  <a:gd name="T114" fmla="*/ 18 w 38"/>
                  <a:gd name="T115" fmla="*/ 36 h 192"/>
                  <a:gd name="T116" fmla="*/ 18 w 38"/>
                  <a:gd name="T117" fmla="*/ 37 h 192"/>
                  <a:gd name="T118" fmla="*/ 19 w 38"/>
                  <a:gd name="T119" fmla="*/ 3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" h="192">
                    <a:moveTo>
                      <a:pt x="33" y="67"/>
                    </a:moveTo>
                    <a:cubicBezTo>
                      <a:pt x="36" y="70"/>
                      <a:pt x="36" y="70"/>
                      <a:pt x="36" y="70"/>
                    </a:cubicBezTo>
                    <a:cubicBezTo>
                      <a:pt x="37" y="72"/>
                      <a:pt x="37" y="72"/>
                      <a:pt x="36" y="74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3" y="103"/>
                      <a:pt x="33" y="103"/>
                      <a:pt x="35" y="105"/>
                    </a:cubicBezTo>
                    <a:cubicBezTo>
                      <a:pt x="36" y="107"/>
                      <a:pt x="37" y="108"/>
                      <a:pt x="38" y="107"/>
                    </a:cubicBezTo>
                    <a:cubicBezTo>
                      <a:pt x="38" y="124"/>
                      <a:pt x="38" y="124"/>
                      <a:pt x="38" y="124"/>
                    </a:cubicBezTo>
                    <a:cubicBezTo>
                      <a:pt x="37" y="124"/>
                      <a:pt x="36" y="124"/>
                      <a:pt x="36" y="126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6" y="189"/>
                      <a:pt x="36" y="189"/>
                      <a:pt x="36" y="189"/>
                    </a:cubicBezTo>
                    <a:cubicBezTo>
                      <a:pt x="36" y="190"/>
                      <a:pt x="36" y="190"/>
                      <a:pt x="36" y="190"/>
                    </a:cubicBezTo>
                    <a:cubicBezTo>
                      <a:pt x="36" y="191"/>
                      <a:pt x="36" y="191"/>
                      <a:pt x="36" y="192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6" y="192"/>
                      <a:pt x="36" y="192"/>
                      <a:pt x="36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5" y="192"/>
                      <a:pt x="35" y="192"/>
                      <a:pt x="35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4" y="192"/>
                      <a:pt x="34" y="192"/>
                      <a:pt x="34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31" y="192"/>
                      <a:pt x="31" y="192"/>
                      <a:pt x="31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6" y="192"/>
                      <a:pt x="26" y="192"/>
                      <a:pt x="26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5" y="192"/>
                      <a:pt x="25" y="192"/>
                      <a:pt x="25" y="192"/>
                    </a:cubicBezTo>
                    <a:cubicBezTo>
                      <a:pt x="24" y="192"/>
                      <a:pt x="24" y="192"/>
                      <a:pt x="24" y="192"/>
                    </a:cubicBezTo>
                    <a:cubicBezTo>
                      <a:pt x="24" y="192"/>
                      <a:pt x="24" y="192"/>
                      <a:pt x="24" y="192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22" y="192"/>
                      <a:pt x="22" y="192"/>
                      <a:pt x="22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21" y="192"/>
                      <a:pt x="21" y="192"/>
                      <a:pt x="21" y="192"/>
                    </a:cubicBezTo>
                    <a:cubicBezTo>
                      <a:pt x="19" y="192"/>
                      <a:pt x="19" y="192"/>
                      <a:pt x="19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8" y="192"/>
                      <a:pt x="18" y="192"/>
                      <a:pt x="18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2"/>
                      <a:pt x="17" y="192"/>
                      <a:pt x="17" y="192"/>
                    </a:cubicBezTo>
                    <a:cubicBezTo>
                      <a:pt x="17" y="191"/>
                      <a:pt x="17" y="191"/>
                      <a:pt x="17" y="190"/>
                    </a:cubicBezTo>
                    <a:cubicBezTo>
                      <a:pt x="17" y="188"/>
                      <a:pt x="18" y="186"/>
                      <a:pt x="19" y="185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14" y="95"/>
                      <a:pt x="14" y="97"/>
                      <a:pt x="14" y="101"/>
                    </a:cubicBez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15" y="124"/>
                      <a:pt x="12" y="127"/>
                      <a:pt x="8" y="12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4" y="127"/>
                      <a:pt x="1" y="125"/>
                      <a:pt x="1" y="121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0" y="95"/>
                      <a:pt x="0" y="94"/>
                      <a:pt x="2" y="88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7" y="70"/>
                      <a:pt x="8" y="67"/>
                      <a:pt x="11" y="64"/>
                    </a:cubicBezTo>
                    <a:cubicBezTo>
                      <a:pt x="16" y="60"/>
                      <a:pt x="23" y="59"/>
                      <a:pt x="29" y="58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2" y="57"/>
                      <a:pt x="35" y="58"/>
                      <a:pt x="38" y="58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7" y="62"/>
                      <a:pt x="36" y="63"/>
                      <a:pt x="34" y="64"/>
                    </a:cubicBezTo>
                    <a:cubicBezTo>
                      <a:pt x="32" y="65"/>
                      <a:pt x="32" y="64"/>
                      <a:pt x="33" y="67"/>
                    </a:cubicBezTo>
                    <a:close/>
                    <a:moveTo>
                      <a:pt x="38" y="1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6" y="21"/>
                      <a:pt x="34" y="20"/>
                      <a:pt x="32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15" y="16"/>
                      <a:pt x="15" y="28"/>
                      <a:pt x="17" y="37"/>
                    </a:cubicBezTo>
                    <a:cubicBezTo>
                      <a:pt x="16" y="35"/>
                      <a:pt x="15" y="32"/>
                      <a:pt x="15" y="30"/>
                    </a:cubicBezTo>
                    <a:cubicBezTo>
                      <a:pt x="13" y="21"/>
                      <a:pt x="13" y="14"/>
                      <a:pt x="16" y="9"/>
                    </a:cubicBezTo>
                    <a:cubicBezTo>
                      <a:pt x="20" y="2"/>
                      <a:pt x="28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8" y="1"/>
                      <a:pt x="38" y="1"/>
                      <a:pt x="38" y="1"/>
                    </a:cubicBezTo>
                    <a:close/>
                    <a:moveTo>
                      <a:pt x="38" y="24"/>
                    </a:moveTo>
                    <a:cubicBezTo>
                      <a:pt x="38" y="24"/>
                      <a:pt x="38" y="24"/>
                      <a:pt x="38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22" y="51"/>
                      <a:pt x="30" y="56"/>
                      <a:pt x="38" y="55"/>
                    </a:cubicBezTo>
                    <a:lnTo>
                      <a:pt x="38" y="2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3996967" y="2249899"/>
              <a:ext cx="193336" cy="617188"/>
              <a:chOff x="3621250" y="2727359"/>
              <a:chExt cx="228449" cy="729280"/>
            </a:xfrm>
          </p:grpSpPr>
          <p:sp>
            <p:nvSpPr>
              <p:cNvPr id="42" name="Freeform 41"/>
              <p:cNvSpPr>
                <a:spLocks noEditPoints="1"/>
              </p:cNvSpPr>
              <p:nvPr/>
            </p:nvSpPr>
            <p:spPr bwMode="auto">
              <a:xfrm>
                <a:off x="3735475" y="2727359"/>
                <a:ext cx="114224" cy="729280"/>
              </a:xfrm>
              <a:custGeom>
                <a:avLst/>
                <a:gdLst>
                  <a:gd name="T0" fmla="*/ 0 w 22"/>
                  <a:gd name="T1" fmla="*/ 39 h 140"/>
                  <a:gd name="T2" fmla="*/ 0 w 22"/>
                  <a:gd name="T3" fmla="*/ 18 h 140"/>
                  <a:gd name="T4" fmla="*/ 1 w 22"/>
                  <a:gd name="T5" fmla="*/ 18 h 140"/>
                  <a:gd name="T6" fmla="*/ 14 w 22"/>
                  <a:gd name="T7" fmla="*/ 21 h 140"/>
                  <a:gd name="T8" fmla="*/ 12 w 22"/>
                  <a:gd name="T9" fmla="*/ 33 h 140"/>
                  <a:gd name="T10" fmla="*/ 15 w 22"/>
                  <a:gd name="T11" fmla="*/ 6 h 140"/>
                  <a:gd name="T12" fmla="*/ 0 w 22"/>
                  <a:gd name="T13" fmla="*/ 0 h 140"/>
                  <a:gd name="T14" fmla="*/ 0 w 22"/>
                  <a:gd name="T15" fmla="*/ 0 h 140"/>
                  <a:gd name="T16" fmla="*/ 0 w 22"/>
                  <a:gd name="T17" fmla="*/ 0 h 140"/>
                  <a:gd name="T18" fmla="*/ 0 w 22"/>
                  <a:gd name="T19" fmla="*/ 0 h 140"/>
                  <a:gd name="T20" fmla="*/ 0 w 22"/>
                  <a:gd name="T21" fmla="*/ 15 h 140"/>
                  <a:gd name="T22" fmla="*/ 0 w 22"/>
                  <a:gd name="T23" fmla="*/ 14 h 140"/>
                  <a:gd name="T24" fmla="*/ 1 w 22"/>
                  <a:gd name="T25" fmla="*/ 14 h 140"/>
                  <a:gd name="T26" fmla="*/ 2 w 22"/>
                  <a:gd name="T27" fmla="*/ 17 h 140"/>
                  <a:gd name="T28" fmla="*/ 2 w 22"/>
                  <a:gd name="T29" fmla="*/ 17 h 140"/>
                  <a:gd name="T30" fmla="*/ 14 w 22"/>
                  <a:gd name="T31" fmla="*/ 20 h 140"/>
                  <a:gd name="T32" fmla="*/ 15 w 22"/>
                  <a:gd name="T33" fmla="*/ 20 h 140"/>
                  <a:gd name="T34" fmla="*/ 19 w 22"/>
                  <a:gd name="T35" fmla="*/ 37 h 140"/>
                  <a:gd name="T36" fmla="*/ 19 w 22"/>
                  <a:gd name="T37" fmla="*/ 16 h 140"/>
                  <a:gd name="T38" fmla="*/ 0 w 22"/>
                  <a:gd name="T39" fmla="*/ 88 h 140"/>
                  <a:gd name="T40" fmla="*/ 0 w 22"/>
                  <a:gd name="T41" fmla="*/ 88 h 140"/>
                  <a:gd name="T42" fmla="*/ 0 w 22"/>
                  <a:gd name="T43" fmla="*/ 88 h 140"/>
                  <a:gd name="T44" fmla="*/ 0 w 22"/>
                  <a:gd name="T45" fmla="*/ 88 h 140"/>
                  <a:gd name="T46" fmla="*/ 0 w 22"/>
                  <a:gd name="T47" fmla="*/ 88 h 140"/>
                  <a:gd name="T48" fmla="*/ 0 w 22"/>
                  <a:gd name="T49" fmla="*/ 88 h 140"/>
                  <a:gd name="T50" fmla="*/ 0 w 22"/>
                  <a:gd name="T51" fmla="*/ 88 h 140"/>
                  <a:gd name="T52" fmla="*/ 0 w 22"/>
                  <a:gd name="T53" fmla="*/ 88 h 140"/>
                  <a:gd name="T54" fmla="*/ 0 w 22"/>
                  <a:gd name="T55" fmla="*/ 88 h 140"/>
                  <a:gd name="T56" fmla="*/ 0 w 22"/>
                  <a:gd name="T57" fmla="*/ 88 h 140"/>
                  <a:gd name="T58" fmla="*/ 1 w 22"/>
                  <a:gd name="T59" fmla="*/ 89 h 140"/>
                  <a:gd name="T60" fmla="*/ 0 w 22"/>
                  <a:gd name="T61" fmla="*/ 138 h 140"/>
                  <a:gd name="T62" fmla="*/ 0 w 22"/>
                  <a:gd name="T63" fmla="*/ 140 h 140"/>
                  <a:gd name="T64" fmla="*/ 9 w 22"/>
                  <a:gd name="T65" fmla="*/ 139 h 140"/>
                  <a:gd name="T66" fmla="*/ 7 w 22"/>
                  <a:gd name="T67" fmla="*/ 136 h 140"/>
                  <a:gd name="T68" fmla="*/ 9 w 22"/>
                  <a:gd name="T69" fmla="*/ 111 h 140"/>
                  <a:gd name="T70" fmla="*/ 8 w 22"/>
                  <a:gd name="T71" fmla="*/ 63 h 140"/>
                  <a:gd name="T72" fmla="*/ 14 w 22"/>
                  <a:gd name="T73" fmla="*/ 63 h 140"/>
                  <a:gd name="T74" fmla="*/ 15 w 22"/>
                  <a:gd name="T75" fmla="*/ 79 h 140"/>
                  <a:gd name="T76" fmla="*/ 19 w 22"/>
                  <a:gd name="T77" fmla="*/ 82 h 140"/>
                  <a:gd name="T78" fmla="*/ 22 w 22"/>
                  <a:gd name="T79" fmla="*/ 77 h 140"/>
                  <a:gd name="T80" fmla="*/ 22 w 22"/>
                  <a:gd name="T81" fmla="*/ 67 h 140"/>
                  <a:gd name="T82" fmla="*/ 21 w 22"/>
                  <a:gd name="T83" fmla="*/ 63 h 140"/>
                  <a:gd name="T84" fmla="*/ 21 w 22"/>
                  <a:gd name="T85" fmla="*/ 62 h 140"/>
                  <a:gd name="T86" fmla="*/ 18 w 22"/>
                  <a:gd name="T87" fmla="*/ 50 h 140"/>
                  <a:gd name="T88" fmla="*/ 4 w 22"/>
                  <a:gd name="T89" fmla="*/ 39 h 140"/>
                  <a:gd name="T90" fmla="*/ 0 w 22"/>
                  <a:gd name="T91" fmla="*/ 43 h 140"/>
                  <a:gd name="T92" fmla="*/ 3 w 22"/>
                  <a:gd name="T93" fmla="*/ 45 h 140"/>
                  <a:gd name="T94" fmla="*/ 1 w 22"/>
                  <a:gd name="T95" fmla="*/ 49 h 140"/>
                  <a:gd name="T96" fmla="*/ 2 w 22"/>
                  <a:gd name="T97" fmla="*/ 66 h 140"/>
                  <a:gd name="T98" fmla="*/ 0 w 22"/>
                  <a:gd name="T99" fmla="*/ 88 h 140"/>
                  <a:gd name="T100" fmla="*/ 0 w 22"/>
                  <a:gd name="T101" fmla="*/ 47 h 140"/>
                  <a:gd name="T102" fmla="*/ 0 w 22"/>
                  <a:gd name="T103" fmla="*/ 5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2" h="140">
                    <a:moveTo>
                      <a:pt x="12" y="33"/>
                    </a:moveTo>
                    <a:cubicBezTo>
                      <a:pt x="9" y="37"/>
                      <a:pt x="4" y="39"/>
                      <a:pt x="0" y="39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9"/>
                      <a:pt x="3" y="20"/>
                      <a:pt x="5" y="21"/>
                    </a:cubicBezTo>
                    <a:cubicBezTo>
                      <a:pt x="7" y="22"/>
                      <a:pt x="10" y="22"/>
                      <a:pt x="14" y="21"/>
                    </a:cubicBezTo>
                    <a:cubicBezTo>
                      <a:pt x="14" y="23"/>
                      <a:pt x="14" y="26"/>
                      <a:pt x="13" y="28"/>
                    </a:cubicBezTo>
                    <a:cubicBezTo>
                      <a:pt x="13" y="30"/>
                      <a:pt x="12" y="31"/>
                      <a:pt x="12" y="33"/>
                    </a:cubicBezTo>
                    <a:close/>
                    <a:moveTo>
                      <a:pt x="19" y="16"/>
                    </a:moveTo>
                    <a:cubicBezTo>
                      <a:pt x="19" y="12"/>
                      <a:pt x="17" y="9"/>
                      <a:pt x="15" y="6"/>
                    </a:cubicBezTo>
                    <a:cubicBezTo>
                      <a:pt x="12" y="3"/>
                      <a:pt x="9" y="2"/>
                      <a:pt x="5" y="1"/>
                    </a:cubicBezTo>
                    <a:cubicBezTo>
                      <a:pt x="3" y="1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3" y="19"/>
                      <a:pt x="5" y="19"/>
                    </a:cubicBezTo>
                    <a:cubicBezTo>
                      <a:pt x="7" y="20"/>
                      <a:pt x="10" y="20"/>
                      <a:pt x="14" y="20"/>
                    </a:cubicBezTo>
                    <a:cubicBezTo>
                      <a:pt x="14" y="19"/>
                      <a:pt x="14" y="19"/>
                      <a:pt x="15" y="19"/>
                    </a:cubicBezTo>
                    <a:cubicBezTo>
                      <a:pt x="15" y="19"/>
                      <a:pt x="15" y="20"/>
                      <a:pt x="15" y="20"/>
                    </a:cubicBezTo>
                    <a:cubicBezTo>
                      <a:pt x="15" y="26"/>
                      <a:pt x="15" y="33"/>
                      <a:pt x="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lose/>
                    <a:moveTo>
                      <a:pt x="0" y="88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1" y="88"/>
                      <a:pt x="1" y="89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0" y="136"/>
                      <a:pt x="0" y="137"/>
                      <a:pt x="0" y="138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9" y="140"/>
                      <a:pt x="9" y="140"/>
                      <a:pt x="9" y="140"/>
                    </a:cubicBezTo>
                    <a:cubicBezTo>
                      <a:pt x="9" y="140"/>
                      <a:pt x="9" y="140"/>
                      <a:pt x="9" y="139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9" y="137"/>
                      <a:pt x="8" y="136"/>
                      <a:pt x="7" y="136"/>
                    </a:cubicBezTo>
                    <a:cubicBezTo>
                      <a:pt x="8" y="136"/>
                      <a:pt x="8" y="136"/>
                      <a:pt x="8" y="136"/>
                    </a:cubicBezTo>
                    <a:cubicBezTo>
                      <a:pt x="9" y="128"/>
                      <a:pt x="8" y="116"/>
                      <a:pt x="9" y="111"/>
                    </a:cubicBezTo>
                    <a:cubicBezTo>
                      <a:pt x="11" y="97"/>
                      <a:pt x="16" y="88"/>
                      <a:pt x="11" y="74"/>
                    </a:cubicBezTo>
                    <a:cubicBezTo>
                      <a:pt x="10" y="70"/>
                      <a:pt x="9" y="67"/>
                      <a:pt x="8" y="63"/>
                    </a:cubicBezTo>
                    <a:cubicBezTo>
                      <a:pt x="8" y="62"/>
                      <a:pt x="10" y="58"/>
                      <a:pt x="11" y="55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81"/>
                      <a:pt x="17" y="82"/>
                      <a:pt x="19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1" y="82"/>
                      <a:pt x="22" y="80"/>
                      <a:pt x="22" y="78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5" y="43"/>
                      <a:pt x="14" y="44"/>
                      <a:pt x="6" y="4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40"/>
                      <a:pt x="1" y="40"/>
                      <a:pt x="0" y="40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2"/>
                      <a:pt x="1" y="42"/>
                      <a:pt x="2" y="43"/>
                    </a:cubicBezTo>
                    <a:cubicBezTo>
                      <a:pt x="3" y="43"/>
                      <a:pt x="3" y="43"/>
                      <a:pt x="3" y="45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8"/>
                      <a:pt x="1" y="48"/>
                      <a:pt x="1" y="49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5"/>
                      <a:pt x="3" y="65"/>
                      <a:pt x="2" y="66"/>
                    </a:cubicBezTo>
                    <a:cubicBezTo>
                      <a:pt x="1" y="68"/>
                      <a:pt x="1" y="68"/>
                      <a:pt x="0" y="67"/>
                    </a:cubicBezTo>
                    <a:cubicBezTo>
                      <a:pt x="0" y="88"/>
                      <a:pt x="0" y="88"/>
                      <a:pt x="0" y="88"/>
                    </a:cubicBezTo>
                    <a:close/>
                    <a:moveTo>
                      <a:pt x="0" y="47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8"/>
                      <a:pt x="0" y="49"/>
                    </a:cubicBezTo>
                    <a:cubicBezTo>
                      <a:pt x="0" y="53"/>
                      <a:pt x="0" y="53"/>
                      <a:pt x="0" y="53"/>
                    </a:cubicBezTo>
                    <a:lnTo>
                      <a:pt x="0" y="4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 noEditPoints="1"/>
              </p:cNvSpPr>
              <p:nvPr/>
            </p:nvSpPr>
            <p:spPr bwMode="auto">
              <a:xfrm>
                <a:off x="3621250" y="2727359"/>
                <a:ext cx="120815" cy="729280"/>
              </a:xfrm>
              <a:custGeom>
                <a:avLst/>
                <a:gdLst>
                  <a:gd name="T0" fmla="*/ 9 w 23"/>
                  <a:gd name="T1" fmla="*/ 28 h 140"/>
                  <a:gd name="T2" fmla="*/ 22 w 23"/>
                  <a:gd name="T3" fmla="*/ 18 h 140"/>
                  <a:gd name="T4" fmla="*/ 23 w 23"/>
                  <a:gd name="T5" fmla="*/ 39 h 140"/>
                  <a:gd name="T6" fmla="*/ 22 w 23"/>
                  <a:gd name="T7" fmla="*/ 0 h 140"/>
                  <a:gd name="T8" fmla="*/ 22 w 23"/>
                  <a:gd name="T9" fmla="*/ 0 h 140"/>
                  <a:gd name="T10" fmla="*/ 7 w 23"/>
                  <a:gd name="T11" fmla="*/ 6 h 140"/>
                  <a:gd name="T12" fmla="*/ 3 w 23"/>
                  <a:gd name="T13" fmla="*/ 16 h 140"/>
                  <a:gd name="T14" fmla="*/ 7 w 23"/>
                  <a:gd name="T15" fmla="*/ 21 h 140"/>
                  <a:gd name="T16" fmla="*/ 15 w 23"/>
                  <a:gd name="T17" fmla="*/ 20 h 140"/>
                  <a:gd name="T18" fmla="*/ 22 w 23"/>
                  <a:gd name="T19" fmla="*/ 15 h 140"/>
                  <a:gd name="T20" fmla="*/ 22 w 23"/>
                  <a:gd name="T21" fmla="*/ 14 h 140"/>
                  <a:gd name="T22" fmla="*/ 23 w 23"/>
                  <a:gd name="T23" fmla="*/ 40 h 140"/>
                  <a:gd name="T24" fmla="*/ 20 w 23"/>
                  <a:gd name="T25" fmla="*/ 45 h 140"/>
                  <a:gd name="T26" fmla="*/ 20 w 23"/>
                  <a:gd name="T27" fmla="*/ 64 h 140"/>
                  <a:gd name="T28" fmla="*/ 23 w 23"/>
                  <a:gd name="T29" fmla="*/ 88 h 140"/>
                  <a:gd name="T30" fmla="*/ 22 w 23"/>
                  <a:gd name="T31" fmla="*/ 88 h 140"/>
                  <a:gd name="T32" fmla="*/ 22 w 23"/>
                  <a:gd name="T33" fmla="*/ 88 h 140"/>
                  <a:gd name="T34" fmla="*/ 22 w 23"/>
                  <a:gd name="T35" fmla="*/ 88 h 140"/>
                  <a:gd name="T36" fmla="*/ 22 w 23"/>
                  <a:gd name="T37" fmla="*/ 88 h 140"/>
                  <a:gd name="T38" fmla="*/ 22 w 23"/>
                  <a:gd name="T39" fmla="*/ 88 h 140"/>
                  <a:gd name="T40" fmla="*/ 22 w 23"/>
                  <a:gd name="T41" fmla="*/ 88 h 140"/>
                  <a:gd name="T42" fmla="*/ 22 w 23"/>
                  <a:gd name="T43" fmla="*/ 88 h 140"/>
                  <a:gd name="T44" fmla="*/ 22 w 23"/>
                  <a:gd name="T45" fmla="*/ 88 h 140"/>
                  <a:gd name="T46" fmla="*/ 22 w 23"/>
                  <a:gd name="T47" fmla="*/ 88 h 140"/>
                  <a:gd name="T48" fmla="*/ 21 w 23"/>
                  <a:gd name="T49" fmla="*/ 88 h 140"/>
                  <a:gd name="T50" fmla="*/ 21 w 23"/>
                  <a:gd name="T51" fmla="*/ 88 h 140"/>
                  <a:gd name="T52" fmla="*/ 21 w 23"/>
                  <a:gd name="T53" fmla="*/ 88 h 140"/>
                  <a:gd name="T54" fmla="*/ 21 w 23"/>
                  <a:gd name="T55" fmla="*/ 88 h 140"/>
                  <a:gd name="T56" fmla="*/ 21 w 23"/>
                  <a:gd name="T57" fmla="*/ 88 h 140"/>
                  <a:gd name="T58" fmla="*/ 21 w 23"/>
                  <a:gd name="T59" fmla="*/ 88 h 140"/>
                  <a:gd name="T60" fmla="*/ 21 w 23"/>
                  <a:gd name="T61" fmla="*/ 88 h 140"/>
                  <a:gd name="T62" fmla="*/ 21 w 23"/>
                  <a:gd name="T63" fmla="*/ 88 h 140"/>
                  <a:gd name="T64" fmla="*/ 21 w 23"/>
                  <a:gd name="T65" fmla="*/ 88 h 140"/>
                  <a:gd name="T66" fmla="*/ 21 w 23"/>
                  <a:gd name="T67" fmla="*/ 88 h 140"/>
                  <a:gd name="T68" fmla="*/ 21 w 23"/>
                  <a:gd name="T69" fmla="*/ 88 h 140"/>
                  <a:gd name="T70" fmla="*/ 21 w 23"/>
                  <a:gd name="T71" fmla="*/ 88 h 140"/>
                  <a:gd name="T72" fmla="*/ 21 w 23"/>
                  <a:gd name="T73" fmla="*/ 89 h 140"/>
                  <a:gd name="T74" fmla="*/ 21 w 23"/>
                  <a:gd name="T75" fmla="*/ 89 h 140"/>
                  <a:gd name="T76" fmla="*/ 21 w 23"/>
                  <a:gd name="T77" fmla="*/ 89 h 140"/>
                  <a:gd name="T78" fmla="*/ 21 w 23"/>
                  <a:gd name="T79" fmla="*/ 89 h 140"/>
                  <a:gd name="T80" fmla="*/ 21 w 23"/>
                  <a:gd name="T81" fmla="*/ 89 h 140"/>
                  <a:gd name="T82" fmla="*/ 21 w 23"/>
                  <a:gd name="T83" fmla="*/ 138 h 140"/>
                  <a:gd name="T84" fmla="*/ 12 w 23"/>
                  <a:gd name="T85" fmla="*/ 140 h 140"/>
                  <a:gd name="T86" fmla="*/ 14 w 23"/>
                  <a:gd name="T87" fmla="*/ 136 h 140"/>
                  <a:gd name="T88" fmla="*/ 14 w 23"/>
                  <a:gd name="T89" fmla="*/ 64 h 140"/>
                  <a:gd name="T90" fmla="*/ 8 w 23"/>
                  <a:gd name="T91" fmla="*/ 77 h 140"/>
                  <a:gd name="T92" fmla="*/ 4 w 23"/>
                  <a:gd name="T93" fmla="*/ 82 h 140"/>
                  <a:gd name="T94" fmla="*/ 0 w 23"/>
                  <a:gd name="T95" fmla="*/ 77 h 140"/>
                  <a:gd name="T96" fmla="*/ 1 w 23"/>
                  <a:gd name="T97" fmla="*/ 67 h 140"/>
                  <a:gd name="T98" fmla="*/ 1 w 23"/>
                  <a:gd name="T99" fmla="*/ 62 h 140"/>
                  <a:gd name="T100" fmla="*/ 16 w 23"/>
                  <a:gd name="T101" fmla="*/ 41 h 140"/>
                  <a:gd name="T102" fmla="*/ 23 w 23"/>
                  <a:gd name="T103" fmla="*/ 40 h 140"/>
                  <a:gd name="T104" fmla="*/ 22 w 23"/>
                  <a:gd name="T105" fmla="*/ 139 h 140"/>
                  <a:gd name="T106" fmla="*/ 23 w 23"/>
                  <a:gd name="T107" fmla="*/ 13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" h="140">
                    <a:moveTo>
                      <a:pt x="23" y="39"/>
                    </a:moveTo>
                    <a:cubicBezTo>
                      <a:pt x="18" y="39"/>
                      <a:pt x="14" y="37"/>
                      <a:pt x="11" y="33"/>
                    </a:cubicBezTo>
                    <a:cubicBezTo>
                      <a:pt x="10" y="31"/>
                      <a:pt x="9" y="30"/>
                      <a:pt x="9" y="28"/>
                    </a:cubicBezTo>
                    <a:cubicBezTo>
                      <a:pt x="9" y="26"/>
                      <a:pt x="8" y="24"/>
                      <a:pt x="8" y="22"/>
                    </a:cubicBezTo>
                    <a:cubicBezTo>
                      <a:pt x="10" y="22"/>
                      <a:pt x="13" y="22"/>
                      <a:pt x="15" y="22"/>
                    </a:cubicBezTo>
                    <a:cubicBezTo>
                      <a:pt x="18" y="21"/>
                      <a:pt x="20" y="20"/>
                      <a:pt x="22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39"/>
                      <a:pt x="23" y="39"/>
                      <a:pt x="23" y="39"/>
                    </a:cubicBezTo>
                    <a:close/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0"/>
                      <a:pt x="16" y="1"/>
                    </a:cubicBezTo>
                    <a:cubicBezTo>
                      <a:pt x="13" y="2"/>
                      <a:pt x="9" y="3"/>
                      <a:pt x="7" y="6"/>
                    </a:cubicBezTo>
                    <a:cubicBezTo>
                      <a:pt x="5" y="8"/>
                      <a:pt x="4" y="11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8" y="33"/>
                      <a:pt x="7" y="27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8" y="21"/>
                    </a:cubicBezTo>
                    <a:cubicBezTo>
                      <a:pt x="10" y="21"/>
                      <a:pt x="13" y="21"/>
                      <a:pt x="15" y="20"/>
                    </a:cubicBezTo>
                    <a:cubicBezTo>
                      <a:pt x="17" y="19"/>
                      <a:pt x="20" y="18"/>
                      <a:pt x="21" y="17"/>
                    </a:cubicBezTo>
                    <a:cubicBezTo>
                      <a:pt x="21" y="16"/>
                      <a:pt x="21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  <a:moveTo>
                      <a:pt x="23" y="40"/>
                    </a:move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2"/>
                      <a:pt x="22" y="43"/>
                      <a:pt x="21" y="43"/>
                    </a:cubicBezTo>
                    <a:cubicBezTo>
                      <a:pt x="19" y="44"/>
                      <a:pt x="20" y="43"/>
                      <a:pt x="20" y="45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2" y="48"/>
                      <a:pt x="22" y="48"/>
                      <a:pt x="22" y="49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0" y="65"/>
                      <a:pt x="20" y="65"/>
                      <a:pt x="21" y="66"/>
                    </a:cubicBezTo>
                    <a:cubicBezTo>
                      <a:pt x="22" y="67"/>
                      <a:pt x="22" y="68"/>
                      <a:pt x="23" y="6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106"/>
                      <a:pt x="21" y="120"/>
                      <a:pt x="21" y="137"/>
                    </a:cubicBezTo>
                    <a:cubicBezTo>
                      <a:pt x="21" y="137"/>
                      <a:pt x="21" y="138"/>
                      <a:pt x="21" y="138"/>
                    </a:cubicBezTo>
                    <a:cubicBezTo>
                      <a:pt x="21" y="139"/>
                      <a:pt x="21" y="139"/>
                      <a:pt x="21" y="139"/>
                    </a:cubicBezTo>
                    <a:cubicBezTo>
                      <a:pt x="21" y="140"/>
                      <a:pt x="21" y="140"/>
                      <a:pt x="21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39"/>
                    </a:cubicBezTo>
                    <a:cubicBezTo>
                      <a:pt x="12" y="138"/>
                      <a:pt x="12" y="138"/>
                      <a:pt x="12" y="138"/>
                    </a:cubicBezTo>
                    <a:cubicBezTo>
                      <a:pt x="12" y="137"/>
                      <a:pt x="13" y="136"/>
                      <a:pt x="14" y="136"/>
                    </a:cubicBezTo>
                    <a:cubicBezTo>
                      <a:pt x="12" y="128"/>
                      <a:pt x="13" y="116"/>
                      <a:pt x="13" y="111"/>
                    </a:cubicBezTo>
                    <a:cubicBezTo>
                      <a:pt x="11" y="97"/>
                      <a:pt x="6" y="88"/>
                      <a:pt x="11" y="74"/>
                    </a:cubicBezTo>
                    <a:cubicBezTo>
                      <a:pt x="12" y="70"/>
                      <a:pt x="13" y="67"/>
                      <a:pt x="14" y="64"/>
                    </a:cubicBezTo>
                    <a:cubicBezTo>
                      <a:pt x="14" y="62"/>
                      <a:pt x="12" y="57"/>
                      <a:pt x="11" y="55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1"/>
                      <a:pt x="6" y="82"/>
                      <a:pt x="4" y="82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2" y="82"/>
                      <a:pt x="0" y="80"/>
                      <a:pt x="0" y="78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7" y="43"/>
                      <a:pt x="8" y="44"/>
                      <a:pt x="16" y="41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40"/>
                      <a:pt x="21" y="40"/>
                      <a:pt x="23" y="40"/>
                    </a:cubicBezTo>
                    <a:close/>
                    <a:moveTo>
                      <a:pt x="23" y="136"/>
                    </a:moveTo>
                    <a:cubicBezTo>
                      <a:pt x="22" y="137"/>
                      <a:pt x="22" y="137"/>
                      <a:pt x="22" y="138"/>
                    </a:cubicBezTo>
                    <a:cubicBezTo>
                      <a:pt x="22" y="139"/>
                      <a:pt x="22" y="139"/>
                      <a:pt x="22" y="139"/>
                    </a:cubicBezTo>
                    <a:cubicBezTo>
                      <a:pt x="22" y="140"/>
                      <a:pt x="22" y="140"/>
                      <a:pt x="22" y="140"/>
                    </a:cubicBezTo>
                    <a:cubicBezTo>
                      <a:pt x="23" y="140"/>
                      <a:pt x="23" y="140"/>
                      <a:pt x="23" y="140"/>
                    </a:cubicBezTo>
                    <a:lnTo>
                      <a:pt x="23" y="13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1952070" y="3290938"/>
            <a:ext cx="2427851" cy="1546686"/>
            <a:chOff x="1204963" y="3957469"/>
            <a:chExt cx="2868792" cy="1827592"/>
          </a:xfrm>
        </p:grpSpPr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1204963" y="4368239"/>
              <a:ext cx="2750174" cy="1339941"/>
            </a:xfrm>
            <a:custGeom>
              <a:avLst/>
              <a:gdLst>
                <a:gd name="T0" fmla="*/ 1225 w 1252"/>
                <a:gd name="T1" fmla="*/ 605 h 610"/>
                <a:gd name="T2" fmla="*/ 1218 w 1252"/>
                <a:gd name="T3" fmla="*/ 600 h 610"/>
                <a:gd name="T4" fmla="*/ 1235 w 1252"/>
                <a:gd name="T5" fmla="*/ 581 h 610"/>
                <a:gd name="T6" fmla="*/ 1225 w 1252"/>
                <a:gd name="T7" fmla="*/ 579 h 610"/>
                <a:gd name="T8" fmla="*/ 1242 w 1252"/>
                <a:gd name="T9" fmla="*/ 562 h 610"/>
                <a:gd name="T10" fmla="*/ 1235 w 1252"/>
                <a:gd name="T11" fmla="*/ 553 h 610"/>
                <a:gd name="T12" fmla="*/ 1247 w 1252"/>
                <a:gd name="T13" fmla="*/ 541 h 610"/>
                <a:gd name="T14" fmla="*/ 1242 w 1252"/>
                <a:gd name="T15" fmla="*/ 527 h 610"/>
                <a:gd name="T16" fmla="*/ 1240 w 1252"/>
                <a:gd name="T17" fmla="*/ 541 h 610"/>
                <a:gd name="T18" fmla="*/ 1252 w 1252"/>
                <a:gd name="T19" fmla="*/ 508 h 610"/>
                <a:gd name="T20" fmla="*/ 1244 w 1252"/>
                <a:gd name="T21" fmla="*/ 510 h 610"/>
                <a:gd name="T22" fmla="*/ 1252 w 1252"/>
                <a:gd name="T23" fmla="*/ 493 h 610"/>
                <a:gd name="T24" fmla="*/ 1252 w 1252"/>
                <a:gd name="T25" fmla="*/ 479 h 610"/>
                <a:gd name="T26" fmla="*/ 1244 w 1252"/>
                <a:gd name="T27" fmla="*/ 491 h 610"/>
                <a:gd name="T28" fmla="*/ 1249 w 1252"/>
                <a:gd name="T29" fmla="*/ 465 h 610"/>
                <a:gd name="T30" fmla="*/ 1240 w 1252"/>
                <a:gd name="T31" fmla="*/ 458 h 610"/>
                <a:gd name="T32" fmla="*/ 1242 w 1252"/>
                <a:gd name="T33" fmla="*/ 472 h 610"/>
                <a:gd name="T34" fmla="*/ 1240 w 1252"/>
                <a:gd name="T35" fmla="*/ 437 h 610"/>
                <a:gd name="T36" fmla="*/ 1233 w 1252"/>
                <a:gd name="T37" fmla="*/ 441 h 610"/>
                <a:gd name="T38" fmla="*/ 1233 w 1252"/>
                <a:gd name="T39" fmla="*/ 425 h 610"/>
                <a:gd name="T40" fmla="*/ 1223 w 1252"/>
                <a:gd name="T41" fmla="*/ 410 h 610"/>
                <a:gd name="T42" fmla="*/ 1223 w 1252"/>
                <a:gd name="T43" fmla="*/ 427 h 610"/>
                <a:gd name="T44" fmla="*/ 1214 w 1252"/>
                <a:gd name="T45" fmla="*/ 396 h 610"/>
                <a:gd name="T46" fmla="*/ 1209 w 1252"/>
                <a:gd name="T47" fmla="*/ 403 h 610"/>
                <a:gd name="T48" fmla="*/ 1188 w 1252"/>
                <a:gd name="T49" fmla="*/ 382 h 610"/>
                <a:gd name="T50" fmla="*/ 1185 w 1252"/>
                <a:gd name="T51" fmla="*/ 368 h 610"/>
                <a:gd name="T52" fmla="*/ 1145 w 1252"/>
                <a:gd name="T53" fmla="*/ 335 h 610"/>
                <a:gd name="T54" fmla="*/ 1114 w 1252"/>
                <a:gd name="T55" fmla="*/ 316 h 610"/>
                <a:gd name="T56" fmla="*/ 1102 w 1252"/>
                <a:gd name="T57" fmla="*/ 318 h 610"/>
                <a:gd name="T58" fmla="*/ 1060 w 1252"/>
                <a:gd name="T59" fmla="*/ 289 h 610"/>
                <a:gd name="T60" fmla="*/ 1024 w 1252"/>
                <a:gd name="T61" fmla="*/ 285 h 610"/>
                <a:gd name="T62" fmla="*/ 1017 w 1252"/>
                <a:gd name="T63" fmla="*/ 273 h 610"/>
                <a:gd name="T64" fmla="*/ 956 w 1252"/>
                <a:gd name="T65" fmla="*/ 256 h 610"/>
                <a:gd name="T66" fmla="*/ 939 w 1252"/>
                <a:gd name="T67" fmla="*/ 261 h 610"/>
                <a:gd name="T68" fmla="*/ 901 w 1252"/>
                <a:gd name="T69" fmla="*/ 247 h 610"/>
                <a:gd name="T70" fmla="*/ 859 w 1252"/>
                <a:gd name="T71" fmla="*/ 249 h 610"/>
                <a:gd name="T72" fmla="*/ 828 w 1252"/>
                <a:gd name="T73" fmla="*/ 237 h 610"/>
                <a:gd name="T74" fmla="*/ 788 w 1252"/>
                <a:gd name="T75" fmla="*/ 242 h 610"/>
                <a:gd name="T76" fmla="*/ 781 w 1252"/>
                <a:gd name="T77" fmla="*/ 232 h 610"/>
                <a:gd name="T78" fmla="*/ 715 w 1252"/>
                <a:gd name="T79" fmla="*/ 237 h 610"/>
                <a:gd name="T80" fmla="*/ 707 w 1252"/>
                <a:gd name="T81" fmla="*/ 230 h 610"/>
                <a:gd name="T82" fmla="*/ 646 w 1252"/>
                <a:gd name="T83" fmla="*/ 228 h 610"/>
                <a:gd name="T84" fmla="*/ 634 w 1252"/>
                <a:gd name="T85" fmla="*/ 235 h 610"/>
                <a:gd name="T86" fmla="*/ 570 w 1252"/>
                <a:gd name="T87" fmla="*/ 225 h 610"/>
                <a:gd name="T88" fmla="*/ 558 w 1252"/>
                <a:gd name="T89" fmla="*/ 232 h 610"/>
                <a:gd name="T90" fmla="*/ 513 w 1252"/>
                <a:gd name="T91" fmla="*/ 223 h 610"/>
                <a:gd name="T92" fmla="*/ 485 w 1252"/>
                <a:gd name="T93" fmla="*/ 230 h 610"/>
                <a:gd name="T94" fmla="*/ 440 w 1252"/>
                <a:gd name="T95" fmla="*/ 221 h 610"/>
                <a:gd name="T96" fmla="*/ 412 w 1252"/>
                <a:gd name="T97" fmla="*/ 225 h 610"/>
                <a:gd name="T98" fmla="*/ 369 w 1252"/>
                <a:gd name="T99" fmla="*/ 214 h 610"/>
                <a:gd name="T100" fmla="*/ 331 w 1252"/>
                <a:gd name="T101" fmla="*/ 218 h 610"/>
                <a:gd name="T102" fmla="*/ 322 w 1252"/>
                <a:gd name="T103" fmla="*/ 209 h 610"/>
                <a:gd name="T104" fmla="*/ 260 w 1252"/>
                <a:gd name="T105" fmla="*/ 197 h 610"/>
                <a:gd name="T106" fmla="*/ 251 w 1252"/>
                <a:gd name="T107" fmla="*/ 202 h 610"/>
                <a:gd name="T108" fmla="*/ 199 w 1252"/>
                <a:gd name="T109" fmla="*/ 178 h 610"/>
                <a:gd name="T110" fmla="*/ 173 w 1252"/>
                <a:gd name="T111" fmla="*/ 178 h 610"/>
                <a:gd name="T112" fmla="*/ 161 w 1252"/>
                <a:gd name="T113" fmla="*/ 164 h 610"/>
                <a:gd name="T114" fmla="*/ 111 w 1252"/>
                <a:gd name="T115" fmla="*/ 135 h 610"/>
                <a:gd name="T116" fmla="*/ 83 w 1252"/>
                <a:gd name="T117" fmla="*/ 123 h 610"/>
                <a:gd name="T118" fmla="*/ 71 w 1252"/>
                <a:gd name="T119" fmla="*/ 114 h 610"/>
                <a:gd name="T120" fmla="*/ 66 w 1252"/>
                <a:gd name="T121" fmla="*/ 95 h 610"/>
                <a:gd name="T122" fmla="*/ 31 w 1252"/>
                <a:gd name="T123" fmla="*/ 47 h 610"/>
                <a:gd name="T124" fmla="*/ 10 w 1252"/>
                <a:gd name="T125" fmla="*/ 26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52" h="610">
                  <a:moveTo>
                    <a:pt x="14" y="17"/>
                  </a:moveTo>
                  <a:lnTo>
                    <a:pt x="14" y="14"/>
                  </a:lnTo>
                  <a:lnTo>
                    <a:pt x="12" y="9"/>
                  </a:lnTo>
                  <a:lnTo>
                    <a:pt x="10" y="5"/>
                  </a:lnTo>
                  <a:lnTo>
                    <a:pt x="10" y="0"/>
                  </a:lnTo>
                  <a:lnTo>
                    <a:pt x="0" y="5"/>
                  </a:lnTo>
                  <a:lnTo>
                    <a:pt x="3" y="9"/>
                  </a:lnTo>
                  <a:lnTo>
                    <a:pt x="5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14" y="17"/>
                  </a:lnTo>
                  <a:lnTo>
                    <a:pt x="14" y="17"/>
                  </a:lnTo>
                  <a:close/>
                  <a:moveTo>
                    <a:pt x="1223" y="610"/>
                  </a:moveTo>
                  <a:lnTo>
                    <a:pt x="1223" y="610"/>
                  </a:lnTo>
                  <a:lnTo>
                    <a:pt x="1223" y="607"/>
                  </a:lnTo>
                  <a:lnTo>
                    <a:pt x="1223" y="607"/>
                  </a:lnTo>
                  <a:lnTo>
                    <a:pt x="1225" y="605"/>
                  </a:lnTo>
                  <a:lnTo>
                    <a:pt x="1225" y="605"/>
                  </a:lnTo>
                  <a:lnTo>
                    <a:pt x="1225" y="603"/>
                  </a:lnTo>
                  <a:lnTo>
                    <a:pt x="1225" y="603"/>
                  </a:lnTo>
                  <a:lnTo>
                    <a:pt x="1225" y="603"/>
                  </a:lnTo>
                  <a:lnTo>
                    <a:pt x="1225" y="600"/>
                  </a:lnTo>
                  <a:lnTo>
                    <a:pt x="1228" y="600"/>
                  </a:lnTo>
                  <a:lnTo>
                    <a:pt x="1228" y="598"/>
                  </a:lnTo>
                  <a:lnTo>
                    <a:pt x="1228" y="598"/>
                  </a:lnTo>
                  <a:lnTo>
                    <a:pt x="1228" y="595"/>
                  </a:lnTo>
                  <a:lnTo>
                    <a:pt x="1221" y="593"/>
                  </a:lnTo>
                  <a:lnTo>
                    <a:pt x="1221" y="593"/>
                  </a:lnTo>
                  <a:lnTo>
                    <a:pt x="1221" y="595"/>
                  </a:lnTo>
                  <a:lnTo>
                    <a:pt x="1221" y="595"/>
                  </a:lnTo>
                  <a:lnTo>
                    <a:pt x="1218" y="598"/>
                  </a:lnTo>
                  <a:lnTo>
                    <a:pt x="1218" y="598"/>
                  </a:lnTo>
                  <a:lnTo>
                    <a:pt x="1218" y="600"/>
                  </a:lnTo>
                  <a:lnTo>
                    <a:pt x="1218" y="600"/>
                  </a:lnTo>
                  <a:lnTo>
                    <a:pt x="1218" y="603"/>
                  </a:lnTo>
                  <a:lnTo>
                    <a:pt x="1216" y="603"/>
                  </a:lnTo>
                  <a:lnTo>
                    <a:pt x="1216" y="603"/>
                  </a:lnTo>
                  <a:lnTo>
                    <a:pt x="1216" y="605"/>
                  </a:lnTo>
                  <a:lnTo>
                    <a:pt x="1216" y="605"/>
                  </a:lnTo>
                  <a:lnTo>
                    <a:pt x="1216" y="607"/>
                  </a:lnTo>
                  <a:lnTo>
                    <a:pt x="1223" y="610"/>
                  </a:lnTo>
                  <a:lnTo>
                    <a:pt x="1223" y="610"/>
                  </a:lnTo>
                  <a:close/>
                  <a:moveTo>
                    <a:pt x="1230" y="588"/>
                  </a:moveTo>
                  <a:lnTo>
                    <a:pt x="1230" y="588"/>
                  </a:lnTo>
                  <a:lnTo>
                    <a:pt x="1233" y="588"/>
                  </a:lnTo>
                  <a:lnTo>
                    <a:pt x="1233" y="586"/>
                  </a:lnTo>
                  <a:lnTo>
                    <a:pt x="1233" y="586"/>
                  </a:lnTo>
                  <a:lnTo>
                    <a:pt x="1233" y="586"/>
                  </a:lnTo>
                  <a:lnTo>
                    <a:pt x="1233" y="584"/>
                  </a:lnTo>
                  <a:lnTo>
                    <a:pt x="1233" y="584"/>
                  </a:lnTo>
                  <a:lnTo>
                    <a:pt x="1235" y="581"/>
                  </a:lnTo>
                  <a:lnTo>
                    <a:pt x="1235" y="581"/>
                  </a:lnTo>
                  <a:lnTo>
                    <a:pt x="1235" y="579"/>
                  </a:lnTo>
                  <a:lnTo>
                    <a:pt x="1235" y="579"/>
                  </a:lnTo>
                  <a:lnTo>
                    <a:pt x="1235" y="579"/>
                  </a:lnTo>
                  <a:lnTo>
                    <a:pt x="1235" y="577"/>
                  </a:lnTo>
                  <a:lnTo>
                    <a:pt x="1237" y="577"/>
                  </a:lnTo>
                  <a:lnTo>
                    <a:pt x="1237" y="574"/>
                  </a:lnTo>
                  <a:lnTo>
                    <a:pt x="1237" y="574"/>
                  </a:lnTo>
                  <a:lnTo>
                    <a:pt x="1230" y="572"/>
                  </a:lnTo>
                  <a:lnTo>
                    <a:pt x="1228" y="572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4"/>
                  </a:lnTo>
                  <a:lnTo>
                    <a:pt x="1228" y="577"/>
                  </a:lnTo>
                  <a:lnTo>
                    <a:pt x="1228" y="577"/>
                  </a:lnTo>
                  <a:lnTo>
                    <a:pt x="1228" y="579"/>
                  </a:lnTo>
                  <a:lnTo>
                    <a:pt x="1225" y="579"/>
                  </a:lnTo>
                  <a:lnTo>
                    <a:pt x="1225" y="579"/>
                  </a:lnTo>
                  <a:lnTo>
                    <a:pt x="1225" y="581"/>
                  </a:lnTo>
                  <a:lnTo>
                    <a:pt x="1225" y="581"/>
                  </a:lnTo>
                  <a:lnTo>
                    <a:pt x="1225" y="584"/>
                  </a:lnTo>
                  <a:lnTo>
                    <a:pt x="1225" y="584"/>
                  </a:lnTo>
                  <a:lnTo>
                    <a:pt x="1223" y="586"/>
                  </a:lnTo>
                  <a:lnTo>
                    <a:pt x="1223" y="586"/>
                  </a:lnTo>
                  <a:lnTo>
                    <a:pt x="1223" y="586"/>
                  </a:lnTo>
                  <a:lnTo>
                    <a:pt x="1230" y="588"/>
                  </a:lnTo>
                  <a:lnTo>
                    <a:pt x="1230" y="588"/>
                  </a:lnTo>
                  <a:close/>
                  <a:moveTo>
                    <a:pt x="1240" y="567"/>
                  </a:moveTo>
                  <a:lnTo>
                    <a:pt x="1240" y="567"/>
                  </a:lnTo>
                  <a:lnTo>
                    <a:pt x="1240" y="565"/>
                  </a:lnTo>
                  <a:lnTo>
                    <a:pt x="1240" y="565"/>
                  </a:lnTo>
                  <a:lnTo>
                    <a:pt x="1240" y="562"/>
                  </a:lnTo>
                  <a:lnTo>
                    <a:pt x="1240" y="562"/>
                  </a:lnTo>
                  <a:lnTo>
                    <a:pt x="1242" y="562"/>
                  </a:lnTo>
                  <a:lnTo>
                    <a:pt x="1242" y="560"/>
                  </a:lnTo>
                  <a:lnTo>
                    <a:pt x="1242" y="560"/>
                  </a:lnTo>
                  <a:lnTo>
                    <a:pt x="1242" y="558"/>
                  </a:lnTo>
                  <a:lnTo>
                    <a:pt x="1242" y="558"/>
                  </a:lnTo>
                  <a:lnTo>
                    <a:pt x="1242" y="558"/>
                  </a:lnTo>
                  <a:lnTo>
                    <a:pt x="1242" y="555"/>
                  </a:lnTo>
                  <a:lnTo>
                    <a:pt x="1242" y="555"/>
                  </a:lnTo>
                  <a:lnTo>
                    <a:pt x="1244" y="553"/>
                  </a:lnTo>
                  <a:lnTo>
                    <a:pt x="1244" y="553"/>
                  </a:lnTo>
                  <a:lnTo>
                    <a:pt x="1244" y="553"/>
                  </a:lnTo>
                  <a:lnTo>
                    <a:pt x="1244" y="550"/>
                  </a:lnTo>
                  <a:lnTo>
                    <a:pt x="1237" y="548"/>
                  </a:lnTo>
                  <a:lnTo>
                    <a:pt x="1237" y="550"/>
                  </a:lnTo>
                  <a:lnTo>
                    <a:pt x="1235" y="550"/>
                  </a:lnTo>
                  <a:lnTo>
                    <a:pt x="1235" y="550"/>
                  </a:lnTo>
                  <a:lnTo>
                    <a:pt x="1235" y="553"/>
                  </a:lnTo>
                  <a:lnTo>
                    <a:pt x="1235" y="553"/>
                  </a:lnTo>
                  <a:lnTo>
                    <a:pt x="1235" y="555"/>
                  </a:lnTo>
                  <a:lnTo>
                    <a:pt x="1235" y="555"/>
                  </a:lnTo>
                  <a:lnTo>
                    <a:pt x="1235" y="555"/>
                  </a:lnTo>
                  <a:lnTo>
                    <a:pt x="1235" y="558"/>
                  </a:lnTo>
                  <a:lnTo>
                    <a:pt x="1235" y="558"/>
                  </a:lnTo>
                  <a:lnTo>
                    <a:pt x="1233" y="560"/>
                  </a:lnTo>
                  <a:lnTo>
                    <a:pt x="1233" y="560"/>
                  </a:lnTo>
                  <a:lnTo>
                    <a:pt x="1233" y="560"/>
                  </a:lnTo>
                  <a:lnTo>
                    <a:pt x="1233" y="562"/>
                  </a:lnTo>
                  <a:lnTo>
                    <a:pt x="1233" y="562"/>
                  </a:lnTo>
                  <a:lnTo>
                    <a:pt x="1233" y="565"/>
                  </a:lnTo>
                  <a:lnTo>
                    <a:pt x="1233" y="565"/>
                  </a:lnTo>
                  <a:lnTo>
                    <a:pt x="1240" y="567"/>
                  </a:lnTo>
                  <a:lnTo>
                    <a:pt x="1240" y="567"/>
                  </a:lnTo>
                  <a:close/>
                  <a:moveTo>
                    <a:pt x="1247" y="543"/>
                  </a:moveTo>
                  <a:lnTo>
                    <a:pt x="1247" y="543"/>
                  </a:lnTo>
                  <a:lnTo>
                    <a:pt x="1247" y="541"/>
                  </a:lnTo>
                  <a:lnTo>
                    <a:pt x="1247" y="541"/>
                  </a:lnTo>
                  <a:lnTo>
                    <a:pt x="1247" y="539"/>
                  </a:lnTo>
                  <a:lnTo>
                    <a:pt x="1247" y="539"/>
                  </a:lnTo>
                  <a:lnTo>
                    <a:pt x="1247" y="539"/>
                  </a:lnTo>
                  <a:lnTo>
                    <a:pt x="1247" y="536"/>
                  </a:lnTo>
                  <a:lnTo>
                    <a:pt x="1247" y="536"/>
                  </a:lnTo>
                  <a:lnTo>
                    <a:pt x="1249" y="536"/>
                  </a:lnTo>
                  <a:lnTo>
                    <a:pt x="1249" y="534"/>
                  </a:lnTo>
                  <a:lnTo>
                    <a:pt x="1249" y="534"/>
                  </a:lnTo>
                  <a:lnTo>
                    <a:pt x="1249" y="531"/>
                  </a:lnTo>
                  <a:lnTo>
                    <a:pt x="1249" y="531"/>
                  </a:lnTo>
                  <a:lnTo>
                    <a:pt x="1249" y="531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49" y="529"/>
                  </a:lnTo>
                  <a:lnTo>
                    <a:pt x="1249" y="527"/>
                  </a:lnTo>
                  <a:lnTo>
                    <a:pt x="1242" y="527"/>
                  </a:lnTo>
                  <a:lnTo>
                    <a:pt x="1242" y="527"/>
                  </a:lnTo>
                  <a:lnTo>
                    <a:pt x="1242" y="527"/>
                  </a:lnTo>
                  <a:lnTo>
                    <a:pt x="1242" y="529"/>
                  </a:lnTo>
                  <a:lnTo>
                    <a:pt x="1242" y="529"/>
                  </a:lnTo>
                  <a:lnTo>
                    <a:pt x="1242" y="529"/>
                  </a:lnTo>
                  <a:lnTo>
                    <a:pt x="1240" y="531"/>
                  </a:lnTo>
                  <a:lnTo>
                    <a:pt x="1240" y="531"/>
                  </a:lnTo>
                  <a:lnTo>
                    <a:pt x="1240" y="531"/>
                  </a:lnTo>
                  <a:lnTo>
                    <a:pt x="1240" y="534"/>
                  </a:lnTo>
                  <a:lnTo>
                    <a:pt x="1240" y="534"/>
                  </a:lnTo>
                  <a:lnTo>
                    <a:pt x="1240" y="536"/>
                  </a:lnTo>
                  <a:lnTo>
                    <a:pt x="1240" y="536"/>
                  </a:lnTo>
                  <a:lnTo>
                    <a:pt x="1240" y="536"/>
                  </a:lnTo>
                  <a:lnTo>
                    <a:pt x="1240" y="539"/>
                  </a:lnTo>
                  <a:lnTo>
                    <a:pt x="1240" y="539"/>
                  </a:lnTo>
                  <a:lnTo>
                    <a:pt x="1240" y="539"/>
                  </a:lnTo>
                  <a:lnTo>
                    <a:pt x="1240" y="541"/>
                  </a:lnTo>
                  <a:lnTo>
                    <a:pt x="1237" y="541"/>
                  </a:lnTo>
                  <a:lnTo>
                    <a:pt x="1247" y="543"/>
                  </a:lnTo>
                  <a:lnTo>
                    <a:pt x="1247" y="543"/>
                  </a:lnTo>
                  <a:close/>
                  <a:moveTo>
                    <a:pt x="1252" y="520"/>
                  </a:moveTo>
                  <a:lnTo>
                    <a:pt x="1252" y="520"/>
                  </a:lnTo>
                  <a:lnTo>
                    <a:pt x="1252" y="517"/>
                  </a:lnTo>
                  <a:lnTo>
                    <a:pt x="1252" y="517"/>
                  </a:lnTo>
                  <a:lnTo>
                    <a:pt x="1252" y="517"/>
                  </a:lnTo>
                  <a:lnTo>
                    <a:pt x="1252" y="515"/>
                  </a:lnTo>
                  <a:lnTo>
                    <a:pt x="1252" y="515"/>
                  </a:lnTo>
                  <a:lnTo>
                    <a:pt x="1252" y="515"/>
                  </a:lnTo>
                  <a:lnTo>
                    <a:pt x="1252" y="512"/>
                  </a:lnTo>
                  <a:lnTo>
                    <a:pt x="1252" y="512"/>
                  </a:lnTo>
                  <a:lnTo>
                    <a:pt x="1252" y="512"/>
                  </a:lnTo>
                  <a:lnTo>
                    <a:pt x="1252" y="510"/>
                  </a:lnTo>
                  <a:lnTo>
                    <a:pt x="1252" y="510"/>
                  </a:lnTo>
                  <a:lnTo>
                    <a:pt x="1252" y="508"/>
                  </a:lnTo>
                  <a:lnTo>
                    <a:pt x="1252" y="508"/>
                  </a:lnTo>
                  <a:lnTo>
                    <a:pt x="1252" y="508"/>
                  </a:lnTo>
                  <a:lnTo>
                    <a:pt x="1252" y="505"/>
                  </a:lnTo>
                  <a:lnTo>
                    <a:pt x="1252" y="505"/>
                  </a:lnTo>
                  <a:lnTo>
                    <a:pt x="1252" y="505"/>
                  </a:lnTo>
                  <a:lnTo>
                    <a:pt x="1252" y="503"/>
                  </a:lnTo>
                  <a:lnTo>
                    <a:pt x="1252" y="503"/>
                  </a:lnTo>
                  <a:lnTo>
                    <a:pt x="1244" y="503"/>
                  </a:lnTo>
                  <a:lnTo>
                    <a:pt x="1244" y="503"/>
                  </a:lnTo>
                  <a:lnTo>
                    <a:pt x="1244" y="505"/>
                  </a:lnTo>
                  <a:lnTo>
                    <a:pt x="1244" y="505"/>
                  </a:lnTo>
                  <a:lnTo>
                    <a:pt x="1244" y="505"/>
                  </a:lnTo>
                  <a:lnTo>
                    <a:pt x="1244" y="508"/>
                  </a:lnTo>
                  <a:lnTo>
                    <a:pt x="1244" y="508"/>
                  </a:lnTo>
                  <a:lnTo>
                    <a:pt x="1244" y="508"/>
                  </a:lnTo>
                  <a:lnTo>
                    <a:pt x="1244" y="510"/>
                  </a:lnTo>
                  <a:lnTo>
                    <a:pt x="1244" y="510"/>
                  </a:lnTo>
                  <a:lnTo>
                    <a:pt x="1244" y="510"/>
                  </a:lnTo>
                  <a:lnTo>
                    <a:pt x="1244" y="512"/>
                  </a:lnTo>
                  <a:lnTo>
                    <a:pt x="1244" y="512"/>
                  </a:lnTo>
                  <a:lnTo>
                    <a:pt x="1244" y="512"/>
                  </a:lnTo>
                  <a:lnTo>
                    <a:pt x="1244" y="515"/>
                  </a:lnTo>
                  <a:lnTo>
                    <a:pt x="1244" y="515"/>
                  </a:lnTo>
                  <a:lnTo>
                    <a:pt x="1242" y="515"/>
                  </a:lnTo>
                  <a:lnTo>
                    <a:pt x="1242" y="517"/>
                  </a:lnTo>
                  <a:lnTo>
                    <a:pt x="1242" y="517"/>
                  </a:lnTo>
                  <a:lnTo>
                    <a:pt x="1242" y="517"/>
                  </a:lnTo>
                  <a:lnTo>
                    <a:pt x="1242" y="517"/>
                  </a:lnTo>
                  <a:lnTo>
                    <a:pt x="1252" y="520"/>
                  </a:lnTo>
                  <a:lnTo>
                    <a:pt x="1252" y="520"/>
                  </a:lnTo>
                  <a:close/>
                  <a:moveTo>
                    <a:pt x="1252" y="496"/>
                  </a:moveTo>
                  <a:lnTo>
                    <a:pt x="1252" y="493"/>
                  </a:lnTo>
                  <a:lnTo>
                    <a:pt x="1252" y="493"/>
                  </a:lnTo>
                  <a:lnTo>
                    <a:pt x="1252" y="493"/>
                  </a:lnTo>
                  <a:lnTo>
                    <a:pt x="1252" y="491"/>
                  </a:lnTo>
                  <a:lnTo>
                    <a:pt x="1252" y="491"/>
                  </a:lnTo>
                  <a:lnTo>
                    <a:pt x="1252" y="491"/>
                  </a:lnTo>
                  <a:lnTo>
                    <a:pt x="1252" y="489"/>
                  </a:lnTo>
                  <a:lnTo>
                    <a:pt x="1252" y="489"/>
                  </a:lnTo>
                  <a:lnTo>
                    <a:pt x="1252" y="489"/>
                  </a:lnTo>
                  <a:lnTo>
                    <a:pt x="1252" y="486"/>
                  </a:lnTo>
                  <a:lnTo>
                    <a:pt x="1252" y="486"/>
                  </a:lnTo>
                  <a:lnTo>
                    <a:pt x="1252" y="486"/>
                  </a:lnTo>
                  <a:lnTo>
                    <a:pt x="1252" y="484"/>
                  </a:lnTo>
                  <a:lnTo>
                    <a:pt x="1252" y="484"/>
                  </a:lnTo>
                  <a:lnTo>
                    <a:pt x="1252" y="484"/>
                  </a:lnTo>
                  <a:lnTo>
                    <a:pt x="1252" y="482"/>
                  </a:lnTo>
                  <a:lnTo>
                    <a:pt x="1252" y="482"/>
                  </a:lnTo>
                  <a:lnTo>
                    <a:pt x="1252" y="482"/>
                  </a:lnTo>
                  <a:lnTo>
                    <a:pt x="1252" y="479"/>
                  </a:lnTo>
                  <a:lnTo>
                    <a:pt x="1252" y="479"/>
                  </a:lnTo>
                  <a:lnTo>
                    <a:pt x="1252" y="479"/>
                  </a:lnTo>
                  <a:lnTo>
                    <a:pt x="1244" y="479"/>
                  </a:lnTo>
                  <a:lnTo>
                    <a:pt x="1244" y="479"/>
                  </a:lnTo>
                  <a:lnTo>
                    <a:pt x="1244" y="482"/>
                  </a:lnTo>
                  <a:lnTo>
                    <a:pt x="1244" y="482"/>
                  </a:lnTo>
                  <a:lnTo>
                    <a:pt x="1244" y="482"/>
                  </a:lnTo>
                  <a:lnTo>
                    <a:pt x="1244" y="484"/>
                  </a:lnTo>
                  <a:lnTo>
                    <a:pt x="1244" y="484"/>
                  </a:lnTo>
                  <a:lnTo>
                    <a:pt x="1244" y="484"/>
                  </a:lnTo>
                  <a:lnTo>
                    <a:pt x="1244" y="486"/>
                  </a:lnTo>
                  <a:lnTo>
                    <a:pt x="1244" y="486"/>
                  </a:lnTo>
                  <a:lnTo>
                    <a:pt x="1244" y="486"/>
                  </a:lnTo>
                  <a:lnTo>
                    <a:pt x="1244" y="489"/>
                  </a:lnTo>
                  <a:lnTo>
                    <a:pt x="1244" y="489"/>
                  </a:lnTo>
                  <a:lnTo>
                    <a:pt x="1244" y="489"/>
                  </a:lnTo>
                  <a:lnTo>
                    <a:pt x="1244" y="489"/>
                  </a:lnTo>
                  <a:lnTo>
                    <a:pt x="1244" y="491"/>
                  </a:lnTo>
                  <a:lnTo>
                    <a:pt x="1244" y="491"/>
                  </a:lnTo>
                  <a:lnTo>
                    <a:pt x="1244" y="491"/>
                  </a:lnTo>
                  <a:lnTo>
                    <a:pt x="1244" y="493"/>
                  </a:lnTo>
                  <a:lnTo>
                    <a:pt x="1244" y="493"/>
                  </a:lnTo>
                  <a:lnTo>
                    <a:pt x="1244" y="493"/>
                  </a:lnTo>
                  <a:lnTo>
                    <a:pt x="1244" y="496"/>
                  </a:lnTo>
                  <a:lnTo>
                    <a:pt x="1252" y="496"/>
                  </a:lnTo>
                  <a:lnTo>
                    <a:pt x="1252" y="496"/>
                  </a:lnTo>
                  <a:close/>
                  <a:moveTo>
                    <a:pt x="1249" y="470"/>
                  </a:moveTo>
                  <a:lnTo>
                    <a:pt x="1249" y="470"/>
                  </a:lnTo>
                  <a:lnTo>
                    <a:pt x="1249" y="470"/>
                  </a:lnTo>
                  <a:lnTo>
                    <a:pt x="1249" y="467"/>
                  </a:lnTo>
                  <a:lnTo>
                    <a:pt x="1249" y="467"/>
                  </a:lnTo>
                  <a:lnTo>
                    <a:pt x="1249" y="467"/>
                  </a:lnTo>
                  <a:lnTo>
                    <a:pt x="1249" y="465"/>
                  </a:lnTo>
                  <a:lnTo>
                    <a:pt x="1249" y="465"/>
                  </a:lnTo>
                  <a:lnTo>
                    <a:pt x="1249" y="465"/>
                  </a:lnTo>
                  <a:lnTo>
                    <a:pt x="1249" y="463"/>
                  </a:lnTo>
                  <a:lnTo>
                    <a:pt x="1249" y="463"/>
                  </a:lnTo>
                  <a:lnTo>
                    <a:pt x="1249" y="463"/>
                  </a:lnTo>
                  <a:lnTo>
                    <a:pt x="1249" y="460"/>
                  </a:lnTo>
                  <a:lnTo>
                    <a:pt x="1247" y="460"/>
                  </a:lnTo>
                  <a:lnTo>
                    <a:pt x="1247" y="460"/>
                  </a:lnTo>
                  <a:lnTo>
                    <a:pt x="1247" y="458"/>
                  </a:lnTo>
                  <a:lnTo>
                    <a:pt x="1247" y="458"/>
                  </a:lnTo>
                  <a:lnTo>
                    <a:pt x="1247" y="458"/>
                  </a:lnTo>
                  <a:lnTo>
                    <a:pt x="1247" y="456"/>
                  </a:lnTo>
                  <a:lnTo>
                    <a:pt x="1247" y="456"/>
                  </a:lnTo>
                  <a:lnTo>
                    <a:pt x="1247" y="456"/>
                  </a:lnTo>
                  <a:lnTo>
                    <a:pt x="1247" y="456"/>
                  </a:lnTo>
                  <a:lnTo>
                    <a:pt x="1237" y="458"/>
                  </a:lnTo>
                  <a:lnTo>
                    <a:pt x="1240" y="458"/>
                  </a:lnTo>
                  <a:lnTo>
                    <a:pt x="1240" y="458"/>
                  </a:lnTo>
                  <a:lnTo>
                    <a:pt x="1240" y="458"/>
                  </a:lnTo>
                  <a:lnTo>
                    <a:pt x="1240" y="460"/>
                  </a:lnTo>
                  <a:lnTo>
                    <a:pt x="1240" y="460"/>
                  </a:lnTo>
                  <a:lnTo>
                    <a:pt x="1240" y="460"/>
                  </a:lnTo>
                  <a:lnTo>
                    <a:pt x="1240" y="463"/>
                  </a:lnTo>
                  <a:lnTo>
                    <a:pt x="1240" y="463"/>
                  </a:lnTo>
                  <a:lnTo>
                    <a:pt x="1240" y="463"/>
                  </a:lnTo>
                  <a:lnTo>
                    <a:pt x="1240" y="465"/>
                  </a:lnTo>
                  <a:lnTo>
                    <a:pt x="1240" y="465"/>
                  </a:lnTo>
                  <a:lnTo>
                    <a:pt x="1240" y="465"/>
                  </a:lnTo>
                  <a:lnTo>
                    <a:pt x="1242" y="467"/>
                  </a:lnTo>
                  <a:lnTo>
                    <a:pt x="1242" y="467"/>
                  </a:lnTo>
                  <a:lnTo>
                    <a:pt x="1242" y="467"/>
                  </a:lnTo>
                  <a:lnTo>
                    <a:pt x="1242" y="467"/>
                  </a:lnTo>
                  <a:lnTo>
                    <a:pt x="1242" y="470"/>
                  </a:lnTo>
                  <a:lnTo>
                    <a:pt x="1242" y="470"/>
                  </a:lnTo>
                  <a:lnTo>
                    <a:pt x="1242" y="470"/>
                  </a:lnTo>
                  <a:lnTo>
                    <a:pt x="1242" y="472"/>
                  </a:lnTo>
                  <a:lnTo>
                    <a:pt x="1242" y="472"/>
                  </a:lnTo>
                  <a:lnTo>
                    <a:pt x="1249" y="470"/>
                  </a:lnTo>
                  <a:lnTo>
                    <a:pt x="1249" y="470"/>
                  </a:lnTo>
                  <a:close/>
                  <a:moveTo>
                    <a:pt x="1244" y="446"/>
                  </a:moveTo>
                  <a:lnTo>
                    <a:pt x="1242" y="446"/>
                  </a:lnTo>
                  <a:lnTo>
                    <a:pt x="1242" y="446"/>
                  </a:lnTo>
                  <a:lnTo>
                    <a:pt x="1242" y="446"/>
                  </a:lnTo>
                  <a:lnTo>
                    <a:pt x="1242" y="444"/>
                  </a:lnTo>
                  <a:lnTo>
                    <a:pt x="1242" y="444"/>
                  </a:lnTo>
                  <a:lnTo>
                    <a:pt x="1242" y="444"/>
                  </a:lnTo>
                  <a:lnTo>
                    <a:pt x="1242" y="441"/>
                  </a:lnTo>
                  <a:lnTo>
                    <a:pt x="1242" y="441"/>
                  </a:lnTo>
                  <a:lnTo>
                    <a:pt x="1240" y="441"/>
                  </a:lnTo>
                  <a:lnTo>
                    <a:pt x="1240" y="439"/>
                  </a:lnTo>
                  <a:lnTo>
                    <a:pt x="1240" y="439"/>
                  </a:lnTo>
                  <a:lnTo>
                    <a:pt x="1240" y="439"/>
                  </a:lnTo>
                  <a:lnTo>
                    <a:pt x="1240" y="437"/>
                  </a:lnTo>
                  <a:lnTo>
                    <a:pt x="1240" y="437"/>
                  </a:lnTo>
                  <a:lnTo>
                    <a:pt x="1240" y="437"/>
                  </a:lnTo>
                  <a:lnTo>
                    <a:pt x="1237" y="434"/>
                  </a:lnTo>
                  <a:lnTo>
                    <a:pt x="1237" y="434"/>
                  </a:lnTo>
                  <a:lnTo>
                    <a:pt x="1237" y="434"/>
                  </a:lnTo>
                  <a:lnTo>
                    <a:pt x="1237" y="432"/>
                  </a:lnTo>
                  <a:lnTo>
                    <a:pt x="1237" y="432"/>
                  </a:lnTo>
                  <a:lnTo>
                    <a:pt x="1237" y="432"/>
                  </a:lnTo>
                  <a:lnTo>
                    <a:pt x="1230" y="434"/>
                  </a:lnTo>
                  <a:lnTo>
                    <a:pt x="1230" y="437"/>
                  </a:lnTo>
                  <a:lnTo>
                    <a:pt x="1230" y="437"/>
                  </a:lnTo>
                  <a:lnTo>
                    <a:pt x="1230" y="437"/>
                  </a:lnTo>
                  <a:lnTo>
                    <a:pt x="1230" y="437"/>
                  </a:lnTo>
                  <a:lnTo>
                    <a:pt x="1230" y="439"/>
                  </a:lnTo>
                  <a:lnTo>
                    <a:pt x="1230" y="439"/>
                  </a:lnTo>
                  <a:lnTo>
                    <a:pt x="1233" y="439"/>
                  </a:lnTo>
                  <a:lnTo>
                    <a:pt x="1233" y="441"/>
                  </a:lnTo>
                  <a:lnTo>
                    <a:pt x="1233" y="441"/>
                  </a:lnTo>
                  <a:lnTo>
                    <a:pt x="1233" y="441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3" y="444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5" y="446"/>
                  </a:lnTo>
                  <a:lnTo>
                    <a:pt x="1235" y="448"/>
                  </a:lnTo>
                  <a:lnTo>
                    <a:pt x="1235" y="448"/>
                  </a:lnTo>
                  <a:lnTo>
                    <a:pt x="1235" y="448"/>
                  </a:lnTo>
                  <a:lnTo>
                    <a:pt x="1235" y="448"/>
                  </a:lnTo>
                  <a:lnTo>
                    <a:pt x="1244" y="446"/>
                  </a:lnTo>
                  <a:lnTo>
                    <a:pt x="1244" y="446"/>
                  </a:lnTo>
                  <a:close/>
                  <a:moveTo>
                    <a:pt x="1233" y="425"/>
                  </a:moveTo>
                  <a:lnTo>
                    <a:pt x="1233" y="425"/>
                  </a:lnTo>
                  <a:lnTo>
                    <a:pt x="1233" y="422"/>
                  </a:lnTo>
                  <a:lnTo>
                    <a:pt x="1233" y="422"/>
                  </a:lnTo>
                  <a:lnTo>
                    <a:pt x="1230" y="422"/>
                  </a:lnTo>
                  <a:lnTo>
                    <a:pt x="1230" y="420"/>
                  </a:lnTo>
                  <a:lnTo>
                    <a:pt x="1230" y="420"/>
                  </a:lnTo>
                  <a:lnTo>
                    <a:pt x="1230" y="420"/>
                  </a:lnTo>
                  <a:lnTo>
                    <a:pt x="1230" y="420"/>
                  </a:lnTo>
                  <a:lnTo>
                    <a:pt x="1228" y="418"/>
                  </a:lnTo>
                  <a:lnTo>
                    <a:pt x="1228" y="418"/>
                  </a:lnTo>
                  <a:lnTo>
                    <a:pt x="1228" y="418"/>
                  </a:lnTo>
                  <a:lnTo>
                    <a:pt x="1228" y="415"/>
                  </a:lnTo>
                  <a:lnTo>
                    <a:pt x="1228" y="415"/>
                  </a:lnTo>
                  <a:lnTo>
                    <a:pt x="1225" y="415"/>
                  </a:lnTo>
                  <a:lnTo>
                    <a:pt x="1225" y="413"/>
                  </a:lnTo>
                  <a:lnTo>
                    <a:pt x="1225" y="413"/>
                  </a:lnTo>
                  <a:lnTo>
                    <a:pt x="1225" y="413"/>
                  </a:lnTo>
                  <a:lnTo>
                    <a:pt x="1223" y="410"/>
                  </a:lnTo>
                  <a:lnTo>
                    <a:pt x="1223" y="410"/>
                  </a:lnTo>
                  <a:lnTo>
                    <a:pt x="1218" y="415"/>
                  </a:lnTo>
                  <a:lnTo>
                    <a:pt x="1218" y="415"/>
                  </a:lnTo>
                  <a:lnTo>
                    <a:pt x="1218" y="418"/>
                  </a:lnTo>
                  <a:lnTo>
                    <a:pt x="1218" y="418"/>
                  </a:lnTo>
                  <a:lnTo>
                    <a:pt x="1218" y="418"/>
                  </a:lnTo>
                  <a:lnTo>
                    <a:pt x="1218" y="418"/>
                  </a:lnTo>
                  <a:lnTo>
                    <a:pt x="1221" y="420"/>
                  </a:lnTo>
                  <a:lnTo>
                    <a:pt x="1221" y="420"/>
                  </a:lnTo>
                  <a:lnTo>
                    <a:pt x="1221" y="420"/>
                  </a:lnTo>
                  <a:lnTo>
                    <a:pt x="1221" y="422"/>
                  </a:lnTo>
                  <a:lnTo>
                    <a:pt x="1221" y="422"/>
                  </a:lnTo>
                  <a:lnTo>
                    <a:pt x="1223" y="422"/>
                  </a:lnTo>
                  <a:lnTo>
                    <a:pt x="1223" y="425"/>
                  </a:lnTo>
                  <a:lnTo>
                    <a:pt x="1223" y="425"/>
                  </a:lnTo>
                  <a:lnTo>
                    <a:pt x="1223" y="425"/>
                  </a:lnTo>
                  <a:lnTo>
                    <a:pt x="1223" y="427"/>
                  </a:lnTo>
                  <a:lnTo>
                    <a:pt x="1225" y="427"/>
                  </a:lnTo>
                  <a:lnTo>
                    <a:pt x="1225" y="427"/>
                  </a:lnTo>
                  <a:lnTo>
                    <a:pt x="1225" y="427"/>
                  </a:lnTo>
                  <a:lnTo>
                    <a:pt x="1225" y="429"/>
                  </a:lnTo>
                  <a:lnTo>
                    <a:pt x="1233" y="425"/>
                  </a:lnTo>
                  <a:lnTo>
                    <a:pt x="1233" y="425"/>
                  </a:lnTo>
                  <a:close/>
                  <a:moveTo>
                    <a:pt x="1218" y="403"/>
                  </a:moveTo>
                  <a:lnTo>
                    <a:pt x="1218" y="403"/>
                  </a:lnTo>
                  <a:lnTo>
                    <a:pt x="1218" y="403"/>
                  </a:lnTo>
                  <a:lnTo>
                    <a:pt x="1218" y="401"/>
                  </a:lnTo>
                  <a:lnTo>
                    <a:pt x="1216" y="401"/>
                  </a:lnTo>
                  <a:lnTo>
                    <a:pt x="1216" y="401"/>
                  </a:lnTo>
                  <a:lnTo>
                    <a:pt x="1216" y="399"/>
                  </a:lnTo>
                  <a:lnTo>
                    <a:pt x="1214" y="399"/>
                  </a:lnTo>
                  <a:lnTo>
                    <a:pt x="1214" y="399"/>
                  </a:lnTo>
                  <a:lnTo>
                    <a:pt x="1214" y="399"/>
                  </a:lnTo>
                  <a:lnTo>
                    <a:pt x="1214" y="396"/>
                  </a:lnTo>
                  <a:lnTo>
                    <a:pt x="1211" y="396"/>
                  </a:lnTo>
                  <a:lnTo>
                    <a:pt x="1211" y="396"/>
                  </a:lnTo>
                  <a:lnTo>
                    <a:pt x="1211" y="394"/>
                  </a:lnTo>
                  <a:lnTo>
                    <a:pt x="1211" y="394"/>
                  </a:lnTo>
                  <a:lnTo>
                    <a:pt x="1209" y="394"/>
                  </a:lnTo>
                  <a:lnTo>
                    <a:pt x="1209" y="391"/>
                  </a:lnTo>
                  <a:lnTo>
                    <a:pt x="1209" y="391"/>
                  </a:lnTo>
                  <a:lnTo>
                    <a:pt x="1202" y="396"/>
                  </a:lnTo>
                  <a:lnTo>
                    <a:pt x="1202" y="396"/>
                  </a:lnTo>
                  <a:lnTo>
                    <a:pt x="1204" y="399"/>
                  </a:lnTo>
                  <a:lnTo>
                    <a:pt x="1204" y="399"/>
                  </a:lnTo>
                  <a:lnTo>
                    <a:pt x="1204" y="399"/>
                  </a:lnTo>
                  <a:lnTo>
                    <a:pt x="1207" y="401"/>
                  </a:lnTo>
                  <a:lnTo>
                    <a:pt x="1207" y="401"/>
                  </a:lnTo>
                  <a:lnTo>
                    <a:pt x="1207" y="401"/>
                  </a:lnTo>
                  <a:lnTo>
                    <a:pt x="1207" y="403"/>
                  </a:lnTo>
                  <a:lnTo>
                    <a:pt x="1209" y="403"/>
                  </a:lnTo>
                  <a:lnTo>
                    <a:pt x="1209" y="403"/>
                  </a:lnTo>
                  <a:lnTo>
                    <a:pt x="1209" y="406"/>
                  </a:lnTo>
                  <a:lnTo>
                    <a:pt x="1209" y="406"/>
                  </a:lnTo>
                  <a:lnTo>
                    <a:pt x="1211" y="406"/>
                  </a:lnTo>
                  <a:lnTo>
                    <a:pt x="1211" y="406"/>
                  </a:lnTo>
                  <a:lnTo>
                    <a:pt x="1211" y="408"/>
                  </a:lnTo>
                  <a:lnTo>
                    <a:pt x="1211" y="408"/>
                  </a:lnTo>
                  <a:lnTo>
                    <a:pt x="1214" y="408"/>
                  </a:lnTo>
                  <a:lnTo>
                    <a:pt x="1218" y="403"/>
                  </a:lnTo>
                  <a:lnTo>
                    <a:pt x="1218" y="403"/>
                  </a:lnTo>
                  <a:close/>
                  <a:moveTo>
                    <a:pt x="1204" y="387"/>
                  </a:moveTo>
                  <a:lnTo>
                    <a:pt x="1202" y="382"/>
                  </a:lnTo>
                  <a:lnTo>
                    <a:pt x="1197" y="380"/>
                  </a:lnTo>
                  <a:lnTo>
                    <a:pt x="1195" y="375"/>
                  </a:lnTo>
                  <a:lnTo>
                    <a:pt x="1192" y="375"/>
                  </a:lnTo>
                  <a:lnTo>
                    <a:pt x="1185" y="380"/>
                  </a:lnTo>
                  <a:lnTo>
                    <a:pt x="1188" y="382"/>
                  </a:lnTo>
                  <a:lnTo>
                    <a:pt x="1192" y="384"/>
                  </a:lnTo>
                  <a:lnTo>
                    <a:pt x="1195" y="389"/>
                  </a:lnTo>
                  <a:lnTo>
                    <a:pt x="1197" y="391"/>
                  </a:lnTo>
                  <a:lnTo>
                    <a:pt x="1204" y="387"/>
                  </a:lnTo>
                  <a:lnTo>
                    <a:pt x="1204" y="387"/>
                  </a:lnTo>
                  <a:close/>
                  <a:moveTo>
                    <a:pt x="1185" y="368"/>
                  </a:moveTo>
                  <a:lnTo>
                    <a:pt x="1183" y="365"/>
                  </a:lnTo>
                  <a:lnTo>
                    <a:pt x="1178" y="363"/>
                  </a:lnTo>
                  <a:lnTo>
                    <a:pt x="1176" y="358"/>
                  </a:lnTo>
                  <a:lnTo>
                    <a:pt x="1173" y="358"/>
                  </a:lnTo>
                  <a:lnTo>
                    <a:pt x="1169" y="363"/>
                  </a:lnTo>
                  <a:lnTo>
                    <a:pt x="1171" y="365"/>
                  </a:lnTo>
                  <a:lnTo>
                    <a:pt x="1173" y="368"/>
                  </a:lnTo>
                  <a:lnTo>
                    <a:pt x="1178" y="370"/>
                  </a:lnTo>
                  <a:lnTo>
                    <a:pt x="1181" y="375"/>
                  </a:lnTo>
                  <a:lnTo>
                    <a:pt x="1185" y="368"/>
                  </a:lnTo>
                  <a:lnTo>
                    <a:pt x="1185" y="368"/>
                  </a:lnTo>
                  <a:close/>
                  <a:moveTo>
                    <a:pt x="1169" y="351"/>
                  </a:moveTo>
                  <a:lnTo>
                    <a:pt x="1169" y="351"/>
                  </a:lnTo>
                  <a:lnTo>
                    <a:pt x="1164" y="349"/>
                  </a:lnTo>
                  <a:lnTo>
                    <a:pt x="1159" y="346"/>
                  </a:lnTo>
                  <a:lnTo>
                    <a:pt x="1157" y="344"/>
                  </a:lnTo>
                  <a:lnTo>
                    <a:pt x="1155" y="342"/>
                  </a:lnTo>
                  <a:lnTo>
                    <a:pt x="1150" y="349"/>
                  </a:lnTo>
                  <a:lnTo>
                    <a:pt x="1152" y="349"/>
                  </a:lnTo>
                  <a:lnTo>
                    <a:pt x="1155" y="351"/>
                  </a:lnTo>
                  <a:lnTo>
                    <a:pt x="1159" y="356"/>
                  </a:lnTo>
                  <a:lnTo>
                    <a:pt x="1164" y="358"/>
                  </a:lnTo>
                  <a:lnTo>
                    <a:pt x="1164" y="358"/>
                  </a:lnTo>
                  <a:lnTo>
                    <a:pt x="1169" y="351"/>
                  </a:lnTo>
                  <a:lnTo>
                    <a:pt x="1169" y="351"/>
                  </a:lnTo>
                  <a:close/>
                  <a:moveTo>
                    <a:pt x="1150" y="337"/>
                  </a:moveTo>
                  <a:lnTo>
                    <a:pt x="1147" y="337"/>
                  </a:lnTo>
                  <a:lnTo>
                    <a:pt x="1145" y="335"/>
                  </a:lnTo>
                  <a:lnTo>
                    <a:pt x="1140" y="332"/>
                  </a:lnTo>
                  <a:lnTo>
                    <a:pt x="1136" y="327"/>
                  </a:lnTo>
                  <a:lnTo>
                    <a:pt x="1136" y="327"/>
                  </a:lnTo>
                  <a:lnTo>
                    <a:pt x="1131" y="335"/>
                  </a:lnTo>
                  <a:lnTo>
                    <a:pt x="1131" y="335"/>
                  </a:lnTo>
                  <a:lnTo>
                    <a:pt x="1136" y="337"/>
                  </a:lnTo>
                  <a:lnTo>
                    <a:pt x="1140" y="342"/>
                  </a:lnTo>
                  <a:lnTo>
                    <a:pt x="1143" y="344"/>
                  </a:lnTo>
                  <a:lnTo>
                    <a:pt x="1145" y="344"/>
                  </a:lnTo>
                  <a:lnTo>
                    <a:pt x="1150" y="337"/>
                  </a:lnTo>
                  <a:lnTo>
                    <a:pt x="1150" y="337"/>
                  </a:lnTo>
                  <a:close/>
                  <a:moveTo>
                    <a:pt x="1129" y="323"/>
                  </a:moveTo>
                  <a:lnTo>
                    <a:pt x="1129" y="323"/>
                  </a:lnTo>
                  <a:lnTo>
                    <a:pt x="1124" y="320"/>
                  </a:lnTo>
                  <a:lnTo>
                    <a:pt x="1119" y="318"/>
                  </a:lnTo>
                  <a:lnTo>
                    <a:pt x="1114" y="316"/>
                  </a:lnTo>
                  <a:lnTo>
                    <a:pt x="1114" y="316"/>
                  </a:lnTo>
                  <a:lnTo>
                    <a:pt x="1110" y="323"/>
                  </a:lnTo>
                  <a:lnTo>
                    <a:pt x="1112" y="323"/>
                  </a:lnTo>
                  <a:lnTo>
                    <a:pt x="1114" y="325"/>
                  </a:lnTo>
                  <a:lnTo>
                    <a:pt x="1119" y="327"/>
                  </a:lnTo>
                  <a:lnTo>
                    <a:pt x="1124" y="330"/>
                  </a:lnTo>
                  <a:lnTo>
                    <a:pt x="1124" y="330"/>
                  </a:lnTo>
                  <a:lnTo>
                    <a:pt x="1129" y="323"/>
                  </a:lnTo>
                  <a:lnTo>
                    <a:pt x="1129" y="323"/>
                  </a:lnTo>
                  <a:close/>
                  <a:moveTo>
                    <a:pt x="1107" y="311"/>
                  </a:moveTo>
                  <a:lnTo>
                    <a:pt x="1107" y="311"/>
                  </a:lnTo>
                  <a:lnTo>
                    <a:pt x="1102" y="308"/>
                  </a:lnTo>
                  <a:lnTo>
                    <a:pt x="1098" y="306"/>
                  </a:lnTo>
                  <a:lnTo>
                    <a:pt x="1093" y="304"/>
                  </a:lnTo>
                  <a:lnTo>
                    <a:pt x="1091" y="311"/>
                  </a:lnTo>
                  <a:lnTo>
                    <a:pt x="1093" y="313"/>
                  </a:lnTo>
                  <a:lnTo>
                    <a:pt x="1098" y="316"/>
                  </a:lnTo>
                  <a:lnTo>
                    <a:pt x="1102" y="318"/>
                  </a:lnTo>
                  <a:lnTo>
                    <a:pt x="1105" y="318"/>
                  </a:lnTo>
                  <a:lnTo>
                    <a:pt x="1107" y="311"/>
                  </a:lnTo>
                  <a:lnTo>
                    <a:pt x="1107" y="311"/>
                  </a:lnTo>
                  <a:close/>
                  <a:moveTo>
                    <a:pt x="1086" y="301"/>
                  </a:moveTo>
                  <a:lnTo>
                    <a:pt x="1084" y="299"/>
                  </a:lnTo>
                  <a:lnTo>
                    <a:pt x="1079" y="297"/>
                  </a:lnTo>
                  <a:lnTo>
                    <a:pt x="1074" y="294"/>
                  </a:lnTo>
                  <a:lnTo>
                    <a:pt x="1072" y="294"/>
                  </a:lnTo>
                  <a:lnTo>
                    <a:pt x="1067" y="301"/>
                  </a:lnTo>
                  <a:lnTo>
                    <a:pt x="1072" y="301"/>
                  </a:lnTo>
                  <a:lnTo>
                    <a:pt x="1076" y="304"/>
                  </a:lnTo>
                  <a:lnTo>
                    <a:pt x="1081" y="306"/>
                  </a:lnTo>
                  <a:lnTo>
                    <a:pt x="1084" y="308"/>
                  </a:lnTo>
                  <a:lnTo>
                    <a:pt x="1086" y="301"/>
                  </a:lnTo>
                  <a:lnTo>
                    <a:pt x="1086" y="301"/>
                  </a:lnTo>
                  <a:close/>
                  <a:moveTo>
                    <a:pt x="1065" y="289"/>
                  </a:moveTo>
                  <a:lnTo>
                    <a:pt x="1060" y="289"/>
                  </a:lnTo>
                  <a:lnTo>
                    <a:pt x="1055" y="287"/>
                  </a:lnTo>
                  <a:lnTo>
                    <a:pt x="1050" y="285"/>
                  </a:lnTo>
                  <a:lnTo>
                    <a:pt x="1048" y="285"/>
                  </a:lnTo>
                  <a:lnTo>
                    <a:pt x="1046" y="292"/>
                  </a:lnTo>
                  <a:lnTo>
                    <a:pt x="1048" y="292"/>
                  </a:lnTo>
                  <a:lnTo>
                    <a:pt x="1053" y="294"/>
                  </a:lnTo>
                  <a:lnTo>
                    <a:pt x="1058" y="297"/>
                  </a:lnTo>
                  <a:lnTo>
                    <a:pt x="1060" y="297"/>
                  </a:lnTo>
                  <a:lnTo>
                    <a:pt x="1065" y="289"/>
                  </a:lnTo>
                  <a:lnTo>
                    <a:pt x="1065" y="289"/>
                  </a:lnTo>
                  <a:close/>
                  <a:moveTo>
                    <a:pt x="1041" y="282"/>
                  </a:moveTo>
                  <a:lnTo>
                    <a:pt x="1036" y="280"/>
                  </a:lnTo>
                  <a:lnTo>
                    <a:pt x="1032" y="278"/>
                  </a:lnTo>
                  <a:lnTo>
                    <a:pt x="1027" y="275"/>
                  </a:lnTo>
                  <a:lnTo>
                    <a:pt x="1027" y="275"/>
                  </a:lnTo>
                  <a:lnTo>
                    <a:pt x="1024" y="285"/>
                  </a:lnTo>
                  <a:lnTo>
                    <a:pt x="1024" y="285"/>
                  </a:lnTo>
                  <a:lnTo>
                    <a:pt x="1029" y="285"/>
                  </a:lnTo>
                  <a:lnTo>
                    <a:pt x="1034" y="287"/>
                  </a:lnTo>
                  <a:lnTo>
                    <a:pt x="1039" y="289"/>
                  </a:lnTo>
                  <a:lnTo>
                    <a:pt x="1041" y="282"/>
                  </a:lnTo>
                  <a:lnTo>
                    <a:pt x="1041" y="282"/>
                  </a:lnTo>
                  <a:close/>
                  <a:moveTo>
                    <a:pt x="1017" y="273"/>
                  </a:moveTo>
                  <a:lnTo>
                    <a:pt x="1017" y="273"/>
                  </a:lnTo>
                  <a:lnTo>
                    <a:pt x="1013" y="270"/>
                  </a:lnTo>
                  <a:lnTo>
                    <a:pt x="1008" y="270"/>
                  </a:lnTo>
                  <a:lnTo>
                    <a:pt x="1003" y="268"/>
                  </a:lnTo>
                  <a:lnTo>
                    <a:pt x="1001" y="275"/>
                  </a:lnTo>
                  <a:lnTo>
                    <a:pt x="1006" y="278"/>
                  </a:lnTo>
                  <a:lnTo>
                    <a:pt x="1010" y="280"/>
                  </a:lnTo>
                  <a:lnTo>
                    <a:pt x="1015" y="280"/>
                  </a:lnTo>
                  <a:lnTo>
                    <a:pt x="1015" y="280"/>
                  </a:lnTo>
                  <a:lnTo>
                    <a:pt x="1017" y="273"/>
                  </a:lnTo>
                  <a:lnTo>
                    <a:pt x="1017" y="273"/>
                  </a:lnTo>
                  <a:close/>
                  <a:moveTo>
                    <a:pt x="996" y="266"/>
                  </a:moveTo>
                  <a:lnTo>
                    <a:pt x="991" y="266"/>
                  </a:lnTo>
                  <a:lnTo>
                    <a:pt x="987" y="263"/>
                  </a:lnTo>
                  <a:lnTo>
                    <a:pt x="982" y="263"/>
                  </a:lnTo>
                  <a:lnTo>
                    <a:pt x="979" y="263"/>
                  </a:lnTo>
                  <a:lnTo>
                    <a:pt x="977" y="270"/>
                  </a:lnTo>
                  <a:lnTo>
                    <a:pt x="979" y="270"/>
                  </a:lnTo>
                  <a:lnTo>
                    <a:pt x="984" y="273"/>
                  </a:lnTo>
                  <a:lnTo>
                    <a:pt x="989" y="273"/>
                  </a:lnTo>
                  <a:lnTo>
                    <a:pt x="994" y="275"/>
                  </a:lnTo>
                  <a:lnTo>
                    <a:pt x="996" y="266"/>
                  </a:lnTo>
                  <a:lnTo>
                    <a:pt x="996" y="266"/>
                  </a:lnTo>
                  <a:close/>
                  <a:moveTo>
                    <a:pt x="972" y="261"/>
                  </a:moveTo>
                  <a:lnTo>
                    <a:pt x="972" y="261"/>
                  </a:lnTo>
                  <a:lnTo>
                    <a:pt x="965" y="259"/>
                  </a:lnTo>
                  <a:lnTo>
                    <a:pt x="961" y="259"/>
                  </a:lnTo>
                  <a:lnTo>
                    <a:pt x="956" y="256"/>
                  </a:lnTo>
                  <a:lnTo>
                    <a:pt x="956" y="256"/>
                  </a:lnTo>
                  <a:lnTo>
                    <a:pt x="953" y="263"/>
                  </a:lnTo>
                  <a:lnTo>
                    <a:pt x="953" y="263"/>
                  </a:lnTo>
                  <a:lnTo>
                    <a:pt x="958" y="266"/>
                  </a:lnTo>
                  <a:lnTo>
                    <a:pt x="965" y="266"/>
                  </a:lnTo>
                  <a:lnTo>
                    <a:pt x="970" y="268"/>
                  </a:lnTo>
                  <a:lnTo>
                    <a:pt x="970" y="268"/>
                  </a:lnTo>
                  <a:lnTo>
                    <a:pt x="972" y="261"/>
                  </a:lnTo>
                  <a:lnTo>
                    <a:pt x="972" y="261"/>
                  </a:lnTo>
                  <a:close/>
                  <a:moveTo>
                    <a:pt x="949" y="254"/>
                  </a:moveTo>
                  <a:lnTo>
                    <a:pt x="946" y="254"/>
                  </a:lnTo>
                  <a:lnTo>
                    <a:pt x="939" y="254"/>
                  </a:lnTo>
                  <a:lnTo>
                    <a:pt x="935" y="251"/>
                  </a:lnTo>
                  <a:lnTo>
                    <a:pt x="932" y="251"/>
                  </a:lnTo>
                  <a:lnTo>
                    <a:pt x="930" y="259"/>
                  </a:lnTo>
                  <a:lnTo>
                    <a:pt x="932" y="261"/>
                  </a:lnTo>
                  <a:lnTo>
                    <a:pt x="939" y="261"/>
                  </a:lnTo>
                  <a:lnTo>
                    <a:pt x="944" y="263"/>
                  </a:lnTo>
                  <a:lnTo>
                    <a:pt x="946" y="263"/>
                  </a:lnTo>
                  <a:lnTo>
                    <a:pt x="949" y="254"/>
                  </a:lnTo>
                  <a:lnTo>
                    <a:pt x="949" y="254"/>
                  </a:lnTo>
                  <a:close/>
                  <a:moveTo>
                    <a:pt x="925" y="249"/>
                  </a:moveTo>
                  <a:lnTo>
                    <a:pt x="925" y="249"/>
                  </a:lnTo>
                  <a:lnTo>
                    <a:pt x="918" y="249"/>
                  </a:lnTo>
                  <a:lnTo>
                    <a:pt x="913" y="249"/>
                  </a:lnTo>
                  <a:lnTo>
                    <a:pt x="909" y="247"/>
                  </a:lnTo>
                  <a:lnTo>
                    <a:pt x="906" y="256"/>
                  </a:lnTo>
                  <a:lnTo>
                    <a:pt x="911" y="256"/>
                  </a:lnTo>
                  <a:lnTo>
                    <a:pt x="918" y="256"/>
                  </a:lnTo>
                  <a:lnTo>
                    <a:pt x="923" y="259"/>
                  </a:lnTo>
                  <a:lnTo>
                    <a:pt x="923" y="259"/>
                  </a:lnTo>
                  <a:lnTo>
                    <a:pt x="925" y="249"/>
                  </a:lnTo>
                  <a:lnTo>
                    <a:pt x="925" y="249"/>
                  </a:lnTo>
                  <a:close/>
                  <a:moveTo>
                    <a:pt x="901" y="247"/>
                  </a:moveTo>
                  <a:lnTo>
                    <a:pt x="897" y="247"/>
                  </a:lnTo>
                  <a:lnTo>
                    <a:pt x="892" y="244"/>
                  </a:lnTo>
                  <a:lnTo>
                    <a:pt x="887" y="244"/>
                  </a:lnTo>
                  <a:lnTo>
                    <a:pt x="885" y="244"/>
                  </a:lnTo>
                  <a:lnTo>
                    <a:pt x="883" y="251"/>
                  </a:lnTo>
                  <a:lnTo>
                    <a:pt x="885" y="251"/>
                  </a:lnTo>
                  <a:lnTo>
                    <a:pt x="890" y="254"/>
                  </a:lnTo>
                  <a:lnTo>
                    <a:pt x="897" y="254"/>
                  </a:lnTo>
                  <a:lnTo>
                    <a:pt x="899" y="254"/>
                  </a:lnTo>
                  <a:lnTo>
                    <a:pt x="901" y="247"/>
                  </a:lnTo>
                  <a:lnTo>
                    <a:pt x="901" y="247"/>
                  </a:lnTo>
                  <a:close/>
                  <a:moveTo>
                    <a:pt x="875" y="242"/>
                  </a:moveTo>
                  <a:lnTo>
                    <a:pt x="875" y="242"/>
                  </a:lnTo>
                  <a:lnTo>
                    <a:pt x="871" y="242"/>
                  </a:lnTo>
                  <a:lnTo>
                    <a:pt x="864" y="242"/>
                  </a:lnTo>
                  <a:lnTo>
                    <a:pt x="861" y="240"/>
                  </a:lnTo>
                  <a:lnTo>
                    <a:pt x="859" y="249"/>
                  </a:lnTo>
                  <a:lnTo>
                    <a:pt x="864" y="249"/>
                  </a:lnTo>
                  <a:lnTo>
                    <a:pt x="868" y="249"/>
                  </a:lnTo>
                  <a:lnTo>
                    <a:pt x="873" y="251"/>
                  </a:lnTo>
                  <a:lnTo>
                    <a:pt x="875" y="251"/>
                  </a:lnTo>
                  <a:lnTo>
                    <a:pt x="875" y="242"/>
                  </a:lnTo>
                  <a:lnTo>
                    <a:pt x="875" y="242"/>
                  </a:lnTo>
                  <a:close/>
                  <a:moveTo>
                    <a:pt x="852" y="240"/>
                  </a:moveTo>
                  <a:lnTo>
                    <a:pt x="847" y="240"/>
                  </a:lnTo>
                  <a:lnTo>
                    <a:pt x="842" y="240"/>
                  </a:lnTo>
                  <a:lnTo>
                    <a:pt x="835" y="237"/>
                  </a:lnTo>
                  <a:lnTo>
                    <a:pt x="835" y="247"/>
                  </a:lnTo>
                  <a:lnTo>
                    <a:pt x="840" y="247"/>
                  </a:lnTo>
                  <a:lnTo>
                    <a:pt x="847" y="247"/>
                  </a:lnTo>
                  <a:lnTo>
                    <a:pt x="852" y="247"/>
                  </a:lnTo>
                  <a:lnTo>
                    <a:pt x="852" y="240"/>
                  </a:lnTo>
                  <a:lnTo>
                    <a:pt x="852" y="240"/>
                  </a:lnTo>
                  <a:close/>
                  <a:moveTo>
                    <a:pt x="828" y="237"/>
                  </a:moveTo>
                  <a:lnTo>
                    <a:pt x="826" y="237"/>
                  </a:lnTo>
                  <a:lnTo>
                    <a:pt x="819" y="237"/>
                  </a:lnTo>
                  <a:lnTo>
                    <a:pt x="814" y="235"/>
                  </a:lnTo>
                  <a:lnTo>
                    <a:pt x="812" y="235"/>
                  </a:lnTo>
                  <a:lnTo>
                    <a:pt x="812" y="244"/>
                  </a:lnTo>
                  <a:lnTo>
                    <a:pt x="814" y="244"/>
                  </a:lnTo>
                  <a:lnTo>
                    <a:pt x="819" y="244"/>
                  </a:lnTo>
                  <a:lnTo>
                    <a:pt x="823" y="244"/>
                  </a:lnTo>
                  <a:lnTo>
                    <a:pt x="828" y="244"/>
                  </a:lnTo>
                  <a:lnTo>
                    <a:pt x="828" y="237"/>
                  </a:lnTo>
                  <a:lnTo>
                    <a:pt x="828" y="237"/>
                  </a:lnTo>
                  <a:close/>
                  <a:moveTo>
                    <a:pt x="804" y="235"/>
                  </a:moveTo>
                  <a:lnTo>
                    <a:pt x="802" y="235"/>
                  </a:lnTo>
                  <a:lnTo>
                    <a:pt x="797" y="235"/>
                  </a:lnTo>
                  <a:lnTo>
                    <a:pt x="790" y="235"/>
                  </a:lnTo>
                  <a:lnTo>
                    <a:pt x="788" y="232"/>
                  </a:lnTo>
                  <a:lnTo>
                    <a:pt x="788" y="242"/>
                  </a:lnTo>
                  <a:lnTo>
                    <a:pt x="790" y="242"/>
                  </a:lnTo>
                  <a:lnTo>
                    <a:pt x="795" y="242"/>
                  </a:lnTo>
                  <a:lnTo>
                    <a:pt x="802" y="242"/>
                  </a:lnTo>
                  <a:lnTo>
                    <a:pt x="804" y="242"/>
                  </a:lnTo>
                  <a:lnTo>
                    <a:pt x="804" y="235"/>
                  </a:lnTo>
                  <a:lnTo>
                    <a:pt x="804" y="235"/>
                  </a:lnTo>
                  <a:close/>
                  <a:moveTo>
                    <a:pt x="781" y="232"/>
                  </a:moveTo>
                  <a:lnTo>
                    <a:pt x="778" y="232"/>
                  </a:lnTo>
                  <a:lnTo>
                    <a:pt x="774" y="232"/>
                  </a:lnTo>
                  <a:lnTo>
                    <a:pt x="769" y="232"/>
                  </a:lnTo>
                  <a:lnTo>
                    <a:pt x="764" y="232"/>
                  </a:lnTo>
                  <a:lnTo>
                    <a:pt x="764" y="240"/>
                  </a:lnTo>
                  <a:lnTo>
                    <a:pt x="767" y="240"/>
                  </a:lnTo>
                  <a:lnTo>
                    <a:pt x="774" y="240"/>
                  </a:lnTo>
                  <a:lnTo>
                    <a:pt x="778" y="242"/>
                  </a:lnTo>
                  <a:lnTo>
                    <a:pt x="778" y="242"/>
                  </a:lnTo>
                  <a:lnTo>
                    <a:pt x="781" y="232"/>
                  </a:lnTo>
                  <a:lnTo>
                    <a:pt x="781" y="232"/>
                  </a:lnTo>
                  <a:close/>
                  <a:moveTo>
                    <a:pt x="755" y="232"/>
                  </a:moveTo>
                  <a:lnTo>
                    <a:pt x="750" y="230"/>
                  </a:lnTo>
                  <a:lnTo>
                    <a:pt x="745" y="230"/>
                  </a:lnTo>
                  <a:lnTo>
                    <a:pt x="741" y="230"/>
                  </a:lnTo>
                  <a:lnTo>
                    <a:pt x="738" y="240"/>
                  </a:lnTo>
                  <a:lnTo>
                    <a:pt x="745" y="240"/>
                  </a:lnTo>
                  <a:lnTo>
                    <a:pt x="750" y="240"/>
                  </a:lnTo>
                  <a:lnTo>
                    <a:pt x="755" y="240"/>
                  </a:lnTo>
                  <a:lnTo>
                    <a:pt x="755" y="232"/>
                  </a:lnTo>
                  <a:lnTo>
                    <a:pt x="755" y="232"/>
                  </a:lnTo>
                  <a:close/>
                  <a:moveTo>
                    <a:pt x="731" y="230"/>
                  </a:moveTo>
                  <a:lnTo>
                    <a:pt x="729" y="230"/>
                  </a:lnTo>
                  <a:lnTo>
                    <a:pt x="722" y="230"/>
                  </a:lnTo>
                  <a:lnTo>
                    <a:pt x="717" y="230"/>
                  </a:lnTo>
                  <a:lnTo>
                    <a:pt x="715" y="230"/>
                  </a:lnTo>
                  <a:lnTo>
                    <a:pt x="715" y="237"/>
                  </a:lnTo>
                  <a:lnTo>
                    <a:pt x="717" y="237"/>
                  </a:lnTo>
                  <a:lnTo>
                    <a:pt x="722" y="237"/>
                  </a:lnTo>
                  <a:lnTo>
                    <a:pt x="726" y="237"/>
                  </a:lnTo>
                  <a:lnTo>
                    <a:pt x="731" y="237"/>
                  </a:lnTo>
                  <a:lnTo>
                    <a:pt x="731" y="230"/>
                  </a:lnTo>
                  <a:lnTo>
                    <a:pt x="731" y="230"/>
                  </a:lnTo>
                  <a:close/>
                  <a:moveTo>
                    <a:pt x="707" y="230"/>
                  </a:moveTo>
                  <a:lnTo>
                    <a:pt x="705" y="228"/>
                  </a:lnTo>
                  <a:lnTo>
                    <a:pt x="698" y="228"/>
                  </a:lnTo>
                  <a:lnTo>
                    <a:pt x="693" y="228"/>
                  </a:lnTo>
                  <a:lnTo>
                    <a:pt x="691" y="228"/>
                  </a:lnTo>
                  <a:lnTo>
                    <a:pt x="691" y="237"/>
                  </a:lnTo>
                  <a:lnTo>
                    <a:pt x="693" y="237"/>
                  </a:lnTo>
                  <a:lnTo>
                    <a:pt x="698" y="237"/>
                  </a:lnTo>
                  <a:lnTo>
                    <a:pt x="705" y="237"/>
                  </a:lnTo>
                  <a:lnTo>
                    <a:pt x="707" y="237"/>
                  </a:lnTo>
                  <a:lnTo>
                    <a:pt x="707" y="230"/>
                  </a:lnTo>
                  <a:lnTo>
                    <a:pt x="707" y="230"/>
                  </a:lnTo>
                  <a:close/>
                  <a:moveTo>
                    <a:pt x="684" y="228"/>
                  </a:moveTo>
                  <a:lnTo>
                    <a:pt x="681" y="228"/>
                  </a:lnTo>
                  <a:lnTo>
                    <a:pt x="677" y="228"/>
                  </a:lnTo>
                  <a:lnTo>
                    <a:pt x="670" y="228"/>
                  </a:lnTo>
                  <a:lnTo>
                    <a:pt x="667" y="228"/>
                  </a:lnTo>
                  <a:lnTo>
                    <a:pt x="667" y="235"/>
                  </a:lnTo>
                  <a:lnTo>
                    <a:pt x="670" y="235"/>
                  </a:lnTo>
                  <a:lnTo>
                    <a:pt x="674" y="235"/>
                  </a:lnTo>
                  <a:lnTo>
                    <a:pt x="681" y="235"/>
                  </a:lnTo>
                  <a:lnTo>
                    <a:pt x="684" y="235"/>
                  </a:lnTo>
                  <a:lnTo>
                    <a:pt x="684" y="228"/>
                  </a:lnTo>
                  <a:lnTo>
                    <a:pt x="684" y="228"/>
                  </a:lnTo>
                  <a:close/>
                  <a:moveTo>
                    <a:pt x="660" y="228"/>
                  </a:moveTo>
                  <a:lnTo>
                    <a:pt x="658" y="228"/>
                  </a:lnTo>
                  <a:lnTo>
                    <a:pt x="653" y="228"/>
                  </a:lnTo>
                  <a:lnTo>
                    <a:pt x="646" y="228"/>
                  </a:lnTo>
                  <a:lnTo>
                    <a:pt x="644" y="228"/>
                  </a:lnTo>
                  <a:lnTo>
                    <a:pt x="644" y="235"/>
                  </a:lnTo>
                  <a:lnTo>
                    <a:pt x="646" y="235"/>
                  </a:lnTo>
                  <a:lnTo>
                    <a:pt x="653" y="235"/>
                  </a:lnTo>
                  <a:lnTo>
                    <a:pt x="658" y="235"/>
                  </a:lnTo>
                  <a:lnTo>
                    <a:pt x="660" y="235"/>
                  </a:lnTo>
                  <a:lnTo>
                    <a:pt x="660" y="228"/>
                  </a:lnTo>
                  <a:lnTo>
                    <a:pt x="660" y="228"/>
                  </a:lnTo>
                  <a:close/>
                  <a:moveTo>
                    <a:pt x="634" y="225"/>
                  </a:moveTo>
                  <a:lnTo>
                    <a:pt x="634" y="225"/>
                  </a:lnTo>
                  <a:lnTo>
                    <a:pt x="629" y="225"/>
                  </a:lnTo>
                  <a:lnTo>
                    <a:pt x="622" y="225"/>
                  </a:lnTo>
                  <a:lnTo>
                    <a:pt x="620" y="225"/>
                  </a:lnTo>
                  <a:lnTo>
                    <a:pt x="620" y="235"/>
                  </a:lnTo>
                  <a:lnTo>
                    <a:pt x="622" y="235"/>
                  </a:lnTo>
                  <a:lnTo>
                    <a:pt x="629" y="235"/>
                  </a:lnTo>
                  <a:lnTo>
                    <a:pt x="634" y="235"/>
                  </a:lnTo>
                  <a:lnTo>
                    <a:pt x="634" y="235"/>
                  </a:lnTo>
                  <a:lnTo>
                    <a:pt x="634" y="225"/>
                  </a:lnTo>
                  <a:lnTo>
                    <a:pt x="634" y="225"/>
                  </a:lnTo>
                  <a:close/>
                  <a:moveTo>
                    <a:pt x="610" y="225"/>
                  </a:moveTo>
                  <a:lnTo>
                    <a:pt x="606" y="225"/>
                  </a:lnTo>
                  <a:lnTo>
                    <a:pt x="601" y="225"/>
                  </a:lnTo>
                  <a:lnTo>
                    <a:pt x="594" y="225"/>
                  </a:lnTo>
                  <a:lnTo>
                    <a:pt x="594" y="232"/>
                  </a:lnTo>
                  <a:lnTo>
                    <a:pt x="601" y="232"/>
                  </a:lnTo>
                  <a:lnTo>
                    <a:pt x="606" y="235"/>
                  </a:lnTo>
                  <a:lnTo>
                    <a:pt x="610" y="235"/>
                  </a:lnTo>
                  <a:lnTo>
                    <a:pt x="610" y="225"/>
                  </a:lnTo>
                  <a:lnTo>
                    <a:pt x="610" y="225"/>
                  </a:lnTo>
                  <a:close/>
                  <a:moveTo>
                    <a:pt x="587" y="225"/>
                  </a:moveTo>
                  <a:lnTo>
                    <a:pt x="582" y="225"/>
                  </a:lnTo>
                  <a:lnTo>
                    <a:pt x="577" y="225"/>
                  </a:lnTo>
                  <a:lnTo>
                    <a:pt x="570" y="225"/>
                  </a:lnTo>
                  <a:lnTo>
                    <a:pt x="570" y="225"/>
                  </a:lnTo>
                  <a:lnTo>
                    <a:pt x="570" y="232"/>
                  </a:lnTo>
                  <a:lnTo>
                    <a:pt x="570" y="232"/>
                  </a:lnTo>
                  <a:lnTo>
                    <a:pt x="577" y="232"/>
                  </a:lnTo>
                  <a:lnTo>
                    <a:pt x="582" y="232"/>
                  </a:lnTo>
                  <a:lnTo>
                    <a:pt x="587" y="232"/>
                  </a:lnTo>
                  <a:lnTo>
                    <a:pt x="587" y="225"/>
                  </a:lnTo>
                  <a:lnTo>
                    <a:pt x="587" y="225"/>
                  </a:lnTo>
                  <a:close/>
                  <a:moveTo>
                    <a:pt x="563" y="225"/>
                  </a:moveTo>
                  <a:lnTo>
                    <a:pt x="561" y="225"/>
                  </a:lnTo>
                  <a:lnTo>
                    <a:pt x="554" y="225"/>
                  </a:lnTo>
                  <a:lnTo>
                    <a:pt x="549" y="223"/>
                  </a:lnTo>
                  <a:lnTo>
                    <a:pt x="547" y="223"/>
                  </a:lnTo>
                  <a:lnTo>
                    <a:pt x="547" y="232"/>
                  </a:lnTo>
                  <a:lnTo>
                    <a:pt x="549" y="232"/>
                  </a:lnTo>
                  <a:lnTo>
                    <a:pt x="554" y="232"/>
                  </a:lnTo>
                  <a:lnTo>
                    <a:pt x="558" y="232"/>
                  </a:lnTo>
                  <a:lnTo>
                    <a:pt x="563" y="232"/>
                  </a:lnTo>
                  <a:lnTo>
                    <a:pt x="563" y="225"/>
                  </a:lnTo>
                  <a:lnTo>
                    <a:pt x="563" y="225"/>
                  </a:lnTo>
                  <a:close/>
                  <a:moveTo>
                    <a:pt x="540" y="223"/>
                  </a:moveTo>
                  <a:lnTo>
                    <a:pt x="537" y="223"/>
                  </a:lnTo>
                  <a:lnTo>
                    <a:pt x="530" y="223"/>
                  </a:lnTo>
                  <a:lnTo>
                    <a:pt x="525" y="223"/>
                  </a:lnTo>
                  <a:lnTo>
                    <a:pt x="523" y="223"/>
                  </a:lnTo>
                  <a:lnTo>
                    <a:pt x="523" y="230"/>
                  </a:lnTo>
                  <a:lnTo>
                    <a:pt x="525" y="232"/>
                  </a:lnTo>
                  <a:lnTo>
                    <a:pt x="530" y="232"/>
                  </a:lnTo>
                  <a:lnTo>
                    <a:pt x="537" y="232"/>
                  </a:lnTo>
                  <a:lnTo>
                    <a:pt x="540" y="232"/>
                  </a:lnTo>
                  <a:lnTo>
                    <a:pt x="540" y="223"/>
                  </a:lnTo>
                  <a:lnTo>
                    <a:pt x="540" y="223"/>
                  </a:lnTo>
                  <a:close/>
                  <a:moveTo>
                    <a:pt x="513" y="223"/>
                  </a:moveTo>
                  <a:lnTo>
                    <a:pt x="513" y="223"/>
                  </a:lnTo>
                  <a:lnTo>
                    <a:pt x="509" y="223"/>
                  </a:lnTo>
                  <a:lnTo>
                    <a:pt x="502" y="223"/>
                  </a:lnTo>
                  <a:lnTo>
                    <a:pt x="499" y="223"/>
                  </a:lnTo>
                  <a:lnTo>
                    <a:pt x="499" y="230"/>
                  </a:lnTo>
                  <a:lnTo>
                    <a:pt x="502" y="230"/>
                  </a:lnTo>
                  <a:lnTo>
                    <a:pt x="509" y="230"/>
                  </a:lnTo>
                  <a:lnTo>
                    <a:pt x="513" y="230"/>
                  </a:lnTo>
                  <a:lnTo>
                    <a:pt x="513" y="230"/>
                  </a:lnTo>
                  <a:lnTo>
                    <a:pt x="513" y="223"/>
                  </a:lnTo>
                  <a:lnTo>
                    <a:pt x="513" y="223"/>
                  </a:lnTo>
                  <a:close/>
                  <a:moveTo>
                    <a:pt x="490" y="223"/>
                  </a:moveTo>
                  <a:lnTo>
                    <a:pt x="485" y="223"/>
                  </a:lnTo>
                  <a:lnTo>
                    <a:pt x="480" y="221"/>
                  </a:lnTo>
                  <a:lnTo>
                    <a:pt x="473" y="221"/>
                  </a:lnTo>
                  <a:lnTo>
                    <a:pt x="473" y="230"/>
                  </a:lnTo>
                  <a:lnTo>
                    <a:pt x="480" y="230"/>
                  </a:lnTo>
                  <a:lnTo>
                    <a:pt x="485" y="230"/>
                  </a:lnTo>
                  <a:lnTo>
                    <a:pt x="490" y="230"/>
                  </a:lnTo>
                  <a:lnTo>
                    <a:pt x="490" y="223"/>
                  </a:lnTo>
                  <a:lnTo>
                    <a:pt x="490" y="223"/>
                  </a:lnTo>
                  <a:close/>
                  <a:moveTo>
                    <a:pt x="466" y="221"/>
                  </a:moveTo>
                  <a:lnTo>
                    <a:pt x="464" y="221"/>
                  </a:lnTo>
                  <a:lnTo>
                    <a:pt x="457" y="221"/>
                  </a:lnTo>
                  <a:lnTo>
                    <a:pt x="452" y="221"/>
                  </a:lnTo>
                  <a:lnTo>
                    <a:pt x="450" y="221"/>
                  </a:lnTo>
                  <a:lnTo>
                    <a:pt x="450" y="228"/>
                  </a:lnTo>
                  <a:lnTo>
                    <a:pt x="452" y="228"/>
                  </a:lnTo>
                  <a:lnTo>
                    <a:pt x="457" y="228"/>
                  </a:lnTo>
                  <a:lnTo>
                    <a:pt x="461" y="228"/>
                  </a:lnTo>
                  <a:lnTo>
                    <a:pt x="466" y="228"/>
                  </a:lnTo>
                  <a:lnTo>
                    <a:pt x="466" y="221"/>
                  </a:lnTo>
                  <a:lnTo>
                    <a:pt x="466" y="221"/>
                  </a:lnTo>
                  <a:close/>
                  <a:moveTo>
                    <a:pt x="443" y="221"/>
                  </a:moveTo>
                  <a:lnTo>
                    <a:pt x="440" y="221"/>
                  </a:lnTo>
                  <a:lnTo>
                    <a:pt x="435" y="218"/>
                  </a:lnTo>
                  <a:lnTo>
                    <a:pt x="431" y="218"/>
                  </a:lnTo>
                  <a:lnTo>
                    <a:pt x="426" y="218"/>
                  </a:lnTo>
                  <a:lnTo>
                    <a:pt x="426" y="225"/>
                  </a:lnTo>
                  <a:lnTo>
                    <a:pt x="428" y="228"/>
                  </a:lnTo>
                  <a:lnTo>
                    <a:pt x="435" y="228"/>
                  </a:lnTo>
                  <a:lnTo>
                    <a:pt x="440" y="228"/>
                  </a:lnTo>
                  <a:lnTo>
                    <a:pt x="443" y="228"/>
                  </a:lnTo>
                  <a:lnTo>
                    <a:pt x="443" y="221"/>
                  </a:lnTo>
                  <a:lnTo>
                    <a:pt x="443" y="221"/>
                  </a:lnTo>
                  <a:close/>
                  <a:moveTo>
                    <a:pt x="419" y="218"/>
                  </a:moveTo>
                  <a:lnTo>
                    <a:pt x="414" y="218"/>
                  </a:lnTo>
                  <a:lnTo>
                    <a:pt x="407" y="218"/>
                  </a:lnTo>
                  <a:lnTo>
                    <a:pt x="402" y="216"/>
                  </a:lnTo>
                  <a:lnTo>
                    <a:pt x="402" y="225"/>
                  </a:lnTo>
                  <a:lnTo>
                    <a:pt x="407" y="225"/>
                  </a:lnTo>
                  <a:lnTo>
                    <a:pt x="412" y="225"/>
                  </a:lnTo>
                  <a:lnTo>
                    <a:pt x="419" y="225"/>
                  </a:lnTo>
                  <a:lnTo>
                    <a:pt x="419" y="218"/>
                  </a:lnTo>
                  <a:lnTo>
                    <a:pt x="419" y="218"/>
                  </a:lnTo>
                  <a:close/>
                  <a:moveTo>
                    <a:pt x="395" y="216"/>
                  </a:moveTo>
                  <a:lnTo>
                    <a:pt x="390" y="216"/>
                  </a:lnTo>
                  <a:lnTo>
                    <a:pt x="386" y="216"/>
                  </a:lnTo>
                  <a:lnTo>
                    <a:pt x="381" y="216"/>
                  </a:lnTo>
                  <a:lnTo>
                    <a:pt x="379" y="214"/>
                  </a:lnTo>
                  <a:lnTo>
                    <a:pt x="379" y="223"/>
                  </a:lnTo>
                  <a:lnTo>
                    <a:pt x="379" y="223"/>
                  </a:lnTo>
                  <a:lnTo>
                    <a:pt x="386" y="223"/>
                  </a:lnTo>
                  <a:lnTo>
                    <a:pt x="390" y="223"/>
                  </a:lnTo>
                  <a:lnTo>
                    <a:pt x="393" y="223"/>
                  </a:lnTo>
                  <a:lnTo>
                    <a:pt x="395" y="216"/>
                  </a:lnTo>
                  <a:lnTo>
                    <a:pt x="395" y="216"/>
                  </a:lnTo>
                  <a:close/>
                  <a:moveTo>
                    <a:pt x="369" y="214"/>
                  </a:moveTo>
                  <a:lnTo>
                    <a:pt x="369" y="214"/>
                  </a:lnTo>
                  <a:lnTo>
                    <a:pt x="364" y="214"/>
                  </a:lnTo>
                  <a:lnTo>
                    <a:pt x="360" y="214"/>
                  </a:lnTo>
                  <a:lnTo>
                    <a:pt x="355" y="211"/>
                  </a:lnTo>
                  <a:lnTo>
                    <a:pt x="353" y="221"/>
                  </a:lnTo>
                  <a:lnTo>
                    <a:pt x="357" y="221"/>
                  </a:lnTo>
                  <a:lnTo>
                    <a:pt x="364" y="221"/>
                  </a:lnTo>
                  <a:lnTo>
                    <a:pt x="369" y="221"/>
                  </a:lnTo>
                  <a:lnTo>
                    <a:pt x="369" y="221"/>
                  </a:lnTo>
                  <a:lnTo>
                    <a:pt x="369" y="214"/>
                  </a:lnTo>
                  <a:lnTo>
                    <a:pt x="369" y="214"/>
                  </a:lnTo>
                  <a:close/>
                  <a:moveTo>
                    <a:pt x="346" y="211"/>
                  </a:moveTo>
                  <a:lnTo>
                    <a:pt x="343" y="211"/>
                  </a:lnTo>
                  <a:lnTo>
                    <a:pt x="338" y="211"/>
                  </a:lnTo>
                  <a:lnTo>
                    <a:pt x="334" y="209"/>
                  </a:lnTo>
                  <a:lnTo>
                    <a:pt x="331" y="209"/>
                  </a:lnTo>
                  <a:lnTo>
                    <a:pt x="329" y="216"/>
                  </a:lnTo>
                  <a:lnTo>
                    <a:pt x="331" y="218"/>
                  </a:lnTo>
                  <a:lnTo>
                    <a:pt x="338" y="218"/>
                  </a:lnTo>
                  <a:lnTo>
                    <a:pt x="343" y="218"/>
                  </a:lnTo>
                  <a:lnTo>
                    <a:pt x="346" y="218"/>
                  </a:lnTo>
                  <a:lnTo>
                    <a:pt x="346" y="211"/>
                  </a:lnTo>
                  <a:lnTo>
                    <a:pt x="346" y="211"/>
                  </a:lnTo>
                  <a:close/>
                  <a:moveTo>
                    <a:pt x="322" y="209"/>
                  </a:moveTo>
                  <a:lnTo>
                    <a:pt x="317" y="206"/>
                  </a:lnTo>
                  <a:lnTo>
                    <a:pt x="312" y="206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05" y="214"/>
                  </a:lnTo>
                  <a:lnTo>
                    <a:pt x="305" y="214"/>
                  </a:lnTo>
                  <a:lnTo>
                    <a:pt x="312" y="214"/>
                  </a:lnTo>
                  <a:lnTo>
                    <a:pt x="317" y="216"/>
                  </a:lnTo>
                  <a:lnTo>
                    <a:pt x="322" y="216"/>
                  </a:lnTo>
                  <a:lnTo>
                    <a:pt x="322" y="209"/>
                  </a:lnTo>
                  <a:lnTo>
                    <a:pt x="322" y="209"/>
                  </a:lnTo>
                  <a:close/>
                  <a:moveTo>
                    <a:pt x="298" y="204"/>
                  </a:moveTo>
                  <a:lnTo>
                    <a:pt x="298" y="204"/>
                  </a:lnTo>
                  <a:lnTo>
                    <a:pt x="294" y="202"/>
                  </a:lnTo>
                  <a:lnTo>
                    <a:pt x="286" y="202"/>
                  </a:lnTo>
                  <a:lnTo>
                    <a:pt x="284" y="202"/>
                  </a:lnTo>
                  <a:lnTo>
                    <a:pt x="282" y="209"/>
                  </a:lnTo>
                  <a:lnTo>
                    <a:pt x="286" y="209"/>
                  </a:lnTo>
                  <a:lnTo>
                    <a:pt x="291" y="211"/>
                  </a:lnTo>
                  <a:lnTo>
                    <a:pt x="296" y="211"/>
                  </a:lnTo>
                  <a:lnTo>
                    <a:pt x="298" y="211"/>
                  </a:lnTo>
                  <a:lnTo>
                    <a:pt x="298" y="204"/>
                  </a:lnTo>
                  <a:lnTo>
                    <a:pt x="298" y="204"/>
                  </a:lnTo>
                  <a:close/>
                  <a:moveTo>
                    <a:pt x="275" y="199"/>
                  </a:moveTo>
                  <a:lnTo>
                    <a:pt x="272" y="199"/>
                  </a:lnTo>
                  <a:lnTo>
                    <a:pt x="267" y="197"/>
                  </a:lnTo>
                  <a:lnTo>
                    <a:pt x="263" y="197"/>
                  </a:lnTo>
                  <a:lnTo>
                    <a:pt x="260" y="197"/>
                  </a:lnTo>
                  <a:lnTo>
                    <a:pt x="258" y="204"/>
                  </a:lnTo>
                  <a:lnTo>
                    <a:pt x="260" y="204"/>
                  </a:lnTo>
                  <a:lnTo>
                    <a:pt x="265" y="206"/>
                  </a:lnTo>
                  <a:lnTo>
                    <a:pt x="272" y="206"/>
                  </a:lnTo>
                  <a:lnTo>
                    <a:pt x="275" y="206"/>
                  </a:lnTo>
                  <a:lnTo>
                    <a:pt x="275" y="199"/>
                  </a:lnTo>
                  <a:lnTo>
                    <a:pt x="275" y="199"/>
                  </a:lnTo>
                  <a:close/>
                  <a:moveTo>
                    <a:pt x="251" y="195"/>
                  </a:moveTo>
                  <a:lnTo>
                    <a:pt x="249" y="195"/>
                  </a:lnTo>
                  <a:lnTo>
                    <a:pt x="244" y="192"/>
                  </a:lnTo>
                  <a:lnTo>
                    <a:pt x="239" y="192"/>
                  </a:lnTo>
                  <a:lnTo>
                    <a:pt x="237" y="190"/>
                  </a:lnTo>
                  <a:lnTo>
                    <a:pt x="234" y="197"/>
                  </a:lnTo>
                  <a:lnTo>
                    <a:pt x="237" y="199"/>
                  </a:lnTo>
                  <a:lnTo>
                    <a:pt x="241" y="199"/>
                  </a:lnTo>
                  <a:lnTo>
                    <a:pt x="246" y="202"/>
                  </a:lnTo>
                  <a:lnTo>
                    <a:pt x="251" y="202"/>
                  </a:lnTo>
                  <a:lnTo>
                    <a:pt x="251" y="195"/>
                  </a:lnTo>
                  <a:lnTo>
                    <a:pt x="251" y="195"/>
                  </a:lnTo>
                  <a:close/>
                  <a:moveTo>
                    <a:pt x="230" y="187"/>
                  </a:moveTo>
                  <a:lnTo>
                    <a:pt x="225" y="187"/>
                  </a:lnTo>
                  <a:lnTo>
                    <a:pt x="220" y="185"/>
                  </a:lnTo>
                  <a:lnTo>
                    <a:pt x="215" y="185"/>
                  </a:lnTo>
                  <a:lnTo>
                    <a:pt x="213" y="183"/>
                  </a:lnTo>
                  <a:lnTo>
                    <a:pt x="211" y="192"/>
                  </a:lnTo>
                  <a:lnTo>
                    <a:pt x="213" y="192"/>
                  </a:lnTo>
                  <a:lnTo>
                    <a:pt x="218" y="192"/>
                  </a:lnTo>
                  <a:lnTo>
                    <a:pt x="223" y="195"/>
                  </a:lnTo>
                  <a:lnTo>
                    <a:pt x="227" y="195"/>
                  </a:lnTo>
                  <a:lnTo>
                    <a:pt x="230" y="187"/>
                  </a:lnTo>
                  <a:lnTo>
                    <a:pt x="230" y="187"/>
                  </a:lnTo>
                  <a:close/>
                  <a:moveTo>
                    <a:pt x="206" y="180"/>
                  </a:moveTo>
                  <a:lnTo>
                    <a:pt x="204" y="180"/>
                  </a:lnTo>
                  <a:lnTo>
                    <a:pt x="199" y="178"/>
                  </a:lnTo>
                  <a:lnTo>
                    <a:pt x="194" y="178"/>
                  </a:lnTo>
                  <a:lnTo>
                    <a:pt x="192" y="176"/>
                  </a:lnTo>
                  <a:lnTo>
                    <a:pt x="187" y="183"/>
                  </a:lnTo>
                  <a:lnTo>
                    <a:pt x="192" y="185"/>
                  </a:lnTo>
                  <a:lnTo>
                    <a:pt x="197" y="185"/>
                  </a:lnTo>
                  <a:lnTo>
                    <a:pt x="201" y="187"/>
                  </a:lnTo>
                  <a:lnTo>
                    <a:pt x="204" y="187"/>
                  </a:lnTo>
                  <a:lnTo>
                    <a:pt x="206" y="180"/>
                  </a:lnTo>
                  <a:lnTo>
                    <a:pt x="206" y="180"/>
                  </a:lnTo>
                  <a:close/>
                  <a:moveTo>
                    <a:pt x="182" y="173"/>
                  </a:moveTo>
                  <a:lnTo>
                    <a:pt x="182" y="171"/>
                  </a:lnTo>
                  <a:lnTo>
                    <a:pt x="178" y="171"/>
                  </a:lnTo>
                  <a:lnTo>
                    <a:pt x="173" y="168"/>
                  </a:lnTo>
                  <a:lnTo>
                    <a:pt x="168" y="166"/>
                  </a:lnTo>
                  <a:lnTo>
                    <a:pt x="166" y="173"/>
                  </a:lnTo>
                  <a:lnTo>
                    <a:pt x="170" y="176"/>
                  </a:lnTo>
                  <a:lnTo>
                    <a:pt x="173" y="178"/>
                  </a:lnTo>
                  <a:lnTo>
                    <a:pt x="178" y="180"/>
                  </a:lnTo>
                  <a:lnTo>
                    <a:pt x="180" y="180"/>
                  </a:lnTo>
                  <a:lnTo>
                    <a:pt x="182" y="173"/>
                  </a:lnTo>
                  <a:lnTo>
                    <a:pt x="182" y="173"/>
                  </a:lnTo>
                  <a:close/>
                  <a:moveTo>
                    <a:pt x="161" y="164"/>
                  </a:moveTo>
                  <a:lnTo>
                    <a:pt x="161" y="164"/>
                  </a:lnTo>
                  <a:lnTo>
                    <a:pt x="156" y="161"/>
                  </a:lnTo>
                  <a:lnTo>
                    <a:pt x="152" y="159"/>
                  </a:lnTo>
                  <a:lnTo>
                    <a:pt x="149" y="157"/>
                  </a:lnTo>
                  <a:lnTo>
                    <a:pt x="147" y="157"/>
                  </a:lnTo>
                  <a:lnTo>
                    <a:pt x="144" y="164"/>
                  </a:lnTo>
                  <a:lnTo>
                    <a:pt x="144" y="164"/>
                  </a:lnTo>
                  <a:lnTo>
                    <a:pt x="149" y="166"/>
                  </a:lnTo>
                  <a:lnTo>
                    <a:pt x="154" y="168"/>
                  </a:lnTo>
                  <a:lnTo>
                    <a:pt x="156" y="171"/>
                  </a:lnTo>
                  <a:lnTo>
                    <a:pt x="159" y="171"/>
                  </a:lnTo>
                  <a:lnTo>
                    <a:pt x="161" y="164"/>
                  </a:lnTo>
                  <a:lnTo>
                    <a:pt x="161" y="164"/>
                  </a:lnTo>
                  <a:close/>
                  <a:moveTo>
                    <a:pt x="140" y="152"/>
                  </a:moveTo>
                  <a:lnTo>
                    <a:pt x="137" y="149"/>
                  </a:lnTo>
                  <a:lnTo>
                    <a:pt x="133" y="149"/>
                  </a:lnTo>
                  <a:lnTo>
                    <a:pt x="128" y="147"/>
                  </a:lnTo>
                  <a:lnTo>
                    <a:pt x="126" y="145"/>
                  </a:lnTo>
                  <a:lnTo>
                    <a:pt x="123" y="152"/>
                  </a:lnTo>
                  <a:lnTo>
                    <a:pt x="126" y="152"/>
                  </a:lnTo>
                  <a:lnTo>
                    <a:pt x="128" y="154"/>
                  </a:lnTo>
                  <a:lnTo>
                    <a:pt x="133" y="157"/>
                  </a:lnTo>
                  <a:lnTo>
                    <a:pt x="137" y="159"/>
                  </a:lnTo>
                  <a:lnTo>
                    <a:pt x="140" y="152"/>
                  </a:lnTo>
                  <a:lnTo>
                    <a:pt x="140" y="152"/>
                  </a:lnTo>
                  <a:close/>
                  <a:moveTo>
                    <a:pt x="121" y="140"/>
                  </a:moveTo>
                  <a:lnTo>
                    <a:pt x="118" y="140"/>
                  </a:lnTo>
                  <a:lnTo>
                    <a:pt x="114" y="138"/>
                  </a:lnTo>
                  <a:lnTo>
                    <a:pt x="111" y="135"/>
                  </a:lnTo>
                  <a:lnTo>
                    <a:pt x="107" y="133"/>
                  </a:lnTo>
                  <a:lnTo>
                    <a:pt x="107" y="130"/>
                  </a:lnTo>
                  <a:lnTo>
                    <a:pt x="102" y="138"/>
                  </a:lnTo>
                  <a:lnTo>
                    <a:pt x="102" y="138"/>
                  </a:lnTo>
                  <a:lnTo>
                    <a:pt x="107" y="140"/>
                  </a:lnTo>
                  <a:lnTo>
                    <a:pt x="109" y="142"/>
                  </a:lnTo>
                  <a:lnTo>
                    <a:pt x="114" y="145"/>
                  </a:lnTo>
                  <a:lnTo>
                    <a:pt x="116" y="147"/>
                  </a:lnTo>
                  <a:lnTo>
                    <a:pt x="121" y="140"/>
                  </a:lnTo>
                  <a:lnTo>
                    <a:pt x="121" y="140"/>
                  </a:lnTo>
                  <a:close/>
                  <a:moveTo>
                    <a:pt x="100" y="126"/>
                  </a:moveTo>
                  <a:lnTo>
                    <a:pt x="100" y="126"/>
                  </a:lnTo>
                  <a:lnTo>
                    <a:pt x="97" y="123"/>
                  </a:lnTo>
                  <a:lnTo>
                    <a:pt x="92" y="121"/>
                  </a:lnTo>
                  <a:lnTo>
                    <a:pt x="90" y="119"/>
                  </a:lnTo>
                  <a:lnTo>
                    <a:pt x="88" y="116"/>
                  </a:lnTo>
                  <a:lnTo>
                    <a:pt x="83" y="123"/>
                  </a:lnTo>
                  <a:lnTo>
                    <a:pt x="85" y="126"/>
                  </a:lnTo>
                  <a:lnTo>
                    <a:pt x="88" y="128"/>
                  </a:lnTo>
                  <a:lnTo>
                    <a:pt x="92" y="130"/>
                  </a:lnTo>
                  <a:lnTo>
                    <a:pt x="95" y="133"/>
                  </a:lnTo>
                  <a:lnTo>
                    <a:pt x="95" y="133"/>
                  </a:lnTo>
                  <a:lnTo>
                    <a:pt x="100" y="126"/>
                  </a:lnTo>
                  <a:lnTo>
                    <a:pt x="100" y="126"/>
                  </a:lnTo>
                  <a:close/>
                  <a:moveTo>
                    <a:pt x="83" y="111"/>
                  </a:moveTo>
                  <a:lnTo>
                    <a:pt x="81" y="109"/>
                  </a:lnTo>
                  <a:lnTo>
                    <a:pt x="78" y="107"/>
                  </a:lnTo>
                  <a:lnTo>
                    <a:pt x="74" y="104"/>
                  </a:lnTo>
                  <a:lnTo>
                    <a:pt x="71" y="102"/>
                  </a:lnTo>
                  <a:lnTo>
                    <a:pt x="71" y="100"/>
                  </a:lnTo>
                  <a:lnTo>
                    <a:pt x="64" y="107"/>
                  </a:lnTo>
                  <a:lnTo>
                    <a:pt x="66" y="107"/>
                  </a:lnTo>
                  <a:lnTo>
                    <a:pt x="69" y="109"/>
                  </a:lnTo>
                  <a:lnTo>
                    <a:pt x="71" y="114"/>
                  </a:lnTo>
                  <a:lnTo>
                    <a:pt x="76" y="116"/>
                  </a:lnTo>
                  <a:lnTo>
                    <a:pt x="76" y="119"/>
                  </a:lnTo>
                  <a:lnTo>
                    <a:pt x="83" y="111"/>
                  </a:lnTo>
                  <a:lnTo>
                    <a:pt x="83" y="111"/>
                  </a:lnTo>
                  <a:close/>
                  <a:moveTo>
                    <a:pt x="66" y="95"/>
                  </a:moveTo>
                  <a:lnTo>
                    <a:pt x="64" y="95"/>
                  </a:lnTo>
                  <a:lnTo>
                    <a:pt x="62" y="93"/>
                  </a:lnTo>
                  <a:lnTo>
                    <a:pt x="59" y="88"/>
                  </a:lnTo>
                  <a:lnTo>
                    <a:pt x="57" y="85"/>
                  </a:lnTo>
                  <a:lnTo>
                    <a:pt x="55" y="83"/>
                  </a:lnTo>
                  <a:lnTo>
                    <a:pt x="50" y="88"/>
                  </a:lnTo>
                  <a:lnTo>
                    <a:pt x="50" y="90"/>
                  </a:lnTo>
                  <a:lnTo>
                    <a:pt x="52" y="93"/>
                  </a:lnTo>
                  <a:lnTo>
                    <a:pt x="57" y="97"/>
                  </a:lnTo>
                  <a:lnTo>
                    <a:pt x="59" y="100"/>
                  </a:lnTo>
                  <a:lnTo>
                    <a:pt x="59" y="100"/>
                  </a:lnTo>
                  <a:lnTo>
                    <a:pt x="66" y="95"/>
                  </a:lnTo>
                  <a:lnTo>
                    <a:pt x="66" y="95"/>
                  </a:lnTo>
                  <a:close/>
                  <a:moveTo>
                    <a:pt x="50" y="76"/>
                  </a:moveTo>
                  <a:lnTo>
                    <a:pt x="47" y="74"/>
                  </a:lnTo>
                  <a:lnTo>
                    <a:pt x="45" y="71"/>
                  </a:lnTo>
                  <a:lnTo>
                    <a:pt x="43" y="66"/>
                  </a:lnTo>
                  <a:lnTo>
                    <a:pt x="40" y="64"/>
                  </a:lnTo>
                  <a:lnTo>
                    <a:pt x="33" y="69"/>
                  </a:lnTo>
                  <a:lnTo>
                    <a:pt x="36" y="71"/>
                  </a:lnTo>
                  <a:lnTo>
                    <a:pt x="40" y="76"/>
                  </a:lnTo>
                  <a:lnTo>
                    <a:pt x="43" y="78"/>
                  </a:lnTo>
                  <a:lnTo>
                    <a:pt x="43" y="81"/>
                  </a:lnTo>
                  <a:lnTo>
                    <a:pt x="50" y="76"/>
                  </a:lnTo>
                  <a:lnTo>
                    <a:pt x="50" y="76"/>
                  </a:lnTo>
                  <a:close/>
                  <a:moveTo>
                    <a:pt x="36" y="57"/>
                  </a:moveTo>
                  <a:lnTo>
                    <a:pt x="36" y="57"/>
                  </a:lnTo>
                  <a:lnTo>
                    <a:pt x="33" y="52"/>
                  </a:lnTo>
                  <a:lnTo>
                    <a:pt x="31" y="47"/>
                  </a:lnTo>
                  <a:lnTo>
                    <a:pt x="29" y="45"/>
                  </a:lnTo>
                  <a:lnTo>
                    <a:pt x="29" y="45"/>
                  </a:lnTo>
                  <a:lnTo>
                    <a:pt x="21" y="47"/>
                  </a:lnTo>
                  <a:lnTo>
                    <a:pt x="21" y="47"/>
                  </a:lnTo>
                  <a:lnTo>
                    <a:pt x="24" y="52"/>
                  </a:lnTo>
                  <a:lnTo>
                    <a:pt x="26" y="57"/>
                  </a:lnTo>
                  <a:lnTo>
                    <a:pt x="29" y="59"/>
                  </a:lnTo>
                  <a:lnTo>
                    <a:pt x="31" y="62"/>
                  </a:lnTo>
                  <a:lnTo>
                    <a:pt x="36" y="57"/>
                  </a:lnTo>
                  <a:lnTo>
                    <a:pt x="36" y="57"/>
                  </a:lnTo>
                  <a:close/>
                  <a:moveTo>
                    <a:pt x="24" y="38"/>
                  </a:moveTo>
                  <a:lnTo>
                    <a:pt x="24" y="36"/>
                  </a:lnTo>
                  <a:lnTo>
                    <a:pt x="21" y="33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2" y="31"/>
                  </a:lnTo>
                  <a:lnTo>
                    <a:pt x="14" y="36"/>
                  </a:lnTo>
                  <a:lnTo>
                    <a:pt x="17" y="40"/>
                  </a:lnTo>
                  <a:lnTo>
                    <a:pt x="17" y="40"/>
                  </a:lnTo>
                  <a:lnTo>
                    <a:pt x="24" y="3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3034752" y="4462693"/>
              <a:ext cx="977499" cy="1296009"/>
            </a:xfrm>
            <a:custGeom>
              <a:avLst/>
              <a:gdLst>
                <a:gd name="T0" fmla="*/ 5 w 445"/>
                <a:gd name="T1" fmla="*/ 14 h 590"/>
                <a:gd name="T2" fmla="*/ 409 w 445"/>
                <a:gd name="T3" fmla="*/ 581 h 590"/>
                <a:gd name="T4" fmla="*/ 414 w 445"/>
                <a:gd name="T5" fmla="*/ 569 h 590"/>
                <a:gd name="T6" fmla="*/ 402 w 445"/>
                <a:gd name="T7" fmla="*/ 576 h 590"/>
                <a:gd name="T8" fmla="*/ 421 w 445"/>
                <a:gd name="T9" fmla="*/ 552 h 590"/>
                <a:gd name="T10" fmla="*/ 414 w 445"/>
                <a:gd name="T11" fmla="*/ 550 h 590"/>
                <a:gd name="T12" fmla="*/ 428 w 445"/>
                <a:gd name="T13" fmla="*/ 534 h 590"/>
                <a:gd name="T14" fmla="*/ 423 w 445"/>
                <a:gd name="T15" fmla="*/ 524 h 590"/>
                <a:gd name="T16" fmla="*/ 435 w 445"/>
                <a:gd name="T17" fmla="*/ 512 h 590"/>
                <a:gd name="T18" fmla="*/ 430 w 445"/>
                <a:gd name="T19" fmla="*/ 500 h 590"/>
                <a:gd name="T20" fmla="*/ 440 w 445"/>
                <a:gd name="T21" fmla="*/ 491 h 590"/>
                <a:gd name="T22" fmla="*/ 435 w 445"/>
                <a:gd name="T23" fmla="*/ 477 h 590"/>
                <a:gd name="T24" fmla="*/ 440 w 445"/>
                <a:gd name="T25" fmla="*/ 491 h 590"/>
                <a:gd name="T26" fmla="*/ 445 w 445"/>
                <a:gd name="T27" fmla="*/ 450 h 590"/>
                <a:gd name="T28" fmla="*/ 435 w 445"/>
                <a:gd name="T29" fmla="*/ 467 h 590"/>
                <a:gd name="T30" fmla="*/ 445 w 445"/>
                <a:gd name="T31" fmla="*/ 427 h 590"/>
                <a:gd name="T32" fmla="*/ 437 w 445"/>
                <a:gd name="T33" fmla="*/ 443 h 590"/>
                <a:gd name="T34" fmla="*/ 440 w 445"/>
                <a:gd name="T35" fmla="*/ 403 h 590"/>
                <a:gd name="T36" fmla="*/ 435 w 445"/>
                <a:gd name="T37" fmla="*/ 420 h 590"/>
                <a:gd name="T38" fmla="*/ 430 w 445"/>
                <a:gd name="T39" fmla="*/ 379 h 590"/>
                <a:gd name="T40" fmla="*/ 437 w 445"/>
                <a:gd name="T41" fmla="*/ 396 h 590"/>
                <a:gd name="T42" fmla="*/ 421 w 445"/>
                <a:gd name="T43" fmla="*/ 358 h 590"/>
                <a:gd name="T44" fmla="*/ 421 w 445"/>
                <a:gd name="T45" fmla="*/ 375 h 590"/>
                <a:gd name="T46" fmla="*/ 409 w 445"/>
                <a:gd name="T47" fmla="*/ 341 h 590"/>
                <a:gd name="T48" fmla="*/ 407 w 445"/>
                <a:gd name="T49" fmla="*/ 351 h 590"/>
                <a:gd name="T50" fmla="*/ 397 w 445"/>
                <a:gd name="T51" fmla="*/ 327 h 590"/>
                <a:gd name="T52" fmla="*/ 388 w 445"/>
                <a:gd name="T53" fmla="*/ 329 h 590"/>
                <a:gd name="T54" fmla="*/ 383 w 445"/>
                <a:gd name="T55" fmla="*/ 313 h 590"/>
                <a:gd name="T56" fmla="*/ 369 w 445"/>
                <a:gd name="T57" fmla="*/ 310 h 590"/>
                <a:gd name="T58" fmla="*/ 385 w 445"/>
                <a:gd name="T59" fmla="*/ 313 h 590"/>
                <a:gd name="T60" fmla="*/ 355 w 445"/>
                <a:gd name="T61" fmla="*/ 289 h 590"/>
                <a:gd name="T62" fmla="*/ 359 w 445"/>
                <a:gd name="T63" fmla="*/ 303 h 590"/>
                <a:gd name="T64" fmla="*/ 338 w 445"/>
                <a:gd name="T65" fmla="*/ 277 h 590"/>
                <a:gd name="T66" fmla="*/ 336 w 445"/>
                <a:gd name="T67" fmla="*/ 287 h 590"/>
                <a:gd name="T68" fmla="*/ 319 w 445"/>
                <a:gd name="T69" fmla="*/ 265 h 590"/>
                <a:gd name="T70" fmla="*/ 314 w 445"/>
                <a:gd name="T71" fmla="*/ 273 h 590"/>
                <a:gd name="T72" fmla="*/ 300 w 445"/>
                <a:gd name="T73" fmla="*/ 254 h 590"/>
                <a:gd name="T74" fmla="*/ 293 w 445"/>
                <a:gd name="T75" fmla="*/ 261 h 590"/>
                <a:gd name="T76" fmla="*/ 279 w 445"/>
                <a:gd name="T77" fmla="*/ 242 h 590"/>
                <a:gd name="T78" fmla="*/ 274 w 445"/>
                <a:gd name="T79" fmla="*/ 249 h 590"/>
                <a:gd name="T80" fmla="*/ 251 w 445"/>
                <a:gd name="T81" fmla="*/ 235 h 590"/>
                <a:gd name="T82" fmla="*/ 243 w 445"/>
                <a:gd name="T83" fmla="*/ 220 h 590"/>
                <a:gd name="T84" fmla="*/ 236 w 445"/>
                <a:gd name="T85" fmla="*/ 225 h 590"/>
                <a:gd name="T86" fmla="*/ 210 w 445"/>
                <a:gd name="T87" fmla="*/ 199 h 590"/>
                <a:gd name="T88" fmla="*/ 201 w 445"/>
                <a:gd name="T89" fmla="*/ 192 h 590"/>
                <a:gd name="T90" fmla="*/ 196 w 445"/>
                <a:gd name="T91" fmla="*/ 197 h 590"/>
                <a:gd name="T92" fmla="*/ 173 w 445"/>
                <a:gd name="T93" fmla="*/ 171 h 590"/>
                <a:gd name="T94" fmla="*/ 163 w 445"/>
                <a:gd name="T95" fmla="*/ 163 h 590"/>
                <a:gd name="T96" fmla="*/ 156 w 445"/>
                <a:gd name="T97" fmla="*/ 168 h 590"/>
                <a:gd name="T98" fmla="*/ 135 w 445"/>
                <a:gd name="T99" fmla="*/ 140 h 590"/>
                <a:gd name="T100" fmla="*/ 125 w 445"/>
                <a:gd name="T101" fmla="*/ 133 h 590"/>
                <a:gd name="T102" fmla="*/ 120 w 445"/>
                <a:gd name="T103" fmla="*/ 137 h 590"/>
                <a:gd name="T104" fmla="*/ 99 w 445"/>
                <a:gd name="T105" fmla="*/ 109 h 590"/>
                <a:gd name="T106" fmla="*/ 90 w 445"/>
                <a:gd name="T107" fmla="*/ 99 h 590"/>
                <a:gd name="T108" fmla="*/ 85 w 445"/>
                <a:gd name="T109" fmla="*/ 104 h 590"/>
                <a:gd name="T110" fmla="*/ 59 w 445"/>
                <a:gd name="T111" fmla="*/ 78 h 590"/>
                <a:gd name="T112" fmla="*/ 57 w 445"/>
                <a:gd name="T113" fmla="*/ 64 h 590"/>
                <a:gd name="T114" fmla="*/ 54 w 445"/>
                <a:gd name="T115" fmla="*/ 71 h 590"/>
                <a:gd name="T116" fmla="*/ 31 w 445"/>
                <a:gd name="T117" fmla="*/ 45 h 590"/>
                <a:gd name="T118" fmla="*/ 23 w 445"/>
                <a:gd name="T119" fmla="*/ 23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5" h="590">
                  <a:moveTo>
                    <a:pt x="14" y="12"/>
                  </a:moveTo>
                  <a:lnTo>
                    <a:pt x="14" y="12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9" y="7"/>
                  </a:lnTo>
                  <a:lnTo>
                    <a:pt x="9" y="7"/>
                  </a:lnTo>
                  <a:lnTo>
                    <a:pt x="9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5" y="0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4" y="12"/>
                  </a:lnTo>
                  <a:lnTo>
                    <a:pt x="14" y="12"/>
                  </a:lnTo>
                  <a:close/>
                  <a:moveTo>
                    <a:pt x="402" y="590"/>
                  </a:moveTo>
                  <a:lnTo>
                    <a:pt x="404" y="590"/>
                  </a:lnTo>
                  <a:lnTo>
                    <a:pt x="404" y="590"/>
                  </a:lnTo>
                  <a:lnTo>
                    <a:pt x="404" y="590"/>
                  </a:lnTo>
                  <a:lnTo>
                    <a:pt x="397" y="586"/>
                  </a:lnTo>
                  <a:lnTo>
                    <a:pt x="397" y="586"/>
                  </a:lnTo>
                  <a:lnTo>
                    <a:pt x="397" y="588"/>
                  </a:lnTo>
                  <a:lnTo>
                    <a:pt x="395" y="588"/>
                  </a:lnTo>
                  <a:lnTo>
                    <a:pt x="402" y="590"/>
                  </a:lnTo>
                  <a:lnTo>
                    <a:pt x="402" y="590"/>
                  </a:lnTo>
                  <a:close/>
                  <a:moveTo>
                    <a:pt x="407" y="583"/>
                  </a:moveTo>
                  <a:lnTo>
                    <a:pt x="407" y="583"/>
                  </a:lnTo>
                  <a:lnTo>
                    <a:pt x="409" y="581"/>
                  </a:lnTo>
                  <a:lnTo>
                    <a:pt x="409" y="581"/>
                  </a:lnTo>
                  <a:lnTo>
                    <a:pt x="409" y="581"/>
                  </a:lnTo>
                  <a:lnTo>
                    <a:pt x="409" y="579"/>
                  </a:lnTo>
                  <a:lnTo>
                    <a:pt x="409" y="579"/>
                  </a:lnTo>
                  <a:lnTo>
                    <a:pt x="409" y="579"/>
                  </a:lnTo>
                  <a:lnTo>
                    <a:pt x="409" y="579"/>
                  </a:lnTo>
                  <a:lnTo>
                    <a:pt x="411" y="576"/>
                  </a:lnTo>
                  <a:lnTo>
                    <a:pt x="411" y="576"/>
                  </a:lnTo>
                  <a:lnTo>
                    <a:pt x="411" y="576"/>
                  </a:lnTo>
                  <a:lnTo>
                    <a:pt x="411" y="576"/>
                  </a:lnTo>
                  <a:lnTo>
                    <a:pt x="411" y="574"/>
                  </a:lnTo>
                  <a:lnTo>
                    <a:pt x="411" y="574"/>
                  </a:lnTo>
                  <a:lnTo>
                    <a:pt x="411" y="574"/>
                  </a:lnTo>
                  <a:lnTo>
                    <a:pt x="414" y="571"/>
                  </a:lnTo>
                  <a:lnTo>
                    <a:pt x="414" y="571"/>
                  </a:lnTo>
                  <a:lnTo>
                    <a:pt x="414" y="571"/>
                  </a:lnTo>
                  <a:lnTo>
                    <a:pt x="414" y="571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14" y="569"/>
                  </a:lnTo>
                  <a:lnTo>
                    <a:pt x="407" y="564"/>
                  </a:lnTo>
                  <a:lnTo>
                    <a:pt x="407" y="564"/>
                  </a:lnTo>
                  <a:lnTo>
                    <a:pt x="407" y="567"/>
                  </a:lnTo>
                  <a:lnTo>
                    <a:pt x="407" y="567"/>
                  </a:lnTo>
                  <a:lnTo>
                    <a:pt x="407" y="567"/>
                  </a:lnTo>
                  <a:lnTo>
                    <a:pt x="407" y="567"/>
                  </a:lnTo>
                  <a:lnTo>
                    <a:pt x="407" y="569"/>
                  </a:lnTo>
                  <a:lnTo>
                    <a:pt x="404" y="569"/>
                  </a:lnTo>
                  <a:lnTo>
                    <a:pt x="404" y="569"/>
                  </a:lnTo>
                  <a:lnTo>
                    <a:pt x="404" y="571"/>
                  </a:lnTo>
                  <a:lnTo>
                    <a:pt x="404" y="571"/>
                  </a:lnTo>
                  <a:lnTo>
                    <a:pt x="404" y="571"/>
                  </a:lnTo>
                  <a:lnTo>
                    <a:pt x="404" y="571"/>
                  </a:lnTo>
                  <a:lnTo>
                    <a:pt x="404" y="574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4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6"/>
                  </a:lnTo>
                  <a:lnTo>
                    <a:pt x="402" y="579"/>
                  </a:lnTo>
                  <a:lnTo>
                    <a:pt x="402" y="579"/>
                  </a:lnTo>
                  <a:lnTo>
                    <a:pt x="400" y="579"/>
                  </a:lnTo>
                  <a:lnTo>
                    <a:pt x="400" y="579"/>
                  </a:lnTo>
                  <a:lnTo>
                    <a:pt x="407" y="583"/>
                  </a:lnTo>
                  <a:lnTo>
                    <a:pt x="407" y="583"/>
                  </a:lnTo>
                  <a:close/>
                  <a:moveTo>
                    <a:pt x="419" y="562"/>
                  </a:moveTo>
                  <a:lnTo>
                    <a:pt x="419" y="560"/>
                  </a:lnTo>
                  <a:lnTo>
                    <a:pt x="419" y="560"/>
                  </a:lnTo>
                  <a:lnTo>
                    <a:pt x="419" y="560"/>
                  </a:lnTo>
                  <a:lnTo>
                    <a:pt x="419" y="557"/>
                  </a:lnTo>
                  <a:lnTo>
                    <a:pt x="419" y="557"/>
                  </a:lnTo>
                  <a:lnTo>
                    <a:pt x="419" y="557"/>
                  </a:lnTo>
                  <a:lnTo>
                    <a:pt x="421" y="557"/>
                  </a:lnTo>
                  <a:lnTo>
                    <a:pt x="421" y="555"/>
                  </a:lnTo>
                  <a:lnTo>
                    <a:pt x="421" y="555"/>
                  </a:lnTo>
                  <a:lnTo>
                    <a:pt x="421" y="555"/>
                  </a:lnTo>
                  <a:lnTo>
                    <a:pt x="421" y="552"/>
                  </a:lnTo>
                  <a:lnTo>
                    <a:pt x="421" y="552"/>
                  </a:lnTo>
                  <a:lnTo>
                    <a:pt x="421" y="552"/>
                  </a:lnTo>
                  <a:lnTo>
                    <a:pt x="423" y="550"/>
                  </a:lnTo>
                  <a:lnTo>
                    <a:pt x="423" y="550"/>
                  </a:lnTo>
                  <a:lnTo>
                    <a:pt x="423" y="550"/>
                  </a:lnTo>
                  <a:lnTo>
                    <a:pt x="423" y="548"/>
                  </a:lnTo>
                  <a:lnTo>
                    <a:pt x="423" y="548"/>
                  </a:lnTo>
                  <a:lnTo>
                    <a:pt x="423" y="548"/>
                  </a:lnTo>
                  <a:lnTo>
                    <a:pt x="423" y="545"/>
                  </a:lnTo>
                  <a:lnTo>
                    <a:pt x="423" y="545"/>
                  </a:lnTo>
                  <a:lnTo>
                    <a:pt x="416" y="543"/>
                  </a:lnTo>
                  <a:lnTo>
                    <a:pt x="416" y="543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5"/>
                  </a:lnTo>
                  <a:lnTo>
                    <a:pt x="416" y="548"/>
                  </a:lnTo>
                  <a:lnTo>
                    <a:pt x="414" y="548"/>
                  </a:lnTo>
                  <a:lnTo>
                    <a:pt x="414" y="548"/>
                  </a:lnTo>
                  <a:lnTo>
                    <a:pt x="414" y="550"/>
                  </a:lnTo>
                  <a:lnTo>
                    <a:pt x="414" y="550"/>
                  </a:lnTo>
                  <a:lnTo>
                    <a:pt x="414" y="550"/>
                  </a:lnTo>
                  <a:lnTo>
                    <a:pt x="414" y="552"/>
                  </a:lnTo>
                  <a:lnTo>
                    <a:pt x="414" y="552"/>
                  </a:lnTo>
                  <a:lnTo>
                    <a:pt x="411" y="552"/>
                  </a:lnTo>
                  <a:lnTo>
                    <a:pt x="411" y="555"/>
                  </a:lnTo>
                  <a:lnTo>
                    <a:pt x="411" y="555"/>
                  </a:lnTo>
                  <a:lnTo>
                    <a:pt x="411" y="555"/>
                  </a:lnTo>
                  <a:lnTo>
                    <a:pt x="411" y="555"/>
                  </a:lnTo>
                  <a:lnTo>
                    <a:pt x="411" y="557"/>
                  </a:lnTo>
                  <a:lnTo>
                    <a:pt x="411" y="557"/>
                  </a:lnTo>
                  <a:lnTo>
                    <a:pt x="411" y="557"/>
                  </a:lnTo>
                  <a:lnTo>
                    <a:pt x="419" y="562"/>
                  </a:lnTo>
                  <a:lnTo>
                    <a:pt x="419" y="562"/>
                  </a:lnTo>
                  <a:close/>
                  <a:moveTo>
                    <a:pt x="428" y="538"/>
                  </a:moveTo>
                  <a:lnTo>
                    <a:pt x="428" y="538"/>
                  </a:lnTo>
                  <a:lnTo>
                    <a:pt x="428" y="536"/>
                  </a:lnTo>
                  <a:lnTo>
                    <a:pt x="428" y="536"/>
                  </a:lnTo>
                  <a:lnTo>
                    <a:pt x="428" y="536"/>
                  </a:lnTo>
                  <a:lnTo>
                    <a:pt x="428" y="534"/>
                  </a:lnTo>
                  <a:lnTo>
                    <a:pt x="428" y="534"/>
                  </a:lnTo>
                  <a:lnTo>
                    <a:pt x="428" y="534"/>
                  </a:lnTo>
                  <a:lnTo>
                    <a:pt x="430" y="531"/>
                  </a:lnTo>
                  <a:lnTo>
                    <a:pt x="430" y="531"/>
                  </a:lnTo>
                  <a:lnTo>
                    <a:pt x="430" y="531"/>
                  </a:lnTo>
                  <a:lnTo>
                    <a:pt x="430" y="529"/>
                  </a:lnTo>
                  <a:lnTo>
                    <a:pt x="430" y="529"/>
                  </a:lnTo>
                  <a:lnTo>
                    <a:pt x="430" y="529"/>
                  </a:lnTo>
                  <a:lnTo>
                    <a:pt x="430" y="526"/>
                  </a:lnTo>
                  <a:lnTo>
                    <a:pt x="430" y="526"/>
                  </a:lnTo>
                  <a:lnTo>
                    <a:pt x="430" y="526"/>
                  </a:lnTo>
                  <a:lnTo>
                    <a:pt x="433" y="524"/>
                  </a:lnTo>
                  <a:lnTo>
                    <a:pt x="433" y="524"/>
                  </a:lnTo>
                  <a:lnTo>
                    <a:pt x="433" y="524"/>
                  </a:lnTo>
                  <a:lnTo>
                    <a:pt x="433" y="524"/>
                  </a:lnTo>
                  <a:lnTo>
                    <a:pt x="426" y="522"/>
                  </a:lnTo>
                  <a:lnTo>
                    <a:pt x="426" y="522"/>
                  </a:lnTo>
                  <a:lnTo>
                    <a:pt x="423" y="522"/>
                  </a:lnTo>
                  <a:lnTo>
                    <a:pt x="423" y="522"/>
                  </a:lnTo>
                  <a:lnTo>
                    <a:pt x="423" y="524"/>
                  </a:lnTo>
                  <a:lnTo>
                    <a:pt x="423" y="524"/>
                  </a:lnTo>
                  <a:lnTo>
                    <a:pt x="423" y="524"/>
                  </a:lnTo>
                  <a:lnTo>
                    <a:pt x="423" y="526"/>
                  </a:lnTo>
                  <a:lnTo>
                    <a:pt x="423" y="526"/>
                  </a:lnTo>
                  <a:lnTo>
                    <a:pt x="423" y="526"/>
                  </a:lnTo>
                  <a:lnTo>
                    <a:pt x="423" y="529"/>
                  </a:lnTo>
                  <a:lnTo>
                    <a:pt x="421" y="529"/>
                  </a:lnTo>
                  <a:lnTo>
                    <a:pt x="421" y="529"/>
                  </a:lnTo>
                  <a:lnTo>
                    <a:pt x="421" y="531"/>
                  </a:lnTo>
                  <a:lnTo>
                    <a:pt x="421" y="531"/>
                  </a:lnTo>
                  <a:lnTo>
                    <a:pt x="421" y="531"/>
                  </a:lnTo>
                  <a:lnTo>
                    <a:pt x="421" y="534"/>
                  </a:lnTo>
                  <a:lnTo>
                    <a:pt x="421" y="534"/>
                  </a:lnTo>
                  <a:lnTo>
                    <a:pt x="421" y="534"/>
                  </a:lnTo>
                  <a:lnTo>
                    <a:pt x="419" y="536"/>
                  </a:lnTo>
                  <a:lnTo>
                    <a:pt x="419" y="536"/>
                  </a:lnTo>
                  <a:lnTo>
                    <a:pt x="428" y="538"/>
                  </a:lnTo>
                  <a:lnTo>
                    <a:pt x="428" y="538"/>
                  </a:lnTo>
                  <a:close/>
                  <a:moveTo>
                    <a:pt x="435" y="515"/>
                  </a:moveTo>
                  <a:lnTo>
                    <a:pt x="435" y="515"/>
                  </a:lnTo>
                  <a:lnTo>
                    <a:pt x="435" y="515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5" y="512"/>
                  </a:lnTo>
                  <a:lnTo>
                    <a:pt x="435" y="510"/>
                  </a:lnTo>
                  <a:lnTo>
                    <a:pt x="435" y="510"/>
                  </a:lnTo>
                  <a:lnTo>
                    <a:pt x="437" y="510"/>
                  </a:lnTo>
                  <a:lnTo>
                    <a:pt x="437" y="507"/>
                  </a:lnTo>
                  <a:lnTo>
                    <a:pt x="437" y="507"/>
                  </a:lnTo>
                  <a:lnTo>
                    <a:pt x="437" y="507"/>
                  </a:lnTo>
                  <a:lnTo>
                    <a:pt x="437" y="505"/>
                  </a:lnTo>
                  <a:lnTo>
                    <a:pt x="437" y="505"/>
                  </a:lnTo>
                  <a:lnTo>
                    <a:pt x="437" y="505"/>
                  </a:lnTo>
                  <a:lnTo>
                    <a:pt x="437" y="503"/>
                  </a:lnTo>
                  <a:lnTo>
                    <a:pt x="437" y="503"/>
                  </a:lnTo>
                  <a:lnTo>
                    <a:pt x="437" y="500"/>
                  </a:lnTo>
                  <a:lnTo>
                    <a:pt x="437" y="500"/>
                  </a:lnTo>
                  <a:lnTo>
                    <a:pt x="440" y="500"/>
                  </a:lnTo>
                  <a:lnTo>
                    <a:pt x="430" y="498"/>
                  </a:lnTo>
                  <a:lnTo>
                    <a:pt x="430" y="498"/>
                  </a:lnTo>
                  <a:lnTo>
                    <a:pt x="430" y="500"/>
                  </a:lnTo>
                  <a:lnTo>
                    <a:pt x="430" y="500"/>
                  </a:lnTo>
                  <a:lnTo>
                    <a:pt x="430" y="500"/>
                  </a:lnTo>
                  <a:lnTo>
                    <a:pt x="430" y="503"/>
                  </a:lnTo>
                  <a:lnTo>
                    <a:pt x="430" y="503"/>
                  </a:lnTo>
                  <a:lnTo>
                    <a:pt x="430" y="503"/>
                  </a:lnTo>
                  <a:lnTo>
                    <a:pt x="430" y="505"/>
                  </a:lnTo>
                  <a:lnTo>
                    <a:pt x="428" y="505"/>
                  </a:lnTo>
                  <a:lnTo>
                    <a:pt x="428" y="507"/>
                  </a:lnTo>
                  <a:lnTo>
                    <a:pt x="428" y="507"/>
                  </a:lnTo>
                  <a:lnTo>
                    <a:pt x="428" y="507"/>
                  </a:lnTo>
                  <a:lnTo>
                    <a:pt x="428" y="510"/>
                  </a:lnTo>
                  <a:lnTo>
                    <a:pt x="428" y="510"/>
                  </a:lnTo>
                  <a:lnTo>
                    <a:pt x="428" y="510"/>
                  </a:lnTo>
                  <a:lnTo>
                    <a:pt x="428" y="512"/>
                  </a:lnTo>
                  <a:lnTo>
                    <a:pt x="428" y="512"/>
                  </a:lnTo>
                  <a:lnTo>
                    <a:pt x="428" y="512"/>
                  </a:lnTo>
                  <a:lnTo>
                    <a:pt x="428" y="512"/>
                  </a:lnTo>
                  <a:lnTo>
                    <a:pt x="435" y="515"/>
                  </a:lnTo>
                  <a:lnTo>
                    <a:pt x="435" y="515"/>
                  </a:lnTo>
                  <a:close/>
                  <a:moveTo>
                    <a:pt x="440" y="491"/>
                  </a:moveTo>
                  <a:lnTo>
                    <a:pt x="440" y="491"/>
                  </a:lnTo>
                  <a:lnTo>
                    <a:pt x="440" y="491"/>
                  </a:lnTo>
                  <a:lnTo>
                    <a:pt x="440" y="491"/>
                  </a:lnTo>
                  <a:lnTo>
                    <a:pt x="440" y="488"/>
                  </a:lnTo>
                  <a:lnTo>
                    <a:pt x="442" y="488"/>
                  </a:lnTo>
                  <a:lnTo>
                    <a:pt x="442" y="488"/>
                  </a:lnTo>
                  <a:lnTo>
                    <a:pt x="442" y="486"/>
                  </a:lnTo>
                  <a:lnTo>
                    <a:pt x="442" y="486"/>
                  </a:lnTo>
                  <a:lnTo>
                    <a:pt x="442" y="484"/>
                  </a:lnTo>
                  <a:lnTo>
                    <a:pt x="442" y="484"/>
                  </a:lnTo>
                  <a:lnTo>
                    <a:pt x="442" y="484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42" y="481"/>
                  </a:lnTo>
                  <a:lnTo>
                    <a:pt x="442" y="479"/>
                  </a:lnTo>
                  <a:lnTo>
                    <a:pt x="442" y="479"/>
                  </a:lnTo>
                  <a:lnTo>
                    <a:pt x="442" y="477"/>
                  </a:lnTo>
                  <a:lnTo>
                    <a:pt x="442" y="477"/>
                  </a:lnTo>
                  <a:lnTo>
                    <a:pt x="442" y="477"/>
                  </a:lnTo>
                  <a:lnTo>
                    <a:pt x="435" y="474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5" y="477"/>
                  </a:lnTo>
                  <a:lnTo>
                    <a:pt x="435" y="479"/>
                  </a:lnTo>
                  <a:lnTo>
                    <a:pt x="435" y="479"/>
                  </a:lnTo>
                  <a:lnTo>
                    <a:pt x="435" y="479"/>
                  </a:lnTo>
                  <a:lnTo>
                    <a:pt x="435" y="481"/>
                  </a:lnTo>
                  <a:lnTo>
                    <a:pt x="435" y="481"/>
                  </a:lnTo>
                  <a:lnTo>
                    <a:pt x="433" y="484"/>
                  </a:lnTo>
                  <a:lnTo>
                    <a:pt x="433" y="484"/>
                  </a:lnTo>
                  <a:lnTo>
                    <a:pt x="433" y="484"/>
                  </a:lnTo>
                  <a:lnTo>
                    <a:pt x="433" y="486"/>
                  </a:lnTo>
                  <a:lnTo>
                    <a:pt x="433" y="486"/>
                  </a:lnTo>
                  <a:lnTo>
                    <a:pt x="433" y="486"/>
                  </a:lnTo>
                  <a:lnTo>
                    <a:pt x="433" y="488"/>
                  </a:lnTo>
                  <a:lnTo>
                    <a:pt x="433" y="488"/>
                  </a:lnTo>
                  <a:lnTo>
                    <a:pt x="433" y="488"/>
                  </a:lnTo>
                  <a:lnTo>
                    <a:pt x="433" y="491"/>
                  </a:lnTo>
                  <a:lnTo>
                    <a:pt x="433" y="491"/>
                  </a:lnTo>
                  <a:lnTo>
                    <a:pt x="440" y="491"/>
                  </a:lnTo>
                  <a:lnTo>
                    <a:pt x="440" y="491"/>
                  </a:lnTo>
                  <a:close/>
                  <a:moveTo>
                    <a:pt x="445" y="467"/>
                  </a:moveTo>
                  <a:lnTo>
                    <a:pt x="445" y="467"/>
                  </a:lnTo>
                  <a:lnTo>
                    <a:pt x="445" y="467"/>
                  </a:lnTo>
                  <a:lnTo>
                    <a:pt x="445" y="465"/>
                  </a:lnTo>
                  <a:lnTo>
                    <a:pt x="445" y="465"/>
                  </a:lnTo>
                  <a:lnTo>
                    <a:pt x="445" y="465"/>
                  </a:lnTo>
                  <a:lnTo>
                    <a:pt x="445" y="462"/>
                  </a:lnTo>
                  <a:lnTo>
                    <a:pt x="445" y="462"/>
                  </a:lnTo>
                  <a:lnTo>
                    <a:pt x="445" y="462"/>
                  </a:lnTo>
                  <a:lnTo>
                    <a:pt x="445" y="460"/>
                  </a:lnTo>
                  <a:lnTo>
                    <a:pt x="445" y="460"/>
                  </a:lnTo>
                  <a:lnTo>
                    <a:pt x="445" y="458"/>
                  </a:lnTo>
                  <a:lnTo>
                    <a:pt x="445" y="458"/>
                  </a:lnTo>
                  <a:lnTo>
                    <a:pt x="445" y="458"/>
                  </a:lnTo>
                  <a:lnTo>
                    <a:pt x="445" y="455"/>
                  </a:lnTo>
                  <a:lnTo>
                    <a:pt x="445" y="455"/>
                  </a:lnTo>
                  <a:lnTo>
                    <a:pt x="445" y="453"/>
                  </a:lnTo>
                  <a:lnTo>
                    <a:pt x="445" y="453"/>
                  </a:lnTo>
                  <a:lnTo>
                    <a:pt x="445" y="453"/>
                  </a:lnTo>
                  <a:lnTo>
                    <a:pt x="445" y="450"/>
                  </a:lnTo>
                  <a:lnTo>
                    <a:pt x="437" y="450"/>
                  </a:lnTo>
                  <a:lnTo>
                    <a:pt x="437" y="453"/>
                  </a:lnTo>
                  <a:lnTo>
                    <a:pt x="437" y="453"/>
                  </a:lnTo>
                  <a:lnTo>
                    <a:pt x="437" y="453"/>
                  </a:lnTo>
                  <a:lnTo>
                    <a:pt x="437" y="455"/>
                  </a:lnTo>
                  <a:lnTo>
                    <a:pt x="437" y="455"/>
                  </a:lnTo>
                  <a:lnTo>
                    <a:pt x="437" y="455"/>
                  </a:lnTo>
                  <a:lnTo>
                    <a:pt x="437" y="458"/>
                  </a:lnTo>
                  <a:lnTo>
                    <a:pt x="437" y="458"/>
                  </a:lnTo>
                  <a:lnTo>
                    <a:pt x="437" y="460"/>
                  </a:lnTo>
                  <a:lnTo>
                    <a:pt x="437" y="460"/>
                  </a:lnTo>
                  <a:lnTo>
                    <a:pt x="437" y="460"/>
                  </a:lnTo>
                  <a:lnTo>
                    <a:pt x="437" y="462"/>
                  </a:lnTo>
                  <a:lnTo>
                    <a:pt x="435" y="462"/>
                  </a:lnTo>
                  <a:lnTo>
                    <a:pt x="435" y="462"/>
                  </a:lnTo>
                  <a:lnTo>
                    <a:pt x="435" y="465"/>
                  </a:lnTo>
                  <a:lnTo>
                    <a:pt x="435" y="465"/>
                  </a:lnTo>
                  <a:lnTo>
                    <a:pt x="435" y="467"/>
                  </a:lnTo>
                  <a:lnTo>
                    <a:pt x="435" y="467"/>
                  </a:lnTo>
                  <a:lnTo>
                    <a:pt x="435" y="467"/>
                  </a:lnTo>
                  <a:lnTo>
                    <a:pt x="445" y="467"/>
                  </a:lnTo>
                  <a:lnTo>
                    <a:pt x="445" y="467"/>
                  </a:lnTo>
                  <a:close/>
                  <a:moveTo>
                    <a:pt x="445" y="443"/>
                  </a:moveTo>
                  <a:lnTo>
                    <a:pt x="445" y="443"/>
                  </a:lnTo>
                  <a:lnTo>
                    <a:pt x="445" y="441"/>
                  </a:lnTo>
                  <a:lnTo>
                    <a:pt x="445" y="441"/>
                  </a:lnTo>
                  <a:lnTo>
                    <a:pt x="445" y="441"/>
                  </a:lnTo>
                  <a:lnTo>
                    <a:pt x="445" y="439"/>
                  </a:lnTo>
                  <a:lnTo>
                    <a:pt x="445" y="439"/>
                  </a:lnTo>
                  <a:lnTo>
                    <a:pt x="445" y="436"/>
                  </a:lnTo>
                  <a:lnTo>
                    <a:pt x="445" y="436"/>
                  </a:lnTo>
                  <a:lnTo>
                    <a:pt x="445" y="436"/>
                  </a:lnTo>
                  <a:lnTo>
                    <a:pt x="445" y="434"/>
                  </a:lnTo>
                  <a:lnTo>
                    <a:pt x="445" y="434"/>
                  </a:lnTo>
                  <a:lnTo>
                    <a:pt x="445" y="431"/>
                  </a:lnTo>
                  <a:lnTo>
                    <a:pt x="445" y="431"/>
                  </a:lnTo>
                  <a:lnTo>
                    <a:pt x="445" y="431"/>
                  </a:lnTo>
                  <a:lnTo>
                    <a:pt x="445" y="429"/>
                  </a:lnTo>
                  <a:lnTo>
                    <a:pt x="445" y="429"/>
                  </a:lnTo>
                  <a:lnTo>
                    <a:pt x="445" y="427"/>
                  </a:lnTo>
                  <a:lnTo>
                    <a:pt x="445" y="427"/>
                  </a:lnTo>
                  <a:lnTo>
                    <a:pt x="435" y="429"/>
                  </a:lnTo>
                  <a:lnTo>
                    <a:pt x="435" y="429"/>
                  </a:lnTo>
                  <a:lnTo>
                    <a:pt x="435" y="429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5" y="431"/>
                  </a:lnTo>
                  <a:lnTo>
                    <a:pt x="435" y="434"/>
                  </a:lnTo>
                  <a:lnTo>
                    <a:pt x="435" y="434"/>
                  </a:lnTo>
                  <a:lnTo>
                    <a:pt x="435" y="434"/>
                  </a:lnTo>
                  <a:lnTo>
                    <a:pt x="437" y="436"/>
                  </a:lnTo>
                  <a:lnTo>
                    <a:pt x="437" y="436"/>
                  </a:lnTo>
                  <a:lnTo>
                    <a:pt x="437" y="439"/>
                  </a:lnTo>
                  <a:lnTo>
                    <a:pt x="437" y="439"/>
                  </a:lnTo>
                  <a:lnTo>
                    <a:pt x="437" y="439"/>
                  </a:lnTo>
                  <a:lnTo>
                    <a:pt x="437" y="441"/>
                  </a:lnTo>
                  <a:lnTo>
                    <a:pt x="437" y="441"/>
                  </a:lnTo>
                  <a:lnTo>
                    <a:pt x="437" y="441"/>
                  </a:lnTo>
                  <a:lnTo>
                    <a:pt x="437" y="443"/>
                  </a:lnTo>
                  <a:lnTo>
                    <a:pt x="437" y="443"/>
                  </a:lnTo>
                  <a:lnTo>
                    <a:pt x="445" y="443"/>
                  </a:lnTo>
                  <a:lnTo>
                    <a:pt x="445" y="443"/>
                  </a:lnTo>
                  <a:close/>
                  <a:moveTo>
                    <a:pt x="442" y="420"/>
                  </a:moveTo>
                  <a:lnTo>
                    <a:pt x="442" y="417"/>
                  </a:lnTo>
                  <a:lnTo>
                    <a:pt x="442" y="417"/>
                  </a:lnTo>
                  <a:lnTo>
                    <a:pt x="442" y="417"/>
                  </a:lnTo>
                  <a:lnTo>
                    <a:pt x="442" y="415"/>
                  </a:lnTo>
                  <a:lnTo>
                    <a:pt x="442" y="415"/>
                  </a:lnTo>
                  <a:lnTo>
                    <a:pt x="442" y="415"/>
                  </a:lnTo>
                  <a:lnTo>
                    <a:pt x="442" y="413"/>
                  </a:lnTo>
                  <a:lnTo>
                    <a:pt x="442" y="413"/>
                  </a:lnTo>
                  <a:lnTo>
                    <a:pt x="442" y="410"/>
                  </a:lnTo>
                  <a:lnTo>
                    <a:pt x="440" y="410"/>
                  </a:lnTo>
                  <a:lnTo>
                    <a:pt x="440" y="410"/>
                  </a:lnTo>
                  <a:lnTo>
                    <a:pt x="440" y="408"/>
                  </a:lnTo>
                  <a:lnTo>
                    <a:pt x="440" y="408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5"/>
                  </a:lnTo>
                  <a:lnTo>
                    <a:pt x="440" y="403"/>
                  </a:lnTo>
                  <a:lnTo>
                    <a:pt x="440" y="403"/>
                  </a:lnTo>
                  <a:lnTo>
                    <a:pt x="430" y="405"/>
                  </a:lnTo>
                  <a:lnTo>
                    <a:pt x="430" y="405"/>
                  </a:lnTo>
                  <a:lnTo>
                    <a:pt x="433" y="405"/>
                  </a:lnTo>
                  <a:lnTo>
                    <a:pt x="433" y="408"/>
                  </a:lnTo>
                  <a:lnTo>
                    <a:pt x="433" y="408"/>
                  </a:lnTo>
                  <a:lnTo>
                    <a:pt x="433" y="408"/>
                  </a:lnTo>
                  <a:lnTo>
                    <a:pt x="433" y="410"/>
                  </a:lnTo>
                  <a:lnTo>
                    <a:pt x="433" y="410"/>
                  </a:lnTo>
                  <a:lnTo>
                    <a:pt x="433" y="413"/>
                  </a:lnTo>
                  <a:lnTo>
                    <a:pt x="433" y="413"/>
                  </a:lnTo>
                  <a:lnTo>
                    <a:pt x="433" y="413"/>
                  </a:lnTo>
                  <a:lnTo>
                    <a:pt x="433" y="415"/>
                  </a:lnTo>
                  <a:lnTo>
                    <a:pt x="433" y="415"/>
                  </a:lnTo>
                  <a:lnTo>
                    <a:pt x="433" y="417"/>
                  </a:lnTo>
                  <a:lnTo>
                    <a:pt x="435" y="417"/>
                  </a:lnTo>
                  <a:lnTo>
                    <a:pt x="435" y="417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35" y="420"/>
                  </a:lnTo>
                  <a:lnTo>
                    <a:pt x="442" y="420"/>
                  </a:lnTo>
                  <a:lnTo>
                    <a:pt x="442" y="420"/>
                  </a:lnTo>
                  <a:close/>
                  <a:moveTo>
                    <a:pt x="437" y="396"/>
                  </a:moveTo>
                  <a:lnTo>
                    <a:pt x="437" y="396"/>
                  </a:lnTo>
                  <a:lnTo>
                    <a:pt x="437" y="394"/>
                  </a:lnTo>
                  <a:lnTo>
                    <a:pt x="435" y="394"/>
                  </a:lnTo>
                  <a:lnTo>
                    <a:pt x="435" y="391"/>
                  </a:lnTo>
                  <a:lnTo>
                    <a:pt x="435" y="391"/>
                  </a:lnTo>
                  <a:lnTo>
                    <a:pt x="435" y="391"/>
                  </a:lnTo>
                  <a:lnTo>
                    <a:pt x="435" y="389"/>
                  </a:lnTo>
                  <a:lnTo>
                    <a:pt x="435" y="389"/>
                  </a:lnTo>
                  <a:lnTo>
                    <a:pt x="435" y="386"/>
                  </a:lnTo>
                  <a:lnTo>
                    <a:pt x="435" y="386"/>
                  </a:lnTo>
                  <a:lnTo>
                    <a:pt x="433" y="386"/>
                  </a:lnTo>
                  <a:lnTo>
                    <a:pt x="433" y="384"/>
                  </a:lnTo>
                  <a:lnTo>
                    <a:pt x="433" y="384"/>
                  </a:lnTo>
                  <a:lnTo>
                    <a:pt x="433" y="382"/>
                  </a:lnTo>
                  <a:lnTo>
                    <a:pt x="433" y="382"/>
                  </a:lnTo>
                  <a:lnTo>
                    <a:pt x="433" y="382"/>
                  </a:lnTo>
                  <a:lnTo>
                    <a:pt x="430" y="379"/>
                  </a:lnTo>
                  <a:lnTo>
                    <a:pt x="423" y="384"/>
                  </a:lnTo>
                  <a:lnTo>
                    <a:pt x="423" y="384"/>
                  </a:lnTo>
                  <a:lnTo>
                    <a:pt x="426" y="384"/>
                  </a:lnTo>
                  <a:lnTo>
                    <a:pt x="426" y="386"/>
                  </a:lnTo>
                  <a:lnTo>
                    <a:pt x="426" y="386"/>
                  </a:lnTo>
                  <a:lnTo>
                    <a:pt x="426" y="386"/>
                  </a:lnTo>
                  <a:lnTo>
                    <a:pt x="426" y="389"/>
                  </a:lnTo>
                  <a:lnTo>
                    <a:pt x="426" y="389"/>
                  </a:lnTo>
                  <a:lnTo>
                    <a:pt x="426" y="391"/>
                  </a:lnTo>
                  <a:lnTo>
                    <a:pt x="428" y="391"/>
                  </a:lnTo>
                  <a:lnTo>
                    <a:pt x="428" y="391"/>
                  </a:lnTo>
                  <a:lnTo>
                    <a:pt x="428" y="394"/>
                  </a:lnTo>
                  <a:lnTo>
                    <a:pt x="428" y="394"/>
                  </a:lnTo>
                  <a:lnTo>
                    <a:pt x="428" y="394"/>
                  </a:lnTo>
                  <a:lnTo>
                    <a:pt x="428" y="396"/>
                  </a:lnTo>
                  <a:lnTo>
                    <a:pt x="428" y="396"/>
                  </a:lnTo>
                  <a:lnTo>
                    <a:pt x="430" y="398"/>
                  </a:lnTo>
                  <a:lnTo>
                    <a:pt x="430" y="398"/>
                  </a:lnTo>
                  <a:lnTo>
                    <a:pt x="437" y="396"/>
                  </a:lnTo>
                  <a:lnTo>
                    <a:pt x="437" y="396"/>
                  </a:lnTo>
                  <a:close/>
                  <a:moveTo>
                    <a:pt x="428" y="372"/>
                  </a:moveTo>
                  <a:lnTo>
                    <a:pt x="428" y="372"/>
                  </a:lnTo>
                  <a:lnTo>
                    <a:pt x="428" y="372"/>
                  </a:lnTo>
                  <a:lnTo>
                    <a:pt x="428" y="370"/>
                  </a:lnTo>
                  <a:lnTo>
                    <a:pt x="426" y="370"/>
                  </a:lnTo>
                  <a:lnTo>
                    <a:pt x="426" y="370"/>
                  </a:lnTo>
                  <a:lnTo>
                    <a:pt x="426" y="367"/>
                  </a:lnTo>
                  <a:lnTo>
                    <a:pt x="426" y="367"/>
                  </a:lnTo>
                  <a:lnTo>
                    <a:pt x="426" y="367"/>
                  </a:lnTo>
                  <a:lnTo>
                    <a:pt x="426" y="365"/>
                  </a:lnTo>
                  <a:lnTo>
                    <a:pt x="423" y="365"/>
                  </a:lnTo>
                  <a:lnTo>
                    <a:pt x="423" y="365"/>
                  </a:lnTo>
                  <a:lnTo>
                    <a:pt x="423" y="363"/>
                  </a:lnTo>
                  <a:lnTo>
                    <a:pt x="423" y="363"/>
                  </a:lnTo>
                  <a:lnTo>
                    <a:pt x="423" y="363"/>
                  </a:lnTo>
                  <a:lnTo>
                    <a:pt x="423" y="360"/>
                  </a:lnTo>
                  <a:lnTo>
                    <a:pt x="421" y="360"/>
                  </a:lnTo>
                  <a:lnTo>
                    <a:pt x="421" y="360"/>
                  </a:lnTo>
                  <a:lnTo>
                    <a:pt x="421" y="358"/>
                  </a:lnTo>
                  <a:lnTo>
                    <a:pt x="421" y="358"/>
                  </a:lnTo>
                  <a:lnTo>
                    <a:pt x="421" y="358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3"/>
                  </a:lnTo>
                  <a:lnTo>
                    <a:pt x="414" y="365"/>
                  </a:lnTo>
                  <a:lnTo>
                    <a:pt x="416" y="365"/>
                  </a:lnTo>
                  <a:lnTo>
                    <a:pt x="416" y="365"/>
                  </a:lnTo>
                  <a:lnTo>
                    <a:pt x="416" y="367"/>
                  </a:lnTo>
                  <a:lnTo>
                    <a:pt x="416" y="367"/>
                  </a:lnTo>
                  <a:lnTo>
                    <a:pt x="416" y="367"/>
                  </a:lnTo>
                  <a:lnTo>
                    <a:pt x="416" y="370"/>
                  </a:lnTo>
                  <a:lnTo>
                    <a:pt x="419" y="370"/>
                  </a:lnTo>
                  <a:lnTo>
                    <a:pt x="419" y="370"/>
                  </a:lnTo>
                  <a:lnTo>
                    <a:pt x="419" y="372"/>
                  </a:lnTo>
                  <a:lnTo>
                    <a:pt x="419" y="372"/>
                  </a:lnTo>
                  <a:lnTo>
                    <a:pt x="419" y="372"/>
                  </a:lnTo>
                  <a:lnTo>
                    <a:pt x="419" y="372"/>
                  </a:lnTo>
                  <a:lnTo>
                    <a:pt x="421" y="375"/>
                  </a:lnTo>
                  <a:lnTo>
                    <a:pt x="421" y="375"/>
                  </a:lnTo>
                  <a:lnTo>
                    <a:pt x="421" y="375"/>
                  </a:lnTo>
                  <a:lnTo>
                    <a:pt x="421" y="377"/>
                  </a:lnTo>
                  <a:lnTo>
                    <a:pt x="428" y="372"/>
                  </a:lnTo>
                  <a:lnTo>
                    <a:pt x="428" y="372"/>
                  </a:lnTo>
                  <a:close/>
                  <a:moveTo>
                    <a:pt x="416" y="351"/>
                  </a:moveTo>
                  <a:lnTo>
                    <a:pt x="416" y="351"/>
                  </a:lnTo>
                  <a:lnTo>
                    <a:pt x="416" y="351"/>
                  </a:lnTo>
                  <a:lnTo>
                    <a:pt x="416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8"/>
                  </a:lnTo>
                  <a:lnTo>
                    <a:pt x="414" y="346"/>
                  </a:lnTo>
                  <a:lnTo>
                    <a:pt x="414" y="346"/>
                  </a:lnTo>
                  <a:lnTo>
                    <a:pt x="411" y="346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11" y="344"/>
                  </a:lnTo>
                  <a:lnTo>
                    <a:pt x="409" y="341"/>
                  </a:lnTo>
                  <a:lnTo>
                    <a:pt x="409" y="341"/>
                  </a:lnTo>
                  <a:lnTo>
                    <a:pt x="409" y="341"/>
                  </a:lnTo>
                  <a:lnTo>
                    <a:pt x="409" y="339"/>
                  </a:lnTo>
                  <a:lnTo>
                    <a:pt x="409" y="339"/>
                  </a:lnTo>
                  <a:lnTo>
                    <a:pt x="407" y="339"/>
                  </a:lnTo>
                  <a:lnTo>
                    <a:pt x="407" y="339"/>
                  </a:lnTo>
                  <a:lnTo>
                    <a:pt x="407" y="339"/>
                  </a:lnTo>
                  <a:lnTo>
                    <a:pt x="400" y="344"/>
                  </a:lnTo>
                  <a:lnTo>
                    <a:pt x="400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4"/>
                  </a:lnTo>
                  <a:lnTo>
                    <a:pt x="402" y="346"/>
                  </a:lnTo>
                  <a:lnTo>
                    <a:pt x="402" y="346"/>
                  </a:lnTo>
                  <a:lnTo>
                    <a:pt x="404" y="346"/>
                  </a:lnTo>
                  <a:lnTo>
                    <a:pt x="404" y="348"/>
                  </a:lnTo>
                  <a:lnTo>
                    <a:pt x="404" y="348"/>
                  </a:lnTo>
                  <a:lnTo>
                    <a:pt x="404" y="348"/>
                  </a:lnTo>
                  <a:lnTo>
                    <a:pt x="404" y="348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7" y="351"/>
                  </a:lnTo>
                  <a:lnTo>
                    <a:pt x="407" y="353"/>
                  </a:lnTo>
                  <a:lnTo>
                    <a:pt x="409" y="353"/>
                  </a:lnTo>
                  <a:lnTo>
                    <a:pt x="409" y="353"/>
                  </a:lnTo>
                  <a:lnTo>
                    <a:pt x="409" y="356"/>
                  </a:lnTo>
                  <a:lnTo>
                    <a:pt x="409" y="356"/>
                  </a:lnTo>
                  <a:lnTo>
                    <a:pt x="409" y="356"/>
                  </a:lnTo>
                  <a:lnTo>
                    <a:pt x="416" y="351"/>
                  </a:lnTo>
                  <a:lnTo>
                    <a:pt x="416" y="351"/>
                  </a:lnTo>
                  <a:close/>
                  <a:moveTo>
                    <a:pt x="402" y="332"/>
                  </a:moveTo>
                  <a:lnTo>
                    <a:pt x="402" y="332"/>
                  </a:lnTo>
                  <a:lnTo>
                    <a:pt x="402" y="329"/>
                  </a:lnTo>
                  <a:lnTo>
                    <a:pt x="400" y="329"/>
                  </a:lnTo>
                  <a:lnTo>
                    <a:pt x="400" y="329"/>
                  </a:lnTo>
                  <a:lnTo>
                    <a:pt x="400" y="329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7" y="327"/>
                  </a:lnTo>
                  <a:lnTo>
                    <a:pt x="397" y="327"/>
                  </a:lnTo>
                  <a:lnTo>
                    <a:pt x="397" y="325"/>
                  </a:lnTo>
                  <a:lnTo>
                    <a:pt x="395" y="325"/>
                  </a:lnTo>
                  <a:lnTo>
                    <a:pt x="395" y="325"/>
                  </a:lnTo>
                  <a:lnTo>
                    <a:pt x="395" y="325"/>
                  </a:lnTo>
                  <a:lnTo>
                    <a:pt x="395" y="322"/>
                  </a:lnTo>
                  <a:lnTo>
                    <a:pt x="392" y="322"/>
                  </a:lnTo>
                  <a:lnTo>
                    <a:pt x="392" y="322"/>
                  </a:lnTo>
                  <a:lnTo>
                    <a:pt x="392" y="322"/>
                  </a:lnTo>
                  <a:lnTo>
                    <a:pt x="392" y="320"/>
                  </a:lnTo>
                  <a:lnTo>
                    <a:pt x="392" y="320"/>
                  </a:lnTo>
                  <a:lnTo>
                    <a:pt x="390" y="320"/>
                  </a:lnTo>
                  <a:lnTo>
                    <a:pt x="390" y="320"/>
                  </a:lnTo>
                  <a:lnTo>
                    <a:pt x="385" y="325"/>
                  </a:lnTo>
                  <a:lnTo>
                    <a:pt x="385" y="325"/>
                  </a:lnTo>
                  <a:lnTo>
                    <a:pt x="385" y="325"/>
                  </a:lnTo>
                  <a:lnTo>
                    <a:pt x="385" y="327"/>
                  </a:lnTo>
                  <a:lnTo>
                    <a:pt x="388" y="327"/>
                  </a:lnTo>
                  <a:lnTo>
                    <a:pt x="388" y="327"/>
                  </a:lnTo>
                  <a:lnTo>
                    <a:pt x="388" y="327"/>
                  </a:lnTo>
                  <a:lnTo>
                    <a:pt x="388" y="329"/>
                  </a:lnTo>
                  <a:lnTo>
                    <a:pt x="388" y="329"/>
                  </a:lnTo>
                  <a:lnTo>
                    <a:pt x="390" y="329"/>
                  </a:lnTo>
                  <a:lnTo>
                    <a:pt x="390" y="329"/>
                  </a:lnTo>
                  <a:lnTo>
                    <a:pt x="390" y="332"/>
                  </a:lnTo>
                  <a:lnTo>
                    <a:pt x="390" y="332"/>
                  </a:lnTo>
                  <a:lnTo>
                    <a:pt x="392" y="332"/>
                  </a:lnTo>
                  <a:lnTo>
                    <a:pt x="392" y="332"/>
                  </a:lnTo>
                  <a:lnTo>
                    <a:pt x="392" y="334"/>
                  </a:lnTo>
                  <a:lnTo>
                    <a:pt x="392" y="334"/>
                  </a:lnTo>
                  <a:lnTo>
                    <a:pt x="392" y="334"/>
                  </a:lnTo>
                  <a:lnTo>
                    <a:pt x="395" y="334"/>
                  </a:lnTo>
                  <a:lnTo>
                    <a:pt x="395" y="337"/>
                  </a:lnTo>
                  <a:lnTo>
                    <a:pt x="395" y="337"/>
                  </a:lnTo>
                  <a:lnTo>
                    <a:pt x="395" y="337"/>
                  </a:lnTo>
                  <a:lnTo>
                    <a:pt x="402" y="332"/>
                  </a:lnTo>
                  <a:lnTo>
                    <a:pt x="402" y="332"/>
                  </a:lnTo>
                  <a:close/>
                  <a:moveTo>
                    <a:pt x="385" y="313"/>
                  </a:moveTo>
                  <a:lnTo>
                    <a:pt x="385" y="313"/>
                  </a:lnTo>
                  <a:lnTo>
                    <a:pt x="383" y="313"/>
                  </a:lnTo>
                  <a:lnTo>
                    <a:pt x="383" y="313"/>
                  </a:lnTo>
                  <a:lnTo>
                    <a:pt x="383" y="310"/>
                  </a:lnTo>
                  <a:lnTo>
                    <a:pt x="383" y="310"/>
                  </a:lnTo>
                  <a:lnTo>
                    <a:pt x="381" y="310"/>
                  </a:lnTo>
                  <a:lnTo>
                    <a:pt x="381" y="310"/>
                  </a:lnTo>
                  <a:lnTo>
                    <a:pt x="381" y="310"/>
                  </a:lnTo>
                  <a:lnTo>
                    <a:pt x="378" y="308"/>
                  </a:lnTo>
                  <a:lnTo>
                    <a:pt x="378" y="308"/>
                  </a:lnTo>
                  <a:lnTo>
                    <a:pt x="378" y="308"/>
                  </a:lnTo>
                  <a:lnTo>
                    <a:pt x="378" y="308"/>
                  </a:lnTo>
                  <a:lnTo>
                    <a:pt x="376" y="306"/>
                  </a:lnTo>
                  <a:lnTo>
                    <a:pt x="376" y="306"/>
                  </a:lnTo>
                  <a:lnTo>
                    <a:pt x="376" y="306"/>
                  </a:lnTo>
                  <a:lnTo>
                    <a:pt x="376" y="306"/>
                  </a:lnTo>
                  <a:lnTo>
                    <a:pt x="374" y="306"/>
                  </a:lnTo>
                  <a:lnTo>
                    <a:pt x="374" y="303"/>
                  </a:lnTo>
                  <a:lnTo>
                    <a:pt x="374" y="303"/>
                  </a:lnTo>
                  <a:lnTo>
                    <a:pt x="374" y="303"/>
                  </a:lnTo>
                  <a:lnTo>
                    <a:pt x="366" y="308"/>
                  </a:lnTo>
                  <a:lnTo>
                    <a:pt x="369" y="310"/>
                  </a:lnTo>
                  <a:lnTo>
                    <a:pt x="369" y="310"/>
                  </a:lnTo>
                  <a:lnTo>
                    <a:pt x="369" y="310"/>
                  </a:lnTo>
                  <a:lnTo>
                    <a:pt x="369" y="310"/>
                  </a:lnTo>
                  <a:lnTo>
                    <a:pt x="371" y="313"/>
                  </a:lnTo>
                  <a:lnTo>
                    <a:pt x="371" y="313"/>
                  </a:lnTo>
                  <a:lnTo>
                    <a:pt x="371" y="313"/>
                  </a:lnTo>
                  <a:lnTo>
                    <a:pt x="371" y="313"/>
                  </a:lnTo>
                  <a:lnTo>
                    <a:pt x="374" y="313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4" y="315"/>
                  </a:lnTo>
                  <a:lnTo>
                    <a:pt x="376" y="315"/>
                  </a:lnTo>
                  <a:lnTo>
                    <a:pt x="376" y="315"/>
                  </a:lnTo>
                  <a:lnTo>
                    <a:pt x="376" y="318"/>
                  </a:lnTo>
                  <a:lnTo>
                    <a:pt x="376" y="318"/>
                  </a:lnTo>
                  <a:lnTo>
                    <a:pt x="378" y="318"/>
                  </a:lnTo>
                  <a:lnTo>
                    <a:pt x="378" y="318"/>
                  </a:lnTo>
                  <a:lnTo>
                    <a:pt x="378" y="320"/>
                  </a:lnTo>
                  <a:lnTo>
                    <a:pt x="378" y="320"/>
                  </a:lnTo>
                  <a:lnTo>
                    <a:pt x="385" y="313"/>
                  </a:lnTo>
                  <a:lnTo>
                    <a:pt x="385" y="313"/>
                  </a:lnTo>
                  <a:close/>
                  <a:moveTo>
                    <a:pt x="366" y="299"/>
                  </a:moveTo>
                  <a:lnTo>
                    <a:pt x="366" y="299"/>
                  </a:lnTo>
                  <a:lnTo>
                    <a:pt x="366" y="296"/>
                  </a:lnTo>
                  <a:lnTo>
                    <a:pt x="364" y="296"/>
                  </a:lnTo>
                  <a:lnTo>
                    <a:pt x="364" y="296"/>
                  </a:lnTo>
                  <a:lnTo>
                    <a:pt x="364" y="296"/>
                  </a:lnTo>
                  <a:lnTo>
                    <a:pt x="362" y="296"/>
                  </a:lnTo>
                  <a:lnTo>
                    <a:pt x="362" y="294"/>
                  </a:lnTo>
                  <a:lnTo>
                    <a:pt x="362" y="294"/>
                  </a:lnTo>
                  <a:lnTo>
                    <a:pt x="362" y="294"/>
                  </a:lnTo>
                  <a:lnTo>
                    <a:pt x="359" y="294"/>
                  </a:lnTo>
                  <a:lnTo>
                    <a:pt x="359" y="294"/>
                  </a:lnTo>
                  <a:lnTo>
                    <a:pt x="359" y="292"/>
                  </a:lnTo>
                  <a:lnTo>
                    <a:pt x="357" y="292"/>
                  </a:lnTo>
                  <a:lnTo>
                    <a:pt x="357" y="292"/>
                  </a:lnTo>
                  <a:lnTo>
                    <a:pt x="357" y="292"/>
                  </a:lnTo>
                  <a:lnTo>
                    <a:pt x="357" y="289"/>
                  </a:lnTo>
                  <a:lnTo>
                    <a:pt x="355" y="289"/>
                  </a:lnTo>
                  <a:lnTo>
                    <a:pt x="355" y="289"/>
                  </a:lnTo>
                  <a:lnTo>
                    <a:pt x="355" y="289"/>
                  </a:lnTo>
                  <a:lnTo>
                    <a:pt x="352" y="289"/>
                  </a:lnTo>
                  <a:lnTo>
                    <a:pt x="352" y="289"/>
                  </a:lnTo>
                  <a:lnTo>
                    <a:pt x="348" y="294"/>
                  </a:lnTo>
                  <a:lnTo>
                    <a:pt x="348" y="294"/>
                  </a:lnTo>
                  <a:lnTo>
                    <a:pt x="350" y="296"/>
                  </a:lnTo>
                  <a:lnTo>
                    <a:pt x="350" y="296"/>
                  </a:lnTo>
                  <a:lnTo>
                    <a:pt x="350" y="296"/>
                  </a:lnTo>
                  <a:lnTo>
                    <a:pt x="352" y="296"/>
                  </a:lnTo>
                  <a:lnTo>
                    <a:pt x="352" y="296"/>
                  </a:lnTo>
                  <a:lnTo>
                    <a:pt x="352" y="299"/>
                  </a:lnTo>
                  <a:lnTo>
                    <a:pt x="352" y="299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5" y="299"/>
                  </a:lnTo>
                  <a:lnTo>
                    <a:pt x="357" y="301"/>
                  </a:lnTo>
                  <a:lnTo>
                    <a:pt x="357" y="301"/>
                  </a:lnTo>
                  <a:lnTo>
                    <a:pt x="357" y="301"/>
                  </a:lnTo>
                  <a:lnTo>
                    <a:pt x="357" y="301"/>
                  </a:lnTo>
                  <a:lnTo>
                    <a:pt x="359" y="301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59" y="303"/>
                  </a:lnTo>
                  <a:lnTo>
                    <a:pt x="362" y="303"/>
                  </a:lnTo>
                  <a:lnTo>
                    <a:pt x="362" y="303"/>
                  </a:lnTo>
                  <a:lnTo>
                    <a:pt x="366" y="299"/>
                  </a:lnTo>
                  <a:lnTo>
                    <a:pt x="366" y="299"/>
                  </a:lnTo>
                  <a:close/>
                  <a:moveTo>
                    <a:pt x="348" y="284"/>
                  </a:moveTo>
                  <a:lnTo>
                    <a:pt x="345" y="284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5" y="282"/>
                  </a:lnTo>
                  <a:lnTo>
                    <a:pt x="343" y="282"/>
                  </a:lnTo>
                  <a:lnTo>
                    <a:pt x="343" y="282"/>
                  </a:lnTo>
                  <a:lnTo>
                    <a:pt x="343" y="280"/>
                  </a:lnTo>
                  <a:lnTo>
                    <a:pt x="340" y="280"/>
                  </a:lnTo>
                  <a:lnTo>
                    <a:pt x="340" y="280"/>
                  </a:lnTo>
                  <a:lnTo>
                    <a:pt x="340" y="280"/>
                  </a:lnTo>
                  <a:lnTo>
                    <a:pt x="338" y="280"/>
                  </a:lnTo>
                  <a:lnTo>
                    <a:pt x="338" y="277"/>
                  </a:lnTo>
                  <a:lnTo>
                    <a:pt x="338" y="277"/>
                  </a:lnTo>
                  <a:lnTo>
                    <a:pt x="336" y="277"/>
                  </a:lnTo>
                  <a:lnTo>
                    <a:pt x="336" y="277"/>
                  </a:lnTo>
                  <a:lnTo>
                    <a:pt x="336" y="277"/>
                  </a:lnTo>
                  <a:lnTo>
                    <a:pt x="336" y="275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33" y="275"/>
                  </a:lnTo>
                  <a:lnTo>
                    <a:pt x="329" y="282"/>
                  </a:lnTo>
                  <a:lnTo>
                    <a:pt x="329" y="282"/>
                  </a:lnTo>
                  <a:lnTo>
                    <a:pt x="329" y="282"/>
                  </a:lnTo>
                  <a:lnTo>
                    <a:pt x="331" y="282"/>
                  </a:lnTo>
                  <a:lnTo>
                    <a:pt x="331" y="282"/>
                  </a:lnTo>
                  <a:lnTo>
                    <a:pt x="331" y="284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3" y="284"/>
                  </a:lnTo>
                  <a:lnTo>
                    <a:pt x="336" y="287"/>
                  </a:lnTo>
                  <a:lnTo>
                    <a:pt x="336" y="287"/>
                  </a:lnTo>
                  <a:lnTo>
                    <a:pt x="336" y="287"/>
                  </a:lnTo>
                  <a:lnTo>
                    <a:pt x="338" y="287"/>
                  </a:lnTo>
                  <a:lnTo>
                    <a:pt x="338" y="287"/>
                  </a:lnTo>
                  <a:lnTo>
                    <a:pt x="338" y="289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340" y="289"/>
                  </a:lnTo>
                  <a:lnTo>
                    <a:pt x="343" y="289"/>
                  </a:lnTo>
                  <a:lnTo>
                    <a:pt x="348" y="284"/>
                  </a:lnTo>
                  <a:lnTo>
                    <a:pt x="348" y="284"/>
                  </a:lnTo>
                  <a:close/>
                  <a:moveTo>
                    <a:pt x="326" y="270"/>
                  </a:moveTo>
                  <a:lnTo>
                    <a:pt x="326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22" y="268"/>
                  </a:lnTo>
                  <a:lnTo>
                    <a:pt x="319" y="268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9" y="265"/>
                  </a:lnTo>
                  <a:lnTo>
                    <a:pt x="317" y="265"/>
                  </a:lnTo>
                  <a:lnTo>
                    <a:pt x="317" y="265"/>
                  </a:lnTo>
                  <a:lnTo>
                    <a:pt x="317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4" y="263"/>
                  </a:lnTo>
                  <a:lnTo>
                    <a:pt x="312" y="263"/>
                  </a:lnTo>
                  <a:lnTo>
                    <a:pt x="312" y="263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310" y="270"/>
                  </a:lnTo>
                  <a:lnTo>
                    <a:pt x="310" y="270"/>
                  </a:lnTo>
                  <a:lnTo>
                    <a:pt x="310" y="270"/>
                  </a:lnTo>
                  <a:lnTo>
                    <a:pt x="312" y="270"/>
                  </a:lnTo>
                  <a:lnTo>
                    <a:pt x="312" y="270"/>
                  </a:lnTo>
                  <a:lnTo>
                    <a:pt x="312" y="273"/>
                  </a:lnTo>
                  <a:lnTo>
                    <a:pt x="314" y="273"/>
                  </a:lnTo>
                  <a:lnTo>
                    <a:pt x="314" y="273"/>
                  </a:lnTo>
                  <a:lnTo>
                    <a:pt x="314" y="273"/>
                  </a:lnTo>
                  <a:lnTo>
                    <a:pt x="317" y="273"/>
                  </a:lnTo>
                  <a:lnTo>
                    <a:pt x="317" y="275"/>
                  </a:lnTo>
                  <a:lnTo>
                    <a:pt x="317" y="275"/>
                  </a:lnTo>
                  <a:lnTo>
                    <a:pt x="319" y="275"/>
                  </a:lnTo>
                  <a:lnTo>
                    <a:pt x="319" y="275"/>
                  </a:lnTo>
                  <a:lnTo>
                    <a:pt x="319" y="275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2" y="277"/>
                  </a:lnTo>
                  <a:lnTo>
                    <a:pt x="326" y="270"/>
                  </a:lnTo>
                  <a:lnTo>
                    <a:pt x="326" y="270"/>
                  </a:lnTo>
                  <a:close/>
                  <a:moveTo>
                    <a:pt x="305" y="258"/>
                  </a:moveTo>
                  <a:lnTo>
                    <a:pt x="305" y="258"/>
                  </a:lnTo>
                  <a:lnTo>
                    <a:pt x="305" y="258"/>
                  </a:lnTo>
                  <a:lnTo>
                    <a:pt x="305" y="256"/>
                  </a:lnTo>
                  <a:lnTo>
                    <a:pt x="303" y="256"/>
                  </a:lnTo>
                  <a:lnTo>
                    <a:pt x="303" y="256"/>
                  </a:lnTo>
                  <a:lnTo>
                    <a:pt x="303" y="256"/>
                  </a:lnTo>
                  <a:lnTo>
                    <a:pt x="300" y="254"/>
                  </a:lnTo>
                  <a:lnTo>
                    <a:pt x="300" y="254"/>
                  </a:lnTo>
                  <a:lnTo>
                    <a:pt x="300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6" y="251"/>
                  </a:lnTo>
                  <a:lnTo>
                    <a:pt x="293" y="251"/>
                  </a:lnTo>
                  <a:lnTo>
                    <a:pt x="293" y="251"/>
                  </a:lnTo>
                  <a:lnTo>
                    <a:pt x="293" y="249"/>
                  </a:lnTo>
                  <a:lnTo>
                    <a:pt x="291" y="249"/>
                  </a:lnTo>
                  <a:lnTo>
                    <a:pt x="288" y="256"/>
                  </a:lnTo>
                  <a:lnTo>
                    <a:pt x="288" y="256"/>
                  </a:lnTo>
                  <a:lnTo>
                    <a:pt x="288" y="258"/>
                  </a:lnTo>
                  <a:lnTo>
                    <a:pt x="291" y="258"/>
                  </a:lnTo>
                  <a:lnTo>
                    <a:pt x="291" y="258"/>
                  </a:lnTo>
                  <a:lnTo>
                    <a:pt x="291" y="258"/>
                  </a:lnTo>
                  <a:lnTo>
                    <a:pt x="293" y="258"/>
                  </a:lnTo>
                  <a:lnTo>
                    <a:pt x="293" y="261"/>
                  </a:lnTo>
                  <a:lnTo>
                    <a:pt x="293" y="261"/>
                  </a:lnTo>
                  <a:lnTo>
                    <a:pt x="296" y="261"/>
                  </a:lnTo>
                  <a:lnTo>
                    <a:pt x="296" y="261"/>
                  </a:lnTo>
                  <a:lnTo>
                    <a:pt x="296" y="261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298" y="263"/>
                  </a:lnTo>
                  <a:lnTo>
                    <a:pt x="300" y="263"/>
                  </a:lnTo>
                  <a:lnTo>
                    <a:pt x="300" y="263"/>
                  </a:lnTo>
                  <a:lnTo>
                    <a:pt x="300" y="265"/>
                  </a:lnTo>
                  <a:lnTo>
                    <a:pt x="303" y="265"/>
                  </a:lnTo>
                  <a:lnTo>
                    <a:pt x="305" y="258"/>
                  </a:lnTo>
                  <a:lnTo>
                    <a:pt x="305" y="258"/>
                  </a:lnTo>
                  <a:close/>
                  <a:moveTo>
                    <a:pt x="286" y="246"/>
                  </a:moveTo>
                  <a:lnTo>
                    <a:pt x="284" y="244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1" y="244"/>
                  </a:lnTo>
                  <a:lnTo>
                    <a:pt x="281" y="244"/>
                  </a:lnTo>
                  <a:lnTo>
                    <a:pt x="281" y="242"/>
                  </a:lnTo>
                  <a:lnTo>
                    <a:pt x="279" y="242"/>
                  </a:lnTo>
                  <a:lnTo>
                    <a:pt x="279" y="242"/>
                  </a:lnTo>
                  <a:lnTo>
                    <a:pt x="279" y="242"/>
                  </a:lnTo>
                  <a:lnTo>
                    <a:pt x="277" y="239"/>
                  </a:lnTo>
                  <a:lnTo>
                    <a:pt x="277" y="239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4" y="239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72" y="237"/>
                  </a:lnTo>
                  <a:lnTo>
                    <a:pt x="267" y="244"/>
                  </a:lnTo>
                  <a:lnTo>
                    <a:pt x="267" y="244"/>
                  </a:lnTo>
                  <a:lnTo>
                    <a:pt x="269" y="244"/>
                  </a:lnTo>
                  <a:lnTo>
                    <a:pt x="269" y="244"/>
                  </a:lnTo>
                  <a:lnTo>
                    <a:pt x="269" y="246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4" y="249"/>
                  </a:lnTo>
                  <a:lnTo>
                    <a:pt x="277" y="249"/>
                  </a:lnTo>
                  <a:lnTo>
                    <a:pt x="277" y="249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79" y="251"/>
                  </a:lnTo>
                  <a:lnTo>
                    <a:pt x="281" y="251"/>
                  </a:lnTo>
                  <a:lnTo>
                    <a:pt x="281" y="251"/>
                  </a:lnTo>
                  <a:lnTo>
                    <a:pt x="286" y="246"/>
                  </a:lnTo>
                  <a:lnTo>
                    <a:pt x="286" y="246"/>
                  </a:lnTo>
                  <a:close/>
                  <a:moveTo>
                    <a:pt x="265" y="232"/>
                  </a:moveTo>
                  <a:lnTo>
                    <a:pt x="260" y="239"/>
                  </a:lnTo>
                  <a:lnTo>
                    <a:pt x="260" y="239"/>
                  </a:lnTo>
                  <a:lnTo>
                    <a:pt x="258" y="239"/>
                  </a:lnTo>
                  <a:lnTo>
                    <a:pt x="258" y="237"/>
                  </a:lnTo>
                  <a:lnTo>
                    <a:pt x="255" y="237"/>
                  </a:lnTo>
                  <a:lnTo>
                    <a:pt x="255" y="237"/>
                  </a:lnTo>
                  <a:lnTo>
                    <a:pt x="253" y="235"/>
                  </a:lnTo>
                  <a:lnTo>
                    <a:pt x="253" y="235"/>
                  </a:lnTo>
                  <a:lnTo>
                    <a:pt x="251" y="235"/>
                  </a:lnTo>
                  <a:lnTo>
                    <a:pt x="251" y="232"/>
                  </a:lnTo>
                  <a:lnTo>
                    <a:pt x="248" y="232"/>
                  </a:lnTo>
                  <a:lnTo>
                    <a:pt x="248" y="232"/>
                  </a:lnTo>
                  <a:lnTo>
                    <a:pt x="246" y="232"/>
                  </a:lnTo>
                  <a:lnTo>
                    <a:pt x="251" y="225"/>
                  </a:lnTo>
                  <a:lnTo>
                    <a:pt x="253" y="225"/>
                  </a:lnTo>
                  <a:lnTo>
                    <a:pt x="253" y="225"/>
                  </a:lnTo>
                  <a:lnTo>
                    <a:pt x="255" y="227"/>
                  </a:lnTo>
                  <a:lnTo>
                    <a:pt x="255" y="227"/>
                  </a:lnTo>
                  <a:lnTo>
                    <a:pt x="258" y="227"/>
                  </a:lnTo>
                  <a:lnTo>
                    <a:pt x="258" y="230"/>
                  </a:lnTo>
                  <a:lnTo>
                    <a:pt x="260" y="230"/>
                  </a:lnTo>
                  <a:lnTo>
                    <a:pt x="260" y="230"/>
                  </a:lnTo>
                  <a:lnTo>
                    <a:pt x="262" y="232"/>
                  </a:lnTo>
                  <a:lnTo>
                    <a:pt x="262" y="232"/>
                  </a:lnTo>
                  <a:lnTo>
                    <a:pt x="265" y="232"/>
                  </a:lnTo>
                  <a:lnTo>
                    <a:pt x="265" y="232"/>
                  </a:lnTo>
                  <a:lnTo>
                    <a:pt x="265" y="232"/>
                  </a:lnTo>
                  <a:close/>
                  <a:moveTo>
                    <a:pt x="243" y="220"/>
                  </a:moveTo>
                  <a:lnTo>
                    <a:pt x="243" y="220"/>
                  </a:lnTo>
                  <a:lnTo>
                    <a:pt x="243" y="218"/>
                  </a:lnTo>
                  <a:lnTo>
                    <a:pt x="241" y="218"/>
                  </a:lnTo>
                  <a:lnTo>
                    <a:pt x="241" y="218"/>
                  </a:lnTo>
                  <a:lnTo>
                    <a:pt x="239" y="216"/>
                  </a:lnTo>
                  <a:lnTo>
                    <a:pt x="239" y="216"/>
                  </a:lnTo>
                  <a:lnTo>
                    <a:pt x="236" y="216"/>
                  </a:lnTo>
                  <a:lnTo>
                    <a:pt x="236" y="213"/>
                  </a:lnTo>
                  <a:lnTo>
                    <a:pt x="234" y="213"/>
                  </a:lnTo>
                  <a:lnTo>
                    <a:pt x="234" y="213"/>
                  </a:lnTo>
                  <a:lnTo>
                    <a:pt x="232" y="211"/>
                  </a:lnTo>
                  <a:lnTo>
                    <a:pt x="232" y="211"/>
                  </a:lnTo>
                  <a:lnTo>
                    <a:pt x="227" y="218"/>
                  </a:lnTo>
                  <a:lnTo>
                    <a:pt x="227" y="218"/>
                  </a:lnTo>
                  <a:lnTo>
                    <a:pt x="229" y="220"/>
                  </a:lnTo>
                  <a:lnTo>
                    <a:pt x="229" y="220"/>
                  </a:lnTo>
                  <a:lnTo>
                    <a:pt x="232" y="220"/>
                  </a:lnTo>
                  <a:lnTo>
                    <a:pt x="232" y="223"/>
                  </a:lnTo>
                  <a:lnTo>
                    <a:pt x="234" y="223"/>
                  </a:lnTo>
                  <a:lnTo>
                    <a:pt x="234" y="223"/>
                  </a:lnTo>
                  <a:lnTo>
                    <a:pt x="236" y="225"/>
                  </a:lnTo>
                  <a:lnTo>
                    <a:pt x="236" y="225"/>
                  </a:lnTo>
                  <a:lnTo>
                    <a:pt x="239" y="225"/>
                  </a:lnTo>
                  <a:lnTo>
                    <a:pt x="239" y="227"/>
                  </a:lnTo>
                  <a:lnTo>
                    <a:pt x="239" y="227"/>
                  </a:lnTo>
                  <a:lnTo>
                    <a:pt x="243" y="220"/>
                  </a:lnTo>
                  <a:lnTo>
                    <a:pt x="243" y="220"/>
                  </a:lnTo>
                  <a:close/>
                  <a:moveTo>
                    <a:pt x="225" y="206"/>
                  </a:moveTo>
                  <a:lnTo>
                    <a:pt x="225" y="206"/>
                  </a:lnTo>
                  <a:lnTo>
                    <a:pt x="222" y="206"/>
                  </a:lnTo>
                  <a:lnTo>
                    <a:pt x="222" y="206"/>
                  </a:lnTo>
                  <a:lnTo>
                    <a:pt x="220" y="204"/>
                  </a:lnTo>
                  <a:lnTo>
                    <a:pt x="220" y="204"/>
                  </a:lnTo>
                  <a:lnTo>
                    <a:pt x="217" y="204"/>
                  </a:lnTo>
                  <a:lnTo>
                    <a:pt x="217" y="201"/>
                  </a:lnTo>
                  <a:lnTo>
                    <a:pt x="215" y="201"/>
                  </a:lnTo>
                  <a:lnTo>
                    <a:pt x="215" y="201"/>
                  </a:lnTo>
                  <a:lnTo>
                    <a:pt x="213" y="199"/>
                  </a:lnTo>
                  <a:lnTo>
                    <a:pt x="213" y="199"/>
                  </a:lnTo>
                  <a:lnTo>
                    <a:pt x="210" y="199"/>
                  </a:lnTo>
                  <a:lnTo>
                    <a:pt x="210" y="199"/>
                  </a:lnTo>
                  <a:lnTo>
                    <a:pt x="206" y="204"/>
                  </a:lnTo>
                  <a:lnTo>
                    <a:pt x="206" y="204"/>
                  </a:lnTo>
                  <a:lnTo>
                    <a:pt x="208" y="206"/>
                  </a:lnTo>
                  <a:lnTo>
                    <a:pt x="208" y="206"/>
                  </a:lnTo>
                  <a:lnTo>
                    <a:pt x="210" y="206"/>
                  </a:lnTo>
                  <a:lnTo>
                    <a:pt x="210" y="208"/>
                  </a:lnTo>
                  <a:lnTo>
                    <a:pt x="213" y="208"/>
                  </a:lnTo>
                  <a:lnTo>
                    <a:pt x="213" y="208"/>
                  </a:lnTo>
                  <a:lnTo>
                    <a:pt x="215" y="211"/>
                  </a:lnTo>
                  <a:lnTo>
                    <a:pt x="215" y="211"/>
                  </a:lnTo>
                  <a:lnTo>
                    <a:pt x="217" y="211"/>
                  </a:lnTo>
                  <a:lnTo>
                    <a:pt x="217" y="213"/>
                  </a:lnTo>
                  <a:lnTo>
                    <a:pt x="220" y="213"/>
                  </a:lnTo>
                  <a:lnTo>
                    <a:pt x="220" y="213"/>
                  </a:lnTo>
                  <a:lnTo>
                    <a:pt x="225" y="206"/>
                  </a:lnTo>
                  <a:lnTo>
                    <a:pt x="225" y="206"/>
                  </a:lnTo>
                  <a:close/>
                  <a:moveTo>
                    <a:pt x="203" y="194"/>
                  </a:moveTo>
                  <a:lnTo>
                    <a:pt x="203" y="194"/>
                  </a:lnTo>
                  <a:lnTo>
                    <a:pt x="203" y="192"/>
                  </a:lnTo>
                  <a:lnTo>
                    <a:pt x="201" y="192"/>
                  </a:lnTo>
                  <a:lnTo>
                    <a:pt x="201" y="192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9" y="189"/>
                  </a:lnTo>
                  <a:lnTo>
                    <a:pt x="196" y="187"/>
                  </a:lnTo>
                  <a:lnTo>
                    <a:pt x="196" y="187"/>
                  </a:lnTo>
                  <a:lnTo>
                    <a:pt x="194" y="187"/>
                  </a:lnTo>
                  <a:lnTo>
                    <a:pt x="194" y="185"/>
                  </a:lnTo>
                  <a:lnTo>
                    <a:pt x="191" y="185"/>
                  </a:lnTo>
                  <a:lnTo>
                    <a:pt x="191" y="185"/>
                  </a:lnTo>
                  <a:lnTo>
                    <a:pt x="187" y="189"/>
                  </a:lnTo>
                  <a:lnTo>
                    <a:pt x="187" y="192"/>
                  </a:lnTo>
                  <a:lnTo>
                    <a:pt x="189" y="192"/>
                  </a:lnTo>
                  <a:lnTo>
                    <a:pt x="189" y="192"/>
                  </a:lnTo>
                  <a:lnTo>
                    <a:pt x="191" y="194"/>
                  </a:lnTo>
                  <a:lnTo>
                    <a:pt x="191" y="194"/>
                  </a:lnTo>
                  <a:lnTo>
                    <a:pt x="194" y="194"/>
                  </a:lnTo>
                  <a:lnTo>
                    <a:pt x="194" y="197"/>
                  </a:lnTo>
                  <a:lnTo>
                    <a:pt x="196" y="197"/>
                  </a:lnTo>
                  <a:lnTo>
                    <a:pt x="196" y="197"/>
                  </a:lnTo>
                  <a:lnTo>
                    <a:pt x="196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203" y="194"/>
                  </a:lnTo>
                  <a:lnTo>
                    <a:pt x="203" y="194"/>
                  </a:lnTo>
                  <a:close/>
                  <a:moveTo>
                    <a:pt x="184" y="180"/>
                  </a:moveTo>
                  <a:lnTo>
                    <a:pt x="184" y="180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2" y="178"/>
                  </a:lnTo>
                  <a:lnTo>
                    <a:pt x="180" y="175"/>
                  </a:lnTo>
                  <a:lnTo>
                    <a:pt x="180" y="175"/>
                  </a:lnTo>
                  <a:lnTo>
                    <a:pt x="177" y="175"/>
                  </a:lnTo>
                  <a:lnTo>
                    <a:pt x="177" y="173"/>
                  </a:lnTo>
                  <a:lnTo>
                    <a:pt x="175" y="173"/>
                  </a:lnTo>
                  <a:lnTo>
                    <a:pt x="175" y="173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73" y="171"/>
                  </a:lnTo>
                  <a:lnTo>
                    <a:pt x="168" y="175"/>
                  </a:lnTo>
                  <a:lnTo>
                    <a:pt x="168" y="175"/>
                  </a:lnTo>
                  <a:lnTo>
                    <a:pt x="168" y="178"/>
                  </a:lnTo>
                  <a:lnTo>
                    <a:pt x="170" y="178"/>
                  </a:lnTo>
                  <a:lnTo>
                    <a:pt x="170" y="180"/>
                  </a:lnTo>
                  <a:lnTo>
                    <a:pt x="173" y="180"/>
                  </a:lnTo>
                  <a:lnTo>
                    <a:pt x="173" y="180"/>
                  </a:lnTo>
                  <a:lnTo>
                    <a:pt x="175" y="182"/>
                  </a:lnTo>
                  <a:lnTo>
                    <a:pt x="175" y="182"/>
                  </a:lnTo>
                  <a:lnTo>
                    <a:pt x="177" y="182"/>
                  </a:lnTo>
                  <a:lnTo>
                    <a:pt x="177" y="185"/>
                  </a:lnTo>
                  <a:lnTo>
                    <a:pt x="177" y="185"/>
                  </a:lnTo>
                  <a:lnTo>
                    <a:pt x="180" y="185"/>
                  </a:lnTo>
                  <a:lnTo>
                    <a:pt x="180" y="185"/>
                  </a:lnTo>
                  <a:lnTo>
                    <a:pt x="184" y="180"/>
                  </a:lnTo>
                  <a:lnTo>
                    <a:pt x="184" y="180"/>
                  </a:lnTo>
                  <a:close/>
                  <a:moveTo>
                    <a:pt x="165" y="166"/>
                  </a:moveTo>
                  <a:lnTo>
                    <a:pt x="165" y="163"/>
                  </a:lnTo>
                  <a:lnTo>
                    <a:pt x="163" y="163"/>
                  </a:lnTo>
                  <a:lnTo>
                    <a:pt x="163" y="163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61" y="161"/>
                  </a:lnTo>
                  <a:lnTo>
                    <a:pt x="158" y="159"/>
                  </a:lnTo>
                  <a:lnTo>
                    <a:pt x="158" y="159"/>
                  </a:lnTo>
                  <a:lnTo>
                    <a:pt x="156" y="159"/>
                  </a:lnTo>
                  <a:lnTo>
                    <a:pt x="156" y="156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54" y="156"/>
                  </a:lnTo>
                  <a:lnTo>
                    <a:pt x="149" y="161"/>
                  </a:lnTo>
                  <a:lnTo>
                    <a:pt x="149" y="161"/>
                  </a:lnTo>
                  <a:lnTo>
                    <a:pt x="149" y="163"/>
                  </a:lnTo>
                  <a:lnTo>
                    <a:pt x="151" y="163"/>
                  </a:lnTo>
                  <a:lnTo>
                    <a:pt x="151" y="163"/>
                  </a:lnTo>
                  <a:lnTo>
                    <a:pt x="154" y="166"/>
                  </a:lnTo>
                  <a:lnTo>
                    <a:pt x="154" y="166"/>
                  </a:lnTo>
                  <a:lnTo>
                    <a:pt x="154" y="166"/>
                  </a:lnTo>
                  <a:lnTo>
                    <a:pt x="156" y="168"/>
                  </a:lnTo>
                  <a:lnTo>
                    <a:pt x="156" y="168"/>
                  </a:lnTo>
                  <a:lnTo>
                    <a:pt x="158" y="168"/>
                  </a:lnTo>
                  <a:lnTo>
                    <a:pt x="158" y="171"/>
                  </a:lnTo>
                  <a:lnTo>
                    <a:pt x="161" y="171"/>
                  </a:lnTo>
                  <a:lnTo>
                    <a:pt x="161" y="171"/>
                  </a:lnTo>
                  <a:lnTo>
                    <a:pt x="165" y="166"/>
                  </a:lnTo>
                  <a:lnTo>
                    <a:pt x="165" y="166"/>
                  </a:lnTo>
                  <a:close/>
                  <a:moveTo>
                    <a:pt x="146" y="149"/>
                  </a:moveTo>
                  <a:lnTo>
                    <a:pt x="146" y="149"/>
                  </a:lnTo>
                  <a:lnTo>
                    <a:pt x="144" y="149"/>
                  </a:lnTo>
                  <a:lnTo>
                    <a:pt x="144" y="147"/>
                  </a:lnTo>
                  <a:lnTo>
                    <a:pt x="144" y="147"/>
                  </a:lnTo>
                  <a:lnTo>
                    <a:pt x="142" y="147"/>
                  </a:lnTo>
                  <a:lnTo>
                    <a:pt x="142" y="144"/>
                  </a:lnTo>
                  <a:lnTo>
                    <a:pt x="139" y="144"/>
                  </a:lnTo>
                  <a:lnTo>
                    <a:pt x="139" y="144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7" y="142"/>
                  </a:lnTo>
                  <a:lnTo>
                    <a:pt x="135" y="140"/>
                  </a:lnTo>
                  <a:lnTo>
                    <a:pt x="135" y="140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0" y="147"/>
                  </a:lnTo>
                  <a:lnTo>
                    <a:pt x="132" y="147"/>
                  </a:lnTo>
                  <a:lnTo>
                    <a:pt x="132" y="149"/>
                  </a:lnTo>
                  <a:lnTo>
                    <a:pt x="135" y="149"/>
                  </a:lnTo>
                  <a:lnTo>
                    <a:pt x="135" y="152"/>
                  </a:lnTo>
                  <a:lnTo>
                    <a:pt x="135" y="152"/>
                  </a:lnTo>
                  <a:lnTo>
                    <a:pt x="137" y="152"/>
                  </a:lnTo>
                  <a:lnTo>
                    <a:pt x="137" y="154"/>
                  </a:lnTo>
                  <a:lnTo>
                    <a:pt x="139" y="154"/>
                  </a:lnTo>
                  <a:lnTo>
                    <a:pt x="139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6" y="149"/>
                  </a:lnTo>
                  <a:lnTo>
                    <a:pt x="146" y="149"/>
                  </a:lnTo>
                  <a:close/>
                  <a:moveTo>
                    <a:pt x="128" y="135"/>
                  </a:moveTo>
                  <a:lnTo>
                    <a:pt x="128" y="135"/>
                  </a:lnTo>
                  <a:lnTo>
                    <a:pt x="128" y="133"/>
                  </a:lnTo>
                  <a:lnTo>
                    <a:pt x="125" y="133"/>
                  </a:lnTo>
                  <a:lnTo>
                    <a:pt x="125" y="133"/>
                  </a:lnTo>
                  <a:lnTo>
                    <a:pt x="123" y="130"/>
                  </a:lnTo>
                  <a:lnTo>
                    <a:pt x="123" y="130"/>
                  </a:lnTo>
                  <a:lnTo>
                    <a:pt x="123" y="128"/>
                  </a:lnTo>
                  <a:lnTo>
                    <a:pt x="120" y="128"/>
                  </a:lnTo>
                  <a:lnTo>
                    <a:pt x="120" y="128"/>
                  </a:lnTo>
                  <a:lnTo>
                    <a:pt x="118" y="125"/>
                  </a:lnTo>
                  <a:lnTo>
                    <a:pt x="118" y="125"/>
                  </a:lnTo>
                  <a:lnTo>
                    <a:pt x="116" y="125"/>
                  </a:lnTo>
                  <a:lnTo>
                    <a:pt x="116" y="123"/>
                  </a:lnTo>
                  <a:lnTo>
                    <a:pt x="111" y="130"/>
                  </a:lnTo>
                  <a:lnTo>
                    <a:pt x="111" y="130"/>
                  </a:lnTo>
                  <a:lnTo>
                    <a:pt x="113" y="130"/>
                  </a:lnTo>
                  <a:lnTo>
                    <a:pt x="113" y="133"/>
                  </a:lnTo>
                  <a:lnTo>
                    <a:pt x="113" y="133"/>
                  </a:lnTo>
                  <a:lnTo>
                    <a:pt x="116" y="135"/>
                  </a:lnTo>
                  <a:lnTo>
                    <a:pt x="116" y="135"/>
                  </a:lnTo>
                  <a:lnTo>
                    <a:pt x="118" y="135"/>
                  </a:lnTo>
                  <a:lnTo>
                    <a:pt x="118" y="137"/>
                  </a:lnTo>
                  <a:lnTo>
                    <a:pt x="120" y="137"/>
                  </a:lnTo>
                  <a:lnTo>
                    <a:pt x="120" y="137"/>
                  </a:lnTo>
                  <a:lnTo>
                    <a:pt x="120" y="140"/>
                  </a:lnTo>
                  <a:lnTo>
                    <a:pt x="123" y="140"/>
                  </a:lnTo>
                  <a:lnTo>
                    <a:pt x="123" y="140"/>
                  </a:lnTo>
                  <a:lnTo>
                    <a:pt x="128" y="135"/>
                  </a:lnTo>
                  <a:lnTo>
                    <a:pt x="128" y="135"/>
                  </a:lnTo>
                  <a:close/>
                  <a:moveTo>
                    <a:pt x="111" y="118"/>
                  </a:moveTo>
                  <a:lnTo>
                    <a:pt x="111" y="118"/>
                  </a:lnTo>
                  <a:lnTo>
                    <a:pt x="109" y="118"/>
                  </a:lnTo>
                  <a:lnTo>
                    <a:pt x="109" y="116"/>
                  </a:lnTo>
                  <a:lnTo>
                    <a:pt x="106" y="116"/>
                  </a:lnTo>
                  <a:lnTo>
                    <a:pt x="106" y="114"/>
                  </a:lnTo>
                  <a:lnTo>
                    <a:pt x="106" y="114"/>
                  </a:lnTo>
                  <a:lnTo>
                    <a:pt x="104" y="114"/>
                  </a:lnTo>
                  <a:lnTo>
                    <a:pt x="104" y="111"/>
                  </a:lnTo>
                  <a:lnTo>
                    <a:pt x="102" y="111"/>
                  </a:lnTo>
                  <a:lnTo>
                    <a:pt x="102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9" y="109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4" y="114"/>
                  </a:lnTo>
                  <a:lnTo>
                    <a:pt x="97" y="116"/>
                  </a:lnTo>
                  <a:lnTo>
                    <a:pt x="97" y="116"/>
                  </a:lnTo>
                  <a:lnTo>
                    <a:pt x="97" y="118"/>
                  </a:lnTo>
                  <a:lnTo>
                    <a:pt x="99" y="118"/>
                  </a:lnTo>
                  <a:lnTo>
                    <a:pt x="99" y="118"/>
                  </a:lnTo>
                  <a:lnTo>
                    <a:pt x="102" y="121"/>
                  </a:lnTo>
                  <a:lnTo>
                    <a:pt x="102" y="121"/>
                  </a:lnTo>
                  <a:lnTo>
                    <a:pt x="102" y="123"/>
                  </a:lnTo>
                  <a:lnTo>
                    <a:pt x="104" y="123"/>
                  </a:lnTo>
                  <a:lnTo>
                    <a:pt x="104" y="123"/>
                  </a:lnTo>
                  <a:lnTo>
                    <a:pt x="106" y="125"/>
                  </a:lnTo>
                  <a:lnTo>
                    <a:pt x="111" y="118"/>
                  </a:lnTo>
                  <a:lnTo>
                    <a:pt x="111" y="118"/>
                  </a:lnTo>
                  <a:close/>
                  <a:moveTo>
                    <a:pt x="94" y="102"/>
                  </a:moveTo>
                  <a:lnTo>
                    <a:pt x="92" y="102"/>
                  </a:lnTo>
                  <a:lnTo>
                    <a:pt x="92" y="102"/>
                  </a:lnTo>
                  <a:lnTo>
                    <a:pt x="90" y="99"/>
                  </a:lnTo>
                  <a:lnTo>
                    <a:pt x="90" y="99"/>
                  </a:lnTo>
                  <a:lnTo>
                    <a:pt x="90" y="97"/>
                  </a:lnTo>
                  <a:lnTo>
                    <a:pt x="87" y="97"/>
                  </a:lnTo>
                  <a:lnTo>
                    <a:pt x="87" y="97"/>
                  </a:lnTo>
                  <a:lnTo>
                    <a:pt x="85" y="95"/>
                  </a:lnTo>
                  <a:lnTo>
                    <a:pt x="85" y="95"/>
                  </a:lnTo>
                  <a:lnTo>
                    <a:pt x="85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83" y="92"/>
                  </a:lnTo>
                  <a:lnTo>
                    <a:pt x="76" y="97"/>
                  </a:lnTo>
                  <a:lnTo>
                    <a:pt x="76" y="97"/>
                  </a:lnTo>
                  <a:lnTo>
                    <a:pt x="78" y="97"/>
                  </a:lnTo>
                  <a:lnTo>
                    <a:pt x="78" y="99"/>
                  </a:lnTo>
                  <a:lnTo>
                    <a:pt x="80" y="99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3" y="102"/>
                  </a:lnTo>
                  <a:lnTo>
                    <a:pt x="83" y="104"/>
                  </a:lnTo>
                  <a:lnTo>
                    <a:pt x="85" y="104"/>
                  </a:lnTo>
                  <a:lnTo>
                    <a:pt x="85" y="106"/>
                  </a:lnTo>
                  <a:lnTo>
                    <a:pt x="85" y="106"/>
                  </a:lnTo>
                  <a:lnTo>
                    <a:pt x="87" y="106"/>
                  </a:lnTo>
                  <a:lnTo>
                    <a:pt x="87" y="109"/>
                  </a:lnTo>
                  <a:lnTo>
                    <a:pt x="94" y="102"/>
                  </a:lnTo>
                  <a:lnTo>
                    <a:pt x="94" y="102"/>
                  </a:lnTo>
                  <a:close/>
                  <a:moveTo>
                    <a:pt x="76" y="85"/>
                  </a:moveTo>
                  <a:lnTo>
                    <a:pt x="76" y="85"/>
                  </a:lnTo>
                  <a:lnTo>
                    <a:pt x="76" y="83"/>
                  </a:lnTo>
                  <a:lnTo>
                    <a:pt x="73" y="83"/>
                  </a:lnTo>
                  <a:lnTo>
                    <a:pt x="73" y="80"/>
                  </a:lnTo>
                  <a:lnTo>
                    <a:pt x="73" y="80"/>
                  </a:lnTo>
                  <a:lnTo>
                    <a:pt x="71" y="80"/>
                  </a:lnTo>
                  <a:lnTo>
                    <a:pt x="71" y="78"/>
                  </a:lnTo>
                  <a:lnTo>
                    <a:pt x="68" y="78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3"/>
                  </a:lnTo>
                  <a:lnTo>
                    <a:pt x="59" y="78"/>
                  </a:lnTo>
                  <a:lnTo>
                    <a:pt x="61" y="80"/>
                  </a:lnTo>
                  <a:lnTo>
                    <a:pt x="61" y="80"/>
                  </a:lnTo>
                  <a:lnTo>
                    <a:pt x="61" y="83"/>
                  </a:lnTo>
                  <a:lnTo>
                    <a:pt x="64" y="83"/>
                  </a:lnTo>
                  <a:lnTo>
                    <a:pt x="64" y="85"/>
                  </a:lnTo>
                  <a:lnTo>
                    <a:pt x="66" y="85"/>
                  </a:lnTo>
                  <a:lnTo>
                    <a:pt x="66" y="85"/>
                  </a:lnTo>
                  <a:lnTo>
                    <a:pt x="66" y="87"/>
                  </a:lnTo>
                  <a:lnTo>
                    <a:pt x="68" y="87"/>
                  </a:lnTo>
                  <a:lnTo>
                    <a:pt x="68" y="90"/>
                  </a:lnTo>
                  <a:lnTo>
                    <a:pt x="71" y="90"/>
                  </a:lnTo>
                  <a:lnTo>
                    <a:pt x="71" y="90"/>
                  </a:lnTo>
                  <a:lnTo>
                    <a:pt x="76" y="85"/>
                  </a:lnTo>
                  <a:lnTo>
                    <a:pt x="76" y="85"/>
                  </a:lnTo>
                  <a:close/>
                  <a:moveTo>
                    <a:pt x="61" y="68"/>
                  </a:moveTo>
                  <a:lnTo>
                    <a:pt x="59" y="68"/>
                  </a:lnTo>
                  <a:lnTo>
                    <a:pt x="59" y="66"/>
                  </a:lnTo>
                  <a:lnTo>
                    <a:pt x="59" y="66"/>
                  </a:lnTo>
                  <a:lnTo>
                    <a:pt x="57" y="64"/>
                  </a:lnTo>
                  <a:lnTo>
                    <a:pt x="57" y="64"/>
                  </a:lnTo>
                  <a:lnTo>
                    <a:pt x="57" y="61"/>
                  </a:lnTo>
                  <a:lnTo>
                    <a:pt x="54" y="61"/>
                  </a:lnTo>
                  <a:lnTo>
                    <a:pt x="54" y="61"/>
                  </a:lnTo>
                  <a:lnTo>
                    <a:pt x="52" y="59"/>
                  </a:lnTo>
                  <a:lnTo>
                    <a:pt x="52" y="59"/>
                  </a:lnTo>
                  <a:lnTo>
                    <a:pt x="52" y="57"/>
                  </a:lnTo>
                  <a:lnTo>
                    <a:pt x="50" y="57"/>
                  </a:lnTo>
                  <a:lnTo>
                    <a:pt x="50" y="57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1"/>
                  </a:lnTo>
                  <a:lnTo>
                    <a:pt x="45" y="64"/>
                  </a:lnTo>
                  <a:lnTo>
                    <a:pt x="47" y="64"/>
                  </a:lnTo>
                  <a:lnTo>
                    <a:pt x="47" y="66"/>
                  </a:lnTo>
                  <a:lnTo>
                    <a:pt x="50" y="66"/>
                  </a:lnTo>
                  <a:lnTo>
                    <a:pt x="50" y="68"/>
                  </a:lnTo>
                  <a:lnTo>
                    <a:pt x="50" y="68"/>
                  </a:lnTo>
                  <a:lnTo>
                    <a:pt x="52" y="71"/>
                  </a:lnTo>
                  <a:lnTo>
                    <a:pt x="52" y="71"/>
                  </a:lnTo>
                  <a:lnTo>
                    <a:pt x="54" y="71"/>
                  </a:lnTo>
                  <a:lnTo>
                    <a:pt x="54" y="73"/>
                  </a:lnTo>
                  <a:lnTo>
                    <a:pt x="54" y="73"/>
                  </a:lnTo>
                  <a:lnTo>
                    <a:pt x="61" y="68"/>
                  </a:lnTo>
                  <a:lnTo>
                    <a:pt x="61" y="68"/>
                  </a:lnTo>
                  <a:close/>
                  <a:moveTo>
                    <a:pt x="45" y="50"/>
                  </a:moveTo>
                  <a:lnTo>
                    <a:pt x="45" y="50"/>
                  </a:lnTo>
                  <a:lnTo>
                    <a:pt x="42" y="47"/>
                  </a:lnTo>
                  <a:lnTo>
                    <a:pt x="42" y="47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40" y="45"/>
                  </a:lnTo>
                  <a:lnTo>
                    <a:pt x="38" y="42"/>
                  </a:lnTo>
                  <a:lnTo>
                    <a:pt x="38" y="42"/>
                  </a:lnTo>
                  <a:lnTo>
                    <a:pt x="38" y="40"/>
                  </a:lnTo>
                  <a:lnTo>
                    <a:pt x="35" y="40"/>
                  </a:lnTo>
                  <a:lnTo>
                    <a:pt x="35" y="38"/>
                  </a:lnTo>
                  <a:lnTo>
                    <a:pt x="35" y="38"/>
                  </a:lnTo>
                  <a:lnTo>
                    <a:pt x="28" y="42"/>
                  </a:lnTo>
                  <a:lnTo>
                    <a:pt x="28" y="42"/>
                  </a:lnTo>
                  <a:lnTo>
                    <a:pt x="31" y="45"/>
                  </a:lnTo>
                  <a:lnTo>
                    <a:pt x="31" y="45"/>
                  </a:lnTo>
                  <a:lnTo>
                    <a:pt x="31" y="47"/>
                  </a:lnTo>
                  <a:lnTo>
                    <a:pt x="33" y="47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5" y="52"/>
                  </a:lnTo>
                  <a:lnTo>
                    <a:pt x="35" y="52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4"/>
                  </a:lnTo>
                  <a:lnTo>
                    <a:pt x="45" y="50"/>
                  </a:lnTo>
                  <a:lnTo>
                    <a:pt x="45" y="50"/>
                  </a:lnTo>
                  <a:close/>
                  <a:moveTo>
                    <a:pt x="28" y="31"/>
                  </a:moveTo>
                  <a:lnTo>
                    <a:pt x="28" y="31"/>
                  </a:lnTo>
                  <a:lnTo>
                    <a:pt x="28" y="31"/>
                  </a:lnTo>
                  <a:lnTo>
                    <a:pt x="26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3" y="23"/>
                  </a:lnTo>
                  <a:lnTo>
                    <a:pt x="23" y="23"/>
                  </a:lnTo>
                  <a:lnTo>
                    <a:pt x="21" y="21"/>
                  </a:lnTo>
                  <a:lnTo>
                    <a:pt x="21" y="21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4" y="23"/>
                  </a:lnTo>
                  <a:lnTo>
                    <a:pt x="14" y="23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9" y="31"/>
                  </a:lnTo>
                  <a:lnTo>
                    <a:pt x="19" y="31"/>
                  </a:lnTo>
                  <a:lnTo>
                    <a:pt x="19" y="33"/>
                  </a:lnTo>
                  <a:lnTo>
                    <a:pt x="21" y="33"/>
                  </a:lnTo>
                  <a:lnTo>
                    <a:pt x="21" y="35"/>
                  </a:lnTo>
                  <a:lnTo>
                    <a:pt x="23" y="35"/>
                  </a:lnTo>
                  <a:lnTo>
                    <a:pt x="23" y="35"/>
                  </a:lnTo>
                  <a:lnTo>
                    <a:pt x="28" y="3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3507026" y="3957469"/>
              <a:ext cx="566729" cy="1827592"/>
            </a:xfrm>
            <a:custGeom>
              <a:avLst/>
              <a:gdLst>
                <a:gd name="T0" fmla="*/ 0 w 258"/>
                <a:gd name="T1" fmla="*/ 0 h 832"/>
                <a:gd name="T2" fmla="*/ 10 w 258"/>
                <a:gd name="T3" fmla="*/ 14 h 832"/>
                <a:gd name="T4" fmla="*/ 215 w 258"/>
                <a:gd name="T5" fmla="*/ 830 h 832"/>
                <a:gd name="T6" fmla="*/ 232 w 258"/>
                <a:gd name="T7" fmla="*/ 804 h 832"/>
                <a:gd name="T8" fmla="*/ 220 w 258"/>
                <a:gd name="T9" fmla="*/ 816 h 832"/>
                <a:gd name="T10" fmla="*/ 239 w 258"/>
                <a:gd name="T11" fmla="*/ 780 h 832"/>
                <a:gd name="T12" fmla="*/ 227 w 258"/>
                <a:gd name="T13" fmla="*/ 794 h 832"/>
                <a:gd name="T14" fmla="*/ 246 w 258"/>
                <a:gd name="T15" fmla="*/ 756 h 832"/>
                <a:gd name="T16" fmla="*/ 241 w 258"/>
                <a:gd name="T17" fmla="*/ 773 h 832"/>
                <a:gd name="T18" fmla="*/ 244 w 258"/>
                <a:gd name="T19" fmla="*/ 733 h 832"/>
                <a:gd name="T20" fmla="*/ 253 w 258"/>
                <a:gd name="T21" fmla="*/ 726 h 832"/>
                <a:gd name="T22" fmla="*/ 246 w 258"/>
                <a:gd name="T23" fmla="*/ 711 h 832"/>
                <a:gd name="T24" fmla="*/ 256 w 258"/>
                <a:gd name="T25" fmla="*/ 702 h 832"/>
                <a:gd name="T26" fmla="*/ 248 w 258"/>
                <a:gd name="T27" fmla="*/ 688 h 832"/>
                <a:gd name="T28" fmla="*/ 258 w 258"/>
                <a:gd name="T29" fmla="*/ 676 h 832"/>
                <a:gd name="T30" fmla="*/ 248 w 258"/>
                <a:gd name="T31" fmla="*/ 664 h 832"/>
                <a:gd name="T32" fmla="*/ 258 w 258"/>
                <a:gd name="T33" fmla="*/ 652 h 832"/>
                <a:gd name="T34" fmla="*/ 246 w 258"/>
                <a:gd name="T35" fmla="*/ 640 h 832"/>
                <a:gd name="T36" fmla="*/ 253 w 258"/>
                <a:gd name="T37" fmla="*/ 628 h 832"/>
                <a:gd name="T38" fmla="*/ 241 w 258"/>
                <a:gd name="T39" fmla="*/ 616 h 832"/>
                <a:gd name="T40" fmla="*/ 253 w 258"/>
                <a:gd name="T41" fmla="*/ 628 h 832"/>
                <a:gd name="T42" fmla="*/ 234 w 258"/>
                <a:gd name="T43" fmla="*/ 600 h 832"/>
                <a:gd name="T44" fmla="*/ 232 w 258"/>
                <a:gd name="T45" fmla="*/ 574 h 832"/>
                <a:gd name="T46" fmla="*/ 225 w 258"/>
                <a:gd name="T47" fmla="*/ 557 h 832"/>
                <a:gd name="T48" fmla="*/ 227 w 258"/>
                <a:gd name="T49" fmla="*/ 562 h 832"/>
                <a:gd name="T50" fmla="*/ 206 w 258"/>
                <a:gd name="T51" fmla="*/ 543 h 832"/>
                <a:gd name="T52" fmla="*/ 192 w 258"/>
                <a:gd name="T53" fmla="*/ 514 h 832"/>
                <a:gd name="T54" fmla="*/ 182 w 258"/>
                <a:gd name="T55" fmla="*/ 484 h 832"/>
                <a:gd name="T56" fmla="*/ 175 w 258"/>
                <a:gd name="T57" fmla="*/ 472 h 832"/>
                <a:gd name="T58" fmla="*/ 180 w 258"/>
                <a:gd name="T59" fmla="*/ 479 h 832"/>
                <a:gd name="T60" fmla="*/ 156 w 258"/>
                <a:gd name="T61" fmla="*/ 457 h 832"/>
                <a:gd name="T62" fmla="*/ 140 w 258"/>
                <a:gd name="T63" fmla="*/ 429 h 832"/>
                <a:gd name="T64" fmla="*/ 133 w 258"/>
                <a:gd name="T65" fmla="*/ 403 h 832"/>
                <a:gd name="T66" fmla="*/ 125 w 258"/>
                <a:gd name="T67" fmla="*/ 389 h 832"/>
                <a:gd name="T68" fmla="*/ 116 w 258"/>
                <a:gd name="T69" fmla="*/ 374 h 832"/>
                <a:gd name="T70" fmla="*/ 109 w 258"/>
                <a:gd name="T71" fmla="*/ 379 h 832"/>
                <a:gd name="T72" fmla="*/ 95 w 258"/>
                <a:gd name="T73" fmla="*/ 353 h 832"/>
                <a:gd name="T74" fmla="*/ 81 w 258"/>
                <a:gd name="T75" fmla="*/ 327 h 832"/>
                <a:gd name="T76" fmla="*/ 76 w 258"/>
                <a:gd name="T77" fmla="*/ 298 h 832"/>
                <a:gd name="T78" fmla="*/ 69 w 258"/>
                <a:gd name="T79" fmla="*/ 284 h 832"/>
                <a:gd name="T80" fmla="*/ 62 w 258"/>
                <a:gd name="T81" fmla="*/ 268 h 832"/>
                <a:gd name="T82" fmla="*/ 54 w 258"/>
                <a:gd name="T83" fmla="*/ 272 h 832"/>
                <a:gd name="T84" fmla="*/ 43 w 258"/>
                <a:gd name="T85" fmla="*/ 244 h 832"/>
                <a:gd name="T86" fmla="*/ 36 w 258"/>
                <a:gd name="T87" fmla="*/ 218 h 832"/>
                <a:gd name="T88" fmla="*/ 28 w 258"/>
                <a:gd name="T89" fmla="*/ 196 h 832"/>
                <a:gd name="T90" fmla="*/ 36 w 258"/>
                <a:gd name="T91" fmla="*/ 192 h 832"/>
                <a:gd name="T92" fmla="*/ 31 w 258"/>
                <a:gd name="T93" fmla="*/ 177 h 832"/>
                <a:gd name="T94" fmla="*/ 21 w 258"/>
                <a:gd name="T95" fmla="*/ 166 h 832"/>
                <a:gd name="T96" fmla="*/ 24 w 258"/>
                <a:gd name="T97" fmla="*/ 180 h 832"/>
                <a:gd name="T98" fmla="*/ 24 w 258"/>
                <a:gd name="T99" fmla="*/ 147 h 832"/>
                <a:gd name="T100" fmla="*/ 17 w 258"/>
                <a:gd name="T101" fmla="*/ 151 h 832"/>
                <a:gd name="T102" fmla="*/ 21 w 258"/>
                <a:gd name="T103" fmla="*/ 128 h 832"/>
                <a:gd name="T104" fmla="*/ 12 w 258"/>
                <a:gd name="T105" fmla="*/ 121 h 832"/>
                <a:gd name="T106" fmla="*/ 21 w 258"/>
                <a:gd name="T107" fmla="*/ 132 h 832"/>
                <a:gd name="T108" fmla="*/ 14 w 258"/>
                <a:gd name="T109" fmla="*/ 94 h 832"/>
                <a:gd name="T110" fmla="*/ 10 w 258"/>
                <a:gd name="T111" fmla="*/ 109 h 832"/>
                <a:gd name="T112" fmla="*/ 12 w 258"/>
                <a:gd name="T113" fmla="*/ 75 h 832"/>
                <a:gd name="T114" fmla="*/ 5 w 258"/>
                <a:gd name="T115" fmla="*/ 80 h 832"/>
                <a:gd name="T116" fmla="*/ 12 w 258"/>
                <a:gd name="T117" fmla="*/ 54 h 832"/>
                <a:gd name="T118" fmla="*/ 2 w 258"/>
                <a:gd name="T119" fmla="*/ 54 h 832"/>
                <a:gd name="T120" fmla="*/ 10 w 258"/>
                <a:gd name="T121" fmla="*/ 35 h 832"/>
                <a:gd name="T122" fmla="*/ 0 w 258"/>
                <a:gd name="T123" fmla="*/ 26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8" h="832">
                  <a:moveTo>
                    <a:pt x="10" y="14"/>
                  </a:moveTo>
                  <a:lnTo>
                    <a:pt x="10" y="14"/>
                  </a:lnTo>
                  <a:lnTo>
                    <a:pt x="10" y="14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7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7" y="7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4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0" y="14"/>
                  </a:lnTo>
                  <a:lnTo>
                    <a:pt x="10" y="14"/>
                  </a:lnTo>
                  <a:close/>
                  <a:moveTo>
                    <a:pt x="222" y="832"/>
                  </a:moveTo>
                  <a:lnTo>
                    <a:pt x="222" y="832"/>
                  </a:lnTo>
                  <a:lnTo>
                    <a:pt x="222" y="830"/>
                  </a:lnTo>
                  <a:lnTo>
                    <a:pt x="222" y="830"/>
                  </a:lnTo>
                  <a:lnTo>
                    <a:pt x="222" y="830"/>
                  </a:lnTo>
                  <a:lnTo>
                    <a:pt x="222" y="828"/>
                  </a:lnTo>
                  <a:lnTo>
                    <a:pt x="225" y="828"/>
                  </a:lnTo>
                  <a:lnTo>
                    <a:pt x="225" y="828"/>
                  </a:lnTo>
                  <a:lnTo>
                    <a:pt x="225" y="825"/>
                  </a:lnTo>
                  <a:lnTo>
                    <a:pt x="225" y="825"/>
                  </a:lnTo>
                  <a:lnTo>
                    <a:pt x="218" y="823"/>
                  </a:lnTo>
                  <a:lnTo>
                    <a:pt x="218" y="823"/>
                  </a:lnTo>
                  <a:lnTo>
                    <a:pt x="218" y="825"/>
                  </a:lnTo>
                  <a:lnTo>
                    <a:pt x="215" y="825"/>
                  </a:lnTo>
                  <a:lnTo>
                    <a:pt x="215" y="825"/>
                  </a:lnTo>
                  <a:lnTo>
                    <a:pt x="215" y="828"/>
                  </a:lnTo>
                  <a:lnTo>
                    <a:pt x="215" y="828"/>
                  </a:lnTo>
                  <a:lnTo>
                    <a:pt x="215" y="828"/>
                  </a:lnTo>
                  <a:lnTo>
                    <a:pt x="215" y="830"/>
                  </a:lnTo>
                  <a:lnTo>
                    <a:pt x="215" y="830"/>
                  </a:lnTo>
                  <a:lnTo>
                    <a:pt x="222" y="832"/>
                  </a:lnTo>
                  <a:lnTo>
                    <a:pt x="222" y="832"/>
                  </a:lnTo>
                  <a:close/>
                  <a:moveTo>
                    <a:pt x="227" y="818"/>
                  </a:moveTo>
                  <a:lnTo>
                    <a:pt x="227" y="818"/>
                  </a:lnTo>
                  <a:lnTo>
                    <a:pt x="227" y="816"/>
                  </a:lnTo>
                  <a:lnTo>
                    <a:pt x="227" y="816"/>
                  </a:lnTo>
                  <a:lnTo>
                    <a:pt x="230" y="816"/>
                  </a:lnTo>
                  <a:lnTo>
                    <a:pt x="230" y="813"/>
                  </a:lnTo>
                  <a:lnTo>
                    <a:pt x="230" y="813"/>
                  </a:lnTo>
                  <a:lnTo>
                    <a:pt x="230" y="813"/>
                  </a:lnTo>
                  <a:lnTo>
                    <a:pt x="230" y="811"/>
                  </a:lnTo>
                  <a:lnTo>
                    <a:pt x="230" y="811"/>
                  </a:lnTo>
                  <a:lnTo>
                    <a:pt x="230" y="811"/>
                  </a:lnTo>
                  <a:lnTo>
                    <a:pt x="230" y="809"/>
                  </a:lnTo>
                  <a:lnTo>
                    <a:pt x="232" y="809"/>
                  </a:lnTo>
                  <a:lnTo>
                    <a:pt x="232" y="806"/>
                  </a:lnTo>
                  <a:lnTo>
                    <a:pt x="232" y="806"/>
                  </a:lnTo>
                  <a:lnTo>
                    <a:pt x="232" y="806"/>
                  </a:lnTo>
                  <a:lnTo>
                    <a:pt x="232" y="804"/>
                  </a:lnTo>
                  <a:lnTo>
                    <a:pt x="232" y="804"/>
                  </a:lnTo>
                  <a:lnTo>
                    <a:pt x="232" y="804"/>
                  </a:lnTo>
                  <a:lnTo>
                    <a:pt x="225" y="801"/>
                  </a:lnTo>
                  <a:lnTo>
                    <a:pt x="225" y="801"/>
                  </a:lnTo>
                  <a:lnTo>
                    <a:pt x="225" y="801"/>
                  </a:lnTo>
                  <a:lnTo>
                    <a:pt x="225" y="804"/>
                  </a:lnTo>
                  <a:lnTo>
                    <a:pt x="225" y="804"/>
                  </a:lnTo>
                  <a:lnTo>
                    <a:pt x="222" y="804"/>
                  </a:lnTo>
                  <a:lnTo>
                    <a:pt x="222" y="806"/>
                  </a:lnTo>
                  <a:lnTo>
                    <a:pt x="222" y="806"/>
                  </a:lnTo>
                  <a:lnTo>
                    <a:pt x="222" y="806"/>
                  </a:lnTo>
                  <a:lnTo>
                    <a:pt x="222" y="809"/>
                  </a:lnTo>
                  <a:lnTo>
                    <a:pt x="222" y="809"/>
                  </a:lnTo>
                  <a:lnTo>
                    <a:pt x="222" y="811"/>
                  </a:lnTo>
                  <a:lnTo>
                    <a:pt x="222" y="811"/>
                  </a:lnTo>
                  <a:lnTo>
                    <a:pt x="220" y="811"/>
                  </a:lnTo>
                  <a:lnTo>
                    <a:pt x="220" y="813"/>
                  </a:lnTo>
                  <a:lnTo>
                    <a:pt x="220" y="813"/>
                  </a:lnTo>
                  <a:lnTo>
                    <a:pt x="220" y="813"/>
                  </a:lnTo>
                  <a:lnTo>
                    <a:pt x="220" y="816"/>
                  </a:lnTo>
                  <a:lnTo>
                    <a:pt x="220" y="816"/>
                  </a:lnTo>
                  <a:lnTo>
                    <a:pt x="227" y="818"/>
                  </a:lnTo>
                  <a:lnTo>
                    <a:pt x="227" y="818"/>
                  </a:lnTo>
                  <a:close/>
                  <a:moveTo>
                    <a:pt x="234" y="797"/>
                  </a:moveTo>
                  <a:lnTo>
                    <a:pt x="234" y="797"/>
                  </a:lnTo>
                  <a:lnTo>
                    <a:pt x="234" y="794"/>
                  </a:lnTo>
                  <a:lnTo>
                    <a:pt x="237" y="794"/>
                  </a:lnTo>
                  <a:lnTo>
                    <a:pt x="237" y="792"/>
                  </a:lnTo>
                  <a:lnTo>
                    <a:pt x="237" y="792"/>
                  </a:lnTo>
                  <a:lnTo>
                    <a:pt x="237" y="792"/>
                  </a:lnTo>
                  <a:lnTo>
                    <a:pt x="237" y="790"/>
                  </a:lnTo>
                  <a:lnTo>
                    <a:pt x="237" y="790"/>
                  </a:lnTo>
                  <a:lnTo>
                    <a:pt x="237" y="790"/>
                  </a:lnTo>
                  <a:lnTo>
                    <a:pt x="237" y="787"/>
                  </a:lnTo>
                  <a:lnTo>
                    <a:pt x="239" y="787"/>
                  </a:lnTo>
                  <a:lnTo>
                    <a:pt x="239" y="785"/>
                  </a:lnTo>
                  <a:lnTo>
                    <a:pt x="239" y="785"/>
                  </a:lnTo>
                  <a:lnTo>
                    <a:pt x="239" y="785"/>
                  </a:lnTo>
                  <a:lnTo>
                    <a:pt x="239" y="782"/>
                  </a:lnTo>
                  <a:lnTo>
                    <a:pt x="239" y="782"/>
                  </a:lnTo>
                  <a:lnTo>
                    <a:pt x="239" y="780"/>
                  </a:lnTo>
                  <a:lnTo>
                    <a:pt x="239" y="780"/>
                  </a:lnTo>
                  <a:lnTo>
                    <a:pt x="232" y="778"/>
                  </a:lnTo>
                  <a:lnTo>
                    <a:pt x="232" y="780"/>
                  </a:lnTo>
                  <a:lnTo>
                    <a:pt x="232" y="780"/>
                  </a:lnTo>
                  <a:lnTo>
                    <a:pt x="232" y="780"/>
                  </a:lnTo>
                  <a:lnTo>
                    <a:pt x="232" y="782"/>
                  </a:lnTo>
                  <a:lnTo>
                    <a:pt x="232" y="782"/>
                  </a:lnTo>
                  <a:lnTo>
                    <a:pt x="230" y="782"/>
                  </a:lnTo>
                  <a:lnTo>
                    <a:pt x="230" y="785"/>
                  </a:lnTo>
                  <a:lnTo>
                    <a:pt x="230" y="785"/>
                  </a:lnTo>
                  <a:lnTo>
                    <a:pt x="230" y="787"/>
                  </a:lnTo>
                  <a:lnTo>
                    <a:pt x="230" y="787"/>
                  </a:lnTo>
                  <a:lnTo>
                    <a:pt x="230" y="787"/>
                  </a:lnTo>
                  <a:lnTo>
                    <a:pt x="230" y="790"/>
                  </a:lnTo>
                  <a:lnTo>
                    <a:pt x="230" y="790"/>
                  </a:lnTo>
                  <a:lnTo>
                    <a:pt x="227" y="790"/>
                  </a:lnTo>
                  <a:lnTo>
                    <a:pt x="227" y="792"/>
                  </a:lnTo>
                  <a:lnTo>
                    <a:pt x="227" y="792"/>
                  </a:lnTo>
                  <a:lnTo>
                    <a:pt x="227" y="794"/>
                  </a:lnTo>
                  <a:lnTo>
                    <a:pt x="227" y="794"/>
                  </a:lnTo>
                  <a:lnTo>
                    <a:pt x="234" y="797"/>
                  </a:lnTo>
                  <a:lnTo>
                    <a:pt x="234" y="797"/>
                  </a:lnTo>
                  <a:close/>
                  <a:moveTo>
                    <a:pt x="241" y="773"/>
                  </a:moveTo>
                  <a:lnTo>
                    <a:pt x="241" y="773"/>
                  </a:lnTo>
                  <a:lnTo>
                    <a:pt x="244" y="771"/>
                  </a:lnTo>
                  <a:lnTo>
                    <a:pt x="244" y="771"/>
                  </a:lnTo>
                  <a:lnTo>
                    <a:pt x="244" y="768"/>
                  </a:lnTo>
                  <a:lnTo>
                    <a:pt x="244" y="768"/>
                  </a:lnTo>
                  <a:lnTo>
                    <a:pt x="244" y="768"/>
                  </a:lnTo>
                  <a:lnTo>
                    <a:pt x="244" y="766"/>
                  </a:lnTo>
                  <a:lnTo>
                    <a:pt x="244" y="766"/>
                  </a:lnTo>
                  <a:lnTo>
                    <a:pt x="244" y="764"/>
                  </a:lnTo>
                  <a:lnTo>
                    <a:pt x="244" y="764"/>
                  </a:lnTo>
                  <a:lnTo>
                    <a:pt x="244" y="764"/>
                  </a:lnTo>
                  <a:lnTo>
                    <a:pt x="246" y="761"/>
                  </a:lnTo>
                  <a:lnTo>
                    <a:pt x="246" y="761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9"/>
                  </a:lnTo>
                  <a:lnTo>
                    <a:pt x="246" y="756"/>
                  </a:lnTo>
                  <a:lnTo>
                    <a:pt x="239" y="756"/>
                  </a:lnTo>
                  <a:lnTo>
                    <a:pt x="239" y="756"/>
                  </a:lnTo>
                  <a:lnTo>
                    <a:pt x="239" y="756"/>
                  </a:lnTo>
                  <a:lnTo>
                    <a:pt x="237" y="759"/>
                  </a:lnTo>
                  <a:lnTo>
                    <a:pt x="237" y="759"/>
                  </a:lnTo>
                  <a:lnTo>
                    <a:pt x="237" y="759"/>
                  </a:lnTo>
                  <a:lnTo>
                    <a:pt x="237" y="761"/>
                  </a:lnTo>
                  <a:lnTo>
                    <a:pt x="237" y="761"/>
                  </a:lnTo>
                  <a:lnTo>
                    <a:pt x="237" y="764"/>
                  </a:lnTo>
                  <a:lnTo>
                    <a:pt x="237" y="764"/>
                  </a:lnTo>
                  <a:lnTo>
                    <a:pt x="237" y="764"/>
                  </a:lnTo>
                  <a:lnTo>
                    <a:pt x="237" y="766"/>
                  </a:lnTo>
                  <a:lnTo>
                    <a:pt x="237" y="766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68"/>
                  </a:lnTo>
                  <a:lnTo>
                    <a:pt x="234" y="771"/>
                  </a:lnTo>
                  <a:lnTo>
                    <a:pt x="234" y="771"/>
                  </a:lnTo>
                  <a:lnTo>
                    <a:pt x="241" y="773"/>
                  </a:lnTo>
                  <a:lnTo>
                    <a:pt x="241" y="773"/>
                  </a:lnTo>
                  <a:close/>
                  <a:moveTo>
                    <a:pt x="248" y="749"/>
                  </a:moveTo>
                  <a:lnTo>
                    <a:pt x="248" y="749"/>
                  </a:lnTo>
                  <a:lnTo>
                    <a:pt x="248" y="747"/>
                  </a:lnTo>
                  <a:lnTo>
                    <a:pt x="248" y="747"/>
                  </a:lnTo>
                  <a:lnTo>
                    <a:pt x="248" y="745"/>
                  </a:lnTo>
                  <a:lnTo>
                    <a:pt x="248" y="745"/>
                  </a:lnTo>
                  <a:lnTo>
                    <a:pt x="248" y="745"/>
                  </a:lnTo>
                  <a:lnTo>
                    <a:pt x="248" y="742"/>
                  </a:lnTo>
                  <a:lnTo>
                    <a:pt x="251" y="742"/>
                  </a:lnTo>
                  <a:lnTo>
                    <a:pt x="251" y="740"/>
                  </a:lnTo>
                  <a:lnTo>
                    <a:pt x="251" y="740"/>
                  </a:lnTo>
                  <a:lnTo>
                    <a:pt x="251" y="740"/>
                  </a:lnTo>
                  <a:lnTo>
                    <a:pt x="251" y="737"/>
                  </a:lnTo>
                  <a:lnTo>
                    <a:pt x="251" y="737"/>
                  </a:lnTo>
                  <a:lnTo>
                    <a:pt x="251" y="735"/>
                  </a:lnTo>
                  <a:lnTo>
                    <a:pt x="251" y="735"/>
                  </a:lnTo>
                  <a:lnTo>
                    <a:pt x="251" y="735"/>
                  </a:lnTo>
                  <a:lnTo>
                    <a:pt x="251" y="733"/>
                  </a:lnTo>
                  <a:lnTo>
                    <a:pt x="244" y="733"/>
                  </a:lnTo>
                  <a:lnTo>
                    <a:pt x="244" y="733"/>
                  </a:lnTo>
                  <a:lnTo>
                    <a:pt x="244" y="733"/>
                  </a:lnTo>
                  <a:lnTo>
                    <a:pt x="244" y="735"/>
                  </a:lnTo>
                  <a:lnTo>
                    <a:pt x="244" y="735"/>
                  </a:lnTo>
                  <a:lnTo>
                    <a:pt x="244" y="737"/>
                  </a:lnTo>
                  <a:lnTo>
                    <a:pt x="241" y="737"/>
                  </a:lnTo>
                  <a:lnTo>
                    <a:pt x="241" y="737"/>
                  </a:lnTo>
                  <a:lnTo>
                    <a:pt x="241" y="740"/>
                  </a:lnTo>
                  <a:lnTo>
                    <a:pt x="241" y="740"/>
                  </a:lnTo>
                  <a:lnTo>
                    <a:pt x="241" y="742"/>
                  </a:lnTo>
                  <a:lnTo>
                    <a:pt x="241" y="742"/>
                  </a:lnTo>
                  <a:lnTo>
                    <a:pt x="241" y="742"/>
                  </a:lnTo>
                  <a:lnTo>
                    <a:pt x="241" y="745"/>
                  </a:lnTo>
                  <a:lnTo>
                    <a:pt x="241" y="745"/>
                  </a:lnTo>
                  <a:lnTo>
                    <a:pt x="241" y="747"/>
                  </a:lnTo>
                  <a:lnTo>
                    <a:pt x="241" y="747"/>
                  </a:lnTo>
                  <a:lnTo>
                    <a:pt x="241" y="747"/>
                  </a:lnTo>
                  <a:lnTo>
                    <a:pt x="248" y="749"/>
                  </a:lnTo>
                  <a:lnTo>
                    <a:pt x="248" y="749"/>
                  </a:lnTo>
                  <a:close/>
                  <a:moveTo>
                    <a:pt x="253" y="726"/>
                  </a:moveTo>
                  <a:lnTo>
                    <a:pt x="253" y="726"/>
                  </a:lnTo>
                  <a:lnTo>
                    <a:pt x="253" y="726"/>
                  </a:lnTo>
                  <a:lnTo>
                    <a:pt x="253" y="723"/>
                  </a:lnTo>
                  <a:lnTo>
                    <a:pt x="253" y="723"/>
                  </a:lnTo>
                  <a:lnTo>
                    <a:pt x="253" y="721"/>
                  </a:lnTo>
                  <a:lnTo>
                    <a:pt x="253" y="721"/>
                  </a:lnTo>
                  <a:lnTo>
                    <a:pt x="253" y="721"/>
                  </a:lnTo>
                  <a:lnTo>
                    <a:pt x="253" y="718"/>
                  </a:lnTo>
                  <a:lnTo>
                    <a:pt x="253" y="718"/>
                  </a:lnTo>
                  <a:lnTo>
                    <a:pt x="253" y="716"/>
                  </a:lnTo>
                  <a:lnTo>
                    <a:pt x="256" y="716"/>
                  </a:lnTo>
                  <a:lnTo>
                    <a:pt x="256" y="716"/>
                  </a:lnTo>
                  <a:lnTo>
                    <a:pt x="256" y="714"/>
                  </a:lnTo>
                  <a:lnTo>
                    <a:pt x="256" y="714"/>
                  </a:lnTo>
                  <a:lnTo>
                    <a:pt x="256" y="711"/>
                  </a:lnTo>
                  <a:lnTo>
                    <a:pt x="256" y="711"/>
                  </a:lnTo>
                  <a:lnTo>
                    <a:pt x="256" y="711"/>
                  </a:lnTo>
                  <a:lnTo>
                    <a:pt x="256" y="709"/>
                  </a:lnTo>
                  <a:lnTo>
                    <a:pt x="248" y="709"/>
                  </a:lnTo>
                  <a:lnTo>
                    <a:pt x="248" y="709"/>
                  </a:lnTo>
                  <a:lnTo>
                    <a:pt x="246" y="711"/>
                  </a:lnTo>
                  <a:lnTo>
                    <a:pt x="246" y="711"/>
                  </a:lnTo>
                  <a:lnTo>
                    <a:pt x="246" y="711"/>
                  </a:lnTo>
                  <a:lnTo>
                    <a:pt x="246" y="714"/>
                  </a:lnTo>
                  <a:lnTo>
                    <a:pt x="246" y="714"/>
                  </a:lnTo>
                  <a:lnTo>
                    <a:pt x="246" y="716"/>
                  </a:lnTo>
                  <a:lnTo>
                    <a:pt x="246" y="716"/>
                  </a:lnTo>
                  <a:lnTo>
                    <a:pt x="246" y="716"/>
                  </a:lnTo>
                  <a:lnTo>
                    <a:pt x="246" y="718"/>
                  </a:lnTo>
                  <a:lnTo>
                    <a:pt x="246" y="718"/>
                  </a:lnTo>
                  <a:lnTo>
                    <a:pt x="246" y="721"/>
                  </a:lnTo>
                  <a:lnTo>
                    <a:pt x="246" y="721"/>
                  </a:lnTo>
                  <a:lnTo>
                    <a:pt x="246" y="721"/>
                  </a:lnTo>
                  <a:lnTo>
                    <a:pt x="246" y="723"/>
                  </a:lnTo>
                  <a:lnTo>
                    <a:pt x="246" y="723"/>
                  </a:lnTo>
                  <a:lnTo>
                    <a:pt x="246" y="723"/>
                  </a:lnTo>
                  <a:lnTo>
                    <a:pt x="246" y="723"/>
                  </a:lnTo>
                  <a:lnTo>
                    <a:pt x="253" y="726"/>
                  </a:lnTo>
                  <a:lnTo>
                    <a:pt x="253" y="726"/>
                  </a:lnTo>
                  <a:close/>
                  <a:moveTo>
                    <a:pt x="256" y="702"/>
                  </a:moveTo>
                  <a:lnTo>
                    <a:pt x="256" y="702"/>
                  </a:lnTo>
                  <a:lnTo>
                    <a:pt x="256" y="702"/>
                  </a:lnTo>
                  <a:lnTo>
                    <a:pt x="256" y="699"/>
                  </a:lnTo>
                  <a:lnTo>
                    <a:pt x="256" y="699"/>
                  </a:lnTo>
                  <a:lnTo>
                    <a:pt x="256" y="697"/>
                  </a:lnTo>
                  <a:lnTo>
                    <a:pt x="256" y="697"/>
                  </a:lnTo>
                  <a:lnTo>
                    <a:pt x="258" y="697"/>
                  </a:lnTo>
                  <a:lnTo>
                    <a:pt x="258" y="695"/>
                  </a:lnTo>
                  <a:lnTo>
                    <a:pt x="258" y="695"/>
                  </a:lnTo>
                  <a:lnTo>
                    <a:pt x="258" y="692"/>
                  </a:lnTo>
                  <a:lnTo>
                    <a:pt x="258" y="692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90"/>
                  </a:lnTo>
                  <a:lnTo>
                    <a:pt x="258" y="688"/>
                  </a:lnTo>
                  <a:lnTo>
                    <a:pt x="258" y="688"/>
                  </a:lnTo>
                  <a:lnTo>
                    <a:pt x="258" y="685"/>
                  </a:lnTo>
                  <a:lnTo>
                    <a:pt x="258" y="685"/>
                  </a:lnTo>
                  <a:lnTo>
                    <a:pt x="248" y="685"/>
                  </a:lnTo>
                  <a:lnTo>
                    <a:pt x="248" y="685"/>
                  </a:lnTo>
                  <a:lnTo>
                    <a:pt x="248" y="688"/>
                  </a:lnTo>
                  <a:lnTo>
                    <a:pt x="248" y="688"/>
                  </a:lnTo>
                  <a:lnTo>
                    <a:pt x="248" y="688"/>
                  </a:lnTo>
                  <a:lnTo>
                    <a:pt x="248" y="690"/>
                  </a:lnTo>
                  <a:lnTo>
                    <a:pt x="248" y="690"/>
                  </a:lnTo>
                  <a:lnTo>
                    <a:pt x="248" y="692"/>
                  </a:lnTo>
                  <a:lnTo>
                    <a:pt x="248" y="692"/>
                  </a:lnTo>
                  <a:lnTo>
                    <a:pt x="248" y="692"/>
                  </a:lnTo>
                  <a:lnTo>
                    <a:pt x="248" y="695"/>
                  </a:lnTo>
                  <a:lnTo>
                    <a:pt x="248" y="695"/>
                  </a:lnTo>
                  <a:lnTo>
                    <a:pt x="248" y="697"/>
                  </a:lnTo>
                  <a:lnTo>
                    <a:pt x="248" y="697"/>
                  </a:lnTo>
                  <a:lnTo>
                    <a:pt x="248" y="697"/>
                  </a:lnTo>
                  <a:lnTo>
                    <a:pt x="248" y="699"/>
                  </a:lnTo>
                  <a:lnTo>
                    <a:pt x="248" y="699"/>
                  </a:lnTo>
                  <a:lnTo>
                    <a:pt x="248" y="702"/>
                  </a:lnTo>
                  <a:lnTo>
                    <a:pt x="248" y="702"/>
                  </a:lnTo>
                  <a:lnTo>
                    <a:pt x="256" y="702"/>
                  </a:lnTo>
                  <a:lnTo>
                    <a:pt x="256" y="702"/>
                  </a:lnTo>
                  <a:close/>
                  <a:moveTo>
                    <a:pt x="258" y="678"/>
                  </a:moveTo>
                  <a:lnTo>
                    <a:pt x="258" y="676"/>
                  </a:lnTo>
                  <a:lnTo>
                    <a:pt x="258" y="676"/>
                  </a:lnTo>
                  <a:lnTo>
                    <a:pt x="258" y="676"/>
                  </a:lnTo>
                  <a:lnTo>
                    <a:pt x="258" y="673"/>
                  </a:lnTo>
                  <a:lnTo>
                    <a:pt x="258" y="673"/>
                  </a:lnTo>
                  <a:lnTo>
                    <a:pt x="258" y="671"/>
                  </a:lnTo>
                  <a:lnTo>
                    <a:pt x="258" y="671"/>
                  </a:lnTo>
                  <a:lnTo>
                    <a:pt x="258" y="671"/>
                  </a:lnTo>
                  <a:lnTo>
                    <a:pt x="258" y="669"/>
                  </a:lnTo>
                  <a:lnTo>
                    <a:pt x="258" y="669"/>
                  </a:lnTo>
                  <a:lnTo>
                    <a:pt x="258" y="666"/>
                  </a:lnTo>
                  <a:lnTo>
                    <a:pt x="258" y="666"/>
                  </a:lnTo>
                  <a:lnTo>
                    <a:pt x="258" y="666"/>
                  </a:lnTo>
                  <a:lnTo>
                    <a:pt x="258" y="664"/>
                  </a:lnTo>
                  <a:lnTo>
                    <a:pt x="258" y="664"/>
                  </a:lnTo>
                  <a:lnTo>
                    <a:pt x="258" y="664"/>
                  </a:lnTo>
                  <a:lnTo>
                    <a:pt x="258" y="661"/>
                  </a:lnTo>
                  <a:lnTo>
                    <a:pt x="258" y="661"/>
                  </a:lnTo>
                  <a:lnTo>
                    <a:pt x="248" y="661"/>
                  </a:lnTo>
                  <a:lnTo>
                    <a:pt x="248" y="661"/>
                  </a:lnTo>
                  <a:lnTo>
                    <a:pt x="248" y="664"/>
                  </a:lnTo>
                  <a:lnTo>
                    <a:pt x="248" y="664"/>
                  </a:lnTo>
                  <a:lnTo>
                    <a:pt x="248" y="664"/>
                  </a:lnTo>
                  <a:lnTo>
                    <a:pt x="248" y="666"/>
                  </a:lnTo>
                  <a:lnTo>
                    <a:pt x="251" y="666"/>
                  </a:lnTo>
                  <a:lnTo>
                    <a:pt x="251" y="669"/>
                  </a:lnTo>
                  <a:lnTo>
                    <a:pt x="251" y="669"/>
                  </a:lnTo>
                  <a:lnTo>
                    <a:pt x="251" y="669"/>
                  </a:lnTo>
                  <a:lnTo>
                    <a:pt x="251" y="671"/>
                  </a:lnTo>
                  <a:lnTo>
                    <a:pt x="251" y="671"/>
                  </a:lnTo>
                  <a:lnTo>
                    <a:pt x="251" y="671"/>
                  </a:lnTo>
                  <a:lnTo>
                    <a:pt x="251" y="673"/>
                  </a:lnTo>
                  <a:lnTo>
                    <a:pt x="251" y="673"/>
                  </a:lnTo>
                  <a:lnTo>
                    <a:pt x="251" y="676"/>
                  </a:lnTo>
                  <a:lnTo>
                    <a:pt x="251" y="676"/>
                  </a:lnTo>
                  <a:lnTo>
                    <a:pt x="251" y="676"/>
                  </a:lnTo>
                  <a:lnTo>
                    <a:pt x="251" y="678"/>
                  </a:lnTo>
                  <a:lnTo>
                    <a:pt x="258" y="678"/>
                  </a:lnTo>
                  <a:lnTo>
                    <a:pt x="258" y="678"/>
                  </a:lnTo>
                  <a:close/>
                  <a:moveTo>
                    <a:pt x="258" y="652"/>
                  </a:moveTo>
                  <a:lnTo>
                    <a:pt x="258" y="652"/>
                  </a:lnTo>
                  <a:lnTo>
                    <a:pt x="258" y="652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50"/>
                  </a:lnTo>
                  <a:lnTo>
                    <a:pt x="256" y="647"/>
                  </a:lnTo>
                  <a:lnTo>
                    <a:pt x="256" y="647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5"/>
                  </a:lnTo>
                  <a:lnTo>
                    <a:pt x="256" y="643"/>
                  </a:lnTo>
                  <a:lnTo>
                    <a:pt x="256" y="643"/>
                  </a:lnTo>
                  <a:lnTo>
                    <a:pt x="256" y="643"/>
                  </a:lnTo>
                  <a:lnTo>
                    <a:pt x="256" y="640"/>
                  </a:lnTo>
                  <a:lnTo>
                    <a:pt x="256" y="640"/>
                  </a:lnTo>
                  <a:lnTo>
                    <a:pt x="256" y="638"/>
                  </a:lnTo>
                  <a:lnTo>
                    <a:pt x="256" y="638"/>
                  </a:lnTo>
                  <a:lnTo>
                    <a:pt x="256" y="638"/>
                  </a:lnTo>
                  <a:lnTo>
                    <a:pt x="246" y="638"/>
                  </a:lnTo>
                  <a:lnTo>
                    <a:pt x="246" y="640"/>
                  </a:lnTo>
                  <a:lnTo>
                    <a:pt x="246" y="640"/>
                  </a:lnTo>
                  <a:lnTo>
                    <a:pt x="248" y="640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48" y="643"/>
                  </a:lnTo>
                  <a:lnTo>
                    <a:pt x="248" y="645"/>
                  </a:lnTo>
                  <a:lnTo>
                    <a:pt x="248" y="645"/>
                  </a:lnTo>
                  <a:lnTo>
                    <a:pt x="248" y="645"/>
                  </a:lnTo>
                  <a:lnTo>
                    <a:pt x="248" y="647"/>
                  </a:lnTo>
                  <a:lnTo>
                    <a:pt x="248" y="647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0"/>
                  </a:lnTo>
                  <a:lnTo>
                    <a:pt x="248" y="652"/>
                  </a:lnTo>
                  <a:lnTo>
                    <a:pt x="248" y="652"/>
                  </a:lnTo>
                  <a:lnTo>
                    <a:pt x="248" y="652"/>
                  </a:lnTo>
                  <a:lnTo>
                    <a:pt x="248" y="654"/>
                  </a:lnTo>
                  <a:lnTo>
                    <a:pt x="258" y="652"/>
                  </a:lnTo>
                  <a:lnTo>
                    <a:pt x="258" y="652"/>
                  </a:lnTo>
                  <a:close/>
                  <a:moveTo>
                    <a:pt x="253" y="628"/>
                  </a:moveTo>
                  <a:lnTo>
                    <a:pt x="253" y="628"/>
                  </a:lnTo>
                  <a:lnTo>
                    <a:pt x="253" y="628"/>
                  </a:lnTo>
                  <a:lnTo>
                    <a:pt x="253" y="626"/>
                  </a:lnTo>
                  <a:lnTo>
                    <a:pt x="253" y="626"/>
                  </a:lnTo>
                  <a:lnTo>
                    <a:pt x="253" y="626"/>
                  </a:lnTo>
                  <a:lnTo>
                    <a:pt x="253" y="624"/>
                  </a:lnTo>
                  <a:lnTo>
                    <a:pt x="253" y="624"/>
                  </a:lnTo>
                  <a:lnTo>
                    <a:pt x="251" y="624"/>
                  </a:lnTo>
                  <a:lnTo>
                    <a:pt x="251" y="621"/>
                  </a:lnTo>
                  <a:lnTo>
                    <a:pt x="251" y="621"/>
                  </a:lnTo>
                  <a:lnTo>
                    <a:pt x="251" y="619"/>
                  </a:lnTo>
                  <a:lnTo>
                    <a:pt x="251" y="619"/>
                  </a:lnTo>
                  <a:lnTo>
                    <a:pt x="251" y="619"/>
                  </a:lnTo>
                  <a:lnTo>
                    <a:pt x="251" y="616"/>
                  </a:lnTo>
                  <a:lnTo>
                    <a:pt x="251" y="616"/>
                  </a:lnTo>
                  <a:lnTo>
                    <a:pt x="251" y="616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1" y="616"/>
                  </a:lnTo>
                  <a:lnTo>
                    <a:pt x="241" y="616"/>
                  </a:lnTo>
                  <a:lnTo>
                    <a:pt x="241" y="616"/>
                  </a:lnTo>
                  <a:lnTo>
                    <a:pt x="241" y="619"/>
                  </a:lnTo>
                  <a:lnTo>
                    <a:pt x="241" y="619"/>
                  </a:lnTo>
                  <a:lnTo>
                    <a:pt x="244" y="619"/>
                  </a:lnTo>
                  <a:lnTo>
                    <a:pt x="244" y="621"/>
                  </a:lnTo>
                  <a:lnTo>
                    <a:pt x="244" y="621"/>
                  </a:lnTo>
                  <a:lnTo>
                    <a:pt x="244" y="621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4"/>
                  </a:lnTo>
                  <a:lnTo>
                    <a:pt x="244" y="626"/>
                  </a:lnTo>
                  <a:lnTo>
                    <a:pt x="244" y="626"/>
                  </a:lnTo>
                  <a:lnTo>
                    <a:pt x="244" y="626"/>
                  </a:lnTo>
                  <a:lnTo>
                    <a:pt x="244" y="628"/>
                  </a:lnTo>
                  <a:lnTo>
                    <a:pt x="246" y="628"/>
                  </a:lnTo>
                  <a:lnTo>
                    <a:pt x="246" y="631"/>
                  </a:lnTo>
                  <a:lnTo>
                    <a:pt x="246" y="631"/>
                  </a:lnTo>
                  <a:lnTo>
                    <a:pt x="246" y="631"/>
                  </a:lnTo>
                  <a:lnTo>
                    <a:pt x="253" y="628"/>
                  </a:lnTo>
                  <a:lnTo>
                    <a:pt x="253" y="628"/>
                  </a:lnTo>
                  <a:close/>
                  <a:moveTo>
                    <a:pt x="246" y="605"/>
                  </a:moveTo>
                  <a:lnTo>
                    <a:pt x="246" y="605"/>
                  </a:lnTo>
                  <a:lnTo>
                    <a:pt x="246" y="605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4" y="600"/>
                  </a:lnTo>
                  <a:lnTo>
                    <a:pt x="244" y="597"/>
                  </a:lnTo>
                  <a:lnTo>
                    <a:pt x="244" y="597"/>
                  </a:lnTo>
                  <a:lnTo>
                    <a:pt x="241" y="595"/>
                  </a:lnTo>
                  <a:lnTo>
                    <a:pt x="241" y="593"/>
                  </a:lnTo>
                  <a:lnTo>
                    <a:pt x="241" y="590"/>
                  </a:lnTo>
                  <a:lnTo>
                    <a:pt x="239" y="590"/>
                  </a:lnTo>
                  <a:lnTo>
                    <a:pt x="232" y="595"/>
                  </a:lnTo>
                  <a:lnTo>
                    <a:pt x="234" y="595"/>
                  </a:lnTo>
                  <a:lnTo>
                    <a:pt x="234" y="597"/>
                  </a:lnTo>
                  <a:lnTo>
                    <a:pt x="234" y="597"/>
                  </a:lnTo>
                  <a:lnTo>
                    <a:pt x="234" y="600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7" y="602"/>
                  </a:lnTo>
                  <a:lnTo>
                    <a:pt x="237" y="605"/>
                  </a:lnTo>
                  <a:lnTo>
                    <a:pt x="237" y="605"/>
                  </a:lnTo>
                  <a:lnTo>
                    <a:pt x="237" y="605"/>
                  </a:lnTo>
                  <a:lnTo>
                    <a:pt x="239" y="607"/>
                  </a:lnTo>
                  <a:lnTo>
                    <a:pt x="239" y="607"/>
                  </a:lnTo>
                  <a:lnTo>
                    <a:pt x="239" y="607"/>
                  </a:lnTo>
                  <a:lnTo>
                    <a:pt x="239" y="609"/>
                  </a:lnTo>
                  <a:lnTo>
                    <a:pt x="246" y="605"/>
                  </a:lnTo>
                  <a:lnTo>
                    <a:pt x="246" y="605"/>
                  </a:lnTo>
                  <a:close/>
                  <a:moveTo>
                    <a:pt x="237" y="583"/>
                  </a:moveTo>
                  <a:lnTo>
                    <a:pt x="237" y="583"/>
                  </a:lnTo>
                  <a:lnTo>
                    <a:pt x="237" y="581"/>
                  </a:lnTo>
                  <a:lnTo>
                    <a:pt x="234" y="581"/>
                  </a:lnTo>
                  <a:lnTo>
                    <a:pt x="234" y="578"/>
                  </a:lnTo>
                  <a:lnTo>
                    <a:pt x="234" y="576"/>
                  </a:lnTo>
                  <a:lnTo>
                    <a:pt x="232" y="574"/>
                  </a:lnTo>
                  <a:lnTo>
                    <a:pt x="232" y="574"/>
                  </a:lnTo>
                  <a:lnTo>
                    <a:pt x="232" y="571"/>
                  </a:lnTo>
                  <a:lnTo>
                    <a:pt x="230" y="569"/>
                  </a:lnTo>
                  <a:lnTo>
                    <a:pt x="230" y="569"/>
                  </a:lnTo>
                  <a:lnTo>
                    <a:pt x="222" y="571"/>
                  </a:lnTo>
                  <a:lnTo>
                    <a:pt x="222" y="574"/>
                  </a:lnTo>
                  <a:lnTo>
                    <a:pt x="225" y="576"/>
                  </a:lnTo>
                  <a:lnTo>
                    <a:pt x="225" y="576"/>
                  </a:lnTo>
                  <a:lnTo>
                    <a:pt x="225" y="578"/>
                  </a:lnTo>
                  <a:lnTo>
                    <a:pt x="227" y="581"/>
                  </a:lnTo>
                  <a:lnTo>
                    <a:pt x="227" y="581"/>
                  </a:lnTo>
                  <a:lnTo>
                    <a:pt x="227" y="583"/>
                  </a:lnTo>
                  <a:lnTo>
                    <a:pt x="230" y="586"/>
                  </a:lnTo>
                  <a:lnTo>
                    <a:pt x="230" y="586"/>
                  </a:lnTo>
                  <a:lnTo>
                    <a:pt x="230" y="586"/>
                  </a:lnTo>
                  <a:lnTo>
                    <a:pt x="237" y="583"/>
                  </a:lnTo>
                  <a:lnTo>
                    <a:pt x="237" y="583"/>
                  </a:lnTo>
                  <a:close/>
                  <a:moveTo>
                    <a:pt x="227" y="562"/>
                  </a:moveTo>
                  <a:lnTo>
                    <a:pt x="225" y="559"/>
                  </a:lnTo>
                  <a:lnTo>
                    <a:pt x="225" y="559"/>
                  </a:lnTo>
                  <a:lnTo>
                    <a:pt x="225" y="557"/>
                  </a:lnTo>
                  <a:lnTo>
                    <a:pt x="222" y="555"/>
                  </a:lnTo>
                  <a:lnTo>
                    <a:pt x="222" y="555"/>
                  </a:lnTo>
                  <a:lnTo>
                    <a:pt x="222" y="552"/>
                  </a:lnTo>
                  <a:lnTo>
                    <a:pt x="220" y="550"/>
                  </a:lnTo>
                  <a:lnTo>
                    <a:pt x="220" y="550"/>
                  </a:lnTo>
                  <a:lnTo>
                    <a:pt x="220" y="548"/>
                  </a:lnTo>
                  <a:lnTo>
                    <a:pt x="218" y="548"/>
                  </a:lnTo>
                  <a:lnTo>
                    <a:pt x="211" y="550"/>
                  </a:lnTo>
                  <a:lnTo>
                    <a:pt x="211" y="550"/>
                  </a:lnTo>
                  <a:lnTo>
                    <a:pt x="213" y="552"/>
                  </a:lnTo>
                  <a:lnTo>
                    <a:pt x="213" y="555"/>
                  </a:lnTo>
                  <a:lnTo>
                    <a:pt x="215" y="555"/>
                  </a:lnTo>
                  <a:lnTo>
                    <a:pt x="215" y="557"/>
                  </a:lnTo>
                  <a:lnTo>
                    <a:pt x="215" y="559"/>
                  </a:lnTo>
                  <a:lnTo>
                    <a:pt x="218" y="559"/>
                  </a:lnTo>
                  <a:lnTo>
                    <a:pt x="218" y="562"/>
                  </a:lnTo>
                  <a:lnTo>
                    <a:pt x="218" y="564"/>
                  </a:lnTo>
                  <a:lnTo>
                    <a:pt x="220" y="564"/>
                  </a:lnTo>
                  <a:lnTo>
                    <a:pt x="227" y="562"/>
                  </a:lnTo>
                  <a:lnTo>
                    <a:pt x="227" y="562"/>
                  </a:lnTo>
                  <a:close/>
                  <a:moveTo>
                    <a:pt x="215" y="540"/>
                  </a:moveTo>
                  <a:lnTo>
                    <a:pt x="215" y="540"/>
                  </a:lnTo>
                  <a:lnTo>
                    <a:pt x="213" y="538"/>
                  </a:lnTo>
                  <a:lnTo>
                    <a:pt x="213" y="536"/>
                  </a:lnTo>
                  <a:lnTo>
                    <a:pt x="213" y="536"/>
                  </a:lnTo>
                  <a:lnTo>
                    <a:pt x="211" y="533"/>
                  </a:lnTo>
                  <a:lnTo>
                    <a:pt x="211" y="531"/>
                  </a:lnTo>
                  <a:lnTo>
                    <a:pt x="211" y="531"/>
                  </a:lnTo>
                  <a:lnTo>
                    <a:pt x="208" y="529"/>
                  </a:lnTo>
                  <a:lnTo>
                    <a:pt x="208" y="526"/>
                  </a:lnTo>
                  <a:lnTo>
                    <a:pt x="208" y="526"/>
                  </a:lnTo>
                  <a:lnTo>
                    <a:pt x="201" y="531"/>
                  </a:lnTo>
                  <a:lnTo>
                    <a:pt x="201" y="531"/>
                  </a:lnTo>
                  <a:lnTo>
                    <a:pt x="201" y="533"/>
                  </a:lnTo>
                  <a:lnTo>
                    <a:pt x="204" y="533"/>
                  </a:lnTo>
                  <a:lnTo>
                    <a:pt x="204" y="536"/>
                  </a:lnTo>
                  <a:lnTo>
                    <a:pt x="204" y="538"/>
                  </a:lnTo>
                  <a:lnTo>
                    <a:pt x="206" y="538"/>
                  </a:lnTo>
                  <a:lnTo>
                    <a:pt x="206" y="540"/>
                  </a:lnTo>
                  <a:lnTo>
                    <a:pt x="206" y="543"/>
                  </a:lnTo>
                  <a:lnTo>
                    <a:pt x="208" y="543"/>
                  </a:lnTo>
                  <a:lnTo>
                    <a:pt x="208" y="543"/>
                  </a:lnTo>
                  <a:lnTo>
                    <a:pt x="215" y="540"/>
                  </a:lnTo>
                  <a:lnTo>
                    <a:pt x="215" y="540"/>
                  </a:lnTo>
                  <a:close/>
                  <a:moveTo>
                    <a:pt x="204" y="519"/>
                  </a:moveTo>
                  <a:lnTo>
                    <a:pt x="204" y="519"/>
                  </a:lnTo>
                  <a:lnTo>
                    <a:pt x="201" y="517"/>
                  </a:lnTo>
                  <a:lnTo>
                    <a:pt x="201" y="514"/>
                  </a:lnTo>
                  <a:lnTo>
                    <a:pt x="201" y="514"/>
                  </a:lnTo>
                  <a:lnTo>
                    <a:pt x="199" y="512"/>
                  </a:lnTo>
                  <a:lnTo>
                    <a:pt x="199" y="510"/>
                  </a:lnTo>
                  <a:lnTo>
                    <a:pt x="196" y="510"/>
                  </a:lnTo>
                  <a:lnTo>
                    <a:pt x="196" y="507"/>
                  </a:lnTo>
                  <a:lnTo>
                    <a:pt x="196" y="505"/>
                  </a:lnTo>
                  <a:lnTo>
                    <a:pt x="196" y="505"/>
                  </a:lnTo>
                  <a:lnTo>
                    <a:pt x="189" y="510"/>
                  </a:lnTo>
                  <a:lnTo>
                    <a:pt x="189" y="510"/>
                  </a:lnTo>
                  <a:lnTo>
                    <a:pt x="189" y="512"/>
                  </a:lnTo>
                  <a:lnTo>
                    <a:pt x="192" y="512"/>
                  </a:lnTo>
                  <a:lnTo>
                    <a:pt x="192" y="514"/>
                  </a:lnTo>
                  <a:lnTo>
                    <a:pt x="192" y="517"/>
                  </a:lnTo>
                  <a:lnTo>
                    <a:pt x="194" y="517"/>
                  </a:lnTo>
                  <a:lnTo>
                    <a:pt x="194" y="519"/>
                  </a:lnTo>
                  <a:lnTo>
                    <a:pt x="194" y="522"/>
                  </a:lnTo>
                  <a:lnTo>
                    <a:pt x="196" y="522"/>
                  </a:lnTo>
                  <a:lnTo>
                    <a:pt x="196" y="524"/>
                  </a:lnTo>
                  <a:lnTo>
                    <a:pt x="204" y="519"/>
                  </a:lnTo>
                  <a:lnTo>
                    <a:pt x="204" y="519"/>
                  </a:lnTo>
                  <a:close/>
                  <a:moveTo>
                    <a:pt x="192" y="498"/>
                  </a:moveTo>
                  <a:lnTo>
                    <a:pt x="192" y="498"/>
                  </a:lnTo>
                  <a:lnTo>
                    <a:pt x="192" y="498"/>
                  </a:lnTo>
                  <a:lnTo>
                    <a:pt x="189" y="495"/>
                  </a:lnTo>
                  <a:lnTo>
                    <a:pt x="189" y="493"/>
                  </a:lnTo>
                  <a:lnTo>
                    <a:pt x="187" y="493"/>
                  </a:lnTo>
                  <a:lnTo>
                    <a:pt x="187" y="491"/>
                  </a:lnTo>
                  <a:lnTo>
                    <a:pt x="187" y="491"/>
                  </a:lnTo>
                  <a:lnTo>
                    <a:pt x="185" y="488"/>
                  </a:lnTo>
                  <a:lnTo>
                    <a:pt x="185" y="486"/>
                  </a:lnTo>
                  <a:lnTo>
                    <a:pt x="185" y="486"/>
                  </a:lnTo>
                  <a:lnTo>
                    <a:pt x="182" y="484"/>
                  </a:lnTo>
                  <a:lnTo>
                    <a:pt x="177" y="488"/>
                  </a:lnTo>
                  <a:lnTo>
                    <a:pt x="177" y="488"/>
                  </a:lnTo>
                  <a:lnTo>
                    <a:pt x="177" y="491"/>
                  </a:lnTo>
                  <a:lnTo>
                    <a:pt x="177" y="493"/>
                  </a:lnTo>
                  <a:lnTo>
                    <a:pt x="180" y="493"/>
                  </a:lnTo>
                  <a:lnTo>
                    <a:pt x="180" y="495"/>
                  </a:lnTo>
                  <a:lnTo>
                    <a:pt x="180" y="495"/>
                  </a:lnTo>
                  <a:lnTo>
                    <a:pt x="182" y="498"/>
                  </a:lnTo>
                  <a:lnTo>
                    <a:pt x="182" y="500"/>
                  </a:lnTo>
                  <a:lnTo>
                    <a:pt x="185" y="500"/>
                  </a:lnTo>
                  <a:lnTo>
                    <a:pt x="185" y="503"/>
                  </a:lnTo>
                  <a:lnTo>
                    <a:pt x="185" y="503"/>
                  </a:lnTo>
                  <a:lnTo>
                    <a:pt x="192" y="498"/>
                  </a:lnTo>
                  <a:lnTo>
                    <a:pt x="192" y="498"/>
                  </a:lnTo>
                  <a:close/>
                  <a:moveTo>
                    <a:pt x="180" y="479"/>
                  </a:moveTo>
                  <a:lnTo>
                    <a:pt x="180" y="479"/>
                  </a:lnTo>
                  <a:lnTo>
                    <a:pt x="177" y="476"/>
                  </a:lnTo>
                  <a:lnTo>
                    <a:pt x="177" y="474"/>
                  </a:lnTo>
                  <a:lnTo>
                    <a:pt x="177" y="474"/>
                  </a:lnTo>
                  <a:lnTo>
                    <a:pt x="175" y="472"/>
                  </a:lnTo>
                  <a:lnTo>
                    <a:pt x="175" y="469"/>
                  </a:lnTo>
                  <a:lnTo>
                    <a:pt x="173" y="469"/>
                  </a:lnTo>
                  <a:lnTo>
                    <a:pt x="173" y="467"/>
                  </a:lnTo>
                  <a:lnTo>
                    <a:pt x="173" y="467"/>
                  </a:lnTo>
                  <a:lnTo>
                    <a:pt x="170" y="465"/>
                  </a:lnTo>
                  <a:lnTo>
                    <a:pt x="170" y="465"/>
                  </a:lnTo>
                  <a:lnTo>
                    <a:pt x="163" y="469"/>
                  </a:lnTo>
                  <a:lnTo>
                    <a:pt x="163" y="469"/>
                  </a:lnTo>
                  <a:lnTo>
                    <a:pt x="166" y="469"/>
                  </a:lnTo>
                  <a:lnTo>
                    <a:pt x="166" y="472"/>
                  </a:lnTo>
                  <a:lnTo>
                    <a:pt x="166" y="474"/>
                  </a:lnTo>
                  <a:lnTo>
                    <a:pt x="168" y="474"/>
                  </a:lnTo>
                  <a:lnTo>
                    <a:pt x="168" y="476"/>
                  </a:lnTo>
                  <a:lnTo>
                    <a:pt x="170" y="476"/>
                  </a:lnTo>
                  <a:lnTo>
                    <a:pt x="170" y="479"/>
                  </a:lnTo>
                  <a:lnTo>
                    <a:pt x="170" y="481"/>
                  </a:lnTo>
                  <a:lnTo>
                    <a:pt x="173" y="481"/>
                  </a:lnTo>
                  <a:lnTo>
                    <a:pt x="173" y="481"/>
                  </a:lnTo>
                  <a:lnTo>
                    <a:pt x="180" y="479"/>
                  </a:lnTo>
                  <a:lnTo>
                    <a:pt x="180" y="479"/>
                  </a:lnTo>
                  <a:close/>
                  <a:moveTo>
                    <a:pt x="166" y="457"/>
                  </a:moveTo>
                  <a:lnTo>
                    <a:pt x="166" y="457"/>
                  </a:lnTo>
                  <a:lnTo>
                    <a:pt x="166" y="455"/>
                  </a:lnTo>
                  <a:lnTo>
                    <a:pt x="166" y="455"/>
                  </a:lnTo>
                  <a:lnTo>
                    <a:pt x="163" y="453"/>
                  </a:lnTo>
                  <a:lnTo>
                    <a:pt x="163" y="450"/>
                  </a:lnTo>
                  <a:lnTo>
                    <a:pt x="161" y="450"/>
                  </a:lnTo>
                  <a:lnTo>
                    <a:pt x="161" y="448"/>
                  </a:lnTo>
                  <a:lnTo>
                    <a:pt x="161" y="448"/>
                  </a:lnTo>
                  <a:lnTo>
                    <a:pt x="159" y="446"/>
                  </a:lnTo>
                  <a:lnTo>
                    <a:pt x="159" y="443"/>
                  </a:lnTo>
                  <a:lnTo>
                    <a:pt x="159" y="443"/>
                  </a:lnTo>
                  <a:lnTo>
                    <a:pt x="151" y="448"/>
                  </a:lnTo>
                  <a:lnTo>
                    <a:pt x="151" y="448"/>
                  </a:lnTo>
                  <a:lnTo>
                    <a:pt x="151" y="450"/>
                  </a:lnTo>
                  <a:lnTo>
                    <a:pt x="154" y="450"/>
                  </a:lnTo>
                  <a:lnTo>
                    <a:pt x="154" y="453"/>
                  </a:lnTo>
                  <a:lnTo>
                    <a:pt x="156" y="455"/>
                  </a:lnTo>
                  <a:lnTo>
                    <a:pt x="156" y="455"/>
                  </a:lnTo>
                  <a:lnTo>
                    <a:pt x="156" y="457"/>
                  </a:lnTo>
                  <a:lnTo>
                    <a:pt x="159" y="457"/>
                  </a:lnTo>
                  <a:lnTo>
                    <a:pt x="159" y="460"/>
                  </a:lnTo>
                  <a:lnTo>
                    <a:pt x="159" y="462"/>
                  </a:lnTo>
                  <a:lnTo>
                    <a:pt x="159" y="462"/>
                  </a:lnTo>
                  <a:lnTo>
                    <a:pt x="166" y="457"/>
                  </a:lnTo>
                  <a:lnTo>
                    <a:pt x="166" y="457"/>
                  </a:lnTo>
                  <a:close/>
                  <a:moveTo>
                    <a:pt x="154" y="436"/>
                  </a:moveTo>
                  <a:lnTo>
                    <a:pt x="154" y="436"/>
                  </a:lnTo>
                  <a:lnTo>
                    <a:pt x="151" y="434"/>
                  </a:lnTo>
                  <a:lnTo>
                    <a:pt x="151" y="434"/>
                  </a:lnTo>
                  <a:lnTo>
                    <a:pt x="151" y="431"/>
                  </a:lnTo>
                  <a:lnTo>
                    <a:pt x="149" y="429"/>
                  </a:lnTo>
                  <a:lnTo>
                    <a:pt x="149" y="429"/>
                  </a:lnTo>
                  <a:lnTo>
                    <a:pt x="147" y="427"/>
                  </a:lnTo>
                  <a:lnTo>
                    <a:pt x="147" y="427"/>
                  </a:lnTo>
                  <a:lnTo>
                    <a:pt x="147" y="424"/>
                  </a:lnTo>
                  <a:lnTo>
                    <a:pt x="144" y="424"/>
                  </a:lnTo>
                  <a:lnTo>
                    <a:pt x="140" y="427"/>
                  </a:lnTo>
                  <a:lnTo>
                    <a:pt x="140" y="429"/>
                  </a:lnTo>
                  <a:lnTo>
                    <a:pt x="140" y="429"/>
                  </a:lnTo>
                  <a:lnTo>
                    <a:pt x="142" y="431"/>
                  </a:lnTo>
                  <a:lnTo>
                    <a:pt x="142" y="434"/>
                  </a:lnTo>
                  <a:lnTo>
                    <a:pt x="142" y="434"/>
                  </a:lnTo>
                  <a:lnTo>
                    <a:pt x="144" y="436"/>
                  </a:lnTo>
                  <a:lnTo>
                    <a:pt x="144" y="436"/>
                  </a:lnTo>
                  <a:lnTo>
                    <a:pt x="144" y="438"/>
                  </a:lnTo>
                  <a:lnTo>
                    <a:pt x="147" y="441"/>
                  </a:lnTo>
                  <a:lnTo>
                    <a:pt x="147" y="441"/>
                  </a:lnTo>
                  <a:lnTo>
                    <a:pt x="154" y="436"/>
                  </a:lnTo>
                  <a:lnTo>
                    <a:pt x="154" y="436"/>
                  </a:lnTo>
                  <a:close/>
                  <a:moveTo>
                    <a:pt x="142" y="417"/>
                  </a:moveTo>
                  <a:lnTo>
                    <a:pt x="140" y="415"/>
                  </a:lnTo>
                  <a:lnTo>
                    <a:pt x="140" y="415"/>
                  </a:lnTo>
                  <a:lnTo>
                    <a:pt x="140" y="412"/>
                  </a:lnTo>
                  <a:lnTo>
                    <a:pt x="137" y="410"/>
                  </a:lnTo>
                  <a:lnTo>
                    <a:pt x="137" y="410"/>
                  </a:lnTo>
                  <a:lnTo>
                    <a:pt x="135" y="408"/>
                  </a:lnTo>
                  <a:lnTo>
                    <a:pt x="135" y="408"/>
                  </a:lnTo>
                  <a:lnTo>
                    <a:pt x="135" y="405"/>
                  </a:lnTo>
                  <a:lnTo>
                    <a:pt x="133" y="403"/>
                  </a:lnTo>
                  <a:lnTo>
                    <a:pt x="133" y="403"/>
                  </a:lnTo>
                  <a:lnTo>
                    <a:pt x="125" y="408"/>
                  </a:lnTo>
                  <a:lnTo>
                    <a:pt x="125" y="408"/>
                  </a:lnTo>
                  <a:lnTo>
                    <a:pt x="128" y="410"/>
                  </a:lnTo>
                  <a:lnTo>
                    <a:pt x="128" y="410"/>
                  </a:lnTo>
                  <a:lnTo>
                    <a:pt x="130" y="412"/>
                  </a:lnTo>
                  <a:lnTo>
                    <a:pt x="130" y="415"/>
                  </a:lnTo>
                  <a:lnTo>
                    <a:pt x="130" y="415"/>
                  </a:lnTo>
                  <a:lnTo>
                    <a:pt x="133" y="417"/>
                  </a:lnTo>
                  <a:lnTo>
                    <a:pt x="133" y="417"/>
                  </a:lnTo>
                  <a:lnTo>
                    <a:pt x="133" y="419"/>
                  </a:lnTo>
                  <a:lnTo>
                    <a:pt x="135" y="422"/>
                  </a:lnTo>
                  <a:lnTo>
                    <a:pt x="142" y="417"/>
                  </a:lnTo>
                  <a:lnTo>
                    <a:pt x="142" y="417"/>
                  </a:lnTo>
                  <a:close/>
                  <a:moveTo>
                    <a:pt x="128" y="396"/>
                  </a:moveTo>
                  <a:lnTo>
                    <a:pt x="128" y="396"/>
                  </a:lnTo>
                  <a:lnTo>
                    <a:pt x="128" y="393"/>
                  </a:lnTo>
                  <a:lnTo>
                    <a:pt x="125" y="393"/>
                  </a:lnTo>
                  <a:lnTo>
                    <a:pt x="125" y="391"/>
                  </a:lnTo>
                  <a:lnTo>
                    <a:pt x="125" y="389"/>
                  </a:lnTo>
                  <a:lnTo>
                    <a:pt x="123" y="389"/>
                  </a:lnTo>
                  <a:lnTo>
                    <a:pt x="123" y="386"/>
                  </a:lnTo>
                  <a:lnTo>
                    <a:pt x="123" y="386"/>
                  </a:lnTo>
                  <a:lnTo>
                    <a:pt x="121" y="384"/>
                  </a:lnTo>
                  <a:lnTo>
                    <a:pt x="121" y="382"/>
                  </a:lnTo>
                  <a:lnTo>
                    <a:pt x="114" y="386"/>
                  </a:lnTo>
                  <a:lnTo>
                    <a:pt x="114" y="389"/>
                  </a:lnTo>
                  <a:lnTo>
                    <a:pt x="116" y="389"/>
                  </a:lnTo>
                  <a:lnTo>
                    <a:pt x="116" y="391"/>
                  </a:lnTo>
                  <a:lnTo>
                    <a:pt x="116" y="391"/>
                  </a:lnTo>
                  <a:lnTo>
                    <a:pt x="118" y="393"/>
                  </a:lnTo>
                  <a:lnTo>
                    <a:pt x="118" y="396"/>
                  </a:lnTo>
                  <a:lnTo>
                    <a:pt x="118" y="396"/>
                  </a:lnTo>
                  <a:lnTo>
                    <a:pt x="121" y="398"/>
                  </a:lnTo>
                  <a:lnTo>
                    <a:pt x="121" y="401"/>
                  </a:lnTo>
                  <a:lnTo>
                    <a:pt x="121" y="401"/>
                  </a:lnTo>
                  <a:lnTo>
                    <a:pt x="128" y="396"/>
                  </a:lnTo>
                  <a:lnTo>
                    <a:pt x="128" y="396"/>
                  </a:lnTo>
                  <a:close/>
                  <a:moveTo>
                    <a:pt x="116" y="377"/>
                  </a:moveTo>
                  <a:lnTo>
                    <a:pt x="116" y="374"/>
                  </a:lnTo>
                  <a:lnTo>
                    <a:pt x="116" y="374"/>
                  </a:lnTo>
                  <a:lnTo>
                    <a:pt x="114" y="372"/>
                  </a:lnTo>
                  <a:lnTo>
                    <a:pt x="114" y="370"/>
                  </a:lnTo>
                  <a:lnTo>
                    <a:pt x="114" y="370"/>
                  </a:lnTo>
                  <a:lnTo>
                    <a:pt x="111" y="367"/>
                  </a:lnTo>
                  <a:lnTo>
                    <a:pt x="111" y="367"/>
                  </a:lnTo>
                  <a:lnTo>
                    <a:pt x="109" y="365"/>
                  </a:lnTo>
                  <a:lnTo>
                    <a:pt x="109" y="363"/>
                  </a:lnTo>
                  <a:lnTo>
                    <a:pt x="109" y="363"/>
                  </a:lnTo>
                  <a:lnTo>
                    <a:pt x="102" y="365"/>
                  </a:lnTo>
                  <a:lnTo>
                    <a:pt x="102" y="367"/>
                  </a:lnTo>
                  <a:lnTo>
                    <a:pt x="102" y="370"/>
                  </a:lnTo>
                  <a:lnTo>
                    <a:pt x="104" y="370"/>
                  </a:lnTo>
                  <a:lnTo>
                    <a:pt x="104" y="372"/>
                  </a:lnTo>
                  <a:lnTo>
                    <a:pt x="107" y="372"/>
                  </a:lnTo>
                  <a:lnTo>
                    <a:pt x="107" y="374"/>
                  </a:lnTo>
                  <a:lnTo>
                    <a:pt x="107" y="377"/>
                  </a:lnTo>
                  <a:lnTo>
                    <a:pt x="109" y="377"/>
                  </a:lnTo>
                  <a:lnTo>
                    <a:pt x="109" y="379"/>
                  </a:lnTo>
                  <a:lnTo>
                    <a:pt x="109" y="379"/>
                  </a:lnTo>
                  <a:lnTo>
                    <a:pt x="116" y="377"/>
                  </a:lnTo>
                  <a:lnTo>
                    <a:pt x="116" y="377"/>
                  </a:lnTo>
                  <a:close/>
                  <a:moveTo>
                    <a:pt x="104" y="355"/>
                  </a:moveTo>
                  <a:lnTo>
                    <a:pt x="104" y="355"/>
                  </a:lnTo>
                  <a:lnTo>
                    <a:pt x="104" y="353"/>
                  </a:lnTo>
                  <a:lnTo>
                    <a:pt x="102" y="351"/>
                  </a:lnTo>
                  <a:lnTo>
                    <a:pt x="102" y="351"/>
                  </a:lnTo>
                  <a:lnTo>
                    <a:pt x="102" y="348"/>
                  </a:lnTo>
                  <a:lnTo>
                    <a:pt x="99" y="346"/>
                  </a:lnTo>
                  <a:lnTo>
                    <a:pt x="99" y="346"/>
                  </a:lnTo>
                  <a:lnTo>
                    <a:pt x="97" y="344"/>
                  </a:lnTo>
                  <a:lnTo>
                    <a:pt x="97" y="344"/>
                  </a:lnTo>
                  <a:lnTo>
                    <a:pt x="97" y="341"/>
                  </a:lnTo>
                  <a:lnTo>
                    <a:pt x="90" y="346"/>
                  </a:lnTo>
                  <a:lnTo>
                    <a:pt x="90" y="346"/>
                  </a:lnTo>
                  <a:lnTo>
                    <a:pt x="92" y="348"/>
                  </a:lnTo>
                  <a:lnTo>
                    <a:pt x="92" y="348"/>
                  </a:lnTo>
                  <a:lnTo>
                    <a:pt x="92" y="351"/>
                  </a:lnTo>
                  <a:lnTo>
                    <a:pt x="95" y="353"/>
                  </a:lnTo>
                  <a:lnTo>
                    <a:pt x="95" y="353"/>
                  </a:lnTo>
                  <a:lnTo>
                    <a:pt x="95" y="355"/>
                  </a:lnTo>
                  <a:lnTo>
                    <a:pt x="97" y="358"/>
                  </a:lnTo>
                  <a:lnTo>
                    <a:pt x="97" y="358"/>
                  </a:lnTo>
                  <a:lnTo>
                    <a:pt x="97" y="358"/>
                  </a:lnTo>
                  <a:lnTo>
                    <a:pt x="104" y="355"/>
                  </a:lnTo>
                  <a:lnTo>
                    <a:pt x="104" y="355"/>
                  </a:lnTo>
                  <a:close/>
                  <a:moveTo>
                    <a:pt x="92" y="334"/>
                  </a:moveTo>
                  <a:lnTo>
                    <a:pt x="92" y="334"/>
                  </a:lnTo>
                  <a:lnTo>
                    <a:pt x="92" y="332"/>
                  </a:lnTo>
                  <a:lnTo>
                    <a:pt x="90" y="329"/>
                  </a:lnTo>
                  <a:lnTo>
                    <a:pt x="90" y="329"/>
                  </a:lnTo>
                  <a:lnTo>
                    <a:pt x="90" y="327"/>
                  </a:lnTo>
                  <a:lnTo>
                    <a:pt x="88" y="325"/>
                  </a:lnTo>
                  <a:lnTo>
                    <a:pt x="88" y="325"/>
                  </a:lnTo>
                  <a:lnTo>
                    <a:pt x="88" y="322"/>
                  </a:lnTo>
                  <a:lnTo>
                    <a:pt x="85" y="322"/>
                  </a:lnTo>
                  <a:lnTo>
                    <a:pt x="85" y="320"/>
                  </a:lnTo>
                  <a:lnTo>
                    <a:pt x="78" y="325"/>
                  </a:lnTo>
                  <a:lnTo>
                    <a:pt x="78" y="325"/>
                  </a:lnTo>
                  <a:lnTo>
                    <a:pt x="81" y="327"/>
                  </a:lnTo>
                  <a:lnTo>
                    <a:pt x="81" y="327"/>
                  </a:lnTo>
                  <a:lnTo>
                    <a:pt x="81" y="329"/>
                  </a:lnTo>
                  <a:lnTo>
                    <a:pt x="83" y="332"/>
                  </a:lnTo>
                  <a:lnTo>
                    <a:pt x="83" y="332"/>
                  </a:lnTo>
                  <a:lnTo>
                    <a:pt x="83" y="334"/>
                  </a:lnTo>
                  <a:lnTo>
                    <a:pt x="85" y="336"/>
                  </a:lnTo>
                  <a:lnTo>
                    <a:pt x="85" y="336"/>
                  </a:lnTo>
                  <a:lnTo>
                    <a:pt x="85" y="339"/>
                  </a:lnTo>
                  <a:lnTo>
                    <a:pt x="92" y="334"/>
                  </a:lnTo>
                  <a:lnTo>
                    <a:pt x="92" y="334"/>
                  </a:lnTo>
                  <a:close/>
                  <a:moveTo>
                    <a:pt x="83" y="313"/>
                  </a:moveTo>
                  <a:lnTo>
                    <a:pt x="81" y="313"/>
                  </a:lnTo>
                  <a:lnTo>
                    <a:pt x="81" y="310"/>
                  </a:lnTo>
                  <a:lnTo>
                    <a:pt x="81" y="308"/>
                  </a:lnTo>
                  <a:lnTo>
                    <a:pt x="78" y="308"/>
                  </a:lnTo>
                  <a:lnTo>
                    <a:pt x="78" y="306"/>
                  </a:lnTo>
                  <a:lnTo>
                    <a:pt x="78" y="303"/>
                  </a:lnTo>
                  <a:lnTo>
                    <a:pt x="76" y="303"/>
                  </a:lnTo>
                  <a:lnTo>
                    <a:pt x="76" y="301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69" y="301"/>
                  </a:lnTo>
                  <a:lnTo>
                    <a:pt x="69" y="303"/>
                  </a:lnTo>
                  <a:lnTo>
                    <a:pt x="69" y="303"/>
                  </a:lnTo>
                  <a:lnTo>
                    <a:pt x="69" y="306"/>
                  </a:lnTo>
                  <a:lnTo>
                    <a:pt x="71" y="308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3" y="313"/>
                  </a:lnTo>
                  <a:lnTo>
                    <a:pt x="73" y="313"/>
                  </a:lnTo>
                  <a:lnTo>
                    <a:pt x="73" y="315"/>
                  </a:lnTo>
                  <a:lnTo>
                    <a:pt x="76" y="317"/>
                  </a:lnTo>
                  <a:lnTo>
                    <a:pt x="83" y="313"/>
                  </a:lnTo>
                  <a:lnTo>
                    <a:pt x="83" y="313"/>
                  </a:lnTo>
                  <a:close/>
                  <a:moveTo>
                    <a:pt x="71" y="291"/>
                  </a:moveTo>
                  <a:lnTo>
                    <a:pt x="71" y="291"/>
                  </a:lnTo>
                  <a:lnTo>
                    <a:pt x="71" y="289"/>
                  </a:lnTo>
                  <a:lnTo>
                    <a:pt x="71" y="289"/>
                  </a:lnTo>
                  <a:lnTo>
                    <a:pt x="69" y="287"/>
                  </a:lnTo>
                  <a:lnTo>
                    <a:pt x="69" y="284"/>
                  </a:lnTo>
                  <a:lnTo>
                    <a:pt x="69" y="284"/>
                  </a:lnTo>
                  <a:lnTo>
                    <a:pt x="66" y="282"/>
                  </a:lnTo>
                  <a:lnTo>
                    <a:pt x="66" y="280"/>
                  </a:lnTo>
                  <a:lnTo>
                    <a:pt x="66" y="280"/>
                  </a:lnTo>
                  <a:lnTo>
                    <a:pt x="66" y="277"/>
                  </a:lnTo>
                  <a:lnTo>
                    <a:pt x="57" y="280"/>
                  </a:lnTo>
                  <a:lnTo>
                    <a:pt x="59" y="282"/>
                  </a:lnTo>
                  <a:lnTo>
                    <a:pt x="59" y="284"/>
                  </a:lnTo>
                  <a:lnTo>
                    <a:pt x="59" y="284"/>
                  </a:lnTo>
                  <a:lnTo>
                    <a:pt x="62" y="287"/>
                  </a:lnTo>
                  <a:lnTo>
                    <a:pt x="62" y="289"/>
                  </a:lnTo>
                  <a:lnTo>
                    <a:pt x="62" y="289"/>
                  </a:lnTo>
                  <a:lnTo>
                    <a:pt x="64" y="291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64" y="294"/>
                  </a:lnTo>
                  <a:lnTo>
                    <a:pt x="71" y="291"/>
                  </a:lnTo>
                  <a:lnTo>
                    <a:pt x="71" y="291"/>
                  </a:lnTo>
                  <a:close/>
                  <a:moveTo>
                    <a:pt x="62" y="270"/>
                  </a:moveTo>
                  <a:lnTo>
                    <a:pt x="62" y="268"/>
                  </a:lnTo>
                  <a:lnTo>
                    <a:pt x="62" y="268"/>
                  </a:lnTo>
                  <a:lnTo>
                    <a:pt x="59" y="265"/>
                  </a:lnTo>
                  <a:lnTo>
                    <a:pt x="59" y="263"/>
                  </a:lnTo>
                  <a:lnTo>
                    <a:pt x="59" y="263"/>
                  </a:lnTo>
                  <a:lnTo>
                    <a:pt x="59" y="261"/>
                  </a:lnTo>
                  <a:lnTo>
                    <a:pt x="57" y="258"/>
                  </a:lnTo>
                  <a:lnTo>
                    <a:pt x="57" y="258"/>
                  </a:lnTo>
                  <a:lnTo>
                    <a:pt x="57" y="256"/>
                  </a:lnTo>
                  <a:lnTo>
                    <a:pt x="57" y="256"/>
                  </a:lnTo>
                  <a:lnTo>
                    <a:pt x="50" y="258"/>
                  </a:lnTo>
                  <a:lnTo>
                    <a:pt x="50" y="258"/>
                  </a:lnTo>
                  <a:lnTo>
                    <a:pt x="50" y="261"/>
                  </a:lnTo>
                  <a:lnTo>
                    <a:pt x="50" y="261"/>
                  </a:lnTo>
                  <a:lnTo>
                    <a:pt x="50" y="263"/>
                  </a:lnTo>
                  <a:lnTo>
                    <a:pt x="52" y="265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4" y="270"/>
                  </a:lnTo>
                  <a:lnTo>
                    <a:pt x="54" y="272"/>
                  </a:lnTo>
                  <a:lnTo>
                    <a:pt x="54" y="272"/>
                  </a:lnTo>
                  <a:lnTo>
                    <a:pt x="62" y="270"/>
                  </a:lnTo>
                  <a:lnTo>
                    <a:pt x="62" y="270"/>
                  </a:lnTo>
                  <a:close/>
                  <a:moveTo>
                    <a:pt x="52" y="249"/>
                  </a:moveTo>
                  <a:lnTo>
                    <a:pt x="52" y="246"/>
                  </a:lnTo>
                  <a:lnTo>
                    <a:pt x="52" y="246"/>
                  </a:lnTo>
                  <a:lnTo>
                    <a:pt x="52" y="244"/>
                  </a:lnTo>
                  <a:lnTo>
                    <a:pt x="52" y="242"/>
                  </a:lnTo>
                  <a:lnTo>
                    <a:pt x="50" y="239"/>
                  </a:lnTo>
                  <a:lnTo>
                    <a:pt x="50" y="239"/>
                  </a:lnTo>
                  <a:lnTo>
                    <a:pt x="50" y="237"/>
                  </a:lnTo>
                  <a:lnTo>
                    <a:pt x="47" y="234"/>
                  </a:lnTo>
                  <a:lnTo>
                    <a:pt x="47" y="232"/>
                  </a:lnTo>
                  <a:lnTo>
                    <a:pt x="47" y="232"/>
                  </a:lnTo>
                  <a:lnTo>
                    <a:pt x="40" y="234"/>
                  </a:lnTo>
                  <a:lnTo>
                    <a:pt x="40" y="237"/>
                  </a:lnTo>
                  <a:lnTo>
                    <a:pt x="40" y="237"/>
                  </a:lnTo>
                  <a:lnTo>
                    <a:pt x="43" y="239"/>
                  </a:lnTo>
                  <a:lnTo>
                    <a:pt x="43" y="242"/>
                  </a:lnTo>
                  <a:lnTo>
                    <a:pt x="43" y="242"/>
                  </a:lnTo>
                  <a:lnTo>
                    <a:pt x="43" y="244"/>
                  </a:lnTo>
                  <a:lnTo>
                    <a:pt x="45" y="246"/>
                  </a:lnTo>
                  <a:lnTo>
                    <a:pt x="45" y="249"/>
                  </a:lnTo>
                  <a:lnTo>
                    <a:pt x="45" y="249"/>
                  </a:lnTo>
                  <a:lnTo>
                    <a:pt x="45" y="251"/>
                  </a:lnTo>
                  <a:lnTo>
                    <a:pt x="52" y="249"/>
                  </a:lnTo>
                  <a:lnTo>
                    <a:pt x="52" y="249"/>
                  </a:lnTo>
                  <a:close/>
                  <a:moveTo>
                    <a:pt x="45" y="225"/>
                  </a:moveTo>
                  <a:lnTo>
                    <a:pt x="45" y="225"/>
                  </a:lnTo>
                  <a:lnTo>
                    <a:pt x="45" y="223"/>
                  </a:lnTo>
                  <a:lnTo>
                    <a:pt x="43" y="220"/>
                  </a:lnTo>
                  <a:lnTo>
                    <a:pt x="43" y="218"/>
                  </a:lnTo>
                  <a:lnTo>
                    <a:pt x="43" y="218"/>
                  </a:lnTo>
                  <a:lnTo>
                    <a:pt x="43" y="215"/>
                  </a:lnTo>
                  <a:lnTo>
                    <a:pt x="43" y="213"/>
                  </a:lnTo>
                  <a:lnTo>
                    <a:pt x="40" y="211"/>
                  </a:lnTo>
                  <a:lnTo>
                    <a:pt x="40" y="211"/>
                  </a:lnTo>
                  <a:lnTo>
                    <a:pt x="33" y="213"/>
                  </a:lnTo>
                  <a:lnTo>
                    <a:pt x="33" y="213"/>
                  </a:lnTo>
                  <a:lnTo>
                    <a:pt x="33" y="215"/>
                  </a:lnTo>
                  <a:lnTo>
                    <a:pt x="36" y="218"/>
                  </a:lnTo>
                  <a:lnTo>
                    <a:pt x="36" y="220"/>
                  </a:lnTo>
                  <a:lnTo>
                    <a:pt x="36" y="220"/>
                  </a:lnTo>
                  <a:lnTo>
                    <a:pt x="36" y="223"/>
                  </a:lnTo>
                  <a:lnTo>
                    <a:pt x="38" y="225"/>
                  </a:lnTo>
                  <a:lnTo>
                    <a:pt x="38" y="227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45" y="225"/>
                  </a:lnTo>
                  <a:close/>
                  <a:moveTo>
                    <a:pt x="38" y="204"/>
                  </a:moveTo>
                  <a:lnTo>
                    <a:pt x="31" y="204"/>
                  </a:lnTo>
                  <a:lnTo>
                    <a:pt x="31" y="204"/>
                  </a:lnTo>
                  <a:lnTo>
                    <a:pt x="31" y="201"/>
                  </a:lnTo>
                  <a:lnTo>
                    <a:pt x="28" y="201"/>
                  </a:lnTo>
                  <a:lnTo>
                    <a:pt x="28" y="201"/>
                  </a:lnTo>
                  <a:lnTo>
                    <a:pt x="28" y="201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9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6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8" y="194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26" y="189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3" y="187"/>
                  </a:lnTo>
                  <a:lnTo>
                    <a:pt x="33" y="189"/>
                  </a:lnTo>
                  <a:lnTo>
                    <a:pt x="36" y="189"/>
                  </a:lnTo>
                  <a:lnTo>
                    <a:pt x="36" y="189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4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6" y="196"/>
                  </a:lnTo>
                  <a:lnTo>
                    <a:pt x="38" y="199"/>
                  </a:lnTo>
                  <a:lnTo>
                    <a:pt x="38" y="199"/>
                  </a:lnTo>
                  <a:lnTo>
                    <a:pt x="38" y="199"/>
                  </a:lnTo>
                  <a:lnTo>
                    <a:pt x="38" y="199"/>
                  </a:lnTo>
                  <a:lnTo>
                    <a:pt x="38" y="201"/>
                  </a:lnTo>
                  <a:lnTo>
                    <a:pt x="38" y="204"/>
                  </a:lnTo>
                  <a:lnTo>
                    <a:pt x="38" y="204"/>
                  </a:lnTo>
                  <a:close/>
                  <a:moveTo>
                    <a:pt x="31" y="180"/>
                  </a:moveTo>
                  <a:lnTo>
                    <a:pt x="31" y="180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7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5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3"/>
                  </a:lnTo>
                  <a:lnTo>
                    <a:pt x="31" y="170"/>
                  </a:lnTo>
                  <a:lnTo>
                    <a:pt x="31" y="170"/>
                  </a:lnTo>
                  <a:lnTo>
                    <a:pt x="28" y="170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68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8" y="163"/>
                  </a:lnTo>
                  <a:lnTo>
                    <a:pt x="28" y="163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6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68"/>
                  </a:lnTo>
                  <a:lnTo>
                    <a:pt x="21" y="170"/>
                  </a:lnTo>
                  <a:lnTo>
                    <a:pt x="21" y="170"/>
                  </a:lnTo>
                  <a:lnTo>
                    <a:pt x="21" y="170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3"/>
                  </a:lnTo>
                  <a:lnTo>
                    <a:pt x="21" y="175"/>
                  </a:lnTo>
                  <a:lnTo>
                    <a:pt x="21" y="175"/>
                  </a:lnTo>
                  <a:lnTo>
                    <a:pt x="24" y="175"/>
                  </a:lnTo>
                  <a:lnTo>
                    <a:pt x="24" y="175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77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0"/>
                  </a:lnTo>
                  <a:lnTo>
                    <a:pt x="24" y="182"/>
                  </a:lnTo>
                  <a:lnTo>
                    <a:pt x="24" y="182"/>
                  </a:lnTo>
                  <a:lnTo>
                    <a:pt x="31" y="180"/>
                  </a:lnTo>
                  <a:lnTo>
                    <a:pt x="31" y="180"/>
                  </a:lnTo>
                  <a:close/>
                  <a:moveTo>
                    <a:pt x="26" y="156"/>
                  </a:moveTo>
                  <a:lnTo>
                    <a:pt x="26" y="156"/>
                  </a:lnTo>
                  <a:lnTo>
                    <a:pt x="26" y="156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51"/>
                  </a:lnTo>
                  <a:lnTo>
                    <a:pt x="26" y="149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9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4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24" y="142"/>
                  </a:lnTo>
                  <a:lnTo>
                    <a:pt x="14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7" y="144"/>
                  </a:lnTo>
                  <a:lnTo>
                    <a:pt x="17" y="144"/>
                  </a:lnTo>
                  <a:lnTo>
                    <a:pt x="17" y="147"/>
                  </a:lnTo>
                  <a:lnTo>
                    <a:pt x="17" y="147"/>
                  </a:lnTo>
                  <a:lnTo>
                    <a:pt x="17" y="147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49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1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7" y="154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6"/>
                  </a:lnTo>
                  <a:lnTo>
                    <a:pt x="19" y="159"/>
                  </a:lnTo>
                  <a:lnTo>
                    <a:pt x="19" y="159"/>
                  </a:lnTo>
                  <a:lnTo>
                    <a:pt x="26" y="156"/>
                  </a:lnTo>
                  <a:lnTo>
                    <a:pt x="26" y="156"/>
                  </a:lnTo>
                  <a:close/>
                  <a:moveTo>
                    <a:pt x="21" y="132"/>
                  </a:moveTo>
                  <a:lnTo>
                    <a:pt x="21" y="132"/>
                  </a:lnTo>
                  <a:lnTo>
                    <a:pt x="21" y="132"/>
                  </a:lnTo>
                  <a:lnTo>
                    <a:pt x="21" y="132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30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8"/>
                  </a:lnTo>
                  <a:lnTo>
                    <a:pt x="21" y="125"/>
                  </a:lnTo>
                  <a:lnTo>
                    <a:pt x="19" y="125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3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21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9" y="118"/>
                  </a:lnTo>
                  <a:lnTo>
                    <a:pt x="12" y="118"/>
                  </a:lnTo>
                  <a:lnTo>
                    <a:pt x="12" y="118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1"/>
                  </a:lnTo>
                  <a:lnTo>
                    <a:pt x="12" y="123"/>
                  </a:lnTo>
                  <a:lnTo>
                    <a:pt x="12" y="123"/>
                  </a:lnTo>
                  <a:lnTo>
                    <a:pt x="12" y="123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5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2"/>
                  </a:lnTo>
                  <a:lnTo>
                    <a:pt x="14" y="135"/>
                  </a:lnTo>
                  <a:lnTo>
                    <a:pt x="14" y="135"/>
                  </a:lnTo>
                  <a:lnTo>
                    <a:pt x="21" y="132"/>
                  </a:lnTo>
                  <a:lnTo>
                    <a:pt x="21" y="132"/>
                  </a:lnTo>
                  <a:close/>
                  <a:moveTo>
                    <a:pt x="17" y="109"/>
                  </a:moveTo>
                  <a:lnTo>
                    <a:pt x="17" y="109"/>
                  </a:lnTo>
                  <a:lnTo>
                    <a:pt x="17" y="109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7" y="106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7" y="104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102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9"/>
                  </a:lnTo>
                  <a:lnTo>
                    <a:pt x="17" y="97"/>
                  </a:lnTo>
                  <a:lnTo>
                    <a:pt x="17" y="97"/>
                  </a:lnTo>
                  <a:lnTo>
                    <a:pt x="14" y="97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14" y="94"/>
                  </a:lnTo>
                  <a:lnTo>
                    <a:pt x="7" y="94"/>
                  </a:lnTo>
                  <a:lnTo>
                    <a:pt x="7" y="94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7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99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7" y="102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4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6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0" y="109"/>
                  </a:lnTo>
                  <a:lnTo>
                    <a:pt x="10" y="111"/>
                  </a:lnTo>
                  <a:lnTo>
                    <a:pt x="10" y="111"/>
                  </a:lnTo>
                  <a:lnTo>
                    <a:pt x="17" y="109"/>
                  </a:lnTo>
                  <a:lnTo>
                    <a:pt x="17" y="109"/>
                  </a:lnTo>
                  <a:close/>
                  <a:moveTo>
                    <a:pt x="14" y="85"/>
                  </a:moveTo>
                  <a:lnTo>
                    <a:pt x="14" y="85"/>
                  </a:lnTo>
                  <a:lnTo>
                    <a:pt x="14" y="85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3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80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4" y="78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5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3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12" y="71"/>
                  </a:lnTo>
                  <a:lnTo>
                    <a:pt x="5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3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5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78"/>
                  </a:lnTo>
                  <a:lnTo>
                    <a:pt x="5" y="80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3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5" y="85"/>
                  </a:lnTo>
                  <a:lnTo>
                    <a:pt x="7" y="87"/>
                  </a:lnTo>
                  <a:lnTo>
                    <a:pt x="7" y="87"/>
                  </a:lnTo>
                  <a:lnTo>
                    <a:pt x="14" y="85"/>
                  </a:lnTo>
                  <a:lnTo>
                    <a:pt x="14" y="85"/>
                  </a:lnTo>
                  <a:close/>
                  <a:moveTo>
                    <a:pt x="12" y="61"/>
                  </a:moveTo>
                  <a:lnTo>
                    <a:pt x="12" y="61"/>
                  </a:lnTo>
                  <a:lnTo>
                    <a:pt x="12" y="61"/>
                  </a:lnTo>
                  <a:lnTo>
                    <a:pt x="12" y="61"/>
                  </a:lnTo>
                  <a:lnTo>
                    <a:pt x="12" y="59"/>
                  </a:lnTo>
                  <a:lnTo>
                    <a:pt x="12" y="59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6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4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10" y="52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10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7"/>
                  </a:lnTo>
                  <a:lnTo>
                    <a:pt x="2" y="49"/>
                  </a:lnTo>
                  <a:lnTo>
                    <a:pt x="2" y="49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6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2" y="61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12" y="61"/>
                  </a:lnTo>
                  <a:lnTo>
                    <a:pt x="12" y="61"/>
                  </a:lnTo>
                  <a:close/>
                  <a:moveTo>
                    <a:pt x="10" y="38"/>
                  </a:moveTo>
                  <a:lnTo>
                    <a:pt x="10" y="38"/>
                  </a:lnTo>
                  <a:lnTo>
                    <a:pt x="10" y="38"/>
                  </a:lnTo>
                  <a:lnTo>
                    <a:pt x="10" y="38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5"/>
                  </a:lnTo>
                  <a:lnTo>
                    <a:pt x="10" y="33"/>
                  </a:lnTo>
                  <a:lnTo>
                    <a:pt x="10" y="33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30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8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1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3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10" y="3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8" name="Freeform 47"/>
          <p:cNvSpPr>
            <a:spLocks noEditPoints="1"/>
          </p:cNvSpPr>
          <p:nvPr/>
        </p:nvSpPr>
        <p:spPr bwMode="auto">
          <a:xfrm>
            <a:off x="7893426" y="3290938"/>
            <a:ext cx="2427851" cy="1546686"/>
          </a:xfrm>
          <a:custGeom>
            <a:avLst/>
            <a:gdLst>
              <a:gd name="T0" fmla="*/ 90 w 1306"/>
              <a:gd name="T1" fmla="*/ 790 h 832"/>
              <a:gd name="T2" fmla="*/ 73 w 1306"/>
              <a:gd name="T3" fmla="*/ 773 h 832"/>
              <a:gd name="T4" fmla="*/ 66 w 1306"/>
              <a:gd name="T5" fmla="*/ 718 h 832"/>
              <a:gd name="T6" fmla="*/ 54 w 1306"/>
              <a:gd name="T7" fmla="*/ 695 h 832"/>
              <a:gd name="T8" fmla="*/ 54 w 1306"/>
              <a:gd name="T9" fmla="*/ 678 h 832"/>
              <a:gd name="T10" fmla="*/ 71 w 1306"/>
              <a:gd name="T11" fmla="*/ 635 h 832"/>
              <a:gd name="T12" fmla="*/ 87 w 1306"/>
              <a:gd name="T13" fmla="*/ 607 h 832"/>
              <a:gd name="T14" fmla="*/ 92 w 1306"/>
              <a:gd name="T15" fmla="*/ 586 h 832"/>
              <a:gd name="T16" fmla="*/ 170 w 1306"/>
              <a:gd name="T17" fmla="*/ 514 h 832"/>
              <a:gd name="T18" fmla="*/ 246 w 1306"/>
              <a:gd name="T19" fmla="*/ 484 h 832"/>
              <a:gd name="T20" fmla="*/ 374 w 1306"/>
              <a:gd name="T21" fmla="*/ 438 h 832"/>
              <a:gd name="T22" fmla="*/ 494 w 1306"/>
              <a:gd name="T23" fmla="*/ 431 h 832"/>
              <a:gd name="T24" fmla="*/ 603 w 1306"/>
              <a:gd name="T25" fmla="*/ 424 h 832"/>
              <a:gd name="T26" fmla="*/ 695 w 1306"/>
              <a:gd name="T27" fmla="*/ 422 h 832"/>
              <a:gd name="T28" fmla="*/ 816 w 1306"/>
              <a:gd name="T29" fmla="*/ 410 h 832"/>
              <a:gd name="T30" fmla="*/ 941 w 1306"/>
              <a:gd name="T31" fmla="*/ 401 h 832"/>
              <a:gd name="T32" fmla="*/ 1069 w 1306"/>
              <a:gd name="T33" fmla="*/ 386 h 832"/>
              <a:gd name="T34" fmla="*/ 1145 w 1306"/>
              <a:gd name="T35" fmla="*/ 351 h 832"/>
              <a:gd name="T36" fmla="*/ 1230 w 1306"/>
              <a:gd name="T37" fmla="*/ 306 h 832"/>
              <a:gd name="T38" fmla="*/ 466 w 1306"/>
              <a:gd name="T39" fmla="*/ 246 h 832"/>
              <a:gd name="T40" fmla="*/ 66 w 1306"/>
              <a:gd name="T41" fmla="*/ 797 h 832"/>
              <a:gd name="T42" fmla="*/ 52 w 1306"/>
              <a:gd name="T43" fmla="*/ 780 h 832"/>
              <a:gd name="T44" fmla="*/ 45 w 1306"/>
              <a:gd name="T45" fmla="*/ 766 h 832"/>
              <a:gd name="T46" fmla="*/ 40 w 1306"/>
              <a:gd name="T47" fmla="*/ 716 h 832"/>
              <a:gd name="T48" fmla="*/ 28 w 1306"/>
              <a:gd name="T49" fmla="*/ 683 h 832"/>
              <a:gd name="T50" fmla="*/ 28 w 1306"/>
              <a:gd name="T51" fmla="*/ 671 h 832"/>
              <a:gd name="T52" fmla="*/ 47 w 1306"/>
              <a:gd name="T53" fmla="*/ 619 h 832"/>
              <a:gd name="T54" fmla="*/ 50 w 1306"/>
              <a:gd name="T55" fmla="*/ 593 h 832"/>
              <a:gd name="T56" fmla="*/ 59 w 1306"/>
              <a:gd name="T57" fmla="*/ 581 h 832"/>
              <a:gd name="T58" fmla="*/ 97 w 1306"/>
              <a:gd name="T59" fmla="*/ 548 h 832"/>
              <a:gd name="T60" fmla="*/ 123 w 1306"/>
              <a:gd name="T61" fmla="*/ 526 h 832"/>
              <a:gd name="T62" fmla="*/ 137 w 1306"/>
              <a:gd name="T63" fmla="*/ 507 h 832"/>
              <a:gd name="T64" fmla="*/ 147 w 1306"/>
              <a:gd name="T65" fmla="*/ 500 h 832"/>
              <a:gd name="T66" fmla="*/ 203 w 1306"/>
              <a:gd name="T67" fmla="*/ 476 h 832"/>
              <a:gd name="T68" fmla="*/ 236 w 1306"/>
              <a:gd name="T69" fmla="*/ 455 h 832"/>
              <a:gd name="T70" fmla="*/ 274 w 1306"/>
              <a:gd name="T71" fmla="*/ 429 h 832"/>
              <a:gd name="T72" fmla="*/ 288 w 1306"/>
              <a:gd name="T73" fmla="*/ 410 h 832"/>
              <a:gd name="T74" fmla="*/ 331 w 1306"/>
              <a:gd name="T75" fmla="*/ 377 h 832"/>
              <a:gd name="T76" fmla="*/ 371 w 1306"/>
              <a:gd name="T77" fmla="*/ 341 h 832"/>
              <a:gd name="T78" fmla="*/ 407 w 1306"/>
              <a:gd name="T79" fmla="*/ 306 h 832"/>
              <a:gd name="T80" fmla="*/ 440 w 1306"/>
              <a:gd name="T81" fmla="*/ 268 h 832"/>
              <a:gd name="T82" fmla="*/ 35 w 1306"/>
              <a:gd name="T83" fmla="*/ 828 h 832"/>
              <a:gd name="T84" fmla="*/ 31 w 1306"/>
              <a:gd name="T85" fmla="*/ 787 h 832"/>
              <a:gd name="T86" fmla="*/ 14 w 1306"/>
              <a:gd name="T87" fmla="*/ 761 h 832"/>
              <a:gd name="T88" fmla="*/ 14 w 1306"/>
              <a:gd name="T89" fmla="*/ 723 h 832"/>
              <a:gd name="T90" fmla="*/ 2 w 1306"/>
              <a:gd name="T91" fmla="*/ 685 h 832"/>
              <a:gd name="T92" fmla="*/ 0 w 1306"/>
              <a:gd name="T93" fmla="*/ 676 h 832"/>
              <a:gd name="T94" fmla="*/ 16 w 1306"/>
              <a:gd name="T95" fmla="*/ 621 h 832"/>
              <a:gd name="T96" fmla="*/ 14 w 1306"/>
              <a:gd name="T97" fmla="*/ 602 h 832"/>
              <a:gd name="T98" fmla="*/ 52 w 1306"/>
              <a:gd name="T99" fmla="*/ 543 h 832"/>
              <a:gd name="T100" fmla="*/ 80 w 1306"/>
              <a:gd name="T101" fmla="*/ 491 h 832"/>
              <a:gd name="T102" fmla="*/ 99 w 1306"/>
              <a:gd name="T103" fmla="*/ 443 h 832"/>
              <a:gd name="T104" fmla="*/ 118 w 1306"/>
              <a:gd name="T105" fmla="*/ 415 h 832"/>
              <a:gd name="T106" fmla="*/ 163 w 1306"/>
              <a:gd name="T107" fmla="*/ 355 h 832"/>
              <a:gd name="T108" fmla="*/ 184 w 1306"/>
              <a:gd name="T109" fmla="*/ 298 h 832"/>
              <a:gd name="T110" fmla="*/ 199 w 1306"/>
              <a:gd name="T111" fmla="*/ 268 h 832"/>
              <a:gd name="T112" fmla="*/ 222 w 1306"/>
              <a:gd name="T113" fmla="*/ 199 h 832"/>
              <a:gd name="T114" fmla="*/ 236 w 1306"/>
              <a:gd name="T115" fmla="*/ 170 h 832"/>
              <a:gd name="T116" fmla="*/ 244 w 1306"/>
              <a:gd name="T117" fmla="*/ 142 h 832"/>
              <a:gd name="T118" fmla="*/ 239 w 1306"/>
              <a:gd name="T119" fmla="*/ 121 h 832"/>
              <a:gd name="T120" fmla="*/ 241 w 1306"/>
              <a:gd name="T121" fmla="*/ 106 h 832"/>
              <a:gd name="T122" fmla="*/ 255 w 1306"/>
              <a:gd name="T123" fmla="*/ 61 h 832"/>
              <a:gd name="T124" fmla="*/ 258 w 1306"/>
              <a:gd name="T125" fmla="*/ 26 h 8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306" h="832">
                <a:moveTo>
                  <a:pt x="258" y="16"/>
                </a:moveTo>
                <a:lnTo>
                  <a:pt x="258" y="14"/>
                </a:lnTo>
                <a:lnTo>
                  <a:pt x="258" y="14"/>
                </a:lnTo>
                <a:lnTo>
                  <a:pt x="258" y="11"/>
                </a:lnTo>
                <a:lnTo>
                  <a:pt x="258" y="11"/>
                </a:lnTo>
                <a:lnTo>
                  <a:pt x="258" y="11"/>
                </a:lnTo>
                <a:lnTo>
                  <a:pt x="258" y="9"/>
                </a:lnTo>
                <a:lnTo>
                  <a:pt x="258" y="9"/>
                </a:lnTo>
                <a:lnTo>
                  <a:pt x="258" y="9"/>
                </a:lnTo>
                <a:lnTo>
                  <a:pt x="258" y="7"/>
                </a:lnTo>
                <a:lnTo>
                  <a:pt x="258" y="7"/>
                </a:lnTo>
                <a:lnTo>
                  <a:pt x="258" y="4"/>
                </a:lnTo>
                <a:lnTo>
                  <a:pt x="258" y="4"/>
                </a:lnTo>
                <a:lnTo>
                  <a:pt x="258" y="4"/>
                </a:lnTo>
                <a:lnTo>
                  <a:pt x="258" y="2"/>
                </a:lnTo>
                <a:lnTo>
                  <a:pt x="258" y="2"/>
                </a:lnTo>
                <a:lnTo>
                  <a:pt x="258" y="2"/>
                </a:lnTo>
                <a:lnTo>
                  <a:pt x="258" y="0"/>
                </a:lnTo>
                <a:lnTo>
                  <a:pt x="258" y="0"/>
                </a:lnTo>
                <a:lnTo>
                  <a:pt x="251" y="0"/>
                </a:lnTo>
                <a:lnTo>
                  <a:pt x="251" y="0"/>
                </a:lnTo>
                <a:lnTo>
                  <a:pt x="251" y="2"/>
                </a:lnTo>
                <a:lnTo>
                  <a:pt x="251" y="2"/>
                </a:lnTo>
                <a:lnTo>
                  <a:pt x="251" y="2"/>
                </a:lnTo>
                <a:lnTo>
                  <a:pt x="251" y="4"/>
                </a:lnTo>
                <a:lnTo>
                  <a:pt x="251" y="4"/>
                </a:lnTo>
                <a:lnTo>
                  <a:pt x="251" y="4"/>
                </a:lnTo>
                <a:lnTo>
                  <a:pt x="251" y="7"/>
                </a:lnTo>
                <a:lnTo>
                  <a:pt x="251" y="7"/>
                </a:lnTo>
                <a:lnTo>
                  <a:pt x="251" y="9"/>
                </a:lnTo>
                <a:lnTo>
                  <a:pt x="251" y="9"/>
                </a:lnTo>
                <a:lnTo>
                  <a:pt x="251" y="9"/>
                </a:lnTo>
                <a:lnTo>
                  <a:pt x="251" y="11"/>
                </a:lnTo>
                <a:lnTo>
                  <a:pt x="251" y="11"/>
                </a:lnTo>
                <a:lnTo>
                  <a:pt x="251" y="11"/>
                </a:lnTo>
                <a:lnTo>
                  <a:pt x="251" y="14"/>
                </a:lnTo>
                <a:lnTo>
                  <a:pt x="251" y="14"/>
                </a:lnTo>
                <a:lnTo>
                  <a:pt x="251" y="14"/>
                </a:lnTo>
                <a:lnTo>
                  <a:pt x="258" y="16"/>
                </a:lnTo>
                <a:lnTo>
                  <a:pt x="258" y="16"/>
                </a:lnTo>
                <a:close/>
                <a:moveTo>
                  <a:pt x="1299" y="206"/>
                </a:moveTo>
                <a:lnTo>
                  <a:pt x="1301" y="204"/>
                </a:lnTo>
                <a:lnTo>
                  <a:pt x="1301" y="201"/>
                </a:lnTo>
                <a:lnTo>
                  <a:pt x="1303" y="196"/>
                </a:lnTo>
                <a:lnTo>
                  <a:pt x="1306" y="192"/>
                </a:lnTo>
                <a:lnTo>
                  <a:pt x="1299" y="187"/>
                </a:lnTo>
                <a:lnTo>
                  <a:pt x="1296" y="192"/>
                </a:lnTo>
                <a:lnTo>
                  <a:pt x="1294" y="196"/>
                </a:lnTo>
                <a:lnTo>
                  <a:pt x="1291" y="201"/>
                </a:lnTo>
                <a:lnTo>
                  <a:pt x="1291" y="204"/>
                </a:lnTo>
                <a:lnTo>
                  <a:pt x="1299" y="206"/>
                </a:lnTo>
                <a:lnTo>
                  <a:pt x="1299" y="206"/>
                </a:lnTo>
                <a:close/>
                <a:moveTo>
                  <a:pt x="92" y="794"/>
                </a:moveTo>
                <a:lnTo>
                  <a:pt x="92" y="792"/>
                </a:lnTo>
                <a:lnTo>
                  <a:pt x="90" y="792"/>
                </a:lnTo>
                <a:lnTo>
                  <a:pt x="90" y="790"/>
                </a:lnTo>
                <a:lnTo>
                  <a:pt x="90" y="790"/>
                </a:lnTo>
                <a:lnTo>
                  <a:pt x="90" y="790"/>
                </a:lnTo>
                <a:lnTo>
                  <a:pt x="90" y="787"/>
                </a:lnTo>
                <a:lnTo>
                  <a:pt x="87" y="787"/>
                </a:lnTo>
                <a:lnTo>
                  <a:pt x="87" y="785"/>
                </a:lnTo>
                <a:lnTo>
                  <a:pt x="87" y="785"/>
                </a:lnTo>
                <a:lnTo>
                  <a:pt x="87" y="782"/>
                </a:lnTo>
                <a:lnTo>
                  <a:pt x="87" y="782"/>
                </a:lnTo>
                <a:lnTo>
                  <a:pt x="85" y="780"/>
                </a:lnTo>
                <a:lnTo>
                  <a:pt x="85" y="780"/>
                </a:lnTo>
                <a:lnTo>
                  <a:pt x="78" y="782"/>
                </a:lnTo>
                <a:lnTo>
                  <a:pt x="78" y="785"/>
                </a:lnTo>
                <a:lnTo>
                  <a:pt x="80" y="785"/>
                </a:lnTo>
                <a:lnTo>
                  <a:pt x="80" y="787"/>
                </a:lnTo>
                <a:lnTo>
                  <a:pt x="80" y="787"/>
                </a:lnTo>
                <a:lnTo>
                  <a:pt x="80" y="790"/>
                </a:lnTo>
                <a:lnTo>
                  <a:pt x="80" y="790"/>
                </a:lnTo>
                <a:lnTo>
                  <a:pt x="80" y="790"/>
                </a:lnTo>
                <a:lnTo>
                  <a:pt x="83" y="792"/>
                </a:lnTo>
                <a:lnTo>
                  <a:pt x="83" y="792"/>
                </a:lnTo>
                <a:lnTo>
                  <a:pt x="83" y="794"/>
                </a:lnTo>
                <a:lnTo>
                  <a:pt x="83" y="794"/>
                </a:lnTo>
                <a:lnTo>
                  <a:pt x="83" y="797"/>
                </a:lnTo>
                <a:lnTo>
                  <a:pt x="85" y="797"/>
                </a:lnTo>
                <a:lnTo>
                  <a:pt x="92" y="794"/>
                </a:lnTo>
                <a:lnTo>
                  <a:pt x="92" y="794"/>
                </a:lnTo>
                <a:close/>
                <a:moveTo>
                  <a:pt x="83" y="773"/>
                </a:moveTo>
                <a:lnTo>
                  <a:pt x="83" y="773"/>
                </a:lnTo>
                <a:lnTo>
                  <a:pt x="83" y="773"/>
                </a:lnTo>
                <a:lnTo>
                  <a:pt x="83" y="771"/>
                </a:lnTo>
                <a:lnTo>
                  <a:pt x="83" y="771"/>
                </a:lnTo>
                <a:lnTo>
                  <a:pt x="80" y="768"/>
                </a:lnTo>
                <a:lnTo>
                  <a:pt x="80" y="768"/>
                </a:lnTo>
                <a:lnTo>
                  <a:pt x="80" y="766"/>
                </a:lnTo>
                <a:lnTo>
                  <a:pt x="80" y="766"/>
                </a:lnTo>
                <a:lnTo>
                  <a:pt x="80" y="766"/>
                </a:lnTo>
                <a:lnTo>
                  <a:pt x="80" y="764"/>
                </a:lnTo>
                <a:lnTo>
                  <a:pt x="78" y="764"/>
                </a:lnTo>
                <a:lnTo>
                  <a:pt x="78" y="761"/>
                </a:lnTo>
                <a:lnTo>
                  <a:pt x="78" y="761"/>
                </a:lnTo>
                <a:lnTo>
                  <a:pt x="78" y="761"/>
                </a:lnTo>
                <a:lnTo>
                  <a:pt x="78" y="759"/>
                </a:lnTo>
                <a:lnTo>
                  <a:pt x="78" y="759"/>
                </a:lnTo>
                <a:lnTo>
                  <a:pt x="71" y="761"/>
                </a:lnTo>
                <a:lnTo>
                  <a:pt x="71" y="761"/>
                </a:lnTo>
                <a:lnTo>
                  <a:pt x="71" y="764"/>
                </a:lnTo>
                <a:lnTo>
                  <a:pt x="71" y="764"/>
                </a:lnTo>
                <a:lnTo>
                  <a:pt x="71" y="766"/>
                </a:lnTo>
                <a:lnTo>
                  <a:pt x="71" y="766"/>
                </a:lnTo>
                <a:lnTo>
                  <a:pt x="71" y="766"/>
                </a:lnTo>
                <a:lnTo>
                  <a:pt x="73" y="768"/>
                </a:lnTo>
                <a:lnTo>
                  <a:pt x="73" y="768"/>
                </a:lnTo>
                <a:lnTo>
                  <a:pt x="73" y="771"/>
                </a:lnTo>
                <a:lnTo>
                  <a:pt x="73" y="771"/>
                </a:lnTo>
                <a:lnTo>
                  <a:pt x="73" y="773"/>
                </a:lnTo>
                <a:lnTo>
                  <a:pt x="73" y="773"/>
                </a:lnTo>
                <a:lnTo>
                  <a:pt x="76" y="773"/>
                </a:lnTo>
                <a:lnTo>
                  <a:pt x="76" y="775"/>
                </a:lnTo>
                <a:lnTo>
                  <a:pt x="76" y="775"/>
                </a:lnTo>
                <a:lnTo>
                  <a:pt x="76" y="775"/>
                </a:lnTo>
                <a:lnTo>
                  <a:pt x="83" y="773"/>
                </a:lnTo>
                <a:lnTo>
                  <a:pt x="83" y="773"/>
                </a:lnTo>
                <a:close/>
                <a:moveTo>
                  <a:pt x="76" y="752"/>
                </a:moveTo>
                <a:lnTo>
                  <a:pt x="76" y="752"/>
                </a:lnTo>
                <a:lnTo>
                  <a:pt x="76" y="749"/>
                </a:lnTo>
                <a:lnTo>
                  <a:pt x="73" y="749"/>
                </a:lnTo>
                <a:lnTo>
                  <a:pt x="73" y="747"/>
                </a:lnTo>
                <a:lnTo>
                  <a:pt x="73" y="747"/>
                </a:lnTo>
                <a:lnTo>
                  <a:pt x="73" y="747"/>
                </a:lnTo>
                <a:lnTo>
                  <a:pt x="73" y="745"/>
                </a:lnTo>
                <a:lnTo>
                  <a:pt x="73" y="745"/>
                </a:lnTo>
                <a:lnTo>
                  <a:pt x="73" y="742"/>
                </a:lnTo>
                <a:lnTo>
                  <a:pt x="73" y="742"/>
                </a:lnTo>
                <a:lnTo>
                  <a:pt x="71" y="742"/>
                </a:lnTo>
                <a:lnTo>
                  <a:pt x="71" y="740"/>
                </a:lnTo>
                <a:lnTo>
                  <a:pt x="71" y="740"/>
                </a:lnTo>
                <a:lnTo>
                  <a:pt x="71" y="737"/>
                </a:lnTo>
                <a:lnTo>
                  <a:pt x="71" y="737"/>
                </a:lnTo>
                <a:lnTo>
                  <a:pt x="71" y="737"/>
                </a:lnTo>
                <a:lnTo>
                  <a:pt x="71" y="735"/>
                </a:lnTo>
                <a:lnTo>
                  <a:pt x="61" y="737"/>
                </a:lnTo>
                <a:lnTo>
                  <a:pt x="64" y="740"/>
                </a:lnTo>
                <a:lnTo>
                  <a:pt x="64" y="740"/>
                </a:lnTo>
                <a:lnTo>
                  <a:pt x="64" y="740"/>
                </a:lnTo>
                <a:lnTo>
                  <a:pt x="64" y="742"/>
                </a:lnTo>
                <a:lnTo>
                  <a:pt x="64" y="742"/>
                </a:lnTo>
                <a:lnTo>
                  <a:pt x="64" y="745"/>
                </a:lnTo>
                <a:lnTo>
                  <a:pt x="64" y="745"/>
                </a:lnTo>
                <a:lnTo>
                  <a:pt x="64" y="745"/>
                </a:lnTo>
                <a:lnTo>
                  <a:pt x="66" y="747"/>
                </a:lnTo>
                <a:lnTo>
                  <a:pt x="66" y="747"/>
                </a:lnTo>
                <a:lnTo>
                  <a:pt x="66" y="749"/>
                </a:lnTo>
                <a:lnTo>
                  <a:pt x="66" y="749"/>
                </a:lnTo>
                <a:lnTo>
                  <a:pt x="66" y="749"/>
                </a:lnTo>
                <a:lnTo>
                  <a:pt x="66" y="752"/>
                </a:lnTo>
                <a:lnTo>
                  <a:pt x="66" y="752"/>
                </a:lnTo>
                <a:lnTo>
                  <a:pt x="66" y="754"/>
                </a:lnTo>
                <a:lnTo>
                  <a:pt x="66" y="754"/>
                </a:lnTo>
                <a:lnTo>
                  <a:pt x="76" y="752"/>
                </a:lnTo>
                <a:lnTo>
                  <a:pt x="76" y="752"/>
                </a:lnTo>
                <a:close/>
                <a:moveTo>
                  <a:pt x="69" y="728"/>
                </a:moveTo>
                <a:lnTo>
                  <a:pt x="69" y="728"/>
                </a:lnTo>
                <a:lnTo>
                  <a:pt x="69" y="726"/>
                </a:lnTo>
                <a:lnTo>
                  <a:pt x="69" y="726"/>
                </a:lnTo>
                <a:lnTo>
                  <a:pt x="69" y="726"/>
                </a:lnTo>
                <a:lnTo>
                  <a:pt x="69" y="723"/>
                </a:lnTo>
                <a:lnTo>
                  <a:pt x="66" y="723"/>
                </a:lnTo>
                <a:lnTo>
                  <a:pt x="66" y="723"/>
                </a:lnTo>
                <a:lnTo>
                  <a:pt x="66" y="721"/>
                </a:lnTo>
                <a:lnTo>
                  <a:pt x="66" y="721"/>
                </a:lnTo>
                <a:lnTo>
                  <a:pt x="66" y="718"/>
                </a:lnTo>
                <a:lnTo>
                  <a:pt x="66" y="718"/>
                </a:lnTo>
                <a:lnTo>
                  <a:pt x="66" y="718"/>
                </a:lnTo>
                <a:lnTo>
                  <a:pt x="66" y="716"/>
                </a:lnTo>
                <a:lnTo>
                  <a:pt x="66" y="716"/>
                </a:lnTo>
                <a:lnTo>
                  <a:pt x="66" y="716"/>
                </a:lnTo>
                <a:lnTo>
                  <a:pt x="66" y="714"/>
                </a:lnTo>
                <a:lnTo>
                  <a:pt x="66" y="714"/>
                </a:lnTo>
                <a:lnTo>
                  <a:pt x="66" y="714"/>
                </a:lnTo>
                <a:lnTo>
                  <a:pt x="57" y="714"/>
                </a:lnTo>
                <a:lnTo>
                  <a:pt x="57" y="716"/>
                </a:lnTo>
                <a:lnTo>
                  <a:pt x="57" y="716"/>
                </a:lnTo>
                <a:lnTo>
                  <a:pt x="57" y="716"/>
                </a:lnTo>
                <a:lnTo>
                  <a:pt x="57" y="718"/>
                </a:lnTo>
                <a:lnTo>
                  <a:pt x="59" y="718"/>
                </a:lnTo>
                <a:lnTo>
                  <a:pt x="59" y="718"/>
                </a:lnTo>
                <a:lnTo>
                  <a:pt x="59" y="721"/>
                </a:lnTo>
                <a:lnTo>
                  <a:pt x="59" y="721"/>
                </a:lnTo>
                <a:lnTo>
                  <a:pt x="59" y="723"/>
                </a:lnTo>
                <a:lnTo>
                  <a:pt x="59" y="723"/>
                </a:lnTo>
                <a:lnTo>
                  <a:pt x="59" y="723"/>
                </a:lnTo>
                <a:lnTo>
                  <a:pt x="59" y="726"/>
                </a:lnTo>
                <a:lnTo>
                  <a:pt x="59" y="726"/>
                </a:lnTo>
                <a:lnTo>
                  <a:pt x="59" y="726"/>
                </a:lnTo>
                <a:lnTo>
                  <a:pt x="59" y="728"/>
                </a:lnTo>
                <a:lnTo>
                  <a:pt x="59" y="728"/>
                </a:lnTo>
                <a:lnTo>
                  <a:pt x="61" y="730"/>
                </a:lnTo>
                <a:lnTo>
                  <a:pt x="61" y="730"/>
                </a:lnTo>
                <a:lnTo>
                  <a:pt x="69" y="728"/>
                </a:lnTo>
                <a:lnTo>
                  <a:pt x="69" y="728"/>
                </a:lnTo>
                <a:close/>
                <a:moveTo>
                  <a:pt x="64" y="704"/>
                </a:moveTo>
                <a:lnTo>
                  <a:pt x="64" y="704"/>
                </a:lnTo>
                <a:lnTo>
                  <a:pt x="64" y="704"/>
                </a:lnTo>
                <a:lnTo>
                  <a:pt x="64" y="704"/>
                </a:lnTo>
                <a:lnTo>
                  <a:pt x="64" y="702"/>
                </a:lnTo>
                <a:lnTo>
                  <a:pt x="64" y="702"/>
                </a:lnTo>
                <a:lnTo>
                  <a:pt x="64" y="702"/>
                </a:lnTo>
                <a:lnTo>
                  <a:pt x="64" y="699"/>
                </a:lnTo>
                <a:lnTo>
                  <a:pt x="64" y="699"/>
                </a:lnTo>
                <a:lnTo>
                  <a:pt x="64" y="699"/>
                </a:lnTo>
                <a:lnTo>
                  <a:pt x="64" y="697"/>
                </a:lnTo>
                <a:lnTo>
                  <a:pt x="64" y="697"/>
                </a:lnTo>
                <a:lnTo>
                  <a:pt x="64" y="697"/>
                </a:lnTo>
                <a:lnTo>
                  <a:pt x="64" y="695"/>
                </a:lnTo>
                <a:lnTo>
                  <a:pt x="64" y="695"/>
                </a:lnTo>
                <a:lnTo>
                  <a:pt x="64" y="695"/>
                </a:lnTo>
                <a:lnTo>
                  <a:pt x="64" y="692"/>
                </a:lnTo>
                <a:lnTo>
                  <a:pt x="64" y="692"/>
                </a:lnTo>
                <a:lnTo>
                  <a:pt x="64" y="692"/>
                </a:lnTo>
                <a:lnTo>
                  <a:pt x="61" y="690"/>
                </a:lnTo>
                <a:lnTo>
                  <a:pt x="61" y="690"/>
                </a:lnTo>
                <a:lnTo>
                  <a:pt x="54" y="690"/>
                </a:lnTo>
                <a:lnTo>
                  <a:pt x="54" y="690"/>
                </a:lnTo>
                <a:lnTo>
                  <a:pt x="54" y="692"/>
                </a:lnTo>
                <a:lnTo>
                  <a:pt x="54" y="692"/>
                </a:lnTo>
                <a:lnTo>
                  <a:pt x="54" y="692"/>
                </a:lnTo>
                <a:lnTo>
                  <a:pt x="54" y="695"/>
                </a:lnTo>
                <a:lnTo>
                  <a:pt x="54" y="695"/>
                </a:lnTo>
                <a:lnTo>
                  <a:pt x="54" y="695"/>
                </a:lnTo>
                <a:lnTo>
                  <a:pt x="54" y="697"/>
                </a:lnTo>
                <a:lnTo>
                  <a:pt x="54" y="697"/>
                </a:lnTo>
                <a:lnTo>
                  <a:pt x="54" y="699"/>
                </a:lnTo>
                <a:lnTo>
                  <a:pt x="54" y="699"/>
                </a:lnTo>
                <a:lnTo>
                  <a:pt x="54" y="699"/>
                </a:lnTo>
                <a:lnTo>
                  <a:pt x="54" y="702"/>
                </a:lnTo>
                <a:lnTo>
                  <a:pt x="54" y="702"/>
                </a:lnTo>
                <a:lnTo>
                  <a:pt x="57" y="702"/>
                </a:lnTo>
                <a:lnTo>
                  <a:pt x="57" y="704"/>
                </a:lnTo>
                <a:lnTo>
                  <a:pt x="57" y="704"/>
                </a:lnTo>
                <a:lnTo>
                  <a:pt x="57" y="704"/>
                </a:lnTo>
                <a:lnTo>
                  <a:pt x="57" y="707"/>
                </a:lnTo>
                <a:lnTo>
                  <a:pt x="57" y="707"/>
                </a:lnTo>
                <a:lnTo>
                  <a:pt x="64" y="704"/>
                </a:lnTo>
                <a:lnTo>
                  <a:pt x="64" y="704"/>
                </a:lnTo>
                <a:close/>
                <a:moveTo>
                  <a:pt x="61" y="683"/>
                </a:moveTo>
                <a:lnTo>
                  <a:pt x="61" y="680"/>
                </a:lnTo>
                <a:lnTo>
                  <a:pt x="61" y="680"/>
                </a:lnTo>
                <a:lnTo>
                  <a:pt x="61" y="680"/>
                </a:lnTo>
                <a:lnTo>
                  <a:pt x="61" y="678"/>
                </a:lnTo>
                <a:lnTo>
                  <a:pt x="61" y="678"/>
                </a:lnTo>
                <a:lnTo>
                  <a:pt x="61" y="678"/>
                </a:lnTo>
                <a:lnTo>
                  <a:pt x="61" y="676"/>
                </a:lnTo>
                <a:lnTo>
                  <a:pt x="64" y="676"/>
                </a:lnTo>
                <a:lnTo>
                  <a:pt x="64" y="676"/>
                </a:lnTo>
                <a:lnTo>
                  <a:pt x="64" y="676"/>
                </a:lnTo>
                <a:lnTo>
                  <a:pt x="64" y="673"/>
                </a:lnTo>
                <a:lnTo>
                  <a:pt x="64" y="673"/>
                </a:lnTo>
                <a:lnTo>
                  <a:pt x="64" y="673"/>
                </a:lnTo>
                <a:lnTo>
                  <a:pt x="64" y="671"/>
                </a:lnTo>
                <a:lnTo>
                  <a:pt x="64" y="671"/>
                </a:lnTo>
                <a:lnTo>
                  <a:pt x="64" y="671"/>
                </a:lnTo>
                <a:lnTo>
                  <a:pt x="64" y="669"/>
                </a:lnTo>
                <a:lnTo>
                  <a:pt x="64" y="669"/>
                </a:lnTo>
                <a:lnTo>
                  <a:pt x="64" y="669"/>
                </a:lnTo>
                <a:lnTo>
                  <a:pt x="64" y="666"/>
                </a:lnTo>
                <a:lnTo>
                  <a:pt x="64" y="666"/>
                </a:lnTo>
                <a:lnTo>
                  <a:pt x="57" y="666"/>
                </a:lnTo>
                <a:lnTo>
                  <a:pt x="54" y="666"/>
                </a:lnTo>
                <a:lnTo>
                  <a:pt x="54" y="666"/>
                </a:lnTo>
                <a:lnTo>
                  <a:pt x="54" y="669"/>
                </a:lnTo>
                <a:lnTo>
                  <a:pt x="54" y="669"/>
                </a:lnTo>
                <a:lnTo>
                  <a:pt x="54" y="669"/>
                </a:lnTo>
                <a:lnTo>
                  <a:pt x="54" y="671"/>
                </a:lnTo>
                <a:lnTo>
                  <a:pt x="54" y="671"/>
                </a:lnTo>
                <a:lnTo>
                  <a:pt x="54" y="671"/>
                </a:lnTo>
                <a:lnTo>
                  <a:pt x="54" y="673"/>
                </a:lnTo>
                <a:lnTo>
                  <a:pt x="54" y="673"/>
                </a:lnTo>
                <a:lnTo>
                  <a:pt x="54" y="673"/>
                </a:lnTo>
                <a:lnTo>
                  <a:pt x="54" y="676"/>
                </a:lnTo>
                <a:lnTo>
                  <a:pt x="54" y="676"/>
                </a:lnTo>
                <a:lnTo>
                  <a:pt x="54" y="676"/>
                </a:lnTo>
                <a:lnTo>
                  <a:pt x="54" y="678"/>
                </a:lnTo>
                <a:lnTo>
                  <a:pt x="54" y="678"/>
                </a:lnTo>
                <a:lnTo>
                  <a:pt x="54" y="678"/>
                </a:lnTo>
                <a:lnTo>
                  <a:pt x="54" y="680"/>
                </a:lnTo>
                <a:lnTo>
                  <a:pt x="54" y="680"/>
                </a:lnTo>
                <a:lnTo>
                  <a:pt x="54" y="680"/>
                </a:lnTo>
                <a:lnTo>
                  <a:pt x="54" y="683"/>
                </a:lnTo>
                <a:lnTo>
                  <a:pt x="61" y="683"/>
                </a:lnTo>
                <a:lnTo>
                  <a:pt x="61" y="683"/>
                </a:lnTo>
                <a:close/>
                <a:moveTo>
                  <a:pt x="64" y="659"/>
                </a:moveTo>
                <a:lnTo>
                  <a:pt x="64" y="659"/>
                </a:lnTo>
                <a:lnTo>
                  <a:pt x="64" y="657"/>
                </a:lnTo>
                <a:lnTo>
                  <a:pt x="66" y="657"/>
                </a:lnTo>
                <a:lnTo>
                  <a:pt x="66" y="657"/>
                </a:lnTo>
                <a:lnTo>
                  <a:pt x="66" y="654"/>
                </a:lnTo>
                <a:lnTo>
                  <a:pt x="66" y="654"/>
                </a:lnTo>
                <a:lnTo>
                  <a:pt x="66" y="654"/>
                </a:lnTo>
                <a:lnTo>
                  <a:pt x="66" y="654"/>
                </a:lnTo>
                <a:lnTo>
                  <a:pt x="66" y="652"/>
                </a:lnTo>
                <a:lnTo>
                  <a:pt x="66" y="652"/>
                </a:lnTo>
                <a:lnTo>
                  <a:pt x="66" y="652"/>
                </a:lnTo>
                <a:lnTo>
                  <a:pt x="66" y="650"/>
                </a:lnTo>
                <a:lnTo>
                  <a:pt x="66" y="650"/>
                </a:lnTo>
                <a:lnTo>
                  <a:pt x="66" y="650"/>
                </a:lnTo>
                <a:lnTo>
                  <a:pt x="66" y="647"/>
                </a:lnTo>
                <a:lnTo>
                  <a:pt x="69" y="647"/>
                </a:lnTo>
                <a:lnTo>
                  <a:pt x="69" y="647"/>
                </a:lnTo>
                <a:lnTo>
                  <a:pt x="69" y="645"/>
                </a:lnTo>
                <a:lnTo>
                  <a:pt x="69" y="645"/>
                </a:lnTo>
                <a:lnTo>
                  <a:pt x="69" y="645"/>
                </a:lnTo>
                <a:lnTo>
                  <a:pt x="69" y="645"/>
                </a:lnTo>
                <a:lnTo>
                  <a:pt x="61" y="643"/>
                </a:lnTo>
                <a:lnTo>
                  <a:pt x="61" y="643"/>
                </a:lnTo>
                <a:lnTo>
                  <a:pt x="61" y="643"/>
                </a:lnTo>
                <a:lnTo>
                  <a:pt x="59" y="643"/>
                </a:lnTo>
                <a:lnTo>
                  <a:pt x="59" y="645"/>
                </a:lnTo>
                <a:lnTo>
                  <a:pt x="59" y="645"/>
                </a:lnTo>
                <a:lnTo>
                  <a:pt x="59" y="645"/>
                </a:lnTo>
                <a:lnTo>
                  <a:pt x="59" y="647"/>
                </a:lnTo>
                <a:lnTo>
                  <a:pt x="59" y="647"/>
                </a:lnTo>
                <a:lnTo>
                  <a:pt x="59" y="647"/>
                </a:lnTo>
                <a:lnTo>
                  <a:pt x="59" y="650"/>
                </a:lnTo>
                <a:lnTo>
                  <a:pt x="59" y="650"/>
                </a:lnTo>
                <a:lnTo>
                  <a:pt x="59" y="650"/>
                </a:lnTo>
                <a:lnTo>
                  <a:pt x="59" y="652"/>
                </a:lnTo>
                <a:lnTo>
                  <a:pt x="57" y="652"/>
                </a:lnTo>
                <a:lnTo>
                  <a:pt x="57" y="652"/>
                </a:lnTo>
                <a:lnTo>
                  <a:pt x="57" y="654"/>
                </a:lnTo>
                <a:lnTo>
                  <a:pt x="57" y="654"/>
                </a:lnTo>
                <a:lnTo>
                  <a:pt x="57" y="654"/>
                </a:lnTo>
                <a:lnTo>
                  <a:pt x="57" y="657"/>
                </a:lnTo>
                <a:lnTo>
                  <a:pt x="57" y="657"/>
                </a:lnTo>
                <a:lnTo>
                  <a:pt x="57" y="657"/>
                </a:lnTo>
                <a:lnTo>
                  <a:pt x="64" y="659"/>
                </a:lnTo>
                <a:lnTo>
                  <a:pt x="64" y="659"/>
                </a:lnTo>
                <a:close/>
                <a:moveTo>
                  <a:pt x="71" y="635"/>
                </a:moveTo>
                <a:lnTo>
                  <a:pt x="71" y="635"/>
                </a:lnTo>
                <a:lnTo>
                  <a:pt x="71" y="635"/>
                </a:lnTo>
                <a:lnTo>
                  <a:pt x="71" y="635"/>
                </a:lnTo>
                <a:lnTo>
                  <a:pt x="71" y="633"/>
                </a:lnTo>
                <a:lnTo>
                  <a:pt x="73" y="633"/>
                </a:lnTo>
                <a:lnTo>
                  <a:pt x="73" y="633"/>
                </a:lnTo>
                <a:lnTo>
                  <a:pt x="73" y="633"/>
                </a:lnTo>
                <a:lnTo>
                  <a:pt x="73" y="631"/>
                </a:lnTo>
                <a:lnTo>
                  <a:pt x="73" y="631"/>
                </a:lnTo>
                <a:lnTo>
                  <a:pt x="73" y="631"/>
                </a:lnTo>
                <a:lnTo>
                  <a:pt x="73" y="628"/>
                </a:lnTo>
                <a:lnTo>
                  <a:pt x="76" y="628"/>
                </a:lnTo>
                <a:lnTo>
                  <a:pt x="76" y="628"/>
                </a:lnTo>
                <a:lnTo>
                  <a:pt x="76" y="626"/>
                </a:lnTo>
                <a:lnTo>
                  <a:pt x="76" y="626"/>
                </a:lnTo>
                <a:lnTo>
                  <a:pt x="76" y="626"/>
                </a:lnTo>
                <a:lnTo>
                  <a:pt x="76" y="624"/>
                </a:lnTo>
                <a:lnTo>
                  <a:pt x="76" y="624"/>
                </a:lnTo>
                <a:lnTo>
                  <a:pt x="78" y="624"/>
                </a:lnTo>
                <a:lnTo>
                  <a:pt x="78" y="624"/>
                </a:lnTo>
                <a:lnTo>
                  <a:pt x="78" y="621"/>
                </a:lnTo>
                <a:lnTo>
                  <a:pt x="71" y="619"/>
                </a:lnTo>
                <a:lnTo>
                  <a:pt x="71" y="619"/>
                </a:lnTo>
                <a:lnTo>
                  <a:pt x="71" y="619"/>
                </a:lnTo>
                <a:lnTo>
                  <a:pt x="69" y="621"/>
                </a:lnTo>
                <a:lnTo>
                  <a:pt x="69" y="621"/>
                </a:lnTo>
                <a:lnTo>
                  <a:pt x="69" y="621"/>
                </a:lnTo>
                <a:lnTo>
                  <a:pt x="69" y="624"/>
                </a:lnTo>
                <a:lnTo>
                  <a:pt x="69" y="624"/>
                </a:lnTo>
                <a:lnTo>
                  <a:pt x="69" y="624"/>
                </a:lnTo>
                <a:lnTo>
                  <a:pt x="66" y="626"/>
                </a:lnTo>
                <a:lnTo>
                  <a:pt x="66" y="626"/>
                </a:lnTo>
                <a:lnTo>
                  <a:pt x="66" y="626"/>
                </a:lnTo>
                <a:lnTo>
                  <a:pt x="66" y="628"/>
                </a:lnTo>
                <a:lnTo>
                  <a:pt x="66" y="628"/>
                </a:lnTo>
                <a:lnTo>
                  <a:pt x="66" y="628"/>
                </a:lnTo>
                <a:lnTo>
                  <a:pt x="66" y="631"/>
                </a:lnTo>
                <a:lnTo>
                  <a:pt x="64" y="631"/>
                </a:lnTo>
                <a:lnTo>
                  <a:pt x="64" y="631"/>
                </a:lnTo>
                <a:lnTo>
                  <a:pt x="64" y="633"/>
                </a:lnTo>
                <a:lnTo>
                  <a:pt x="64" y="633"/>
                </a:lnTo>
                <a:lnTo>
                  <a:pt x="64" y="633"/>
                </a:lnTo>
                <a:lnTo>
                  <a:pt x="64" y="633"/>
                </a:lnTo>
                <a:lnTo>
                  <a:pt x="71" y="635"/>
                </a:lnTo>
                <a:lnTo>
                  <a:pt x="71" y="635"/>
                </a:lnTo>
                <a:close/>
                <a:moveTo>
                  <a:pt x="80" y="616"/>
                </a:moveTo>
                <a:lnTo>
                  <a:pt x="80" y="614"/>
                </a:lnTo>
                <a:lnTo>
                  <a:pt x="83" y="614"/>
                </a:lnTo>
                <a:lnTo>
                  <a:pt x="83" y="614"/>
                </a:lnTo>
                <a:lnTo>
                  <a:pt x="83" y="614"/>
                </a:lnTo>
                <a:lnTo>
                  <a:pt x="83" y="612"/>
                </a:lnTo>
                <a:lnTo>
                  <a:pt x="83" y="612"/>
                </a:lnTo>
                <a:lnTo>
                  <a:pt x="85" y="612"/>
                </a:lnTo>
                <a:lnTo>
                  <a:pt x="85" y="609"/>
                </a:lnTo>
                <a:lnTo>
                  <a:pt x="85" y="609"/>
                </a:lnTo>
                <a:lnTo>
                  <a:pt x="85" y="609"/>
                </a:lnTo>
                <a:lnTo>
                  <a:pt x="85" y="607"/>
                </a:lnTo>
                <a:lnTo>
                  <a:pt x="87" y="607"/>
                </a:lnTo>
                <a:lnTo>
                  <a:pt x="87" y="607"/>
                </a:lnTo>
                <a:lnTo>
                  <a:pt x="87" y="605"/>
                </a:lnTo>
                <a:lnTo>
                  <a:pt x="87" y="605"/>
                </a:lnTo>
                <a:lnTo>
                  <a:pt x="87" y="605"/>
                </a:lnTo>
                <a:lnTo>
                  <a:pt x="90" y="605"/>
                </a:lnTo>
                <a:lnTo>
                  <a:pt x="90" y="602"/>
                </a:lnTo>
                <a:lnTo>
                  <a:pt x="90" y="602"/>
                </a:lnTo>
                <a:lnTo>
                  <a:pt x="83" y="597"/>
                </a:lnTo>
                <a:lnTo>
                  <a:pt x="83" y="597"/>
                </a:lnTo>
                <a:lnTo>
                  <a:pt x="83" y="600"/>
                </a:lnTo>
                <a:lnTo>
                  <a:pt x="83" y="600"/>
                </a:lnTo>
                <a:lnTo>
                  <a:pt x="80" y="600"/>
                </a:lnTo>
                <a:lnTo>
                  <a:pt x="80" y="602"/>
                </a:lnTo>
                <a:lnTo>
                  <a:pt x="80" y="602"/>
                </a:lnTo>
                <a:lnTo>
                  <a:pt x="80" y="602"/>
                </a:lnTo>
                <a:lnTo>
                  <a:pt x="78" y="605"/>
                </a:lnTo>
                <a:lnTo>
                  <a:pt x="78" y="605"/>
                </a:lnTo>
                <a:lnTo>
                  <a:pt x="78" y="605"/>
                </a:lnTo>
                <a:lnTo>
                  <a:pt x="78" y="607"/>
                </a:lnTo>
                <a:lnTo>
                  <a:pt x="78" y="607"/>
                </a:lnTo>
                <a:lnTo>
                  <a:pt x="76" y="607"/>
                </a:lnTo>
                <a:lnTo>
                  <a:pt x="76" y="607"/>
                </a:lnTo>
                <a:lnTo>
                  <a:pt x="76" y="609"/>
                </a:lnTo>
                <a:lnTo>
                  <a:pt x="76" y="609"/>
                </a:lnTo>
                <a:lnTo>
                  <a:pt x="76" y="609"/>
                </a:lnTo>
                <a:lnTo>
                  <a:pt x="73" y="612"/>
                </a:lnTo>
                <a:lnTo>
                  <a:pt x="73" y="612"/>
                </a:lnTo>
                <a:lnTo>
                  <a:pt x="80" y="616"/>
                </a:lnTo>
                <a:lnTo>
                  <a:pt x="80" y="616"/>
                </a:lnTo>
                <a:close/>
                <a:moveTo>
                  <a:pt x="95" y="595"/>
                </a:moveTo>
                <a:lnTo>
                  <a:pt x="95" y="595"/>
                </a:lnTo>
                <a:lnTo>
                  <a:pt x="95" y="595"/>
                </a:lnTo>
                <a:lnTo>
                  <a:pt x="97" y="593"/>
                </a:lnTo>
                <a:lnTo>
                  <a:pt x="97" y="593"/>
                </a:lnTo>
                <a:lnTo>
                  <a:pt x="97" y="593"/>
                </a:lnTo>
                <a:lnTo>
                  <a:pt x="97" y="593"/>
                </a:lnTo>
                <a:lnTo>
                  <a:pt x="99" y="590"/>
                </a:lnTo>
                <a:lnTo>
                  <a:pt x="99" y="590"/>
                </a:lnTo>
                <a:lnTo>
                  <a:pt x="99" y="590"/>
                </a:lnTo>
                <a:lnTo>
                  <a:pt x="99" y="588"/>
                </a:lnTo>
                <a:lnTo>
                  <a:pt x="102" y="588"/>
                </a:lnTo>
                <a:lnTo>
                  <a:pt x="102" y="588"/>
                </a:lnTo>
                <a:lnTo>
                  <a:pt x="102" y="586"/>
                </a:lnTo>
                <a:lnTo>
                  <a:pt x="102" y="586"/>
                </a:lnTo>
                <a:lnTo>
                  <a:pt x="104" y="586"/>
                </a:lnTo>
                <a:lnTo>
                  <a:pt x="104" y="583"/>
                </a:lnTo>
                <a:lnTo>
                  <a:pt x="104" y="583"/>
                </a:lnTo>
                <a:lnTo>
                  <a:pt x="99" y="578"/>
                </a:lnTo>
                <a:lnTo>
                  <a:pt x="97" y="578"/>
                </a:lnTo>
                <a:lnTo>
                  <a:pt x="97" y="581"/>
                </a:lnTo>
                <a:lnTo>
                  <a:pt x="97" y="581"/>
                </a:lnTo>
                <a:lnTo>
                  <a:pt x="97" y="581"/>
                </a:lnTo>
                <a:lnTo>
                  <a:pt x="95" y="583"/>
                </a:lnTo>
                <a:lnTo>
                  <a:pt x="95" y="583"/>
                </a:lnTo>
                <a:lnTo>
                  <a:pt x="95" y="583"/>
                </a:lnTo>
                <a:lnTo>
                  <a:pt x="92" y="586"/>
                </a:lnTo>
                <a:lnTo>
                  <a:pt x="92" y="586"/>
                </a:lnTo>
                <a:lnTo>
                  <a:pt x="92" y="586"/>
                </a:lnTo>
                <a:lnTo>
                  <a:pt x="92" y="586"/>
                </a:lnTo>
                <a:lnTo>
                  <a:pt x="90" y="588"/>
                </a:lnTo>
                <a:lnTo>
                  <a:pt x="90" y="588"/>
                </a:lnTo>
                <a:lnTo>
                  <a:pt x="90" y="588"/>
                </a:lnTo>
                <a:lnTo>
                  <a:pt x="90" y="590"/>
                </a:lnTo>
                <a:lnTo>
                  <a:pt x="87" y="590"/>
                </a:lnTo>
                <a:lnTo>
                  <a:pt x="87" y="590"/>
                </a:lnTo>
                <a:lnTo>
                  <a:pt x="95" y="595"/>
                </a:lnTo>
                <a:lnTo>
                  <a:pt x="95" y="595"/>
                </a:lnTo>
                <a:close/>
                <a:moveTo>
                  <a:pt x="109" y="578"/>
                </a:moveTo>
                <a:lnTo>
                  <a:pt x="111" y="576"/>
                </a:lnTo>
                <a:lnTo>
                  <a:pt x="116" y="571"/>
                </a:lnTo>
                <a:lnTo>
                  <a:pt x="118" y="569"/>
                </a:lnTo>
                <a:lnTo>
                  <a:pt x="121" y="567"/>
                </a:lnTo>
                <a:lnTo>
                  <a:pt x="116" y="562"/>
                </a:lnTo>
                <a:lnTo>
                  <a:pt x="113" y="562"/>
                </a:lnTo>
                <a:lnTo>
                  <a:pt x="109" y="567"/>
                </a:lnTo>
                <a:lnTo>
                  <a:pt x="106" y="569"/>
                </a:lnTo>
                <a:lnTo>
                  <a:pt x="104" y="574"/>
                </a:lnTo>
                <a:lnTo>
                  <a:pt x="109" y="578"/>
                </a:lnTo>
                <a:lnTo>
                  <a:pt x="109" y="578"/>
                </a:lnTo>
                <a:close/>
                <a:moveTo>
                  <a:pt x="125" y="562"/>
                </a:moveTo>
                <a:lnTo>
                  <a:pt x="130" y="557"/>
                </a:lnTo>
                <a:lnTo>
                  <a:pt x="132" y="555"/>
                </a:lnTo>
                <a:lnTo>
                  <a:pt x="137" y="552"/>
                </a:lnTo>
                <a:lnTo>
                  <a:pt x="137" y="550"/>
                </a:lnTo>
                <a:lnTo>
                  <a:pt x="132" y="545"/>
                </a:lnTo>
                <a:lnTo>
                  <a:pt x="132" y="545"/>
                </a:lnTo>
                <a:lnTo>
                  <a:pt x="128" y="550"/>
                </a:lnTo>
                <a:lnTo>
                  <a:pt x="123" y="552"/>
                </a:lnTo>
                <a:lnTo>
                  <a:pt x="121" y="555"/>
                </a:lnTo>
                <a:lnTo>
                  <a:pt x="125" y="562"/>
                </a:lnTo>
                <a:lnTo>
                  <a:pt x="125" y="562"/>
                </a:lnTo>
                <a:close/>
                <a:moveTo>
                  <a:pt x="144" y="545"/>
                </a:moveTo>
                <a:lnTo>
                  <a:pt x="144" y="545"/>
                </a:lnTo>
                <a:lnTo>
                  <a:pt x="147" y="543"/>
                </a:lnTo>
                <a:lnTo>
                  <a:pt x="151" y="538"/>
                </a:lnTo>
                <a:lnTo>
                  <a:pt x="156" y="536"/>
                </a:lnTo>
                <a:lnTo>
                  <a:pt x="156" y="536"/>
                </a:lnTo>
                <a:lnTo>
                  <a:pt x="151" y="529"/>
                </a:lnTo>
                <a:lnTo>
                  <a:pt x="151" y="531"/>
                </a:lnTo>
                <a:lnTo>
                  <a:pt x="147" y="533"/>
                </a:lnTo>
                <a:lnTo>
                  <a:pt x="142" y="536"/>
                </a:lnTo>
                <a:lnTo>
                  <a:pt x="139" y="538"/>
                </a:lnTo>
                <a:lnTo>
                  <a:pt x="139" y="538"/>
                </a:lnTo>
                <a:lnTo>
                  <a:pt x="144" y="545"/>
                </a:lnTo>
                <a:lnTo>
                  <a:pt x="144" y="545"/>
                </a:lnTo>
                <a:close/>
                <a:moveTo>
                  <a:pt x="163" y="531"/>
                </a:moveTo>
                <a:lnTo>
                  <a:pt x="163" y="531"/>
                </a:lnTo>
                <a:lnTo>
                  <a:pt x="168" y="529"/>
                </a:lnTo>
                <a:lnTo>
                  <a:pt x="170" y="524"/>
                </a:lnTo>
                <a:lnTo>
                  <a:pt x="175" y="522"/>
                </a:lnTo>
                <a:lnTo>
                  <a:pt x="175" y="522"/>
                </a:lnTo>
                <a:lnTo>
                  <a:pt x="170" y="514"/>
                </a:lnTo>
                <a:lnTo>
                  <a:pt x="170" y="514"/>
                </a:lnTo>
                <a:lnTo>
                  <a:pt x="165" y="519"/>
                </a:lnTo>
                <a:lnTo>
                  <a:pt x="163" y="522"/>
                </a:lnTo>
                <a:lnTo>
                  <a:pt x="158" y="524"/>
                </a:lnTo>
                <a:lnTo>
                  <a:pt x="158" y="524"/>
                </a:lnTo>
                <a:lnTo>
                  <a:pt x="163" y="531"/>
                </a:lnTo>
                <a:lnTo>
                  <a:pt x="163" y="531"/>
                </a:lnTo>
                <a:close/>
                <a:moveTo>
                  <a:pt x="182" y="517"/>
                </a:moveTo>
                <a:lnTo>
                  <a:pt x="184" y="517"/>
                </a:lnTo>
                <a:lnTo>
                  <a:pt x="187" y="514"/>
                </a:lnTo>
                <a:lnTo>
                  <a:pt x="192" y="512"/>
                </a:lnTo>
                <a:lnTo>
                  <a:pt x="196" y="510"/>
                </a:lnTo>
                <a:lnTo>
                  <a:pt x="196" y="510"/>
                </a:lnTo>
                <a:lnTo>
                  <a:pt x="192" y="503"/>
                </a:lnTo>
                <a:lnTo>
                  <a:pt x="192" y="503"/>
                </a:lnTo>
                <a:lnTo>
                  <a:pt x="187" y="505"/>
                </a:lnTo>
                <a:lnTo>
                  <a:pt x="184" y="507"/>
                </a:lnTo>
                <a:lnTo>
                  <a:pt x="180" y="510"/>
                </a:lnTo>
                <a:lnTo>
                  <a:pt x="177" y="510"/>
                </a:lnTo>
                <a:lnTo>
                  <a:pt x="182" y="517"/>
                </a:lnTo>
                <a:lnTo>
                  <a:pt x="182" y="517"/>
                </a:lnTo>
                <a:close/>
                <a:moveTo>
                  <a:pt x="203" y="505"/>
                </a:moveTo>
                <a:lnTo>
                  <a:pt x="203" y="505"/>
                </a:lnTo>
                <a:lnTo>
                  <a:pt x="208" y="503"/>
                </a:lnTo>
                <a:lnTo>
                  <a:pt x="213" y="500"/>
                </a:lnTo>
                <a:lnTo>
                  <a:pt x="218" y="498"/>
                </a:lnTo>
                <a:lnTo>
                  <a:pt x="213" y="491"/>
                </a:lnTo>
                <a:lnTo>
                  <a:pt x="210" y="493"/>
                </a:lnTo>
                <a:lnTo>
                  <a:pt x="206" y="495"/>
                </a:lnTo>
                <a:lnTo>
                  <a:pt x="201" y="498"/>
                </a:lnTo>
                <a:lnTo>
                  <a:pt x="199" y="498"/>
                </a:lnTo>
                <a:lnTo>
                  <a:pt x="203" y="505"/>
                </a:lnTo>
                <a:lnTo>
                  <a:pt x="203" y="505"/>
                </a:lnTo>
                <a:close/>
                <a:moveTo>
                  <a:pt x="225" y="495"/>
                </a:moveTo>
                <a:lnTo>
                  <a:pt x="227" y="493"/>
                </a:lnTo>
                <a:lnTo>
                  <a:pt x="232" y="491"/>
                </a:lnTo>
                <a:lnTo>
                  <a:pt x="236" y="488"/>
                </a:lnTo>
                <a:lnTo>
                  <a:pt x="239" y="488"/>
                </a:lnTo>
                <a:lnTo>
                  <a:pt x="236" y="481"/>
                </a:lnTo>
                <a:lnTo>
                  <a:pt x="232" y="481"/>
                </a:lnTo>
                <a:lnTo>
                  <a:pt x="227" y="484"/>
                </a:lnTo>
                <a:lnTo>
                  <a:pt x="222" y="486"/>
                </a:lnTo>
                <a:lnTo>
                  <a:pt x="220" y="488"/>
                </a:lnTo>
                <a:lnTo>
                  <a:pt x="225" y="495"/>
                </a:lnTo>
                <a:lnTo>
                  <a:pt x="225" y="495"/>
                </a:lnTo>
                <a:close/>
                <a:moveTo>
                  <a:pt x="246" y="484"/>
                </a:moveTo>
                <a:lnTo>
                  <a:pt x="248" y="484"/>
                </a:lnTo>
                <a:lnTo>
                  <a:pt x="253" y="481"/>
                </a:lnTo>
                <a:lnTo>
                  <a:pt x="258" y="479"/>
                </a:lnTo>
                <a:lnTo>
                  <a:pt x="260" y="479"/>
                </a:lnTo>
                <a:lnTo>
                  <a:pt x="258" y="472"/>
                </a:lnTo>
                <a:lnTo>
                  <a:pt x="255" y="472"/>
                </a:lnTo>
                <a:lnTo>
                  <a:pt x="251" y="474"/>
                </a:lnTo>
                <a:lnTo>
                  <a:pt x="246" y="476"/>
                </a:lnTo>
                <a:lnTo>
                  <a:pt x="244" y="476"/>
                </a:lnTo>
                <a:lnTo>
                  <a:pt x="246" y="484"/>
                </a:lnTo>
                <a:lnTo>
                  <a:pt x="246" y="484"/>
                </a:lnTo>
                <a:close/>
                <a:moveTo>
                  <a:pt x="267" y="476"/>
                </a:moveTo>
                <a:lnTo>
                  <a:pt x="272" y="474"/>
                </a:lnTo>
                <a:lnTo>
                  <a:pt x="277" y="472"/>
                </a:lnTo>
                <a:lnTo>
                  <a:pt x="281" y="472"/>
                </a:lnTo>
                <a:lnTo>
                  <a:pt x="284" y="472"/>
                </a:lnTo>
                <a:lnTo>
                  <a:pt x="281" y="462"/>
                </a:lnTo>
                <a:lnTo>
                  <a:pt x="279" y="462"/>
                </a:lnTo>
                <a:lnTo>
                  <a:pt x="274" y="465"/>
                </a:lnTo>
                <a:lnTo>
                  <a:pt x="270" y="467"/>
                </a:lnTo>
                <a:lnTo>
                  <a:pt x="265" y="469"/>
                </a:lnTo>
                <a:lnTo>
                  <a:pt x="267" y="476"/>
                </a:lnTo>
                <a:lnTo>
                  <a:pt x="267" y="476"/>
                </a:lnTo>
                <a:close/>
                <a:moveTo>
                  <a:pt x="291" y="467"/>
                </a:moveTo>
                <a:lnTo>
                  <a:pt x="293" y="467"/>
                </a:lnTo>
                <a:lnTo>
                  <a:pt x="298" y="467"/>
                </a:lnTo>
                <a:lnTo>
                  <a:pt x="303" y="465"/>
                </a:lnTo>
                <a:lnTo>
                  <a:pt x="305" y="462"/>
                </a:lnTo>
                <a:lnTo>
                  <a:pt x="305" y="455"/>
                </a:lnTo>
                <a:lnTo>
                  <a:pt x="300" y="457"/>
                </a:lnTo>
                <a:lnTo>
                  <a:pt x="296" y="457"/>
                </a:lnTo>
                <a:lnTo>
                  <a:pt x="288" y="460"/>
                </a:lnTo>
                <a:lnTo>
                  <a:pt x="288" y="460"/>
                </a:lnTo>
                <a:lnTo>
                  <a:pt x="291" y="467"/>
                </a:lnTo>
                <a:lnTo>
                  <a:pt x="291" y="467"/>
                </a:lnTo>
                <a:close/>
                <a:moveTo>
                  <a:pt x="315" y="462"/>
                </a:moveTo>
                <a:lnTo>
                  <a:pt x="317" y="460"/>
                </a:lnTo>
                <a:lnTo>
                  <a:pt x="322" y="460"/>
                </a:lnTo>
                <a:lnTo>
                  <a:pt x="326" y="457"/>
                </a:lnTo>
                <a:lnTo>
                  <a:pt x="329" y="457"/>
                </a:lnTo>
                <a:lnTo>
                  <a:pt x="326" y="450"/>
                </a:lnTo>
                <a:lnTo>
                  <a:pt x="324" y="450"/>
                </a:lnTo>
                <a:lnTo>
                  <a:pt x="319" y="450"/>
                </a:lnTo>
                <a:lnTo>
                  <a:pt x="315" y="453"/>
                </a:lnTo>
                <a:lnTo>
                  <a:pt x="312" y="453"/>
                </a:lnTo>
                <a:lnTo>
                  <a:pt x="315" y="462"/>
                </a:lnTo>
                <a:lnTo>
                  <a:pt x="315" y="462"/>
                </a:lnTo>
                <a:close/>
                <a:moveTo>
                  <a:pt x="338" y="455"/>
                </a:moveTo>
                <a:lnTo>
                  <a:pt x="338" y="455"/>
                </a:lnTo>
                <a:lnTo>
                  <a:pt x="343" y="453"/>
                </a:lnTo>
                <a:lnTo>
                  <a:pt x="348" y="453"/>
                </a:lnTo>
                <a:lnTo>
                  <a:pt x="352" y="450"/>
                </a:lnTo>
                <a:lnTo>
                  <a:pt x="352" y="450"/>
                </a:lnTo>
                <a:lnTo>
                  <a:pt x="350" y="443"/>
                </a:lnTo>
                <a:lnTo>
                  <a:pt x="350" y="443"/>
                </a:lnTo>
                <a:lnTo>
                  <a:pt x="345" y="446"/>
                </a:lnTo>
                <a:lnTo>
                  <a:pt x="341" y="446"/>
                </a:lnTo>
                <a:lnTo>
                  <a:pt x="336" y="448"/>
                </a:lnTo>
                <a:lnTo>
                  <a:pt x="336" y="448"/>
                </a:lnTo>
                <a:lnTo>
                  <a:pt x="338" y="455"/>
                </a:lnTo>
                <a:lnTo>
                  <a:pt x="338" y="455"/>
                </a:lnTo>
                <a:close/>
                <a:moveTo>
                  <a:pt x="359" y="450"/>
                </a:moveTo>
                <a:lnTo>
                  <a:pt x="364" y="450"/>
                </a:lnTo>
                <a:lnTo>
                  <a:pt x="369" y="448"/>
                </a:lnTo>
                <a:lnTo>
                  <a:pt x="374" y="448"/>
                </a:lnTo>
                <a:lnTo>
                  <a:pt x="376" y="446"/>
                </a:lnTo>
                <a:lnTo>
                  <a:pt x="374" y="438"/>
                </a:lnTo>
                <a:lnTo>
                  <a:pt x="371" y="438"/>
                </a:lnTo>
                <a:lnTo>
                  <a:pt x="367" y="441"/>
                </a:lnTo>
                <a:lnTo>
                  <a:pt x="362" y="441"/>
                </a:lnTo>
                <a:lnTo>
                  <a:pt x="359" y="441"/>
                </a:lnTo>
                <a:lnTo>
                  <a:pt x="359" y="450"/>
                </a:lnTo>
                <a:lnTo>
                  <a:pt x="359" y="450"/>
                </a:lnTo>
                <a:close/>
                <a:moveTo>
                  <a:pt x="383" y="446"/>
                </a:moveTo>
                <a:lnTo>
                  <a:pt x="383" y="446"/>
                </a:lnTo>
                <a:lnTo>
                  <a:pt x="390" y="443"/>
                </a:lnTo>
                <a:lnTo>
                  <a:pt x="395" y="443"/>
                </a:lnTo>
                <a:lnTo>
                  <a:pt x="400" y="443"/>
                </a:lnTo>
                <a:lnTo>
                  <a:pt x="400" y="434"/>
                </a:lnTo>
                <a:lnTo>
                  <a:pt x="393" y="436"/>
                </a:lnTo>
                <a:lnTo>
                  <a:pt x="388" y="436"/>
                </a:lnTo>
                <a:lnTo>
                  <a:pt x="383" y="436"/>
                </a:lnTo>
                <a:lnTo>
                  <a:pt x="383" y="436"/>
                </a:lnTo>
                <a:lnTo>
                  <a:pt x="383" y="446"/>
                </a:lnTo>
                <a:lnTo>
                  <a:pt x="383" y="446"/>
                </a:lnTo>
                <a:close/>
                <a:moveTo>
                  <a:pt x="407" y="441"/>
                </a:moveTo>
                <a:lnTo>
                  <a:pt x="412" y="441"/>
                </a:lnTo>
                <a:lnTo>
                  <a:pt x="416" y="441"/>
                </a:lnTo>
                <a:lnTo>
                  <a:pt x="421" y="438"/>
                </a:lnTo>
                <a:lnTo>
                  <a:pt x="423" y="438"/>
                </a:lnTo>
                <a:lnTo>
                  <a:pt x="423" y="431"/>
                </a:lnTo>
                <a:lnTo>
                  <a:pt x="421" y="431"/>
                </a:lnTo>
                <a:lnTo>
                  <a:pt x="416" y="431"/>
                </a:lnTo>
                <a:lnTo>
                  <a:pt x="409" y="434"/>
                </a:lnTo>
                <a:lnTo>
                  <a:pt x="407" y="434"/>
                </a:lnTo>
                <a:lnTo>
                  <a:pt x="407" y="441"/>
                </a:lnTo>
                <a:lnTo>
                  <a:pt x="407" y="441"/>
                </a:lnTo>
                <a:close/>
                <a:moveTo>
                  <a:pt x="430" y="438"/>
                </a:moveTo>
                <a:lnTo>
                  <a:pt x="433" y="438"/>
                </a:lnTo>
                <a:lnTo>
                  <a:pt x="438" y="436"/>
                </a:lnTo>
                <a:lnTo>
                  <a:pt x="445" y="436"/>
                </a:lnTo>
                <a:lnTo>
                  <a:pt x="447" y="436"/>
                </a:lnTo>
                <a:lnTo>
                  <a:pt x="447" y="427"/>
                </a:lnTo>
                <a:lnTo>
                  <a:pt x="442" y="429"/>
                </a:lnTo>
                <a:lnTo>
                  <a:pt x="438" y="429"/>
                </a:lnTo>
                <a:lnTo>
                  <a:pt x="430" y="429"/>
                </a:lnTo>
                <a:lnTo>
                  <a:pt x="430" y="429"/>
                </a:lnTo>
                <a:lnTo>
                  <a:pt x="430" y="438"/>
                </a:lnTo>
                <a:lnTo>
                  <a:pt x="430" y="438"/>
                </a:lnTo>
                <a:close/>
                <a:moveTo>
                  <a:pt x="456" y="434"/>
                </a:moveTo>
                <a:lnTo>
                  <a:pt x="461" y="434"/>
                </a:lnTo>
                <a:lnTo>
                  <a:pt x="466" y="434"/>
                </a:lnTo>
                <a:lnTo>
                  <a:pt x="471" y="434"/>
                </a:lnTo>
                <a:lnTo>
                  <a:pt x="471" y="424"/>
                </a:lnTo>
                <a:lnTo>
                  <a:pt x="466" y="427"/>
                </a:lnTo>
                <a:lnTo>
                  <a:pt x="459" y="427"/>
                </a:lnTo>
                <a:lnTo>
                  <a:pt x="454" y="427"/>
                </a:lnTo>
                <a:lnTo>
                  <a:pt x="456" y="434"/>
                </a:lnTo>
                <a:lnTo>
                  <a:pt x="456" y="434"/>
                </a:lnTo>
                <a:close/>
                <a:moveTo>
                  <a:pt x="480" y="431"/>
                </a:moveTo>
                <a:lnTo>
                  <a:pt x="482" y="431"/>
                </a:lnTo>
                <a:lnTo>
                  <a:pt x="487" y="431"/>
                </a:lnTo>
                <a:lnTo>
                  <a:pt x="494" y="431"/>
                </a:lnTo>
                <a:lnTo>
                  <a:pt x="494" y="431"/>
                </a:lnTo>
                <a:lnTo>
                  <a:pt x="494" y="422"/>
                </a:lnTo>
                <a:lnTo>
                  <a:pt x="492" y="422"/>
                </a:lnTo>
                <a:lnTo>
                  <a:pt x="487" y="424"/>
                </a:lnTo>
                <a:lnTo>
                  <a:pt x="482" y="424"/>
                </a:lnTo>
                <a:lnTo>
                  <a:pt x="478" y="424"/>
                </a:lnTo>
                <a:lnTo>
                  <a:pt x="480" y="431"/>
                </a:lnTo>
                <a:lnTo>
                  <a:pt x="480" y="431"/>
                </a:lnTo>
                <a:close/>
                <a:moveTo>
                  <a:pt x="504" y="429"/>
                </a:moveTo>
                <a:lnTo>
                  <a:pt x="506" y="429"/>
                </a:lnTo>
                <a:lnTo>
                  <a:pt x="511" y="429"/>
                </a:lnTo>
                <a:lnTo>
                  <a:pt x="516" y="429"/>
                </a:lnTo>
                <a:lnTo>
                  <a:pt x="520" y="429"/>
                </a:lnTo>
                <a:lnTo>
                  <a:pt x="518" y="419"/>
                </a:lnTo>
                <a:lnTo>
                  <a:pt x="516" y="422"/>
                </a:lnTo>
                <a:lnTo>
                  <a:pt x="511" y="422"/>
                </a:lnTo>
                <a:lnTo>
                  <a:pt x="504" y="422"/>
                </a:lnTo>
                <a:lnTo>
                  <a:pt x="504" y="422"/>
                </a:lnTo>
                <a:lnTo>
                  <a:pt x="504" y="429"/>
                </a:lnTo>
                <a:lnTo>
                  <a:pt x="504" y="429"/>
                </a:lnTo>
                <a:close/>
                <a:moveTo>
                  <a:pt x="527" y="429"/>
                </a:moveTo>
                <a:lnTo>
                  <a:pt x="527" y="429"/>
                </a:lnTo>
                <a:lnTo>
                  <a:pt x="535" y="427"/>
                </a:lnTo>
                <a:lnTo>
                  <a:pt x="539" y="427"/>
                </a:lnTo>
                <a:lnTo>
                  <a:pt x="544" y="427"/>
                </a:lnTo>
                <a:lnTo>
                  <a:pt x="544" y="419"/>
                </a:lnTo>
                <a:lnTo>
                  <a:pt x="539" y="419"/>
                </a:lnTo>
                <a:lnTo>
                  <a:pt x="532" y="419"/>
                </a:lnTo>
                <a:lnTo>
                  <a:pt x="527" y="419"/>
                </a:lnTo>
                <a:lnTo>
                  <a:pt x="527" y="419"/>
                </a:lnTo>
                <a:lnTo>
                  <a:pt x="527" y="429"/>
                </a:lnTo>
                <a:lnTo>
                  <a:pt x="527" y="429"/>
                </a:lnTo>
                <a:close/>
                <a:moveTo>
                  <a:pt x="551" y="427"/>
                </a:moveTo>
                <a:lnTo>
                  <a:pt x="556" y="427"/>
                </a:lnTo>
                <a:lnTo>
                  <a:pt x="563" y="427"/>
                </a:lnTo>
                <a:lnTo>
                  <a:pt x="568" y="427"/>
                </a:lnTo>
                <a:lnTo>
                  <a:pt x="568" y="417"/>
                </a:lnTo>
                <a:lnTo>
                  <a:pt x="561" y="417"/>
                </a:lnTo>
                <a:lnTo>
                  <a:pt x="556" y="417"/>
                </a:lnTo>
                <a:lnTo>
                  <a:pt x="551" y="419"/>
                </a:lnTo>
                <a:lnTo>
                  <a:pt x="551" y="427"/>
                </a:lnTo>
                <a:lnTo>
                  <a:pt x="551" y="427"/>
                </a:lnTo>
                <a:close/>
                <a:moveTo>
                  <a:pt x="575" y="424"/>
                </a:moveTo>
                <a:lnTo>
                  <a:pt x="579" y="424"/>
                </a:lnTo>
                <a:lnTo>
                  <a:pt x="584" y="424"/>
                </a:lnTo>
                <a:lnTo>
                  <a:pt x="591" y="424"/>
                </a:lnTo>
                <a:lnTo>
                  <a:pt x="591" y="424"/>
                </a:lnTo>
                <a:lnTo>
                  <a:pt x="591" y="417"/>
                </a:lnTo>
                <a:lnTo>
                  <a:pt x="591" y="417"/>
                </a:lnTo>
                <a:lnTo>
                  <a:pt x="584" y="417"/>
                </a:lnTo>
                <a:lnTo>
                  <a:pt x="579" y="417"/>
                </a:lnTo>
                <a:lnTo>
                  <a:pt x="575" y="417"/>
                </a:lnTo>
                <a:lnTo>
                  <a:pt x="575" y="424"/>
                </a:lnTo>
                <a:lnTo>
                  <a:pt x="575" y="424"/>
                </a:lnTo>
                <a:close/>
                <a:moveTo>
                  <a:pt x="598" y="424"/>
                </a:moveTo>
                <a:lnTo>
                  <a:pt x="603" y="424"/>
                </a:lnTo>
                <a:lnTo>
                  <a:pt x="608" y="424"/>
                </a:lnTo>
                <a:lnTo>
                  <a:pt x="615" y="424"/>
                </a:lnTo>
                <a:lnTo>
                  <a:pt x="615" y="424"/>
                </a:lnTo>
                <a:lnTo>
                  <a:pt x="615" y="415"/>
                </a:lnTo>
                <a:lnTo>
                  <a:pt x="613" y="415"/>
                </a:lnTo>
                <a:lnTo>
                  <a:pt x="608" y="415"/>
                </a:lnTo>
                <a:lnTo>
                  <a:pt x="603" y="415"/>
                </a:lnTo>
                <a:lnTo>
                  <a:pt x="598" y="417"/>
                </a:lnTo>
                <a:lnTo>
                  <a:pt x="598" y="424"/>
                </a:lnTo>
                <a:lnTo>
                  <a:pt x="598" y="424"/>
                </a:lnTo>
                <a:close/>
                <a:moveTo>
                  <a:pt x="624" y="422"/>
                </a:moveTo>
                <a:lnTo>
                  <a:pt x="624" y="422"/>
                </a:lnTo>
                <a:lnTo>
                  <a:pt x="631" y="422"/>
                </a:lnTo>
                <a:lnTo>
                  <a:pt x="636" y="422"/>
                </a:lnTo>
                <a:lnTo>
                  <a:pt x="639" y="422"/>
                </a:lnTo>
                <a:lnTo>
                  <a:pt x="639" y="415"/>
                </a:lnTo>
                <a:lnTo>
                  <a:pt x="636" y="415"/>
                </a:lnTo>
                <a:lnTo>
                  <a:pt x="631" y="415"/>
                </a:lnTo>
                <a:lnTo>
                  <a:pt x="624" y="415"/>
                </a:lnTo>
                <a:lnTo>
                  <a:pt x="624" y="415"/>
                </a:lnTo>
                <a:lnTo>
                  <a:pt x="624" y="422"/>
                </a:lnTo>
                <a:lnTo>
                  <a:pt x="624" y="422"/>
                </a:lnTo>
                <a:close/>
                <a:moveTo>
                  <a:pt x="648" y="422"/>
                </a:moveTo>
                <a:lnTo>
                  <a:pt x="648" y="422"/>
                </a:lnTo>
                <a:lnTo>
                  <a:pt x="655" y="422"/>
                </a:lnTo>
                <a:lnTo>
                  <a:pt x="660" y="422"/>
                </a:lnTo>
                <a:lnTo>
                  <a:pt x="665" y="422"/>
                </a:lnTo>
                <a:lnTo>
                  <a:pt x="665" y="415"/>
                </a:lnTo>
                <a:lnTo>
                  <a:pt x="660" y="415"/>
                </a:lnTo>
                <a:lnTo>
                  <a:pt x="655" y="415"/>
                </a:lnTo>
                <a:lnTo>
                  <a:pt x="648" y="415"/>
                </a:lnTo>
                <a:lnTo>
                  <a:pt x="648" y="415"/>
                </a:lnTo>
                <a:lnTo>
                  <a:pt x="648" y="422"/>
                </a:lnTo>
                <a:lnTo>
                  <a:pt x="648" y="422"/>
                </a:lnTo>
                <a:close/>
                <a:moveTo>
                  <a:pt x="672" y="422"/>
                </a:moveTo>
                <a:lnTo>
                  <a:pt x="672" y="422"/>
                </a:lnTo>
                <a:lnTo>
                  <a:pt x="679" y="422"/>
                </a:lnTo>
                <a:lnTo>
                  <a:pt x="684" y="422"/>
                </a:lnTo>
                <a:lnTo>
                  <a:pt x="688" y="422"/>
                </a:lnTo>
                <a:lnTo>
                  <a:pt x="688" y="412"/>
                </a:lnTo>
                <a:lnTo>
                  <a:pt x="684" y="412"/>
                </a:lnTo>
                <a:lnTo>
                  <a:pt x="676" y="412"/>
                </a:lnTo>
                <a:lnTo>
                  <a:pt x="672" y="412"/>
                </a:lnTo>
                <a:lnTo>
                  <a:pt x="672" y="412"/>
                </a:lnTo>
                <a:lnTo>
                  <a:pt x="672" y="422"/>
                </a:lnTo>
                <a:lnTo>
                  <a:pt x="672" y="422"/>
                </a:lnTo>
                <a:close/>
                <a:moveTo>
                  <a:pt x="695" y="422"/>
                </a:moveTo>
                <a:lnTo>
                  <a:pt x="700" y="422"/>
                </a:lnTo>
                <a:lnTo>
                  <a:pt x="707" y="419"/>
                </a:lnTo>
                <a:lnTo>
                  <a:pt x="712" y="419"/>
                </a:lnTo>
                <a:lnTo>
                  <a:pt x="712" y="412"/>
                </a:lnTo>
                <a:lnTo>
                  <a:pt x="707" y="412"/>
                </a:lnTo>
                <a:lnTo>
                  <a:pt x="700" y="412"/>
                </a:lnTo>
                <a:lnTo>
                  <a:pt x="695" y="412"/>
                </a:lnTo>
                <a:lnTo>
                  <a:pt x="695" y="422"/>
                </a:lnTo>
                <a:lnTo>
                  <a:pt x="695" y="422"/>
                </a:lnTo>
                <a:close/>
                <a:moveTo>
                  <a:pt x="719" y="419"/>
                </a:moveTo>
                <a:lnTo>
                  <a:pt x="724" y="419"/>
                </a:lnTo>
                <a:lnTo>
                  <a:pt x="731" y="419"/>
                </a:lnTo>
                <a:lnTo>
                  <a:pt x="736" y="419"/>
                </a:lnTo>
                <a:lnTo>
                  <a:pt x="736" y="419"/>
                </a:lnTo>
                <a:lnTo>
                  <a:pt x="736" y="412"/>
                </a:lnTo>
                <a:lnTo>
                  <a:pt x="736" y="412"/>
                </a:lnTo>
                <a:lnTo>
                  <a:pt x="731" y="412"/>
                </a:lnTo>
                <a:lnTo>
                  <a:pt x="724" y="412"/>
                </a:lnTo>
                <a:lnTo>
                  <a:pt x="719" y="412"/>
                </a:lnTo>
                <a:lnTo>
                  <a:pt x="719" y="419"/>
                </a:lnTo>
                <a:lnTo>
                  <a:pt x="719" y="419"/>
                </a:lnTo>
                <a:close/>
                <a:moveTo>
                  <a:pt x="745" y="419"/>
                </a:moveTo>
                <a:lnTo>
                  <a:pt x="747" y="419"/>
                </a:lnTo>
                <a:lnTo>
                  <a:pt x="752" y="419"/>
                </a:lnTo>
                <a:lnTo>
                  <a:pt x="759" y="419"/>
                </a:lnTo>
                <a:lnTo>
                  <a:pt x="759" y="419"/>
                </a:lnTo>
                <a:lnTo>
                  <a:pt x="759" y="410"/>
                </a:lnTo>
                <a:lnTo>
                  <a:pt x="759" y="410"/>
                </a:lnTo>
                <a:lnTo>
                  <a:pt x="752" y="412"/>
                </a:lnTo>
                <a:lnTo>
                  <a:pt x="747" y="412"/>
                </a:lnTo>
                <a:lnTo>
                  <a:pt x="745" y="412"/>
                </a:lnTo>
                <a:lnTo>
                  <a:pt x="745" y="419"/>
                </a:lnTo>
                <a:lnTo>
                  <a:pt x="745" y="419"/>
                </a:lnTo>
                <a:close/>
                <a:moveTo>
                  <a:pt x="769" y="419"/>
                </a:moveTo>
                <a:lnTo>
                  <a:pt x="771" y="419"/>
                </a:lnTo>
                <a:lnTo>
                  <a:pt x="776" y="419"/>
                </a:lnTo>
                <a:lnTo>
                  <a:pt x="783" y="419"/>
                </a:lnTo>
                <a:lnTo>
                  <a:pt x="785" y="417"/>
                </a:lnTo>
                <a:lnTo>
                  <a:pt x="785" y="410"/>
                </a:lnTo>
                <a:lnTo>
                  <a:pt x="781" y="410"/>
                </a:lnTo>
                <a:lnTo>
                  <a:pt x="776" y="410"/>
                </a:lnTo>
                <a:lnTo>
                  <a:pt x="771" y="410"/>
                </a:lnTo>
                <a:lnTo>
                  <a:pt x="769" y="410"/>
                </a:lnTo>
                <a:lnTo>
                  <a:pt x="769" y="419"/>
                </a:lnTo>
                <a:lnTo>
                  <a:pt x="769" y="419"/>
                </a:lnTo>
                <a:close/>
                <a:moveTo>
                  <a:pt x="792" y="417"/>
                </a:moveTo>
                <a:lnTo>
                  <a:pt x="792" y="417"/>
                </a:lnTo>
                <a:lnTo>
                  <a:pt x="799" y="417"/>
                </a:lnTo>
                <a:lnTo>
                  <a:pt x="804" y="417"/>
                </a:lnTo>
                <a:lnTo>
                  <a:pt x="809" y="417"/>
                </a:lnTo>
                <a:lnTo>
                  <a:pt x="809" y="410"/>
                </a:lnTo>
                <a:lnTo>
                  <a:pt x="804" y="410"/>
                </a:lnTo>
                <a:lnTo>
                  <a:pt x="799" y="410"/>
                </a:lnTo>
                <a:lnTo>
                  <a:pt x="792" y="410"/>
                </a:lnTo>
                <a:lnTo>
                  <a:pt x="792" y="410"/>
                </a:lnTo>
                <a:lnTo>
                  <a:pt x="792" y="417"/>
                </a:lnTo>
                <a:lnTo>
                  <a:pt x="792" y="417"/>
                </a:lnTo>
                <a:close/>
                <a:moveTo>
                  <a:pt x="816" y="417"/>
                </a:moveTo>
                <a:lnTo>
                  <a:pt x="821" y="417"/>
                </a:lnTo>
                <a:lnTo>
                  <a:pt x="828" y="417"/>
                </a:lnTo>
                <a:lnTo>
                  <a:pt x="833" y="417"/>
                </a:lnTo>
                <a:lnTo>
                  <a:pt x="833" y="408"/>
                </a:lnTo>
                <a:lnTo>
                  <a:pt x="828" y="408"/>
                </a:lnTo>
                <a:lnTo>
                  <a:pt x="821" y="410"/>
                </a:lnTo>
                <a:lnTo>
                  <a:pt x="816" y="410"/>
                </a:lnTo>
                <a:lnTo>
                  <a:pt x="816" y="417"/>
                </a:lnTo>
                <a:lnTo>
                  <a:pt x="816" y="417"/>
                </a:lnTo>
                <a:close/>
                <a:moveTo>
                  <a:pt x="840" y="415"/>
                </a:moveTo>
                <a:lnTo>
                  <a:pt x="844" y="415"/>
                </a:lnTo>
                <a:lnTo>
                  <a:pt x="849" y="415"/>
                </a:lnTo>
                <a:lnTo>
                  <a:pt x="856" y="415"/>
                </a:lnTo>
                <a:lnTo>
                  <a:pt x="856" y="415"/>
                </a:lnTo>
                <a:lnTo>
                  <a:pt x="856" y="408"/>
                </a:lnTo>
                <a:lnTo>
                  <a:pt x="854" y="408"/>
                </a:lnTo>
                <a:lnTo>
                  <a:pt x="849" y="408"/>
                </a:lnTo>
                <a:lnTo>
                  <a:pt x="844" y="408"/>
                </a:lnTo>
                <a:lnTo>
                  <a:pt x="840" y="408"/>
                </a:lnTo>
                <a:lnTo>
                  <a:pt x="840" y="415"/>
                </a:lnTo>
                <a:lnTo>
                  <a:pt x="840" y="415"/>
                </a:lnTo>
                <a:close/>
                <a:moveTo>
                  <a:pt x="866" y="415"/>
                </a:moveTo>
                <a:lnTo>
                  <a:pt x="866" y="415"/>
                </a:lnTo>
                <a:lnTo>
                  <a:pt x="873" y="415"/>
                </a:lnTo>
                <a:lnTo>
                  <a:pt x="877" y="415"/>
                </a:lnTo>
                <a:lnTo>
                  <a:pt x="880" y="412"/>
                </a:lnTo>
                <a:lnTo>
                  <a:pt x="880" y="405"/>
                </a:lnTo>
                <a:lnTo>
                  <a:pt x="877" y="405"/>
                </a:lnTo>
                <a:lnTo>
                  <a:pt x="873" y="405"/>
                </a:lnTo>
                <a:lnTo>
                  <a:pt x="866" y="408"/>
                </a:lnTo>
                <a:lnTo>
                  <a:pt x="863" y="408"/>
                </a:lnTo>
                <a:lnTo>
                  <a:pt x="866" y="415"/>
                </a:lnTo>
                <a:lnTo>
                  <a:pt x="866" y="415"/>
                </a:lnTo>
                <a:close/>
                <a:moveTo>
                  <a:pt x="889" y="412"/>
                </a:moveTo>
                <a:lnTo>
                  <a:pt x="894" y="412"/>
                </a:lnTo>
                <a:lnTo>
                  <a:pt x="899" y="412"/>
                </a:lnTo>
                <a:lnTo>
                  <a:pt x="906" y="412"/>
                </a:lnTo>
                <a:lnTo>
                  <a:pt x="904" y="403"/>
                </a:lnTo>
                <a:lnTo>
                  <a:pt x="899" y="405"/>
                </a:lnTo>
                <a:lnTo>
                  <a:pt x="894" y="405"/>
                </a:lnTo>
                <a:lnTo>
                  <a:pt x="889" y="405"/>
                </a:lnTo>
                <a:lnTo>
                  <a:pt x="889" y="412"/>
                </a:lnTo>
                <a:lnTo>
                  <a:pt x="889" y="412"/>
                </a:lnTo>
                <a:close/>
                <a:moveTo>
                  <a:pt x="913" y="410"/>
                </a:moveTo>
                <a:lnTo>
                  <a:pt x="915" y="410"/>
                </a:lnTo>
                <a:lnTo>
                  <a:pt x="922" y="410"/>
                </a:lnTo>
                <a:lnTo>
                  <a:pt x="927" y="410"/>
                </a:lnTo>
                <a:lnTo>
                  <a:pt x="930" y="410"/>
                </a:lnTo>
                <a:lnTo>
                  <a:pt x="930" y="401"/>
                </a:lnTo>
                <a:lnTo>
                  <a:pt x="927" y="403"/>
                </a:lnTo>
                <a:lnTo>
                  <a:pt x="920" y="403"/>
                </a:lnTo>
                <a:lnTo>
                  <a:pt x="915" y="403"/>
                </a:lnTo>
                <a:lnTo>
                  <a:pt x="913" y="403"/>
                </a:lnTo>
                <a:lnTo>
                  <a:pt x="913" y="410"/>
                </a:lnTo>
                <a:lnTo>
                  <a:pt x="913" y="410"/>
                </a:lnTo>
                <a:close/>
                <a:moveTo>
                  <a:pt x="937" y="408"/>
                </a:moveTo>
                <a:lnTo>
                  <a:pt x="937" y="408"/>
                </a:lnTo>
                <a:lnTo>
                  <a:pt x="944" y="408"/>
                </a:lnTo>
                <a:lnTo>
                  <a:pt x="948" y="408"/>
                </a:lnTo>
                <a:lnTo>
                  <a:pt x="953" y="408"/>
                </a:lnTo>
                <a:lnTo>
                  <a:pt x="953" y="398"/>
                </a:lnTo>
                <a:lnTo>
                  <a:pt x="948" y="401"/>
                </a:lnTo>
                <a:lnTo>
                  <a:pt x="941" y="401"/>
                </a:lnTo>
                <a:lnTo>
                  <a:pt x="937" y="401"/>
                </a:lnTo>
                <a:lnTo>
                  <a:pt x="937" y="401"/>
                </a:lnTo>
                <a:lnTo>
                  <a:pt x="937" y="408"/>
                </a:lnTo>
                <a:lnTo>
                  <a:pt x="937" y="408"/>
                </a:lnTo>
                <a:close/>
                <a:moveTo>
                  <a:pt x="960" y="405"/>
                </a:moveTo>
                <a:lnTo>
                  <a:pt x="965" y="405"/>
                </a:lnTo>
                <a:lnTo>
                  <a:pt x="970" y="405"/>
                </a:lnTo>
                <a:lnTo>
                  <a:pt x="974" y="405"/>
                </a:lnTo>
                <a:lnTo>
                  <a:pt x="977" y="403"/>
                </a:lnTo>
                <a:lnTo>
                  <a:pt x="977" y="396"/>
                </a:lnTo>
                <a:lnTo>
                  <a:pt x="974" y="396"/>
                </a:lnTo>
                <a:lnTo>
                  <a:pt x="967" y="398"/>
                </a:lnTo>
                <a:lnTo>
                  <a:pt x="963" y="398"/>
                </a:lnTo>
                <a:lnTo>
                  <a:pt x="960" y="398"/>
                </a:lnTo>
                <a:lnTo>
                  <a:pt x="960" y="405"/>
                </a:lnTo>
                <a:lnTo>
                  <a:pt x="960" y="405"/>
                </a:lnTo>
                <a:close/>
                <a:moveTo>
                  <a:pt x="986" y="403"/>
                </a:moveTo>
                <a:lnTo>
                  <a:pt x="991" y="403"/>
                </a:lnTo>
                <a:lnTo>
                  <a:pt x="996" y="401"/>
                </a:lnTo>
                <a:lnTo>
                  <a:pt x="1000" y="401"/>
                </a:lnTo>
                <a:lnTo>
                  <a:pt x="1000" y="401"/>
                </a:lnTo>
                <a:lnTo>
                  <a:pt x="1000" y="393"/>
                </a:lnTo>
                <a:lnTo>
                  <a:pt x="998" y="393"/>
                </a:lnTo>
                <a:lnTo>
                  <a:pt x="993" y="393"/>
                </a:lnTo>
                <a:lnTo>
                  <a:pt x="989" y="393"/>
                </a:lnTo>
                <a:lnTo>
                  <a:pt x="984" y="396"/>
                </a:lnTo>
                <a:lnTo>
                  <a:pt x="986" y="403"/>
                </a:lnTo>
                <a:lnTo>
                  <a:pt x="986" y="403"/>
                </a:lnTo>
                <a:close/>
                <a:moveTo>
                  <a:pt x="1010" y="398"/>
                </a:moveTo>
                <a:lnTo>
                  <a:pt x="1010" y="398"/>
                </a:lnTo>
                <a:lnTo>
                  <a:pt x="1015" y="398"/>
                </a:lnTo>
                <a:lnTo>
                  <a:pt x="1022" y="396"/>
                </a:lnTo>
                <a:lnTo>
                  <a:pt x="1024" y="396"/>
                </a:lnTo>
                <a:lnTo>
                  <a:pt x="1024" y="389"/>
                </a:lnTo>
                <a:lnTo>
                  <a:pt x="1019" y="389"/>
                </a:lnTo>
                <a:lnTo>
                  <a:pt x="1015" y="389"/>
                </a:lnTo>
                <a:lnTo>
                  <a:pt x="1010" y="391"/>
                </a:lnTo>
                <a:lnTo>
                  <a:pt x="1008" y="391"/>
                </a:lnTo>
                <a:lnTo>
                  <a:pt x="1010" y="398"/>
                </a:lnTo>
                <a:lnTo>
                  <a:pt x="1010" y="398"/>
                </a:lnTo>
                <a:close/>
                <a:moveTo>
                  <a:pt x="1034" y="393"/>
                </a:moveTo>
                <a:lnTo>
                  <a:pt x="1036" y="393"/>
                </a:lnTo>
                <a:lnTo>
                  <a:pt x="1041" y="393"/>
                </a:lnTo>
                <a:lnTo>
                  <a:pt x="1045" y="391"/>
                </a:lnTo>
                <a:lnTo>
                  <a:pt x="1048" y="391"/>
                </a:lnTo>
                <a:lnTo>
                  <a:pt x="1048" y="384"/>
                </a:lnTo>
                <a:lnTo>
                  <a:pt x="1043" y="384"/>
                </a:lnTo>
                <a:lnTo>
                  <a:pt x="1038" y="384"/>
                </a:lnTo>
                <a:lnTo>
                  <a:pt x="1034" y="386"/>
                </a:lnTo>
                <a:lnTo>
                  <a:pt x="1031" y="386"/>
                </a:lnTo>
                <a:lnTo>
                  <a:pt x="1034" y="393"/>
                </a:lnTo>
                <a:lnTo>
                  <a:pt x="1034" y="393"/>
                </a:lnTo>
                <a:close/>
                <a:moveTo>
                  <a:pt x="1057" y="389"/>
                </a:moveTo>
                <a:lnTo>
                  <a:pt x="1060" y="389"/>
                </a:lnTo>
                <a:lnTo>
                  <a:pt x="1064" y="386"/>
                </a:lnTo>
                <a:lnTo>
                  <a:pt x="1069" y="386"/>
                </a:lnTo>
                <a:lnTo>
                  <a:pt x="1071" y="384"/>
                </a:lnTo>
                <a:lnTo>
                  <a:pt x="1071" y="377"/>
                </a:lnTo>
                <a:lnTo>
                  <a:pt x="1067" y="379"/>
                </a:lnTo>
                <a:lnTo>
                  <a:pt x="1062" y="379"/>
                </a:lnTo>
                <a:lnTo>
                  <a:pt x="1057" y="382"/>
                </a:lnTo>
                <a:lnTo>
                  <a:pt x="1055" y="382"/>
                </a:lnTo>
                <a:lnTo>
                  <a:pt x="1057" y="389"/>
                </a:lnTo>
                <a:lnTo>
                  <a:pt x="1057" y="389"/>
                </a:lnTo>
                <a:close/>
                <a:moveTo>
                  <a:pt x="1081" y="382"/>
                </a:moveTo>
                <a:lnTo>
                  <a:pt x="1083" y="382"/>
                </a:lnTo>
                <a:lnTo>
                  <a:pt x="1088" y="379"/>
                </a:lnTo>
                <a:lnTo>
                  <a:pt x="1093" y="379"/>
                </a:lnTo>
                <a:lnTo>
                  <a:pt x="1095" y="379"/>
                </a:lnTo>
                <a:lnTo>
                  <a:pt x="1093" y="370"/>
                </a:lnTo>
                <a:lnTo>
                  <a:pt x="1090" y="372"/>
                </a:lnTo>
                <a:lnTo>
                  <a:pt x="1086" y="372"/>
                </a:lnTo>
                <a:lnTo>
                  <a:pt x="1081" y="374"/>
                </a:lnTo>
                <a:lnTo>
                  <a:pt x="1079" y="374"/>
                </a:lnTo>
                <a:lnTo>
                  <a:pt x="1081" y="382"/>
                </a:lnTo>
                <a:lnTo>
                  <a:pt x="1081" y="382"/>
                </a:lnTo>
                <a:close/>
                <a:moveTo>
                  <a:pt x="1105" y="374"/>
                </a:moveTo>
                <a:lnTo>
                  <a:pt x="1107" y="374"/>
                </a:lnTo>
                <a:lnTo>
                  <a:pt x="1112" y="372"/>
                </a:lnTo>
                <a:lnTo>
                  <a:pt x="1116" y="372"/>
                </a:lnTo>
                <a:lnTo>
                  <a:pt x="1119" y="370"/>
                </a:lnTo>
                <a:lnTo>
                  <a:pt x="1116" y="363"/>
                </a:lnTo>
                <a:lnTo>
                  <a:pt x="1112" y="365"/>
                </a:lnTo>
                <a:lnTo>
                  <a:pt x="1109" y="365"/>
                </a:lnTo>
                <a:lnTo>
                  <a:pt x="1105" y="367"/>
                </a:lnTo>
                <a:lnTo>
                  <a:pt x="1100" y="367"/>
                </a:lnTo>
                <a:lnTo>
                  <a:pt x="1105" y="374"/>
                </a:lnTo>
                <a:lnTo>
                  <a:pt x="1105" y="374"/>
                </a:lnTo>
                <a:close/>
                <a:moveTo>
                  <a:pt x="1126" y="367"/>
                </a:moveTo>
                <a:lnTo>
                  <a:pt x="1128" y="367"/>
                </a:lnTo>
                <a:lnTo>
                  <a:pt x="1133" y="365"/>
                </a:lnTo>
                <a:lnTo>
                  <a:pt x="1138" y="363"/>
                </a:lnTo>
                <a:lnTo>
                  <a:pt x="1142" y="360"/>
                </a:lnTo>
                <a:lnTo>
                  <a:pt x="1138" y="353"/>
                </a:lnTo>
                <a:lnTo>
                  <a:pt x="1133" y="355"/>
                </a:lnTo>
                <a:lnTo>
                  <a:pt x="1131" y="358"/>
                </a:lnTo>
                <a:lnTo>
                  <a:pt x="1126" y="358"/>
                </a:lnTo>
                <a:lnTo>
                  <a:pt x="1124" y="360"/>
                </a:lnTo>
                <a:lnTo>
                  <a:pt x="1126" y="367"/>
                </a:lnTo>
                <a:lnTo>
                  <a:pt x="1126" y="367"/>
                </a:lnTo>
                <a:close/>
                <a:moveTo>
                  <a:pt x="1150" y="358"/>
                </a:moveTo>
                <a:lnTo>
                  <a:pt x="1150" y="358"/>
                </a:lnTo>
                <a:lnTo>
                  <a:pt x="1154" y="355"/>
                </a:lnTo>
                <a:lnTo>
                  <a:pt x="1159" y="353"/>
                </a:lnTo>
                <a:lnTo>
                  <a:pt x="1161" y="351"/>
                </a:lnTo>
                <a:lnTo>
                  <a:pt x="1164" y="351"/>
                </a:lnTo>
                <a:lnTo>
                  <a:pt x="1159" y="344"/>
                </a:lnTo>
                <a:lnTo>
                  <a:pt x="1159" y="344"/>
                </a:lnTo>
                <a:lnTo>
                  <a:pt x="1154" y="346"/>
                </a:lnTo>
                <a:lnTo>
                  <a:pt x="1150" y="348"/>
                </a:lnTo>
                <a:lnTo>
                  <a:pt x="1147" y="351"/>
                </a:lnTo>
                <a:lnTo>
                  <a:pt x="1145" y="351"/>
                </a:lnTo>
                <a:lnTo>
                  <a:pt x="1150" y="358"/>
                </a:lnTo>
                <a:lnTo>
                  <a:pt x="1150" y="358"/>
                </a:lnTo>
                <a:close/>
                <a:moveTo>
                  <a:pt x="1171" y="346"/>
                </a:moveTo>
                <a:lnTo>
                  <a:pt x="1173" y="344"/>
                </a:lnTo>
                <a:lnTo>
                  <a:pt x="1178" y="341"/>
                </a:lnTo>
                <a:lnTo>
                  <a:pt x="1183" y="339"/>
                </a:lnTo>
                <a:lnTo>
                  <a:pt x="1185" y="339"/>
                </a:lnTo>
                <a:lnTo>
                  <a:pt x="1180" y="332"/>
                </a:lnTo>
                <a:lnTo>
                  <a:pt x="1178" y="334"/>
                </a:lnTo>
                <a:lnTo>
                  <a:pt x="1173" y="336"/>
                </a:lnTo>
                <a:lnTo>
                  <a:pt x="1171" y="336"/>
                </a:lnTo>
                <a:lnTo>
                  <a:pt x="1166" y="339"/>
                </a:lnTo>
                <a:lnTo>
                  <a:pt x="1171" y="346"/>
                </a:lnTo>
                <a:lnTo>
                  <a:pt x="1171" y="346"/>
                </a:lnTo>
                <a:close/>
                <a:moveTo>
                  <a:pt x="1192" y="334"/>
                </a:moveTo>
                <a:lnTo>
                  <a:pt x="1192" y="332"/>
                </a:lnTo>
                <a:lnTo>
                  <a:pt x="1197" y="329"/>
                </a:lnTo>
                <a:lnTo>
                  <a:pt x="1202" y="327"/>
                </a:lnTo>
                <a:lnTo>
                  <a:pt x="1204" y="325"/>
                </a:lnTo>
                <a:lnTo>
                  <a:pt x="1204" y="325"/>
                </a:lnTo>
                <a:lnTo>
                  <a:pt x="1199" y="317"/>
                </a:lnTo>
                <a:lnTo>
                  <a:pt x="1199" y="320"/>
                </a:lnTo>
                <a:lnTo>
                  <a:pt x="1197" y="322"/>
                </a:lnTo>
                <a:lnTo>
                  <a:pt x="1192" y="325"/>
                </a:lnTo>
                <a:lnTo>
                  <a:pt x="1190" y="327"/>
                </a:lnTo>
                <a:lnTo>
                  <a:pt x="1187" y="327"/>
                </a:lnTo>
                <a:lnTo>
                  <a:pt x="1192" y="334"/>
                </a:lnTo>
                <a:lnTo>
                  <a:pt x="1192" y="334"/>
                </a:lnTo>
                <a:close/>
                <a:moveTo>
                  <a:pt x="1211" y="320"/>
                </a:moveTo>
                <a:lnTo>
                  <a:pt x="1211" y="320"/>
                </a:lnTo>
                <a:lnTo>
                  <a:pt x="1216" y="317"/>
                </a:lnTo>
                <a:lnTo>
                  <a:pt x="1218" y="315"/>
                </a:lnTo>
                <a:lnTo>
                  <a:pt x="1223" y="313"/>
                </a:lnTo>
                <a:lnTo>
                  <a:pt x="1223" y="310"/>
                </a:lnTo>
                <a:lnTo>
                  <a:pt x="1218" y="303"/>
                </a:lnTo>
                <a:lnTo>
                  <a:pt x="1216" y="306"/>
                </a:lnTo>
                <a:lnTo>
                  <a:pt x="1213" y="308"/>
                </a:lnTo>
                <a:lnTo>
                  <a:pt x="1211" y="310"/>
                </a:lnTo>
                <a:lnTo>
                  <a:pt x="1206" y="313"/>
                </a:lnTo>
                <a:lnTo>
                  <a:pt x="1206" y="313"/>
                </a:lnTo>
                <a:lnTo>
                  <a:pt x="1211" y="320"/>
                </a:lnTo>
                <a:lnTo>
                  <a:pt x="1211" y="320"/>
                </a:lnTo>
                <a:close/>
                <a:moveTo>
                  <a:pt x="1230" y="306"/>
                </a:moveTo>
                <a:lnTo>
                  <a:pt x="1232" y="303"/>
                </a:lnTo>
                <a:lnTo>
                  <a:pt x="1235" y="301"/>
                </a:lnTo>
                <a:lnTo>
                  <a:pt x="1237" y="296"/>
                </a:lnTo>
                <a:lnTo>
                  <a:pt x="1242" y="294"/>
                </a:lnTo>
                <a:lnTo>
                  <a:pt x="1242" y="294"/>
                </a:lnTo>
                <a:lnTo>
                  <a:pt x="1237" y="287"/>
                </a:lnTo>
                <a:lnTo>
                  <a:pt x="1235" y="289"/>
                </a:lnTo>
                <a:lnTo>
                  <a:pt x="1232" y="291"/>
                </a:lnTo>
                <a:lnTo>
                  <a:pt x="1230" y="294"/>
                </a:lnTo>
                <a:lnTo>
                  <a:pt x="1225" y="296"/>
                </a:lnTo>
                <a:lnTo>
                  <a:pt x="1225" y="298"/>
                </a:lnTo>
                <a:lnTo>
                  <a:pt x="1230" y="306"/>
                </a:lnTo>
                <a:lnTo>
                  <a:pt x="1230" y="306"/>
                </a:lnTo>
                <a:close/>
                <a:moveTo>
                  <a:pt x="1247" y="287"/>
                </a:moveTo>
                <a:lnTo>
                  <a:pt x="1247" y="287"/>
                </a:lnTo>
                <a:lnTo>
                  <a:pt x="1251" y="284"/>
                </a:lnTo>
                <a:lnTo>
                  <a:pt x="1254" y="280"/>
                </a:lnTo>
                <a:lnTo>
                  <a:pt x="1256" y="277"/>
                </a:lnTo>
                <a:lnTo>
                  <a:pt x="1258" y="275"/>
                </a:lnTo>
                <a:lnTo>
                  <a:pt x="1251" y="270"/>
                </a:lnTo>
                <a:lnTo>
                  <a:pt x="1251" y="272"/>
                </a:lnTo>
                <a:lnTo>
                  <a:pt x="1247" y="275"/>
                </a:lnTo>
                <a:lnTo>
                  <a:pt x="1244" y="280"/>
                </a:lnTo>
                <a:lnTo>
                  <a:pt x="1242" y="282"/>
                </a:lnTo>
                <a:lnTo>
                  <a:pt x="1242" y="282"/>
                </a:lnTo>
                <a:lnTo>
                  <a:pt x="1247" y="287"/>
                </a:lnTo>
                <a:lnTo>
                  <a:pt x="1247" y="287"/>
                </a:lnTo>
                <a:close/>
                <a:moveTo>
                  <a:pt x="1263" y="268"/>
                </a:moveTo>
                <a:lnTo>
                  <a:pt x="1265" y="265"/>
                </a:lnTo>
                <a:lnTo>
                  <a:pt x="1268" y="263"/>
                </a:lnTo>
                <a:lnTo>
                  <a:pt x="1270" y="258"/>
                </a:lnTo>
                <a:lnTo>
                  <a:pt x="1273" y="256"/>
                </a:lnTo>
                <a:lnTo>
                  <a:pt x="1265" y="251"/>
                </a:lnTo>
                <a:lnTo>
                  <a:pt x="1263" y="253"/>
                </a:lnTo>
                <a:lnTo>
                  <a:pt x="1261" y="258"/>
                </a:lnTo>
                <a:lnTo>
                  <a:pt x="1258" y="261"/>
                </a:lnTo>
                <a:lnTo>
                  <a:pt x="1256" y="263"/>
                </a:lnTo>
                <a:lnTo>
                  <a:pt x="1263" y="268"/>
                </a:lnTo>
                <a:lnTo>
                  <a:pt x="1263" y="268"/>
                </a:lnTo>
                <a:close/>
                <a:moveTo>
                  <a:pt x="1277" y="249"/>
                </a:moveTo>
                <a:lnTo>
                  <a:pt x="1277" y="246"/>
                </a:lnTo>
                <a:lnTo>
                  <a:pt x="1280" y="244"/>
                </a:lnTo>
                <a:lnTo>
                  <a:pt x="1282" y="239"/>
                </a:lnTo>
                <a:lnTo>
                  <a:pt x="1284" y="234"/>
                </a:lnTo>
                <a:lnTo>
                  <a:pt x="1284" y="234"/>
                </a:lnTo>
                <a:lnTo>
                  <a:pt x="1277" y="232"/>
                </a:lnTo>
                <a:lnTo>
                  <a:pt x="1277" y="232"/>
                </a:lnTo>
                <a:lnTo>
                  <a:pt x="1275" y="234"/>
                </a:lnTo>
                <a:lnTo>
                  <a:pt x="1273" y="239"/>
                </a:lnTo>
                <a:lnTo>
                  <a:pt x="1270" y="244"/>
                </a:lnTo>
                <a:lnTo>
                  <a:pt x="1270" y="244"/>
                </a:lnTo>
                <a:lnTo>
                  <a:pt x="1277" y="249"/>
                </a:lnTo>
                <a:lnTo>
                  <a:pt x="1277" y="249"/>
                </a:lnTo>
                <a:close/>
                <a:moveTo>
                  <a:pt x="1289" y="227"/>
                </a:moveTo>
                <a:lnTo>
                  <a:pt x="1289" y="227"/>
                </a:lnTo>
                <a:lnTo>
                  <a:pt x="1291" y="223"/>
                </a:lnTo>
                <a:lnTo>
                  <a:pt x="1294" y="218"/>
                </a:lnTo>
                <a:lnTo>
                  <a:pt x="1296" y="213"/>
                </a:lnTo>
                <a:lnTo>
                  <a:pt x="1296" y="213"/>
                </a:lnTo>
                <a:lnTo>
                  <a:pt x="1289" y="211"/>
                </a:lnTo>
                <a:lnTo>
                  <a:pt x="1289" y="211"/>
                </a:lnTo>
                <a:lnTo>
                  <a:pt x="1287" y="215"/>
                </a:lnTo>
                <a:lnTo>
                  <a:pt x="1284" y="220"/>
                </a:lnTo>
                <a:lnTo>
                  <a:pt x="1282" y="223"/>
                </a:lnTo>
                <a:lnTo>
                  <a:pt x="1282" y="225"/>
                </a:lnTo>
                <a:lnTo>
                  <a:pt x="1289" y="227"/>
                </a:lnTo>
                <a:lnTo>
                  <a:pt x="1289" y="227"/>
                </a:lnTo>
                <a:close/>
                <a:moveTo>
                  <a:pt x="466" y="246"/>
                </a:moveTo>
                <a:lnTo>
                  <a:pt x="466" y="246"/>
                </a:lnTo>
                <a:lnTo>
                  <a:pt x="468" y="244"/>
                </a:lnTo>
                <a:lnTo>
                  <a:pt x="468" y="244"/>
                </a:lnTo>
                <a:lnTo>
                  <a:pt x="468" y="244"/>
                </a:lnTo>
                <a:lnTo>
                  <a:pt x="471" y="242"/>
                </a:lnTo>
                <a:lnTo>
                  <a:pt x="471" y="242"/>
                </a:lnTo>
                <a:lnTo>
                  <a:pt x="471" y="239"/>
                </a:lnTo>
                <a:lnTo>
                  <a:pt x="473" y="239"/>
                </a:lnTo>
                <a:lnTo>
                  <a:pt x="473" y="237"/>
                </a:lnTo>
                <a:lnTo>
                  <a:pt x="475" y="237"/>
                </a:lnTo>
                <a:lnTo>
                  <a:pt x="475" y="234"/>
                </a:lnTo>
                <a:lnTo>
                  <a:pt x="468" y="230"/>
                </a:lnTo>
                <a:lnTo>
                  <a:pt x="468" y="232"/>
                </a:lnTo>
                <a:lnTo>
                  <a:pt x="466" y="232"/>
                </a:lnTo>
                <a:lnTo>
                  <a:pt x="466" y="234"/>
                </a:lnTo>
                <a:lnTo>
                  <a:pt x="466" y="234"/>
                </a:lnTo>
                <a:lnTo>
                  <a:pt x="464" y="237"/>
                </a:lnTo>
                <a:lnTo>
                  <a:pt x="464" y="237"/>
                </a:lnTo>
                <a:lnTo>
                  <a:pt x="464" y="239"/>
                </a:lnTo>
                <a:lnTo>
                  <a:pt x="461" y="239"/>
                </a:lnTo>
                <a:lnTo>
                  <a:pt x="461" y="239"/>
                </a:lnTo>
                <a:lnTo>
                  <a:pt x="459" y="242"/>
                </a:lnTo>
                <a:lnTo>
                  <a:pt x="459" y="242"/>
                </a:lnTo>
                <a:lnTo>
                  <a:pt x="466" y="246"/>
                </a:lnTo>
                <a:lnTo>
                  <a:pt x="466" y="246"/>
                </a:lnTo>
                <a:close/>
                <a:moveTo>
                  <a:pt x="78" y="818"/>
                </a:moveTo>
                <a:lnTo>
                  <a:pt x="78" y="818"/>
                </a:lnTo>
                <a:lnTo>
                  <a:pt x="78" y="816"/>
                </a:lnTo>
                <a:lnTo>
                  <a:pt x="78" y="816"/>
                </a:lnTo>
                <a:lnTo>
                  <a:pt x="71" y="820"/>
                </a:lnTo>
                <a:lnTo>
                  <a:pt x="71" y="820"/>
                </a:lnTo>
                <a:lnTo>
                  <a:pt x="71" y="820"/>
                </a:lnTo>
                <a:lnTo>
                  <a:pt x="71" y="820"/>
                </a:lnTo>
                <a:lnTo>
                  <a:pt x="78" y="818"/>
                </a:lnTo>
                <a:lnTo>
                  <a:pt x="78" y="818"/>
                </a:lnTo>
                <a:close/>
                <a:moveTo>
                  <a:pt x="73" y="809"/>
                </a:moveTo>
                <a:lnTo>
                  <a:pt x="73" y="809"/>
                </a:lnTo>
                <a:lnTo>
                  <a:pt x="73" y="809"/>
                </a:lnTo>
                <a:lnTo>
                  <a:pt x="73" y="809"/>
                </a:lnTo>
                <a:lnTo>
                  <a:pt x="73" y="806"/>
                </a:lnTo>
                <a:lnTo>
                  <a:pt x="71" y="806"/>
                </a:lnTo>
                <a:lnTo>
                  <a:pt x="71" y="806"/>
                </a:lnTo>
                <a:lnTo>
                  <a:pt x="71" y="804"/>
                </a:lnTo>
                <a:lnTo>
                  <a:pt x="71" y="804"/>
                </a:lnTo>
                <a:lnTo>
                  <a:pt x="71" y="804"/>
                </a:lnTo>
                <a:lnTo>
                  <a:pt x="71" y="804"/>
                </a:lnTo>
                <a:lnTo>
                  <a:pt x="71" y="801"/>
                </a:lnTo>
                <a:lnTo>
                  <a:pt x="69" y="801"/>
                </a:lnTo>
                <a:lnTo>
                  <a:pt x="69" y="801"/>
                </a:lnTo>
                <a:lnTo>
                  <a:pt x="69" y="801"/>
                </a:lnTo>
                <a:lnTo>
                  <a:pt x="69" y="799"/>
                </a:lnTo>
                <a:lnTo>
                  <a:pt x="69" y="799"/>
                </a:lnTo>
                <a:lnTo>
                  <a:pt x="69" y="799"/>
                </a:lnTo>
                <a:lnTo>
                  <a:pt x="69" y="797"/>
                </a:lnTo>
                <a:lnTo>
                  <a:pt x="69" y="797"/>
                </a:lnTo>
                <a:lnTo>
                  <a:pt x="66" y="797"/>
                </a:lnTo>
                <a:lnTo>
                  <a:pt x="66" y="797"/>
                </a:lnTo>
                <a:lnTo>
                  <a:pt x="66" y="794"/>
                </a:lnTo>
                <a:lnTo>
                  <a:pt x="66" y="794"/>
                </a:lnTo>
                <a:lnTo>
                  <a:pt x="59" y="799"/>
                </a:lnTo>
                <a:lnTo>
                  <a:pt x="59" y="799"/>
                </a:lnTo>
                <a:lnTo>
                  <a:pt x="59" y="799"/>
                </a:lnTo>
                <a:lnTo>
                  <a:pt x="59" y="799"/>
                </a:lnTo>
                <a:lnTo>
                  <a:pt x="59" y="801"/>
                </a:lnTo>
                <a:lnTo>
                  <a:pt x="61" y="801"/>
                </a:lnTo>
                <a:lnTo>
                  <a:pt x="61" y="801"/>
                </a:lnTo>
                <a:lnTo>
                  <a:pt x="61" y="801"/>
                </a:lnTo>
                <a:lnTo>
                  <a:pt x="61" y="804"/>
                </a:lnTo>
                <a:lnTo>
                  <a:pt x="61" y="804"/>
                </a:lnTo>
                <a:lnTo>
                  <a:pt x="61" y="804"/>
                </a:lnTo>
                <a:lnTo>
                  <a:pt x="61" y="806"/>
                </a:lnTo>
                <a:lnTo>
                  <a:pt x="64" y="806"/>
                </a:lnTo>
                <a:lnTo>
                  <a:pt x="64" y="806"/>
                </a:lnTo>
                <a:lnTo>
                  <a:pt x="64" y="806"/>
                </a:lnTo>
                <a:lnTo>
                  <a:pt x="64" y="809"/>
                </a:lnTo>
                <a:lnTo>
                  <a:pt x="64" y="809"/>
                </a:lnTo>
                <a:lnTo>
                  <a:pt x="64" y="809"/>
                </a:lnTo>
                <a:lnTo>
                  <a:pt x="64" y="809"/>
                </a:lnTo>
                <a:lnTo>
                  <a:pt x="66" y="811"/>
                </a:lnTo>
                <a:lnTo>
                  <a:pt x="66" y="811"/>
                </a:lnTo>
                <a:lnTo>
                  <a:pt x="66" y="811"/>
                </a:lnTo>
                <a:lnTo>
                  <a:pt x="66" y="813"/>
                </a:lnTo>
                <a:lnTo>
                  <a:pt x="66" y="813"/>
                </a:lnTo>
                <a:lnTo>
                  <a:pt x="73" y="809"/>
                </a:lnTo>
                <a:lnTo>
                  <a:pt x="73" y="809"/>
                </a:lnTo>
                <a:close/>
                <a:moveTo>
                  <a:pt x="64" y="787"/>
                </a:moveTo>
                <a:lnTo>
                  <a:pt x="64" y="787"/>
                </a:lnTo>
                <a:lnTo>
                  <a:pt x="64" y="787"/>
                </a:lnTo>
                <a:lnTo>
                  <a:pt x="61" y="785"/>
                </a:lnTo>
                <a:lnTo>
                  <a:pt x="61" y="785"/>
                </a:lnTo>
                <a:lnTo>
                  <a:pt x="61" y="785"/>
                </a:lnTo>
                <a:lnTo>
                  <a:pt x="61" y="785"/>
                </a:lnTo>
                <a:lnTo>
                  <a:pt x="61" y="782"/>
                </a:lnTo>
                <a:lnTo>
                  <a:pt x="61" y="782"/>
                </a:lnTo>
                <a:lnTo>
                  <a:pt x="61" y="782"/>
                </a:lnTo>
                <a:lnTo>
                  <a:pt x="61" y="780"/>
                </a:lnTo>
                <a:lnTo>
                  <a:pt x="59" y="780"/>
                </a:lnTo>
                <a:lnTo>
                  <a:pt x="59" y="780"/>
                </a:lnTo>
                <a:lnTo>
                  <a:pt x="59" y="778"/>
                </a:lnTo>
                <a:lnTo>
                  <a:pt x="59" y="778"/>
                </a:lnTo>
                <a:lnTo>
                  <a:pt x="59" y="778"/>
                </a:lnTo>
                <a:lnTo>
                  <a:pt x="59" y="775"/>
                </a:lnTo>
                <a:lnTo>
                  <a:pt x="59" y="775"/>
                </a:lnTo>
                <a:lnTo>
                  <a:pt x="57" y="775"/>
                </a:lnTo>
                <a:lnTo>
                  <a:pt x="57" y="775"/>
                </a:lnTo>
                <a:lnTo>
                  <a:pt x="57" y="773"/>
                </a:lnTo>
                <a:lnTo>
                  <a:pt x="57" y="773"/>
                </a:lnTo>
                <a:lnTo>
                  <a:pt x="50" y="775"/>
                </a:lnTo>
                <a:lnTo>
                  <a:pt x="50" y="775"/>
                </a:lnTo>
                <a:lnTo>
                  <a:pt x="50" y="778"/>
                </a:lnTo>
                <a:lnTo>
                  <a:pt x="50" y="778"/>
                </a:lnTo>
                <a:lnTo>
                  <a:pt x="50" y="778"/>
                </a:lnTo>
                <a:lnTo>
                  <a:pt x="52" y="780"/>
                </a:lnTo>
                <a:lnTo>
                  <a:pt x="52" y="780"/>
                </a:lnTo>
                <a:lnTo>
                  <a:pt x="52" y="780"/>
                </a:lnTo>
                <a:lnTo>
                  <a:pt x="52" y="782"/>
                </a:lnTo>
                <a:lnTo>
                  <a:pt x="52" y="782"/>
                </a:lnTo>
                <a:lnTo>
                  <a:pt x="52" y="782"/>
                </a:lnTo>
                <a:lnTo>
                  <a:pt x="52" y="785"/>
                </a:lnTo>
                <a:lnTo>
                  <a:pt x="54" y="785"/>
                </a:lnTo>
                <a:lnTo>
                  <a:pt x="54" y="785"/>
                </a:lnTo>
                <a:lnTo>
                  <a:pt x="54" y="787"/>
                </a:lnTo>
                <a:lnTo>
                  <a:pt x="54" y="787"/>
                </a:lnTo>
                <a:lnTo>
                  <a:pt x="54" y="787"/>
                </a:lnTo>
                <a:lnTo>
                  <a:pt x="54" y="787"/>
                </a:lnTo>
                <a:lnTo>
                  <a:pt x="54" y="790"/>
                </a:lnTo>
                <a:lnTo>
                  <a:pt x="54" y="790"/>
                </a:lnTo>
                <a:lnTo>
                  <a:pt x="57" y="790"/>
                </a:lnTo>
                <a:lnTo>
                  <a:pt x="57" y="792"/>
                </a:lnTo>
                <a:lnTo>
                  <a:pt x="64" y="787"/>
                </a:lnTo>
                <a:lnTo>
                  <a:pt x="64" y="787"/>
                </a:lnTo>
                <a:close/>
                <a:moveTo>
                  <a:pt x="54" y="766"/>
                </a:moveTo>
                <a:lnTo>
                  <a:pt x="54" y="766"/>
                </a:lnTo>
                <a:lnTo>
                  <a:pt x="54" y="764"/>
                </a:lnTo>
                <a:lnTo>
                  <a:pt x="54" y="764"/>
                </a:lnTo>
                <a:lnTo>
                  <a:pt x="54" y="764"/>
                </a:lnTo>
                <a:lnTo>
                  <a:pt x="52" y="761"/>
                </a:lnTo>
                <a:lnTo>
                  <a:pt x="52" y="761"/>
                </a:lnTo>
                <a:lnTo>
                  <a:pt x="52" y="761"/>
                </a:lnTo>
                <a:lnTo>
                  <a:pt x="52" y="759"/>
                </a:lnTo>
                <a:lnTo>
                  <a:pt x="52" y="759"/>
                </a:lnTo>
                <a:lnTo>
                  <a:pt x="52" y="759"/>
                </a:lnTo>
                <a:lnTo>
                  <a:pt x="52" y="756"/>
                </a:lnTo>
                <a:lnTo>
                  <a:pt x="52" y="756"/>
                </a:lnTo>
                <a:lnTo>
                  <a:pt x="50" y="756"/>
                </a:lnTo>
                <a:lnTo>
                  <a:pt x="50" y="754"/>
                </a:lnTo>
                <a:lnTo>
                  <a:pt x="50" y="754"/>
                </a:lnTo>
                <a:lnTo>
                  <a:pt x="50" y="754"/>
                </a:lnTo>
                <a:lnTo>
                  <a:pt x="50" y="752"/>
                </a:lnTo>
                <a:lnTo>
                  <a:pt x="50" y="752"/>
                </a:lnTo>
                <a:lnTo>
                  <a:pt x="50" y="752"/>
                </a:lnTo>
                <a:lnTo>
                  <a:pt x="50" y="752"/>
                </a:lnTo>
                <a:lnTo>
                  <a:pt x="42" y="754"/>
                </a:lnTo>
                <a:lnTo>
                  <a:pt x="42" y="754"/>
                </a:lnTo>
                <a:lnTo>
                  <a:pt x="42" y="754"/>
                </a:lnTo>
                <a:lnTo>
                  <a:pt x="42" y="754"/>
                </a:lnTo>
                <a:lnTo>
                  <a:pt x="42" y="756"/>
                </a:lnTo>
                <a:lnTo>
                  <a:pt x="42" y="756"/>
                </a:lnTo>
                <a:lnTo>
                  <a:pt x="42" y="756"/>
                </a:lnTo>
                <a:lnTo>
                  <a:pt x="42" y="759"/>
                </a:lnTo>
                <a:lnTo>
                  <a:pt x="42" y="759"/>
                </a:lnTo>
                <a:lnTo>
                  <a:pt x="45" y="759"/>
                </a:lnTo>
                <a:lnTo>
                  <a:pt x="45" y="761"/>
                </a:lnTo>
                <a:lnTo>
                  <a:pt x="45" y="761"/>
                </a:lnTo>
                <a:lnTo>
                  <a:pt x="45" y="761"/>
                </a:lnTo>
                <a:lnTo>
                  <a:pt x="45" y="764"/>
                </a:lnTo>
                <a:lnTo>
                  <a:pt x="45" y="764"/>
                </a:lnTo>
                <a:lnTo>
                  <a:pt x="45" y="764"/>
                </a:lnTo>
                <a:lnTo>
                  <a:pt x="45" y="766"/>
                </a:lnTo>
                <a:lnTo>
                  <a:pt x="45" y="766"/>
                </a:lnTo>
                <a:lnTo>
                  <a:pt x="47" y="766"/>
                </a:lnTo>
                <a:lnTo>
                  <a:pt x="47" y="768"/>
                </a:lnTo>
                <a:lnTo>
                  <a:pt x="47" y="768"/>
                </a:lnTo>
                <a:lnTo>
                  <a:pt x="54" y="766"/>
                </a:lnTo>
                <a:lnTo>
                  <a:pt x="54" y="766"/>
                </a:lnTo>
                <a:close/>
                <a:moveTo>
                  <a:pt x="47" y="742"/>
                </a:moveTo>
                <a:lnTo>
                  <a:pt x="47" y="742"/>
                </a:lnTo>
                <a:lnTo>
                  <a:pt x="47" y="742"/>
                </a:lnTo>
                <a:lnTo>
                  <a:pt x="47" y="742"/>
                </a:lnTo>
                <a:lnTo>
                  <a:pt x="47" y="740"/>
                </a:lnTo>
                <a:lnTo>
                  <a:pt x="45" y="740"/>
                </a:lnTo>
                <a:lnTo>
                  <a:pt x="45" y="740"/>
                </a:lnTo>
                <a:lnTo>
                  <a:pt x="45" y="737"/>
                </a:lnTo>
                <a:lnTo>
                  <a:pt x="45" y="737"/>
                </a:lnTo>
                <a:lnTo>
                  <a:pt x="45" y="737"/>
                </a:lnTo>
                <a:lnTo>
                  <a:pt x="45" y="735"/>
                </a:lnTo>
                <a:lnTo>
                  <a:pt x="45" y="735"/>
                </a:lnTo>
                <a:lnTo>
                  <a:pt x="45" y="733"/>
                </a:lnTo>
                <a:lnTo>
                  <a:pt x="45" y="733"/>
                </a:lnTo>
                <a:lnTo>
                  <a:pt x="45" y="733"/>
                </a:lnTo>
                <a:lnTo>
                  <a:pt x="45" y="730"/>
                </a:lnTo>
                <a:lnTo>
                  <a:pt x="42" y="730"/>
                </a:lnTo>
                <a:lnTo>
                  <a:pt x="42" y="730"/>
                </a:lnTo>
                <a:lnTo>
                  <a:pt x="42" y="728"/>
                </a:lnTo>
                <a:lnTo>
                  <a:pt x="42" y="728"/>
                </a:lnTo>
                <a:lnTo>
                  <a:pt x="35" y="730"/>
                </a:lnTo>
                <a:lnTo>
                  <a:pt x="35" y="730"/>
                </a:lnTo>
                <a:lnTo>
                  <a:pt x="35" y="730"/>
                </a:lnTo>
                <a:lnTo>
                  <a:pt x="35" y="733"/>
                </a:lnTo>
                <a:lnTo>
                  <a:pt x="35" y="733"/>
                </a:lnTo>
                <a:lnTo>
                  <a:pt x="35" y="735"/>
                </a:lnTo>
                <a:lnTo>
                  <a:pt x="35" y="735"/>
                </a:lnTo>
                <a:lnTo>
                  <a:pt x="35" y="735"/>
                </a:lnTo>
                <a:lnTo>
                  <a:pt x="38" y="737"/>
                </a:lnTo>
                <a:lnTo>
                  <a:pt x="38" y="737"/>
                </a:lnTo>
                <a:lnTo>
                  <a:pt x="38" y="737"/>
                </a:lnTo>
                <a:lnTo>
                  <a:pt x="38" y="740"/>
                </a:lnTo>
                <a:lnTo>
                  <a:pt x="38" y="740"/>
                </a:lnTo>
                <a:lnTo>
                  <a:pt x="38" y="740"/>
                </a:lnTo>
                <a:lnTo>
                  <a:pt x="38" y="742"/>
                </a:lnTo>
                <a:lnTo>
                  <a:pt x="38" y="742"/>
                </a:lnTo>
                <a:lnTo>
                  <a:pt x="38" y="742"/>
                </a:lnTo>
                <a:lnTo>
                  <a:pt x="38" y="745"/>
                </a:lnTo>
                <a:lnTo>
                  <a:pt x="40" y="745"/>
                </a:lnTo>
                <a:lnTo>
                  <a:pt x="40" y="745"/>
                </a:lnTo>
                <a:lnTo>
                  <a:pt x="47" y="742"/>
                </a:lnTo>
                <a:lnTo>
                  <a:pt x="47" y="742"/>
                </a:lnTo>
                <a:close/>
                <a:moveTo>
                  <a:pt x="42" y="721"/>
                </a:moveTo>
                <a:lnTo>
                  <a:pt x="40" y="721"/>
                </a:lnTo>
                <a:lnTo>
                  <a:pt x="40" y="718"/>
                </a:lnTo>
                <a:lnTo>
                  <a:pt x="40" y="718"/>
                </a:lnTo>
                <a:lnTo>
                  <a:pt x="40" y="718"/>
                </a:lnTo>
                <a:lnTo>
                  <a:pt x="40" y="716"/>
                </a:lnTo>
                <a:lnTo>
                  <a:pt x="40" y="716"/>
                </a:lnTo>
                <a:lnTo>
                  <a:pt x="40" y="716"/>
                </a:lnTo>
                <a:lnTo>
                  <a:pt x="40" y="714"/>
                </a:lnTo>
                <a:lnTo>
                  <a:pt x="40" y="714"/>
                </a:lnTo>
                <a:lnTo>
                  <a:pt x="40" y="714"/>
                </a:lnTo>
                <a:lnTo>
                  <a:pt x="40" y="711"/>
                </a:lnTo>
                <a:lnTo>
                  <a:pt x="40" y="711"/>
                </a:lnTo>
                <a:lnTo>
                  <a:pt x="40" y="709"/>
                </a:lnTo>
                <a:lnTo>
                  <a:pt x="40" y="709"/>
                </a:lnTo>
                <a:lnTo>
                  <a:pt x="40" y="709"/>
                </a:lnTo>
                <a:lnTo>
                  <a:pt x="40" y="707"/>
                </a:lnTo>
                <a:lnTo>
                  <a:pt x="40" y="707"/>
                </a:lnTo>
                <a:lnTo>
                  <a:pt x="38" y="707"/>
                </a:lnTo>
                <a:lnTo>
                  <a:pt x="38" y="704"/>
                </a:lnTo>
                <a:lnTo>
                  <a:pt x="31" y="707"/>
                </a:lnTo>
                <a:lnTo>
                  <a:pt x="31" y="707"/>
                </a:lnTo>
                <a:lnTo>
                  <a:pt x="31" y="707"/>
                </a:lnTo>
                <a:lnTo>
                  <a:pt x="31" y="709"/>
                </a:lnTo>
                <a:lnTo>
                  <a:pt x="31" y="709"/>
                </a:lnTo>
                <a:lnTo>
                  <a:pt x="31" y="711"/>
                </a:lnTo>
                <a:lnTo>
                  <a:pt x="31" y="711"/>
                </a:lnTo>
                <a:lnTo>
                  <a:pt x="31" y="711"/>
                </a:lnTo>
                <a:lnTo>
                  <a:pt x="31" y="714"/>
                </a:lnTo>
                <a:lnTo>
                  <a:pt x="33" y="714"/>
                </a:lnTo>
                <a:lnTo>
                  <a:pt x="33" y="714"/>
                </a:lnTo>
                <a:lnTo>
                  <a:pt x="33" y="716"/>
                </a:lnTo>
                <a:lnTo>
                  <a:pt x="33" y="716"/>
                </a:lnTo>
                <a:lnTo>
                  <a:pt x="33" y="718"/>
                </a:lnTo>
                <a:lnTo>
                  <a:pt x="33" y="718"/>
                </a:lnTo>
                <a:lnTo>
                  <a:pt x="33" y="718"/>
                </a:lnTo>
                <a:lnTo>
                  <a:pt x="33" y="721"/>
                </a:lnTo>
                <a:lnTo>
                  <a:pt x="33" y="721"/>
                </a:lnTo>
                <a:lnTo>
                  <a:pt x="33" y="721"/>
                </a:lnTo>
                <a:lnTo>
                  <a:pt x="33" y="721"/>
                </a:lnTo>
                <a:lnTo>
                  <a:pt x="42" y="721"/>
                </a:lnTo>
                <a:lnTo>
                  <a:pt x="42" y="721"/>
                </a:lnTo>
                <a:close/>
                <a:moveTo>
                  <a:pt x="38" y="697"/>
                </a:moveTo>
                <a:lnTo>
                  <a:pt x="38" y="697"/>
                </a:lnTo>
                <a:lnTo>
                  <a:pt x="38" y="697"/>
                </a:lnTo>
                <a:lnTo>
                  <a:pt x="38" y="695"/>
                </a:lnTo>
                <a:lnTo>
                  <a:pt x="38" y="695"/>
                </a:lnTo>
                <a:lnTo>
                  <a:pt x="38" y="692"/>
                </a:lnTo>
                <a:lnTo>
                  <a:pt x="38" y="692"/>
                </a:lnTo>
                <a:lnTo>
                  <a:pt x="38" y="692"/>
                </a:lnTo>
                <a:lnTo>
                  <a:pt x="38" y="690"/>
                </a:lnTo>
                <a:lnTo>
                  <a:pt x="38" y="690"/>
                </a:lnTo>
                <a:lnTo>
                  <a:pt x="38" y="690"/>
                </a:lnTo>
                <a:lnTo>
                  <a:pt x="38" y="688"/>
                </a:lnTo>
                <a:lnTo>
                  <a:pt x="38" y="688"/>
                </a:lnTo>
                <a:lnTo>
                  <a:pt x="38" y="685"/>
                </a:lnTo>
                <a:lnTo>
                  <a:pt x="38" y="685"/>
                </a:lnTo>
                <a:lnTo>
                  <a:pt x="38" y="685"/>
                </a:lnTo>
                <a:lnTo>
                  <a:pt x="38" y="683"/>
                </a:lnTo>
                <a:lnTo>
                  <a:pt x="38" y="683"/>
                </a:lnTo>
                <a:lnTo>
                  <a:pt x="38" y="683"/>
                </a:lnTo>
                <a:lnTo>
                  <a:pt x="38" y="680"/>
                </a:lnTo>
                <a:lnTo>
                  <a:pt x="28" y="680"/>
                </a:lnTo>
                <a:lnTo>
                  <a:pt x="28" y="683"/>
                </a:lnTo>
                <a:lnTo>
                  <a:pt x="28" y="683"/>
                </a:lnTo>
                <a:lnTo>
                  <a:pt x="28" y="683"/>
                </a:lnTo>
                <a:lnTo>
                  <a:pt x="28" y="685"/>
                </a:lnTo>
                <a:lnTo>
                  <a:pt x="28" y="685"/>
                </a:lnTo>
                <a:lnTo>
                  <a:pt x="28" y="688"/>
                </a:lnTo>
                <a:lnTo>
                  <a:pt x="28" y="688"/>
                </a:lnTo>
                <a:lnTo>
                  <a:pt x="28" y="688"/>
                </a:lnTo>
                <a:lnTo>
                  <a:pt x="28" y="690"/>
                </a:lnTo>
                <a:lnTo>
                  <a:pt x="28" y="690"/>
                </a:lnTo>
                <a:lnTo>
                  <a:pt x="28" y="692"/>
                </a:lnTo>
                <a:lnTo>
                  <a:pt x="28" y="692"/>
                </a:lnTo>
                <a:lnTo>
                  <a:pt x="31" y="692"/>
                </a:lnTo>
                <a:lnTo>
                  <a:pt x="31" y="695"/>
                </a:lnTo>
                <a:lnTo>
                  <a:pt x="31" y="695"/>
                </a:lnTo>
                <a:lnTo>
                  <a:pt x="31" y="695"/>
                </a:lnTo>
                <a:lnTo>
                  <a:pt x="31" y="697"/>
                </a:lnTo>
                <a:lnTo>
                  <a:pt x="31" y="697"/>
                </a:lnTo>
                <a:lnTo>
                  <a:pt x="31" y="697"/>
                </a:lnTo>
                <a:lnTo>
                  <a:pt x="38" y="697"/>
                </a:lnTo>
                <a:lnTo>
                  <a:pt x="38" y="697"/>
                </a:lnTo>
                <a:close/>
                <a:moveTo>
                  <a:pt x="38" y="673"/>
                </a:moveTo>
                <a:lnTo>
                  <a:pt x="38" y="673"/>
                </a:lnTo>
                <a:lnTo>
                  <a:pt x="38" y="671"/>
                </a:lnTo>
                <a:lnTo>
                  <a:pt x="38" y="671"/>
                </a:lnTo>
                <a:lnTo>
                  <a:pt x="38" y="671"/>
                </a:lnTo>
                <a:lnTo>
                  <a:pt x="38" y="669"/>
                </a:lnTo>
                <a:lnTo>
                  <a:pt x="38" y="669"/>
                </a:lnTo>
                <a:lnTo>
                  <a:pt x="38" y="669"/>
                </a:lnTo>
                <a:lnTo>
                  <a:pt x="38" y="666"/>
                </a:lnTo>
                <a:lnTo>
                  <a:pt x="38" y="666"/>
                </a:lnTo>
                <a:lnTo>
                  <a:pt x="38" y="664"/>
                </a:lnTo>
                <a:lnTo>
                  <a:pt x="38" y="664"/>
                </a:lnTo>
                <a:lnTo>
                  <a:pt x="38" y="664"/>
                </a:lnTo>
                <a:lnTo>
                  <a:pt x="38" y="661"/>
                </a:lnTo>
                <a:lnTo>
                  <a:pt x="38" y="661"/>
                </a:lnTo>
                <a:lnTo>
                  <a:pt x="38" y="661"/>
                </a:lnTo>
                <a:lnTo>
                  <a:pt x="38" y="659"/>
                </a:lnTo>
                <a:lnTo>
                  <a:pt x="38" y="659"/>
                </a:lnTo>
                <a:lnTo>
                  <a:pt x="38" y="659"/>
                </a:lnTo>
                <a:lnTo>
                  <a:pt x="31" y="657"/>
                </a:lnTo>
                <a:lnTo>
                  <a:pt x="31" y="657"/>
                </a:lnTo>
                <a:lnTo>
                  <a:pt x="31" y="659"/>
                </a:lnTo>
                <a:lnTo>
                  <a:pt x="31" y="659"/>
                </a:lnTo>
                <a:lnTo>
                  <a:pt x="31" y="661"/>
                </a:lnTo>
                <a:lnTo>
                  <a:pt x="31" y="661"/>
                </a:lnTo>
                <a:lnTo>
                  <a:pt x="31" y="661"/>
                </a:lnTo>
                <a:lnTo>
                  <a:pt x="31" y="664"/>
                </a:lnTo>
                <a:lnTo>
                  <a:pt x="31" y="664"/>
                </a:lnTo>
                <a:lnTo>
                  <a:pt x="28" y="666"/>
                </a:lnTo>
                <a:lnTo>
                  <a:pt x="28" y="666"/>
                </a:lnTo>
                <a:lnTo>
                  <a:pt x="28" y="666"/>
                </a:lnTo>
                <a:lnTo>
                  <a:pt x="28" y="669"/>
                </a:lnTo>
                <a:lnTo>
                  <a:pt x="28" y="669"/>
                </a:lnTo>
                <a:lnTo>
                  <a:pt x="28" y="671"/>
                </a:lnTo>
                <a:lnTo>
                  <a:pt x="28" y="671"/>
                </a:lnTo>
                <a:lnTo>
                  <a:pt x="28" y="671"/>
                </a:lnTo>
                <a:lnTo>
                  <a:pt x="28" y="673"/>
                </a:lnTo>
                <a:lnTo>
                  <a:pt x="28" y="673"/>
                </a:lnTo>
                <a:lnTo>
                  <a:pt x="38" y="673"/>
                </a:lnTo>
                <a:lnTo>
                  <a:pt x="38" y="673"/>
                </a:lnTo>
                <a:close/>
                <a:moveTo>
                  <a:pt x="40" y="650"/>
                </a:moveTo>
                <a:lnTo>
                  <a:pt x="40" y="650"/>
                </a:lnTo>
                <a:lnTo>
                  <a:pt x="40" y="650"/>
                </a:lnTo>
                <a:lnTo>
                  <a:pt x="40" y="647"/>
                </a:lnTo>
                <a:lnTo>
                  <a:pt x="40" y="647"/>
                </a:lnTo>
                <a:lnTo>
                  <a:pt x="40" y="647"/>
                </a:lnTo>
                <a:lnTo>
                  <a:pt x="40" y="645"/>
                </a:lnTo>
                <a:lnTo>
                  <a:pt x="40" y="645"/>
                </a:lnTo>
                <a:lnTo>
                  <a:pt x="40" y="643"/>
                </a:lnTo>
                <a:lnTo>
                  <a:pt x="40" y="643"/>
                </a:lnTo>
                <a:lnTo>
                  <a:pt x="40" y="643"/>
                </a:lnTo>
                <a:lnTo>
                  <a:pt x="40" y="640"/>
                </a:lnTo>
                <a:lnTo>
                  <a:pt x="40" y="640"/>
                </a:lnTo>
                <a:lnTo>
                  <a:pt x="42" y="638"/>
                </a:lnTo>
                <a:lnTo>
                  <a:pt x="42" y="638"/>
                </a:lnTo>
                <a:lnTo>
                  <a:pt x="42" y="638"/>
                </a:lnTo>
                <a:lnTo>
                  <a:pt x="42" y="635"/>
                </a:lnTo>
                <a:lnTo>
                  <a:pt x="42" y="635"/>
                </a:lnTo>
                <a:lnTo>
                  <a:pt x="42" y="635"/>
                </a:lnTo>
                <a:lnTo>
                  <a:pt x="35" y="633"/>
                </a:lnTo>
                <a:lnTo>
                  <a:pt x="35" y="633"/>
                </a:lnTo>
                <a:lnTo>
                  <a:pt x="35" y="635"/>
                </a:lnTo>
                <a:lnTo>
                  <a:pt x="33" y="635"/>
                </a:lnTo>
                <a:lnTo>
                  <a:pt x="33" y="635"/>
                </a:lnTo>
                <a:lnTo>
                  <a:pt x="33" y="638"/>
                </a:lnTo>
                <a:lnTo>
                  <a:pt x="33" y="638"/>
                </a:lnTo>
                <a:lnTo>
                  <a:pt x="33" y="640"/>
                </a:lnTo>
                <a:lnTo>
                  <a:pt x="33" y="640"/>
                </a:lnTo>
                <a:lnTo>
                  <a:pt x="33" y="640"/>
                </a:lnTo>
                <a:lnTo>
                  <a:pt x="33" y="643"/>
                </a:lnTo>
                <a:lnTo>
                  <a:pt x="33" y="643"/>
                </a:lnTo>
                <a:lnTo>
                  <a:pt x="33" y="645"/>
                </a:lnTo>
                <a:lnTo>
                  <a:pt x="33" y="645"/>
                </a:lnTo>
                <a:lnTo>
                  <a:pt x="33" y="645"/>
                </a:lnTo>
                <a:lnTo>
                  <a:pt x="31" y="647"/>
                </a:lnTo>
                <a:lnTo>
                  <a:pt x="31" y="647"/>
                </a:lnTo>
                <a:lnTo>
                  <a:pt x="31" y="647"/>
                </a:lnTo>
                <a:lnTo>
                  <a:pt x="31" y="650"/>
                </a:lnTo>
                <a:lnTo>
                  <a:pt x="40" y="650"/>
                </a:lnTo>
                <a:lnTo>
                  <a:pt x="40" y="650"/>
                </a:lnTo>
                <a:close/>
                <a:moveTo>
                  <a:pt x="45" y="628"/>
                </a:moveTo>
                <a:lnTo>
                  <a:pt x="45" y="628"/>
                </a:lnTo>
                <a:lnTo>
                  <a:pt x="45" y="626"/>
                </a:lnTo>
                <a:lnTo>
                  <a:pt x="45" y="626"/>
                </a:lnTo>
                <a:lnTo>
                  <a:pt x="45" y="624"/>
                </a:lnTo>
                <a:lnTo>
                  <a:pt x="45" y="624"/>
                </a:lnTo>
                <a:lnTo>
                  <a:pt x="47" y="624"/>
                </a:lnTo>
                <a:lnTo>
                  <a:pt x="47" y="621"/>
                </a:lnTo>
                <a:lnTo>
                  <a:pt x="47" y="621"/>
                </a:lnTo>
                <a:lnTo>
                  <a:pt x="47" y="621"/>
                </a:lnTo>
                <a:lnTo>
                  <a:pt x="47" y="619"/>
                </a:lnTo>
                <a:lnTo>
                  <a:pt x="47" y="619"/>
                </a:lnTo>
                <a:lnTo>
                  <a:pt x="47" y="616"/>
                </a:lnTo>
                <a:lnTo>
                  <a:pt x="47" y="616"/>
                </a:lnTo>
                <a:lnTo>
                  <a:pt x="50" y="616"/>
                </a:lnTo>
                <a:lnTo>
                  <a:pt x="50" y="614"/>
                </a:lnTo>
                <a:lnTo>
                  <a:pt x="50" y="614"/>
                </a:lnTo>
                <a:lnTo>
                  <a:pt x="50" y="614"/>
                </a:lnTo>
                <a:lnTo>
                  <a:pt x="42" y="609"/>
                </a:lnTo>
                <a:lnTo>
                  <a:pt x="42" y="612"/>
                </a:lnTo>
                <a:lnTo>
                  <a:pt x="42" y="612"/>
                </a:lnTo>
                <a:lnTo>
                  <a:pt x="40" y="612"/>
                </a:lnTo>
                <a:lnTo>
                  <a:pt x="40" y="614"/>
                </a:lnTo>
                <a:lnTo>
                  <a:pt x="40" y="614"/>
                </a:lnTo>
                <a:lnTo>
                  <a:pt x="40" y="616"/>
                </a:lnTo>
                <a:lnTo>
                  <a:pt x="40" y="616"/>
                </a:lnTo>
                <a:lnTo>
                  <a:pt x="40" y="616"/>
                </a:lnTo>
                <a:lnTo>
                  <a:pt x="40" y="619"/>
                </a:lnTo>
                <a:lnTo>
                  <a:pt x="38" y="619"/>
                </a:lnTo>
                <a:lnTo>
                  <a:pt x="38" y="621"/>
                </a:lnTo>
                <a:lnTo>
                  <a:pt x="38" y="621"/>
                </a:lnTo>
                <a:lnTo>
                  <a:pt x="38" y="621"/>
                </a:lnTo>
                <a:lnTo>
                  <a:pt x="38" y="624"/>
                </a:lnTo>
                <a:lnTo>
                  <a:pt x="38" y="624"/>
                </a:lnTo>
                <a:lnTo>
                  <a:pt x="38" y="626"/>
                </a:lnTo>
                <a:lnTo>
                  <a:pt x="38" y="626"/>
                </a:lnTo>
                <a:lnTo>
                  <a:pt x="45" y="628"/>
                </a:lnTo>
                <a:lnTo>
                  <a:pt x="45" y="628"/>
                </a:lnTo>
                <a:close/>
                <a:moveTo>
                  <a:pt x="52" y="607"/>
                </a:moveTo>
                <a:lnTo>
                  <a:pt x="52" y="605"/>
                </a:lnTo>
                <a:lnTo>
                  <a:pt x="54" y="605"/>
                </a:lnTo>
                <a:lnTo>
                  <a:pt x="54" y="605"/>
                </a:lnTo>
                <a:lnTo>
                  <a:pt x="54" y="602"/>
                </a:lnTo>
                <a:lnTo>
                  <a:pt x="54" y="602"/>
                </a:lnTo>
                <a:lnTo>
                  <a:pt x="54" y="602"/>
                </a:lnTo>
                <a:lnTo>
                  <a:pt x="54" y="602"/>
                </a:lnTo>
                <a:lnTo>
                  <a:pt x="57" y="600"/>
                </a:lnTo>
                <a:lnTo>
                  <a:pt x="57" y="600"/>
                </a:lnTo>
                <a:lnTo>
                  <a:pt x="57" y="600"/>
                </a:lnTo>
                <a:lnTo>
                  <a:pt x="57" y="597"/>
                </a:lnTo>
                <a:lnTo>
                  <a:pt x="57" y="597"/>
                </a:lnTo>
                <a:lnTo>
                  <a:pt x="57" y="597"/>
                </a:lnTo>
                <a:lnTo>
                  <a:pt x="59" y="595"/>
                </a:lnTo>
                <a:lnTo>
                  <a:pt x="59" y="595"/>
                </a:lnTo>
                <a:lnTo>
                  <a:pt x="59" y="595"/>
                </a:lnTo>
                <a:lnTo>
                  <a:pt x="59" y="593"/>
                </a:lnTo>
                <a:lnTo>
                  <a:pt x="59" y="593"/>
                </a:lnTo>
                <a:lnTo>
                  <a:pt x="59" y="593"/>
                </a:lnTo>
                <a:lnTo>
                  <a:pt x="59" y="593"/>
                </a:lnTo>
                <a:lnTo>
                  <a:pt x="54" y="588"/>
                </a:lnTo>
                <a:lnTo>
                  <a:pt x="52" y="588"/>
                </a:lnTo>
                <a:lnTo>
                  <a:pt x="52" y="588"/>
                </a:lnTo>
                <a:lnTo>
                  <a:pt x="52" y="590"/>
                </a:lnTo>
                <a:lnTo>
                  <a:pt x="52" y="590"/>
                </a:lnTo>
                <a:lnTo>
                  <a:pt x="52" y="590"/>
                </a:lnTo>
                <a:lnTo>
                  <a:pt x="52" y="593"/>
                </a:lnTo>
                <a:lnTo>
                  <a:pt x="50" y="593"/>
                </a:lnTo>
                <a:lnTo>
                  <a:pt x="50" y="593"/>
                </a:lnTo>
                <a:lnTo>
                  <a:pt x="50" y="595"/>
                </a:lnTo>
                <a:lnTo>
                  <a:pt x="50" y="595"/>
                </a:lnTo>
                <a:lnTo>
                  <a:pt x="50" y="595"/>
                </a:lnTo>
                <a:lnTo>
                  <a:pt x="50" y="597"/>
                </a:lnTo>
                <a:lnTo>
                  <a:pt x="47" y="597"/>
                </a:lnTo>
                <a:lnTo>
                  <a:pt x="47" y="597"/>
                </a:lnTo>
                <a:lnTo>
                  <a:pt x="47" y="600"/>
                </a:lnTo>
                <a:lnTo>
                  <a:pt x="47" y="600"/>
                </a:lnTo>
                <a:lnTo>
                  <a:pt x="47" y="600"/>
                </a:lnTo>
                <a:lnTo>
                  <a:pt x="47" y="602"/>
                </a:lnTo>
                <a:lnTo>
                  <a:pt x="45" y="602"/>
                </a:lnTo>
                <a:lnTo>
                  <a:pt x="45" y="602"/>
                </a:lnTo>
                <a:lnTo>
                  <a:pt x="52" y="607"/>
                </a:lnTo>
                <a:lnTo>
                  <a:pt x="52" y="607"/>
                </a:lnTo>
                <a:close/>
                <a:moveTo>
                  <a:pt x="64" y="586"/>
                </a:moveTo>
                <a:lnTo>
                  <a:pt x="64" y="586"/>
                </a:lnTo>
                <a:lnTo>
                  <a:pt x="64" y="586"/>
                </a:lnTo>
                <a:lnTo>
                  <a:pt x="66" y="583"/>
                </a:lnTo>
                <a:lnTo>
                  <a:pt x="66" y="583"/>
                </a:lnTo>
                <a:lnTo>
                  <a:pt x="66" y="583"/>
                </a:lnTo>
                <a:lnTo>
                  <a:pt x="66" y="581"/>
                </a:lnTo>
                <a:lnTo>
                  <a:pt x="66" y="581"/>
                </a:lnTo>
                <a:lnTo>
                  <a:pt x="69" y="581"/>
                </a:lnTo>
                <a:lnTo>
                  <a:pt x="69" y="581"/>
                </a:lnTo>
                <a:lnTo>
                  <a:pt x="69" y="578"/>
                </a:lnTo>
                <a:lnTo>
                  <a:pt x="69" y="578"/>
                </a:lnTo>
                <a:lnTo>
                  <a:pt x="69" y="578"/>
                </a:lnTo>
                <a:lnTo>
                  <a:pt x="71" y="578"/>
                </a:lnTo>
                <a:lnTo>
                  <a:pt x="71" y="576"/>
                </a:lnTo>
                <a:lnTo>
                  <a:pt x="71" y="576"/>
                </a:lnTo>
                <a:lnTo>
                  <a:pt x="71" y="576"/>
                </a:lnTo>
                <a:lnTo>
                  <a:pt x="71" y="574"/>
                </a:lnTo>
                <a:lnTo>
                  <a:pt x="73" y="574"/>
                </a:lnTo>
                <a:lnTo>
                  <a:pt x="73" y="574"/>
                </a:lnTo>
                <a:lnTo>
                  <a:pt x="73" y="574"/>
                </a:lnTo>
                <a:lnTo>
                  <a:pt x="73" y="574"/>
                </a:lnTo>
                <a:lnTo>
                  <a:pt x="66" y="569"/>
                </a:lnTo>
                <a:lnTo>
                  <a:pt x="66" y="569"/>
                </a:lnTo>
                <a:lnTo>
                  <a:pt x="66" y="569"/>
                </a:lnTo>
                <a:lnTo>
                  <a:pt x="66" y="569"/>
                </a:lnTo>
                <a:lnTo>
                  <a:pt x="66" y="569"/>
                </a:lnTo>
                <a:lnTo>
                  <a:pt x="64" y="571"/>
                </a:lnTo>
                <a:lnTo>
                  <a:pt x="64" y="571"/>
                </a:lnTo>
                <a:lnTo>
                  <a:pt x="64" y="571"/>
                </a:lnTo>
                <a:lnTo>
                  <a:pt x="64" y="574"/>
                </a:lnTo>
                <a:lnTo>
                  <a:pt x="64" y="574"/>
                </a:lnTo>
                <a:lnTo>
                  <a:pt x="61" y="574"/>
                </a:lnTo>
                <a:lnTo>
                  <a:pt x="61" y="574"/>
                </a:lnTo>
                <a:lnTo>
                  <a:pt x="61" y="576"/>
                </a:lnTo>
                <a:lnTo>
                  <a:pt x="61" y="576"/>
                </a:lnTo>
                <a:lnTo>
                  <a:pt x="61" y="576"/>
                </a:lnTo>
                <a:lnTo>
                  <a:pt x="59" y="578"/>
                </a:lnTo>
                <a:lnTo>
                  <a:pt x="59" y="578"/>
                </a:lnTo>
                <a:lnTo>
                  <a:pt x="59" y="578"/>
                </a:lnTo>
                <a:lnTo>
                  <a:pt x="59" y="578"/>
                </a:lnTo>
                <a:lnTo>
                  <a:pt x="59" y="581"/>
                </a:lnTo>
                <a:lnTo>
                  <a:pt x="57" y="581"/>
                </a:lnTo>
                <a:lnTo>
                  <a:pt x="57" y="581"/>
                </a:lnTo>
                <a:lnTo>
                  <a:pt x="64" y="586"/>
                </a:lnTo>
                <a:lnTo>
                  <a:pt x="64" y="586"/>
                </a:lnTo>
                <a:close/>
                <a:moveTo>
                  <a:pt x="78" y="567"/>
                </a:moveTo>
                <a:lnTo>
                  <a:pt x="78" y="567"/>
                </a:lnTo>
                <a:lnTo>
                  <a:pt x="78" y="567"/>
                </a:lnTo>
                <a:lnTo>
                  <a:pt x="80" y="564"/>
                </a:lnTo>
                <a:lnTo>
                  <a:pt x="80" y="564"/>
                </a:lnTo>
                <a:lnTo>
                  <a:pt x="80" y="564"/>
                </a:lnTo>
                <a:lnTo>
                  <a:pt x="80" y="564"/>
                </a:lnTo>
                <a:lnTo>
                  <a:pt x="83" y="562"/>
                </a:lnTo>
                <a:lnTo>
                  <a:pt x="83" y="562"/>
                </a:lnTo>
                <a:lnTo>
                  <a:pt x="83" y="562"/>
                </a:lnTo>
                <a:lnTo>
                  <a:pt x="83" y="562"/>
                </a:lnTo>
                <a:lnTo>
                  <a:pt x="83" y="559"/>
                </a:lnTo>
                <a:lnTo>
                  <a:pt x="85" y="559"/>
                </a:lnTo>
                <a:lnTo>
                  <a:pt x="85" y="559"/>
                </a:lnTo>
                <a:lnTo>
                  <a:pt x="85" y="559"/>
                </a:lnTo>
                <a:lnTo>
                  <a:pt x="85" y="557"/>
                </a:lnTo>
                <a:lnTo>
                  <a:pt x="87" y="557"/>
                </a:lnTo>
                <a:lnTo>
                  <a:pt x="87" y="557"/>
                </a:lnTo>
                <a:lnTo>
                  <a:pt x="87" y="557"/>
                </a:lnTo>
                <a:lnTo>
                  <a:pt x="87" y="555"/>
                </a:lnTo>
                <a:lnTo>
                  <a:pt x="90" y="555"/>
                </a:lnTo>
                <a:lnTo>
                  <a:pt x="90" y="555"/>
                </a:lnTo>
                <a:lnTo>
                  <a:pt x="83" y="550"/>
                </a:lnTo>
                <a:lnTo>
                  <a:pt x="83" y="550"/>
                </a:lnTo>
                <a:lnTo>
                  <a:pt x="83" y="550"/>
                </a:lnTo>
                <a:lnTo>
                  <a:pt x="83" y="550"/>
                </a:lnTo>
                <a:lnTo>
                  <a:pt x="80" y="552"/>
                </a:lnTo>
                <a:lnTo>
                  <a:pt x="80" y="552"/>
                </a:lnTo>
                <a:lnTo>
                  <a:pt x="80" y="552"/>
                </a:lnTo>
                <a:lnTo>
                  <a:pt x="80" y="552"/>
                </a:lnTo>
                <a:lnTo>
                  <a:pt x="78" y="555"/>
                </a:lnTo>
                <a:lnTo>
                  <a:pt x="78" y="555"/>
                </a:lnTo>
                <a:lnTo>
                  <a:pt x="78" y="555"/>
                </a:lnTo>
                <a:lnTo>
                  <a:pt x="78" y="555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7"/>
                </a:lnTo>
                <a:lnTo>
                  <a:pt x="76" y="559"/>
                </a:lnTo>
                <a:lnTo>
                  <a:pt x="73" y="559"/>
                </a:lnTo>
                <a:lnTo>
                  <a:pt x="73" y="559"/>
                </a:lnTo>
                <a:lnTo>
                  <a:pt x="73" y="559"/>
                </a:lnTo>
                <a:lnTo>
                  <a:pt x="73" y="562"/>
                </a:lnTo>
                <a:lnTo>
                  <a:pt x="73" y="562"/>
                </a:lnTo>
                <a:lnTo>
                  <a:pt x="78" y="567"/>
                </a:lnTo>
                <a:lnTo>
                  <a:pt x="78" y="567"/>
                </a:lnTo>
                <a:close/>
                <a:moveTo>
                  <a:pt x="95" y="550"/>
                </a:moveTo>
                <a:lnTo>
                  <a:pt x="95" y="550"/>
                </a:lnTo>
                <a:lnTo>
                  <a:pt x="95" y="548"/>
                </a:lnTo>
                <a:lnTo>
                  <a:pt x="97" y="548"/>
                </a:lnTo>
                <a:lnTo>
                  <a:pt x="97" y="548"/>
                </a:lnTo>
                <a:lnTo>
                  <a:pt x="97" y="548"/>
                </a:lnTo>
                <a:lnTo>
                  <a:pt x="97" y="545"/>
                </a:ln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lnTo>
                  <a:pt x="99" y="545"/>
                </a:lnTo>
                <a:lnTo>
                  <a:pt x="102" y="543"/>
                </a:lnTo>
                <a:lnTo>
                  <a:pt x="102" y="543"/>
                </a:lnTo>
                <a:lnTo>
                  <a:pt x="102" y="543"/>
                </a:lnTo>
                <a:lnTo>
                  <a:pt x="102" y="543"/>
                </a:lnTo>
                <a:lnTo>
                  <a:pt x="104" y="543"/>
                </a:lnTo>
                <a:lnTo>
                  <a:pt x="104" y="540"/>
                </a:lnTo>
                <a:lnTo>
                  <a:pt x="104" y="540"/>
                </a:lnTo>
                <a:lnTo>
                  <a:pt x="104" y="540"/>
                </a:lnTo>
                <a:lnTo>
                  <a:pt x="106" y="540"/>
                </a:lnTo>
                <a:lnTo>
                  <a:pt x="106" y="538"/>
                </a:lnTo>
                <a:lnTo>
                  <a:pt x="102" y="533"/>
                </a:lnTo>
                <a:lnTo>
                  <a:pt x="102" y="533"/>
                </a:lnTo>
                <a:lnTo>
                  <a:pt x="99" y="533"/>
                </a:lnTo>
                <a:lnTo>
                  <a:pt x="99" y="536"/>
                </a:lnTo>
                <a:lnTo>
                  <a:pt x="99" y="536"/>
                </a:lnTo>
                <a:lnTo>
                  <a:pt x="97" y="536"/>
                </a:lnTo>
                <a:lnTo>
                  <a:pt x="97" y="536"/>
                </a:lnTo>
                <a:lnTo>
                  <a:pt x="97" y="536"/>
                </a:lnTo>
                <a:lnTo>
                  <a:pt x="97" y="538"/>
                </a:lnTo>
                <a:lnTo>
                  <a:pt x="95" y="538"/>
                </a:lnTo>
                <a:lnTo>
                  <a:pt x="95" y="538"/>
                </a:lnTo>
                <a:lnTo>
                  <a:pt x="95" y="538"/>
                </a:lnTo>
                <a:lnTo>
                  <a:pt x="95" y="540"/>
                </a:lnTo>
                <a:lnTo>
                  <a:pt x="92" y="540"/>
                </a:lnTo>
                <a:lnTo>
                  <a:pt x="92" y="540"/>
                </a:lnTo>
                <a:lnTo>
                  <a:pt x="92" y="540"/>
                </a:lnTo>
                <a:lnTo>
                  <a:pt x="92" y="540"/>
                </a:lnTo>
                <a:lnTo>
                  <a:pt x="90" y="543"/>
                </a:lnTo>
                <a:lnTo>
                  <a:pt x="90" y="543"/>
                </a:lnTo>
                <a:lnTo>
                  <a:pt x="90" y="543"/>
                </a:lnTo>
                <a:lnTo>
                  <a:pt x="90" y="543"/>
                </a:lnTo>
                <a:lnTo>
                  <a:pt x="95" y="550"/>
                </a:lnTo>
                <a:lnTo>
                  <a:pt x="95" y="550"/>
                </a:lnTo>
                <a:close/>
                <a:moveTo>
                  <a:pt x="113" y="533"/>
                </a:moveTo>
                <a:lnTo>
                  <a:pt x="113" y="533"/>
                </a:lnTo>
                <a:lnTo>
                  <a:pt x="113" y="533"/>
                </a:lnTo>
                <a:lnTo>
                  <a:pt x="113" y="533"/>
                </a:lnTo>
                <a:lnTo>
                  <a:pt x="113" y="533"/>
                </a:lnTo>
                <a:lnTo>
                  <a:pt x="116" y="531"/>
                </a:lnTo>
                <a:lnTo>
                  <a:pt x="116" y="531"/>
                </a:lnTo>
                <a:lnTo>
                  <a:pt x="116" y="531"/>
                </a:lnTo>
                <a:lnTo>
                  <a:pt x="118" y="531"/>
                </a:lnTo>
                <a:lnTo>
                  <a:pt x="118" y="531"/>
                </a:lnTo>
                <a:lnTo>
                  <a:pt x="118" y="529"/>
                </a:lnTo>
                <a:lnTo>
                  <a:pt x="118" y="529"/>
                </a:lnTo>
                <a:lnTo>
                  <a:pt x="121" y="529"/>
                </a:lnTo>
                <a:lnTo>
                  <a:pt x="121" y="529"/>
                </a:lnTo>
                <a:lnTo>
                  <a:pt x="121" y="529"/>
                </a:lnTo>
                <a:lnTo>
                  <a:pt x="123" y="526"/>
                </a:lnTo>
                <a:lnTo>
                  <a:pt x="123" y="526"/>
                </a:lnTo>
                <a:lnTo>
                  <a:pt x="123" y="526"/>
                </a:lnTo>
                <a:lnTo>
                  <a:pt x="123" y="526"/>
                </a:lnTo>
                <a:lnTo>
                  <a:pt x="125" y="526"/>
                </a:lnTo>
                <a:lnTo>
                  <a:pt x="125" y="524"/>
                </a:lnTo>
                <a:lnTo>
                  <a:pt x="125" y="524"/>
                </a:lnTo>
                <a:lnTo>
                  <a:pt x="121" y="519"/>
                </a:lnTo>
                <a:lnTo>
                  <a:pt x="121" y="519"/>
                </a:lnTo>
                <a:lnTo>
                  <a:pt x="121" y="519"/>
                </a:lnTo>
                <a:lnTo>
                  <a:pt x="118" y="519"/>
                </a:lnTo>
                <a:lnTo>
                  <a:pt x="118" y="519"/>
                </a:lnTo>
                <a:lnTo>
                  <a:pt x="118" y="519"/>
                </a:lnTo>
                <a:lnTo>
                  <a:pt x="118" y="522"/>
                </a:lnTo>
                <a:lnTo>
                  <a:pt x="116" y="522"/>
                </a:lnTo>
                <a:lnTo>
                  <a:pt x="116" y="522"/>
                </a:lnTo>
                <a:lnTo>
                  <a:pt x="116" y="522"/>
                </a:lnTo>
                <a:lnTo>
                  <a:pt x="113" y="524"/>
                </a:lnTo>
                <a:lnTo>
                  <a:pt x="113" y="524"/>
                </a:lnTo>
                <a:lnTo>
                  <a:pt x="113" y="524"/>
                </a:lnTo>
                <a:lnTo>
                  <a:pt x="113" y="524"/>
                </a:lnTo>
                <a:lnTo>
                  <a:pt x="111" y="524"/>
                </a:lnTo>
                <a:lnTo>
                  <a:pt x="111" y="526"/>
                </a:lnTo>
                <a:lnTo>
                  <a:pt x="111" y="526"/>
                </a:lnTo>
                <a:lnTo>
                  <a:pt x="109" y="526"/>
                </a:lnTo>
                <a:lnTo>
                  <a:pt x="109" y="526"/>
                </a:lnTo>
                <a:lnTo>
                  <a:pt x="109" y="526"/>
                </a:lnTo>
                <a:lnTo>
                  <a:pt x="109" y="529"/>
                </a:lnTo>
                <a:lnTo>
                  <a:pt x="109" y="529"/>
                </a:lnTo>
                <a:lnTo>
                  <a:pt x="113" y="533"/>
                </a:lnTo>
                <a:lnTo>
                  <a:pt x="113" y="533"/>
                </a:lnTo>
                <a:close/>
                <a:moveTo>
                  <a:pt x="132" y="519"/>
                </a:moveTo>
                <a:lnTo>
                  <a:pt x="132" y="519"/>
                </a:lnTo>
                <a:lnTo>
                  <a:pt x="132" y="519"/>
                </a:lnTo>
                <a:lnTo>
                  <a:pt x="132" y="519"/>
                </a:lnTo>
                <a:lnTo>
                  <a:pt x="135" y="519"/>
                </a:lnTo>
                <a:lnTo>
                  <a:pt x="135" y="519"/>
                </a:lnTo>
                <a:lnTo>
                  <a:pt x="135" y="517"/>
                </a:lnTo>
                <a:lnTo>
                  <a:pt x="137" y="517"/>
                </a:lnTo>
                <a:lnTo>
                  <a:pt x="137" y="517"/>
                </a:lnTo>
                <a:lnTo>
                  <a:pt x="137" y="517"/>
                </a:lnTo>
                <a:lnTo>
                  <a:pt x="139" y="517"/>
                </a:lnTo>
                <a:lnTo>
                  <a:pt x="139" y="514"/>
                </a:lnTo>
                <a:lnTo>
                  <a:pt x="139" y="514"/>
                </a:lnTo>
                <a:lnTo>
                  <a:pt x="142" y="514"/>
                </a:lnTo>
                <a:lnTo>
                  <a:pt x="142" y="514"/>
                </a:lnTo>
                <a:lnTo>
                  <a:pt x="142" y="514"/>
                </a:lnTo>
                <a:lnTo>
                  <a:pt x="142" y="512"/>
                </a:lnTo>
                <a:lnTo>
                  <a:pt x="144" y="512"/>
                </a:lnTo>
                <a:lnTo>
                  <a:pt x="144" y="512"/>
                </a:lnTo>
                <a:lnTo>
                  <a:pt x="144" y="512"/>
                </a:lnTo>
                <a:lnTo>
                  <a:pt x="144" y="512"/>
                </a:lnTo>
                <a:lnTo>
                  <a:pt x="142" y="505"/>
                </a:lnTo>
                <a:lnTo>
                  <a:pt x="142" y="505"/>
                </a:lnTo>
                <a:lnTo>
                  <a:pt x="139" y="505"/>
                </a:lnTo>
                <a:lnTo>
                  <a:pt x="139" y="505"/>
                </a:lnTo>
                <a:lnTo>
                  <a:pt x="139" y="507"/>
                </a:lnTo>
                <a:lnTo>
                  <a:pt x="137" y="507"/>
                </a:lnTo>
                <a:lnTo>
                  <a:pt x="137" y="507"/>
                </a:lnTo>
                <a:lnTo>
                  <a:pt x="137" y="507"/>
                </a:lnTo>
                <a:lnTo>
                  <a:pt x="135" y="507"/>
                </a:lnTo>
                <a:lnTo>
                  <a:pt x="135" y="510"/>
                </a:lnTo>
                <a:lnTo>
                  <a:pt x="135" y="510"/>
                </a:lnTo>
                <a:lnTo>
                  <a:pt x="132" y="510"/>
                </a:lnTo>
                <a:lnTo>
                  <a:pt x="132" y="510"/>
                </a:lnTo>
                <a:lnTo>
                  <a:pt x="132" y="510"/>
                </a:lnTo>
                <a:lnTo>
                  <a:pt x="130" y="512"/>
                </a:lnTo>
                <a:lnTo>
                  <a:pt x="130" y="512"/>
                </a:lnTo>
                <a:lnTo>
                  <a:pt x="130" y="512"/>
                </a:lnTo>
                <a:lnTo>
                  <a:pt x="130" y="512"/>
                </a:lnTo>
                <a:lnTo>
                  <a:pt x="128" y="512"/>
                </a:lnTo>
                <a:lnTo>
                  <a:pt x="128" y="514"/>
                </a:lnTo>
                <a:lnTo>
                  <a:pt x="128" y="514"/>
                </a:lnTo>
                <a:lnTo>
                  <a:pt x="132" y="519"/>
                </a:lnTo>
                <a:lnTo>
                  <a:pt x="132" y="519"/>
                </a:lnTo>
                <a:close/>
                <a:moveTo>
                  <a:pt x="151" y="507"/>
                </a:moveTo>
                <a:lnTo>
                  <a:pt x="151" y="507"/>
                </a:lnTo>
                <a:lnTo>
                  <a:pt x="154" y="507"/>
                </a:lnTo>
                <a:lnTo>
                  <a:pt x="154" y="505"/>
                </a:lnTo>
                <a:lnTo>
                  <a:pt x="154" y="505"/>
                </a:lnTo>
                <a:lnTo>
                  <a:pt x="156" y="505"/>
                </a:lnTo>
                <a:lnTo>
                  <a:pt x="156" y="505"/>
                </a:lnTo>
                <a:lnTo>
                  <a:pt x="156" y="505"/>
                </a:lnTo>
                <a:lnTo>
                  <a:pt x="158" y="503"/>
                </a:lnTo>
                <a:lnTo>
                  <a:pt x="158" y="503"/>
                </a:lnTo>
                <a:lnTo>
                  <a:pt x="158" y="503"/>
                </a:lnTo>
                <a:lnTo>
                  <a:pt x="161" y="503"/>
                </a:lnTo>
                <a:lnTo>
                  <a:pt x="161" y="503"/>
                </a:lnTo>
                <a:lnTo>
                  <a:pt x="161" y="500"/>
                </a:lnTo>
                <a:lnTo>
                  <a:pt x="163" y="500"/>
                </a:lnTo>
                <a:lnTo>
                  <a:pt x="163" y="500"/>
                </a:lnTo>
                <a:lnTo>
                  <a:pt x="163" y="500"/>
                </a:lnTo>
                <a:lnTo>
                  <a:pt x="165" y="500"/>
                </a:lnTo>
                <a:lnTo>
                  <a:pt x="165" y="498"/>
                </a:lnTo>
                <a:lnTo>
                  <a:pt x="165" y="498"/>
                </a:lnTo>
                <a:lnTo>
                  <a:pt x="161" y="493"/>
                </a:lnTo>
                <a:lnTo>
                  <a:pt x="161" y="493"/>
                </a:lnTo>
                <a:lnTo>
                  <a:pt x="161" y="493"/>
                </a:lnTo>
                <a:lnTo>
                  <a:pt x="161" y="493"/>
                </a:lnTo>
                <a:lnTo>
                  <a:pt x="158" y="493"/>
                </a:lnTo>
                <a:lnTo>
                  <a:pt x="158" y="493"/>
                </a:lnTo>
                <a:lnTo>
                  <a:pt x="158" y="495"/>
                </a:lnTo>
                <a:lnTo>
                  <a:pt x="156" y="495"/>
                </a:lnTo>
                <a:lnTo>
                  <a:pt x="156" y="495"/>
                </a:lnTo>
                <a:lnTo>
                  <a:pt x="156" y="495"/>
                </a:lnTo>
                <a:lnTo>
                  <a:pt x="154" y="495"/>
                </a:lnTo>
                <a:lnTo>
                  <a:pt x="154" y="498"/>
                </a:lnTo>
                <a:lnTo>
                  <a:pt x="154" y="498"/>
                </a:lnTo>
                <a:lnTo>
                  <a:pt x="151" y="498"/>
                </a:lnTo>
                <a:lnTo>
                  <a:pt x="151" y="498"/>
                </a:lnTo>
                <a:lnTo>
                  <a:pt x="151" y="498"/>
                </a:lnTo>
                <a:lnTo>
                  <a:pt x="149" y="500"/>
                </a:lnTo>
                <a:lnTo>
                  <a:pt x="149" y="500"/>
                </a:lnTo>
                <a:lnTo>
                  <a:pt x="149" y="500"/>
                </a:lnTo>
                <a:lnTo>
                  <a:pt x="147" y="500"/>
                </a:lnTo>
                <a:lnTo>
                  <a:pt x="151" y="507"/>
                </a:lnTo>
                <a:lnTo>
                  <a:pt x="151" y="507"/>
                </a:lnTo>
                <a:close/>
                <a:moveTo>
                  <a:pt x="173" y="495"/>
                </a:moveTo>
                <a:lnTo>
                  <a:pt x="173" y="495"/>
                </a:lnTo>
                <a:lnTo>
                  <a:pt x="173" y="493"/>
                </a:lnTo>
                <a:lnTo>
                  <a:pt x="175" y="493"/>
                </a:lnTo>
                <a:lnTo>
                  <a:pt x="175" y="493"/>
                </a:lnTo>
                <a:lnTo>
                  <a:pt x="175" y="493"/>
                </a:lnTo>
                <a:lnTo>
                  <a:pt x="177" y="493"/>
                </a:lnTo>
                <a:lnTo>
                  <a:pt x="177" y="491"/>
                </a:lnTo>
                <a:lnTo>
                  <a:pt x="177" y="491"/>
                </a:lnTo>
                <a:lnTo>
                  <a:pt x="180" y="491"/>
                </a:lnTo>
                <a:lnTo>
                  <a:pt x="180" y="491"/>
                </a:lnTo>
                <a:lnTo>
                  <a:pt x="180" y="491"/>
                </a:lnTo>
                <a:lnTo>
                  <a:pt x="182" y="488"/>
                </a:lnTo>
                <a:lnTo>
                  <a:pt x="182" y="488"/>
                </a:lnTo>
                <a:lnTo>
                  <a:pt x="182" y="488"/>
                </a:lnTo>
                <a:lnTo>
                  <a:pt x="184" y="488"/>
                </a:lnTo>
                <a:lnTo>
                  <a:pt x="184" y="488"/>
                </a:lnTo>
                <a:lnTo>
                  <a:pt x="184" y="486"/>
                </a:lnTo>
                <a:lnTo>
                  <a:pt x="187" y="486"/>
                </a:lnTo>
                <a:lnTo>
                  <a:pt x="182" y="479"/>
                </a:lnTo>
                <a:lnTo>
                  <a:pt x="182" y="479"/>
                </a:lnTo>
                <a:lnTo>
                  <a:pt x="180" y="481"/>
                </a:lnTo>
                <a:lnTo>
                  <a:pt x="180" y="481"/>
                </a:lnTo>
                <a:lnTo>
                  <a:pt x="180" y="481"/>
                </a:lnTo>
                <a:lnTo>
                  <a:pt x="177" y="481"/>
                </a:lnTo>
                <a:lnTo>
                  <a:pt x="177" y="481"/>
                </a:lnTo>
                <a:lnTo>
                  <a:pt x="177" y="484"/>
                </a:lnTo>
                <a:lnTo>
                  <a:pt x="175" y="484"/>
                </a:lnTo>
                <a:lnTo>
                  <a:pt x="175" y="484"/>
                </a:lnTo>
                <a:lnTo>
                  <a:pt x="175" y="484"/>
                </a:lnTo>
                <a:lnTo>
                  <a:pt x="173" y="484"/>
                </a:lnTo>
                <a:lnTo>
                  <a:pt x="173" y="486"/>
                </a:lnTo>
                <a:lnTo>
                  <a:pt x="173" y="486"/>
                </a:lnTo>
                <a:lnTo>
                  <a:pt x="170" y="486"/>
                </a:lnTo>
                <a:lnTo>
                  <a:pt x="170" y="486"/>
                </a:lnTo>
                <a:lnTo>
                  <a:pt x="170" y="488"/>
                </a:lnTo>
                <a:lnTo>
                  <a:pt x="168" y="488"/>
                </a:lnTo>
                <a:lnTo>
                  <a:pt x="168" y="488"/>
                </a:lnTo>
                <a:lnTo>
                  <a:pt x="173" y="495"/>
                </a:lnTo>
                <a:lnTo>
                  <a:pt x="173" y="495"/>
                </a:lnTo>
                <a:close/>
                <a:moveTo>
                  <a:pt x="194" y="481"/>
                </a:moveTo>
                <a:lnTo>
                  <a:pt x="194" y="481"/>
                </a:lnTo>
                <a:lnTo>
                  <a:pt x="194" y="481"/>
                </a:lnTo>
                <a:lnTo>
                  <a:pt x="196" y="481"/>
                </a:lnTo>
                <a:lnTo>
                  <a:pt x="196" y="481"/>
                </a:lnTo>
                <a:lnTo>
                  <a:pt x="196" y="479"/>
                </a:lnTo>
                <a:lnTo>
                  <a:pt x="199" y="479"/>
                </a:lnTo>
                <a:lnTo>
                  <a:pt x="199" y="479"/>
                </a:lnTo>
                <a:lnTo>
                  <a:pt x="199" y="479"/>
                </a:lnTo>
                <a:lnTo>
                  <a:pt x="201" y="479"/>
                </a:lnTo>
                <a:lnTo>
                  <a:pt x="201" y="476"/>
                </a:lnTo>
                <a:lnTo>
                  <a:pt x="201" y="476"/>
                </a:lnTo>
                <a:lnTo>
                  <a:pt x="203" y="476"/>
                </a:lnTo>
                <a:lnTo>
                  <a:pt x="203" y="476"/>
                </a:lnTo>
                <a:lnTo>
                  <a:pt x="203" y="474"/>
                </a:lnTo>
                <a:lnTo>
                  <a:pt x="206" y="474"/>
                </a:lnTo>
                <a:lnTo>
                  <a:pt x="206" y="474"/>
                </a:lnTo>
                <a:lnTo>
                  <a:pt x="206" y="474"/>
                </a:lnTo>
                <a:lnTo>
                  <a:pt x="203" y="467"/>
                </a:lnTo>
                <a:lnTo>
                  <a:pt x="201" y="467"/>
                </a:lnTo>
                <a:lnTo>
                  <a:pt x="201" y="467"/>
                </a:lnTo>
                <a:lnTo>
                  <a:pt x="201" y="469"/>
                </a:lnTo>
                <a:lnTo>
                  <a:pt x="199" y="469"/>
                </a:lnTo>
                <a:lnTo>
                  <a:pt x="199" y="469"/>
                </a:lnTo>
                <a:lnTo>
                  <a:pt x="199" y="469"/>
                </a:lnTo>
                <a:lnTo>
                  <a:pt x="196" y="469"/>
                </a:lnTo>
                <a:lnTo>
                  <a:pt x="196" y="472"/>
                </a:lnTo>
                <a:lnTo>
                  <a:pt x="196" y="472"/>
                </a:lnTo>
                <a:lnTo>
                  <a:pt x="194" y="472"/>
                </a:lnTo>
                <a:lnTo>
                  <a:pt x="194" y="472"/>
                </a:lnTo>
                <a:lnTo>
                  <a:pt x="192" y="474"/>
                </a:lnTo>
                <a:lnTo>
                  <a:pt x="192" y="474"/>
                </a:lnTo>
                <a:lnTo>
                  <a:pt x="192" y="474"/>
                </a:lnTo>
                <a:lnTo>
                  <a:pt x="189" y="474"/>
                </a:lnTo>
                <a:lnTo>
                  <a:pt x="189" y="474"/>
                </a:lnTo>
                <a:lnTo>
                  <a:pt x="189" y="476"/>
                </a:lnTo>
                <a:lnTo>
                  <a:pt x="194" y="481"/>
                </a:lnTo>
                <a:lnTo>
                  <a:pt x="194" y="481"/>
                </a:lnTo>
                <a:close/>
                <a:moveTo>
                  <a:pt x="213" y="469"/>
                </a:moveTo>
                <a:lnTo>
                  <a:pt x="208" y="462"/>
                </a:lnTo>
                <a:lnTo>
                  <a:pt x="210" y="462"/>
                </a:lnTo>
                <a:lnTo>
                  <a:pt x="210" y="462"/>
                </a:lnTo>
                <a:lnTo>
                  <a:pt x="213" y="462"/>
                </a:lnTo>
                <a:lnTo>
                  <a:pt x="213" y="460"/>
                </a:lnTo>
                <a:lnTo>
                  <a:pt x="215" y="460"/>
                </a:lnTo>
                <a:lnTo>
                  <a:pt x="215" y="460"/>
                </a:lnTo>
                <a:lnTo>
                  <a:pt x="218" y="457"/>
                </a:lnTo>
                <a:lnTo>
                  <a:pt x="218" y="457"/>
                </a:lnTo>
                <a:lnTo>
                  <a:pt x="220" y="457"/>
                </a:lnTo>
                <a:lnTo>
                  <a:pt x="220" y="455"/>
                </a:lnTo>
                <a:lnTo>
                  <a:pt x="222" y="455"/>
                </a:lnTo>
                <a:lnTo>
                  <a:pt x="222" y="455"/>
                </a:lnTo>
                <a:lnTo>
                  <a:pt x="227" y="462"/>
                </a:lnTo>
                <a:lnTo>
                  <a:pt x="227" y="462"/>
                </a:lnTo>
                <a:lnTo>
                  <a:pt x="225" y="462"/>
                </a:lnTo>
                <a:lnTo>
                  <a:pt x="225" y="462"/>
                </a:lnTo>
                <a:lnTo>
                  <a:pt x="222" y="465"/>
                </a:lnTo>
                <a:lnTo>
                  <a:pt x="222" y="465"/>
                </a:lnTo>
                <a:lnTo>
                  <a:pt x="220" y="465"/>
                </a:lnTo>
                <a:lnTo>
                  <a:pt x="218" y="467"/>
                </a:lnTo>
                <a:lnTo>
                  <a:pt x="218" y="467"/>
                </a:lnTo>
                <a:lnTo>
                  <a:pt x="215" y="467"/>
                </a:lnTo>
                <a:lnTo>
                  <a:pt x="215" y="469"/>
                </a:lnTo>
                <a:lnTo>
                  <a:pt x="213" y="469"/>
                </a:lnTo>
                <a:lnTo>
                  <a:pt x="213" y="469"/>
                </a:lnTo>
                <a:lnTo>
                  <a:pt x="213" y="469"/>
                </a:lnTo>
                <a:close/>
                <a:moveTo>
                  <a:pt x="234" y="457"/>
                </a:moveTo>
                <a:lnTo>
                  <a:pt x="234" y="457"/>
                </a:lnTo>
                <a:lnTo>
                  <a:pt x="236" y="455"/>
                </a:lnTo>
                <a:lnTo>
                  <a:pt x="236" y="455"/>
                </a:lnTo>
                <a:lnTo>
                  <a:pt x="239" y="455"/>
                </a:lnTo>
                <a:lnTo>
                  <a:pt x="239" y="453"/>
                </a:lnTo>
                <a:lnTo>
                  <a:pt x="241" y="453"/>
                </a:lnTo>
                <a:lnTo>
                  <a:pt x="241" y="453"/>
                </a:lnTo>
                <a:lnTo>
                  <a:pt x="244" y="450"/>
                </a:lnTo>
                <a:lnTo>
                  <a:pt x="244" y="450"/>
                </a:lnTo>
                <a:lnTo>
                  <a:pt x="246" y="450"/>
                </a:lnTo>
                <a:lnTo>
                  <a:pt x="246" y="448"/>
                </a:lnTo>
                <a:lnTo>
                  <a:pt x="248" y="448"/>
                </a:lnTo>
                <a:lnTo>
                  <a:pt x="244" y="441"/>
                </a:lnTo>
                <a:lnTo>
                  <a:pt x="241" y="441"/>
                </a:lnTo>
                <a:lnTo>
                  <a:pt x="241" y="443"/>
                </a:lnTo>
                <a:lnTo>
                  <a:pt x="239" y="443"/>
                </a:lnTo>
                <a:lnTo>
                  <a:pt x="239" y="443"/>
                </a:lnTo>
                <a:lnTo>
                  <a:pt x="236" y="446"/>
                </a:lnTo>
                <a:lnTo>
                  <a:pt x="236" y="446"/>
                </a:lnTo>
                <a:lnTo>
                  <a:pt x="234" y="446"/>
                </a:lnTo>
                <a:lnTo>
                  <a:pt x="234" y="448"/>
                </a:lnTo>
                <a:lnTo>
                  <a:pt x="232" y="448"/>
                </a:lnTo>
                <a:lnTo>
                  <a:pt x="232" y="448"/>
                </a:lnTo>
                <a:lnTo>
                  <a:pt x="229" y="450"/>
                </a:lnTo>
                <a:lnTo>
                  <a:pt x="229" y="450"/>
                </a:lnTo>
                <a:lnTo>
                  <a:pt x="234" y="457"/>
                </a:lnTo>
                <a:lnTo>
                  <a:pt x="234" y="457"/>
                </a:lnTo>
                <a:close/>
                <a:moveTo>
                  <a:pt x="253" y="443"/>
                </a:moveTo>
                <a:lnTo>
                  <a:pt x="255" y="443"/>
                </a:lnTo>
                <a:lnTo>
                  <a:pt x="255" y="443"/>
                </a:lnTo>
                <a:lnTo>
                  <a:pt x="258" y="441"/>
                </a:lnTo>
                <a:lnTo>
                  <a:pt x="258" y="441"/>
                </a:lnTo>
                <a:lnTo>
                  <a:pt x="260" y="441"/>
                </a:lnTo>
                <a:lnTo>
                  <a:pt x="260" y="438"/>
                </a:lnTo>
                <a:lnTo>
                  <a:pt x="262" y="438"/>
                </a:lnTo>
                <a:lnTo>
                  <a:pt x="262" y="438"/>
                </a:lnTo>
                <a:lnTo>
                  <a:pt x="265" y="436"/>
                </a:lnTo>
                <a:lnTo>
                  <a:pt x="265" y="436"/>
                </a:lnTo>
                <a:lnTo>
                  <a:pt x="267" y="436"/>
                </a:lnTo>
                <a:lnTo>
                  <a:pt x="267" y="434"/>
                </a:lnTo>
                <a:lnTo>
                  <a:pt x="267" y="434"/>
                </a:lnTo>
                <a:lnTo>
                  <a:pt x="262" y="429"/>
                </a:lnTo>
                <a:lnTo>
                  <a:pt x="262" y="429"/>
                </a:lnTo>
                <a:lnTo>
                  <a:pt x="262" y="429"/>
                </a:lnTo>
                <a:lnTo>
                  <a:pt x="260" y="429"/>
                </a:lnTo>
                <a:lnTo>
                  <a:pt x="260" y="431"/>
                </a:lnTo>
                <a:lnTo>
                  <a:pt x="258" y="431"/>
                </a:lnTo>
                <a:lnTo>
                  <a:pt x="258" y="431"/>
                </a:lnTo>
                <a:lnTo>
                  <a:pt x="255" y="434"/>
                </a:lnTo>
                <a:lnTo>
                  <a:pt x="255" y="434"/>
                </a:lnTo>
                <a:lnTo>
                  <a:pt x="253" y="434"/>
                </a:lnTo>
                <a:lnTo>
                  <a:pt x="253" y="436"/>
                </a:lnTo>
                <a:lnTo>
                  <a:pt x="251" y="436"/>
                </a:lnTo>
                <a:lnTo>
                  <a:pt x="251" y="436"/>
                </a:lnTo>
                <a:lnTo>
                  <a:pt x="251" y="436"/>
                </a:lnTo>
                <a:lnTo>
                  <a:pt x="253" y="443"/>
                </a:lnTo>
                <a:lnTo>
                  <a:pt x="253" y="443"/>
                </a:lnTo>
                <a:close/>
                <a:moveTo>
                  <a:pt x="274" y="429"/>
                </a:moveTo>
                <a:lnTo>
                  <a:pt x="274" y="429"/>
                </a:lnTo>
                <a:lnTo>
                  <a:pt x="274" y="429"/>
                </a:lnTo>
                <a:lnTo>
                  <a:pt x="277" y="429"/>
                </a:lnTo>
                <a:lnTo>
                  <a:pt x="277" y="427"/>
                </a:lnTo>
                <a:lnTo>
                  <a:pt x="279" y="427"/>
                </a:lnTo>
                <a:lnTo>
                  <a:pt x="279" y="427"/>
                </a:lnTo>
                <a:lnTo>
                  <a:pt x="281" y="424"/>
                </a:lnTo>
                <a:lnTo>
                  <a:pt x="281" y="424"/>
                </a:lnTo>
                <a:lnTo>
                  <a:pt x="284" y="424"/>
                </a:lnTo>
                <a:lnTo>
                  <a:pt x="284" y="422"/>
                </a:lnTo>
                <a:lnTo>
                  <a:pt x="286" y="422"/>
                </a:lnTo>
                <a:lnTo>
                  <a:pt x="286" y="422"/>
                </a:lnTo>
                <a:lnTo>
                  <a:pt x="286" y="419"/>
                </a:lnTo>
                <a:lnTo>
                  <a:pt x="281" y="415"/>
                </a:lnTo>
                <a:lnTo>
                  <a:pt x="281" y="415"/>
                </a:lnTo>
                <a:lnTo>
                  <a:pt x="281" y="415"/>
                </a:lnTo>
                <a:lnTo>
                  <a:pt x="279" y="417"/>
                </a:lnTo>
                <a:lnTo>
                  <a:pt x="279" y="417"/>
                </a:lnTo>
                <a:lnTo>
                  <a:pt x="277" y="417"/>
                </a:lnTo>
                <a:lnTo>
                  <a:pt x="277" y="419"/>
                </a:lnTo>
                <a:lnTo>
                  <a:pt x="274" y="419"/>
                </a:lnTo>
                <a:lnTo>
                  <a:pt x="274" y="419"/>
                </a:lnTo>
                <a:lnTo>
                  <a:pt x="272" y="422"/>
                </a:lnTo>
                <a:lnTo>
                  <a:pt x="272" y="422"/>
                </a:lnTo>
                <a:lnTo>
                  <a:pt x="270" y="422"/>
                </a:lnTo>
                <a:lnTo>
                  <a:pt x="270" y="424"/>
                </a:lnTo>
                <a:lnTo>
                  <a:pt x="270" y="424"/>
                </a:lnTo>
                <a:lnTo>
                  <a:pt x="274" y="429"/>
                </a:lnTo>
                <a:lnTo>
                  <a:pt x="274" y="429"/>
                </a:lnTo>
                <a:close/>
                <a:moveTo>
                  <a:pt x="293" y="415"/>
                </a:moveTo>
                <a:lnTo>
                  <a:pt x="293" y="415"/>
                </a:lnTo>
                <a:lnTo>
                  <a:pt x="296" y="415"/>
                </a:lnTo>
                <a:lnTo>
                  <a:pt x="296" y="415"/>
                </a:lnTo>
                <a:lnTo>
                  <a:pt x="298" y="412"/>
                </a:lnTo>
                <a:lnTo>
                  <a:pt x="298" y="412"/>
                </a:lnTo>
                <a:lnTo>
                  <a:pt x="300" y="412"/>
                </a:lnTo>
                <a:lnTo>
                  <a:pt x="300" y="410"/>
                </a:lnTo>
                <a:lnTo>
                  <a:pt x="303" y="410"/>
                </a:lnTo>
                <a:lnTo>
                  <a:pt x="303" y="410"/>
                </a:lnTo>
                <a:lnTo>
                  <a:pt x="305" y="408"/>
                </a:lnTo>
                <a:lnTo>
                  <a:pt x="305" y="408"/>
                </a:lnTo>
                <a:lnTo>
                  <a:pt x="307" y="405"/>
                </a:lnTo>
                <a:lnTo>
                  <a:pt x="307" y="405"/>
                </a:lnTo>
                <a:lnTo>
                  <a:pt x="303" y="401"/>
                </a:lnTo>
                <a:lnTo>
                  <a:pt x="300" y="401"/>
                </a:lnTo>
                <a:lnTo>
                  <a:pt x="300" y="401"/>
                </a:lnTo>
                <a:lnTo>
                  <a:pt x="300" y="403"/>
                </a:lnTo>
                <a:lnTo>
                  <a:pt x="298" y="403"/>
                </a:lnTo>
                <a:lnTo>
                  <a:pt x="298" y="403"/>
                </a:lnTo>
                <a:lnTo>
                  <a:pt x="296" y="405"/>
                </a:lnTo>
                <a:lnTo>
                  <a:pt x="296" y="405"/>
                </a:lnTo>
                <a:lnTo>
                  <a:pt x="293" y="405"/>
                </a:lnTo>
                <a:lnTo>
                  <a:pt x="293" y="408"/>
                </a:lnTo>
                <a:lnTo>
                  <a:pt x="291" y="408"/>
                </a:lnTo>
                <a:lnTo>
                  <a:pt x="291" y="408"/>
                </a:lnTo>
                <a:lnTo>
                  <a:pt x="288" y="410"/>
                </a:lnTo>
                <a:lnTo>
                  <a:pt x="288" y="410"/>
                </a:lnTo>
                <a:lnTo>
                  <a:pt x="293" y="415"/>
                </a:lnTo>
                <a:lnTo>
                  <a:pt x="293" y="415"/>
                </a:lnTo>
                <a:close/>
                <a:moveTo>
                  <a:pt x="312" y="401"/>
                </a:moveTo>
                <a:lnTo>
                  <a:pt x="315" y="401"/>
                </a:lnTo>
                <a:lnTo>
                  <a:pt x="315" y="401"/>
                </a:lnTo>
                <a:lnTo>
                  <a:pt x="317" y="398"/>
                </a:lnTo>
                <a:lnTo>
                  <a:pt x="317" y="398"/>
                </a:lnTo>
                <a:lnTo>
                  <a:pt x="319" y="398"/>
                </a:lnTo>
                <a:lnTo>
                  <a:pt x="319" y="396"/>
                </a:lnTo>
                <a:lnTo>
                  <a:pt x="319" y="396"/>
                </a:lnTo>
                <a:lnTo>
                  <a:pt x="322" y="396"/>
                </a:lnTo>
                <a:lnTo>
                  <a:pt x="322" y="393"/>
                </a:lnTo>
                <a:lnTo>
                  <a:pt x="324" y="393"/>
                </a:lnTo>
                <a:lnTo>
                  <a:pt x="324" y="393"/>
                </a:lnTo>
                <a:lnTo>
                  <a:pt x="326" y="391"/>
                </a:lnTo>
                <a:lnTo>
                  <a:pt x="326" y="391"/>
                </a:lnTo>
                <a:lnTo>
                  <a:pt x="322" y="386"/>
                </a:lnTo>
                <a:lnTo>
                  <a:pt x="319" y="386"/>
                </a:lnTo>
                <a:lnTo>
                  <a:pt x="319" y="386"/>
                </a:lnTo>
                <a:lnTo>
                  <a:pt x="319" y="386"/>
                </a:lnTo>
                <a:lnTo>
                  <a:pt x="317" y="389"/>
                </a:lnTo>
                <a:lnTo>
                  <a:pt x="317" y="389"/>
                </a:lnTo>
                <a:lnTo>
                  <a:pt x="315" y="389"/>
                </a:lnTo>
                <a:lnTo>
                  <a:pt x="315" y="391"/>
                </a:lnTo>
                <a:lnTo>
                  <a:pt x="312" y="391"/>
                </a:lnTo>
                <a:lnTo>
                  <a:pt x="312" y="391"/>
                </a:lnTo>
                <a:lnTo>
                  <a:pt x="312" y="393"/>
                </a:lnTo>
                <a:lnTo>
                  <a:pt x="310" y="393"/>
                </a:lnTo>
                <a:lnTo>
                  <a:pt x="310" y="393"/>
                </a:lnTo>
                <a:lnTo>
                  <a:pt x="307" y="396"/>
                </a:lnTo>
                <a:lnTo>
                  <a:pt x="312" y="401"/>
                </a:lnTo>
                <a:lnTo>
                  <a:pt x="312" y="401"/>
                </a:lnTo>
                <a:close/>
                <a:moveTo>
                  <a:pt x="331" y="386"/>
                </a:moveTo>
                <a:lnTo>
                  <a:pt x="333" y="386"/>
                </a:lnTo>
                <a:lnTo>
                  <a:pt x="333" y="384"/>
                </a:lnTo>
                <a:lnTo>
                  <a:pt x="336" y="384"/>
                </a:lnTo>
                <a:lnTo>
                  <a:pt x="336" y="384"/>
                </a:lnTo>
                <a:lnTo>
                  <a:pt x="336" y="382"/>
                </a:lnTo>
                <a:lnTo>
                  <a:pt x="338" y="382"/>
                </a:lnTo>
                <a:lnTo>
                  <a:pt x="338" y="382"/>
                </a:lnTo>
                <a:lnTo>
                  <a:pt x="341" y="379"/>
                </a:lnTo>
                <a:lnTo>
                  <a:pt x="341" y="379"/>
                </a:lnTo>
                <a:lnTo>
                  <a:pt x="343" y="377"/>
                </a:lnTo>
                <a:lnTo>
                  <a:pt x="343" y="377"/>
                </a:lnTo>
                <a:lnTo>
                  <a:pt x="345" y="377"/>
                </a:lnTo>
                <a:lnTo>
                  <a:pt x="345" y="377"/>
                </a:lnTo>
                <a:lnTo>
                  <a:pt x="338" y="370"/>
                </a:lnTo>
                <a:lnTo>
                  <a:pt x="338" y="370"/>
                </a:lnTo>
                <a:lnTo>
                  <a:pt x="338" y="372"/>
                </a:lnTo>
                <a:lnTo>
                  <a:pt x="336" y="372"/>
                </a:lnTo>
                <a:lnTo>
                  <a:pt x="336" y="372"/>
                </a:lnTo>
                <a:lnTo>
                  <a:pt x="336" y="374"/>
                </a:lnTo>
                <a:lnTo>
                  <a:pt x="333" y="374"/>
                </a:lnTo>
                <a:lnTo>
                  <a:pt x="333" y="374"/>
                </a:lnTo>
                <a:lnTo>
                  <a:pt x="331" y="377"/>
                </a:lnTo>
                <a:lnTo>
                  <a:pt x="331" y="377"/>
                </a:lnTo>
                <a:lnTo>
                  <a:pt x="329" y="377"/>
                </a:lnTo>
                <a:lnTo>
                  <a:pt x="329" y="379"/>
                </a:lnTo>
                <a:lnTo>
                  <a:pt x="329" y="379"/>
                </a:lnTo>
                <a:lnTo>
                  <a:pt x="326" y="379"/>
                </a:lnTo>
                <a:lnTo>
                  <a:pt x="331" y="386"/>
                </a:lnTo>
                <a:lnTo>
                  <a:pt x="331" y="386"/>
                </a:lnTo>
                <a:close/>
                <a:moveTo>
                  <a:pt x="350" y="370"/>
                </a:moveTo>
                <a:lnTo>
                  <a:pt x="352" y="370"/>
                </a:lnTo>
                <a:lnTo>
                  <a:pt x="352" y="370"/>
                </a:lnTo>
                <a:lnTo>
                  <a:pt x="352" y="367"/>
                </a:lnTo>
                <a:lnTo>
                  <a:pt x="355" y="367"/>
                </a:lnTo>
                <a:lnTo>
                  <a:pt x="355" y="367"/>
                </a:lnTo>
                <a:lnTo>
                  <a:pt x="357" y="365"/>
                </a:lnTo>
                <a:lnTo>
                  <a:pt x="357" y="365"/>
                </a:lnTo>
                <a:lnTo>
                  <a:pt x="359" y="365"/>
                </a:lnTo>
                <a:lnTo>
                  <a:pt x="359" y="363"/>
                </a:lnTo>
                <a:lnTo>
                  <a:pt x="359" y="363"/>
                </a:lnTo>
                <a:lnTo>
                  <a:pt x="362" y="360"/>
                </a:lnTo>
                <a:lnTo>
                  <a:pt x="362" y="360"/>
                </a:lnTo>
                <a:lnTo>
                  <a:pt x="362" y="360"/>
                </a:lnTo>
                <a:lnTo>
                  <a:pt x="357" y="353"/>
                </a:lnTo>
                <a:lnTo>
                  <a:pt x="357" y="355"/>
                </a:lnTo>
                <a:lnTo>
                  <a:pt x="355" y="355"/>
                </a:lnTo>
                <a:lnTo>
                  <a:pt x="355" y="355"/>
                </a:lnTo>
                <a:lnTo>
                  <a:pt x="355" y="358"/>
                </a:lnTo>
                <a:lnTo>
                  <a:pt x="352" y="358"/>
                </a:lnTo>
                <a:lnTo>
                  <a:pt x="352" y="358"/>
                </a:lnTo>
                <a:lnTo>
                  <a:pt x="350" y="360"/>
                </a:lnTo>
                <a:lnTo>
                  <a:pt x="350" y="360"/>
                </a:lnTo>
                <a:lnTo>
                  <a:pt x="350" y="363"/>
                </a:lnTo>
                <a:lnTo>
                  <a:pt x="348" y="363"/>
                </a:lnTo>
                <a:lnTo>
                  <a:pt x="348" y="363"/>
                </a:lnTo>
                <a:lnTo>
                  <a:pt x="345" y="365"/>
                </a:lnTo>
                <a:lnTo>
                  <a:pt x="345" y="365"/>
                </a:lnTo>
                <a:lnTo>
                  <a:pt x="350" y="370"/>
                </a:lnTo>
                <a:lnTo>
                  <a:pt x="350" y="370"/>
                </a:lnTo>
                <a:close/>
                <a:moveTo>
                  <a:pt x="369" y="355"/>
                </a:moveTo>
                <a:lnTo>
                  <a:pt x="369" y="353"/>
                </a:lnTo>
                <a:lnTo>
                  <a:pt x="371" y="353"/>
                </a:lnTo>
                <a:lnTo>
                  <a:pt x="371" y="353"/>
                </a:lnTo>
                <a:lnTo>
                  <a:pt x="371" y="351"/>
                </a:lnTo>
                <a:lnTo>
                  <a:pt x="374" y="351"/>
                </a:lnTo>
                <a:lnTo>
                  <a:pt x="374" y="348"/>
                </a:lnTo>
                <a:lnTo>
                  <a:pt x="376" y="348"/>
                </a:lnTo>
                <a:lnTo>
                  <a:pt x="376" y="348"/>
                </a:lnTo>
                <a:lnTo>
                  <a:pt x="376" y="346"/>
                </a:lnTo>
                <a:lnTo>
                  <a:pt x="378" y="346"/>
                </a:lnTo>
                <a:lnTo>
                  <a:pt x="378" y="344"/>
                </a:lnTo>
                <a:lnTo>
                  <a:pt x="381" y="344"/>
                </a:lnTo>
                <a:lnTo>
                  <a:pt x="381" y="344"/>
                </a:lnTo>
                <a:lnTo>
                  <a:pt x="374" y="339"/>
                </a:lnTo>
                <a:lnTo>
                  <a:pt x="374" y="339"/>
                </a:lnTo>
                <a:lnTo>
                  <a:pt x="374" y="339"/>
                </a:lnTo>
                <a:lnTo>
                  <a:pt x="371" y="339"/>
                </a:lnTo>
                <a:lnTo>
                  <a:pt x="371" y="341"/>
                </a:lnTo>
                <a:lnTo>
                  <a:pt x="371" y="341"/>
                </a:lnTo>
                <a:lnTo>
                  <a:pt x="369" y="344"/>
                </a:lnTo>
                <a:lnTo>
                  <a:pt x="369" y="344"/>
                </a:lnTo>
                <a:lnTo>
                  <a:pt x="367" y="344"/>
                </a:lnTo>
                <a:lnTo>
                  <a:pt x="367" y="346"/>
                </a:lnTo>
                <a:lnTo>
                  <a:pt x="367" y="346"/>
                </a:lnTo>
                <a:lnTo>
                  <a:pt x="364" y="348"/>
                </a:lnTo>
                <a:lnTo>
                  <a:pt x="364" y="348"/>
                </a:lnTo>
                <a:lnTo>
                  <a:pt x="362" y="348"/>
                </a:lnTo>
                <a:lnTo>
                  <a:pt x="369" y="355"/>
                </a:lnTo>
                <a:lnTo>
                  <a:pt x="369" y="355"/>
                </a:lnTo>
                <a:close/>
                <a:moveTo>
                  <a:pt x="385" y="339"/>
                </a:moveTo>
                <a:lnTo>
                  <a:pt x="388" y="336"/>
                </a:lnTo>
                <a:lnTo>
                  <a:pt x="388" y="336"/>
                </a:lnTo>
                <a:lnTo>
                  <a:pt x="388" y="336"/>
                </a:lnTo>
                <a:lnTo>
                  <a:pt x="390" y="334"/>
                </a:lnTo>
                <a:lnTo>
                  <a:pt x="390" y="334"/>
                </a:lnTo>
                <a:lnTo>
                  <a:pt x="393" y="332"/>
                </a:lnTo>
                <a:lnTo>
                  <a:pt x="393" y="332"/>
                </a:lnTo>
                <a:lnTo>
                  <a:pt x="393" y="332"/>
                </a:lnTo>
                <a:lnTo>
                  <a:pt x="395" y="329"/>
                </a:lnTo>
                <a:lnTo>
                  <a:pt x="395" y="329"/>
                </a:lnTo>
                <a:lnTo>
                  <a:pt x="397" y="327"/>
                </a:lnTo>
                <a:lnTo>
                  <a:pt x="397" y="327"/>
                </a:lnTo>
                <a:lnTo>
                  <a:pt x="397" y="327"/>
                </a:lnTo>
                <a:lnTo>
                  <a:pt x="393" y="322"/>
                </a:lnTo>
                <a:lnTo>
                  <a:pt x="393" y="322"/>
                </a:lnTo>
                <a:lnTo>
                  <a:pt x="390" y="322"/>
                </a:lnTo>
                <a:lnTo>
                  <a:pt x="390" y="322"/>
                </a:lnTo>
                <a:lnTo>
                  <a:pt x="388" y="325"/>
                </a:lnTo>
                <a:lnTo>
                  <a:pt x="388" y="325"/>
                </a:lnTo>
                <a:lnTo>
                  <a:pt x="388" y="327"/>
                </a:lnTo>
                <a:lnTo>
                  <a:pt x="385" y="327"/>
                </a:lnTo>
                <a:lnTo>
                  <a:pt x="385" y="327"/>
                </a:lnTo>
                <a:lnTo>
                  <a:pt x="383" y="329"/>
                </a:lnTo>
                <a:lnTo>
                  <a:pt x="383" y="329"/>
                </a:lnTo>
                <a:lnTo>
                  <a:pt x="383" y="332"/>
                </a:lnTo>
                <a:lnTo>
                  <a:pt x="381" y="332"/>
                </a:lnTo>
                <a:lnTo>
                  <a:pt x="381" y="332"/>
                </a:lnTo>
                <a:lnTo>
                  <a:pt x="385" y="339"/>
                </a:lnTo>
                <a:lnTo>
                  <a:pt x="385" y="339"/>
                </a:lnTo>
                <a:close/>
                <a:moveTo>
                  <a:pt x="402" y="320"/>
                </a:moveTo>
                <a:lnTo>
                  <a:pt x="404" y="320"/>
                </a:lnTo>
                <a:lnTo>
                  <a:pt x="404" y="320"/>
                </a:lnTo>
                <a:lnTo>
                  <a:pt x="407" y="317"/>
                </a:lnTo>
                <a:lnTo>
                  <a:pt x="407" y="317"/>
                </a:lnTo>
                <a:lnTo>
                  <a:pt x="407" y="315"/>
                </a:lnTo>
                <a:lnTo>
                  <a:pt x="409" y="315"/>
                </a:lnTo>
                <a:lnTo>
                  <a:pt x="409" y="315"/>
                </a:lnTo>
                <a:lnTo>
                  <a:pt x="412" y="313"/>
                </a:lnTo>
                <a:lnTo>
                  <a:pt x="412" y="313"/>
                </a:lnTo>
                <a:lnTo>
                  <a:pt x="412" y="310"/>
                </a:lnTo>
                <a:lnTo>
                  <a:pt x="414" y="310"/>
                </a:lnTo>
                <a:lnTo>
                  <a:pt x="414" y="308"/>
                </a:lnTo>
                <a:lnTo>
                  <a:pt x="409" y="303"/>
                </a:lnTo>
                <a:lnTo>
                  <a:pt x="407" y="306"/>
                </a:lnTo>
                <a:lnTo>
                  <a:pt x="407" y="306"/>
                </a:lnTo>
                <a:lnTo>
                  <a:pt x="404" y="306"/>
                </a:lnTo>
                <a:lnTo>
                  <a:pt x="404" y="308"/>
                </a:lnTo>
                <a:lnTo>
                  <a:pt x="404" y="308"/>
                </a:lnTo>
                <a:lnTo>
                  <a:pt x="402" y="310"/>
                </a:lnTo>
                <a:lnTo>
                  <a:pt x="402" y="310"/>
                </a:lnTo>
                <a:lnTo>
                  <a:pt x="400" y="310"/>
                </a:lnTo>
                <a:lnTo>
                  <a:pt x="400" y="313"/>
                </a:lnTo>
                <a:lnTo>
                  <a:pt x="400" y="313"/>
                </a:lnTo>
                <a:lnTo>
                  <a:pt x="397" y="315"/>
                </a:lnTo>
                <a:lnTo>
                  <a:pt x="397" y="315"/>
                </a:lnTo>
                <a:lnTo>
                  <a:pt x="402" y="320"/>
                </a:lnTo>
                <a:lnTo>
                  <a:pt x="402" y="320"/>
                </a:lnTo>
                <a:close/>
                <a:moveTo>
                  <a:pt x="419" y="303"/>
                </a:moveTo>
                <a:lnTo>
                  <a:pt x="419" y="303"/>
                </a:lnTo>
                <a:lnTo>
                  <a:pt x="421" y="301"/>
                </a:lnTo>
                <a:lnTo>
                  <a:pt x="421" y="301"/>
                </a:lnTo>
                <a:lnTo>
                  <a:pt x="423" y="301"/>
                </a:lnTo>
                <a:lnTo>
                  <a:pt x="423" y="298"/>
                </a:lnTo>
                <a:lnTo>
                  <a:pt x="423" y="298"/>
                </a:lnTo>
                <a:lnTo>
                  <a:pt x="426" y="296"/>
                </a:lnTo>
                <a:lnTo>
                  <a:pt x="426" y="296"/>
                </a:lnTo>
                <a:lnTo>
                  <a:pt x="428" y="294"/>
                </a:lnTo>
                <a:lnTo>
                  <a:pt x="428" y="294"/>
                </a:lnTo>
                <a:lnTo>
                  <a:pt x="428" y="291"/>
                </a:lnTo>
                <a:lnTo>
                  <a:pt x="430" y="291"/>
                </a:lnTo>
                <a:lnTo>
                  <a:pt x="430" y="291"/>
                </a:lnTo>
                <a:lnTo>
                  <a:pt x="423" y="287"/>
                </a:lnTo>
                <a:lnTo>
                  <a:pt x="423" y="287"/>
                </a:lnTo>
                <a:lnTo>
                  <a:pt x="423" y="287"/>
                </a:lnTo>
                <a:lnTo>
                  <a:pt x="421" y="289"/>
                </a:lnTo>
                <a:lnTo>
                  <a:pt x="421" y="289"/>
                </a:lnTo>
                <a:lnTo>
                  <a:pt x="421" y="291"/>
                </a:lnTo>
                <a:lnTo>
                  <a:pt x="419" y="291"/>
                </a:lnTo>
                <a:lnTo>
                  <a:pt x="419" y="291"/>
                </a:lnTo>
                <a:lnTo>
                  <a:pt x="416" y="294"/>
                </a:lnTo>
                <a:lnTo>
                  <a:pt x="416" y="294"/>
                </a:lnTo>
                <a:lnTo>
                  <a:pt x="416" y="296"/>
                </a:lnTo>
                <a:lnTo>
                  <a:pt x="414" y="296"/>
                </a:lnTo>
                <a:lnTo>
                  <a:pt x="414" y="298"/>
                </a:lnTo>
                <a:lnTo>
                  <a:pt x="414" y="298"/>
                </a:lnTo>
                <a:lnTo>
                  <a:pt x="419" y="303"/>
                </a:lnTo>
                <a:lnTo>
                  <a:pt x="419" y="303"/>
                </a:lnTo>
                <a:close/>
                <a:moveTo>
                  <a:pt x="435" y="284"/>
                </a:moveTo>
                <a:lnTo>
                  <a:pt x="435" y="284"/>
                </a:lnTo>
                <a:lnTo>
                  <a:pt x="438" y="282"/>
                </a:lnTo>
                <a:lnTo>
                  <a:pt x="438" y="282"/>
                </a:lnTo>
                <a:lnTo>
                  <a:pt x="440" y="282"/>
                </a:lnTo>
                <a:lnTo>
                  <a:pt x="440" y="280"/>
                </a:lnTo>
                <a:lnTo>
                  <a:pt x="440" y="280"/>
                </a:lnTo>
                <a:lnTo>
                  <a:pt x="442" y="277"/>
                </a:lnTo>
                <a:lnTo>
                  <a:pt x="442" y="277"/>
                </a:lnTo>
                <a:lnTo>
                  <a:pt x="442" y="275"/>
                </a:lnTo>
                <a:lnTo>
                  <a:pt x="445" y="275"/>
                </a:lnTo>
                <a:lnTo>
                  <a:pt x="445" y="272"/>
                </a:lnTo>
                <a:lnTo>
                  <a:pt x="445" y="272"/>
                </a:lnTo>
                <a:lnTo>
                  <a:pt x="440" y="268"/>
                </a:lnTo>
                <a:lnTo>
                  <a:pt x="440" y="268"/>
                </a:lnTo>
                <a:lnTo>
                  <a:pt x="438" y="270"/>
                </a:lnTo>
                <a:lnTo>
                  <a:pt x="438" y="270"/>
                </a:lnTo>
                <a:lnTo>
                  <a:pt x="435" y="272"/>
                </a:lnTo>
                <a:lnTo>
                  <a:pt x="435" y="272"/>
                </a:lnTo>
                <a:lnTo>
                  <a:pt x="435" y="275"/>
                </a:lnTo>
                <a:lnTo>
                  <a:pt x="433" y="275"/>
                </a:lnTo>
                <a:lnTo>
                  <a:pt x="433" y="275"/>
                </a:lnTo>
                <a:lnTo>
                  <a:pt x="433" y="277"/>
                </a:lnTo>
                <a:lnTo>
                  <a:pt x="430" y="277"/>
                </a:lnTo>
                <a:lnTo>
                  <a:pt x="430" y="280"/>
                </a:lnTo>
                <a:lnTo>
                  <a:pt x="428" y="280"/>
                </a:lnTo>
                <a:lnTo>
                  <a:pt x="435" y="284"/>
                </a:lnTo>
                <a:lnTo>
                  <a:pt x="435" y="284"/>
                </a:lnTo>
                <a:close/>
                <a:moveTo>
                  <a:pt x="452" y="265"/>
                </a:moveTo>
                <a:lnTo>
                  <a:pt x="452" y="265"/>
                </a:lnTo>
                <a:lnTo>
                  <a:pt x="452" y="265"/>
                </a:lnTo>
                <a:lnTo>
                  <a:pt x="454" y="263"/>
                </a:lnTo>
                <a:lnTo>
                  <a:pt x="454" y="263"/>
                </a:lnTo>
                <a:lnTo>
                  <a:pt x="454" y="261"/>
                </a:lnTo>
                <a:lnTo>
                  <a:pt x="456" y="261"/>
                </a:lnTo>
                <a:lnTo>
                  <a:pt x="456" y="258"/>
                </a:lnTo>
                <a:lnTo>
                  <a:pt x="456" y="258"/>
                </a:lnTo>
                <a:lnTo>
                  <a:pt x="459" y="256"/>
                </a:lnTo>
                <a:lnTo>
                  <a:pt x="459" y="256"/>
                </a:lnTo>
                <a:lnTo>
                  <a:pt x="461" y="253"/>
                </a:lnTo>
                <a:lnTo>
                  <a:pt x="461" y="253"/>
                </a:lnTo>
                <a:lnTo>
                  <a:pt x="454" y="249"/>
                </a:lnTo>
                <a:lnTo>
                  <a:pt x="454" y="249"/>
                </a:lnTo>
                <a:lnTo>
                  <a:pt x="454" y="251"/>
                </a:lnTo>
                <a:lnTo>
                  <a:pt x="452" y="251"/>
                </a:lnTo>
                <a:lnTo>
                  <a:pt x="452" y="253"/>
                </a:lnTo>
                <a:lnTo>
                  <a:pt x="449" y="253"/>
                </a:lnTo>
                <a:lnTo>
                  <a:pt x="449" y="256"/>
                </a:lnTo>
                <a:lnTo>
                  <a:pt x="449" y="256"/>
                </a:lnTo>
                <a:lnTo>
                  <a:pt x="447" y="258"/>
                </a:lnTo>
                <a:lnTo>
                  <a:pt x="447" y="258"/>
                </a:lnTo>
                <a:lnTo>
                  <a:pt x="447" y="261"/>
                </a:lnTo>
                <a:lnTo>
                  <a:pt x="445" y="261"/>
                </a:lnTo>
                <a:lnTo>
                  <a:pt x="445" y="261"/>
                </a:lnTo>
                <a:lnTo>
                  <a:pt x="452" y="265"/>
                </a:lnTo>
                <a:lnTo>
                  <a:pt x="452" y="265"/>
                </a:lnTo>
                <a:close/>
                <a:moveTo>
                  <a:pt x="45" y="830"/>
                </a:moveTo>
                <a:lnTo>
                  <a:pt x="45" y="830"/>
                </a:lnTo>
                <a:lnTo>
                  <a:pt x="45" y="828"/>
                </a:lnTo>
                <a:lnTo>
                  <a:pt x="42" y="828"/>
                </a:lnTo>
                <a:lnTo>
                  <a:pt x="42" y="828"/>
                </a:lnTo>
                <a:lnTo>
                  <a:pt x="42" y="825"/>
                </a:lnTo>
                <a:lnTo>
                  <a:pt x="42" y="825"/>
                </a:lnTo>
                <a:lnTo>
                  <a:pt x="42" y="825"/>
                </a:lnTo>
                <a:lnTo>
                  <a:pt x="42" y="823"/>
                </a:lnTo>
                <a:lnTo>
                  <a:pt x="42" y="823"/>
                </a:lnTo>
                <a:lnTo>
                  <a:pt x="35" y="825"/>
                </a:lnTo>
                <a:lnTo>
                  <a:pt x="35" y="825"/>
                </a:lnTo>
                <a:lnTo>
                  <a:pt x="35" y="828"/>
                </a:lnTo>
                <a:lnTo>
                  <a:pt x="35" y="828"/>
                </a:lnTo>
                <a:lnTo>
                  <a:pt x="35" y="828"/>
                </a:lnTo>
                <a:lnTo>
                  <a:pt x="35" y="830"/>
                </a:lnTo>
                <a:lnTo>
                  <a:pt x="35" y="830"/>
                </a:lnTo>
                <a:lnTo>
                  <a:pt x="35" y="830"/>
                </a:lnTo>
                <a:lnTo>
                  <a:pt x="35" y="832"/>
                </a:lnTo>
                <a:lnTo>
                  <a:pt x="38" y="832"/>
                </a:lnTo>
                <a:lnTo>
                  <a:pt x="45" y="830"/>
                </a:lnTo>
                <a:lnTo>
                  <a:pt x="45" y="830"/>
                </a:lnTo>
                <a:close/>
                <a:moveTo>
                  <a:pt x="40" y="816"/>
                </a:moveTo>
                <a:lnTo>
                  <a:pt x="38" y="816"/>
                </a:lnTo>
                <a:lnTo>
                  <a:pt x="38" y="813"/>
                </a:lnTo>
                <a:lnTo>
                  <a:pt x="38" y="813"/>
                </a:lnTo>
                <a:lnTo>
                  <a:pt x="38" y="813"/>
                </a:lnTo>
                <a:lnTo>
                  <a:pt x="38" y="811"/>
                </a:lnTo>
                <a:lnTo>
                  <a:pt x="38" y="811"/>
                </a:lnTo>
                <a:lnTo>
                  <a:pt x="38" y="811"/>
                </a:lnTo>
                <a:lnTo>
                  <a:pt x="38" y="809"/>
                </a:lnTo>
                <a:lnTo>
                  <a:pt x="35" y="809"/>
                </a:lnTo>
                <a:lnTo>
                  <a:pt x="35" y="806"/>
                </a:lnTo>
                <a:lnTo>
                  <a:pt x="35" y="806"/>
                </a:lnTo>
                <a:lnTo>
                  <a:pt x="35" y="806"/>
                </a:lnTo>
                <a:lnTo>
                  <a:pt x="35" y="804"/>
                </a:lnTo>
                <a:lnTo>
                  <a:pt x="35" y="804"/>
                </a:lnTo>
                <a:lnTo>
                  <a:pt x="35" y="804"/>
                </a:lnTo>
                <a:lnTo>
                  <a:pt x="35" y="801"/>
                </a:lnTo>
                <a:lnTo>
                  <a:pt x="33" y="801"/>
                </a:lnTo>
                <a:lnTo>
                  <a:pt x="33" y="801"/>
                </a:lnTo>
                <a:lnTo>
                  <a:pt x="26" y="804"/>
                </a:lnTo>
                <a:lnTo>
                  <a:pt x="26" y="804"/>
                </a:lnTo>
                <a:lnTo>
                  <a:pt x="26" y="804"/>
                </a:lnTo>
                <a:lnTo>
                  <a:pt x="26" y="806"/>
                </a:lnTo>
                <a:lnTo>
                  <a:pt x="28" y="806"/>
                </a:lnTo>
                <a:lnTo>
                  <a:pt x="28" y="806"/>
                </a:lnTo>
                <a:lnTo>
                  <a:pt x="28" y="809"/>
                </a:lnTo>
                <a:lnTo>
                  <a:pt x="28" y="809"/>
                </a:lnTo>
                <a:lnTo>
                  <a:pt x="28" y="811"/>
                </a:lnTo>
                <a:lnTo>
                  <a:pt x="28" y="811"/>
                </a:lnTo>
                <a:lnTo>
                  <a:pt x="28" y="811"/>
                </a:lnTo>
                <a:lnTo>
                  <a:pt x="28" y="813"/>
                </a:lnTo>
                <a:lnTo>
                  <a:pt x="31" y="813"/>
                </a:lnTo>
                <a:lnTo>
                  <a:pt x="31" y="813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8"/>
                </a:lnTo>
                <a:lnTo>
                  <a:pt x="31" y="818"/>
                </a:lnTo>
                <a:lnTo>
                  <a:pt x="40" y="816"/>
                </a:lnTo>
                <a:lnTo>
                  <a:pt x="40" y="816"/>
                </a:lnTo>
                <a:close/>
                <a:moveTo>
                  <a:pt x="31" y="794"/>
                </a:moveTo>
                <a:lnTo>
                  <a:pt x="31" y="794"/>
                </a:lnTo>
                <a:lnTo>
                  <a:pt x="31" y="792"/>
                </a:lnTo>
                <a:lnTo>
                  <a:pt x="31" y="792"/>
                </a:lnTo>
                <a:lnTo>
                  <a:pt x="31" y="790"/>
                </a:lnTo>
                <a:lnTo>
                  <a:pt x="31" y="790"/>
                </a:lnTo>
                <a:lnTo>
                  <a:pt x="31" y="790"/>
                </a:lnTo>
                <a:lnTo>
                  <a:pt x="31" y="787"/>
                </a:lnTo>
                <a:lnTo>
                  <a:pt x="28" y="787"/>
                </a:lnTo>
                <a:lnTo>
                  <a:pt x="28" y="787"/>
                </a:lnTo>
                <a:lnTo>
                  <a:pt x="28" y="785"/>
                </a:lnTo>
                <a:lnTo>
                  <a:pt x="28" y="785"/>
                </a:lnTo>
                <a:lnTo>
                  <a:pt x="28" y="782"/>
                </a:lnTo>
                <a:lnTo>
                  <a:pt x="28" y="782"/>
                </a:lnTo>
                <a:lnTo>
                  <a:pt x="28" y="782"/>
                </a:lnTo>
                <a:lnTo>
                  <a:pt x="28" y="780"/>
                </a:lnTo>
                <a:lnTo>
                  <a:pt x="26" y="780"/>
                </a:lnTo>
                <a:lnTo>
                  <a:pt x="26" y="780"/>
                </a:lnTo>
                <a:lnTo>
                  <a:pt x="26" y="778"/>
                </a:lnTo>
                <a:lnTo>
                  <a:pt x="19" y="780"/>
                </a:lnTo>
                <a:lnTo>
                  <a:pt x="19" y="780"/>
                </a:lnTo>
                <a:lnTo>
                  <a:pt x="19" y="782"/>
                </a:lnTo>
                <a:lnTo>
                  <a:pt x="19" y="782"/>
                </a:lnTo>
                <a:lnTo>
                  <a:pt x="19" y="785"/>
                </a:lnTo>
                <a:lnTo>
                  <a:pt x="21" y="785"/>
                </a:lnTo>
                <a:lnTo>
                  <a:pt x="21" y="785"/>
                </a:lnTo>
                <a:lnTo>
                  <a:pt x="21" y="787"/>
                </a:lnTo>
                <a:lnTo>
                  <a:pt x="21" y="787"/>
                </a:lnTo>
                <a:lnTo>
                  <a:pt x="21" y="790"/>
                </a:lnTo>
                <a:lnTo>
                  <a:pt x="21" y="790"/>
                </a:lnTo>
                <a:lnTo>
                  <a:pt x="21" y="790"/>
                </a:lnTo>
                <a:lnTo>
                  <a:pt x="21" y="792"/>
                </a:lnTo>
                <a:lnTo>
                  <a:pt x="24" y="792"/>
                </a:lnTo>
                <a:lnTo>
                  <a:pt x="24" y="792"/>
                </a:lnTo>
                <a:lnTo>
                  <a:pt x="24" y="794"/>
                </a:lnTo>
                <a:lnTo>
                  <a:pt x="24" y="794"/>
                </a:lnTo>
                <a:lnTo>
                  <a:pt x="24" y="797"/>
                </a:lnTo>
                <a:lnTo>
                  <a:pt x="24" y="797"/>
                </a:lnTo>
                <a:lnTo>
                  <a:pt x="31" y="794"/>
                </a:lnTo>
                <a:lnTo>
                  <a:pt x="31" y="794"/>
                </a:lnTo>
                <a:close/>
                <a:moveTo>
                  <a:pt x="24" y="771"/>
                </a:moveTo>
                <a:lnTo>
                  <a:pt x="24" y="771"/>
                </a:lnTo>
                <a:lnTo>
                  <a:pt x="24" y="768"/>
                </a:lnTo>
                <a:lnTo>
                  <a:pt x="24" y="768"/>
                </a:lnTo>
                <a:lnTo>
                  <a:pt x="24" y="768"/>
                </a:lnTo>
                <a:lnTo>
                  <a:pt x="24" y="766"/>
                </a:lnTo>
                <a:lnTo>
                  <a:pt x="24" y="766"/>
                </a:lnTo>
                <a:lnTo>
                  <a:pt x="24" y="764"/>
                </a:lnTo>
                <a:lnTo>
                  <a:pt x="24" y="764"/>
                </a:lnTo>
                <a:lnTo>
                  <a:pt x="21" y="764"/>
                </a:lnTo>
                <a:lnTo>
                  <a:pt x="21" y="761"/>
                </a:lnTo>
                <a:lnTo>
                  <a:pt x="21" y="761"/>
                </a:lnTo>
                <a:lnTo>
                  <a:pt x="21" y="759"/>
                </a:lnTo>
                <a:lnTo>
                  <a:pt x="21" y="759"/>
                </a:lnTo>
                <a:lnTo>
                  <a:pt x="21" y="759"/>
                </a:lnTo>
                <a:lnTo>
                  <a:pt x="21" y="756"/>
                </a:lnTo>
                <a:lnTo>
                  <a:pt x="21" y="756"/>
                </a:lnTo>
                <a:lnTo>
                  <a:pt x="21" y="756"/>
                </a:lnTo>
                <a:lnTo>
                  <a:pt x="12" y="756"/>
                </a:lnTo>
                <a:lnTo>
                  <a:pt x="12" y="759"/>
                </a:lnTo>
                <a:lnTo>
                  <a:pt x="14" y="759"/>
                </a:lnTo>
                <a:lnTo>
                  <a:pt x="14" y="759"/>
                </a:lnTo>
                <a:lnTo>
                  <a:pt x="14" y="761"/>
                </a:lnTo>
                <a:lnTo>
                  <a:pt x="14" y="761"/>
                </a:lnTo>
                <a:lnTo>
                  <a:pt x="14" y="764"/>
                </a:lnTo>
                <a:lnTo>
                  <a:pt x="14" y="764"/>
                </a:lnTo>
                <a:lnTo>
                  <a:pt x="14" y="764"/>
                </a:lnTo>
                <a:lnTo>
                  <a:pt x="14" y="766"/>
                </a:lnTo>
                <a:lnTo>
                  <a:pt x="14" y="766"/>
                </a:lnTo>
                <a:lnTo>
                  <a:pt x="14" y="768"/>
                </a:lnTo>
                <a:lnTo>
                  <a:pt x="16" y="768"/>
                </a:lnTo>
                <a:lnTo>
                  <a:pt x="16" y="768"/>
                </a:lnTo>
                <a:lnTo>
                  <a:pt x="16" y="771"/>
                </a:lnTo>
                <a:lnTo>
                  <a:pt x="16" y="771"/>
                </a:lnTo>
                <a:lnTo>
                  <a:pt x="16" y="773"/>
                </a:lnTo>
                <a:lnTo>
                  <a:pt x="16" y="773"/>
                </a:lnTo>
                <a:lnTo>
                  <a:pt x="24" y="771"/>
                </a:lnTo>
                <a:lnTo>
                  <a:pt x="24" y="771"/>
                </a:lnTo>
                <a:close/>
                <a:moveTo>
                  <a:pt x="19" y="747"/>
                </a:moveTo>
                <a:lnTo>
                  <a:pt x="19" y="747"/>
                </a:lnTo>
                <a:lnTo>
                  <a:pt x="19" y="747"/>
                </a:lnTo>
                <a:lnTo>
                  <a:pt x="19" y="745"/>
                </a:lnTo>
                <a:lnTo>
                  <a:pt x="16" y="745"/>
                </a:lnTo>
                <a:lnTo>
                  <a:pt x="16" y="742"/>
                </a:lnTo>
                <a:lnTo>
                  <a:pt x="16" y="742"/>
                </a:lnTo>
                <a:lnTo>
                  <a:pt x="16" y="742"/>
                </a:lnTo>
                <a:lnTo>
                  <a:pt x="16" y="740"/>
                </a:lnTo>
                <a:lnTo>
                  <a:pt x="16" y="740"/>
                </a:lnTo>
                <a:lnTo>
                  <a:pt x="16" y="737"/>
                </a:lnTo>
                <a:lnTo>
                  <a:pt x="16" y="737"/>
                </a:lnTo>
                <a:lnTo>
                  <a:pt x="16" y="737"/>
                </a:lnTo>
                <a:lnTo>
                  <a:pt x="16" y="735"/>
                </a:lnTo>
                <a:lnTo>
                  <a:pt x="16" y="735"/>
                </a:lnTo>
                <a:lnTo>
                  <a:pt x="16" y="733"/>
                </a:lnTo>
                <a:lnTo>
                  <a:pt x="16" y="733"/>
                </a:lnTo>
                <a:lnTo>
                  <a:pt x="14" y="733"/>
                </a:lnTo>
                <a:lnTo>
                  <a:pt x="7" y="733"/>
                </a:lnTo>
                <a:lnTo>
                  <a:pt x="7" y="735"/>
                </a:lnTo>
                <a:lnTo>
                  <a:pt x="7" y="735"/>
                </a:lnTo>
                <a:lnTo>
                  <a:pt x="7" y="735"/>
                </a:lnTo>
                <a:lnTo>
                  <a:pt x="7" y="737"/>
                </a:lnTo>
                <a:lnTo>
                  <a:pt x="7" y="737"/>
                </a:lnTo>
                <a:lnTo>
                  <a:pt x="9" y="740"/>
                </a:lnTo>
                <a:lnTo>
                  <a:pt x="9" y="740"/>
                </a:lnTo>
                <a:lnTo>
                  <a:pt x="9" y="740"/>
                </a:lnTo>
                <a:lnTo>
                  <a:pt x="9" y="742"/>
                </a:lnTo>
                <a:lnTo>
                  <a:pt x="9" y="742"/>
                </a:lnTo>
                <a:lnTo>
                  <a:pt x="9" y="745"/>
                </a:lnTo>
                <a:lnTo>
                  <a:pt x="9" y="745"/>
                </a:lnTo>
                <a:lnTo>
                  <a:pt x="9" y="745"/>
                </a:lnTo>
                <a:lnTo>
                  <a:pt x="9" y="747"/>
                </a:lnTo>
                <a:lnTo>
                  <a:pt x="9" y="747"/>
                </a:lnTo>
                <a:lnTo>
                  <a:pt x="9" y="749"/>
                </a:lnTo>
                <a:lnTo>
                  <a:pt x="12" y="749"/>
                </a:lnTo>
                <a:lnTo>
                  <a:pt x="19" y="747"/>
                </a:lnTo>
                <a:lnTo>
                  <a:pt x="19" y="747"/>
                </a:lnTo>
                <a:close/>
                <a:moveTo>
                  <a:pt x="14" y="723"/>
                </a:moveTo>
                <a:lnTo>
                  <a:pt x="14" y="723"/>
                </a:lnTo>
                <a:lnTo>
                  <a:pt x="14" y="723"/>
                </a:lnTo>
                <a:lnTo>
                  <a:pt x="14" y="723"/>
                </a:lnTo>
                <a:lnTo>
                  <a:pt x="14" y="721"/>
                </a:lnTo>
                <a:lnTo>
                  <a:pt x="14" y="721"/>
                </a:lnTo>
                <a:lnTo>
                  <a:pt x="14" y="721"/>
                </a:lnTo>
                <a:lnTo>
                  <a:pt x="12" y="718"/>
                </a:lnTo>
                <a:lnTo>
                  <a:pt x="12" y="718"/>
                </a:lnTo>
                <a:lnTo>
                  <a:pt x="12" y="716"/>
                </a:lnTo>
                <a:lnTo>
                  <a:pt x="12" y="716"/>
                </a:lnTo>
                <a:lnTo>
                  <a:pt x="12" y="716"/>
                </a:lnTo>
                <a:lnTo>
                  <a:pt x="12" y="714"/>
                </a:lnTo>
                <a:lnTo>
                  <a:pt x="12" y="714"/>
                </a:lnTo>
                <a:lnTo>
                  <a:pt x="12" y="711"/>
                </a:lnTo>
                <a:lnTo>
                  <a:pt x="12" y="711"/>
                </a:lnTo>
                <a:lnTo>
                  <a:pt x="12" y="711"/>
                </a:lnTo>
                <a:lnTo>
                  <a:pt x="12" y="709"/>
                </a:lnTo>
                <a:lnTo>
                  <a:pt x="12" y="709"/>
                </a:lnTo>
                <a:lnTo>
                  <a:pt x="2" y="709"/>
                </a:lnTo>
                <a:lnTo>
                  <a:pt x="5" y="711"/>
                </a:lnTo>
                <a:lnTo>
                  <a:pt x="5" y="711"/>
                </a:lnTo>
                <a:lnTo>
                  <a:pt x="5" y="711"/>
                </a:lnTo>
                <a:lnTo>
                  <a:pt x="5" y="714"/>
                </a:lnTo>
                <a:lnTo>
                  <a:pt x="5" y="714"/>
                </a:lnTo>
                <a:lnTo>
                  <a:pt x="5" y="716"/>
                </a:lnTo>
                <a:lnTo>
                  <a:pt x="5" y="716"/>
                </a:lnTo>
                <a:lnTo>
                  <a:pt x="5" y="716"/>
                </a:lnTo>
                <a:lnTo>
                  <a:pt x="5" y="718"/>
                </a:lnTo>
                <a:lnTo>
                  <a:pt x="5" y="718"/>
                </a:lnTo>
                <a:lnTo>
                  <a:pt x="5" y="721"/>
                </a:lnTo>
                <a:lnTo>
                  <a:pt x="5" y="721"/>
                </a:lnTo>
                <a:lnTo>
                  <a:pt x="5" y="721"/>
                </a:lnTo>
                <a:lnTo>
                  <a:pt x="5" y="723"/>
                </a:lnTo>
                <a:lnTo>
                  <a:pt x="5" y="723"/>
                </a:lnTo>
                <a:lnTo>
                  <a:pt x="5" y="726"/>
                </a:lnTo>
                <a:lnTo>
                  <a:pt x="7" y="726"/>
                </a:lnTo>
                <a:lnTo>
                  <a:pt x="7" y="726"/>
                </a:lnTo>
                <a:lnTo>
                  <a:pt x="14" y="723"/>
                </a:lnTo>
                <a:lnTo>
                  <a:pt x="14" y="723"/>
                </a:lnTo>
                <a:close/>
                <a:moveTo>
                  <a:pt x="9" y="702"/>
                </a:moveTo>
                <a:lnTo>
                  <a:pt x="9" y="702"/>
                </a:lnTo>
                <a:lnTo>
                  <a:pt x="9" y="699"/>
                </a:lnTo>
                <a:lnTo>
                  <a:pt x="9" y="699"/>
                </a:lnTo>
                <a:lnTo>
                  <a:pt x="9" y="697"/>
                </a:lnTo>
                <a:lnTo>
                  <a:pt x="9" y="697"/>
                </a:lnTo>
                <a:lnTo>
                  <a:pt x="9" y="697"/>
                </a:lnTo>
                <a:lnTo>
                  <a:pt x="9" y="695"/>
                </a:lnTo>
                <a:lnTo>
                  <a:pt x="9" y="695"/>
                </a:lnTo>
                <a:lnTo>
                  <a:pt x="9" y="692"/>
                </a:lnTo>
                <a:lnTo>
                  <a:pt x="9" y="692"/>
                </a:lnTo>
                <a:lnTo>
                  <a:pt x="9" y="692"/>
                </a:lnTo>
                <a:lnTo>
                  <a:pt x="9" y="690"/>
                </a:lnTo>
                <a:lnTo>
                  <a:pt x="9" y="690"/>
                </a:lnTo>
                <a:lnTo>
                  <a:pt x="9" y="688"/>
                </a:lnTo>
                <a:lnTo>
                  <a:pt x="9" y="688"/>
                </a:lnTo>
                <a:lnTo>
                  <a:pt x="9" y="688"/>
                </a:lnTo>
                <a:lnTo>
                  <a:pt x="9" y="685"/>
                </a:lnTo>
                <a:lnTo>
                  <a:pt x="9" y="685"/>
                </a:lnTo>
                <a:lnTo>
                  <a:pt x="2" y="685"/>
                </a:lnTo>
                <a:lnTo>
                  <a:pt x="2" y="685"/>
                </a:lnTo>
                <a:lnTo>
                  <a:pt x="2" y="688"/>
                </a:lnTo>
                <a:lnTo>
                  <a:pt x="2" y="688"/>
                </a:lnTo>
                <a:lnTo>
                  <a:pt x="2" y="690"/>
                </a:lnTo>
                <a:lnTo>
                  <a:pt x="2" y="690"/>
                </a:lnTo>
                <a:lnTo>
                  <a:pt x="2" y="690"/>
                </a:lnTo>
                <a:lnTo>
                  <a:pt x="2" y="692"/>
                </a:lnTo>
                <a:lnTo>
                  <a:pt x="2" y="692"/>
                </a:lnTo>
                <a:lnTo>
                  <a:pt x="2" y="695"/>
                </a:lnTo>
                <a:lnTo>
                  <a:pt x="2" y="695"/>
                </a:lnTo>
                <a:lnTo>
                  <a:pt x="2" y="697"/>
                </a:lnTo>
                <a:lnTo>
                  <a:pt x="2" y="697"/>
                </a:lnTo>
                <a:lnTo>
                  <a:pt x="2" y="697"/>
                </a:lnTo>
                <a:lnTo>
                  <a:pt x="2" y="699"/>
                </a:lnTo>
                <a:lnTo>
                  <a:pt x="2" y="699"/>
                </a:lnTo>
                <a:lnTo>
                  <a:pt x="2" y="702"/>
                </a:lnTo>
                <a:lnTo>
                  <a:pt x="2" y="702"/>
                </a:lnTo>
                <a:lnTo>
                  <a:pt x="2" y="702"/>
                </a:lnTo>
                <a:lnTo>
                  <a:pt x="9" y="702"/>
                </a:lnTo>
                <a:lnTo>
                  <a:pt x="9" y="702"/>
                </a:lnTo>
                <a:close/>
                <a:moveTo>
                  <a:pt x="9" y="678"/>
                </a:moveTo>
                <a:lnTo>
                  <a:pt x="9" y="676"/>
                </a:lnTo>
                <a:lnTo>
                  <a:pt x="9" y="676"/>
                </a:lnTo>
                <a:lnTo>
                  <a:pt x="9" y="676"/>
                </a:lnTo>
                <a:lnTo>
                  <a:pt x="9" y="673"/>
                </a:lnTo>
                <a:lnTo>
                  <a:pt x="9" y="673"/>
                </a:lnTo>
                <a:lnTo>
                  <a:pt x="9" y="671"/>
                </a:lnTo>
                <a:lnTo>
                  <a:pt x="9" y="671"/>
                </a:lnTo>
                <a:lnTo>
                  <a:pt x="9" y="671"/>
                </a:lnTo>
                <a:lnTo>
                  <a:pt x="9" y="669"/>
                </a:lnTo>
                <a:lnTo>
                  <a:pt x="9" y="669"/>
                </a:lnTo>
                <a:lnTo>
                  <a:pt x="9" y="669"/>
                </a:lnTo>
                <a:lnTo>
                  <a:pt x="9" y="666"/>
                </a:lnTo>
                <a:lnTo>
                  <a:pt x="9" y="666"/>
                </a:lnTo>
                <a:lnTo>
                  <a:pt x="9" y="664"/>
                </a:lnTo>
                <a:lnTo>
                  <a:pt x="9" y="664"/>
                </a:lnTo>
                <a:lnTo>
                  <a:pt x="9" y="664"/>
                </a:lnTo>
                <a:lnTo>
                  <a:pt x="9" y="661"/>
                </a:lnTo>
                <a:lnTo>
                  <a:pt x="9" y="661"/>
                </a:lnTo>
                <a:lnTo>
                  <a:pt x="2" y="661"/>
                </a:lnTo>
                <a:lnTo>
                  <a:pt x="2" y="661"/>
                </a:lnTo>
                <a:lnTo>
                  <a:pt x="2" y="664"/>
                </a:lnTo>
                <a:lnTo>
                  <a:pt x="2" y="664"/>
                </a:lnTo>
                <a:lnTo>
                  <a:pt x="2" y="664"/>
                </a:lnTo>
                <a:lnTo>
                  <a:pt x="2" y="666"/>
                </a:lnTo>
                <a:lnTo>
                  <a:pt x="2" y="666"/>
                </a:lnTo>
                <a:lnTo>
                  <a:pt x="0" y="666"/>
                </a:lnTo>
                <a:lnTo>
                  <a:pt x="0" y="669"/>
                </a:lnTo>
                <a:lnTo>
                  <a:pt x="0" y="669"/>
                </a:lnTo>
                <a:lnTo>
                  <a:pt x="0" y="671"/>
                </a:lnTo>
                <a:lnTo>
                  <a:pt x="0" y="671"/>
                </a:lnTo>
                <a:lnTo>
                  <a:pt x="0" y="671"/>
                </a:lnTo>
                <a:lnTo>
                  <a:pt x="0" y="673"/>
                </a:lnTo>
                <a:lnTo>
                  <a:pt x="0" y="673"/>
                </a:lnTo>
                <a:lnTo>
                  <a:pt x="0" y="676"/>
                </a:lnTo>
                <a:lnTo>
                  <a:pt x="0" y="676"/>
                </a:lnTo>
                <a:lnTo>
                  <a:pt x="0" y="676"/>
                </a:lnTo>
                <a:lnTo>
                  <a:pt x="0" y="678"/>
                </a:lnTo>
                <a:lnTo>
                  <a:pt x="9" y="678"/>
                </a:lnTo>
                <a:lnTo>
                  <a:pt x="9" y="678"/>
                </a:lnTo>
                <a:close/>
                <a:moveTo>
                  <a:pt x="9" y="654"/>
                </a:moveTo>
                <a:lnTo>
                  <a:pt x="9" y="652"/>
                </a:lnTo>
                <a:lnTo>
                  <a:pt x="9" y="652"/>
                </a:lnTo>
                <a:lnTo>
                  <a:pt x="9" y="652"/>
                </a:lnTo>
                <a:lnTo>
                  <a:pt x="9" y="650"/>
                </a:lnTo>
                <a:lnTo>
                  <a:pt x="9" y="650"/>
                </a:lnTo>
                <a:lnTo>
                  <a:pt x="9" y="650"/>
                </a:lnTo>
                <a:lnTo>
                  <a:pt x="9" y="647"/>
                </a:lnTo>
                <a:lnTo>
                  <a:pt x="12" y="647"/>
                </a:lnTo>
                <a:lnTo>
                  <a:pt x="12" y="645"/>
                </a:lnTo>
                <a:lnTo>
                  <a:pt x="12" y="645"/>
                </a:lnTo>
                <a:lnTo>
                  <a:pt x="12" y="645"/>
                </a:lnTo>
                <a:lnTo>
                  <a:pt x="12" y="643"/>
                </a:lnTo>
                <a:lnTo>
                  <a:pt x="12" y="643"/>
                </a:lnTo>
                <a:lnTo>
                  <a:pt x="12" y="643"/>
                </a:lnTo>
                <a:lnTo>
                  <a:pt x="12" y="640"/>
                </a:lnTo>
                <a:lnTo>
                  <a:pt x="12" y="640"/>
                </a:lnTo>
                <a:lnTo>
                  <a:pt x="12" y="640"/>
                </a:lnTo>
                <a:lnTo>
                  <a:pt x="12" y="638"/>
                </a:lnTo>
                <a:lnTo>
                  <a:pt x="5" y="638"/>
                </a:lnTo>
                <a:lnTo>
                  <a:pt x="5" y="638"/>
                </a:lnTo>
                <a:lnTo>
                  <a:pt x="5" y="638"/>
                </a:lnTo>
                <a:lnTo>
                  <a:pt x="5" y="640"/>
                </a:lnTo>
                <a:lnTo>
                  <a:pt x="2" y="640"/>
                </a:lnTo>
                <a:lnTo>
                  <a:pt x="2" y="643"/>
                </a:lnTo>
                <a:lnTo>
                  <a:pt x="2" y="643"/>
                </a:lnTo>
                <a:lnTo>
                  <a:pt x="2" y="643"/>
                </a:lnTo>
                <a:lnTo>
                  <a:pt x="2" y="645"/>
                </a:lnTo>
                <a:lnTo>
                  <a:pt x="2" y="645"/>
                </a:lnTo>
                <a:lnTo>
                  <a:pt x="2" y="645"/>
                </a:lnTo>
                <a:lnTo>
                  <a:pt x="2" y="647"/>
                </a:lnTo>
                <a:lnTo>
                  <a:pt x="2" y="647"/>
                </a:lnTo>
                <a:lnTo>
                  <a:pt x="2" y="650"/>
                </a:lnTo>
                <a:lnTo>
                  <a:pt x="2" y="650"/>
                </a:lnTo>
                <a:lnTo>
                  <a:pt x="2" y="650"/>
                </a:lnTo>
                <a:lnTo>
                  <a:pt x="2" y="652"/>
                </a:lnTo>
                <a:lnTo>
                  <a:pt x="2" y="652"/>
                </a:lnTo>
                <a:lnTo>
                  <a:pt x="2" y="652"/>
                </a:lnTo>
                <a:lnTo>
                  <a:pt x="9" y="654"/>
                </a:lnTo>
                <a:lnTo>
                  <a:pt x="9" y="654"/>
                </a:lnTo>
                <a:close/>
                <a:moveTo>
                  <a:pt x="14" y="631"/>
                </a:moveTo>
                <a:lnTo>
                  <a:pt x="14" y="631"/>
                </a:lnTo>
                <a:lnTo>
                  <a:pt x="14" y="631"/>
                </a:lnTo>
                <a:lnTo>
                  <a:pt x="14" y="628"/>
                </a:lnTo>
                <a:lnTo>
                  <a:pt x="14" y="628"/>
                </a:lnTo>
                <a:lnTo>
                  <a:pt x="14" y="626"/>
                </a:lnTo>
                <a:lnTo>
                  <a:pt x="14" y="626"/>
                </a:lnTo>
                <a:lnTo>
                  <a:pt x="14" y="626"/>
                </a:lnTo>
                <a:lnTo>
                  <a:pt x="14" y="624"/>
                </a:lnTo>
                <a:lnTo>
                  <a:pt x="14" y="624"/>
                </a:lnTo>
                <a:lnTo>
                  <a:pt x="14" y="624"/>
                </a:lnTo>
                <a:lnTo>
                  <a:pt x="16" y="621"/>
                </a:lnTo>
                <a:lnTo>
                  <a:pt x="16" y="621"/>
                </a:lnTo>
                <a:lnTo>
                  <a:pt x="16" y="621"/>
                </a:lnTo>
                <a:lnTo>
                  <a:pt x="16" y="619"/>
                </a:lnTo>
                <a:lnTo>
                  <a:pt x="16" y="619"/>
                </a:lnTo>
                <a:lnTo>
                  <a:pt x="16" y="619"/>
                </a:lnTo>
                <a:lnTo>
                  <a:pt x="16" y="616"/>
                </a:lnTo>
                <a:lnTo>
                  <a:pt x="16" y="616"/>
                </a:lnTo>
                <a:lnTo>
                  <a:pt x="16" y="616"/>
                </a:lnTo>
                <a:lnTo>
                  <a:pt x="9" y="614"/>
                </a:lnTo>
                <a:lnTo>
                  <a:pt x="9" y="614"/>
                </a:lnTo>
                <a:lnTo>
                  <a:pt x="9" y="614"/>
                </a:lnTo>
                <a:lnTo>
                  <a:pt x="9" y="616"/>
                </a:lnTo>
                <a:lnTo>
                  <a:pt x="9" y="616"/>
                </a:lnTo>
                <a:lnTo>
                  <a:pt x="9" y="616"/>
                </a:lnTo>
                <a:lnTo>
                  <a:pt x="7" y="619"/>
                </a:lnTo>
                <a:lnTo>
                  <a:pt x="7" y="619"/>
                </a:lnTo>
                <a:lnTo>
                  <a:pt x="7" y="619"/>
                </a:lnTo>
                <a:lnTo>
                  <a:pt x="7" y="621"/>
                </a:lnTo>
                <a:lnTo>
                  <a:pt x="7" y="621"/>
                </a:lnTo>
                <a:lnTo>
                  <a:pt x="7" y="624"/>
                </a:lnTo>
                <a:lnTo>
                  <a:pt x="7" y="624"/>
                </a:lnTo>
                <a:lnTo>
                  <a:pt x="7" y="624"/>
                </a:lnTo>
                <a:lnTo>
                  <a:pt x="7" y="626"/>
                </a:lnTo>
                <a:lnTo>
                  <a:pt x="7" y="626"/>
                </a:lnTo>
                <a:lnTo>
                  <a:pt x="7" y="626"/>
                </a:lnTo>
                <a:lnTo>
                  <a:pt x="5" y="628"/>
                </a:lnTo>
                <a:lnTo>
                  <a:pt x="5" y="628"/>
                </a:lnTo>
                <a:lnTo>
                  <a:pt x="5" y="628"/>
                </a:lnTo>
                <a:lnTo>
                  <a:pt x="14" y="631"/>
                </a:lnTo>
                <a:lnTo>
                  <a:pt x="14" y="631"/>
                </a:lnTo>
                <a:close/>
                <a:moveTo>
                  <a:pt x="19" y="609"/>
                </a:moveTo>
                <a:lnTo>
                  <a:pt x="19" y="607"/>
                </a:lnTo>
                <a:lnTo>
                  <a:pt x="21" y="607"/>
                </a:lnTo>
                <a:lnTo>
                  <a:pt x="21" y="607"/>
                </a:lnTo>
                <a:lnTo>
                  <a:pt x="21" y="605"/>
                </a:lnTo>
                <a:lnTo>
                  <a:pt x="21" y="605"/>
                </a:lnTo>
                <a:lnTo>
                  <a:pt x="21" y="605"/>
                </a:lnTo>
                <a:lnTo>
                  <a:pt x="21" y="602"/>
                </a:lnTo>
                <a:lnTo>
                  <a:pt x="21" y="602"/>
                </a:lnTo>
                <a:lnTo>
                  <a:pt x="24" y="602"/>
                </a:lnTo>
                <a:lnTo>
                  <a:pt x="24" y="600"/>
                </a:lnTo>
                <a:lnTo>
                  <a:pt x="24" y="597"/>
                </a:lnTo>
                <a:lnTo>
                  <a:pt x="26" y="597"/>
                </a:lnTo>
                <a:lnTo>
                  <a:pt x="26" y="595"/>
                </a:lnTo>
                <a:lnTo>
                  <a:pt x="26" y="595"/>
                </a:lnTo>
                <a:lnTo>
                  <a:pt x="19" y="590"/>
                </a:lnTo>
                <a:lnTo>
                  <a:pt x="19" y="590"/>
                </a:lnTo>
                <a:lnTo>
                  <a:pt x="16" y="593"/>
                </a:lnTo>
                <a:lnTo>
                  <a:pt x="16" y="595"/>
                </a:lnTo>
                <a:lnTo>
                  <a:pt x="16" y="597"/>
                </a:lnTo>
                <a:lnTo>
                  <a:pt x="16" y="597"/>
                </a:lnTo>
                <a:lnTo>
                  <a:pt x="14" y="600"/>
                </a:lnTo>
                <a:lnTo>
                  <a:pt x="14" y="600"/>
                </a:lnTo>
                <a:lnTo>
                  <a:pt x="14" y="600"/>
                </a:lnTo>
                <a:lnTo>
                  <a:pt x="14" y="602"/>
                </a:lnTo>
                <a:lnTo>
                  <a:pt x="14" y="602"/>
                </a:lnTo>
                <a:lnTo>
                  <a:pt x="14" y="602"/>
                </a:lnTo>
                <a:lnTo>
                  <a:pt x="12" y="605"/>
                </a:lnTo>
                <a:lnTo>
                  <a:pt x="12" y="605"/>
                </a:lnTo>
                <a:lnTo>
                  <a:pt x="12" y="605"/>
                </a:lnTo>
                <a:lnTo>
                  <a:pt x="19" y="609"/>
                </a:lnTo>
                <a:lnTo>
                  <a:pt x="19" y="609"/>
                </a:lnTo>
                <a:close/>
                <a:moveTo>
                  <a:pt x="28" y="586"/>
                </a:moveTo>
                <a:lnTo>
                  <a:pt x="28" y="586"/>
                </a:lnTo>
                <a:lnTo>
                  <a:pt x="31" y="586"/>
                </a:lnTo>
                <a:lnTo>
                  <a:pt x="31" y="583"/>
                </a:lnTo>
                <a:lnTo>
                  <a:pt x="31" y="581"/>
                </a:lnTo>
                <a:lnTo>
                  <a:pt x="33" y="581"/>
                </a:lnTo>
                <a:lnTo>
                  <a:pt x="33" y="578"/>
                </a:lnTo>
                <a:lnTo>
                  <a:pt x="33" y="576"/>
                </a:lnTo>
                <a:lnTo>
                  <a:pt x="35" y="576"/>
                </a:lnTo>
                <a:lnTo>
                  <a:pt x="35" y="574"/>
                </a:lnTo>
                <a:lnTo>
                  <a:pt x="35" y="571"/>
                </a:lnTo>
                <a:lnTo>
                  <a:pt x="28" y="569"/>
                </a:lnTo>
                <a:lnTo>
                  <a:pt x="28" y="569"/>
                </a:lnTo>
                <a:lnTo>
                  <a:pt x="28" y="571"/>
                </a:lnTo>
                <a:lnTo>
                  <a:pt x="26" y="574"/>
                </a:lnTo>
                <a:lnTo>
                  <a:pt x="26" y="574"/>
                </a:lnTo>
                <a:lnTo>
                  <a:pt x="26" y="576"/>
                </a:lnTo>
                <a:lnTo>
                  <a:pt x="24" y="578"/>
                </a:lnTo>
                <a:lnTo>
                  <a:pt x="24" y="581"/>
                </a:lnTo>
                <a:lnTo>
                  <a:pt x="24" y="581"/>
                </a:lnTo>
                <a:lnTo>
                  <a:pt x="21" y="583"/>
                </a:lnTo>
                <a:lnTo>
                  <a:pt x="21" y="583"/>
                </a:lnTo>
                <a:lnTo>
                  <a:pt x="28" y="586"/>
                </a:lnTo>
                <a:lnTo>
                  <a:pt x="28" y="586"/>
                </a:lnTo>
                <a:close/>
                <a:moveTo>
                  <a:pt x="40" y="564"/>
                </a:moveTo>
                <a:lnTo>
                  <a:pt x="40" y="564"/>
                </a:lnTo>
                <a:lnTo>
                  <a:pt x="40" y="562"/>
                </a:lnTo>
                <a:lnTo>
                  <a:pt x="42" y="559"/>
                </a:lnTo>
                <a:lnTo>
                  <a:pt x="42" y="559"/>
                </a:lnTo>
                <a:lnTo>
                  <a:pt x="45" y="557"/>
                </a:lnTo>
                <a:lnTo>
                  <a:pt x="45" y="555"/>
                </a:lnTo>
                <a:lnTo>
                  <a:pt x="45" y="555"/>
                </a:lnTo>
                <a:lnTo>
                  <a:pt x="47" y="552"/>
                </a:lnTo>
                <a:lnTo>
                  <a:pt x="47" y="550"/>
                </a:lnTo>
                <a:lnTo>
                  <a:pt x="47" y="550"/>
                </a:lnTo>
                <a:lnTo>
                  <a:pt x="40" y="548"/>
                </a:lnTo>
                <a:lnTo>
                  <a:pt x="40" y="548"/>
                </a:lnTo>
                <a:lnTo>
                  <a:pt x="40" y="550"/>
                </a:lnTo>
                <a:lnTo>
                  <a:pt x="38" y="550"/>
                </a:lnTo>
                <a:lnTo>
                  <a:pt x="38" y="552"/>
                </a:lnTo>
                <a:lnTo>
                  <a:pt x="35" y="555"/>
                </a:lnTo>
                <a:lnTo>
                  <a:pt x="35" y="555"/>
                </a:lnTo>
                <a:lnTo>
                  <a:pt x="35" y="557"/>
                </a:lnTo>
                <a:lnTo>
                  <a:pt x="33" y="559"/>
                </a:lnTo>
                <a:lnTo>
                  <a:pt x="33" y="559"/>
                </a:lnTo>
                <a:lnTo>
                  <a:pt x="33" y="562"/>
                </a:lnTo>
                <a:lnTo>
                  <a:pt x="40" y="564"/>
                </a:lnTo>
                <a:lnTo>
                  <a:pt x="40" y="564"/>
                </a:lnTo>
                <a:close/>
                <a:moveTo>
                  <a:pt x="50" y="543"/>
                </a:moveTo>
                <a:lnTo>
                  <a:pt x="52" y="543"/>
                </a:lnTo>
                <a:lnTo>
                  <a:pt x="52" y="543"/>
                </a:lnTo>
                <a:lnTo>
                  <a:pt x="52" y="540"/>
                </a:lnTo>
                <a:lnTo>
                  <a:pt x="54" y="538"/>
                </a:lnTo>
                <a:lnTo>
                  <a:pt x="54" y="538"/>
                </a:lnTo>
                <a:lnTo>
                  <a:pt x="54" y="536"/>
                </a:lnTo>
                <a:lnTo>
                  <a:pt x="57" y="533"/>
                </a:lnTo>
                <a:lnTo>
                  <a:pt x="57" y="533"/>
                </a:lnTo>
                <a:lnTo>
                  <a:pt x="57" y="531"/>
                </a:lnTo>
                <a:lnTo>
                  <a:pt x="59" y="531"/>
                </a:lnTo>
                <a:lnTo>
                  <a:pt x="52" y="526"/>
                </a:lnTo>
                <a:lnTo>
                  <a:pt x="52" y="526"/>
                </a:lnTo>
                <a:lnTo>
                  <a:pt x="50" y="529"/>
                </a:lnTo>
                <a:lnTo>
                  <a:pt x="50" y="531"/>
                </a:lnTo>
                <a:lnTo>
                  <a:pt x="47" y="531"/>
                </a:lnTo>
                <a:lnTo>
                  <a:pt x="47" y="533"/>
                </a:lnTo>
                <a:lnTo>
                  <a:pt x="47" y="536"/>
                </a:lnTo>
                <a:lnTo>
                  <a:pt x="45" y="536"/>
                </a:lnTo>
                <a:lnTo>
                  <a:pt x="45" y="538"/>
                </a:lnTo>
                <a:lnTo>
                  <a:pt x="45" y="540"/>
                </a:lnTo>
                <a:lnTo>
                  <a:pt x="45" y="540"/>
                </a:lnTo>
                <a:lnTo>
                  <a:pt x="50" y="543"/>
                </a:lnTo>
                <a:lnTo>
                  <a:pt x="50" y="543"/>
                </a:lnTo>
                <a:close/>
                <a:moveTo>
                  <a:pt x="61" y="524"/>
                </a:moveTo>
                <a:lnTo>
                  <a:pt x="64" y="522"/>
                </a:lnTo>
                <a:lnTo>
                  <a:pt x="64" y="522"/>
                </a:lnTo>
                <a:lnTo>
                  <a:pt x="64" y="519"/>
                </a:lnTo>
                <a:lnTo>
                  <a:pt x="66" y="517"/>
                </a:lnTo>
                <a:lnTo>
                  <a:pt x="66" y="517"/>
                </a:lnTo>
                <a:lnTo>
                  <a:pt x="66" y="514"/>
                </a:lnTo>
                <a:lnTo>
                  <a:pt x="69" y="512"/>
                </a:lnTo>
                <a:lnTo>
                  <a:pt x="69" y="512"/>
                </a:lnTo>
                <a:lnTo>
                  <a:pt x="71" y="510"/>
                </a:lnTo>
                <a:lnTo>
                  <a:pt x="71" y="510"/>
                </a:lnTo>
                <a:lnTo>
                  <a:pt x="64" y="505"/>
                </a:lnTo>
                <a:lnTo>
                  <a:pt x="64" y="505"/>
                </a:lnTo>
                <a:lnTo>
                  <a:pt x="61" y="507"/>
                </a:lnTo>
                <a:lnTo>
                  <a:pt x="61" y="510"/>
                </a:lnTo>
                <a:lnTo>
                  <a:pt x="61" y="510"/>
                </a:lnTo>
                <a:lnTo>
                  <a:pt x="59" y="512"/>
                </a:lnTo>
                <a:lnTo>
                  <a:pt x="59" y="514"/>
                </a:lnTo>
                <a:lnTo>
                  <a:pt x="57" y="514"/>
                </a:lnTo>
                <a:lnTo>
                  <a:pt x="57" y="517"/>
                </a:lnTo>
                <a:lnTo>
                  <a:pt x="57" y="519"/>
                </a:lnTo>
                <a:lnTo>
                  <a:pt x="54" y="519"/>
                </a:lnTo>
                <a:lnTo>
                  <a:pt x="61" y="524"/>
                </a:lnTo>
                <a:lnTo>
                  <a:pt x="61" y="524"/>
                </a:lnTo>
                <a:close/>
                <a:moveTo>
                  <a:pt x="73" y="503"/>
                </a:moveTo>
                <a:lnTo>
                  <a:pt x="73" y="503"/>
                </a:lnTo>
                <a:lnTo>
                  <a:pt x="76" y="500"/>
                </a:lnTo>
                <a:lnTo>
                  <a:pt x="76" y="500"/>
                </a:lnTo>
                <a:lnTo>
                  <a:pt x="78" y="498"/>
                </a:lnTo>
                <a:lnTo>
                  <a:pt x="78" y="495"/>
                </a:lnTo>
                <a:lnTo>
                  <a:pt x="78" y="495"/>
                </a:lnTo>
                <a:lnTo>
                  <a:pt x="80" y="493"/>
                </a:lnTo>
                <a:lnTo>
                  <a:pt x="80" y="493"/>
                </a:lnTo>
                <a:lnTo>
                  <a:pt x="80" y="491"/>
                </a:lnTo>
                <a:lnTo>
                  <a:pt x="83" y="488"/>
                </a:lnTo>
                <a:lnTo>
                  <a:pt x="83" y="488"/>
                </a:lnTo>
                <a:lnTo>
                  <a:pt x="76" y="484"/>
                </a:lnTo>
                <a:lnTo>
                  <a:pt x="76" y="486"/>
                </a:lnTo>
                <a:lnTo>
                  <a:pt x="73" y="486"/>
                </a:lnTo>
                <a:lnTo>
                  <a:pt x="73" y="488"/>
                </a:lnTo>
                <a:lnTo>
                  <a:pt x="73" y="491"/>
                </a:lnTo>
                <a:lnTo>
                  <a:pt x="71" y="491"/>
                </a:lnTo>
                <a:lnTo>
                  <a:pt x="71" y="493"/>
                </a:lnTo>
                <a:lnTo>
                  <a:pt x="71" y="493"/>
                </a:lnTo>
                <a:lnTo>
                  <a:pt x="69" y="495"/>
                </a:lnTo>
                <a:lnTo>
                  <a:pt x="69" y="498"/>
                </a:lnTo>
                <a:lnTo>
                  <a:pt x="66" y="498"/>
                </a:lnTo>
                <a:lnTo>
                  <a:pt x="66" y="498"/>
                </a:lnTo>
                <a:lnTo>
                  <a:pt x="73" y="503"/>
                </a:lnTo>
                <a:lnTo>
                  <a:pt x="73" y="503"/>
                </a:lnTo>
                <a:close/>
                <a:moveTo>
                  <a:pt x="87" y="481"/>
                </a:moveTo>
                <a:lnTo>
                  <a:pt x="87" y="481"/>
                </a:lnTo>
                <a:lnTo>
                  <a:pt x="87" y="481"/>
                </a:lnTo>
                <a:lnTo>
                  <a:pt x="87" y="479"/>
                </a:lnTo>
                <a:lnTo>
                  <a:pt x="90" y="476"/>
                </a:lnTo>
                <a:lnTo>
                  <a:pt x="90" y="476"/>
                </a:lnTo>
                <a:lnTo>
                  <a:pt x="92" y="474"/>
                </a:lnTo>
                <a:lnTo>
                  <a:pt x="92" y="474"/>
                </a:lnTo>
                <a:lnTo>
                  <a:pt x="92" y="472"/>
                </a:lnTo>
                <a:lnTo>
                  <a:pt x="95" y="469"/>
                </a:lnTo>
                <a:lnTo>
                  <a:pt x="95" y="469"/>
                </a:lnTo>
                <a:lnTo>
                  <a:pt x="95" y="469"/>
                </a:lnTo>
                <a:lnTo>
                  <a:pt x="87" y="465"/>
                </a:lnTo>
                <a:lnTo>
                  <a:pt x="87" y="465"/>
                </a:lnTo>
                <a:lnTo>
                  <a:pt x="87" y="467"/>
                </a:lnTo>
                <a:lnTo>
                  <a:pt x="85" y="467"/>
                </a:lnTo>
                <a:lnTo>
                  <a:pt x="85" y="469"/>
                </a:lnTo>
                <a:lnTo>
                  <a:pt x="85" y="469"/>
                </a:lnTo>
                <a:lnTo>
                  <a:pt x="83" y="472"/>
                </a:lnTo>
                <a:lnTo>
                  <a:pt x="83" y="474"/>
                </a:lnTo>
                <a:lnTo>
                  <a:pt x="80" y="474"/>
                </a:lnTo>
                <a:lnTo>
                  <a:pt x="80" y="476"/>
                </a:lnTo>
                <a:lnTo>
                  <a:pt x="80" y="479"/>
                </a:lnTo>
                <a:lnTo>
                  <a:pt x="80" y="479"/>
                </a:lnTo>
                <a:lnTo>
                  <a:pt x="87" y="481"/>
                </a:lnTo>
                <a:lnTo>
                  <a:pt x="87" y="481"/>
                </a:lnTo>
                <a:close/>
                <a:moveTo>
                  <a:pt x="99" y="462"/>
                </a:moveTo>
                <a:lnTo>
                  <a:pt x="99" y="462"/>
                </a:lnTo>
                <a:lnTo>
                  <a:pt x="99" y="460"/>
                </a:lnTo>
                <a:lnTo>
                  <a:pt x="102" y="457"/>
                </a:lnTo>
                <a:lnTo>
                  <a:pt x="102" y="457"/>
                </a:lnTo>
                <a:lnTo>
                  <a:pt x="102" y="455"/>
                </a:lnTo>
                <a:lnTo>
                  <a:pt x="104" y="455"/>
                </a:lnTo>
                <a:lnTo>
                  <a:pt x="104" y="453"/>
                </a:lnTo>
                <a:lnTo>
                  <a:pt x="106" y="450"/>
                </a:lnTo>
                <a:lnTo>
                  <a:pt x="106" y="450"/>
                </a:lnTo>
                <a:lnTo>
                  <a:pt x="106" y="448"/>
                </a:lnTo>
                <a:lnTo>
                  <a:pt x="106" y="448"/>
                </a:lnTo>
                <a:lnTo>
                  <a:pt x="102" y="443"/>
                </a:lnTo>
                <a:lnTo>
                  <a:pt x="99" y="443"/>
                </a:lnTo>
                <a:lnTo>
                  <a:pt x="99" y="446"/>
                </a:lnTo>
                <a:lnTo>
                  <a:pt x="99" y="448"/>
                </a:lnTo>
                <a:lnTo>
                  <a:pt x="97" y="448"/>
                </a:lnTo>
                <a:lnTo>
                  <a:pt x="97" y="450"/>
                </a:lnTo>
                <a:lnTo>
                  <a:pt x="97" y="450"/>
                </a:lnTo>
                <a:lnTo>
                  <a:pt x="95" y="453"/>
                </a:lnTo>
                <a:lnTo>
                  <a:pt x="95" y="455"/>
                </a:lnTo>
                <a:lnTo>
                  <a:pt x="92" y="455"/>
                </a:lnTo>
                <a:lnTo>
                  <a:pt x="92" y="457"/>
                </a:lnTo>
                <a:lnTo>
                  <a:pt x="92" y="457"/>
                </a:lnTo>
                <a:lnTo>
                  <a:pt x="99" y="462"/>
                </a:lnTo>
                <a:lnTo>
                  <a:pt x="99" y="462"/>
                </a:lnTo>
                <a:close/>
                <a:moveTo>
                  <a:pt x="111" y="441"/>
                </a:moveTo>
                <a:lnTo>
                  <a:pt x="113" y="441"/>
                </a:lnTo>
                <a:lnTo>
                  <a:pt x="113" y="438"/>
                </a:lnTo>
                <a:lnTo>
                  <a:pt x="113" y="436"/>
                </a:lnTo>
                <a:lnTo>
                  <a:pt x="116" y="436"/>
                </a:lnTo>
                <a:lnTo>
                  <a:pt x="116" y="434"/>
                </a:lnTo>
                <a:lnTo>
                  <a:pt x="118" y="434"/>
                </a:lnTo>
                <a:lnTo>
                  <a:pt x="118" y="431"/>
                </a:lnTo>
                <a:lnTo>
                  <a:pt x="118" y="429"/>
                </a:lnTo>
                <a:lnTo>
                  <a:pt x="121" y="429"/>
                </a:lnTo>
                <a:lnTo>
                  <a:pt x="121" y="427"/>
                </a:lnTo>
                <a:lnTo>
                  <a:pt x="113" y="424"/>
                </a:lnTo>
                <a:lnTo>
                  <a:pt x="113" y="424"/>
                </a:lnTo>
                <a:lnTo>
                  <a:pt x="111" y="427"/>
                </a:lnTo>
                <a:lnTo>
                  <a:pt x="111" y="427"/>
                </a:lnTo>
                <a:lnTo>
                  <a:pt x="111" y="429"/>
                </a:lnTo>
                <a:lnTo>
                  <a:pt x="109" y="429"/>
                </a:lnTo>
                <a:lnTo>
                  <a:pt x="109" y="431"/>
                </a:lnTo>
                <a:lnTo>
                  <a:pt x="106" y="434"/>
                </a:lnTo>
                <a:lnTo>
                  <a:pt x="106" y="434"/>
                </a:lnTo>
                <a:lnTo>
                  <a:pt x="106" y="436"/>
                </a:lnTo>
                <a:lnTo>
                  <a:pt x="104" y="436"/>
                </a:lnTo>
                <a:lnTo>
                  <a:pt x="111" y="441"/>
                </a:lnTo>
                <a:lnTo>
                  <a:pt x="111" y="441"/>
                </a:lnTo>
                <a:close/>
                <a:moveTo>
                  <a:pt x="125" y="422"/>
                </a:moveTo>
                <a:lnTo>
                  <a:pt x="125" y="419"/>
                </a:lnTo>
                <a:lnTo>
                  <a:pt x="125" y="417"/>
                </a:lnTo>
                <a:lnTo>
                  <a:pt x="128" y="417"/>
                </a:lnTo>
                <a:lnTo>
                  <a:pt x="128" y="415"/>
                </a:lnTo>
                <a:lnTo>
                  <a:pt x="128" y="415"/>
                </a:lnTo>
                <a:lnTo>
                  <a:pt x="130" y="412"/>
                </a:lnTo>
                <a:lnTo>
                  <a:pt x="130" y="410"/>
                </a:lnTo>
                <a:lnTo>
                  <a:pt x="132" y="410"/>
                </a:lnTo>
                <a:lnTo>
                  <a:pt x="132" y="408"/>
                </a:lnTo>
                <a:lnTo>
                  <a:pt x="132" y="408"/>
                </a:lnTo>
                <a:lnTo>
                  <a:pt x="125" y="403"/>
                </a:lnTo>
                <a:lnTo>
                  <a:pt x="125" y="403"/>
                </a:lnTo>
                <a:lnTo>
                  <a:pt x="125" y="405"/>
                </a:lnTo>
                <a:lnTo>
                  <a:pt x="123" y="408"/>
                </a:lnTo>
                <a:lnTo>
                  <a:pt x="123" y="408"/>
                </a:lnTo>
                <a:lnTo>
                  <a:pt x="123" y="410"/>
                </a:lnTo>
                <a:lnTo>
                  <a:pt x="121" y="410"/>
                </a:lnTo>
                <a:lnTo>
                  <a:pt x="121" y="412"/>
                </a:lnTo>
                <a:lnTo>
                  <a:pt x="118" y="415"/>
                </a:lnTo>
                <a:lnTo>
                  <a:pt x="118" y="415"/>
                </a:lnTo>
                <a:lnTo>
                  <a:pt x="118" y="417"/>
                </a:lnTo>
                <a:lnTo>
                  <a:pt x="125" y="422"/>
                </a:lnTo>
                <a:lnTo>
                  <a:pt x="125" y="422"/>
                </a:lnTo>
                <a:close/>
                <a:moveTo>
                  <a:pt x="137" y="401"/>
                </a:moveTo>
                <a:lnTo>
                  <a:pt x="137" y="401"/>
                </a:lnTo>
                <a:lnTo>
                  <a:pt x="139" y="398"/>
                </a:lnTo>
                <a:lnTo>
                  <a:pt x="139" y="396"/>
                </a:lnTo>
                <a:lnTo>
                  <a:pt x="139" y="396"/>
                </a:lnTo>
                <a:lnTo>
                  <a:pt x="142" y="393"/>
                </a:lnTo>
                <a:lnTo>
                  <a:pt x="142" y="391"/>
                </a:lnTo>
                <a:lnTo>
                  <a:pt x="142" y="391"/>
                </a:lnTo>
                <a:lnTo>
                  <a:pt x="144" y="389"/>
                </a:lnTo>
                <a:lnTo>
                  <a:pt x="144" y="389"/>
                </a:lnTo>
                <a:lnTo>
                  <a:pt x="144" y="386"/>
                </a:lnTo>
                <a:lnTo>
                  <a:pt x="139" y="382"/>
                </a:lnTo>
                <a:lnTo>
                  <a:pt x="137" y="384"/>
                </a:lnTo>
                <a:lnTo>
                  <a:pt x="137" y="386"/>
                </a:lnTo>
                <a:lnTo>
                  <a:pt x="135" y="386"/>
                </a:lnTo>
                <a:lnTo>
                  <a:pt x="135" y="389"/>
                </a:lnTo>
                <a:lnTo>
                  <a:pt x="135" y="389"/>
                </a:lnTo>
                <a:lnTo>
                  <a:pt x="132" y="391"/>
                </a:lnTo>
                <a:lnTo>
                  <a:pt x="132" y="393"/>
                </a:lnTo>
                <a:lnTo>
                  <a:pt x="132" y="393"/>
                </a:lnTo>
                <a:lnTo>
                  <a:pt x="130" y="396"/>
                </a:lnTo>
                <a:lnTo>
                  <a:pt x="130" y="396"/>
                </a:lnTo>
                <a:lnTo>
                  <a:pt x="137" y="401"/>
                </a:lnTo>
                <a:lnTo>
                  <a:pt x="137" y="401"/>
                </a:lnTo>
                <a:close/>
                <a:moveTo>
                  <a:pt x="149" y="379"/>
                </a:moveTo>
                <a:lnTo>
                  <a:pt x="149" y="379"/>
                </a:lnTo>
                <a:lnTo>
                  <a:pt x="151" y="377"/>
                </a:lnTo>
                <a:lnTo>
                  <a:pt x="151" y="377"/>
                </a:lnTo>
                <a:lnTo>
                  <a:pt x="151" y="374"/>
                </a:lnTo>
                <a:lnTo>
                  <a:pt x="154" y="372"/>
                </a:lnTo>
                <a:lnTo>
                  <a:pt x="154" y="372"/>
                </a:lnTo>
                <a:lnTo>
                  <a:pt x="156" y="370"/>
                </a:lnTo>
                <a:lnTo>
                  <a:pt x="156" y="370"/>
                </a:lnTo>
                <a:lnTo>
                  <a:pt x="156" y="367"/>
                </a:lnTo>
                <a:lnTo>
                  <a:pt x="158" y="365"/>
                </a:lnTo>
                <a:lnTo>
                  <a:pt x="151" y="363"/>
                </a:lnTo>
                <a:lnTo>
                  <a:pt x="149" y="363"/>
                </a:lnTo>
                <a:lnTo>
                  <a:pt x="149" y="365"/>
                </a:lnTo>
                <a:lnTo>
                  <a:pt x="149" y="367"/>
                </a:lnTo>
                <a:lnTo>
                  <a:pt x="147" y="367"/>
                </a:lnTo>
                <a:lnTo>
                  <a:pt x="147" y="370"/>
                </a:lnTo>
                <a:lnTo>
                  <a:pt x="147" y="370"/>
                </a:lnTo>
                <a:lnTo>
                  <a:pt x="144" y="372"/>
                </a:lnTo>
                <a:lnTo>
                  <a:pt x="144" y="374"/>
                </a:lnTo>
                <a:lnTo>
                  <a:pt x="142" y="374"/>
                </a:lnTo>
                <a:lnTo>
                  <a:pt x="142" y="377"/>
                </a:lnTo>
                <a:lnTo>
                  <a:pt x="149" y="379"/>
                </a:lnTo>
                <a:lnTo>
                  <a:pt x="149" y="379"/>
                </a:lnTo>
                <a:close/>
                <a:moveTo>
                  <a:pt x="161" y="358"/>
                </a:moveTo>
                <a:lnTo>
                  <a:pt x="161" y="358"/>
                </a:lnTo>
                <a:lnTo>
                  <a:pt x="163" y="358"/>
                </a:lnTo>
                <a:lnTo>
                  <a:pt x="163" y="355"/>
                </a:lnTo>
                <a:lnTo>
                  <a:pt x="163" y="353"/>
                </a:lnTo>
                <a:lnTo>
                  <a:pt x="165" y="353"/>
                </a:lnTo>
                <a:lnTo>
                  <a:pt x="165" y="351"/>
                </a:lnTo>
                <a:lnTo>
                  <a:pt x="168" y="348"/>
                </a:lnTo>
                <a:lnTo>
                  <a:pt x="168" y="348"/>
                </a:lnTo>
                <a:lnTo>
                  <a:pt x="168" y="346"/>
                </a:lnTo>
                <a:lnTo>
                  <a:pt x="170" y="346"/>
                </a:lnTo>
                <a:lnTo>
                  <a:pt x="163" y="341"/>
                </a:lnTo>
                <a:lnTo>
                  <a:pt x="161" y="344"/>
                </a:lnTo>
                <a:lnTo>
                  <a:pt x="161" y="344"/>
                </a:lnTo>
                <a:lnTo>
                  <a:pt x="161" y="346"/>
                </a:lnTo>
                <a:lnTo>
                  <a:pt x="158" y="346"/>
                </a:lnTo>
                <a:lnTo>
                  <a:pt x="158" y="348"/>
                </a:lnTo>
                <a:lnTo>
                  <a:pt x="158" y="351"/>
                </a:lnTo>
                <a:lnTo>
                  <a:pt x="156" y="351"/>
                </a:lnTo>
                <a:lnTo>
                  <a:pt x="156" y="353"/>
                </a:lnTo>
                <a:lnTo>
                  <a:pt x="154" y="355"/>
                </a:lnTo>
                <a:lnTo>
                  <a:pt x="154" y="355"/>
                </a:lnTo>
                <a:lnTo>
                  <a:pt x="161" y="358"/>
                </a:lnTo>
                <a:lnTo>
                  <a:pt x="161" y="358"/>
                </a:lnTo>
                <a:close/>
                <a:moveTo>
                  <a:pt x="173" y="339"/>
                </a:moveTo>
                <a:lnTo>
                  <a:pt x="173" y="336"/>
                </a:lnTo>
                <a:lnTo>
                  <a:pt x="175" y="336"/>
                </a:lnTo>
                <a:lnTo>
                  <a:pt x="175" y="334"/>
                </a:lnTo>
                <a:lnTo>
                  <a:pt x="175" y="332"/>
                </a:lnTo>
                <a:lnTo>
                  <a:pt x="177" y="332"/>
                </a:lnTo>
                <a:lnTo>
                  <a:pt x="177" y="329"/>
                </a:lnTo>
                <a:lnTo>
                  <a:pt x="177" y="327"/>
                </a:lnTo>
                <a:lnTo>
                  <a:pt x="180" y="327"/>
                </a:lnTo>
                <a:lnTo>
                  <a:pt x="180" y="325"/>
                </a:lnTo>
                <a:lnTo>
                  <a:pt x="180" y="325"/>
                </a:lnTo>
                <a:lnTo>
                  <a:pt x="173" y="320"/>
                </a:lnTo>
                <a:lnTo>
                  <a:pt x="173" y="322"/>
                </a:lnTo>
                <a:lnTo>
                  <a:pt x="173" y="322"/>
                </a:lnTo>
                <a:lnTo>
                  <a:pt x="170" y="325"/>
                </a:lnTo>
                <a:lnTo>
                  <a:pt x="170" y="325"/>
                </a:lnTo>
                <a:lnTo>
                  <a:pt x="170" y="327"/>
                </a:lnTo>
                <a:lnTo>
                  <a:pt x="168" y="329"/>
                </a:lnTo>
                <a:lnTo>
                  <a:pt x="168" y="329"/>
                </a:lnTo>
                <a:lnTo>
                  <a:pt x="168" y="332"/>
                </a:lnTo>
                <a:lnTo>
                  <a:pt x="165" y="334"/>
                </a:lnTo>
                <a:lnTo>
                  <a:pt x="165" y="334"/>
                </a:lnTo>
                <a:lnTo>
                  <a:pt x="173" y="339"/>
                </a:lnTo>
                <a:lnTo>
                  <a:pt x="173" y="339"/>
                </a:lnTo>
                <a:close/>
                <a:moveTo>
                  <a:pt x="184" y="317"/>
                </a:moveTo>
                <a:lnTo>
                  <a:pt x="184" y="315"/>
                </a:lnTo>
                <a:lnTo>
                  <a:pt x="184" y="313"/>
                </a:lnTo>
                <a:lnTo>
                  <a:pt x="187" y="313"/>
                </a:lnTo>
                <a:lnTo>
                  <a:pt x="187" y="310"/>
                </a:lnTo>
                <a:lnTo>
                  <a:pt x="187" y="308"/>
                </a:lnTo>
                <a:lnTo>
                  <a:pt x="189" y="308"/>
                </a:lnTo>
                <a:lnTo>
                  <a:pt x="189" y="306"/>
                </a:lnTo>
                <a:lnTo>
                  <a:pt x="189" y="303"/>
                </a:lnTo>
                <a:lnTo>
                  <a:pt x="192" y="303"/>
                </a:lnTo>
                <a:lnTo>
                  <a:pt x="192" y="301"/>
                </a:lnTo>
                <a:lnTo>
                  <a:pt x="184" y="298"/>
                </a:lnTo>
                <a:lnTo>
                  <a:pt x="184" y="298"/>
                </a:lnTo>
                <a:lnTo>
                  <a:pt x="182" y="301"/>
                </a:lnTo>
                <a:lnTo>
                  <a:pt x="182" y="303"/>
                </a:lnTo>
                <a:lnTo>
                  <a:pt x="182" y="303"/>
                </a:lnTo>
                <a:lnTo>
                  <a:pt x="180" y="306"/>
                </a:lnTo>
                <a:lnTo>
                  <a:pt x="180" y="308"/>
                </a:lnTo>
                <a:lnTo>
                  <a:pt x="180" y="308"/>
                </a:lnTo>
                <a:lnTo>
                  <a:pt x="177" y="310"/>
                </a:lnTo>
                <a:lnTo>
                  <a:pt x="177" y="313"/>
                </a:lnTo>
                <a:lnTo>
                  <a:pt x="177" y="313"/>
                </a:lnTo>
                <a:lnTo>
                  <a:pt x="184" y="317"/>
                </a:lnTo>
                <a:lnTo>
                  <a:pt x="184" y="317"/>
                </a:lnTo>
                <a:close/>
                <a:moveTo>
                  <a:pt x="194" y="294"/>
                </a:moveTo>
                <a:lnTo>
                  <a:pt x="194" y="294"/>
                </a:lnTo>
                <a:lnTo>
                  <a:pt x="196" y="294"/>
                </a:lnTo>
                <a:lnTo>
                  <a:pt x="196" y="291"/>
                </a:lnTo>
                <a:lnTo>
                  <a:pt x="196" y="289"/>
                </a:lnTo>
                <a:lnTo>
                  <a:pt x="196" y="289"/>
                </a:lnTo>
                <a:lnTo>
                  <a:pt x="199" y="287"/>
                </a:lnTo>
                <a:lnTo>
                  <a:pt x="199" y="284"/>
                </a:lnTo>
                <a:lnTo>
                  <a:pt x="199" y="284"/>
                </a:lnTo>
                <a:lnTo>
                  <a:pt x="201" y="282"/>
                </a:lnTo>
                <a:lnTo>
                  <a:pt x="201" y="280"/>
                </a:lnTo>
                <a:lnTo>
                  <a:pt x="194" y="277"/>
                </a:lnTo>
                <a:lnTo>
                  <a:pt x="194" y="280"/>
                </a:lnTo>
                <a:lnTo>
                  <a:pt x="192" y="280"/>
                </a:lnTo>
                <a:lnTo>
                  <a:pt x="192" y="282"/>
                </a:lnTo>
                <a:lnTo>
                  <a:pt x="192" y="284"/>
                </a:lnTo>
                <a:lnTo>
                  <a:pt x="189" y="284"/>
                </a:lnTo>
                <a:lnTo>
                  <a:pt x="189" y="287"/>
                </a:lnTo>
                <a:lnTo>
                  <a:pt x="189" y="289"/>
                </a:lnTo>
                <a:lnTo>
                  <a:pt x="187" y="289"/>
                </a:lnTo>
                <a:lnTo>
                  <a:pt x="187" y="291"/>
                </a:lnTo>
                <a:lnTo>
                  <a:pt x="187" y="291"/>
                </a:lnTo>
                <a:lnTo>
                  <a:pt x="194" y="294"/>
                </a:lnTo>
                <a:lnTo>
                  <a:pt x="194" y="294"/>
                </a:lnTo>
                <a:close/>
                <a:moveTo>
                  <a:pt x="203" y="272"/>
                </a:moveTo>
                <a:lnTo>
                  <a:pt x="206" y="272"/>
                </a:lnTo>
                <a:lnTo>
                  <a:pt x="206" y="270"/>
                </a:lnTo>
                <a:lnTo>
                  <a:pt x="206" y="268"/>
                </a:lnTo>
                <a:lnTo>
                  <a:pt x="206" y="268"/>
                </a:lnTo>
                <a:lnTo>
                  <a:pt x="208" y="265"/>
                </a:lnTo>
                <a:lnTo>
                  <a:pt x="208" y="263"/>
                </a:lnTo>
                <a:lnTo>
                  <a:pt x="208" y="261"/>
                </a:lnTo>
                <a:lnTo>
                  <a:pt x="210" y="261"/>
                </a:lnTo>
                <a:lnTo>
                  <a:pt x="210" y="258"/>
                </a:lnTo>
                <a:lnTo>
                  <a:pt x="210" y="258"/>
                </a:lnTo>
                <a:lnTo>
                  <a:pt x="203" y="256"/>
                </a:lnTo>
                <a:lnTo>
                  <a:pt x="203" y="256"/>
                </a:lnTo>
                <a:lnTo>
                  <a:pt x="201" y="258"/>
                </a:lnTo>
                <a:lnTo>
                  <a:pt x="201" y="258"/>
                </a:lnTo>
                <a:lnTo>
                  <a:pt x="201" y="261"/>
                </a:lnTo>
                <a:lnTo>
                  <a:pt x="201" y="263"/>
                </a:lnTo>
                <a:lnTo>
                  <a:pt x="199" y="263"/>
                </a:lnTo>
                <a:lnTo>
                  <a:pt x="199" y="265"/>
                </a:lnTo>
                <a:lnTo>
                  <a:pt x="199" y="268"/>
                </a:lnTo>
                <a:lnTo>
                  <a:pt x="196" y="268"/>
                </a:lnTo>
                <a:lnTo>
                  <a:pt x="196" y="270"/>
                </a:lnTo>
                <a:lnTo>
                  <a:pt x="203" y="272"/>
                </a:lnTo>
                <a:lnTo>
                  <a:pt x="203" y="272"/>
                </a:lnTo>
                <a:close/>
                <a:moveTo>
                  <a:pt x="213" y="251"/>
                </a:moveTo>
                <a:lnTo>
                  <a:pt x="213" y="249"/>
                </a:lnTo>
                <a:lnTo>
                  <a:pt x="213" y="249"/>
                </a:lnTo>
                <a:lnTo>
                  <a:pt x="215" y="246"/>
                </a:lnTo>
                <a:lnTo>
                  <a:pt x="215" y="244"/>
                </a:lnTo>
                <a:lnTo>
                  <a:pt x="215" y="242"/>
                </a:lnTo>
                <a:lnTo>
                  <a:pt x="218" y="242"/>
                </a:lnTo>
                <a:lnTo>
                  <a:pt x="218" y="239"/>
                </a:lnTo>
                <a:lnTo>
                  <a:pt x="218" y="237"/>
                </a:lnTo>
                <a:lnTo>
                  <a:pt x="218" y="237"/>
                </a:lnTo>
                <a:lnTo>
                  <a:pt x="218" y="234"/>
                </a:lnTo>
                <a:lnTo>
                  <a:pt x="210" y="232"/>
                </a:lnTo>
                <a:lnTo>
                  <a:pt x="210" y="232"/>
                </a:lnTo>
                <a:lnTo>
                  <a:pt x="210" y="234"/>
                </a:lnTo>
                <a:lnTo>
                  <a:pt x="210" y="237"/>
                </a:lnTo>
                <a:lnTo>
                  <a:pt x="208" y="239"/>
                </a:lnTo>
                <a:lnTo>
                  <a:pt x="208" y="239"/>
                </a:lnTo>
                <a:lnTo>
                  <a:pt x="208" y="242"/>
                </a:lnTo>
                <a:lnTo>
                  <a:pt x="208" y="244"/>
                </a:lnTo>
                <a:lnTo>
                  <a:pt x="206" y="246"/>
                </a:lnTo>
                <a:lnTo>
                  <a:pt x="206" y="246"/>
                </a:lnTo>
                <a:lnTo>
                  <a:pt x="206" y="249"/>
                </a:lnTo>
                <a:lnTo>
                  <a:pt x="213" y="251"/>
                </a:lnTo>
                <a:lnTo>
                  <a:pt x="213" y="251"/>
                </a:lnTo>
                <a:close/>
                <a:moveTo>
                  <a:pt x="222" y="227"/>
                </a:moveTo>
                <a:lnTo>
                  <a:pt x="222" y="227"/>
                </a:lnTo>
                <a:lnTo>
                  <a:pt x="222" y="225"/>
                </a:lnTo>
                <a:lnTo>
                  <a:pt x="222" y="223"/>
                </a:lnTo>
                <a:lnTo>
                  <a:pt x="222" y="220"/>
                </a:lnTo>
                <a:lnTo>
                  <a:pt x="225" y="220"/>
                </a:lnTo>
                <a:lnTo>
                  <a:pt x="225" y="218"/>
                </a:lnTo>
                <a:lnTo>
                  <a:pt x="225" y="215"/>
                </a:lnTo>
                <a:lnTo>
                  <a:pt x="225" y="213"/>
                </a:lnTo>
                <a:lnTo>
                  <a:pt x="227" y="213"/>
                </a:lnTo>
                <a:lnTo>
                  <a:pt x="218" y="211"/>
                </a:lnTo>
                <a:lnTo>
                  <a:pt x="218" y="211"/>
                </a:lnTo>
                <a:lnTo>
                  <a:pt x="218" y="213"/>
                </a:lnTo>
                <a:lnTo>
                  <a:pt x="218" y="215"/>
                </a:lnTo>
                <a:lnTo>
                  <a:pt x="215" y="218"/>
                </a:lnTo>
                <a:lnTo>
                  <a:pt x="215" y="218"/>
                </a:lnTo>
                <a:lnTo>
                  <a:pt x="215" y="220"/>
                </a:lnTo>
                <a:lnTo>
                  <a:pt x="215" y="223"/>
                </a:lnTo>
                <a:lnTo>
                  <a:pt x="213" y="225"/>
                </a:lnTo>
                <a:lnTo>
                  <a:pt x="213" y="225"/>
                </a:lnTo>
                <a:lnTo>
                  <a:pt x="222" y="227"/>
                </a:lnTo>
                <a:lnTo>
                  <a:pt x="222" y="227"/>
                </a:lnTo>
                <a:close/>
                <a:moveTo>
                  <a:pt x="229" y="204"/>
                </a:moveTo>
                <a:lnTo>
                  <a:pt x="220" y="204"/>
                </a:lnTo>
                <a:lnTo>
                  <a:pt x="220" y="201"/>
                </a:lnTo>
                <a:lnTo>
                  <a:pt x="222" y="199"/>
                </a:lnTo>
                <a:lnTo>
                  <a:pt x="222" y="199"/>
                </a:lnTo>
                <a:lnTo>
                  <a:pt x="222" y="199"/>
                </a:lnTo>
                <a:lnTo>
                  <a:pt x="222" y="199"/>
                </a:lnTo>
                <a:lnTo>
                  <a:pt x="222" y="196"/>
                </a:lnTo>
                <a:lnTo>
                  <a:pt x="222" y="196"/>
                </a:lnTo>
                <a:lnTo>
                  <a:pt x="222" y="196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2" y="194"/>
                </a:lnTo>
                <a:lnTo>
                  <a:pt x="225" y="192"/>
                </a:lnTo>
                <a:lnTo>
                  <a:pt x="225" y="192"/>
                </a:lnTo>
                <a:lnTo>
                  <a:pt x="225" y="192"/>
                </a:lnTo>
                <a:lnTo>
                  <a:pt x="225" y="189"/>
                </a:lnTo>
                <a:lnTo>
                  <a:pt x="225" y="189"/>
                </a:lnTo>
                <a:lnTo>
                  <a:pt x="225" y="189"/>
                </a:lnTo>
                <a:lnTo>
                  <a:pt x="225" y="187"/>
                </a:lnTo>
                <a:lnTo>
                  <a:pt x="225" y="187"/>
                </a:lnTo>
                <a:lnTo>
                  <a:pt x="225" y="187"/>
                </a:lnTo>
                <a:lnTo>
                  <a:pt x="232" y="189"/>
                </a:lnTo>
                <a:lnTo>
                  <a:pt x="232" y="189"/>
                </a:lnTo>
                <a:lnTo>
                  <a:pt x="232" y="189"/>
                </a:lnTo>
                <a:lnTo>
                  <a:pt x="232" y="192"/>
                </a:lnTo>
                <a:lnTo>
                  <a:pt x="232" y="192"/>
                </a:lnTo>
                <a:lnTo>
                  <a:pt x="232" y="192"/>
                </a:lnTo>
                <a:lnTo>
                  <a:pt x="232" y="192"/>
                </a:lnTo>
                <a:lnTo>
                  <a:pt x="232" y="194"/>
                </a:lnTo>
                <a:lnTo>
                  <a:pt x="232" y="194"/>
                </a:lnTo>
                <a:lnTo>
                  <a:pt x="232" y="194"/>
                </a:lnTo>
                <a:lnTo>
                  <a:pt x="232" y="196"/>
                </a:lnTo>
                <a:lnTo>
                  <a:pt x="232" y="196"/>
                </a:lnTo>
                <a:lnTo>
                  <a:pt x="229" y="196"/>
                </a:lnTo>
                <a:lnTo>
                  <a:pt x="229" y="199"/>
                </a:lnTo>
                <a:lnTo>
                  <a:pt x="229" y="199"/>
                </a:lnTo>
                <a:lnTo>
                  <a:pt x="229" y="199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1"/>
                </a:lnTo>
                <a:lnTo>
                  <a:pt x="229" y="204"/>
                </a:lnTo>
                <a:lnTo>
                  <a:pt x="229" y="204"/>
                </a:lnTo>
                <a:lnTo>
                  <a:pt x="229" y="204"/>
                </a:lnTo>
                <a:close/>
                <a:moveTo>
                  <a:pt x="234" y="182"/>
                </a:moveTo>
                <a:lnTo>
                  <a:pt x="234" y="182"/>
                </a:lnTo>
                <a:lnTo>
                  <a:pt x="234" y="180"/>
                </a:lnTo>
                <a:lnTo>
                  <a:pt x="234" y="180"/>
                </a:lnTo>
                <a:lnTo>
                  <a:pt x="234" y="180"/>
                </a:lnTo>
                <a:lnTo>
                  <a:pt x="236" y="177"/>
                </a:lnTo>
                <a:lnTo>
                  <a:pt x="236" y="177"/>
                </a:lnTo>
                <a:lnTo>
                  <a:pt x="236" y="177"/>
                </a:ln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6" y="175"/>
                </a:lnTo>
                <a:lnTo>
                  <a:pt x="236" y="173"/>
                </a:lnTo>
                <a:lnTo>
                  <a:pt x="236" y="173"/>
                </a:lnTo>
                <a:lnTo>
                  <a:pt x="236" y="173"/>
                </a:lnTo>
                <a:lnTo>
                  <a:pt x="236" y="170"/>
                </a:lnTo>
                <a:lnTo>
                  <a:pt x="236" y="170"/>
                </a:lnTo>
                <a:lnTo>
                  <a:pt x="236" y="170"/>
                </a:lnTo>
                <a:lnTo>
                  <a:pt x="239" y="168"/>
                </a:lnTo>
                <a:lnTo>
                  <a:pt x="239" y="168"/>
                </a:lnTo>
                <a:lnTo>
                  <a:pt x="239" y="168"/>
                </a:lnTo>
                <a:lnTo>
                  <a:pt x="239" y="166"/>
                </a:lnTo>
                <a:lnTo>
                  <a:pt x="239" y="166"/>
                </a:lnTo>
                <a:lnTo>
                  <a:pt x="239" y="166"/>
                </a:lnTo>
                <a:lnTo>
                  <a:pt x="232" y="163"/>
                </a:lnTo>
                <a:lnTo>
                  <a:pt x="232" y="163"/>
                </a:lnTo>
                <a:lnTo>
                  <a:pt x="229" y="166"/>
                </a:lnTo>
                <a:lnTo>
                  <a:pt x="229" y="166"/>
                </a:lnTo>
                <a:lnTo>
                  <a:pt x="229" y="166"/>
                </a:ln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68"/>
                </a:lnTo>
                <a:lnTo>
                  <a:pt x="229" y="170"/>
                </a:lnTo>
                <a:lnTo>
                  <a:pt x="229" y="170"/>
                </a:lnTo>
                <a:lnTo>
                  <a:pt x="229" y="170"/>
                </a:lnTo>
                <a:lnTo>
                  <a:pt x="229" y="173"/>
                </a:lnTo>
                <a:lnTo>
                  <a:pt x="229" y="173"/>
                </a:lnTo>
                <a:lnTo>
                  <a:pt x="229" y="173"/>
                </a:lnTo>
                <a:lnTo>
                  <a:pt x="227" y="175"/>
                </a:lnTo>
                <a:lnTo>
                  <a:pt x="227" y="175"/>
                </a:lnTo>
                <a:lnTo>
                  <a:pt x="227" y="175"/>
                </a:lnTo>
                <a:lnTo>
                  <a:pt x="227" y="177"/>
                </a:lnTo>
                <a:lnTo>
                  <a:pt x="227" y="177"/>
                </a:lnTo>
                <a:lnTo>
                  <a:pt x="227" y="177"/>
                </a:lnTo>
                <a:lnTo>
                  <a:pt x="227" y="177"/>
                </a:lnTo>
                <a:lnTo>
                  <a:pt x="227" y="180"/>
                </a:lnTo>
                <a:lnTo>
                  <a:pt x="227" y="180"/>
                </a:lnTo>
                <a:lnTo>
                  <a:pt x="234" y="182"/>
                </a:lnTo>
                <a:lnTo>
                  <a:pt x="234" y="182"/>
                </a:lnTo>
                <a:close/>
                <a:moveTo>
                  <a:pt x="241" y="159"/>
                </a:moveTo>
                <a:lnTo>
                  <a:pt x="241" y="159"/>
                </a:lnTo>
                <a:lnTo>
                  <a:pt x="241" y="156"/>
                </a:lnTo>
                <a:lnTo>
                  <a:pt x="241" y="156"/>
                </a:lnTo>
                <a:lnTo>
                  <a:pt x="241" y="156"/>
                </a:lnTo>
                <a:lnTo>
                  <a:pt x="241" y="154"/>
                </a:lnTo>
                <a:lnTo>
                  <a:pt x="241" y="154"/>
                </a:lnTo>
                <a:lnTo>
                  <a:pt x="241" y="154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51"/>
                </a:lnTo>
                <a:lnTo>
                  <a:pt x="241" y="149"/>
                </a:lnTo>
                <a:lnTo>
                  <a:pt x="241" y="149"/>
                </a:lnTo>
                <a:lnTo>
                  <a:pt x="244" y="149"/>
                </a:lnTo>
                <a:lnTo>
                  <a:pt x="244" y="147"/>
                </a:lnTo>
                <a:lnTo>
                  <a:pt x="244" y="147"/>
                </a:lnTo>
                <a:lnTo>
                  <a:pt x="244" y="147"/>
                </a:lnTo>
                <a:lnTo>
                  <a:pt x="244" y="144"/>
                </a:lnTo>
                <a:lnTo>
                  <a:pt x="244" y="144"/>
                </a:lnTo>
                <a:lnTo>
                  <a:pt x="244" y="144"/>
                </a:lnTo>
                <a:lnTo>
                  <a:pt x="244" y="142"/>
                </a:lnTo>
                <a:lnTo>
                  <a:pt x="244" y="142"/>
                </a:lnTo>
                <a:lnTo>
                  <a:pt x="236" y="142"/>
                </a:lnTo>
                <a:lnTo>
                  <a:pt x="236" y="142"/>
                </a:lnTo>
                <a:lnTo>
                  <a:pt x="236" y="142"/>
                </a:lnTo>
                <a:lnTo>
                  <a:pt x="236" y="142"/>
                </a:lnTo>
                <a:lnTo>
                  <a:pt x="234" y="144"/>
                </a:lnTo>
                <a:lnTo>
                  <a:pt x="234" y="144"/>
                </a:lnTo>
                <a:lnTo>
                  <a:pt x="234" y="144"/>
                </a:lnTo>
                <a:lnTo>
                  <a:pt x="234" y="147"/>
                </a:lnTo>
                <a:lnTo>
                  <a:pt x="234" y="147"/>
                </a:lnTo>
                <a:lnTo>
                  <a:pt x="234" y="147"/>
                </a:lnTo>
                <a:lnTo>
                  <a:pt x="234" y="149"/>
                </a:lnTo>
                <a:lnTo>
                  <a:pt x="234" y="149"/>
                </a:lnTo>
                <a:lnTo>
                  <a:pt x="234" y="149"/>
                </a:lnTo>
                <a:lnTo>
                  <a:pt x="234" y="149"/>
                </a:lnTo>
                <a:lnTo>
                  <a:pt x="234" y="151"/>
                </a:lnTo>
                <a:lnTo>
                  <a:pt x="234" y="151"/>
                </a:lnTo>
                <a:lnTo>
                  <a:pt x="234" y="151"/>
                </a:lnTo>
                <a:lnTo>
                  <a:pt x="234" y="154"/>
                </a:lnTo>
                <a:lnTo>
                  <a:pt x="234" y="154"/>
                </a:lnTo>
                <a:lnTo>
                  <a:pt x="232" y="154"/>
                </a:lnTo>
                <a:lnTo>
                  <a:pt x="232" y="156"/>
                </a:lnTo>
                <a:lnTo>
                  <a:pt x="232" y="156"/>
                </a:lnTo>
                <a:lnTo>
                  <a:pt x="232" y="156"/>
                </a:lnTo>
                <a:lnTo>
                  <a:pt x="241" y="159"/>
                </a:lnTo>
                <a:lnTo>
                  <a:pt x="241" y="159"/>
                </a:lnTo>
                <a:close/>
                <a:moveTo>
                  <a:pt x="246" y="135"/>
                </a:moveTo>
                <a:lnTo>
                  <a:pt x="246" y="135"/>
                </a:lnTo>
                <a:lnTo>
                  <a:pt x="246" y="132"/>
                </a:lnTo>
                <a:lnTo>
                  <a:pt x="246" y="132"/>
                </a:lnTo>
                <a:lnTo>
                  <a:pt x="246" y="132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30"/>
                </a:lnTo>
                <a:lnTo>
                  <a:pt x="246" y="128"/>
                </a:lnTo>
                <a:lnTo>
                  <a:pt x="246" y="128"/>
                </a:lnTo>
                <a:lnTo>
                  <a:pt x="246" y="128"/>
                </a:lnTo>
                <a:lnTo>
                  <a:pt x="246" y="125"/>
                </a:lnTo>
                <a:lnTo>
                  <a:pt x="246" y="125"/>
                </a:lnTo>
                <a:lnTo>
                  <a:pt x="246" y="125"/>
                </a:lnTo>
                <a:lnTo>
                  <a:pt x="248" y="123"/>
                </a:lnTo>
                <a:lnTo>
                  <a:pt x="248" y="123"/>
                </a:lnTo>
                <a:lnTo>
                  <a:pt x="248" y="123"/>
                </a:lnTo>
                <a:lnTo>
                  <a:pt x="248" y="121"/>
                </a:lnTo>
                <a:lnTo>
                  <a:pt x="248" y="121"/>
                </a:lnTo>
                <a:lnTo>
                  <a:pt x="248" y="121"/>
                </a:lnTo>
                <a:lnTo>
                  <a:pt x="248" y="118"/>
                </a:lnTo>
                <a:lnTo>
                  <a:pt x="248" y="118"/>
                </a:lnTo>
                <a:lnTo>
                  <a:pt x="241" y="118"/>
                </a:lnTo>
                <a:lnTo>
                  <a:pt x="239" y="118"/>
                </a:lnTo>
                <a:lnTo>
                  <a:pt x="239" y="118"/>
                </a:lnTo>
                <a:lnTo>
                  <a:pt x="239" y="118"/>
                </a:lnTo>
                <a:lnTo>
                  <a:pt x="239" y="121"/>
                </a:lnTo>
                <a:lnTo>
                  <a:pt x="239" y="121"/>
                </a:lnTo>
                <a:lnTo>
                  <a:pt x="239" y="121"/>
                </a:lnTo>
                <a:lnTo>
                  <a:pt x="239" y="123"/>
                </a:lnTo>
                <a:lnTo>
                  <a:pt x="239" y="123"/>
                </a:lnTo>
                <a:lnTo>
                  <a:pt x="239" y="123"/>
                </a:lnTo>
                <a:lnTo>
                  <a:pt x="239" y="125"/>
                </a:lnTo>
                <a:lnTo>
                  <a:pt x="239" y="125"/>
                </a:lnTo>
                <a:lnTo>
                  <a:pt x="239" y="125"/>
                </a:lnTo>
                <a:lnTo>
                  <a:pt x="239" y="128"/>
                </a:lnTo>
                <a:lnTo>
                  <a:pt x="239" y="128"/>
                </a:lnTo>
                <a:lnTo>
                  <a:pt x="239" y="128"/>
                </a:lnTo>
                <a:lnTo>
                  <a:pt x="239" y="130"/>
                </a:lnTo>
                <a:lnTo>
                  <a:pt x="239" y="130"/>
                </a:lnTo>
                <a:lnTo>
                  <a:pt x="239" y="130"/>
                </a:lnTo>
                <a:lnTo>
                  <a:pt x="236" y="132"/>
                </a:lnTo>
                <a:lnTo>
                  <a:pt x="236" y="132"/>
                </a:lnTo>
                <a:lnTo>
                  <a:pt x="236" y="132"/>
                </a:lnTo>
                <a:lnTo>
                  <a:pt x="236" y="132"/>
                </a:lnTo>
                <a:lnTo>
                  <a:pt x="246" y="135"/>
                </a:lnTo>
                <a:lnTo>
                  <a:pt x="246" y="135"/>
                </a:lnTo>
                <a:close/>
                <a:moveTo>
                  <a:pt x="248" y="111"/>
                </a:moveTo>
                <a:lnTo>
                  <a:pt x="248" y="111"/>
                </a:lnTo>
                <a:lnTo>
                  <a:pt x="248" y="109"/>
                </a:lnTo>
                <a:lnTo>
                  <a:pt x="251" y="109"/>
                </a:lnTo>
                <a:lnTo>
                  <a:pt x="251" y="109"/>
                </a:lnTo>
                <a:lnTo>
                  <a:pt x="251" y="106"/>
                </a:lnTo>
                <a:lnTo>
                  <a:pt x="251" y="106"/>
                </a:lnTo>
                <a:lnTo>
                  <a:pt x="251" y="106"/>
                </a:lnTo>
                <a:lnTo>
                  <a:pt x="251" y="104"/>
                </a:lnTo>
                <a:lnTo>
                  <a:pt x="251" y="104"/>
                </a:lnTo>
                <a:lnTo>
                  <a:pt x="251" y="104"/>
                </a:lnTo>
                <a:lnTo>
                  <a:pt x="251" y="102"/>
                </a:lnTo>
                <a:lnTo>
                  <a:pt x="251" y="102"/>
                </a:lnTo>
                <a:lnTo>
                  <a:pt x="251" y="102"/>
                </a:lnTo>
                <a:lnTo>
                  <a:pt x="251" y="99"/>
                </a:lnTo>
                <a:lnTo>
                  <a:pt x="251" y="99"/>
                </a:lnTo>
                <a:lnTo>
                  <a:pt x="251" y="99"/>
                </a:lnTo>
                <a:lnTo>
                  <a:pt x="251" y="97"/>
                </a:lnTo>
                <a:lnTo>
                  <a:pt x="251" y="97"/>
                </a:lnTo>
                <a:lnTo>
                  <a:pt x="251" y="97"/>
                </a:lnTo>
                <a:lnTo>
                  <a:pt x="251" y="94"/>
                </a:lnTo>
                <a:lnTo>
                  <a:pt x="251" y="94"/>
                </a:lnTo>
                <a:lnTo>
                  <a:pt x="244" y="94"/>
                </a:lnTo>
                <a:lnTo>
                  <a:pt x="244" y="94"/>
                </a:lnTo>
                <a:lnTo>
                  <a:pt x="244" y="94"/>
                </a:lnTo>
                <a:lnTo>
                  <a:pt x="244" y="97"/>
                </a:lnTo>
                <a:lnTo>
                  <a:pt x="244" y="97"/>
                </a:lnTo>
                <a:lnTo>
                  <a:pt x="244" y="97"/>
                </a:lnTo>
                <a:lnTo>
                  <a:pt x="244" y="99"/>
                </a:lnTo>
                <a:lnTo>
                  <a:pt x="244" y="99"/>
                </a:lnTo>
                <a:lnTo>
                  <a:pt x="244" y="99"/>
                </a:lnTo>
                <a:lnTo>
                  <a:pt x="244" y="102"/>
                </a:lnTo>
                <a:lnTo>
                  <a:pt x="244" y="102"/>
                </a:lnTo>
                <a:lnTo>
                  <a:pt x="244" y="102"/>
                </a:lnTo>
                <a:lnTo>
                  <a:pt x="241" y="104"/>
                </a:lnTo>
                <a:lnTo>
                  <a:pt x="241" y="104"/>
                </a:lnTo>
                <a:lnTo>
                  <a:pt x="241" y="104"/>
                </a:lnTo>
                <a:lnTo>
                  <a:pt x="241" y="106"/>
                </a:lnTo>
                <a:lnTo>
                  <a:pt x="241" y="106"/>
                </a:lnTo>
                <a:lnTo>
                  <a:pt x="241" y="106"/>
                </a:lnTo>
                <a:lnTo>
                  <a:pt x="241" y="106"/>
                </a:lnTo>
                <a:lnTo>
                  <a:pt x="241" y="109"/>
                </a:lnTo>
                <a:lnTo>
                  <a:pt x="241" y="109"/>
                </a:lnTo>
                <a:lnTo>
                  <a:pt x="241" y="109"/>
                </a:lnTo>
                <a:lnTo>
                  <a:pt x="248" y="111"/>
                </a:lnTo>
                <a:lnTo>
                  <a:pt x="248" y="111"/>
                </a:lnTo>
                <a:close/>
                <a:moveTo>
                  <a:pt x="253" y="87"/>
                </a:moveTo>
                <a:lnTo>
                  <a:pt x="253" y="87"/>
                </a:lnTo>
                <a:lnTo>
                  <a:pt x="253" y="85"/>
                </a:lnTo>
                <a:lnTo>
                  <a:pt x="253" y="85"/>
                </a:lnTo>
                <a:lnTo>
                  <a:pt x="253" y="85"/>
                </a:lnTo>
                <a:lnTo>
                  <a:pt x="253" y="83"/>
                </a:lnTo>
                <a:lnTo>
                  <a:pt x="253" y="83"/>
                </a:lnTo>
                <a:lnTo>
                  <a:pt x="253" y="83"/>
                </a:lnTo>
                <a:lnTo>
                  <a:pt x="253" y="80"/>
                </a:lnTo>
                <a:lnTo>
                  <a:pt x="253" y="80"/>
                </a:lnTo>
                <a:lnTo>
                  <a:pt x="253" y="78"/>
                </a:lnTo>
                <a:lnTo>
                  <a:pt x="253" y="78"/>
                </a:lnTo>
                <a:lnTo>
                  <a:pt x="253" y="78"/>
                </a:lnTo>
                <a:lnTo>
                  <a:pt x="253" y="75"/>
                </a:lnTo>
                <a:lnTo>
                  <a:pt x="253" y="75"/>
                </a:lnTo>
                <a:lnTo>
                  <a:pt x="253" y="75"/>
                </a:lnTo>
                <a:lnTo>
                  <a:pt x="253" y="73"/>
                </a:lnTo>
                <a:lnTo>
                  <a:pt x="253" y="73"/>
                </a:lnTo>
                <a:lnTo>
                  <a:pt x="255" y="73"/>
                </a:lnTo>
                <a:lnTo>
                  <a:pt x="255" y="71"/>
                </a:lnTo>
                <a:lnTo>
                  <a:pt x="255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1"/>
                </a:lnTo>
                <a:lnTo>
                  <a:pt x="246" y="73"/>
                </a:lnTo>
                <a:lnTo>
                  <a:pt x="246" y="73"/>
                </a:lnTo>
                <a:lnTo>
                  <a:pt x="246" y="73"/>
                </a:lnTo>
                <a:lnTo>
                  <a:pt x="246" y="75"/>
                </a:lnTo>
                <a:lnTo>
                  <a:pt x="246" y="75"/>
                </a:lnTo>
                <a:lnTo>
                  <a:pt x="246" y="75"/>
                </a:lnTo>
                <a:lnTo>
                  <a:pt x="246" y="78"/>
                </a:lnTo>
                <a:lnTo>
                  <a:pt x="246" y="78"/>
                </a:lnTo>
                <a:lnTo>
                  <a:pt x="246" y="78"/>
                </a:lnTo>
                <a:lnTo>
                  <a:pt x="246" y="80"/>
                </a:lnTo>
                <a:lnTo>
                  <a:pt x="246" y="80"/>
                </a:lnTo>
                <a:lnTo>
                  <a:pt x="246" y="80"/>
                </a:lnTo>
                <a:lnTo>
                  <a:pt x="246" y="83"/>
                </a:lnTo>
                <a:lnTo>
                  <a:pt x="246" y="83"/>
                </a:lnTo>
                <a:lnTo>
                  <a:pt x="246" y="83"/>
                </a:lnTo>
                <a:lnTo>
                  <a:pt x="246" y="85"/>
                </a:lnTo>
                <a:lnTo>
                  <a:pt x="244" y="85"/>
                </a:lnTo>
                <a:lnTo>
                  <a:pt x="244" y="85"/>
                </a:lnTo>
                <a:lnTo>
                  <a:pt x="253" y="87"/>
                </a:lnTo>
                <a:lnTo>
                  <a:pt x="253" y="87"/>
                </a:lnTo>
                <a:close/>
                <a:moveTo>
                  <a:pt x="255" y="64"/>
                </a:moveTo>
                <a:lnTo>
                  <a:pt x="255" y="64"/>
                </a:lnTo>
                <a:lnTo>
                  <a:pt x="255" y="61"/>
                </a:lnTo>
                <a:lnTo>
                  <a:pt x="255" y="61"/>
                </a:lnTo>
                <a:lnTo>
                  <a:pt x="255" y="59"/>
                </a:lnTo>
                <a:lnTo>
                  <a:pt x="255" y="59"/>
                </a:lnTo>
                <a:lnTo>
                  <a:pt x="255" y="59"/>
                </a:lnTo>
                <a:lnTo>
                  <a:pt x="255" y="56"/>
                </a:lnTo>
                <a:lnTo>
                  <a:pt x="255" y="56"/>
                </a:lnTo>
                <a:lnTo>
                  <a:pt x="255" y="56"/>
                </a:lnTo>
                <a:lnTo>
                  <a:pt x="255" y="54"/>
                </a:lnTo>
                <a:lnTo>
                  <a:pt x="255" y="54"/>
                </a:lnTo>
                <a:lnTo>
                  <a:pt x="255" y="54"/>
                </a:lnTo>
                <a:lnTo>
                  <a:pt x="255" y="52"/>
                </a:lnTo>
                <a:lnTo>
                  <a:pt x="255" y="52"/>
                </a:lnTo>
                <a:lnTo>
                  <a:pt x="255" y="52"/>
                </a:lnTo>
                <a:lnTo>
                  <a:pt x="255" y="49"/>
                </a:lnTo>
                <a:lnTo>
                  <a:pt x="255" y="49"/>
                </a:lnTo>
                <a:lnTo>
                  <a:pt x="255" y="47"/>
                </a:lnTo>
                <a:lnTo>
                  <a:pt x="255" y="47"/>
                </a:lnTo>
                <a:lnTo>
                  <a:pt x="255" y="47"/>
                </a:lnTo>
                <a:lnTo>
                  <a:pt x="248" y="47"/>
                </a:lnTo>
                <a:lnTo>
                  <a:pt x="248" y="47"/>
                </a:lnTo>
                <a:lnTo>
                  <a:pt x="248" y="47"/>
                </a:lnTo>
                <a:lnTo>
                  <a:pt x="248" y="49"/>
                </a:lnTo>
                <a:lnTo>
                  <a:pt x="248" y="49"/>
                </a:lnTo>
                <a:lnTo>
                  <a:pt x="248" y="49"/>
                </a:lnTo>
                <a:lnTo>
                  <a:pt x="248" y="52"/>
                </a:lnTo>
                <a:lnTo>
                  <a:pt x="248" y="52"/>
                </a:lnTo>
                <a:lnTo>
                  <a:pt x="248" y="52"/>
                </a:lnTo>
                <a:lnTo>
                  <a:pt x="248" y="54"/>
                </a:lnTo>
                <a:lnTo>
                  <a:pt x="248" y="54"/>
                </a:lnTo>
                <a:lnTo>
                  <a:pt x="248" y="54"/>
                </a:lnTo>
                <a:lnTo>
                  <a:pt x="248" y="56"/>
                </a:lnTo>
                <a:lnTo>
                  <a:pt x="248" y="56"/>
                </a:lnTo>
                <a:lnTo>
                  <a:pt x="248" y="56"/>
                </a:lnTo>
                <a:lnTo>
                  <a:pt x="248" y="59"/>
                </a:lnTo>
                <a:lnTo>
                  <a:pt x="248" y="59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48" y="61"/>
                </a:lnTo>
                <a:lnTo>
                  <a:pt x="255" y="64"/>
                </a:lnTo>
                <a:lnTo>
                  <a:pt x="255" y="64"/>
                </a:lnTo>
                <a:close/>
                <a:moveTo>
                  <a:pt x="258" y="40"/>
                </a:moveTo>
                <a:lnTo>
                  <a:pt x="258" y="40"/>
                </a:lnTo>
                <a:lnTo>
                  <a:pt x="258" y="38"/>
                </a:lnTo>
                <a:lnTo>
                  <a:pt x="258" y="38"/>
                </a:lnTo>
                <a:lnTo>
                  <a:pt x="258" y="35"/>
                </a:lnTo>
                <a:lnTo>
                  <a:pt x="258" y="35"/>
                </a:lnTo>
                <a:lnTo>
                  <a:pt x="258" y="35"/>
                </a:lnTo>
                <a:lnTo>
                  <a:pt x="258" y="33"/>
                </a:lnTo>
                <a:lnTo>
                  <a:pt x="258" y="33"/>
                </a:lnTo>
                <a:lnTo>
                  <a:pt x="258" y="33"/>
                </a:lnTo>
                <a:lnTo>
                  <a:pt x="258" y="30"/>
                </a:lnTo>
                <a:lnTo>
                  <a:pt x="258" y="30"/>
                </a:lnTo>
                <a:lnTo>
                  <a:pt x="258" y="30"/>
                </a:lnTo>
                <a:lnTo>
                  <a:pt x="258" y="28"/>
                </a:lnTo>
                <a:lnTo>
                  <a:pt x="258" y="28"/>
                </a:lnTo>
                <a:lnTo>
                  <a:pt x="258" y="26"/>
                </a:lnTo>
                <a:lnTo>
                  <a:pt x="258" y="26"/>
                </a:lnTo>
                <a:lnTo>
                  <a:pt x="258" y="26"/>
                </a:lnTo>
                <a:lnTo>
                  <a:pt x="258" y="23"/>
                </a:lnTo>
                <a:lnTo>
                  <a:pt x="258" y="23"/>
                </a:lnTo>
                <a:lnTo>
                  <a:pt x="258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3"/>
                </a:lnTo>
                <a:lnTo>
                  <a:pt x="251" y="26"/>
                </a:lnTo>
                <a:lnTo>
                  <a:pt x="251" y="26"/>
                </a:lnTo>
                <a:lnTo>
                  <a:pt x="251" y="26"/>
                </a:lnTo>
                <a:lnTo>
                  <a:pt x="251" y="28"/>
                </a:lnTo>
                <a:lnTo>
                  <a:pt x="251" y="28"/>
                </a:lnTo>
                <a:lnTo>
                  <a:pt x="251" y="28"/>
                </a:lnTo>
                <a:lnTo>
                  <a:pt x="251" y="30"/>
                </a:lnTo>
                <a:lnTo>
                  <a:pt x="251" y="30"/>
                </a:lnTo>
                <a:lnTo>
                  <a:pt x="251" y="30"/>
                </a:lnTo>
                <a:lnTo>
                  <a:pt x="248" y="33"/>
                </a:lnTo>
                <a:lnTo>
                  <a:pt x="248" y="33"/>
                </a:lnTo>
                <a:lnTo>
                  <a:pt x="248" y="35"/>
                </a:lnTo>
                <a:lnTo>
                  <a:pt x="248" y="35"/>
                </a:lnTo>
                <a:lnTo>
                  <a:pt x="248" y="35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48" y="38"/>
                </a:lnTo>
                <a:lnTo>
                  <a:pt x="258" y="4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9" name="Group 48"/>
          <p:cNvGrpSpPr/>
          <p:nvPr/>
        </p:nvGrpSpPr>
        <p:grpSpPr>
          <a:xfrm>
            <a:off x="4080623" y="1848356"/>
            <a:ext cx="4112103" cy="3214208"/>
            <a:chOff x="3720099" y="2252888"/>
            <a:chExt cx="4858935" cy="3797966"/>
          </a:xfrm>
        </p:grpSpPr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6125403" y="4227655"/>
              <a:ext cx="1034611" cy="1823199"/>
            </a:xfrm>
            <a:custGeom>
              <a:avLst/>
              <a:gdLst>
                <a:gd name="T0" fmla="*/ 149 w 199"/>
                <a:gd name="T1" fmla="*/ 350 h 350"/>
                <a:gd name="T2" fmla="*/ 150 w 199"/>
                <a:gd name="T3" fmla="*/ 189 h 350"/>
                <a:gd name="T4" fmla="*/ 199 w 199"/>
                <a:gd name="T5" fmla="*/ 56 h 350"/>
                <a:gd name="T6" fmla="*/ 90 w 199"/>
                <a:gd name="T7" fmla="*/ 0 h 350"/>
                <a:gd name="T8" fmla="*/ 30 w 199"/>
                <a:gd name="T9" fmla="*/ 0 h 350"/>
                <a:gd name="T10" fmla="*/ 0 w 199"/>
                <a:gd name="T11" fmla="*/ 0 h 350"/>
                <a:gd name="T12" fmla="*/ 0 w 199"/>
                <a:gd name="T13" fmla="*/ 350 h 350"/>
                <a:gd name="T14" fmla="*/ 149 w 199"/>
                <a:gd name="T1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350">
                  <a:moveTo>
                    <a:pt x="149" y="350"/>
                  </a:moveTo>
                  <a:cubicBezTo>
                    <a:pt x="150" y="189"/>
                    <a:pt x="150" y="189"/>
                    <a:pt x="150" y="189"/>
                  </a:cubicBezTo>
                  <a:cubicBezTo>
                    <a:pt x="199" y="56"/>
                    <a:pt x="199" y="56"/>
                    <a:pt x="199" y="56"/>
                  </a:cubicBezTo>
                  <a:cubicBezTo>
                    <a:pt x="179" y="35"/>
                    <a:pt x="146" y="18"/>
                    <a:pt x="9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50"/>
                    <a:pt x="0" y="350"/>
                    <a:pt x="0" y="350"/>
                  </a:cubicBezTo>
                  <a:lnTo>
                    <a:pt x="149" y="350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6656986" y="4436334"/>
              <a:ext cx="876454" cy="1370694"/>
            </a:xfrm>
            <a:custGeom>
              <a:avLst/>
              <a:gdLst>
                <a:gd name="T0" fmla="*/ 4 w 169"/>
                <a:gd name="T1" fmla="*/ 15 h 263"/>
                <a:gd name="T2" fmla="*/ 8 w 169"/>
                <a:gd name="T3" fmla="*/ 14 h 263"/>
                <a:gd name="T4" fmla="*/ 13 w 169"/>
                <a:gd name="T5" fmla="*/ 12 h 263"/>
                <a:gd name="T6" fmla="*/ 13 w 169"/>
                <a:gd name="T7" fmla="*/ 12 h 263"/>
                <a:gd name="T8" fmla="*/ 53 w 169"/>
                <a:gd name="T9" fmla="*/ 2 h 263"/>
                <a:gd name="T10" fmla="*/ 84 w 169"/>
                <a:gd name="T11" fmla="*/ 6 h 263"/>
                <a:gd name="T12" fmla="*/ 104 w 169"/>
                <a:gd name="T13" fmla="*/ 27 h 263"/>
                <a:gd name="T14" fmla="*/ 120 w 169"/>
                <a:gd name="T15" fmla="*/ 74 h 263"/>
                <a:gd name="T16" fmla="*/ 119 w 169"/>
                <a:gd name="T17" fmla="*/ 74 h 263"/>
                <a:gd name="T18" fmla="*/ 162 w 169"/>
                <a:gd name="T19" fmla="*/ 204 h 263"/>
                <a:gd name="T20" fmla="*/ 129 w 169"/>
                <a:gd name="T21" fmla="*/ 257 h 263"/>
                <a:gd name="T22" fmla="*/ 129 w 169"/>
                <a:gd name="T23" fmla="*/ 257 h 263"/>
                <a:gd name="T24" fmla="*/ 69 w 169"/>
                <a:gd name="T25" fmla="*/ 227 h 263"/>
                <a:gd name="T26" fmla="*/ 0 w 169"/>
                <a:gd name="T27" fmla="*/ 16 h 263"/>
                <a:gd name="T28" fmla="*/ 4 w 169"/>
                <a:gd name="T29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263">
                  <a:moveTo>
                    <a:pt x="4" y="1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64" y="0"/>
                    <a:pt x="74" y="2"/>
                    <a:pt x="84" y="6"/>
                  </a:cubicBezTo>
                  <a:cubicBezTo>
                    <a:pt x="94" y="11"/>
                    <a:pt x="101" y="17"/>
                    <a:pt x="104" y="27"/>
                  </a:cubicBezTo>
                  <a:cubicBezTo>
                    <a:pt x="120" y="74"/>
                    <a:pt x="120" y="74"/>
                    <a:pt x="120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62" y="204"/>
                    <a:pt x="162" y="204"/>
                    <a:pt x="162" y="204"/>
                  </a:cubicBezTo>
                  <a:cubicBezTo>
                    <a:pt x="169" y="226"/>
                    <a:pt x="155" y="250"/>
                    <a:pt x="129" y="257"/>
                  </a:cubicBezTo>
                  <a:cubicBezTo>
                    <a:pt x="129" y="257"/>
                    <a:pt x="129" y="257"/>
                    <a:pt x="129" y="257"/>
                  </a:cubicBezTo>
                  <a:cubicBezTo>
                    <a:pt x="104" y="263"/>
                    <a:pt x="77" y="250"/>
                    <a:pt x="69" y="22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" y="15"/>
                    <a:pt x="4" y="15"/>
                    <a:pt x="4" y="15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/>
            </p:cNvSpPr>
            <p:nvPr/>
          </p:nvSpPr>
          <p:spPr bwMode="auto">
            <a:xfrm>
              <a:off x="6977693" y="5180990"/>
              <a:ext cx="1096117" cy="610662"/>
            </a:xfrm>
            <a:custGeom>
              <a:avLst/>
              <a:gdLst>
                <a:gd name="T0" fmla="*/ 1 w 211"/>
                <a:gd name="T1" fmla="*/ 31 h 117"/>
                <a:gd name="T2" fmla="*/ 1 w 211"/>
                <a:gd name="T3" fmla="*/ 35 h 117"/>
                <a:gd name="T4" fmla="*/ 2 w 211"/>
                <a:gd name="T5" fmla="*/ 40 h 117"/>
                <a:gd name="T6" fmla="*/ 2 w 211"/>
                <a:gd name="T7" fmla="*/ 40 h 117"/>
                <a:gd name="T8" fmla="*/ 8 w 211"/>
                <a:gd name="T9" fmla="*/ 80 h 117"/>
                <a:gd name="T10" fmla="*/ 24 w 211"/>
                <a:gd name="T11" fmla="*/ 106 h 117"/>
                <a:gd name="T12" fmla="*/ 51 w 211"/>
                <a:gd name="T13" fmla="*/ 116 h 117"/>
                <a:gd name="T14" fmla="*/ 100 w 211"/>
                <a:gd name="T15" fmla="*/ 109 h 117"/>
                <a:gd name="T16" fmla="*/ 100 w 211"/>
                <a:gd name="T17" fmla="*/ 109 h 117"/>
                <a:gd name="T18" fmla="*/ 211 w 211"/>
                <a:gd name="T19" fmla="*/ 94 h 117"/>
                <a:gd name="T20" fmla="*/ 194 w 211"/>
                <a:gd name="T21" fmla="*/ 0 h 117"/>
                <a:gd name="T22" fmla="*/ 0 w 211"/>
                <a:gd name="T23" fmla="*/ 26 h 117"/>
                <a:gd name="T24" fmla="*/ 1 w 211"/>
                <a:gd name="T25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1" h="117">
                  <a:moveTo>
                    <a:pt x="1" y="31"/>
                  </a:moveTo>
                  <a:cubicBezTo>
                    <a:pt x="1" y="35"/>
                    <a:pt x="1" y="35"/>
                    <a:pt x="1" y="3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11" y="91"/>
                    <a:pt x="16" y="100"/>
                    <a:pt x="24" y="106"/>
                  </a:cubicBezTo>
                  <a:cubicBezTo>
                    <a:pt x="32" y="114"/>
                    <a:pt x="40" y="117"/>
                    <a:pt x="51" y="116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211" y="94"/>
                    <a:pt x="211" y="94"/>
                    <a:pt x="211" y="94"/>
                  </a:cubicBezTo>
                  <a:cubicBezTo>
                    <a:pt x="194" y="0"/>
                    <a:pt x="194" y="0"/>
                    <a:pt x="194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1" y="3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6136387" y="2252888"/>
              <a:ext cx="887436" cy="1853952"/>
            </a:xfrm>
            <a:custGeom>
              <a:avLst/>
              <a:gdLst>
                <a:gd name="T0" fmla="*/ 0 w 171"/>
                <a:gd name="T1" fmla="*/ 356 h 356"/>
                <a:gd name="T2" fmla="*/ 156 w 171"/>
                <a:gd name="T3" fmla="*/ 203 h 356"/>
                <a:gd name="T4" fmla="*/ 150 w 171"/>
                <a:gd name="T5" fmla="*/ 59 h 356"/>
                <a:gd name="T6" fmla="*/ 0 w 171"/>
                <a:gd name="T7" fmla="*/ 0 h 356"/>
                <a:gd name="T8" fmla="*/ 0 w 171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56">
                  <a:moveTo>
                    <a:pt x="0" y="356"/>
                  </a:moveTo>
                  <a:cubicBezTo>
                    <a:pt x="69" y="348"/>
                    <a:pt x="135" y="294"/>
                    <a:pt x="156" y="203"/>
                  </a:cubicBezTo>
                  <a:cubicBezTo>
                    <a:pt x="169" y="145"/>
                    <a:pt x="171" y="93"/>
                    <a:pt x="150" y="59"/>
                  </a:cubicBezTo>
                  <a:cubicBezTo>
                    <a:pt x="122" y="11"/>
                    <a:pt x="59" y="1"/>
                    <a:pt x="0" y="0"/>
                  </a:cubicBezTo>
                  <a:lnTo>
                    <a:pt x="0" y="356"/>
                  </a:ln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5139119" y="4227655"/>
              <a:ext cx="1034611" cy="1823199"/>
            </a:xfrm>
            <a:custGeom>
              <a:avLst/>
              <a:gdLst>
                <a:gd name="T0" fmla="*/ 51 w 199"/>
                <a:gd name="T1" fmla="*/ 350 h 350"/>
                <a:gd name="T2" fmla="*/ 49 w 199"/>
                <a:gd name="T3" fmla="*/ 189 h 350"/>
                <a:gd name="T4" fmla="*/ 0 w 199"/>
                <a:gd name="T5" fmla="*/ 56 h 350"/>
                <a:gd name="T6" fmla="*/ 109 w 199"/>
                <a:gd name="T7" fmla="*/ 0 h 350"/>
                <a:gd name="T8" fmla="*/ 170 w 199"/>
                <a:gd name="T9" fmla="*/ 0 h 350"/>
                <a:gd name="T10" fmla="*/ 199 w 199"/>
                <a:gd name="T11" fmla="*/ 0 h 350"/>
                <a:gd name="T12" fmla="*/ 199 w 199"/>
                <a:gd name="T13" fmla="*/ 350 h 350"/>
                <a:gd name="T14" fmla="*/ 51 w 199"/>
                <a:gd name="T15" fmla="*/ 350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350">
                  <a:moveTo>
                    <a:pt x="51" y="350"/>
                  </a:moveTo>
                  <a:cubicBezTo>
                    <a:pt x="49" y="189"/>
                    <a:pt x="49" y="189"/>
                    <a:pt x="49" y="189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20" y="35"/>
                    <a:pt x="54" y="18"/>
                    <a:pt x="109" y="0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9" y="350"/>
                    <a:pt x="199" y="350"/>
                    <a:pt x="199" y="350"/>
                  </a:cubicBezTo>
                  <a:lnTo>
                    <a:pt x="51" y="35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/>
            </p:cNvSpPr>
            <p:nvPr/>
          </p:nvSpPr>
          <p:spPr bwMode="auto">
            <a:xfrm>
              <a:off x="5710242" y="3889375"/>
              <a:ext cx="872061" cy="1546424"/>
            </a:xfrm>
            <a:custGeom>
              <a:avLst/>
              <a:gdLst>
                <a:gd name="T0" fmla="*/ 397 w 397"/>
                <a:gd name="T1" fmla="*/ 154 h 704"/>
                <a:gd name="T2" fmla="*/ 203 w 397"/>
                <a:gd name="T3" fmla="*/ 704 h 704"/>
                <a:gd name="T4" fmla="*/ 0 w 397"/>
                <a:gd name="T5" fmla="*/ 154 h 704"/>
                <a:gd name="T6" fmla="*/ 71 w 397"/>
                <a:gd name="T7" fmla="*/ 152 h 704"/>
                <a:gd name="T8" fmla="*/ 71 w 397"/>
                <a:gd name="T9" fmla="*/ 0 h 704"/>
                <a:gd name="T10" fmla="*/ 331 w 397"/>
                <a:gd name="T11" fmla="*/ 0 h 704"/>
                <a:gd name="T12" fmla="*/ 331 w 397"/>
                <a:gd name="T13" fmla="*/ 152 h 704"/>
                <a:gd name="T14" fmla="*/ 397 w 397"/>
                <a:gd name="T15" fmla="*/ 154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7" h="704">
                  <a:moveTo>
                    <a:pt x="397" y="154"/>
                  </a:moveTo>
                  <a:lnTo>
                    <a:pt x="203" y="704"/>
                  </a:lnTo>
                  <a:lnTo>
                    <a:pt x="0" y="154"/>
                  </a:lnTo>
                  <a:lnTo>
                    <a:pt x="71" y="152"/>
                  </a:lnTo>
                  <a:lnTo>
                    <a:pt x="71" y="0"/>
                  </a:lnTo>
                  <a:lnTo>
                    <a:pt x="331" y="0"/>
                  </a:lnTo>
                  <a:lnTo>
                    <a:pt x="331" y="152"/>
                  </a:lnTo>
                  <a:lnTo>
                    <a:pt x="397" y="15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5846432" y="3889375"/>
              <a:ext cx="601875" cy="509617"/>
            </a:xfrm>
            <a:custGeom>
              <a:avLst/>
              <a:gdLst>
                <a:gd name="T0" fmla="*/ 0 w 116"/>
                <a:gd name="T1" fmla="*/ 64 h 98"/>
                <a:gd name="T2" fmla="*/ 4 w 116"/>
                <a:gd name="T3" fmla="*/ 64 h 98"/>
                <a:gd name="T4" fmla="*/ 4 w 116"/>
                <a:gd name="T5" fmla="*/ 0 h 98"/>
                <a:gd name="T6" fmla="*/ 114 w 116"/>
                <a:gd name="T7" fmla="*/ 0 h 98"/>
                <a:gd name="T8" fmla="*/ 114 w 116"/>
                <a:gd name="T9" fmla="*/ 64 h 98"/>
                <a:gd name="T10" fmla="*/ 116 w 116"/>
                <a:gd name="T11" fmla="*/ 64 h 98"/>
                <a:gd name="T12" fmla="*/ 60 w 116"/>
                <a:gd name="T13" fmla="*/ 98 h 98"/>
                <a:gd name="T14" fmla="*/ 0 w 116"/>
                <a:gd name="T15" fmla="*/ 64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6" h="98">
                  <a:moveTo>
                    <a:pt x="0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64"/>
                    <a:pt x="114" y="64"/>
                    <a:pt x="114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03" y="81"/>
                    <a:pt x="83" y="98"/>
                    <a:pt x="60" y="98"/>
                  </a:cubicBezTo>
                  <a:cubicBezTo>
                    <a:pt x="36" y="98"/>
                    <a:pt x="14" y="81"/>
                    <a:pt x="0" y="64"/>
                  </a:cubicBezTo>
                  <a:close/>
                </a:path>
              </a:pathLst>
            </a:custGeom>
            <a:solidFill>
              <a:srgbClr val="E0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5866201" y="3889375"/>
              <a:ext cx="571122" cy="364640"/>
            </a:xfrm>
            <a:custGeom>
              <a:avLst/>
              <a:gdLst>
                <a:gd name="T0" fmla="*/ 0 w 110"/>
                <a:gd name="T1" fmla="*/ 62 h 70"/>
                <a:gd name="T2" fmla="*/ 0 w 110"/>
                <a:gd name="T3" fmla="*/ 0 h 70"/>
                <a:gd name="T4" fmla="*/ 110 w 110"/>
                <a:gd name="T5" fmla="*/ 0 h 70"/>
                <a:gd name="T6" fmla="*/ 110 w 110"/>
                <a:gd name="T7" fmla="*/ 62 h 70"/>
                <a:gd name="T8" fmla="*/ 55 w 110"/>
                <a:gd name="T9" fmla="*/ 70 h 70"/>
                <a:gd name="T10" fmla="*/ 0 w 110"/>
                <a:gd name="T11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" h="70">
                  <a:moveTo>
                    <a:pt x="0" y="6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93" y="67"/>
                    <a:pt x="74" y="70"/>
                    <a:pt x="55" y="70"/>
                  </a:cubicBezTo>
                  <a:cubicBezTo>
                    <a:pt x="36" y="70"/>
                    <a:pt x="18" y="67"/>
                    <a:pt x="0" y="62"/>
                  </a:cubicBezTo>
                  <a:close/>
                </a:path>
              </a:pathLst>
            </a:custGeom>
            <a:solidFill>
              <a:srgbClr val="CAC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5789320" y="3889375"/>
              <a:ext cx="358051" cy="812751"/>
            </a:xfrm>
            <a:custGeom>
              <a:avLst/>
              <a:gdLst>
                <a:gd name="T0" fmla="*/ 163 w 163"/>
                <a:gd name="T1" fmla="*/ 370 h 370"/>
                <a:gd name="T2" fmla="*/ 0 w 163"/>
                <a:gd name="T3" fmla="*/ 154 h 370"/>
                <a:gd name="T4" fmla="*/ 35 w 163"/>
                <a:gd name="T5" fmla="*/ 152 h 370"/>
                <a:gd name="T6" fmla="*/ 35 w 163"/>
                <a:gd name="T7" fmla="*/ 0 h 370"/>
                <a:gd name="T8" fmla="*/ 163 w 163"/>
                <a:gd name="T9" fmla="*/ 0 h 370"/>
                <a:gd name="T10" fmla="*/ 163 w 163"/>
                <a:gd name="T11" fmla="*/ 37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3" h="370">
                  <a:moveTo>
                    <a:pt x="163" y="370"/>
                  </a:moveTo>
                  <a:lnTo>
                    <a:pt x="0" y="154"/>
                  </a:lnTo>
                  <a:lnTo>
                    <a:pt x="35" y="152"/>
                  </a:lnTo>
                  <a:lnTo>
                    <a:pt x="35" y="0"/>
                  </a:lnTo>
                  <a:lnTo>
                    <a:pt x="163" y="0"/>
                  </a:lnTo>
                  <a:lnTo>
                    <a:pt x="163" y="37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5846432" y="3889375"/>
              <a:ext cx="300938" cy="516208"/>
            </a:xfrm>
            <a:custGeom>
              <a:avLst/>
              <a:gdLst>
                <a:gd name="T0" fmla="*/ 0 w 58"/>
                <a:gd name="T1" fmla="*/ 64 h 99"/>
                <a:gd name="T2" fmla="*/ 4 w 58"/>
                <a:gd name="T3" fmla="*/ 64 h 99"/>
                <a:gd name="T4" fmla="*/ 4 w 58"/>
                <a:gd name="T5" fmla="*/ 0 h 99"/>
                <a:gd name="T6" fmla="*/ 58 w 58"/>
                <a:gd name="T7" fmla="*/ 0 h 99"/>
                <a:gd name="T8" fmla="*/ 58 w 58"/>
                <a:gd name="T9" fmla="*/ 98 h 99"/>
                <a:gd name="T10" fmla="*/ 58 w 58"/>
                <a:gd name="T11" fmla="*/ 98 h 99"/>
                <a:gd name="T12" fmla="*/ 0 w 58"/>
                <a:gd name="T13" fmla="*/ 6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99">
                  <a:moveTo>
                    <a:pt x="0" y="64"/>
                  </a:moveTo>
                  <a:cubicBezTo>
                    <a:pt x="4" y="64"/>
                    <a:pt x="4" y="64"/>
                    <a:pt x="4" y="64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35" y="99"/>
                    <a:pt x="14" y="81"/>
                    <a:pt x="0" y="64"/>
                  </a:cubicBezTo>
                  <a:close/>
                </a:path>
              </a:pathLst>
            </a:custGeom>
            <a:solidFill>
              <a:srgbClr val="EAE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5866201" y="3889375"/>
              <a:ext cx="281168" cy="364640"/>
            </a:xfrm>
            <a:custGeom>
              <a:avLst/>
              <a:gdLst>
                <a:gd name="T0" fmla="*/ 0 w 54"/>
                <a:gd name="T1" fmla="*/ 62 h 70"/>
                <a:gd name="T2" fmla="*/ 0 w 54"/>
                <a:gd name="T3" fmla="*/ 0 h 70"/>
                <a:gd name="T4" fmla="*/ 54 w 54"/>
                <a:gd name="T5" fmla="*/ 0 h 70"/>
                <a:gd name="T6" fmla="*/ 54 w 54"/>
                <a:gd name="T7" fmla="*/ 70 h 70"/>
                <a:gd name="T8" fmla="*/ 0 w 54"/>
                <a:gd name="T9" fmla="*/ 6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0">
                  <a:moveTo>
                    <a:pt x="0" y="6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36" y="70"/>
                    <a:pt x="17" y="67"/>
                    <a:pt x="0" y="62"/>
                  </a:cubicBezTo>
                  <a:close/>
                </a:path>
              </a:pathLst>
            </a:custGeom>
            <a:solidFill>
              <a:srgbClr val="DAD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5918920" y="4398992"/>
              <a:ext cx="461291" cy="292152"/>
            </a:xfrm>
            <a:custGeom>
              <a:avLst/>
              <a:gdLst>
                <a:gd name="T0" fmla="*/ 0 w 210"/>
                <a:gd name="T1" fmla="*/ 26 h 133"/>
                <a:gd name="T2" fmla="*/ 106 w 210"/>
                <a:gd name="T3" fmla="*/ 133 h 133"/>
                <a:gd name="T4" fmla="*/ 210 w 210"/>
                <a:gd name="T5" fmla="*/ 22 h 133"/>
                <a:gd name="T6" fmla="*/ 106 w 210"/>
                <a:gd name="T7" fmla="*/ 0 h 133"/>
                <a:gd name="T8" fmla="*/ 0 w 210"/>
                <a:gd name="T9" fmla="*/ 2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" h="133">
                  <a:moveTo>
                    <a:pt x="0" y="26"/>
                  </a:moveTo>
                  <a:lnTo>
                    <a:pt x="106" y="133"/>
                  </a:lnTo>
                  <a:lnTo>
                    <a:pt x="210" y="22"/>
                  </a:lnTo>
                  <a:lnTo>
                    <a:pt x="106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6041931" y="4504430"/>
              <a:ext cx="213073" cy="984088"/>
            </a:xfrm>
            <a:custGeom>
              <a:avLst/>
              <a:gdLst>
                <a:gd name="T0" fmla="*/ 0 w 97"/>
                <a:gd name="T1" fmla="*/ 273 h 448"/>
                <a:gd name="T2" fmla="*/ 50 w 97"/>
                <a:gd name="T3" fmla="*/ 0 h 448"/>
                <a:gd name="T4" fmla="*/ 97 w 97"/>
                <a:gd name="T5" fmla="*/ 282 h 448"/>
                <a:gd name="T6" fmla="*/ 52 w 97"/>
                <a:gd name="T7" fmla="*/ 448 h 448"/>
                <a:gd name="T8" fmla="*/ 0 w 97"/>
                <a:gd name="T9" fmla="*/ 273 h 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448">
                  <a:moveTo>
                    <a:pt x="0" y="273"/>
                  </a:moveTo>
                  <a:lnTo>
                    <a:pt x="50" y="0"/>
                  </a:lnTo>
                  <a:lnTo>
                    <a:pt x="97" y="282"/>
                  </a:lnTo>
                  <a:lnTo>
                    <a:pt x="52" y="448"/>
                  </a:lnTo>
                  <a:lnTo>
                    <a:pt x="0" y="273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5268719" y="2252888"/>
              <a:ext cx="887436" cy="1853952"/>
            </a:xfrm>
            <a:custGeom>
              <a:avLst/>
              <a:gdLst>
                <a:gd name="T0" fmla="*/ 171 w 171"/>
                <a:gd name="T1" fmla="*/ 356 h 356"/>
                <a:gd name="T2" fmla="*/ 16 w 171"/>
                <a:gd name="T3" fmla="*/ 203 h 356"/>
                <a:gd name="T4" fmla="*/ 21 w 171"/>
                <a:gd name="T5" fmla="*/ 59 h 356"/>
                <a:gd name="T6" fmla="*/ 171 w 171"/>
                <a:gd name="T7" fmla="*/ 0 h 356"/>
                <a:gd name="T8" fmla="*/ 171 w 171"/>
                <a:gd name="T9" fmla="*/ 356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1" h="356">
                  <a:moveTo>
                    <a:pt x="171" y="356"/>
                  </a:moveTo>
                  <a:cubicBezTo>
                    <a:pt x="102" y="348"/>
                    <a:pt x="37" y="294"/>
                    <a:pt x="16" y="203"/>
                  </a:cubicBezTo>
                  <a:cubicBezTo>
                    <a:pt x="2" y="145"/>
                    <a:pt x="0" y="93"/>
                    <a:pt x="21" y="59"/>
                  </a:cubicBezTo>
                  <a:cubicBezTo>
                    <a:pt x="50" y="11"/>
                    <a:pt x="112" y="1"/>
                    <a:pt x="171" y="0"/>
                  </a:cubicBezTo>
                  <a:lnTo>
                    <a:pt x="171" y="356"/>
                  </a:ln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5402714" y="2690017"/>
              <a:ext cx="1471739" cy="1761693"/>
            </a:xfrm>
            <a:custGeom>
              <a:avLst/>
              <a:gdLst>
                <a:gd name="T0" fmla="*/ 142 w 283"/>
                <a:gd name="T1" fmla="*/ 0 h 338"/>
                <a:gd name="T2" fmla="*/ 151 w 283"/>
                <a:gd name="T3" fmla="*/ 0 h 338"/>
                <a:gd name="T4" fmla="*/ 246 w 283"/>
                <a:gd name="T5" fmla="*/ 0 h 338"/>
                <a:gd name="T6" fmla="*/ 253 w 283"/>
                <a:gd name="T7" fmla="*/ 33 h 338"/>
                <a:gd name="T8" fmla="*/ 282 w 283"/>
                <a:gd name="T9" fmla="*/ 67 h 338"/>
                <a:gd name="T10" fmla="*/ 282 w 283"/>
                <a:gd name="T11" fmla="*/ 143 h 338"/>
                <a:gd name="T12" fmla="*/ 3 w 283"/>
                <a:gd name="T13" fmla="*/ 141 h 338"/>
                <a:gd name="T14" fmla="*/ 4 w 283"/>
                <a:gd name="T15" fmla="*/ 32 h 338"/>
                <a:gd name="T16" fmla="*/ 25 w 283"/>
                <a:gd name="T17" fmla="*/ 0 h 338"/>
                <a:gd name="T18" fmla="*/ 133 w 283"/>
                <a:gd name="T19" fmla="*/ 0 h 338"/>
                <a:gd name="T20" fmla="*/ 142 w 283"/>
                <a:gd name="T21" fmla="*/ 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3" h="338">
                  <a:moveTo>
                    <a:pt x="142" y="0"/>
                  </a:moveTo>
                  <a:cubicBezTo>
                    <a:pt x="145" y="0"/>
                    <a:pt x="148" y="0"/>
                    <a:pt x="151" y="0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253" y="33"/>
                    <a:pt x="253" y="33"/>
                    <a:pt x="253" y="33"/>
                  </a:cubicBezTo>
                  <a:cubicBezTo>
                    <a:pt x="282" y="67"/>
                    <a:pt x="282" y="67"/>
                    <a:pt x="282" y="67"/>
                  </a:cubicBezTo>
                  <a:cubicBezTo>
                    <a:pt x="282" y="93"/>
                    <a:pt x="283" y="118"/>
                    <a:pt x="282" y="143"/>
                  </a:cubicBezTo>
                  <a:cubicBezTo>
                    <a:pt x="268" y="338"/>
                    <a:pt x="21" y="336"/>
                    <a:pt x="3" y="141"/>
                  </a:cubicBezTo>
                  <a:cubicBezTo>
                    <a:pt x="0" y="105"/>
                    <a:pt x="4" y="67"/>
                    <a:pt x="4" y="3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6" y="0"/>
                    <a:pt x="139" y="0"/>
                    <a:pt x="142" y="0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5402714" y="2690017"/>
              <a:ext cx="753443" cy="1506885"/>
            </a:xfrm>
            <a:custGeom>
              <a:avLst/>
              <a:gdLst>
                <a:gd name="T0" fmla="*/ 142 w 145"/>
                <a:gd name="T1" fmla="*/ 0 h 289"/>
                <a:gd name="T2" fmla="*/ 145 w 145"/>
                <a:gd name="T3" fmla="*/ 0 h 289"/>
                <a:gd name="T4" fmla="*/ 145 w 145"/>
                <a:gd name="T5" fmla="*/ 288 h 289"/>
                <a:gd name="T6" fmla="*/ 3 w 145"/>
                <a:gd name="T7" fmla="*/ 141 h 289"/>
                <a:gd name="T8" fmla="*/ 4 w 145"/>
                <a:gd name="T9" fmla="*/ 32 h 289"/>
                <a:gd name="T10" fmla="*/ 25 w 145"/>
                <a:gd name="T11" fmla="*/ 0 h 289"/>
                <a:gd name="T12" fmla="*/ 133 w 145"/>
                <a:gd name="T13" fmla="*/ 0 h 289"/>
                <a:gd name="T14" fmla="*/ 142 w 145"/>
                <a:gd name="T15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5" h="289">
                  <a:moveTo>
                    <a:pt x="142" y="0"/>
                  </a:moveTo>
                  <a:cubicBezTo>
                    <a:pt x="143" y="0"/>
                    <a:pt x="144" y="0"/>
                    <a:pt x="145" y="0"/>
                  </a:cubicBezTo>
                  <a:cubicBezTo>
                    <a:pt x="145" y="288"/>
                    <a:pt x="145" y="288"/>
                    <a:pt x="145" y="288"/>
                  </a:cubicBezTo>
                  <a:cubicBezTo>
                    <a:pt x="79" y="289"/>
                    <a:pt x="12" y="239"/>
                    <a:pt x="3" y="141"/>
                  </a:cubicBezTo>
                  <a:cubicBezTo>
                    <a:pt x="0" y="105"/>
                    <a:pt x="4" y="67"/>
                    <a:pt x="4" y="3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6" y="0"/>
                    <a:pt x="139" y="0"/>
                    <a:pt x="142" y="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5306063" y="2549433"/>
              <a:ext cx="1629896" cy="656792"/>
            </a:xfrm>
            <a:custGeom>
              <a:avLst/>
              <a:gdLst>
                <a:gd name="T0" fmla="*/ 314 w 314"/>
                <a:gd name="T1" fmla="*/ 75 h 126"/>
                <a:gd name="T2" fmla="*/ 304 w 314"/>
                <a:gd name="T3" fmla="*/ 113 h 126"/>
                <a:gd name="T4" fmla="*/ 21 w 314"/>
                <a:gd name="T5" fmla="*/ 119 h 126"/>
                <a:gd name="T6" fmla="*/ 14 w 314"/>
                <a:gd name="T7" fmla="*/ 45 h 126"/>
                <a:gd name="T8" fmla="*/ 60 w 314"/>
                <a:gd name="T9" fmla="*/ 15 h 126"/>
                <a:gd name="T10" fmla="*/ 164 w 314"/>
                <a:gd name="T11" fmla="*/ 16 h 126"/>
                <a:gd name="T12" fmla="*/ 166 w 314"/>
                <a:gd name="T13" fmla="*/ 16 h 126"/>
                <a:gd name="T14" fmla="*/ 166 w 314"/>
                <a:gd name="T15" fmla="*/ 15 h 126"/>
                <a:gd name="T16" fmla="*/ 219 w 314"/>
                <a:gd name="T17" fmla="*/ 15 h 126"/>
                <a:gd name="T18" fmla="*/ 219 w 314"/>
                <a:gd name="T19" fmla="*/ 15 h 126"/>
                <a:gd name="T20" fmla="*/ 235 w 314"/>
                <a:gd name="T21" fmla="*/ 15 h 126"/>
                <a:gd name="T22" fmla="*/ 314 w 314"/>
                <a:gd name="T23" fmla="*/ 73 h 126"/>
                <a:gd name="T24" fmla="*/ 314 w 314"/>
                <a:gd name="T25" fmla="*/ 75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4" h="126">
                  <a:moveTo>
                    <a:pt x="314" y="75"/>
                  </a:moveTo>
                  <a:cubicBezTo>
                    <a:pt x="304" y="113"/>
                    <a:pt x="304" y="113"/>
                    <a:pt x="304" y="113"/>
                  </a:cubicBezTo>
                  <a:cubicBezTo>
                    <a:pt x="187" y="126"/>
                    <a:pt x="41" y="0"/>
                    <a:pt x="21" y="119"/>
                  </a:cubicBezTo>
                  <a:cubicBezTo>
                    <a:pt x="20" y="89"/>
                    <a:pt x="0" y="90"/>
                    <a:pt x="14" y="45"/>
                  </a:cubicBezTo>
                  <a:cubicBezTo>
                    <a:pt x="28" y="63"/>
                    <a:pt x="23" y="15"/>
                    <a:pt x="60" y="15"/>
                  </a:cubicBezTo>
                  <a:cubicBezTo>
                    <a:pt x="164" y="16"/>
                    <a:pt x="164" y="16"/>
                    <a:pt x="164" y="16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6" y="15"/>
                    <a:pt x="166" y="15"/>
                    <a:pt x="166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19" y="15"/>
                    <a:pt x="219" y="15"/>
                    <a:pt x="219" y="15"/>
                  </a:cubicBezTo>
                  <a:cubicBezTo>
                    <a:pt x="235" y="15"/>
                    <a:pt x="235" y="15"/>
                    <a:pt x="235" y="15"/>
                  </a:cubicBezTo>
                  <a:cubicBezTo>
                    <a:pt x="282" y="15"/>
                    <a:pt x="313" y="41"/>
                    <a:pt x="314" y="73"/>
                  </a:cubicBezTo>
                  <a:cubicBezTo>
                    <a:pt x="314" y="75"/>
                    <a:pt x="314" y="75"/>
                    <a:pt x="314" y="75"/>
                  </a:cubicBez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6026556" y="3175471"/>
              <a:ext cx="193303" cy="630432"/>
            </a:xfrm>
            <a:custGeom>
              <a:avLst/>
              <a:gdLst>
                <a:gd name="T0" fmla="*/ 62 w 88"/>
                <a:gd name="T1" fmla="*/ 0 h 287"/>
                <a:gd name="T2" fmla="*/ 0 w 88"/>
                <a:gd name="T3" fmla="*/ 287 h 287"/>
                <a:gd name="T4" fmla="*/ 88 w 88"/>
                <a:gd name="T5" fmla="*/ 275 h 287"/>
                <a:gd name="T6" fmla="*/ 62 w 88"/>
                <a:gd name="T7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8" h="287">
                  <a:moveTo>
                    <a:pt x="62" y="0"/>
                  </a:moveTo>
                  <a:lnTo>
                    <a:pt x="0" y="287"/>
                  </a:lnTo>
                  <a:lnTo>
                    <a:pt x="88" y="275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774479" y="4436334"/>
              <a:ext cx="878650" cy="1370694"/>
            </a:xfrm>
            <a:custGeom>
              <a:avLst/>
              <a:gdLst>
                <a:gd name="T0" fmla="*/ 165 w 169"/>
                <a:gd name="T1" fmla="*/ 15 h 263"/>
                <a:gd name="T2" fmla="*/ 161 w 169"/>
                <a:gd name="T3" fmla="*/ 14 h 263"/>
                <a:gd name="T4" fmla="*/ 156 w 169"/>
                <a:gd name="T5" fmla="*/ 12 h 263"/>
                <a:gd name="T6" fmla="*/ 156 w 169"/>
                <a:gd name="T7" fmla="*/ 12 h 263"/>
                <a:gd name="T8" fmla="*/ 116 w 169"/>
                <a:gd name="T9" fmla="*/ 2 h 263"/>
                <a:gd name="T10" fmla="*/ 85 w 169"/>
                <a:gd name="T11" fmla="*/ 6 h 263"/>
                <a:gd name="T12" fmla="*/ 65 w 169"/>
                <a:gd name="T13" fmla="*/ 27 h 263"/>
                <a:gd name="T14" fmla="*/ 49 w 169"/>
                <a:gd name="T15" fmla="*/ 74 h 263"/>
                <a:gd name="T16" fmla="*/ 50 w 169"/>
                <a:gd name="T17" fmla="*/ 74 h 263"/>
                <a:gd name="T18" fmla="*/ 7 w 169"/>
                <a:gd name="T19" fmla="*/ 204 h 263"/>
                <a:gd name="T20" fmla="*/ 40 w 169"/>
                <a:gd name="T21" fmla="*/ 257 h 263"/>
                <a:gd name="T22" fmla="*/ 40 w 169"/>
                <a:gd name="T23" fmla="*/ 257 h 263"/>
                <a:gd name="T24" fmla="*/ 100 w 169"/>
                <a:gd name="T25" fmla="*/ 227 h 263"/>
                <a:gd name="T26" fmla="*/ 169 w 169"/>
                <a:gd name="T27" fmla="*/ 16 h 263"/>
                <a:gd name="T28" fmla="*/ 165 w 169"/>
                <a:gd name="T29" fmla="*/ 15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9" h="263">
                  <a:moveTo>
                    <a:pt x="165" y="15"/>
                  </a:moveTo>
                  <a:cubicBezTo>
                    <a:pt x="161" y="14"/>
                    <a:pt x="161" y="14"/>
                    <a:pt x="161" y="14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56" y="12"/>
                    <a:pt x="156" y="12"/>
                    <a:pt x="156" y="12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05" y="0"/>
                    <a:pt x="95" y="2"/>
                    <a:pt x="85" y="6"/>
                  </a:cubicBezTo>
                  <a:cubicBezTo>
                    <a:pt x="75" y="11"/>
                    <a:pt x="68" y="17"/>
                    <a:pt x="65" y="27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7" y="204"/>
                    <a:pt x="7" y="204"/>
                    <a:pt x="7" y="204"/>
                  </a:cubicBezTo>
                  <a:cubicBezTo>
                    <a:pt x="0" y="226"/>
                    <a:pt x="15" y="250"/>
                    <a:pt x="40" y="257"/>
                  </a:cubicBezTo>
                  <a:cubicBezTo>
                    <a:pt x="40" y="257"/>
                    <a:pt x="40" y="257"/>
                    <a:pt x="40" y="257"/>
                  </a:cubicBezTo>
                  <a:cubicBezTo>
                    <a:pt x="65" y="263"/>
                    <a:pt x="92" y="250"/>
                    <a:pt x="100" y="227"/>
                  </a:cubicBezTo>
                  <a:cubicBezTo>
                    <a:pt x="169" y="16"/>
                    <a:pt x="169" y="16"/>
                    <a:pt x="169" y="16"/>
                  </a:cubicBezTo>
                  <a:cubicBezTo>
                    <a:pt x="165" y="15"/>
                    <a:pt x="165" y="15"/>
                    <a:pt x="165" y="15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225323" y="5180990"/>
              <a:ext cx="1111492" cy="610662"/>
            </a:xfrm>
            <a:custGeom>
              <a:avLst/>
              <a:gdLst>
                <a:gd name="T0" fmla="*/ 213 w 214"/>
                <a:gd name="T1" fmla="*/ 31 h 117"/>
                <a:gd name="T2" fmla="*/ 212 w 214"/>
                <a:gd name="T3" fmla="*/ 35 h 117"/>
                <a:gd name="T4" fmla="*/ 212 w 214"/>
                <a:gd name="T5" fmla="*/ 40 h 117"/>
                <a:gd name="T6" fmla="*/ 212 w 214"/>
                <a:gd name="T7" fmla="*/ 40 h 117"/>
                <a:gd name="T8" fmla="*/ 206 w 214"/>
                <a:gd name="T9" fmla="*/ 80 h 117"/>
                <a:gd name="T10" fmla="*/ 190 w 214"/>
                <a:gd name="T11" fmla="*/ 106 h 117"/>
                <a:gd name="T12" fmla="*/ 163 w 214"/>
                <a:gd name="T13" fmla="*/ 116 h 117"/>
                <a:gd name="T14" fmla="*/ 114 w 214"/>
                <a:gd name="T15" fmla="*/ 109 h 117"/>
                <a:gd name="T16" fmla="*/ 114 w 214"/>
                <a:gd name="T17" fmla="*/ 109 h 117"/>
                <a:gd name="T18" fmla="*/ 0 w 214"/>
                <a:gd name="T19" fmla="*/ 93 h 117"/>
                <a:gd name="T20" fmla="*/ 17 w 214"/>
                <a:gd name="T21" fmla="*/ 0 h 117"/>
                <a:gd name="T22" fmla="*/ 214 w 214"/>
                <a:gd name="T23" fmla="*/ 26 h 117"/>
                <a:gd name="T24" fmla="*/ 213 w 214"/>
                <a:gd name="T25" fmla="*/ 3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4" h="117">
                  <a:moveTo>
                    <a:pt x="213" y="31"/>
                  </a:moveTo>
                  <a:cubicBezTo>
                    <a:pt x="212" y="35"/>
                    <a:pt x="212" y="35"/>
                    <a:pt x="212" y="35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12" y="40"/>
                    <a:pt x="212" y="40"/>
                    <a:pt x="212" y="40"/>
                  </a:cubicBezTo>
                  <a:cubicBezTo>
                    <a:pt x="206" y="80"/>
                    <a:pt x="206" y="80"/>
                    <a:pt x="206" y="80"/>
                  </a:cubicBezTo>
                  <a:cubicBezTo>
                    <a:pt x="203" y="91"/>
                    <a:pt x="198" y="100"/>
                    <a:pt x="190" y="106"/>
                  </a:cubicBezTo>
                  <a:cubicBezTo>
                    <a:pt x="181" y="114"/>
                    <a:pt x="173" y="117"/>
                    <a:pt x="163" y="116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114" y="109"/>
                    <a:pt x="114" y="109"/>
                    <a:pt x="114" y="109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14" y="26"/>
                    <a:pt x="214" y="26"/>
                    <a:pt x="214" y="26"/>
                  </a:cubicBezTo>
                  <a:cubicBezTo>
                    <a:pt x="213" y="31"/>
                    <a:pt x="213" y="31"/>
                    <a:pt x="213" y="31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5705848" y="4185918"/>
              <a:ext cx="445916" cy="401983"/>
            </a:xfrm>
            <a:custGeom>
              <a:avLst/>
              <a:gdLst>
                <a:gd name="T0" fmla="*/ 71 w 203"/>
                <a:gd name="T1" fmla="*/ 0 h 183"/>
                <a:gd name="T2" fmla="*/ 0 w 203"/>
                <a:gd name="T3" fmla="*/ 21 h 183"/>
                <a:gd name="T4" fmla="*/ 64 w 203"/>
                <a:gd name="T5" fmla="*/ 183 h 183"/>
                <a:gd name="T6" fmla="*/ 203 w 203"/>
                <a:gd name="T7" fmla="*/ 97 h 183"/>
                <a:gd name="T8" fmla="*/ 71 w 203"/>
                <a:gd name="T9" fmla="*/ 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" h="183">
                  <a:moveTo>
                    <a:pt x="71" y="0"/>
                  </a:moveTo>
                  <a:lnTo>
                    <a:pt x="0" y="21"/>
                  </a:lnTo>
                  <a:lnTo>
                    <a:pt x="64" y="183"/>
                  </a:lnTo>
                  <a:lnTo>
                    <a:pt x="203" y="97"/>
                  </a:lnTo>
                  <a:lnTo>
                    <a:pt x="7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6151762" y="4196902"/>
              <a:ext cx="441522" cy="380017"/>
            </a:xfrm>
            <a:custGeom>
              <a:avLst/>
              <a:gdLst>
                <a:gd name="T0" fmla="*/ 133 w 201"/>
                <a:gd name="T1" fmla="*/ 0 h 173"/>
                <a:gd name="T2" fmla="*/ 201 w 201"/>
                <a:gd name="T3" fmla="*/ 16 h 173"/>
                <a:gd name="T4" fmla="*/ 137 w 201"/>
                <a:gd name="T5" fmla="*/ 173 h 173"/>
                <a:gd name="T6" fmla="*/ 0 w 201"/>
                <a:gd name="T7" fmla="*/ 92 h 173"/>
                <a:gd name="T8" fmla="*/ 133 w 201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3">
                  <a:moveTo>
                    <a:pt x="133" y="0"/>
                  </a:moveTo>
                  <a:lnTo>
                    <a:pt x="201" y="16"/>
                  </a:lnTo>
                  <a:lnTo>
                    <a:pt x="137" y="173"/>
                  </a:lnTo>
                  <a:lnTo>
                    <a:pt x="0" y="92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6140780" y="4227655"/>
              <a:ext cx="612859" cy="1708974"/>
            </a:xfrm>
            <a:custGeom>
              <a:avLst/>
              <a:gdLst>
                <a:gd name="T0" fmla="*/ 206 w 279"/>
                <a:gd name="T1" fmla="*/ 0 h 778"/>
                <a:gd name="T2" fmla="*/ 279 w 279"/>
                <a:gd name="T3" fmla="*/ 259 h 778"/>
                <a:gd name="T4" fmla="*/ 159 w 279"/>
                <a:gd name="T5" fmla="*/ 249 h 778"/>
                <a:gd name="T6" fmla="*/ 251 w 279"/>
                <a:gd name="T7" fmla="*/ 399 h 778"/>
                <a:gd name="T8" fmla="*/ 3 w 279"/>
                <a:gd name="T9" fmla="*/ 778 h 778"/>
                <a:gd name="T10" fmla="*/ 0 w 279"/>
                <a:gd name="T11" fmla="*/ 522 h 778"/>
                <a:gd name="T12" fmla="*/ 206 w 279"/>
                <a:gd name="T13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778">
                  <a:moveTo>
                    <a:pt x="206" y="0"/>
                  </a:moveTo>
                  <a:lnTo>
                    <a:pt x="279" y="259"/>
                  </a:lnTo>
                  <a:lnTo>
                    <a:pt x="159" y="249"/>
                  </a:lnTo>
                  <a:lnTo>
                    <a:pt x="251" y="399"/>
                  </a:lnTo>
                  <a:lnTo>
                    <a:pt x="3" y="778"/>
                  </a:lnTo>
                  <a:lnTo>
                    <a:pt x="0" y="522"/>
                  </a:lnTo>
                  <a:lnTo>
                    <a:pt x="206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5543298" y="4227655"/>
              <a:ext cx="612859" cy="1708974"/>
            </a:xfrm>
            <a:custGeom>
              <a:avLst/>
              <a:gdLst>
                <a:gd name="T0" fmla="*/ 74 w 279"/>
                <a:gd name="T1" fmla="*/ 0 h 778"/>
                <a:gd name="T2" fmla="*/ 0 w 279"/>
                <a:gd name="T3" fmla="*/ 259 h 778"/>
                <a:gd name="T4" fmla="*/ 121 w 279"/>
                <a:gd name="T5" fmla="*/ 249 h 778"/>
                <a:gd name="T6" fmla="*/ 29 w 279"/>
                <a:gd name="T7" fmla="*/ 399 h 778"/>
                <a:gd name="T8" fmla="*/ 275 w 279"/>
                <a:gd name="T9" fmla="*/ 778 h 778"/>
                <a:gd name="T10" fmla="*/ 279 w 279"/>
                <a:gd name="T11" fmla="*/ 522 h 778"/>
                <a:gd name="T12" fmla="*/ 74 w 279"/>
                <a:gd name="T13" fmla="*/ 0 h 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9" h="778">
                  <a:moveTo>
                    <a:pt x="74" y="0"/>
                  </a:moveTo>
                  <a:lnTo>
                    <a:pt x="0" y="259"/>
                  </a:lnTo>
                  <a:lnTo>
                    <a:pt x="121" y="249"/>
                  </a:lnTo>
                  <a:lnTo>
                    <a:pt x="29" y="399"/>
                  </a:lnTo>
                  <a:lnTo>
                    <a:pt x="275" y="778"/>
                  </a:lnTo>
                  <a:lnTo>
                    <a:pt x="279" y="522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3818947" y="5123878"/>
              <a:ext cx="478864" cy="505224"/>
            </a:xfrm>
            <a:custGeom>
              <a:avLst/>
              <a:gdLst>
                <a:gd name="T0" fmla="*/ 8 w 92"/>
                <a:gd name="T1" fmla="*/ 25 h 97"/>
                <a:gd name="T2" fmla="*/ 1 w 92"/>
                <a:gd name="T3" fmla="*/ 67 h 97"/>
                <a:gd name="T4" fmla="*/ 17 w 92"/>
                <a:gd name="T5" fmla="*/ 87 h 97"/>
                <a:gd name="T6" fmla="*/ 38 w 92"/>
                <a:gd name="T7" fmla="*/ 90 h 97"/>
                <a:gd name="T8" fmla="*/ 85 w 92"/>
                <a:gd name="T9" fmla="*/ 75 h 97"/>
                <a:gd name="T10" fmla="*/ 91 w 92"/>
                <a:gd name="T11" fmla="*/ 38 h 97"/>
                <a:gd name="T12" fmla="*/ 75 w 92"/>
                <a:gd name="T13" fmla="*/ 17 h 97"/>
                <a:gd name="T14" fmla="*/ 8 w 92"/>
                <a:gd name="T15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97">
                  <a:moveTo>
                    <a:pt x="8" y="25"/>
                  </a:moveTo>
                  <a:cubicBezTo>
                    <a:pt x="1" y="67"/>
                    <a:pt x="1" y="67"/>
                    <a:pt x="1" y="67"/>
                  </a:cubicBezTo>
                  <a:cubicBezTo>
                    <a:pt x="0" y="76"/>
                    <a:pt x="7" y="85"/>
                    <a:pt x="17" y="87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52" y="92"/>
                    <a:pt x="81" y="97"/>
                    <a:pt x="85" y="75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2" y="28"/>
                    <a:pt x="85" y="19"/>
                    <a:pt x="75" y="17"/>
                  </a:cubicBezTo>
                  <a:cubicBezTo>
                    <a:pt x="59" y="15"/>
                    <a:pt x="12" y="0"/>
                    <a:pt x="8" y="25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115492" y="5161220"/>
              <a:ext cx="171337" cy="191107"/>
            </a:xfrm>
            <a:custGeom>
              <a:avLst/>
              <a:gdLst>
                <a:gd name="T0" fmla="*/ 6 w 33"/>
                <a:gd name="T1" fmla="*/ 4 h 37"/>
                <a:gd name="T2" fmla="*/ 6 w 33"/>
                <a:gd name="T3" fmla="*/ 4 h 37"/>
                <a:gd name="T4" fmla="*/ 4 w 33"/>
                <a:gd name="T5" fmla="*/ 20 h 37"/>
                <a:gd name="T6" fmla="*/ 11 w 33"/>
                <a:gd name="T7" fmla="*/ 31 h 37"/>
                <a:gd name="T8" fmla="*/ 27 w 33"/>
                <a:gd name="T9" fmla="*/ 33 h 37"/>
                <a:gd name="T10" fmla="*/ 27 w 33"/>
                <a:gd name="T11" fmla="*/ 33 h 37"/>
                <a:gd name="T12" fmla="*/ 30 w 33"/>
                <a:gd name="T13" fmla="*/ 17 h 37"/>
                <a:gd name="T14" fmla="*/ 22 w 33"/>
                <a:gd name="T15" fmla="*/ 7 h 37"/>
                <a:gd name="T16" fmla="*/ 6 w 33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7">
                  <a:moveTo>
                    <a:pt x="6" y="4"/>
                  </a:moveTo>
                  <a:cubicBezTo>
                    <a:pt x="6" y="4"/>
                    <a:pt x="6" y="4"/>
                    <a:pt x="6" y="4"/>
                  </a:cubicBezTo>
                  <a:cubicBezTo>
                    <a:pt x="1" y="8"/>
                    <a:pt x="0" y="15"/>
                    <a:pt x="4" y="20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5" y="36"/>
                    <a:pt x="22" y="37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32" y="30"/>
                    <a:pt x="33" y="22"/>
                    <a:pt x="30" y="1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9" y="2"/>
                    <a:pt x="11" y="0"/>
                    <a:pt x="6" y="4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3849699" y="5185383"/>
              <a:ext cx="213073" cy="397590"/>
            </a:xfrm>
            <a:custGeom>
              <a:avLst/>
              <a:gdLst>
                <a:gd name="T0" fmla="*/ 30 w 41"/>
                <a:gd name="T1" fmla="*/ 76 h 76"/>
                <a:gd name="T2" fmla="*/ 30 w 41"/>
                <a:gd name="T3" fmla="*/ 74 h 76"/>
                <a:gd name="T4" fmla="*/ 30 w 41"/>
                <a:gd name="T5" fmla="*/ 74 h 76"/>
                <a:gd name="T6" fmla="*/ 22 w 41"/>
                <a:gd name="T7" fmla="*/ 63 h 76"/>
                <a:gd name="T8" fmla="*/ 24 w 41"/>
                <a:gd name="T9" fmla="*/ 63 h 76"/>
                <a:gd name="T10" fmla="*/ 37 w 41"/>
                <a:gd name="T11" fmla="*/ 54 h 76"/>
                <a:gd name="T12" fmla="*/ 37 w 41"/>
                <a:gd name="T13" fmla="*/ 54 h 76"/>
                <a:gd name="T14" fmla="*/ 29 w 41"/>
                <a:gd name="T15" fmla="*/ 43 h 76"/>
                <a:gd name="T16" fmla="*/ 40 w 41"/>
                <a:gd name="T17" fmla="*/ 34 h 76"/>
                <a:gd name="T18" fmla="*/ 40 w 41"/>
                <a:gd name="T19" fmla="*/ 34 h 76"/>
                <a:gd name="T20" fmla="*/ 29 w 41"/>
                <a:gd name="T21" fmla="*/ 22 h 76"/>
                <a:gd name="T22" fmla="*/ 28 w 41"/>
                <a:gd name="T23" fmla="*/ 22 h 76"/>
                <a:gd name="T24" fmla="*/ 37 w 41"/>
                <a:gd name="T25" fmla="*/ 13 h 76"/>
                <a:gd name="T26" fmla="*/ 37 w 41"/>
                <a:gd name="T27" fmla="*/ 13 h 76"/>
                <a:gd name="T28" fmla="*/ 27 w 41"/>
                <a:gd name="T29" fmla="*/ 1 h 76"/>
                <a:gd name="T30" fmla="*/ 18 w 41"/>
                <a:gd name="T31" fmla="*/ 0 h 76"/>
                <a:gd name="T32" fmla="*/ 11 w 41"/>
                <a:gd name="T33" fmla="*/ 2 h 76"/>
                <a:gd name="T34" fmla="*/ 4 w 41"/>
                <a:gd name="T35" fmla="*/ 15 h 76"/>
                <a:gd name="T36" fmla="*/ 0 w 41"/>
                <a:gd name="T37" fmla="*/ 56 h 76"/>
                <a:gd name="T38" fmla="*/ 0 w 41"/>
                <a:gd name="T39" fmla="*/ 58 h 76"/>
                <a:gd name="T40" fmla="*/ 19 w 41"/>
                <a:gd name="T41" fmla="*/ 75 h 76"/>
                <a:gd name="T42" fmla="*/ 30 w 41"/>
                <a:gd name="T4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76">
                  <a:moveTo>
                    <a:pt x="30" y="76"/>
                  </a:moveTo>
                  <a:cubicBezTo>
                    <a:pt x="30" y="76"/>
                    <a:pt x="30" y="75"/>
                    <a:pt x="30" y="74"/>
                  </a:cubicBezTo>
                  <a:cubicBezTo>
                    <a:pt x="30" y="74"/>
                    <a:pt x="30" y="74"/>
                    <a:pt x="30" y="74"/>
                  </a:cubicBezTo>
                  <a:cubicBezTo>
                    <a:pt x="31" y="69"/>
                    <a:pt x="27" y="65"/>
                    <a:pt x="22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31" y="64"/>
                    <a:pt x="36" y="60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49"/>
                    <a:pt x="34" y="45"/>
                    <a:pt x="29" y="43"/>
                  </a:cubicBezTo>
                  <a:cubicBezTo>
                    <a:pt x="35" y="43"/>
                    <a:pt x="40" y="39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1" y="28"/>
                    <a:pt x="36" y="23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3" y="21"/>
                    <a:pt x="37" y="18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8" y="7"/>
                    <a:pt x="33" y="2"/>
                    <a:pt x="27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0"/>
                    <a:pt x="13" y="1"/>
                    <a:pt x="11" y="2"/>
                  </a:cubicBezTo>
                  <a:cubicBezTo>
                    <a:pt x="7" y="5"/>
                    <a:pt x="4" y="9"/>
                    <a:pt x="4" y="15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1" y="66"/>
                    <a:pt x="9" y="74"/>
                    <a:pt x="19" y="75"/>
                  </a:cubicBezTo>
                  <a:lnTo>
                    <a:pt x="30" y="76"/>
                  </a:ln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3761834" y="5154631"/>
              <a:ext cx="265792" cy="136191"/>
            </a:xfrm>
            <a:custGeom>
              <a:avLst/>
              <a:gdLst>
                <a:gd name="T0" fmla="*/ 1 w 51"/>
                <a:gd name="T1" fmla="*/ 10 h 26"/>
                <a:gd name="T2" fmla="*/ 1 w 51"/>
                <a:gd name="T3" fmla="*/ 10 h 26"/>
                <a:gd name="T4" fmla="*/ 11 w 51"/>
                <a:gd name="T5" fmla="*/ 21 h 26"/>
                <a:gd name="T6" fmla="*/ 39 w 51"/>
                <a:gd name="T7" fmla="*/ 25 h 26"/>
                <a:gd name="T8" fmla="*/ 51 w 51"/>
                <a:gd name="T9" fmla="*/ 16 h 26"/>
                <a:gd name="T10" fmla="*/ 51 w 51"/>
                <a:gd name="T11" fmla="*/ 16 h 26"/>
                <a:gd name="T12" fmla="*/ 41 w 51"/>
                <a:gd name="T13" fmla="*/ 5 h 26"/>
                <a:gd name="T14" fmla="*/ 12 w 51"/>
                <a:gd name="T15" fmla="*/ 1 h 26"/>
                <a:gd name="T16" fmla="*/ 1 w 51"/>
                <a:gd name="T1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6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15"/>
                    <a:pt x="5" y="21"/>
                    <a:pt x="11" y="21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5" y="26"/>
                    <a:pt x="50" y="22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1"/>
                    <a:pt x="47" y="5"/>
                    <a:pt x="41" y="5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7" y="0"/>
                    <a:pt x="1" y="4"/>
                    <a:pt x="1" y="1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720099" y="5260069"/>
              <a:ext cx="322905" cy="140584"/>
            </a:xfrm>
            <a:custGeom>
              <a:avLst/>
              <a:gdLst>
                <a:gd name="T0" fmla="*/ 1 w 62"/>
                <a:gd name="T1" fmla="*/ 9 h 27"/>
                <a:gd name="T2" fmla="*/ 1 w 62"/>
                <a:gd name="T3" fmla="*/ 9 h 27"/>
                <a:gd name="T4" fmla="*/ 12 w 62"/>
                <a:gd name="T5" fmla="*/ 21 h 27"/>
                <a:gd name="T6" fmla="*/ 49 w 62"/>
                <a:gd name="T7" fmla="*/ 26 h 27"/>
                <a:gd name="T8" fmla="*/ 62 w 62"/>
                <a:gd name="T9" fmla="*/ 17 h 27"/>
                <a:gd name="T10" fmla="*/ 62 w 62"/>
                <a:gd name="T11" fmla="*/ 17 h 27"/>
                <a:gd name="T12" fmla="*/ 51 w 62"/>
                <a:gd name="T13" fmla="*/ 5 h 27"/>
                <a:gd name="T14" fmla="*/ 14 w 62"/>
                <a:gd name="T15" fmla="*/ 0 h 27"/>
                <a:gd name="T16" fmla="*/ 1 w 62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27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15"/>
                    <a:pt x="5" y="20"/>
                    <a:pt x="12" y="21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56" y="27"/>
                    <a:pt x="61" y="23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2"/>
                    <a:pt x="57" y="6"/>
                    <a:pt x="51" y="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1" y="3"/>
                    <a:pt x="1" y="9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3731082" y="5363309"/>
              <a:ext cx="296545" cy="136191"/>
            </a:xfrm>
            <a:custGeom>
              <a:avLst/>
              <a:gdLst>
                <a:gd name="T0" fmla="*/ 1 w 57"/>
                <a:gd name="T1" fmla="*/ 10 h 26"/>
                <a:gd name="T2" fmla="*/ 1 w 57"/>
                <a:gd name="T3" fmla="*/ 10 h 26"/>
                <a:gd name="T4" fmla="*/ 38 w 57"/>
                <a:gd name="T5" fmla="*/ 24 h 26"/>
                <a:gd name="T6" fmla="*/ 57 w 57"/>
                <a:gd name="T7" fmla="*/ 18 h 26"/>
                <a:gd name="T8" fmla="*/ 57 w 57"/>
                <a:gd name="T9" fmla="*/ 18 h 26"/>
                <a:gd name="T10" fmla="*/ 46 w 57"/>
                <a:gd name="T11" fmla="*/ 6 h 26"/>
                <a:gd name="T12" fmla="*/ 13 w 57"/>
                <a:gd name="T13" fmla="*/ 1 h 26"/>
                <a:gd name="T14" fmla="*/ 1 w 57"/>
                <a:gd name="T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26">
                  <a:moveTo>
                    <a:pt x="1" y="10"/>
                  </a:moveTo>
                  <a:cubicBezTo>
                    <a:pt x="1" y="10"/>
                    <a:pt x="1" y="10"/>
                    <a:pt x="1" y="10"/>
                  </a:cubicBezTo>
                  <a:cubicBezTo>
                    <a:pt x="0" y="25"/>
                    <a:pt x="28" y="22"/>
                    <a:pt x="38" y="24"/>
                  </a:cubicBezTo>
                  <a:cubicBezTo>
                    <a:pt x="48" y="26"/>
                    <a:pt x="56" y="25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2"/>
                    <a:pt x="52" y="7"/>
                    <a:pt x="46" y="6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7" y="0"/>
                    <a:pt x="2" y="4"/>
                    <a:pt x="1" y="1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3746459" y="5468747"/>
              <a:ext cx="243826" cy="114225"/>
            </a:xfrm>
            <a:custGeom>
              <a:avLst/>
              <a:gdLst>
                <a:gd name="T0" fmla="*/ 1 w 47"/>
                <a:gd name="T1" fmla="*/ 9 h 22"/>
                <a:gd name="T2" fmla="*/ 1 w 47"/>
                <a:gd name="T3" fmla="*/ 9 h 22"/>
                <a:gd name="T4" fmla="*/ 25 w 47"/>
                <a:gd name="T5" fmla="*/ 20 h 22"/>
                <a:gd name="T6" fmla="*/ 47 w 47"/>
                <a:gd name="T7" fmla="*/ 15 h 22"/>
                <a:gd name="T8" fmla="*/ 47 w 47"/>
                <a:gd name="T9" fmla="*/ 15 h 22"/>
                <a:gd name="T10" fmla="*/ 38 w 47"/>
                <a:gd name="T11" fmla="*/ 4 h 22"/>
                <a:gd name="T12" fmla="*/ 12 w 47"/>
                <a:gd name="T13" fmla="*/ 1 h 22"/>
                <a:gd name="T14" fmla="*/ 1 w 47"/>
                <a:gd name="T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2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0" y="22"/>
                    <a:pt x="17" y="19"/>
                    <a:pt x="25" y="20"/>
                  </a:cubicBezTo>
                  <a:cubicBezTo>
                    <a:pt x="35" y="21"/>
                    <a:pt x="46" y="22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0"/>
                    <a:pt x="43" y="5"/>
                    <a:pt x="38" y="4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6" y="0"/>
                    <a:pt x="2" y="4"/>
                    <a:pt x="1" y="9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955137" y="5185383"/>
              <a:ext cx="61505" cy="94456"/>
            </a:xfrm>
            <a:custGeom>
              <a:avLst/>
              <a:gdLst>
                <a:gd name="T0" fmla="*/ 1 w 12"/>
                <a:gd name="T1" fmla="*/ 17 h 18"/>
                <a:gd name="T2" fmla="*/ 1 w 12"/>
                <a:gd name="T3" fmla="*/ 17 h 18"/>
                <a:gd name="T4" fmla="*/ 12 w 12"/>
                <a:gd name="T5" fmla="*/ 10 h 18"/>
                <a:gd name="T6" fmla="*/ 12 w 12"/>
                <a:gd name="T7" fmla="*/ 10 h 18"/>
                <a:gd name="T8" fmla="*/ 3 w 12"/>
                <a:gd name="T9" fmla="*/ 0 h 18"/>
                <a:gd name="T10" fmla="*/ 2 w 12"/>
                <a:gd name="T11" fmla="*/ 0 h 18"/>
                <a:gd name="T12" fmla="*/ 0 w 12"/>
                <a:gd name="T13" fmla="*/ 8 h 18"/>
                <a:gd name="T14" fmla="*/ 1 w 12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7" y="18"/>
                    <a:pt x="11" y="15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5"/>
                    <a:pt x="8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2"/>
                    <a:pt x="1" y="5"/>
                    <a:pt x="0" y="8"/>
                  </a:cubicBezTo>
                  <a:cubicBezTo>
                    <a:pt x="0" y="11"/>
                    <a:pt x="0" y="14"/>
                    <a:pt x="1" y="17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3970515" y="5295215"/>
              <a:ext cx="61505" cy="94456"/>
            </a:xfrm>
            <a:custGeom>
              <a:avLst/>
              <a:gdLst>
                <a:gd name="T0" fmla="*/ 1 w 12"/>
                <a:gd name="T1" fmla="*/ 18 h 18"/>
                <a:gd name="T2" fmla="*/ 1 w 12"/>
                <a:gd name="T3" fmla="*/ 18 h 18"/>
                <a:gd name="T4" fmla="*/ 12 w 12"/>
                <a:gd name="T5" fmla="*/ 10 h 18"/>
                <a:gd name="T6" fmla="*/ 12 w 12"/>
                <a:gd name="T7" fmla="*/ 10 h 18"/>
                <a:gd name="T8" fmla="*/ 3 w 12"/>
                <a:gd name="T9" fmla="*/ 0 h 18"/>
                <a:gd name="T10" fmla="*/ 2 w 12"/>
                <a:gd name="T11" fmla="*/ 0 h 18"/>
                <a:gd name="T12" fmla="*/ 0 w 12"/>
                <a:gd name="T13" fmla="*/ 8 h 18"/>
                <a:gd name="T14" fmla="*/ 1 w 12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7" y="18"/>
                    <a:pt x="11" y="15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5"/>
                    <a:pt x="8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5"/>
                    <a:pt x="0" y="8"/>
                  </a:cubicBezTo>
                  <a:cubicBezTo>
                    <a:pt x="0" y="11"/>
                    <a:pt x="0" y="14"/>
                    <a:pt x="1" y="18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955137" y="5400653"/>
              <a:ext cx="61505" cy="87865"/>
            </a:xfrm>
            <a:custGeom>
              <a:avLst/>
              <a:gdLst>
                <a:gd name="T0" fmla="*/ 1 w 12"/>
                <a:gd name="T1" fmla="*/ 16 h 17"/>
                <a:gd name="T2" fmla="*/ 1 w 12"/>
                <a:gd name="T3" fmla="*/ 16 h 17"/>
                <a:gd name="T4" fmla="*/ 12 w 12"/>
                <a:gd name="T5" fmla="*/ 9 h 17"/>
                <a:gd name="T6" fmla="*/ 12 w 12"/>
                <a:gd name="T7" fmla="*/ 9 h 17"/>
                <a:gd name="T8" fmla="*/ 3 w 12"/>
                <a:gd name="T9" fmla="*/ 0 h 17"/>
                <a:gd name="T10" fmla="*/ 2 w 12"/>
                <a:gd name="T11" fmla="*/ 0 h 17"/>
                <a:gd name="T12" fmla="*/ 0 w 12"/>
                <a:gd name="T13" fmla="*/ 7 h 17"/>
                <a:gd name="T14" fmla="*/ 1 w 12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7" y="17"/>
                    <a:pt x="11" y="14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5"/>
                    <a:pt x="8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1" y="5"/>
                    <a:pt x="0" y="7"/>
                  </a:cubicBezTo>
                  <a:cubicBezTo>
                    <a:pt x="0" y="10"/>
                    <a:pt x="0" y="13"/>
                    <a:pt x="1" y="16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3922189" y="5499500"/>
              <a:ext cx="79078" cy="76883"/>
            </a:xfrm>
            <a:custGeom>
              <a:avLst/>
              <a:gdLst>
                <a:gd name="T0" fmla="*/ 1 w 15"/>
                <a:gd name="T1" fmla="*/ 13 h 15"/>
                <a:gd name="T2" fmla="*/ 1 w 15"/>
                <a:gd name="T3" fmla="*/ 13 h 15"/>
                <a:gd name="T4" fmla="*/ 2 w 15"/>
                <a:gd name="T5" fmla="*/ 0 h 15"/>
                <a:gd name="T6" fmla="*/ 2 w 15"/>
                <a:gd name="T7" fmla="*/ 0 h 15"/>
                <a:gd name="T8" fmla="*/ 0 w 15"/>
                <a:gd name="T9" fmla="*/ 5 h 15"/>
                <a:gd name="T10" fmla="*/ 1 w 15"/>
                <a:gd name="T1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15">
                  <a:moveTo>
                    <a:pt x="1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4" y="15"/>
                    <a:pt x="15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0" y="8"/>
                    <a:pt x="0" y="11"/>
                    <a:pt x="1" y="13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016643" y="5066766"/>
              <a:ext cx="213073" cy="208680"/>
            </a:xfrm>
            <a:custGeom>
              <a:avLst/>
              <a:gdLst>
                <a:gd name="T0" fmla="*/ 4 w 41"/>
                <a:gd name="T1" fmla="*/ 6 h 40"/>
                <a:gd name="T2" fmla="*/ 4 w 41"/>
                <a:gd name="T3" fmla="*/ 6 h 40"/>
                <a:gd name="T4" fmla="*/ 6 w 41"/>
                <a:gd name="T5" fmla="*/ 23 h 40"/>
                <a:gd name="T6" fmla="*/ 21 w 41"/>
                <a:gd name="T7" fmla="*/ 36 h 40"/>
                <a:gd name="T8" fmla="*/ 37 w 41"/>
                <a:gd name="T9" fmla="*/ 34 h 40"/>
                <a:gd name="T10" fmla="*/ 37 w 41"/>
                <a:gd name="T11" fmla="*/ 34 h 40"/>
                <a:gd name="T12" fmla="*/ 35 w 41"/>
                <a:gd name="T13" fmla="*/ 18 h 40"/>
                <a:gd name="T14" fmla="*/ 20 w 41"/>
                <a:gd name="T15" fmla="*/ 4 h 40"/>
                <a:gd name="T16" fmla="*/ 4 w 41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0"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0" y="11"/>
                    <a:pt x="1" y="18"/>
                    <a:pt x="6" y="23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6" y="40"/>
                    <a:pt x="33" y="39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1" y="29"/>
                    <a:pt x="40" y="22"/>
                    <a:pt x="35" y="18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15" y="0"/>
                    <a:pt x="8" y="1"/>
                    <a:pt x="4" y="6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845306" y="5044799"/>
              <a:ext cx="296545" cy="131798"/>
            </a:xfrm>
            <a:custGeom>
              <a:avLst/>
              <a:gdLst>
                <a:gd name="T0" fmla="*/ 45 w 57"/>
                <a:gd name="T1" fmla="*/ 25 h 25"/>
                <a:gd name="T2" fmla="*/ 56 w 57"/>
                <a:gd name="T3" fmla="*/ 18 h 25"/>
                <a:gd name="T4" fmla="*/ 56 w 57"/>
                <a:gd name="T5" fmla="*/ 18 h 25"/>
                <a:gd name="T6" fmla="*/ 46 w 57"/>
                <a:gd name="T7" fmla="*/ 5 h 25"/>
                <a:gd name="T8" fmla="*/ 23 w 57"/>
                <a:gd name="T9" fmla="*/ 3 h 25"/>
                <a:gd name="T10" fmla="*/ 45 w 57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5">
                  <a:moveTo>
                    <a:pt x="45" y="25"/>
                  </a:moveTo>
                  <a:cubicBezTo>
                    <a:pt x="51" y="25"/>
                    <a:pt x="56" y="24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2"/>
                    <a:pt x="52" y="6"/>
                    <a:pt x="46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0" y="0"/>
                    <a:pt x="14" y="25"/>
                    <a:pt x="45" y="25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3906812" y="5055782"/>
              <a:ext cx="109831" cy="41737"/>
            </a:xfrm>
            <a:custGeom>
              <a:avLst/>
              <a:gdLst>
                <a:gd name="T0" fmla="*/ 21 w 21"/>
                <a:gd name="T1" fmla="*/ 2 h 8"/>
                <a:gd name="T2" fmla="*/ 11 w 21"/>
                <a:gd name="T3" fmla="*/ 1 h 8"/>
                <a:gd name="T4" fmla="*/ 1 w 21"/>
                <a:gd name="T5" fmla="*/ 5 h 8"/>
                <a:gd name="T6" fmla="*/ 21 w 21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">
                  <a:moveTo>
                    <a:pt x="2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5" y="0"/>
                    <a:pt x="0" y="2"/>
                    <a:pt x="1" y="5"/>
                  </a:cubicBezTo>
                  <a:cubicBezTo>
                    <a:pt x="9" y="8"/>
                    <a:pt x="20" y="7"/>
                    <a:pt x="21" y="2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8001321" y="5123878"/>
              <a:ext cx="483257" cy="505224"/>
            </a:xfrm>
            <a:custGeom>
              <a:avLst/>
              <a:gdLst>
                <a:gd name="T0" fmla="*/ 85 w 93"/>
                <a:gd name="T1" fmla="*/ 25 h 97"/>
                <a:gd name="T2" fmla="*/ 91 w 93"/>
                <a:gd name="T3" fmla="*/ 67 h 97"/>
                <a:gd name="T4" fmla="*/ 75 w 93"/>
                <a:gd name="T5" fmla="*/ 87 h 97"/>
                <a:gd name="T6" fmla="*/ 55 w 93"/>
                <a:gd name="T7" fmla="*/ 90 h 97"/>
                <a:gd name="T8" fmla="*/ 8 w 93"/>
                <a:gd name="T9" fmla="*/ 75 h 97"/>
                <a:gd name="T10" fmla="*/ 2 w 93"/>
                <a:gd name="T11" fmla="*/ 38 h 97"/>
                <a:gd name="T12" fmla="*/ 18 w 93"/>
                <a:gd name="T13" fmla="*/ 17 h 97"/>
                <a:gd name="T14" fmla="*/ 85 w 93"/>
                <a:gd name="T15" fmla="*/ 25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3" h="97">
                  <a:moveTo>
                    <a:pt x="85" y="25"/>
                  </a:moveTo>
                  <a:cubicBezTo>
                    <a:pt x="91" y="67"/>
                    <a:pt x="91" y="67"/>
                    <a:pt x="91" y="67"/>
                  </a:cubicBezTo>
                  <a:cubicBezTo>
                    <a:pt x="93" y="76"/>
                    <a:pt x="85" y="85"/>
                    <a:pt x="75" y="87"/>
                  </a:cubicBezTo>
                  <a:cubicBezTo>
                    <a:pt x="55" y="90"/>
                    <a:pt x="55" y="90"/>
                    <a:pt x="55" y="90"/>
                  </a:cubicBezTo>
                  <a:cubicBezTo>
                    <a:pt x="40" y="92"/>
                    <a:pt x="11" y="97"/>
                    <a:pt x="8" y="75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0" y="28"/>
                    <a:pt x="8" y="19"/>
                    <a:pt x="18" y="17"/>
                  </a:cubicBezTo>
                  <a:cubicBezTo>
                    <a:pt x="34" y="15"/>
                    <a:pt x="81" y="0"/>
                    <a:pt x="85" y="25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8012304" y="5161220"/>
              <a:ext cx="171337" cy="191107"/>
            </a:xfrm>
            <a:custGeom>
              <a:avLst/>
              <a:gdLst>
                <a:gd name="T0" fmla="*/ 27 w 33"/>
                <a:gd name="T1" fmla="*/ 4 h 37"/>
                <a:gd name="T2" fmla="*/ 27 w 33"/>
                <a:gd name="T3" fmla="*/ 4 h 37"/>
                <a:gd name="T4" fmla="*/ 30 w 33"/>
                <a:gd name="T5" fmla="*/ 20 h 37"/>
                <a:gd name="T6" fmla="*/ 22 w 33"/>
                <a:gd name="T7" fmla="*/ 31 h 37"/>
                <a:gd name="T8" fmla="*/ 6 w 33"/>
                <a:gd name="T9" fmla="*/ 33 h 37"/>
                <a:gd name="T10" fmla="*/ 6 w 33"/>
                <a:gd name="T11" fmla="*/ 33 h 37"/>
                <a:gd name="T12" fmla="*/ 4 w 33"/>
                <a:gd name="T13" fmla="*/ 17 h 37"/>
                <a:gd name="T14" fmla="*/ 11 w 33"/>
                <a:gd name="T15" fmla="*/ 7 h 37"/>
                <a:gd name="T16" fmla="*/ 27 w 33"/>
                <a:gd name="T17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" h="37">
                  <a:moveTo>
                    <a:pt x="27" y="4"/>
                  </a:moveTo>
                  <a:cubicBezTo>
                    <a:pt x="27" y="4"/>
                    <a:pt x="27" y="4"/>
                    <a:pt x="27" y="4"/>
                  </a:cubicBezTo>
                  <a:cubicBezTo>
                    <a:pt x="32" y="8"/>
                    <a:pt x="33" y="15"/>
                    <a:pt x="30" y="2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19" y="36"/>
                    <a:pt x="11" y="37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" y="30"/>
                    <a:pt x="0" y="22"/>
                    <a:pt x="4" y="1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5" y="2"/>
                    <a:pt x="22" y="0"/>
                    <a:pt x="27" y="4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8240753" y="5185383"/>
              <a:ext cx="208680" cy="397590"/>
            </a:xfrm>
            <a:custGeom>
              <a:avLst/>
              <a:gdLst>
                <a:gd name="T0" fmla="*/ 11 w 40"/>
                <a:gd name="T1" fmla="*/ 76 h 76"/>
                <a:gd name="T2" fmla="*/ 10 w 40"/>
                <a:gd name="T3" fmla="*/ 74 h 76"/>
                <a:gd name="T4" fmla="*/ 10 w 40"/>
                <a:gd name="T5" fmla="*/ 74 h 76"/>
                <a:gd name="T6" fmla="*/ 18 w 40"/>
                <a:gd name="T7" fmla="*/ 63 h 76"/>
                <a:gd name="T8" fmla="*/ 16 w 40"/>
                <a:gd name="T9" fmla="*/ 63 h 76"/>
                <a:gd name="T10" fmla="*/ 3 w 40"/>
                <a:gd name="T11" fmla="*/ 54 h 76"/>
                <a:gd name="T12" fmla="*/ 3 w 40"/>
                <a:gd name="T13" fmla="*/ 54 h 76"/>
                <a:gd name="T14" fmla="*/ 12 w 40"/>
                <a:gd name="T15" fmla="*/ 43 h 76"/>
                <a:gd name="T16" fmla="*/ 0 w 40"/>
                <a:gd name="T17" fmla="*/ 34 h 76"/>
                <a:gd name="T18" fmla="*/ 0 w 40"/>
                <a:gd name="T19" fmla="*/ 34 h 76"/>
                <a:gd name="T20" fmla="*/ 11 w 40"/>
                <a:gd name="T21" fmla="*/ 22 h 76"/>
                <a:gd name="T22" fmla="*/ 13 w 40"/>
                <a:gd name="T23" fmla="*/ 22 h 76"/>
                <a:gd name="T24" fmla="*/ 3 w 40"/>
                <a:gd name="T25" fmla="*/ 13 h 76"/>
                <a:gd name="T26" fmla="*/ 3 w 40"/>
                <a:gd name="T27" fmla="*/ 13 h 76"/>
                <a:gd name="T28" fmla="*/ 14 w 40"/>
                <a:gd name="T29" fmla="*/ 1 h 76"/>
                <a:gd name="T30" fmla="*/ 23 w 40"/>
                <a:gd name="T31" fmla="*/ 0 h 76"/>
                <a:gd name="T32" fmla="*/ 29 w 40"/>
                <a:gd name="T33" fmla="*/ 2 h 76"/>
                <a:gd name="T34" fmla="*/ 37 w 40"/>
                <a:gd name="T35" fmla="*/ 15 h 76"/>
                <a:gd name="T36" fmla="*/ 40 w 40"/>
                <a:gd name="T37" fmla="*/ 56 h 76"/>
                <a:gd name="T38" fmla="*/ 40 w 40"/>
                <a:gd name="T39" fmla="*/ 58 h 76"/>
                <a:gd name="T40" fmla="*/ 21 w 40"/>
                <a:gd name="T41" fmla="*/ 75 h 76"/>
                <a:gd name="T42" fmla="*/ 11 w 40"/>
                <a:gd name="T43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76">
                  <a:moveTo>
                    <a:pt x="11" y="76"/>
                  </a:moveTo>
                  <a:cubicBezTo>
                    <a:pt x="10" y="76"/>
                    <a:pt x="10" y="75"/>
                    <a:pt x="10" y="74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10" y="69"/>
                    <a:pt x="13" y="65"/>
                    <a:pt x="18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0" y="64"/>
                    <a:pt x="4" y="60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49"/>
                    <a:pt x="7" y="45"/>
                    <a:pt x="12" y="43"/>
                  </a:cubicBezTo>
                  <a:cubicBezTo>
                    <a:pt x="6" y="43"/>
                    <a:pt x="1" y="39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28"/>
                    <a:pt x="5" y="23"/>
                    <a:pt x="11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8" y="21"/>
                    <a:pt x="4" y="18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7"/>
                    <a:pt x="7" y="2"/>
                    <a:pt x="1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0"/>
                    <a:pt x="27" y="1"/>
                    <a:pt x="29" y="2"/>
                  </a:cubicBezTo>
                  <a:cubicBezTo>
                    <a:pt x="33" y="5"/>
                    <a:pt x="36" y="9"/>
                    <a:pt x="37" y="15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39" y="66"/>
                    <a:pt x="31" y="74"/>
                    <a:pt x="21" y="75"/>
                  </a:cubicBezTo>
                  <a:lnTo>
                    <a:pt x="11" y="76"/>
                  </a:ln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8271506" y="5154631"/>
              <a:ext cx="265792" cy="136191"/>
            </a:xfrm>
            <a:custGeom>
              <a:avLst/>
              <a:gdLst>
                <a:gd name="T0" fmla="*/ 50 w 51"/>
                <a:gd name="T1" fmla="*/ 10 h 26"/>
                <a:gd name="T2" fmla="*/ 50 w 51"/>
                <a:gd name="T3" fmla="*/ 10 h 26"/>
                <a:gd name="T4" fmla="*/ 41 w 51"/>
                <a:gd name="T5" fmla="*/ 21 h 26"/>
                <a:gd name="T6" fmla="*/ 12 w 51"/>
                <a:gd name="T7" fmla="*/ 25 h 26"/>
                <a:gd name="T8" fmla="*/ 0 w 51"/>
                <a:gd name="T9" fmla="*/ 16 h 26"/>
                <a:gd name="T10" fmla="*/ 0 w 51"/>
                <a:gd name="T11" fmla="*/ 16 h 26"/>
                <a:gd name="T12" fmla="*/ 10 w 51"/>
                <a:gd name="T13" fmla="*/ 5 h 26"/>
                <a:gd name="T14" fmla="*/ 39 w 51"/>
                <a:gd name="T15" fmla="*/ 1 h 26"/>
                <a:gd name="T16" fmla="*/ 50 w 51"/>
                <a:gd name="T17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26">
                  <a:moveTo>
                    <a:pt x="50" y="10"/>
                  </a:moveTo>
                  <a:cubicBezTo>
                    <a:pt x="50" y="10"/>
                    <a:pt x="50" y="10"/>
                    <a:pt x="50" y="10"/>
                  </a:cubicBezTo>
                  <a:cubicBezTo>
                    <a:pt x="51" y="15"/>
                    <a:pt x="47" y="21"/>
                    <a:pt x="41" y="21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6" y="26"/>
                    <a:pt x="1" y="22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4" y="5"/>
                    <a:pt x="10" y="5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5" y="0"/>
                    <a:pt x="50" y="4"/>
                    <a:pt x="50" y="1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8256129" y="5260069"/>
              <a:ext cx="322905" cy="140584"/>
            </a:xfrm>
            <a:custGeom>
              <a:avLst/>
              <a:gdLst>
                <a:gd name="T0" fmla="*/ 61 w 62"/>
                <a:gd name="T1" fmla="*/ 9 h 27"/>
                <a:gd name="T2" fmla="*/ 61 w 62"/>
                <a:gd name="T3" fmla="*/ 9 h 27"/>
                <a:gd name="T4" fmla="*/ 50 w 62"/>
                <a:gd name="T5" fmla="*/ 21 h 27"/>
                <a:gd name="T6" fmla="*/ 13 w 62"/>
                <a:gd name="T7" fmla="*/ 26 h 27"/>
                <a:gd name="T8" fmla="*/ 1 w 62"/>
                <a:gd name="T9" fmla="*/ 17 h 27"/>
                <a:gd name="T10" fmla="*/ 1 w 62"/>
                <a:gd name="T11" fmla="*/ 17 h 27"/>
                <a:gd name="T12" fmla="*/ 12 w 62"/>
                <a:gd name="T13" fmla="*/ 5 h 27"/>
                <a:gd name="T14" fmla="*/ 49 w 62"/>
                <a:gd name="T15" fmla="*/ 0 h 27"/>
                <a:gd name="T16" fmla="*/ 61 w 62"/>
                <a:gd name="T17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27">
                  <a:moveTo>
                    <a:pt x="61" y="9"/>
                  </a:moveTo>
                  <a:cubicBezTo>
                    <a:pt x="61" y="9"/>
                    <a:pt x="61" y="9"/>
                    <a:pt x="61" y="9"/>
                  </a:cubicBezTo>
                  <a:cubicBezTo>
                    <a:pt x="62" y="15"/>
                    <a:pt x="57" y="20"/>
                    <a:pt x="50" y="21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7" y="27"/>
                    <a:pt x="1" y="23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0" y="12"/>
                    <a:pt x="5" y="6"/>
                    <a:pt x="12" y="5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55" y="0"/>
                    <a:pt x="61" y="3"/>
                    <a:pt x="61" y="9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8271506" y="5363309"/>
              <a:ext cx="300938" cy="136191"/>
            </a:xfrm>
            <a:custGeom>
              <a:avLst/>
              <a:gdLst>
                <a:gd name="T0" fmla="*/ 56 w 58"/>
                <a:gd name="T1" fmla="*/ 10 h 26"/>
                <a:gd name="T2" fmla="*/ 56 w 58"/>
                <a:gd name="T3" fmla="*/ 10 h 26"/>
                <a:gd name="T4" fmla="*/ 20 w 58"/>
                <a:gd name="T5" fmla="*/ 24 h 26"/>
                <a:gd name="T6" fmla="*/ 1 w 58"/>
                <a:gd name="T7" fmla="*/ 18 h 26"/>
                <a:gd name="T8" fmla="*/ 1 w 58"/>
                <a:gd name="T9" fmla="*/ 18 h 26"/>
                <a:gd name="T10" fmla="*/ 11 w 58"/>
                <a:gd name="T11" fmla="*/ 6 h 26"/>
                <a:gd name="T12" fmla="*/ 44 w 58"/>
                <a:gd name="T13" fmla="*/ 1 h 26"/>
                <a:gd name="T14" fmla="*/ 56 w 58"/>
                <a:gd name="T1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8" h="26">
                  <a:moveTo>
                    <a:pt x="56" y="10"/>
                  </a:moveTo>
                  <a:cubicBezTo>
                    <a:pt x="56" y="10"/>
                    <a:pt x="56" y="10"/>
                    <a:pt x="56" y="10"/>
                  </a:cubicBezTo>
                  <a:cubicBezTo>
                    <a:pt x="58" y="25"/>
                    <a:pt x="30" y="22"/>
                    <a:pt x="20" y="24"/>
                  </a:cubicBezTo>
                  <a:cubicBezTo>
                    <a:pt x="10" y="26"/>
                    <a:pt x="1" y="25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2"/>
                    <a:pt x="5" y="7"/>
                    <a:pt x="11" y="6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50" y="0"/>
                    <a:pt x="56" y="4"/>
                    <a:pt x="56" y="1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8308848" y="5468747"/>
              <a:ext cx="243826" cy="114225"/>
            </a:xfrm>
            <a:custGeom>
              <a:avLst/>
              <a:gdLst>
                <a:gd name="T0" fmla="*/ 46 w 47"/>
                <a:gd name="T1" fmla="*/ 9 h 22"/>
                <a:gd name="T2" fmla="*/ 46 w 47"/>
                <a:gd name="T3" fmla="*/ 9 h 22"/>
                <a:gd name="T4" fmla="*/ 22 w 47"/>
                <a:gd name="T5" fmla="*/ 20 h 22"/>
                <a:gd name="T6" fmla="*/ 0 w 47"/>
                <a:gd name="T7" fmla="*/ 15 h 22"/>
                <a:gd name="T8" fmla="*/ 0 w 47"/>
                <a:gd name="T9" fmla="*/ 15 h 22"/>
                <a:gd name="T10" fmla="*/ 10 w 47"/>
                <a:gd name="T11" fmla="*/ 4 h 22"/>
                <a:gd name="T12" fmla="*/ 35 w 47"/>
                <a:gd name="T13" fmla="*/ 1 h 22"/>
                <a:gd name="T14" fmla="*/ 46 w 47"/>
                <a:gd name="T1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7" h="22">
                  <a:moveTo>
                    <a:pt x="46" y="9"/>
                  </a:moveTo>
                  <a:cubicBezTo>
                    <a:pt x="46" y="9"/>
                    <a:pt x="46" y="9"/>
                    <a:pt x="46" y="9"/>
                  </a:cubicBezTo>
                  <a:cubicBezTo>
                    <a:pt x="47" y="22"/>
                    <a:pt x="31" y="19"/>
                    <a:pt x="22" y="20"/>
                  </a:cubicBezTo>
                  <a:cubicBezTo>
                    <a:pt x="12" y="21"/>
                    <a:pt x="1" y="22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0"/>
                    <a:pt x="4" y="5"/>
                    <a:pt x="10" y="4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41" y="0"/>
                    <a:pt x="46" y="4"/>
                    <a:pt x="46" y="9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8282489" y="5185383"/>
              <a:ext cx="61505" cy="94456"/>
            </a:xfrm>
            <a:custGeom>
              <a:avLst/>
              <a:gdLst>
                <a:gd name="T0" fmla="*/ 11 w 12"/>
                <a:gd name="T1" fmla="*/ 17 h 18"/>
                <a:gd name="T2" fmla="*/ 11 w 12"/>
                <a:gd name="T3" fmla="*/ 17 h 18"/>
                <a:gd name="T4" fmla="*/ 1 w 12"/>
                <a:gd name="T5" fmla="*/ 10 h 18"/>
                <a:gd name="T6" fmla="*/ 1 w 12"/>
                <a:gd name="T7" fmla="*/ 10 h 18"/>
                <a:gd name="T8" fmla="*/ 9 w 12"/>
                <a:gd name="T9" fmla="*/ 0 h 18"/>
                <a:gd name="T10" fmla="*/ 10 w 12"/>
                <a:gd name="T11" fmla="*/ 0 h 18"/>
                <a:gd name="T12" fmla="*/ 12 w 12"/>
                <a:gd name="T13" fmla="*/ 8 h 18"/>
                <a:gd name="T14" fmla="*/ 11 w 12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1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6" y="18"/>
                    <a:pt x="1" y="15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2"/>
                    <a:pt x="12" y="5"/>
                    <a:pt x="12" y="8"/>
                  </a:cubicBezTo>
                  <a:cubicBezTo>
                    <a:pt x="12" y="11"/>
                    <a:pt x="12" y="14"/>
                    <a:pt x="11" y="17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8267113" y="5295215"/>
              <a:ext cx="61505" cy="94456"/>
            </a:xfrm>
            <a:custGeom>
              <a:avLst/>
              <a:gdLst>
                <a:gd name="T0" fmla="*/ 11 w 12"/>
                <a:gd name="T1" fmla="*/ 18 h 18"/>
                <a:gd name="T2" fmla="*/ 11 w 12"/>
                <a:gd name="T3" fmla="*/ 18 h 18"/>
                <a:gd name="T4" fmla="*/ 1 w 12"/>
                <a:gd name="T5" fmla="*/ 10 h 18"/>
                <a:gd name="T6" fmla="*/ 1 w 12"/>
                <a:gd name="T7" fmla="*/ 10 h 18"/>
                <a:gd name="T8" fmla="*/ 10 w 12"/>
                <a:gd name="T9" fmla="*/ 0 h 18"/>
                <a:gd name="T10" fmla="*/ 10 w 12"/>
                <a:gd name="T11" fmla="*/ 0 h 18"/>
                <a:gd name="T12" fmla="*/ 12 w 12"/>
                <a:gd name="T13" fmla="*/ 8 h 18"/>
                <a:gd name="T14" fmla="*/ 11 w 12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1" y="18"/>
                  </a:moveTo>
                  <a:cubicBezTo>
                    <a:pt x="11" y="18"/>
                    <a:pt x="11" y="18"/>
                    <a:pt x="11" y="18"/>
                  </a:cubicBezTo>
                  <a:cubicBezTo>
                    <a:pt x="6" y="18"/>
                    <a:pt x="1" y="15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5"/>
                    <a:pt x="4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2" y="5"/>
                    <a:pt x="12" y="8"/>
                  </a:cubicBezTo>
                  <a:cubicBezTo>
                    <a:pt x="12" y="11"/>
                    <a:pt x="12" y="14"/>
                    <a:pt x="11" y="18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8282489" y="5400653"/>
              <a:ext cx="61505" cy="87865"/>
            </a:xfrm>
            <a:custGeom>
              <a:avLst/>
              <a:gdLst>
                <a:gd name="T0" fmla="*/ 11 w 12"/>
                <a:gd name="T1" fmla="*/ 16 h 17"/>
                <a:gd name="T2" fmla="*/ 11 w 12"/>
                <a:gd name="T3" fmla="*/ 16 h 17"/>
                <a:gd name="T4" fmla="*/ 1 w 12"/>
                <a:gd name="T5" fmla="*/ 9 h 17"/>
                <a:gd name="T6" fmla="*/ 1 w 12"/>
                <a:gd name="T7" fmla="*/ 9 h 17"/>
                <a:gd name="T8" fmla="*/ 9 w 12"/>
                <a:gd name="T9" fmla="*/ 0 h 17"/>
                <a:gd name="T10" fmla="*/ 10 w 12"/>
                <a:gd name="T11" fmla="*/ 0 h 17"/>
                <a:gd name="T12" fmla="*/ 12 w 12"/>
                <a:gd name="T13" fmla="*/ 7 h 17"/>
                <a:gd name="T14" fmla="*/ 11 w 12"/>
                <a:gd name="T1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6" y="17"/>
                    <a:pt x="1" y="14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5"/>
                    <a:pt x="4" y="1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3"/>
                    <a:pt x="12" y="5"/>
                    <a:pt x="12" y="7"/>
                  </a:cubicBezTo>
                  <a:cubicBezTo>
                    <a:pt x="12" y="10"/>
                    <a:pt x="12" y="13"/>
                    <a:pt x="11" y="16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8297866" y="5499500"/>
              <a:ext cx="83472" cy="76883"/>
            </a:xfrm>
            <a:custGeom>
              <a:avLst/>
              <a:gdLst>
                <a:gd name="T0" fmla="*/ 15 w 16"/>
                <a:gd name="T1" fmla="*/ 13 h 15"/>
                <a:gd name="T2" fmla="*/ 14 w 16"/>
                <a:gd name="T3" fmla="*/ 13 h 15"/>
                <a:gd name="T4" fmla="*/ 13 w 16"/>
                <a:gd name="T5" fmla="*/ 0 h 15"/>
                <a:gd name="T6" fmla="*/ 14 w 16"/>
                <a:gd name="T7" fmla="*/ 0 h 15"/>
                <a:gd name="T8" fmla="*/ 15 w 16"/>
                <a:gd name="T9" fmla="*/ 5 h 15"/>
                <a:gd name="T10" fmla="*/ 15 w 16"/>
                <a:gd name="T1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15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" y="15"/>
                    <a:pt x="0" y="1"/>
                    <a:pt x="13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1"/>
                    <a:pt x="15" y="3"/>
                    <a:pt x="15" y="5"/>
                  </a:cubicBezTo>
                  <a:cubicBezTo>
                    <a:pt x="16" y="8"/>
                    <a:pt x="16" y="11"/>
                    <a:pt x="15" y="13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8069417" y="5066766"/>
              <a:ext cx="213073" cy="208680"/>
            </a:xfrm>
            <a:custGeom>
              <a:avLst/>
              <a:gdLst>
                <a:gd name="T0" fmla="*/ 38 w 41"/>
                <a:gd name="T1" fmla="*/ 6 h 40"/>
                <a:gd name="T2" fmla="*/ 38 w 41"/>
                <a:gd name="T3" fmla="*/ 6 h 40"/>
                <a:gd name="T4" fmla="*/ 36 w 41"/>
                <a:gd name="T5" fmla="*/ 23 h 40"/>
                <a:gd name="T6" fmla="*/ 20 w 41"/>
                <a:gd name="T7" fmla="*/ 36 h 40"/>
                <a:gd name="T8" fmla="*/ 4 w 41"/>
                <a:gd name="T9" fmla="*/ 34 h 40"/>
                <a:gd name="T10" fmla="*/ 4 w 41"/>
                <a:gd name="T11" fmla="*/ 34 h 40"/>
                <a:gd name="T12" fmla="*/ 6 w 41"/>
                <a:gd name="T13" fmla="*/ 18 h 40"/>
                <a:gd name="T14" fmla="*/ 21 w 41"/>
                <a:gd name="T15" fmla="*/ 4 h 40"/>
                <a:gd name="T16" fmla="*/ 38 w 41"/>
                <a:gd name="T17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40">
                  <a:moveTo>
                    <a:pt x="38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41" y="11"/>
                    <a:pt x="40" y="18"/>
                    <a:pt x="36" y="23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5" y="40"/>
                    <a:pt x="8" y="39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0" y="29"/>
                    <a:pt x="1" y="22"/>
                    <a:pt x="6" y="18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6" y="0"/>
                    <a:pt x="34" y="1"/>
                    <a:pt x="38" y="6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8157282" y="5044799"/>
              <a:ext cx="296545" cy="131798"/>
            </a:xfrm>
            <a:custGeom>
              <a:avLst/>
              <a:gdLst>
                <a:gd name="T0" fmla="*/ 12 w 57"/>
                <a:gd name="T1" fmla="*/ 25 h 25"/>
                <a:gd name="T2" fmla="*/ 1 w 57"/>
                <a:gd name="T3" fmla="*/ 18 h 25"/>
                <a:gd name="T4" fmla="*/ 1 w 57"/>
                <a:gd name="T5" fmla="*/ 18 h 25"/>
                <a:gd name="T6" fmla="*/ 11 w 57"/>
                <a:gd name="T7" fmla="*/ 5 h 25"/>
                <a:gd name="T8" fmla="*/ 34 w 57"/>
                <a:gd name="T9" fmla="*/ 3 h 25"/>
                <a:gd name="T10" fmla="*/ 12 w 57"/>
                <a:gd name="T1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" h="25">
                  <a:moveTo>
                    <a:pt x="12" y="25"/>
                  </a:moveTo>
                  <a:cubicBezTo>
                    <a:pt x="6" y="25"/>
                    <a:pt x="2" y="24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2"/>
                    <a:pt x="5" y="6"/>
                    <a:pt x="11" y="5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57" y="0"/>
                    <a:pt x="44" y="25"/>
                    <a:pt x="12" y="25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8282489" y="5055782"/>
              <a:ext cx="114224" cy="41737"/>
            </a:xfrm>
            <a:custGeom>
              <a:avLst/>
              <a:gdLst>
                <a:gd name="T0" fmla="*/ 0 w 22"/>
                <a:gd name="T1" fmla="*/ 2 h 8"/>
                <a:gd name="T2" fmla="*/ 10 w 22"/>
                <a:gd name="T3" fmla="*/ 1 h 8"/>
                <a:gd name="T4" fmla="*/ 20 w 22"/>
                <a:gd name="T5" fmla="*/ 5 h 8"/>
                <a:gd name="T6" fmla="*/ 0 w 22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8">
                  <a:moveTo>
                    <a:pt x="0" y="2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7" y="0"/>
                    <a:pt x="22" y="2"/>
                    <a:pt x="20" y="5"/>
                  </a:cubicBezTo>
                  <a:cubicBezTo>
                    <a:pt x="12" y="8"/>
                    <a:pt x="1" y="7"/>
                    <a:pt x="0" y="2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6189106" y="2944826"/>
              <a:ext cx="680954" cy="215269"/>
            </a:xfrm>
            <a:custGeom>
              <a:avLst/>
              <a:gdLst>
                <a:gd name="T0" fmla="*/ 131 w 131"/>
                <a:gd name="T1" fmla="*/ 38 h 41"/>
                <a:gd name="T2" fmla="*/ 114 w 131"/>
                <a:gd name="T3" fmla="*/ 37 h 41"/>
                <a:gd name="T4" fmla="*/ 0 w 131"/>
                <a:gd name="T5" fmla="*/ 3 h 41"/>
                <a:gd name="T6" fmla="*/ 53 w 131"/>
                <a:gd name="T7" fmla="*/ 11 h 41"/>
                <a:gd name="T8" fmla="*/ 131 w 131"/>
                <a:gd name="T9" fmla="*/ 29 h 41"/>
                <a:gd name="T10" fmla="*/ 131 w 131"/>
                <a:gd name="T11" fmla="*/ 3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41">
                  <a:moveTo>
                    <a:pt x="131" y="38"/>
                  </a:moveTo>
                  <a:cubicBezTo>
                    <a:pt x="125" y="41"/>
                    <a:pt x="120" y="38"/>
                    <a:pt x="114" y="37"/>
                  </a:cubicBezTo>
                  <a:cubicBezTo>
                    <a:pt x="75" y="32"/>
                    <a:pt x="26" y="4"/>
                    <a:pt x="0" y="3"/>
                  </a:cubicBezTo>
                  <a:cubicBezTo>
                    <a:pt x="14" y="0"/>
                    <a:pt x="35" y="5"/>
                    <a:pt x="53" y="11"/>
                  </a:cubicBezTo>
                  <a:cubicBezTo>
                    <a:pt x="79" y="20"/>
                    <a:pt x="101" y="29"/>
                    <a:pt x="131" y="29"/>
                  </a:cubicBezTo>
                  <a:lnTo>
                    <a:pt x="131" y="38"/>
                  </a:lnTo>
                  <a:close/>
                </a:path>
              </a:pathLst>
            </a:custGeom>
            <a:solidFill>
              <a:srgbClr val="F0E9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Fundametals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1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12" name="Oval 11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15" name="Rounded Rectangle 11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1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2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21" name="Title 1"/>
          <p:cNvSpPr txBox="1">
            <a:spLocks/>
          </p:cNvSpPr>
          <p:nvPr/>
        </p:nvSpPr>
        <p:spPr>
          <a:xfrm>
            <a:off x="800934" y="4024724"/>
            <a:ext cx="2783123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Growth</a:t>
            </a:r>
            <a:endParaRPr lang="en-GB" sz="3200" b="1" dirty="0">
              <a:solidFill>
                <a:schemeClr val="tx1">
                  <a:lumMod val="75000"/>
                  <a:lumOff val="25000"/>
                </a:schemeClr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122" name="Title 1"/>
          <p:cNvSpPr txBox="1">
            <a:spLocks/>
          </p:cNvSpPr>
          <p:nvPr/>
        </p:nvSpPr>
        <p:spPr>
          <a:xfrm>
            <a:off x="8792393" y="4024724"/>
            <a:ext cx="27092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Together</a:t>
            </a:r>
            <a:endParaRPr lang="en-GB" sz="3200" b="1" dirty="0">
              <a:solidFill>
                <a:schemeClr val="tx1">
                  <a:lumMod val="75000"/>
                  <a:lumOff val="25000"/>
                </a:schemeClr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1538569" y="5237406"/>
            <a:ext cx="9144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“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donaskamare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Loremanan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.”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1165226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 animBg="1"/>
      <p:bldP spid="109" grpId="0"/>
      <p:bldP spid="110" grpId="0"/>
      <p:bldP spid="121" grpId="0"/>
      <p:bldP spid="122" grpId="0"/>
      <p:bldP spid="1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96395" y="2681567"/>
            <a:ext cx="2064567" cy="2171193"/>
            <a:chOff x="1596395" y="2681567"/>
            <a:chExt cx="2064567" cy="2171193"/>
          </a:xfrm>
          <a:solidFill>
            <a:schemeClr val="accent3">
              <a:lumMod val="50000"/>
            </a:schemeClr>
          </a:solidFill>
        </p:grpSpPr>
        <p:grpSp>
          <p:nvGrpSpPr>
            <p:cNvPr id="46" name="Group 45"/>
            <p:cNvGrpSpPr/>
            <p:nvPr/>
          </p:nvGrpSpPr>
          <p:grpSpPr>
            <a:xfrm>
              <a:off x="1596395" y="2681567"/>
              <a:ext cx="2064567" cy="2171193"/>
              <a:chOff x="1596395" y="2875429"/>
              <a:chExt cx="2064567" cy="2171193"/>
            </a:xfrm>
            <a:grpFill/>
          </p:grpSpPr>
          <p:sp>
            <p:nvSpPr>
              <p:cNvPr id="13" name="Rectangle 42"/>
              <p:cNvSpPr>
                <a:spLocks noChangeArrowheads="1"/>
              </p:cNvSpPr>
              <p:nvPr/>
            </p:nvSpPr>
            <p:spPr bwMode="auto">
              <a:xfrm>
                <a:off x="1596395" y="4912961"/>
                <a:ext cx="1162642" cy="1332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43"/>
              <p:cNvSpPr>
                <a:spLocks noEditPoints="1"/>
              </p:cNvSpPr>
              <p:nvPr/>
            </p:nvSpPr>
            <p:spPr bwMode="auto">
              <a:xfrm>
                <a:off x="2878757" y="2875429"/>
                <a:ext cx="782205" cy="1547943"/>
              </a:xfrm>
              <a:custGeom>
                <a:avLst/>
                <a:gdLst>
                  <a:gd name="T0" fmla="*/ 51 w 93"/>
                  <a:gd name="T1" fmla="*/ 93 h 184"/>
                  <a:gd name="T2" fmla="*/ 93 w 93"/>
                  <a:gd name="T3" fmla="*/ 47 h 184"/>
                  <a:gd name="T4" fmla="*/ 46 w 93"/>
                  <a:gd name="T5" fmla="*/ 0 h 184"/>
                  <a:gd name="T6" fmla="*/ 0 w 93"/>
                  <a:gd name="T7" fmla="*/ 47 h 184"/>
                  <a:gd name="T8" fmla="*/ 36 w 93"/>
                  <a:gd name="T9" fmla="*/ 92 h 184"/>
                  <a:gd name="T10" fmla="*/ 36 w 93"/>
                  <a:gd name="T11" fmla="*/ 184 h 184"/>
                  <a:gd name="T12" fmla="*/ 51 w 93"/>
                  <a:gd name="T13" fmla="*/ 184 h 184"/>
                  <a:gd name="T14" fmla="*/ 51 w 93"/>
                  <a:gd name="T15" fmla="*/ 93 h 184"/>
                  <a:gd name="T16" fmla="*/ 19 w 93"/>
                  <a:gd name="T17" fmla="*/ 47 h 184"/>
                  <a:gd name="T18" fmla="*/ 46 w 93"/>
                  <a:gd name="T19" fmla="*/ 19 h 184"/>
                  <a:gd name="T20" fmla="*/ 74 w 93"/>
                  <a:gd name="T21" fmla="*/ 47 h 184"/>
                  <a:gd name="T22" fmla="*/ 46 w 93"/>
                  <a:gd name="T23" fmla="*/ 74 h 184"/>
                  <a:gd name="T24" fmla="*/ 19 w 93"/>
                  <a:gd name="T25" fmla="*/ 47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184">
                    <a:moveTo>
                      <a:pt x="51" y="93"/>
                    </a:moveTo>
                    <a:cubicBezTo>
                      <a:pt x="75" y="90"/>
                      <a:pt x="93" y="71"/>
                      <a:pt x="93" y="47"/>
                    </a:cubicBezTo>
                    <a:cubicBezTo>
                      <a:pt x="93" y="21"/>
                      <a:pt x="72" y="0"/>
                      <a:pt x="46" y="0"/>
                    </a:cubicBezTo>
                    <a:cubicBezTo>
                      <a:pt x="21" y="0"/>
                      <a:pt x="0" y="21"/>
                      <a:pt x="0" y="47"/>
                    </a:cubicBezTo>
                    <a:cubicBezTo>
                      <a:pt x="0" y="69"/>
                      <a:pt x="15" y="87"/>
                      <a:pt x="36" y="92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51" y="184"/>
                      <a:pt x="51" y="184"/>
                      <a:pt x="51" y="184"/>
                    </a:cubicBezTo>
                    <a:lnTo>
                      <a:pt x="51" y="93"/>
                    </a:lnTo>
                    <a:close/>
                    <a:moveTo>
                      <a:pt x="19" y="47"/>
                    </a:moveTo>
                    <a:cubicBezTo>
                      <a:pt x="19" y="32"/>
                      <a:pt x="31" y="19"/>
                      <a:pt x="46" y="19"/>
                    </a:cubicBezTo>
                    <a:cubicBezTo>
                      <a:pt x="61" y="19"/>
                      <a:pt x="74" y="32"/>
                      <a:pt x="74" y="47"/>
                    </a:cubicBezTo>
                    <a:cubicBezTo>
                      <a:pt x="74" y="62"/>
                      <a:pt x="61" y="74"/>
                      <a:pt x="46" y="74"/>
                    </a:cubicBezTo>
                    <a:cubicBezTo>
                      <a:pt x="31" y="74"/>
                      <a:pt x="19" y="62"/>
                      <a:pt x="19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" name="Freeform 44"/>
              <p:cNvSpPr>
                <a:spLocks/>
              </p:cNvSpPr>
              <p:nvPr/>
            </p:nvSpPr>
            <p:spPr bwMode="auto">
              <a:xfrm>
                <a:off x="2759037" y="4401941"/>
                <a:ext cx="547544" cy="644681"/>
              </a:xfrm>
              <a:custGeom>
                <a:avLst/>
                <a:gdLst>
                  <a:gd name="T0" fmla="*/ 50 w 65"/>
                  <a:gd name="T1" fmla="*/ 0 h 77"/>
                  <a:gd name="T2" fmla="*/ 50 w 65"/>
                  <a:gd name="T3" fmla="*/ 0 h 77"/>
                  <a:gd name="T4" fmla="*/ 2 w 65"/>
                  <a:gd name="T5" fmla="*/ 61 h 77"/>
                  <a:gd name="T6" fmla="*/ 0 w 65"/>
                  <a:gd name="T7" fmla="*/ 61 h 77"/>
                  <a:gd name="T8" fmla="*/ 0 w 65"/>
                  <a:gd name="T9" fmla="*/ 77 h 77"/>
                  <a:gd name="T10" fmla="*/ 2 w 65"/>
                  <a:gd name="T11" fmla="*/ 77 h 77"/>
                  <a:gd name="T12" fmla="*/ 43 w 65"/>
                  <a:gd name="T13" fmla="*/ 63 h 77"/>
                  <a:gd name="T14" fmla="*/ 65 w 65"/>
                  <a:gd name="T15" fmla="*/ 0 h 77"/>
                  <a:gd name="T16" fmla="*/ 65 w 65"/>
                  <a:gd name="T17" fmla="*/ 0 h 77"/>
                  <a:gd name="T18" fmla="*/ 50 w 65"/>
                  <a:gd name="T1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5" h="77">
                    <a:moveTo>
                      <a:pt x="50" y="0"/>
                    </a:moveTo>
                    <a:cubicBezTo>
                      <a:pt x="50" y="0"/>
                      <a:pt x="50" y="0"/>
                      <a:pt x="50" y="0"/>
                    </a:cubicBezTo>
                    <a:cubicBezTo>
                      <a:pt x="50" y="23"/>
                      <a:pt x="44" y="61"/>
                      <a:pt x="2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3" y="77"/>
                      <a:pt x="29" y="75"/>
                      <a:pt x="43" y="63"/>
                    </a:cubicBezTo>
                    <a:cubicBezTo>
                      <a:pt x="58" y="50"/>
                      <a:pt x="65" y="29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lnTo>
                      <a:pt x="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3" name="AutoShape 84"/>
            <p:cNvSpPr>
              <a:spLocks noChangeAspect="1"/>
            </p:cNvSpPr>
            <p:nvPr/>
          </p:nvSpPr>
          <p:spPr bwMode="auto">
            <a:xfrm>
              <a:off x="3154303" y="2942507"/>
              <a:ext cx="245441" cy="24649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792" y="0"/>
                  </a:moveTo>
                  <a:cubicBezTo>
                    <a:pt x="12101" y="0"/>
                    <a:pt x="13398" y="296"/>
                    <a:pt x="14685" y="897"/>
                  </a:cubicBezTo>
                  <a:cubicBezTo>
                    <a:pt x="15972" y="1496"/>
                    <a:pt x="17128" y="2309"/>
                    <a:pt x="18152" y="3337"/>
                  </a:cubicBezTo>
                  <a:cubicBezTo>
                    <a:pt x="19173" y="4365"/>
                    <a:pt x="20002" y="5565"/>
                    <a:pt x="20642" y="6941"/>
                  </a:cubicBezTo>
                  <a:cubicBezTo>
                    <a:pt x="21277" y="8313"/>
                    <a:pt x="21599" y="9784"/>
                    <a:pt x="21599" y="11354"/>
                  </a:cubicBezTo>
                  <a:cubicBezTo>
                    <a:pt x="21599" y="12995"/>
                    <a:pt x="21305" y="14571"/>
                    <a:pt x="20722" y="16085"/>
                  </a:cubicBezTo>
                  <a:lnTo>
                    <a:pt x="20416" y="16895"/>
                  </a:lnTo>
                  <a:lnTo>
                    <a:pt x="18455" y="17245"/>
                  </a:lnTo>
                  <a:cubicBezTo>
                    <a:pt x="18253" y="18183"/>
                    <a:pt x="17836" y="18965"/>
                    <a:pt x="17210" y="19589"/>
                  </a:cubicBezTo>
                  <a:cubicBezTo>
                    <a:pt x="16584" y="20207"/>
                    <a:pt x="15843" y="20521"/>
                    <a:pt x="14996" y="20521"/>
                  </a:cubicBezTo>
                  <a:lnTo>
                    <a:pt x="14996" y="21074"/>
                  </a:lnTo>
                  <a:cubicBezTo>
                    <a:pt x="14996" y="21218"/>
                    <a:pt x="14953" y="21343"/>
                    <a:pt x="14862" y="21447"/>
                  </a:cubicBezTo>
                  <a:cubicBezTo>
                    <a:pt x="14770" y="21549"/>
                    <a:pt x="14664" y="21599"/>
                    <a:pt x="14534" y="21599"/>
                  </a:cubicBezTo>
                  <a:lnTo>
                    <a:pt x="13633" y="21599"/>
                  </a:lnTo>
                  <a:cubicBezTo>
                    <a:pt x="13513" y="21599"/>
                    <a:pt x="13407" y="21549"/>
                    <a:pt x="13322" y="21447"/>
                  </a:cubicBezTo>
                  <a:cubicBezTo>
                    <a:pt x="13238" y="21343"/>
                    <a:pt x="13193" y="21218"/>
                    <a:pt x="13193" y="21074"/>
                  </a:cubicBezTo>
                  <a:lnTo>
                    <a:pt x="13193" y="11354"/>
                  </a:lnTo>
                  <a:cubicBezTo>
                    <a:pt x="13193" y="11210"/>
                    <a:pt x="13238" y="11081"/>
                    <a:pt x="13322" y="10970"/>
                  </a:cubicBezTo>
                  <a:cubicBezTo>
                    <a:pt x="13407" y="10857"/>
                    <a:pt x="13513" y="10798"/>
                    <a:pt x="13633" y="10798"/>
                  </a:cubicBezTo>
                  <a:lnTo>
                    <a:pt x="14534" y="10798"/>
                  </a:lnTo>
                  <a:cubicBezTo>
                    <a:pt x="14654" y="10798"/>
                    <a:pt x="14763" y="10857"/>
                    <a:pt x="14857" y="10970"/>
                  </a:cubicBezTo>
                  <a:cubicBezTo>
                    <a:pt x="14949" y="11081"/>
                    <a:pt x="14996" y="11210"/>
                    <a:pt x="14996" y="11354"/>
                  </a:cubicBezTo>
                  <a:lnTo>
                    <a:pt x="14996" y="11880"/>
                  </a:lnTo>
                  <a:cubicBezTo>
                    <a:pt x="15655" y="11880"/>
                    <a:pt x="16262" y="12077"/>
                    <a:pt x="16810" y="12476"/>
                  </a:cubicBezTo>
                  <a:cubicBezTo>
                    <a:pt x="17359" y="12874"/>
                    <a:pt x="17787" y="13396"/>
                    <a:pt x="18095" y="14046"/>
                  </a:cubicBezTo>
                  <a:lnTo>
                    <a:pt x="18533" y="13947"/>
                  </a:lnTo>
                  <a:cubicBezTo>
                    <a:pt x="18782" y="13136"/>
                    <a:pt x="18900" y="12272"/>
                    <a:pt x="18893" y="11354"/>
                  </a:cubicBezTo>
                  <a:cubicBezTo>
                    <a:pt x="18893" y="10228"/>
                    <a:pt x="18648" y="9177"/>
                    <a:pt x="18156" y="8194"/>
                  </a:cubicBezTo>
                  <a:cubicBezTo>
                    <a:pt x="17665" y="7220"/>
                    <a:pt x="17024" y="6362"/>
                    <a:pt x="16238" y="5622"/>
                  </a:cubicBezTo>
                  <a:cubicBezTo>
                    <a:pt x="15455" y="4882"/>
                    <a:pt x="14584" y="4300"/>
                    <a:pt x="13621" y="3877"/>
                  </a:cubicBezTo>
                  <a:cubicBezTo>
                    <a:pt x="12659" y="3456"/>
                    <a:pt x="11717" y="3241"/>
                    <a:pt x="10792" y="3241"/>
                  </a:cubicBezTo>
                  <a:cubicBezTo>
                    <a:pt x="9868" y="3241"/>
                    <a:pt x="8929" y="3456"/>
                    <a:pt x="7971" y="3877"/>
                  </a:cubicBezTo>
                  <a:cubicBezTo>
                    <a:pt x="7015" y="4300"/>
                    <a:pt x="6140" y="4879"/>
                    <a:pt x="5358" y="5608"/>
                  </a:cubicBezTo>
                  <a:cubicBezTo>
                    <a:pt x="4572" y="6336"/>
                    <a:pt x="3934" y="7198"/>
                    <a:pt x="3443" y="8183"/>
                  </a:cubicBezTo>
                  <a:cubicBezTo>
                    <a:pt x="2951" y="9171"/>
                    <a:pt x="2704" y="10219"/>
                    <a:pt x="2704" y="11329"/>
                  </a:cubicBezTo>
                  <a:cubicBezTo>
                    <a:pt x="2704" y="12267"/>
                    <a:pt x="2824" y="13136"/>
                    <a:pt x="3066" y="13947"/>
                  </a:cubicBezTo>
                  <a:lnTo>
                    <a:pt x="3504" y="14046"/>
                  </a:lnTo>
                  <a:cubicBezTo>
                    <a:pt x="3812" y="13396"/>
                    <a:pt x="4240" y="12874"/>
                    <a:pt x="4789" y="12476"/>
                  </a:cubicBezTo>
                  <a:cubicBezTo>
                    <a:pt x="5337" y="12077"/>
                    <a:pt x="5942" y="11880"/>
                    <a:pt x="6603" y="11880"/>
                  </a:cubicBezTo>
                  <a:lnTo>
                    <a:pt x="6603" y="11354"/>
                  </a:lnTo>
                  <a:cubicBezTo>
                    <a:pt x="6603" y="11210"/>
                    <a:pt x="6646" y="11081"/>
                    <a:pt x="6737" y="10970"/>
                  </a:cubicBezTo>
                  <a:cubicBezTo>
                    <a:pt x="6827" y="10857"/>
                    <a:pt x="6935" y="10798"/>
                    <a:pt x="7065" y="10798"/>
                  </a:cubicBezTo>
                  <a:lnTo>
                    <a:pt x="7966" y="10798"/>
                  </a:lnTo>
                  <a:cubicBezTo>
                    <a:pt x="8086" y="10798"/>
                    <a:pt x="8187" y="10857"/>
                    <a:pt x="8270" y="10970"/>
                  </a:cubicBezTo>
                  <a:cubicBezTo>
                    <a:pt x="8352" y="11081"/>
                    <a:pt x="8392" y="11210"/>
                    <a:pt x="8392" y="11354"/>
                  </a:cubicBezTo>
                  <a:lnTo>
                    <a:pt x="8392" y="21074"/>
                  </a:lnTo>
                  <a:cubicBezTo>
                    <a:pt x="8392" y="21218"/>
                    <a:pt x="8352" y="21343"/>
                    <a:pt x="8270" y="21447"/>
                  </a:cubicBezTo>
                  <a:cubicBezTo>
                    <a:pt x="8187" y="21549"/>
                    <a:pt x="8086" y="21599"/>
                    <a:pt x="7966" y="21599"/>
                  </a:cubicBezTo>
                  <a:lnTo>
                    <a:pt x="7065" y="21599"/>
                  </a:lnTo>
                  <a:cubicBezTo>
                    <a:pt x="6945" y="21599"/>
                    <a:pt x="6836" y="21549"/>
                    <a:pt x="6742" y="21447"/>
                  </a:cubicBezTo>
                  <a:cubicBezTo>
                    <a:pt x="6650" y="21343"/>
                    <a:pt x="6603" y="21218"/>
                    <a:pt x="6603" y="21074"/>
                  </a:cubicBezTo>
                  <a:lnTo>
                    <a:pt x="6603" y="20521"/>
                  </a:lnTo>
                  <a:cubicBezTo>
                    <a:pt x="6189" y="20521"/>
                    <a:pt x="5789" y="20436"/>
                    <a:pt x="5403" y="20270"/>
                  </a:cubicBezTo>
                  <a:cubicBezTo>
                    <a:pt x="5015" y="20103"/>
                    <a:pt x="4671" y="19877"/>
                    <a:pt x="4370" y="19589"/>
                  </a:cubicBezTo>
                  <a:cubicBezTo>
                    <a:pt x="4073" y="19298"/>
                    <a:pt x="3814" y="18956"/>
                    <a:pt x="3598" y="18558"/>
                  </a:cubicBezTo>
                  <a:cubicBezTo>
                    <a:pt x="3388" y="18163"/>
                    <a:pt x="3233" y="17725"/>
                    <a:pt x="3144" y="17245"/>
                  </a:cubicBezTo>
                  <a:lnTo>
                    <a:pt x="1172" y="16895"/>
                  </a:lnTo>
                  <a:lnTo>
                    <a:pt x="877" y="16085"/>
                  </a:lnTo>
                  <a:cubicBezTo>
                    <a:pt x="294" y="14571"/>
                    <a:pt x="0" y="12987"/>
                    <a:pt x="0" y="11326"/>
                  </a:cubicBezTo>
                  <a:cubicBezTo>
                    <a:pt x="0" y="9776"/>
                    <a:pt x="320" y="8310"/>
                    <a:pt x="957" y="6938"/>
                  </a:cubicBezTo>
                  <a:cubicBezTo>
                    <a:pt x="1595" y="5563"/>
                    <a:pt x="2426" y="4363"/>
                    <a:pt x="3447" y="3335"/>
                  </a:cubicBezTo>
                  <a:cubicBezTo>
                    <a:pt x="4469" y="2307"/>
                    <a:pt x="5622" y="1493"/>
                    <a:pt x="6909" y="895"/>
                  </a:cubicBezTo>
                  <a:cubicBezTo>
                    <a:pt x="8192" y="296"/>
                    <a:pt x="9486" y="0"/>
                    <a:pt x="10792" y="0"/>
                  </a:cubicBez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013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sp>
        <p:nvSpPr>
          <p:cNvPr id="7" name="Freeform 6"/>
          <p:cNvSpPr>
            <a:spLocks/>
          </p:cNvSpPr>
          <p:nvPr/>
        </p:nvSpPr>
        <p:spPr bwMode="auto">
          <a:xfrm>
            <a:off x="918733" y="2416545"/>
            <a:ext cx="687225" cy="2452664"/>
          </a:xfrm>
          <a:custGeom>
            <a:avLst/>
            <a:gdLst>
              <a:gd name="T0" fmla="*/ 192 w 192"/>
              <a:gd name="T1" fmla="*/ 724 h 761"/>
              <a:gd name="T2" fmla="*/ 0 w 192"/>
              <a:gd name="T3" fmla="*/ 0 h 761"/>
              <a:gd name="T4" fmla="*/ 0 w 192"/>
              <a:gd name="T5" fmla="*/ 223 h 761"/>
              <a:gd name="T6" fmla="*/ 192 w 192"/>
              <a:gd name="T7" fmla="*/ 761 h 761"/>
              <a:gd name="T8" fmla="*/ 192 w 192"/>
              <a:gd name="T9" fmla="*/ 724 h 761"/>
              <a:gd name="connsiteX0" fmla="*/ 10414 w 10414"/>
              <a:gd name="connsiteY0" fmla="*/ 9873 h 10359"/>
              <a:gd name="connsiteX1" fmla="*/ 0 w 10414"/>
              <a:gd name="connsiteY1" fmla="*/ 0 h 10359"/>
              <a:gd name="connsiteX2" fmla="*/ 414 w 10414"/>
              <a:gd name="connsiteY2" fmla="*/ 3289 h 10359"/>
              <a:gd name="connsiteX3" fmla="*/ 10414 w 10414"/>
              <a:gd name="connsiteY3" fmla="*/ 10359 h 10359"/>
              <a:gd name="connsiteX4" fmla="*/ 10414 w 10414"/>
              <a:gd name="connsiteY4" fmla="*/ 9873 h 10359"/>
              <a:gd name="connsiteX0" fmla="*/ 10414 w 10414"/>
              <a:gd name="connsiteY0" fmla="*/ 10472 h 10958"/>
              <a:gd name="connsiteX1" fmla="*/ 0 w 10414"/>
              <a:gd name="connsiteY1" fmla="*/ 0 h 10958"/>
              <a:gd name="connsiteX2" fmla="*/ 414 w 10414"/>
              <a:gd name="connsiteY2" fmla="*/ 3888 h 10958"/>
              <a:gd name="connsiteX3" fmla="*/ 10414 w 10414"/>
              <a:gd name="connsiteY3" fmla="*/ 10958 h 10958"/>
              <a:gd name="connsiteX4" fmla="*/ 10414 w 10414"/>
              <a:gd name="connsiteY4" fmla="*/ 10472 h 10958"/>
              <a:gd name="connsiteX0" fmla="*/ 10207 w 10207"/>
              <a:gd name="connsiteY0" fmla="*/ 9873 h 10359"/>
              <a:gd name="connsiteX1" fmla="*/ 0 w 10207"/>
              <a:gd name="connsiteY1" fmla="*/ 0 h 10359"/>
              <a:gd name="connsiteX2" fmla="*/ 207 w 10207"/>
              <a:gd name="connsiteY2" fmla="*/ 3289 h 10359"/>
              <a:gd name="connsiteX3" fmla="*/ 10207 w 10207"/>
              <a:gd name="connsiteY3" fmla="*/ 10359 h 10359"/>
              <a:gd name="connsiteX4" fmla="*/ 10207 w 10207"/>
              <a:gd name="connsiteY4" fmla="*/ 9873 h 10359"/>
              <a:gd name="connsiteX0" fmla="*/ 10067 w 10067"/>
              <a:gd name="connsiteY0" fmla="*/ 9954 h 10440"/>
              <a:gd name="connsiteX1" fmla="*/ 0 w 10067"/>
              <a:gd name="connsiteY1" fmla="*/ 0 h 10440"/>
              <a:gd name="connsiteX2" fmla="*/ 67 w 10067"/>
              <a:gd name="connsiteY2" fmla="*/ 3370 h 10440"/>
              <a:gd name="connsiteX3" fmla="*/ 10067 w 10067"/>
              <a:gd name="connsiteY3" fmla="*/ 10440 h 10440"/>
              <a:gd name="connsiteX4" fmla="*/ 10067 w 10067"/>
              <a:gd name="connsiteY4" fmla="*/ 9954 h 1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067" h="10440">
                <a:moveTo>
                  <a:pt x="10067" y="9954"/>
                </a:moveTo>
                <a:lnTo>
                  <a:pt x="0" y="0"/>
                </a:lnTo>
                <a:cubicBezTo>
                  <a:pt x="22" y="1123"/>
                  <a:pt x="45" y="2247"/>
                  <a:pt x="67" y="3370"/>
                </a:cubicBezTo>
                <a:lnTo>
                  <a:pt x="10067" y="10440"/>
                </a:lnTo>
                <a:lnTo>
                  <a:pt x="10067" y="9954"/>
                </a:lnTo>
                <a:close/>
              </a:path>
            </a:pathLst>
          </a:custGeom>
          <a:solidFill>
            <a:schemeClr val="accent3">
              <a:lumMod val="50000"/>
              <a:alpha val="8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915053" y="3187088"/>
            <a:ext cx="726644" cy="1801258"/>
          </a:xfrm>
          <a:custGeom>
            <a:avLst/>
            <a:gdLst>
              <a:gd name="T0" fmla="*/ 199 w 199"/>
              <a:gd name="T1" fmla="*/ 408 h 444"/>
              <a:gd name="T2" fmla="*/ 0 w 199"/>
              <a:gd name="T3" fmla="*/ 0 h 444"/>
              <a:gd name="T4" fmla="*/ 0 w 199"/>
              <a:gd name="T5" fmla="*/ 228 h 444"/>
              <a:gd name="T6" fmla="*/ 199 w 199"/>
              <a:gd name="T7" fmla="*/ 444 h 444"/>
              <a:gd name="T8" fmla="*/ 199 w 199"/>
              <a:gd name="T9" fmla="*/ 408 h 444"/>
              <a:gd name="connsiteX0" fmla="*/ 10000 w 10135"/>
              <a:gd name="connsiteY0" fmla="*/ 9189 h 11514"/>
              <a:gd name="connsiteX1" fmla="*/ 0 w 10135"/>
              <a:gd name="connsiteY1" fmla="*/ 0 h 11514"/>
              <a:gd name="connsiteX2" fmla="*/ 0 w 10135"/>
              <a:gd name="connsiteY2" fmla="*/ 5135 h 11514"/>
              <a:gd name="connsiteX3" fmla="*/ 10135 w 10135"/>
              <a:gd name="connsiteY3" fmla="*/ 11514 h 11514"/>
              <a:gd name="connsiteX4" fmla="*/ 10000 w 10135"/>
              <a:gd name="connsiteY4" fmla="*/ 9189 h 11514"/>
              <a:gd name="connsiteX0" fmla="*/ 10000 w 10135"/>
              <a:gd name="connsiteY0" fmla="*/ 10824 h 11514"/>
              <a:gd name="connsiteX1" fmla="*/ 0 w 10135"/>
              <a:gd name="connsiteY1" fmla="*/ 0 h 11514"/>
              <a:gd name="connsiteX2" fmla="*/ 0 w 10135"/>
              <a:gd name="connsiteY2" fmla="*/ 5135 h 11514"/>
              <a:gd name="connsiteX3" fmla="*/ 10135 w 10135"/>
              <a:gd name="connsiteY3" fmla="*/ 11514 h 11514"/>
              <a:gd name="connsiteX4" fmla="*/ 10000 w 10135"/>
              <a:gd name="connsiteY4" fmla="*/ 10824 h 11514"/>
              <a:gd name="connsiteX0" fmla="*/ 10270 w 10270"/>
              <a:gd name="connsiteY0" fmla="*/ 10824 h 11514"/>
              <a:gd name="connsiteX1" fmla="*/ 0 w 10270"/>
              <a:gd name="connsiteY1" fmla="*/ 0 h 11514"/>
              <a:gd name="connsiteX2" fmla="*/ 0 w 10270"/>
              <a:gd name="connsiteY2" fmla="*/ 5135 h 11514"/>
              <a:gd name="connsiteX3" fmla="*/ 10135 w 10270"/>
              <a:gd name="connsiteY3" fmla="*/ 11514 h 11514"/>
              <a:gd name="connsiteX4" fmla="*/ 10270 w 10270"/>
              <a:gd name="connsiteY4" fmla="*/ 10824 h 11514"/>
              <a:gd name="connsiteX0" fmla="*/ 10270 w 10270"/>
              <a:gd name="connsiteY0" fmla="*/ 10824 h 11393"/>
              <a:gd name="connsiteX1" fmla="*/ 0 w 10270"/>
              <a:gd name="connsiteY1" fmla="*/ 0 h 11393"/>
              <a:gd name="connsiteX2" fmla="*/ 0 w 10270"/>
              <a:gd name="connsiteY2" fmla="*/ 5135 h 11393"/>
              <a:gd name="connsiteX3" fmla="*/ 10270 w 10270"/>
              <a:gd name="connsiteY3" fmla="*/ 11393 h 11393"/>
              <a:gd name="connsiteX4" fmla="*/ 10270 w 10270"/>
              <a:gd name="connsiteY4" fmla="*/ 10824 h 11393"/>
              <a:gd name="connsiteX0" fmla="*/ 10270 w 10270"/>
              <a:gd name="connsiteY0" fmla="*/ 10824 h 11514"/>
              <a:gd name="connsiteX1" fmla="*/ 0 w 10270"/>
              <a:gd name="connsiteY1" fmla="*/ 0 h 11514"/>
              <a:gd name="connsiteX2" fmla="*/ 0 w 10270"/>
              <a:gd name="connsiteY2" fmla="*/ 5135 h 11514"/>
              <a:gd name="connsiteX3" fmla="*/ 10270 w 10270"/>
              <a:gd name="connsiteY3" fmla="*/ 11514 h 11514"/>
              <a:gd name="connsiteX4" fmla="*/ 10270 w 10270"/>
              <a:gd name="connsiteY4" fmla="*/ 10824 h 11514"/>
              <a:gd name="connsiteX0" fmla="*/ 10270 w 10270"/>
              <a:gd name="connsiteY0" fmla="*/ 10824 h 11453"/>
              <a:gd name="connsiteX1" fmla="*/ 0 w 10270"/>
              <a:gd name="connsiteY1" fmla="*/ 0 h 11453"/>
              <a:gd name="connsiteX2" fmla="*/ 0 w 10270"/>
              <a:gd name="connsiteY2" fmla="*/ 5135 h 11453"/>
              <a:gd name="connsiteX3" fmla="*/ 10270 w 10270"/>
              <a:gd name="connsiteY3" fmla="*/ 11453 h 11453"/>
              <a:gd name="connsiteX4" fmla="*/ 10270 w 10270"/>
              <a:gd name="connsiteY4" fmla="*/ 10824 h 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70" h="11453">
                <a:moveTo>
                  <a:pt x="10270" y="10824"/>
                </a:moveTo>
                <a:lnTo>
                  <a:pt x="0" y="0"/>
                </a:lnTo>
                <a:lnTo>
                  <a:pt x="0" y="5135"/>
                </a:lnTo>
                <a:lnTo>
                  <a:pt x="10270" y="11453"/>
                </a:lnTo>
                <a:lnTo>
                  <a:pt x="10270" y="10824"/>
                </a:lnTo>
                <a:close/>
              </a:path>
            </a:pathLst>
          </a:custGeom>
          <a:solidFill>
            <a:schemeClr val="accent3">
              <a:lumMod val="75000"/>
              <a:alpha val="8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915053" y="4542666"/>
            <a:ext cx="709895" cy="999568"/>
          </a:xfrm>
          <a:custGeom>
            <a:avLst/>
            <a:gdLst>
              <a:gd name="T0" fmla="*/ 194 w 194"/>
              <a:gd name="T1" fmla="*/ 98 h 226"/>
              <a:gd name="T2" fmla="*/ 0 w 194"/>
              <a:gd name="T3" fmla="*/ 0 h 226"/>
              <a:gd name="T4" fmla="*/ 0 w 194"/>
              <a:gd name="T5" fmla="*/ 226 h 226"/>
              <a:gd name="T6" fmla="*/ 194 w 194"/>
              <a:gd name="T7" fmla="*/ 133 h 226"/>
              <a:gd name="T8" fmla="*/ 194 w 194"/>
              <a:gd name="T9" fmla="*/ 9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226">
                <a:moveTo>
                  <a:pt x="194" y="98"/>
                </a:moveTo>
                <a:lnTo>
                  <a:pt x="0" y="0"/>
                </a:lnTo>
                <a:lnTo>
                  <a:pt x="0" y="226"/>
                </a:lnTo>
                <a:lnTo>
                  <a:pt x="194" y="133"/>
                </a:lnTo>
                <a:lnTo>
                  <a:pt x="194" y="98"/>
                </a:lnTo>
                <a:close/>
              </a:path>
            </a:pathLst>
          </a:custGeom>
          <a:solidFill>
            <a:schemeClr val="accent3">
              <a:lumMod val="60000"/>
              <a:lumOff val="40000"/>
              <a:alpha val="84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22" name="TextBox 21"/>
          <p:cNvSpPr txBox="1"/>
          <p:nvPr/>
        </p:nvSpPr>
        <p:spPr>
          <a:xfrm>
            <a:off x="2785931" y="2324567"/>
            <a:ext cx="9601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2">
                    <a:lumMod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Observe</a:t>
            </a:r>
            <a:endParaRPr lang="id-ID" sz="1600" b="1" dirty="0">
              <a:solidFill>
                <a:schemeClr val="bg2">
                  <a:lumMod val="50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659817" y="1955075"/>
            <a:ext cx="123367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2">
                    <a:lumMod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Team Work</a:t>
            </a:r>
            <a:endParaRPr lang="id-ID" sz="1600" b="1" dirty="0">
              <a:solidFill>
                <a:schemeClr val="bg2">
                  <a:lumMod val="50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8769591" y="1294991"/>
            <a:ext cx="11744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2">
                    <a:lumMod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Promotion</a:t>
            </a:r>
            <a:endParaRPr lang="id-ID" sz="1600" b="1" dirty="0">
              <a:solidFill>
                <a:schemeClr val="bg2">
                  <a:lumMod val="50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906975" y="3977077"/>
            <a:ext cx="732517" cy="1059027"/>
          </a:xfrm>
          <a:custGeom>
            <a:avLst/>
            <a:gdLst>
              <a:gd name="T0" fmla="*/ 199 w 199"/>
              <a:gd name="T1" fmla="*/ 408 h 444"/>
              <a:gd name="T2" fmla="*/ 0 w 199"/>
              <a:gd name="T3" fmla="*/ 0 h 444"/>
              <a:gd name="T4" fmla="*/ 0 w 199"/>
              <a:gd name="T5" fmla="*/ 228 h 444"/>
              <a:gd name="T6" fmla="*/ 199 w 199"/>
              <a:gd name="T7" fmla="*/ 444 h 444"/>
              <a:gd name="T8" fmla="*/ 199 w 199"/>
              <a:gd name="T9" fmla="*/ 408 h 444"/>
              <a:gd name="connsiteX0" fmla="*/ 10000 w 10000"/>
              <a:gd name="connsiteY0" fmla="*/ 9189 h 10000"/>
              <a:gd name="connsiteX1" fmla="*/ 0 w 10000"/>
              <a:gd name="connsiteY1" fmla="*/ 0 h 10000"/>
              <a:gd name="connsiteX2" fmla="*/ 200 w 10000"/>
              <a:gd name="connsiteY2" fmla="*/ 7393 h 10000"/>
              <a:gd name="connsiteX3" fmla="*/ 10000 w 10000"/>
              <a:gd name="connsiteY3" fmla="*/ 10000 h 10000"/>
              <a:gd name="connsiteX4" fmla="*/ 10000 w 10000"/>
              <a:gd name="connsiteY4" fmla="*/ 9189 h 10000"/>
              <a:gd name="connsiteX0" fmla="*/ 10000 w 10000"/>
              <a:gd name="connsiteY0" fmla="*/ 9189 h 10000"/>
              <a:gd name="connsiteX1" fmla="*/ 0 w 10000"/>
              <a:gd name="connsiteY1" fmla="*/ 0 h 10000"/>
              <a:gd name="connsiteX2" fmla="*/ 200 w 10000"/>
              <a:gd name="connsiteY2" fmla="*/ 7393 h 10000"/>
              <a:gd name="connsiteX3" fmla="*/ 10000 w 10000"/>
              <a:gd name="connsiteY3" fmla="*/ 10000 h 10000"/>
              <a:gd name="connsiteX4" fmla="*/ 10000 w 10000"/>
              <a:gd name="connsiteY4" fmla="*/ 9189 h 10000"/>
              <a:gd name="connsiteX0" fmla="*/ 10000 w 10000"/>
              <a:gd name="connsiteY0" fmla="*/ 9189 h 10000"/>
              <a:gd name="connsiteX1" fmla="*/ 0 w 10000"/>
              <a:gd name="connsiteY1" fmla="*/ 0 h 10000"/>
              <a:gd name="connsiteX2" fmla="*/ 335 w 10000"/>
              <a:gd name="connsiteY2" fmla="*/ 7573 h 10000"/>
              <a:gd name="connsiteX3" fmla="*/ 10000 w 10000"/>
              <a:gd name="connsiteY3" fmla="*/ 10000 h 10000"/>
              <a:gd name="connsiteX4" fmla="*/ 10000 w 10000"/>
              <a:gd name="connsiteY4" fmla="*/ 9189 h 10000"/>
              <a:gd name="connsiteX0" fmla="*/ 10083 w 10083"/>
              <a:gd name="connsiteY0" fmla="*/ 9189 h 10000"/>
              <a:gd name="connsiteX1" fmla="*/ 83 w 10083"/>
              <a:gd name="connsiteY1" fmla="*/ 0 h 10000"/>
              <a:gd name="connsiteX2" fmla="*/ 13 w 10083"/>
              <a:gd name="connsiteY2" fmla="*/ 7483 h 10000"/>
              <a:gd name="connsiteX3" fmla="*/ 10083 w 10083"/>
              <a:gd name="connsiteY3" fmla="*/ 10000 h 10000"/>
              <a:gd name="connsiteX4" fmla="*/ 10083 w 10083"/>
              <a:gd name="connsiteY4" fmla="*/ 9189 h 10000"/>
              <a:gd name="connsiteX0" fmla="*/ 10353 w 10353"/>
              <a:gd name="connsiteY0" fmla="*/ 8919 h 10000"/>
              <a:gd name="connsiteX1" fmla="*/ 83 w 10353"/>
              <a:gd name="connsiteY1" fmla="*/ 0 h 10000"/>
              <a:gd name="connsiteX2" fmla="*/ 13 w 10353"/>
              <a:gd name="connsiteY2" fmla="*/ 7483 h 10000"/>
              <a:gd name="connsiteX3" fmla="*/ 10083 w 10353"/>
              <a:gd name="connsiteY3" fmla="*/ 10000 h 10000"/>
              <a:gd name="connsiteX4" fmla="*/ 10353 w 10353"/>
              <a:gd name="connsiteY4" fmla="*/ 8919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353" h="10000">
                <a:moveTo>
                  <a:pt x="10353" y="8919"/>
                </a:moveTo>
                <a:lnTo>
                  <a:pt x="83" y="0"/>
                </a:lnTo>
                <a:cubicBezTo>
                  <a:pt x="150" y="2464"/>
                  <a:pt x="-54" y="5019"/>
                  <a:pt x="13" y="7483"/>
                </a:cubicBezTo>
                <a:lnTo>
                  <a:pt x="10083" y="10000"/>
                </a:lnTo>
                <a:lnTo>
                  <a:pt x="10353" y="891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8" name="TextBox 37"/>
          <p:cNvSpPr txBox="1"/>
          <p:nvPr/>
        </p:nvSpPr>
        <p:spPr>
          <a:xfrm>
            <a:off x="6763323" y="1598151"/>
            <a:ext cx="10654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bg2">
                    <a:lumMod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Research</a:t>
            </a:r>
            <a:endParaRPr lang="id-ID" sz="1600" b="1" dirty="0">
              <a:solidFill>
                <a:schemeClr val="bg2">
                  <a:lumMod val="50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-15133" y="2439024"/>
            <a:ext cx="943448" cy="787228"/>
            <a:chOff x="-15133" y="2439024"/>
            <a:chExt cx="943448" cy="787228"/>
          </a:xfrm>
          <a:solidFill>
            <a:schemeClr val="accent3">
              <a:lumMod val="50000"/>
            </a:schemeClr>
          </a:solidFill>
        </p:grpSpPr>
        <p:sp>
          <p:nvSpPr>
            <p:cNvPr id="10" name="Rectangle 37"/>
            <p:cNvSpPr>
              <a:spLocks noChangeArrowheads="1"/>
            </p:cNvSpPr>
            <p:nvPr/>
          </p:nvSpPr>
          <p:spPr bwMode="auto">
            <a:xfrm>
              <a:off x="-15133" y="2439024"/>
              <a:ext cx="943448" cy="787228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29760" y="2576959"/>
              <a:ext cx="409086" cy="523220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1</a:t>
              </a:r>
              <a:endParaRPr lang="id-ID" sz="28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-15133" y="3196612"/>
            <a:ext cx="939711" cy="807623"/>
            <a:chOff x="-15133" y="3196612"/>
            <a:chExt cx="939711" cy="807623"/>
          </a:xfrm>
        </p:grpSpPr>
        <p:sp>
          <p:nvSpPr>
            <p:cNvPr id="11" name="Rectangle 38"/>
            <p:cNvSpPr>
              <a:spLocks noChangeArrowheads="1"/>
            </p:cNvSpPr>
            <p:nvPr/>
          </p:nvSpPr>
          <p:spPr bwMode="auto">
            <a:xfrm>
              <a:off x="-15133" y="3196612"/>
              <a:ext cx="939711" cy="80762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229760" y="3339613"/>
              <a:ext cx="39626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2</a:t>
              </a:r>
              <a:endParaRPr lang="id-ID" sz="28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-12928" y="4741696"/>
            <a:ext cx="927981" cy="800538"/>
            <a:chOff x="-12928" y="4741696"/>
            <a:chExt cx="927981" cy="800538"/>
          </a:xfrm>
        </p:grpSpPr>
        <p:sp>
          <p:nvSpPr>
            <p:cNvPr id="12" name="Rectangle 39"/>
            <p:cNvSpPr>
              <a:spLocks noChangeArrowheads="1"/>
            </p:cNvSpPr>
            <p:nvPr/>
          </p:nvSpPr>
          <p:spPr bwMode="auto">
            <a:xfrm>
              <a:off x="-12928" y="4741696"/>
              <a:ext cx="927981" cy="800538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34527" y="4898944"/>
              <a:ext cx="40908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4</a:t>
              </a:r>
              <a:endParaRPr lang="id-ID" sz="28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-15133" y="3977077"/>
            <a:ext cx="927981" cy="807623"/>
            <a:chOff x="-15133" y="3977077"/>
            <a:chExt cx="927981" cy="807623"/>
          </a:xfrm>
        </p:grpSpPr>
        <p:sp>
          <p:nvSpPr>
            <p:cNvPr id="30" name="Rectangle 38"/>
            <p:cNvSpPr>
              <a:spLocks noChangeArrowheads="1"/>
            </p:cNvSpPr>
            <p:nvPr/>
          </p:nvSpPr>
          <p:spPr bwMode="auto">
            <a:xfrm>
              <a:off x="-15133" y="3977077"/>
              <a:ext cx="927981" cy="80762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239344" y="4139878"/>
              <a:ext cx="39626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3</a:t>
              </a:r>
              <a:endParaRPr lang="id-ID" sz="28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5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Strategy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3" name="Oval 5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6" name="Rounded Rectangle 5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519519" y="5272946"/>
            <a:ext cx="91440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quosam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denimaopstebus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yakamare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dono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pakama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dalaman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id-ID" sz="14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603433" y="2337027"/>
            <a:ext cx="4048272" cy="2604222"/>
            <a:chOff x="1603433" y="2317967"/>
            <a:chExt cx="4048272" cy="2604222"/>
          </a:xfrm>
          <a:solidFill>
            <a:schemeClr val="accent3">
              <a:lumMod val="75000"/>
            </a:schemeClr>
          </a:solidFill>
        </p:grpSpPr>
        <p:grpSp>
          <p:nvGrpSpPr>
            <p:cNvPr id="47" name="Group 46"/>
            <p:cNvGrpSpPr/>
            <p:nvPr/>
          </p:nvGrpSpPr>
          <p:grpSpPr>
            <a:xfrm>
              <a:off x="1603433" y="2317967"/>
              <a:ext cx="4048272" cy="2604222"/>
              <a:chOff x="1603433" y="2511829"/>
              <a:chExt cx="4048272" cy="2604222"/>
            </a:xfrm>
            <a:grpFill/>
          </p:grpSpPr>
          <p:sp>
            <p:nvSpPr>
              <p:cNvPr id="16" name="Rectangle 45"/>
              <p:cNvSpPr>
                <a:spLocks noChangeArrowheads="1"/>
              </p:cNvSpPr>
              <p:nvPr/>
            </p:nvSpPr>
            <p:spPr bwMode="auto">
              <a:xfrm>
                <a:off x="1603433" y="4988532"/>
                <a:ext cx="3199930" cy="127519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7" name="Freeform 46"/>
              <p:cNvSpPr>
                <a:spLocks/>
              </p:cNvSpPr>
              <p:nvPr/>
            </p:nvSpPr>
            <p:spPr bwMode="auto">
              <a:xfrm>
                <a:off x="4798839" y="4476074"/>
                <a:ext cx="522656" cy="637597"/>
              </a:xfrm>
              <a:custGeom>
                <a:avLst/>
                <a:gdLst>
                  <a:gd name="T0" fmla="*/ 46 w 62"/>
                  <a:gd name="T1" fmla="*/ 0 h 76"/>
                  <a:gd name="T2" fmla="*/ 46 w 62"/>
                  <a:gd name="T3" fmla="*/ 0 h 76"/>
                  <a:gd name="T4" fmla="*/ 1 w 62"/>
                  <a:gd name="T5" fmla="*/ 61 h 76"/>
                  <a:gd name="T6" fmla="*/ 0 w 62"/>
                  <a:gd name="T7" fmla="*/ 61 h 76"/>
                  <a:gd name="T8" fmla="*/ 0 w 62"/>
                  <a:gd name="T9" fmla="*/ 76 h 76"/>
                  <a:gd name="T10" fmla="*/ 1 w 62"/>
                  <a:gd name="T11" fmla="*/ 76 h 76"/>
                  <a:gd name="T12" fmla="*/ 62 w 62"/>
                  <a:gd name="T13" fmla="*/ 0 h 76"/>
                  <a:gd name="T14" fmla="*/ 62 w 62"/>
                  <a:gd name="T15" fmla="*/ 0 h 76"/>
                  <a:gd name="T16" fmla="*/ 46 w 62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6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55"/>
                      <a:pt x="14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38" y="76"/>
                      <a:pt x="62" y="47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8" name="Freeform 47"/>
              <p:cNvSpPr>
                <a:spLocks noEditPoints="1"/>
              </p:cNvSpPr>
              <p:nvPr/>
            </p:nvSpPr>
            <p:spPr bwMode="auto">
              <a:xfrm>
                <a:off x="4876611" y="2511829"/>
                <a:ext cx="775094" cy="1792356"/>
              </a:xfrm>
              <a:custGeom>
                <a:avLst/>
                <a:gdLst>
                  <a:gd name="T0" fmla="*/ 53 w 92"/>
                  <a:gd name="T1" fmla="*/ 93 h 213"/>
                  <a:gd name="T2" fmla="*/ 92 w 92"/>
                  <a:gd name="T3" fmla="*/ 47 h 213"/>
                  <a:gd name="T4" fmla="*/ 46 w 92"/>
                  <a:gd name="T5" fmla="*/ 0 h 213"/>
                  <a:gd name="T6" fmla="*/ 0 w 92"/>
                  <a:gd name="T7" fmla="*/ 47 h 213"/>
                  <a:gd name="T8" fmla="*/ 37 w 92"/>
                  <a:gd name="T9" fmla="*/ 92 h 213"/>
                  <a:gd name="T10" fmla="*/ 37 w 92"/>
                  <a:gd name="T11" fmla="*/ 213 h 213"/>
                  <a:gd name="T12" fmla="*/ 53 w 92"/>
                  <a:gd name="T13" fmla="*/ 213 h 213"/>
                  <a:gd name="T14" fmla="*/ 53 w 92"/>
                  <a:gd name="T15" fmla="*/ 93 h 213"/>
                  <a:gd name="T16" fmla="*/ 19 w 92"/>
                  <a:gd name="T17" fmla="*/ 47 h 213"/>
                  <a:gd name="T18" fmla="*/ 46 w 92"/>
                  <a:gd name="T19" fmla="*/ 19 h 213"/>
                  <a:gd name="T20" fmla="*/ 73 w 92"/>
                  <a:gd name="T21" fmla="*/ 47 h 213"/>
                  <a:gd name="T22" fmla="*/ 46 w 92"/>
                  <a:gd name="T23" fmla="*/ 74 h 213"/>
                  <a:gd name="T24" fmla="*/ 19 w 92"/>
                  <a:gd name="T25" fmla="*/ 4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213">
                    <a:moveTo>
                      <a:pt x="53" y="93"/>
                    </a:moveTo>
                    <a:cubicBezTo>
                      <a:pt x="75" y="89"/>
                      <a:pt x="92" y="70"/>
                      <a:pt x="92" y="47"/>
                    </a:cubicBezTo>
                    <a:cubicBezTo>
                      <a:pt x="92" y="21"/>
                      <a:pt x="72" y="0"/>
                      <a:pt x="46" y="0"/>
                    </a:cubicBezTo>
                    <a:cubicBezTo>
                      <a:pt x="20" y="0"/>
                      <a:pt x="0" y="21"/>
                      <a:pt x="0" y="47"/>
                    </a:cubicBezTo>
                    <a:cubicBezTo>
                      <a:pt x="0" y="69"/>
                      <a:pt x="16" y="88"/>
                      <a:pt x="37" y="92"/>
                    </a:cubicBezTo>
                    <a:cubicBezTo>
                      <a:pt x="37" y="213"/>
                      <a:pt x="37" y="213"/>
                      <a:pt x="37" y="213"/>
                    </a:cubicBezTo>
                    <a:cubicBezTo>
                      <a:pt x="53" y="213"/>
                      <a:pt x="53" y="213"/>
                      <a:pt x="53" y="213"/>
                    </a:cubicBezTo>
                    <a:lnTo>
                      <a:pt x="53" y="93"/>
                    </a:lnTo>
                    <a:close/>
                    <a:moveTo>
                      <a:pt x="19" y="47"/>
                    </a:moveTo>
                    <a:cubicBezTo>
                      <a:pt x="19" y="32"/>
                      <a:pt x="31" y="19"/>
                      <a:pt x="46" y="19"/>
                    </a:cubicBezTo>
                    <a:cubicBezTo>
                      <a:pt x="61" y="19"/>
                      <a:pt x="73" y="32"/>
                      <a:pt x="73" y="47"/>
                    </a:cubicBezTo>
                    <a:cubicBezTo>
                      <a:pt x="73" y="62"/>
                      <a:pt x="61" y="74"/>
                      <a:pt x="46" y="74"/>
                    </a:cubicBezTo>
                    <a:cubicBezTo>
                      <a:pt x="31" y="74"/>
                      <a:pt x="19" y="62"/>
                      <a:pt x="19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Rectangle 48"/>
              <p:cNvSpPr>
                <a:spLocks noChangeArrowheads="1"/>
              </p:cNvSpPr>
              <p:nvPr/>
            </p:nvSpPr>
            <p:spPr bwMode="auto">
              <a:xfrm rot="16200000">
                <a:off x="5139247" y="4311937"/>
                <a:ext cx="231305" cy="137067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4" name="Freeform 290"/>
            <p:cNvSpPr>
              <a:spLocks noChangeAspect="1" noChangeArrowheads="1"/>
            </p:cNvSpPr>
            <p:nvPr/>
          </p:nvSpPr>
          <p:spPr bwMode="auto">
            <a:xfrm>
              <a:off x="5139754" y="2613741"/>
              <a:ext cx="264095" cy="204551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615421" y="1974482"/>
            <a:ext cx="6058566" cy="3061360"/>
            <a:chOff x="1615421" y="1974482"/>
            <a:chExt cx="6058566" cy="3061360"/>
          </a:xfrm>
          <a:solidFill>
            <a:schemeClr val="accent3"/>
          </a:solidFill>
        </p:grpSpPr>
        <p:grpSp>
          <p:nvGrpSpPr>
            <p:cNvPr id="48" name="Group 47"/>
            <p:cNvGrpSpPr/>
            <p:nvPr/>
          </p:nvGrpSpPr>
          <p:grpSpPr>
            <a:xfrm>
              <a:off x="1615421" y="1974482"/>
              <a:ext cx="6058566" cy="3061360"/>
              <a:chOff x="1615421" y="2168344"/>
              <a:chExt cx="6058566" cy="3061360"/>
            </a:xfrm>
            <a:grpFill/>
          </p:grpSpPr>
          <p:sp>
            <p:nvSpPr>
              <p:cNvPr id="31" name="Rectangle 45"/>
              <p:cNvSpPr>
                <a:spLocks noChangeArrowheads="1"/>
              </p:cNvSpPr>
              <p:nvPr/>
            </p:nvSpPr>
            <p:spPr bwMode="auto">
              <a:xfrm>
                <a:off x="1615421" y="5106570"/>
                <a:ext cx="3199930" cy="1224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46"/>
              <p:cNvSpPr>
                <a:spLocks/>
              </p:cNvSpPr>
              <p:nvPr/>
            </p:nvSpPr>
            <p:spPr bwMode="auto">
              <a:xfrm>
                <a:off x="6823061" y="4589350"/>
                <a:ext cx="522656" cy="637597"/>
              </a:xfrm>
              <a:custGeom>
                <a:avLst/>
                <a:gdLst>
                  <a:gd name="T0" fmla="*/ 46 w 62"/>
                  <a:gd name="T1" fmla="*/ 0 h 76"/>
                  <a:gd name="T2" fmla="*/ 46 w 62"/>
                  <a:gd name="T3" fmla="*/ 0 h 76"/>
                  <a:gd name="T4" fmla="*/ 1 w 62"/>
                  <a:gd name="T5" fmla="*/ 61 h 76"/>
                  <a:gd name="T6" fmla="*/ 0 w 62"/>
                  <a:gd name="T7" fmla="*/ 61 h 76"/>
                  <a:gd name="T8" fmla="*/ 0 w 62"/>
                  <a:gd name="T9" fmla="*/ 76 h 76"/>
                  <a:gd name="T10" fmla="*/ 1 w 62"/>
                  <a:gd name="T11" fmla="*/ 76 h 76"/>
                  <a:gd name="T12" fmla="*/ 62 w 62"/>
                  <a:gd name="T13" fmla="*/ 0 h 76"/>
                  <a:gd name="T14" fmla="*/ 62 w 62"/>
                  <a:gd name="T15" fmla="*/ 0 h 76"/>
                  <a:gd name="T16" fmla="*/ 46 w 62"/>
                  <a:gd name="T1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76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55"/>
                      <a:pt x="14" y="61"/>
                      <a:pt x="1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38" y="76"/>
                      <a:pt x="62" y="47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47"/>
              <p:cNvSpPr>
                <a:spLocks noEditPoints="1"/>
              </p:cNvSpPr>
              <p:nvPr/>
            </p:nvSpPr>
            <p:spPr bwMode="auto">
              <a:xfrm>
                <a:off x="6898893" y="2168344"/>
                <a:ext cx="775094" cy="1792356"/>
              </a:xfrm>
              <a:custGeom>
                <a:avLst/>
                <a:gdLst>
                  <a:gd name="T0" fmla="*/ 53 w 92"/>
                  <a:gd name="T1" fmla="*/ 93 h 213"/>
                  <a:gd name="T2" fmla="*/ 92 w 92"/>
                  <a:gd name="T3" fmla="*/ 47 h 213"/>
                  <a:gd name="T4" fmla="*/ 46 w 92"/>
                  <a:gd name="T5" fmla="*/ 0 h 213"/>
                  <a:gd name="T6" fmla="*/ 0 w 92"/>
                  <a:gd name="T7" fmla="*/ 47 h 213"/>
                  <a:gd name="T8" fmla="*/ 37 w 92"/>
                  <a:gd name="T9" fmla="*/ 92 h 213"/>
                  <a:gd name="T10" fmla="*/ 37 w 92"/>
                  <a:gd name="T11" fmla="*/ 213 h 213"/>
                  <a:gd name="T12" fmla="*/ 53 w 92"/>
                  <a:gd name="T13" fmla="*/ 213 h 213"/>
                  <a:gd name="T14" fmla="*/ 53 w 92"/>
                  <a:gd name="T15" fmla="*/ 93 h 213"/>
                  <a:gd name="T16" fmla="*/ 19 w 92"/>
                  <a:gd name="T17" fmla="*/ 47 h 213"/>
                  <a:gd name="T18" fmla="*/ 46 w 92"/>
                  <a:gd name="T19" fmla="*/ 19 h 213"/>
                  <a:gd name="T20" fmla="*/ 73 w 92"/>
                  <a:gd name="T21" fmla="*/ 47 h 213"/>
                  <a:gd name="T22" fmla="*/ 46 w 92"/>
                  <a:gd name="T23" fmla="*/ 74 h 213"/>
                  <a:gd name="T24" fmla="*/ 19 w 92"/>
                  <a:gd name="T25" fmla="*/ 47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213">
                    <a:moveTo>
                      <a:pt x="53" y="93"/>
                    </a:moveTo>
                    <a:cubicBezTo>
                      <a:pt x="75" y="89"/>
                      <a:pt x="92" y="70"/>
                      <a:pt x="92" y="47"/>
                    </a:cubicBezTo>
                    <a:cubicBezTo>
                      <a:pt x="92" y="21"/>
                      <a:pt x="72" y="0"/>
                      <a:pt x="46" y="0"/>
                    </a:cubicBezTo>
                    <a:cubicBezTo>
                      <a:pt x="20" y="0"/>
                      <a:pt x="0" y="21"/>
                      <a:pt x="0" y="47"/>
                    </a:cubicBezTo>
                    <a:cubicBezTo>
                      <a:pt x="0" y="69"/>
                      <a:pt x="16" y="88"/>
                      <a:pt x="37" y="92"/>
                    </a:cubicBezTo>
                    <a:cubicBezTo>
                      <a:pt x="37" y="213"/>
                      <a:pt x="37" y="213"/>
                      <a:pt x="37" y="213"/>
                    </a:cubicBezTo>
                    <a:cubicBezTo>
                      <a:pt x="53" y="213"/>
                      <a:pt x="53" y="213"/>
                      <a:pt x="53" y="213"/>
                    </a:cubicBezTo>
                    <a:lnTo>
                      <a:pt x="53" y="93"/>
                    </a:lnTo>
                    <a:close/>
                    <a:moveTo>
                      <a:pt x="19" y="47"/>
                    </a:moveTo>
                    <a:cubicBezTo>
                      <a:pt x="19" y="32"/>
                      <a:pt x="31" y="19"/>
                      <a:pt x="46" y="19"/>
                    </a:cubicBezTo>
                    <a:cubicBezTo>
                      <a:pt x="61" y="19"/>
                      <a:pt x="73" y="32"/>
                      <a:pt x="73" y="47"/>
                    </a:cubicBezTo>
                    <a:cubicBezTo>
                      <a:pt x="73" y="62"/>
                      <a:pt x="61" y="74"/>
                      <a:pt x="46" y="74"/>
                    </a:cubicBezTo>
                    <a:cubicBezTo>
                      <a:pt x="31" y="74"/>
                      <a:pt x="19" y="62"/>
                      <a:pt x="19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Rectangle 48"/>
              <p:cNvSpPr>
                <a:spLocks noChangeArrowheads="1"/>
              </p:cNvSpPr>
              <p:nvPr/>
            </p:nvSpPr>
            <p:spPr bwMode="auto">
              <a:xfrm rot="16200000">
                <a:off x="6950705" y="4193911"/>
                <a:ext cx="655101" cy="13492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Rectangle 48"/>
              <p:cNvSpPr>
                <a:spLocks noChangeArrowheads="1"/>
              </p:cNvSpPr>
              <p:nvPr/>
            </p:nvSpPr>
            <p:spPr bwMode="auto">
              <a:xfrm>
                <a:off x="4686711" y="5103704"/>
                <a:ext cx="2168093" cy="126000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5" name="Freeform 328"/>
            <p:cNvSpPr>
              <a:spLocks noChangeAspect="1" noChangeArrowheads="1"/>
            </p:cNvSpPr>
            <p:nvPr/>
          </p:nvSpPr>
          <p:spPr bwMode="auto">
            <a:xfrm>
              <a:off x="7110599" y="2275109"/>
              <a:ext cx="308154" cy="171916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589741" y="4395064"/>
            <a:ext cx="7826065" cy="747404"/>
            <a:chOff x="1589741" y="4395064"/>
            <a:chExt cx="7826065" cy="747404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9" name="Rectangle 48"/>
            <p:cNvSpPr>
              <a:spLocks noChangeArrowheads="1"/>
            </p:cNvSpPr>
            <p:nvPr/>
          </p:nvSpPr>
          <p:spPr bwMode="auto">
            <a:xfrm>
              <a:off x="1589741" y="5018492"/>
              <a:ext cx="7299247" cy="123976"/>
            </a:xfrm>
            <a:prstGeom prst="rect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0"/>
            <p:cNvSpPr>
              <a:spLocks/>
            </p:cNvSpPr>
            <p:nvPr/>
          </p:nvSpPr>
          <p:spPr bwMode="auto">
            <a:xfrm>
              <a:off x="8804264" y="4395064"/>
              <a:ext cx="611542" cy="747404"/>
            </a:xfrm>
            <a:custGeom>
              <a:avLst/>
              <a:gdLst>
                <a:gd name="T0" fmla="*/ 58 w 73"/>
                <a:gd name="T1" fmla="*/ 0 h 89"/>
                <a:gd name="T2" fmla="*/ 58 w 73"/>
                <a:gd name="T3" fmla="*/ 1 h 89"/>
                <a:gd name="T4" fmla="*/ 1 w 73"/>
                <a:gd name="T5" fmla="*/ 74 h 89"/>
                <a:gd name="T6" fmla="*/ 0 w 73"/>
                <a:gd name="T7" fmla="*/ 74 h 89"/>
                <a:gd name="T8" fmla="*/ 0 w 73"/>
                <a:gd name="T9" fmla="*/ 89 h 89"/>
                <a:gd name="T10" fmla="*/ 1 w 73"/>
                <a:gd name="T11" fmla="*/ 89 h 89"/>
                <a:gd name="T12" fmla="*/ 58 w 73"/>
                <a:gd name="T13" fmla="*/ 60 h 89"/>
                <a:gd name="T14" fmla="*/ 73 w 73"/>
                <a:gd name="T15" fmla="*/ 1 h 89"/>
                <a:gd name="T16" fmla="*/ 73 w 73"/>
                <a:gd name="T17" fmla="*/ 0 h 89"/>
                <a:gd name="T18" fmla="*/ 58 w 73"/>
                <a:gd name="T1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89">
                  <a:moveTo>
                    <a:pt x="58" y="0"/>
                  </a:moveTo>
                  <a:cubicBezTo>
                    <a:pt x="58" y="1"/>
                    <a:pt x="58" y="1"/>
                    <a:pt x="58" y="1"/>
                  </a:cubicBezTo>
                  <a:cubicBezTo>
                    <a:pt x="58" y="23"/>
                    <a:pt x="52" y="74"/>
                    <a:pt x="1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26" y="89"/>
                    <a:pt x="45" y="79"/>
                    <a:pt x="58" y="60"/>
                  </a:cubicBezTo>
                  <a:cubicBezTo>
                    <a:pt x="71" y="41"/>
                    <a:pt x="73" y="17"/>
                    <a:pt x="73" y="1"/>
                  </a:cubicBezTo>
                  <a:cubicBezTo>
                    <a:pt x="73" y="0"/>
                    <a:pt x="73" y="0"/>
                    <a:pt x="73" y="0"/>
                  </a:cubicBez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971396" y="1631027"/>
            <a:ext cx="782205" cy="2785859"/>
            <a:chOff x="8971396" y="1631027"/>
            <a:chExt cx="782205" cy="2785859"/>
          </a:xfrm>
          <a:solidFill>
            <a:schemeClr val="accent3">
              <a:lumMod val="60000"/>
              <a:lumOff val="40000"/>
            </a:schemeClr>
          </a:solidFill>
        </p:grpSpPr>
        <p:grpSp>
          <p:nvGrpSpPr>
            <p:cNvPr id="43" name="Group 42"/>
            <p:cNvGrpSpPr/>
            <p:nvPr/>
          </p:nvGrpSpPr>
          <p:grpSpPr>
            <a:xfrm>
              <a:off x="8971396" y="1631027"/>
              <a:ext cx="782205" cy="2785859"/>
              <a:chOff x="8971396" y="1631027"/>
              <a:chExt cx="782205" cy="2785859"/>
            </a:xfrm>
            <a:grpFill/>
          </p:grpSpPr>
          <p:sp>
            <p:nvSpPr>
              <p:cNvPr id="20" name="Freeform 49"/>
              <p:cNvSpPr>
                <a:spLocks noEditPoints="1"/>
              </p:cNvSpPr>
              <p:nvPr/>
            </p:nvSpPr>
            <p:spPr bwMode="auto">
              <a:xfrm>
                <a:off x="8971396" y="1631027"/>
                <a:ext cx="782205" cy="1934044"/>
              </a:xfrm>
              <a:custGeom>
                <a:avLst/>
                <a:gdLst>
                  <a:gd name="T0" fmla="*/ 54 w 93"/>
                  <a:gd name="T1" fmla="*/ 92 h 230"/>
                  <a:gd name="T2" fmla="*/ 93 w 93"/>
                  <a:gd name="T3" fmla="*/ 47 h 230"/>
                  <a:gd name="T4" fmla="*/ 47 w 93"/>
                  <a:gd name="T5" fmla="*/ 0 h 230"/>
                  <a:gd name="T6" fmla="*/ 0 w 93"/>
                  <a:gd name="T7" fmla="*/ 47 h 230"/>
                  <a:gd name="T8" fmla="*/ 39 w 93"/>
                  <a:gd name="T9" fmla="*/ 92 h 230"/>
                  <a:gd name="T10" fmla="*/ 39 w 93"/>
                  <a:gd name="T11" fmla="*/ 230 h 230"/>
                  <a:gd name="T12" fmla="*/ 54 w 93"/>
                  <a:gd name="T13" fmla="*/ 230 h 230"/>
                  <a:gd name="T14" fmla="*/ 54 w 93"/>
                  <a:gd name="T15" fmla="*/ 92 h 230"/>
                  <a:gd name="T16" fmla="*/ 19 w 93"/>
                  <a:gd name="T17" fmla="*/ 47 h 230"/>
                  <a:gd name="T18" fmla="*/ 47 w 93"/>
                  <a:gd name="T19" fmla="*/ 19 h 230"/>
                  <a:gd name="T20" fmla="*/ 74 w 93"/>
                  <a:gd name="T21" fmla="*/ 47 h 230"/>
                  <a:gd name="T22" fmla="*/ 47 w 93"/>
                  <a:gd name="T23" fmla="*/ 74 h 230"/>
                  <a:gd name="T24" fmla="*/ 19 w 93"/>
                  <a:gd name="T25" fmla="*/ 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230">
                    <a:moveTo>
                      <a:pt x="54" y="92"/>
                    </a:moveTo>
                    <a:cubicBezTo>
                      <a:pt x="76" y="89"/>
                      <a:pt x="93" y="70"/>
                      <a:pt x="93" y="47"/>
                    </a:cubicBezTo>
                    <a:cubicBezTo>
                      <a:pt x="93" y="21"/>
                      <a:pt x="72" y="0"/>
                      <a:pt x="47" y="0"/>
                    </a:cubicBezTo>
                    <a:cubicBezTo>
                      <a:pt x="21" y="0"/>
                      <a:pt x="0" y="21"/>
                      <a:pt x="0" y="47"/>
                    </a:cubicBezTo>
                    <a:cubicBezTo>
                      <a:pt x="0" y="70"/>
                      <a:pt x="17" y="89"/>
                      <a:pt x="39" y="92"/>
                    </a:cubicBezTo>
                    <a:cubicBezTo>
                      <a:pt x="39" y="230"/>
                      <a:pt x="39" y="230"/>
                      <a:pt x="39" y="230"/>
                    </a:cubicBezTo>
                    <a:cubicBezTo>
                      <a:pt x="54" y="230"/>
                      <a:pt x="54" y="230"/>
                      <a:pt x="54" y="230"/>
                    </a:cubicBezTo>
                    <a:lnTo>
                      <a:pt x="54" y="92"/>
                    </a:lnTo>
                    <a:close/>
                    <a:moveTo>
                      <a:pt x="19" y="47"/>
                    </a:moveTo>
                    <a:cubicBezTo>
                      <a:pt x="19" y="32"/>
                      <a:pt x="31" y="19"/>
                      <a:pt x="47" y="19"/>
                    </a:cubicBezTo>
                    <a:cubicBezTo>
                      <a:pt x="62" y="19"/>
                      <a:pt x="74" y="32"/>
                      <a:pt x="74" y="47"/>
                    </a:cubicBezTo>
                    <a:cubicBezTo>
                      <a:pt x="74" y="62"/>
                      <a:pt x="62" y="74"/>
                      <a:pt x="47" y="74"/>
                    </a:cubicBezTo>
                    <a:cubicBezTo>
                      <a:pt x="31" y="74"/>
                      <a:pt x="19" y="62"/>
                      <a:pt x="19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Rectangle 48"/>
              <p:cNvSpPr>
                <a:spLocks noChangeArrowheads="1"/>
              </p:cNvSpPr>
              <p:nvPr/>
            </p:nvSpPr>
            <p:spPr bwMode="auto">
              <a:xfrm rot="16200000">
                <a:off x="8636803" y="3634665"/>
                <a:ext cx="1440000" cy="124441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6" name="Freeform 51"/>
            <p:cNvSpPr>
              <a:spLocks noEditPoints="1"/>
            </p:cNvSpPr>
            <p:nvPr/>
          </p:nvSpPr>
          <p:spPr bwMode="auto">
            <a:xfrm>
              <a:off x="9238070" y="1911518"/>
              <a:ext cx="259137" cy="214069"/>
            </a:xfrm>
            <a:custGeom>
              <a:avLst/>
              <a:gdLst>
                <a:gd name="T0" fmla="*/ 83 w 107"/>
                <a:gd name="T1" fmla="*/ 63 h 88"/>
                <a:gd name="T2" fmla="*/ 83 w 107"/>
                <a:gd name="T3" fmla="*/ 7 h 88"/>
                <a:gd name="T4" fmla="*/ 83 w 107"/>
                <a:gd name="T5" fmla="*/ 3 h 88"/>
                <a:gd name="T6" fmla="*/ 85 w 107"/>
                <a:gd name="T7" fmla="*/ 0 h 88"/>
                <a:gd name="T8" fmla="*/ 87 w 107"/>
                <a:gd name="T9" fmla="*/ 0 h 88"/>
                <a:gd name="T10" fmla="*/ 89 w 107"/>
                <a:gd name="T11" fmla="*/ 0 h 88"/>
                <a:gd name="T12" fmla="*/ 89 w 107"/>
                <a:gd name="T13" fmla="*/ 69 h 88"/>
                <a:gd name="T14" fmla="*/ 87 w 107"/>
                <a:gd name="T15" fmla="*/ 70 h 88"/>
                <a:gd name="T16" fmla="*/ 85 w 107"/>
                <a:gd name="T17" fmla="*/ 69 h 88"/>
                <a:gd name="T18" fmla="*/ 83 w 107"/>
                <a:gd name="T19" fmla="*/ 67 h 88"/>
                <a:gd name="T20" fmla="*/ 83 w 107"/>
                <a:gd name="T21" fmla="*/ 63 h 88"/>
                <a:gd name="T22" fmla="*/ 24 w 107"/>
                <a:gd name="T23" fmla="*/ 63 h 88"/>
                <a:gd name="T24" fmla="*/ 24 w 107"/>
                <a:gd name="T25" fmla="*/ 7 h 88"/>
                <a:gd name="T26" fmla="*/ 24 w 107"/>
                <a:gd name="T27" fmla="*/ 3 h 88"/>
                <a:gd name="T28" fmla="*/ 22 w 107"/>
                <a:gd name="T29" fmla="*/ 0 h 88"/>
                <a:gd name="T30" fmla="*/ 20 w 107"/>
                <a:gd name="T31" fmla="*/ 0 h 88"/>
                <a:gd name="T32" fmla="*/ 18 w 107"/>
                <a:gd name="T33" fmla="*/ 0 h 88"/>
                <a:gd name="T34" fmla="*/ 18 w 107"/>
                <a:gd name="T35" fmla="*/ 69 h 88"/>
                <a:gd name="T36" fmla="*/ 20 w 107"/>
                <a:gd name="T37" fmla="*/ 70 h 88"/>
                <a:gd name="T38" fmla="*/ 22 w 107"/>
                <a:gd name="T39" fmla="*/ 69 h 88"/>
                <a:gd name="T40" fmla="*/ 24 w 107"/>
                <a:gd name="T41" fmla="*/ 67 h 88"/>
                <a:gd name="T42" fmla="*/ 24 w 107"/>
                <a:gd name="T43" fmla="*/ 63 h 88"/>
                <a:gd name="T44" fmla="*/ 36 w 107"/>
                <a:gd name="T45" fmla="*/ 51 h 88"/>
                <a:gd name="T46" fmla="*/ 36 w 107"/>
                <a:gd name="T47" fmla="*/ 55 h 88"/>
                <a:gd name="T48" fmla="*/ 33 w 107"/>
                <a:gd name="T49" fmla="*/ 58 h 88"/>
                <a:gd name="T50" fmla="*/ 31 w 107"/>
                <a:gd name="T51" fmla="*/ 59 h 88"/>
                <a:gd name="T52" fmla="*/ 29 w 107"/>
                <a:gd name="T53" fmla="*/ 58 h 88"/>
                <a:gd name="T54" fmla="*/ 29 w 107"/>
                <a:gd name="T55" fmla="*/ 12 h 88"/>
                <a:gd name="T56" fmla="*/ 31 w 107"/>
                <a:gd name="T57" fmla="*/ 11 h 88"/>
                <a:gd name="T58" fmla="*/ 33 w 107"/>
                <a:gd name="T59" fmla="*/ 12 h 88"/>
                <a:gd name="T60" fmla="*/ 36 w 107"/>
                <a:gd name="T61" fmla="*/ 14 h 88"/>
                <a:gd name="T62" fmla="*/ 36 w 107"/>
                <a:gd name="T63" fmla="*/ 18 h 88"/>
                <a:gd name="T64" fmla="*/ 36 w 107"/>
                <a:gd name="T65" fmla="*/ 51 h 88"/>
                <a:gd name="T66" fmla="*/ 61 w 107"/>
                <a:gd name="T67" fmla="*/ 80 h 88"/>
                <a:gd name="T68" fmla="*/ 54 w 107"/>
                <a:gd name="T69" fmla="*/ 88 h 88"/>
                <a:gd name="T70" fmla="*/ 46 w 107"/>
                <a:gd name="T71" fmla="*/ 80 h 88"/>
                <a:gd name="T72" fmla="*/ 46 w 107"/>
                <a:gd name="T73" fmla="*/ 24 h 88"/>
                <a:gd name="T74" fmla="*/ 54 w 107"/>
                <a:gd name="T75" fmla="*/ 16 h 88"/>
                <a:gd name="T76" fmla="*/ 61 w 107"/>
                <a:gd name="T77" fmla="*/ 24 h 88"/>
                <a:gd name="T78" fmla="*/ 61 w 107"/>
                <a:gd name="T79" fmla="*/ 80 h 88"/>
                <a:gd name="T80" fmla="*/ 71 w 107"/>
                <a:gd name="T81" fmla="*/ 51 h 88"/>
                <a:gd name="T82" fmla="*/ 71 w 107"/>
                <a:gd name="T83" fmla="*/ 55 h 88"/>
                <a:gd name="T84" fmla="*/ 74 w 107"/>
                <a:gd name="T85" fmla="*/ 58 h 88"/>
                <a:gd name="T86" fmla="*/ 76 w 107"/>
                <a:gd name="T87" fmla="*/ 59 h 88"/>
                <a:gd name="T88" fmla="*/ 78 w 107"/>
                <a:gd name="T89" fmla="*/ 58 h 88"/>
                <a:gd name="T90" fmla="*/ 78 w 107"/>
                <a:gd name="T91" fmla="*/ 12 h 88"/>
                <a:gd name="T92" fmla="*/ 76 w 107"/>
                <a:gd name="T93" fmla="*/ 11 h 88"/>
                <a:gd name="T94" fmla="*/ 74 w 107"/>
                <a:gd name="T95" fmla="*/ 12 h 88"/>
                <a:gd name="T96" fmla="*/ 71 w 107"/>
                <a:gd name="T97" fmla="*/ 14 h 88"/>
                <a:gd name="T98" fmla="*/ 71 w 107"/>
                <a:gd name="T99" fmla="*/ 18 h 88"/>
                <a:gd name="T100" fmla="*/ 71 w 107"/>
                <a:gd name="T101" fmla="*/ 5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88">
                  <a:moveTo>
                    <a:pt x="83" y="63"/>
                  </a:moveTo>
                  <a:cubicBezTo>
                    <a:pt x="97" y="47"/>
                    <a:pt x="97" y="23"/>
                    <a:pt x="83" y="7"/>
                  </a:cubicBezTo>
                  <a:cubicBezTo>
                    <a:pt x="82" y="6"/>
                    <a:pt x="82" y="4"/>
                    <a:pt x="83" y="3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6" y="0"/>
                    <a:pt x="87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107" y="20"/>
                    <a:pt x="107" y="50"/>
                    <a:pt x="89" y="69"/>
                  </a:cubicBezTo>
                  <a:cubicBezTo>
                    <a:pt x="89" y="70"/>
                    <a:pt x="88" y="70"/>
                    <a:pt x="87" y="70"/>
                  </a:cubicBezTo>
                  <a:cubicBezTo>
                    <a:pt x="86" y="70"/>
                    <a:pt x="86" y="70"/>
                    <a:pt x="85" y="69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5"/>
                    <a:pt x="82" y="64"/>
                    <a:pt x="83" y="63"/>
                  </a:cubicBezTo>
                  <a:close/>
                  <a:moveTo>
                    <a:pt x="24" y="63"/>
                  </a:moveTo>
                  <a:cubicBezTo>
                    <a:pt x="10" y="47"/>
                    <a:pt x="10" y="23"/>
                    <a:pt x="24" y="7"/>
                  </a:cubicBezTo>
                  <a:cubicBezTo>
                    <a:pt x="25" y="6"/>
                    <a:pt x="25" y="4"/>
                    <a:pt x="24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0" y="20"/>
                    <a:pt x="0" y="50"/>
                    <a:pt x="18" y="69"/>
                  </a:cubicBezTo>
                  <a:cubicBezTo>
                    <a:pt x="18" y="70"/>
                    <a:pt x="19" y="70"/>
                    <a:pt x="20" y="70"/>
                  </a:cubicBezTo>
                  <a:cubicBezTo>
                    <a:pt x="21" y="70"/>
                    <a:pt x="21" y="70"/>
                    <a:pt x="22" y="6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5"/>
                    <a:pt x="25" y="64"/>
                    <a:pt x="24" y="63"/>
                  </a:cubicBezTo>
                  <a:close/>
                  <a:moveTo>
                    <a:pt x="36" y="51"/>
                  </a:moveTo>
                  <a:cubicBezTo>
                    <a:pt x="37" y="53"/>
                    <a:pt x="37" y="54"/>
                    <a:pt x="36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1" y="59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18" y="44"/>
                    <a:pt x="18" y="25"/>
                    <a:pt x="29" y="12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2" y="11"/>
                    <a:pt x="33" y="11"/>
                    <a:pt x="33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7"/>
                    <a:pt x="36" y="18"/>
                  </a:cubicBezTo>
                  <a:cubicBezTo>
                    <a:pt x="28" y="28"/>
                    <a:pt x="28" y="42"/>
                    <a:pt x="36" y="51"/>
                  </a:cubicBezTo>
                  <a:close/>
                  <a:moveTo>
                    <a:pt x="61" y="80"/>
                  </a:moveTo>
                  <a:cubicBezTo>
                    <a:pt x="61" y="84"/>
                    <a:pt x="58" y="88"/>
                    <a:pt x="54" y="88"/>
                  </a:cubicBezTo>
                  <a:cubicBezTo>
                    <a:pt x="49" y="88"/>
                    <a:pt x="46" y="84"/>
                    <a:pt x="46" y="80"/>
                  </a:cubicBezTo>
                  <a:cubicBezTo>
                    <a:pt x="46" y="60"/>
                    <a:pt x="46" y="44"/>
                    <a:pt x="46" y="24"/>
                  </a:cubicBezTo>
                  <a:cubicBezTo>
                    <a:pt x="46" y="19"/>
                    <a:pt x="49" y="16"/>
                    <a:pt x="54" y="16"/>
                  </a:cubicBezTo>
                  <a:cubicBezTo>
                    <a:pt x="58" y="16"/>
                    <a:pt x="61" y="19"/>
                    <a:pt x="61" y="24"/>
                  </a:cubicBezTo>
                  <a:cubicBezTo>
                    <a:pt x="61" y="44"/>
                    <a:pt x="61" y="60"/>
                    <a:pt x="61" y="80"/>
                  </a:cubicBezTo>
                  <a:close/>
                  <a:moveTo>
                    <a:pt x="71" y="51"/>
                  </a:moveTo>
                  <a:cubicBezTo>
                    <a:pt x="70" y="53"/>
                    <a:pt x="70" y="54"/>
                    <a:pt x="71" y="55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5" y="59"/>
                    <a:pt x="76" y="59"/>
                  </a:cubicBezTo>
                  <a:cubicBezTo>
                    <a:pt x="77" y="58"/>
                    <a:pt x="77" y="58"/>
                    <a:pt x="78" y="58"/>
                  </a:cubicBezTo>
                  <a:cubicBezTo>
                    <a:pt x="89" y="44"/>
                    <a:pt x="89" y="25"/>
                    <a:pt x="78" y="12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5" y="11"/>
                    <a:pt x="74" y="11"/>
                    <a:pt x="74" y="12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5"/>
                    <a:pt x="70" y="17"/>
                    <a:pt x="71" y="18"/>
                  </a:cubicBezTo>
                  <a:cubicBezTo>
                    <a:pt x="79" y="28"/>
                    <a:pt x="79" y="42"/>
                    <a:pt x="71" y="5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64075734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22" grpId="0"/>
      <p:bldP spid="24" grpId="0"/>
      <p:bldP spid="26" grpId="0"/>
      <p:bldP spid="29" grpId="0" animBg="1"/>
      <p:bldP spid="38" grpId="0"/>
      <p:bldP spid="50" grpId="0"/>
      <p:bldP spid="51" grpId="0"/>
      <p:bldP spid="62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" name="Group 40"/>
          <p:cNvGrpSpPr/>
          <p:nvPr/>
        </p:nvGrpSpPr>
        <p:grpSpPr>
          <a:xfrm>
            <a:off x="6537993" y="4660371"/>
            <a:ext cx="277647" cy="276819"/>
            <a:chOff x="2138511" y="2464802"/>
            <a:chExt cx="354012" cy="352956"/>
          </a:xfrm>
          <a:solidFill>
            <a:srgbClr val="92D01E"/>
          </a:solidFill>
        </p:grpSpPr>
        <p:sp>
          <p:nvSpPr>
            <p:cNvPr id="42" name="Oval 41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537993" y="2060838"/>
            <a:ext cx="277647" cy="276819"/>
            <a:chOff x="2138511" y="2464802"/>
            <a:chExt cx="354012" cy="352956"/>
          </a:xfrm>
          <a:solidFill>
            <a:schemeClr val="accent2"/>
          </a:solidFill>
        </p:grpSpPr>
        <p:sp>
          <p:nvSpPr>
            <p:cNvPr id="57" name="Oval 56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solidFill>
              <a:srgbClr val="404040"/>
            </a:solidFill>
            <a:ln>
              <a:solidFill>
                <a:srgbClr val="404040"/>
              </a:solidFill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solidFill>
              <a:srgbClr val="404040"/>
            </a:solidFill>
            <a:ln>
              <a:solidFill>
                <a:srgbClr val="404040"/>
              </a:solidFill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6537993" y="3381908"/>
            <a:ext cx="277647" cy="276819"/>
            <a:chOff x="2138511" y="2464802"/>
            <a:chExt cx="354012" cy="352956"/>
          </a:xfrm>
          <a:solidFill>
            <a:srgbClr val="45B0DC"/>
          </a:solidFill>
        </p:grpSpPr>
        <p:sp>
          <p:nvSpPr>
            <p:cNvPr id="60" name="Oval 59"/>
            <p:cNvSpPr>
              <a:spLocks noChangeArrowheads="1"/>
            </p:cNvSpPr>
            <p:nvPr/>
          </p:nvSpPr>
          <p:spPr bwMode="auto">
            <a:xfrm>
              <a:off x="2229830" y="2555417"/>
              <a:ext cx="171376" cy="171727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2138511" y="2464802"/>
              <a:ext cx="354012" cy="352956"/>
            </a:xfrm>
            <a:custGeom>
              <a:avLst/>
              <a:gdLst>
                <a:gd name="T0" fmla="*/ 212 w 423"/>
                <a:gd name="T1" fmla="*/ 0 h 424"/>
                <a:gd name="T2" fmla="*/ 0 w 423"/>
                <a:gd name="T3" fmla="*/ 212 h 424"/>
                <a:gd name="T4" fmla="*/ 212 w 423"/>
                <a:gd name="T5" fmla="*/ 424 h 424"/>
                <a:gd name="T6" fmla="*/ 423 w 423"/>
                <a:gd name="T7" fmla="*/ 212 h 424"/>
                <a:gd name="T8" fmla="*/ 212 w 423"/>
                <a:gd name="T9" fmla="*/ 0 h 424"/>
                <a:gd name="T10" fmla="*/ 212 w 423"/>
                <a:gd name="T11" fmla="*/ 386 h 424"/>
                <a:gd name="T12" fmla="*/ 38 w 423"/>
                <a:gd name="T13" fmla="*/ 212 h 424"/>
                <a:gd name="T14" fmla="*/ 212 w 423"/>
                <a:gd name="T15" fmla="*/ 38 h 424"/>
                <a:gd name="T16" fmla="*/ 386 w 423"/>
                <a:gd name="T17" fmla="*/ 212 h 424"/>
                <a:gd name="T18" fmla="*/ 212 w 423"/>
                <a:gd name="T19" fmla="*/ 386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424">
                  <a:moveTo>
                    <a:pt x="212" y="0"/>
                  </a:moveTo>
                  <a:cubicBezTo>
                    <a:pt x="95" y="0"/>
                    <a:pt x="0" y="95"/>
                    <a:pt x="0" y="212"/>
                  </a:cubicBezTo>
                  <a:cubicBezTo>
                    <a:pt x="0" y="329"/>
                    <a:pt x="95" y="424"/>
                    <a:pt x="212" y="424"/>
                  </a:cubicBezTo>
                  <a:cubicBezTo>
                    <a:pt x="329" y="424"/>
                    <a:pt x="423" y="329"/>
                    <a:pt x="423" y="212"/>
                  </a:cubicBezTo>
                  <a:cubicBezTo>
                    <a:pt x="423" y="95"/>
                    <a:pt x="329" y="0"/>
                    <a:pt x="212" y="0"/>
                  </a:cubicBezTo>
                  <a:close/>
                  <a:moveTo>
                    <a:pt x="212" y="386"/>
                  </a:moveTo>
                  <a:cubicBezTo>
                    <a:pt x="116" y="386"/>
                    <a:pt x="38" y="308"/>
                    <a:pt x="38" y="212"/>
                  </a:cubicBezTo>
                  <a:cubicBezTo>
                    <a:pt x="38" y="116"/>
                    <a:pt x="116" y="38"/>
                    <a:pt x="212" y="38"/>
                  </a:cubicBezTo>
                  <a:cubicBezTo>
                    <a:pt x="308" y="38"/>
                    <a:pt x="386" y="116"/>
                    <a:pt x="386" y="212"/>
                  </a:cubicBezTo>
                  <a:cubicBezTo>
                    <a:pt x="386" y="308"/>
                    <a:pt x="308" y="386"/>
                    <a:pt x="212" y="3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System Control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7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8" name="Oval 7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1" name="Rounded Rectangle 8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8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6909716" y="2015410"/>
            <a:ext cx="3705180" cy="967349"/>
            <a:chOff x="2249511" y="1913094"/>
            <a:chExt cx="3705180" cy="967349"/>
          </a:xfrm>
        </p:grpSpPr>
        <p:sp>
          <p:nvSpPr>
            <p:cNvPr id="90" name="Rectangle 89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Special Service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6909716" y="3352735"/>
            <a:ext cx="3705180" cy="967349"/>
            <a:chOff x="2249511" y="1913094"/>
            <a:chExt cx="3705180" cy="967349"/>
          </a:xfrm>
        </p:grpSpPr>
        <p:sp>
          <p:nvSpPr>
            <p:cNvPr id="93" name="Rectangle 92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Manufacturing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6909716" y="4660371"/>
            <a:ext cx="3705180" cy="967349"/>
            <a:chOff x="2249511" y="1913094"/>
            <a:chExt cx="3705180" cy="967349"/>
          </a:xfrm>
        </p:grpSpPr>
        <p:sp>
          <p:nvSpPr>
            <p:cNvPr id="96" name="Rectangle 95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24 x 7 Supporting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36707" y="1836604"/>
            <a:ext cx="2292311" cy="2292310"/>
            <a:chOff x="2436707" y="1836604"/>
            <a:chExt cx="2292311" cy="2292310"/>
          </a:xfrm>
        </p:grpSpPr>
        <p:sp>
          <p:nvSpPr>
            <p:cNvPr id="53" name="Oval 52"/>
            <p:cNvSpPr/>
            <p:nvPr/>
          </p:nvSpPr>
          <p:spPr>
            <a:xfrm>
              <a:off x="2436707" y="1836604"/>
              <a:ext cx="2292311" cy="2292310"/>
            </a:xfrm>
            <a:prstGeom prst="ellipse">
              <a:avLst/>
            </a:prstGeom>
            <a:solidFill>
              <a:schemeClr val="accent3">
                <a:lumMod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 11"/>
            <p:cNvSpPr>
              <a:spLocks noEditPoints="1"/>
            </p:cNvSpPr>
            <p:nvPr/>
          </p:nvSpPr>
          <p:spPr bwMode="auto">
            <a:xfrm>
              <a:off x="3179053" y="2441726"/>
              <a:ext cx="788263" cy="700365"/>
            </a:xfrm>
            <a:custGeom>
              <a:avLst/>
              <a:gdLst>
                <a:gd name="T0" fmla="*/ 133 w 134"/>
                <a:gd name="T1" fmla="*/ 16 h 119"/>
                <a:gd name="T2" fmla="*/ 121 w 134"/>
                <a:gd name="T3" fmla="*/ 5 h 119"/>
                <a:gd name="T4" fmla="*/ 115 w 134"/>
                <a:gd name="T5" fmla="*/ 5 h 119"/>
                <a:gd name="T6" fmla="*/ 114 w 134"/>
                <a:gd name="T7" fmla="*/ 8 h 119"/>
                <a:gd name="T8" fmla="*/ 111 w 134"/>
                <a:gd name="T9" fmla="*/ 9 h 119"/>
                <a:gd name="T10" fmla="*/ 111 w 134"/>
                <a:gd name="T11" fmla="*/ 9 h 119"/>
                <a:gd name="T12" fmla="*/ 81 w 134"/>
                <a:gd name="T13" fmla="*/ 39 h 119"/>
                <a:gd name="T14" fmla="*/ 79 w 134"/>
                <a:gd name="T15" fmla="*/ 47 h 119"/>
                <a:gd name="T16" fmla="*/ 82 w 134"/>
                <a:gd name="T17" fmla="*/ 50 h 119"/>
                <a:gd name="T18" fmla="*/ 82 w 134"/>
                <a:gd name="T19" fmla="*/ 50 h 119"/>
                <a:gd name="T20" fmla="*/ 83 w 134"/>
                <a:gd name="T21" fmla="*/ 51 h 119"/>
                <a:gd name="T22" fmla="*/ 76 w 134"/>
                <a:gd name="T23" fmla="*/ 57 h 119"/>
                <a:gd name="T24" fmla="*/ 54 w 134"/>
                <a:gd name="T25" fmla="*/ 35 h 119"/>
                <a:gd name="T26" fmla="*/ 47 w 134"/>
                <a:gd name="T27" fmla="*/ 10 h 119"/>
                <a:gd name="T28" fmla="*/ 21 w 134"/>
                <a:gd name="T29" fmla="*/ 3 h 119"/>
                <a:gd name="T30" fmla="*/ 36 w 134"/>
                <a:gd name="T31" fmla="*/ 18 h 119"/>
                <a:gd name="T32" fmla="*/ 32 w 134"/>
                <a:gd name="T33" fmla="*/ 32 h 119"/>
                <a:gd name="T34" fmla="*/ 18 w 134"/>
                <a:gd name="T35" fmla="*/ 36 h 119"/>
                <a:gd name="T36" fmla="*/ 3 w 134"/>
                <a:gd name="T37" fmla="*/ 21 h 119"/>
                <a:gd name="T38" fmla="*/ 10 w 134"/>
                <a:gd name="T39" fmla="*/ 47 h 119"/>
                <a:gd name="T40" fmla="*/ 36 w 134"/>
                <a:gd name="T41" fmla="*/ 53 h 119"/>
                <a:gd name="T42" fmla="*/ 37 w 134"/>
                <a:gd name="T43" fmla="*/ 53 h 119"/>
                <a:gd name="T44" fmla="*/ 58 w 134"/>
                <a:gd name="T45" fmla="*/ 75 h 119"/>
                <a:gd name="T46" fmla="*/ 38 w 134"/>
                <a:gd name="T47" fmla="*/ 96 h 119"/>
                <a:gd name="T48" fmla="*/ 36 w 134"/>
                <a:gd name="T49" fmla="*/ 95 h 119"/>
                <a:gd name="T50" fmla="*/ 31 w 134"/>
                <a:gd name="T51" fmla="*/ 99 h 119"/>
                <a:gd name="T52" fmla="*/ 21 w 134"/>
                <a:gd name="T53" fmla="*/ 115 h 119"/>
                <a:gd name="T54" fmla="*/ 23 w 134"/>
                <a:gd name="T55" fmla="*/ 117 h 119"/>
                <a:gd name="T56" fmla="*/ 39 w 134"/>
                <a:gd name="T57" fmla="*/ 107 h 119"/>
                <a:gd name="T58" fmla="*/ 43 w 134"/>
                <a:gd name="T59" fmla="*/ 101 h 119"/>
                <a:gd name="T60" fmla="*/ 42 w 134"/>
                <a:gd name="T61" fmla="*/ 100 h 119"/>
                <a:gd name="T62" fmla="*/ 63 w 134"/>
                <a:gd name="T63" fmla="*/ 80 h 119"/>
                <a:gd name="T64" fmla="*/ 98 w 134"/>
                <a:gd name="T65" fmla="*/ 115 h 119"/>
                <a:gd name="T66" fmla="*/ 107 w 134"/>
                <a:gd name="T67" fmla="*/ 119 h 119"/>
                <a:gd name="T68" fmla="*/ 116 w 134"/>
                <a:gd name="T69" fmla="*/ 115 h 119"/>
                <a:gd name="T70" fmla="*/ 116 w 134"/>
                <a:gd name="T71" fmla="*/ 97 h 119"/>
                <a:gd name="T72" fmla="*/ 81 w 134"/>
                <a:gd name="T73" fmla="*/ 62 h 119"/>
                <a:gd name="T74" fmla="*/ 87 w 134"/>
                <a:gd name="T75" fmla="*/ 56 h 119"/>
                <a:gd name="T76" fmla="*/ 90 w 134"/>
                <a:gd name="T77" fmla="*/ 59 h 119"/>
                <a:gd name="T78" fmla="*/ 98 w 134"/>
                <a:gd name="T79" fmla="*/ 57 h 119"/>
                <a:gd name="T80" fmla="*/ 128 w 134"/>
                <a:gd name="T81" fmla="*/ 26 h 119"/>
                <a:gd name="T82" fmla="*/ 128 w 134"/>
                <a:gd name="T83" fmla="*/ 26 h 119"/>
                <a:gd name="T84" fmla="*/ 128 w 134"/>
                <a:gd name="T85" fmla="*/ 26 h 119"/>
                <a:gd name="T86" fmla="*/ 129 w 134"/>
                <a:gd name="T87" fmla="*/ 23 h 119"/>
                <a:gd name="T88" fmla="*/ 133 w 134"/>
                <a:gd name="T89" fmla="*/ 22 h 119"/>
                <a:gd name="T90" fmla="*/ 133 w 134"/>
                <a:gd name="T91" fmla="*/ 16 h 119"/>
                <a:gd name="T92" fmla="*/ 108 w 134"/>
                <a:gd name="T93" fmla="*/ 103 h 119"/>
                <a:gd name="T94" fmla="*/ 113 w 134"/>
                <a:gd name="T95" fmla="*/ 108 h 119"/>
                <a:gd name="T96" fmla="*/ 108 w 134"/>
                <a:gd name="T97" fmla="*/ 113 h 119"/>
                <a:gd name="T98" fmla="*/ 103 w 134"/>
                <a:gd name="T99" fmla="*/ 108 h 119"/>
                <a:gd name="T100" fmla="*/ 108 w 134"/>
                <a:gd name="T101" fmla="*/ 103 h 119"/>
                <a:gd name="T102" fmla="*/ 91 w 134"/>
                <a:gd name="T103" fmla="*/ 41 h 119"/>
                <a:gd name="T104" fmla="*/ 89 w 134"/>
                <a:gd name="T105" fmla="*/ 39 h 119"/>
                <a:gd name="T106" fmla="*/ 112 w 134"/>
                <a:gd name="T107" fmla="*/ 17 h 119"/>
                <a:gd name="T108" fmla="*/ 114 w 134"/>
                <a:gd name="T109" fmla="*/ 19 h 119"/>
                <a:gd name="T110" fmla="*/ 91 w 134"/>
                <a:gd name="T111" fmla="*/ 41 h 119"/>
                <a:gd name="T112" fmla="*/ 98 w 134"/>
                <a:gd name="T113" fmla="*/ 48 h 119"/>
                <a:gd name="T114" fmla="*/ 96 w 134"/>
                <a:gd name="T115" fmla="*/ 47 h 119"/>
                <a:gd name="T116" fmla="*/ 119 w 134"/>
                <a:gd name="T117" fmla="*/ 24 h 119"/>
                <a:gd name="T118" fmla="*/ 121 w 134"/>
                <a:gd name="T119" fmla="*/ 26 h 119"/>
                <a:gd name="T120" fmla="*/ 98 w 134"/>
                <a:gd name="T121" fmla="*/ 48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4" h="119">
                  <a:moveTo>
                    <a:pt x="133" y="16"/>
                  </a:moveTo>
                  <a:cubicBezTo>
                    <a:pt x="121" y="5"/>
                    <a:pt x="121" y="5"/>
                    <a:pt x="121" y="5"/>
                  </a:cubicBezTo>
                  <a:cubicBezTo>
                    <a:pt x="119" y="3"/>
                    <a:pt x="117" y="3"/>
                    <a:pt x="115" y="5"/>
                  </a:cubicBezTo>
                  <a:cubicBezTo>
                    <a:pt x="114" y="6"/>
                    <a:pt x="114" y="7"/>
                    <a:pt x="114" y="8"/>
                  </a:cubicBezTo>
                  <a:cubicBezTo>
                    <a:pt x="113" y="8"/>
                    <a:pt x="112" y="8"/>
                    <a:pt x="111" y="9"/>
                  </a:cubicBezTo>
                  <a:cubicBezTo>
                    <a:pt x="111" y="9"/>
                    <a:pt x="111" y="9"/>
                    <a:pt x="111" y="9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42"/>
                    <a:pt x="80" y="45"/>
                    <a:pt x="79" y="47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3" y="51"/>
                    <a:pt x="83" y="51"/>
                    <a:pt x="83" y="51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6" y="26"/>
                    <a:pt x="54" y="17"/>
                    <a:pt x="47" y="10"/>
                  </a:cubicBezTo>
                  <a:cubicBezTo>
                    <a:pt x="40" y="3"/>
                    <a:pt x="30" y="0"/>
                    <a:pt x="21" y="3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30"/>
                    <a:pt x="3" y="40"/>
                    <a:pt x="10" y="47"/>
                  </a:cubicBezTo>
                  <a:cubicBezTo>
                    <a:pt x="17" y="54"/>
                    <a:pt x="27" y="56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38" y="96"/>
                    <a:pt x="38" y="96"/>
                    <a:pt x="38" y="96"/>
                  </a:cubicBezTo>
                  <a:cubicBezTo>
                    <a:pt x="36" y="95"/>
                    <a:pt x="36" y="95"/>
                    <a:pt x="36" y="95"/>
                  </a:cubicBezTo>
                  <a:cubicBezTo>
                    <a:pt x="31" y="99"/>
                    <a:pt x="31" y="99"/>
                    <a:pt x="31" y="99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3" y="117"/>
                    <a:pt x="23" y="117"/>
                    <a:pt x="23" y="117"/>
                  </a:cubicBezTo>
                  <a:cubicBezTo>
                    <a:pt x="39" y="107"/>
                    <a:pt x="39" y="107"/>
                    <a:pt x="39" y="107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42" y="100"/>
                    <a:pt x="42" y="100"/>
                    <a:pt x="42" y="10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98" y="115"/>
                    <a:pt x="98" y="115"/>
                    <a:pt x="98" y="115"/>
                  </a:cubicBezTo>
                  <a:cubicBezTo>
                    <a:pt x="101" y="117"/>
                    <a:pt x="104" y="119"/>
                    <a:pt x="107" y="119"/>
                  </a:cubicBezTo>
                  <a:cubicBezTo>
                    <a:pt x="110" y="119"/>
                    <a:pt x="113" y="117"/>
                    <a:pt x="116" y="115"/>
                  </a:cubicBezTo>
                  <a:cubicBezTo>
                    <a:pt x="121" y="110"/>
                    <a:pt x="121" y="102"/>
                    <a:pt x="116" y="97"/>
                  </a:cubicBezTo>
                  <a:cubicBezTo>
                    <a:pt x="81" y="62"/>
                    <a:pt x="81" y="62"/>
                    <a:pt x="81" y="62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2" y="57"/>
                    <a:pt x="95" y="56"/>
                    <a:pt x="98" y="57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9" y="25"/>
                    <a:pt x="129" y="24"/>
                    <a:pt x="129" y="23"/>
                  </a:cubicBezTo>
                  <a:cubicBezTo>
                    <a:pt x="130" y="24"/>
                    <a:pt x="132" y="23"/>
                    <a:pt x="133" y="22"/>
                  </a:cubicBezTo>
                  <a:cubicBezTo>
                    <a:pt x="134" y="21"/>
                    <a:pt x="134" y="18"/>
                    <a:pt x="133" y="16"/>
                  </a:cubicBezTo>
                  <a:close/>
                  <a:moveTo>
                    <a:pt x="108" y="103"/>
                  </a:moveTo>
                  <a:cubicBezTo>
                    <a:pt x="111" y="103"/>
                    <a:pt x="113" y="106"/>
                    <a:pt x="113" y="108"/>
                  </a:cubicBezTo>
                  <a:cubicBezTo>
                    <a:pt x="113" y="111"/>
                    <a:pt x="111" y="113"/>
                    <a:pt x="108" y="113"/>
                  </a:cubicBezTo>
                  <a:cubicBezTo>
                    <a:pt x="105" y="113"/>
                    <a:pt x="103" y="111"/>
                    <a:pt x="103" y="108"/>
                  </a:cubicBezTo>
                  <a:cubicBezTo>
                    <a:pt x="103" y="106"/>
                    <a:pt x="105" y="103"/>
                    <a:pt x="108" y="103"/>
                  </a:cubicBezTo>
                  <a:close/>
                  <a:moveTo>
                    <a:pt x="91" y="41"/>
                  </a:moveTo>
                  <a:cubicBezTo>
                    <a:pt x="89" y="39"/>
                    <a:pt x="89" y="39"/>
                    <a:pt x="89" y="39"/>
                  </a:cubicBezTo>
                  <a:cubicBezTo>
                    <a:pt x="112" y="17"/>
                    <a:pt x="112" y="17"/>
                    <a:pt x="112" y="17"/>
                  </a:cubicBezTo>
                  <a:cubicBezTo>
                    <a:pt x="114" y="19"/>
                    <a:pt x="114" y="19"/>
                    <a:pt x="114" y="19"/>
                  </a:cubicBezTo>
                  <a:lnTo>
                    <a:pt x="91" y="41"/>
                  </a:lnTo>
                  <a:close/>
                  <a:moveTo>
                    <a:pt x="98" y="48"/>
                  </a:moveTo>
                  <a:cubicBezTo>
                    <a:pt x="96" y="47"/>
                    <a:pt x="96" y="47"/>
                    <a:pt x="96" y="47"/>
                  </a:cubicBezTo>
                  <a:cubicBezTo>
                    <a:pt x="119" y="24"/>
                    <a:pt x="119" y="24"/>
                    <a:pt x="119" y="24"/>
                  </a:cubicBezTo>
                  <a:cubicBezTo>
                    <a:pt x="121" y="26"/>
                    <a:pt x="121" y="26"/>
                    <a:pt x="121" y="26"/>
                  </a:cubicBezTo>
                  <a:lnTo>
                    <a:pt x="98" y="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336680" y="3438819"/>
            <a:ext cx="2292311" cy="2292310"/>
            <a:chOff x="3336680" y="3438819"/>
            <a:chExt cx="2292311" cy="2292310"/>
          </a:xfrm>
        </p:grpSpPr>
        <p:sp>
          <p:nvSpPr>
            <p:cNvPr id="55" name="Oval 54"/>
            <p:cNvSpPr/>
            <p:nvPr/>
          </p:nvSpPr>
          <p:spPr>
            <a:xfrm>
              <a:off x="3336680" y="3438819"/>
              <a:ext cx="2292311" cy="2292310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526"/>
            <p:cNvSpPr>
              <a:spLocks noChangeAspect="1" noChangeArrowheads="1"/>
            </p:cNvSpPr>
            <p:nvPr/>
          </p:nvSpPr>
          <p:spPr bwMode="auto">
            <a:xfrm>
              <a:off x="4383491" y="4268963"/>
              <a:ext cx="642099" cy="832394"/>
            </a:xfrm>
            <a:custGeom>
              <a:avLst/>
              <a:gdLst>
                <a:gd name="T0" fmla="*/ 719 w 1222"/>
                <a:gd name="T1" fmla="*/ 1338 h 1581"/>
                <a:gd name="T2" fmla="*/ 686 w 1222"/>
                <a:gd name="T3" fmla="*/ 1221 h 1581"/>
                <a:gd name="T4" fmla="*/ 686 w 1222"/>
                <a:gd name="T5" fmla="*/ 359 h 1581"/>
                <a:gd name="T6" fmla="*/ 719 w 1222"/>
                <a:gd name="T7" fmla="*/ 243 h 1581"/>
                <a:gd name="T8" fmla="*/ 17 w 1222"/>
                <a:gd name="T9" fmla="*/ 460 h 1581"/>
                <a:gd name="T10" fmla="*/ 0 w 1222"/>
                <a:gd name="T11" fmla="*/ 794 h 1581"/>
                <a:gd name="T12" fmla="*/ 17 w 1222"/>
                <a:gd name="T13" fmla="*/ 1120 h 1581"/>
                <a:gd name="T14" fmla="*/ 502 w 1222"/>
                <a:gd name="T15" fmla="*/ 1530 h 1581"/>
                <a:gd name="T16" fmla="*/ 493 w 1222"/>
                <a:gd name="T17" fmla="*/ 1112 h 1581"/>
                <a:gd name="T18" fmla="*/ 284 w 1222"/>
                <a:gd name="T19" fmla="*/ 1120 h 1581"/>
                <a:gd name="T20" fmla="*/ 284 w 1222"/>
                <a:gd name="T21" fmla="*/ 794 h 1581"/>
                <a:gd name="T22" fmla="*/ 284 w 1222"/>
                <a:gd name="T23" fmla="*/ 460 h 1581"/>
                <a:gd name="T24" fmla="*/ 493 w 1222"/>
                <a:gd name="T25" fmla="*/ 468 h 1581"/>
                <a:gd name="T26" fmla="*/ 502 w 1222"/>
                <a:gd name="T27" fmla="*/ 58 h 1581"/>
                <a:gd name="T28" fmla="*/ 17 w 1222"/>
                <a:gd name="T29" fmla="*/ 460 h 1581"/>
                <a:gd name="T30" fmla="*/ 602 w 1222"/>
                <a:gd name="T31" fmla="*/ 911 h 1581"/>
                <a:gd name="T32" fmla="*/ 493 w 1222"/>
                <a:gd name="T33" fmla="*/ 861 h 1581"/>
                <a:gd name="T34" fmla="*/ 543 w 1222"/>
                <a:gd name="T35" fmla="*/ 828 h 1581"/>
                <a:gd name="T36" fmla="*/ 610 w 1222"/>
                <a:gd name="T37" fmla="*/ 778 h 1581"/>
                <a:gd name="T38" fmla="*/ 627 w 1222"/>
                <a:gd name="T39" fmla="*/ 660 h 1581"/>
                <a:gd name="T40" fmla="*/ 476 w 1222"/>
                <a:gd name="T41" fmla="*/ 677 h 1581"/>
                <a:gd name="T42" fmla="*/ 510 w 1222"/>
                <a:gd name="T43" fmla="*/ 736 h 1581"/>
                <a:gd name="T44" fmla="*/ 560 w 1222"/>
                <a:gd name="T45" fmla="*/ 677 h 1581"/>
                <a:gd name="T46" fmla="*/ 585 w 1222"/>
                <a:gd name="T47" fmla="*/ 719 h 1581"/>
                <a:gd name="T48" fmla="*/ 502 w 1222"/>
                <a:gd name="T49" fmla="*/ 803 h 1581"/>
                <a:gd name="T50" fmla="*/ 410 w 1222"/>
                <a:gd name="T51" fmla="*/ 911 h 1581"/>
                <a:gd name="T52" fmla="*/ 819 w 1222"/>
                <a:gd name="T53" fmla="*/ 811 h 1581"/>
                <a:gd name="T54" fmla="*/ 794 w 1222"/>
                <a:gd name="T55" fmla="*/ 635 h 1581"/>
                <a:gd name="T56" fmla="*/ 644 w 1222"/>
                <a:gd name="T57" fmla="*/ 853 h 1581"/>
                <a:gd name="T58" fmla="*/ 744 w 1222"/>
                <a:gd name="T59" fmla="*/ 911 h 1581"/>
                <a:gd name="T60" fmla="*/ 803 w 1222"/>
                <a:gd name="T61" fmla="*/ 853 h 1581"/>
                <a:gd name="T62" fmla="*/ 844 w 1222"/>
                <a:gd name="T63" fmla="*/ 811 h 1581"/>
                <a:gd name="T64" fmla="*/ 786 w 1222"/>
                <a:gd name="T65" fmla="*/ 686 h 1581"/>
                <a:gd name="T66" fmla="*/ 694 w 1222"/>
                <a:gd name="T67" fmla="*/ 811 h 1581"/>
                <a:gd name="T68" fmla="*/ 694 w 1222"/>
                <a:gd name="T69" fmla="*/ 811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2" h="1581">
                  <a:moveTo>
                    <a:pt x="1221" y="794"/>
                  </a:moveTo>
                  <a:cubicBezTo>
                    <a:pt x="1221" y="1079"/>
                    <a:pt x="995" y="1313"/>
                    <a:pt x="719" y="1338"/>
                  </a:cubicBezTo>
                  <a:cubicBezTo>
                    <a:pt x="719" y="1329"/>
                    <a:pt x="711" y="1313"/>
                    <a:pt x="711" y="1296"/>
                  </a:cubicBezTo>
                  <a:cubicBezTo>
                    <a:pt x="711" y="1296"/>
                    <a:pt x="702" y="1262"/>
                    <a:pt x="686" y="1221"/>
                  </a:cubicBezTo>
                  <a:cubicBezTo>
                    <a:pt x="911" y="1212"/>
                    <a:pt x="1095" y="1028"/>
                    <a:pt x="1095" y="794"/>
                  </a:cubicBezTo>
                  <a:cubicBezTo>
                    <a:pt x="1095" y="560"/>
                    <a:pt x="911" y="368"/>
                    <a:pt x="686" y="359"/>
                  </a:cubicBezTo>
                  <a:cubicBezTo>
                    <a:pt x="702" y="326"/>
                    <a:pt x="711" y="293"/>
                    <a:pt x="711" y="284"/>
                  </a:cubicBezTo>
                  <a:cubicBezTo>
                    <a:pt x="711" y="276"/>
                    <a:pt x="719" y="259"/>
                    <a:pt x="719" y="243"/>
                  </a:cubicBezTo>
                  <a:cubicBezTo>
                    <a:pt x="995" y="267"/>
                    <a:pt x="1221" y="510"/>
                    <a:pt x="1221" y="794"/>
                  </a:cubicBezTo>
                  <a:close/>
                  <a:moveTo>
                    <a:pt x="17" y="460"/>
                  </a:moveTo>
                  <a:cubicBezTo>
                    <a:pt x="8" y="568"/>
                    <a:pt x="0" y="677"/>
                    <a:pt x="0" y="786"/>
                  </a:cubicBezTo>
                  <a:lnTo>
                    <a:pt x="0" y="794"/>
                  </a:lnTo>
                  <a:lnTo>
                    <a:pt x="0" y="803"/>
                  </a:lnTo>
                  <a:cubicBezTo>
                    <a:pt x="0" y="911"/>
                    <a:pt x="8" y="1012"/>
                    <a:pt x="17" y="1120"/>
                  </a:cubicBezTo>
                  <a:cubicBezTo>
                    <a:pt x="42" y="1396"/>
                    <a:pt x="259" y="1580"/>
                    <a:pt x="468" y="1538"/>
                  </a:cubicBezTo>
                  <a:cubicBezTo>
                    <a:pt x="485" y="1530"/>
                    <a:pt x="493" y="1530"/>
                    <a:pt x="502" y="1530"/>
                  </a:cubicBezTo>
                  <a:cubicBezTo>
                    <a:pt x="552" y="1505"/>
                    <a:pt x="594" y="1471"/>
                    <a:pt x="644" y="1438"/>
                  </a:cubicBezTo>
                  <a:cubicBezTo>
                    <a:pt x="702" y="1396"/>
                    <a:pt x="569" y="1070"/>
                    <a:pt x="493" y="1112"/>
                  </a:cubicBezTo>
                  <a:cubicBezTo>
                    <a:pt x="460" y="1129"/>
                    <a:pt x="376" y="1196"/>
                    <a:pt x="343" y="1196"/>
                  </a:cubicBezTo>
                  <a:cubicBezTo>
                    <a:pt x="309" y="1204"/>
                    <a:pt x="293" y="1162"/>
                    <a:pt x="284" y="1120"/>
                  </a:cubicBezTo>
                  <a:cubicBezTo>
                    <a:pt x="276" y="1028"/>
                    <a:pt x="284" y="903"/>
                    <a:pt x="284" y="803"/>
                  </a:cubicBezTo>
                  <a:cubicBezTo>
                    <a:pt x="284" y="794"/>
                    <a:pt x="284" y="794"/>
                    <a:pt x="284" y="794"/>
                  </a:cubicBezTo>
                  <a:cubicBezTo>
                    <a:pt x="284" y="786"/>
                    <a:pt x="284" y="786"/>
                    <a:pt x="284" y="786"/>
                  </a:cubicBezTo>
                  <a:cubicBezTo>
                    <a:pt x="284" y="677"/>
                    <a:pt x="276" y="560"/>
                    <a:pt x="284" y="460"/>
                  </a:cubicBezTo>
                  <a:cubicBezTo>
                    <a:pt x="293" y="426"/>
                    <a:pt x="309" y="385"/>
                    <a:pt x="343" y="385"/>
                  </a:cubicBezTo>
                  <a:cubicBezTo>
                    <a:pt x="376" y="393"/>
                    <a:pt x="460" y="452"/>
                    <a:pt x="493" y="468"/>
                  </a:cubicBezTo>
                  <a:cubicBezTo>
                    <a:pt x="569" y="510"/>
                    <a:pt x="702" y="184"/>
                    <a:pt x="644" y="142"/>
                  </a:cubicBezTo>
                  <a:cubicBezTo>
                    <a:pt x="594" y="117"/>
                    <a:pt x="552" y="75"/>
                    <a:pt x="502" y="58"/>
                  </a:cubicBezTo>
                  <a:cubicBezTo>
                    <a:pt x="493" y="50"/>
                    <a:pt x="485" y="50"/>
                    <a:pt x="468" y="50"/>
                  </a:cubicBezTo>
                  <a:cubicBezTo>
                    <a:pt x="259" y="0"/>
                    <a:pt x="42" y="184"/>
                    <a:pt x="17" y="460"/>
                  </a:cubicBezTo>
                  <a:close/>
                  <a:moveTo>
                    <a:pt x="410" y="911"/>
                  </a:moveTo>
                  <a:cubicBezTo>
                    <a:pt x="602" y="911"/>
                    <a:pt x="602" y="911"/>
                    <a:pt x="602" y="911"/>
                  </a:cubicBezTo>
                  <a:cubicBezTo>
                    <a:pt x="610" y="861"/>
                    <a:pt x="610" y="861"/>
                    <a:pt x="610" y="861"/>
                  </a:cubicBezTo>
                  <a:cubicBezTo>
                    <a:pt x="493" y="861"/>
                    <a:pt x="493" y="861"/>
                    <a:pt x="493" y="861"/>
                  </a:cubicBezTo>
                  <a:cubicBezTo>
                    <a:pt x="493" y="861"/>
                    <a:pt x="502" y="853"/>
                    <a:pt x="510" y="853"/>
                  </a:cubicBezTo>
                  <a:cubicBezTo>
                    <a:pt x="510" y="845"/>
                    <a:pt x="527" y="836"/>
                    <a:pt x="543" y="828"/>
                  </a:cubicBezTo>
                  <a:cubicBezTo>
                    <a:pt x="569" y="811"/>
                    <a:pt x="569" y="811"/>
                    <a:pt x="569" y="811"/>
                  </a:cubicBezTo>
                  <a:cubicBezTo>
                    <a:pt x="585" y="803"/>
                    <a:pt x="602" y="786"/>
                    <a:pt x="610" y="778"/>
                  </a:cubicBezTo>
                  <a:cubicBezTo>
                    <a:pt x="627" y="761"/>
                    <a:pt x="635" y="744"/>
                    <a:pt x="644" y="719"/>
                  </a:cubicBezTo>
                  <a:cubicBezTo>
                    <a:pt x="652" y="694"/>
                    <a:pt x="644" y="677"/>
                    <a:pt x="627" y="660"/>
                  </a:cubicBezTo>
                  <a:cubicBezTo>
                    <a:pt x="619" y="644"/>
                    <a:pt x="594" y="635"/>
                    <a:pt x="569" y="635"/>
                  </a:cubicBezTo>
                  <a:cubicBezTo>
                    <a:pt x="527" y="635"/>
                    <a:pt x="502" y="644"/>
                    <a:pt x="476" y="677"/>
                  </a:cubicBezTo>
                  <a:cubicBezTo>
                    <a:pt x="468" y="686"/>
                    <a:pt x="460" y="711"/>
                    <a:pt x="452" y="736"/>
                  </a:cubicBezTo>
                  <a:cubicBezTo>
                    <a:pt x="510" y="736"/>
                    <a:pt x="510" y="736"/>
                    <a:pt x="510" y="736"/>
                  </a:cubicBezTo>
                  <a:cubicBezTo>
                    <a:pt x="510" y="719"/>
                    <a:pt x="518" y="702"/>
                    <a:pt x="518" y="694"/>
                  </a:cubicBezTo>
                  <a:cubicBezTo>
                    <a:pt x="527" y="686"/>
                    <a:pt x="543" y="677"/>
                    <a:pt x="560" y="677"/>
                  </a:cubicBezTo>
                  <a:cubicBezTo>
                    <a:pt x="569" y="677"/>
                    <a:pt x="577" y="686"/>
                    <a:pt x="585" y="694"/>
                  </a:cubicBezTo>
                  <a:cubicBezTo>
                    <a:pt x="585" y="702"/>
                    <a:pt x="594" y="711"/>
                    <a:pt x="585" y="719"/>
                  </a:cubicBezTo>
                  <a:cubicBezTo>
                    <a:pt x="585" y="736"/>
                    <a:pt x="577" y="744"/>
                    <a:pt x="560" y="761"/>
                  </a:cubicBezTo>
                  <a:cubicBezTo>
                    <a:pt x="552" y="769"/>
                    <a:pt x="535" y="778"/>
                    <a:pt x="502" y="803"/>
                  </a:cubicBezTo>
                  <a:cubicBezTo>
                    <a:pt x="468" y="819"/>
                    <a:pt x="452" y="836"/>
                    <a:pt x="435" y="861"/>
                  </a:cubicBezTo>
                  <a:cubicBezTo>
                    <a:pt x="426" y="878"/>
                    <a:pt x="418" y="895"/>
                    <a:pt x="410" y="911"/>
                  </a:cubicBezTo>
                  <a:close/>
                  <a:moveTo>
                    <a:pt x="844" y="811"/>
                  </a:moveTo>
                  <a:cubicBezTo>
                    <a:pt x="819" y="811"/>
                    <a:pt x="819" y="811"/>
                    <a:pt x="819" y="811"/>
                  </a:cubicBezTo>
                  <a:cubicBezTo>
                    <a:pt x="853" y="635"/>
                    <a:pt x="853" y="635"/>
                    <a:pt x="853" y="635"/>
                  </a:cubicBezTo>
                  <a:cubicBezTo>
                    <a:pt x="794" y="635"/>
                    <a:pt x="794" y="635"/>
                    <a:pt x="794" y="635"/>
                  </a:cubicBezTo>
                  <a:cubicBezTo>
                    <a:pt x="652" y="803"/>
                    <a:pt x="652" y="803"/>
                    <a:pt x="652" y="803"/>
                  </a:cubicBezTo>
                  <a:cubicBezTo>
                    <a:pt x="644" y="853"/>
                    <a:pt x="644" y="853"/>
                    <a:pt x="644" y="853"/>
                  </a:cubicBezTo>
                  <a:cubicBezTo>
                    <a:pt x="753" y="853"/>
                    <a:pt x="753" y="853"/>
                    <a:pt x="753" y="853"/>
                  </a:cubicBezTo>
                  <a:cubicBezTo>
                    <a:pt x="744" y="911"/>
                    <a:pt x="744" y="911"/>
                    <a:pt x="744" y="911"/>
                  </a:cubicBezTo>
                  <a:cubicBezTo>
                    <a:pt x="794" y="911"/>
                    <a:pt x="794" y="911"/>
                    <a:pt x="794" y="911"/>
                  </a:cubicBezTo>
                  <a:cubicBezTo>
                    <a:pt x="803" y="853"/>
                    <a:pt x="803" y="853"/>
                    <a:pt x="803" y="853"/>
                  </a:cubicBezTo>
                  <a:cubicBezTo>
                    <a:pt x="836" y="853"/>
                    <a:pt x="836" y="853"/>
                    <a:pt x="836" y="853"/>
                  </a:cubicBezTo>
                  <a:lnTo>
                    <a:pt x="844" y="811"/>
                  </a:lnTo>
                  <a:close/>
                  <a:moveTo>
                    <a:pt x="694" y="811"/>
                  </a:moveTo>
                  <a:cubicBezTo>
                    <a:pt x="786" y="686"/>
                    <a:pt x="786" y="686"/>
                    <a:pt x="786" y="686"/>
                  </a:cubicBezTo>
                  <a:cubicBezTo>
                    <a:pt x="761" y="811"/>
                    <a:pt x="761" y="811"/>
                    <a:pt x="761" y="811"/>
                  </a:cubicBezTo>
                  <a:lnTo>
                    <a:pt x="694" y="811"/>
                  </a:lnTo>
                  <a:close/>
                  <a:moveTo>
                    <a:pt x="694" y="811"/>
                  </a:moveTo>
                  <a:lnTo>
                    <a:pt x="694" y="8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36732" y="3438819"/>
            <a:ext cx="2292311" cy="2292310"/>
            <a:chOff x="1536732" y="3438819"/>
            <a:chExt cx="2292311" cy="2292310"/>
          </a:xfrm>
        </p:grpSpPr>
        <p:sp>
          <p:nvSpPr>
            <p:cNvPr id="54" name="Oval 53"/>
            <p:cNvSpPr/>
            <p:nvPr/>
          </p:nvSpPr>
          <p:spPr>
            <a:xfrm>
              <a:off x="1536732" y="3438819"/>
              <a:ext cx="2292311" cy="2292310"/>
            </a:xfrm>
            <a:prstGeom prst="ellipse">
              <a:avLst/>
            </a:prstGeom>
            <a:solidFill>
              <a:schemeClr val="accent3">
                <a:lumMod val="7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101"/>
            <p:cNvSpPr>
              <a:spLocks noEditPoints="1"/>
            </p:cNvSpPr>
            <p:nvPr/>
          </p:nvSpPr>
          <p:spPr bwMode="auto">
            <a:xfrm>
              <a:off x="2066228" y="4312506"/>
              <a:ext cx="789006" cy="729962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315263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5492851" y="4020105"/>
            <a:ext cx="2027104" cy="316339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GRAPHIC DESIGN</a:t>
            </a:r>
            <a:endParaRPr lang="en-US" sz="1400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8809930" y="4020105"/>
            <a:ext cx="2027104" cy="316339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WEB DESIGN</a:t>
            </a:r>
            <a:endParaRPr lang="en-US" sz="1400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1103101276"/>
              </p:ext>
            </p:extLst>
          </p:nvPr>
        </p:nvGraphicFramePr>
        <p:xfrm>
          <a:off x="5846958" y="4367634"/>
          <a:ext cx="1366760" cy="1324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3247108783"/>
              </p:ext>
            </p:extLst>
          </p:nvPr>
        </p:nvGraphicFramePr>
        <p:xfrm>
          <a:off x="9150216" y="4361053"/>
          <a:ext cx="1366760" cy="13245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6142724" y="4877885"/>
            <a:ext cx="7716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600" b="1" dirty="0">
                <a:solidFill>
                  <a:schemeClr val="accent3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8</a:t>
            </a:r>
            <a:r>
              <a:rPr lang="en-US" sz="1600" b="1" dirty="0" smtClean="0">
                <a:solidFill>
                  <a:schemeClr val="accent3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0%</a:t>
            </a:r>
            <a:endParaRPr lang="en-US" sz="1600" b="1" dirty="0">
              <a:solidFill>
                <a:schemeClr val="accent3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464824" y="4877885"/>
            <a:ext cx="77160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accent3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90%</a:t>
            </a:r>
            <a:endParaRPr lang="en-US" sz="1600" b="1" dirty="0">
              <a:solidFill>
                <a:schemeClr val="accent3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Focus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7" name="Oval 1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0" name="Rounded Rectangle 1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4952916" y="1925915"/>
            <a:ext cx="21276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Professional Skills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952916" y="2283209"/>
            <a:ext cx="628158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ona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olerasm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alor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kamu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sitasan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endParaRPr lang="en-US" sz="1200" dirty="0" smtClean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adtm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suka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duka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mana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yang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itulah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diasay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1079570" y="1518972"/>
            <a:ext cx="3520298" cy="3965391"/>
            <a:chOff x="4746173" y="2343734"/>
            <a:chExt cx="2592396" cy="2920169"/>
          </a:xfrm>
        </p:grpSpPr>
        <p:sp>
          <p:nvSpPr>
            <p:cNvPr id="29" name="Rectangle 162"/>
            <p:cNvSpPr>
              <a:spLocks noChangeArrowheads="1"/>
            </p:cNvSpPr>
            <p:nvPr/>
          </p:nvSpPr>
          <p:spPr bwMode="auto">
            <a:xfrm>
              <a:off x="5461316" y="3136352"/>
              <a:ext cx="131110" cy="566155"/>
            </a:xfrm>
            <a:prstGeom prst="rect">
              <a:avLst/>
            </a:pr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163"/>
            <p:cNvSpPr>
              <a:spLocks noChangeArrowheads="1"/>
            </p:cNvSpPr>
            <p:nvPr/>
          </p:nvSpPr>
          <p:spPr bwMode="auto">
            <a:xfrm>
              <a:off x="5461316" y="3136352"/>
              <a:ext cx="131110" cy="566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64"/>
            <p:cNvSpPr>
              <a:spLocks noChangeArrowheads="1"/>
            </p:cNvSpPr>
            <p:nvPr/>
          </p:nvSpPr>
          <p:spPr bwMode="auto">
            <a:xfrm>
              <a:off x="5336167" y="3136352"/>
              <a:ext cx="125149" cy="56615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165"/>
            <p:cNvSpPr>
              <a:spLocks noChangeArrowheads="1"/>
            </p:cNvSpPr>
            <p:nvPr/>
          </p:nvSpPr>
          <p:spPr bwMode="auto">
            <a:xfrm>
              <a:off x="5336167" y="3136352"/>
              <a:ext cx="125149" cy="5661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66"/>
            <p:cNvSpPr>
              <a:spLocks/>
            </p:cNvSpPr>
            <p:nvPr/>
          </p:nvSpPr>
          <p:spPr bwMode="auto">
            <a:xfrm>
              <a:off x="5127583" y="2969484"/>
              <a:ext cx="1847454" cy="2294419"/>
            </a:xfrm>
            <a:custGeom>
              <a:avLst/>
              <a:gdLst>
                <a:gd name="T0" fmla="*/ 310 w 310"/>
                <a:gd name="T1" fmla="*/ 385 h 385"/>
                <a:gd name="T2" fmla="*/ 0 w 310"/>
                <a:gd name="T3" fmla="*/ 385 h 385"/>
                <a:gd name="T4" fmla="*/ 0 w 310"/>
                <a:gd name="T5" fmla="*/ 119 h 385"/>
                <a:gd name="T6" fmla="*/ 156 w 310"/>
                <a:gd name="T7" fmla="*/ 0 h 385"/>
                <a:gd name="T8" fmla="*/ 310 w 310"/>
                <a:gd name="T9" fmla="*/ 119 h 385"/>
                <a:gd name="T10" fmla="*/ 310 w 310"/>
                <a:gd name="T11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385">
                  <a:moveTo>
                    <a:pt x="310" y="385"/>
                  </a:moveTo>
                  <a:lnTo>
                    <a:pt x="0" y="385"/>
                  </a:lnTo>
                  <a:lnTo>
                    <a:pt x="0" y="119"/>
                  </a:lnTo>
                  <a:lnTo>
                    <a:pt x="156" y="0"/>
                  </a:lnTo>
                  <a:lnTo>
                    <a:pt x="310" y="119"/>
                  </a:lnTo>
                  <a:lnTo>
                    <a:pt x="310" y="3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67"/>
            <p:cNvSpPr>
              <a:spLocks/>
            </p:cNvSpPr>
            <p:nvPr/>
          </p:nvSpPr>
          <p:spPr bwMode="auto">
            <a:xfrm>
              <a:off x="5127583" y="2969484"/>
              <a:ext cx="1847454" cy="2294419"/>
            </a:xfrm>
            <a:custGeom>
              <a:avLst/>
              <a:gdLst>
                <a:gd name="T0" fmla="*/ 310 w 310"/>
                <a:gd name="T1" fmla="*/ 385 h 385"/>
                <a:gd name="T2" fmla="*/ 0 w 310"/>
                <a:gd name="T3" fmla="*/ 385 h 385"/>
                <a:gd name="T4" fmla="*/ 0 w 310"/>
                <a:gd name="T5" fmla="*/ 119 h 385"/>
                <a:gd name="T6" fmla="*/ 156 w 310"/>
                <a:gd name="T7" fmla="*/ 0 h 385"/>
                <a:gd name="T8" fmla="*/ 310 w 310"/>
                <a:gd name="T9" fmla="*/ 119 h 385"/>
                <a:gd name="T10" fmla="*/ 310 w 310"/>
                <a:gd name="T11" fmla="*/ 385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385">
                  <a:moveTo>
                    <a:pt x="310" y="385"/>
                  </a:moveTo>
                  <a:lnTo>
                    <a:pt x="0" y="385"/>
                  </a:lnTo>
                  <a:lnTo>
                    <a:pt x="0" y="119"/>
                  </a:lnTo>
                  <a:lnTo>
                    <a:pt x="156" y="0"/>
                  </a:lnTo>
                  <a:lnTo>
                    <a:pt x="310" y="119"/>
                  </a:lnTo>
                  <a:lnTo>
                    <a:pt x="310" y="38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168"/>
            <p:cNvSpPr>
              <a:spLocks noChangeArrowheads="1"/>
            </p:cNvSpPr>
            <p:nvPr/>
          </p:nvSpPr>
          <p:spPr bwMode="auto">
            <a:xfrm>
              <a:off x="5282531" y="4071998"/>
              <a:ext cx="405248" cy="411208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169"/>
            <p:cNvSpPr>
              <a:spLocks noChangeArrowheads="1"/>
            </p:cNvSpPr>
            <p:nvPr/>
          </p:nvSpPr>
          <p:spPr bwMode="auto">
            <a:xfrm>
              <a:off x="5282531" y="4071998"/>
              <a:ext cx="405248" cy="4112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170"/>
            <p:cNvSpPr>
              <a:spLocks noChangeArrowheads="1"/>
            </p:cNvSpPr>
            <p:nvPr/>
          </p:nvSpPr>
          <p:spPr bwMode="auto">
            <a:xfrm>
              <a:off x="5306368" y="4101796"/>
              <a:ext cx="172826" cy="154948"/>
            </a:xfrm>
            <a:prstGeom prst="rect">
              <a:avLst/>
            </a:prstGeom>
            <a:solidFill>
              <a:srgbClr val="B1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171"/>
            <p:cNvSpPr>
              <a:spLocks noChangeArrowheads="1"/>
            </p:cNvSpPr>
            <p:nvPr/>
          </p:nvSpPr>
          <p:spPr bwMode="auto">
            <a:xfrm>
              <a:off x="5306368" y="4101796"/>
              <a:ext cx="172826" cy="154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172"/>
            <p:cNvSpPr>
              <a:spLocks noChangeArrowheads="1"/>
            </p:cNvSpPr>
            <p:nvPr/>
          </p:nvSpPr>
          <p:spPr bwMode="auto">
            <a:xfrm>
              <a:off x="5491114" y="4101796"/>
              <a:ext cx="172826" cy="154948"/>
            </a:xfrm>
            <a:prstGeom prst="rect">
              <a:avLst/>
            </a:prstGeom>
            <a:solidFill>
              <a:srgbClr val="B1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173"/>
            <p:cNvSpPr>
              <a:spLocks noChangeArrowheads="1"/>
            </p:cNvSpPr>
            <p:nvPr/>
          </p:nvSpPr>
          <p:spPr bwMode="auto">
            <a:xfrm>
              <a:off x="5491114" y="4101796"/>
              <a:ext cx="172826" cy="154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174"/>
            <p:cNvSpPr>
              <a:spLocks noChangeArrowheads="1"/>
            </p:cNvSpPr>
            <p:nvPr/>
          </p:nvSpPr>
          <p:spPr bwMode="auto">
            <a:xfrm>
              <a:off x="5306368" y="4286541"/>
              <a:ext cx="172826" cy="166866"/>
            </a:xfrm>
            <a:prstGeom prst="rect">
              <a:avLst/>
            </a:prstGeom>
            <a:solidFill>
              <a:srgbClr val="B1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175"/>
            <p:cNvSpPr>
              <a:spLocks noChangeArrowheads="1"/>
            </p:cNvSpPr>
            <p:nvPr/>
          </p:nvSpPr>
          <p:spPr bwMode="auto">
            <a:xfrm>
              <a:off x="5306368" y="4286541"/>
              <a:ext cx="172826" cy="166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176"/>
            <p:cNvSpPr>
              <a:spLocks noChangeArrowheads="1"/>
            </p:cNvSpPr>
            <p:nvPr/>
          </p:nvSpPr>
          <p:spPr bwMode="auto">
            <a:xfrm>
              <a:off x="5491114" y="4286541"/>
              <a:ext cx="172826" cy="166866"/>
            </a:xfrm>
            <a:prstGeom prst="rect">
              <a:avLst/>
            </a:prstGeom>
            <a:solidFill>
              <a:srgbClr val="B1F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177"/>
            <p:cNvSpPr>
              <a:spLocks noChangeArrowheads="1"/>
            </p:cNvSpPr>
            <p:nvPr/>
          </p:nvSpPr>
          <p:spPr bwMode="auto">
            <a:xfrm>
              <a:off x="5491114" y="4286541"/>
              <a:ext cx="172826" cy="166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178"/>
            <p:cNvSpPr>
              <a:spLocks noChangeArrowheads="1"/>
            </p:cNvSpPr>
            <p:nvPr/>
          </p:nvSpPr>
          <p:spPr bwMode="auto">
            <a:xfrm>
              <a:off x="6355246" y="4071998"/>
              <a:ext cx="423126" cy="411208"/>
            </a:xfrm>
            <a:prstGeom prst="rect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179"/>
            <p:cNvSpPr>
              <a:spLocks noChangeArrowheads="1"/>
            </p:cNvSpPr>
            <p:nvPr/>
          </p:nvSpPr>
          <p:spPr bwMode="auto">
            <a:xfrm>
              <a:off x="6379083" y="4101796"/>
              <a:ext cx="172826" cy="1549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180"/>
            <p:cNvSpPr>
              <a:spLocks noChangeArrowheads="1"/>
            </p:cNvSpPr>
            <p:nvPr/>
          </p:nvSpPr>
          <p:spPr bwMode="auto">
            <a:xfrm>
              <a:off x="6575748" y="4101796"/>
              <a:ext cx="172826" cy="1549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181"/>
            <p:cNvSpPr>
              <a:spLocks noChangeArrowheads="1"/>
            </p:cNvSpPr>
            <p:nvPr/>
          </p:nvSpPr>
          <p:spPr bwMode="auto">
            <a:xfrm>
              <a:off x="6379083" y="4286541"/>
              <a:ext cx="172826" cy="1668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182"/>
            <p:cNvSpPr>
              <a:spLocks noChangeArrowheads="1"/>
            </p:cNvSpPr>
            <p:nvPr/>
          </p:nvSpPr>
          <p:spPr bwMode="auto">
            <a:xfrm>
              <a:off x="6575748" y="4286541"/>
              <a:ext cx="172826" cy="1668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183"/>
            <p:cNvSpPr>
              <a:spLocks noChangeArrowheads="1"/>
            </p:cNvSpPr>
            <p:nvPr/>
          </p:nvSpPr>
          <p:spPr bwMode="auto">
            <a:xfrm>
              <a:off x="5687779" y="5204308"/>
              <a:ext cx="721103" cy="59595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184"/>
            <p:cNvSpPr>
              <a:spLocks noChangeArrowheads="1"/>
            </p:cNvSpPr>
            <p:nvPr/>
          </p:nvSpPr>
          <p:spPr bwMode="auto">
            <a:xfrm>
              <a:off x="5687779" y="5204308"/>
              <a:ext cx="721103" cy="59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85"/>
            <p:cNvSpPr>
              <a:spLocks/>
            </p:cNvSpPr>
            <p:nvPr/>
          </p:nvSpPr>
          <p:spPr bwMode="auto">
            <a:xfrm>
              <a:off x="5789091" y="4429570"/>
              <a:ext cx="506561" cy="774739"/>
            </a:xfrm>
            <a:custGeom>
              <a:avLst/>
              <a:gdLst>
                <a:gd name="T0" fmla="*/ 36 w 36"/>
                <a:gd name="T1" fmla="*/ 55 h 55"/>
                <a:gd name="T2" fmla="*/ 36 w 36"/>
                <a:gd name="T3" fmla="*/ 22 h 55"/>
                <a:gd name="T4" fmla="*/ 18 w 36"/>
                <a:gd name="T5" fmla="*/ 0 h 55"/>
                <a:gd name="T6" fmla="*/ 0 w 36"/>
                <a:gd name="T7" fmla="*/ 22 h 55"/>
                <a:gd name="T8" fmla="*/ 0 w 36"/>
                <a:gd name="T9" fmla="*/ 55 h 55"/>
                <a:gd name="T10" fmla="*/ 36 w 36"/>
                <a:gd name="T11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55">
                  <a:moveTo>
                    <a:pt x="36" y="55"/>
                  </a:moveTo>
                  <a:cubicBezTo>
                    <a:pt x="36" y="22"/>
                    <a:pt x="36" y="22"/>
                    <a:pt x="36" y="22"/>
                  </a:cubicBezTo>
                  <a:cubicBezTo>
                    <a:pt x="36" y="9"/>
                    <a:pt x="28" y="0"/>
                    <a:pt x="18" y="0"/>
                  </a:cubicBezTo>
                  <a:cubicBezTo>
                    <a:pt x="8" y="0"/>
                    <a:pt x="0" y="9"/>
                    <a:pt x="0" y="2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36" y="55"/>
                    <a:pt x="36" y="55"/>
                    <a:pt x="36" y="5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86"/>
            <p:cNvSpPr>
              <a:spLocks/>
            </p:cNvSpPr>
            <p:nvPr/>
          </p:nvSpPr>
          <p:spPr bwMode="auto">
            <a:xfrm>
              <a:off x="5801009" y="4441488"/>
              <a:ext cx="482723" cy="762820"/>
            </a:xfrm>
            <a:custGeom>
              <a:avLst/>
              <a:gdLst>
                <a:gd name="T0" fmla="*/ 0 w 34"/>
                <a:gd name="T1" fmla="*/ 54 h 54"/>
                <a:gd name="T2" fmla="*/ 0 w 34"/>
                <a:gd name="T3" fmla="*/ 21 h 54"/>
                <a:gd name="T4" fmla="*/ 17 w 34"/>
                <a:gd name="T5" fmla="*/ 0 h 54"/>
                <a:gd name="T6" fmla="*/ 34 w 34"/>
                <a:gd name="T7" fmla="*/ 21 h 54"/>
                <a:gd name="T8" fmla="*/ 34 w 34"/>
                <a:gd name="T9" fmla="*/ 54 h 54"/>
                <a:gd name="T10" fmla="*/ 0 w 34"/>
                <a:gd name="T11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54">
                  <a:moveTo>
                    <a:pt x="0" y="54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8" y="0"/>
                    <a:pt x="17" y="0"/>
                  </a:cubicBezTo>
                  <a:cubicBezTo>
                    <a:pt x="26" y="0"/>
                    <a:pt x="34" y="9"/>
                    <a:pt x="34" y="21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Oval 187"/>
            <p:cNvSpPr>
              <a:spLocks noChangeArrowheads="1"/>
            </p:cNvSpPr>
            <p:nvPr/>
          </p:nvSpPr>
          <p:spPr bwMode="auto">
            <a:xfrm>
              <a:off x="5830806" y="4822899"/>
              <a:ext cx="41717" cy="41717"/>
            </a:xfrm>
            <a:prstGeom prst="ellipse">
              <a:avLst/>
            </a:prstGeom>
            <a:solidFill>
              <a:srgbClr val="FFF7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8"/>
            <p:cNvSpPr>
              <a:spLocks/>
            </p:cNvSpPr>
            <p:nvPr/>
          </p:nvSpPr>
          <p:spPr bwMode="auto">
            <a:xfrm>
              <a:off x="4746173" y="2927769"/>
              <a:ext cx="2592396" cy="959485"/>
            </a:xfrm>
            <a:custGeom>
              <a:avLst/>
              <a:gdLst>
                <a:gd name="T0" fmla="*/ 0 w 435"/>
                <a:gd name="T1" fmla="*/ 161 h 161"/>
                <a:gd name="T2" fmla="*/ 52 w 435"/>
                <a:gd name="T3" fmla="*/ 161 h 161"/>
                <a:gd name="T4" fmla="*/ 217 w 435"/>
                <a:gd name="T5" fmla="*/ 40 h 161"/>
                <a:gd name="T6" fmla="*/ 388 w 435"/>
                <a:gd name="T7" fmla="*/ 161 h 161"/>
                <a:gd name="T8" fmla="*/ 435 w 435"/>
                <a:gd name="T9" fmla="*/ 161 h 161"/>
                <a:gd name="T10" fmla="*/ 217 w 435"/>
                <a:gd name="T11" fmla="*/ 0 h 161"/>
                <a:gd name="T12" fmla="*/ 0 w 435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5" h="161">
                  <a:moveTo>
                    <a:pt x="0" y="161"/>
                  </a:moveTo>
                  <a:lnTo>
                    <a:pt x="52" y="161"/>
                  </a:lnTo>
                  <a:lnTo>
                    <a:pt x="217" y="40"/>
                  </a:lnTo>
                  <a:lnTo>
                    <a:pt x="388" y="161"/>
                  </a:lnTo>
                  <a:lnTo>
                    <a:pt x="435" y="161"/>
                  </a:lnTo>
                  <a:lnTo>
                    <a:pt x="217" y="0"/>
                  </a:lnTo>
                  <a:lnTo>
                    <a:pt x="0" y="16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89"/>
            <p:cNvSpPr>
              <a:spLocks/>
            </p:cNvSpPr>
            <p:nvPr/>
          </p:nvSpPr>
          <p:spPr bwMode="auto">
            <a:xfrm>
              <a:off x="4746173" y="2927769"/>
              <a:ext cx="2592396" cy="959485"/>
            </a:xfrm>
            <a:custGeom>
              <a:avLst/>
              <a:gdLst>
                <a:gd name="T0" fmla="*/ 0 w 435"/>
                <a:gd name="T1" fmla="*/ 161 h 161"/>
                <a:gd name="T2" fmla="*/ 52 w 435"/>
                <a:gd name="T3" fmla="*/ 161 h 161"/>
                <a:gd name="T4" fmla="*/ 217 w 435"/>
                <a:gd name="T5" fmla="*/ 40 h 161"/>
                <a:gd name="T6" fmla="*/ 388 w 435"/>
                <a:gd name="T7" fmla="*/ 161 h 161"/>
                <a:gd name="T8" fmla="*/ 435 w 435"/>
                <a:gd name="T9" fmla="*/ 161 h 161"/>
                <a:gd name="T10" fmla="*/ 217 w 435"/>
                <a:gd name="T11" fmla="*/ 0 h 161"/>
                <a:gd name="T12" fmla="*/ 0 w 435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35" h="161">
                  <a:moveTo>
                    <a:pt x="0" y="161"/>
                  </a:moveTo>
                  <a:lnTo>
                    <a:pt x="52" y="161"/>
                  </a:lnTo>
                  <a:lnTo>
                    <a:pt x="217" y="40"/>
                  </a:lnTo>
                  <a:lnTo>
                    <a:pt x="388" y="161"/>
                  </a:lnTo>
                  <a:lnTo>
                    <a:pt x="435" y="161"/>
                  </a:lnTo>
                  <a:lnTo>
                    <a:pt x="217" y="0"/>
                  </a:lnTo>
                  <a:lnTo>
                    <a:pt x="0" y="1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90"/>
            <p:cNvSpPr>
              <a:spLocks noChangeArrowheads="1"/>
            </p:cNvSpPr>
            <p:nvPr/>
          </p:nvSpPr>
          <p:spPr bwMode="auto">
            <a:xfrm>
              <a:off x="5282531" y="3082717"/>
              <a:ext cx="351612" cy="5363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Oval 191"/>
            <p:cNvSpPr>
              <a:spLocks noChangeArrowheads="1"/>
            </p:cNvSpPr>
            <p:nvPr/>
          </p:nvSpPr>
          <p:spPr bwMode="auto">
            <a:xfrm>
              <a:off x="5842726" y="3464126"/>
              <a:ext cx="399288" cy="393330"/>
            </a:xfrm>
            <a:prstGeom prst="ellips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Oval 192"/>
            <p:cNvSpPr>
              <a:spLocks noChangeArrowheads="1"/>
            </p:cNvSpPr>
            <p:nvPr/>
          </p:nvSpPr>
          <p:spPr bwMode="auto">
            <a:xfrm>
              <a:off x="5914240" y="3535639"/>
              <a:ext cx="256260" cy="25626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93"/>
            <p:cNvSpPr>
              <a:spLocks/>
            </p:cNvSpPr>
            <p:nvPr/>
          </p:nvSpPr>
          <p:spPr bwMode="auto">
            <a:xfrm>
              <a:off x="5056068" y="3845537"/>
              <a:ext cx="71514" cy="41717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2 w 12"/>
                <a:gd name="T5" fmla="*/ 0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7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6C98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94"/>
            <p:cNvSpPr>
              <a:spLocks/>
            </p:cNvSpPr>
            <p:nvPr/>
          </p:nvSpPr>
          <p:spPr bwMode="auto">
            <a:xfrm>
              <a:off x="5056068" y="3845537"/>
              <a:ext cx="71514" cy="41717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7 h 7"/>
                <a:gd name="T4" fmla="*/ 12 w 12"/>
                <a:gd name="T5" fmla="*/ 0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7"/>
                  </a:lnTo>
                  <a:lnTo>
                    <a:pt x="12" y="0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95"/>
            <p:cNvSpPr>
              <a:spLocks noEditPoints="1"/>
            </p:cNvSpPr>
            <p:nvPr/>
          </p:nvSpPr>
          <p:spPr bwMode="auto">
            <a:xfrm>
              <a:off x="5127583" y="3166149"/>
              <a:ext cx="911809" cy="2097754"/>
            </a:xfrm>
            <a:custGeom>
              <a:avLst/>
              <a:gdLst>
                <a:gd name="T0" fmla="*/ 11 w 65"/>
                <a:gd name="T1" fmla="*/ 93 h 148"/>
                <a:gd name="T2" fmla="*/ 11 w 65"/>
                <a:gd name="T3" fmla="*/ 64 h 148"/>
                <a:gd name="T4" fmla="*/ 40 w 65"/>
                <a:gd name="T5" fmla="*/ 64 h 148"/>
                <a:gd name="T6" fmla="*/ 40 w 65"/>
                <a:gd name="T7" fmla="*/ 93 h 148"/>
                <a:gd name="T8" fmla="*/ 11 w 65"/>
                <a:gd name="T9" fmla="*/ 93 h 148"/>
                <a:gd name="T10" fmla="*/ 65 w 65"/>
                <a:gd name="T11" fmla="*/ 0 h 148"/>
                <a:gd name="T12" fmla="*/ 0 w 65"/>
                <a:gd name="T13" fmla="*/ 48 h 148"/>
                <a:gd name="T14" fmla="*/ 0 w 65"/>
                <a:gd name="T15" fmla="*/ 48 h 148"/>
                <a:gd name="T16" fmla="*/ 0 w 65"/>
                <a:gd name="T17" fmla="*/ 148 h 148"/>
                <a:gd name="T18" fmla="*/ 40 w 65"/>
                <a:gd name="T19" fmla="*/ 148 h 148"/>
                <a:gd name="T20" fmla="*/ 40 w 65"/>
                <a:gd name="T21" fmla="*/ 144 h 148"/>
                <a:gd name="T22" fmla="*/ 65 w 65"/>
                <a:gd name="T23" fmla="*/ 144 h 148"/>
                <a:gd name="T24" fmla="*/ 47 w 65"/>
                <a:gd name="T25" fmla="*/ 144 h 148"/>
                <a:gd name="T26" fmla="*/ 47 w 65"/>
                <a:gd name="T27" fmla="*/ 111 h 148"/>
                <a:gd name="T28" fmla="*/ 65 w 65"/>
                <a:gd name="T29" fmla="*/ 89 h 148"/>
                <a:gd name="T30" fmla="*/ 65 w 65"/>
                <a:gd name="T31" fmla="*/ 89 h 148"/>
                <a:gd name="T32" fmla="*/ 65 w 65"/>
                <a:gd name="T33" fmla="*/ 49 h 148"/>
                <a:gd name="T34" fmla="*/ 65 w 65"/>
                <a:gd name="T35" fmla="*/ 49 h 148"/>
                <a:gd name="T36" fmla="*/ 51 w 65"/>
                <a:gd name="T37" fmla="*/ 35 h 148"/>
                <a:gd name="T38" fmla="*/ 65 w 65"/>
                <a:gd name="T39" fmla="*/ 21 h 148"/>
                <a:gd name="T40" fmla="*/ 65 w 65"/>
                <a:gd name="T41" fmla="*/ 21 h 148"/>
                <a:gd name="T42" fmla="*/ 65 w 65"/>
                <a:gd name="T43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5" h="148">
                  <a:moveTo>
                    <a:pt x="11" y="93"/>
                  </a:moveTo>
                  <a:cubicBezTo>
                    <a:pt x="11" y="64"/>
                    <a:pt x="11" y="64"/>
                    <a:pt x="11" y="64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0" y="93"/>
                    <a:pt x="40" y="93"/>
                    <a:pt x="40" y="93"/>
                  </a:cubicBezTo>
                  <a:cubicBezTo>
                    <a:pt x="11" y="93"/>
                    <a:pt x="11" y="93"/>
                    <a:pt x="11" y="93"/>
                  </a:cubicBezTo>
                  <a:moveTo>
                    <a:pt x="65" y="0"/>
                  </a:move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40" y="148"/>
                    <a:pt x="40" y="148"/>
                    <a:pt x="40" y="148"/>
                  </a:cubicBezTo>
                  <a:cubicBezTo>
                    <a:pt x="40" y="144"/>
                    <a:pt x="40" y="144"/>
                    <a:pt x="40" y="144"/>
                  </a:cubicBezTo>
                  <a:cubicBezTo>
                    <a:pt x="65" y="144"/>
                    <a:pt x="65" y="144"/>
                    <a:pt x="65" y="144"/>
                  </a:cubicBezTo>
                  <a:cubicBezTo>
                    <a:pt x="47" y="144"/>
                    <a:pt x="47" y="144"/>
                    <a:pt x="47" y="144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98"/>
                    <a:pt x="55" y="89"/>
                    <a:pt x="65" y="89"/>
                  </a:cubicBezTo>
                  <a:cubicBezTo>
                    <a:pt x="65" y="89"/>
                    <a:pt x="65" y="89"/>
                    <a:pt x="65" y="8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57" y="49"/>
                    <a:pt x="51" y="43"/>
                    <a:pt x="51" y="35"/>
                  </a:cubicBezTo>
                  <a:cubicBezTo>
                    <a:pt x="51" y="27"/>
                    <a:pt x="57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5" y="0"/>
                    <a:pt x="65" y="0"/>
                    <a:pt x="65" y="0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96"/>
            <p:cNvSpPr>
              <a:spLocks noEditPoints="1"/>
            </p:cNvSpPr>
            <p:nvPr/>
          </p:nvSpPr>
          <p:spPr bwMode="auto">
            <a:xfrm>
              <a:off x="5282531" y="4071998"/>
              <a:ext cx="405248" cy="411208"/>
            </a:xfrm>
            <a:custGeom>
              <a:avLst/>
              <a:gdLst>
                <a:gd name="T0" fmla="*/ 4 w 68"/>
                <a:gd name="T1" fmla="*/ 64 h 69"/>
                <a:gd name="T2" fmla="*/ 4 w 68"/>
                <a:gd name="T3" fmla="*/ 36 h 69"/>
                <a:gd name="T4" fmla="*/ 33 w 68"/>
                <a:gd name="T5" fmla="*/ 36 h 69"/>
                <a:gd name="T6" fmla="*/ 33 w 68"/>
                <a:gd name="T7" fmla="*/ 64 h 69"/>
                <a:gd name="T8" fmla="*/ 4 w 68"/>
                <a:gd name="T9" fmla="*/ 64 h 69"/>
                <a:gd name="T10" fmla="*/ 35 w 68"/>
                <a:gd name="T11" fmla="*/ 64 h 69"/>
                <a:gd name="T12" fmla="*/ 35 w 68"/>
                <a:gd name="T13" fmla="*/ 36 h 69"/>
                <a:gd name="T14" fmla="*/ 64 w 68"/>
                <a:gd name="T15" fmla="*/ 36 h 69"/>
                <a:gd name="T16" fmla="*/ 64 w 68"/>
                <a:gd name="T17" fmla="*/ 64 h 69"/>
                <a:gd name="T18" fmla="*/ 35 w 68"/>
                <a:gd name="T19" fmla="*/ 64 h 69"/>
                <a:gd name="T20" fmla="*/ 4 w 68"/>
                <a:gd name="T21" fmla="*/ 31 h 69"/>
                <a:gd name="T22" fmla="*/ 4 w 68"/>
                <a:gd name="T23" fmla="*/ 5 h 69"/>
                <a:gd name="T24" fmla="*/ 33 w 68"/>
                <a:gd name="T25" fmla="*/ 5 h 69"/>
                <a:gd name="T26" fmla="*/ 33 w 68"/>
                <a:gd name="T27" fmla="*/ 31 h 69"/>
                <a:gd name="T28" fmla="*/ 4 w 68"/>
                <a:gd name="T29" fmla="*/ 31 h 69"/>
                <a:gd name="T30" fmla="*/ 35 w 68"/>
                <a:gd name="T31" fmla="*/ 31 h 69"/>
                <a:gd name="T32" fmla="*/ 35 w 68"/>
                <a:gd name="T33" fmla="*/ 5 h 69"/>
                <a:gd name="T34" fmla="*/ 64 w 68"/>
                <a:gd name="T35" fmla="*/ 5 h 69"/>
                <a:gd name="T36" fmla="*/ 64 w 68"/>
                <a:gd name="T37" fmla="*/ 31 h 69"/>
                <a:gd name="T38" fmla="*/ 35 w 68"/>
                <a:gd name="T39" fmla="*/ 31 h 69"/>
                <a:gd name="T40" fmla="*/ 68 w 68"/>
                <a:gd name="T41" fmla="*/ 0 h 69"/>
                <a:gd name="T42" fmla="*/ 0 w 68"/>
                <a:gd name="T43" fmla="*/ 0 h 69"/>
                <a:gd name="T44" fmla="*/ 0 w 68"/>
                <a:gd name="T45" fmla="*/ 69 h 69"/>
                <a:gd name="T46" fmla="*/ 68 w 68"/>
                <a:gd name="T47" fmla="*/ 69 h 69"/>
                <a:gd name="T48" fmla="*/ 68 w 68"/>
                <a:gd name="T4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69">
                  <a:moveTo>
                    <a:pt x="4" y="64"/>
                  </a:moveTo>
                  <a:lnTo>
                    <a:pt x="4" y="36"/>
                  </a:lnTo>
                  <a:lnTo>
                    <a:pt x="33" y="36"/>
                  </a:lnTo>
                  <a:lnTo>
                    <a:pt x="33" y="64"/>
                  </a:lnTo>
                  <a:lnTo>
                    <a:pt x="4" y="64"/>
                  </a:lnTo>
                  <a:close/>
                  <a:moveTo>
                    <a:pt x="35" y="64"/>
                  </a:moveTo>
                  <a:lnTo>
                    <a:pt x="35" y="36"/>
                  </a:lnTo>
                  <a:lnTo>
                    <a:pt x="64" y="36"/>
                  </a:lnTo>
                  <a:lnTo>
                    <a:pt x="64" y="64"/>
                  </a:lnTo>
                  <a:lnTo>
                    <a:pt x="35" y="64"/>
                  </a:lnTo>
                  <a:close/>
                  <a:moveTo>
                    <a:pt x="4" y="31"/>
                  </a:moveTo>
                  <a:lnTo>
                    <a:pt x="4" y="5"/>
                  </a:lnTo>
                  <a:lnTo>
                    <a:pt x="33" y="5"/>
                  </a:lnTo>
                  <a:lnTo>
                    <a:pt x="33" y="31"/>
                  </a:lnTo>
                  <a:lnTo>
                    <a:pt x="4" y="31"/>
                  </a:lnTo>
                  <a:close/>
                  <a:moveTo>
                    <a:pt x="35" y="31"/>
                  </a:moveTo>
                  <a:lnTo>
                    <a:pt x="35" y="5"/>
                  </a:lnTo>
                  <a:lnTo>
                    <a:pt x="64" y="5"/>
                  </a:lnTo>
                  <a:lnTo>
                    <a:pt x="64" y="31"/>
                  </a:lnTo>
                  <a:lnTo>
                    <a:pt x="35" y="31"/>
                  </a:lnTo>
                  <a:close/>
                  <a:moveTo>
                    <a:pt x="68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68" y="6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201C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97"/>
            <p:cNvSpPr>
              <a:spLocks noEditPoints="1"/>
            </p:cNvSpPr>
            <p:nvPr/>
          </p:nvSpPr>
          <p:spPr bwMode="auto">
            <a:xfrm>
              <a:off x="5282531" y="4071998"/>
              <a:ext cx="405248" cy="411208"/>
            </a:xfrm>
            <a:custGeom>
              <a:avLst/>
              <a:gdLst>
                <a:gd name="T0" fmla="*/ 4 w 68"/>
                <a:gd name="T1" fmla="*/ 64 h 69"/>
                <a:gd name="T2" fmla="*/ 4 w 68"/>
                <a:gd name="T3" fmla="*/ 36 h 69"/>
                <a:gd name="T4" fmla="*/ 33 w 68"/>
                <a:gd name="T5" fmla="*/ 36 h 69"/>
                <a:gd name="T6" fmla="*/ 33 w 68"/>
                <a:gd name="T7" fmla="*/ 64 h 69"/>
                <a:gd name="T8" fmla="*/ 4 w 68"/>
                <a:gd name="T9" fmla="*/ 64 h 69"/>
                <a:gd name="T10" fmla="*/ 35 w 68"/>
                <a:gd name="T11" fmla="*/ 64 h 69"/>
                <a:gd name="T12" fmla="*/ 35 w 68"/>
                <a:gd name="T13" fmla="*/ 36 h 69"/>
                <a:gd name="T14" fmla="*/ 64 w 68"/>
                <a:gd name="T15" fmla="*/ 36 h 69"/>
                <a:gd name="T16" fmla="*/ 64 w 68"/>
                <a:gd name="T17" fmla="*/ 64 h 69"/>
                <a:gd name="T18" fmla="*/ 35 w 68"/>
                <a:gd name="T19" fmla="*/ 64 h 69"/>
                <a:gd name="T20" fmla="*/ 4 w 68"/>
                <a:gd name="T21" fmla="*/ 31 h 69"/>
                <a:gd name="T22" fmla="*/ 4 w 68"/>
                <a:gd name="T23" fmla="*/ 5 h 69"/>
                <a:gd name="T24" fmla="*/ 33 w 68"/>
                <a:gd name="T25" fmla="*/ 5 h 69"/>
                <a:gd name="T26" fmla="*/ 33 w 68"/>
                <a:gd name="T27" fmla="*/ 31 h 69"/>
                <a:gd name="T28" fmla="*/ 4 w 68"/>
                <a:gd name="T29" fmla="*/ 31 h 69"/>
                <a:gd name="T30" fmla="*/ 35 w 68"/>
                <a:gd name="T31" fmla="*/ 31 h 69"/>
                <a:gd name="T32" fmla="*/ 35 w 68"/>
                <a:gd name="T33" fmla="*/ 5 h 69"/>
                <a:gd name="T34" fmla="*/ 64 w 68"/>
                <a:gd name="T35" fmla="*/ 5 h 69"/>
                <a:gd name="T36" fmla="*/ 64 w 68"/>
                <a:gd name="T37" fmla="*/ 31 h 69"/>
                <a:gd name="T38" fmla="*/ 35 w 68"/>
                <a:gd name="T39" fmla="*/ 31 h 69"/>
                <a:gd name="T40" fmla="*/ 68 w 68"/>
                <a:gd name="T41" fmla="*/ 0 h 69"/>
                <a:gd name="T42" fmla="*/ 0 w 68"/>
                <a:gd name="T43" fmla="*/ 0 h 69"/>
                <a:gd name="T44" fmla="*/ 0 w 68"/>
                <a:gd name="T45" fmla="*/ 69 h 69"/>
                <a:gd name="T46" fmla="*/ 68 w 68"/>
                <a:gd name="T47" fmla="*/ 69 h 69"/>
                <a:gd name="T48" fmla="*/ 68 w 68"/>
                <a:gd name="T4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69">
                  <a:moveTo>
                    <a:pt x="4" y="64"/>
                  </a:moveTo>
                  <a:lnTo>
                    <a:pt x="4" y="36"/>
                  </a:lnTo>
                  <a:lnTo>
                    <a:pt x="33" y="36"/>
                  </a:lnTo>
                  <a:lnTo>
                    <a:pt x="33" y="64"/>
                  </a:lnTo>
                  <a:lnTo>
                    <a:pt x="4" y="64"/>
                  </a:lnTo>
                  <a:moveTo>
                    <a:pt x="35" y="64"/>
                  </a:moveTo>
                  <a:lnTo>
                    <a:pt x="35" y="36"/>
                  </a:lnTo>
                  <a:lnTo>
                    <a:pt x="64" y="36"/>
                  </a:lnTo>
                  <a:lnTo>
                    <a:pt x="64" y="64"/>
                  </a:lnTo>
                  <a:lnTo>
                    <a:pt x="35" y="64"/>
                  </a:lnTo>
                  <a:moveTo>
                    <a:pt x="4" y="31"/>
                  </a:moveTo>
                  <a:lnTo>
                    <a:pt x="4" y="5"/>
                  </a:lnTo>
                  <a:lnTo>
                    <a:pt x="33" y="5"/>
                  </a:lnTo>
                  <a:lnTo>
                    <a:pt x="33" y="31"/>
                  </a:lnTo>
                  <a:lnTo>
                    <a:pt x="4" y="31"/>
                  </a:lnTo>
                  <a:moveTo>
                    <a:pt x="35" y="31"/>
                  </a:moveTo>
                  <a:lnTo>
                    <a:pt x="35" y="5"/>
                  </a:lnTo>
                  <a:lnTo>
                    <a:pt x="64" y="5"/>
                  </a:lnTo>
                  <a:lnTo>
                    <a:pt x="64" y="31"/>
                  </a:lnTo>
                  <a:lnTo>
                    <a:pt x="35" y="31"/>
                  </a:lnTo>
                  <a:moveTo>
                    <a:pt x="68" y="0"/>
                  </a:moveTo>
                  <a:lnTo>
                    <a:pt x="0" y="0"/>
                  </a:lnTo>
                  <a:lnTo>
                    <a:pt x="0" y="69"/>
                  </a:lnTo>
                  <a:lnTo>
                    <a:pt x="68" y="69"/>
                  </a:lnTo>
                  <a:lnTo>
                    <a:pt x="6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198"/>
            <p:cNvSpPr>
              <a:spLocks noChangeArrowheads="1"/>
            </p:cNvSpPr>
            <p:nvPr/>
          </p:nvSpPr>
          <p:spPr bwMode="auto">
            <a:xfrm>
              <a:off x="5306368" y="4101796"/>
              <a:ext cx="172826" cy="1549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199"/>
            <p:cNvSpPr>
              <a:spLocks noChangeArrowheads="1"/>
            </p:cNvSpPr>
            <p:nvPr/>
          </p:nvSpPr>
          <p:spPr bwMode="auto">
            <a:xfrm>
              <a:off x="5306368" y="4101796"/>
              <a:ext cx="172826" cy="154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00"/>
            <p:cNvSpPr>
              <a:spLocks noChangeArrowheads="1"/>
            </p:cNvSpPr>
            <p:nvPr/>
          </p:nvSpPr>
          <p:spPr bwMode="auto">
            <a:xfrm>
              <a:off x="5491114" y="4101796"/>
              <a:ext cx="172826" cy="15494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01"/>
            <p:cNvSpPr>
              <a:spLocks noChangeArrowheads="1"/>
            </p:cNvSpPr>
            <p:nvPr/>
          </p:nvSpPr>
          <p:spPr bwMode="auto">
            <a:xfrm>
              <a:off x="5491114" y="4101796"/>
              <a:ext cx="172826" cy="154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202"/>
            <p:cNvSpPr>
              <a:spLocks noChangeArrowheads="1"/>
            </p:cNvSpPr>
            <p:nvPr/>
          </p:nvSpPr>
          <p:spPr bwMode="auto">
            <a:xfrm>
              <a:off x="5306368" y="4286541"/>
              <a:ext cx="172826" cy="1668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203"/>
            <p:cNvSpPr>
              <a:spLocks noChangeArrowheads="1"/>
            </p:cNvSpPr>
            <p:nvPr/>
          </p:nvSpPr>
          <p:spPr bwMode="auto">
            <a:xfrm>
              <a:off x="5306368" y="4286541"/>
              <a:ext cx="172826" cy="166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204"/>
            <p:cNvSpPr>
              <a:spLocks noChangeArrowheads="1"/>
            </p:cNvSpPr>
            <p:nvPr/>
          </p:nvSpPr>
          <p:spPr bwMode="auto">
            <a:xfrm>
              <a:off x="5491114" y="4286541"/>
              <a:ext cx="172826" cy="16686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206"/>
            <p:cNvSpPr>
              <a:spLocks noChangeArrowheads="1"/>
            </p:cNvSpPr>
            <p:nvPr/>
          </p:nvSpPr>
          <p:spPr bwMode="auto">
            <a:xfrm>
              <a:off x="5491114" y="4286541"/>
              <a:ext cx="172826" cy="1668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207"/>
            <p:cNvSpPr>
              <a:spLocks noChangeArrowheads="1"/>
            </p:cNvSpPr>
            <p:nvPr/>
          </p:nvSpPr>
          <p:spPr bwMode="auto">
            <a:xfrm>
              <a:off x="5687777" y="5204308"/>
              <a:ext cx="351612" cy="59595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208"/>
            <p:cNvSpPr>
              <a:spLocks noChangeArrowheads="1"/>
            </p:cNvSpPr>
            <p:nvPr/>
          </p:nvSpPr>
          <p:spPr bwMode="auto">
            <a:xfrm>
              <a:off x="5687777" y="5204308"/>
              <a:ext cx="351612" cy="59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9"/>
            <p:cNvSpPr>
              <a:spLocks/>
            </p:cNvSpPr>
            <p:nvPr/>
          </p:nvSpPr>
          <p:spPr bwMode="auto">
            <a:xfrm>
              <a:off x="5789089" y="4429570"/>
              <a:ext cx="250300" cy="774739"/>
            </a:xfrm>
            <a:custGeom>
              <a:avLst/>
              <a:gdLst>
                <a:gd name="T0" fmla="*/ 18 w 18"/>
                <a:gd name="T1" fmla="*/ 0 h 55"/>
                <a:gd name="T2" fmla="*/ 0 w 18"/>
                <a:gd name="T3" fmla="*/ 22 h 55"/>
                <a:gd name="T4" fmla="*/ 0 w 18"/>
                <a:gd name="T5" fmla="*/ 55 h 55"/>
                <a:gd name="T6" fmla="*/ 18 w 18"/>
                <a:gd name="T7" fmla="*/ 55 h 55"/>
                <a:gd name="T8" fmla="*/ 1 w 18"/>
                <a:gd name="T9" fmla="*/ 55 h 55"/>
                <a:gd name="T10" fmla="*/ 1 w 18"/>
                <a:gd name="T11" fmla="*/ 22 h 55"/>
                <a:gd name="T12" fmla="*/ 18 w 18"/>
                <a:gd name="T13" fmla="*/ 1 h 55"/>
                <a:gd name="T14" fmla="*/ 18 w 18"/>
                <a:gd name="T15" fmla="*/ 1 h 55"/>
                <a:gd name="T16" fmla="*/ 18 w 18"/>
                <a:gd name="T17" fmla="*/ 0 h 55"/>
                <a:gd name="T18" fmla="*/ 18 w 18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55">
                  <a:moveTo>
                    <a:pt x="18" y="0"/>
                  </a:moveTo>
                  <a:cubicBezTo>
                    <a:pt x="8" y="0"/>
                    <a:pt x="0" y="9"/>
                    <a:pt x="0" y="22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10"/>
                    <a:pt x="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10"/>
            <p:cNvSpPr>
              <a:spLocks noEditPoints="1"/>
            </p:cNvSpPr>
            <p:nvPr/>
          </p:nvSpPr>
          <p:spPr bwMode="auto">
            <a:xfrm>
              <a:off x="5801009" y="4441488"/>
              <a:ext cx="238382" cy="762820"/>
            </a:xfrm>
            <a:custGeom>
              <a:avLst/>
              <a:gdLst>
                <a:gd name="T0" fmla="*/ 4 w 17"/>
                <a:gd name="T1" fmla="*/ 30 h 54"/>
                <a:gd name="T2" fmla="*/ 2 w 17"/>
                <a:gd name="T3" fmla="*/ 29 h 54"/>
                <a:gd name="T4" fmla="*/ 4 w 17"/>
                <a:gd name="T5" fmla="*/ 27 h 54"/>
                <a:gd name="T6" fmla="*/ 5 w 17"/>
                <a:gd name="T7" fmla="*/ 29 h 54"/>
                <a:gd name="T8" fmla="*/ 4 w 17"/>
                <a:gd name="T9" fmla="*/ 30 h 54"/>
                <a:gd name="T10" fmla="*/ 17 w 17"/>
                <a:gd name="T11" fmla="*/ 0 h 54"/>
                <a:gd name="T12" fmla="*/ 0 w 17"/>
                <a:gd name="T13" fmla="*/ 21 h 54"/>
                <a:gd name="T14" fmla="*/ 0 w 17"/>
                <a:gd name="T15" fmla="*/ 54 h 54"/>
                <a:gd name="T16" fmla="*/ 17 w 17"/>
                <a:gd name="T17" fmla="*/ 54 h 54"/>
                <a:gd name="T18" fmla="*/ 17 w 17"/>
                <a:gd name="T19" fmla="*/ 0 h 54"/>
                <a:gd name="T20" fmla="*/ 17 w 17"/>
                <a:gd name="T21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4">
                  <a:moveTo>
                    <a:pt x="4" y="30"/>
                  </a:moveTo>
                  <a:cubicBezTo>
                    <a:pt x="3" y="30"/>
                    <a:pt x="2" y="30"/>
                    <a:pt x="2" y="29"/>
                  </a:cubicBezTo>
                  <a:cubicBezTo>
                    <a:pt x="2" y="28"/>
                    <a:pt x="3" y="27"/>
                    <a:pt x="4" y="27"/>
                  </a:cubicBezTo>
                  <a:cubicBezTo>
                    <a:pt x="5" y="27"/>
                    <a:pt x="5" y="28"/>
                    <a:pt x="5" y="29"/>
                  </a:cubicBezTo>
                  <a:cubicBezTo>
                    <a:pt x="5" y="30"/>
                    <a:pt x="5" y="30"/>
                    <a:pt x="4" y="30"/>
                  </a:cubicBezTo>
                  <a:moveTo>
                    <a:pt x="17" y="0"/>
                  </a:moveTo>
                  <a:cubicBezTo>
                    <a:pt x="8" y="0"/>
                    <a:pt x="0" y="9"/>
                    <a:pt x="0" y="2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Oval 211"/>
            <p:cNvSpPr>
              <a:spLocks noChangeArrowheads="1"/>
            </p:cNvSpPr>
            <p:nvPr/>
          </p:nvSpPr>
          <p:spPr bwMode="auto">
            <a:xfrm>
              <a:off x="5830806" y="4822899"/>
              <a:ext cx="41717" cy="41717"/>
            </a:xfrm>
            <a:prstGeom prst="ellipse">
              <a:avLst/>
            </a:prstGeom>
            <a:solidFill>
              <a:srgbClr val="E6E0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212"/>
            <p:cNvSpPr>
              <a:spLocks/>
            </p:cNvSpPr>
            <p:nvPr/>
          </p:nvSpPr>
          <p:spPr bwMode="auto">
            <a:xfrm>
              <a:off x="4746173" y="2927767"/>
              <a:ext cx="1293219" cy="959485"/>
            </a:xfrm>
            <a:custGeom>
              <a:avLst/>
              <a:gdLst>
                <a:gd name="T0" fmla="*/ 217 w 217"/>
                <a:gd name="T1" fmla="*/ 0 h 161"/>
                <a:gd name="T2" fmla="*/ 120 w 217"/>
                <a:gd name="T3" fmla="*/ 73 h 161"/>
                <a:gd name="T4" fmla="*/ 99 w 217"/>
                <a:gd name="T5" fmla="*/ 88 h 161"/>
                <a:gd name="T6" fmla="*/ 0 w 217"/>
                <a:gd name="T7" fmla="*/ 161 h 161"/>
                <a:gd name="T8" fmla="*/ 52 w 217"/>
                <a:gd name="T9" fmla="*/ 161 h 161"/>
                <a:gd name="T10" fmla="*/ 64 w 217"/>
                <a:gd name="T11" fmla="*/ 154 h 161"/>
                <a:gd name="T12" fmla="*/ 217 w 217"/>
                <a:gd name="T13" fmla="*/ 40 h 161"/>
                <a:gd name="T14" fmla="*/ 217 w 217"/>
                <a:gd name="T15" fmla="*/ 2 h 161"/>
                <a:gd name="T16" fmla="*/ 217 w 217"/>
                <a:gd name="T1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61">
                  <a:moveTo>
                    <a:pt x="217" y="0"/>
                  </a:moveTo>
                  <a:lnTo>
                    <a:pt x="120" y="73"/>
                  </a:lnTo>
                  <a:lnTo>
                    <a:pt x="99" y="88"/>
                  </a:lnTo>
                  <a:lnTo>
                    <a:pt x="0" y="161"/>
                  </a:lnTo>
                  <a:lnTo>
                    <a:pt x="52" y="161"/>
                  </a:lnTo>
                  <a:lnTo>
                    <a:pt x="64" y="154"/>
                  </a:lnTo>
                  <a:lnTo>
                    <a:pt x="217" y="40"/>
                  </a:lnTo>
                  <a:lnTo>
                    <a:pt x="217" y="2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213"/>
            <p:cNvSpPr>
              <a:spLocks/>
            </p:cNvSpPr>
            <p:nvPr/>
          </p:nvSpPr>
          <p:spPr bwMode="auto">
            <a:xfrm>
              <a:off x="4746173" y="2927767"/>
              <a:ext cx="1293219" cy="959485"/>
            </a:xfrm>
            <a:custGeom>
              <a:avLst/>
              <a:gdLst>
                <a:gd name="T0" fmla="*/ 217 w 217"/>
                <a:gd name="T1" fmla="*/ 0 h 161"/>
                <a:gd name="T2" fmla="*/ 120 w 217"/>
                <a:gd name="T3" fmla="*/ 73 h 161"/>
                <a:gd name="T4" fmla="*/ 99 w 217"/>
                <a:gd name="T5" fmla="*/ 88 h 161"/>
                <a:gd name="T6" fmla="*/ 0 w 217"/>
                <a:gd name="T7" fmla="*/ 161 h 161"/>
                <a:gd name="T8" fmla="*/ 52 w 217"/>
                <a:gd name="T9" fmla="*/ 161 h 161"/>
                <a:gd name="T10" fmla="*/ 64 w 217"/>
                <a:gd name="T11" fmla="*/ 154 h 161"/>
                <a:gd name="T12" fmla="*/ 217 w 217"/>
                <a:gd name="T13" fmla="*/ 40 h 161"/>
                <a:gd name="T14" fmla="*/ 217 w 217"/>
                <a:gd name="T15" fmla="*/ 2 h 161"/>
                <a:gd name="T16" fmla="*/ 217 w 217"/>
                <a:gd name="T1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161">
                  <a:moveTo>
                    <a:pt x="217" y="0"/>
                  </a:moveTo>
                  <a:lnTo>
                    <a:pt x="120" y="73"/>
                  </a:lnTo>
                  <a:lnTo>
                    <a:pt x="99" y="88"/>
                  </a:lnTo>
                  <a:lnTo>
                    <a:pt x="0" y="161"/>
                  </a:lnTo>
                  <a:lnTo>
                    <a:pt x="52" y="161"/>
                  </a:lnTo>
                  <a:lnTo>
                    <a:pt x="64" y="154"/>
                  </a:lnTo>
                  <a:lnTo>
                    <a:pt x="217" y="40"/>
                  </a:lnTo>
                  <a:lnTo>
                    <a:pt x="217" y="2"/>
                  </a:lnTo>
                  <a:lnTo>
                    <a:pt x="21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14"/>
            <p:cNvSpPr>
              <a:spLocks/>
            </p:cNvSpPr>
            <p:nvPr/>
          </p:nvSpPr>
          <p:spPr bwMode="auto">
            <a:xfrm>
              <a:off x="5842725" y="3464126"/>
              <a:ext cx="196664" cy="393330"/>
            </a:xfrm>
            <a:custGeom>
              <a:avLst/>
              <a:gdLst>
                <a:gd name="T0" fmla="*/ 14 w 14"/>
                <a:gd name="T1" fmla="*/ 0 h 28"/>
                <a:gd name="T2" fmla="*/ 0 w 14"/>
                <a:gd name="T3" fmla="*/ 14 h 28"/>
                <a:gd name="T4" fmla="*/ 14 w 14"/>
                <a:gd name="T5" fmla="*/ 28 h 28"/>
                <a:gd name="T6" fmla="*/ 14 w 14"/>
                <a:gd name="T7" fmla="*/ 28 h 28"/>
                <a:gd name="T8" fmla="*/ 14 w 14"/>
                <a:gd name="T9" fmla="*/ 23 h 28"/>
                <a:gd name="T10" fmla="*/ 14 w 14"/>
                <a:gd name="T11" fmla="*/ 23 h 28"/>
                <a:gd name="T12" fmla="*/ 5 w 14"/>
                <a:gd name="T13" fmla="*/ 14 h 28"/>
                <a:gd name="T14" fmla="*/ 14 w 14"/>
                <a:gd name="T15" fmla="*/ 5 h 28"/>
                <a:gd name="T16" fmla="*/ 14 w 14"/>
                <a:gd name="T17" fmla="*/ 5 h 28"/>
                <a:gd name="T18" fmla="*/ 14 w 14"/>
                <a:gd name="T19" fmla="*/ 0 h 28"/>
                <a:gd name="T20" fmla="*/ 14 w 14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9" y="23"/>
                    <a:pt x="5" y="19"/>
                    <a:pt x="5" y="14"/>
                  </a:cubicBezTo>
                  <a:cubicBezTo>
                    <a:pt x="5" y="9"/>
                    <a:pt x="9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15"/>
            <p:cNvSpPr>
              <a:spLocks/>
            </p:cNvSpPr>
            <p:nvPr/>
          </p:nvSpPr>
          <p:spPr bwMode="auto">
            <a:xfrm>
              <a:off x="5914240" y="3535639"/>
              <a:ext cx="125149" cy="256260"/>
            </a:xfrm>
            <a:custGeom>
              <a:avLst/>
              <a:gdLst>
                <a:gd name="T0" fmla="*/ 9 w 9"/>
                <a:gd name="T1" fmla="*/ 0 h 18"/>
                <a:gd name="T2" fmla="*/ 0 w 9"/>
                <a:gd name="T3" fmla="*/ 9 h 18"/>
                <a:gd name="T4" fmla="*/ 9 w 9"/>
                <a:gd name="T5" fmla="*/ 18 h 18"/>
                <a:gd name="T6" fmla="*/ 9 w 9"/>
                <a:gd name="T7" fmla="*/ 18 h 18"/>
                <a:gd name="T8" fmla="*/ 9 w 9"/>
                <a:gd name="T9" fmla="*/ 0 h 18"/>
                <a:gd name="T10" fmla="*/ 9 w 9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8">
                  <a:moveTo>
                    <a:pt x="9" y="0"/>
                  </a:moveTo>
                  <a:cubicBezTo>
                    <a:pt x="4" y="0"/>
                    <a:pt x="0" y="4"/>
                    <a:pt x="0" y="9"/>
                  </a:cubicBezTo>
                  <a:cubicBezTo>
                    <a:pt x="0" y="14"/>
                    <a:pt x="4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16"/>
            <p:cNvSpPr>
              <a:spLocks/>
            </p:cNvSpPr>
            <p:nvPr/>
          </p:nvSpPr>
          <p:spPr bwMode="auto">
            <a:xfrm>
              <a:off x="5211015" y="2796658"/>
              <a:ext cx="250300" cy="268178"/>
            </a:xfrm>
            <a:custGeom>
              <a:avLst/>
              <a:gdLst>
                <a:gd name="T0" fmla="*/ 4 w 18"/>
                <a:gd name="T1" fmla="*/ 13 h 19"/>
                <a:gd name="T2" fmla="*/ 17 w 18"/>
                <a:gd name="T3" fmla="*/ 19 h 19"/>
                <a:gd name="T4" fmla="*/ 17 w 18"/>
                <a:gd name="T5" fmla="*/ 19 h 19"/>
                <a:gd name="T6" fmla="*/ 16 w 18"/>
                <a:gd name="T7" fmla="*/ 19 h 19"/>
                <a:gd name="T8" fmla="*/ 16 w 18"/>
                <a:gd name="T9" fmla="*/ 18 h 19"/>
                <a:gd name="T10" fmla="*/ 15 w 18"/>
                <a:gd name="T11" fmla="*/ 18 h 19"/>
                <a:gd name="T12" fmla="*/ 14 w 18"/>
                <a:gd name="T13" fmla="*/ 17 h 19"/>
                <a:gd name="T14" fmla="*/ 14 w 18"/>
                <a:gd name="T15" fmla="*/ 16 h 19"/>
                <a:gd name="T16" fmla="*/ 13 w 18"/>
                <a:gd name="T17" fmla="*/ 16 h 19"/>
                <a:gd name="T18" fmla="*/ 12 w 18"/>
                <a:gd name="T19" fmla="*/ 15 h 19"/>
                <a:gd name="T20" fmla="*/ 11 w 18"/>
                <a:gd name="T21" fmla="*/ 13 h 19"/>
                <a:gd name="T22" fmla="*/ 10 w 18"/>
                <a:gd name="T23" fmla="*/ 12 h 19"/>
                <a:gd name="T24" fmla="*/ 9 w 18"/>
                <a:gd name="T25" fmla="*/ 10 h 19"/>
                <a:gd name="T26" fmla="*/ 8 w 18"/>
                <a:gd name="T27" fmla="*/ 9 h 19"/>
                <a:gd name="T28" fmla="*/ 7 w 18"/>
                <a:gd name="T29" fmla="*/ 7 h 19"/>
                <a:gd name="T30" fmla="*/ 6 w 18"/>
                <a:gd name="T31" fmla="*/ 7 h 19"/>
                <a:gd name="T32" fmla="*/ 6 w 18"/>
                <a:gd name="T33" fmla="*/ 6 h 19"/>
                <a:gd name="T34" fmla="*/ 5 w 18"/>
                <a:gd name="T35" fmla="*/ 5 h 19"/>
                <a:gd name="T36" fmla="*/ 5 w 18"/>
                <a:gd name="T37" fmla="*/ 5 h 19"/>
                <a:gd name="T38" fmla="*/ 5 w 18"/>
                <a:gd name="T39" fmla="*/ 5 h 19"/>
                <a:gd name="T40" fmla="*/ 6 w 18"/>
                <a:gd name="T41" fmla="*/ 6 h 19"/>
                <a:gd name="T42" fmla="*/ 6 w 18"/>
                <a:gd name="T43" fmla="*/ 7 h 19"/>
                <a:gd name="T44" fmla="*/ 7 w 18"/>
                <a:gd name="T45" fmla="*/ 7 h 19"/>
                <a:gd name="T46" fmla="*/ 8 w 18"/>
                <a:gd name="T47" fmla="*/ 9 h 19"/>
                <a:gd name="T48" fmla="*/ 9 w 18"/>
                <a:gd name="T49" fmla="*/ 10 h 19"/>
                <a:gd name="T50" fmla="*/ 10 w 18"/>
                <a:gd name="T51" fmla="*/ 12 h 19"/>
                <a:gd name="T52" fmla="*/ 11 w 18"/>
                <a:gd name="T53" fmla="*/ 13 h 19"/>
                <a:gd name="T54" fmla="*/ 13 w 18"/>
                <a:gd name="T55" fmla="*/ 15 h 19"/>
                <a:gd name="T56" fmla="*/ 13 w 18"/>
                <a:gd name="T57" fmla="*/ 15 h 19"/>
                <a:gd name="T58" fmla="*/ 14 w 18"/>
                <a:gd name="T59" fmla="*/ 16 h 19"/>
                <a:gd name="T60" fmla="*/ 15 w 18"/>
                <a:gd name="T61" fmla="*/ 17 h 19"/>
                <a:gd name="T62" fmla="*/ 15 w 18"/>
                <a:gd name="T63" fmla="*/ 17 h 19"/>
                <a:gd name="T64" fmla="*/ 16 w 18"/>
                <a:gd name="T65" fmla="*/ 18 h 19"/>
                <a:gd name="T66" fmla="*/ 17 w 18"/>
                <a:gd name="T67" fmla="*/ 18 h 19"/>
                <a:gd name="T68" fmla="*/ 17 w 18"/>
                <a:gd name="T69" fmla="*/ 19 h 19"/>
                <a:gd name="T70" fmla="*/ 17 w 18"/>
                <a:gd name="T71" fmla="*/ 19 h 19"/>
                <a:gd name="T72" fmla="*/ 14 w 18"/>
                <a:gd name="T73" fmla="*/ 6 h 19"/>
                <a:gd name="T74" fmla="*/ 1 w 18"/>
                <a:gd name="T75" fmla="*/ 0 h 19"/>
                <a:gd name="T76" fmla="*/ 4 w 18"/>
                <a:gd name="T77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8" h="19">
                  <a:moveTo>
                    <a:pt x="4" y="13"/>
                  </a:moveTo>
                  <a:cubicBezTo>
                    <a:pt x="8" y="18"/>
                    <a:pt x="15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1" y="13"/>
                    <a:pt x="10" y="12"/>
                    <a:pt x="10" y="12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8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1"/>
                    <a:pt x="10" y="11"/>
                    <a:pt x="10" y="12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7"/>
                    <a:pt x="18" y="10"/>
                    <a:pt x="14" y="6"/>
                  </a:cubicBezTo>
                  <a:cubicBezTo>
                    <a:pt x="9" y="0"/>
                    <a:pt x="1" y="0"/>
                    <a:pt x="1" y="0"/>
                  </a:cubicBezTo>
                  <a:cubicBezTo>
                    <a:pt x="1" y="0"/>
                    <a:pt x="0" y="8"/>
                    <a:pt x="4" y="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17"/>
            <p:cNvSpPr>
              <a:spLocks/>
            </p:cNvSpPr>
            <p:nvPr/>
          </p:nvSpPr>
          <p:spPr bwMode="auto">
            <a:xfrm>
              <a:off x="5067986" y="2343734"/>
              <a:ext cx="369491" cy="411208"/>
            </a:xfrm>
            <a:custGeom>
              <a:avLst/>
              <a:gdLst>
                <a:gd name="T0" fmla="*/ 7 w 26"/>
                <a:gd name="T1" fmla="*/ 20 h 29"/>
                <a:gd name="T2" fmla="*/ 26 w 26"/>
                <a:gd name="T3" fmla="*/ 29 h 29"/>
                <a:gd name="T4" fmla="*/ 25 w 26"/>
                <a:gd name="T5" fmla="*/ 29 h 29"/>
                <a:gd name="T6" fmla="*/ 25 w 26"/>
                <a:gd name="T7" fmla="*/ 28 h 29"/>
                <a:gd name="T8" fmla="*/ 24 w 26"/>
                <a:gd name="T9" fmla="*/ 27 h 29"/>
                <a:gd name="T10" fmla="*/ 23 w 26"/>
                <a:gd name="T11" fmla="*/ 27 h 29"/>
                <a:gd name="T12" fmla="*/ 22 w 26"/>
                <a:gd name="T13" fmla="*/ 26 h 29"/>
                <a:gd name="T14" fmla="*/ 21 w 26"/>
                <a:gd name="T15" fmla="*/ 25 h 29"/>
                <a:gd name="T16" fmla="*/ 20 w 26"/>
                <a:gd name="T17" fmla="*/ 24 h 29"/>
                <a:gd name="T18" fmla="*/ 19 w 26"/>
                <a:gd name="T19" fmla="*/ 23 h 29"/>
                <a:gd name="T20" fmla="*/ 17 w 26"/>
                <a:gd name="T21" fmla="*/ 20 h 29"/>
                <a:gd name="T22" fmla="*/ 15 w 26"/>
                <a:gd name="T23" fmla="*/ 18 h 29"/>
                <a:gd name="T24" fmla="*/ 13 w 26"/>
                <a:gd name="T25" fmla="*/ 16 h 29"/>
                <a:gd name="T26" fmla="*/ 12 w 26"/>
                <a:gd name="T27" fmla="*/ 13 h 29"/>
                <a:gd name="T28" fmla="*/ 10 w 26"/>
                <a:gd name="T29" fmla="*/ 11 h 29"/>
                <a:gd name="T30" fmla="*/ 10 w 26"/>
                <a:gd name="T31" fmla="*/ 10 h 29"/>
                <a:gd name="T32" fmla="*/ 9 w 26"/>
                <a:gd name="T33" fmla="*/ 10 h 29"/>
                <a:gd name="T34" fmla="*/ 8 w 26"/>
                <a:gd name="T35" fmla="*/ 8 h 29"/>
                <a:gd name="T36" fmla="*/ 8 w 26"/>
                <a:gd name="T37" fmla="*/ 7 h 29"/>
                <a:gd name="T38" fmla="*/ 8 w 26"/>
                <a:gd name="T39" fmla="*/ 8 h 29"/>
                <a:gd name="T40" fmla="*/ 9 w 26"/>
                <a:gd name="T41" fmla="*/ 9 h 29"/>
                <a:gd name="T42" fmla="*/ 10 w 26"/>
                <a:gd name="T43" fmla="*/ 10 h 29"/>
                <a:gd name="T44" fmla="*/ 10 w 26"/>
                <a:gd name="T45" fmla="*/ 11 h 29"/>
                <a:gd name="T46" fmla="*/ 12 w 26"/>
                <a:gd name="T47" fmla="*/ 13 h 29"/>
                <a:gd name="T48" fmla="*/ 14 w 26"/>
                <a:gd name="T49" fmla="*/ 15 h 29"/>
                <a:gd name="T50" fmla="*/ 15 w 26"/>
                <a:gd name="T51" fmla="*/ 18 h 29"/>
                <a:gd name="T52" fmla="*/ 17 w 26"/>
                <a:gd name="T53" fmla="*/ 20 h 29"/>
                <a:gd name="T54" fmla="*/ 19 w 26"/>
                <a:gd name="T55" fmla="*/ 22 h 29"/>
                <a:gd name="T56" fmla="*/ 20 w 26"/>
                <a:gd name="T57" fmla="*/ 23 h 29"/>
                <a:gd name="T58" fmla="*/ 21 w 26"/>
                <a:gd name="T59" fmla="*/ 24 h 29"/>
                <a:gd name="T60" fmla="*/ 22 w 26"/>
                <a:gd name="T61" fmla="*/ 25 h 29"/>
                <a:gd name="T62" fmla="*/ 23 w 26"/>
                <a:gd name="T63" fmla="*/ 26 h 29"/>
                <a:gd name="T64" fmla="*/ 24 w 26"/>
                <a:gd name="T65" fmla="*/ 27 h 29"/>
                <a:gd name="T66" fmla="*/ 25 w 26"/>
                <a:gd name="T67" fmla="*/ 27 h 29"/>
                <a:gd name="T68" fmla="*/ 26 w 26"/>
                <a:gd name="T69" fmla="*/ 28 h 29"/>
                <a:gd name="T70" fmla="*/ 26 w 26"/>
                <a:gd name="T71" fmla="*/ 28 h 29"/>
                <a:gd name="T72" fmla="*/ 21 w 26"/>
                <a:gd name="T73" fmla="*/ 9 h 29"/>
                <a:gd name="T74" fmla="*/ 2 w 26"/>
                <a:gd name="T75" fmla="*/ 0 h 29"/>
                <a:gd name="T76" fmla="*/ 7 w 26"/>
                <a:gd name="T77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6" h="29">
                  <a:moveTo>
                    <a:pt x="7" y="20"/>
                  </a:moveTo>
                  <a:cubicBezTo>
                    <a:pt x="13" y="27"/>
                    <a:pt x="23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2"/>
                    <a:pt x="17" y="21"/>
                    <a:pt x="17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7"/>
                    <a:pt x="14" y="16"/>
                    <a:pt x="13" y="16"/>
                  </a:cubicBezTo>
                  <a:cubicBezTo>
                    <a:pt x="13" y="15"/>
                    <a:pt x="12" y="14"/>
                    <a:pt x="12" y="13"/>
                  </a:cubicBezTo>
                  <a:cubicBezTo>
                    <a:pt x="11" y="13"/>
                    <a:pt x="11" y="12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9" y="8"/>
                    <a:pt x="9" y="9"/>
                    <a:pt x="9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2" y="14"/>
                    <a:pt x="13" y="15"/>
                    <a:pt x="14" y="15"/>
                  </a:cubicBezTo>
                  <a:cubicBezTo>
                    <a:pt x="14" y="16"/>
                    <a:pt x="15" y="17"/>
                    <a:pt x="15" y="18"/>
                  </a:cubicBezTo>
                  <a:cubicBezTo>
                    <a:pt x="16" y="18"/>
                    <a:pt x="17" y="19"/>
                    <a:pt x="17" y="20"/>
                  </a:cubicBezTo>
                  <a:cubicBezTo>
                    <a:pt x="18" y="21"/>
                    <a:pt x="19" y="21"/>
                    <a:pt x="19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5"/>
                    <a:pt x="26" y="15"/>
                    <a:pt x="21" y="9"/>
                  </a:cubicBezTo>
                  <a:cubicBezTo>
                    <a:pt x="14" y="0"/>
                    <a:pt x="2" y="0"/>
                    <a:pt x="2" y="0"/>
                  </a:cubicBezTo>
                  <a:cubicBezTo>
                    <a:pt x="2" y="0"/>
                    <a:pt x="0" y="12"/>
                    <a:pt x="7" y="2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18"/>
            <p:cNvSpPr>
              <a:spLocks/>
            </p:cNvSpPr>
            <p:nvPr/>
          </p:nvSpPr>
          <p:spPr bwMode="auto">
            <a:xfrm>
              <a:off x="5461316" y="2641711"/>
              <a:ext cx="297977" cy="309895"/>
            </a:xfrm>
            <a:custGeom>
              <a:avLst/>
              <a:gdLst>
                <a:gd name="T0" fmla="*/ 15 w 21"/>
                <a:gd name="T1" fmla="*/ 15 h 22"/>
                <a:gd name="T2" fmla="*/ 1 w 21"/>
                <a:gd name="T3" fmla="*/ 22 h 22"/>
                <a:gd name="T4" fmla="*/ 1 w 21"/>
                <a:gd name="T5" fmla="*/ 22 h 22"/>
                <a:gd name="T6" fmla="*/ 2 w 21"/>
                <a:gd name="T7" fmla="*/ 22 h 22"/>
                <a:gd name="T8" fmla="*/ 3 w 21"/>
                <a:gd name="T9" fmla="*/ 21 h 22"/>
                <a:gd name="T10" fmla="*/ 3 w 21"/>
                <a:gd name="T11" fmla="*/ 20 h 22"/>
                <a:gd name="T12" fmla="*/ 4 w 21"/>
                <a:gd name="T13" fmla="*/ 20 h 22"/>
                <a:gd name="T14" fmla="*/ 5 w 21"/>
                <a:gd name="T15" fmla="*/ 19 h 22"/>
                <a:gd name="T16" fmla="*/ 6 w 21"/>
                <a:gd name="T17" fmla="*/ 18 h 22"/>
                <a:gd name="T18" fmla="*/ 6 w 21"/>
                <a:gd name="T19" fmla="*/ 17 h 22"/>
                <a:gd name="T20" fmla="*/ 8 w 21"/>
                <a:gd name="T21" fmla="*/ 15 h 22"/>
                <a:gd name="T22" fmla="*/ 9 w 21"/>
                <a:gd name="T23" fmla="*/ 14 h 22"/>
                <a:gd name="T24" fmla="*/ 11 w 21"/>
                <a:gd name="T25" fmla="*/ 12 h 22"/>
                <a:gd name="T26" fmla="*/ 12 w 21"/>
                <a:gd name="T27" fmla="*/ 10 h 22"/>
                <a:gd name="T28" fmla="*/ 13 w 21"/>
                <a:gd name="T29" fmla="*/ 8 h 22"/>
                <a:gd name="T30" fmla="*/ 13 w 21"/>
                <a:gd name="T31" fmla="*/ 8 h 22"/>
                <a:gd name="T32" fmla="*/ 14 w 21"/>
                <a:gd name="T33" fmla="*/ 7 h 22"/>
                <a:gd name="T34" fmla="*/ 14 w 21"/>
                <a:gd name="T35" fmla="*/ 6 h 22"/>
                <a:gd name="T36" fmla="*/ 15 w 21"/>
                <a:gd name="T37" fmla="*/ 5 h 22"/>
                <a:gd name="T38" fmla="*/ 14 w 21"/>
                <a:gd name="T39" fmla="*/ 6 h 22"/>
                <a:gd name="T40" fmla="*/ 14 w 21"/>
                <a:gd name="T41" fmla="*/ 7 h 22"/>
                <a:gd name="T42" fmla="*/ 13 w 21"/>
                <a:gd name="T43" fmla="*/ 8 h 22"/>
                <a:gd name="T44" fmla="*/ 13 w 21"/>
                <a:gd name="T45" fmla="*/ 8 h 22"/>
                <a:gd name="T46" fmla="*/ 12 w 21"/>
                <a:gd name="T47" fmla="*/ 10 h 22"/>
                <a:gd name="T48" fmla="*/ 10 w 21"/>
                <a:gd name="T49" fmla="*/ 12 h 22"/>
                <a:gd name="T50" fmla="*/ 9 w 21"/>
                <a:gd name="T51" fmla="*/ 13 h 22"/>
                <a:gd name="T52" fmla="*/ 8 w 21"/>
                <a:gd name="T53" fmla="*/ 15 h 22"/>
                <a:gd name="T54" fmla="*/ 6 w 21"/>
                <a:gd name="T55" fmla="*/ 17 h 22"/>
                <a:gd name="T56" fmla="*/ 5 w 21"/>
                <a:gd name="T57" fmla="*/ 18 h 22"/>
                <a:gd name="T58" fmla="*/ 4 w 21"/>
                <a:gd name="T59" fmla="*/ 18 h 22"/>
                <a:gd name="T60" fmla="*/ 4 w 21"/>
                <a:gd name="T61" fmla="*/ 19 h 22"/>
                <a:gd name="T62" fmla="*/ 3 w 21"/>
                <a:gd name="T63" fmla="*/ 20 h 22"/>
                <a:gd name="T64" fmla="*/ 2 w 21"/>
                <a:gd name="T65" fmla="*/ 20 h 22"/>
                <a:gd name="T66" fmla="*/ 1 w 21"/>
                <a:gd name="T67" fmla="*/ 21 h 22"/>
                <a:gd name="T68" fmla="*/ 1 w 21"/>
                <a:gd name="T69" fmla="*/ 21 h 22"/>
                <a:gd name="T70" fmla="*/ 1 w 21"/>
                <a:gd name="T71" fmla="*/ 21 h 22"/>
                <a:gd name="T72" fmla="*/ 5 w 21"/>
                <a:gd name="T73" fmla="*/ 6 h 22"/>
                <a:gd name="T74" fmla="*/ 20 w 21"/>
                <a:gd name="T75" fmla="*/ 0 h 22"/>
                <a:gd name="T76" fmla="*/ 15 w 21"/>
                <a:gd name="T77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" h="22">
                  <a:moveTo>
                    <a:pt x="15" y="15"/>
                  </a:moveTo>
                  <a:cubicBezTo>
                    <a:pt x="11" y="21"/>
                    <a:pt x="3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8" y="15"/>
                  </a:cubicBezTo>
                  <a:cubicBezTo>
                    <a:pt x="8" y="15"/>
                    <a:pt x="9" y="14"/>
                    <a:pt x="9" y="14"/>
                  </a:cubicBezTo>
                  <a:cubicBezTo>
                    <a:pt x="10" y="13"/>
                    <a:pt x="10" y="12"/>
                    <a:pt x="11" y="12"/>
                  </a:cubicBezTo>
                  <a:cubicBezTo>
                    <a:pt x="11" y="11"/>
                    <a:pt x="12" y="11"/>
                    <a:pt x="12" y="10"/>
                  </a:cubicBezTo>
                  <a:cubicBezTo>
                    <a:pt x="12" y="10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1" y="10"/>
                    <a:pt x="11" y="11"/>
                    <a:pt x="10" y="12"/>
                  </a:cubicBezTo>
                  <a:cubicBezTo>
                    <a:pt x="10" y="12"/>
                    <a:pt x="10" y="13"/>
                    <a:pt x="9" y="13"/>
                  </a:cubicBezTo>
                  <a:cubicBezTo>
                    <a:pt x="9" y="14"/>
                    <a:pt x="8" y="15"/>
                    <a:pt x="8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0" y="19"/>
                    <a:pt x="0" y="12"/>
                    <a:pt x="5" y="6"/>
                  </a:cubicBezTo>
                  <a:cubicBezTo>
                    <a:pt x="10" y="0"/>
                    <a:pt x="20" y="0"/>
                    <a:pt x="20" y="0"/>
                  </a:cubicBezTo>
                  <a:cubicBezTo>
                    <a:pt x="20" y="0"/>
                    <a:pt x="21" y="9"/>
                    <a:pt x="15" y="1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844913" y="4244232"/>
            <a:ext cx="663575" cy="1535376"/>
            <a:chOff x="311686" y="4771504"/>
            <a:chExt cx="663575" cy="1535376"/>
          </a:xfrm>
        </p:grpSpPr>
        <p:sp>
          <p:nvSpPr>
            <p:cNvPr id="86" name="Freeform 23"/>
            <p:cNvSpPr>
              <a:spLocks/>
            </p:cNvSpPr>
            <p:nvPr/>
          </p:nvSpPr>
          <p:spPr bwMode="auto">
            <a:xfrm>
              <a:off x="311686" y="4771504"/>
              <a:ext cx="329499" cy="122418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44" y="6"/>
                </a:cxn>
                <a:cxn ang="0">
                  <a:pos x="144" y="535"/>
                </a:cxn>
                <a:cxn ang="0">
                  <a:pos x="144" y="535"/>
                </a:cxn>
                <a:cxn ang="0">
                  <a:pos x="138" y="535"/>
                </a:cxn>
                <a:cxn ang="0">
                  <a:pos x="122" y="529"/>
                </a:cxn>
                <a:cxn ang="0">
                  <a:pos x="100" y="521"/>
                </a:cxn>
                <a:cxn ang="0">
                  <a:pos x="86" y="513"/>
                </a:cxn>
                <a:cxn ang="0">
                  <a:pos x="72" y="503"/>
                </a:cxn>
                <a:cxn ang="0">
                  <a:pos x="58" y="493"/>
                </a:cxn>
                <a:cxn ang="0">
                  <a:pos x="46" y="479"/>
                </a:cxn>
                <a:cxn ang="0">
                  <a:pos x="34" y="463"/>
                </a:cxn>
                <a:cxn ang="0">
                  <a:pos x="22" y="445"/>
                </a:cxn>
                <a:cxn ang="0">
                  <a:pos x="14" y="423"/>
                </a:cxn>
                <a:cxn ang="0">
                  <a:pos x="6" y="399"/>
                </a:cxn>
                <a:cxn ang="0">
                  <a:pos x="2" y="371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2" y="309"/>
                </a:cxn>
                <a:cxn ang="0">
                  <a:pos x="6" y="280"/>
                </a:cxn>
                <a:cxn ang="0">
                  <a:pos x="14" y="250"/>
                </a:cxn>
                <a:cxn ang="0">
                  <a:pos x="22" y="220"/>
                </a:cxn>
                <a:cxn ang="0">
                  <a:pos x="34" y="190"/>
                </a:cxn>
                <a:cxn ang="0">
                  <a:pos x="46" y="162"/>
                </a:cxn>
                <a:cxn ang="0">
                  <a:pos x="72" y="110"/>
                </a:cxn>
                <a:cxn ang="0">
                  <a:pos x="100" y="66"/>
                </a:cxn>
                <a:cxn ang="0">
                  <a:pos x="122" y="32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144" h="535">
                  <a:moveTo>
                    <a:pt x="144" y="0"/>
                  </a:moveTo>
                  <a:lnTo>
                    <a:pt x="144" y="6"/>
                  </a:lnTo>
                  <a:lnTo>
                    <a:pt x="144" y="535"/>
                  </a:lnTo>
                  <a:lnTo>
                    <a:pt x="144" y="535"/>
                  </a:lnTo>
                  <a:lnTo>
                    <a:pt x="138" y="535"/>
                  </a:lnTo>
                  <a:lnTo>
                    <a:pt x="122" y="529"/>
                  </a:lnTo>
                  <a:lnTo>
                    <a:pt x="100" y="521"/>
                  </a:lnTo>
                  <a:lnTo>
                    <a:pt x="86" y="513"/>
                  </a:lnTo>
                  <a:lnTo>
                    <a:pt x="72" y="503"/>
                  </a:lnTo>
                  <a:lnTo>
                    <a:pt x="58" y="493"/>
                  </a:lnTo>
                  <a:lnTo>
                    <a:pt x="46" y="479"/>
                  </a:lnTo>
                  <a:lnTo>
                    <a:pt x="34" y="463"/>
                  </a:lnTo>
                  <a:lnTo>
                    <a:pt x="22" y="445"/>
                  </a:lnTo>
                  <a:lnTo>
                    <a:pt x="14" y="423"/>
                  </a:lnTo>
                  <a:lnTo>
                    <a:pt x="6" y="399"/>
                  </a:lnTo>
                  <a:lnTo>
                    <a:pt x="2" y="371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2" y="309"/>
                  </a:lnTo>
                  <a:lnTo>
                    <a:pt x="6" y="280"/>
                  </a:lnTo>
                  <a:lnTo>
                    <a:pt x="14" y="250"/>
                  </a:lnTo>
                  <a:lnTo>
                    <a:pt x="22" y="220"/>
                  </a:lnTo>
                  <a:lnTo>
                    <a:pt x="34" y="190"/>
                  </a:lnTo>
                  <a:lnTo>
                    <a:pt x="46" y="162"/>
                  </a:lnTo>
                  <a:lnTo>
                    <a:pt x="72" y="110"/>
                  </a:lnTo>
                  <a:lnTo>
                    <a:pt x="100" y="66"/>
                  </a:lnTo>
                  <a:lnTo>
                    <a:pt x="122" y="32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87" name="Freeform 24"/>
            <p:cNvSpPr>
              <a:spLocks/>
            </p:cNvSpPr>
            <p:nvPr/>
          </p:nvSpPr>
          <p:spPr bwMode="auto">
            <a:xfrm>
              <a:off x="641185" y="4771504"/>
              <a:ext cx="334076" cy="1224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535"/>
                </a:cxn>
                <a:cxn ang="0">
                  <a:pos x="0" y="535"/>
                </a:cxn>
                <a:cxn ang="0">
                  <a:pos x="8" y="535"/>
                </a:cxn>
                <a:cxn ang="0">
                  <a:pos x="24" y="529"/>
                </a:cxn>
                <a:cxn ang="0">
                  <a:pos x="46" y="521"/>
                </a:cxn>
                <a:cxn ang="0">
                  <a:pos x="60" y="513"/>
                </a:cxn>
                <a:cxn ang="0">
                  <a:pos x="74" y="503"/>
                </a:cxn>
                <a:cxn ang="0">
                  <a:pos x="86" y="493"/>
                </a:cxn>
                <a:cxn ang="0">
                  <a:pos x="100" y="479"/>
                </a:cxn>
                <a:cxn ang="0">
                  <a:pos x="112" y="463"/>
                </a:cxn>
                <a:cxn ang="0">
                  <a:pos x="124" y="445"/>
                </a:cxn>
                <a:cxn ang="0">
                  <a:pos x="132" y="423"/>
                </a:cxn>
                <a:cxn ang="0">
                  <a:pos x="140" y="399"/>
                </a:cxn>
                <a:cxn ang="0">
                  <a:pos x="144" y="371"/>
                </a:cxn>
                <a:cxn ang="0">
                  <a:pos x="146" y="339"/>
                </a:cxn>
                <a:cxn ang="0">
                  <a:pos x="146" y="339"/>
                </a:cxn>
                <a:cxn ang="0">
                  <a:pos x="144" y="309"/>
                </a:cxn>
                <a:cxn ang="0">
                  <a:pos x="140" y="280"/>
                </a:cxn>
                <a:cxn ang="0">
                  <a:pos x="132" y="250"/>
                </a:cxn>
                <a:cxn ang="0">
                  <a:pos x="124" y="220"/>
                </a:cxn>
                <a:cxn ang="0">
                  <a:pos x="112" y="190"/>
                </a:cxn>
                <a:cxn ang="0">
                  <a:pos x="100" y="162"/>
                </a:cxn>
                <a:cxn ang="0">
                  <a:pos x="74" y="110"/>
                </a:cxn>
                <a:cxn ang="0">
                  <a:pos x="46" y="66"/>
                </a:cxn>
                <a:cxn ang="0">
                  <a:pos x="24" y="3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6" h="535">
                  <a:moveTo>
                    <a:pt x="0" y="0"/>
                  </a:moveTo>
                  <a:lnTo>
                    <a:pt x="0" y="6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8" y="535"/>
                  </a:lnTo>
                  <a:lnTo>
                    <a:pt x="24" y="529"/>
                  </a:lnTo>
                  <a:lnTo>
                    <a:pt x="46" y="521"/>
                  </a:lnTo>
                  <a:lnTo>
                    <a:pt x="60" y="513"/>
                  </a:lnTo>
                  <a:lnTo>
                    <a:pt x="74" y="503"/>
                  </a:lnTo>
                  <a:lnTo>
                    <a:pt x="86" y="493"/>
                  </a:lnTo>
                  <a:lnTo>
                    <a:pt x="100" y="479"/>
                  </a:lnTo>
                  <a:lnTo>
                    <a:pt x="112" y="463"/>
                  </a:lnTo>
                  <a:lnTo>
                    <a:pt x="124" y="445"/>
                  </a:lnTo>
                  <a:lnTo>
                    <a:pt x="132" y="423"/>
                  </a:lnTo>
                  <a:lnTo>
                    <a:pt x="140" y="399"/>
                  </a:lnTo>
                  <a:lnTo>
                    <a:pt x="144" y="371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4" y="309"/>
                  </a:lnTo>
                  <a:lnTo>
                    <a:pt x="140" y="280"/>
                  </a:lnTo>
                  <a:lnTo>
                    <a:pt x="132" y="250"/>
                  </a:lnTo>
                  <a:lnTo>
                    <a:pt x="124" y="220"/>
                  </a:lnTo>
                  <a:lnTo>
                    <a:pt x="112" y="190"/>
                  </a:lnTo>
                  <a:lnTo>
                    <a:pt x="100" y="162"/>
                  </a:lnTo>
                  <a:lnTo>
                    <a:pt x="74" y="110"/>
                  </a:lnTo>
                  <a:lnTo>
                    <a:pt x="46" y="66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88" name="Freeform 25"/>
            <p:cNvSpPr>
              <a:spLocks/>
            </p:cNvSpPr>
            <p:nvPr/>
          </p:nvSpPr>
          <p:spPr bwMode="auto">
            <a:xfrm>
              <a:off x="485588" y="5435079"/>
              <a:ext cx="324923" cy="871801"/>
            </a:xfrm>
            <a:custGeom>
              <a:avLst/>
              <a:gdLst/>
              <a:ahLst/>
              <a:cxnLst>
                <a:cxn ang="0">
                  <a:pos x="142" y="139"/>
                </a:cxn>
                <a:cxn ang="0">
                  <a:pos x="92" y="189"/>
                </a:cxn>
                <a:cxn ang="0">
                  <a:pos x="84" y="79"/>
                </a:cxn>
                <a:cxn ang="0">
                  <a:pos x="108" y="33"/>
                </a:cxn>
                <a:cxn ang="0">
                  <a:pos x="82" y="55"/>
                </a:cxn>
                <a:cxn ang="0">
                  <a:pos x="68" y="0"/>
                </a:cxn>
                <a:cxn ang="0">
                  <a:pos x="54" y="71"/>
                </a:cxn>
                <a:cxn ang="0">
                  <a:pos x="28" y="49"/>
                </a:cxn>
                <a:cxn ang="0">
                  <a:pos x="52" y="95"/>
                </a:cxn>
                <a:cxn ang="0">
                  <a:pos x="50" y="167"/>
                </a:cxn>
                <a:cxn ang="0">
                  <a:pos x="0" y="117"/>
                </a:cxn>
                <a:cxn ang="0">
                  <a:pos x="48" y="181"/>
                </a:cxn>
                <a:cxn ang="0">
                  <a:pos x="32" y="381"/>
                </a:cxn>
                <a:cxn ang="0">
                  <a:pos x="68" y="381"/>
                </a:cxn>
                <a:cxn ang="0">
                  <a:pos x="106" y="381"/>
                </a:cxn>
                <a:cxn ang="0">
                  <a:pos x="92" y="203"/>
                </a:cxn>
                <a:cxn ang="0">
                  <a:pos x="142" y="139"/>
                </a:cxn>
              </a:cxnLst>
              <a:rect l="0" t="0" r="r" b="b"/>
              <a:pathLst>
                <a:path w="142" h="381">
                  <a:moveTo>
                    <a:pt x="142" y="139"/>
                  </a:moveTo>
                  <a:lnTo>
                    <a:pt x="92" y="189"/>
                  </a:lnTo>
                  <a:lnTo>
                    <a:pt x="84" y="79"/>
                  </a:lnTo>
                  <a:lnTo>
                    <a:pt x="108" y="33"/>
                  </a:lnTo>
                  <a:lnTo>
                    <a:pt x="82" y="55"/>
                  </a:lnTo>
                  <a:lnTo>
                    <a:pt x="68" y="0"/>
                  </a:lnTo>
                  <a:lnTo>
                    <a:pt x="54" y="71"/>
                  </a:lnTo>
                  <a:lnTo>
                    <a:pt x="28" y="49"/>
                  </a:lnTo>
                  <a:lnTo>
                    <a:pt x="52" y="95"/>
                  </a:lnTo>
                  <a:lnTo>
                    <a:pt x="50" y="167"/>
                  </a:lnTo>
                  <a:lnTo>
                    <a:pt x="0" y="117"/>
                  </a:lnTo>
                  <a:lnTo>
                    <a:pt x="48" y="181"/>
                  </a:lnTo>
                  <a:lnTo>
                    <a:pt x="32" y="381"/>
                  </a:lnTo>
                  <a:lnTo>
                    <a:pt x="68" y="381"/>
                  </a:lnTo>
                  <a:lnTo>
                    <a:pt x="106" y="381"/>
                  </a:lnTo>
                  <a:lnTo>
                    <a:pt x="92" y="203"/>
                  </a:lnTo>
                  <a:lnTo>
                    <a:pt x="142" y="139"/>
                  </a:lnTo>
                  <a:close/>
                </a:path>
              </a:pathLst>
            </a:custGeom>
            <a:solidFill>
              <a:srgbClr val="8168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4178679" y="4244232"/>
            <a:ext cx="663575" cy="1535376"/>
            <a:chOff x="311686" y="4771504"/>
            <a:chExt cx="663575" cy="1535376"/>
          </a:xfrm>
        </p:grpSpPr>
        <p:sp>
          <p:nvSpPr>
            <p:cNvPr id="90" name="Freeform 23"/>
            <p:cNvSpPr>
              <a:spLocks/>
            </p:cNvSpPr>
            <p:nvPr/>
          </p:nvSpPr>
          <p:spPr bwMode="auto">
            <a:xfrm>
              <a:off x="311686" y="4771504"/>
              <a:ext cx="329499" cy="1224182"/>
            </a:xfrm>
            <a:custGeom>
              <a:avLst/>
              <a:gdLst/>
              <a:ahLst/>
              <a:cxnLst>
                <a:cxn ang="0">
                  <a:pos x="144" y="0"/>
                </a:cxn>
                <a:cxn ang="0">
                  <a:pos x="144" y="6"/>
                </a:cxn>
                <a:cxn ang="0">
                  <a:pos x="144" y="535"/>
                </a:cxn>
                <a:cxn ang="0">
                  <a:pos x="144" y="535"/>
                </a:cxn>
                <a:cxn ang="0">
                  <a:pos x="138" y="535"/>
                </a:cxn>
                <a:cxn ang="0">
                  <a:pos x="122" y="529"/>
                </a:cxn>
                <a:cxn ang="0">
                  <a:pos x="100" y="521"/>
                </a:cxn>
                <a:cxn ang="0">
                  <a:pos x="86" y="513"/>
                </a:cxn>
                <a:cxn ang="0">
                  <a:pos x="72" y="503"/>
                </a:cxn>
                <a:cxn ang="0">
                  <a:pos x="58" y="493"/>
                </a:cxn>
                <a:cxn ang="0">
                  <a:pos x="46" y="479"/>
                </a:cxn>
                <a:cxn ang="0">
                  <a:pos x="34" y="463"/>
                </a:cxn>
                <a:cxn ang="0">
                  <a:pos x="22" y="445"/>
                </a:cxn>
                <a:cxn ang="0">
                  <a:pos x="14" y="423"/>
                </a:cxn>
                <a:cxn ang="0">
                  <a:pos x="6" y="399"/>
                </a:cxn>
                <a:cxn ang="0">
                  <a:pos x="2" y="371"/>
                </a:cxn>
                <a:cxn ang="0">
                  <a:pos x="0" y="339"/>
                </a:cxn>
                <a:cxn ang="0">
                  <a:pos x="0" y="339"/>
                </a:cxn>
                <a:cxn ang="0">
                  <a:pos x="2" y="309"/>
                </a:cxn>
                <a:cxn ang="0">
                  <a:pos x="6" y="280"/>
                </a:cxn>
                <a:cxn ang="0">
                  <a:pos x="14" y="250"/>
                </a:cxn>
                <a:cxn ang="0">
                  <a:pos x="22" y="220"/>
                </a:cxn>
                <a:cxn ang="0">
                  <a:pos x="34" y="190"/>
                </a:cxn>
                <a:cxn ang="0">
                  <a:pos x="46" y="162"/>
                </a:cxn>
                <a:cxn ang="0">
                  <a:pos x="72" y="110"/>
                </a:cxn>
                <a:cxn ang="0">
                  <a:pos x="100" y="66"/>
                </a:cxn>
                <a:cxn ang="0">
                  <a:pos x="122" y="32"/>
                </a:cxn>
                <a:cxn ang="0">
                  <a:pos x="144" y="0"/>
                </a:cxn>
                <a:cxn ang="0">
                  <a:pos x="144" y="0"/>
                </a:cxn>
              </a:cxnLst>
              <a:rect l="0" t="0" r="r" b="b"/>
              <a:pathLst>
                <a:path w="144" h="535">
                  <a:moveTo>
                    <a:pt x="144" y="0"/>
                  </a:moveTo>
                  <a:lnTo>
                    <a:pt x="144" y="6"/>
                  </a:lnTo>
                  <a:lnTo>
                    <a:pt x="144" y="535"/>
                  </a:lnTo>
                  <a:lnTo>
                    <a:pt x="144" y="535"/>
                  </a:lnTo>
                  <a:lnTo>
                    <a:pt x="138" y="535"/>
                  </a:lnTo>
                  <a:lnTo>
                    <a:pt x="122" y="529"/>
                  </a:lnTo>
                  <a:lnTo>
                    <a:pt x="100" y="521"/>
                  </a:lnTo>
                  <a:lnTo>
                    <a:pt x="86" y="513"/>
                  </a:lnTo>
                  <a:lnTo>
                    <a:pt x="72" y="503"/>
                  </a:lnTo>
                  <a:lnTo>
                    <a:pt x="58" y="493"/>
                  </a:lnTo>
                  <a:lnTo>
                    <a:pt x="46" y="479"/>
                  </a:lnTo>
                  <a:lnTo>
                    <a:pt x="34" y="463"/>
                  </a:lnTo>
                  <a:lnTo>
                    <a:pt x="22" y="445"/>
                  </a:lnTo>
                  <a:lnTo>
                    <a:pt x="14" y="423"/>
                  </a:lnTo>
                  <a:lnTo>
                    <a:pt x="6" y="399"/>
                  </a:lnTo>
                  <a:lnTo>
                    <a:pt x="2" y="371"/>
                  </a:lnTo>
                  <a:lnTo>
                    <a:pt x="0" y="339"/>
                  </a:lnTo>
                  <a:lnTo>
                    <a:pt x="0" y="339"/>
                  </a:lnTo>
                  <a:lnTo>
                    <a:pt x="2" y="309"/>
                  </a:lnTo>
                  <a:lnTo>
                    <a:pt x="6" y="280"/>
                  </a:lnTo>
                  <a:lnTo>
                    <a:pt x="14" y="250"/>
                  </a:lnTo>
                  <a:lnTo>
                    <a:pt x="22" y="220"/>
                  </a:lnTo>
                  <a:lnTo>
                    <a:pt x="34" y="190"/>
                  </a:lnTo>
                  <a:lnTo>
                    <a:pt x="46" y="162"/>
                  </a:lnTo>
                  <a:lnTo>
                    <a:pt x="72" y="110"/>
                  </a:lnTo>
                  <a:lnTo>
                    <a:pt x="100" y="66"/>
                  </a:lnTo>
                  <a:lnTo>
                    <a:pt x="122" y="32"/>
                  </a:lnTo>
                  <a:lnTo>
                    <a:pt x="144" y="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91" name="Freeform 24"/>
            <p:cNvSpPr>
              <a:spLocks/>
            </p:cNvSpPr>
            <p:nvPr/>
          </p:nvSpPr>
          <p:spPr bwMode="auto">
            <a:xfrm>
              <a:off x="641185" y="4771504"/>
              <a:ext cx="334076" cy="122418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535"/>
                </a:cxn>
                <a:cxn ang="0">
                  <a:pos x="0" y="535"/>
                </a:cxn>
                <a:cxn ang="0">
                  <a:pos x="8" y="535"/>
                </a:cxn>
                <a:cxn ang="0">
                  <a:pos x="24" y="529"/>
                </a:cxn>
                <a:cxn ang="0">
                  <a:pos x="46" y="521"/>
                </a:cxn>
                <a:cxn ang="0">
                  <a:pos x="60" y="513"/>
                </a:cxn>
                <a:cxn ang="0">
                  <a:pos x="74" y="503"/>
                </a:cxn>
                <a:cxn ang="0">
                  <a:pos x="86" y="493"/>
                </a:cxn>
                <a:cxn ang="0">
                  <a:pos x="100" y="479"/>
                </a:cxn>
                <a:cxn ang="0">
                  <a:pos x="112" y="463"/>
                </a:cxn>
                <a:cxn ang="0">
                  <a:pos x="124" y="445"/>
                </a:cxn>
                <a:cxn ang="0">
                  <a:pos x="132" y="423"/>
                </a:cxn>
                <a:cxn ang="0">
                  <a:pos x="140" y="399"/>
                </a:cxn>
                <a:cxn ang="0">
                  <a:pos x="144" y="371"/>
                </a:cxn>
                <a:cxn ang="0">
                  <a:pos x="146" y="339"/>
                </a:cxn>
                <a:cxn ang="0">
                  <a:pos x="146" y="339"/>
                </a:cxn>
                <a:cxn ang="0">
                  <a:pos x="144" y="309"/>
                </a:cxn>
                <a:cxn ang="0">
                  <a:pos x="140" y="280"/>
                </a:cxn>
                <a:cxn ang="0">
                  <a:pos x="132" y="250"/>
                </a:cxn>
                <a:cxn ang="0">
                  <a:pos x="124" y="220"/>
                </a:cxn>
                <a:cxn ang="0">
                  <a:pos x="112" y="190"/>
                </a:cxn>
                <a:cxn ang="0">
                  <a:pos x="100" y="162"/>
                </a:cxn>
                <a:cxn ang="0">
                  <a:pos x="74" y="110"/>
                </a:cxn>
                <a:cxn ang="0">
                  <a:pos x="46" y="66"/>
                </a:cxn>
                <a:cxn ang="0">
                  <a:pos x="24" y="32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 w="146" h="535">
                  <a:moveTo>
                    <a:pt x="0" y="0"/>
                  </a:moveTo>
                  <a:lnTo>
                    <a:pt x="0" y="6"/>
                  </a:lnTo>
                  <a:lnTo>
                    <a:pt x="0" y="535"/>
                  </a:lnTo>
                  <a:lnTo>
                    <a:pt x="0" y="535"/>
                  </a:lnTo>
                  <a:lnTo>
                    <a:pt x="8" y="535"/>
                  </a:lnTo>
                  <a:lnTo>
                    <a:pt x="24" y="529"/>
                  </a:lnTo>
                  <a:lnTo>
                    <a:pt x="46" y="521"/>
                  </a:lnTo>
                  <a:lnTo>
                    <a:pt x="60" y="513"/>
                  </a:lnTo>
                  <a:lnTo>
                    <a:pt x="74" y="503"/>
                  </a:lnTo>
                  <a:lnTo>
                    <a:pt x="86" y="493"/>
                  </a:lnTo>
                  <a:lnTo>
                    <a:pt x="100" y="479"/>
                  </a:lnTo>
                  <a:lnTo>
                    <a:pt x="112" y="463"/>
                  </a:lnTo>
                  <a:lnTo>
                    <a:pt x="124" y="445"/>
                  </a:lnTo>
                  <a:lnTo>
                    <a:pt x="132" y="423"/>
                  </a:lnTo>
                  <a:lnTo>
                    <a:pt x="140" y="399"/>
                  </a:lnTo>
                  <a:lnTo>
                    <a:pt x="144" y="371"/>
                  </a:lnTo>
                  <a:lnTo>
                    <a:pt x="146" y="339"/>
                  </a:lnTo>
                  <a:lnTo>
                    <a:pt x="146" y="339"/>
                  </a:lnTo>
                  <a:lnTo>
                    <a:pt x="144" y="309"/>
                  </a:lnTo>
                  <a:lnTo>
                    <a:pt x="140" y="280"/>
                  </a:lnTo>
                  <a:lnTo>
                    <a:pt x="132" y="250"/>
                  </a:lnTo>
                  <a:lnTo>
                    <a:pt x="124" y="220"/>
                  </a:lnTo>
                  <a:lnTo>
                    <a:pt x="112" y="190"/>
                  </a:lnTo>
                  <a:lnTo>
                    <a:pt x="100" y="162"/>
                  </a:lnTo>
                  <a:lnTo>
                    <a:pt x="74" y="110"/>
                  </a:lnTo>
                  <a:lnTo>
                    <a:pt x="46" y="66"/>
                  </a:lnTo>
                  <a:lnTo>
                    <a:pt x="24" y="3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  <p:sp>
          <p:nvSpPr>
            <p:cNvPr id="92" name="Freeform 25"/>
            <p:cNvSpPr>
              <a:spLocks/>
            </p:cNvSpPr>
            <p:nvPr/>
          </p:nvSpPr>
          <p:spPr bwMode="auto">
            <a:xfrm>
              <a:off x="485588" y="5435079"/>
              <a:ext cx="324923" cy="871801"/>
            </a:xfrm>
            <a:custGeom>
              <a:avLst/>
              <a:gdLst/>
              <a:ahLst/>
              <a:cxnLst>
                <a:cxn ang="0">
                  <a:pos x="142" y="139"/>
                </a:cxn>
                <a:cxn ang="0">
                  <a:pos x="92" y="189"/>
                </a:cxn>
                <a:cxn ang="0">
                  <a:pos x="84" y="79"/>
                </a:cxn>
                <a:cxn ang="0">
                  <a:pos x="108" y="33"/>
                </a:cxn>
                <a:cxn ang="0">
                  <a:pos x="82" y="55"/>
                </a:cxn>
                <a:cxn ang="0">
                  <a:pos x="68" y="0"/>
                </a:cxn>
                <a:cxn ang="0">
                  <a:pos x="54" y="71"/>
                </a:cxn>
                <a:cxn ang="0">
                  <a:pos x="28" y="49"/>
                </a:cxn>
                <a:cxn ang="0">
                  <a:pos x="52" y="95"/>
                </a:cxn>
                <a:cxn ang="0">
                  <a:pos x="50" y="167"/>
                </a:cxn>
                <a:cxn ang="0">
                  <a:pos x="0" y="117"/>
                </a:cxn>
                <a:cxn ang="0">
                  <a:pos x="48" y="181"/>
                </a:cxn>
                <a:cxn ang="0">
                  <a:pos x="32" y="381"/>
                </a:cxn>
                <a:cxn ang="0">
                  <a:pos x="68" y="381"/>
                </a:cxn>
                <a:cxn ang="0">
                  <a:pos x="106" y="381"/>
                </a:cxn>
                <a:cxn ang="0">
                  <a:pos x="92" y="203"/>
                </a:cxn>
                <a:cxn ang="0">
                  <a:pos x="142" y="139"/>
                </a:cxn>
              </a:cxnLst>
              <a:rect l="0" t="0" r="r" b="b"/>
              <a:pathLst>
                <a:path w="142" h="381">
                  <a:moveTo>
                    <a:pt x="142" y="139"/>
                  </a:moveTo>
                  <a:lnTo>
                    <a:pt x="92" y="189"/>
                  </a:lnTo>
                  <a:lnTo>
                    <a:pt x="84" y="79"/>
                  </a:lnTo>
                  <a:lnTo>
                    <a:pt x="108" y="33"/>
                  </a:lnTo>
                  <a:lnTo>
                    <a:pt x="82" y="55"/>
                  </a:lnTo>
                  <a:lnTo>
                    <a:pt x="68" y="0"/>
                  </a:lnTo>
                  <a:lnTo>
                    <a:pt x="54" y="71"/>
                  </a:lnTo>
                  <a:lnTo>
                    <a:pt x="28" y="49"/>
                  </a:lnTo>
                  <a:lnTo>
                    <a:pt x="52" y="95"/>
                  </a:lnTo>
                  <a:lnTo>
                    <a:pt x="50" y="167"/>
                  </a:lnTo>
                  <a:lnTo>
                    <a:pt x="0" y="117"/>
                  </a:lnTo>
                  <a:lnTo>
                    <a:pt x="48" y="181"/>
                  </a:lnTo>
                  <a:lnTo>
                    <a:pt x="32" y="381"/>
                  </a:lnTo>
                  <a:lnTo>
                    <a:pt x="68" y="381"/>
                  </a:lnTo>
                  <a:lnTo>
                    <a:pt x="106" y="381"/>
                  </a:lnTo>
                  <a:lnTo>
                    <a:pt x="92" y="203"/>
                  </a:lnTo>
                  <a:lnTo>
                    <a:pt x="142" y="139"/>
                  </a:lnTo>
                  <a:close/>
                </a:path>
              </a:pathLst>
            </a:custGeom>
            <a:solidFill>
              <a:srgbClr val="81684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r" defTabSz="914400" rtl="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ar-SA" sz="1800" b="0" i="0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887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7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2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7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250"/>
                            </p:stCondLst>
                            <p:childTnLst>
                              <p:par>
                                <p:cTn id="5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Graphic spid="9" grpId="0">
        <p:bldAsOne/>
      </p:bldGraphic>
      <p:bldGraphic spid="10" grpId="0">
        <p:bldAsOne/>
      </p:bldGraphic>
      <p:bldP spid="11" grpId="0"/>
      <p:bldP spid="12" grpId="0"/>
      <p:bldP spid="14" grpId="0"/>
      <p:bldP spid="15" grpId="0"/>
      <p:bldP spid="26" grpId="0"/>
      <p:bldP spid="2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Main Focus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5" name="Group 4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6" name="Oval 4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18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9" name="Rounded Rectangle 4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1856666" y="2311919"/>
            <a:ext cx="217745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dolor 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amet,ctet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SetimLorem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2008344" y="1880540"/>
            <a:ext cx="16824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Printing</a:t>
            </a:r>
            <a:endParaRPr lang="en-GB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627853" y="2311919"/>
            <a:ext cx="1967255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or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amet,ctet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SetimLorem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7788404" y="1866026"/>
            <a:ext cx="16824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Photography</a:t>
            </a:r>
            <a:endParaRPr lang="en-GB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60860" y="4120613"/>
            <a:ext cx="16824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GB" sz="1600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Infogrphic</a:t>
            </a:r>
            <a:endParaRPr lang="en-GB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8276358" y="4585607"/>
            <a:ext cx="2320237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amet,ctet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SetimLorem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2400230" y="4506038"/>
            <a:ext cx="168243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Graphic Design</a:t>
            </a:r>
            <a:endParaRPr lang="en-GB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335638" y="4913391"/>
            <a:ext cx="2006777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amet,ctet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SetimLorem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7513339" y="2173307"/>
            <a:ext cx="2061939" cy="316190"/>
            <a:chOff x="7513339" y="2173307"/>
            <a:chExt cx="2061939" cy="316190"/>
          </a:xfrm>
        </p:grpSpPr>
        <p:cxnSp>
          <p:nvCxnSpPr>
            <p:cNvPr id="20" name="Straight Connector 19"/>
            <p:cNvCxnSpPr/>
            <p:nvPr/>
          </p:nvCxnSpPr>
          <p:spPr>
            <a:xfrm>
              <a:off x="8011305" y="2173307"/>
              <a:ext cx="1563973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/>
            <p:cNvCxnSpPr/>
            <p:nvPr/>
          </p:nvCxnSpPr>
          <p:spPr>
            <a:xfrm flipV="1">
              <a:off x="7513339" y="2173307"/>
              <a:ext cx="497966" cy="31619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>
            <a:off x="6142359" y="2108552"/>
            <a:ext cx="1485495" cy="1485495"/>
            <a:chOff x="6142359" y="2108552"/>
            <a:chExt cx="1485495" cy="1485495"/>
          </a:xfrm>
        </p:grpSpPr>
        <p:sp>
          <p:nvSpPr>
            <p:cNvPr id="3" name="Freeform 2"/>
            <p:cNvSpPr>
              <a:spLocks/>
            </p:cNvSpPr>
            <p:nvPr/>
          </p:nvSpPr>
          <p:spPr bwMode="auto">
            <a:xfrm>
              <a:off x="6142359" y="2108552"/>
              <a:ext cx="1485495" cy="1485495"/>
            </a:xfrm>
            <a:custGeom>
              <a:avLst/>
              <a:gdLst>
                <a:gd name="T0" fmla="*/ 0 w 972"/>
                <a:gd name="T1" fmla="*/ 972 h 972"/>
                <a:gd name="T2" fmla="*/ 0 w 972"/>
                <a:gd name="T3" fmla="*/ 486 h 972"/>
                <a:gd name="T4" fmla="*/ 486 w 972"/>
                <a:gd name="T5" fmla="*/ 0 h 972"/>
                <a:gd name="T6" fmla="*/ 972 w 972"/>
                <a:gd name="T7" fmla="*/ 486 h 972"/>
                <a:gd name="T8" fmla="*/ 486 w 972"/>
                <a:gd name="T9" fmla="*/ 972 h 972"/>
                <a:gd name="T10" fmla="*/ 0 w 972"/>
                <a:gd name="T11" fmla="*/ 972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2" h="972">
                  <a:moveTo>
                    <a:pt x="0" y="972"/>
                  </a:moveTo>
                  <a:cubicBezTo>
                    <a:pt x="0" y="486"/>
                    <a:pt x="0" y="486"/>
                    <a:pt x="0" y="486"/>
                  </a:cubicBezTo>
                  <a:cubicBezTo>
                    <a:pt x="0" y="218"/>
                    <a:pt x="218" y="0"/>
                    <a:pt x="486" y="0"/>
                  </a:cubicBezTo>
                  <a:cubicBezTo>
                    <a:pt x="754" y="0"/>
                    <a:pt x="972" y="218"/>
                    <a:pt x="972" y="486"/>
                  </a:cubicBezTo>
                  <a:cubicBezTo>
                    <a:pt x="972" y="754"/>
                    <a:pt x="754" y="972"/>
                    <a:pt x="486" y="972"/>
                  </a:cubicBezTo>
                  <a:lnTo>
                    <a:pt x="0" y="9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" name="Freeform 3"/>
            <p:cNvSpPr>
              <a:spLocks/>
            </p:cNvSpPr>
            <p:nvPr/>
          </p:nvSpPr>
          <p:spPr bwMode="auto">
            <a:xfrm>
              <a:off x="6249434" y="2212574"/>
              <a:ext cx="1263150" cy="1264896"/>
            </a:xfrm>
            <a:custGeom>
              <a:avLst/>
              <a:gdLst>
                <a:gd name="T0" fmla="*/ 846 w 916"/>
                <a:gd name="T1" fmla="*/ 458 h 917"/>
                <a:gd name="T2" fmla="*/ 910 w 916"/>
                <a:gd name="T3" fmla="*/ 394 h 917"/>
                <a:gd name="T4" fmla="*/ 835 w 916"/>
                <a:gd name="T5" fmla="*/ 369 h 917"/>
                <a:gd name="T6" fmla="*/ 884 w 916"/>
                <a:gd name="T7" fmla="*/ 292 h 917"/>
                <a:gd name="T8" fmla="*/ 805 w 916"/>
                <a:gd name="T9" fmla="*/ 285 h 917"/>
                <a:gd name="T10" fmla="*/ 834 w 916"/>
                <a:gd name="T11" fmla="*/ 199 h 917"/>
                <a:gd name="T12" fmla="*/ 755 w 916"/>
                <a:gd name="T13" fmla="*/ 210 h 917"/>
                <a:gd name="T14" fmla="*/ 764 w 916"/>
                <a:gd name="T15" fmla="*/ 119 h 917"/>
                <a:gd name="T16" fmla="*/ 690 w 916"/>
                <a:gd name="T17" fmla="*/ 148 h 917"/>
                <a:gd name="T18" fmla="*/ 677 w 916"/>
                <a:gd name="T19" fmla="*/ 58 h 917"/>
                <a:gd name="T20" fmla="*/ 612 w 916"/>
                <a:gd name="T21" fmla="*/ 103 h 917"/>
                <a:gd name="T22" fmla="*/ 579 w 916"/>
                <a:gd name="T23" fmla="*/ 19 h 917"/>
                <a:gd name="T24" fmla="*/ 526 w 916"/>
                <a:gd name="T25" fmla="*/ 77 h 917"/>
                <a:gd name="T26" fmla="*/ 474 w 916"/>
                <a:gd name="T27" fmla="*/ 3 h 917"/>
                <a:gd name="T28" fmla="*/ 436 w 916"/>
                <a:gd name="T29" fmla="*/ 72 h 917"/>
                <a:gd name="T30" fmla="*/ 369 w 916"/>
                <a:gd name="T31" fmla="*/ 12 h 917"/>
                <a:gd name="T32" fmla="*/ 348 w 916"/>
                <a:gd name="T33" fmla="*/ 88 h 917"/>
                <a:gd name="T34" fmla="*/ 268 w 916"/>
                <a:gd name="T35" fmla="*/ 44 h 917"/>
                <a:gd name="T36" fmla="*/ 266 w 916"/>
                <a:gd name="T37" fmla="*/ 123 h 917"/>
                <a:gd name="T38" fmla="*/ 178 w 916"/>
                <a:gd name="T39" fmla="*/ 100 h 917"/>
                <a:gd name="T40" fmla="*/ 194 w 916"/>
                <a:gd name="T41" fmla="*/ 177 h 917"/>
                <a:gd name="T42" fmla="*/ 103 w 916"/>
                <a:gd name="T43" fmla="*/ 174 h 917"/>
                <a:gd name="T44" fmla="*/ 136 w 916"/>
                <a:gd name="T45" fmla="*/ 246 h 917"/>
                <a:gd name="T46" fmla="*/ 47 w 916"/>
                <a:gd name="T47" fmla="*/ 264 h 917"/>
                <a:gd name="T48" fmla="*/ 96 w 916"/>
                <a:gd name="T49" fmla="*/ 326 h 917"/>
                <a:gd name="T50" fmla="*/ 13 w 916"/>
                <a:gd name="T51" fmla="*/ 364 h 917"/>
                <a:gd name="T52" fmla="*/ 75 w 916"/>
                <a:gd name="T53" fmla="*/ 414 h 917"/>
                <a:gd name="T54" fmla="*/ 3 w 916"/>
                <a:gd name="T55" fmla="*/ 470 h 917"/>
                <a:gd name="T56" fmla="*/ 75 w 916"/>
                <a:gd name="T57" fmla="*/ 503 h 917"/>
                <a:gd name="T58" fmla="*/ 18 w 916"/>
                <a:gd name="T59" fmla="*/ 574 h 917"/>
                <a:gd name="T60" fmla="*/ 96 w 916"/>
                <a:gd name="T61" fmla="*/ 591 h 917"/>
                <a:gd name="T62" fmla="*/ 57 w 916"/>
                <a:gd name="T63" fmla="*/ 673 h 917"/>
                <a:gd name="T64" fmla="*/ 136 w 916"/>
                <a:gd name="T65" fmla="*/ 671 h 917"/>
                <a:gd name="T66" fmla="*/ 117 w 916"/>
                <a:gd name="T67" fmla="*/ 760 h 917"/>
                <a:gd name="T68" fmla="*/ 194 w 916"/>
                <a:gd name="T69" fmla="*/ 740 h 917"/>
                <a:gd name="T70" fmla="*/ 196 w 916"/>
                <a:gd name="T71" fmla="*/ 831 h 917"/>
                <a:gd name="T72" fmla="*/ 266 w 916"/>
                <a:gd name="T73" fmla="*/ 793 h 917"/>
                <a:gd name="T74" fmla="*/ 289 w 916"/>
                <a:gd name="T75" fmla="*/ 881 h 917"/>
                <a:gd name="T76" fmla="*/ 348 w 916"/>
                <a:gd name="T77" fmla="*/ 829 h 917"/>
                <a:gd name="T78" fmla="*/ 391 w 916"/>
                <a:gd name="T79" fmla="*/ 909 h 917"/>
                <a:gd name="T80" fmla="*/ 437 w 916"/>
                <a:gd name="T81" fmla="*/ 845 h 917"/>
                <a:gd name="T82" fmla="*/ 497 w 916"/>
                <a:gd name="T83" fmla="*/ 913 h 917"/>
                <a:gd name="T84" fmla="*/ 526 w 916"/>
                <a:gd name="T85" fmla="*/ 839 h 917"/>
                <a:gd name="T86" fmla="*/ 601 w 916"/>
                <a:gd name="T87" fmla="*/ 892 h 917"/>
                <a:gd name="T88" fmla="*/ 612 w 916"/>
                <a:gd name="T89" fmla="*/ 814 h 917"/>
                <a:gd name="T90" fmla="*/ 697 w 916"/>
                <a:gd name="T91" fmla="*/ 847 h 917"/>
                <a:gd name="T92" fmla="*/ 690 w 916"/>
                <a:gd name="T93" fmla="*/ 769 h 917"/>
                <a:gd name="T94" fmla="*/ 780 w 916"/>
                <a:gd name="T95" fmla="*/ 782 h 917"/>
                <a:gd name="T96" fmla="*/ 755 w 916"/>
                <a:gd name="T97" fmla="*/ 707 h 917"/>
                <a:gd name="T98" fmla="*/ 846 w 916"/>
                <a:gd name="T99" fmla="*/ 699 h 917"/>
                <a:gd name="T100" fmla="*/ 805 w 916"/>
                <a:gd name="T101" fmla="*/ 632 h 917"/>
                <a:gd name="T102" fmla="*/ 891 w 916"/>
                <a:gd name="T103" fmla="*/ 604 h 917"/>
                <a:gd name="T104" fmla="*/ 835 w 916"/>
                <a:gd name="T105" fmla="*/ 548 h 917"/>
                <a:gd name="T106" fmla="*/ 913 w 916"/>
                <a:gd name="T107" fmla="*/ 50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6" h="917">
                  <a:moveTo>
                    <a:pt x="880" y="485"/>
                  </a:moveTo>
                  <a:cubicBezTo>
                    <a:pt x="864" y="479"/>
                    <a:pt x="848" y="473"/>
                    <a:pt x="847" y="472"/>
                  </a:cubicBezTo>
                  <a:cubicBezTo>
                    <a:pt x="844" y="469"/>
                    <a:pt x="846" y="459"/>
                    <a:pt x="846" y="459"/>
                  </a:cubicBezTo>
                  <a:cubicBezTo>
                    <a:pt x="846" y="458"/>
                    <a:pt x="846" y="458"/>
                    <a:pt x="846" y="458"/>
                  </a:cubicBezTo>
                  <a:cubicBezTo>
                    <a:pt x="846" y="458"/>
                    <a:pt x="845" y="447"/>
                    <a:pt x="847" y="445"/>
                  </a:cubicBezTo>
                  <a:cubicBezTo>
                    <a:pt x="848" y="443"/>
                    <a:pt x="864" y="439"/>
                    <a:pt x="880" y="433"/>
                  </a:cubicBezTo>
                  <a:cubicBezTo>
                    <a:pt x="896" y="427"/>
                    <a:pt x="912" y="421"/>
                    <a:pt x="913" y="418"/>
                  </a:cubicBezTo>
                  <a:cubicBezTo>
                    <a:pt x="916" y="414"/>
                    <a:pt x="914" y="398"/>
                    <a:pt x="910" y="394"/>
                  </a:cubicBezTo>
                  <a:cubicBezTo>
                    <a:pt x="909" y="392"/>
                    <a:pt x="892" y="389"/>
                    <a:pt x="875" y="387"/>
                  </a:cubicBezTo>
                  <a:cubicBezTo>
                    <a:pt x="858" y="385"/>
                    <a:pt x="841" y="383"/>
                    <a:pt x="840" y="382"/>
                  </a:cubicBezTo>
                  <a:cubicBezTo>
                    <a:pt x="836" y="380"/>
                    <a:pt x="835" y="369"/>
                    <a:pt x="835" y="369"/>
                  </a:cubicBezTo>
                  <a:cubicBezTo>
                    <a:pt x="835" y="369"/>
                    <a:pt x="835" y="369"/>
                    <a:pt x="835" y="369"/>
                  </a:cubicBezTo>
                  <a:cubicBezTo>
                    <a:pt x="835" y="369"/>
                    <a:pt x="832" y="359"/>
                    <a:pt x="833" y="356"/>
                  </a:cubicBezTo>
                  <a:cubicBezTo>
                    <a:pt x="834" y="354"/>
                    <a:pt x="848" y="346"/>
                    <a:pt x="863" y="337"/>
                  </a:cubicBezTo>
                  <a:cubicBezTo>
                    <a:pt x="877" y="328"/>
                    <a:pt x="891" y="317"/>
                    <a:pt x="892" y="315"/>
                  </a:cubicBezTo>
                  <a:cubicBezTo>
                    <a:pt x="894" y="309"/>
                    <a:pt x="888" y="295"/>
                    <a:pt x="884" y="292"/>
                  </a:cubicBezTo>
                  <a:cubicBezTo>
                    <a:pt x="881" y="290"/>
                    <a:pt x="864" y="291"/>
                    <a:pt x="847" y="293"/>
                  </a:cubicBezTo>
                  <a:cubicBezTo>
                    <a:pt x="830" y="295"/>
                    <a:pt x="814" y="297"/>
                    <a:pt x="812" y="296"/>
                  </a:cubicBezTo>
                  <a:cubicBezTo>
                    <a:pt x="808" y="295"/>
                    <a:pt x="805" y="285"/>
                    <a:pt x="805" y="285"/>
                  </a:cubicBezTo>
                  <a:cubicBezTo>
                    <a:pt x="805" y="285"/>
                    <a:pt x="805" y="285"/>
                    <a:pt x="805" y="285"/>
                  </a:cubicBezTo>
                  <a:cubicBezTo>
                    <a:pt x="805" y="285"/>
                    <a:pt x="799" y="275"/>
                    <a:pt x="799" y="272"/>
                  </a:cubicBezTo>
                  <a:cubicBezTo>
                    <a:pt x="800" y="271"/>
                    <a:pt x="812" y="259"/>
                    <a:pt x="824" y="247"/>
                  </a:cubicBezTo>
                  <a:cubicBezTo>
                    <a:pt x="835" y="235"/>
                    <a:pt x="847" y="222"/>
                    <a:pt x="847" y="219"/>
                  </a:cubicBezTo>
                  <a:cubicBezTo>
                    <a:pt x="847" y="213"/>
                    <a:pt x="839" y="200"/>
                    <a:pt x="834" y="199"/>
                  </a:cubicBezTo>
                  <a:cubicBezTo>
                    <a:pt x="831" y="198"/>
                    <a:pt x="815" y="202"/>
                    <a:pt x="798" y="208"/>
                  </a:cubicBezTo>
                  <a:cubicBezTo>
                    <a:pt x="782" y="213"/>
                    <a:pt x="767" y="220"/>
                    <a:pt x="765" y="220"/>
                  </a:cubicBezTo>
                  <a:cubicBezTo>
                    <a:pt x="761" y="219"/>
                    <a:pt x="755" y="210"/>
                    <a:pt x="755" y="210"/>
                  </a:cubicBezTo>
                  <a:cubicBezTo>
                    <a:pt x="755" y="210"/>
                    <a:pt x="755" y="210"/>
                    <a:pt x="755" y="210"/>
                  </a:cubicBezTo>
                  <a:cubicBezTo>
                    <a:pt x="755" y="210"/>
                    <a:pt x="748" y="202"/>
                    <a:pt x="747" y="199"/>
                  </a:cubicBezTo>
                  <a:cubicBezTo>
                    <a:pt x="747" y="197"/>
                    <a:pt x="756" y="183"/>
                    <a:pt x="765" y="169"/>
                  </a:cubicBezTo>
                  <a:cubicBezTo>
                    <a:pt x="774" y="154"/>
                    <a:pt x="782" y="139"/>
                    <a:pt x="781" y="136"/>
                  </a:cubicBezTo>
                  <a:cubicBezTo>
                    <a:pt x="780" y="130"/>
                    <a:pt x="769" y="120"/>
                    <a:pt x="764" y="119"/>
                  </a:cubicBezTo>
                  <a:cubicBezTo>
                    <a:pt x="761" y="119"/>
                    <a:pt x="746" y="127"/>
                    <a:pt x="732" y="136"/>
                  </a:cubicBezTo>
                  <a:cubicBezTo>
                    <a:pt x="717" y="145"/>
                    <a:pt x="703" y="155"/>
                    <a:pt x="701" y="155"/>
                  </a:cubicBezTo>
                  <a:cubicBezTo>
                    <a:pt x="698" y="156"/>
                    <a:pt x="690" y="148"/>
                    <a:pt x="690" y="148"/>
                  </a:cubicBezTo>
                  <a:cubicBezTo>
                    <a:pt x="690" y="148"/>
                    <a:pt x="690" y="148"/>
                    <a:pt x="690" y="148"/>
                  </a:cubicBezTo>
                  <a:cubicBezTo>
                    <a:pt x="690" y="148"/>
                    <a:pt x="681" y="142"/>
                    <a:pt x="680" y="139"/>
                  </a:cubicBezTo>
                  <a:cubicBezTo>
                    <a:pt x="679" y="138"/>
                    <a:pt x="685" y="122"/>
                    <a:pt x="690" y="106"/>
                  </a:cubicBezTo>
                  <a:cubicBezTo>
                    <a:pt x="695" y="90"/>
                    <a:pt x="699" y="73"/>
                    <a:pt x="698" y="70"/>
                  </a:cubicBezTo>
                  <a:cubicBezTo>
                    <a:pt x="696" y="65"/>
                    <a:pt x="683" y="58"/>
                    <a:pt x="677" y="58"/>
                  </a:cubicBezTo>
                  <a:cubicBezTo>
                    <a:pt x="675" y="58"/>
                    <a:pt x="662" y="70"/>
                    <a:pt x="650" y="82"/>
                  </a:cubicBezTo>
                  <a:cubicBezTo>
                    <a:pt x="638" y="94"/>
                    <a:pt x="627" y="107"/>
                    <a:pt x="625" y="108"/>
                  </a:cubicBezTo>
                  <a:cubicBezTo>
                    <a:pt x="622" y="109"/>
                    <a:pt x="612" y="103"/>
                    <a:pt x="612" y="103"/>
                  </a:cubicBezTo>
                  <a:cubicBezTo>
                    <a:pt x="612" y="103"/>
                    <a:pt x="612" y="103"/>
                    <a:pt x="612" y="103"/>
                  </a:cubicBezTo>
                  <a:cubicBezTo>
                    <a:pt x="612" y="103"/>
                    <a:pt x="602" y="100"/>
                    <a:pt x="600" y="97"/>
                  </a:cubicBezTo>
                  <a:cubicBezTo>
                    <a:pt x="599" y="95"/>
                    <a:pt x="601" y="79"/>
                    <a:pt x="602" y="62"/>
                  </a:cubicBezTo>
                  <a:cubicBezTo>
                    <a:pt x="604" y="45"/>
                    <a:pt x="604" y="28"/>
                    <a:pt x="602" y="26"/>
                  </a:cubicBezTo>
                  <a:cubicBezTo>
                    <a:pt x="599" y="21"/>
                    <a:pt x="584" y="17"/>
                    <a:pt x="579" y="19"/>
                  </a:cubicBezTo>
                  <a:cubicBezTo>
                    <a:pt x="577" y="19"/>
                    <a:pt x="567" y="34"/>
                    <a:pt x="558" y="48"/>
                  </a:cubicBezTo>
                  <a:cubicBezTo>
                    <a:pt x="549" y="63"/>
                    <a:pt x="541" y="78"/>
                    <a:pt x="540" y="79"/>
                  </a:cubicBezTo>
                  <a:cubicBezTo>
                    <a:pt x="537" y="81"/>
                    <a:pt x="526" y="78"/>
                    <a:pt x="526" y="78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6" y="77"/>
                    <a:pt x="515" y="77"/>
                    <a:pt x="513" y="74"/>
                  </a:cubicBezTo>
                  <a:cubicBezTo>
                    <a:pt x="512" y="73"/>
                    <a:pt x="510" y="56"/>
                    <a:pt x="507" y="40"/>
                  </a:cubicBezTo>
                  <a:cubicBezTo>
                    <a:pt x="504" y="23"/>
                    <a:pt x="501" y="6"/>
                    <a:pt x="499" y="4"/>
                  </a:cubicBezTo>
                  <a:cubicBezTo>
                    <a:pt x="494" y="0"/>
                    <a:pt x="479" y="0"/>
                    <a:pt x="474" y="3"/>
                  </a:cubicBezTo>
                  <a:cubicBezTo>
                    <a:pt x="472" y="4"/>
                    <a:pt x="466" y="20"/>
                    <a:pt x="461" y="37"/>
                  </a:cubicBezTo>
                  <a:cubicBezTo>
                    <a:pt x="456" y="53"/>
                    <a:pt x="451" y="69"/>
                    <a:pt x="450" y="71"/>
                  </a:cubicBezTo>
                  <a:cubicBezTo>
                    <a:pt x="447" y="73"/>
                    <a:pt x="437" y="72"/>
                    <a:pt x="437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72"/>
                    <a:pt x="426" y="74"/>
                    <a:pt x="423" y="72"/>
                  </a:cubicBezTo>
                  <a:cubicBezTo>
                    <a:pt x="421" y="71"/>
                    <a:pt x="416" y="56"/>
                    <a:pt x="409" y="40"/>
                  </a:cubicBezTo>
                  <a:cubicBezTo>
                    <a:pt x="403" y="24"/>
                    <a:pt x="395" y="9"/>
                    <a:pt x="393" y="7"/>
                  </a:cubicBezTo>
                  <a:cubicBezTo>
                    <a:pt x="388" y="5"/>
                    <a:pt x="373" y="8"/>
                    <a:pt x="369" y="12"/>
                  </a:cubicBezTo>
                  <a:cubicBezTo>
                    <a:pt x="367" y="13"/>
                    <a:pt x="365" y="31"/>
                    <a:pt x="363" y="47"/>
                  </a:cubicBezTo>
                  <a:cubicBezTo>
                    <a:pt x="362" y="65"/>
                    <a:pt x="362" y="81"/>
                    <a:pt x="361" y="83"/>
                  </a:cubicBezTo>
                  <a:cubicBezTo>
                    <a:pt x="359" y="86"/>
                    <a:pt x="348" y="88"/>
                    <a:pt x="348" y="88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38" y="92"/>
                    <a:pt x="335" y="91"/>
                  </a:cubicBezTo>
                  <a:cubicBezTo>
                    <a:pt x="333" y="90"/>
                    <a:pt x="324" y="76"/>
                    <a:pt x="314" y="63"/>
                  </a:cubicBezTo>
                  <a:cubicBezTo>
                    <a:pt x="304" y="49"/>
                    <a:pt x="293" y="35"/>
                    <a:pt x="290" y="35"/>
                  </a:cubicBezTo>
                  <a:cubicBezTo>
                    <a:pt x="285" y="33"/>
                    <a:pt x="271" y="40"/>
                    <a:pt x="268" y="44"/>
                  </a:cubicBezTo>
                  <a:cubicBezTo>
                    <a:pt x="267" y="47"/>
                    <a:pt x="269" y="64"/>
                    <a:pt x="271" y="81"/>
                  </a:cubicBezTo>
                  <a:cubicBezTo>
                    <a:pt x="274" y="97"/>
                    <a:pt x="277" y="114"/>
                    <a:pt x="277" y="116"/>
                  </a:cubicBezTo>
                  <a:cubicBezTo>
                    <a:pt x="276" y="119"/>
                    <a:pt x="266" y="123"/>
                    <a:pt x="266" y="123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57" y="130"/>
                    <a:pt x="253" y="129"/>
                  </a:cubicBezTo>
                  <a:cubicBezTo>
                    <a:pt x="252" y="129"/>
                    <a:pt x="240" y="118"/>
                    <a:pt x="227" y="107"/>
                  </a:cubicBezTo>
                  <a:cubicBezTo>
                    <a:pt x="214" y="96"/>
                    <a:pt x="200" y="85"/>
                    <a:pt x="197" y="85"/>
                  </a:cubicBezTo>
                  <a:cubicBezTo>
                    <a:pt x="192" y="85"/>
                    <a:pt x="179" y="95"/>
                    <a:pt x="178" y="100"/>
                  </a:cubicBezTo>
                  <a:cubicBezTo>
                    <a:pt x="177" y="102"/>
                    <a:pt x="183" y="118"/>
                    <a:pt x="189" y="134"/>
                  </a:cubicBezTo>
                  <a:cubicBezTo>
                    <a:pt x="196" y="150"/>
                    <a:pt x="203" y="165"/>
                    <a:pt x="203" y="167"/>
                  </a:cubicBezTo>
                  <a:cubicBezTo>
                    <a:pt x="203" y="171"/>
                    <a:pt x="194" y="177"/>
                    <a:pt x="194" y="177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4" y="177"/>
                    <a:pt x="186" y="185"/>
                    <a:pt x="183" y="186"/>
                  </a:cubicBezTo>
                  <a:cubicBezTo>
                    <a:pt x="181" y="186"/>
                    <a:pt x="167" y="178"/>
                    <a:pt x="152" y="170"/>
                  </a:cubicBezTo>
                  <a:cubicBezTo>
                    <a:pt x="137" y="162"/>
                    <a:pt x="121" y="155"/>
                    <a:pt x="118" y="156"/>
                  </a:cubicBezTo>
                  <a:cubicBezTo>
                    <a:pt x="113" y="157"/>
                    <a:pt x="103" y="169"/>
                    <a:pt x="103" y="174"/>
                  </a:cubicBezTo>
                  <a:cubicBezTo>
                    <a:pt x="103" y="177"/>
                    <a:pt x="112" y="191"/>
                    <a:pt x="122" y="205"/>
                  </a:cubicBezTo>
                  <a:cubicBezTo>
                    <a:pt x="132" y="219"/>
                    <a:pt x="142" y="232"/>
                    <a:pt x="143" y="234"/>
                  </a:cubicBezTo>
                  <a:cubicBezTo>
                    <a:pt x="143" y="238"/>
                    <a:pt x="136" y="246"/>
                    <a:pt x="13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36" y="246"/>
                    <a:pt x="131" y="256"/>
                    <a:pt x="128" y="257"/>
                  </a:cubicBezTo>
                  <a:cubicBezTo>
                    <a:pt x="126" y="257"/>
                    <a:pt x="110" y="253"/>
                    <a:pt x="94" y="248"/>
                  </a:cubicBezTo>
                  <a:cubicBezTo>
                    <a:pt x="77" y="244"/>
                    <a:pt x="60" y="241"/>
                    <a:pt x="58" y="242"/>
                  </a:cubicBezTo>
                  <a:cubicBezTo>
                    <a:pt x="52" y="245"/>
                    <a:pt x="46" y="259"/>
                    <a:pt x="47" y="264"/>
                  </a:cubicBezTo>
                  <a:cubicBezTo>
                    <a:pt x="47" y="266"/>
                    <a:pt x="60" y="279"/>
                    <a:pt x="72" y="290"/>
                  </a:cubicBezTo>
                  <a:cubicBezTo>
                    <a:pt x="85" y="301"/>
                    <a:pt x="98" y="311"/>
                    <a:pt x="99" y="313"/>
                  </a:cubicBezTo>
                  <a:cubicBezTo>
                    <a:pt x="101" y="317"/>
                    <a:pt x="96" y="326"/>
                    <a:pt x="96" y="326"/>
                  </a:cubicBezTo>
                  <a:cubicBezTo>
                    <a:pt x="96" y="326"/>
                    <a:pt x="96" y="326"/>
                    <a:pt x="96" y="326"/>
                  </a:cubicBezTo>
                  <a:cubicBezTo>
                    <a:pt x="95" y="326"/>
                    <a:pt x="93" y="337"/>
                    <a:pt x="90" y="339"/>
                  </a:cubicBezTo>
                  <a:cubicBezTo>
                    <a:pt x="89" y="340"/>
                    <a:pt x="72" y="339"/>
                    <a:pt x="55" y="338"/>
                  </a:cubicBezTo>
                  <a:cubicBezTo>
                    <a:pt x="38" y="338"/>
                    <a:pt x="21" y="339"/>
                    <a:pt x="19" y="341"/>
                  </a:cubicBezTo>
                  <a:cubicBezTo>
                    <a:pt x="14" y="344"/>
                    <a:pt x="11" y="359"/>
                    <a:pt x="13" y="364"/>
                  </a:cubicBezTo>
                  <a:cubicBezTo>
                    <a:pt x="14" y="367"/>
                    <a:pt x="29" y="376"/>
                    <a:pt x="44" y="383"/>
                  </a:cubicBezTo>
                  <a:cubicBezTo>
                    <a:pt x="59" y="391"/>
                    <a:pt x="74" y="398"/>
                    <a:pt x="76" y="400"/>
                  </a:cubicBezTo>
                  <a:cubicBezTo>
                    <a:pt x="78" y="403"/>
                    <a:pt x="75" y="413"/>
                    <a:pt x="75" y="413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5" y="414"/>
                    <a:pt x="75" y="424"/>
                    <a:pt x="72" y="427"/>
                  </a:cubicBezTo>
                  <a:cubicBezTo>
                    <a:pt x="71" y="428"/>
                    <a:pt x="55" y="431"/>
                    <a:pt x="38" y="435"/>
                  </a:cubicBezTo>
                  <a:cubicBezTo>
                    <a:pt x="22" y="439"/>
                    <a:pt x="5" y="443"/>
                    <a:pt x="3" y="445"/>
                  </a:cubicBezTo>
                  <a:cubicBezTo>
                    <a:pt x="0" y="450"/>
                    <a:pt x="0" y="465"/>
                    <a:pt x="3" y="470"/>
                  </a:cubicBezTo>
                  <a:cubicBezTo>
                    <a:pt x="5" y="472"/>
                    <a:pt x="21" y="477"/>
                    <a:pt x="38" y="481"/>
                  </a:cubicBezTo>
                  <a:cubicBezTo>
                    <a:pt x="54" y="485"/>
                    <a:pt x="71" y="489"/>
                    <a:pt x="72" y="490"/>
                  </a:cubicBezTo>
                  <a:cubicBezTo>
                    <a:pt x="75" y="492"/>
                    <a:pt x="75" y="503"/>
                    <a:pt x="75" y="503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5" y="503"/>
                    <a:pt x="77" y="514"/>
                    <a:pt x="76" y="517"/>
                  </a:cubicBezTo>
                  <a:cubicBezTo>
                    <a:pt x="75" y="519"/>
                    <a:pt x="59" y="525"/>
                    <a:pt x="44" y="533"/>
                  </a:cubicBezTo>
                  <a:cubicBezTo>
                    <a:pt x="29" y="540"/>
                    <a:pt x="14" y="548"/>
                    <a:pt x="13" y="551"/>
                  </a:cubicBezTo>
                  <a:cubicBezTo>
                    <a:pt x="10" y="556"/>
                    <a:pt x="14" y="571"/>
                    <a:pt x="18" y="574"/>
                  </a:cubicBezTo>
                  <a:cubicBezTo>
                    <a:pt x="20" y="576"/>
                    <a:pt x="37" y="577"/>
                    <a:pt x="54" y="578"/>
                  </a:cubicBezTo>
                  <a:cubicBezTo>
                    <a:pt x="71" y="578"/>
                    <a:pt x="88" y="577"/>
                    <a:pt x="90" y="578"/>
                  </a:cubicBezTo>
                  <a:cubicBezTo>
                    <a:pt x="93" y="580"/>
                    <a:pt x="96" y="591"/>
                    <a:pt x="96" y="591"/>
                  </a:cubicBezTo>
                  <a:cubicBezTo>
                    <a:pt x="96" y="591"/>
                    <a:pt x="96" y="591"/>
                    <a:pt x="96" y="591"/>
                  </a:cubicBezTo>
                  <a:cubicBezTo>
                    <a:pt x="96" y="591"/>
                    <a:pt x="100" y="601"/>
                    <a:pt x="99" y="604"/>
                  </a:cubicBezTo>
                  <a:cubicBezTo>
                    <a:pt x="99" y="606"/>
                    <a:pt x="86" y="615"/>
                    <a:pt x="72" y="626"/>
                  </a:cubicBezTo>
                  <a:cubicBezTo>
                    <a:pt x="59" y="637"/>
                    <a:pt x="47" y="649"/>
                    <a:pt x="46" y="651"/>
                  </a:cubicBezTo>
                  <a:cubicBezTo>
                    <a:pt x="45" y="657"/>
                    <a:pt x="52" y="671"/>
                    <a:pt x="57" y="673"/>
                  </a:cubicBezTo>
                  <a:cubicBezTo>
                    <a:pt x="59" y="674"/>
                    <a:pt x="76" y="672"/>
                    <a:pt x="93" y="668"/>
                  </a:cubicBezTo>
                  <a:cubicBezTo>
                    <a:pt x="110" y="664"/>
                    <a:pt x="126" y="660"/>
                    <a:pt x="128" y="660"/>
                  </a:cubicBezTo>
                  <a:cubicBezTo>
                    <a:pt x="131" y="661"/>
                    <a:pt x="136" y="671"/>
                    <a:pt x="136" y="671"/>
                  </a:cubicBezTo>
                  <a:cubicBezTo>
                    <a:pt x="136" y="671"/>
                    <a:pt x="136" y="671"/>
                    <a:pt x="136" y="671"/>
                  </a:cubicBezTo>
                  <a:cubicBezTo>
                    <a:pt x="136" y="671"/>
                    <a:pt x="143" y="680"/>
                    <a:pt x="143" y="683"/>
                  </a:cubicBezTo>
                  <a:cubicBezTo>
                    <a:pt x="143" y="685"/>
                    <a:pt x="132" y="697"/>
                    <a:pt x="122" y="711"/>
                  </a:cubicBezTo>
                  <a:cubicBezTo>
                    <a:pt x="111" y="724"/>
                    <a:pt x="102" y="739"/>
                    <a:pt x="102" y="741"/>
                  </a:cubicBezTo>
                  <a:cubicBezTo>
                    <a:pt x="102" y="747"/>
                    <a:pt x="112" y="759"/>
                    <a:pt x="117" y="760"/>
                  </a:cubicBezTo>
                  <a:cubicBezTo>
                    <a:pt x="120" y="761"/>
                    <a:pt x="136" y="754"/>
                    <a:pt x="151" y="747"/>
                  </a:cubicBezTo>
                  <a:cubicBezTo>
                    <a:pt x="166" y="739"/>
                    <a:pt x="181" y="731"/>
                    <a:pt x="183" y="731"/>
                  </a:cubicBezTo>
                  <a:cubicBezTo>
                    <a:pt x="187" y="731"/>
                    <a:pt x="194" y="740"/>
                    <a:pt x="194" y="740"/>
                  </a:cubicBezTo>
                  <a:cubicBezTo>
                    <a:pt x="194" y="740"/>
                    <a:pt x="194" y="740"/>
                    <a:pt x="194" y="740"/>
                  </a:cubicBezTo>
                  <a:cubicBezTo>
                    <a:pt x="194" y="740"/>
                    <a:pt x="202" y="747"/>
                    <a:pt x="203" y="750"/>
                  </a:cubicBezTo>
                  <a:cubicBezTo>
                    <a:pt x="203" y="751"/>
                    <a:pt x="196" y="766"/>
                    <a:pt x="189" y="782"/>
                  </a:cubicBezTo>
                  <a:cubicBezTo>
                    <a:pt x="182" y="797"/>
                    <a:pt x="176" y="813"/>
                    <a:pt x="177" y="816"/>
                  </a:cubicBezTo>
                  <a:cubicBezTo>
                    <a:pt x="178" y="822"/>
                    <a:pt x="191" y="831"/>
                    <a:pt x="196" y="831"/>
                  </a:cubicBezTo>
                  <a:cubicBezTo>
                    <a:pt x="199" y="831"/>
                    <a:pt x="213" y="821"/>
                    <a:pt x="226" y="810"/>
                  </a:cubicBezTo>
                  <a:cubicBezTo>
                    <a:pt x="239" y="799"/>
                    <a:pt x="252" y="788"/>
                    <a:pt x="254" y="787"/>
                  </a:cubicBezTo>
                  <a:cubicBezTo>
                    <a:pt x="257" y="787"/>
                    <a:pt x="266" y="793"/>
                    <a:pt x="266" y="793"/>
                  </a:cubicBezTo>
                  <a:cubicBezTo>
                    <a:pt x="266" y="793"/>
                    <a:pt x="266" y="793"/>
                    <a:pt x="266" y="793"/>
                  </a:cubicBezTo>
                  <a:cubicBezTo>
                    <a:pt x="266" y="793"/>
                    <a:pt x="276" y="798"/>
                    <a:pt x="277" y="801"/>
                  </a:cubicBezTo>
                  <a:cubicBezTo>
                    <a:pt x="278" y="803"/>
                    <a:pt x="274" y="819"/>
                    <a:pt x="271" y="835"/>
                  </a:cubicBezTo>
                  <a:cubicBezTo>
                    <a:pt x="268" y="852"/>
                    <a:pt x="265" y="869"/>
                    <a:pt x="267" y="872"/>
                  </a:cubicBezTo>
                  <a:cubicBezTo>
                    <a:pt x="269" y="877"/>
                    <a:pt x="284" y="883"/>
                    <a:pt x="289" y="881"/>
                  </a:cubicBezTo>
                  <a:cubicBezTo>
                    <a:pt x="291" y="881"/>
                    <a:pt x="303" y="868"/>
                    <a:pt x="313" y="854"/>
                  </a:cubicBezTo>
                  <a:cubicBezTo>
                    <a:pt x="324" y="841"/>
                    <a:pt x="333" y="827"/>
                    <a:pt x="335" y="826"/>
                  </a:cubicBezTo>
                  <a:cubicBezTo>
                    <a:pt x="338" y="824"/>
                    <a:pt x="348" y="829"/>
                    <a:pt x="348" y="829"/>
                  </a:cubicBezTo>
                  <a:cubicBezTo>
                    <a:pt x="348" y="829"/>
                    <a:pt x="348" y="829"/>
                    <a:pt x="348" y="829"/>
                  </a:cubicBezTo>
                  <a:cubicBezTo>
                    <a:pt x="348" y="829"/>
                    <a:pt x="359" y="831"/>
                    <a:pt x="361" y="834"/>
                  </a:cubicBezTo>
                  <a:cubicBezTo>
                    <a:pt x="362" y="835"/>
                    <a:pt x="362" y="852"/>
                    <a:pt x="363" y="869"/>
                  </a:cubicBezTo>
                  <a:cubicBezTo>
                    <a:pt x="364" y="886"/>
                    <a:pt x="365" y="903"/>
                    <a:pt x="367" y="905"/>
                  </a:cubicBezTo>
                  <a:cubicBezTo>
                    <a:pt x="371" y="909"/>
                    <a:pt x="386" y="912"/>
                    <a:pt x="391" y="909"/>
                  </a:cubicBezTo>
                  <a:cubicBezTo>
                    <a:pt x="393" y="908"/>
                    <a:pt x="401" y="893"/>
                    <a:pt x="408" y="877"/>
                  </a:cubicBezTo>
                  <a:cubicBezTo>
                    <a:pt x="415" y="862"/>
                    <a:pt x="422" y="846"/>
                    <a:pt x="423" y="845"/>
                  </a:cubicBezTo>
                  <a:cubicBezTo>
                    <a:pt x="426" y="842"/>
                    <a:pt x="436" y="844"/>
                    <a:pt x="436" y="844"/>
                  </a:cubicBezTo>
                  <a:cubicBezTo>
                    <a:pt x="437" y="845"/>
                    <a:pt x="437" y="845"/>
                    <a:pt x="437" y="845"/>
                  </a:cubicBezTo>
                  <a:cubicBezTo>
                    <a:pt x="437" y="845"/>
                    <a:pt x="448" y="844"/>
                    <a:pt x="450" y="846"/>
                  </a:cubicBezTo>
                  <a:cubicBezTo>
                    <a:pt x="451" y="847"/>
                    <a:pt x="455" y="864"/>
                    <a:pt x="460" y="880"/>
                  </a:cubicBezTo>
                  <a:cubicBezTo>
                    <a:pt x="465" y="896"/>
                    <a:pt x="470" y="912"/>
                    <a:pt x="473" y="914"/>
                  </a:cubicBezTo>
                  <a:cubicBezTo>
                    <a:pt x="477" y="917"/>
                    <a:pt x="493" y="916"/>
                    <a:pt x="497" y="913"/>
                  </a:cubicBezTo>
                  <a:cubicBezTo>
                    <a:pt x="499" y="911"/>
                    <a:pt x="503" y="894"/>
                    <a:pt x="506" y="878"/>
                  </a:cubicBezTo>
                  <a:cubicBezTo>
                    <a:pt x="510" y="861"/>
                    <a:pt x="512" y="844"/>
                    <a:pt x="513" y="843"/>
                  </a:cubicBezTo>
                  <a:cubicBezTo>
                    <a:pt x="515" y="840"/>
                    <a:pt x="526" y="839"/>
                    <a:pt x="526" y="839"/>
                  </a:cubicBezTo>
                  <a:cubicBezTo>
                    <a:pt x="526" y="839"/>
                    <a:pt x="526" y="839"/>
                    <a:pt x="526" y="839"/>
                  </a:cubicBezTo>
                  <a:cubicBezTo>
                    <a:pt x="526" y="839"/>
                    <a:pt x="537" y="837"/>
                    <a:pt x="540" y="838"/>
                  </a:cubicBezTo>
                  <a:cubicBezTo>
                    <a:pt x="541" y="839"/>
                    <a:pt x="549" y="854"/>
                    <a:pt x="557" y="868"/>
                  </a:cubicBezTo>
                  <a:cubicBezTo>
                    <a:pt x="565" y="883"/>
                    <a:pt x="575" y="898"/>
                    <a:pt x="577" y="899"/>
                  </a:cubicBezTo>
                  <a:cubicBezTo>
                    <a:pt x="583" y="901"/>
                    <a:pt x="597" y="896"/>
                    <a:pt x="601" y="892"/>
                  </a:cubicBezTo>
                  <a:cubicBezTo>
                    <a:pt x="602" y="890"/>
                    <a:pt x="602" y="873"/>
                    <a:pt x="602" y="855"/>
                  </a:cubicBezTo>
                  <a:cubicBezTo>
                    <a:pt x="601" y="838"/>
                    <a:pt x="600" y="822"/>
                    <a:pt x="600" y="820"/>
                  </a:cubicBezTo>
                  <a:cubicBezTo>
                    <a:pt x="602" y="816"/>
                    <a:pt x="612" y="814"/>
                    <a:pt x="612" y="814"/>
                  </a:cubicBezTo>
                  <a:cubicBezTo>
                    <a:pt x="612" y="814"/>
                    <a:pt x="612" y="814"/>
                    <a:pt x="612" y="814"/>
                  </a:cubicBezTo>
                  <a:cubicBezTo>
                    <a:pt x="612" y="814"/>
                    <a:pt x="622" y="808"/>
                    <a:pt x="625" y="809"/>
                  </a:cubicBezTo>
                  <a:cubicBezTo>
                    <a:pt x="627" y="809"/>
                    <a:pt x="638" y="822"/>
                    <a:pt x="649" y="835"/>
                  </a:cubicBezTo>
                  <a:cubicBezTo>
                    <a:pt x="661" y="847"/>
                    <a:pt x="673" y="859"/>
                    <a:pt x="676" y="860"/>
                  </a:cubicBezTo>
                  <a:cubicBezTo>
                    <a:pt x="681" y="860"/>
                    <a:pt x="695" y="852"/>
                    <a:pt x="697" y="847"/>
                  </a:cubicBezTo>
                  <a:cubicBezTo>
                    <a:pt x="698" y="845"/>
                    <a:pt x="694" y="828"/>
                    <a:pt x="689" y="812"/>
                  </a:cubicBezTo>
                  <a:cubicBezTo>
                    <a:pt x="685" y="795"/>
                    <a:pt x="679" y="779"/>
                    <a:pt x="680" y="778"/>
                  </a:cubicBezTo>
                  <a:cubicBezTo>
                    <a:pt x="680" y="774"/>
                    <a:pt x="690" y="769"/>
                    <a:pt x="690" y="769"/>
                  </a:cubicBezTo>
                  <a:cubicBezTo>
                    <a:pt x="690" y="769"/>
                    <a:pt x="690" y="769"/>
                    <a:pt x="690" y="769"/>
                  </a:cubicBezTo>
                  <a:cubicBezTo>
                    <a:pt x="690" y="769"/>
                    <a:pt x="698" y="761"/>
                    <a:pt x="702" y="761"/>
                  </a:cubicBezTo>
                  <a:cubicBezTo>
                    <a:pt x="703" y="761"/>
                    <a:pt x="717" y="771"/>
                    <a:pt x="731" y="781"/>
                  </a:cubicBezTo>
                  <a:cubicBezTo>
                    <a:pt x="745" y="790"/>
                    <a:pt x="759" y="799"/>
                    <a:pt x="762" y="799"/>
                  </a:cubicBezTo>
                  <a:cubicBezTo>
                    <a:pt x="768" y="798"/>
                    <a:pt x="779" y="787"/>
                    <a:pt x="780" y="782"/>
                  </a:cubicBezTo>
                  <a:cubicBezTo>
                    <a:pt x="780" y="780"/>
                    <a:pt x="773" y="764"/>
                    <a:pt x="765" y="749"/>
                  </a:cubicBezTo>
                  <a:cubicBezTo>
                    <a:pt x="756" y="734"/>
                    <a:pt x="748" y="720"/>
                    <a:pt x="747" y="718"/>
                  </a:cubicBezTo>
                  <a:cubicBezTo>
                    <a:pt x="747" y="714"/>
                    <a:pt x="755" y="707"/>
                    <a:pt x="755" y="707"/>
                  </a:cubicBezTo>
                  <a:cubicBezTo>
                    <a:pt x="755" y="707"/>
                    <a:pt x="755" y="707"/>
                    <a:pt x="755" y="707"/>
                  </a:cubicBezTo>
                  <a:cubicBezTo>
                    <a:pt x="755" y="707"/>
                    <a:pt x="762" y="698"/>
                    <a:pt x="765" y="697"/>
                  </a:cubicBezTo>
                  <a:cubicBezTo>
                    <a:pt x="767" y="697"/>
                    <a:pt x="782" y="703"/>
                    <a:pt x="798" y="709"/>
                  </a:cubicBezTo>
                  <a:cubicBezTo>
                    <a:pt x="813" y="715"/>
                    <a:pt x="830" y="721"/>
                    <a:pt x="833" y="720"/>
                  </a:cubicBezTo>
                  <a:cubicBezTo>
                    <a:pt x="838" y="718"/>
                    <a:pt x="846" y="705"/>
                    <a:pt x="846" y="699"/>
                  </a:cubicBezTo>
                  <a:cubicBezTo>
                    <a:pt x="846" y="697"/>
                    <a:pt x="835" y="683"/>
                    <a:pt x="824" y="671"/>
                  </a:cubicBezTo>
                  <a:cubicBezTo>
                    <a:pt x="812" y="658"/>
                    <a:pt x="800" y="646"/>
                    <a:pt x="800" y="645"/>
                  </a:cubicBezTo>
                  <a:cubicBezTo>
                    <a:pt x="799" y="641"/>
                    <a:pt x="805" y="632"/>
                    <a:pt x="805" y="632"/>
                  </a:cubicBezTo>
                  <a:cubicBezTo>
                    <a:pt x="805" y="632"/>
                    <a:pt x="805" y="632"/>
                    <a:pt x="805" y="632"/>
                  </a:cubicBezTo>
                  <a:cubicBezTo>
                    <a:pt x="805" y="632"/>
                    <a:pt x="809" y="622"/>
                    <a:pt x="812" y="620"/>
                  </a:cubicBezTo>
                  <a:cubicBezTo>
                    <a:pt x="813" y="619"/>
                    <a:pt x="830" y="622"/>
                    <a:pt x="846" y="624"/>
                  </a:cubicBezTo>
                  <a:cubicBezTo>
                    <a:pt x="863" y="627"/>
                    <a:pt x="880" y="628"/>
                    <a:pt x="883" y="626"/>
                  </a:cubicBezTo>
                  <a:cubicBezTo>
                    <a:pt x="888" y="624"/>
                    <a:pt x="893" y="609"/>
                    <a:pt x="891" y="604"/>
                  </a:cubicBezTo>
                  <a:cubicBezTo>
                    <a:pt x="891" y="601"/>
                    <a:pt x="877" y="591"/>
                    <a:pt x="863" y="581"/>
                  </a:cubicBezTo>
                  <a:cubicBezTo>
                    <a:pt x="849" y="571"/>
                    <a:pt x="834" y="563"/>
                    <a:pt x="833" y="561"/>
                  </a:cubicBezTo>
                  <a:cubicBezTo>
                    <a:pt x="831" y="558"/>
                    <a:pt x="835" y="548"/>
                    <a:pt x="835" y="548"/>
                  </a:cubicBezTo>
                  <a:cubicBezTo>
                    <a:pt x="835" y="548"/>
                    <a:pt x="835" y="548"/>
                    <a:pt x="835" y="548"/>
                  </a:cubicBezTo>
                  <a:cubicBezTo>
                    <a:pt x="836" y="548"/>
                    <a:pt x="837" y="537"/>
                    <a:pt x="840" y="535"/>
                  </a:cubicBezTo>
                  <a:cubicBezTo>
                    <a:pt x="841" y="533"/>
                    <a:pt x="857" y="533"/>
                    <a:pt x="874" y="531"/>
                  </a:cubicBezTo>
                  <a:cubicBezTo>
                    <a:pt x="891" y="529"/>
                    <a:pt x="908" y="526"/>
                    <a:pt x="910" y="524"/>
                  </a:cubicBezTo>
                  <a:cubicBezTo>
                    <a:pt x="914" y="520"/>
                    <a:pt x="916" y="505"/>
                    <a:pt x="913" y="500"/>
                  </a:cubicBezTo>
                  <a:cubicBezTo>
                    <a:pt x="912" y="498"/>
                    <a:pt x="896" y="491"/>
                    <a:pt x="880" y="48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6409510" y="2372651"/>
              <a:ext cx="942997" cy="943579"/>
              <a:chOff x="6409510" y="2372651"/>
              <a:chExt cx="942997" cy="943579"/>
            </a:xfrm>
          </p:grpSpPr>
          <p:sp>
            <p:nvSpPr>
              <p:cNvPr id="5" name="Oval 4"/>
              <p:cNvSpPr>
                <a:spLocks noChangeArrowheads="1"/>
              </p:cNvSpPr>
              <p:nvPr/>
            </p:nvSpPr>
            <p:spPr bwMode="auto">
              <a:xfrm>
                <a:off x="6409510" y="2372651"/>
                <a:ext cx="942997" cy="943579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90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273"/>
              <p:cNvSpPr>
                <a:spLocks noChangeArrowheads="1"/>
              </p:cNvSpPr>
              <p:nvPr/>
            </p:nvSpPr>
            <p:spPr bwMode="auto">
              <a:xfrm>
                <a:off x="6689114" y="2711353"/>
                <a:ext cx="390404" cy="266174"/>
              </a:xfrm>
              <a:custGeom>
                <a:avLst/>
                <a:gdLst>
                  <a:gd name="T0" fmla="*/ 925 w 949"/>
                  <a:gd name="T1" fmla="*/ 40 h 647"/>
                  <a:gd name="T2" fmla="*/ 868 w 949"/>
                  <a:gd name="T3" fmla="*/ 17 h 647"/>
                  <a:gd name="T4" fmla="*/ 742 w 949"/>
                  <a:gd name="T5" fmla="*/ 0 h 647"/>
                  <a:gd name="T6" fmla="*/ 725 w 949"/>
                  <a:gd name="T7" fmla="*/ 40 h 647"/>
                  <a:gd name="T8" fmla="*/ 148 w 949"/>
                  <a:gd name="T9" fmla="*/ 17 h 647"/>
                  <a:gd name="T10" fmla="*/ 97 w 949"/>
                  <a:gd name="T11" fmla="*/ 0 h 647"/>
                  <a:gd name="T12" fmla="*/ 85 w 949"/>
                  <a:gd name="T13" fmla="*/ 40 h 647"/>
                  <a:gd name="T14" fmla="*/ 0 w 949"/>
                  <a:gd name="T15" fmla="*/ 69 h 647"/>
                  <a:gd name="T16" fmla="*/ 28 w 949"/>
                  <a:gd name="T17" fmla="*/ 646 h 647"/>
                  <a:gd name="T18" fmla="*/ 948 w 949"/>
                  <a:gd name="T19" fmla="*/ 617 h 647"/>
                  <a:gd name="T20" fmla="*/ 925 w 949"/>
                  <a:gd name="T21" fmla="*/ 40 h 647"/>
                  <a:gd name="T22" fmla="*/ 114 w 949"/>
                  <a:gd name="T23" fmla="*/ 80 h 647"/>
                  <a:gd name="T24" fmla="*/ 114 w 949"/>
                  <a:gd name="T25" fmla="*/ 160 h 647"/>
                  <a:gd name="T26" fmla="*/ 114 w 949"/>
                  <a:gd name="T27" fmla="*/ 80 h 647"/>
                  <a:gd name="T28" fmla="*/ 851 w 949"/>
                  <a:gd name="T29" fmla="*/ 97 h 647"/>
                  <a:gd name="T30" fmla="*/ 725 w 949"/>
                  <a:gd name="T31" fmla="*/ 114 h 647"/>
                  <a:gd name="T32" fmla="*/ 742 w 949"/>
                  <a:gd name="T33" fmla="*/ 143 h 647"/>
                  <a:gd name="T34" fmla="*/ 868 w 949"/>
                  <a:gd name="T35" fmla="*/ 131 h 647"/>
                  <a:gd name="T36" fmla="*/ 851 w 949"/>
                  <a:gd name="T37" fmla="*/ 97 h 647"/>
                  <a:gd name="T38" fmla="*/ 474 w 949"/>
                  <a:gd name="T39" fmla="*/ 74 h 647"/>
                  <a:gd name="T40" fmla="*/ 474 w 949"/>
                  <a:gd name="T41" fmla="*/ 611 h 647"/>
                  <a:gd name="T42" fmla="*/ 474 w 949"/>
                  <a:gd name="T43" fmla="*/ 74 h 647"/>
                  <a:gd name="T44" fmla="*/ 474 w 949"/>
                  <a:gd name="T45" fmla="*/ 131 h 647"/>
                  <a:gd name="T46" fmla="*/ 474 w 949"/>
                  <a:gd name="T47" fmla="*/ 560 h 647"/>
                  <a:gd name="T48" fmla="*/ 474 w 949"/>
                  <a:gd name="T49" fmla="*/ 131 h 647"/>
                  <a:gd name="T50" fmla="*/ 474 w 949"/>
                  <a:gd name="T51" fmla="*/ 188 h 647"/>
                  <a:gd name="T52" fmla="*/ 474 w 949"/>
                  <a:gd name="T53" fmla="*/ 497 h 647"/>
                  <a:gd name="T54" fmla="*/ 474 w 949"/>
                  <a:gd name="T55" fmla="*/ 188 h 647"/>
                  <a:gd name="T56" fmla="*/ 474 w 949"/>
                  <a:gd name="T57" fmla="*/ 229 h 647"/>
                  <a:gd name="T58" fmla="*/ 497 w 949"/>
                  <a:gd name="T59" fmla="*/ 251 h 647"/>
                  <a:gd name="T60" fmla="*/ 394 w 949"/>
                  <a:gd name="T61" fmla="*/ 423 h 647"/>
                  <a:gd name="T62" fmla="*/ 474 w 949"/>
                  <a:gd name="T63" fmla="*/ 22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9" h="647">
                    <a:moveTo>
                      <a:pt x="925" y="40"/>
                    </a:moveTo>
                    <a:lnTo>
                      <a:pt x="925" y="40"/>
                    </a:lnTo>
                    <a:cubicBezTo>
                      <a:pt x="868" y="40"/>
                      <a:pt x="868" y="40"/>
                      <a:pt x="868" y="40"/>
                    </a:cubicBezTo>
                    <a:cubicBezTo>
                      <a:pt x="868" y="17"/>
                      <a:pt x="868" y="17"/>
                      <a:pt x="868" y="17"/>
                    </a:cubicBezTo>
                    <a:cubicBezTo>
                      <a:pt x="868" y="6"/>
                      <a:pt x="862" y="0"/>
                      <a:pt x="851" y="0"/>
                    </a:cubicBezTo>
                    <a:cubicBezTo>
                      <a:pt x="742" y="0"/>
                      <a:pt x="742" y="0"/>
                      <a:pt x="742" y="0"/>
                    </a:cubicBezTo>
                    <a:cubicBezTo>
                      <a:pt x="731" y="0"/>
                      <a:pt x="725" y="6"/>
                      <a:pt x="725" y="17"/>
                    </a:cubicBezTo>
                    <a:cubicBezTo>
                      <a:pt x="725" y="40"/>
                      <a:pt x="725" y="40"/>
                      <a:pt x="725" y="40"/>
                    </a:cubicBezTo>
                    <a:cubicBezTo>
                      <a:pt x="148" y="40"/>
                      <a:pt x="148" y="40"/>
                      <a:pt x="148" y="4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8" y="6"/>
                      <a:pt x="148" y="0"/>
                      <a:pt x="13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1" y="0"/>
                      <a:pt x="85" y="6"/>
                      <a:pt x="85" y="17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11" y="40"/>
                      <a:pt x="0" y="51"/>
                      <a:pt x="0" y="69"/>
                    </a:cubicBezTo>
                    <a:cubicBezTo>
                      <a:pt x="0" y="617"/>
                      <a:pt x="0" y="617"/>
                      <a:pt x="0" y="617"/>
                    </a:cubicBezTo>
                    <a:cubicBezTo>
                      <a:pt x="0" y="634"/>
                      <a:pt x="11" y="646"/>
                      <a:pt x="28" y="646"/>
                    </a:cubicBezTo>
                    <a:cubicBezTo>
                      <a:pt x="925" y="646"/>
                      <a:pt x="925" y="646"/>
                      <a:pt x="925" y="646"/>
                    </a:cubicBezTo>
                    <a:cubicBezTo>
                      <a:pt x="942" y="646"/>
                      <a:pt x="948" y="634"/>
                      <a:pt x="948" y="617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51"/>
                      <a:pt x="942" y="40"/>
                      <a:pt x="925" y="40"/>
                    </a:cubicBezTo>
                    <a:close/>
                    <a:moveTo>
                      <a:pt x="114" y="80"/>
                    </a:moveTo>
                    <a:lnTo>
                      <a:pt x="114" y="80"/>
                    </a:lnTo>
                    <a:cubicBezTo>
                      <a:pt x="97" y="80"/>
                      <a:pt x="74" y="97"/>
                      <a:pt x="74" y="120"/>
                    </a:cubicBezTo>
                    <a:cubicBezTo>
                      <a:pt x="74" y="143"/>
                      <a:pt x="97" y="160"/>
                      <a:pt x="114" y="160"/>
                    </a:cubicBezTo>
                    <a:cubicBezTo>
                      <a:pt x="143" y="160"/>
                      <a:pt x="160" y="143"/>
                      <a:pt x="160" y="120"/>
                    </a:cubicBezTo>
                    <a:cubicBezTo>
                      <a:pt x="160" y="97"/>
                      <a:pt x="143" y="80"/>
                      <a:pt x="114" y="80"/>
                    </a:cubicBezTo>
                    <a:close/>
                    <a:moveTo>
                      <a:pt x="851" y="97"/>
                    </a:moveTo>
                    <a:lnTo>
                      <a:pt x="851" y="97"/>
                    </a:lnTo>
                    <a:cubicBezTo>
                      <a:pt x="742" y="97"/>
                      <a:pt x="742" y="97"/>
                      <a:pt x="742" y="97"/>
                    </a:cubicBezTo>
                    <a:cubicBezTo>
                      <a:pt x="731" y="97"/>
                      <a:pt x="725" y="103"/>
                      <a:pt x="725" y="114"/>
                    </a:cubicBezTo>
                    <a:cubicBezTo>
                      <a:pt x="725" y="131"/>
                      <a:pt x="725" y="131"/>
                      <a:pt x="725" y="131"/>
                    </a:cubicBezTo>
                    <a:cubicBezTo>
                      <a:pt x="725" y="137"/>
                      <a:pt x="731" y="143"/>
                      <a:pt x="742" y="143"/>
                    </a:cubicBezTo>
                    <a:cubicBezTo>
                      <a:pt x="851" y="143"/>
                      <a:pt x="851" y="143"/>
                      <a:pt x="851" y="143"/>
                    </a:cubicBezTo>
                    <a:cubicBezTo>
                      <a:pt x="862" y="143"/>
                      <a:pt x="868" y="137"/>
                      <a:pt x="868" y="131"/>
                    </a:cubicBezTo>
                    <a:cubicBezTo>
                      <a:pt x="868" y="114"/>
                      <a:pt x="868" y="114"/>
                      <a:pt x="868" y="114"/>
                    </a:cubicBezTo>
                    <a:cubicBezTo>
                      <a:pt x="868" y="103"/>
                      <a:pt x="862" y="97"/>
                      <a:pt x="851" y="97"/>
                    </a:cubicBezTo>
                    <a:close/>
                    <a:moveTo>
                      <a:pt x="474" y="74"/>
                    </a:moveTo>
                    <a:lnTo>
                      <a:pt x="474" y="74"/>
                    </a:lnTo>
                    <a:cubicBezTo>
                      <a:pt x="623" y="74"/>
                      <a:pt x="742" y="194"/>
                      <a:pt x="742" y="343"/>
                    </a:cubicBezTo>
                    <a:cubicBezTo>
                      <a:pt x="742" y="491"/>
                      <a:pt x="623" y="611"/>
                      <a:pt x="474" y="611"/>
                    </a:cubicBezTo>
                    <a:cubicBezTo>
                      <a:pt x="331" y="611"/>
                      <a:pt x="206" y="491"/>
                      <a:pt x="206" y="343"/>
                    </a:cubicBezTo>
                    <a:cubicBezTo>
                      <a:pt x="206" y="194"/>
                      <a:pt x="331" y="74"/>
                      <a:pt x="474" y="74"/>
                    </a:cubicBezTo>
                    <a:close/>
                    <a:moveTo>
                      <a:pt x="474" y="131"/>
                    </a:moveTo>
                    <a:lnTo>
                      <a:pt x="474" y="131"/>
                    </a:lnTo>
                    <a:cubicBezTo>
                      <a:pt x="594" y="131"/>
                      <a:pt x="691" y="223"/>
                      <a:pt x="691" y="343"/>
                    </a:cubicBezTo>
                    <a:cubicBezTo>
                      <a:pt x="691" y="463"/>
                      <a:pt x="594" y="560"/>
                      <a:pt x="474" y="560"/>
                    </a:cubicBezTo>
                    <a:cubicBezTo>
                      <a:pt x="360" y="560"/>
                      <a:pt x="263" y="463"/>
                      <a:pt x="263" y="343"/>
                    </a:cubicBezTo>
                    <a:cubicBezTo>
                      <a:pt x="263" y="223"/>
                      <a:pt x="360" y="131"/>
                      <a:pt x="474" y="131"/>
                    </a:cubicBezTo>
                    <a:close/>
                    <a:moveTo>
                      <a:pt x="474" y="188"/>
                    </a:moveTo>
                    <a:lnTo>
                      <a:pt x="474" y="188"/>
                    </a:lnTo>
                    <a:cubicBezTo>
                      <a:pt x="560" y="188"/>
                      <a:pt x="628" y="257"/>
                      <a:pt x="628" y="343"/>
                    </a:cubicBezTo>
                    <a:cubicBezTo>
                      <a:pt x="628" y="428"/>
                      <a:pt x="560" y="497"/>
                      <a:pt x="474" y="497"/>
                    </a:cubicBezTo>
                    <a:cubicBezTo>
                      <a:pt x="394" y="497"/>
                      <a:pt x="325" y="428"/>
                      <a:pt x="325" y="343"/>
                    </a:cubicBezTo>
                    <a:cubicBezTo>
                      <a:pt x="325" y="257"/>
                      <a:pt x="394" y="188"/>
                      <a:pt x="474" y="188"/>
                    </a:cubicBezTo>
                    <a:close/>
                    <a:moveTo>
                      <a:pt x="474" y="229"/>
                    </a:moveTo>
                    <a:lnTo>
                      <a:pt x="474" y="229"/>
                    </a:lnTo>
                    <a:cubicBezTo>
                      <a:pt x="514" y="229"/>
                      <a:pt x="542" y="246"/>
                      <a:pt x="565" y="268"/>
                    </a:cubicBezTo>
                    <a:cubicBezTo>
                      <a:pt x="548" y="257"/>
                      <a:pt x="520" y="251"/>
                      <a:pt x="497" y="251"/>
                    </a:cubicBezTo>
                    <a:cubicBezTo>
                      <a:pt x="434" y="251"/>
                      <a:pt x="377" y="303"/>
                      <a:pt x="377" y="366"/>
                    </a:cubicBezTo>
                    <a:cubicBezTo>
                      <a:pt x="377" y="388"/>
                      <a:pt x="382" y="405"/>
                      <a:pt x="394" y="423"/>
                    </a:cubicBezTo>
                    <a:cubicBezTo>
                      <a:pt x="371" y="405"/>
                      <a:pt x="360" y="377"/>
                      <a:pt x="360" y="343"/>
                    </a:cubicBezTo>
                    <a:cubicBezTo>
                      <a:pt x="360" y="280"/>
                      <a:pt x="411" y="229"/>
                      <a:pt x="474" y="22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1877563" y="2189991"/>
            <a:ext cx="2311184" cy="316190"/>
            <a:chOff x="1877563" y="2189991"/>
            <a:chExt cx="2311184" cy="316190"/>
          </a:xfrm>
        </p:grpSpPr>
        <p:cxnSp>
          <p:nvCxnSpPr>
            <p:cNvPr id="16" name="Straight Connector 15"/>
            <p:cNvCxnSpPr/>
            <p:nvPr/>
          </p:nvCxnSpPr>
          <p:spPr>
            <a:xfrm flipH="1">
              <a:off x="1877563" y="2189991"/>
              <a:ext cx="1813219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flipH="1" flipV="1">
              <a:off x="3690781" y="2189991"/>
              <a:ext cx="497966" cy="31619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6" name="Group 35"/>
          <p:cNvGrpSpPr/>
          <p:nvPr/>
        </p:nvGrpSpPr>
        <p:grpSpPr>
          <a:xfrm>
            <a:off x="4139803" y="1655227"/>
            <a:ext cx="1938822" cy="1938822"/>
            <a:chOff x="4139803" y="1655227"/>
            <a:chExt cx="1938822" cy="1938822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 rot="16200000">
              <a:off x="4139803" y="1655227"/>
              <a:ext cx="1938822" cy="1938822"/>
            </a:xfrm>
            <a:custGeom>
              <a:avLst/>
              <a:gdLst>
                <a:gd name="T0" fmla="*/ 0 w 972"/>
                <a:gd name="T1" fmla="*/ 972 h 972"/>
                <a:gd name="T2" fmla="*/ 0 w 972"/>
                <a:gd name="T3" fmla="*/ 486 h 972"/>
                <a:gd name="T4" fmla="*/ 486 w 972"/>
                <a:gd name="T5" fmla="*/ 0 h 972"/>
                <a:gd name="T6" fmla="*/ 972 w 972"/>
                <a:gd name="T7" fmla="*/ 486 h 972"/>
                <a:gd name="T8" fmla="*/ 486 w 972"/>
                <a:gd name="T9" fmla="*/ 972 h 972"/>
                <a:gd name="T10" fmla="*/ 0 w 972"/>
                <a:gd name="T11" fmla="*/ 972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2" h="972">
                  <a:moveTo>
                    <a:pt x="0" y="972"/>
                  </a:moveTo>
                  <a:cubicBezTo>
                    <a:pt x="0" y="486"/>
                    <a:pt x="0" y="486"/>
                    <a:pt x="0" y="486"/>
                  </a:cubicBezTo>
                  <a:cubicBezTo>
                    <a:pt x="0" y="218"/>
                    <a:pt x="218" y="0"/>
                    <a:pt x="486" y="0"/>
                  </a:cubicBezTo>
                  <a:cubicBezTo>
                    <a:pt x="754" y="0"/>
                    <a:pt x="972" y="218"/>
                    <a:pt x="972" y="486"/>
                  </a:cubicBezTo>
                  <a:cubicBezTo>
                    <a:pt x="972" y="754"/>
                    <a:pt x="754" y="972"/>
                    <a:pt x="486" y="972"/>
                  </a:cubicBezTo>
                  <a:lnTo>
                    <a:pt x="0" y="9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" name="Freeform 6"/>
            <p:cNvSpPr>
              <a:spLocks/>
            </p:cNvSpPr>
            <p:nvPr/>
          </p:nvSpPr>
          <p:spPr bwMode="auto">
            <a:xfrm rot="16200000">
              <a:off x="4276710" y="1804535"/>
              <a:ext cx="1648624" cy="1650903"/>
            </a:xfrm>
            <a:custGeom>
              <a:avLst/>
              <a:gdLst>
                <a:gd name="T0" fmla="*/ 846 w 916"/>
                <a:gd name="T1" fmla="*/ 458 h 917"/>
                <a:gd name="T2" fmla="*/ 910 w 916"/>
                <a:gd name="T3" fmla="*/ 394 h 917"/>
                <a:gd name="T4" fmla="*/ 835 w 916"/>
                <a:gd name="T5" fmla="*/ 369 h 917"/>
                <a:gd name="T6" fmla="*/ 884 w 916"/>
                <a:gd name="T7" fmla="*/ 292 h 917"/>
                <a:gd name="T8" fmla="*/ 805 w 916"/>
                <a:gd name="T9" fmla="*/ 285 h 917"/>
                <a:gd name="T10" fmla="*/ 834 w 916"/>
                <a:gd name="T11" fmla="*/ 199 h 917"/>
                <a:gd name="T12" fmla="*/ 755 w 916"/>
                <a:gd name="T13" fmla="*/ 210 h 917"/>
                <a:gd name="T14" fmla="*/ 764 w 916"/>
                <a:gd name="T15" fmla="*/ 119 h 917"/>
                <a:gd name="T16" fmla="*/ 690 w 916"/>
                <a:gd name="T17" fmla="*/ 148 h 917"/>
                <a:gd name="T18" fmla="*/ 677 w 916"/>
                <a:gd name="T19" fmla="*/ 58 h 917"/>
                <a:gd name="T20" fmla="*/ 612 w 916"/>
                <a:gd name="T21" fmla="*/ 103 h 917"/>
                <a:gd name="T22" fmla="*/ 579 w 916"/>
                <a:gd name="T23" fmla="*/ 19 h 917"/>
                <a:gd name="T24" fmla="*/ 526 w 916"/>
                <a:gd name="T25" fmla="*/ 77 h 917"/>
                <a:gd name="T26" fmla="*/ 474 w 916"/>
                <a:gd name="T27" fmla="*/ 3 h 917"/>
                <a:gd name="T28" fmla="*/ 436 w 916"/>
                <a:gd name="T29" fmla="*/ 72 h 917"/>
                <a:gd name="T30" fmla="*/ 369 w 916"/>
                <a:gd name="T31" fmla="*/ 12 h 917"/>
                <a:gd name="T32" fmla="*/ 348 w 916"/>
                <a:gd name="T33" fmla="*/ 88 h 917"/>
                <a:gd name="T34" fmla="*/ 268 w 916"/>
                <a:gd name="T35" fmla="*/ 44 h 917"/>
                <a:gd name="T36" fmla="*/ 266 w 916"/>
                <a:gd name="T37" fmla="*/ 123 h 917"/>
                <a:gd name="T38" fmla="*/ 178 w 916"/>
                <a:gd name="T39" fmla="*/ 100 h 917"/>
                <a:gd name="T40" fmla="*/ 194 w 916"/>
                <a:gd name="T41" fmla="*/ 177 h 917"/>
                <a:gd name="T42" fmla="*/ 103 w 916"/>
                <a:gd name="T43" fmla="*/ 174 h 917"/>
                <a:gd name="T44" fmla="*/ 136 w 916"/>
                <a:gd name="T45" fmla="*/ 246 h 917"/>
                <a:gd name="T46" fmla="*/ 47 w 916"/>
                <a:gd name="T47" fmla="*/ 264 h 917"/>
                <a:gd name="T48" fmla="*/ 96 w 916"/>
                <a:gd name="T49" fmla="*/ 326 h 917"/>
                <a:gd name="T50" fmla="*/ 13 w 916"/>
                <a:gd name="T51" fmla="*/ 364 h 917"/>
                <a:gd name="T52" fmla="*/ 75 w 916"/>
                <a:gd name="T53" fmla="*/ 414 h 917"/>
                <a:gd name="T54" fmla="*/ 3 w 916"/>
                <a:gd name="T55" fmla="*/ 470 h 917"/>
                <a:gd name="T56" fmla="*/ 75 w 916"/>
                <a:gd name="T57" fmla="*/ 503 h 917"/>
                <a:gd name="T58" fmla="*/ 18 w 916"/>
                <a:gd name="T59" fmla="*/ 574 h 917"/>
                <a:gd name="T60" fmla="*/ 96 w 916"/>
                <a:gd name="T61" fmla="*/ 591 h 917"/>
                <a:gd name="T62" fmla="*/ 57 w 916"/>
                <a:gd name="T63" fmla="*/ 673 h 917"/>
                <a:gd name="T64" fmla="*/ 136 w 916"/>
                <a:gd name="T65" fmla="*/ 671 h 917"/>
                <a:gd name="T66" fmla="*/ 117 w 916"/>
                <a:gd name="T67" fmla="*/ 760 h 917"/>
                <a:gd name="T68" fmla="*/ 194 w 916"/>
                <a:gd name="T69" fmla="*/ 740 h 917"/>
                <a:gd name="T70" fmla="*/ 196 w 916"/>
                <a:gd name="T71" fmla="*/ 831 h 917"/>
                <a:gd name="T72" fmla="*/ 266 w 916"/>
                <a:gd name="T73" fmla="*/ 793 h 917"/>
                <a:gd name="T74" fmla="*/ 289 w 916"/>
                <a:gd name="T75" fmla="*/ 881 h 917"/>
                <a:gd name="T76" fmla="*/ 348 w 916"/>
                <a:gd name="T77" fmla="*/ 829 h 917"/>
                <a:gd name="T78" fmla="*/ 391 w 916"/>
                <a:gd name="T79" fmla="*/ 909 h 917"/>
                <a:gd name="T80" fmla="*/ 437 w 916"/>
                <a:gd name="T81" fmla="*/ 845 h 917"/>
                <a:gd name="T82" fmla="*/ 497 w 916"/>
                <a:gd name="T83" fmla="*/ 913 h 917"/>
                <a:gd name="T84" fmla="*/ 526 w 916"/>
                <a:gd name="T85" fmla="*/ 839 h 917"/>
                <a:gd name="T86" fmla="*/ 601 w 916"/>
                <a:gd name="T87" fmla="*/ 892 h 917"/>
                <a:gd name="T88" fmla="*/ 612 w 916"/>
                <a:gd name="T89" fmla="*/ 814 h 917"/>
                <a:gd name="T90" fmla="*/ 697 w 916"/>
                <a:gd name="T91" fmla="*/ 847 h 917"/>
                <a:gd name="T92" fmla="*/ 690 w 916"/>
                <a:gd name="T93" fmla="*/ 769 h 917"/>
                <a:gd name="T94" fmla="*/ 780 w 916"/>
                <a:gd name="T95" fmla="*/ 782 h 917"/>
                <a:gd name="T96" fmla="*/ 755 w 916"/>
                <a:gd name="T97" fmla="*/ 707 h 917"/>
                <a:gd name="T98" fmla="*/ 846 w 916"/>
                <a:gd name="T99" fmla="*/ 699 h 917"/>
                <a:gd name="T100" fmla="*/ 805 w 916"/>
                <a:gd name="T101" fmla="*/ 632 h 917"/>
                <a:gd name="T102" fmla="*/ 891 w 916"/>
                <a:gd name="T103" fmla="*/ 604 h 917"/>
                <a:gd name="T104" fmla="*/ 835 w 916"/>
                <a:gd name="T105" fmla="*/ 548 h 917"/>
                <a:gd name="T106" fmla="*/ 913 w 916"/>
                <a:gd name="T107" fmla="*/ 50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6" h="917">
                  <a:moveTo>
                    <a:pt x="880" y="485"/>
                  </a:moveTo>
                  <a:cubicBezTo>
                    <a:pt x="864" y="479"/>
                    <a:pt x="848" y="473"/>
                    <a:pt x="847" y="472"/>
                  </a:cubicBezTo>
                  <a:cubicBezTo>
                    <a:pt x="844" y="469"/>
                    <a:pt x="846" y="459"/>
                    <a:pt x="846" y="459"/>
                  </a:cubicBezTo>
                  <a:cubicBezTo>
                    <a:pt x="846" y="458"/>
                    <a:pt x="846" y="458"/>
                    <a:pt x="846" y="458"/>
                  </a:cubicBezTo>
                  <a:cubicBezTo>
                    <a:pt x="846" y="458"/>
                    <a:pt x="845" y="447"/>
                    <a:pt x="847" y="445"/>
                  </a:cubicBezTo>
                  <a:cubicBezTo>
                    <a:pt x="848" y="443"/>
                    <a:pt x="864" y="439"/>
                    <a:pt x="880" y="433"/>
                  </a:cubicBezTo>
                  <a:cubicBezTo>
                    <a:pt x="896" y="427"/>
                    <a:pt x="912" y="421"/>
                    <a:pt x="913" y="418"/>
                  </a:cubicBezTo>
                  <a:cubicBezTo>
                    <a:pt x="916" y="414"/>
                    <a:pt x="914" y="398"/>
                    <a:pt x="910" y="394"/>
                  </a:cubicBezTo>
                  <a:cubicBezTo>
                    <a:pt x="909" y="392"/>
                    <a:pt x="892" y="389"/>
                    <a:pt x="875" y="387"/>
                  </a:cubicBezTo>
                  <a:cubicBezTo>
                    <a:pt x="858" y="385"/>
                    <a:pt x="841" y="383"/>
                    <a:pt x="840" y="382"/>
                  </a:cubicBezTo>
                  <a:cubicBezTo>
                    <a:pt x="836" y="380"/>
                    <a:pt x="835" y="369"/>
                    <a:pt x="835" y="369"/>
                  </a:cubicBezTo>
                  <a:cubicBezTo>
                    <a:pt x="835" y="369"/>
                    <a:pt x="835" y="369"/>
                    <a:pt x="835" y="369"/>
                  </a:cubicBezTo>
                  <a:cubicBezTo>
                    <a:pt x="835" y="369"/>
                    <a:pt x="832" y="359"/>
                    <a:pt x="833" y="356"/>
                  </a:cubicBezTo>
                  <a:cubicBezTo>
                    <a:pt x="834" y="354"/>
                    <a:pt x="848" y="346"/>
                    <a:pt x="863" y="337"/>
                  </a:cubicBezTo>
                  <a:cubicBezTo>
                    <a:pt x="877" y="328"/>
                    <a:pt x="891" y="317"/>
                    <a:pt x="892" y="315"/>
                  </a:cubicBezTo>
                  <a:cubicBezTo>
                    <a:pt x="894" y="309"/>
                    <a:pt x="888" y="295"/>
                    <a:pt x="884" y="292"/>
                  </a:cubicBezTo>
                  <a:cubicBezTo>
                    <a:pt x="881" y="290"/>
                    <a:pt x="864" y="291"/>
                    <a:pt x="847" y="293"/>
                  </a:cubicBezTo>
                  <a:cubicBezTo>
                    <a:pt x="830" y="295"/>
                    <a:pt x="814" y="297"/>
                    <a:pt x="812" y="296"/>
                  </a:cubicBezTo>
                  <a:cubicBezTo>
                    <a:pt x="808" y="295"/>
                    <a:pt x="805" y="285"/>
                    <a:pt x="805" y="285"/>
                  </a:cubicBezTo>
                  <a:cubicBezTo>
                    <a:pt x="805" y="285"/>
                    <a:pt x="805" y="285"/>
                    <a:pt x="805" y="285"/>
                  </a:cubicBezTo>
                  <a:cubicBezTo>
                    <a:pt x="805" y="285"/>
                    <a:pt x="799" y="275"/>
                    <a:pt x="799" y="272"/>
                  </a:cubicBezTo>
                  <a:cubicBezTo>
                    <a:pt x="800" y="271"/>
                    <a:pt x="812" y="259"/>
                    <a:pt x="824" y="247"/>
                  </a:cubicBezTo>
                  <a:cubicBezTo>
                    <a:pt x="835" y="235"/>
                    <a:pt x="847" y="222"/>
                    <a:pt x="847" y="219"/>
                  </a:cubicBezTo>
                  <a:cubicBezTo>
                    <a:pt x="847" y="213"/>
                    <a:pt x="839" y="200"/>
                    <a:pt x="834" y="199"/>
                  </a:cubicBezTo>
                  <a:cubicBezTo>
                    <a:pt x="831" y="198"/>
                    <a:pt x="815" y="202"/>
                    <a:pt x="798" y="208"/>
                  </a:cubicBezTo>
                  <a:cubicBezTo>
                    <a:pt x="782" y="213"/>
                    <a:pt x="767" y="220"/>
                    <a:pt x="765" y="220"/>
                  </a:cubicBezTo>
                  <a:cubicBezTo>
                    <a:pt x="761" y="219"/>
                    <a:pt x="755" y="210"/>
                    <a:pt x="755" y="210"/>
                  </a:cubicBezTo>
                  <a:cubicBezTo>
                    <a:pt x="755" y="210"/>
                    <a:pt x="755" y="210"/>
                    <a:pt x="755" y="210"/>
                  </a:cubicBezTo>
                  <a:cubicBezTo>
                    <a:pt x="755" y="210"/>
                    <a:pt x="748" y="202"/>
                    <a:pt x="747" y="199"/>
                  </a:cubicBezTo>
                  <a:cubicBezTo>
                    <a:pt x="747" y="197"/>
                    <a:pt x="756" y="183"/>
                    <a:pt x="765" y="169"/>
                  </a:cubicBezTo>
                  <a:cubicBezTo>
                    <a:pt x="774" y="154"/>
                    <a:pt x="782" y="139"/>
                    <a:pt x="781" y="136"/>
                  </a:cubicBezTo>
                  <a:cubicBezTo>
                    <a:pt x="780" y="130"/>
                    <a:pt x="769" y="120"/>
                    <a:pt x="764" y="119"/>
                  </a:cubicBezTo>
                  <a:cubicBezTo>
                    <a:pt x="761" y="119"/>
                    <a:pt x="746" y="127"/>
                    <a:pt x="732" y="136"/>
                  </a:cubicBezTo>
                  <a:cubicBezTo>
                    <a:pt x="717" y="145"/>
                    <a:pt x="703" y="155"/>
                    <a:pt x="701" y="155"/>
                  </a:cubicBezTo>
                  <a:cubicBezTo>
                    <a:pt x="698" y="156"/>
                    <a:pt x="690" y="148"/>
                    <a:pt x="690" y="148"/>
                  </a:cubicBezTo>
                  <a:cubicBezTo>
                    <a:pt x="690" y="148"/>
                    <a:pt x="690" y="148"/>
                    <a:pt x="690" y="148"/>
                  </a:cubicBezTo>
                  <a:cubicBezTo>
                    <a:pt x="690" y="148"/>
                    <a:pt x="681" y="142"/>
                    <a:pt x="680" y="139"/>
                  </a:cubicBezTo>
                  <a:cubicBezTo>
                    <a:pt x="679" y="138"/>
                    <a:pt x="685" y="122"/>
                    <a:pt x="690" y="106"/>
                  </a:cubicBezTo>
                  <a:cubicBezTo>
                    <a:pt x="695" y="90"/>
                    <a:pt x="699" y="73"/>
                    <a:pt x="698" y="70"/>
                  </a:cubicBezTo>
                  <a:cubicBezTo>
                    <a:pt x="696" y="65"/>
                    <a:pt x="683" y="58"/>
                    <a:pt x="677" y="58"/>
                  </a:cubicBezTo>
                  <a:cubicBezTo>
                    <a:pt x="675" y="58"/>
                    <a:pt x="662" y="70"/>
                    <a:pt x="650" y="82"/>
                  </a:cubicBezTo>
                  <a:cubicBezTo>
                    <a:pt x="638" y="94"/>
                    <a:pt x="627" y="107"/>
                    <a:pt x="625" y="108"/>
                  </a:cubicBezTo>
                  <a:cubicBezTo>
                    <a:pt x="622" y="109"/>
                    <a:pt x="612" y="103"/>
                    <a:pt x="612" y="103"/>
                  </a:cubicBezTo>
                  <a:cubicBezTo>
                    <a:pt x="612" y="103"/>
                    <a:pt x="612" y="103"/>
                    <a:pt x="612" y="103"/>
                  </a:cubicBezTo>
                  <a:cubicBezTo>
                    <a:pt x="612" y="103"/>
                    <a:pt x="602" y="100"/>
                    <a:pt x="600" y="97"/>
                  </a:cubicBezTo>
                  <a:cubicBezTo>
                    <a:pt x="599" y="95"/>
                    <a:pt x="601" y="79"/>
                    <a:pt x="602" y="62"/>
                  </a:cubicBezTo>
                  <a:cubicBezTo>
                    <a:pt x="604" y="45"/>
                    <a:pt x="604" y="28"/>
                    <a:pt x="602" y="26"/>
                  </a:cubicBezTo>
                  <a:cubicBezTo>
                    <a:pt x="599" y="21"/>
                    <a:pt x="584" y="17"/>
                    <a:pt x="579" y="19"/>
                  </a:cubicBezTo>
                  <a:cubicBezTo>
                    <a:pt x="577" y="19"/>
                    <a:pt x="567" y="34"/>
                    <a:pt x="558" y="48"/>
                  </a:cubicBezTo>
                  <a:cubicBezTo>
                    <a:pt x="549" y="63"/>
                    <a:pt x="541" y="78"/>
                    <a:pt x="540" y="79"/>
                  </a:cubicBezTo>
                  <a:cubicBezTo>
                    <a:pt x="537" y="81"/>
                    <a:pt x="526" y="78"/>
                    <a:pt x="526" y="78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6" y="77"/>
                    <a:pt x="515" y="77"/>
                    <a:pt x="513" y="74"/>
                  </a:cubicBezTo>
                  <a:cubicBezTo>
                    <a:pt x="512" y="73"/>
                    <a:pt x="510" y="56"/>
                    <a:pt x="507" y="40"/>
                  </a:cubicBezTo>
                  <a:cubicBezTo>
                    <a:pt x="504" y="23"/>
                    <a:pt x="501" y="6"/>
                    <a:pt x="499" y="4"/>
                  </a:cubicBezTo>
                  <a:cubicBezTo>
                    <a:pt x="494" y="0"/>
                    <a:pt x="479" y="0"/>
                    <a:pt x="474" y="3"/>
                  </a:cubicBezTo>
                  <a:cubicBezTo>
                    <a:pt x="472" y="4"/>
                    <a:pt x="466" y="20"/>
                    <a:pt x="461" y="37"/>
                  </a:cubicBezTo>
                  <a:cubicBezTo>
                    <a:pt x="456" y="53"/>
                    <a:pt x="451" y="69"/>
                    <a:pt x="450" y="71"/>
                  </a:cubicBezTo>
                  <a:cubicBezTo>
                    <a:pt x="447" y="73"/>
                    <a:pt x="437" y="72"/>
                    <a:pt x="437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72"/>
                    <a:pt x="426" y="74"/>
                    <a:pt x="423" y="72"/>
                  </a:cubicBezTo>
                  <a:cubicBezTo>
                    <a:pt x="421" y="71"/>
                    <a:pt x="416" y="56"/>
                    <a:pt x="409" y="40"/>
                  </a:cubicBezTo>
                  <a:cubicBezTo>
                    <a:pt x="403" y="24"/>
                    <a:pt x="395" y="9"/>
                    <a:pt x="393" y="7"/>
                  </a:cubicBezTo>
                  <a:cubicBezTo>
                    <a:pt x="388" y="5"/>
                    <a:pt x="373" y="8"/>
                    <a:pt x="369" y="12"/>
                  </a:cubicBezTo>
                  <a:cubicBezTo>
                    <a:pt x="367" y="13"/>
                    <a:pt x="365" y="31"/>
                    <a:pt x="363" y="47"/>
                  </a:cubicBezTo>
                  <a:cubicBezTo>
                    <a:pt x="362" y="65"/>
                    <a:pt x="362" y="81"/>
                    <a:pt x="361" y="83"/>
                  </a:cubicBezTo>
                  <a:cubicBezTo>
                    <a:pt x="359" y="86"/>
                    <a:pt x="348" y="88"/>
                    <a:pt x="348" y="88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38" y="92"/>
                    <a:pt x="335" y="91"/>
                  </a:cubicBezTo>
                  <a:cubicBezTo>
                    <a:pt x="333" y="90"/>
                    <a:pt x="324" y="76"/>
                    <a:pt x="314" y="63"/>
                  </a:cubicBezTo>
                  <a:cubicBezTo>
                    <a:pt x="304" y="49"/>
                    <a:pt x="293" y="35"/>
                    <a:pt x="290" y="35"/>
                  </a:cubicBezTo>
                  <a:cubicBezTo>
                    <a:pt x="285" y="33"/>
                    <a:pt x="271" y="40"/>
                    <a:pt x="268" y="44"/>
                  </a:cubicBezTo>
                  <a:cubicBezTo>
                    <a:pt x="267" y="47"/>
                    <a:pt x="269" y="64"/>
                    <a:pt x="271" y="81"/>
                  </a:cubicBezTo>
                  <a:cubicBezTo>
                    <a:pt x="274" y="97"/>
                    <a:pt x="277" y="114"/>
                    <a:pt x="277" y="116"/>
                  </a:cubicBezTo>
                  <a:cubicBezTo>
                    <a:pt x="276" y="119"/>
                    <a:pt x="266" y="123"/>
                    <a:pt x="266" y="123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57" y="130"/>
                    <a:pt x="253" y="129"/>
                  </a:cubicBezTo>
                  <a:cubicBezTo>
                    <a:pt x="252" y="129"/>
                    <a:pt x="240" y="118"/>
                    <a:pt x="227" y="107"/>
                  </a:cubicBezTo>
                  <a:cubicBezTo>
                    <a:pt x="214" y="96"/>
                    <a:pt x="200" y="85"/>
                    <a:pt x="197" y="85"/>
                  </a:cubicBezTo>
                  <a:cubicBezTo>
                    <a:pt x="192" y="85"/>
                    <a:pt x="179" y="95"/>
                    <a:pt x="178" y="100"/>
                  </a:cubicBezTo>
                  <a:cubicBezTo>
                    <a:pt x="177" y="102"/>
                    <a:pt x="183" y="118"/>
                    <a:pt x="189" y="134"/>
                  </a:cubicBezTo>
                  <a:cubicBezTo>
                    <a:pt x="196" y="150"/>
                    <a:pt x="203" y="165"/>
                    <a:pt x="203" y="167"/>
                  </a:cubicBezTo>
                  <a:cubicBezTo>
                    <a:pt x="203" y="171"/>
                    <a:pt x="194" y="177"/>
                    <a:pt x="194" y="177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4" y="177"/>
                    <a:pt x="186" y="185"/>
                    <a:pt x="183" y="186"/>
                  </a:cubicBezTo>
                  <a:cubicBezTo>
                    <a:pt x="181" y="186"/>
                    <a:pt x="167" y="178"/>
                    <a:pt x="152" y="170"/>
                  </a:cubicBezTo>
                  <a:cubicBezTo>
                    <a:pt x="137" y="162"/>
                    <a:pt x="121" y="155"/>
                    <a:pt x="118" y="156"/>
                  </a:cubicBezTo>
                  <a:cubicBezTo>
                    <a:pt x="113" y="157"/>
                    <a:pt x="103" y="169"/>
                    <a:pt x="103" y="174"/>
                  </a:cubicBezTo>
                  <a:cubicBezTo>
                    <a:pt x="103" y="177"/>
                    <a:pt x="112" y="191"/>
                    <a:pt x="122" y="205"/>
                  </a:cubicBezTo>
                  <a:cubicBezTo>
                    <a:pt x="132" y="219"/>
                    <a:pt x="142" y="232"/>
                    <a:pt x="143" y="234"/>
                  </a:cubicBezTo>
                  <a:cubicBezTo>
                    <a:pt x="143" y="238"/>
                    <a:pt x="136" y="246"/>
                    <a:pt x="13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36" y="246"/>
                    <a:pt x="131" y="256"/>
                    <a:pt x="128" y="257"/>
                  </a:cubicBezTo>
                  <a:cubicBezTo>
                    <a:pt x="126" y="257"/>
                    <a:pt x="110" y="253"/>
                    <a:pt x="94" y="248"/>
                  </a:cubicBezTo>
                  <a:cubicBezTo>
                    <a:pt x="77" y="244"/>
                    <a:pt x="60" y="241"/>
                    <a:pt x="58" y="242"/>
                  </a:cubicBezTo>
                  <a:cubicBezTo>
                    <a:pt x="52" y="245"/>
                    <a:pt x="46" y="259"/>
                    <a:pt x="47" y="264"/>
                  </a:cubicBezTo>
                  <a:cubicBezTo>
                    <a:pt x="47" y="266"/>
                    <a:pt x="60" y="279"/>
                    <a:pt x="72" y="290"/>
                  </a:cubicBezTo>
                  <a:cubicBezTo>
                    <a:pt x="85" y="301"/>
                    <a:pt x="98" y="311"/>
                    <a:pt x="99" y="313"/>
                  </a:cubicBezTo>
                  <a:cubicBezTo>
                    <a:pt x="101" y="317"/>
                    <a:pt x="96" y="326"/>
                    <a:pt x="96" y="326"/>
                  </a:cubicBezTo>
                  <a:cubicBezTo>
                    <a:pt x="96" y="326"/>
                    <a:pt x="96" y="326"/>
                    <a:pt x="96" y="326"/>
                  </a:cubicBezTo>
                  <a:cubicBezTo>
                    <a:pt x="95" y="326"/>
                    <a:pt x="93" y="337"/>
                    <a:pt x="90" y="339"/>
                  </a:cubicBezTo>
                  <a:cubicBezTo>
                    <a:pt x="89" y="340"/>
                    <a:pt x="72" y="339"/>
                    <a:pt x="55" y="338"/>
                  </a:cubicBezTo>
                  <a:cubicBezTo>
                    <a:pt x="38" y="338"/>
                    <a:pt x="21" y="339"/>
                    <a:pt x="19" y="341"/>
                  </a:cubicBezTo>
                  <a:cubicBezTo>
                    <a:pt x="14" y="344"/>
                    <a:pt x="11" y="359"/>
                    <a:pt x="13" y="364"/>
                  </a:cubicBezTo>
                  <a:cubicBezTo>
                    <a:pt x="14" y="367"/>
                    <a:pt x="29" y="376"/>
                    <a:pt x="44" y="383"/>
                  </a:cubicBezTo>
                  <a:cubicBezTo>
                    <a:pt x="59" y="391"/>
                    <a:pt x="74" y="398"/>
                    <a:pt x="76" y="400"/>
                  </a:cubicBezTo>
                  <a:cubicBezTo>
                    <a:pt x="78" y="403"/>
                    <a:pt x="75" y="413"/>
                    <a:pt x="75" y="413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5" y="414"/>
                    <a:pt x="75" y="424"/>
                    <a:pt x="72" y="427"/>
                  </a:cubicBezTo>
                  <a:cubicBezTo>
                    <a:pt x="71" y="428"/>
                    <a:pt x="55" y="431"/>
                    <a:pt x="38" y="435"/>
                  </a:cubicBezTo>
                  <a:cubicBezTo>
                    <a:pt x="22" y="439"/>
                    <a:pt x="5" y="443"/>
                    <a:pt x="3" y="445"/>
                  </a:cubicBezTo>
                  <a:cubicBezTo>
                    <a:pt x="0" y="450"/>
                    <a:pt x="0" y="465"/>
                    <a:pt x="3" y="470"/>
                  </a:cubicBezTo>
                  <a:cubicBezTo>
                    <a:pt x="5" y="472"/>
                    <a:pt x="21" y="477"/>
                    <a:pt x="38" y="481"/>
                  </a:cubicBezTo>
                  <a:cubicBezTo>
                    <a:pt x="54" y="485"/>
                    <a:pt x="71" y="489"/>
                    <a:pt x="72" y="490"/>
                  </a:cubicBezTo>
                  <a:cubicBezTo>
                    <a:pt x="75" y="492"/>
                    <a:pt x="75" y="503"/>
                    <a:pt x="75" y="503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5" y="503"/>
                    <a:pt x="77" y="514"/>
                    <a:pt x="76" y="517"/>
                  </a:cubicBezTo>
                  <a:cubicBezTo>
                    <a:pt x="75" y="519"/>
                    <a:pt x="59" y="525"/>
                    <a:pt x="44" y="533"/>
                  </a:cubicBezTo>
                  <a:cubicBezTo>
                    <a:pt x="29" y="540"/>
                    <a:pt x="14" y="548"/>
                    <a:pt x="13" y="551"/>
                  </a:cubicBezTo>
                  <a:cubicBezTo>
                    <a:pt x="10" y="556"/>
                    <a:pt x="14" y="571"/>
                    <a:pt x="18" y="574"/>
                  </a:cubicBezTo>
                  <a:cubicBezTo>
                    <a:pt x="20" y="576"/>
                    <a:pt x="37" y="577"/>
                    <a:pt x="54" y="578"/>
                  </a:cubicBezTo>
                  <a:cubicBezTo>
                    <a:pt x="71" y="578"/>
                    <a:pt x="88" y="577"/>
                    <a:pt x="90" y="578"/>
                  </a:cubicBezTo>
                  <a:cubicBezTo>
                    <a:pt x="93" y="580"/>
                    <a:pt x="96" y="591"/>
                    <a:pt x="96" y="591"/>
                  </a:cubicBezTo>
                  <a:cubicBezTo>
                    <a:pt x="96" y="591"/>
                    <a:pt x="96" y="591"/>
                    <a:pt x="96" y="591"/>
                  </a:cubicBezTo>
                  <a:cubicBezTo>
                    <a:pt x="96" y="591"/>
                    <a:pt x="100" y="601"/>
                    <a:pt x="99" y="604"/>
                  </a:cubicBezTo>
                  <a:cubicBezTo>
                    <a:pt x="99" y="606"/>
                    <a:pt x="86" y="615"/>
                    <a:pt x="72" y="626"/>
                  </a:cubicBezTo>
                  <a:cubicBezTo>
                    <a:pt x="59" y="637"/>
                    <a:pt x="47" y="649"/>
                    <a:pt x="46" y="651"/>
                  </a:cubicBezTo>
                  <a:cubicBezTo>
                    <a:pt x="45" y="657"/>
                    <a:pt x="52" y="671"/>
                    <a:pt x="57" y="673"/>
                  </a:cubicBezTo>
                  <a:cubicBezTo>
                    <a:pt x="59" y="674"/>
                    <a:pt x="76" y="672"/>
                    <a:pt x="93" y="668"/>
                  </a:cubicBezTo>
                  <a:cubicBezTo>
                    <a:pt x="110" y="664"/>
                    <a:pt x="126" y="660"/>
                    <a:pt x="128" y="660"/>
                  </a:cubicBezTo>
                  <a:cubicBezTo>
                    <a:pt x="131" y="661"/>
                    <a:pt x="136" y="671"/>
                    <a:pt x="136" y="671"/>
                  </a:cubicBezTo>
                  <a:cubicBezTo>
                    <a:pt x="136" y="671"/>
                    <a:pt x="136" y="671"/>
                    <a:pt x="136" y="671"/>
                  </a:cubicBezTo>
                  <a:cubicBezTo>
                    <a:pt x="136" y="671"/>
                    <a:pt x="143" y="680"/>
                    <a:pt x="143" y="683"/>
                  </a:cubicBezTo>
                  <a:cubicBezTo>
                    <a:pt x="143" y="685"/>
                    <a:pt x="132" y="697"/>
                    <a:pt x="122" y="711"/>
                  </a:cubicBezTo>
                  <a:cubicBezTo>
                    <a:pt x="111" y="724"/>
                    <a:pt x="102" y="739"/>
                    <a:pt x="102" y="741"/>
                  </a:cubicBezTo>
                  <a:cubicBezTo>
                    <a:pt x="102" y="747"/>
                    <a:pt x="112" y="759"/>
                    <a:pt x="117" y="760"/>
                  </a:cubicBezTo>
                  <a:cubicBezTo>
                    <a:pt x="120" y="761"/>
                    <a:pt x="136" y="754"/>
                    <a:pt x="151" y="747"/>
                  </a:cubicBezTo>
                  <a:cubicBezTo>
                    <a:pt x="166" y="739"/>
                    <a:pt x="181" y="731"/>
                    <a:pt x="183" y="731"/>
                  </a:cubicBezTo>
                  <a:cubicBezTo>
                    <a:pt x="187" y="731"/>
                    <a:pt x="194" y="740"/>
                    <a:pt x="194" y="740"/>
                  </a:cubicBezTo>
                  <a:cubicBezTo>
                    <a:pt x="194" y="740"/>
                    <a:pt x="194" y="740"/>
                    <a:pt x="194" y="740"/>
                  </a:cubicBezTo>
                  <a:cubicBezTo>
                    <a:pt x="194" y="740"/>
                    <a:pt x="202" y="747"/>
                    <a:pt x="203" y="750"/>
                  </a:cubicBezTo>
                  <a:cubicBezTo>
                    <a:pt x="203" y="751"/>
                    <a:pt x="196" y="766"/>
                    <a:pt x="189" y="782"/>
                  </a:cubicBezTo>
                  <a:cubicBezTo>
                    <a:pt x="182" y="797"/>
                    <a:pt x="176" y="813"/>
                    <a:pt x="177" y="816"/>
                  </a:cubicBezTo>
                  <a:cubicBezTo>
                    <a:pt x="178" y="822"/>
                    <a:pt x="191" y="831"/>
                    <a:pt x="196" y="831"/>
                  </a:cubicBezTo>
                  <a:cubicBezTo>
                    <a:pt x="199" y="831"/>
                    <a:pt x="213" y="821"/>
                    <a:pt x="226" y="810"/>
                  </a:cubicBezTo>
                  <a:cubicBezTo>
                    <a:pt x="239" y="799"/>
                    <a:pt x="252" y="788"/>
                    <a:pt x="254" y="787"/>
                  </a:cubicBezTo>
                  <a:cubicBezTo>
                    <a:pt x="257" y="787"/>
                    <a:pt x="266" y="793"/>
                    <a:pt x="266" y="793"/>
                  </a:cubicBezTo>
                  <a:cubicBezTo>
                    <a:pt x="266" y="793"/>
                    <a:pt x="266" y="793"/>
                    <a:pt x="266" y="793"/>
                  </a:cubicBezTo>
                  <a:cubicBezTo>
                    <a:pt x="266" y="793"/>
                    <a:pt x="276" y="798"/>
                    <a:pt x="277" y="801"/>
                  </a:cubicBezTo>
                  <a:cubicBezTo>
                    <a:pt x="278" y="803"/>
                    <a:pt x="274" y="819"/>
                    <a:pt x="271" y="835"/>
                  </a:cubicBezTo>
                  <a:cubicBezTo>
                    <a:pt x="268" y="852"/>
                    <a:pt x="265" y="869"/>
                    <a:pt x="267" y="872"/>
                  </a:cubicBezTo>
                  <a:cubicBezTo>
                    <a:pt x="269" y="877"/>
                    <a:pt x="284" y="883"/>
                    <a:pt x="289" y="881"/>
                  </a:cubicBezTo>
                  <a:cubicBezTo>
                    <a:pt x="291" y="881"/>
                    <a:pt x="303" y="868"/>
                    <a:pt x="313" y="854"/>
                  </a:cubicBezTo>
                  <a:cubicBezTo>
                    <a:pt x="324" y="841"/>
                    <a:pt x="333" y="827"/>
                    <a:pt x="335" y="826"/>
                  </a:cubicBezTo>
                  <a:cubicBezTo>
                    <a:pt x="338" y="824"/>
                    <a:pt x="348" y="829"/>
                    <a:pt x="348" y="829"/>
                  </a:cubicBezTo>
                  <a:cubicBezTo>
                    <a:pt x="348" y="829"/>
                    <a:pt x="348" y="829"/>
                    <a:pt x="348" y="829"/>
                  </a:cubicBezTo>
                  <a:cubicBezTo>
                    <a:pt x="348" y="829"/>
                    <a:pt x="359" y="831"/>
                    <a:pt x="361" y="834"/>
                  </a:cubicBezTo>
                  <a:cubicBezTo>
                    <a:pt x="362" y="835"/>
                    <a:pt x="362" y="852"/>
                    <a:pt x="363" y="869"/>
                  </a:cubicBezTo>
                  <a:cubicBezTo>
                    <a:pt x="364" y="886"/>
                    <a:pt x="365" y="903"/>
                    <a:pt x="367" y="905"/>
                  </a:cubicBezTo>
                  <a:cubicBezTo>
                    <a:pt x="371" y="909"/>
                    <a:pt x="386" y="912"/>
                    <a:pt x="391" y="909"/>
                  </a:cubicBezTo>
                  <a:cubicBezTo>
                    <a:pt x="393" y="908"/>
                    <a:pt x="401" y="893"/>
                    <a:pt x="408" y="877"/>
                  </a:cubicBezTo>
                  <a:cubicBezTo>
                    <a:pt x="415" y="862"/>
                    <a:pt x="422" y="846"/>
                    <a:pt x="423" y="845"/>
                  </a:cubicBezTo>
                  <a:cubicBezTo>
                    <a:pt x="426" y="842"/>
                    <a:pt x="436" y="844"/>
                    <a:pt x="436" y="844"/>
                  </a:cubicBezTo>
                  <a:cubicBezTo>
                    <a:pt x="437" y="845"/>
                    <a:pt x="437" y="845"/>
                    <a:pt x="437" y="845"/>
                  </a:cubicBezTo>
                  <a:cubicBezTo>
                    <a:pt x="437" y="845"/>
                    <a:pt x="448" y="844"/>
                    <a:pt x="450" y="846"/>
                  </a:cubicBezTo>
                  <a:cubicBezTo>
                    <a:pt x="451" y="847"/>
                    <a:pt x="455" y="864"/>
                    <a:pt x="460" y="880"/>
                  </a:cubicBezTo>
                  <a:cubicBezTo>
                    <a:pt x="465" y="896"/>
                    <a:pt x="470" y="912"/>
                    <a:pt x="473" y="914"/>
                  </a:cubicBezTo>
                  <a:cubicBezTo>
                    <a:pt x="477" y="917"/>
                    <a:pt x="493" y="916"/>
                    <a:pt x="497" y="913"/>
                  </a:cubicBezTo>
                  <a:cubicBezTo>
                    <a:pt x="499" y="911"/>
                    <a:pt x="503" y="894"/>
                    <a:pt x="506" y="878"/>
                  </a:cubicBezTo>
                  <a:cubicBezTo>
                    <a:pt x="510" y="861"/>
                    <a:pt x="512" y="844"/>
                    <a:pt x="513" y="843"/>
                  </a:cubicBezTo>
                  <a:cubicBezTo>
                    <a:pt x="515" y="840"/>
                    <a:pt x="526" y="839"/>
                    <a:pt x="526" y="839"/>
                  </a:cubicBezTo>
                  <a:cubicBezTo>
                    <a:pt x="526" y="839"/>
                    <a:pt x="526" y="839"/>
                    <a:pt x="526" y="839"/>
                  </a:cubicBezTo>
                  <a:cubicBezTo>
                    <a:pt x="526" y="839"/>
                    <a:pt x="537" y="837"/>
                    <a:pt x="540" y="838"/>
                  </a:cubicBezTo>
                  <a:cubicBezTo>
                    <a:pt x="541" y="839"/>
                    <a:pt x="549" y="854"/>
                    <a:pt x="557" y="868"/>
                  </a:cubicBezTo>
                  <a:cubicBezTo>
                    <a:pt x="565" y="883"/>
                    <a:pt x="575" y="898"/>
                    <a:pt x="577" y="899"/>
                  </a:cubicBezTo>
                  <a:cubicBezTo>
                    <a:pt x="583" y="901"/>
                    <a:pt x="597" y="896"/>
                    <a:pt x="601" y="892"/>
                  </a:cubicBezTo>
                  <a:cubicBezTo>
                    <a:pt x="602" y="890"/>
                    <a:pt x="602" y="873"/>
                    <a:pt x="602" y="855"/>
                  </a:cubicBezTo>
                  <a:cubicBezTo>
                    <a:pt x="601" y="838"/>
                    <a:pt x="600" y="822"/>
                    <a:pt x="600" y="820"/>
                  </a:cubicBezTo>
                  <a:cubicBezTo>
                    <a:pt x="602" y="816"/>
                    <a:pt x="612" y="814"/>
                    <a:pt x="612" y="814"/>
                  </a:cubicBezTo>
                  <a:cubicBezTo>
                    <a:pt x="612" y="814"/>
                    <a:pt x="612" y="814"/>
                    <a:pt x="612" y="814"/>
                  </a:cubicBezTo>
                  <a:cubicBezTo>
                    <a:pt x="612" y="814"/>
                    <a:pt x="622" y="808"/>
                    <a:pt x="625" y="809"/>
                  </a:cubicBezTo>
                  <a:cubicBezTo>
                    <a:pt x="627" y="809"/>
                    <a:pt x="638" y="822"/>
                    <a:pt x="649" y="835"/>
                  </a:cubicBezTo>
                  <a:cubicBezTo>
                    <a:pt x="661" y="847"/>
                    <a:pt x="673" y="859"/>
                    <a:pt x="676" y="860"/>
                  </a:cubicBezTo>
                  <a:cubicBezTo>
                    <a:pt x="681" y="860"/>
                    <a:pt x="695" y="852"/>
                    <a:pt x="697" y="847"/>
                  </a:cubicBezTo>
                  <a:cubicBezTo>
                    <a:pt x="698" y="845"/>
                    <a:pt x="694" y="828"/>
                    <a:pt x="689" y="812"/>
                  </a:cubicBezTo>
                  <a:cubicBezTo>
                    <a:pt x="685" y="795"/>
                    <a:pt x="679" y="779"/>
                    <a:pt x="680" y="778"/>
                  </a:cubicBezTo>
                  <a:cubicBezTo>
                    <a:pt x="680" y="774"/>
                    <a:pt x="690" y="769"/>
                    <a:pt x="690" y="769"/>
                  </a:cubicBezTo>
                  <a:cubicBezTo>
                    <a:pt x="690" y="769"/>
                    <a:pt x="690" y="769"/>
                    <a:pt x="690" y="769"/>
                  </a:cubicBezTo>
                  <a:cubicBezTo>
                    <a:pt x="690" y="769"/>
                    <a:pt x="698" y="761"/>
                    <a:pt x="702" y="761"/>
                  </a:cubicBezTo>
                  <a:cubicBezTo>
                    <a:pt x="703" y="761"/>
                    <a:pt x="717" y="771"/>
                    <a:pt x="731" y="781"/>
                  </a:cubicBezTo>
                  <a:cubicBezTo>
                    <a:pt x="745" y="790"/>
                    <a:pt x="759" y="799"/>
                    <a:pt x="762" y="799"/>
                  </a:cubicBezTo>
                  <a:cubicBezTo>
                    <a:pt x="768" y="798"/>
                    <a:pt x="779" y="787"/>
                    <a:pt x="780" y="782"/>
                  </a:cubicBezTo>
                  <a:cubicBezTo>
                    <a:pt x="780" y="780"/>
                    <a:pt x="773" y="764"/>
                    <a:pt x="765" y="749"/>
                  </a:cubicBezTo>
                  <a:cubicBezTo>
                    <a:pt x="756" y="734"/>
                    <a:pt x="748" y="720"/>
                    <a:pt x="747" y="718"/>
                  </a:cubicBezTo>
                  <a:cubicBezTo>
                    <a:pt x="747" y="714"/>
                    <a:pt x="755" y="707"/>
                    <a:pt x="755" y="707"/>
                  </a:cubicBezTo>
                  <a:cubicBezTo>
                    <a:pt x="755" y="707"/>
                    <a:pt x="755" y="707"/>
                    <a:pt x="755" y="707"/>
                  </a:cubicBezTo>
                  <a:cubicBezTo>
                    <a:pt x="755" y="707"/>
                    <a:pt x="762" y="698"/>
                    <a:pt x="765" y="697"/>
                  </a:cubicBezTo>
                  <a:cubicBezTo>
                    <a:pt x="767" y="697"/>
                    <a:pt x="782" y="703"/>
                    <a:pt x="798" y="709"/>
                  </a:cubicBezTo>
                  <a:cubicBezTo>
                    <a:pt x="813" y="715"/>
                    <a:pt x="830" y="721"/>
                    <a:pt x="833" y="720"/>
                  </a:cubicBezTo>
                  <a:cubicBezTo>
                    <a:pt x="838" y="718"/>
                    <a:pt x="846" y="705"/>
                    <a:pt x="846" y="699"/>
                  </a:cubicBezTo>
                  <a:cubicBezTo>
                    <a:pt x="846" y="697"/>
                    <a:pt x="835" y="683"/>
                    <a:pt x="824" y="671"/>
                  </a:cubicBezTo>
                  <a:cubicBezTo>
                    <a:pt x="812" y="658"/>
                    <a:pt x="800" y="646"/>
                    <a:pt x="800" y="645"/>
                  </a:cubicBezTo>
                  <a:cubicBezTo>
                    <a:pt x="799" y="641"/>
                    <a:pt x="805" y="632"/>
                    <a:pt x="805" y="632"/>
                  </a:cubicBezTo>
                  <a:cubicBezTo>
                    <a:pt x="805" y="632"/>
                    <a:pt x="805" y="632"/>
                    <a:pt x="805" y="632"/>
                  </a:cubicBezTo>
                  <a:cubicBezTo>
                    <a:pt x="805" y="632"/>
                    <a:pt x="809" y="622"/>
                    <a:pt x="812" y="620"/>
                  </a:cubicBezTo>
                  <a:cubicBezTo>
                    <a:pt x="813" y="619"/>
                    <a:pt x="830" y="622"/>
                    <a:pt x="846" y="624"/>
                  </a:cubicBezTo>
                  <a:cubicBezTo>
                    <a:pt x="863" y="627"/>
                    <a:pt x="880" y="628"/>
                    <a:pt x="883" y="626"/>
                  </a:cubicBezTo>
                  <a:cubicBezTo>
                    <a:pt x="888" y="624"/>
                    <a:pt x="893" y="609"/>
                    <a:pt x="891" y="604"/>
                  </a:cubicBezTo>
                  <a:cubicBezTo>
                    <a:pt x="891" y="601"/>
                    <a:pt x="877" y="591"/>
                    <a:pt x="863" y="581"/>
                  </a:cubicBezTo>
                  <a:cubicBezTo>
                    <a:pt x="849" y="571"/>
                    <a:pt x="834" y="563"/>
                    <a:pt x="833" y="561"/>
                  </a:cubicBezTo>
                  <a:cubicBezTo>
                    <a:pt x="831" y="558"/>
                    <a:pt x="835" y="548"/>
                    <a:pt x="835" y="548"/>
                  </a:cubicBezTo>
                  <a:cubicBezTo>
                    <a:pt x="835" y="548"/>
                    <a:pt x="835" y="548"/>
                    <a:pt x="835" y="548"/>
                  </a:cubicBezTo>
                  <a:cubicBezTo>
                    <a:pt x="836" y="548"/>
                    <a:pt x="837" y="537"/>
                    <a:pt x="840" y="535"/>
                  </a:cubicBezTo>
                  <a:cubicBezTo>
                    <a:pt x="841" y="533"/>
                    <a:pt x="857" y="533"/>
                    <a:pt x="874" y="531"/>
                  </a:cubicBezTo>
                  <a:cubicBezTo>
                    <a:pt x="891" y="529"/>
                    <a:pt x="908" y="526"/>
                    <a:pt x="910" y="524"/>
                  </a:cubicBezTo>
                  <a:cubicBezTo>
                    <a:pt x="914" y="520"/>
                    <a:pt x="916" y="505"/>
                    <a:pt x="913" y="500"/>
                  </a:cubicBezTo>
                  <a:cubicBezTo>
                    <a:pt x="912" y="498"/>
                    <a:pt x="896" y="491"/>
                    <a:pt x="880" y="48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4484497" y="2014601"/>
              <a:ext cx="1231530" cy="1230770"/>
              <a:chOff x="4484497" y="2014601"/>
              <a:chExt cx="1231530" cy="1230770"/>
            </a:xfrm>
          </p:grpSpPr>
          <p:sp>
            <p:nvSpPr>
              <p:cNvPr id="8" name="Oval 7"/>
              <p:cNvSpPr>
                <a:spLocks noChangeArrowheads="1"/>
              </p:cNvSpPr>
              <p:nvPr/>
            </p:nvSpPr>
            <p:spPr bwMode="auto">
              <a:xfrm rot="16200000">
                <a:off x="4484877" y="2014221"/>
                <a:ext cx="1230770" cy="1231530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90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AutoShape 38"/>
              <p:cNvSpPr>
                <a:spLocks/>
              </p:cNvSpPr>
              <p:nvPr/>
            </p:nvSpPr>
            <p:spPr bwMode="auto">
              <a:xfrm>
                <a:off x="4901651" y="2426097"/>
                <a:ext cx="415125" cy="418343"/>
              </a:xfrm>
              <a:custGeom>
                <a:avLst/>
                <a:gdLst>
                  <a:gd name="T0" fmla="*/ 16241 w 21600"/>
                  <a:gd name="T1" fmla="*/ 491 h 21600"/>
                  <a:gd name="T2" fmla="*/ 15753 w 21600"/>
                  <a:gd name="T3" fmla="*/ 0 h 21600"/>
                  <a:gd name="T4" fmla="*/ 5847 w 21600"/>
                  <a:gd name="T5" fmla="*/ 0 h 21600"/>
                  <a:gd name="T6" fmla="*/ 5359 w 21600"/>
                  <a:gd name="T7" fmla="*/ 491 h 21600"/>
                  <a:gd name="T8" fmla="*/ 5359 w 21600"/>
                  <a:gd name="T9" fmla="*/ 5400 h 21600"/>
                  <a:gd name="T10" fmla="*/ 16241 w 21600"/>
                  <a:gd name="T11" fmla="*/ 5400 h 21600"/>
                  <a:gd name="T12" fmla="*/ 16241 w 21600"/>
                  <a:gd name="T13" fmla="*/ 491 h 21600"/>
                  <a:gd name="T14" fmla="*/ 16403 w 21600"/>
                  <a:gd name="T15" fmla="*/ 16691 h 21600"/>
                  <a:gd name="T16" fmla="*/ 15916 w 21600"/>
                  <a:gd name="T17" fmla="*/ 16364 h 21600"/>
                  <a:gd name="T18" fmla="*/ 5684 w 21600"/>
                  <a:gd name="T19" fmla="*/ 16364 h 21600"/>
                  <a:gd name="T20" fmla="*/ 5197 w 21600"/>
                  <a:gd name="T21" fmla="*/ 16691 h 21600"/>
                  <a:gd name="T22" fmla="*/ 3573 w 21600"/>
                  <a:gd name="T23" fmla="*/ 21109 h 21600"/>
                  <a:gd name="T24" fmla="*/ 3735 w 21600"/>
                  <a:gd name="T25" fmla="*/ 21436 h 21600"/>
                  <a:gd name="T26" fmla="*/ 4060 w 21600"/>
                  <a:gd name="T27" fmla="*/ 21600 h 21600"/>
                  <a:gd name="T28" fmla="*/ 17540 w 21600"/>
                  <a:gd name="T29" fmla="*/ 21600 h 21600"/>
                  <a:gd name="T30" fmla="*/ 17865 w 21600"/>
                  <a:gd name="T31" fmla="*/ 21436 h 21600"/>
                  <a:gd name="T32" fmla="*/ 18027 w 21600"/>
                  <a:gd name="T33" fmla="*/ 21109 h 21600"/>
                  <a:gd name="T34" fmla="*/ 16403 w 21600"/>
                  <a:gd name="T35" fmla="*/ 16691 h 21600"/>
                  <a:gd name="T36" fmla="*/ 4872 w 21600"/>
                  <a:gd name="T37" fmla="*/ 9164 h 21600"/>
                  <a:gd name="T38" fmla="*/ 4872 w 21600"/>
                  <a:gd name="T39" fmla="*/ 10964 h 21600"/>
                  <a:gd name="T40" fmla="*/ 16565 w 21600"/>
                  <a:gd name="T41" fmla="*/ 10964 h 21600"/>
                  <a:gd name="T42" fmla="*/ 16565 w 21600"/>
                  <a:gd name="T43" fmla="*/ 9164 h 21600"/>
                  <a:gd name="T44" fmla="*/ 15266 w 21600"/>
                  <a:gd name="T45" fmla="*/ 6545 h 21600"/>
                  <a:gd name="T46" fmla="*/ 6334 w 21600"/>
                  <a:gd name="T47" fmla="*/ 6545 h 21600"/>
                  <a:gd name="T48" fmla="*/ 4872 w 21600"/>
                  <a:gd name="T49" fmla="*/ 9164 h 21600"/>
                  <a:gd name="T50" fmla="*/ 10719 w 21600"/>
                  <a:gd name="T51" fmla="*/ 8345 h 21600"/>
                  <a:gd name="T52" fmla="*/ 12505 w 21600"/>
                  <a:gd name="T53" fmla="*/ 9164 h 21600"/>
                  <a:gd name="T54" fmla="*/ 10719 w 21600"/>
                  <a:gd name="T55" fmla="*/ 10145 h 21600"/>
                  <a:gd name="T56" fmla="*/ 9095 w 21600"/>
                  <a:gd name="T57" fmla="*/ 9164 h 21600"/>
                  <a:gd name="T58" fmla="*/ 10719 w 21600"/>
                  <a:gd name="T59" fmla="*/ 8345 h 21600"/>
                  <a:gd name="T60" fmla="*/ 19326 w 21600"/>
                  <a:gd name="T61" fmla="*/ 6545 h 21600"/>
                  <a:gd name="T62" fmla="*/ 16403 w 21600"/>
                  <a:gd name="T63" fmla="*/ 6545 h 21600"/>
                  <a:gd name="T64" fmla="*/ 17540 w 21600"/>
                  <a:gd name="T65" fmla="*/ 8836 h 21600"/>
                  <a:gd name="T66" fmla="*/ 17540 w 21600"/>
                  <a:gd name="T67" fmla="*/ 8836 h 21600"/>
                  <a:gd name="T68" fmla="*/ 17702 w 21600"/>
                  <a:gd name="T69" fmla="*/ 9000 h 21600"/>
                  <a:gd name="T70" fmla="*/ 17702 w 21600"/>
                  <a:gd name="T71" fmla="*/ 11455 h 21600"/>
                  <a:gd name="T72" fmla="*/ 17215 w 21600"/>
                  <a:gd name="T73" fmla="*/ 11945 h 21600"/>
                  <a:gd name="T74" fmla="*/ 4385 w 21600"/>
                  <a:gd name="T75" fmla="*/ 11945 h 21600"/>
                  <a:gd name="T76" fmla="*/ 3898 w 21600"/>
                  <a:gd name="T77" fmla="*/ 11455 h 21600"/>
                  <a:gd name="T78" fmla="*/ 3898 w 21600"/>
                  <a:gd name="T79" fmla="*/ 9000 h 21600"/>
                  <a:gd name="T80" fmla="*/ 4060 w 21600"/>
                  <a:gd name="T81" fmla="*/ 8836 h 21600"/>
                  <a:gd name="T82" fmla="*/ 5197 w 21600"/>
                  <a:gd name="T83" fmla="*/ 6545 h 21600"/>
                  <a:gd name="T84" fmla="*/ 2274 w 21600"/>
                  <a:gd name="T85" fmla="*/ 6545 h 21600"/>
                  <a:gd name="T86" fmla="*/ 0 w 21600"/>
                  <a:gd name="T87" fmla="*/ 8836 h 21600"/>
                  <a:gd name="T88" fmla="*/ 0 w 21600"/>
                  <a:gd name="T89" fmla="*/ 16527 h 21600"/>
                  <a:gd name="T90" fmla="*/ 2274 w 21600"/>
                  <a:gd name="T91" fmla="*/ 18818 h 21600"/>
                  <a:gd name="T92" fmla="*/ 3086 w 21600"/>
                  <a:gd name="T93" fmla="*/ 18818 h 21600"/>
                  <a:gd name="T94" fmla="*/ 4060 w 21600"/>
                  <a:gd name="T95" fmla="*/ 16200 h 21600"/>
                  <a:gd name="T96" fmla="*/ 5684 w 21600"/>
                  <a:gd name="T97" fmla="*/ 15055 h 21600"/>
                  <a:gd name="T98" fmla="*/ 15916 w 21600"/>
                  <a:gd name="T99" fmla="*/ 15055 h 21600"/>
                  <a:gd name="T100" fmla="*/ 17540 w 21600"/>
                  <a:gd name="T101" fmla="*/ 16200 h 21600"/>
                  <a:gd name="T102" fmla="*/ 18514 w 21600"/>
                  <a:gd name="T103" fmla="*/ 18818 h 21600"/>
                  <a:gd name="T104" fmla="*/ 19326 w 21600"/>
                  <a:gd name="T105" fmla="*/ 18818 h 21600"/>
                  <a:gd name="T106" fmla="*/ 21600 w 21600"/>
                  <a:gd name="T107" fmla="*/ 16527 h 21600"/>
                  <a:gd name="T108" fmla="*/ 21600 w 21600"/>
                  <a:gd name="T109" fmla="*/ 8836 h 21600"/>
                  <a:gd name="T110" fmla="*/ 19326 w 21600"/>
                  <a:gd name="T111" fmla="*/ 6545 h 21600"/>
                  <a:gd name="T112" fmla="*/ 19326 w 21600"/>
                  <a:gd name="T113" fmla="*/ 6545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1600" h="21600">
                    <a:moveTo>
                      <a:pt x="16241" y="491"/>
                    </a:moveTo>
                    <a:cubicBezTo>
                      <a:pt x="16241" y="164"/>
                      <a:pt x="16078" y="0"/>
                      <a:pt x="15753" y="0"/>
                    </a:cubicBezTo>
                    <a:cubicBezTo>
                      <a:pt x="5847" y="0"/>
                      <a:pt x="5847" y="0"/>
                      <a:pt x="5847" y="0"/>
                    </a:cubicBezTo>
                    <a:cubicBezTo>
                      <a:pt x="5522" y="0"/>
                      <a:pt x="5359" y="164"/>
                      <a:pt x="5359" y="491"/>
                    </a:cubicBezTo>
                    <a:cubicBezTo>
                      <a:pt x="5359" y="5400"/>
                      <a:pt x="5359" y="5400"/>
                      <a:pt x="5359" y="5400"/>
                    </a:cubicBezTo>
                    <a:cubicBezTo>
                      <a:pt x="16241" y="5400"/>
                      <a:pt x="16241" y="5400"/>
                      <a:pt x="16241" y="5400"/>
                    </a:cubicBezTo>
                    <a:lnTo>
                      <a:pt x="16241" y="491"/>
                    </a:lnTo>
                    <a:close/>
                    <a:moveTo>
                      <a:pt x="16403" y="16691"/>
                    </a:moveTo>
                    <a:cubicBezTo>
                      <a:pt x="16241" y="16527"/>
                      <a:pt x="16078" y="16364"/>
                      <a:pt x="15916" y="16364"/>
                    </a:cubicBezTo>
                    <a:cubicBezTo>
                      <a:pt x="5684" y="16364"/>
                      <a:pt x="5684" y="16364"/>
                      <a:pt x="5684" y="16364"/>
                    </a:cubicBezTo>
                    <a:cubicBezTo>
                      <a:pt x="5522" y="16364"/>
                      <a:pt x="5359" y="16527"/>
                      <a:pt x="5197" y="16691"/>
                    </a:cubicBezTo>
                    <a:cubicBezTo>
                      <a:pt x="3573" y="21109"/>
                      <a:pt x="3573" y="21109"/>
                      <a:pt x="3573" y="21109"/>
                    </a:cubicBezTo>
                    <a:cubicBezTo>
                      <a:pt x="3573" y="21273"/>
                      <a:pt x="3573" y="21273"/>
                      <a:pt x="3735" y="21436"/>
                    </a:cubicBezTo>
                    <a:cubicBezTo>
                      <a:pt x="3735" y="21600"/>
                      <a:pt x="3898" y="21600"/>
                      <a:pt x="4060" y="21600"/>
                    </a:cubicBezTo>
                    <a:cubicBezTo>
                      <a:pt x="17540" y="21600"/>
                      <a:pt x="17540" y="21600"/>
                      <a:pt x="17540" y="21600"/>
                    </a:cubicBezTo>
                    <a:cubicBezTo>
                      <a:pt x="17702" y="21600"/>
                      <a:pt x="17865" y="21600"/>
                      <a:pt x="17865" y="21436"/>
                    </a:cubicBezTo>
                    <a:cubicBezTo>
                      <a:pt x="18027" y="21273"/>
                      <a:pt x="18027" y="21273"/>
                      <a:pt x="18027" y="21109"/>
                    </a:cubicBezTo>
                    <a:lnTo>
                      <a:pt x="16403" y="16691"/>
                    </a:lnTo>
                    <a:close/>
                    <a:moveTo>
                      <a:pt x="4872" y="9164"/>
                    </a:moveTo>
                    <a:cubicBezTo>
                      <a:pt x="4872" y="10964"/>
                      <a:pt x="4872" y="10964"/>
                      <a:pt x="4872" y="10964"/>
                    </a:cubicBezTo>
                    <a:cubicBezTo>
                      <a:pt x="16565" y="10964"/>
                      <a:pt x="16565" y="10964"/>
                      <a:pt x="16565" y="10964"/>
                    </a:cubicBezTo>
                    <a:cubicBezTo>
                      <a:pt x="16565" y="9164"/>
                      <a:pt x="16565" y="9164"/>
                      <a:pt x="16565" y="9164"/>
                    </a:cubicBezTo>
                    <a:cubicBezTo>
                      <a:pt x="16565" y="9164"/>
                      <a:pt x="15266" y="6545"/>
                      <a:pt x="15266" y="6545"/>
                    </a:cubicBezTo>
                    <a:cubicBezTo>
                      <a:pt x="6334" y="6545"/>
                      <a:pt x="6334" y="6545"/>
                      <a:pt x="6334" y="6545"/>
                    </a:cubicBezTo>
                    <a:cubicBezTo>
                      <a:pt x="6334" y="6545"/>
                      <a:pt x="4872" y="9164"/>
                      <a:pt x="4872" y="9164"/>
                    </a:cubicBezTo>
                    <a:close/>
                    <a:moveTo>
                      <a:pt x="10719" y="8345"/>
                    </a:moveTo>
                    <a:cubicBezTo>
                      <a:pt x="11693" y="8345"/>
                      <a:pt x="12505" y="8673"/>
                      <a:pt x="12505" y="9164"/>
                    </a:cubicBezTo>
                    <a:cubicBezTo>
                      <a:pt x="12505" y="9655"/>
                      <a:pt x="11693" y="10145"/>
                      <a:pt x="10719" y="10145"/>
                    </a:cubicBezTo>
                    <a:cubicBezTo>
                      <a:pt x="9907" y="10145"/>
                      <a:pt x="9095" y="9655"/>
                      <a:pt x="9095" y="9164"/>
                    </a:cubicBezTo>
                    <a:cubicBezTo>
                      <a:pt x="9095" y="8673"/>
                      <a:pt x="9907" y="8345"/>
                      <a:pt x="10719" y="8345"/>
                    </a:cubicBezTo>
                    <a:close/>
                    <a:moveTo>
                      <a:pt x="19326" y="6545"/>
                    </a:moveTo>
                    <a:cubicBezTo>
                      <a:pt x="16403" y="6545"/>
                      <a:pt x="16403" y="6545"/>
                      <a:pt x="16403" y="6545"/>
                    </a:cubicBezTo>
                    <a:cubicBezTo>
                      <a:pt x="17540" y="8836"/>
                      <a:pt x="17540" y="8836"/>
                      <a:pt x="17540" y="8836"/>
                    </a:cubicBezTo>
                    <a:cubicBezTo>
                      <a:pt x="17540" y="8836"/>
                      <a:pt x="17540" y="8836"/>
                      <a:pt x="17540" y="8836"/>
                    </a:cubicBezTo>
                    <a:cubicBezTo>
                      <a:pt x="17702" y="8836"/>
                      <a:pt x="17702" y="8836"/>
                      <a:pt x="17702" y="9000"/>
                    </a:cubicBezTo>
                    <a:cubicBezTo>
                      <a:pt x="17702" y="9000"/>
                      <a:pt x="17702" y="11455"/>
                      <a:pt x="17702" y="11455"/>
                    </a:cubicBezTo>
                    <a:cubicBezTo>
                      <a:pt x="17702" y="11782"/>
                      <a:pt x="17540" y="11945"/>
                      <a:pt x="17215" y="11945"/>
                    </a:cubicBezTo>
                    <a:cubicBezTo>
                      <a:pt x="4385" y="11945"/>
                      <a:pt x="4385" y="11945"/>
                      <a:pt x="4385" y="11945"/>
                    </a:cubicBezTo>
                    <a:cubicBezTo>
                      <a:pt x="4060" y="11945"/>
                      <a:pt x="3898" y="11782"/>
                      <a:pt x="3898" y="11455"/>
                    </a:cubicBezTo>
                    <a:cubicBezTo>
                      <a:pt x="3898" y="11455"/>
                      <a:pt x="3898" y="9164"/>
                      <a:pt x="3898" y="9000"/>
                    </a:cubicBezTo>
                    <a:cubicBezTo>
                      <a:pt x="3898" y="8836"/>
                      <a:pt x="3898" y="8836"/>
                      <a:pt x="4060" y="8836"/>
                    </a:cubicBezTo>
                    <a:cubicBezTo>
                      <a:pt x="5197" y="6545"/>
                      <a:pt x="5197" y="6545"/>
                      <a:pt x="5197" y="6545"/>
                    </a:cubicBezTo>
                    <a:cubicBezTo>
                      <a:pt x="2274" y="6545"/>
                      <a:pt x="2274" y="6545"/>
                      <a:pt x="2274" y="6545"/>
                    </a:cubicBezTo>
                    <a:cubicBezTo>
                      <a:pt x="974" y="6545"/>
                      <a:pt x="0" y="7691"/>
                      <a:pt x="0" y="8836"/>
                    </a:cubicBezTo>
                    <a:cubicBezTo>
                      <a:pt x="0" y="16527"/>
                      <a:pt x="0" y="16527"/>
                      <a:pt x="0" y="16527"/>
                    </a:cubicBezTo>
                    <a:cubicBezTo>
                      <a:pt x="0" y="17836"/>
                      <a:pt x="974" y="18818"/>
                      <a:pt x="2274" y="18818"/>
                    </a:cubicBezTo>
                    <a:cubicBezTo>
                      <a:pt x="3086" y="18818"/>
                      <a:pt x="3086" y="18818"/>
                      <a:pt x="3086" y="18818"/>
                    </a:cubicBezTo>
                    <a:cubicBezTo>
                      <a:pt x="4060" y="16200"/>
                      <a:pt x="4060" y="16200"/>
                      <a:pt x="4060" y="16200"/>
                    </a:cubicBezTo>
                    <a:cubicBezTo>
                      <a:pt x="4223" y="15545"/>
                      <a:pt x="5035" y="15055"/>
                      <a:pt x="5684" y="15055"/>
                    </a:cubicBezTo>
                    <a:cubicBezTo>
                      <a:pt x="15916" y="15055"/>
                      <a:pt x="15916" y="15055"/>
                      <a:pt x="15916" y="15055"/>
                    </a:cubicBezTo>
                    <a:cubicBezTo>
                      <a:pt x="16565" y="15055"/>
                      <a:pt x="17377" y="15545"/>
                      <a:pt x="17540" y="16200"/>
                    </a:cubicBezTo>
                    <a:cubicBezTo>
                      <a:pt x="18514" y="18818"/>
                      <a:pt x="18514" y="18818"/>
                      <a:pt x="18514" y="18818"/>
                    </a:cubicBezTo>
                    <a:cubicBezTo>
                      <a:pt x="19326" y="18818"/>
                      <a:pt x="19326" y="18818"/>
                      <a:pt x="19326" y="18818"/>
                    </a:cubicBezTo>
                    <a:cubicBezTo>
                      <a:pt x="20626" y="18818"/>
                      <a:pt x="21600" y="17836"/>
                      <a:pt x="21600" y="16527"/>
                    </a:cubicBezTo>
                    <a:cubicBezTo>
                      <a:pt x="21600" y="8836"/>
                      <a:pt x="21600" y="8836"/>
                      <a:pt x="21600" y="8836"/>
                    </a:cubicBezTo>
                    <a:cubicBezTo>
                      <a:pt x="21600" y="7691"/>
                      <a:pt x="20626" y="6545"/>
                      <a:pt x="19326" y="6545"/>
                    </a:cubicBezTo>
                    <a:close/>
                    <a:moveTo>
                      <a:pt x="19326" y="6545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8154829" y="4237727"/>
            <a:ext cx="2389596" cy="203034"/>
            <a:chOff x="8154829" y="4237727"/>
            <a:chExt cx="2389596" cy="203034"/>
          </a:xfrm>
        </p:grpSpPr>
        <p:cxnSp>
          <p:nvCxnSpPr>
            <p:cNvPr id="29" name="Straight Connector 28"/>
            <p:cNvCxnSpPr/>
            <p:nvPr/>
          </p:nvCxnSpPr>
          <p:spPr>
            <a:xfrm>
              <a:off x="8676968" y="4440761"/>
              <a:ext cx="1867457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>
              <a:off x="8154829" y="4237727"/>
              <a:ext cx="522140" cy="203034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Group 37"/>
          <p:cNvGrpSpPr/>
          <p:nvPr/>
        </p:nvGrpSpPr>
        <p:grpSpPr>
          <a:xfrm>
            <a:off x="6142360" y="3659461"/>
            <a:ext cx="2233807" cy="2233806"/>
            <a:chOff x="6142360" y="3659461"/>
            <a:chExt cx="2233807" cy="2233806"/>
          </a:xfrm>
        </p:grpSpPr>
        <p:sp>
          <p:nvSpPr>
            <p:cNvPr id="9" name="Freeform 8"/>
            <p:cNvSpPr>
              <a:spLocks/>
            </p:cNvSpPr>
            <p:nvPr/>
          </p:nvSpPr>
          <p:spPr bwMode="auto">
            <a:xfrm flipV="1">
              <a:off x="6142360" y="3659461"/>
              <a:ext cx="2233807" cy="2233806"/>
            </a:xfrm>
            <a:custGeom>
              <a:avLst/>
              <a:gdLst>
                <a:gd name="T0" fmla="*/ 0 w 972"/>
                <a:gd name="T1" fmla="*/ 972 h 972"/>
                <a:gd name="T2" fmla="*/ 0 w 972"/>
                <a:gd name="T3" fmla="*/ 486 h 972"/>
                <a:gd name="T4" fmla="*/ 486 w 972"/>
                <a:gd name="T5" fmla="*/ 0 h 972"/>
                <a:gd name="T6" fmla="*/ 972 w 972"/>
                <a:gd name="T7" fmla="*/ 486 h 972"/>
                <a:gd name="T8" fmla="*/ 486 w 972"/>
                <a:gd name="T9" fmla="*/ 972 h 972"/>
                <a:gd name="T10" fmla="*/ 0 w 972"/>
                <a:gd name="T11" fmla="*/ 972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2" h="972">
                  <a:moveTo>
                    <a:pt x="0" y="972"/>
                  </a:moveTo>
                  <a:cubicBezTo>
                    <a:pt x="0" y="486"/>
                    <a:pt x="0" y="486"/>
                    <a:pt x="0" y="486"/>
                  </a:cubicBezTo>
                  <a:cubicBezTo>
                    <a:pt x="0" y="218"/>
                    <a:pt x="218" y="0"/>
                    <a:pt x="486" y="0"/>
                  </a:cubicBezTo>
                  <a:cubicBezTo>
                    <a:pt x="754" y="0"/>
                    <a:pt x="972" y="218"/>
                    <a:pt x="972" y="486"/>
                  </a:cubicBezTo>
                  <a:cubicBezTo>
                    <a:pt x="972" y="754"/>
                    <a:pt x="754" y="972"/>
                    <a:pt x="486" y="972"/>
                  </a:cubicBezTo>
                  <a:lnTo>
                    <a:pt x="0" y="9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 flipV="1">
              <a:off x="6303373" y="3834762"/>
              <a:ext cx="1899456" cy="1902082"/>
            </a:xfrm>
            <a:custGeom>
              <a:avLst/>
              <a:gdLst>
                <a:gd name="T0" fmla="*/ 846 w 916"/>
                <a:gd name="T1" fmla="*/ 458 h 917"/>
                <a:gd name="T2" fmla="*/ 910 w 916"/>
                <a:gd name="T3" fmla="*/ 394 h 917"/>
                <a:gd name="T4" fmla="*/ 835 w 916"/>
                <a:gd name="T5" fmla="*/ 369 h 917"/>
                <a:gd name="T6" fmla="*/ 884 w 916"/>
                <a:gd name="T7" fmla="*/ 292 h 917"/>
                <a:gd name="T8" fmla="*/ 805 w 916"/>
                <a:gd name="T9" fmla="*/ 285 h 917"/>
                <a:gd name="T10" fmla="*/ 834 w 916"/>
                <a:gd name="T11" fmla="*/ 199 h 917"/>
                <a:gd name="T12" fmla="*/ 755 w 916"/>
                <a:gd name="T13" fmla="*/ 210 h 917"/>
                <a:gd name="T14" fmla="*/ 764 w 916"/>
                <a:gd name="T15" fmla="*/ 119 h 917"/>
                <a:gd name="T16" fmla="*/ 690 w 916"/>
                <a:gd name="T17" fmla="*/ 148 h 917"/>
                <a:gd name="T18" fmla="*/ 677 w 916"/>
                <a:gd name="T19" fmla="*/ 58 h 917"/>
                <a:gd name="T20" fmla="*/ 612 w 916"/>
                <a:gd name="T21" fmla="*/ 103 h 917"/>
                <a:gd name="T22" fmla="*/ 579 w 916"/>
                <a:gd name="T23" fmla="*/ 19 h 917"/>
                <a:gd name="T24" fmla="*/ 526 w 916"/>
                <a:gd name="T25" fmla="*/ 77 h 917"/>
                <a:gd name="T26" fmla="*/ 474 w 916"/>
                <a:gd name="T27" fmla="*/ 3 h 917"/>
                <a:gd name="T28" fmla="*/ 436 w 916"/>
                <a:gd name="T29" fmla="*/ 72 h 917"/>
                <a:gd name="T30" fmla="*/ 369 w 916"/>
                <a:gd name="T31" fmla="*/ 12 h 917"/>
                <a:gd name="T32" fmla="*/ 348 w 916"/>
                <a:gd name="T33" fmla="*/ 88 h 917"/>
                <a:gd name="T34" fmla="*/ 268 w 916"/>
                <a:gd name="T35" fmla="*/ 44 h 917"/>
                <a:gd name="T36" fmla="*/ 266 w 916"/>
                <a:gd name="T37" fmla="*/ 123 h 917"/>
                <a:gd name="T38" fmla="*/ 178 w 916"/>
                <a:gd name="T39" fmla="*/ 100 h 917"/>
                <a:gd name="T40" fmla="*/ 194 w 916"/>
                <a:gd name="T41" fmla="*/ 177 h 917"/>
                <a:gd name="T42" fmla="*/ 103 w 916"/>
                <a:gd name="T43" fmla="*/ 174 h 917"/>
                <a:gd name="T44" fmla="*/ 136 w 916"/>
                <a:gd name="T45" fmla="*/ 246 h 917"/>
                <a:gd name="T46" fmla="*/ 47 w 916"/>
                <a:gd name="T47" fmla="*/ 264 h 917"/>
                <a:gd name="T48" fmla="*/ 96 w 916"/>
                <a:gd name="T49" fmla="*/ 326 h 917"/>
                <a:gd name="T50" fmla="*/ 13 w 916"/>
                <a:gd name="T51" fmla="*/ 364 h 917"/>
                <a:gd name="T52" fmla="*/ 75 w 916"/>
                <a:gd name="T53" fmla="*/ 414 h 917"/>
                <a:gd name="T54" fmla="*/ 3 w 916"/>
                <a:gd name="T55" fmla="*/ 470 h 917"/>
                <a:gd name="T56" fmla="*/ 75 w 916"/>
                <a:gd name="T57" fmla="*/ 503 h 917"/>
                <a:gd name="T58" fmla="*/ 18 w 916"/>
                <a:gd name="T59" fmla="*/ 574 h 917"/>
                <a:gd name="T60" fmla="*/ 96 w 916"/>
                <a:gd name="T61" fmla="*/ 591 h 917"/>
                <a:gd name="T62" fmla="*/ 57 w 916"/>
                <a:gd name="T63" fmla="*/ 673 h 917"/>
                <a:gd name="T64" fmla="*/ 136 w 916"/>
                <a:gd name="T65" fmla="*/ 671 h 917"/>
                <a:gd name="T66" fmla="*/ 117 w 916"/>
                <a:gd name="T67" fmla="*/ 760 h 917"/>
                <a:gd name="T68" fmla="*/ 194 w 916"/>
                <a:gd name="T69" fmla="*/ 740 h 917"/>
                <a:gd name="T70" fmla="*/ 196 w 916"/>
                <a:gd name="T71" fmla="*/ 831 h 917"/>
                <a:gd name="T72" fmla="*/ 266 w 916"/>
                <a:gd name="T73" fmla="*/ 793 h 917"/>
                <a:gd name="T74" fmla="*/ 289 w 916"/>
                <a:gd name="T75" fmla="*/ 881 h 917"/>
                <a:gd name="T76" fmla="*/ 348 w 916"/>
                <a:gd name="T77" fmla="*/ 829 h 917"/>
                <a:gd name="T78" fmla="*/ 391 w 916"/>
                <a:gd name="T79" fmla="*/ 909 h 917"/>
                <a:gd name="T80" fmla="*/ 437 w 916"/>
                <a:gd name="T81" fmla="*/ 845 h 917"/>
                <a:gd name="T82" fmla="*/ 497 w 916"/>
                <a:gd name="T83" fmla="*/ 913 h 917"/>
                <a:gd name="T84" fmla="*/ 526 w 916"/>
                <a:gd name="T85" fmla="*/ 839 h 917"/>
                <a:gd name="T86" fmla="*/ 601 w 916"/>
                <a:gd name="T87" fmla="*/ 892 h 917"/>
                <a:gd name="T88" fmla="*/ 612 w 916"/>
                <a:gd name="T89" fmla="*/ 814 h 917"/>
                <a:gd name="T90" fmla="*/ 697 w 916"/>
                <a:gd name="T91" fmla="*/ 847 h 917"/>
                <a:gd name="T92" fmla="*/ 690 w 916"/>
                <a:gd name="T93" fmla="*/ 769 h 917"/>
                <a:gd name="T94" fmla="*/ 780 w 916"/>
                <a:gd name="T95" fmla="*/ 782 h 917"/>
                <a:gd name="T96" fmla="*/ 755 w 916"/>
                <a:gd name="T97" fmla="*/ 707 h 917"/>
                <a:gd name="T98" fmla="*/ 846 w 916"/>
                <a:gd name="T99" fmla="*/ 699 h 917"/>
                <a:gd name="T100" fmla="*/ 805 w 916"/>
                <a:gd name="T101" fmla="*/ 632 h 917"/>
                <a:gd name="T102" fmla="*/ 891 w 916"/>
                <a:gd name="T103" fmla="*/ 604 h 917"/>
                <a:gd name="T104" fmla="*/ 835 w 916"/>
                <a:gd name="T105" fmla="*/ 548 h 917"/>
                <a:gd name="T106" fmla="*/ 913 w 916"/>
                <a:gd name="T107" fmla="*/ 50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6" h="917">
                  <a:moveTo>
                    <a:pt x="880" y="485"/>
                  </a:moveTo>
                  <a:cubicBezTo>
                    <a:pt x="864" y="479"/>
                    <a:pt x="848" y="473"/>
                    <a:pt x="847" y="472"/>
                  </a:cubicBezTo>
                  <a:cubicBezTo>
                    <a:pt x="844" y="469"/>
                    <a:pt x="846" y="459"/>
                    <a:pt x="846" y="459"/>
                  </a:cubicBezTo>
                  <a:cubicBezTo>
                    <a:pt x="846" y="458"/>
                    <a:pt x="846" y="458"/>
                    <a:pt x="846" y="458"/>
                  </a:cubicBezTo>
                  <a:cubicBezTo>
                    <a:pt x="846" y="458"/>
                    <a:pt x="845" y="447"/>
                    <a:pt x="847" y="445"/>
                  </a:cubicBezTo>
                  <a:cubicBezTo>
                    <a:pt x="848" y="443"/>
                    <a:pt x="864" y="439"/>
                    <a:pt x="880" y="433"/>
                  </a:cubicBezTo>
                  <a:cubicBezTo>
                    <a:pt x="896" y="427"/>
                    <a:pt x="912" y="421"/>
                    <a:pt x="913" y="418"/>
                  </a:cubicBezTo>
                  <a:cubicBezTo>
                    <a:pt x="916" y="414"/>
                    <a:pt x="914" y="398"/>
                    <a:pt x="910" y="394"/>
                  </a:cubicBezTo>
                  <a:cubicBezTo>
                    <a:pt x="909" y="392"/>
                    <a:pt x="892" y="389"/>
                    <a:pt x="875" y="387"/>
                  </a:cubicBezTo>
                  <a:cubicBezTo>
                    <a:pt x="858" y="385"/>
                    <a:pt x="841" y="383"/>
                    <a:pt x="840" y="382"/>
                  </a:cubicBezTo>
                  <a:cubicBezTo>
                    <a:pt x="836" y="380"/>
                    <a:pt x="835" y="369"/>
                    <a:pt x="835" y="369"/>
                  </a:cubicBezTo>
                  <a:cubicBezTo>
                    <a:pt x="835" y="369"/>
                    <a:pt x="835" y="369"/>
                    <a:pt x="835" y="369"/>
                  </a:cubicBezTo>
                  <a:cubicBezTo>
                    <a:pt x="835" y="369"/>
                    <a:pt x="832" y="359"/>
                    <a:pt x="833" y="356"/>
                  </a:cubicBezTo>
                  <a:cubicBezTo>
                    <a:pt x="834" y="354"/>
                    <a:pt x="848" y="346"/>
                    <a:pt x="863" y="337"/>
                  </a:cubicBezTo>
                  <a:cubicBezTo>
                    <a:pt x="877" y="328"/>
                    <a:pt x="891" y="317"/>
                    <a:pt x="892" y="315"/>
                  </a:cubicBezTo>
                  <a:cubicBezTo>
                    <a:pt x="894" y="309"/>
                    <a:pt x="888" y="295"/>
                    <a:pt x="884" y="292"/>
                  </a:cubicBezTo>
                  <a:cubicBezTo>
                    <a:pt x="881" y="290"/>
                    <a:pt x="864" y="291"/>
                    <a:pt x="847" y="293"/>
                  </a:cubicBezTo>
                  <a:cubicBezTo>
                    <a:pt x="830" y="295"/>
                    <a:pt x="814" y="297"/>
                    <a:pt x="812" y="296"/>
                  </a:cubicBezTo>
                  <a:cubicBezTo>
                    <a:pt x="808" y="295"/>
                    <a:pt x="805" y="285"/>
                    <a:pt x="805" y="285"/>
                  </a:cubicBezTo>
                  <a:cubicBezTo>
                    <a:pt x="805" y="285"/>
                    <a:pt x="805" y="285"/>
                    <a:pt x="805" y="285"/>
                  </a:cubicBezTo>
                  <a:cubicBezTo>
                    <a:pt x="805" y="285"/>
                    <a:pt x="799" y="275"/>
                    <a:pt x="799" y="272"/>
                  </a:cubicBezTo>
                  <a:cubicBezTo>
                    <a:pt x="800" y="271"/>
                    <a:pt x="812" y="259"/>
                    <a:pt x="824" y="247"/>
                  </a:cubicBezTo>
                  <a:cubicBezTo>
                    <a:pt x="835" y="235"/>
                    <a:pt x="847" y="222"/>
                    <a:pt x="847" y="219"/>
                  </a:cubicBezTo>
                  <a:cubicBezTo>
                    <a:pt x="847" y="213"/>
                    <a:pt x="839" y="200"/>
                    <a:pt x="834" y="199"/>
                  </a:cubicBezTo>
                  <a:cubicBezTo>
                    <a:pt x="831" y="198"/>
                    <a:pt x="815" y="202"/>
                    <a:pt x="798" y="208"/>
                  </a:cubicBezTo>
                  <a:cubicBezTo>
                    <a:pt x="782" y="213"/>
                    <a:pt x="767" y="220"/>
                    <a:pt x="765" y="220"/>
                  </a:cubicBezTo>
                  <a:cubicBezTo>
                    <a:pt x="761" y="219"/>
                    <a:pt x="755" y="210"/>
                    <a:pt x="755" y="210"/>
                  </a:cubicBezTo>
                  <a:cubicBezTo>
                    <a:pt x="755" y="210"/>
                    <a:pt x="755" y="210"/>
                    <a:pt x="755" y="210"/>
                  </a:cubicBezTo>
                  <a:cubicBezTo>
                    <a:pt x="755" y="210"/>
                    <a:pt x="748" y="202"/>
                    <a:pt x="747" y="199"/>
                  </a:cubicBezTo>
                  <a:cubicBezTo>
                    <a:pt x="747" y="197"/>
                    <a:pt x="756" y="183"/>
                    <a:pt x="765" y="169"/>
                  </a:cubicBezTo>
                  <a:cubicBezTo>
                    <a:pt x="774" y="154"/>
                    <a:pt x="782" y="139"/>
                    <a:pt x="781" y="136"/>
                  </a:cubicBezTo>
                  <a:cubicBezTo>
                    <a:pt x="780" y="130"/>
                    <a:pt x="769" y="120"/>
                    <a:pt x="764" y="119"/>
                  </a:cubicBezTo>
                  <a:cubicBezTo>
                    <a:pt x="761" y="119"/>
                    <a:pt x="746" y="127"/>
                    <a:pt x="732" y="136"/>
                  </a:cubicBezTo>
                  <a:cubicBezTo>
                    <a:pt x="717" y="145"/>
                    <a:pt x="703" y="155"/>
                    <a:pt x="701" y="155"/>
                  </a:cubicBezTo>
                  <a:cubicBezTo>
                    <a:pt x="698" y="156"/>
                    <a:pt x="690" y="148"/>
                    <a:pt x="690" y="148"/>
                  </a:cubicBezTo>
                  <a:cubicBezTo>
                    <a:pt x="690" y="148"/>
                    <a:pt x="690" y="148"/>
                    <a:pt x="690" y="148"/>
                  </a:cubicBezTo>
                  <a:cubicBezTo>
                    <a:pt x="690" y="148"/>
                    <a:pt x="681" y="142"/>
                    <a:pt x="680" y="139"/>
                  </a:cubicBezTo>
                  <a:cubicBezTo>
                    <a:pt x="679" y="138"/>
                    <a:pt x="685" y="122"/>
                    <a:pt x="690" y="106"/>
                  </a:cubicBezTo>
                  <a:cubicBezTo>
                    <a:pt x="695" y="90"/>
                    <a:pt x="699" y="73"/>
                    <a:pt x="698" y="70"/>
                  </a:cubicBezTo>
                  <a:cubicBezTo>
                    <a:pt x="696" y="65"/>
                    <a:pt x="683" y="58"/>
                    <a:pt x="677" y="58"/>
                  </a:cubicBezTo>
                  <a:cubicBezTo>
                    <a:pt x="675" y="58"/>
                    <a:pt x="662" y="70"/>
                    <a:pt x="650" y="82"/>
                  </a:cubicBezTo>
                  <a:cubicBezTo>
                    <a:pt x="638" y="94"/>
                    <a:pt x="627" y="107"/>
                    <a:pt x="625" y="108"/>
                  </a:cubicBezTo>
                  <a:cubicBezTo>
                    <a:pt x="622" y="109"/>
                    <a:pt x="612" y="103"/>
                    <a:pt x="612" y="103"/>
                  </a:cubicBezTo>
                  <a:cubicBezTo>
                    <a:pt x="612" y="103"/>
                    <a:pt x="612" y="103"/>
                    <a:pt x="612" y="103"/>
                  </a:cubicBezTo>
                  <a:cubicBezTo>
                    <a:pt x="612" y="103"/>
                    <a:pt x="602" y="100"/>
                    <a:pt x="600" y="97"/>
                  </a:cubicBezTo>
                  <a:cubicBezTo>
                    <a:pt x="599" y="95"/>
                    <a:pt x="601" y="79"/>
                    <a:pt x="602" y="62"/>
                  </a:cubicBezTo>
                  <a:cubicBezTo>
                    <a:pt x="604" y="45"/>
                    <a:pt x="604" y="28"/>
                    <a:pt x="602" y="26"/>
                  </a:cubicBezTo>
                  <a:cubicBezTo>
                    <a:pt x="599" y="21"/>
                    <a:pt x="584" y="17"/>
                    <a:pt x="579" y="19"/>
                  </a:cubicBezTo>
                  <a:cubicBezTo>
                    <a:pt x="577" y="19"/>
                    <a:pt x="567" y="34"/>
                    <a:pt x="558" y="48"/>
                  </a:cubicBezTo>
                  <a:cubicBezTo>
                    <a:pt x="549" y="63"/>
                    <a:pt x="541" y="78"/>
                    <a:pt x="540" y="79"/>
                  </a:cubicBezTo>
                  <a:cubicBezTo>
                    <a:pt x="537" y="81"/>
                    <a:pt x="526" y="78"/>
                    <a:pt x="526" y="78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6" y="77"/>
                    <a:pt x="515" y="77"/>
                    <a:pt x="513" y="74"/>
                  </a:cubicBezTo>
                  <a:cubicBezTo>
                    <a:pt x="512" y="73"/>
                    <a:pt x="510" y="56"/>
                    <a:pt x="507" y="40"/>
                  </a:cubicBezTo>
                  <a:cubicBezTo>
                    <a:pt x="504" y="23"/>
                    <a:pt x="501" y="6"/>
                    <a:pt x="499" y="4"/>
                  </a:cubicBezTo>
                  <a:cubicBezTo>
                    <a:pt x="494" y="0"/>
                    <a:pt x="479" y="0"/>
                    <a:pt x="474" y="3"/>
                  </a:cubicBezTo>
                  <a:cubicBezTo>
                    <a:pt x="472" y="4"/>
                    <a:pt x="466" y="20"/>
                    <a:pt x="461" y="37"/>
                  </a:cubicBezTo>
                  <a:cubicBezTo>
                    <a:pt x="456" y="53"/>
                    <a:pt x="451" y="69"/>
                    <a:pt x="450" y="71"/>
                  </a:cubicBezTo>
                  <a:cubicBezTo>
                    <a:pt x="447" y="73"/>
                    <a:pt x="437" y="72"/>
                    <a:pt x="437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72"/>
                    <a:pt x="426" y="74"/>
                    <a:pt x="423" y="72"/>
                  </a:cubicBezTo>
                  <a:cubicBezTo>
                    <a:pt x="421" y="71"/>
                    <a:pt x="416" y="56"/>
                    <a:pt x="409" y="40"/>
                  </a:cubicBezTo>
                  <a:cubicBezTo>
                    <a:pt x="403" y="24"/>
                    <a:pt x="395" y="9"/>
                    <a:pt x="393" y="7"/>
                  </a:cubicBezTo>
                  <a:cubicBezTo>
                    <a:pt x="388" y="5"/>
                    <a:pt x="373" y="8"/>
                    <a:pt x="369" y="12"/>
                  </a:cubicBezTo>
                  <a:cubicBezTo>
                    <a:pt x="367" y="13"/>
                    <a:pt x="365" y="31"/>
                    <a:pt x="363" y="47"/>
                  </a:cubicBezTo>
                  <a:cubicBezTo>
                    <a:pt x="362" y="65"/>
                    <a:pt x="362" y="81"/>
                    <a:pt x="361" y="83"/>
                  </a:cubicBezTo>
                  <a:cubicBezTo>
                    <a:pt x="359" y="86"/>
                    <a:pt x="348" y="88"/>
                    <a:pt x="348" y="88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38" y="92"/>
                    <a:pt x="335" y="91"/>
                  </a:cubicBezTo>
                  <a:cubicBezTo>
                    <a:pt x="333" y="90"/>
                    <a:pt x="324" y="76"/>
                    <a:pt x="314" y="63"/>
                  </a:cubicBezTo>
                  <a:cubicBezTo>
                    <a:pt x="304" y="49"/>
                    <a:pt x="293" y="35"/>
                    <a:pt x="290" y="35"/>
                  </a:cubicBezTo>
                  <a:cubicBezTo>
                    <a:pt x="285" y="33"/>
                    <a:pt x="271" y="40"/>
                    <a:pt x="268" y="44"/>
                  </a:cubicBezTo>
                  <a:cubicBezTo>
                    <a:pt x="267" y="47"/>
                    <a:pt x="269" y="64"/>
                    <a:pt x="271" y="81"/>
                  </a:cubicBezTo>
                  <a:cubicBezTo>
                    <a:pt x="274" y="97"/>
                    <a:pt x="277" y="114"/>
                    <a:pt x="277" y="116"/>
                  </a:cubicBezTo>
                  <a:cubicBezTo>
                    <a:pt x="276" y="119"/>
                    <a:pt x="266" y="123"/>
                    <a:pt x="266" y="123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57" y="130"/>
                    <a:pt x="253" y="129"/>
                  </a:cubicBezTo>
                  <a:cubicBezTo>
                    <a:pt x="252" y="129"/>
                    <a:pt x="240" y="118"/>
                    <a:pt x="227" y="107"/>
                  </a:cubicBezTo>
                  <a:cubicBezTo>
                    <a:pt x="214" y="96"/>
                    <a:pt x="200" y="85"/>
                    <a:pt x="197" y="85"/>
                  </a:cubicBezTo>
                  <a:cubicBezTo>
                    <a:pt x="192" y="85"/>
                    <a:pt x="179" y="95"/>
                    <a:pt x="178" y="100"/>
                  </a:cubicBezTo>
                  <a:cubicBezTo>
                    <a:pt x="177" y="102"/>
                    <a:pt x="183" y="118"/>
                    <a:pt x="189" y="134"/>
                  </a:cubicBezTo>
                  <a:cubicBezTo>
                    <a:pt x="196" y="150"/>
                    <a:pt x="203" y="165"/>
                    <a:pt x="203" y="167"/>
                  </a:cubicBezTo>
                  <a:cubicBezTo>
                    <a:pt x="203" y="171"/>
                    <a:pt x="194" y="177"/>
                    <a:pt x="194" y="177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4" y="177"/>
                    <a:pt x="186" y="185"/>
                    <a:pt x="183" y="186"/>
                  </a:cubicBezTo>
                  <a:cubicBezTo>
                    <a:pt x="181" y="186"/>
                    <a:pt x="167" y="178"/>
                    <a:pt x="152" y="170"/>
                  </a:cubicBezTo>
                  <a:cubicBezTo>
                    <a:pt x="137" y="162"/>
                    <a:pt x="121" y="155"/>
                    <a:pt x="118" y="156"/>
                  </a:cubicBezTo>
                  <a:cubicBezTo>
                    <a:pt x="113" y="157"/>
                    <a:pt x="103" y="169"/>
                    <a:pt x="103" y="174"/>
                  </a:cubicBezTo>
                  <a:cubicBezTo>
                    <a:pt x="103" y="177"/>
                    <a:pt x="112" y="191"/>
                    <a:pt x="122" y="205"/>
                  </a:cubicBezTo>
                  <a:cubicBezTo>
                    <a:pt x="132" y="219"/>
                    <a:pt x="142" y="232"/>
                    <a:pt x="143" y="234"/>
                  </a:cubicBezTo>
                  <a:cubicBezTo>
                    <a:pt x="143" y="238"/>
                    <a:pt x="136" y="246"/>
                    <a:pt x="13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36" y="246"/>
                    <a:pt x="131" y="256"/>
                    <a:pt x="128" y="257"/>
                  </a:cubicBezTo>
                  <a:cubicBezTo>
                    <a:pt x="126" y="257"/>
                    <a:pt x="110" y="253"/>
                    <a:pt x="94" y="248"/>
                  </a:cubicBezTo>
                  <a:cubicBezTo>
                    <a:pt x="77" y="244"/>
                    <a:pt x="60" y="241"/>
                    <a:pt x="58" y="242"/>
                  </a:cubicBezTo>
                  <a:cubicBezTo>
                    <a:pt x="52" y="245"/>
                    <a:pt x="46" y="259"/>
                    <a:pt x="47" y="264"/>
                  </a:cubicBezTo>
                  <a:cubicBezTo>
                    <a:pt x="47" y="266"/>
                    <a:pt x="60" y="279"/>
                    <a:pt x="72" y="290"/>
                  </a:cubicBezTo>
                  <a:cubicBezTo>
                    <a:pt x="85" y="301"/>
                    <a:pt x="98" y="311"/>
                    <a:pt x="99" y="313"/>
                  </a:cubicBezTo>
                  <a:cubicBezTo>
                    <a:pt x="101" y="317"/>
                    <a:pt x="96" y="326"/>
                    <a:pt x="96" y="326"/>
                  </a:cubicBezTo>
                  <a:cubicBezTo>
                    <a:pt x="96" y="326"/>
                    <a:pt x="96" y="326"/>
                    <a:pt x="96" y="326"/>
                  </a:cubicBezTo>
                  <a:cubicBezTo>
                    <a:pt x="95" y="326"/>
                    <a:pt x="93" y="337"/>
                    <a:pt x="90" y="339"/>
                  </a:cubicBezTo>
                  <a:cubicBezTo>
                    <a:pt x="89" y="340"/>
                    <a:pt x="72" y="339"/>
                    <a:pt x="55" y="338"/>
                  </a:cubicBezTo>
                  <a:cubicBezTo>
                    <a:pt x="38" y="338"/>
                    <a:pt x="21" y="339"/>
                    <a:pt x="19" y="341"/>
                  </a:cubicBezTo>
                  <a:cubicBezTo>
                    <a:pt x="14" y="344"/>
                    <a:pt x="11" y="359"/>
                    <a:pt x="13" y="364"/>
                  </a:cubicBezTo>
                  <a:cubicBezTo>
                    <a:pt x="14" y="367"/>
                    <a:pt x="29" y="376"/>
                    <a:pt x="44" y="383"/>
                  </a:cubicBezTo>
                  <a:cubicBezTo>
                    <a:pt x="59" y="391"/>
                    <a:pt x="74" y="398"/>
                    <a:pt x="76" y="400"/>
                  </a:cubicBezTo>
                  <a:cubicBezTo>
                    <a:pt x="78" y="403"/>
                    <a:pt x="75" y="413"/>
                    <a:pt x="75" y="413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5" y="414"/>
                    <a:pt x="75" y="424"/>
                    <a:pt x="72" y="427"/>
                  </a:cubicBezTo>
                  <a:cubicBezTo>
                    <a:pt x="71" y="428"/>
                    <a:pt x="55" y="431"/>
                    <a:pt x="38" y="435"/>
                  </a:cubicBezTo>
                  <a:cubicBezTo>
                    <a:pt x="22" y="439"/>
                    <a:pt x="5" y="443"/>
                    <a:pt x="3" y="445"/>
                  </a:cubicBezTo>
                  <a:cubicBezTo>
                    <a:pt x="0" y="450"/>
                    <a:pt x="0" y="465"/>
                    <a:pt x="3" y="470"/>
                  </a:cubicBezTo>
                  <a:cubicBezTo>
                    <a:pt x="5" y="472"/>
                    <a:pt x="21" y="477"/>
                    <a:pt x="38" y="481"/>
                  </a:cubicBezTo>
                  <a:cubicBezTo>
                    <a:pt x="54" y="485"/>
                    <a:pt x="71" y="489"/>
                    <a:pt x="72" y="490"/>
                  </a:cubicBezTo>
                  <a:cubicBezTo>
                    <a:pt x="75" y="492"/>
                    <a:pt x="75" y="503"/>
                    <a:pt x="75" y="503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5" y="503"/>
                    <a:pt x="77" y="514"/>
                    <a:pt x="76" y="517"/>
                  </a:cubicBezTo>
                  <a:cubicBezTo>
                    <a:pt x="75" y="519"/>
                    <a:pt x="59" y="525"/>
                    <a:pt x="44" y="533"/>
                  </a:cubicBezTo>
                  <a:cubicBezTo>
                    <a:pt x="29" y="540"/>
                    <a:pt x="14" y="548"/>
                    <a:pt x="13" y="551"/>
                  </a:cubicBezTo>
                  <a:cubicBezTo>
                    <a:pt x="10" y="556"/>
                    <a:pt x="14" y="571"/>
                    <a:pt x="18" y="574"/>
                  </a:cubicBezTo>
                  <a:cubicBezTo>
                    <a:pt x="20" y="576"/>
                    <a:pt x="37" y="577"/>
                    <a:pt x="54" y="578"/>
                  </a:cubicBezTo>
                  <a:cubicBezTo>
                    <a:pt x="71" y="578"/>
                    <a:pt x="88" y="577"/>
                    <a:pt x="90" y="578"/>
                  </a:cubicBezTo>
                  <a:cubicBezTo>
                    <a:pt x="93" y="580"/>
                    <a:pt x="96" y="591"/>
                    <a:pt x="96" y="591"/>
                  </a:cubicBezTo>
                  <a:cubicBezTo>
                    <a:pt x="96" y="591"/>
                    <a:pt x="96" y="591"/>
                    <a:pt x="96" y="591"/>
                  </a:cubicBezTo>
                  <a:cubicBezTo>
                    <a:pt x="96" y="591"/>
                    <a:pt x="100" y="601"/>
                    <a:pt x="99" y="604"/>
                  </a:cubicBezTo>
                  <a:cubicBezTo>
                    <a:pt x="99" y="606"/>
                    <a:pt x="86" y="615"/>
                    <a:pt x="72" y="626"/>
                  </a:cubicBezTo>
                  <a:cubicBezTo>
                    <a:pt x="59" y="637"/>
                    <a:pt x="47" y="649"/>
                    <a:pt x="46" y="651"/>
                  </a:cubicBezTo>
                  <a:cubicBezTo>
                    <a:pt x="45" y="657"/>
                    <a:pt x="52" y="671"/>
                    <a:pt x="57" y="673"/>
                  </a:cubicBezTo>
                  <a:cubicBezTo>
                    <a:pt x="59" y="674"/>
                    <a:pt x="76" y="672"/>
                    <a:pt x="93" y="668"/>
                  </a:cubicBezTo>
                  <a:cubicBezTo>
                    <a:pt x="110" y="664"/>
                    <a:pt x="126" y="660"/>
                    <a:pt x="128" y="660"/>
                  </a:cubicBezTo>
                  <a:cubicBezTo>
                    <a:pt x="131" y="661"/>
                    <a:pt x="136" y="671"/>
                    <a:pt x="136" y="671"/>
                  </a:cubicBezTo>
                  <a:cubicBezTo>
                    <a:pt x="136" y="671"/>
                    <a:pt x="136" y="671"/>
                    <a:pt x="136" y="671"/>
                  </a:cubicBezTo>
                  <a:cubicBezTo>
                    <a:pt x="136" y="671"/>
                    <a:pt x="143" y="680"/>
                    <a:pt x="143" y="683"/>
                  </a:cubicBezTo>
                  <a:cubicBezTo>
                    <a:pt x="143" y="685"/>
                    <a:pt x="132" y="697"/>
                    <a:pt x="122" y="711"/>
                  </a:cubicBezTo>
                  <a:cubicBezTo>
                    <a:pt x="111" y="724"/>
                    <a:pt x="102" y="739"/>
                    <a:pt x="102" y="741"/>
                  </a:cubicBezTo>
                  <a:cubicBezTo>
                    <a:pt x="102" y="747"/>
                    <a:pt x="112" y="759"/>
                    <a:pt x="117" y="760"/>
                  </a:cubicBezTo>
                  <a:cubicBezTo>
                    <a:pt x="120" y="761"/>
                    <a:pt x="136" y="754"/>
                    <a:pt x="151" y="747"/>
                  </a:cubicBezTo>
                  <a:cubicBezTo>
                    <a:pt x="166" y="739"/>
                    <a:pt x="181" y="731"/>
                    <a:pt x="183" y="731"/>
                  </a:cubicBezTo>
                  <a:cubicBezTo>
                    <a:pt x="187" y="731"/>
                    <a:pt x="194" y="740"/>
                    <a:pt x="194" y="740"/>
                  </a:cubicBezTo>
                  <a:cubicBezTo>
                    <a:pt x="194" y="740"/>
                    <a:pt x="194" y="740"/>
                    <a:pt x="194" y="740"/>
                  </a:cubicBezTo>
                  <a:cubicBezTo>
                    <a:pt x="194" y="740"/>
                    <a:pt x="202" y="747"/>
                    <a:pt x="203" y="750"/>
                  </a:cubicBezTo>
                  <a:cubicBezTo>
                    <a:pt x="203" y="751"/>
                    <a:pt x="196" y="766"/>
                    <a:pt x="189" y="782"/>
                  </a:cubicBezTo>
                  <a:cubicBezTo>
                    <a:pt x="182" y="797"/>
                    <a:pt x="176" y="813"/>
                    <a:pt x="177" y="816"/>
                  </a:cubicBezTo>
                  <a:cubicBezTo>
                    <a:pt x="178" y="822"/>
                    <a:pt x="191" y="831"/>
                    <a:pt x="196" y="831"/>
                  </a:cubicBezTo>
                  <a:cubicBezTo>
                    <a:pt x="199" y="831"/>
                    <a:pt x="213" y="821"/>
                    <a:pt x="226" y="810"/>
                  </a:cubicBezTo>
                  <a:cubicBezTo>
                    <a:pt x="239" y="799"/>
                    <a:pt x="252" y="788"/>
                    <a:pt x="254" y="787"/>
                  </a:cubicBezTo>
                  <a:cubicBezTo>
                    <a:pt x="257" y="787"/>
                    <a:pt x="266" y="793"/>
                    <a:pt x="266" y="793"/>
                  </a:cubicBezTo>
                  <a:cubicBezTo>
                    <a:pt x="266" y="793"/>
                    <a:pt x="266" y="793"/>
                    <a:pt x="266" y="793"/>
                  </a:cubicBezTo>
                  <a:cubicBezTo>
                    <a:pt x="266" y="793"/>
                    <a:pt x="276" y="798"/>
                    <a:pt x="277" y="801"/>
                  </a:cubicBezTo>
                  <a:cubicBezTo>
                    <a:pt x="278" y="803"/>
                    <a:pt x="274" y="819"/>
                    <a:pt x="271" y="835"/>
                  </a:cubicBezTo>
                  <a:cubicBezTo>
                    <a:pt x="268" y="852"/>
                    <a:pt x="265" y="869"/>
                    <a:pt x="267" y="872"/>
                  </a:cubicBezTo>
                  <a:cubicBezTo>
                    <a:pt x="269" y="877"/>
                    <a:pt x="284" y="883"/>
                    <a:pt x="289" y="881"/>
                  </a:cubicBezTo>
                  <a:cubicBezTo>
                    <a:pt x="291" y="881"/>
                    <a:pt x="303" y="868"/>
                    <a:pt x="313" y="854"/>
                  </a:cubicBezTo>
                  <a:cubicBezTo>
                    <a:pt x="324" y="841"/>
                    <a:pt x="333" y="827"/>
                    <a:pt x="335" y="826"/>
                  </a:cubicBezTo>
                  <a:cubicBezTo>
                    <a:pt x="338" y="824"/>
                    <a:pt x="348" y="829"/>
                    <a:pt x="348" y="829"/>
                  </a:cubicBezTo>
                  <a:cubicBezTo>
                    <a:pt x="348" y="829"/>
                    <a:pt x="348" y="829"/>
                    <a:pt x="348" y="829"/>
                  </a:cubicBezTo>
                  <a:cubicBezTo>
                    <a:pt x="348" y="829"/>
                    <a:pt x="359" y="831"/>
                    <a:pt x="361" y="834"/>
                  </a:cubicBezTo>
                  <a:cubicBezTo>
                    <a:pt x="362" y="835"/>
                    <a:pt x="362" y="852"/>
                    <a:pt x="363" y="869"/>
                  </a:cubicBezTo>
                  <a:cubicBezTo>
                    <a:pt x="364" y="886"/>
                    <a:pt x="365" y="903"/>
                    <a:pt x="367" y="905"/>
                  </a:cubicBezTo>
                  <a:cubicBezTo>
                    <a:pt x="371" y="909"/>
                    <a:pt x="386" y="912"/>
                    <a:pt x="391" y="909"/>
                  </a:cubicBezTo>
                  <a:cubicBezTo>
                    <a:pt x="393" y="908"/>
                    <a:pt x="401" y="893"/>
                    <a:pt x="408" y="877"/>
                  </a:cubicBezTo>
                  <a:cubicBezTo>
                    <a:pt x="415" y="862"/>
                    <a:pt x="422" y="846"/>
                    <a:pt x="423" y="845"/>
                  </a:cubicBezTo>
                  <a:cubicBezTo>
                    <a:pt x="426" y="842"/>
                    <a:pt x="436" y="844"/>
                    <a:pt x="436" y="844"/>
                  </a:cubicBezTo>
                  <a:cubicBezTo>
                    <a:pt x="437" y="845"/>
                    <a:pt x="437" y="845"/>
                    <a:pt x="437" y="845"/>
                  </a:cubicBezTo>
                  <a:cubicBezTo>
                    <a:pt x="437" y="845"/>
                    <a:pt x="448" y="844"/>
                    <a:pt x="450" y="846"/>
                  </a:cubicBezTo>
                  <a:cubicBezTo>
                    <a:pt x="451" y="847"/>
                    <a:pt x="455" y="864"/>
                    <a:pt x="460" y="880"/>
                  </a:cubicBezTo>
                  <a:cubicBezTo>
                    <a:pt x="465" y="896"/>
                    <a:pt x="470" y="912"/>
                    <a:pt x="473" y="914"/>
                  </a:cubicBezTo>
                  <a:cubicBezTo>
                    <a:pt x="477" y="917"/>
                    <a:pt x="493" y="916"/>
                    <a:pt x="497" y="913"/>
                  </a:cubicBezTo>
                  <a:cubicBezTo>
                    <a:pt x="499" y="911"/>
                    <a:pt x="503" y="894"/>
                    <a:pt x="506" y="878"/>
                  </a:cubicBezTo>
                  <a:cubicBezTo>
                    <a:pt x="510" y="861"/>
                    <a:pt x="512" y="844"/>
                    <a:pt x="513" y="843"/>
                  </a:cubicBezTo>
                  <a:cubicBezTo>
                    <a:pt x="515" y="840"/>
                    <a:pt x="526" y="839"/>
                    <a:pt x="526" y="839"/>
                  </a:cubicBezTo>
                  <a:cubicBezTo>
                    <a:pt x="526" y="839"/>
                    <a:pt x="526" y="839"/>
                    <a:pt x="526" y="839"/>
                  </a:cubicBezTo>
                  <a:cubicBezTo>
                    <a:pt x="526" y="839"/>
                    <a:pt x="537" y="837"/>
                    <a:pt x="540" y="838"/>
                  </a:cubicBezTo>
                  <a:cubicBezTo>
                    <a:pt x="541" y="839"/>
                    <a:pt x="549" y="854"/>
                    <a:pt x="557" y="868"/>
                  </a:cubicBezTo>
                  <a:cubicBezTo>
                    <a:pt x="565" y="883"/>
                    <a:pt x="575" y="898"/>
                    <a:pt x="577" y="899"/>
                  </a:cubicBezTo>
                  <a:cubicBezTo>
                    <a:pt x="583" y="901"/>
                    <a:pt x="597" y="896"/>
                    <a:pt x="601" y="892"/>
                  </a:cubicBezTo>
                  <a:cubicBezTo>
                    <a:pt x="602" y="890"/>
                    <a:pt x="602" y="873"/>
                    <a:pt x="602" y="855"/>
                  </a:cubicBezTo>
                  <a:cubicBezTo>
                    <a:pt x="601" y="838"/>
                    <a:pt x="600" y="822"/>
                    <a:pt x="600" y="820"/>
                  </a:cubicBezTo>
                  <a:cubicBezTo>
                    <a:pt x="602" y="816"/>
                    <a:pt x="612" y="814"/>
                    <a:pt x="612" y="814"/>
                  </a:cubicBezTo>
                  <a:cubicBezTo>
                    <a:pt x="612" y="814"/>
                    <a:pt x="612" y="814"/>
                    <a:pt x="612" y="814"/>
                  </a:cubicBezTo>
                  <a:cubicBezTo>
                    <a:pt x="612" y="814"/>
                    <a:pt x="622" y="808"/>
                    <a:pt x="625" y="809"/>
                  </a:cubicBezTo>
                  <a:cubicBezTo>
                    <a:pt x="627" y="809"/>
                    <a:pt x="638" y="822"/>
                    <a:pt x="649" y="835"/>
                  </a:cubicBezTo>
                  <a:cubicBezTo>
                    <a:pt x="661" y="847"/>
                    <a:pt x="673" y="859"/>
                    <a:pt x="676" y="860"/>
                  </a:cubicBezTo>
                  <a:cubicBezTo>
                    <a:pt x="681" y="860"/>
                    <a:pt x="695" y="852"/>
                    <a:pt x="697" y="847"/>
                  </a:cubicBezTo>
                  <a:cubicBezTo>
                    <a:pt x="698" y="845"/>
                    <a:pt x="694" y="828"/>
                    <a:pt x="689" y="812"/>
                  </a:cubicBezTo>
                  <a:cubicBezTo>
                    <a:pt x="685" y="795"/>
                    <a:pt x="679" y="779"/>
                    <a:pt x="680" y="778"/>
                  </a:cubicBezTo>
                  <a:cubicBezTo>
                    <a:pt x="680" y="774"/>
                    <a:pt x="690" y="769"/>
                    <a:pt x="690" y="769"/>
                  </a:cubicBezTo>
                  <a:cubicBezTo>
                    <a:pt x="690" y="769"/>
                    <a:pt x="690" y="769"/>
                    <a:pt x="690" y="769"/>
                  </a:cubicBezTo>
                  <a:cubicBezTo>
                    <a:pt x="690" y="769"/>
                    <a:pt x="698" y="761"/>
                    <a:pt x="702" y="761"/>
                  </a:cubicBezTo>
                  <a:cubicBezTo>
                    <a:pt x="703" y="761"/>
                    <a:pt x="717" y="771"/>
                    <a:pt x="731" y="781"/>
                  </a:cubicBezTo>
                  <a:cubicBezTo>
                    <a:pt x="745" y="790"/>
                    <a:pt x="759" y="799"/>
                    <a:pt x="762" y="799"/>
                  </a:cubicBezTo>
                  <a:cubicBezTo>
                    <a:pt x="768" y="798"/>
                    <a:pt x="779" y="787"/>
                    <a:pt x="780" y="782"/>
                  </a:cubicBezTo>
                  <a:cubicBezTo>
                    <a:pt x="780" y="780"/>
                    <a:pt x="773" y="764"/>
                    <a:pt x="765" y="749"/>
                  </a:cubicBezTo>
                  <a:cubicBezTo>
                    <a:pt x="756" y="734"/>
                    <a:pt x="748" y="720"/>
                    <a:pt x="747" y="718"/>
                  </a:cubicBezTo>
                  <a:cubicBezTo>
                    <a:pt x="747" y="714"/>
                    <a:pt x="755" y="707"/>
                    <a:pt x="755" y="707"/>
                  </a:cubicBezTo>
                  <a:cubicBezTo>
                    <a:pt x="755" y="707"/>
                    <a:pt x="755" y="707"/>
                    <a:pt x="755" y="707"/>
                  </a:cubicBezTo>
                  <a:cubicBezTo>
                    <a:pt x="755" y="707"/>
                    <a:pt x="762" y="698"/>
                    <a:pt x="765" y="697"/>
                  </a:cubicBezTo>
                  <a:cubicBezTo>
                    <a:pt x="767" y="697"/>
                    <a:pt x="782" y="703"/>
                    <a:pt x="798" y="709"/>
                  </a:cubicBezTo>
                  <a:cubicBezTo>
                    <a:pt x="813" y="715"/>
                    <a:pt x="830" y="721"/>
                    <a:pt x="833" y="720"/>
                  </a:cubicBezTo>
                  <a:cubicBezTo>
                    <a:pt x="838" y="718"/>
                    <a:pt x="846" y="705"/>
                    <a:pt x="846" y="699"/>
                  </a:cubicBezTo>
                  <a:cubicBezTo>
                    <a:pt x="846" y="697"/>
                    <a:pt x="835" y="683"/>
                    <a:pt x="824" y="671"/>
                  </a:cubicBezTo>
                  <a:cubicBezTo>
                    <a:pt x="812" y="658"/>
                    <a:pt x="800" y="646"/>
                    <a:pt x="800" y="645"/>
                  </a:cubicBezTo>
                  <a:cubicBezTo>
                    <a:pt x="799" y="641"/>
                    <a:pt x="805" y="632"/>
                    <a:pt x="805" y="632"/>
                  </a:cubicBezTo>
                  <a:cubicBezTo>
                    <a:pt x="805" y="632"/>
                    <a:pt x="805" y="632"/>
                    <a:pt x="805" y="632"/>
                  </a:cubicBezTo>
                  <a:cubicBezTo>
                    <a:pt x="805" y="632"/>
                    <a:pt x="809" y="622"/>
                    <a:pt x="812" y="620"/>
                  </a:cubicBezTo>
                  <a:cubicBezTo>
                    <a:pt x="813" y="619"/>
                    <a:pt x="830" y="622"/>
                    <a:pt x="846" y="624"/>
                  </a:cubicBezTo>
                  <a:cubicBezTo>
                    <a:pt x="863" y="627"/>
                    <a:pt x="880" y="628"/>
                    <a:pt x="883" y="626"/>
                  </a:cubicBezTo>
                  <a:cubicBezTo>
                    <a:pt x="888" y="624"/>
                    <a:pt x="893" y="609"/>
                    <a:pt x="891" y="604"/>
                  </a:cubicBezTo>
                  <a:cubicBezTo>
                    <a:pt x="891" y="601"/>
                    <a:pt x="877" y="591"/>
                    <a:pt x="863" y="581"/>
                  </a:cubicBezTo>
                  <a:cubicBezTo>
                    <a:pt x="849" y="571"/>
                    <a:pt x="834" y="563"/>
                    <a:pt x="833" y="561"/>
                  </a:cubicBezTo>
                  <a:cubicBezTo>
                    <a:pt x="831" y="558"/>
                    <a:pt x="835" y="548"/>
                    <a:pt x="835" y="548"/>
                  </a:cubicBezTo>
                  <a:cubicBezTo>
                    <a:pt x="835" y="548"/>
                    <a:pt x="835" y="548"/>
                    <a:pt x="835" y="548"/>
                  </a:cubicBezTo>
                  <a:cubicBezTo>
                    <a:pt x="836" y="548"/>
                    <a:pt x="837" y="537"/>
                    <a:pt x="840" y="535"/>
                  </a:cubicBezTo>
                  <a:cubicBezTo>
                    <a:pt x="841" y="533"/>
                    <a:pt x="857" y="533"/>
                    <a:pt x="874" y="531"/>
                  </a:cubicBezTo>
                  <a:cubicBezTo>
                    <a:pt x="891" y="529"/>
                    <a:pt x="908" y="526"/>
                    <a:pt x="910" y="524"/>
                  </a:cubicBezTo>
                  <a:cubicBezTo>
                    <a:pt x="914" y="520"/>
                    <a:pt x="916" y="505"/>
                    <a:pt x="913" y="500"/>
                  </a:cubicBezTo>
                  <a:cubicBezTo>
                    <a:pt x="912" y="498"/>
                    <a:pt x="896" y="491"/>
                    <a:pt x="880" y="48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6544088" y="4077227"/>
              <a:ext cx="1418027" cy="1418903"/>
              <a:chOff x="6544088" y="4077227"/>
              <a:chExt cx="1418027" cy="1418903"/>
            </a:xfrm>
          </p:grpSpPr>
          <p:sp>
            <p:nvSpPr>
              <p:cNvPr id="11" name="Oval 10"/>
              <p:cNvSpPr>
                <a:spLocks noChangeArrowheads="1"/>
              </p:cNvSpPr>
              <p:nvPr/>
            </p:nvSpPr>
            <p:spPr bwMode="auto">
              <a:xfrm flipV="1">
                <a:off x="6544088" y="4077227"/>
                <a:ext cx="1418027" cy="1418903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90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56"/>
              <p:cNvSpPr>
                <a:spLocks noChangeAspect="1" noChangeArrowheads="1"/>
              </p:cNvSpPr>
              <p:nvPr/>
            </p:nvSpPr>
            <p:spPr bwMode="auto">
              <a:xfrm>
                <a:off x="7046090" y="4523666"/>
                <a:ext cx="414022" cy="495522"/>
              </a:xfrm>
              <a:custGeom>
                <a:avLst/>
                <a:gdLst>
                  <a:gd name="connsiteX0" fmla="*/ 206367 w 449768"/>
                  <a:gd name="connsiteY0" fmla="*/ 423375 h 538305"/>
                  <a:gd name="connsiteX1" fmla="*/ 208536 w 449768"/>
                  <a:gd name="connsiteY1" fmla="*/ 434347 h 538305"/>
                  <a:gd name="connsiteX2" fmla="*/ 136133 w 449768"/>
                  <a:gd name="connsiteY2" fmla="*/ 527584 h 538305"/>
                  <a:gd name="connsiteX3" fmla="*/ 120760 w 449768"/>
                  <a:gd name="connsiteY3" fmla="*/ 517169 h 538305"/>
                  <a:gd name="connsiteX4" fmla="*/ 192667 w 449768"/>
                  <a:gd name="connsiteY4" fmla="*/ 423933 h 538305"/>
                  <a:gd name="connsiteX5" fmla="*/ 206367 w 449768"/>
                  <a:gd name="connsiteY5" fmla="*/ 423375 h 538305"/>
                  <a:gd name="connsiteX6" fmla="*/ 158371 w 449768"/>
                  <a:gd name="connsiteY6" fmla="*/ 386315 h 538305"/>
                  <a:gd name="connsiteX7" fmla="*/ 160292 w 449768"/>
                  <a:gd name="connsiteY7" fmla="*/ 397002 h 538305"/>
                  <a:gd name="connsiteX8" fmla="*/ 51725 w 449768"/>
                  <a:gd name="connsiteY8" fmla="*/ 536376 h 538305"/>
                  <a:gd name="connsiteX9" fmla="*/ 41315 w 449768"/>
                  <a:gd name="connsiteY9" fmla="*/ 525997 h 538305"/>
                  <a:gd name="connsiteX10" fmla="*/ 144924 w 449768"/>
                  <a:gd name="connsiteY10" fmla="*/ 387118 h 538305"/>
                  <a:gd name="connsiteX11" fmla="*/ 158371 w 449768"/>
                  <a:gd name="connsiteY11" fmla="*/ 386315 h 538305"/>
                  <a:gd name="connsiteX12" fmla="*/ 112005 w 449768"/>
                  <a:gd name="connsiteY12" fmla="*/ 349971 h 538305"/>
                  <a:gd name="connsiteX13" fmla="*/ 113740 w 449768"/>
                  <a:gd name="connsiteY13" fmla="*/ 362927 h 538305"/>
                  <a:gd name="connsiteX14" fmla="*/ 41338 w 449768"/>
                  <a:gd name="connsiteY14" fmla="*/ 455221 h 538305"/>
                  <a:gd name="connsiteX15" fmla="*/ 25965 w 449768"/>
                  <a:gd name="connsiteY15" fmla="*/ 444857 h 538305"/>
                  <a:gd name="connsiteX16" fmla="*/ 98367 w 449768"/>
                  <a:gd name="connsiteY16" fmla="*/ 352562 h 538305"/>
                  <a:gd name="connsiteX17" fmla="*/ 112005 w 449768"/>
                  <a:gd name="connsiteY17" fmla="*/ 349971 h 538305"/>
                  <a:gd name="connsiteX18" fmla="*/ 287508 w 449768"/>
                  <a:gd name="connsiteY18" fmla="*/ 153269 h 538305"/>
                  <a:gd name="connsiteX19" fmla="*/ 261020 w 449768"/>
                  <a:gd name="connsiteY19" fmla="*/ 165441 h 538305"/>
                  <a:gd name="connsiteX20" fmla="*/ 255548 w 449768"/>
                  <a:gd name="connsiteY20" fmla="*/ 175874 h 538305"/>
                  <a:gd name="connsiteX21" fmla="*/ 276441 w 449768"/>
                  <a:gd name="connsiteY21" fmla="*/ 232511 h 538305"/>
                  <a:gd name="connsiteX22" fmla="*/ 328174 w 449768"/>
                  <a:gd name="connsiteY22" fmla="*/ 227543 h 538305"/>
                  <a:gd name="connsiteX23" fmla="*/ 333645 w 449768"/>
                  <a:gd name="connsiteY23" fmla="*/ 217110 h 538305"/>
                  <a:gd name="connsiteX24" fmla="*/ 317727 w 449768"/>
                  <a:gd name="connsiteY24" fmla="*/ 160472 h 538305"/>
                  <a:gd name="connsiteX25" fmla="*/ 287508 w 449768"/>
                  <a:gd name="connsiteY25" fmla="*/ 153269 h 538305"/>
                  <a:gd name="connsiteX26" fmla="*/ 437111 w 449768"/>
                  <a:gd name="connsiteY26" fmla="*/ 0 h 538305"/>
                  <a:gd name="connsiteX27" fmla="*/ 442086 w 449768"/>
                  <a:gd name="connsiteY27" fmla="*/ 0 h 538305"/>
                  <a:gd name="connsiteX28" fmla="*/ 447557 w 449768"/>
                  <a:gd name="connsiteY28" fmla="*/ 4968 h 538305"/>
                  <a:gd name="connsiteX29" fmla="*/ 447557 w 449768"/>
                  <a:gd name="connsiteY29" fmla="*/ 9937 h 538305"/>
                  <a:gd name="connsiteX30" fmla="*/ 447557 w 449768"/>
                  <a:gd name="connsiteY30" fmla="*/ 20370 h 538305"/>
                  <a:gd name="connsiteX31" fmla="*/ 447557 w 449768"/>
                  <a:gd name="connsiteY31" fmla="*/ 46204 h 538305"/>
                  <a:gd name="connsiteX32" fmla="*/ 442086 w 449768"/>
                  <a:gd name="connsiteY32" fmla="*/ 103338 h 538305"/>
                  <a:gd name="connsiteX33" fmla="*/ 442086 w 449768"/>
                  <a:gd name="connsiteY33" fmla="*/ 113771 h 538305"/>
                  <a:gd name="connsiteX34" fmla="*/ 437111 w 449768"/>
                  <a:gd name="connsiteY34" fmla="*/ 134141 h 538305"/>
                  <a:gd name="connsiteX35" fmla="*/ 421194 w 449768"/>
                  <a:gd name="connsiteY35" fmla="*/ 175874 h 538305"/>
                  <a:gd name="connsiteX36" fmla="*/ 354040 w 449768"/>
                  <a:gd name="connsiteY36" fmla="*/ 289645 h 538305"/>
                  <a:gd name="connsiteX37" fmla="*/ 344091 w 449768"/>
                  <a:gd name="connsiteY37" fmla="*/ 325913 h 538305"/>
                  <a:gd name="connsiteX38" fmla="*/ 276441 w 449768"/>
                  <a:gd name="connsiteY38" fmla="*/ 506754 h 538305"/>
                  <a:gd name="connsiteX39" fmla="*/ 261020 w 449768"/>
                  <a:gd name="connsiteY39" fmla="*/ 496321 h 538305"/>
                  <a:gd name="connsiteX40" fmla="*/ 17278 w 449768"/>
                  <a:gd name="connsiteY40" fmla="*/ 310511 h 538305"/>
                  <a:gd name="connsiteX41" fmla="*/ 1858 w 449768"/>
                  <a:gd name="connsiteY41" fmla="*/ 289645 h 538305"/>
                  <a:gd name="connsiteX42" fmla="*/ 162528 w 449768"/>
                  <a:gd name="connsiteY42" fmla="*/ 186307 h 538305"/>
                  <a:gd name="connsiteX43" fmla="*/ 193369 w 449768"/>
                  <a:gd name="connsiteY43" fmla="*/ 165441 h 538305"/>
                  <a:gd name="connsiteX44" fmla="*/ 312753 w 449768"/>
                  <a:gd name="connsiteY44" fmla="*/ 51669 h 538305"/>
                  <a:gd name="connsiteX45" fmla="*/ 400799 w 449768"/>
                  <a:gd name="connsiteY45" fmla="*/ 9937 h 538305"/>
                  <a:gd name="connsiteX46" fmla="*/ 426665 w 449768"/>
                  <a:gd name="connsiteY46" fmla="*/ 4968 h 538305"/>
                  <a:gd name="connsiteX47" fmla="*/ 437111 w 449768"/>
                  <a:gd name="connsiteY47" fmla="*/ 0 h 538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49768" h="538305">
                    <a:moveTo>
                      <a:pt x="206367" y="423375"/>
                    </a:moveTo>
                    <a:cubicBezTo>
                      <a:pt x="209652" y="425297"/>
                      <a:pt x="211016" y="429140"/>
                      <a:pt x="208536" y="434347"/>
                    </a:cubicBezTo>
                    <a:cubicBezTo>
                      <a:pt x="198122" y="460136"/>
                      <a:pt x="172335" y="506754"/>
                      <a:pt x="136133" y="527584"/>
                    </a:cubicBezTo>
                    <a:cubicBezTo>
                      <a:pt x="125719" y="532543"/>
                      <a:pt x="115305" y="527584"/>
                      <a:pt x="120760" y="517169"/>
                    </a:cubicBezTo>
                    <a:cubicBezTo>
                      <a:pt x="130678" y="491380"/>
                      <a:pt x="151507" y="450217"/>
                      <a:pt x="192667" y="423933"/>
                    </a:cubicBezTo>
                    <a:cubicBezTo>
                      <a:pt x="197874" y="421453"/>
                      <a:pt x="203081" y="421453"/>
                      <a:pt x="206367" y="423375"/>
                    </a:cubicBezTo>
                    <a:close/>
                    <a:moveTo>
                      <a:pt x="158371" y="386315"/>
                    </a:moveTo>
                    <a:cubicBezTo>
                      <a:pt x="161532" y="388230"/>
                      <a:pt x="162771" y="392060"/>
                      <a:pt x="160292" y="397002"/>
                    </a:cubicBezTo>
                    <a:cubicBezTo>
                      <a:pt x="144924" y="433081"/>
                      <a:pt x="113693" y="500297"/>
                      <a:pt x="51725" y="536376"/>
                    </a:cubicBezTo>
                    <a:cubicBezTo>
                      <a:pt x="41315" y="541318"/>
                      <a:pt x="36357" y="536376"/>
                      <a:pt x="41315" y="525997"/>
                    </a:cubicBezTo>
                    <a:cubicBezTo>
                      <a:pt x="51725" y="489918"/>
                      <a:pt x="82957" y="422702"/>
                      <a:pt x="144924" y="387118"/>
                    </a:cubicBezTo>
                    <a:cubicBezTo>
                      <a:pt x="150130" y="384399"/>
                      <a:pt x="155211" y="384399"/>
                      <a:pt x="158371" y="386315"/>
                    </a:cubicBezTo>
                    <a:close/>
                    <a:moveTo>
                      <a:pt x="112005" y="349971"/>
                    </a:moveTo>
                    <a:cubicBezTo>
                      <a:pt x="115228" y="352562"/>
                      <a:pt x="116468" y="357744"/>
                      <a:pt x="113740" y="362927"/>
                    </a:cubicBezTo>
                    <a:cubicBezTo>
                      <a:pt x="103326" y="388591"/>
                      <a:pt x="77539" y="429556"/>
                      <a:pt x="41338" y="455221"/>
                    </a:cubicBezTo>
                    <a:cubicBezTo>
                      <a:pt x="25965" y="460157"/>
                      <a:pt x="21006" y="455221"/>
                      <a:pt x="25965" y="444857"/>
                    </a:cubicBezTo>
                    <a:cubicBezTo>
                      <a:pt x="36379" y="419192"/>
                      <a:pt x="57207" y="378227"/>
                      <a:pt x="98367" y="352562"/>
                    </a:cubicBezTo>
                    <a:cubicBezTo>
                      <a:pt x="103574" y="347380"/>
                      <a:pt x="108781" y="347380"/>
                      <a:pt x="112005" y="349971"/>
                    </a:cubicBezTo>
                    <a:close/>
                    <a:moveTo>
                      <a:pt x="287508" y="153269"/>
                    </a:moveTo>
                    <a:cubicBezTo>
                      <a:pt x="277809" y="153890"/>
                      <a:pt x="268730" y="157740"/>
                      <a:pt x="261020" y="165441"/>
                    </a:cubicBezTo>
                    <a:cubicBezTo>
                      <a:pt x="261020" y="170409"/>
                      <a:pt x="261020" y="170409"/>
                      <a:pt x="255548" y="175874"/>
                    </a:cubicBezTo>
                    <a:cubicBezTo>
                      <a:pt x="245600" y="196243"/>
                      <a:pt x="250574" y="222575"/>
                      <a:pt x="276441" y="232511"/>
                    </a:cubicBezTo>
                    <a:cubicBezTo>
                      <a:pt x="291861" y="242944"/>
                      <a:pt x="317727" y="242944"/>
                      <a:pt x="328174" y="227543"/>
                    </a:cubicBezTo>
                    <a:cubicBezTo>
                      <a:pt x="333645" y="222575"/>
                      <a:pt x="333645" y="222575"/>
                      <a:pt x="333645" y="217110"/>
                    </a:cubicBezTo>
                    <a:cubicBezTo>
                      <a:pt x="349066" y="196243"/>
                      <a:pt x="338620" y="170409"/>
                      <a:pt x="317727" y="160472"/>
                    </a:cubicBezTo>
                    <a:cubicBezTo>
                      <a:pt x="307530" y="155256"/>
                      <a:pt x="297208" y="152648"/>
                      <a:pt x="287508" y="153269"/>
                    </a:cubicBezTo>
                    <a:close/>
                    <a:moveTo>
                      <a:pt x="437111" y="0"/>
                    </a:moveTo>
                    <a:lnTo>
                      <a:pt x="442086" y="0"/>
                    </a:lnTo>
                    <a:cubicBezTo>
                      <a:pt x="447557" y="0"/>
                      <a:pt x="452532" y="0"/>
                      <a:pt x="447557" y="4968"/>
                    </a:cubicBezTo>
                    <a:lnTo>
                      <a:pt x="447557" y="9937"/>
                    </a:lnTo>
                    <a:cubicBezTo>
                      <a:pt x="452532" y="15402"/>
                      <a:pt x="447557" y="15402"/>
                      <a:pt x="447557" y="20370"/>
                    </a:cubicBezTo>
                    <a:cubicBezTo>
                      <a:pt x="447557" y="25835"/>
                      <a:pt x="447557" y="36268"/>
                      <a:pt x="447557" y="46204"/>
                    </a:cubicBezTo>
                    <a:cubicBezTo>
                      <a:pt x="447557" y="62102"/>
                      <a:pt x="447557" y="82472"/>
                      <a:pt x="442086" y="103338"/>
                    </a:cubicBezTo>
                    <a:cubicBezTo>
                      <a:pt x="442086" y="108306"/>
                      <a:pt x="442086" y="108306"/>
                      <a:pt x="442086" y="113771"/>
                    </a:cubicBezTo>
                    <a:cubicBezTo>
                      <a:pt x="437111" y="124205"/>
                      <a:pt x="437111" y="129173"/>
                      <a:pt x="437111" y="134141"/>
                    </a:cubicBezTo>
                    <a:cubicBezTo>
                      <a:pt x="431640" y="150039"/>
                      <a:pt x="426665" y="165441"/>
                      <a:pt x="421194" y="175874"/>
                    </a:cubicBezTo>
                    <a:cubicBezTo>
                      <a:pt x="406271" y="212141"/>
                      <a:pt x="385378" y="248409"/>
                      <a:pt x="354040" y="289645"/>
                    </a:cubicBezTo>
                    <a:cubicBezTo>
                      <a:pt x="349066" y="294613"/>
                      <a:pt x="344091" y="315479"/>
                      <a:pt x="344091" y="325913"/>
                    </a:cubicBezTo>
                    <a:cubicBezTo>
                      <a:pt x="354040" y="367148"/>
                      <a:pt x="359512" y="460053"/>
                      <a:pt x="276441" y="506754"/>
                    </a:cubicBezTo>
                    <a:cubicBezTo>
                      <a:pt x="265994" y="517187"/>
                      <a:pt x="255548" y="512219"/>
                      <a:pt x="261020" y="496321"/>
                    </a:cubicBezTo>
                    <a:cubicBezTo>
                      <a:pt x="261020" y="439684"/>
                      <a:pt x="240128" y="305046"/>
                      <a:pt x="17278" y="310511"/>
                    </a:cubicBezTo>
                    <a:cubicBezTo>
                      <a:pt x="1858" y="310511"/>
                      <a:pt x="-3117" y="300078"/>
                      <a:pt x="1858" y="289645"/>
                    </a:cubicBezTo>
                    <a:cubicBezTo>
                      <a:pt x="17278" y="253377"/>
                      <a:pt x="59062" y="180842"/>
                      <a:pt x="162528" y="186307"/>
                    </a:cubicBezTo>
                    <a:cubicBezTo>
                      <a:pt x="172975" y="186307"/>
                      <a:pt x="188395" y="175874"/>
                      <a:pt x="193369" y="165441"/>
                    </a:cubicBezTo>
                    <a:cubicBezTo>
                      <a:pt x="214261" y="139606"/>
                      <a:pt x="250574" y="87937"/>
                      <a:pt x="312753" y="51669"/>
                    </a:cubicBezTo>
                    <a:cubicBezTo>
                      <a:pt x="349066" y="25835"/>
                      <a:pt x="379907" y="15402"/>
                      <a:pt x="400799" y="9937"/>
                    </a:cubicBezTo>
                    <a:cubicBezTo>
                      <a:pt x="416219" y="9937"/>
                      <a:pt x="426665" y="9937"/>
                      <a:pt x="426665" y="4968"/>
                    </a:cubicBezTo>
                    <a:cubicBezTo>
                      <a:pt x="431640" y="4968"/>
                      <a:pt x="431640" y="0"/>
                      <a:pt x="4371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pPr>
                  <a:defRPr/>
                </a:pPr>
                <a:endParaRPr lang="en-US" sz="2400" dirty="0">
                  <a:ea typeface="SimSun" charset="0"/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2317874" y="4487325"/>
            <a:ext cx="2113299" cy="316190"/>
            <a:chOff x="2317874" y="4487325"/>
            <a:chExt cx="2113299" cy="316190"/>
          </a:xfrm>
        </p:grpSpPr>
        <p:cxnSp>
          <p:nvCxnSpPr>
            <p:cNvPr id="18" name="Straight Connector 17"/>
            <p:cNvCxnSpPr/>
            <p:nvPr/>
          </p:nvCxnSpPr>
          <p:spPr>
            <a:xfrm flipH="1">
              <a:off x="2317874" y="4803515"/>
              <a:ext cx="1615334" cy="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/>
            <p:cNvCxnSpPr/>
            <p:nvPr/>
          </p:nvCxnSpPr>
          <p:spPr>
            <a:xfrm flipH="1">
              <a:off x="3933207" y="4487325"/>
              <a:ext cx="497966" cy="316190"/>
            </a:xfrm>
            <a:prstGeom prst="line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" name="Group 38"/>
          <p:cNvGrpSpPr/>
          <p:nvPr/>
        </p:nvGrpSpPr>
        <p:grpSpPr>
          <a:xfrm>
            <a:off x="4418906" y="3659463"/>
            <a:ext cx="1659719" cy="1659718"/>
            <a:chOff x="4418906" y="3659463"/>
            <a:chExt cx="1659719" cy="1659718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5400000" flipV="1">
              <a:off x="4418907" y="3659462"/>
              <a:ext cx="1659718" cy="1659719"/>
            </a:xfrm>
            <a:custGeom>
              <a:avLst/>
              <a:gdLst>
                <a:gd name="T0" fmla="*/ 0 w 972"/>
                <a:gd name="T1" fmla="*/ 972 h 972"/>
                <a:gd name="T2" fmla="*/ 0 w 972"/>
                <a:gd name="T3" fmla="*/ 486 h 972"/>
                <a:gd name="T4" fmla="*/ 486 w 972"/>
                <a:gd name="T5" fmla="*/ 0 h 972"/>
                <a:gd name="T6" fmla="*/ 972 w 972"/>
                <a:gd name="T7" fmla="*/ 486 h 972"/>
                <a:gd name="T8" fmla="*/ 486 w 972"/>
                <a:gd name="T9" fmla="*/ 972 h 972"/>
                <a:gd name="T10" fmla="*/ 0 w 972"/>
                <a:gd name="T11" fmla="*/ 972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2" h="972">
                  <a:moveTo>
                    <a:pt x="0" y="972"/>
                  </a:moveTo>
                  <a:cubicBezTo>
                    <a:pt x="0" y="486"/>
                    <a:pt x="0" y="486"/>
                    <a:pt x="0" y="486"/>
                  </a:cubicBezTo>
                  <a:cubicBezTo>
                    <a:pt x="0" y="218"/>
                    <a:pt x="218" y="0"/>
                    <a:pt x="486" y="0"/>
                  </a:cubicBezTo>
                  <a:cubicBezTo>
                    <a:pt x="754" y="0"/>
                    <a:pt x="972" y="218"/>
                    <a:pt x="972" y="486"/>
                  </a:cubicBezTo>
                  <a:cubicBezTo>
                    <a:pt x="972" y="754"/>
                    <a:pt x="754" y="972"/>
                    <a:pt x="486" y="972"/>
                  </a:cubicBezTo>
                  <a:lnTo>
                    <a:pt x="0" y="9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5400000" flipV="1">
              <a:off x="4536105" y="3778119"/>
              <a:ext cx="1411295" cy="1413247"/>
            </a:xfrm>
            <a:custGeom>
              <a:avLst/>
              <a:gdLst>
                <a:gd name="T0" fmla="*/ 846 w 916"/>
                <a:gd name="T1" fmla="*/ 458 h 917"/>
                <a:gd name="T2" fmla="*/ 910 w 916"/>
                <a:gd name="T3" fmla="*/ 394 h 917"/>
                <a:gd name="T4" fmla="*/ 835 w 916"/>
                <a:gd name="T5" fmla="*/ 369 h 917"/>
                <a:gd name="T6" fmla="*/ 884 w 916"/>
                <a:gd name="T7" fmla="*/ 292 h 917"/>
                <a:gd name="T8" fmla="*/ 805 w 916"/>
                <a:gd name="T9" fmla="*/ 285 h 917"/>
                <a:gd name="T10" fmla="*/ 834 w 916"/>
                <a:gd name="T11" fmla="*/ 199 h 917"/>
                <a:gd name="T12" fmla="*/ 755 w 916"/>
                <a:gd name="T13" fmla="*/ 210 h 917"/>
                <a:gd name="T14" fmla="*/ 764 w 916"/>
                <a:gd name="T15" fmla="*/ 119 h 917"/>
                <a:gd name="T16" fmla="*/ 690 w 916"/>
                <a:gd name="T17" fmla="*/ 148 h 917"/>
                <a:gd name="T18" fmla="*/ 677 w 916"/>
                <a:gd name="T19" fmla="*/ 58 h 917"/>
                <a:gd name="T20" fmla="*/ 612 w 916"/>
                <a:gd name="T21" fmla="*/ 103 h 917"/>
                <a:gd name="T22" fmla="*/ 579 w 916"/>
                <a:gd name="T23" fmla="*/ 19 h 917"/>
                <a:gd name="T24" fmla="*/ 526 w 916"/>
                <a:gd name="T25" fmla="*/ 77 h 917"/>
                <a:gd name="T26" fmla="*/ 474 w 916"/>
                <a:gd name="T27" fmla="*/ 3 h 917"/>
                <a:gd name="T28" fmla="*/ 436 w 916"/>
                <a:gd name="T29" fmla="*/ 72 h 917"/>
                <a:gd name="T30" fmla="*/ 369 w 916"/>
                <a:gd name="T31" fmla="*/ 12 h 917"/>
                <a:gd name="T32" fmla="*/ 348 w 916"/>
                <a:gd name="T33" fmla="*/ 88 h 917"/>
                <a:gd name="T34" fmla="*/ 268 w 916"/>
                <a:gd name="T35" fmla="*/ 44 h 917"/>
                <a:gd name="T36" fmla="*/ 266 w 916"/>
                <a:gd name="T37" fmla="*/ 123 h 917"/>
                <a:gd name="T38" fmla="*/ 178 w 916"/>
                <a:gd name="T39" fmla="*/ 100 h 917"/>
                <a:gd name="T40" fmla="*/ 194 w 916"/>
                <a:gd name="T41" fmla="*/ 177 h 917"/>
                <a:gd name="T42" fmla="*/ 103 w 916"/>
                <a:gd name="T43" fmla="*/ 174 h 917"/>
                <a:gd name="T44" fmla="*/ 136 w 916"/>
                <a:gd name="T45" fmla="*/ 246 h 917"/>
                <a:gd name="T46" fmla="*/ 47 w 916"/>
                <a:gd name="T47" fmla="*/ 264 h 917"/>
                <a:gd name="T48" fmla="*/ 96 w 916"/>
                <a:gd name="T49" fmla="*/ 326 h 917"/>
                <a:gd name="T50" fmla="*/ 13 w 916"/>
                <a:gd name="T51" fmla="*/ 364 h 917"/>
                <a:gd name="T52" fmla="*/ 75 w 916"/>
                <a:gd name="T53" fmla="*/ 414 h 917"/>
                <a:gd name="T54" fmla="*/ 3 w 916"/>
                <a:gd name="T55" fmla="*/ 470 h 917"/>
                <a:gd name="T56" fmla="*/ 75 w 916"/>
                <a:gd name="T57" fmla="*/ 503 h 917"/>
                <a:gd name="T58" fmla="*/ 18 w 916"/>
                <a:gd name="T59" fmla="*/ 574 h 917"/>
                <a:gd name="T60" fmla="*/ 96 w 916"/>
                <a:gd name="T61" fmla="*/ 591 h 917"/>
                <a:gd name="T62" fmla="*/ 57 w 916"/>
                <a:gd name="T63" fmla="*/ 673 h 917"/>
                <a:gd name="T64" fmla="*/ 136 w 916"/>
                <a:gd name="T65" fmla="*/ 671 h 917"/>
                <a:gd name="T66" fmla="*/ 117 w 916"/>
                <a:gd name="T67" fmla="*/ 760 h 917"/>
                <a:gd name="T68" fmla="*/ 194 w 916"/>
                <a:gd name="T69" fmla="*/ 740 h 917"/>
                <a:gd name="T70" fmla="*/ 196 w 916"/>
                <a:gd name="T71" fmla="*/ 831 h 917"/>
                <a:gd name="T72" fmla="*/ 266 w 916"/>
                <a:gd name="T73" fmla="*/ 793 h 917"/>
                <a:gd name="T74" fmla="*/ 289 w 916"/>
                <a:gd name="T75" fmla="*/ 881 h 917"/>
                <a:gd name="T76" fmla="*/ 348 w 916"/>
                <a:gd name="T77" fmla="*/ 829 h 917"/>
                <a:gd name="T78" fmla="*/ 391 w 916"/>
                <a:gd name="T79" fmla="*/ 909 h 917"/>
                <a:gd name="T80" fmla="*/ 437 w 916"/>
                <a:gd name="T81" fmla="*/ 845 h 917"/>
                <a:gd name="T82" fmla="*/ 497 w 916"/>
                <a:gd name="T83" fmla="*/ 913 h 917"/>
                <a:gd name="T84" fmla="*/ 526 w 916"/>
                <a:gd name="T85" fmla="*/ 839 h 917"/>
                <a:gd name="T86" fmla="*/ 601 w 916"/>
                <a:gd name="T87" fmla="*/ 892 h 917"/>
                <a:gd name="T88" fmla="*/ 612 w 916"/>
                <a:gd name="T89" fmla="*/ 814 h 917"/>
                <a:gd name="T90" fmla="*/ 697 w 916"/>
                <a:gd name="T91" fmla="*/ 847 h 917"/>
                <a:gd name="T92" fmla="*/ 690 w 916"/>
                <a:gd name="T93" fmla="*/ 769 h 917"/>
                <a:gd name="T94" fmla="*/ 780 w 916"/>
                <a:gd name="T95" fmla="*/ 782 h 917"/>
                <a:gd name="T96" fmla="*/ 755 w 916"/>
                <a:gd name="T97" fmla="*/ 707 h 917"/>
                <a:gd name="T98" fmla="*/ 846 w 916"/>
                <a:gd name="T99" fmla="*/ 699 h 917"/>
                <a:gd name="T100" fmla="*/ 805 w 916"/>
                <a:gd name="T101" fmla="*/ 632 h 917"/>
                <a:gd name="T102" fmla="*/ 891 w 916"/>
                <a:gd name="T103" fmla="*/ 604 h 917"/>
                <a:gd name="T104" fmla="*/ 835 w 916"/>
                <a:gd name="T105" fmla="*/ 548 h 917"/>
                <a:gd name="T106" fmla="*/ 913 w 916"/>
                <a:gd name="T107" fmla="*/ 500 h 9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6" h="917">
                  <a:moveTo>
                    <a:pt x="880" y="485"/>
                  </a:moveTo>
                  <a:cubicBezTo>
                    <a:pt x="864" y="479"/>
                    <a:pt x="848" y="473"/>
                    <a:pt x="847" y="472"/>
                  </a:cubicBezTo>
                  <a:cubicBezTo>
                    <a:pt x="844" y="469"/>
                    <a:pt x="846" y="459"/>
                    <a:pt x="846" y="459"/>
                  </a:cubicBezTo>
                  <a:cubicBezTo>
                    <a:pt x="846" y="458"/>
                    <a:pt x="846" y="458"/>
                    <a:pt x="846" y="458"/>
                  </a:cubicBezTo>
                  <a:cubicBezTo>
                    <a:pt x="846" y="458"/>
                    <a:pt x="845" y="447"/>
                    <a:pt x="847" y="445"/>
                  </a:cubicBezTo>
                  <a:cubicBezTo>
                    <a:pt x="848" y="443"/>
                    <a:pt x="864" y="439"/>
                    <a:pt x="880" y="433"/>
                  </a:cubicBezTo>
                  <a:cubicBezTo>
                    <a:pt x="896" y="427"/>
                    <a:pt x="912" y="421"/>
                    <a:pt x="913" y="418"/>
                  </a:cubicBezTo>
                  <a:cubicBezTo>
                    <a:pt x="916" y="414"/>
                    <a:pt x="914" y="398"/>
                    <a:pt x="910" y="394"/>
                  </a:cubicBezTo>
                  <a:cubicBezTo>
                    <a:pt x="909" y="392"/>
                    <a:pt x="892" y="389"/>
                    <a:pt x="875" y="387"/>
                  </a:cubicBezTo>
                  <a:cubicBezTo>
                    <a:pt x="858" y="385"/>
                    <a:pt x="841" y="383"/>
                    <a:pt x="840" y="382"/>
                  </a:cubicBezTo>
                  <a:cubicBezTo>
                    <a:pt x="836" y="380"/>
                    <a:pt x="835" y="369"/>
                    <a:pt x="835" y="369"/>
                  </a:cubicBezTo>
                  <a:cubicBezTo>
                    <a:pt x="835" y="369"/>
                    <a:pt x="835" y="369"/>
                    <a:pt x="835" y="369"/>
                  </a:cubicBezTo>
                  <a:cubicBezTo>
                    <a:pt x="835" y="369"/>
                    <a:pt x="832" y="359"/>
                    <a:pt x="833" y="356"/>
                  </a:cubicBezTo>
                  <a:cubicBezTo>
                    <a:pt x="834" y="354"/>
                    <a:pt x="848" y="346"/>
                    <a:pt x="863" y="337"/>
                  </a:cubicBezTo>
                  <a:cubicBezTo>
                    <a:pt x="877" y="328"/>
                    <a:pt x="891" y="317"/>
                    <a:pt x="892" y="315"/>
                  </a:cubicBezTo>
                  <a:cubicBezTo>
                    <a:pt x="894" y="309"/>
                    <a:pt x="888" y="295"/>
                    <a:pt x="884" y="292"/>
                  </a:cubicBezTo>
                  <a:cubicBezTo>
                    <a:pt x="881" y="290"/>
                    <a:pt x="864" y="291"/>
                    <a:pt x="847" y="293"/>
                  </a:cubicBezTo>
                  <a:cubicBezTo>
                    <a:pt x="830" y="295"/>
                    <a:pt x="814" y="297"/>
                    <a:pt x="812" y="296"/>
                  </a:cubicBezTo>
                  <a:cubicBezTo>
                    <a:pt x="808" y="295"/>
                    <a:pt x="805" y="285"/>
                    <a:pt x="805" y="285"/>
                  </a:cubicBezTo>
                  <a:cubicBezTo>
                    <a:pt x="805" y="285"/>
                    <a:pt x="805" y="285"/>
                    <a:pt x="805" y="285"/>
                  </a:cubicBezTo>
                  <a:cubicBezTo>
                    <a:pt x="805" y="285"/>
                    <a:pt x="799" y="275"/>
                    <a:pt x="799" y="272"/>
                  </a:cubicBezTo>
                  <a:cubicBezTo>
                    <a:pt x="800" y="271"/>
                    <a:pt x="812" y="259"/>
                    <a:pt x="824" y="247"/>
                  </a:cubicBezTo>
                  <a:cubicBezTo>
                    <a:pt x="835" y="235"/>
                    <a:pt x="847" y="222"/>
                    <a:pt x="847" y="219"/>
                  </a:cubicBezTo>
                  <a:cubicBezTo>
                    <a:pt x="847" y="213"/>
                    <a:pt x="839" y="200"/>
                    <a:pt x="834" y="199"/>
                  </a:cubicBezTo>
                  <a:cubicBezTo>
                    <a:pt x="831" y="198"/>
                    <a:pt x="815" y="202"/>
                    <a:pt x="798" y="208"/>
                  </a:cubicBezTo>
                  <a:cubicBezTo>
                    <a:pt x="782" y="213"/>
                    <a:pt x="767" y="220"/>
                    <a:pt x="765" y="220"/>
                  </a:cubicBezTo>
                  <a:cubicBezTo>
                    <a:pt x="761" y="219"/>
                    <a:pt x="755" y="210"/>
                    <a:pt x="755" y="210"/>
                  </a:cubicBezTo>
                  <a:cubicBezTo>
                    <a:pt x="755" y="210"/>
                    <a:pt x="755" y="210"/>
                    <a:pt x="755" y="210"/>
                  </a:cubicBezTo>
                  <a:cubicBezTo>
                    <a:pt x="755" y="210"/>
                    <a:pt x="748" y="202"/>
                    <a:pt x="747" y="199"/>
                  </a:cubicBezTo>
                  <a:cubicBezTo>
                    <a:pt x="747" y="197"/>
                    <a:pt x="756" y="183"/>
                    <a:pt x="765" y="169"/>
                  </a:cubicBezTo>
                  <a:cubicBezTo>
                    <a:pt x="774" y="154"/>
                    <a:pt x="782" y="139"/>
                    <a:pt x="781" y="136"/>
                  </a:cubicBezTo>
                  <a:cubicBezTo>
                    <a:pt x="780" y="130"/>
                    <a:pt x="769" y="120"/>
                    <a:pt x="764" y="119"/>
                  </a:cubicBezTo>
                  <a:cubicBezTo>
                    <a:pt x="761" y="119"/>
                    <a:pt x="746" y="127"/>
                    <a:pt x="732" y="136"/>
                  </a:cubicBezTo>
                  <a:cubicBezTo>
                    <a:pt x="717" y="145"/>
                    <a:pt x="703" y="155"/>
                    <a:pt x="701" y="155"/>
                  </a:cubicBezTo>
                  <a:cubicBezTo>
                    <a:pt x="698" y="156"/>
                    <a:pt x="690" y="148"/>
                    <a:pt x="690" y="148"/>
                  </a:cubicBezTo>
                  <a:cubicBezTo>
                    <a:pt x="690" y="148"/>
                    <a:pt x="690" y="148"/>
                    <a:pt x="690" y="148"/>
                  </a:cubicBezTo>
                  <a:cubicBezTo>
                    <a:pt x="690" y="148"/>
                    <a:pt x="681" y="142"/>
                    <a:pt x="680" y="139"/>
                  </a:cubicBezTo>
                  <a:cubicBezTo>
                    <a:pt x="679" y="138"/>
                    <a:pt x="685" y="122"/>
                    <a:pt x="690" y="106"/>
                  </a:cubicBezTo>
                  <a:cubicBezTo>
                    <a:pt x="695" y="90"/>
                    <a:pt x="699" y="73"/>
                    <a:pt x="698" y="70"/>
                  </a:cubicBezTo>
                  <a:cubicBezTo>
                    <a:pt x="696" y="65"/>
                    <a:pt x="683" y="58"/>
                    <a:pt x="677" y="58"/>
                  </a:cubicBezTo>
                  <a:cubicBezTo>
                    <a:pt x="675" y="58"/>
                    <a:pt x="662" y="70"/>
                    <a:pt x="650" y="82"/>
                  </a:cubicBezTo>
                  <a:cubicBezTo>
                    <a:pt x="638" y="94"/>
                    <a:pt x="627" y="107"/>
                    <a:pt x="625" y="108"/>
                  </a:cubicBezTo>
                  <a:cubicBezTo>
                    <a:pt x="622" y="109"/>
                    <a:pt x="612" y="103"/>
                    <a:pt x="612" y="103"/>
                  </a:cubicBezTo>
                  <a:cubicBezTo>
                    <a:pt x="612" y="103"/>
                    <a:pt x="612" y="103"/>
                    <a:pt x="612" y="103"/>
                  </a:cubicBezTo>
                  <a:cubicBezTo>
                    <a:pt x="612" y="103"/>
                    <a:pt x="602" y="100"/>
                    <a:pt x="600" y="97"/>
                  </a:cubicBezTo>
                  <a:cubicBezTo>
                    <a:pt x="599" y="95"/>
                    <a:pt x="601" y="79"/>
                    <a:pt x="602" y="62"/>
                  </a:cubicBezTo>
                  <a:cubicBezTo>
                    <a:pt x="604" y="45"/>
                    <a:pt x="604" y="28"/>
                    <a:pt x="602" y="26"/>
                  </a:cubicBezTo>
                  <a:cubicBezTo>
                    <a:pt x="599" y="21"/>
                    <a:pt x="584" y="17"/>
                    <a:pt x="579" y="19"/>
                  </a:cubicBezTo>
                  <a:cubicBezTo>
                    <a:pt x="577" y="19"/>
                    <a:pt x="567" y="34"/>
                    <a:pt x="558" y="48"/>
                  </a:cubicBezTo>
                  <a:cubicBezTo>
                    <a:pt x="549" y="63"/>
                    <a:pt x="541" y="78"/>
                    <a:pt x="540" y="79"/>
                  </a:cubicBezTo>
                  <a:cubicBezTo>
                    <a:pt x="537" y="81"/>
                    <a:pt x="526" y="78"/>
                    <a:pt x="526" y="78"/>
                  </a:cubicBezTo>
                  <a:cubicBezTo>
                    <a:pt x="526" y="77"/>
                    <a:pt x="526" y="77"/>
                    <a:pt x="526" y="77"/>
                  </a:cubicBezTo>
                  <a:cubicBezTo>
                    <a:pt x="526" y="77"/>
                    <a:pt x="515" y="77"/>
                    <a:pt x="513" y="74"/>
                  </a:cubicBezTo>
                  <a:cubicBezTo>
                    <a:pt x="512" y="73"/>
                    <a:pt x="510" y="56"/>
                    <a:pt x="507" y="40"/>
                  </a:cubicBezTo>
                  <a:cubicBezTo>
                    <a:pt x="504" y="23"/>
                    <a:pt x="501" y="6"/>
                    <a:pt x="499" y="4"/>
                  </a:cubicBezTo>
                  <a:cubicBezTo>
                    <a:pt x="494" y="0"/>
                    <a:pt x="479" y="0"/>
                    <a:pt x="474" y="3"/>
                  </a:cubicBezTo>
                  <a:cubicBezTo>
                    <a:pt x="472" y="4"/>
                    <a:pt x="466" y="20"/>
                    <a:pt x="461" y="37"/>
                  </a:cubicBezTo>
                  <a:cubicBezTo>
                    <a:pt x="456" y="53"/>
                    <a:pt x="451" y="69"/>
                    <a:pt x="450" y="71"/>
                  </a:cubicBezTo>
                  <a:cubicBezTo>
                    <a:pt x="447" y="73"/>
                    <a:pt x="437" y="72"/>
                    <a:pt x="437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72"/>
                    <a:pt x="426" y="74"/>
                    <a:pt x="423" y="72"/>
                  </a:cubicBezTo>
                  <a:cubicBezTo>
                    <a:pt x="421" y="71"/>
                    <a:pt x="416" y="56"/>
                    <a:pt x="409" y="40"/>
                  </a:cubicBezTo>
                  <a:cubicBezTo>
                    <a:pt x="403" y="24"/>
                    <a:pt x="395" y="9"/>
                    <a:pt x="393" y="7"/>
                  </a:cubicBezTo>
                  <a:cubicBezTo>
                    <a:pt x="388" y="5"/>
                    <a:pt x="373" y="8"/>
                    <a:pt x="369" y="12"/>
                  </a:cubicBezTo>
                  <a:cubicBezTo>
                    <a:pt x="367" y="13"/>
                    <a:pt x="365" y="31"/>
                    <a:pt x="363" y="47"/>
                  </a:cubicBezTo>
                  <a:cubicBezTo>
                    <a:pt x="362" y="65"/>
                    <a:pt x="362" y="81"/>
                    <a:pt x="361" y="83"/>
                  </a:cubicBezTo>
                  <a:cubicBezTo>
                    <a:pt x="359" y="86"/>
                    <a:pt x="348" y="88"/>
                    <a:pt x="348" y="88"/>
                  </a:cubicBezTo>
                  <a:cubicBezTo>
                    <a:pt x="348" y="88"/>
                    <a:pt x="348" y="88"/>
                    <a:pt x="348" y="88"/>
                  </a:cubicBezTo>
                  <a:cubicBezTo>
                    <a:pt x="348" y="88"/>
                    <a:pt x="338" y="92"/>
                    <a:pt x="335" y="91"/>
                  </a:cubicBezTo>
                  <a:cubicBezTo>
                    <a:pt x="333" y="90"/>
                    <a:pt x="324" y="76"/>
                    <a:pt x="314" y="63"/>
                  </a:cubicBezTo>
                  <a:cubicBezTo>
                    <a:pt x="304" y="49"/>
                    <a:pt x="293" y="35"/>
                    <a:pt x="290" y="35"/>
                  </a:cubicBezTo>
                  <a:cubicBezTo>
                    <a:pt x="285" y="33"/>
                    <a:pt x="271" y="40"/>
                    <a:pt x="268" y="44"/>
                  </a:cubicBezTo>
                  <a:cubicBezTo>
                    <a:pt x="267" y="47"/>
                    <a:pt x="269" y="64"/>
                    <a:pt x="271" y="81"/>
                  </a:cubicBezTo>
                  <a:cubicBezTo>
                    <a:pt x="274" y="97"/>
                    <a:pt x="277" y="114"/>
                    <a:pt x="277" y="116"/>
                  </a:cubicBezTo>
                  <a:cubicBezTo>
                    <a:pt x="276" y="119"/>
                    <a:pt x="266" y="123"/>
                    <a:pt x="266" y="123"/>
                  </a:cubicBezTo>
                  <a:cubicBezTo>
                    <a:pt x="266" y="123"/>
                    <a:pt x="266" y="123"/>
                    <a:pt x="266" y="123"/>
                  </a:cubicBezTo>
                  <a:cubicBezTo>
                    <a:pt x="266" y="123"/>
                    <a:pt x="257" y="130"/>
                    <a:pt x="253" y="129"/>
                  </a:cubicBezTo>
                  <a:cubicBezTo>
                    <a:pt x="252" y="129"/>
                    <a:pt x="240" y="118"/>
                    <a:pt x="227" y="107"/>
                  </a:cubicBezTo>
                  <a:cubicBezTo>
                    <a:pt x="214" y="96"/>
                    <a:pt x="200" y="85"/>
                    <a:pt x="197" y="85"/>
                  </a:cubicBezTo>
                  <a:cubicBezTo>
                    <a:pt x="192" y="85"/>
                    <a:pt x="179" y="95"/>
                    <a:pt x="178" y="100"/>
                  </a:cubicBezTo>
                  <a:cubicBezTo>
                    <a:pt x="177" y="102"/>
                    <a:pt x="183" y="118"/>
                    <a:pt x="189" y="134"/>
                  </a:cubicBezTo>
                  <a:cubicBezTo>
                    <a:pt x="196" y="150"/>
                    <a:pt x="203" y="165"/>
                    <a:pt x="203" y="167"/>
                  </a:cubicBezTo>
                  <a:cubicBezTo>
                    <a:pt x="203" y="171"/>
                    <a:pt x="194" y="177"/>
                    <a:pt x="194" y="177"/>
                  </a:cubicBezTo>
                  <a:cubicBezTo>
                    <a:pt x="194" y="177"/>
                    <a:pt x="194" y="177"/>
                    <a:pt x="194" y="177"/>
                  </a:cubicBezTo>
                  <a:cubicBezTo>
                    <a:pt x="194" y="177"/>
                    <a:pt x="186" y="185"/>
                    <a:pt x="183" y="186"/>
                  </a:cubicBezTo>
                  <a:cubicBezTo>
                    <a:pt x="181" y="186"/>
                    <a:pt x="167" y="178"/>
                    <a:pt x="152" y="170"/>
                  </a:cubicBezTo>
                  <a:cubicBezTo>
                    <a:pt x="137" y="162"/>
                    <a:pt x="121" y="155"/>
                    <a:pt x="118" y="156"/>
                  </a:cubicBezTo>
                  <a:cubicBezTo>
                    <a:pt x="113" y="157"/>
                    <a:pt x="103" y="169"/>
                    <a:pt x="103" y="174"/>
                  </a:cubicBezTo>
                  <a:cubicBezTo>
                    <a:pt x="103" y="177"/>
                    <a:pt x="112" y="191"/>
                    <a:pt x="122" y="205"/>
                  </a:cubicBezTo>
                  <a:cubicBezTo>
                    <a:pt x="132" y="219"/>
                    <a:pt x="142" y="232"/>
                    <a:pt x="143" y="234"/>
                  </a:cubicBezTo>
                  <a:cubicBezTo>
                    <a:pt x="143" y="238"/>
                    <a:pt x="136" y="246"/>
                    <a:pt x="136" y="246"/>
                  </a:cubicBezTo>
                  <a:cubicBezTo>
                    <a:pt x="136" y="246"/>
                    <a:pt x="136" y="246"/>
                    <a:pt x="136" y="246"/>
                  </a:cubicBezTo>
                  <a:cubicBezTo>
                    <a:pt x="136" y="246"/>
                    <a:pt x="131" y="256"/>
                    <a:pt x="128" y="257"/>
                  </a:cubicBezTo>
                  <a:cubicBezTo>
                    <a:pt x="126" y="257"/>
                    <a:pt x="110" y="253"/>
                    <a:pt x="94" y="248"/>
                  </a:cubicBezTo>
                  <a:cubicBezTo>
                    <a:pt x="77" y="244"/>
                    <a:pt x="60" y="241"/>
                    <a:pt x="58" y="242"/>
                  </a:cubicBezTo>
                  <a:cubicBezTo>
                    <a:pt x="52" y="245"/>
                    <a:pt x="46" y="259"/>
                    <a:pt x="47" y="264"/>
                  </a:cubicBezTo>
                  <a:cubicBezTo>
                    <a:pt x="47" y="266"/>
                    <a:pt x="60" y="279"/>
                    <a:pt x="72" y="290"/>
                  </a:cubicBezTo>
                  <a:cubicBezTo>
                    <a:pt x="85" y="301"/>
                    <a:pt x="98" y="311"/>
                    <a:pt x="99" y="313"/>
                  </a:cubicBezTo>
                  <a:cubicBezTo>
                    <a:pt x="101" y="317"/>
                    <a:pt x="96" y="326"/>
                    <a:pt x="96" y="326"/>
                  </a:cubicBezTo>
                  <a:cubicBezTo>
                    <a:pt x="96" y="326"/>
                    <a:pt x="96" y="326"/>
                    <a:pt x="96" y="326"/>
                  </a:cubicBezTo>
                  <a:cubicBezTo>
                    <a:pt x="95" y="326"/>
                    <a:pt x="93" y="337"/>
                    <a:pt x="90" y="339"/>
                  </a:cubicBezTo>
                  <a:cubicBezTo>
                    <a:pt x="89" y="340"/>
                    <a:pt x="72" y="339"/>
                    <a:pt x="55" y="338"/>
                  </a:cubicBezTo>
                  <a:cubicBezTo>
                    <a:pt x="38" y="338"/>
                    <a:pt x="21" y="339"/>
                    <a:pt x="19" y="341"/>
                  </a:cubicBezTo>
                  <a:cubicBezTo>
                    <a:pt x="14" y="344"/>
                    <a:pt x="11" y="359"/>
                    <a:pt x="13" y="364"/>
                  </a:cubicBezTo>
                  <a:cubicBezTo>
                    <a:pt x="14" y="367"/>
                    <a:pt x="29" y="376"/>
                    <a:pt x="44" y="383"/>
                  </a:cubicBezTo>
                  <a:cubicBezTo>
                    <a:pt x="59" y="391"/>
                    <a:pt x="74" y="398"/>
                    <a:pt x="76" y="400"/>
                  </a:cubicBezTo>
                  <a:cubicBezTo>
                    <a:pt x="78" y="403"/>
                    <a:pt x="75" y="413"/>
                    <a:pt x="75" y="413"/>
                  </a:cubicBezTo>
                  <a:cubicBezTo>
                    <a:pt x="75" y="414"/>
                    <a:pt x="75" y="414"/>
                    <a:pt x="75" y="414"/>
                  </a:cubicBezTo>
                  <a:cubicBezTo>
                    <a:pt x="75" y="414"/>
                    <a:pt x="75" y="424"/>
                    <a:pt x="72" y="427"/>
                  </a:cubicBezTo>
                  <a:cubicBezTo>
                    <a:pt x="71" y="428"/>
                    <a:pt x="55" y="431"/>
                    <a:pt x="38" y="435"/>
                  </a:cubicBezTo>
                  <a:cubicBezTo>
                    <a:pt x="22" y="439"/>
                    <a:pt x="5" y="443"/>
                    <a:pt x="3" y="445"/>
                  </a:cubicBezTo>
                  <a:cubicBezTo>
                    <a:pt x="0" y="450"/>
                    <a:pt x="0" y="465"/>
                    <a:pt x="3" y="470"/>
                  </a:cubicBezTo>
                  <a:cubicBezTo>
                    <a:pt x="5" y="472"/>
                    <a:pt x="21" y="477"/>
                    <a:pt x="38" y="481"/>
                  </a:cubicBezTo>
                  <a:cubicBezTo>
                    <a:pt x="54" y="485"/>
                    <a:pt x="71" y="489"/>
                    <a:pt x="72" y="490"/>
                  </a:cubicBezTo>
                  <a:cubicBezTo>
                    <a:pt x="75" y="492"/>
                    <a:pt x="75" y="503"/>
                    <a:pt x="75" y="503"/>
                  </a:cubicBezTo>
                  <a:cubicBezTo>
                    <a:pt x="75" y="503"/>
                    <a:pt x="75" y="503"/>
                    <a:pt x="75" y="503"/>
                  </a:cubicBezTo>
                  <a:cubicBezTo>
                    <a:pt x="75" y="503"/>
                    <a:pt x="77" y="514"/>
                    <a:pt x="76" y="517"/>
                  </a:cubicBezTo>
                  <a:cubicBezTo>
                    <a:pt x="75" y="519"/>
                    <a:pt x="59" y="525"/>
                    <a:pt x="44" y="533"/>
                  </a:cubicBezTo>
                  <a:cubicBezTo>
                    <a:pt x="29" y="540"/>
                    <a:pt x="14" y="548"/>
                    <a:pt x="13" y="551"/>
                  </a:cubicBezTo>
                  <a:cubicBezTo>
                    <a:pt x="10" y="556"/>
                    <a:pt x="14" y="571"/>
                    <a:pt x="18" y="574"/>
                  </a:cubicBezTo>
                  <a:cubicBezTo>
                    <a:pt x="20" y="576"/>
                    <a:pt x="37" y="577"/>
                    <a:pt x="54" y="578"/>
                  </a:cubicBezTo>
                  <a:cubicBezTo>
                    <a:pt x="71" y="578"/>
                    <a:pt x="88" y="577"/>
                    <a:pt x="90" y="578"/>
                  </a:cubicBezTo>
                  <a:cubicBezTo>
                    <a:pt x="93" y="580"/>
                    <a:pt x="96" y="591"/>
                    <a:pt x="96" y="591"/>
                  </a:cubicBezTo>
                  <a:cubicBezTo>
                    <a:pt x="96" y="591"/>
                    <a:pt x="96" y="591"/>
                    <a:pt x="96" y="591"/>
                  </a:cubicBezTo>
                  <a:cubicBezTo>
                    <a:pt x="96" y="591"/>
                    <a:pt x="100" y="601"/>
                    <a:pt x="99" y="604"/>
                  </a:cubicBezTo>
                  <a:cubicBezTo>
                    <a:pt x="99" y="606"/>
                    <a:pt x="86" y="615"/>
                    <a:pt x="72" y="626"/>
                  </a:cubicBezTo>
                  <a:cubicBezTo>
                    <a:pt x="59" y="637"/>
                    <a:pt x="47" y="649"/>
                    <a:pt x="46" y="651"/>
                  </a:cubicBezTo>
                  <a:cubicBezTo>
                    <a:pt x="45" y="657"/>
                    <a:pt x="52" y="671"/>
                    <a:pt x="57" y="673"/>
                  </a:cubicBezTo>
                  <a:cubicBezTo>
                    <a:pt x="59" y="674"/>
                    <a:pt x="76" y="672"/>
                    <a:pt x="93" y="668"/>
                  </a:cubicBezTo>
                  <a:cubicBezTo>
                    <a:pt x="110" y="664"/>
                    <a:pt x="126" y="660"/>
                    <a:pt x="128" y="660"/>
                  </a:cubicBezTo>
                  <a:cubicBezTo>
                    <a:pt x="131" y="661"/>
                    <a:pt x="136" y="671"/>
                    <a:pt x="136" y="671"/>
                  </a:cubicBezTo>
                  <a:cubicBezTo>
                    <a:pt x="136" y="671"/>
                    <a:pt x="136" y="671"/>
                    <a:pt x="136" y="671"/>
                  </a:cubicBezTo>
                  <a:cubicBezTo>
                    <a:pt x="136" y="671"/>
                    <a:pt x="143" y="680"/>
                    <a:pt x="143" y="683"/>
                  </a:cubicBezTo>
                  <a:cubicBezTo>
                    <a:pt x="143" y="685"/>
                    <a:pt x="132" y="697"/>
                    <a:pt x="122" y="711"/>
                  </a:cubicBezTo>
                  <a:cubicBezTo>
                    <a:pt x="111" y="724"/>
                    <a:pt x="102" y="739"/>
                    <a:pt x="102" y="741"/>
                  </a:cubicBezTo>
                  <a:cubicBezTo>
                    <a:pt x="102" y="747"/>
                    <a:pt x="112" y="759"/>
                    <a:pt x="117" y="760"/>
                  </a:cubicBezTo>
                  <a:cubicBezTo>
                    <a:pt x="120" y="761"/>
                    <a:pt x="136" y="754"/>
                    <a:pt x="151" y="747"/>
                  </a:cubicBezTo>
                  <a:cubicBezTo>
                    <a:pt x="166" y="739"/>
                    <a:pt x="181" y="731"/>
                    <a:pt x="183" y="731"/>
                  </a:cubicBezTo>
                  <a:cubicBezTo>
                    <a:pt x="187" y="731"/>
                    <a:pt x="194" y="740"/>
                    <a:pt x="194" y="740"/>
                  </a:cubicBezTo>
                  <a:cubicBezTo>
                    <a:pt x="194" y="740"/>
                    <a:pt x="194" y="740"/>
                    <a:pt x="194" y="740"/>
                  </a:cubicBezTo>
                  <a:cubicBezTo>
                    <a:pt x="194" y="740"/>
                    <a:pt x="202" y="747"/>
                    <a:pt x="203" y="750"/>
                  </a:cubicBezTo>
                  <a:cubicBezTo>
                    <a:pt x="203" y="751"/>
                    <a:pt x="196" y="766"/>
                    <a:pt x="189" y="782"/>
                  </a:cubicBezTo>
                  <a:cubicBezTo>
                    <a:pt x="182" y="797"/>
                    <a:pt x="176" y="813"/>
                    <a:pt x="177" y="816"/>
                  </a:cubicBezTo>
                  <a:cubicBezTo>
                    <a:pt x="178" y="822"/>
                    <a:pt x="191" y="831"/>
                    <a:pt x="196" y="831"/>
                  </a:cubicBezTo>
                  <a:cubicBezTo>
                    <a:pt x="199" y="831"/>
                    <a:pt x="213" y="821"/>
                    <a:pt x="226" y="810"/>
                  </a:cubicBezTo>
                  <a:cubicBezTo>
                    <a:pt x="239" y="799"/>
                    <a:pt x="252" y="788"/>
                    <a:pt x="254" y="787"/>
                  </a:cubicBezTo>
                  <a:cubicBezTo>
                    <a:pt x="257" y="787"/>
                    <a:pt x="266" y="793"/>
                    <a:pt x="266" y="793"/>
                  </a:cubicBezTo>
                  <a:cubicBezTo>
                    <a:pt x="266" y="793"/>
                    <a:pt x="266" y="793"/>
                    <a:pt x="266" y="793"/>
                  </a:cubicBezTo>
                  <a:cubicBezTo>
                    <a:pt x="266" y="793"/>
                    <a:pt x="276" y="798"/>
                    <a:pt x="277" y="801"/>
                  </a:cubicBezTo>
                  <a:cubicBezTo>
                    <a:pt x="278" y="803"/>
                    <a:pt x="274" y="819"/>
                    <a:pt x="271" y="835"/>
                  </a:cubicBezTo>
                  <a:cubicBezTo>
                    <a:pt x="268" y="852"/>
                    <a:pt x="265" y="869"/>
                    <a:pt x="267" y="872"/>
                  </a:cubicBezTo>
                  <a:cubicBezTo>
                    <a:pt x="269" y="877"/>
                    <a:pt x="284" y="883"/>
                    <a:pt x="289" y="881"/>
                  </a:cubicBezTo>
                  <a:cubicBezTo>
                    <a:pt x="291" y="881"/>
                    <a:pt x="303" y="868"/>
                    <a:pt x="313" y="854"/>
                  </a:cubicBezTo>
                  <a:cubicBezTo>
                    <a:pt x="324" y="841"/>
                    <a:pt x="333" y="827"/>
                    <a:pt x="335" y="826"/>
                  </a:cubicBezTo>
                  <a:cubicBezTo>
                    <a:pt x="338" y="824"/>
                    <a:pt x="348" y="829"/>
                    <a:pt x="348" y="829"/>
                  </a:cubicBezTo>
                  <a:cubicBezTo>
                    <a:pt x="348" y="829"/>
                    <a:pt x="348" y="829"/>
                    <a:pt x="348" y="829"/>
                  </a:cubicBezTo>
                  <a:cubicBezTo>
                    <a:pt x="348" y="829"/>
                    <a:pt x="359" y="831"/>
                    <a:pt x="361" y="834"/>
                  </a:cubicBezTo>
                  <a:cubicBezTo>
                    <a:pt x="362" y="835"/>
                    <a:pt x="362" y="852"/>
                    <a:pt x="363" y="869"/>
                  </a:cubicBezTo>
                  <a:cubicBezTo>
                    <a:pt x="364" y="886"/>
                    <a:pt x="365" y="903"/>
                    <a:pt x="367" y="905"/>
                  </a:cubicBezTo>
                  <a:cubicBezTo>
                    <a:pt x="371" y="909"/>
                    <a:pt x="386" y="912"/>
                    <a:pt x="391" y="909"/>
                  </a:cubicBezTo>
                  <a:cubicBezTo>
                    <a:pt x="393" y="908"/>
                    <a:pt x="401" y="893"/>
                    <a:pt x="408" y="877"/>
                  </a:cubicBezTo>
                  <a:cubicBezTo>
                    <a:pt x="415" y="862"/>
                    <a:pt x="422" y="846"/>
                    <a:pt x="423" y="845"/>
                  </a:cubicBezTo>
                  <a:cubicBezTo>
                    <a:pt x="426" y="842"/>
                    <a:pt x="436" y="844"/>
                    <a:pt x="436" y="844"/>
                  </a:cubicBezTo>
                  <a:cubicBezTo>
                    <a:pt x="437" y="845"/>
                    <a:pt x="437" y="845"/>
                    <a:pt x="437" y="845"/>
                  </a:cubicBezTo>
                  <a:cubicBezTo>
                    <a:pt x="437" y="845"/>
                    <a:pt x="448" y="844"/>
                    <a:pt x="450" y="846"/>
                  </a:cubicBezTo>
                  <a:cubicBezTo>
                    <a:pt x="451" y="847"/>
                    <a:pt x="455" y="864"/>
                    <a:pt x="460" y="880"/>
                  </a:cubicBezTo>
                  <a:cubicBezTo>
                    <a:pt x="465" y="896"/>
                    <a:pt x="470" y="912"/>
                    <a:pt x="473" y="914"/>
                  </a:cubicBezTo>
                  <a:cubicBezTo>
                    <a:pt x="477" y="917"/>
                    <a:pt x="493" y="916"/>
                    <a:pt x="497" y="913"/>
                  </a:cubicBezTo>
                  <a:cubicBezTo>
                    <a:pt x="499" y="911"/>
                    <a:pt x="503" y="894"/>
                    <a:pt x="506" y="878"/>
                  </a:cubicBezTo>
                  <a:cubicBezTo>
                    <a:pt x="510" y="861"/>
                    <a:pt x="512" y="844"/>
                    <a:pt x="513" y="843"/>
                  </a:cubicBezTo>
                  <a:cubicBezTo>
                    <a:pt x="515" y="840"/>
                    <a:pt x="526" y="839"/>
                    <a:pt x="526" y="839"/>
                  </a:cubicBezTo>
                  <a:cubicBezTo>
                    <a:pt x="526" y="839"/>
                    <a:pt x="526" y="839"/>
                    <a:pt x="526" y="839"/>
                  </a:cubicBezTo>
                  <a:cubicBezTo>
                    <a:pt x="526" y="839"/>
                    <a:pt x="537" y="837"/>
                    <a:pt x="540" y="838"/>
                  </a:cubicBezTo>
                  <a:cubicBezTo>
                    <a:pt x="541" y="839"/>
                    <a:pt x="549" y="854"/>
                    <a:pt x="557" y="868"/>
                  </a:cubicBezTo>
                  <a:cubicBezTo>
                    <a:pt x="565" y="883"/>
                    <a:pt x="575" y="898"/>
                    <a:pt x="577" y="899"/>
                  </a:cubicBezTo>
                  <a:cubicBezTo>
                    <a:pt x="583" y="901"/>
                    <a:pt x="597" y="896"/>
                    <a:pt x="601" y="892"/>
                  </a:cubicBezTo>
                  <a:cubicBezTo>
                    <a:pt x="602" y="890"/>
                    <a:pt x="602" y="873"/>
                    <a:pt x="602" y="855"/>
                  </a:cubicBezTo>
                  <a:cubicBezTo>
                    <a:pt x="601" y="838"/>
                    <a:pt x="600" y="822"/>
                    <a:pt x="600" y="820"/>
                  </a:cubicBezTo>
                  <a:cubicBezTo>
                    <a:pt x="602" y="816"/>
                    <a:pt x="612" y="814"/>
                    <a:pt x="612" y="814"/>
                  </a:cubicBezTo>
                  <a:cubicBezTo>
                    <a:pt x="612" y="814"/>
                    <a:pt x="612" y="814"/>
                    <a:pt x="612" y="814"/>
                  </a:cubicBezTo>
                  <a:cubicBezTo>
                    <a:pt x="612" y="814"/>
                    <a:pt x="622" y="808"/>
                    <a:pt x="625" y="809"/>
                  </a:cubicBezTo>
                  <a:cubicBezTo>
                    <a:pt x="627" y="809"/>
                    <a:pt x="638" y="822"/>
                    <a:pt x="649" y="835"/>
                  </a:cubicBezTo>
                  <a:cubicBezTo>
                    <a:pt x="661" y="847"/>
                    <a:pt x="673" y="859"/>
                    <a:pt x="676" y="860"/>
                  </a:cubicBezTo>
                  <a:cubicBezTo>
                    <a:pt x="681" y="860"/>
                    <a:pt x="695" y="852"/>
                    <a:pt x="697" y="847"/>
                  </a:cubicBezTo>
                  <a:cubicBezTo>
                    <a:pt x="698" y="845"/>
                    <a:pt x="694" y="828"/>
                    <a:pt x="689" y="812"/>
                  </a:cubicBezTo>
                  <a:cubicBezTo>
                    <a:pt x="685" y="795"/>
                    <a:pt x="679" y="779"/>
                    <a:pt x="680" y="778"/>
                  </a:cubicBezTo>
                  <a:cubicBezTo>
                    <a:pt x="680" y="774"/>
                    <a:pt x="690" y="769"/>
                    <a:pt x="690" y="769"/>
                  </a:cubicBezTo>
                  <a:cubicBezTo>
                    <a:pt x="690" y="769"/>
                    <a:pt x="690" y="769"/>
                    <a:pt x="690" y="769"/>
                  </a:cubicBezTo>
                  <a:cubicBezTo>
                    <a:pt x="690" y="769"/>
                    <a:pt x="698" y="761"/>
                    <a:pt x="702" y="761"/>
                  </a:cubicBezTo>
                  <a:cubicBezTo>
                    <a:pt x="703" y="761"/>
                    <a:pt x="717" y="771"/>
                    <a:pt x="731" y="781"/>
                  </a:cubicBezTo>
                  <a:cubicBezTo>
                    <a:pt x="745" y="790"/>
                    <a:pt x="759" y="799"/>
                    <a:pt x="762" y="799"/>
                  </a:cubicBezTo>
                  <a:cubicBezTo>
                    <a:pt x="768" y="798"/>
                    <a:pt x="779" y="787"/>
                    <a:pt x="780" y="782"/>
                  </a:cubicBezTo>
                  <a:cubicBezTo>
                    <a:pt x="780" y="780"/>
                    <a:pt x="773" y="764"/>
                    <a:pt x="765" y="749"/>
                  </a:cubicBezTo>
                  <a:cubicBezTo>
                    <a:pt x="756" y="734"/>
                    <a:pt x="748" y="720"/>
                    <a:pt x="747" y="718"/>
                  </a:cubicBezTo>
                  <a:cubicBezTo>
                    <a:pt x="747" y="714"/>
                    <a:pt x="755" y="707"/>
                    <a:pt x="755" y="707"/>
                  </a:cubicBezTo>
                  <a:cubicBezTo>
                    <a:pt x="755" y="707"/>
                    <a:pt x="755" y="707"/>
                    <a:pt x="755" y="707"/>
                  </a:cubicBezTo>
                  <a:cubicBezTo>
                    <a:pt x="755" y="707"/>
                    <a:pt x="762" y="698"/>
                    <a:pt x="765" y="697"/>
                  </a:cubicBezTo>
                  <a:cubicBezTo>
                    <a:pt x="767" y="697"/>
                    <a:pt x="782" y="703"/>
                    <a:pt x="798" y="709"/>
                  </a:cubicBezTo>
                  <a:cubicBezTo>
                    <a:pt x="813" y="715"/>
                    <a:pt x="830" y="721"/>
                    <a:pt x="833" y="720"/>
                  </a:cubicBezTo>
                  <a:cubicBezTo>
                    <a:pt x="838" y="718"/>
                    <a:pt x="846" y="705"/>
                    <a:pt x="846" y="699"/>
                  </a:cubicBezTo>
                  <a:cubicBezTo>
                    <a:pt x="846" y="697"/>
                    <a:pt x="835" y="683"/>
                    <a:pt x="824" y="671"/>
                  </a:cubicBezTo>
                  <a:cubicBezTo>
                    <a:pt x="812" y="658"/>
                    <a:pt x="800" y="646"/>
                    <a:pt x="800" y="645"/>
                  </a:cubicBezTo>
                  <a:cubicBezTo>
                    <a:pt x="799" y="641"/>
                    <a:pt x="805" y="632"/>
                    <a:pt x="805" y="632"/>
                  </a:cubicBezTo>
                  <a:cubicBezTo>
                    <a:pt x="805" y="632"/>
                    <a:pt x="805" y="632"/>
                    <a:pt x="805" y="632"/>
                  </a:cubicBezTo>
                  <a:cubicBezTo>
                    <a:pt x="805" y="632"/>
                    <a:pt x="809" y="622"/>
                    <a:pt x="812" y="620"/>
                  </a:cubicBezTo>
                  <a:cubicBezTo>
                    <a:pt x="813" y="619"/>
                    <a:pt x="830" y="622"/>
                    <a:pt x="846" y="624"/>
                  </a:cubicBezTo>
                  <a:cubicBezTo>
                    <a:pt x="863" y="627"/>
                    <a:pt x="880" y="628"/>
                    <a:pt x="883" y="626"/>
                  </a:cubicBezTo>
                  <a:cubicBezTo>
                    <a:pt x="888" y="624"/>
                    <a:pt x="893" y="609"/>
                    <a:pt x="891" y="604"/>
                  </a:cubicBezTo>
                  <a:cubicBezTo>
                    <a:pt x="891" y="601"/>
                    <a:pt x="877" y="591"/>
                    <a:pt x="863" y="581"/>
                  </a:cubicBezTo>
                  <a:cubicBezTo>
                    <a:pt x="849" y="571"/>
                    <a:pt x="834" y="563"/>
                    <a:pt x="833" y="561"/>
                  </a:cubicBezTo>
                  <a:cubicBezTo>
                    <a:pt x="831" y="558"/>
                    <a:pt x="835" y="548"/>
                    <a:pt x="835" y="548"/>
                  </a:cubicBezTo>
                  <a:cubicBezTo>
                    <a:pt x="835" y="548"/>
                    <a:pt x="835" y="548"/>
                    <a:pt x="835" y="548"/>
                  </a:cubicBezTo>
                  <a:cubicBezTo>
                    <a:pt x="836" y="548"/>
                    <a:pt x="837" y="537"/>
                    <a:pt x="840" y="535"/>
                  </a:cubicBezTo>
                  <a:cubicBezTo>
                    <a:pt x="841" y="533"/>
                    <a:pt x="857" y="533"/>
                    <a:pt x="874" y="531"/>
                  </a:cubicBezTo>
                  <a:cubicBezTo>
                    <a:pt x="891" y="529"/>
                    <a:pt x="908" y="526"/>
                    <a:pt x="910" y="524"/>
                  </a:cubicBezTo>
                  <a:cubicBezTo>
                    <a:pt x="914" y="520"/>
                    <a:pt x="916" y="505"/>
                    <a:pt x="913" y="500"/>
                  </a:cubicBezTo>
                  <a:cubicBezTo>
                    <a:pt x="912" y="498"/>
                    <a:pt x="896" y="491"/>
                    <a:pt x="880" y="485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4713979" y="3957947"/>
              <a:ext cx="1054245" cy="1053594"/>
              <a:chOff x="4713979" y="3957947"/>
              <a:chExt cx="1054245" cy="1053594"/>
            </a:xfrm>
          </p:grpSpPr>
          <p:sp>
            <p:nvSpPr>
              <p:cNvPr id="14" name="Oval 13"/>
              <p:cNvSpPr>
                <a:spLocks noChangeArrowheads="1"/>
              </p:cNvSpPr>
              <p:nvPr/>
            </p:nvSpPr>
            <p:spPr bwMode="auto">
              <a:xfrm rot="5400000" flipV="1">
                <a:off x="4714305" y="3957621"/>
                <a:ext cx="1053594" cy="1054245"/>
              </a:xfrm>
              <a:prstGeom prst="ellipse">
                <a:avLst/>
              </a:prstGeom>
              <a:gradFill>
                <a:gsLst>
                  <a:gs pos="0">
                    <a:schemeClr val="bg1">
                      <a:lumMod val="85000"/>
                    </a:schemeClr>
                  </a:gs>
                  <a:gs pos="100000">
                    <a:schemeClr val="bg1"/>
                  </a:gs>
                </a:gsLst>
                <a:lin ang="90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4" name="AutoShape 91"/>
              <p:cNvSpPr>
                <a:spLocks noChangeAspect="1"/>
              </p:cNvSpPr>
              <p:nvPr/>
            </p:nvSpPr>
            <p:spPr bwMode="auto">
              <a:xfrm>
                <a:off x="5095889" y="4316533"/>
                <a:ext cx="305754" cy="336417"/>
              </a:xfrm>
              <a:custGeom>
                <a:avLst/>
                <a:gdLst>
                  <a:gd name="T0" fmla="+- 0 10795 54"/>
                  <a:gd name="T1" fmla="*/ T0 w 21483"/>
                  <a:gd name="T2" fmla="*/ 10800 h 21600"/>
                  <a:gd name="T3" fmla="+- 0 10795 54"/>
                  <a:gd name="T4" fmla="*/ T3 w 21483"/>
                  <a:gd name="T5" fmla="*/ 10800 h 21600"/>
                  <a:gd name="T6" fmla="+- 0 10795 54"/>
                  <a:gd name="T7" fmla="*/ T6 w 21483"/>
                  <a:gd name="T8" fmla="*/ 10800 h 21600"/>
                  <a:gd name="T9" fmla="+- 0 10795 54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20490" y="581"/>
                    </a:moveTo>
                    <a:cubicBezTo>
                      <a:pt x="20984" y="1781"/>
                      <a:pt x="21295" y="3048"/>
                      <a:pt x="21421" y="4387"/>
                    </a:cubicBezTo>
                    <a:cubicBezTo>
                      <a:pt x="21545" y="5722"/>
                      <a:pt x="21482" y="7179"/>
                      <a:pt x="21220" y="8744"/>
                    </a:cubicBezTo>
                    <a:cubicBezTo>
                      <a:pt x="20549" y="13134"/>
                      <a:pt x="18385" y="16469"/>
                      <a:pt x="14732" y="18748"/>
                    </a:cubicBezTo>
                    <a:cubicBezTo>
                      <a:pt x="13010" y="19857"/>
                      <a:pt x="11265" y="20408"/>
                      <a:pt x="9505" y="20408"/>
                    </a:cubicBezTo>
                    <a:cubicBezTo>
                      <a:pt x="8354" y="20408"/>
                      <a:pt x="7208" y="20165"/>
                      <a:pt x="6064" y="19682"/>
                    </a:cubicBezTo>
                    <a:cubicBezTo>
                      <a:pt x="5893" y="19609"/>
                      <a:pt x="5725" y="19519"/>
                      <a:pt x="5556" y="19411"/>
                    </a:cubicBezTo>
                    <a:cubicBezTo>
                      <a:pt x="5388" y="19301"/>
                      <a:pt x="5221" y="19191"/>
                      <a:pt x="5058" y="19075"/>
                    </a:cubicBezTo>
                    <a:cubicBezTo>
                      <a:pt x="4840" y="18928"/>
                      <a:pt x="4625" y="18790"/>
                      <a:pt x="4414" y="18660"/>
                    </a:cubicBezTo>
                    <a:cubicBezTo>
                      <a:pt x="4199" y="18527"/>
                      <a:pt x="4017" y="18465"/>
                      <a:pt x="3857" y="18465"/>
                    </a:cubicBezTo>
                    <a:cubicBezTo>
                      <a:pt x="3785" y="18485"/>
                      <a:pt x="3698" y="18561"/>
                      <a:pt x="3598" y="18700"/>
                    </a:cubicBezTo>
                    <a:cubicBezTo>
                      <a:pt x="3497" y="18841"/>
                      <a:pt x="3392" y="18996"/>
                      <a:pt x="3287" y="19174"/>
                    </a:cubicBezTo>
                    <a:cubicBezTo>
                      <a:pt x="3184" y="19349"/>
                      <a:pt x="3085" y="19536"/>
                      <a:pt x="2989" y="19728"/>
                    </a:cubicBezTo>
                    <a:cubicBezTo>
                      <a:pt x="2898" y="19922"/>
                      <a:pt x="2821" y="20072"/>
                      <a:pt x="2760" y="20179"/>
                    </a:cubicBezTo>
                    <a:cubicBezTo>
                      <a:pt x="2655" y="20388"/>
                      <a:pt x="2557" y="20575"/>
                      <a:pt x="2463" y="20741"/>
                    </a:cubicBezTo>
                    <a:cubicBezTo>
                      <a:pt x="2372" y="20908"/>
                      <a:pt x="2285" y="21055"/>
                      <a:pt x="2213" y="21182"/>
                    </a:cubicBezTo>
                    <a:cubicBezTo>
                      <a:pt x="2025" y="21461"/>
                      <a:pt x="1787" y="21599"/>
                      <a:pt x="1494" y="21599"/>
                    </a:cubicBezTo>
                    <a:lnTo>
                      <a:pt x="1450" y="21599"/>
                    </a:lnTo>
                    <a:cubicBezTo>
                      <a:pt x="1235" y="21583"/>
                      <a:pt x="1050" y="21526"/>
                      <a:pt x="895" y="21433"/>
                    </a:cubicBezTo>
                    <a:cubicBezTo>
                      <a:pt x="743" y="21334"/>
                      <a:pt x="617" y="21224"/>
                      <a:pt x="521" y="21097"/>
                    </a:cubicBezTo>
                    <a:cubicBezTo>
                      <a:pt x="425" y="20975"/>
                      <a:pt x="348" y="20846"/>
                      <a:pt x="292" y="20716"/>
                    </a:cubicBezTo>
                    <a:cubicBezTo>
                      <a:pt x="236" y="20586"/>
                      <a:pt x="198" y="20484"/>
                      <a:pt x="184" y="20408"/>
                    </a:cubicBezTo>
                    <a:cubicBezTo>
                      <a:pt x="-17" y="20077"/>
                      <a:pt x="-54" y="19724"/>
                      <a:pt x="74" y="19355"/>
                    </a:cubicBezTo>
                    <a:cubicBezTo>
                      <a:pt x="222" y="18877"/>
                      <a:pt x="430" y="18479"/>
                      <a:pt x="699" y="18152"/>
                    </a:cubicBezTo>
                    <a:cubicBezTo>
                      <a:pt x="970" y="17827"/>
                      <a:pt x="1235" y="17536"/>
                      <a:pt x="1494" y="17276"/>
                    </a:cubicBezTo>
                    <a:cubicBezTo>
                      <a:pt x="1712" y="17068"/>
                      <a:pt x="1901" y="16873"/>
                      <a:pt x="2061" y="16692"/>
                    </a:cubicBezTo>
                    <a:cubicBezTo>
                      <a:pt x="2222" y="16511"/>
                      <a:pt x="2325" y="16319"/>
                      <a:pt x="2367" y="16113"/>
                    </a:cubicBezTo>
                    <a:cubicBezTo>
                      <a:pt x="2383" y="16057"/>
                      <a:pt x="2383" y="16003"/>
                      <a:pt x="2367" y="15949"/>
                    </a:cubicBezTo>
                    <a:cubicBezTo>
                      <a:pt x="2353" y="15899"/>
                      <a:pt x="2318" y="15783"/>
                      <a:pt x="2257" y="15611"/>
                    </a:cubicBezTo>
                    <a:cubicBezTo>
                      <a:pt x="2213" y="15503"/>
                      <a:pt x="2168" y="15379"/>
                      <a:pt x="2128" y="15241"/>
                    </a:cubicBezTo>
                    <a:cubicBezTo>
                      <a:pt x="2086" y="15100"/>
                      <a:pt x="2051" y="14941"/>
                      <a:pt x="2021" y="14761"/>
                    </a:cubicBezTo>
                    <a:cubicBezTo>
                      <a:pt x="1836" y="13321"/>
                      <a:pt x="1883" y="11988"/>
                      <a:pt x="2166" y="10774"/>
                    </a:cubicBezTo>
                    <a:cubicBezTo>
                      <a:pt x="2449" y="9557"/>
                      <a:pt x="2898" y="8464"/>
                      <a:pt x="3509" y="7493"/>
                    </a:cubicBezTo>
                    <a:cubicBezTo>
                      <a:pt x="4122" y="6527"/>
                      <a:pt x="4852" y="5689"/>
                      <a:pt x="5694" y="4986"/>
                    </a:cubicBezTo>
                    <a:cubicBezTo>
                      <a:pt x="6539" y="4283"/>
                      <a:pt x="7416" y="3741"/>
                      <a:pt x="8326" y="3351"/>
                    </a:cubicBezTo>
                    <a:cubicBezTo>
                      <a:pt x="8939" y="3091"/>
                      <a:pt x="9611" y="2939"/>
                      <a:pt x="10336" y="2894"/>
                    </a:cubicBezTo>
                    <a:cubicBezTo>
                      <a:pt x="11066" y="2848"/>
                      <a:pt x="11826" y="2817"/>
                      <a:pt x="12617" y="2798"/>
                    </a:cubicBezTo>
                    <a:cubicBezTo>
                      <a:pt x="13073" y="2798"/>
                      <a:pt x="13546" y="2789"/>
                      <a:pt x="14037" y="2772"/>
                    </a:cubicBezTo>
                    <a:cubicBezTo>
                      <a:pt x="14531" y="2752"/>
                      <a:pt x="15008" y="2704"/>
                      <a:pt x="15469" y="2623"/>
                    </a:cubicBezTo>
                    <a:cubicBezTo>
                      <a:pt x="15926" y="2541"/>
                      <a:pt x="16351" y="2414"/>
                      <a:pt x="16740" y="2239"/>
                    </a:cubicBezTo>
                    <a:cubicBezTo>
                      <a:pt x="17128" y="2064"/>
                      <a:pt x="17446" y="1815"/>
                      <a:pt x="17692" y="1499"/>
                    </a:cubicBezTo>
                    <a:cubicBezTo>
                      <a:pt x="17839" y="1321"/>
                      <a:pt x="17984" y="1135"/>
                      <a:pt x="18125" y="948"/>
                    </a:cubicBezTo>
                    <a:cubicBezTo>
                      <a:pt x="18261" y="756"/>
                      <a:pt x="18403" y="595"/>
                      <a:pt x="18548" y="460"/>
                    </a:cubicBezTo>
                    <a:cubicBezTo>
                      <a:pt x="18696" y="324"/>
                      <a:pt x="18855" y="214"/>
                      <a:pt x="19028" y="129"/>
                    </a:cubicBezTo>
                    <a:cubicBezTo>
                      <a:pt x="19206" y="42"/>
                      <a:pt x="19423" y="0"/>
                      <a:pt x="19688" y="0"/>
                    </a:cubicBezTo>
                    <a:cubicBezTo>
                      <a:pt x="19856" y="0"/>
                      <a:pt x="20015" y="50"/>
                      <a:pt x="20163" y="155"/>
                    </a:cubicBezTo>
                    <a:cubicBezTo>
                      <a:pt x="20308" y="261"/>
                      <a:pt x="20418" y="400"/>
                      <a:pt x="20490" y="581"/>
                    </a:cubicBezTo>
                    <a:moveTo>
                      <a:pt x="15350" y="9977"/>
                    </a:moveTo>
                    <a:cubicBezTo>
                      <a:pt x="15596" y="10017"/>
                      <a:pt x="15811" y="9927"/>
                      <a:pt x="15993" y="9712"/>
                    </a:cubicBezTo>
                    <a:cubicBezTo>
                      <a:pt x="16178" y="9503"/>
                      <a:pt x="16276" y="9249"/>
                      <a:pt x="16291" y="8953"/>
                    </a:cubicBezTo>
                    <a:cubicBezTo>
                      <a:pt x="16305" y="8636"/>
                      <a:pt x="16230" y="8374"/>
                      <a:pt x="16064" y="8159"/>
                    </a:cubicBezTo>
                    <a:cubicBezTo>
                      <a:pt x="15893" y="7947"/>
                      <a:pt x="15680" y="7832"/>
                      <a:pt x="15418" y="7815"/>
                    </a:cubicBezTo>
                    <a:cubicBezTo>
                      <a:pt x="14321" y="7761"/>
                      <a:pt x="13284" y="7834"/>
                      <a:pt x="12315" y="8038"/>
                    </a:cubicBezTo>
                    <a:cubicBezTo>
                      <a:pt x="11344" y="8241"/>
                      <a:pt x="10425" y="8571"/>
                      <a:pt x="9550" y="9032"/>
                    </a:cubicBezTo>
                    <a:cubicBezTo>
                      <a:pt x="8673" y="9492"/>
                      <a:pt x="7842" y="10090"/>
                      <a:pt x="7046" y="10830"/>
                    </a:cubicBezTo>
                    <a:cubicBezTo>
                      <a:pt x="6249" y="11567"/>
                      <a:pt x="5479" y="12465"/>
                      <a:pt x="4732" y="13518"/>
                    </a:cubicBezTo>
                    <a:cubicBezTo>
                      <a:pt x="4562" y="13764"/>
                      <a:pt x="4482" y="14032"/>
                      <a:pt x="4496" y="14323"/>
                    </a:cubicBezTo>
                    <a:cubicBezTo>
                      <a:pt x="4510" y="14617"/>
                      <a:pt x="4620" y="14862"/>
                      <a:pt x="4821" y="15063"/>
                    </a:cubicBezTo>
                    <a:cubicBezTo>
                      <a:pt x="4971" y="15221"/>
                      <a:pt x="5163" y="15311"/>
                      <a:pt x="5392" y="15317"/>
                    </a:cubicBezTo>
                    <a:cubicBezTo>
                      <a:pt x="5668" y="15317"/>
                      <a:pt x="5900" y="15195"/>
                      <a:pt x="6087" y="14953"/>
                    </a:cubicBezTo>
                    <a:cubicBezTo>
                      <a:pt x="6759" y="14035"/>
                      <a:pt x="7435" y="13244"/>
                      <a:pt x="8116" y="12586"/>
                    </a:cubicBezTo>
                    <a:cubicBezTo>
                      <a:pt x="8794" y="11929"/>
                      <a:pt x="9510" y="11401"/>
                      <a:pt x="10259" y="11005"/>
                    </a:cubicBezTo>
                    <a:cubicBezTo>
                      <a:pt x="11010" y="10610"/>
                      <a:pt x="11801" y="10330"/>
                      <a:pt x="12636" y="10167"/>
                    </a:cubicBezTo>
                    <a:cubicBezTo>
                      <a:pt x="13467" y="10003"/>
                      <a:pt x="14372" y="9938"/>
                      <a:pt x="15350" y="997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/>
            </p:spPr>
            <p:txBody>
              <a:bodyPr lIns="101578" tIns="101578" rIns="101578" bIns="101578" anchor="ctr"/>
              <a:lstStyle/>
              <a:p>
                <a:pPr defTabSz="914195">
                  <a:defRPr/>
                </a:pPr>
                <a:endParaRPr lang="es-ES" sz="6600" dirty="0"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cs typeface="Gill Sans" charset="0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23044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  <p:bldP spid="55" grpId="0"/>
      <p:bldP spid="56" grpId="0"/>
      <p:bldP spid="58" grpId="0"/>
      <p:bldP spid="59" grpId="0"/>
      <p:bldP spid="60" grpId="0"/>
      <p:bldP spid="61" grpId="0"/>
      <p:bldP spid="62" grpId="0"/>
      <p:bldP spid="6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Gallery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Portofolio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To be successful you have to have your heart in your business.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711201" y="1569127"/>
            <a:ext cx="2619076" cy="4876799"/>
            <a:chOff x="711201" y="1569127"/>
            <a:chExt cx="2619076" cy="4876799"/>
          </a:xfrm>
        </p:grpSpPr>
        <p:sp>
          <p:nvSpPr>
            <p:cNvPr id="2" name="Rectangle 1"/>
            <p:cNvSpPr/>
            <p:nvPr/>
          </p:nvSpPr>
          <p:spPr>
            <a:xfrm>
              <a:off x="726233" y="1569127"/>
              <a:ext cx="2604044" cy="240264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711201" y="4043286"/>
              <a:ext cx="2619076" cy="2402640"/>
              <a:chOff x="711201" y="4043286"/>
              <a:chExt cx="2619076" cy="2402640"/>
            </a:xfrm>
          </p:grpSpPr>
          <p:sp>
            <p:nvSpPr>
              <p:cNvPr id="4" name="Rectangle 3"/>
              <p:cNvSpPr/>
              <p:nvPr/>
            </p:nvSpPr>
            <p:spPr>
              <a:xfrm>
                <a:off x="711201" y="4043286"/>
                <a:ext cx="2619076" cy="240264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2880" rIns="182880" rtlCol="0" anchor="ctr"/>
              <a:lstStyle/>
              <a:p>
                <a:pPr algn="ctr" defTabSz="1450940">
                  <a:lnSpc>
                    <a:spcPct val="200000"/>
                  </a:lnSpc>
                </a:pPr>
                <a:endParaRPr lang="en-US" sz="1200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endParaRPr>
              </a:p>
            </p:txBody>
          </p:sp>
          <p:grpSp>
            <p:nvGrpSpPr>
              <p:cNvPr id="14" name="Group 13"/>
              <p:cNvGrpSpPr/>
              <p:nvPr/>
            </p:nvGrpSpPr>
            <p:grpSpPr>
              <a:xfrm>
                <a:off x="1015175" y="4281570"/>
                <a:ext cx="2096326" cy="1955836"/>
                <a:chOff x="1015175" y="4281570"/>
                <a:chExt cx="2096326" cy="1955836"/>
              </a:xfrm>
            </p:grpSpPr>
            <p:sp>
              <p:nvSpPr>
                <p:cNvPr id="12" name="Rectangle 11"/>
                <p:cNvSpPr/>
                <p:nvPr/>
              </p:nvSpPr>
              <p:spPr>
                <a:xfrm>
                  <a:off x="1015175" y="4667746"/>
                  <a:ext cx="2096326" cy="156966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“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Lorem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Ipsum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is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dodslor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sita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slide power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adus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esdna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but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eravolupAnde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awbus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daname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lovera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wirja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Wakamare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.</a:t>
                  </a: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sz="1200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Maka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dari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somasi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kepada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jaya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mencubi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dolor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kasim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merona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dalam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cinta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sugi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”</a:t>
                  </a:r>
                  <a:endParaRPr lang="en-US" sz="1200" b="1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</p:txBody>
            </p:sp>
            <p:sp>
              <p:nvSpPr>
                <p:cNvPr id="13" name="TextBox 12"/>
                <p:cNvSpPr txBox="1"/>
                <p:nvPr/>
              </p:nvSpPr>
              <p:spPr>
                <a:xfrm>
                  <a:off x="1060542" y="4281570"/>
                  <a:ext cx="1420197" cy="4194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600" b="1" dirty="0" err="1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Portofolio</a:t>
                  </a:r>
                  <a:r>
                    <a:rPr lang="en-US" sz="16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 01</a:t>
                  </a:r>
                  <a:endParaRPr lang="en-US" sz="1600" b="1" dirty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31" name="Group 30"/>
          <p:cNvGrpSpPr/>
          <p:nvPr/>
        </p:nvGrpSpPr>
        <p:grpSpPr>
          <a:xfrm>
            <a:off x="6069043" y="1569127"/>
            <a:ext cx="2619076" cy="4876799"/>
            <a:chOff x="6069043" y="1569127"/>
            <a:chExt cx="2619076" cy="4876799"/>
          </a:xfrm>
        </p:grpSpPr>
        <p:sp>
          <p:nvSpPr>
            <p:cNvPr id="5" name="Rectangle 4"/>
            <p:cNvSpPr/>
            <p:nvPr/>
          </p:nvSpPr>
          <p:spPr>
            <a:xfrm>
              <a:off x="6084075" y="1569127"/>
              <a:ext cx="2604044" cy="240264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6069043" y="4043286"/>
              <a:ext cx="2619076" cy="2402640"/>
              <a:chOff x="6069043" y="4043286"/>
              <a:chExt cx="2619076" cy="2402640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6069043" y="4043286"/>
                <a:ext cx="2619076" cy="240264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2880" rIns="182880" rtlCol="0" anchor="ctr"/>
              <a:lstStyle/>
              <a:p>
                <a:pPr algn="ctr" defTabSz="1450940">
                  <a:lnSpc>
                    <a:spcPct val="200000"/>
                  </a:lnSpc>
                </a:pPr>
                <a:endParaRPr lang="en-US" sz="1200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endParaRPr>
              </a:p>
            </p:txBody>
          </p:sp>
          <p:grpSp>
            <p:nvGrpSpPr>
              <p:cNvPr id="15" name="Group 14"/>
              <p:cNvGrpSpPr/>
              <p:nvPr/>
            </p:nvGrpSpPr>
            <p:grpSpPr>
              <a:xfrm>
                <a:off x="6330418" y="4281570"/>
                <a:ext cx="2096326" cy="1955836"/>
                <a:chOff x="1015175" y="4281570"/>
                <a:chExt cx="2096326" cy="1955836"/>
              </a:xfrm>
            </p:grpSpPr>
            <p:sp>
              <p:nvSpPr>
                <p:cNvPr id="16" name="Rectangle 15"/>
                <p:cNvSpPr/>
                <p:nvPr/>
              </p:nvSpPr>
              <p:spPr>
                <a:xfrm>
                  <a:off x="1015175" y="4667746"/>
                  <a:ext cx="2096326" cy="156966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“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Lorem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Ipsum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is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dodslor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sita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slide power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adus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esdna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but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eravolupAnde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awbus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daname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lovera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wirja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Wakamare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.</a:t>
                  </a: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sz="1200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Maka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dari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somasi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kepada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jaya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mencubi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dolor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kasim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merona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dalam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cinta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sugi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”</a:t>
                  </a:r>
                  <a:endParaRPr lang="en-US" sz="1200" b="1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</p:txBody>
            </p:sp>
            <p:sp>
              <p:nvSpPr>
                <p:cNvPr id="17" name="TextBox 16"/>
                <p:cNvSpPr txBox="1"/>
                <p:nvPr/>
              </p:nvSpPr>
              <p:spPr>
                <a:xfrm>
                  <a:off x="1060542" y="4281570"/>
                  <a:ext cx="1412181" cy="4194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600" b="1" dirty="0" err="1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Portofolio</a:t>
                  </a:r>
                  <a:r>
                    <a:rPr lang="en-US" sz="16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 03</a:t>
                  </a:r>
                  <a:endParaRPr lang="en-US" sz="1600" b="1" dirty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30" name="Group 29"/>
          <p:cNvGrpSpPr/>
          <p:nvPr/>
        </p:nvGrpSpPr>
        <p:grpSpPr>
          <a:xfrm>
            <a:off x="3402282" y="1569127"/>
            <a:ext cx="2619076" cy="4876800"/>
            <a:chOff x="3402282" y="1569127"/>
            <a:chExt cx="2619076" cy="4876800"/>
          </a:xfrm>
        </p:grpSpPr>
        <p:sp>
          <p:nvSpPr>
            <p:cNvPr id="3" name="Rectangle 2"/>
            <p:cNvSpPr/>
            <p:nvPr/>
          </p:nvSpPr>
          <p:spPr>
            <a:xfrm>
              <a:off x="3403757" y="4043286"/>
              <a:ext cx="2617601" cy="240264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3402282" y="1569127"/>
              <a:ext cx="2619076" cy="2402640"/>
              <a:chOff x="3402282" y="1569127"/>
              <a:chExt cx="2619076" cy="2402640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3402282" y="1569127"/>
                <a:ext cx="2619076" cy="240264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2880" rIns="182880" rtlCol="0" anchor="ctr"/>
              <a:lstStyle/>
              <a:p>
                <a:pPr algn="ctr" defTabSz="1450940">
                  <a:lnSpc>
                    <a:spcPct val="200000"/>
                  </a:lnSpc>
                </a:pPr>
                <a:endParaRPr lang="en-US" sz="1200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endParaRPr>
              </a:p>
            </p:txBody>
          </p:sp>
          <p:grpSp>
            <p:nvGrpSpPr>
              <p:cNvPr id="18" name="Group 17"/>
              <p:cNvGrpSpPr/>
              <p:nvPr/>
            </p:nvGrpSpPr>
            <p:grpSpPr>
              <a:xfrm>
                <a:off x="3673688" y="1814142"/>
                <a:ext cx="2096326" cy="1955836"/>
                <a:chOff x="1015175" y="4281570"/>
                <a:chExt cx="2096326" cy="1955836"/>
              </a:xfrm>
            </p:grpSpPr>
            <p:sp>
              <p:nvSpPr>
                <p:cNvPr id="19" name="Rectangle 18"/>
                <p:cNvSpPr/>
                <p:nvPr/>
              </p:nvSpPr>
              <p:spPr>
                <a:xfrm>
                  <a:off x="1015175" y="4667746"/>
                  <a:ext cx="2096326" cy="156966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“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Lorem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Ipsum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is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dodslor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sita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slide power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adus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esdna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but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eravolupAnde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awbus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daname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lovera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wirja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Wakamare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.</a:t>
                  </a: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sz="1200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Maka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dari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somasi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kepada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jaya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mencubi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dolor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kasim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merona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dalam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cinta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sugi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”</a:t>
                  </a:r>
                  <a:endParaRPr lang="en-US" sz="1200" b="1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</p:txBody>
            </p:sp>
            <p:sp>
              <p:nvSpPr>
                <p:cNvPr id="20" name="TextBox 19"/>
                <p:cNvSpPr txBox="1"/>
                <p:nvPr/>
              </p:nvSpPr>
              <p:spPr>
                <a:xfrm>
                  <a:off x="1060542" y="4281570"/>
                  <a:ext cx="1412181" cy="4194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600" b="1" dirty="0" err="1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Portofolio</a:t>
                  </a:r>
                  <a:r>
                    <a:rPr lang="en-US" sz="16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 02</a:t>
                  </a:r>
                  <a:endParaRPr lang="en-US" sz="1600" b="1" dirty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32" name="Group 31"/>
          <p:cNvGrpSpPr/>
          <p:nvPr/>
        </p:nvGrpSpPr>
        <p:grpSpPr>
          <a:xfrm>
            <a:off x="8760125" y="1569127"/>
            <a:ext cx="2619076" cy="4876800"/>
            <a:chOff x="8760125" y="1569127"/>
            <a:chExt cx="2619076" cy="4876800"/>
          </a:xfrm>
        </p:grpSpPr>
        <p:sp>
          <p:nvSpPr>
            <p:cNvPr id="6" name="Rectangle 5"/>
            <p:cNvSpPr/>
            <p:nvPr/>
          </p:nvSpPr>
          <p:spPr>
            <a:xfrm>
              <a:off x="8761600" y="4043286"/>
              <a:ext cx="2617601" cy="2402641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8760125" y="1569127"/>
              <a:ext cx="2619076" cy="2402640"/>
              <a:chOff x="8760125" y="1569127"/>
              <a:chExt cx="2619076" cy="2402640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8760125" y="1569127"/>
                <a:ext cx="2619076" cy="240264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82880" rIns="182880" rtlCol="0" anchor="ctr"/>
              <a:lstStyle/>
              <a:p>
                <a:pPr algn="ctr" defTabSz="1450940">
                  <a:lnSpc>
                    <a:spcPct val="200000"/>
                  </a:lnSpc>
                </a:pPr>
                <a:endParaRPr lang="en-US" sz="1200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endParaRPr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9021500" y="1814142"/>
                <a:ext cx="2096326" cy="1955836"/>
                <a:chOff x="1015175" y="4281570"/>
                <a:chExt cx="2096326" cy="1955836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1015175" y="4667746"/>
                  <a:ext cx="2096326" cy="1569660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“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Lorem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Ipsum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is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dodslor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sita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slide power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adus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esdna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but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eravolupAnde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awbus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daname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lovera</a:t>
                  </a:r>
                  <a:r>
                    <a:rPr lang="en-US" sz="1200" dirty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wirja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Wakamare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.</a:t>
                  </a: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sz="1200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Maka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dari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somasi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kepada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jaya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mencubi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dolor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kasim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dan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merona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dalam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cinta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</a:t>
                  </a:r>
                  <a:r>
                    <a:rPr lang="en-US" sz="1200" dirty="0" err="1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sugi</a:t>
                  </a:r>
                  <a:r>
                    <a:rPr lang="en-US" sz="1200" dirty="0" smtClean="0">
                      <a:solidFill>
                        <a:schemeClr val="bg1"/>
                      </a:solidFill>
                      <a:latin typeface="Lato Light" panose="020F0302020204030203" pitchFamily="34" charset="0"/>
                      <a:cs typeface="Clear Sans Light" panose="020B0303030202020304" pitchFamily="34" charset="0"/>
                    </a:rPr>
                    <a:t> ”</a:t>
                  </a:r>
                  <a:endParaRPr lang="en-US" sz="1200" b="1" dirty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endParaRPr>
                </a:p>
              </p:txBody>
            </p:sp>
            <p:sp>
              <p:nvSpPr>
                <p:cNvPr id="23" name="TextBox 22"/>
                <p:cNvSpPr txBox="1"/>
                <p:nvPr/>
              </p:nvSpPr>
              <p:spPr>
                <a:xfrm>
                  <a:off x="1060542" y="4281570"/>
                  <a:ext cx="1420197" cy="4194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600" b="1" dirty="0" err="1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Portofolio</a:t>
                  </a:r>
                  <a:r>
                    <a:rPr lang="en-US" sz="16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 04</a:t>
                  </a:r>
                  <a:endParaRPr lang="en-US" sz="1600" b="1" dirty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499519257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Content Placeholder 2"/>
          <p:cNvSpPr txBox="1">
            <a:spLocks/>
          </p:cNvSpPr>
          <p:nvPr/>
        </p:nvSpPr>
        <p:spPr>
          <a:xfrm>
            <a:off x="4975136" y="2899230"/>
            <a:ext cx="5832564" cy="2372017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oler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asmanstebus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n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stasebsasus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overa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antarstebus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anmastebusamba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endParaRPr lang="en-US" sz="1200" dirty="0" smtClean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0" indent="0">
              <a:buNone/>
            </a:pP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0" indent="0">
              <a:buNone/>
            </a:pP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Monakamare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ipsumaname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stebusantana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adaname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anakamare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ustebus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  <a:p>
            <a:pPr marL="0" indent="0">
              <a:buNone/>
            </a:pP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  <a:p>
            <a:pPr marL="0" indent="0">
              <a:buNone/>
            </a:pP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092700" y="2169488"/>
            <a:ext cx="3136900" cy="73866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48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cs typeface="Clear Sans" panose="020B0503030202020304" pitchFamily="34" charset="0"/>
              </a:rPr>
              <a:t>Welcome</a:t>
            </a:r>
            <a:endParaRPr lang="en-GB" sz="4800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cs typeface="Clear Sans" panose="020B05030302020203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190805" y="5500713"/>
            <a:ext cx="5407955" cy="255044"/>
            <a:chOff x="5190805" y="5500713"/>
            <a:chExt cx="5407955" cy="255044"/>
          </a:xfrm>
        </p:grpSpPr>
        <p:sp>
          <p:nvSpPr>
            <p:cNvPr id="142" name="AutoShape 7"/>
            <p:cNvSpPr>
              <a:spLocks/>
            </p:cNvSpPr>
            <p:nvPr/>
          </p:nvSpPr>
          <p:spPr bwMode="auto">
            <a:xfrm>
              <a:off x="6510911" y="5529314"/>
              <a:ext cx="196304" cy="163588"/>
            </a:xfrm>
            <a:custGeom>
              <a:avLst/>
              <a:gdLst>
                <a:gd name="T0" fmla="*/ 71438 w 21600"/>
                <a:gd name="T1" fmla="*/ 59532 h 21600"/>
                <a:gd name="T2" fmla="*/ 71438 w 21600"/>
                <a:gd name="T3" fmla="*/ 59532 h 21600"/>
                <a:gd name="T4" fmla="*/ 71438 w 21600"/>
                <a:gd name="T5" fmla="*/ 59532 h 21600"/>
                <a:gd name="T6" fmla="*/ 71438 w 21600"/>
                <a:gd name="T7" fmla="*/ 59532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0783" y="15633"/>
                  </a:moveTo>
                  <a:cubicBezTo>
                    <a:pt x="11211" y="15633"/>
                    <a:pt x="11623" y="15565"/>
                    <a:pt x="12012" y="15415"/>
                  </a:cubicBezTo>
                  <a:cubicBezTo>
                    <a:pt x="12404" y="15271"/>
                    <a:pt x="12778" y="15083"/>
                    <a:pt x="13138" y="14854"/>
                  </a:cubicBezTo>
                  <a:cubicBezTo>
                    <a:pt x="13498" y="14625"/>
                    <a:pt x="13846" y="14362"/>
                    <a:pt x="14181" y="14074"/>
                  </a:cubicBezTo>
                  <a:cubicBezTo>
                    <a:pt x="14517" y="13773"/>
                    <a:pt x="14845" y="13472"/>
                    <a:pt x="15168" y="13159"/>
                  </a:cubicBezTo>
                  <a:cubicBezTo>
                    <a:pt x="16142" y="12225"/>
                    <a:pt x="17127" y="11306"/>
                    <a:pt x="18121" y="10410"/>
                  </a:cubicBezTo>
                  <a:cubicBezTo>
                    <a:pt x="19112" y="9514"/>
                    <a:pt x="20114" y="8615"/>
                    <a:pt x="21120" y="7713"/>
                  </a:cubicBezTo>
                  <a:cubicBezTo>
                    <a:pt x="21198" y="7640"/>
                    <a:pt x="21279" y="7569"/>
                    <a:pt x="21360" y="7496"/>
                  </a:cubicBezTo>
                  <a:cubicBezTo>
                    <a:pt x="21443" y="7428"/>
                    <a:pt x="21524" y="7346"/>
                    <a:pt x="21600" y="7249"/>
                  </a:cubicBezTo>
                  <a:lnTo>
                    <a:pt x="21600" y="19981"/>
                  </a:lnTo>
                  <a:cubicBezTo>
                    <a:pt x="21600" y="20415"/>
                    <a:pt x="21470" y="20800"/>
                    <a:pt x="21208" y="21117"/>
                  </a:cubicBezTo>
                  <a:cubicBezTo>
                    <a:pt x="20946" y="21437"/>
                    <a:pt x="20633" y="21600"/>
                    <a:pt x="20266" y="21600"/>
                  </a:cubicBezTo>
                  <a:lnTo>
                    <a:pt x="1347" y="21600"/>
                  </a:lnTo>
                  <a:cubicBezTo>
                    <a:pt x="979" y="21600"/>
                    <a:pt x="664" y="21437"/>
                    <a:pt x="397" y="21117"/>
                  </a:cubicBezTo>
                  <a:cubicBezTo>
                    <a:pt x="132" y="20804"/>
                    <a:pt x="0" y="20418"/>
                    <a:pt x="0" y="19981"/>
                  </a:cubicBezTo>
                  <a:lnTo>
                    <a:pt x="0" y="7249"/>
                  </a:lnTo>
                  <a:cubicBezTo>
                    <a:pt x="76" y="7346"/>
                    <a:pt x="157" y="7428"/>
                    <a:pt x="240" y="7496"/>
                  </a:cubicBezTo>
                  <a:cubicBezTo>
                    <a:pt x="321" y="7569"/>
                    <a:pt x="402" y="7640"/>
                    <a:pt x="480" y="7713"/>
                  </a:cubicBezTo>
                  <a:cubicBezTo>
                    <a:pt x="1489" y="8615"/>
                    <a:pt x="2488" y="9514"/>
                    <a:pt x="3482" y="10410"/>
                  </a:cubicBezTo>
                  <a:cubicBezTo>
                    <a:pt x="4473" y="11306"/>
                    <a:pt x="5458" y="12222"/>
                    <a:pt x="6434" y="13159"/>
                  </a:cubicBezTo>
                  <a:cubicBezTo>
                    <a:pt x="6738" y="13454"/>
                    <a:pt x="7059" y="13744"/>
                    <a:pt x="7394" y="14039"/>
                  </a:cubicBezTo>
                  <a:cubicBezTo>
                    <a:pt x="7730" y="14337"/>
                    <a:pt x="8080" y="14600"/>
                    <a:pt x="8437" y="14840"/>
                  </a:cubicBezTo>
                  <a:cubicBezTo>
                    <a:pt x="8797" y="15075"/>
                    <a:pt x="9174" y="15269"/>
                    <a:pt x="9568" y="15414"/>
                  </a:cubicBezTo>
                  <a:cubicBezTo>
                    <a:pt x="9965" y="15562"/>
                    <a:pt x="10372" y="15633"/>
                    <a:pt x="10783" y="15633"/>
                  </a:cubicBezTo>
                  <a:moveTo>
                    <a:pt x="10783" y="12414"/>
                  </a:moveTo>
                  <a:cubicBezTo>
                    <a:pt x="10540" y="12414"/>
                    <a:pt x="10278" y="12335"/>
                    <a:pt x="9997" y="12167"/>
                  </a:cubicBezTo>
                  <a:cubicBezTo>
                    <a:pt x="9715" y="12005"/>
                    <a:pt x="9441" y="11805"/>
                    <a:pt x="9172" y="11576"/>
                  </a:cubicBezTo>
                  <a:cubicBezTo>
                    <a:pt x="8900" y="11348"/>
                    <a:pt x="8638" y="11106"/>
                    <a:pt x="8381" y="10853"/>
                  </a:cubicBezTo>
                  <a:cubicBezTo>
                    <a:pt x="8121" y="10601"/>
                    <a:pt x="7896" y="10389"/>
                    <a:pt x="7700" y="10222"/>
                  </a:cubicBezTo>
                  <a:cubicBezTo>
                    <a:pt x="6753" y="9355"/>
                    <a:pt x="5820" y="8506"/>
                    <a:pt x="4891" y="7663"/>
                  </a:cubicBezTo>
                  <a:cubicBezTo>
                    <a:pt x="3966" y="6814"/>
                    <a:pt x="3024" y="5959"/>
                    <a:pt x="2062" y="5087"/>
                  </a:cubicBezTo>
                  <a:cubicBezTo>
                    <a:pt x="1883" y="4919"/>
                    <a:pt x="1672" y="4690"/>
                    <a:pt x="1435" y="4405"/>
                  </a:cubicBezTo>
                  <a:cubicBezTo>
                    <a:pt x="1195" y="4118"/>
                    <a:pt x="974" y="3803"/>
                    <a:pt x="766" y="3460"/>
                  </a:cubicBezTo>
                  <a:cubicBezTo>
                    <a:pt x="561" y="3110"/>
                    <a:pt x="384" y="2760"/>
                    <a:pt x="240" y="2405"/>
                  </a:cubicBezTo>
                  <a:cubicBezTo>
                    <a:pt x="95" y="2050"/>
                    <a:pt x="22" y="1723"/>
                    <a:pt x="22" y="1435"/>
                  </a:cubicBezTo>
                  <a:cubicBezTo>
                    <a:pt x="22" y="1051"/>
                    <a:pt x="164" y="713"/>
                    <a:pt x="443" y="425"/>
                  </a:cubicBezTo>
                  <a:cubicBezTo>
                    <a:pt x="727" y="143"/>
                    <a:pt x="1026" y="0"/>
                    <a:pt x="1347" y="0"/>
                  </a:cubicBezTo>
                  <a:lnTo>
                    <a:pt x="20266" y="0"/>
                  </a:lnTo>
                  <a:cubicBezTo>
                    <a:pt x="20584" y="0"/>
                    <a:pt x="20883" y="143"/>
                    <a:pt x="21162" y="425"/>
                  </a:cubicBezTo>
                  <a:cubicBezTo>
                    <a:pt x="21438" y="713"/>
                    <a:pt x="21578" y="1051"/>
                    <a:pt x="21578" y="1435"/>
                  </a:cubicBezTo>
                  <a:cubicBezTo>
                    <a:pt x="21578" y="1723"/>
                    <a:pt x="21505" y="2049"/>
                    <a:pt x="21360" y="2405"/>
                  </a:cubicBezTo>
                  <a:cubicBezTo>
                    <a:pt x="21216" y="2760"/>
                    <a:pt x="21039" y="3110"/>
                    <a:pt x="20834" y="3460"/>
                  </a:cubicBezTo>
                  <a:cubicBezTo>
                    <a:pt x="20628" y="3803"/>
                    <a:pt x="20403" y="4120"/>
                    <a:pt x="20165" y="4405"/>
                  </a:cubicBezTo>
                  <a:cubicBezTo>
                    <a:pt x="19927" y="4691"/>
                    <a:pt x="19717" y="4923"/>
                    <a:pt x="19537" y="5087"/>
                  </a:cubicBezTo>
                  <a:cubicBezTo>
                    <a:pt x="18579" y="5948"/>
                    <a:pt x="17634" y="6802"/>
                    <a:pt x="16708" y="7651"/>
                  </a:cubicBezTo>
                  <a:cubicBezTo>
                    <a:pt x="15783" y="8500"/>
                    <a:pt x="14845" y="9355"/>
                    <a:pt x="13900" y="10222"/>
                  </a:cubicBezTo>
                  <a:cubicBezTo>
                    <a:pt x="13704" y="10389"/>
                    <a:pt x="13481" y="10601"/>
                    <a:pt x="13226" y="10853"/>
                  </a:cubicBezTo>
                  <a:cubicBezTo>
                    <a:pt x="12972" y="11106"/>
                    <a:pt x="12710" y="11348"/>
                    <a:pt x="12436" y="11576"/>
                  </a:cubicBezTo>
                  <a:cubicBezTo>
                    <a:pt x="12161" y="11805"/>
                    <a:pt x="11885" y="12005"/>
                    <a:pt x="11603" y="12167"/>
                  </a:cubicBezTo>
                  <a:cubicBezTo>
                    <a:pt x="11322" y="12335"/>
                    <a:pt x="11064" y="12414"/>
                    <a:pt x="10829" y="12414"/>
                  </a:cubicBezTo>
                  <a:lnTo>
                    <a:pt x="10783" y="124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endParaRPr lang="en-US"/>
            </a:p>
          </p:txBody>
        </p:sp>
        <p:sp>
          <p:nvSpPr>
            <p:cNvPr id="143" name="Freeform 9"/>
            <p:cNvSpPr>
              <a:spLocks/>
            </p:cNvSpPr>
            <p:nvPr/>
          </p:nvSpPr>
          <p:spPr bwMode="auto">
            <a:xfrm>
              <a:off x="7727736" y="5500713"/>
              <a:ext cx="196304" cy="196304"/>
            </a:xfrm>
            <a:custGeom>
              <a:avLst/>
              <a:gdLst>
                <a:gd name="T0" fmla="*/ 360 w 360"/>
                <a:gd name="T1" fmla="*/ 60 h 360"/>
                <a:gd name="T2" fmla="*/ 300 w 360"/>
                <a:gd name="T3" fmla="*/ 0 h 360"/>
                <a:gd name="T4" fmla="*/ 60 w 360"/>
                <a:gd name="T5" fmla="*/ 0 h 360"/>
                <a:gd name="T6" fmla="*/ 0 w 360"/>
                <a:gd name="T7" fmla="*/ 60 h 360"/>
                <a:gd name="T8" fmla="*/ 0 w 360"/>
                <a:gd name="T9" fmla="*/ 300 h 360"/>
                <a:gd name="T10" fmla="*/ 60 w 360"/>
                <a:gd name="T11" fmla="*/ 360 h 360"/>
                <a:gd name="T12" fmla="*/ 180 w 360"/>
                <a:gd name="T13" fmla="*/ 360 h 360"/>
                <a:gd name="T14" fmla="*/ 180 w 360"/>
                <a:gd name="T15" fmla="*/ 224 h 360"/>
                <a:gd name="T16" fmla="*/ 136 w 360"/>
                <a:gd name="T17" fmla="*/ 224 h 360"/>
                <a:gd name="T18" fmla="*/ 136 w 360"/>
                <a:gd name="T19" fmla="*/ 164 h 360"/>
                <a:gd name="T20" fmla="*/ 180 w 360"/>
                <a:gd name="T21" fmla="*/ 164 h 360"/>
                <a:gd name="T22" fmla="*/ 180 w 360"/>
                <a:gd name="T23" fmla="*/ 141 h 360"/>
                <a:gd name="T24" fmla="*/ 248 w 360"/>
                <a:gd name="T25" fmla="*/ 64 h 360"/>
                <a:gd name="T26" fmla="*/ 296 w 360"/>
                <a:gd name="T27" fmla="*/ 64 h 360"/>
                <a:gd name="T28" fmla="*/ 296 w 360"/>
                <a:gd name="T29" fmla="*/ 124 h 360"/>
                <a:gd name="T30" fmla="*/ 248 w 360"/>
                <a:gd name="T31" fmla="*/ 124 h 360"/>
                <a:gd name="T32" fmla="*/ 236 w 360"/>
                <a:gd name="T33" fmla="*/ 140 h 360"/>
                <a:gd name="T34" fmla="*/ 236 w 360"/>
                <a:gd name="T35" fmla="*/ 164 h 360"/>
                <a:gd name="T36" fmla="*/ 296 w 360"/>
                <a:gd name="T37" fmla="*/ 164 h 360"/>
                <a:gd name="T38" fmla="*/ 296 w 360"/>
                <a:gd name="T39" fmla="*/ 224 h 360"/>
                <a:gd name="T40" fmla="*/ 236 w 360"/>
                <a:gd name="T41" fmla="*/ 224 h 360"/>
                <a:gd name="T42" fmla="*/ 236 w 360"/>
                <a:gd name="T43" fmla="*/ 360 h 360"/>
                <a:gd name="T44" fmla="*/ 300 w 360"/>
                <a:gd name="T45" fmla="*/ 360 h 360"/>
                <a:gd name="T46" fmla="*/ 360 w 360"/>
                <a:gd name="T47" fmla="*/ 300 h 360"/>
                <a:gd name="T48" fmla="*/ 360 w 360"/>
                <a:gd name="T49" fmla="*/ 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0" h="360">
                  <a:moveTo>
                    <a:pt x="360" y="60"/>
                  </a:moveTo>
                  <a:cubicBezTo>
                    <a:pt x="360" y="29"/>
                    <a:pt x="332" y="0"/>
                    <a:pt x="30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8" y="0"/>
                    <a:pt x="0" y="29"/>
                    <a:pt x="0" y="60"/>
                  </a:cubicBezTo>
                  <a:cubicBezTo>
                    <a:pt x="0" y="300"/>
                    <a:pt x="0" y="300"/>
                    <a:pt x="0" y="300"/>
                  </a:cubicBezTo>
                  <a:cubicBezTo>
                    <a:pt x="0" y="332"/>
                    <a:pt x="28" y="360"/>
                    <a:pt x="60" y="360"/>
                  </a:cubicBezTo>
                  <a:cubicBezTo>
                    <a:pt x="180" y="360"/>
                    <a:pt x="180" y="360"/>
                    <a:pt x="180" y="360"/>
                  </a:cubicBezTo>
                  <a:cubicBezTo>
                    <a:pt x="180" y="224"/>
                    <a:pt x="180" y="224"/>
                    <a:pt x="180" y="224"/>
                  </a:cubicBezTo>
                  <a:cubicBezTo>
                    <a:pt x="136" y="224"/>
                    <a:pt x="136" y="224"/>
                    <a:pt x="136" y="224"/>
                  </a:cubicBezTo>
                  <a:cubicBezTo>
                    <a:pt x="136" y="164"/>
                    <a:pt x="136" y="164"/>
                    <a:pt x="136" y="164"/>
                  </a:cubicBezTo>
                  <a:cubicBezTo>
                    <a:pt x="180" y="164"/>
                    <a:pt x="180" y="164"/>
                    <a:pt x="180" y="164"/>
                  </a:cubicBezTo>
                  <a:cubicBezTo>
                    <a:pt x="180" y="141"/>
                    <a:pt x="180" y="141"/>
                    <a:pt x="180" y="141"/>
                  </a:cubicBezTo>
                  <a:cubicBezTo>
                    <a:pt x="180" y="100"/>
                    <a:pt x="210" y="64"/>
                    <a:pt x="248" y="64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6" y="124"/>
                    <a:pt x="296" y="124"/>
                    <a:pt x="296" y="124"/>
                  </a:cubicBezTo>
                  <a:cubicBezTo>
                    <a:pt x="248" y="124"/>
                    <a:pt x="248" y="124"/>
                    <a:pt x="248" y="124"/>
                  </a:cubicBezTo>
                  <a:cubicBezTo>
                    <a:pt x="242" y="124"/>
                    <a:pt x="236" y="131"/>
                    <a:pt x="236" y="140"/>
                  </a:cubicBezTo>
                  <a:cubicBezTo>
                    <a:pt x="236" y="164"/>
                    <a:pt x="236" y="164"/>
                    <a:pt x="236" y="164"/>
                  </a:cubicBezTo>
                  <a:cubicBezTo>
                    <a:pt x="296" y="164"/>
                    <a:pt x="296" y="164"/>
                    <a:pt x="296" y="164"/>
                  </a:cubicBezTo>
                  <a:cubicBezTo>
                    <a:pt x="296" y="224"/>
                    <a:pt x="296" y="224"/>
                    <a:pt x="296" y="224"/>
                  </a:cubicBezTo>
                  <a:cubicBezTo>
                    <a:pt x="236" y="224"/>
                    <a:pt x="236" y="224"/>
                    <a:pt x="236" y="224"/>
                  </a:cubicBezTo>
                  <a:cubicBezTo>
                    <a:pt x="236" y="360"/>
                    <a:pt x="236" y="360"/>
                    <a:pt x="236" y="360"/>
                  </a:cubicBezTo>
                  <a:cubicBezTo>
                    <a:pt x="300" y="360"/>
                    <a:pt x="300" y="360"/>
                    <a:pt x="300" y="360"/>
                  </a:cubicBezTo>
                  <a:cubicBezTo>
                    <a:pt x="332" y="360"/>
                    <a:pt x="360" y="332"/>
                    <a:pt x="360" y="300"/>
                  </a:cubicBezTo>
                  <a:lnTo>
                    <a:pt x="360" y="6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AutoShape 4"/>
            <p:cNvSpPr>
              <a:spLocks/>
            </p:cNvSpPr>
            <p:nvPr/>
          </p:nvSpPr>
          <p:spPr bwMode="auto">
            <a:xfrm>
              <a:off x="5190805" y="5512956"/>
              <a:ext cx="196304" cy="196304"/>
            </a:xfrm>
            <a:custGeom>
              <a:avLst/>
              <a:gdLst>
                <a:gd name="T0" fmla="*/ 71438 w 21600"/>
                <a:gd name="T1" fmla="*/ 71438 h 21600"/>
                <a:gd name="T2" fmla="*/ 71438 w 21600"/>
                <a:gd name="T3" fmla="*/ 71438 h 21600"/>
                <a:gd name="T4" fmla="*/ 71438 w 21600"/>
                <a:gd name="T5" fmla="*/ 71438 h 21600"/>
                <a:gd name="T6" fmla="*/ 71438 w 21600"/>
                <a:gd name="T7" fmla="*/ 71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8886" y="0"/>
                  </a:moveTo>
                  <a:cubicBezTo>
                    <a:pt x="19638" y="0"/>
                    <a:pt x="20275" y="267"/>
                    <a:pt x="20807" y="796"/>
                  </a:cubicBezTo>
                  <a:cubicBezTo>
                    <a:pt x="21336" y="1328"/>
                    <a:pt x="21600" y="1965"/>
                    <a:pt x="21600" y="2714"/>
                  </a:cubicBezTo>
                  <a:lnTo>
                    <a:pt x="21600" y="18886"/>
                  </a:lnTo>
                  <a:cubicBezTo>
                    <a:pt x="21600" y="19274"/>
                    <a:pt x="21527" y="19629"/>
                    <a:pt x="21383" y="19955"/>
                  </a:cubicBezTo>
                  <a:cubicBezTo>
                    <a:pt x="21239" y="20284"/>
                    <a:pt x="21045" y="20566"/>
                    <a:pt x="20807" y="20807"/>
                  </a:cubicBezTo>
                  <a:cubicBezTo>
                    <a:pt x="20569" y="21045"/>
                    <a:pt x="20281" y="21236"/>
                    <a:pt x="19942" y="21383"/>
                  </a:cubicBezTo>
                  <a:cubicBezTo>
                    <a:pt x="19602" y="21530"/>
                    <a:pt x="19252" y="21600"/>
                    <a:pt x="18886" y="21600"/>
                  </a:cubicBezTo>
                  <a:lnTo>
                    <a:pt x="2711" y="21600"/>
                  </a:lnTo>
                  <a:cubicBezTo>
                    <a:pt x="1962" y="21600"/>
                    <a:pt x="1325" y="21333"/>
                    <a:pt x="796" y="20804"/>
                  </a:cubicBezTo>
                  <a:cubicBezTo>
                    <a:pt x="261" y="20272"/>
                    <a:pt x="0" y="19635"/>
                    <a:pt x="0" y="18883"/>
                  </a:cubicBezTo>
                  <a:lnTo>
                    <a:pt x="0" y="2711"/>
                  </a:lnTo>
                  <a:cubicBezTo>
                    <a:pt x="0" y="2347"/>
                    <a:pt x="73" y="1998"/>
                    <a:pt x="217" y="1660"/>
                  </a:cubicBezTo>
                  <a:cubicBezTo>
                    <a:pt x="364" y="1322"/>
                    <a:pt x="555" y="1031"/>
                    <a:pt x="796" y="793"/>
                  </a:cubicBezTo>
                  <a:cubicBezTo>
                    <a:pt x="1031" y="555"/>
                    <a:pt x="1319" y="364"/>
                    <a:pt x="1645" y="217"/>
                  </a:cubicBezTo>
                  <a:cubicBezTo>
                    <a:pt x="1971" y="71"/>
                    <a:pt x="2330" y="0"/>
                    <a:pt x="2711" y="0"/>
                  </a:cubicBezTo>
                  <a:lnTo>
                    <a:pt x="18886" y="0"/>
                  </a:lnTo>
                  <a:close/>
                  <a:moveTo>
                    <a:pt x="18547" y="17114"/>
                  </a:moveTo>
                  <a:cubicBezTo>
                    <a:pt x="18589" y="17040"/>
                    <a:pt x="18627" y="16915"/>
                    <a:pt x="18674" y="16732"/>
                  </a:cubicBezTo>
                  <a:cubicBezTo>
                    <a:pt x="18721" y="16556"/>
                    <a:pt x="18765" y="16377"/>
                    <a:pt x="18800" y="16198"/>
                  </a:cubicBezTo>
                  <a:cubicBezTo>
                    <a:pt x="18842" y="16019"/>
                    <a:pt x="18868" y="15845"/>
                    <a:pt x="18892" y="15669"/>
                  </a:cubicBezTo>
                  <a:cubicBezTo>
                    <a:pt x="18915" y="15495"/>
                    <a:pt x="18903" y="15360"/>
                    <a:pt x="18856" y="15255"/>
                  </a:cubicBezTo>
                  <a:cubicBezTo>
                    <a:pt x="18821" y="15143"/>
                    <a:pt x="18706" y="15040"/>
                    <a:pt x="18513" y="14946"/>
                  </a:cubicBezTo>
                  <a:cubicBezTo>
                    <a:pt x="18322" y="14855"/>
                    <a:pt x="18151" y="14756"/>
                    <a:pt x="17998" y="14650"/>
                  </a:cubicBezTo>
                  <a:cubicBezTo>
                    <a:pt x="17596" y="14418"/>
                    <a:pt x="17261" y="14221"/>
                    <a:pt x="16994" y="14074"/>
                  </a:cubicBezTo>
                  <a:cubicBezTo>
                    <a:pt x="16729" y="13924"/>
                    <a:pt x="16409" y="13748"/>
                    <a:pt x="16045" y="13539"/>
                  </a:cubicBezTo>
                  <a:cubicBezTo>
                    <a:pt x="15898" y="13445"/>
                    <a:pt x="15725" y="13337"/>
                    <a:pt x="15540" y="13207"/>
                  </a:cubicBezTo>
                  <a:cubicBezTo>
                    <a:pt x="15352" y="13081"/>
                    <a:pt x="15176" y="13019"/>
                    <a:pt x="15005" y="13019"/>
                  </a:cubicBezTo>
                  <a:cubicBezTo>
                    <a:pt x="14791" y="13019"/>
                    <a:pt x="14570" y="13152"/>
                    <a:pt x="14350" y="13407"/>
                  </a:cubicBezTo>
                  <a:cubicBezTo>
                    <a:pt x="14130" y="13666"/>
                    <a:pt x="13956" y="13871"/>
                    <a:pt x="13824" y="14018"/>
                  </a:cubicBezTo>
                  <a:cubicBezTo>
                    <a:pt x="13713" y="14150"/>
                    <a:pt x="13539" y="14350"/>
                    <a:pt x="13310" y="14623"/>
                  </a:cubicBezTo>
                  <a:cubicBezTo>
                    <a:pt x="13081" y="14897"/>
                    <a:pt x="12855" y="15043"/>
                    <a:pt x="12643" y="15058"/>
                  </a:cubicBezTo>
                  <a:cubicBezTo>
                    <a:pt x="12511" y="15079"/>
                    <a:pt x="12358" y="15032"/>
                    <a:pt x="12185" y="14917"/>
                  </a:cubicBezTo>
                  <a:cubicBezTo>
                    <a:pt x="12012" y="14806"/>
                    <a:pt x="11835" y="14700"/>
                    <a:pt x="11656" y="14597"/>
                  </a:cubicBezTo>
                  <a:cubicBezTo>
                    <a:pt x="10663" y="14045"/>
                    <a:pt x="9808" y="13404"/>
                    <a:pt x="9098" y="12685"/>
                  </a:cubicBezTo>
                  <a:cubicBezTo>
                    <a:pt x="8387" y="11962"/>
                    <a:pt x="7752" y="11134"/>
                    <a:pt x="7200" y="10194"/>
                  </a:cubicBezTo>
                  <a:cubicBezTo>
                    <a:pt x="7106" y="10044"/>
                    <a:pt x="7003" y="9870"/>
                    <a:pt x="6897" y="9665"/>
                  </a:cubicBezTo>
                  <a:cubicBezTo>
                    <a:pt x="6792" y="9465"/>
                    <a:pt x="6753" y="9283"/>
                    <a:pt x="6792" y="9121"/>
                  </a:cubicBezTo>
                  <a:cubicBezTo>
                    <a:pt x="6809" y="8954"/>
                    <a:pt x="6924" y="8798"/>
                    <a:pt x="7135" y="8651"/>
                  </a:cubicBezTo>
                  <a:cubicBezTo>
                    <a:pt x="7347" y="8507"/>
                    <a:pt x="7514" y="8369"/>
                    <a:pt x="7635" y="8237"/>
                  </a:cubicBezTo>
                  <a:cubicBezTo>
                    <a:pt x="7767" y="8087"/>
                    <a:pt x="7917" y="7914"/>
                    <a:pt x="8077" y="7713"/>
                  </a:cubicBezTo>
                  <a:cubicBezTo>
                    <a:pt x="8242" y="7521"/>
                    <a:pt x="8334" y="7318"/>
                    <a:pt x="8351" y="7112"/>
                  </a:cubicBezTo>
                  <a:cubicBezTo>
                    <a:pt x="8392" y="6962"/>
                    <a:pt x="8366" y="6783"/>
                    <a:pt x="8283" y="6575"/>
                  </a:cubicBezTo>
                  <a:cubicBezTo>
                    <a:pt x="8199" y="6372"/>
                    <a:pt x="8122" y="6172"/>
                    <a:pt x="8061" y="5984"/>
                  </a:cubicBezTo>
                  <a:cubicBezTo>
                    <a:pt x="7908" y="5582"/>
                    <a:pt x="7773" y="5226"/>
                    <a:pt x="7658" y="4918"/>
                  </a:cubicBezTo>
                  <a:cubicBezTo>
                    <a:pt x="7538" y="4610"/>
                    <a:pt x="7417" y="4251"/>
                    <a:pt x="7285" y="3849"/>
                  </a:cubicBezTo>
                  <a:cubicBezTo>
                    <a:pt x="7226" y="3699"/>
                    <a:pt x="7171" y="3511"/>
                    <a:pt x="7115" y="3282"/>
                  </a:cubicBezTo>
                  <a:cubicBezTo>
                    <a:pt x="7062" y="3053"/>
                    <a:pt x="6962" y="2909"/>
                    <a:pt x="6821" y="2853"/>
                  </a:cubicBezTo>
                  <a:cubicBezTo>
                    <a:pt x="6745" y="2812"/>
                    <a:pt x="6618" y="2782"/>
                    <a:pt x="6448" y="2753"/>
                  </a:cubicBezTo>
                  <a:cubicBezTo>
                    <a:pt x="6275" y="2724"/>
                    <a:pt x="6093" y="2703"/>
                    <a:pt x="5899" y="2691"/>
                  </a:cubicBezTo>
                  <a:cubicBezTo>
                    <a:pt x="5708" y="2677"/>
                    <a:pt x="5528" y="2677"/>
                    <a:pt x="5373" y="2691"/>
                  </a:cubicBezTo>
                  <a:cubicBezTo>
                    <a:pt x="5214" y="2706"/>
                    <a:pt x="5100" y="2712"/>
                    <a:pt x="5035" y="2712"/>
                  </a:cubicBezTo>
                  <a:lnTo>
                    <a:pt x="4920" y="2712"/>
                  </a:lnTo>
                  <a:cubicBezTo>
                    <a:pt x="4612" y="2865"/>
                    <a:pt x="4318" y="3076"/>
                    <a:pt x="4042" y="3352"/>
                  </a:cubicBezTo>
                  <a:cubicBezTo>
                    <a:pt x="3769" y="3631"/>
                    <a:pt x="3528" y="3957"/>
                    <a:pt x="3325" y="4331"/>
                  </a:cubicBezTo>
                  <a:cubicBezTo>
                    <a:pt x="3126" y="4707"/>
                    <a:pt x="2964" y="5121"/>
                    <a:pt x="2846" y="5567"/>
                  </a:cubicBezTo>
                  <a:cubicBezTo>
                    <a:pt x="2729" y="6017"/>
                    <a:pt x="2685" y="6487"/>
                    <a:pt x="2711" y="6974"/>
                  </a:cubicBezTo>
                  <a:cubicBezTo>
                    <a:pt x="2732" y="7303"/>
                    <a:pt x="2805" y="7662"/>
                    <a:pt x="2926" y="8053"/>
                  </a:cubicBezTo>
                  <a:cubicBezTo>
                    <a:pt x="3046" y="8440"/>
                    <a:pt x="3187" y="8810"/>
                    <a:pt x="3346" y="9153"/>
                  </a:cubicBezTo>
                  <a:cubicBezTo>
                    <a:pt x="3499" y="9501"/>
                    <a:pt x="3654" y="9839"/>
                    <a:pt x="3819" y="10168"/>
                  </a:cubicBezTo>
                  <a:cubicBezTo>
                    <a:pt x="3980" y="10497"/>
                    <a:pt x="4139" y="10793"/>
                    <a:pt x="4289" y="11055"/>
                  </a:cubicBezTo>
                  <a:cubicBezTo>
                    <a:pt x="4985" y="12265"/>
                    <a:pt x="5811" y="13396"/>
                    <a:pt x="6771" y="14445"/>
                  </a:cubicBezTo>
                  <a:cubicBezTo>
                    <a:pt x="7732" y="15493"/>
                    <a:pt x="8789" y="16383"/>
                    <a:pt x="9941" y="17115"/>
                  </a:cubicBezTo>
                  <a:cubicBezTo>
                    <a:pt x="10235" y="17285"/>
                    <a:pt x="10549" y="17456"/>
                    <a:pt x="10893" y="17629"/>
                  </a:cubicBezTo>
                  <a:cubicBezTo>
                    <a:pt x="11233" y="17802"/>
                    <a:pt x="11589" y="17955"/>
                    <a:pt x="11953" y="18084"/>
                  </a:cubicBezTo>
                  <a:cubicBezTo>
                    <a:pt x="12338" y="18237"/>
                    <a:pt x="12729" y="18384"/>
                    <a:pt x="13119" y="18528"/>
                  </a:cubicBezTo>
                  <a:cubicBezTo>
                    <a:pt x="13516" y="18672"/>
                    <a:pt x="13895" y="18775"/>
                    <a:pt x="14259" y="18831"/>
                  </a:cubicBezTo>
                  <a:cubicBezTo>
                    <a:pt x="14849" y="18925"/>
                    <a:pt x="15378" y="18913"/>
                    <a:pt x="15839" y="18801"/>
                  </a:cubicBezTo>
                  <a:cubicBezTo>
                    <a:pt x="16304" y="18689"/>
                    <a:pt x="16729" y="18528"/>
                    <a:pt x="17114" y="18322"/>
                  </a:cubicBezTo>
                  <a:cubicBezTo>
                    <a:pt x="17367" y="18211"/>
                    <a:pt x="17634" y="18055"/>
                    <a:pt x="17922" y="17852"/>
                  </a:cubicBezTo>
                  <a:cubicBezTo>
                    <a:pt x="18210" y="17652"/>
                    <a:pt x="18416" y="17405"/>
                    <a:pt x="18547" y="1711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endParaRPr lang="en-US"/>
            </a:p>
          </p:txBody>
        </p:sp>
        <p:sp>
          <p:nvSpPr>
            <p:cNvPr id="135" name="AutoShape 5"/>
            <p:cNvSpPr>
              <a:spLocks/>
            </p:cNvSpPr>
            <p:nvPr/>
          </p:nvSpPr>
          <p:spPr bwMode="auto">
            <a:xfrm>
              <a:off x="9069917" y="5522441"/>
              <a:ext cx="196304" cy="196304"/>
            </a:xfrm>
            <a:custGeom>
              <a:avLst/>
              <a:gdLst>
                <a:gd name="T0" fmla="*/ 71438 w 21600"/>
                <a:gd name="T1" fmla="*/ 71438 h 21600"/>
                <a:gd name="T2" fmla="*/ 71438 w 21600"/>
                <a:gd name="T3" fmla="*/ 71438 h 21600"/>
                <a:gd name="T4" fmla="*/ 71438 w 21600"/>
                <a:gd name="T5" fmla="*/ 71438 h 21600"/>
                <a:gd name="T6" fmla="*/ 71438 w 21600"/>
                <a:gd name="T7" fmla="*/ 71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18886" y="0"/>
                  </a:moveTo>
                  <a:cubicBezTo>
                    <a:pt x="19635" y="0"/>
                    <a:pt x="20275" y="267"/>
                    <a:pt x="20801" y="796"/>
                  </a:cubicBezTo>
                  <a:cubicBezTo>
                    <a:pt x="21333" y="1328"/>
                    <a:pt x="21600" y="1965"/>
                    <a:pt x="21600" y="2714"/>
                  </a:cubicBezTo>
                  <a:lnTo>
                    <a:pt x="21600" y="18886"/>
                  </a:lnTo>
                  <a:cubicBezTo>
                    <a:pt x="21600" y="19274"/>
                    <a:pt x="21524" y="19629"/>
                    <a:pt x="21383" y="19955"/>
                  </a:cubicBezTo>
                  <a:cubicBezTo>
                    <a:pt x="21236" y="20284"/>
                    <a:pt x="21042" y="20566"/>
                    <a:pt x="20801" y="20807"/>
                  </a:cubicBezTo>
                  <a:cubicBezTo>
                    <a:pt x="20563" y="21042"/>
                    <a:pt x="20275" y="21236"/>
                    <a:pt x="19938" y="21383"/>
                  </a:cubicBezTo>
                  <a:cubicBezTo>
                    <a:pt x="19603" y="21530"/>
                    <a:pt x="19250" y="21600"/>
                    <a:pt x="18886" y="21600"/>
                  </a:cubicBezTo>
                  <a:lnTo>
                    <a:pt x="2673" y="21600"/>
                  </a:lnTo>
                  <a:cubicBezTo>
                    <a:pt x="2306" y="21600"/>
                    <a:pt x="1962" y="21530"/>
                    <a:pt x="1639" y="21383"/>
                  </a:cubicBezTo>
                  <a:cubicBezTo>
                    <a:pt x="1316" y="21236"/>
                    <a:pt x="1034" y="21042"/>
                    <a:pt x="796" y="20807"/>
                  </a:cubicBezTo>
                  <a:cubicBezTo>
                    <a:pt x="558" y="20566"/>
                    <a:pt x="361" y="20284"/>
                    <a:pt x="220" y="19955"/>
                  </a:cubicBezTo>
                  <a:cubicBezTo>
                    <a:pt x="73" y="19629"/>
                    <a:pt x="0" y="19274"/>
                    <a:pt x="0" y="18886"/>
                  </a:cubicBezTo>
                  <a:lnTo>
                    <a:pt x="0" y="2714"/>
                  </a:lnTo>
                  <a:cubicBezTo>
                    <a:pt x="0" y="2350"/>
                    <a:pt x="73" y="1998"/>
                    <a:pt x="220" y="1663"/>
                  </a:cubicBezTo>
                  <a:cubicBezTo>
                    <a:pt x="361" y="1325"/>
                    <a:pt x="558" y="1034"/>
                    <a:pt x="796" y="796"/>
                  </a:cubicBezTo>
                  <a:cubicBezTo>
                    <a:pt x="1034" y="558"/>
                    <a:pt x="1319" y="367"/>
                    <a:pt x="1648" y="221"/>
                  </a:cubicBezTo>
                  <a:cubicBezTo>
                    <a:pt x="1974" y="74"/>
                    <a:pt x="2314" y="3"/>
                    <a:pt x="2673" y="3"/>
                  </a:cubicBezTo>
                  <a:lnTo>
                    <a:pt x="18886" y="3"/>
                  </a:lnTo>
                  <a:lnTo>
                    <a:pt x="18886" y="0"/>
                  </a:lnTo>
                  <a:close/>
                  <a:moveTo>
                    <a:pt x="16930" y="11927"/>
                  </a:moveTo>
                  <a:cubicBezTo>
                    <a:pt x="17699" y="11868"/>
                    <a:pt x="18302" y="11604"/>
                    <a:pt x="18742" y="11125"/>
                  </a:cubicBezTo>
                  <a:cubicBezTo>
                    <a:pt x="18874" y="10995"/>
                    <a:pt x="18892" y="10840"/>
                    <a:pt x="18801" y="10663"/>
                  </a:cubicBezTo>
                  <a:cubicBezTo>
                    <a:pt x="18725" y="10493"/>
                    <a:pt x="18584" y="10426"/>
                    <a:pt x="18378" y="10452"/>
                  </a:cubicBezTo>
                  <a:lnTo>
                    <a:pt x="18322" y="10452"/>
                  </a:lnTo>
                  <a:cubicBezTo>
                    <a:pt x="18537" y="10237"/>
                    <a:pt x="18680" y="10026"/>
                    <a:pt x="18742" y="9820"/>
                  </a:cubicBezTo>
                  <a:cubicBezTo>
                    <a:pt x="18819" y="9635"/>
                    <a:pt x="18783" y="9482"/>
                    <a:pt x="18631" y="9371"/>
                  </a:cubicBezTo>
                  <a:cubicBezTo>
                    <a:pt x="18501" y="9239"/>
                    <a:pt x="18346" y="9230"/>
                    <a:pt x="18169" y="9341"/>
                  </a:cubicBezTo>
                  <a:cubicBezTo>
                    <a:pt x="18093" y="9380"/>
                    <a:pt x="17955" y="9427"/>
                    <a:pt x="17749" y="9482"/>
                  </a:cubicBezTo>
                  <a:cubicBezTo>
                    <a:pt x="17550" y="9541"/>
                    <a:pt x="17338" y="9565"/>
                    <a:pt x="17115" y="9565"/>
                  </a:cubicBezTo>
                  <a:cubicBezTo>
                    <a:pt x="17074" y="9565"/>
                    <a:pt x="17039" y="9562"/>
                    <a:pt x="17006" y="9553"/>
                  </a:cubicBezTo>
                  <a:cubicBezTo>
                    <a:pt x="16977" y="9538"/>
                    <a:pt x="16939" y="9538"/>
                    <a:pt x="16901" y="9538"/>
                  </a:cubicBezTo>
                  <a:cubicBezTo>
                    <a:pt x="16901" y="9517"/>
                    <a:pt x="16895" y="9500"/>
                    <a:pt x="16886" y="9479"/>
                  </a:cubicBezTo>
                  <a:cubicBezTo>
                    <a:pt x="16877" y="9462"/>
                    <a:pt x="16871" y="9441"/>
                    <a:pt x="16871" y="9423"/>
                  </a:cubicBezTo>
                  <a:cubicBezTo>
                    <a:pt x="16724" y="8851"/>
                    <a:pt x="16457" y="8334"/>
                    <a:pt x="16072" y="7869"/>
                  </a:cubicBezTo>
                  <a:cubicBezTo>
                    <a:pt x="15688" y="7405"/>
                    <a:pt x="15250" y="7068"/>
                    <a:pt x="14751" y="6847"/>
                  </a:cubicBezTo>
                  <a:cubicBezTo>
                    <a:pt x="14789" y="6812"/>
                    <a:pt x="14815" y="6774"/>
                    <a:pt x="14836" y="6735"/>
                  </a:cubicBezTo>
                  <a:cubicBezTo>
                    <a:pt x="14853" y="6697"/>
                    <a:pt x="14883" y="6662"/>
                    <a:pt x="14918" y="6624"/>
                  </a:cubicBezTo>
                  <a:cubicBezTo>
                    <a:pt x="14974" y="6474"/>
                    <a:pt x="14974" y="6318"/>
                    <a:pt x="14918" y="6160"/>
                  </a:cubicBezTo>
                  <a:cubicBezTo>
                    <a:pt x="14900" y="6101"/>
                    <a:pt x="14842" y="6027"/>
                    <a:pt x="14745" y="5936"/>
                  </a:cubicBezTo>
                  <a:cubicBezTo>
                    <a:pt x="14648" y="5842"/>
                    <a:pt x="14483" y="5804"/>
                    <a:pt x="14257" y="5822"/>
                  </a:cubicBezTo>
                  <a:cubicBezTo>
                    <a:pt x="14240" y="5786"/>
                    <a:pt x="14210" y="5748"/>
                    <a:pt x="14175" y="5710"/>
                  </a:cubicBezTo>
                  <a:cubicBezTo>
                    <a:pt x="14060" y="5598"/>
                    <a:pt x="13943" y="5557"/>
                    <a:pt x="13819" y="5584"/>
                  </a:cubicBezTo>
                  <a:cubicBezTo>
                    <a:pt x="13587" y="5622"/>
                    <a:pt x="13358" y="5684"/>
                    <a:pt x="13132" y="5766"/>
                  </a:cubicBezTo>
                  <a:lnTo>
                    <a:pt x="13103" y="5736"/>
                  </a:lnTo>
                  <a:cubicBezTo>
                    <a:pt x="12974" y="5663"/>
                    <a:pt x="12830" y="5672"/>
                    <a:pt x="12668" y="5766"/>
                  </a:cubicBezTo>
                  <a:cubicBezTo>
                    <a:pt x="12116" y="6112"/>
                    <a:pt x="11658" y="6579"/>
                    <a:pt x="11291" y="7173"/>
                  </a:cubicBezTo>
                  <a:cubicBezTo>
                    <a:pt x="10923" y="7766"/>
                    <a:pt x="10609" y="8398"/>
                    <a:pt x="10336" y="9071"/>
                  </a:cubicBezTo>
                  <a:cubicBezTo>
                    <a:pt x="10007" y="8780"/>
                    <a:pt x="9743" y="8589"/>
                    <a:pt x="9534" y="8495"/>
                  </a:cubicBezTo>
                  <a:cubicBezTo>
                    <a:pt x="8961" y="8169"/>
                    <a:pt x="8356" y="7869"/>
                    <a:pt x="7719" y="7602"/>
                  </a:cubicBezTo>
                  <a:cubicBezTo>
                    <a:pt x="7082" y="7332"/>
                    <a:pt x="6359" y="7047"/>
                    <a:pt x="5554" y="6735"/>
                  </a:cubicBezTo>
                  <a:cubicBezTo>
                    <a:pt x="5422" y="6697"/>
                    <a:pt x="5311" y="6718"/>
                    <a:pt x="5217" y="6794"/>
                  </a:cubicBezTo>
                  <a:cubicBezTo>
                    <a:pt x="5123" y="6850"/>
                    <a:pt x="5052" y="6950"/>
                    <a:pt x="5005" y="7091"/>
                  </a:cubicBezTo>
                  <a:cubicBezTo>
                    <a:pt x="4987" y="7343"/>
                    <a:pt x="5026" y="7620"/>
                    <a:pt x="5123" y="7910"/>
                  </a:cubicBezTo>
                  <a:cubicBezTo>
                    <a:pt x="5225" y="8210"/>
                    <a:pt x="5405" y="8501"/>
                    <a:pt x="5669" y="8792"/>
                  </a:cubicBezTo>
                  <a:cubicBezTo>
                    <a:pt x="5434" y="8847"/>
                    <a:pt x="5340" y="8997"/>
                    <a:pt x="5387" y="9241"/>
                  </a:cubicBezTo>
                  <a:cubicBezTo>
                    <a:pt x="5496" y="9879"/>
                    <a:pt x="5819" y="10351"/>
                    <a:pt x="6342" y="10660"/>
                  </a:cubicBezTo>
                  <a:lnTo>
                    <a:pt x="6159" y="10830"/>
                  </a:lnTo>
                  <a:cubicBezTo>
                    <a:pt x="6027" y="10962"/>
                    <a:pt x="6007" y="11118"/>
                    <a:pt x="6104" y="11294"/>
                  </a:cubicBezTo>
                  <a:cubicBezTo>
                    <a:pt x="6139" y="11406"/>
                    <a:pt x="6265" y="11582"/>
                    <a:pt x="6474" y="11820"/>
                  </a:cubicBezTo>
                  <a:cubicBezTo>
                    <a:pt x="6685" y="12058"/>
                    <a:pt x="6994" y="12243"/>
                    <a:pt x="7396" y="12364"/>
                  </a:cubicBezTo>
                  <a:cubicBezTo>
                    <a:pt x="7337" y="12475"/>
                    <a:pt x="7314" y="12581"/>
                    <a:pt x="7314" y="12672"/>
                  </a:cubicBezTo>
                  <a:cubicBezTo>
                    <a:pt x="7314" y="12766"/>
                    <a:pt x="7323" y="12834"/>
                    <a:pt x="7337" y="12866"/>
                  </a:cubicBezTo>
                  <a:cubicBezTo>
                    <a:pt x="7396" y="13174"/>
                    <a:pt x="7578" y="13412"/>
                    <a:pt x="7889" y="13571"/>
                  </a:cubicBezTo>
                  <a:cubicBezTo>
                    <a:pt x="7543" y="13806"/>
                    <a:pt x="7173" y="13964"/>
                    <a:pt x="6776" y="14047"/>
                  </a:cubicBezTo>
                  <a:cubicBezTo>
                    <a:pt x="6386" y="14132"/>
                    <a:pt x="5983" y="14158"/>
                    <a:pt x="5584" y="14123"/>
                  </a:cubicBezTo>
                  <a:cubicBezTo>
                    <a:pt x="5181" y="14091"/>
                    <a:pt x="4791" y="13994"/>
                    <a:pt x="4415" y="13835"/>
                  </a:cubicBezTo>
                  <a:cubicBezTo>
                    <a:pt x="4038" y="13674"/>
                    <a:pt x="3713" y="13459"/>
                    <a:pt x="3431" y="13186"/>
                  </a:cubicBezTo>
                  <a:cubicBezTo>
                    <a:pt x="3357" y="13112"/>
                    <a:pt x="3266" y="13074"/>
                    <a:pt x="3158" y="13074"/>
                  </a:cubicBezTo>
                  <a:cubicBezTo>
                    <a:pt x="3046" y="13074"/>
                    <a:pt x="2958" y="13112"/>
                    <a:pt x="2882" y="13186"/>
                  </a:cubicBezTo>
                  <a:cubicBezTo>
                    <a:pt x="2670" y="13356"/>
                    <a:pt x="2650" y="13538"/>
                    <a:pt x="2826" y="13735"/>
                  </a:cubicBezTo>
                  <a:cubicBezTo>
                    <a:pt x="3575" y="14775"/>
                    <a:pt x="4509" y="15570"/>
                    <a:pt x="5616" y="16115"/>
                  </a:cubicBezTo>
                  <a:cubicBezTo>
                    <a:pt x="6729" y="16657"/>
                    <a:pt x="7945" y="16927"/>
                    <a:pt x="9267" y="16927"/>
                  </a:cubicBezTo>
                  <a:cubicBezTo>
                    <a:pt x="10166" y="16927"/>
                    <a:pt x="11032" y="16805"/>
                    <a:pt x="11858" y="16555"/>
                  </a:cubicBezTo>
                  <a:cubicBezTo>
                    <a:pt x="12692" y="16309"/>
                    <a:pt x="13441" y="15965"/>
                    <a:pt x="14110" y="15521"/>
                  </a:cubicBezTo>
                  <a:cubicBezTo>
                    <a:pt x="14780" y="15084"/>
                    <a:pt x="15365" y="14555"/>
                    <a:pt x="15855" y="13944"/>
                  </a:cubicBezTo>
                  <a:cubicBezTo>
                    <a:pt x="16345" y="13331"/>
                    <a:pt x="16707" y="12658"/>
                    <a:pt x="16930" y="11927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endParaRPr lang="en-US"/>
            </a:p>
          </p:txBody>
        </p:sp>
        <p:sp>
          <p:nvSpPr>
            <p:cNvPr id="138" name="AutoShape 8"/>
            <p:cNvSpPr>
              <a:spLocks/>
            </p:cNvSpPr>
            <p:nvPr/>
          </p:nvSpPr>
          <p:spPr bwMode="auto">
            <a:xfrm>
              <a:off x="5487443" y="5515489"/>
              <a:ext cx="1023468" cy="226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pPr>
                <a:spcBef>
                  <a:spcPts val="400"/>
                </a:spcBef>
                <a:defRPr/>
              </a:pPr>
              <a:r>
                <a:rPr lang="es-ES" sz="105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ＭＳ Ｐゴシック" charset="0"/>
                  <a:cs typeface="Verdana" charset="0"/>
                  <a:sym typeface="Verdana" charset="0"/>
                </a:rPr>
                <a:t>+8888 8888</a:t>
              </a:r>
              <a:endParaRPr lang="es-ES" sz="105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ＭＳ Ｐゴシック" charset="0"/>
                <a:cs typeface="Calibri" charset="0"/>
                <a:sym typeface="Calibri" charset="0"/>
              </a:endParaRPr>
            </a:p>
          </p:txBody>
        </p:sp>
        <p:sp>
          <p:nvSpPr>
            <p:cNvPr id="139" name="AutoShape 11"/>
            <p:cNvSpPr>
              <a:spLocks/>
            </p:cNvSpPr>
            <p:nvPr/>
          </p:nvSpPr>
          <p:spPr bwMode="auto">
            <a:xfrm>
              <a:off x="6804347" y="5514415"/>
              <a:ext cx="883944" cy="226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pPr>
                <a:spcBef>
                  <a:spcPts val="400"/>
                </a:spcBef>
                <a:defRPr/>
              </a:pPr>
              <a:r>
                <a:rPr lang="es-E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ＭＳ Ｐゴシック" charset="0"/>
                  <a:cs typeface="Verdana" charset="0"/>
                  <a:sym typeface="Verdana" charset="0"/>
                </a:rPr>
                <a:t>@mymail.com</a:t>
              </a:r>
              <a:endParaRPr lang="es-ES" sz="40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ＭＳ Ｐゴシック" charset="0"/>
                <a:cs typeface="Calibri" charset="0"/>
                <a:sym typeface="Calibri" charset="0"/>
              </a:endParaRPr>
            </a:p>
          </p:txBody>
        </p:sp>
        <p:sp>
          <p:nvSpPr>
            <p:cNvPr id="140" name="AutoShape 11"/>
            <p:cNvSpPr>
              <a:spLocks/>
            </p:cNvSpPr>
            <p:nvPr/>
          </p:nvSpPr>
          <p:spPr bwMode="auto">
            <a:xfrm>
              <a:off x="8026451" y="5522035"/>
              <a:ext cx="1021392" cy="226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pPr>
                <a:spcBef>
                  <a:spcPts val="400"/>
                </a:spcBef>
                <a:defRPr/>
              </a:pPr>
              <a:r>
                <a:rPr lang="es-E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ＭＳ Ｐゴシック" charset="0"/>
                  <a:cs typeface="Verdana" charset="0"/>
                  <a:sym typeface="Verdana" charset="0"/>
                </a:rPr>
                <a:t>@facebook.com</a:t>
              </a:r>
              <a:endParaRPr lang="es-ES" sz="40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ＭＳ Ｐゴシック" charset="0"/>
                <a:cs typeface="Calibri" charset="0"/>
                <a:sym typeface="Calibri" charset="0"/>
              </a:endParaRPr>
            </a:p>
          </p:txBody>
        </p:sp>
        <p:sp>
          <p:nvSpPr>
            <p:cNvPr id="141" name="AutoShape 11"/>
            <p:cNvSpPr>
              <a:spLocks/>
            </p:cNvSpPr>
            <p:nvPr/>
          </p:nvSpPr>
          <p:spPr bwMode="auto">
            <a:xfrm>
              <a:off x="9335417" y="5529655"/>
              <a:ext cx="1263343" cy="226102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21600"/>
                  </a:lnTo>
                  <a:close/>
                </a:path>
              </a:pathLst>
            </a:custGeom>
            <a:noFill/>
            <a:ln>
              <a:noFill/>
            </a:ln>
            <a:effectLst/>
            <a:extLst>
              <a:ext uri="{909E8E84-426E-40dd-AFC4-6F175D3DCCD1}">
                <a14:hiddenFill xmlns:lc="http://schemas.openxmlformats.org/drawingml/2006/lockedCanvas"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lc="http://schemas.openxmlformats.org/drawingml/2006/lockedCanvas" xmlns:a14="http://schemas.microsoft.com/office/drawing/2010/main" xmlns="" w="12700" cap="flat" cmpd="sng">
                  <a:solidFill>
                    <a:srgbClr val="000000"/>
                  </a:solidFill>
                  <a:prstDash val="solid"/>
                  <a:miter lim="0"/>
                  <a:headEnd/>
                  <a:tailEnd/>
                </a14:hiddenLine>
              </a:ext>
              <a:ext uri="{AF507438-7753-43e0-B8FC-AC1667EBCBE1}">
                <a14:hiddenEffects xmlns:lc="http://schemas.openxmlformats.org/drawingml/2006/lockedCanvas"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defPPr>
                <a:defRPr lang="es-ES"/>
              </a:defPPr>
              <a:lvl1pPr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1pPr>
              <a:lvl2pPr marL="4572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2pPr>
              <a:lvl3pPr marL="9144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3pPr>
              <a:lvl4pPr marL="13716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4pPr>
              <a:lvl5pPr marL="1828800" algn="l" rtl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rgbClr val="000000"/>
                  </a:solidFill>
                  <a:latin typeface="Calibri" panose="020F0502020204030204" pitchFamily="34" charset="0"/>
                  <a:ea typeface="MS PGothic" panose="020B0600070205080204" pitchFamily="34" charset="-128"/>
                  <a:cs typeface="+mn-cs"/>
                  <a:sym typeface="Calibri" panose="020F0502020204030204" pitchFamily="34" charset="0"/>
                </a:defRPr>
              </a:lvl9pPr>
            </a:lstStyle>
            <a:p>
              <a:pPr>
                <a:spcBef>
                  <a:spcPts val="400"/>
                </a:spcBef>
                <a:defRPr/>
              </a:pPr>
              <a:r>
                <a:rPr lang="es-E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ＭＳ Ｐゴシック" charset="0"/>
                  <a:cs typeface="Verdana" charset="0"/>
                  <a:sym typeface="Verdana" charset="0"/>
                </a:rPr>
                <a:t>@</a:t>
              </a:r>
              <a:r>
                <a:rPr lang="es-E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ＭＳ Ｐゴシック" charset="0"/>
                  <a:cs typeface="Verdana" charset="0"/>
                  <a:sym typeface="Verdana" charset="0"/>
                </a:rPr>
                <a:t>twiter.com</a:t>
              </a:r>
              <a:endParaRPr lang="es-ES" sz="40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ＭＳ Ｐゴシック" charset="0"/>
                <a:cs typeface="Calibri" charset="0"/>
                <a:sym typeface="Calibri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550187" y="1322258"/>
            <a:ext cx="2821200" cy="4473615"/>
            <a:chOff x="1550187" y="1322258"/>
            <a:chExt cx="2821200" cy="4473615"/>
          </a:xfrm>
        </p:grpSpPr>
        <p:grpSp>
          <p:nvGrpSpPr>
            <p:cNvPr id="90" name="Group 89"/>
            <p:cNvGrpSpPr/>
            <p:nvPr/>
          </p:nvGrpSpPr>
          <p:grpSpPr>
            <a:xfrm>
              <a:off x="1550187" y="1322258"/>
              <a:ext cx="2821200" cy="4473615"/>
              <a:chOff x="3775514" y="1425937"/>
              <a:chExt cx="2549232" cy="4042354"/>
            </a:xfrm>
          </p:grpSpPr>
          <p:sp>
            <p:nvSpPr>
              <p:cNvPr id="108" name="Rectangle 107"/>
              <p:cNvSpPr>
                <a:spLocks noChangeArrowheads="1"/>
              </p:cNvSpPr>
              <p:nvPr/>
            </p:nvSpPr>
            <p:spPr bwMode="auto">
              <a:xfrm>
                <a:off x="3775514" y="1469639"/>
                <a:ext cx="2549232" cy="2024818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108"/>
              <p:cNvSpPr>
                <a:spLocks noChangeArrowheads="1"/>
              </p:cNvSpPr>
              <p:nvPr/>
            </p:nvSpPr>
            <p:spPr bwMode="auto">
              <a:xfrm>
                <a:off x="4405539" y="1425937"/>
                <a:ext cx="1289183" cy="254923"/>
              </a:xfrm>
              <a:prstGeom prst="rect">
                <a:avLst/>
              </a:prstGeom>
              <a:solidFill>
                <a:srgbClr val="7C4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09"/>
              <p:cNvSpPr>
                <a:spLocks/>
              </p:cNvSpPr>
              <p:nvPr/>
            </p:nvSpPr>
            <p:spPr bwMode="auto">
              <a:xfrm>
                <a:off x="5221293" y="3727529"/>
                <a:ext cx="437011" cy="1740761"/>
              </a:xfrm>
              <a:custGeom>
                <a:avLst/>
                <a:gdLst>
                  <a:gd name="T0" fmla="*/ 22 w 25"/>
                  <a:gd name="T1" fmla="*/ 100 h 100"/>
                  <a:gd name="T2" fmla="*/ 21 w 25"/>
                  <a:gd name="T3" fmla="*/ 100 h 100"/>
                  <a:gd name="T4" fmla="*/ 18 w 25"/>
                  <a:gd name="T5" fmla="*/ 97 h 100"/>
                  <a:gd name="T6" fmla="*/ 0 w 25"/>
                  <a:gd name="T7" fmla="*/ 0 h 100"/>
                  <a:gd name="T8" fmla="*/ 7 w 25"/>
                  <a:gd name="T9" fmla="*/ 0 h 100"/>
                  <a:gd name="T10" fmla="*/ 25 w 25"/>
                  <a:gd name="T11" fmla="*/ 96 h 100"/>
                  <a:gd name="T12" fmla="*/ 22 w 25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00">
                    <a:moveTo>
                      <a:pt x="22" y="100"/>
                    </a:moveTo>
                    <a:cubicBezTo>
                      <a:pt x="21" y="100"/>
                      <a:pt x="21" y="100"/>
                      <a:pt x="21" y="100"/>
                    </a:cubicBezTo>
                    <a:cubicBezTo>
                      <a:pt x="20" y="100"/>
                      <a:pt x="18" y="99"/>
                      <a:pt x="18" y="9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5" y="98"/>
                      <a:pt x="24" y="100"/>
                      <a:pt x="22" y="100"/>
                    </a:cubicBezTo>
                  </a:path>
                </a:pathLst>
              </a:custGeom>
              <a:solidFill>
                <a:srgbClr val="6A3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110"/>
              <p:cNvSpPr>
                <a:spLocks/>
              </p:cNvSpPr>
              <p:nvPr/>
            </p:nvSpPr>
            <p:spPr bwMode="auto">
              <a:xfrm>
                <a:off x="4427390" y="3727529"/>
                <a:ext cx="429728" cy="1740761"/>
              </a:xfrm>
              <a:custGeom>
                <a:avLst/>
                <a:gdLst>
                  <a:gd name="T0" fmla="*/ 25 w 25"/>
                  <a:gd name="T1" fmla="*/ 0 h 100"/>
                  <a:gd name="T2" fmla="*/ 7 w 25"/>
                  <a:gd name="T3" fmla="*/ 97 h 100"/>
                  <a:gd name="T4" fmla="*/ 4 w 25"/>
                  <a:gd name="T5" fmla="*/ 100 h 100"/>
                  <a:gd name="T6" fmla="*/ 3 w 25"/>
                  <a:gd name="T7" fmla="*/ 100 h 100"/>
                  <a:gd name="T8" fmla="*/ 1 w 25"/>
                  <a:gd name="T9" fmla="*/ 96 h 100"/>
                  <a:gd name="T10" fmla="*/ 19 w 25"/>
                  <a:gd name="T11" fmla="*/ 0 h 100"/>
                  <a:gd name="T12" fmla="*/ 25 w 25"/>
                  <a:gd name="T1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00">
                    <a:moveTo>
                      <a:pt x="25" y="0"/>
                    </a:moveTo>
                    <a:cubicBezTo>
                      <a:pt x="7" y="97"/>
                      <a:pt x="7" y="97"/>
                      <a:pt x="7" y="97"/>
                    </a:cubicBezTo>
                    <a:cubicBezTo>
                      <a:pt x="7" y="99"/>
                      <a:pt x="6" y="100"/>
                      <a:pt x="4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2" y="100"/>
                      <a:pt x="0" y="98"/>
                      <a:pt x="1" y="96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6A3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111"/>
              <p:cNvSpPr>
                <a:spLocks/>
              </p:cNvSpPr>
              <p:nvPr/>
            </p:nvSpPr>
            <p:spPr bwMode="auto">
              <a:xfrm>
                <a:off x="4995504" y="3727529"/>
                <a:ext cx="109253" cy="1463987"/>
              </a:xfrm>
              <a:custGeom>
                <a:avLst/>
                <a:gdLst>
                  <a:gd name="T0" fmla="*/ 6 w 6"/>
                  <a:gd name="T1" fmla="*/ 0 h 84"/>
                  <a:gd name="T2" fmla="*/ 6 w 6"/>
                  <a:gd name="T3" fmla="*/ 80 h 84"/>
                  <a:gd name="T4" fmla="*/ 3 w 6"/>
                  <a:gd name="T5" fmla="*/ 84 h 84"/>
                  <a:gd name="T6" fmla="*/ 0 w 6"/>
                  <a:gd name="T7" fmla="*/ 80 h 84"/>
                  <a:gd name="T8" fmla="*/ 0 w 6"/>
                  <a:gd name="T9" fmla="*/ 0 h 84"/>
                  <a:gd name="T10" fmla="*/ 6 w 6"/>
                  <a:gd name="T1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4">
                    <a:moveTo>
                      <a:pt x="6" y="0"/>
                    </a:moveTo>
                    <a:cubicBezTo>
                      <a:pt x="6" y="80"/>
                      <a:pt x="6" y="80"/>
                      <a:pt x="6" y="80"/>
                    </a:cubicBezTo>
                    <a:cubicBezTo>
                      <a:pt x="6" y="82"/>
                      <a:pt x="5" y="84"/>
                      <a:pt x="3" y="84"/>
                    </a:cubicBezTo>
                    <a:cubicBezTo>
                      <a:pt x="1" y="84"/>
                      <a:pt x="0" y="82"/>
                      <a:pt x="0" y="8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6A37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112"/>
              <p:cNvSpPr>
                <a:spLocks noChangeArrowheads="1"/>
              </p:cNvSpPr>
              <p:nvPr/>
            </p:nvSpPr>
            <p:spPr bwMode="auto">
              <a:xfrm>
                <a:off x="4405539" y="3450756"/>
                <a:ext cx="1289183" cy="276774"/>
              </a:xfrm>
              <a:prstGeom prst="rect">
                <a:avLst/>
              </a:prstGeom>
              <a:solidFill>
                <a:srgbClr val="7C4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113"/>
              <p:cNvSpPr>
                <a:spLocks noChangeArrowheads="1"/>
              </p:cNvSpPr>
              <p:nvPr/>
            </p:nvSpPr>
            <p:spPr bwMode="auto">
              <a:xfrm>
                <a:off x="4405539" y="3450756"/>
                <a:ext cx="1289183" cy="276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14"/>
              <p:cNvSpPr>
                <a:spLocks/>
              </p:cNvSpPr>
              <p:nvPr/>
            </p:nvSpPr>
            <p:spPr bwMode="auto">
              <a:xfrm>
                <a:off x="5381531" y="4616119"/>
                <a:ext cx="276774" cy="852172"/>
              </a:xfrm>
              <a:custGeom>
                <a:avLst/>
                <a:gdLst>
                  <a:gd name="T0" fmla="*/ 0 w 16"/>
                  <a:gd name="T1" fmla="*/ 0 h 49"/>
                  <a:gd name="T2" fmla="*/ 9 w 16"/>
                  <a:gd name="T3" fmla="*/ 46 h 49"/>
                  <a:gd name="T4" fmla="*/ 12 w 16"/>
                  <a:gd name="T5" fmla="*/ 49 h 49"/>
                  <a:gd name="T6" fmla="*/ 13 w 16"/>
                  <a:gd name="T7" fmla="*/ 49 h 49"/>
                  <a:gd name="T8" fmla="*/ 16 w 16"/>
                  <a:gd name="T9" fmla="*/ 45 h 49"/>
                  <a:gd name="T10" fmla="*/ 13 w 16"/>
                  <a:gd name="T11" fmla="*/ 49 h 49"/>
                  <a:gd name="T12" fmla="*/ 12 w 16"/>
                  <a:gd name="T13" fmla="*/ 49 h 49"/>
                  <a:gd name="T14" fmla="*/ 9 w 16"/>
                  <a:gd name="T15" fmla="*/ 46 h 49"/>
                  <a:gd name="T16" fmla="*/ 0 w 16"/>
                  <a:gd name="T1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49">
                    <a:moveTo>
                      <a:pt x="0" y="0"/>
                    </a:moveTo>
                    <a:cubicBezTo>
                      <a:pt x="9" y="46"/>
                      <a:pt x="9" y="46"/>
                      <a:pt x="9" y="46"/>
                    </a:cubicBezTo>
                    <a:cubicBezTo>
                      <a:pt x="9" y="48"/>
                      <a:pt x="11" y="49"/>
                      <a:pt x="12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5" y="49"/>
                      <a:pt x="16" y="47"/>
                      <a:pt x="16" y="45"/>
                    </a:cubicBezTo>
                    <a:cubicBezTo>
                      <a:pt x="16" y="47"/>
                      <a:pt x="15" y="49"/>
                      <a:pt x="13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1" y="49"/>
                      <a:pt x="9" y="48"/>
                      <a:pt x="9" y="46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32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15"/>
              <p:cNvSpPr>
                <a:spLocks/>
              </p:cNvSpPr>
              <p:nvPr/>
            </p:nvSpPr>
            <p:spPr bwMode="auto">
              <a:xfrm>
                <a:off x="4427390" y="3727529"/>
                <a:ext cx="429728" cy="1740761"/>
              </a:xfrm>
              <a:custGeom>
                <a:avLst/>
                <a:gdLst>
                  <a:gd name="T0" fmla="*/ 25 w 25"/>
                  <a:gd name="T1" fmla="*/ 0 h 100"/>
                  <a:gd name="T2" fmla="*/ 25 w 25"/>
                  <a:gd name="T3" fmla="*/ 0 h 100"/>
                  <a:gd name="T4" fmla="*/ 7 w 25"/>
                  <a:gd name="T5" fmla="*/ 97 h 100"/>
                  <a:gd name="T6" fmla="*/ 4 w 25"/>
                  <a:gd name="T7" fmla="*/ 100 h 100"/>
                  <a:gd name="T8" fmla="*/ 3 w 25"/>
                  <a:gd name="T9" fmla="*/ 100 h 100"/>
                  <a:gd name="T10" fmla="*/ 1 w 25"/>
                  <a:gd name="T11" fmla="*/ 96 h 100"/>
                  <a:gd name="T12" fmla="*/ 3 w 25"/>
                  <a:gd name="T13" fmla="*/ 100 h 100"/>
                  <a:gd name="T14" fmla="*/ 4 w 25"/>
                  <a:gd name="T15" fmla="*/ 100 h 100"/>
                  <a:gd name="T16" fmla="*/ 7 w 25"/>
                  <a:gd name="T17" fmla="*/ 97 h 100"/>
                  <a:gd name="T18" fmla="*/ 25 w 25"/>
                  <a:gd name="T1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00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7" y="97"/>
                      <a:pt x="7" y="97"/>
                      <a:pt x="7" y="97"/>
                    </a:cubicBezTo>
                    <a:cubicBezTo>
                      <a:pt x="7" y="99"/>
                      <a:pt x="6" y="100"/>
                      <a:pt x="4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2" y="100"/>
                      <a:pt x="0" y="98"/>
                      <a:pt x="1" y="96"/>
                    </a:cubicBezTo>
                    <a:cubicBezTo>
                      <a:pt x="0" y="98"/>
                      <a:pt x="2" y="100"/>
                      <a:pt x="3" y="100"/>
                    </a:cubicBezTo>
                    <a:cubicBezTo>
                      <a:pt x="4" y="100"/>
                      <a:pt x="4" y="100"/>
                      <a:pt x="4" y="100"/>
                    </a:cubicBezTo>
                    <a:cubicBezTo>
                      <a:pt x="6" y="100"/>
                      <a:pt x="7" y="99"/>
                      <a:pt x="7" y="97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532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16"/>
              <p:cNvSpPr>
                <a:spLocks/>
              </p:cNvSpPr>
              <p:nvPr/>
            </p:nvSpPr>
            <p:spPr bwMode="auto">
              <a:xfrm>
                <a:off x="4995504" y="3727529"/>
                <a:ext cx="109253" cy="1463987"/>
              </a:xfrm>
              <a:custGeom>
                <a:avLst/>
                <a:gdLst>
                  <a:gd name="T0" fmla="*/ 0 w 6"/>
                  <a:gd name="T1" fmla="*/ 0 h 84"/>
                  <a:gd name="T2" fmla="*/ 0 w 6"/>
                  <a:gd name="T3" fmla="*/ 0 h 84"/>
                  <a:gd name="T4" fmla="*/ 0 w 6"/>
                  <a:gd name="T5" fmla="*/ 80 h 84"/>
                  <a:gd name="T6" fmla="*/ 3 w 6"/>
                  <a:gd name="T7" fmla="*/ 84 h 84"/>
                  <a:gd name="T8" fmla="*/ 6 w 6"/>
                  <a:gd name="T9" fmla="*/ 81 h 84"/>
                  <a:gd name="T10" fmla="*/ 3 w 6"/>
                  <a:gd name="T11" fmla="*/ 84 h 84"/>
                  <a:gd name="T12" fmla="*/ 0 w 6"/>
                  <a:gd name="T13" fmla="*/ 80 h 84"/>
                  <a:gd name="T14" fmla="*/ 0 w 6"/>
                  <a:gd name="T1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2"/>
                      <a:pt x="1" y="84"/>
                      <a:pt x="3" y="84"/>
                    </a:cubicBezTo>
                    <a:cubicBezTo>
                      <a:pt x="5" y="84"/>
                      <a:pt x="6" y="82"/>
                      <a:pt x="6" y="81"/>
                    </a:cubicBezTo>
                    <a:cubicBezTo>
                      <a:pt x="6" y="82"/>
                      <a:pt x="5" y="84"/>
                      <a:pt x="3" y="84"/>
                    </a:cubicBezTo>
                    <a:cubicBezTo>
                      <a:pt x="1" y="84"/>
                      <a:pt x="0" y="82"/>
                      <a:pt x="0" y="8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32B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17"/>
              <p:cNvSpPr>
                <a:spLocks noEditPoints="1"/>
              </p:cNvSpPr>
              <p:nvPr/>
            </p:nvSpPr>
            <p:spPr bwMode="auto">
              <a:xfrm>
                <a:off x="4405539" y="3589143"/>
                <a:ext cx="1289183" cy="138387"/>
              </a:xfrm>
              <a:custGeom>
                <a:avLst/>
                <a:gdLst>
                  <a:gd name="T0" fmla="*/ 81 w 177"/>
                  <a:gd name="T1" fmla="*/ 19 h 19"/>
                  <a:gd name="T2" fmla="*/ 62 w 177"/>
                  <a:gd name="T3" fmla="*/ 19 h 19"/>
                  <a:gd name="T4" fmla="*/ 62 w 177"/>
                  <a:gd name="T5" fmla="*/ 19 h 19"/>
                  <a:gd name="T6" fmla="*/ 81 w 177"/>
                  <a:gd name="T7" fmla="*/ 19 h 19"/>
                  <a:gd name="T8" fmla="*/ 81 w 177"/>
                  <a:gd name="T9" fmla="*/ 19 h 19"/>
                  <a:gd name="T10" fmla="*/ 112 w 177"/>
                  <a:gd name="T11" fmla="*/ 19 h 19"/>
                  <a:gd name="T12" fmla="*/ 96 w 177"/>
                  <a:gd name="T13" fmla="*/ 19 h 19"/>
                  <a:gd name="T14" fmla="*/ 96 w 177"/>
                  <a:gd name="T15" fmla="*/ 19 h 19"/>
                  <a:gd name="T16" fmla="*/ 112 w 177"/>
                  <a:gd name="T17" fmla="*/ 19 h 19"/>
                  <a:gd name="T18" fmla="*/ 112 w 177"/>
                  <a:gd name="T19" fmla="*/ 19 h 19"/>
                  <a:gd name="T20" fmla="*/ 0 w 177"/>
                  <a:gd name="T21" fmla="*/ 0 h 19"/>
                  <a:gd name="T22" fmla="*/ 0 w 177"/>
                  <a:gd name="T23" fmla="*/ 0 h 19"/>
                  <a:gd name="T24" fmla="*/ 0 w 177"/>
                  <a:gd name="T25" fmla="*/ 19 h 19"/>
                  <a:gd name="T26" fmla="*/ 48 w 177"/>
                  <a:gd name="T27" fmla="*/ 19 h 19"/>
                  <a:gd name="T28" fmla="*/ 48 w 177"/>
                  <a:gd name="T29" fmla="*/ 19 h 19"/>
                  <a:gd name="T30" fmla="*/ 0 w 177"/>
                  <a:gd name="T31" fmla="*/ 19 h 19"/>
                  <a:gd name="T32" fmla="*/ 0 w 177"/>
                  <a:gd name="T33" fmla="*/ 0 h 19"/>
                  <a:gd name="T34" fmla="*/ 177 w 177"/>
                  <a:gd name="T35" fmla="*/ 0 h 19"/>
                  <a:gd name="T36" fmla="*/ 177 w 177"/>
                  <a:gd name="T37" fmla="*/ 0 h 19"/>
                  <a:gd name="T38" fmla="*/ 177 w 177"/>
                  <a:gd name="T39" fmla="*/ 19 h 19"/>
                  <a:gd name="T40" fmla="*/ 129 w 177"/>
                  <a:gd name="T41" fmla="*/ 19 h 19"/>
                  <a:gd name="T42" fmla="*/ 129 w 177"/>
                  <a:gd name="T43" fmla="*/ 19 h 19"/>
                  <a:gd name="T44" fmla="*/ 177 w 177"/>
                  <a:gd name="T45" fmla="*/ 19 h 19"/>
                  <a:gd name="T46" fmla="*/ 177 w 177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9">
                    <a:moveTo>
                      <a:pt x="81" y="19"/>
                    </a:moveTo>
                    <a:lnTo>
                      <a:pt x="62" y="19"/>
                    </a:lnTo>
                    <a:lnTo>
                      <a:pt x="62" y="19"/>
                    </a:lnTo>
                    <a:lnTo>
                      <a:pt x="81" y="19"/>
                    </a:lnTo>
                    <a:lnTo>
                      <a:pt x="81" y="19"/>
                    </a:lnTo>
                    <a:close/>
                    <a:moveTo>
                      <a:pt x="112" y="19"/>
                    </a:moveTo>
                    <a:lnTo>
                      <a:pt x="96" y="19"/>
                    </a:lnTo>
                    <a:lnTo>
                      <a:pt x="96" y="19"/>
                    </a:lnTo>
                    <a:lnTo>
                      <a:pt x="112" y="19"/>
                    </a:lnTo>
                    <a:lnTo>
                      <a:pt x="112" y="19"/>
                    </a:lnTo>
                    <a:close/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  <a:moveTo>
                      <a:pt x="177" y="0"/>
                    </a:moveTo>
                    <a:lnTo>
                      <a:pt x="177" y="0"/>
                    </a:lnTo>
                    <a:lnTo>
                      <a:pt x="177" y="19"/>
                    </a:lnTo>
                    <a:lnTo>
                      <a:pt x="129" y="19"/>
                    </a:lnTo>
                    <a:lnTo>
                      <a:pt x="129" y="19"/>
                    </a:lnTo>
                    <a:lnTo>
                      <a:pt x="177" y="19"/>
                    </a:lnTo>
                    <a:lnTo>
                      <a:pt x="177" y="0"/>
                    </a:lnTo>
                    <a:close/>
                  </a:path>
                </a:pathLst>
              </a:custGeom>
              <a:solidFill>
                <a:srgbClr val="6132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18"/>
              <p:cNvSpPr>
                <a:spLocks noEditPoints="1"/>
              </p:cNvSpPr>
              <p:nvPr/>
            </p:nvSpPr>
            <p:spPr bwMode="auto">
              <a:xfrm>
                <a:off x="4405539" y="3589143"/>
                <a:ext cx="1289183" cy="138387"/>
              </a:xfrm>
              <a:custGeom>
                <a:avLst/>
                <a:gdLst>
                  <a:gd name="T0" fmla="*/ 81 w 177"/>
                  <a:gd name="T1" fmla="*/ 19 h 19"/>
                  <a:gd name="T2" fmla="*/ 62 w 177"/>
                  <a:gd name="T3" fmla="*/ 19 h 19"/>
                  <a:gd name="T4" fmla="*/ 62 w 177"/>
                  <a:gd name="T5" fmla="*/ 19 h 19"/>
                  <a:gd name="T6" fmla="*/ 81 w 177"/>
                  <a:gd name="T7" fmla="*/ 19 h 19"/>
                  <a:gd name="T8" fmla="*/ 81 w 177"/>
                  <a:gd name="T9" fmla="*/ 19 h 19"/>
                  <a:gd name="T10" fmla="*/ 112 w 177"/>
                  <a:gd name="T11" fmla="*/ 19 h 19"/>
                  <a:gd name="T12" fmla="*/ 96 w 177"/>
                  <a:gd name="T13" fmla="*/ 19 h 19"/>
                  <a:gd name="T14" fmla="*/ 96 w 177"/>
                  <a:gd name="T15" fmla="*/ 19 h 19"/>
                  <a:gd name="T16" fmla="*/ 112 w 177"/>
                  <a:gd name="T17" fmla="*/ 19 h 19"/>
                  <a:gd name="T18" fmla="*/ 112 w 177"/>
                  <a:gd name="T19" fmla="*/ 19 h 19"/>
                  <a:gd name="T20" fmla="*/ 0 w 177"/>
                  <a:gd name="T21" fmla="*/ 0 h 19"/>
                  <a:gd name="T22" fmla="*/ 0 w 177"/>
                  <a:gd name="T23" fmla="*/ 0 h 19"/>
                  <a:gd name="T24" fmla="*/ 0 w 177"/>
                  <a:gd name="T25" fmla="*/ 19 h 19"/>
                  <a:gd name="T26" fmla="*/ 48 w 177"/>
                  <a:gd name="T27" fmla="*/ 19 h 19"/>
                  <a:gd name="T28" fmla="*/ 48 w 177"/>
                  <a:gd name="T29" fmla="*/ 19 h 19"/>
                  <a:gd name="T30" fmla="*/ 0 w 177"/>
                  <a:gd name="T31" fmla="*/ 19 h 19"/>
                  <a:gd name="T32" fmla="*/ 0 w 177"/>
                  <a:gd name="T33" fmla="*/ 0 h 19"/>
                  <a:gd name="T34" fmla="*/ 177 w 177"/>
                  <a:gd name="T35" fmla="*/ 0 h 19"/>
                  <a:gd name="T36" fmla="*/ 177 w 177"/>
                  <a:gd name="T37" fmla="*/ 0 h 19"/>
                  <a:gd name="T38" fmla="*/ 177 w 177"/>
                  <a:gd name="T39" fmla="*/ 19 h 19"/>
                  <a:gd name="T40" fmla="*/ 129 w 177"/>
                  <a:gd name="T41" fmla="*/ 19 h 19"/>
                  <a:gd name="T42" fmla="*/ 129 w 177"/>
                  <a:gd name="T43" fmla="*/ 19 h 19"/>
                  <a:gd name="T44" fmla="*/ 177 w 177"/>
                  <a:gd name="T45" fmla="*/ 19 h 19"/>
                  <a:gd name="T46" fmla="*/ 177 w 177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19">
                    <a:moveTo>
                      <a:pt x="81" y="19"/>
                    </a:moveTo>
                    <a:lnTo>
                      <a:pt x="62" y="19"/>
                    </a:lnTo>
                    <a:lnTo>
                      <a:pt x="62" y="19"/>
                    </a:lnTo>
                    <a:lnTo>
                      <a:pt x="81" y="19"/>
                    </a:lnTo>
                    <a:lnTo>
                      <a:pt x="81" y="19"/>
                    </a:lnTo>
                    <a:moveTo>
                      <a:pt x="112" y="19"/>
                    </a:moveTo>
                    <a:lnTo>
                      <a:pt x="96" y="19"/>
                    </a:lnTo>
                    <a:lnTo>
                      <a:pt x="96" y="19"/>
                    </a:lnTo>
                    <a:lnTo>
                      <a:pt x="112" y="19"/>
                    </a:lnTo>
                    <a:lnTo>
                      <a:pt x="112" y="19"/>
                    </a:lnTo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48" y="19"/>
                    </a:lnTo>
                    <a:lnTo>
                      <a:pt x="48" y="19"/>
                    </a:lnTo>
                    <a:lnTo>
                      <a:pt x="0" y="19"/>
                    </a:lnTo>
                    <a:lnTo>
                      <a:pt x="0" y="0"/>
                    </a:lnTo>
                    <a:moveTo>
                      <a:pt x="177" y="0"/>
                    </a:moveTo>
                    <a:lnTo>
                      <a:pt x="177" y="0"/>
                    </a:lnTo>
                    <a:lnTo>
                      <a:pt x="177" y="19"/>
                    </a:lnTo>
                    <a:lnTo>
                      <a:pt x="129" y="19"/>
                    </a:lnTo>
                    <a:lnTo>
                      <a:pt x="129" y="19"/>
                    </a:lnTo>
                    <a:lnTo>
                      <a:pt x="177" y="19"/>
                    </a:lnTo>
                    <a:lnTo>
                      <a:pt x="177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" name="Group 143"/>
            <p:cNvGrpSpPr/>
            <p:nvPr/>
          </p:nvGrpSpPr>
          <p:grpSpPr>
            <a:xfrm>
              <a:off x="2244137" y="1823536"/>
              <a:ext cx="1485891" cy="1532894"/>
              <a:chOff x="4314159" y="2172361"/>
              <a:chExt cx="3580144" cy="3693394"/>
            </a:xfrm>
          </p:grpSpPr>
          <p:grpSp>
            <p:nvGrpSpPr>
              <p:cNvPr id="146" name="Group 145"/>
              <p:cNvGrpSpPr/>
              <p:nvPr/>
            </p:nvGrpSpPr>
            <p:grpSpPr>
              <a:xfrm>
                <a:off x="4314159" y="3683572"/>
                <a:ext cx="3580144" cy="757432"/>
                <a:chOff x="3456780" y="3403600"/>
                <a:chExt cx="4667250" cy="987425"/>
              </a:xfrm>
              <a:solidFill>
                <a:schemeClr val="accent1">
                  <a:lumMod val="40000"/>
                  <a:lumOff val="60000"/>
                </a:schemeClr>
              </a:solidFill>
            </p:grpSpPr>
            <p:sp>
              <p:nvSpPr>
                <p:cNvPr id="160" name="Rectangle 159"/>
                <p:cNvSpPr/>
                <p:nvPr/>
              </p:nvSpPr>
              <p:spPr>
                <a:xfrm>
                  <a:off x="4265611" y="3403600"/>
                  <a:ext cx="3049589" cy="987425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61" name="Snip Same Side Corner Rectangle 160"/>
                <p:cNvSpPr/>
                <p:nvPr/>
              </p:nvSpPr>
              <p:spPr>
                <a:xfrm>
                  <a:off x="3456780" y="3403600"/>
                  <a:ext cx="4667250" cy="171450"/>
                </a:xfrm>
                <a:prstGeom prst="snip2SameRect">
                  <a:avLst>
                    <a:gd name="adj1" fmla="val 50000"/>
                    <a:gd name="adj2" fmla="val 0"/>
                  </a:avLst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47" name="Rectangle 146"/>
              <p:cNvSpPr/>
              <p:nvPr/>
            </p:nvSpPr>
            <p:spPr>
              <a:xfrm>
                <a:off x="5129129" y="3870527"/>
                <a:ext cx="658187" cy="427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6440021" y="3870527"/>
                <a:ext cx="658187" cy="427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49" name="Rectangle 148"/>
              <p:cNvSpPr/>
              <p:nvPr/>
            </p:nvSpPr>
            <p:spPr>
              <a:xfrm>
                <a:off x="4934596" y="4470229"/>
                <a:ext cx="2339272" cy="68315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5129129" y="4588421"/>
                <a:ext cx="658187" cy="427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1" name="Rectangle 150"/>
              <p:cNvSpPr/>
              <p:nvPr/>
            </p:nvSpPr>
            <p:spPr>
              <a:xfrm>
                <a:off x="6440021" y="4588421"/>
                <a:ext cx="658187" cy="4273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2" name="Group 151"/>
              <p:cNvGrpSpPr/>
              <p:nvPr/>
            </p:nvGrpSpPr>
            <p:grpSpPr>
              <a:xfrm>
                <a:off x="4934596" y="5182604"/>
                <a:ext cx="2339272" cy="683151"/>
                <a:chOff x="4265611" y="5357813"/>
                <a:chExt cx="3049589" cy="890588"/>
              </a:xfrm>
              <a:solidFill>
                <a:schemeClr val="accent1"/>
              </a:solidFill>
            </p:grpSpPr>
            <p:sp>
              <p:nvSpPr>
                <p:cNvPr id="158" name="Rectangle 157"/>
                <p:cNvSpPr/>
                <p:nvPr/>
              </p:nvSpPr>
              <p:spPr>
                <a:xfrm>
                  <a:off x="4265611" y="5357813"/>
                  <a:ext cx="1131889" cy="890588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59" name="Rectangle 158"/>
                <p:cNvSpPr/>
                <p:nvPr/>
              </p:nvSpPr>
              <p:spPr>
                <a:xfrm>
                  <a:off x="6183311" y="5357813"/>
                  <a:ext cx="1131889" cy="890588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53" name="Rectangle 152"/>
              <p:cNvSpPr/>
              <p:nvPr/>
            </p:nvSpPr>
            <p:spPr>
              <a:xfrm>
                <a:off x="5841200" y="5182604"/>
                <a:ext cx="526062" cy="68315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4" name="Rectangle 153"/>
              <p:cNvSpPr/>
              <p:nvPr/>
            </p:nvSpPr>
            <p:spPr>
              <a:xfrm>
                <a:off x="4934594" y="5183970"/>
                <a:ext cx="868248" cy="6309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5" name="Rectangle 154"/>
              <p:cNvSpPr/>
              <p:nvPr/>
            </p:nvSpPr>
            <p:spPr>
              <a:xfrm>
                <a:off x="6405619" y="5189129"/>
                <a:ext cx="868248" cy="63090"/>
              </a:xfrm>
              <a:prstGeom prst="rect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6" name="Freeform 155"/>
              <p:cNvSpPr/>
              <p:nvPr/>
            </p:nvSpPr>
            <p:spPr>
              <a:xfrm>
                <a:off x="4406096" y="2172361"/>
                <a:ext cx="3396268" cy="1481984"/>
              </a:xfrm>
              <a:custGeom>
                <a:avLst/>
                <a:gdLst>
                  <a:gd name="connsiteX0" fmla="*/ 2213770 w 4427540"/>
                  <a:gd name="connsiteY0" fmla="*/ 0 h 1931987"/>
                  <a:gd name="connsiteX1" fmla="*/ 4427540 w 4427540"/>
                  <a:gd name="connsiteY1" fmla="*/ 1931987 h 1931987"/>
                  <a:gd name="connsiteX2" fmla="*/ 0 w 4427540"/>
                  <a:gd name="connsiteY2" fmla="*/ 1931987 h 1931987"/>
                  <a:gd name="connsiteX3" fmla="*/ 688976 w 4427540"/>
                  <a:gd name="connsiteY3" fmla="*/ 1330708 h 1931987"/>
                  <a:gd name="connsiteX4" fmla="*/ 688976 w 4427540"/>
                  <a:gd name="connsiteY4" fmla="*/ 585787 h 1931987"/>
                  <a:gd name="connsiteX5" fmla="*/ 1236665 w 4427540"/>
                  <a:gd name="connsiteY5" fmla="*/ 585787 h 1931987"/>
                  <a:gd name="connsiteX6" fmla="*/ 1236665 w 4427540"/>
                  <a:gd name="connsiteY6" fmla="*/ 852733 h 1931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27540" h="1931987">
                    <a:moveTo>
                      <a:pt x="2213770" y="0"/>
                    </a:moveTo>
                    <a:lnTo>
                      <a:pt x="4427540" y="1931987"/>
                    </a:lnTo>
                    <a:lnTo>
                      <a:pt x="0" y="1931987"/>
                    </a:lnTo>
                    <a:lnTo>
                      <a:pt x="688976" y="1330708"/>
                    </a:lnTo>
                    <a:lnTo>
                      <a:pt x="688976" y="585787"/>
                    </a:lnTo>
                    <a:lnTo>
                      <a:pt x="1236665" y="585787"/>
                    </a:lnTo>
                    <a:lnTo>
                      <a:pt x="1236665" y="852733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157" name="Rectangle 156"/>
              <p:cNvSpPr/>
              <p:nvPr/>
            </p:nvSpPr>
            <p:spPr>
              <a:xfrm>
                <a:off x="4934594" y="3442644"/>
                <a:ext cx="2339272" cy="9938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424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  <p:bldP spid="13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Marketing Concept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0" name="Oval 49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3" name="Rounded Rectangle 52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098649" y="3329237"/>
            <a:ext cx="2730243" cy="893271"/>
            <a:chOff x="1155535" y="4952809"/>
            <a:chExt cx="2730243" cy="893271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1872318" y="495280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Manufacture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155535" y="5292082"/>
              <a:ext cx="26631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354493" y="3307977"/>
            <a:ext cx="2736954" cy="893271"/>
            <a:chOff x="8657822" y="2704651"/>
            <a:chExt cx="2736954" cy="893271"/>
          </a:xfrm>
        </p:grpSpPr>
        <p:sp>
          <p:nvSpPr>
            <p:cNvPr id="63" name="Text Placeholder 2"/>
            <p:cNvSpPr txBox="1">
              <a:spLocks/>
            </p:cNvSpPr>
            <p:nvPr/>
          </p:nvSpPr>
          <p:spPr>
            <a:xfrm>
              <a:off x="8657822" y="270465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Support Service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8738503" y="3043924"/>
              <a:ext cx="265627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570789" y="4844779"/>
            <a:ext cx="2730243" cy="893271"/>
            <a:chOff x="1155535" y="4952809"/>
            <a:chExt cx="2730243" cy="893271"/>
          </a:xfrm>
        </p:grpSpPr>
        <p:sp>
          <p:nvSpPr>
            <p:cNvPr id="66" name="Text Placeholder 2"/>
            <p:cNvSpPr txBox="1">
              <a:spLocks/>
            </p:cNvSpPr>
            <p:nvPr/>
          </p:nvSpPr>
          <p:spPr>
            <a:xfrm>
              <a:off x="1872318" y="495280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Accounting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155535" y="5292082"/>
              <a:ext cx="26631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907753" y="4844779"/>
            <a:ext cx="2736954" cy="893271"/>
            <a:chOff x="8657822" y="2704651"/>
            <a:chExt cx="2736954" cy="893271"/>
          </a:xfrm>
        </p:grpSpPr>
        <p:sp>
          <p:nvSpPr>
            <p:cNvPr id="72" name="Text Placeholder 2"/>
            <p:cNvSpPr txBox="1">
              <a:spLocks/>
            </p:cNvSpPr>
            <p:nvPr/>
          </p:nvSpPr>
          <p:spPr>
            <a:xfrm>
              <a:off x="8657822" y="270465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Market &amp; Sale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738503" y="3043924"/>
              <a:ext cx="265627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1570789" y="1818726"/>
            <a:ext cx="2730243" cy="893271"/>
            <a:chOff x="1155535" y="4952809"/>
            <a:chExt cx="2730243" cy="893271"/>
          </a:xfrm>
        </p:grpSpPr>
        <p:sp>
          <p:nvSpPr>
            <p:cNvPr id="75" name="Text Placeholder 2"/>
            <p:cNvSpPr txBox="1">
              <a:spLocks/>
            </p:cNvSpPr>
            <p:nvPr/>
          </p:nvSpPr>
          <p:spPr>
            <a:xfrm>
              <a:off x="1400178" y="4952809"/>
              <a:ext cx="248560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Management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1155535" y="5292082"/>
              <a:ext cx="26631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7907753" y="1818726"/>
            <a:ext cx="2736954" cy="893271"/>
            <a:chOff x="8657822" y="2704651"/>
            <a:chExt cx="2736954" cy="893271"/>
          </a:xfrm>
        </p:grpSpPr>
        <p:sp>
          <p:nvSpPr>
            <p:cNvPr id="78" name="Text Placeholder 2"/>
            <p:cNvSpPr txBox="1">
              <a:spLocks/>
            </p:cNvSpPr>
            <p:nvPr/>
          </p:nvSpPr>
          <p:spPr>
            <a:xfrm>
              <a:off x="8657822" y="270465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Human Resource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8738503" y="3043924"/>
              <a:ext cx="265627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conetetur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270484" y="3030742"/>
            <a:ext cx="1660504" cy="1666081"/>
            <a:chOff x="5270484" y="3030742"/>
            <a:chExt cx="1660504" cy="1666081"/>
          </a:xfrm>
        </p:grpSpPr>
        <p:sp>
          <p:nvSpPr>
            <p:cNvPr id="42" name="Oval 11"/>
            <p:cNvSpPr>
              <a:spLocks noChangeArrowheads="1"/>
            </p:cNvSpPr>
            <p:nvPr/>
          </p:nvSpPr>
          <p:spPr bwMode="auto">
            <a:xfrm>
              <a:off x="5270484" y="3030742"/>
              <a:ext cx="1660504" cy="1666081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5770194" y="3530935"/>
              <a:ext cx="787612" cy="672354"/>
              <a:chOff x="3440113" y="1050925"/>
              <a:chExt cx="390525" cy="333376"/>
            </a:xfrm>
            <a:solidFill>
              <a:schemeClr val="bg1"/>
            </a:solidFill>
          </p:grpSpPr>
          <p:sp>
            <p:nvSpPr>
              <p:cNvPr id="70" name="Freeform 8"/>
              <p:cNvSpPr>
                <a:spLocks/>
              </p:cNvSpPr>
              <p:nvPr/>
            </p:nvSpPr>
            <p:spPr bwMode="auto">
              <a:xfrm>
                <a:off x="3563938" y="1244600"/>
                <a:ext cx="69850" cy="71438"/>
              </a:xfrm>
              <a:custGeom>
                <a:avLst/>
                <a:gdLst>
                  <a:gd name="T0" fmla="*/ 44 w 44"/>
                  <a:gd name="T1" fmla="*/ 25 h 45"/>
                  <a:gd name="T2" fmla="*/ 19 w 44"/>
                  <a:gd name="T3" fmla="*/ 0 h 45"/>
                  <a:gd name="T4" fmla="*/ 19 w 44"/>
                  <a:gd name="T5" fmla="*/ 0 h 45"/>
                  <a:gd name="T6" fmla="*/ 0 w 44"/>
                  <a:gd name="T7" fmla="*/ 45 h 45"/>
                  <a:gd name="T8" fmla="*/ 44 w 44"/>
                  <a:gd name="T9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5">
                    <a:moveTo>
                      <a:pt x="44" y="25"/>
                    </a:moveTo>
                    <a:lnTo>
                      <a:pt x="19" y="0"/>
                    </a:lnTo>
                    <a:lnTo>
                      <a:pt x="19" y="0"/>
                    </a:lnTo>
                    <a:lnTo>
                      <a:pt x="0" y="45"/>
                    </a:lnTo>
                    <a:lnTo>
                      <a:pt x="4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0" name="Rectangle 9"/>
              <p:cNvSpPr>
                <a:spLocks noChangeArrowheads="1"/>
              </p:cNvSpPr>
              <p:nvPr/>
            </p:nvSpPr>
            <p:spPr bwMode="auto">
              <a:xfrm>
                <a:off x="3633788" y="1284288"/>
                <a:ext cx="1588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1" name="Freeform 10"/>
              <p:cNvSpPr>
                <a:spLocks/>
              </p:cNvSpPr>
              <p:nvPr/>
            </p:nvSpPr>
            <p:spPr bwMode="auto">
              <a:xfrm>
                <a:off x="3605213" y="1074738"/>
                <a:ext cx="176213" cy="176213"/>
              </a:xfrm>
              <a:custGeom>
                <a:avLst/>
                <a:gdLst>
                  <a:gd name="T0" fmla="*/ 101 w 111"/>
                  <a:gd name="T1" fmla="*/ 0 h 111"/>
                  <a:gd name="T2" fmla="*/ 0 w 111"/>
                  <a:gd name="T3" fmla="*/ 101 h 111"/>
                  <a:gd name="T4" fmla="*/ 10 w 111"/>
                  <a:gd name="T5" fmla="*/ 111 h 111"/>
                  <a:gd name="T6" fmla="*/ 111 w 111"/>
                  <a:gd name="T7" fmla="*/ 10 h 111"/>
                  <a:gd name="T8" fmla="*/ 101 w 111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11">
                    <a:moveTo>
                      <a:pt x="101" y="0"/>
                    </a:moveTo>
                    <a:lnTo>
                      <a:pt x="0" y="101"/>
                    </a:lnTo>
                    <a:lnTo>
                      <a:pt x="10" y="111"/>
                    </a:lnTo>
                    <a:lnTo>
                      <a:pt x="111" y="10"/>
                    </a:lnTo>
                    <a:lnTo>
                      <a:pt x="10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3629025" y="1098550"/>
                <a:ext cx="177800" cy="177800"/>
              </a:xfrm>
              <a:custGeom>
                <a:avLst/>
                <a:gdLst>
                  <a:gd name="T0" fmla="*/ 0 w 112"/>
                  <a:gd name="T1" fmla="*/ 102 h 112"/>
                  <a:gd name="T2" fmla="*/ 10 w 112"/>
                  <a:gd name="T3" fmla="*/ 112 h 112"/>
                  <a:gd name="T4" fmla="*/ 112 w 112"/>
                  <a:gd name="T5" fmla="*/ 12 h 112"/>
                  <a:gd name="T6" fmla="*/ 102 w 112"/>
                  <a:gd name="T7" fmla="*/ 0 h 112"/>
                  <a:gd name="T8" fmla="*/ 0 w 112"/>
                  <a:gd name="T9" fmla="*/ 10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112">
                    <a:moveTo>
                      <a:pt x="0" y="102"/>
                    </a:moveTo>
                    <a:lnTo>
                      <a:pt x="10" y="112"/>
                    </a:lnTo>
                    <a:lnTo>
                      <a:pt x="112" y="12"/>
                    </a:lnTo>
                    <a:lnTo>
                      <a:pt x="102" y="0"/>
                    </a:lnTo>
                    <a:lnTo>
                      <a:pt x="0" y="10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3775075" y="1050925"/>
                <a:ext cx="55563" cy="52388"/>
              </a:xfrm>
              <a:custGeom>
                <a:avLst/>
                <a:gdLst>
                  <a:gd name="T0" fmla="*/ 14 w 21"/>
                  <a:gd name="T1" fmla="*/ 6 h 20"/>
                  <a:gd name="T2" fmla="*/ 0 w 21"/>
                  <a:gd name="T3" fmla="*/ 6 h 20"/>
                  <a:gd name="T4" fmla="*/ 15 w 21"/>
                  <a:gd name="T5" fmla="*/ 20 h 20"/>
                  <a:gd name="T6" fmla="*/ 14 w 21"/>
                  <a:gd name="T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0">
                    <a:moveTo>
                      <a:pt x="14" y="6"/>
                    </a:moveTo>
                    <a:cubicBezTo>
                      <a:pt x="8" y="0"/>
                      <a:pt x="0" y="6"/>
                      <a:pt x="0" y="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21" y="14"/>
                      <a:pt x="1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3440113" y="1058863"/>
                <a:ext cx="327025" cy="325438"/>
              </a:xfrm>
              <a:custGeom>
                <a:avLst/>
                <a:gdLst>
                  <a:gd name="T0" fmla="*/ 182 w 206"/>
                  <a:gd name="T1" fmla="*/ 180 h 205"/>
                  <a:gd name="T2" fmla="*/ 25 w 206"/>
                  <a:gd name="T3" fmla="*/ 180 h 205"/>
                  <a:gd name="T4" fmla="*/ 25 w 206"/>
                  <a:gd name="T5" fmla="*/ 25 h 205"/>
                  <a:gd name="T6" fmla="*/ 172 w 206"/>
                  <a:gd name="T7" fmla="*/ 25 h 205"/>
                  <a:gd name="T8" fmla="*/ 198 w 206"/>
                  <a:gd name="T9" fmla="*/ 0 h 205"/>
                  <a:gd name="T10" fmla="*/ 0 w 206"/>
                  <a:gd name="T11" fmla="*/ 0 h 205"/>
                  <a:gd name="T12" fmla="*/ 0 w 206"/>
                  <a:gd name="T13" fmla="*/ 205 h 205"/>
                  <a:gd name="T14" fmla="*/ 206 w 206"/>
                  <a:gd name="T15" fmla="*/ 205 h 205"/>
                  <a:gd name="T16" fmla="*/ 206 w 206"/>
                  <a:gd name="T17" fmla="*/ 76 h 205"/>
                  <a:gd name="T18" fmla="*/ 182 w 206"/>
                  <a:gd name="T19" fmla="*/ 101 h 205"/>
                  <a:gd name="T20" fmla="*/ 182 w 206"/>
                  <a:gd name="T21" fmla="*/ 18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6" h="205">
                    <a:moveTo>
                      <a:pt x="182" y="180"/>
                    </a:moveTo>
                    <a:lnTo>
                      <a:pt x="25" y="180"/>
                    </a:lnTo>
                    <a:lnTo>
                      <a:pt x="25" y="25"/>
                    </a:lnTo>
                    <a:lnTo>
                      <a:pt x="172" y="25"/>
                    </a:lnTo>
                    <a:lnTo>
                      <a:pt x="198" y="0"/>
                    </a:lnTo>
                    <a:lnTo>
                      <a:pt x="0" y="0"/>
                    </a:lnTo>
                    <a:lnTo>
                      <a:pt x="0" y="205"/>
                    </a:lnTo>
                    <a:lnTo>
                      <a:pt x="206" y="205"/>
                    </a:lnTo>
                    <a:lnTo>
                      <a:pt x="206" y="76"/>
                    </a:lnTo>
                    <a:lnTo>
                      <a:pt x="182" y="101"/>
                    </a:lnTo>
                    <a:lnTo>
                      <a:pt x="182" y="1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4188578" y="2025516"/>
            <a:ext cx="3825712" cy="3662590"/>
            <a:chOff x="4188578" y="2025516"/>
            <a:chExt cx="3825712" cy="3662590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188578" y="2958243"/>
              <a:ext cx="962005" cy="1781800"/>
            </a:xfrm>
            <a:custGeom>
              <a:avLst/>
              <a:gdLst>
                <a:gd name="T0" fmla="*/ 135 w 135"/>
                <a:gd name="T1" fmla="*/ 52 h 250"/>
                <a:gd name="T2" fmla="*/ 44 w 135"/>
                <a:gd name="T3" fmla="*/ 0 h 250"/>
                <a:gd name="T4" fmla="*/ 43 w 135"/>
                <a:gd name="T5" fmla="*/ 250 h 250"/>
                <a:gd name="T6" fmla="*/ 134 w 135"/>
                <a:gd name="T7" fmla="*/ 200 h 250"/>
                <a:gd name="T8" fmla="*/ 116 w 135"/>
                <a:gd name="T9" fmla="*/ 127 h 250"/>
                <a:gd name="T10" fmla="*/ 135 w 135"/>
                <a:gd name="T11" fmla="*/ 52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250">
                  <a:moveTo>
                    <a:pt x="135" y="52"/>
                  </a:moveTo>
                  <a:cubicBezTo>
                    <a:pt x="44" y="0"/>
                    <a:pt x="44" y="0"/>
                    <a:pt x="44" y="0"/>
                  </a:cubicBezTo>
                  <a:cubicBezTo>
                    <a:pt x="1" y="78"/>
                    <a:pt x="0" y="172"/>
                    <a:pt x="43" y="250"/>
                  </a:cubicBezTo>
                  <a:cubicBezTo>
                    <a:pt x="134" y="200"/>
                    <a:pt x="134" y="200"/>
                    <a:pt x="134" y="200"/>
                  </a:cubicBezTo>
                  <a:cubicBezTo>
                    <a:pt x="122" y="178"/>
                    <a:pt x="116" y="153"/>
                    <a:pt x="116" y="127"/>
                  </a:cubicBezTo>
                  <a:cubicBezTo>
                    <a:pt x="116" y="100"/>
                    <a:pt x="123" y="74"/>
                    <a:pt x="135" y="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104222" y="4433317"/>
              <a:ext cx="1553150" cy="1254789"/>
            </a:xfrm>
            <a:custGeom>
              <a:avLst/>
              <a:gdLst>
                <a:gd name="T0" fmla="*/ 130 w 218"/>
                <a:gd name="T1" fmla="*/ 0 h 176"/>
                <a:gd name="T2" fmla="*/ 218 w 218"/>
                <a:gd name="T3" fmla="*/ 55 h 176"/>
                <a:gd name="T4" fmla="*/ 0 w 218"/>
                <a:gd name="T5" fmla="*/ 176 h 176"/>
                <a:gd name="T6" fmla="*/ 0 w 218"/>
                <a:gd name="T7" fmla="*/ 73 h 176"/>
                <a:gd name="T8" fmla="*/ 130 w 218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76">
                  <a:moveTo>
                    <a:pt x="130" y="0"/>
                  </a:moveTo>
                  <a:cubicBezTo>
                    <a:pt x="218" y="55"/>
                    <a:pt x="218" y="55"/>
                    <a:pt x="218" y="55"/>
                  </a:cubicBezTo>
                  <a:cubicBezTo>
                    <a:pt x="171" y="130"/>
                    <a:pt x="89" y="176"/>
                    <a:pt x="0" y="176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5" y="73"/>
                    <a:pt x="103" y="44"/>
                    <a:pt x="1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6"/>
            <p:cNvSpPr>
              <a:spLocks/>
            </p:cNvSpPr>
            <p:nvPr/>
          </p:nvSpPr>
          <p:spPr bwMode="auto">
            <a:xfrm>
              <a:off x="4537130" y="2025516"/>
              <a:ext cx="1553150" cy="1268731"/>
            </a:xfrm>
            <a:custGeom>
              <a:avLst/>
              <a:gdLst>
                <a:gd name="T0" fmla="*/ 218 w 218"/>
                <a:gd name="T1" fmla="*/ 105 h 178"/>
                <a:gd name="T2" fmla="*/ 216 w 218"/>
                <a:gd name="T3" fmla="*/ 0 h 178"/>
                <a:gd name="T4" fmla="*/ 0 w 218"/>
                <a:gd name="T5" fmla="*/ 123 h 178"/>
                <a:gd name="T6" fmla="*/ 89 w 218"/>
                <a:gd name="T7" fmla="*/ 178 h 178"/>
                <a:gd name="T8" fmla="*/ 218 w 218"/>
                <a:gd name="T9" fmla="*/ 10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78">
                  <a:moveTo>
                    <a:pt x="218" y="105"/>
                  </a:moveTo>
                  <a:cubicBezTo>
                    <a:pt x="216" y="0"/>
                    <a:pt x="216" y="0"/>
                    <a:pt x="216" y="0"/>
                  </a:cubicBezTo>
                  <a:cubicBezTo>
                    <a:pt x="128" y="1"/>
                    <a:pt x="46" y="48"/>
                    <a:pt x="0" y="123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116" y="135"/>
                    <a:pt x="163" y="106"/>
                    <a:pt x="218" y="10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7"/>
            <p:cNvSpPr>
              <a:spLocks/>
            </p:cNvSpPr>
            <p:nvPr/>
          </p:nvSpPr>
          <p:spPr bwMode="auto">
            <a:xfrm>
              <a:off x="7052285" y="2987521"/>
              <a:ext cx="962005" cy="1773435"/>
            </a:xfrm>
            <a:custGeom>
              <a:avLst/>
              <a:gdLst>
                <a:gd name="T0" fmla="*/ 1 w 135"/>
                <a:gd name="T1" fmla="*/ 50 h 249"/>
                <a:gd name="T2" fmla="*/ 93 w 135"/>
                <a:gd name="T3" fmla="*/ 0 h 249"/>
                <a:gd name="T4" fmla="*/ 90 w 135"/>
                <a:gd name="T5" fmla="*/ 249 h 249"/>
                <a:gd name="T6" fmla="*/ 0 w 135"/>
                <a:gd name="T7" fmla="*/ 198 h 249"/>
                <a:gd name="T8" fmla="*/ 19 w 135"/>
                <a:gd name="T9" fmla="*/ 123 h 249"/>
                <a:gd name="T10" fmla="*/ 1 w 135"/>
                <a:gd name="T11" fmla="*/ 5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" h="249">
                  <a:moveTo>
                    <a:pt x="1" y="50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135" y="78"/>
                    <a:pt x="134" y="172"/>
                    <a:pt x="90" y="249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12" y="176"/>
                    <a:pt x="19" y="150"/>
                    <a:pt x="19" y="123"/>
                  </a:cubicBezTo>
                  <a:cubicBezTo>
                    <a:pt x="19" y="97"/>
                    <a:pt x="13" y="72"/>
                    <a:pt x="1" y="5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"/>
            <p:cNvSpPr>
              <a:spLocks/>
            </p:cNvSpPr>
            <p:nvPr/>
          </p:nvSpPr>
          <p:spPr bwMode="auto">
            <a:xfrm>
              <a:off x="6126529" y="2025516"/>
              <a:ext cx="1553150" cy="1275703"/>
            </a:xfrm>
            <a:custGeom>
              <a:avLst/>
              <a:gdLst>
                <a:gd name="T0" fmla="*/ 0 w 218"/>
                <a:gd name="T1" fmla="*/ 105 h 179"/>
                <a:gd name="T2" fmla="*/ 2 w 218"/>
                <a:gd name="T3" fmla="*/ 0 h 179"/>
                <a:gd name="T4" fmla="*/ 218 w 218"/>
                <a:gd name="T5" fmla="*/ 126 h 179"/>
                <a:gd name="T6" fmla="*/ 128 w 218"/>
                <a:gd name="T7" fmla="*/ 179 h 179"/>
                <a:gd name="T8" fmla="*/ 0 w 218"/>
                <a:gd name="T9" fmla="*/ 105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79">
                  <a:moveTo>
                    <a:pt x="0" y="105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91" y="2"/>
                    <a:pt x="172" y="50"/>
                    <a:pt x="218" y="126"/>
                  </a:cubicBezTo>
                  <a:cubicBezTo>
                    <a:pt x="128" y="179"/>
                    <a:pt x="128" y="179"/>
                    <a:pt x="128" y="179"/>
                  </a:cubicBezTo>
                  <a:cubicBezTo>
                    <a:pt x="101" y="136"/>
                    <a:pt x="54" y="107"/>
                    <a:pt x="0" y="10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0"/>
            <p:cNvSpPr>
              <a:spLocks/>
            </p:cNvSpPr>
            <p:nvPr/>
          </p:nvSpPr>
          <p:spPr bwMode="auto">
            <a:xfrm>
              <a:off x="4516217" y="4405433"/>
              <a:ext cx="1553150" cy="1282673"/>
            </a:xfrm>
            <a:custGeom>
              <a:avLst/>
              <a:gdLst>
                <a:gd name="T0" fmla="*/ 90 w 218"/>
                <a:gd name="T1" fmla="*/ 0 h 180"/>
                <a:gd name="T2" fmla="*/ 0 w 218"/>
                <a:gd name="T3" fmla="*/ 53 h 180"/>
                <a:gd name="T4" fmla="*/ 214 w 218"/>
                <a:gd name="T5" fmla="*/ 180 h 180"/>
                <a:gd name="T6" fmla="*/ 218 w 218"/>
                <a:gd name="T7" fmla="*/ 77 h 180"/>
                <a:gd name="T8" fmla="*/ 90 w 218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8" h="180">
                  <a:moveTo>
                    <a:pt x="90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45" y="130"/>
                    <a:pt x="126" y="178"/>
                    <a:pt x="214" y="180"/>
                  </a:cubicBezTo>
                  <a:cubicBezTo>
                    <a:pt x="218" y="77"/>
                    <a:pt x="218" y="77"/>
                    <a:pt x="218" y="77"/>
                  </a:cubicBezTo>
                  <a:cubicBezTo>
                    <a:pt x="163" y="75"/>
                    <a:pt x="116" y="45"/>
                    <a:pt x="9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26"/>
            <p:cNvSpPr>
              <a:spLocks noChangeAspect="1" noChangeArrowheads="1"/>
            </p:cNvSpPr>
            <p:nvPr/>
          </p:nvSpPr>
          <p:spPr bwMode="auto">
            <a:xfrm>
              <a:off x="7376653" y="3632535"/>
              <a:ext cx="370080" cy="479758"/>
            </a:xfrm>
            <a:custGeom>
              <a:avLst/>
              <a:gdLst>
                <a:gd name="T0" fmla="*/ 719 w 1222"/>
                <a:gd name="T1" fmla="*/ 1338 h 1581"/>
                <a:gd name="T2" fmla="*/ 686 w 1222"/>
                <a:gd name="T3" fmla="*/ 1221 h 1581"/>
                <a:gd name="T4" fmla="*/ 686 w 1222"/>
                <a:gd name="T5" fmla="*/ 359 h 1581"/>
                <a:gd name="T6" fmla="*/ 719 w 1222"/>
                <a:gd name="T7" fmla="*/ 243 h 1581"/>
                <a:gd name="T8" fmla="*/ 17 w 1222"/>
                <a:gd name="T9" fmla="*/ 460 h 1581"/>
                <a:gd name="T10" fmla="*/ 0 w 1222"/>
                <a:gd name="T11" fmla="*/ 794 h 1581"/>
                <a:gd name="T12" fmla="*/ 17 w 1222"/>
                <a:gd name="T13" fmla="*/ 1120 h 1581"/>
                <a:gd name="T14" fmla="*/ 502 w 1222"/>
                <a:gd name="T15" fmla="*/ 1530 h 1581"/>
                <a:gd name="T16" fmla="*/ 493 w 1222"/>
                <a:gd name="T17" fmla="*/ 1112 h 1581"/>
                <a:gd name="T18" fmla="*/ 284 w 1222"/>
                <a:gd name="T19" fmla="*/ 1120 h 1581"/>
                <a:gd name="T20" fmla="*/ 284 w 1222"/>
                <a:gd name="T21" fmla="*/ 794 h 1581"/>
                <a:gd name="T22" fmla="*/ 284 w 1222"/>
                <a:gd name="T23" fmla="*/ 460 h 1581"/>
                <a:gd name="T24" fmla="*/ 493 w 1222"/>
                <a:gd name="T25" fmla="*/ 468 h 1581"/>
                <a:gd name="T26" fmla="*/ 502 w 1222"/>
                <a:gd name="T27" fmla="*/ 58 h 1581"/>
                <a:gd name="T28" fmla="*/ 17 w 1222"/>
                <a:gd name="T29" fmla="*/ 460 h 1581"/>
                <a:gd name="T30" fmla="*/ 602 w 1222"/>
                <a:gd name="T31" fmla="*/ 911 h 1581"/>
                <a:gd name="T32" fmla="*/ 493 w 1222"/>
                <a:gd name="T33" fmla="*/ 861 h 1581"/>
                <a:gd name="T34" fmla="*/ 543 w 1222"/>
                <a:gd name="T35" fmla="*/ 828 h 1581"/>
                <a:gd name="T36" fmla="*/ 610 w 1222"/>
                <a:gd name="T37" fmla="*/ 778 h 1581"/>
                <a:gd name="T38" fmla="*/ 627 w 1222"/>
                <a:gd name="T39" fmla="*/ 660 h 1581"/>
                <a:gd name="T40" fmla="*/ 476 w 1222"/>
                <a:gd name="T41" fmla="*/ 677 h 1581"/>
                <a:gd name="T42" fmla="*/ 510 w 1222"/>
                <a:gd name="T43" fmla="*/ 736 h 1581"/>
                <a:gd name="T44" fmla="*/ 560 w 1222"/>
                <a:gd name="T45" fmla="*/ 677 h 1581"/>
                <a:gd name="T46" fmla="*/ 585 w 1222"/>
                <a:gd name="T47" fmla="*/ 719 h 1581"/>
                <a:gd name="T48" fmla="*/ 502 w 1222"/>
                <a:gd name="T49" fmla="*/ 803 h 1581"/>
                <a:gd name="T50" fmla="*/ 410 w 1222"/>
                <a:gd name="T51" fmla="*/ 911 h 1581"/>
                <a:gd name="T52" fmla="*/ 819 w 1222"/>
                <a:gd name="T53" fmla="*/ 811 h 1581"/>
                <a:gd name="T54" fmla="*/ 794 w 1222"/>
                <a:gd name="T55" fmla="*/ 635 h 1581"/>
                <a:gd name="T56" fmla="*/ 644 w 1222"/>
                <a:gd name="T57" fmla="*/ 853 h 1581"/>
                <a:gd name="T58" fmla="*/ 744 w 1222"/>
                <a:gd name="T59" fmla="*/ 911 h 1581"/>
                <a:gd name="T60" fmla="*/ 803 w 1222"/>
                <a:gd name="T61" fmla="*/ 853 h 1581"/>
                <a:gd name="T62" fmla="*/ 844 w 1222"/>
                <a:gd name="T63" fmla="*/ 811 h 1581"/>
                <a:gd name="T64" fmla="*/ 786 w 1222"/>
                <a:gd name="T65" fmla="*/ 686 h 1581"/>
                <a:gd name="T66" fmla="*/ 694 w 1222"/>
                <a:gd name="T67" fmla="*/ 811 h 1581"/>
                <a:gd name="T68" fmla="*/ 694 w 1222"/>
                <a:gd name="T69" fmla="*/ 811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2" h="1581">
                  <a:moveTo>
                    <a:pt x="1221" y="794"/>
                  </a:moveTo>
                  <a:cubicBezTo>
                    <a:pt x="1221" y="1079"/>
                    <a:pt x="995" y="1313"/>
                    <a:pt x="719" y="1338"/>
                  </a:cubicBezTo>
                  <a:cubicBezTo>
                    <a:pt x="719" y="1329"/>
                    <a:pt x="711" y="1313"/>
                    <a:pt x="711" y="1296"/>
                  </a:cubicBezTo>
                  <a:cubicBezTo>
                    <a:pt x="711" y="1296"/>
                    <a:pt x="702" y="1262"/>
                    <a:pt x="686" y="1221"/>
                  </a:cubicBezTo>
                  <a:cubicBezTo>
                    <a:pt x="911" y="1212"/>
                    <a:pt x="1095" y="1028"/>
                    <a:pt x="1095" y="794"/>
                  </a:cubicBezTo>
                  <a:cubicBezTo>
                    <a:pt x="1095" y="560"/>
                    <a:pt x="911" y="368"/>
                    <a:pt x="686" y="359"/>
                  </a:cubicBezTo>
                  <a:cubicBezTo>
                    <a:pt x="702" y="326"/>
                    <a:pt x="711" y="293"/>
                    <a:pt x="711" y="284"/>
                  </a:cubicBezTo>
                  <a:cubicBezTo>
                    <a:pt x="711" y="276"/>
                    <a:pt x="719" y="259"/>
                    <a:pt x="719" y="243"/>
                  </a:cubicBezTo>
                  <a:cubicBezTo>
                    <a:pt x="995" y="267"/>
                    <a:pt x="1221" y="510"/>
                    <a:pt x="1221" y="794"/>
                  </a:cubicBezTo>
                  <a:close/>
                  <a:moveTo>
                    <a:pt x="17" y="460"/>
                  </a:moveTo>
                  <a:cubicBezTo>
                    <a:pt x="8" y="568"/>
                    <a:pt x="0" y="677"/>
                    <a:pt x="0" y="786"/>
                  </a:cubicBezTo>
                  <a:lnTo>
                    <a:pt x="0" y="794"/>
                  </a:lnTo>
                  <a:lnTo>
                    <a:pt x="0" y="803"/>
                  </a:lnTo>
                  <a:cubicBezTo>
                    <a:pt x="0" y="911"/>
                    <a:pt x="8" y="1012"/>
                    <a:pt x="17" y="1120"/>
                  </a:cubicBezTo>
                  <a:cubicBezTo>
                    <a:pt x="42" y="1396"/>
                    <a:pt x="259" y="1580"/>
                    <a:pt x="468" y="1538"/>
                  </a:cubicBezTo>
                  <a:cubicBezTo>
                    <a:pt x="485" y="1530"/>
                    <a:pt x="493" y="1530"/>
                    <a:pt x="502" y="1530"/>
                  </a:cubicBezTo>
                  <a:cubicBezTo>
                    <a:pt x="552" y="1505"/>
                    <a:pt x="594" y="1471"/>
                    <a:pt x="644" y="1438"/>
                  </a:cubicBezTo>
                  <a:cubicBezTo>
                    <a:pt x="702" y="1396"/>
                    <a:pt x="569" y="1070"/>
                    <a:pt x="493" y="1112"/>
                  </a:cubicBezTo>
                  <a:cubicBezTo>
                    <a:pt x="460" y="1129"/>
                    <a:pt x="376" y="1196"/>
                    <a:pt x="343" y="1196"/>
                  </a:cubicBezTo>
                  <a:cubicBezTo>
                    <a:pt x="309" y="1204"/>
                    <a:pt x="293" y="1162"/>
                    <a:pt x="284" y="1120"/>
                  </a:cubicBezTo>
                  <a:cubicBezTo>
                    <a:pt x="276" y="1028"/>
                    <a:pt x="284" y="903"/>
                    <a:pt x="284" y="803"/>
                  </a:cubicBezTo>
                  <a:cubicBezTo>
                    <a:pt x="284" y="794"/>
                    <a:pt x="284" y="794"/>
                    <a:pt x="284" y="794"/>
                  </a:cubicBezTo>
                  <a:cubicBezTo>
                    <a:pt x="284" y="786"/>
                    <a:pt x="284" y="786"/>
                    <a:pt x="284" y="786"/>
                  </a:cubicBezTo>
                  <a:cubicBezTo>
                    <a:pt x="284" y="677"/>
                    <a:pt x="276" y="560"/>
                    <a:pt x="284" y="460"/>
                  </a:cubicBezTo>
                  <a:cubicBezTo>
                    <a:pt x="293" y="426"/>
                    <a:pt x="309" y="385"/>
                    <a:pt x="343" y="385"/>
                  </a:cubicBezTo>
                  <a:cubicBezTo>
                    <a:pt x="376" y="393"/>
                    <a:pt x="460" y="452"/>
                    <a:pt x="493" y="468"/>
                  </a:cubicBezTo>
                  <a:cubicBezTo>
                    <a:pt x="569" y="510"/>
                    <a:pt x="702" y="184"/>
                    <a:pt x="644" y="142"/>
                  </a:cubicBezTo>
                  <a:cubicBezTo>
                    <a:pt x="594" y="117"/>
                    <a:pt x="552" y="75"/>
                    <a:pt x="502" y="58"/>
                  </a:cubicBezTo>
                  <a:cubicBezTo>
                    <a:pt x="493" y="50"/>
                    <a:pt x="485" y="50"/>
                    <a:pt x="468" y="50"/>
                  </a:cubicBezTo>
                  <a:cubicBezTo>
                    <a:pt x="259" y="0"/>
                    <a:pt x="42" y="184"/>
                    <a:pt x="17" y="460"/>
                  </a:cubicBezTo>
                  <a:close/>
                  <a:moveTo>
                    <a:pt x="410" y="911"/>
                  </a:moveTo>
                  <a:cubicBezTo>
                    <a:pt x="602" y="911"/>
                    <a:pt x="602" y="911"/>
                    <a:pt x="602" y="911"/>
                  </a:cubicBezTo>
                  <a:cubicBezTo>
                    <a:pt x="610" y="861"/>
                    <a:pt x="610" y="861"/>
                    <a:pt x="610" y="861"/>
                  </a:cubicBezTo>
                  <a:cubicBezTo>
                    <a:pt x="493" y="861"/>
                    <a:pt x="493" y="861"/>
                    <a:pt x="493" y="861"/>
                  </a:cubicBezTo>
                  <a:cubicBezTo>
                    <a:pt x="493" y="861"/>
                    <a:pt x="502" y="853"/>
                    <a:pt x="510" y="853"/>
                  </a:cubicBezTo>
                  <a:cubicBezTo>
                    <a:pt x="510" y="845"/>
                    <a:pt x="527" y="836"/>
                    <a:pt x="543" y="828"/>
                  </a:cubicBezTo>
                  <a:cubicBezTo>
                    <a:pt x="569" y="811"/>
                    <a:pt x="569" y="811"/>
                    <a:pt x="569" y="811"/>
                  </a:cubicBezTo>
                  <a:cubicBezTo>
                    <a:pt x="585" y="803"/>
                    <a:pt x="602" y="786"/>
                    <a:pt x="610" y="778"/>
                  </a:cubicBezTo>
                  <a:cubicBezTo>
                    <a:pt x="627" y="761"/>
                    <a:pt x="635" y="744"/>
                    <a:pt x="644" y="719"/>
                  </a:cubicBezTo>
                  <a:cubicBezTo>
                    <a:pt x="652" y="694"/>
                    <a:pt x="644" y="677"/>
                    <a:pt x="627" y="660"/>
                  </a:cubicBezTo>
                  <a:cubicBezTo>
                    <a:pt x="619" y="644"/>
                    <a:pt x="594" y="635"/>
                    <a:pt x="569" y="635"/>
                  </a:cubicBezTo>
                  <a:cubicBezTo>
                    <a:pt x="527" y="635"/>
                    <a:pt x="502" y="644"/>
                    <a:pt x="476" y="677"/>
                  </a:cubicBezTo>
                  <a:cubicBezTo>
                    <a:pt x="468" y="686"/>
                    <a:pt x="460" y="711"/>
                    <a:pt x="452" y="736"/>
                  </a:cubicBezTo>
                  <a:cubicBezTo>
                    <a:pt x="510" y="736"/>
                    <a:pt x="510" y="736"/>
                    <a:pt x="510" y="736"/>
                  </a:cubicBezTo>
                  <a:cubicBezTo>
                    <a:pt x="510" y="719"/>
                    <a:pt x="518" y="702"/>
                    <a:pt x="518" y="694"/>
                  </a:cubicBezTo>
                  <a:cubicBezTo>
                    <a:pt x="527" y="686"/>
                    <a:pt x="543" y="677"/>
                    <a:pt x="560" y="677"/>
                  </a:cubicBezTo>
                  <a:cubicBezTo>
                    <a:pt x="569" y="677"/>
                    <a:pt x="577" y="686"/>
                    <a:pt x="585" y="694"/>
                  </a:cubicBezTo>
                  <a:cubicBezTo>
                    <a:pt x="585" y="702"/>
                    <a:pt x="594" y="711"/>
                    <a:pt x="585" y="719"/>
                  </a:cubicBezTo>
                  <a:cubicBezTo>
                    <a:pt x="585" y="736"/>
                    <a:pt x="577" y="744"/>
                    <a:pt x="560" y="761"/>
                  </a:cubicBezTo>
                  <a:cubicBezTo>
                    <a:pt x="552" y="769"/>
                    <a:pt x="535" y="778"/>
                    <a:pt x="502" y="803"/>
                  </a:cubicBezTo>
                  <a:cubicBezTo>
                    <a:pt x="468" y="819"/>
                    <a:pt x="452" y="836"/>
                    <a:pt x="435" y="861"/>
                  </a:cubicBezTo>
                  <a:cubicBezTo>
                    <a:pt x="426" y="878"/>
                    <a:pt x="418" y="895"/>
                    <a:pt x="410" y="911"/>
                  </a:cubicBezTo>
                  <a:close/>
                  <a:moveTo>
                    <a:pt x="844" y="811"/>
                  </a:moveTo>
                  <a:cubicBezTo>
                    <a:pt x="819" y="811"/>
                    <a:pt x="819" y="811"/>
                    <a:pt x="819" y="811"/>
                  </a:cubicBezTo>
                  <a:cubicBezTo>
                    <a:pt x="853" y="635"/>
                    <a:pt x="853" y="635"/>
                    <a:pt x="853" y="635"/>
                  </a:cubicBezTo>
                  <a:cubicBezTo>
                    <a:pt x="794" y="635"/>
                    <a:pt x="794" y="635"/>
                    <a:pt x="794" y="635"/>
                  </a:cubicBezTo>
                  <a:cubicBezTo>
                    <a:pt x="652" y="803"/>
                    <a:pt x="652" y="803"/>
                    <a:pt x="652" y="803"/>
                  </a:cubicBezTo>
                  <a:cubicBezTo>
                    <a:pt x="644" y="853"/>
                    <a:pt x="644" y="853"/>
                    <a:pt x="644" y="853"/>
                  </a:cubicBezTo>
                  <a:cubicBezTo>
                    <a:pt x="753" y="853"/>
                    <a:pt x="753" y="853"/>
                    <a:pt x="753" y="853"/>
                  </a:cubicBezTo>
                  <a:cubicBezTo>
                    <a:pt x="744" y="911"/>
                    <a:pt x="744" y="911"/>
                    <a:pt x="744" y="911"/>
                  </a:cubicBezTo>
                  <a:cubicBezTo>
                    <a:pt x="794" y="911"/>
                    <a:pt x="794" y="911"/>
                    <a:pt x="794" y="911"/>
                  </a:cubicBezTo>
                  <a:cubicBezTo>
                    <a:pt x="803" y="853"/>
                    <a:pt x="803" y="853"/>
                    <a:pt x="803" y="853"/>
                  </a:cubicBezTo>
                  <a:cubicBezTo>
                    <a:pt x="836" y="853"/>
                    <a:pt x="836" y="853"/>
                    <a:pt x="836" y="853"/>
                  </a:cubicBezTo>
                  <a:lnTo>
                    <a:pt x="844" y="811"/>
                  </a:lnTo>
                  <a:close/>
                  <a:moveTo>
                    <a:pt x="694" y="811"/>
                  </a:moveTo>
                  <a:cubicBezTo>
                    <a:pt x="786" y="686"/>
                    <a:pt x="786" y="686"/>
                    <a:pt x="786" y="686"/>
                  </a:cubicBezTo>
                  <a:cubicBezTo>
                    <a:pt x="761" y="811"/>
                    <a:pt x="761" y="811"/>
                    <a:pt x="761" y="811"/>
                  </a:cubicBezTo>
                  <a:lnTo>
                    <a:pt x="694" y="811"/>
                  </a:lnTo>
                  <a:close/>
                  <a:moveTo>
                    <a:pt x="694" y="811"/>
                  </a:moveTo>
                  <a:lnTo>
                    <a:pt x="694" y="8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6541345" y="4926539"/>
              <a:ext cx="510940" cy="434780"/>
              <a:chOff x="2057401" y="1725613"/>
              <a:chExt cx="1214438" cy="1073150"/>
            </a:xfrm>
            <a:solidFill>
              <a:schemeClr val="bg1"/>
            </a:solidFill>
          </p:grpSpPr>
          <p:sp>
            <p:nvSpPr>
              <p:cNvPr id="87" name="Oval 11"/>
              <p:cNvSpPr>
                <a:spLocks noChangeArrowheads="1"/>
              </p:cNvSpPr>
              <p:nvPr/>
            </p:nvSpPr>
            <p:spPr bwMode="auto">
              <a:xfrm>
                <a:off x="2500313" y="2616200"/>
                <a:ext cx="182563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8" name="Oval 12"/>
              <p:cNvSpPr>
                <a:spLocks noChangeArrowheads="1"/>
              </p:cNvSpPr>
              <p:nvPr/>
            </p:nvSpPr>
            <p:spPr bwMode="auto">
              <a:xfrm>
                <a:off x="2867026" y="2616200"/>
                <a:ext cx="184150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9" name="Freeform 13"/>
              <p:cNvSpPr>
                <a:spLocks noEditPoints="1"/>
              </p:cNvSpPr>
              <p:nvPr/>
            </p:nvSpPr>
            <p:spPr bwMode="auto">
              <a:xfrm>
                <a:off x="2057401" y="1725613"/>
                <a:ext cx="1214438" cy="823913"/>
              </a:xfrm>
              <a:custGeom>
                <a:avLst/>
                <a:gdLst>
                  <a:gd name="T0" fmla="*/ 383 w 390"/>
                  <a:gd name="T1" fmla="*/ 64 h 265"/>
                  <a:gd name="T2" fmla="*/ 364 w 390"/>
                  <a:gd name="T3" fmla="*/ 57 h 265"/>
                  <a:gd name="T4" fmla="*/ 105 w 390"/>
                  <a:gd name="T5" fmla="*/ 57 h 265"/>
                  <a:gd name="T6" fmla="*/ 102 w 390"/>
                  <a:gd name="T7" fmla="*/ 44 h 265"/>
                  <a:gd name="T8" fmla="*/ 61 w 390"/>
                  <a:gd name="T9" fmla="*/ 0 h 265"/>
                  <a:gd name="T10" fmla="*/ 0 w 390"/>
                  <a:gd name="T11" fmla="*/ 0 h 265"/>
                  <a:gd name="T12" fmla="*/ 14 w 390"/>
                  <a:gd name="T13" fmla="*/ 28 h 265"/>
                  <a:gd name="T14" fmla="*/ 62 w 390"/>
                  <a:gd name="T15" fmla="*/ 28 h 265"/>
                  <a:gd name="T16" fmla="*/ 75 w 390"/>
                  <a:gd name="T17" fmla="*/ 44 h 265"/>
                  <a:gd name="T18" fmla="*/ 116 w 390"/>
                  <a:gd name="T19" fmla="*/ 242 h 265"/>
                  <a:gd name="T20" fmla="*/ 163 w 390"/>
                  <a:gd name="T21" fmla="*/ 265 h 265"/>
                  <a:gd name="T22" fmla="*/ 327 w 390"/>
                  <a:gd name="T23" fmla="*/ 265 h 265"/>
                  <a:gd name="T24" fmla="*/ 352 w 390"/>
                  <a:gd name="T25" fmla="*/ 239 h 265"/>
                  <a:gd name="T26" fmla="*/ 166 w 390"/>
                  <a:gd name="T27" fmla="*/ 239 h 265"/>
                  <a:gd name="T28" fmla="*/ 138 w 390"/>
                  <a:gd name="T29" fmla="*/ 213 h 265"/>
                  <a:gd name="T30" fmla="*/ 130 w 390"/>
                  <a:gd name="T31" fmla="*/ 172 h 265"/>
                  <a:gd name="T32" fmla="*/ 362 w 390"/>
                  <a:gd name="T33" fmla="*/ 172 h 265"/>
                  <a:gd name="T34" fmla="*/ 362 w 390"/>
                  <a:gd name="T35" fmla="*/ 172 h 265"/>
                  <a:gd name="T36" fmla="*/ 382 w 390"/>
                  <a:gd name="T37" fmla="*/ 153 h 265"/>
                  <a:gd name="T38" fmla="*/ 390 w 390"/>
                  <a:gd name="T39" fmla="*/ 81 h 265"/>
                  <a:gd name="T40" fmla="*/ 383 w 390"/>
                  <a:gd name="T41" fmla="*/ 64 h 265"/>
                  <a:gd name="T42" fmla="*/ 356 w 390"/>
                  <a:gd name="T43" fmla="*/ 143 h 265"/>
                  <a:gd name="T44" fmla="*/ 123 w 390"/>
                  <a:gd name="T45" fmla="*/ 143 h 265"/>
                  <a:gd name="T46" fmla="*/ 112 w 390"/>
                  <a:gd name="T47" fmla="*/ 90 h 265"/>
                  <a:gd name="T48" fmla="*/ 362 w 390"/>
                  <a:gd name="T49" fmla="*/ 90 h 265"/>
                  <a:gd name="T50" fmla="*/ 356 w 390"/>
                  <a:gd name="T51" fmla="*/ 14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0" h="265">
                    <a:moveTo>
                      <a:pt x="383" y="64"/>
                    </a:moveTo>
                    <a:cubicBezTo>
                      <a:pt x="377" y="57"/>
                      <a:pt x="364" y="57"/>
                      <a:pt x="36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96" y="0"/>
                      <a:pt x="61" y="0"/>
                    </a:cubicBezTo>
                    <a:cubicBezTo>
                      <a:pt x="26" y="0"/>
                      <a:pt x="0" y="0"/>
                      <a:pt x="0" y="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73" y="25"/>
                      <a:pt x="75" y="44"/>
                    </a:cubicBezTo>
                    <a:cubicBezTo>
                      <a:pt x="116" y="242"/>
                      <a:pt x="116" y="242"/>
                      <a:pt x="116" y="242"/>
                    </a:cubicBezTo>
                    <a:cubicBezTo>
                      <a:pt x="116" y="242"/>
                      <a:pt x="123" y="265"/>
                      <a:pt x="163" y="265"/>
                    </a:cubicBezTo>
                    <a:cubicBezTo>
                      <a:pt x="163" y="265"/>
                      <a:pt x="304" y="265"/>
                      <a:pt x="327" y="265"/>
                    </a:cubicBezTo>
                    <a:cubicBezTo>
                      <a:pt x="350" y="265"/>
                      <a:pt x="352" y="239"/>
                      <a:pt x="352" y="239"/>
                    </a:cubicBezTo>
                    <a:cubicBezTo>
                      <a:pt x="166" y="239"/>
                      <a:pt x="166" y="239"/>
                      <a:pt x="166" y="239"/>
                    </a:cubicBezTo>
                    <a:cubicBezTo>
                      <a:pt x="166" y="239"/>
                      <a:pt x="142" y="241"/>
                      <a:pt x="138" y="213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72" y="171"/>
                      <a:pt x="381" y="163"/>
                      <a:pt x="382" y="153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0" y="74"/>
                      <a:pt x="390" y="70"/>
                      <a:pt x="383" y="64"/>
                    </a:cubicBezTo>
                    <a:close/>
                    <a:moveTo>
                      <a:pt x="356" y="143"/>
                    </a:move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362" y="90"/>
                      <a:pt x="362" y="90"/>
                      <a:pt x="362" y="90"/>
                    </a:cubicBezTo>
                    <a:lnTo>
                      <a:pt x="356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5174593" y="4907384"/>
              <a:ext cx="395011" cy="382432"/>
              <a:chOff x="2339977" y="3200401"/>
              <a:chExt cx="249238" cy="241302"/>
            </a:xfrm>
            <a:solidFill>
              <a:schemeClr val="bg1"/>
            </a:solidFill>
          </p:grpSpPr>
          <p:sp>
            <p:nvSpPr>
              <p:cNvPr id="91" name="Rectangle 18"/>
              <p:cNvSpPr>
                <a:spLocks noChangeArrowheads="1"/>
              </p:cNvSpPr>
              <p:nvPr/>
            </p:nvSpPr>
            <p:spPr bwMode="auto">
              <a:xfrm>
                <a:off x="2428875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2" name="Rectangle 19"/>
              <p:cNvSpPr>
                <a:spLocks noChangeArrowheads="1"/>
              </p:cNvSpPr>
              <p:nvPr/>
            </p:nvSpPr>
            <p:spPr bwMode="auto">
              <a:xfrm>
                <a:off x="2473325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3" name="Rectangle 20"/>
              <p:cNvSpPr>
                <a:spLocks noChangeArrowheads="1"/>
              </p:cNvSpPr>
              <p:nvPr/>
            </p:nvSpPr>
            <p:spPr bwMode="auto">
              <a:xfrm>
                <a:off x="2516188" y="3297238"/>
                <a:ext cx="28575" cy="254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4" name="Rectangle 21"/>
              <p:cNvSpPr>
                <a:spLocks noChangeArrowheads="1"/>
              </p:cNvSpPr>
              <p:nvPr/>
            </p:nvSpPr>
            <p:spPr bwMode="auto">
              <a:xfrm>
                <a:off x="2428875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5" name="Rectangle 22"/>
              <p:cNvSpPr>
                <a:spLocks noChangeArrowheads="1"/>
              </p:cNvSpPr>
              <p:nvPr/>
            </p:nvSpPr>
            <p:spPr bwMode="auto">
              <a:xfrm>
                <a:off x="2473325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6" name="Rectangle 23"/>
              <p:cNvSpPr>
                <a:spLocks noChangeArrowheads="1"/>
              </p:cNvSpPr>
              <p:nvPr/>
            </p:nvSpPr>
            <p:spPr bwMode="auto">
              <a:xfrm>
                <a:off x="2516188" y="3338513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7" name="Rectangle 24"/>
              <p:cNvSpPr>
                <a:spLocks noChangeArrowheads="1"/>
              </p:cNvSpPr>
              <p:nvPr/>
            </p:nvSpPr>
            <p:spPr bwMode="auto">
              <a:xfrm>
                <a:off x="2428875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8" name="Rectangle 25"/>
              <p:cNvSpPr>
                <a:spLocks noChangeArrowheads="1"/>
              </p:cNvSpPr>
              <p:nvPr/>
            </p:nvSpPr>
            <p:spPr bwMode="auto">
              <a:xfrm>
                <a:off x="2386013" y="3338513"/>
                <a:ext cx="25400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9" name="Rectangle 26"/>
              <p:cNvSpPr>
                <a:spLocks noChangeArrowheads="1"/>
              </p:cNvSpPr>
              <p:nvPr/>
            </p:nvSpPr>
            <p:spPr bwMode="auto">
              <a:xfrm>
                <a:off x="2386013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0" name="Rectangle 27"/>
              <p:cNvSpPr>
                <a:spLocks noChangeArrowheads="1"/>
              </p:cNvSpPr>
              <p:nvPr/>
            </p:nvSpPr>
            <p:spPr bwMode="auto">
              <a:xfrm>
                <a:off x="2473325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1" name="Rectangle 28"/>
              <p:cNvSpPr>
                <a:spLocks noChangeArrowheads="1"/>
              </p:cNvSpPr>
              <p:nvPr/>
            </p:nvSpPr>
            <p:spPr bwMode="auto">
              <a:xfrm>
                <a:off x="2516188" y="3378201"/>
                <a:ext cx="28575" cy="238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2" name="Freeform 29"/>
              <p:cNvSpPr>
                <a:spLocks noEditPoints="1"/>
              </p:cNvSpPr>
              <p:nvPr/>
            </p:nvSpPr>
            <p:spPr bwMode="auto">
              <a:xfrm>
                <a:off x="2339977" y="3217865"/>
                <a:ext cx="249238" cy="223838"/>
              </a:xfrm>
              <a:custGeom>
                <a:avLst/>
                <a:gdLst>
                  <a:gd name="T0" fmla="*/ 157 w 157"/>
                  <a:gd name="T1" fmla="*/ 0 h 141"/>
                  <a:gd name="T2" fmla="*/ 135 w 157"/>
                  <a:gd name="T3" fmla="*/ 0 h 141"/>
                  <a:gd name="T4" fmla="*/ 135 w 157"/>
                  <a:gd name="T5" fmla="*/ 15 h 141"/>
                  <a:gd name="T6" fmla="*/ 114 w 157"/>
                  <a:gd name="T7" fmla="*/ 15 h 141"/>
                  <a:gd name="T8" fmla="*/ 114 w 157"/>
                  <a:gd name="T9" fmla="*/ 0 h 141"/>
                  <a:gd name="T10" fmla="*/ 47 w 157"/>
                  <a:gd name="T11" fmla="*/ 0 h 141"/>
                  <a:gd name="T12" fmla="*/ 47 w 157"/>
                  <a:gd name="T13" fmla="*/ 15 h 141"/>
                  <a:gd name="T14" fmla="*/ 25 w 157"/>
                  <a:gd name="T15" fmla="*/ 15 h 141"/>
                  <a:gd name="T16" fmla="*/ 25 w 157"/>
                  <a:gd name="T17" fmla="*/ 0 h 141"/>
                  <a:gd name="T18" fmla="*/ 0 w 157"/>
                  <a:gd name="T19" fmla="*/ 0 h 141"/>
                  <a:gd name="T20" fmla="*/ 0 w 157"/>
                  <a:gd name="T21" fmla="*/ 141 h 141"/>
                  <a:gd name="T22" fmla="*/ 12 w 157"/>
                  <a:gd name="T23" fmla="*/ 141 h 141"/>
                  <a:gd name="T24" fmla="*/ 146 w 157"/>
                  <a:gd name="T25" fmla="*/ 141 h 141"/>
                  <a:gd name="T26" fmla="*/ 157 w 157"/>
                  <a:gd name="T27" fmla="*/ 141 h 141"/>
                  <a:gd name="T28" fmla="*/ 157 w 157"/>
                  <a:gd name="T29" fmla="*/ 0 h 141"/>
                  <a:gd name="T30" fmla="*/ 146 w 157"/>
                  <a:gd name="T31" fmla="*/ 129 h 141"/>
                  <a:gd name="T32" fmla="*/ 12 w 157"/>
                  <a:gd name="T33" fmla="*/ 129 h 141"/>
                  <a:gd name="T34" fmla="*/ 12 w 157"/>
                  <a:gd name="T35" fmla="*/ 40 h 141"/>
                  <a:gd name="T36" fmla="*/ 146 w 157"/>
                  <a:gd name="T37" fmla="*/ 40 h 141"/>
                  <a:gd name="T38" fmla="*/ 146 w 157"/>
                  <a:gd name="T39" fmla="*/ 12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7" h="141">
                    <a:moveTo>
                      <a:pt x="157" y="0"/>
                    </a:moveTo>
                    <a:lnTo>
                      <a:pt x="135" y="0"/>
                    </a:lnTo>
                    <a:lnTo>
                      <a:pt x="135" y="15"/>
                    </a:lnTo>
                    <a:lnTo>
                      <a:pt x="114" y="15"/>
                    </a:lnTo>
                    <a:lnTo>
                      <a:pt x="114" y="0"/>
                    </a:lnTo>
                    <a:lnTo>
                      <a:pt x="47" y="0"/>
                    </a:lnTo>
                    <a:lnTo>
                      <a:pt x="47" y="15"/>
                    </a:lnTo>
                    <a:lnTo>
                      <a:pt x="25" y="15"/>
                    </a:lnTo>
                    <a:lnTo>
                      <a:pt x="25" y="0"/>
                    </a:lnTo>
                    <a:lnTo>
                      <a:pt x="0" y="0"/>
                    </a:lnTo>
                    <a:lnTo>
                      <a:pt x="0" y="141"/>
                    </a:lnTo>
                    <a:lnTo>
                      <a:pt x="12" y="141"/>
                    </a:lnTo>
                    <a:lnTo>
                      <a:pt x="146" y="141"/>
                    </a:lnTo>
                    <a:lnTo>
                      <a:pt x="157" y="141"/>
                    </a:lnTo>
                    <a:lnTo>
                      <a:pt x="157" y="0"/>
                    </a:lnTo>
                    <a:close/>
                    <a:moveTo>
                      <a:pt x="146" y="129"/>
                    </a:moveTo>
                    <a:lnTo>
                      <a:pt x="12" y="129"/>
                    </a:lnTo>
                    <a:lnTo>
                      <a:pt x="12" y="40"/>
                    </a:lnTo>
                    <a:lnTo>
                      <a:pt x="146" y="40"/>
                    </a:lnTo>
                    <a:lnTo>
                      <a:pt x="146" y="1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3" name="Rectangle 30"/>
              <p:cNvSpPr>
                <a:spLocks noChangeArrowheads="1"/>
              </p:cNvSpPr>
              <p:nvPr/>
            </p:nvSpPr>
            <p:spPr bwMode="auto">
              <a:xfrm>
                <a:off x="2387600" y="3200401"/>
                <a:ext cx="20638" cy="349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4" name="Rectangle 31"/>
              <p:cNvSpPr>
                <a:spLocks noChangeArrowheads="1"/>
              </p:cNvSpPr>
              <p:nvPr/>
            </p:nvSpPr>
            <p:spPr bwMode="auto">
              <a:xfrm>
                <a:off x="2525713" y="3200401"/>
                <a:ext cx="23813" cy="349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sp>
          <p:nvSpPr>
            <p:cNvPr id="106" name="AutoShape 28"/>
            <p:cNvSpPr>
              <a:spLocks/>
            </p:cNvSpPr>
            <p:nvPr/>
          </p:nvSpPr>
          <p:spPr bwMode="auto">
            <a:xfrm>
              <a:off x="4449897" y="3616795"/>
              <a:ext cx="380488" cy="378967"/>
            </a:xfrm>
            <a:custGeom>
              <a:avLst/>
              <a:gdLst>
                <a:gd name="T0" fmla="*/ 198438 w 21600"/>
                <a:gd name="T1" fmla="*/ 198414 h 21558"/>
                <a:gd name="T2" fmla="*/ 198438 w 21600"/>
                <a:gd name="T3" fmla="*/ 198414 h 21558"/>
                <a:gd name="T4" fmla="*/ 198438 w 21600"/>
                <a:gd name="T5" fmla="*/ 198414 h 21558"/>
                <a:gd name="T6" fmla="*/ 198438 w 21600"/>
                <a:gd name="T7" fmla="*/ 198414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8"/>
                    <a:pt x="10800" y="21558"/>
                  </a:cubicBezTo>
                  <a:cubicBezTo>
                    <a:pt x="9168" y="21558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grpSp>
          <p:nvGrpSpPr>
            <p:cNvPr id="107" name="Group 457"/>
            <p:cNvGrpSpPr>
              <a:grpSpLocks/>
            </p:cNvGrpSpPr>
            <p:nvPr/>
          </p:nvGrpSpPr>
          <p:grpSpPr bwMode="auto">
            <a:xfrm>
              <a:off x="6605120" y="2422946"/>
              <a:ext cx="551353" cy="347428"/>
              <a:chOff x="0" y="0"/>
              <a:chExt cx="575" cy="363"/>
            </a:xfrm>
            <a:solidFill>
              <a:schemeClr val="bg1"/>
            </a:solidFill>
          </p:grpSpPr>
          <p:sp>
            <p:nvSpPr>
              <p:cNvPr id="108" name="AutoShape 455"/>
              <p:cNvSpPr>
                <a:spLocks/>
              </p:cNvSpPr>
              <p:nvPr/>
            </p:nvSpPr>
            <p:spPr bwMode="auto">
              <a:xfrm>
                <a:off x="0" y="104"/>
                <a:ext cx="205" cy="259"/>
              </a:xfrm>
              <a:custGeom>
                <a:avLst/>
                <a:gdLst>
                  <a:gd name="T0" fmla="*/ 0 w 21470"/>
                  <a:gd name="T1" fmla="*/ 0 h 21600"/>
                  <a:gd name="T2" fmla="*/ 0 w 21470"/>
                  <a:gd name="T3" fmla="*/ 0 h 21600"/>
                  <a:gd name="T4" fmla="*/ 0 w 21470"/>
                  <a:gd name="T5" fmla="*/ 0 h 21600"/>
                  <a:gd name="T6" fmla="*/ 0 w 21470"/>
                  <a:gd name="T7" fmla="*/ 0 h 21600"/>
                  <a:gd name="T8" fmla="*/ 0 w 21470"/>
                  <a:gd name="T9" fmla="*/ 0 h 21600"/>
                  <a:gd name="T10" fmla="*/ 0 w 21470"/>
                  <a:gd name="T11" fmla="*/ 0 h 21600"/>
                  <a:gd name="T12" fmla="*/ 0 w 21470"/>
                  <a:gd name="T13" fmla="*/ 0 h 21600"/>
                  <a:gd name="T14" fmla="*/ 0 w 21470"/>
                  <a:gd name="T15" fmla="*/ 0 h 21600"/>
                  <a:gd name="T16" fmla="*/ 0 w 21470"/>
                  <a:gd name="T17" fmla="*/ 0 h 21600"/>
                  <a:gd name="T18" fmla="*/ 0 w 21470"/>
                  <a:gd name="T19" fmla="*/ 0 h 21600"/>
                  <a:gd name="T20" fmla="*/ 0 w 21470"/>
                  <a:gd name="T21" fmla="*/ 0 h 21600"/>
                  <a:gd name="T22" fmla="*/ 0 w 21470"/>
                  <a:gd name="T23" fmla="*/ 0 h 21600"/>
                  <a:gd name="T24" fmla="*/ 0 w 21470"/>
                  <a:gd name="T25" fmla="*/ 0 h 21600"/>
                  <a:gd name="T26" fmla="*/ 0 w 21470"/>
                  <a:gd name="T27" fmla="*/ 0 h 21600"/>
                  <a:gd name="T28" fmla="*/ 0 w 21470"/>
                  <a:gd name="T29" fmla="*/ 0 h 21600"/>
                  <a:gd name="T30" fmla="*/ 0 w 21470"/>
                  <a:gd name="T31" fmla="*/ 0 h 21600"/>
                  <a:gd name="T32" fmla="*/ 0 w 21470"/>
                  <a:gd name="T33" fmla="*/ 0 h 21600"/>
                  <a:gd name="T34" fmla="*/ 0 w 21470"/>
                  <a:gd name="T35" fmla="*/ 0 h 21600"/>
                  <a:gd name="T36" fmla="*/ 0 w 2147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470" h="21600">
                    <a:moveTo>
                      <a:pt x="13938" y="18089"/>
                    </a:moveTo>
                    <a:lnTo>
                      <a:pt x="13938" y="18075"/>
                    </a:lnTo>
                    <a:cubicBezTo>
                      <a:pt x="13949" y="17312"/>
                      <a:pt x="14370" y="14919"/>
                      <a:pt x="18829" y="12741"/>
                    </a:cubicBezTo>
                    <a:cubicBezTo>
                      <a:pt x="19646" y="11856"/>
                      <a:pt x="20317" y="10649"/>
                      <a:pt x="21003" y="9256"/>
                    </a:cubicBezTo>
                    <a:cubicBezTo>
                      <a:pt x="21476" y="8293"/>
                      <a:pt x="21396" y="7471"/>
                      <a:pt x="21396" y="6302"/>
                    </a:cubicBezTo>
                    <a:cubicBezTo>
                      <a:pt x="21396" y="5437"/>
                      <a:pt x="21600" y="4050"/>
                      <a:pt x="21332" y="3287"/>
                    </a:cubicBezTo>
                    <a:cubicBezTo>
                      <a:pt x="20424" y="712"/>
                      <a:pt x="18134" y="0"/>
                      <a:pt x="15449" y="0"/>
                    </a:cubicBezTo>
                    <a:cubicBezTo>
                      <a:pt x="12764" y="0"/>
                      <a:pt x="10471" y="714"/>
                      <a:pt x="9566" y="3295"/>
                    </a:cubicBezTo>
                    <a:cubicBezTo>
                      <a:pt x="9299" y="4054"/>
                      <a:pt x="9504" y="5439"/>
                      <a:pt x="9504" y="6301"/>
                    </a:cubicBezTo>
                    <a:cubicBezTo>
                      <a:pt x="9504" y="7473"/>
                      <a:pt x="9424" y="8297"/>
                      <a:pt x="9900" y="9263"/>
                    </a:cubicBezTo>
                    <a:cubicBezTo>
                      <a:pt x="10724" y="10935"/>
                      <a:pt x="11509" y="12336"/>
                      <a:pt x="12556" y="13231"/>
                    </a:cubicBezTo>
                    <a:cubicBezTo>
                      <a:pt x="8479" y="13828"/>
                      <a:pt x="5724" y="15525"/>
                      <a:pt x="3865" y="16187"/>
                    </a:cubicBezTo>
                    <a:cubicBezTo>
                      <a:pt x="18" y="17556"/>
                      <a:pt x="0" y="19055"/>
                      <a:pt x="0" y="19055"/>
                    </a:cubicBezTo>
                    <a:lnTo>
                      <a:pt x="0" y="21600"/>
                    </a:lnTo>
                    <a:lnTo>
                      <a:pt x="13940" y="21598"/>
                    </a:lnTo>
                    <a:lnTo>
                      <a:pt x="13940" y="18100"/>
                    </a:lnTo>
                    <a:lnTo>
                      <a:pt x="13940" y="18089"/>
                    </a:lnTo>
                    <a:lnTo>
                      <a:pt x="13938" y="18089"/>
                    </a:lnTo>
                    <a:close/>
                    <a:moveTo>
                      <a:pt x="13938" y="1808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109" name="AutoShape 456"/>
              <p:cNvSpPr>
                <a:spLocks/>
              </p:cNvSpPr>
              <p:nvPr/>
            </p:nvSpPr>
            <p:spPr bwMode="auto">
              <a:xfrm>
                <a:off x="168" y="0"/>
                <a:ext cx="407" cy="35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18895" y="16182"/>
                    </a:moveTo>
                    <a:cubicBezTo>
                      <a:pt x="17591" y="15518"/>
                      <a:pt x="15655" y="13809"/>
                      <a:pt x="12789" y="13222"/>
                    </a:cubicBezTo>
                    <a:cubicBezTo>
                      <a:pt x="13522" y="12323"/>
                      <a:pt x="14076" y="10920"/>
                      <a:pt x="14647" y="9256"/>
                    </a:cubicBezTo>
                    <a:cubicBezTo>
                      <a:pt x="14978" y="8292"/>
                      <a:pt x="14921" y="7470"/>
                      <a:pt x="14921" y="6300"/>
                    </a:cubicBezTo>
                    <a:cubicBezTo>
                      <a:pt x="14921" y="5435"/>
                      <a:pt x="15063" y="4048"/>
                      <a:pt x="14876" y="3287"/>
                    </a:cubicBezTo>
                    <a:cubicBezTo>
                      <a:pt x="14244" y="710"/>
                      <a:pt x="12647" y="0"/>
                      <a:pt x="10775" y="0"/>
                    </a:cubicBezTo>
                    <a:cubicBezTo>
                      <a:pt x="8902" y="0"/>
                      <a:pt x="7303" y="714"/>
                      <a:pt x="6672" y="3294"/>
                    </a:cubicBezTo>
                    <a:cubicBezTo>
                      <a:pt x="6486" y="4054"/>
                      <a:pt x="6628" y="5438"/>
                      <a:pt x="6628" y="6300"/>
                    </a:cubicBezTo>
                    <a:cubicBezTo>
                      <a:pt x="6628" y="7473"/>
                      <a:pt x="6572" y="8297"/>
                      <a:pt x="6904" y="9262"/>
                    </a:cubicBezTo>
                    <a:cubicBezTo>
                      <a:pt x="7479" y="10934"/>
                      <a:pt x="8026" y="12336"/>
                      <a:pt x="8756" y="13231"/>
                    </a:cubicBezTo>
                    <a:cubicBezTo>
                      <a:pt x="5913" y="13828"/>
                      <a:pt x="3991" y="15526"/>
                      <a:pt x="2695" y="16187"/>
                    </a:cubicBezTo>
                    <a:cubicBezTo>
                      <a:pt x="13" y="17556"/>
                      <a:pt x="0" y="19054"/>
                      <a:pt x="0" y="19054"/>
                    </a:cubicBezTo>
                    <a:lnTo>
                      <a:pt x="0" y="21600"/>
                    </a:lnTo>
                    <a:lnTo>
                      <a:pt x="21600" y="21597"/>
                    </a:lnTo>
                    <a:lnTo>
                      <a:pt x="21600" y="19054"/>
                    </a:lnTo>
                    <a:cubicBezTo>
                      <a:pt x="21600" y="19054"/>
                      <a:pt x="21587" y="17551"/>
                      <a:pt x="18895" y="16182"/>
                    </a:cubicBezTo>
                    <a:close/>
                    <a:moveTo>
                      <a:pt x="18895" y="16182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110" name="Freeform 2"/>
            <p:cNvSpPr>
              <a:spLocks noChangeAspect="1" noChangeArrowheads="1"/>
            </p:cNvSpPr>
            <p:nvPr/>
          </p:nvSpPr>
          <p:spPr bwMode="auto">
            <a:xfrm>
              <a:off x="5115350" y="2358081"/>
              <a:ext cx="477881" cy="478005"/>
            </a:xfrm>
            <a:custGeom>
              <a:avLst/>
              <a:gdLst>
                <a:gd name="T0" fmla="*/ 3437 w 6844"/>
                <a:gd name="T1" fmla="*/ 1719 h 6844"/>
                <a:gd name="T2" fmla="*/ 3437 w 6844"/>
                <a:gd name="T3" fmla="*/ 2875 h 6844"/>
                <a:gd name="T4" fmla="*/ 3437 w 6844"/>
                <a:gd name="T5" fmla="*/ 1719 h 6844"/>
                <a:gd name="T6" fmla="*/ 6843 w 6844"/>
                <a:gd name="T7" fmla="*/ 188 h 6844"/>
                <a:gd name="T8" fmla="*/ 5437 w 6844"/>
                <a:gd name="T9" fmla="*/ 2375 h 6844"/>
                <a:gd name="T10" fmla="*/ 5124 w 6844"/>
                <a:gd name="T11" fmla="*/ 1250 h 6844"/>
                <a:gd name="T12" fmla="*/ 5093 w 6844"/>
                <a:gd name="T13" fmla="*/ 2719 h 6844"/>
                <a:gd name="T14" fmla="*/ 4437 w 6844"/>
                <a:gd name="T15" fmla="*/ 3749 h 6844"/>
                <a:gd name="T16" fmla="*/ 5218 w 6844"/>
                <a:gd name="T17" fmla="*/ 4562 h 6844"/>
                <a:gd name="T18" fmla="*/ 5218 w 6844"/>
                <a:gd name="T19" fmla="*/ 4593 h 6844"/>
                <a:gd name="T20" fmla="*/ 5124 w 6844"/>
                <a:gd name="T21" fmla="*/ 6624 h 6844"/>
                <a:gd name="T22" fmla="*/ 4812 w 6844"/>
                <a:gd name="T23" fmla="*/ 6843 h 6844"/>
                <a:gd name="T24" fmla="*/ 4812 w 6844"/>
                <a:gd name="T25" fmla="*/ 5093 h 6844"/>
                <a:gd name="T26" fmla="*/ 2594 w 6844"/>
                <a:gd name="T27" fmla="*/ 5812 h 6844"/>
                <a:gd name="T28" fmla="*/ 2438 w 6844"/>
                <a:gd name="T29" fmla="*/ 5968 h 6844"/>
                <a:gd name="T30" fmla="*/ 875 w 6844"/>
                <a:gd name="T31" fmla="*/ 6843 h 6844"/>
                <a:gd name="T32" fmla="*/ 719 w 6844"/>
                <a:gd name="T33" fmla="*/ 6312 h 6844"/>
                <a:gd name="T34" fmla="*/ 2844 w 6844"/>
                <a:gd name="T35" fmla="*/ 4562 h 6844"/>
                <a:gd name="T36" fmla="*/ 1782 w 6844"/>
                <a:gd name="T37" fmla="*/ 2750 h 6844"/>
                <a:gd name="T38" fmla="*/ 1719 w 6844"/>
                <a:gd name="T39" fmla="*/ 2594 h 6844"/>
                <a:gd name="T40" fmla="*/ 1250 w 6844"/>
                <a:gd name="T41" fmla="*/ 1313 h 6844"/>
                <a:gd name="T42" fmla="*/ 407 w 6844"/>
                <a:gd name="T43" fmla="*/ 2563 h 6844"/>
                <a:gd name="T44" fmla="*/ 1032 w 6844"/>
                <a:gd name="T45" fmla="*/ 32 h 6844"/>
                <a:gd name="T46" fmla="*/ 1813 w 6844"/>
                <a:gd name="T47" fmla="*/ 938 h 6844"/>
                <a:gd name="T48" fmla="*/ 2157 w 6844"/>
                <a:gd name="T49" fmla="*/ 907 h 6844"/>
                <a:gd name="T50" fmla="*/ 4718 w 6844"/>
                <a:gd name="T51" fmla="*/ 907 h 6844"/>
                <a:gd name="T52" fmla="*/ 5031 w 6844"/>
                <a:gd name="T53" fmla="*/ 938 h 6844"/>
                <a:gd name="T54" fmla="*/ 5812 w 6844"/>
                <a:gd name="T55" fmla="*/ 0 h 6844"/>
                <a:gd name="T56" fmla="*/ 4562 w 6844"/>
                <a:gd name="T57" fmla="*/ 1188 h 6844"/>
                <a:gd name="T58" fmla="*/ 3437 w 6844"/>
                <a:gd name="T59" fmla="*/ 1157 h 6844"/>
                <a:gd name="T60" fmla="*/ 2282 w 6844"/>
                <a:gd name="T61" fmla="*/ 2469 h 6844"/>
                <a:gd name="T62" fmla="*/ 3718 w 6844"/>
                <a:gd name="T63" fmla="*/ 3157 h 6844"/>
                <a:gd name="T64" fmla="*/ 4562 w 6844"/>
                <a:gd name="T65" fmla="*/ 1188 h 6844"/>
                <a:gd name="T66" fmla="*/ 4562 w 6844"/>
                <a:gd name="T67" fmla="*/ 1188 h 6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44" h="6844">
                  <a:moveTo>
                    <a:pt x="3437" y="1719"/>
                  </a:moveTo>
                  <a:lnTo>
                    <a:pt x="3437" y="1719"/>
                  </a:lnTo>
                  <a:cubicBezTo>
                    <a:pt x="3749" y="1719"/>
                    <a:pt x="3999" y="2000"/>
                    <a:pt x="3999" y="2313"/>
                  </a:cubicBezTo>
                  <a:cubicBezTo>
                    <a:pt x="3999" y="2625"/>
                    <a:pt x="3749" y="2875"/>
                    <a:pt x="3437" y="2875"/>
                  </a:cubicBezTo>
                  <a:cubicBezTo>
                    <a:pt x="3125" y="2875"/>
                    <a:pt x="2844" y="2625"/>
                    <a:pt x="2844" y="2313"/>
                  </a:cubicBezTo>
                  <a:cubicBezTo>
                    <a:pt x="2844" y="2000"/>
                    <a:pt x="3125" y="1719"/>
                    <a:pt x="3437" y="1719"/>
                  </a:cubicBezTo>
                  <a:close/>
                  <a:moveTo>
                    <a:pt x="6843" y="188"/>
                  </a:moveTo>
                  <a:lnTo>
                    <a:pt x="6843" y="188"/>
                  </a:lnTo>
                  <a:cubicBezTo>
                    <a:pt x="6437" y="2532"/>
                    <a:pt x="6437" y="2532"/>
                    <a:pt x="6437" y="2532"/>
                  </a:cubicBezTo>
                  <a:cubicBezTo>
                    <a:pt x="5437" y="2375"/>
                    <a:pt x="5437" y="2375"/>
                    <a:pt x="5437" y="2375"/>
                  </a:cubicBezTo>
                  <a:cubicBezTo>
                    <a:pt x="5593" y="1282"/>
                    <a:pt x="5593" y="1282"/>
                    <a:pt x="5593" y="1282"/>
                  </a:cubicBezTo>
                  <a:cubicBezTo>
                    <a:pt x="5468" y="1282"/>
                    <a:pt x="5312" y="1250"/>
                    <a:pt x="5124" y="1250"/>
                  </a:cubicBezTo>
                  <a:cubicBezTo>
                    <a:pt x="5124" y="2594"/>
                    <a:pt x="5124" y="2594"/>
                    <a:pt x="5124" y="2594"/>
                  </a:cubicBezTo>
                  <a:cubicBezTo>
                    <a:pt x="5124" y="2625"/>
                    <a:pt x="5124" y="2688"/>
                    <a:pt x="5093" y="2719"/>
                  </a:cubicBezTo>
                  <a:lnTo>
                    <a:pt x="5093" y="2750"/>
                  </a:lnTo>
                  <a:cubicBezTo>
                    <a:pt x="4437" y="3749"/>
                    <a:pt x="4437" y="3749"/>
                    <a:pt x="4437" y="3749"/>
                  </a:cubicBezTo>
                  <a:cubicBezTo>
                    <a:pt x="4249" y="4281"/>
                    <a:pt x="4249" y="4281"/>
                    <a:pt x="4249" y="4281"/>
                  </a:cubicBezTo>
                  <a:cubicBezTo>
                    <a:pt x="5218" y="4562"/>
                    <a:pt x="5218" y="4562"/>
                    <a:pt x="5218" y="4562"/>
                  </a:cubicBezTo>
                  <a:cubicBezTo>
                    <a:pt x="5218" y="4562"/>
                    <a:pt x="5218" y="4562"/>
                    <a:pt x="5187" y="4593"/>
                  </a:cubicBezTo>
                  <a:cubicBezTo>
                    <a:pt x="5218" y="4593"/>
                    <a:pt x="5218" y="4593"/>
                    <a:pt x="5218" y="4593"/>
                  </a:cubicBezTo>
                  <a:cubicBezTo>
                    <a:pt x="5343" y="4624"/>
                    <a:pt x="5437" y="4749"/>
                    <a:pt x="5406" y="4906"/>
                  </a:cubicBezTo>
                  <a:cubicBezTo>
                    <a:pt x="5124" y="6624"/>
                    <a:pt x="5124" y="6624"/>
                    <a:pt x="5124" y="6624"/>
                  </a:cubicBezTo>
                  <a:cubicBezTo>
                    <a:pt x="5093" y="6749"/>
                    <a:pt x="4999" y="6843"/>
                    <a:pt x="4843" y="6843"/>
                  </a:cubicBezTo>
                  <a:lnTo>
                    <a:pt x="4812" y="6843"/>
                  </a:lnTo>
                  <a:cubicBezTo>
                    <a:pt x="4656" y="6812"/>
                    <a:pt x="4531" y="6687"/>
                    <a:pt x="4562" y="6531"/>
                  </a:cubicBezTo>
                  <a:cubicBezTo>
                    <a:pt x="4812" y="5093"/>
                    <a:pt x="4812" y="5093"/>
                    <a:pt x="4812" y="5093"/>
                  </a:cubicBezTo>
                  <a:cubicBezTo>
                    <a:pt x="3531" y="5124"/>
                    <a:pt x="3531" y="5124"/>
                    <a:pt x="3531" y="5124"/>
                  </a:cubicBezTo>
                  <a:cubicBezTo>
                    <a:pt x="2594" y="5812"/>
                    <a:pt x="2594" y="5812"/>
                    <a:pt x="2594" y="5812"/>
                  </a:cubicBezTo>
                  <a:cubicBezTo>
                    <a:pt x="2500" y="5906"/>
                    <a:pt x="2500" y="5906"/>
                    <a:pt x="2500" y="5906"/>
                  </a:cubicBezTo>
                  <a:cubicBezTo>
                    <a:pt x="2469" y="5937"/>
                    <a:pt x="2469" y="5937"/>
                    <a:pt x="2438" y="5968"/>
                  </a:cubicBezTo>
                  <a:cubicBezTo>
                    <a:pt x="1000" y="6812"/>
                    <a:pt x="1000" y="6812"/>
                    <a:pt x="1000" y="6812"/>
                  </a:cubicBezTo>
                  <a:cubicBezTo>
                    <a:pt x="969" y="6843"/>
                    <a:pt x="907" y="6843"/>
                    <a:pt x="875" y="6843"/>
                  </a:cubicBezTo>
                  <a:cubicBezTo>
                    <a:pt x="782" y="6843"/>
                    <a:pt x="688" y="6812"/>
                    <a:pt x="625" y="6718"/>
                  </a:cubicBezTo>
                  <a:cubicBezTo>
                    <a:pt x="532" y="6562"/>
                    <a:pt x="594" y="6406"/>
                    <a:pt x="719" y="6312"/>
                  </a:cubicBezTo>
                  <a:cubicBezTo>
                    <a:pt x="1969" y="5562"/>
                    <a:pt x="1969" y="5562"/>
                    <a:pt x="1969" y="5562"/>
                  </a:cubicBezTo>
                  <a:cubicBezTo>
                    <a:pt x="2844" y="4562"/>
                    <a:pt x="2844" y="4562"/>
                    <a:pt x="2844" y="4562"/>
                  </a:cubicBezTo>
                  <a:cubicBezTo>
                    <a:pt x="2563" y="3718"/>
                    <a:pt x="2563" y="3718"/>
                    <a:pt x="2563" y="3718"/>
                  </a:cubicBezTo>
                  <a:cubicBezTo>
                    <a:pt x="1782" y="2750"/>
                    <a:pt x="1782" y="2750"/>
                    <a:pt x="1782" y="2750"/>
                  </a:cubicBezTo>
                  <a:lnTo>
                    <a:pt x="1782" y="2750"/>
                  </a:lnTo>
                  <a:cubicBezTo>
                    <a:pt x="1750" y="2688"/>
                    <a:pt x="1719" y="2657"/>
                    <a:pt x="1719" y="2594"/>
                  </a:cubicBezTo>
                  <a:cubicBezTo>
                    <a:pt x="1719" y="1250"/>
                    <a:pt x="1719" y="1250"/>
                    <a:pt x="1719" y="1250"/>
                  </a:cubicBezTo>
                  <a:cubicBezTo>
                    <a:pt x="1532" y="1250"/>
                    <a:pt x="1375" y="1282"/>
                    <a:pt x="1250" y="1313"/>
                  </a:cubicBezTo>
                  <a:cubicBezTo>
                    <a:pt x="1407" y="2375"/>
                    <a:pt x="1407" y="2375"/>
                    <a:pt x="1407" y="2375"/>
                  </a:cubicBezTo>
                  <a:cubicBezTo>
                    <a:pt x="407" y="2563"/>
                    <a:pt x="407" y="2563"/>
                    <a:pt x="407" y="256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188" y="1032"/>
                    <a:pt x="1188" y="1032"/>
                    <a:pt x="1188" y="1032"/>
                  </a:cubicBezTo>
                  <a:cubicBezTo>
                    <a:pt x="1375" y="1000"/>
                    <a:pt x="1594" y="969"/>
                    <a:pt x="1813" y="938"/>
                  </a:cubicBezTo>
                  <a:cubicBezTo>
                    <a:pt x="1875" y="907"/>
                    <a:pt x="1938" y="875"/>
                    <a:pt x="2000" y="875"/>
                  </a:cubicBezTo>
                  <a:cubicBezTo>
                    <a:pt x="2063" y="875"/>
                    <a:pt x="2094" y="907"/>
                    <a:pt x="2157" y="907"/>
                  </a:cubicBezTo>
                  <a:cubicBezTo>
                    <a:pt x="2532" y="907"/>
                    <a:pt x="2938" y="875"/>
                    <a:pt x="3437" y="875"/>
                  </a:cubicBezTo>
                  <a:cubicBezTo>
                    <a:pt x="3906" y="875"/>
                    <a:pt x="4343" y="907"/>
                    <a:pt x="4718" y="907"/>
                  </a:cubicBezTo>
                  <a:cubicBezTo>
                    <a:pt x="4749" y="907"/>
                    <a:pt x="4781" y="875"/>
                    <a:pt x="4843" y="875"/>
                  </a:cubicBezTo>
                  <a:cubicBezTo>
                    <a:pt x="4906" y="875"/>
                    <a:pt x="4968" y="907"/>
                    <a:pt x="5031" y="938"/>
                  </a:cubicBezTo>
                  <a:cubicBezTo>
                    <a:pt x="5281" y="969"/>
                    <a:pt x="5468" y="1000"/>
                    <a:pt x="5656" y="1000"/>
                  </a:cubicBezTo>
                  <a:cubicBezTo>
                    <a:pt x="5812" y="0"/>
                    <a:pt x="5812" y="0"/>
                    <a:pt x="5812" y="0"/>
                  </a:cubicBezTo>
                  <a:lnTo>
                    <a:pt x="6843" y="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ubicBezTo>
                    <a:pt x="4218" y="1188"/>
                    <a:pt x="3843" y="1157"/>
                    <a:pt x="3437" y="1157"/>
                  </a:cubicBezTo>
                  <a:cubicBezTo>
                    <a:pt x="3000" y="1157"/>
                    <a:pt x="2625" y="1188"/>
                    <a:pt x="2282" y="1188"/>
                  </a:cubicBezTo>
                  <a:cubicBezTo>
                    <a:pt x="2282" y="2469"/>
                    <a:pt x="2282" y="2469"/>
                    <a:pt x="2282" y="2469"/>
                  </a:cubicBezTo>
                  <a:cubicBezTo>
                    <a:pt x="3157" y="3157"/>
                    <a:pt x="3157" y="3157"/>
                    <a:pt x="3157" y="3157"/>
                  </a:cubicBezTo>
                  <a:cubicBezTo>
                    <a:pt x="3718" y="3157"/>
                    <a:pt x="3718" y="3157"/>
                    <a:pt x="3718" y="3157"/>
                  </a:cubicBezTo>
                  <a:cubicBezTo>
                    <a:pt x="4562" y="2469"/>
                    <a:pt x="4562" y="2469"/>
                    <a:pt x="4562" y="2469"/>
                  </a:cubicBezTo>
                  <a:lnTo>
                    <a:pt x="4562" y="1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lIns="243797" tIns="121899" rIns="243797" bIns="121899" anchor="ctr"/>
            <a:lstStyle/>
            <a:p>
              <a:endParaRPr 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2246573691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94104" y="1800280"/>
            <a:ext cx="4222818" cy="3955061"/>
            <a:chOff x="827624" y="1827174"/>
            <a:chExt cx="3959225" cy="3708181"/>
          </a:xfrm>
        </p:grpSpPr>
        <p:sp>
          <p:nvSpPr>
            <p:cNvPr id="25" name="Freeform 4"/>
            <p:cNvSpPr>
              <a:spLocks/>
            </p:cNvSpPr>
            <p:nvPr/>
          </p:nvSpPr>
          <p:spPr bwMode="gray">
            <a:xfrm>
              <a:off x="827624" y="2963606"/>
              <a:ext cx="1447800" cy="1954213"/>
            </a:xfrm>
            <a:custGeom>
              <a:avLst/>
              <a:gdLst>
                <a:gd name="T0" fmla="*/ 1233 w 1233"/>
                <a:gd name="T1" fmla="*/ 343 h 1764"/>
                <a:gd name="T2" fmla="*/ 413 w 1233"/>
                <a:gd name="T3" fmla="*/ 1764 h 1764"/>
                <a:gd name="T4" fmla="*/ 0 w 1233"/>
                <a:gd name="T5" fmla="*/ 1226 h 1764"/>
                <a:gd name="T6" fmla="*/ 6 w 1233"/>
                <a:gd name="T7" fmla="*/ 1098 h 1764"/>
                <a:gd name="T8" fmla="*/ 638 w 1233"/>
                <a:gd name="T9" fmla="*/ 0 h 1764"/>
                <a:gd name="T10" fmla="*/ 1233 w 1233"/>
                <a:gd name="T11" fmla="*/ 343 h 1764"/>
                <a:gd name="T12" fmla="*/ 1233 w 1233"/>
                <a:gd name="T13" fmla="*/ 343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solidFill>
              <a:schemeClr val="accent3">
                <a:lumMod val="50000"/>
                <a:alpha val="85000"/>
              </a:schemeClr>
            </a:solidFill>
            <a:ln>
              <a:noFill/>
            </a:ln>
            <a:extLst/>
          </p:spPr>
          <p:txBody>
            <a:bodyPr/>
            <a:lstStyle/>
            <a:p>
              <a:endParaRPr lang="id-ID"/>
            </a:p>
          </p:txBody>
        </p:sp>
        <p:sp>
          <p:nvSpPr>
            <p:cNvPr id="26" name="Freeform 5"/>
            <p:cNvSpPr>
              <a:spLocks/>
            </p:cNvSpPr>
            <p:nvPr/>
          </p:nvSpPr>
          <p:spPr bwMode="gray">
            <a:xfrm rot="7200000">
              <a:off x="2534186" y="1839874"/>
              <a:ext cx="1365250" cy="2071688"/>
            </a:xfrm>
            <a:custGeom>
              <a:avLst/>
              <a:gdLst>
                <a:gd name="T0" fmla="*/ 1233 w 1233"/>
                <a:gd name="T1" fmla="*/ 343 h 1764"/>
                <a:gd name="T2" fmla="*/ 413 w 1233"/>
                <a:gd name="T3" fmla="*/ 1764 h 1764"/>
                <a:gd name="T4" fmla="*/ 0 w 1233"/>
                <a:gd name="T5" fmla="*/ 1226 h 1764"/>
                <a:gd name="T6" fmla="*/ 6 w 1233"/>
                <a:gd name="T7" fmla="*/ 1098 h 1764"/>
                <a:gd name="T8" fmla="*/ 638 w 1233"/>
                <a:gd name="T9" fmla="*/ 0 h 1764"/>
                <a:gd name="T10" fmla="*/ 1233 w 1233"/>
                <a:gd name="T11" fmla="*/ 343 h 1764"/>
                <a:gd name="T12" fmla="*/ 1233 w 1233"/>
                <a:gd name="T13" fmla="*/ 343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solidFill>
              <a:schemeClr val="accent3">
                <a:alpha val="85000"/>
              </a:schemeClr>
            </a:solidFill>
            <a:ln>
              <a:noFill/>
            </a:ln>
            <a:extLst/>
          </p:spPr>
          <p:txBody>
            <a:bodyPr/>
            <a:lstStyle/>
            <a:p>
              <a:endParaRPr lang="id-ID"/>
            </a:p>
          </p:txBody>
        </p:sp>
        <p:grpSp>
          <p:nvGrpSpPr>
            <p:cNvPr id="27" name="Group 6"/>
            <p:cNvGrpSpPr>
              <a:grpSpLocks/>
            </p:cNvGrpSpPr>
            <p:nvPr/>
          </p:nvGrpSpPr>
          <p:grpSpPr bwMode="auto">
            <a:xfrm>
              <a:off x="924462" y="1827174"/>
              <a:ext cx="2349500" cy="2066925"/>
              <a:chOff x="1712" y="1389"/>
              <a:chExt cx="1480" cy="1302"/>
            </a:xfrm>
            <a:solidFill>
              <a:schemeClr val="accent1"/>
            </a:solidFill>
          </p:grpSpPr>
          <p:sp>
            <p:nvSpPr>
              <p:cNvPr id="28" name="AutoShape 7"/>
              <p:cNvSpPr>
                <a:spLocks noChangeArrowheads="1"/>
              </p:cNvSpPr>
              <p:nvPr/>
            </p:nvSpPr>
            <p:spPr bwMode="gray">
              <a:xfrm rot="12600000">
                <a:off x="1712" y="2311"/>
                <a:ext cx="908" cy="380"/>
              </a:xfrm>
              <a:prstGeom prst="triangle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76200" dir="10800000" kx="-3284103" algn="b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d-ID"/>
              </a:p>
            </p:txBody>
          </p:sp>
          <p:sp>
            <p:nvSpPr>
              <p:cNvPr id="29" name="Freeform 8"/>
              <p:cNvSpPr>
                <a:spLocks/>
              </p:cNvSpPr>
              <p:nvPr/>
            </p:nvSpPr>
            <p:spPr bwMode="gray">
              <a:xfrm rot="7200000">
                <a:off x="1961" y="1810"/>
                <a:ext cx="948" cy="508"/>
              </a:xfrm>
              <a:custGeom>
                <a:avLst/>
                <a:gdLst>
                  <a:gd name="T0" fmla="*/ 750 w 750"/>
                  <a:gd name="T1" fmla="*/ 0 h 378"/>
                  <a:gd name="T2" fmla="*/ 0 w 750"/>
                  <a:gd name="T3" fmla="*/ 0 h 378"/>
                  <a:gd name="T4" fmla="*/ 2 w 750"/>
                  <a:gd name="T5" fmla="*/ 194 h 378"/>
                  <a:gd name="T6" fmla="*/ 28 w 750"/>
                  <a:gd name="T7" fmla="*/ 378 h 378"/>
                  <a:gd name="T8" fmla="*/ 750 w 750"/>
                  <a:gd name="T9" fmla="*/ 378 h 378"/>
                  <a:gd name="T10" fmla="*/ 750 w 750"/>
                  <a:gd name="T11" fmla="*/ 0 h 378"/>
                  <a:gd name="T12" fmla="*/ 750 w 750"/>
                  <a:gd name="T13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ABABAB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  <p:sp>
            <p:nvSpPr>
              <p:cNvPr id="30" name="Freeform 9"/>
              <p:cNvSpPr>
                <a:spLocks/>
              </p:cNvSpPr>
              <p:nvPr/>
            </p:nvSpPr>
            <p:spPr bwMode="gray">
              <a:xfrm rot="7200000">
                <a:off x="2637" y="1226"/>
                <a:ext cx="392" cy="718"/>
              </a:xfrm>
              <a:custGeom>
                <a:avLst/>
                <a:gdLst>
                  <a:gd name="T0" fmla="*/ 495 w 495"/>
                  <a:gd name="T1" fmla="*/ 285 h 971"/>
                  <a:gd name="T2" fmla="*/ 495 w 495"/>
                  <a:gd name="T3" fmla="*/ 971 h 971"/>
                  <a:gd name="T4" fmla="*/ 462 w 495"/>
                  <a:gd name="T5" fmla="*/ 964 h 971"/>
                  <a:gd name="T6" fmla="*/ 430 w 495"/>
                  <a:gd name="T7" fmla="*/ 953 h 971"/>
                  <a:gd name="T8" fmla="*/ 401 w 495"/>
                  <a:gd name="T9" fmla="*/ 931 h 971"/>
                  <a:gd name="T10" fmla="*/ 372 w 495"/>
                  <a:gd name="T11" fmla="*/ 898 h 971"/>
                  <a:gd name="T12" fmla="*/ 339 w 495"/>
                  <a:gd name="T13" fmla="*/ 855 h 971"/>
                  <a:gd name="T14" fmla="*/ 306 w 495"/>
                  <a:gd name="T15" fmla="*/ 801 h 971"/>
                  <a:gd name="T16" fmla="*/ 270 w 495"/>
                  <a:gd name="T17" fmla="*/ 732 h 971"/>
                  <a:gd name="T18" fmla="*/ 227 w 495"/>
                  <a:gd name="T19" fmla="*/ 648 h 971"/>
                  <a:gd name="T20" fmla="*/ 183 w 495"/>
                  <a:gd name="T21" fmla="*/ 554 h 971"/>
                  <a:gd name="T22" fmla="*/ 129 w 495"/>
                  <a:gd name="T23" fmla="*/ 438 h 971"/>
                  <a:gd name="T24" fmla="*/ 96 w 495"/>
                  <a:gd name="T25" fmla="*/ 369 h 971"/>
                  <a:gd name="T26" fmla="*/ 29 w 495"/>
                  <a:gd name="T27" fmla="*/ 211 h 971"/>
                  <a:gd name="T28" fmla="*/ 2 w 495"/>
                  <a:gd name="T29" fmla="*/ 127 h 971"/>
                  <a:gd name="T30" fmla="*/ 0 w 495"/>
                  <a:gd name="T31" fmla="*/ 60 h 971"/>
                  <a:gd name="T32" fmla="*/ 15 w 495"/>
                  <a:gd name="T33" fmla="*/ 0 h 971"/>
                  <a:gd name="T34" fmla="*/ 15 w 495"/>
                  <a:gd name="T35" fmla="*/ 43 h 971"/>
                  <a:gd name="T36" fmla="*/ 15 w 495"/>
                  <a:gd name="T37" fmla="*/ 72 h 971"/>
                  <a:gd name="T38" fmla="*/ 15 w 495"/>
                  <a:gd name="T39" fmla="*/ 99 h 971"/>
                  <a:gd name="T40" fmla="*/ 18 w 495"/>
                  <a:gd name="T41" fmla="*/ 126 h 971"/>
                  <a:gd name="T42" fmla="*/ 29 w 495"/>
                  <a:gd name="T43" fmla="*/ 162 h 971"/>
                  <a:gd name="T44" fmla="*/ 53 w 495"/>
                  <a:gd name="T45" fmla="*/ 198 h 971"/>
                  <a:gd name="T46" fmla="*/ 85 w 495"/>
                  <a:gd name="T47" fmla="*/ 231 h 971"/>
                  <a:gd name="T48" fmla="*/ 125 w 495"/>
                  <a:gd name="T49" fmla="*/ 260 h 971"/>
                  <a:gd name="T50" fmla="*/ 180 w 495"/>
                  <a:gd name="T51" fmla="*/ 278 h 971"/>
                  <a:gd name="T52" fmla="*/ 245 w 495"/>
                  <a:gd name="T53" fmla="*/ 282 h 971"/>
                  <a:gd name="T54" fmla="*/ 495 w 495"/>
                  <a:gd name="T55" fmla="*/ 28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ABABAB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</p:grpSp>
        <p:sp>
          <p:nvSpPr>
            <p:cNvPr id="31" name="Freeform 30"/>
            <p:cNvSpPr>
              <a:spLocks/>
            </p:cNvSpPr>
            <p:nvPr/>
          </p:nvSpPr>
          <p:spPr bwMode="gray">
            <a:xfrm rot="14400000">
              <a:off x="2648486" y="3708142"/>
              <a:ext cx="1365250" cy="2071688"/>
            </a:xfrm>
            <a:custGeom>
              <a:avLst/>
              <a:gdLst>
                <a:gd name="T0" fmla="*/ 1233 w 1233"/>
                <a:gd name="T1" fmla="*/ 343 h 1764"/>
                <a:gd name="T2" fmla="*/ 413 w 1233"/>
                <a:gd name="T3" fmla="*/ 1764 h 1764"/>
                <a:gd name="T4" fmla="*/ 0 w 1233"/>
                <a:gd name="T5" fmla="*/ 1226 h 1764"/>
                <a:gd name="T6" fmla="*/ 6 w 1233"/>
                <a:gd name="T7" fmla="*/ 1098 h 1764"/>
                <a:gd name="T8" fmla="*/ 638 w 1233"/>
                <a:gd name="T9" fmla="*/ 0 h 1764"/>
                <a:gd name="T10" fmla="*/ 1233 w 1233"/>
                <a:gd name="T11" fmla="*/ 343 h 1764"/>
                <a:gd name="T12" fmla="*/ 1233 w 1233"/>
                <a:gd name="T13" fmla="*/ 343 h 17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3" h="1764">
                  <a:moveTo>
                    <a:pt x="1233" y="343"/>
                  </a:moveTo>
                  <a:lnTo>
                    <a:pt x="413" y="1764"/>
                  </a:lnTo>
                  <a:lnTo>
                    <a:pt x="0" y="1226"/>
                  </a:lnTo>
                  <a:lnTo>
                    <a:pt x="6" y="1098"/>
                  </a:lnTo>
                  <a:lnTo>
                    <a:pt x="638" y="0"/>
                  </a:lnTo>
                  <a:lnTo>
                    <a:pt x="1233" y="343"/>
                  </a:lnTo>
                  <a:lnTo>
                    <a:pt x="1233" y="343"/>
                  </a:lnTo>
                  <a:close/>
                </a:path>
              </a:pathLst>
            </a:custGeom>
            <a:solidFill>
              <a:schemeClr val="accent3">
                <a:lumMod val="75000"/>
                <a:alpha val="85000"/>
              </a:schemeClr>
            </a:solidFill>
            <a:ln>
              <a:noFill/>
            </a:ln>
            <a:extLst/>
          </p:spPr>
          <p:txBody>
            <a:bodyPr/>
            <a:lstStyle/>
            <a:p>
              <a:endParaRPr lang="id-ID"/>
            </a:p>
          </p:txBody>
        </p:sp>
        <p:grpSp>
          <p:nvGrpSpPr>
            <p:cNvPr id="32" name="Group 31"/>
            <p:cNvGrpSpPr>
              <a:grpSpLocks/>
            </p:cNvGrpSpPr>
            <p:nvPr/>
          </p:nvGrpSpPr>
          <p:grpSpPr bwMode="auto">
            <a:xfrm>
              <a:off x="2729449" y="2782849"/>
              <a:ext cx="2057400" cy="2192338"/>
              <a:chOff x="2854" y="1996"/>
              <a:chExt cx="1296" cy="1381"/>
            </a:xfrm>
            <a:solidFill>
              <a:schemeClr val="accent3"/>
            </a:solidFill>
          </p:grpSpPr>
          <p:sp>
            <p:nvSpPr>
              <p:cNvPr id="33" name="AutoShape 12"/>
              <p:cNvSpPr>
                <a:spLocks noChangeArrowheads="1"/>
              </p:cNvSpPr>
              <p:nvPr/>
            </p:nvSpPr>
            <p:spPr bwMode="gray">
              <a:xfrm rot="19800000">
                <a:off x="2854" y="1996"/>
                <a:ext cx="906" cy="380"/>
              </a:xfrm>
              <a:prstGeom prst="triangle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76200" dir="10800000" kx="-3284103" algn="b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d-ID"/>
              </a:p>
            </p:txBody>
          </p:sp>
          <p:sp>
            <p:nvSpPr>
              <p:cNvPr id="34" name="Freeform 13"/>
              <p:cNvSpPr>
                <a:spLocks/>
              </p:cNvSpPr>
              <p:nvPr/>
            </p:nvSpPr>
            <p:spPr bwMode="gray">
              <a:xfrm rot="14400000">
                <a:off x="3102" y="2371"/>
                <a:ext cx="948" cy="507"/>
              </a:xfrm>
              <a:custGeom>
                <a:avLst/>
                <a:gdLst>
                  <a:gd name="T0" fmla="*/ 750 w 750"/>
                  <a:gd name="T1" fmla="*/ 0 h 378"/>
                  <a:gd name="T2" fmla="*/ 0 w 750"/>
                  <a:gd name="T3" fmla="*/ 0 h 378"/>
                  <a:gd name="T4" fmla="*/ 2 w 750"/>
                  <a:gd name="T5" fmla="*/ 194 h 378"/>
                  <a:gd name="T6" fmla="*/ 28 w 750"/>
                  <a:gd name="T7" fmla="*/ 378 h 378"/>
                  <a:gd name="T8" fmla="*/ 750 w 750"/>
                  <a:gd name="T9" fmla="*/ 378 h 378"/>
                  <a:gd name="T10" fmla="*/ 750 w 750"/>
                  <a:gd name="T11" fmla="*/ 0 h 378"/>
                  <a:gd name="T12" fmla="*/ 750 w 750"/>
                  <a:gd name="T13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ABABAB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  <p:sp>
            <p:nvSpPr>
              <p:cNvPr id="35" name="Freeform 14"/>
              <p:cNvSpPr>
                <a:spLocks/>
              </p:cNvSpPr>
              <p:nvPr/>
            </p:nvSpPr>
            <p:spPr bwMode="gray">
              <a:xfrm rot="14400000">
                <a:off x="3618" y="2845"/>
                <a:ext cx="346" cy="718"/>
              </a:xfrm>
              <a:custGeom>
                <a:avLst/>
                <a:gdLst>
                  <a:gd name="T0" fmla="*/ 495 w 495"/>
                  <a:gd name="T1" fmla="*/ 285 h 971"/>
                  <a:gd name="T2" fmla="*/ 495 w 495"/>
                  <a:gd name="T3" fmla="*/ 971 h 971"/>
                  <a:gd name="T4" fmla="*/ 462 w 495"/>
                  <a:gd name="T5" fmla="*/ 964 h 971"/>
                  <a:gd name="T6" fmla="*/ 430 w 495"/>
                  <a:gd name="T7" fmla="*/ 953 h 971"/>
                  <a:gd name="T8" fmla="*/ 401 w 495"/>
                  <a:gd name="T9" fmla="*/ 931 h 971"/>
                  <a:gd name="T10" fmla="*/ 372 w 495"/>
                  <a:gd name="T11" fmla="*/ 898 h 971"/>
                  <a:gd name="T12" fmla="*/ 339 w 495"/>
                  <a:gd name="T13" fmla="*/ 855 h 971"/>
                  <a:gd name="T14" fmla="*/ 306 w 495"/>
                  <a:gd name="T15" fmla="*/ 801 h 971"/>
                  <a:gd name="T16" fmla="*/ 270 w 495"/>
                  <a:gd name="T17" fmla="*/ 732 h 971"/>
                  <a:gd name="T18" fmla="*/ 227 w 495"/>
                  <a:gd name="T19" fmla="*/ 648 h 971"/>
                  <a:gd name="T20" fmla="*/ 183 w 495"/>
                  <a:gd name="T21" fmla="*/ 554 h 971"/>
                  <a:gd name="T22" fmla="*/ 129 w 495"/>
                  <a:gd name="T23" fmla="*/ 438 h 971"/>
                  <a:gd name="T24" fmla="*/ 96 w 495"/>
                  <a:gd name="T25" fmla="*/ 369 h 971"/>
                  <a:gd name="T26" fmla="*/ 29 w 495"/>
                  <a:gd name="T27" fmla="*/ 211 h 971"/>
                  <a:gd name="T28" fmla="*/ 2 w 495"/>
                  <a:gd name="T29" fmla="*/ 127 h 971"/>
                  <a:gd name="T30" fmla="*/ 0 w 495"/>
                  <a:gd name="T31" fmla="*/ 60 h 971"/>
                  <a:gd name="T32" fmla="*/ 15 w 495"/>
                  <a:gd name="T33" fmla="*/ 0 h 971"/>
                  <a:gd name="T34" fmla="*/ 15 w 495"/>
                  <a:gd name="T35" fmla="*/ 43 h 971"/>
                  <a:gd name="T36" fmla="*/ 15 w 495"/>
                  <a:gd name="T37" fmla="*/ 72 h 971"/>
                  <a:gd name="T38" fmla="*/ 15 w 495"/>
                  <a:gd name="T39" fmla="*/ 99 h 971"/>
                  <a:gd name="T40" fmla="*/ 18 w 495"/>
                  <a:gd name="T41" fmla="*/ 126 h 971"/>
                  <a:gd name="T42" fmla="*/ 29 w 495"/>
                  <a:gd name="T43" fmla="*/ 162 h 971"/>
                  <a:gd name="T44" fmla="*/ 53 w 495"/>
                  <a:gd name="T45" fmla="*/ 198 h 971"/>
                  <a:gd name="T46" fmla="*/ 85 w 495"/>
                  <a:gd name="T47" fmla="*/ 231 h 971"/>
                  <a:gd name="T48" fmla="*/ 125 w 495"/>
                  <a:gd name="T49" fmla="*/ 260 h 971"/>
                  <a:gd name="T50" fmla="*/ 180 w 495"/>
                  <a:gd name="T51" fmla="*/ 278 h 971"/>
                  <a:gd name="T52" fmla="*/ 245 w 495"/>
                  <a:gd name="T53" fmla="*/ 282 h 971"/>
                  <a:gd name="T54" fmla="*/ 495 w 495"/>
                  <a:gd name="T55" fmla="*/ 28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3399FF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</p:grpSp>
        <p:grpSp>
          <p:nvGrpSpPr>
            <p:cNvPr id="36" name="Group 15"/>
            <p:cNvGrpSpPr>
              <a:grpSpLocks/>
            </p:cNvGrpSpPr>
            <p:nvPr/>
          </p:nvGrpSpPr>
          <p:grpSpPr bwMode="auto">
            <a:xfrm>
              <a:off x="833974" y="4139942"/>
              <a:ext cx="2493963" cy="1395413"/>
              <a:chOff x="1655" y="2837"/>
              <a:chExt cx="1571" cy="879"/>
            </a:xfrm>
            <a:solidFill>
              <a:schemeClr val="accent2"/>
            </a:solidFill>
          </p:grpSpPr>
          <p:sp>
            <p:nvSpPr>
              <p:cNvPr id="37" name="Freeform 16"/>
              <p:cNvSpPr>
                <a:spLocks/>
              </p:cNvSpPr>
              <p:nvPr/>
            </p:nvSpPr>
            <p:spPr bwMode="gray">
              <a:xfrm>
                <a:off x="1655" y="2837"/>
                <a:ext cx="366" cy="692"/>
              </a:xfrm>
              <a:custGeom>
                <a:avLst/>
                <a:gdLst>
                  <a:gd name="T0" fmla="*/ 495 w 495"/>
                  <a:gd name="T1" fmla="*/ 285 h 971"/>
                  <a:gd name="T2" fmla="*/ 495 w 495"/>
                  <a:gd name="T3" fmla="*/ 971 h 971"/>
                  <a:gd name="T4" fmla="*/ 462 w 495"/>
                  <a:gd name="T5" fmla="*/ 964 h 971"/>
                  <a:gd name="T6" fmla="*/ 430 w 495"/>
                  <a:gd name="T7" fmla="*/ 953 h 971"/>
                  <a:gd name="T8" fmla="*/ 401 w 495"/>
                  <a:gd name="T9" fmla="*/ 931 h 971"/>
                  <a:gd name="T10" fmla="*/ 372 w 495"/>
                  <a:gd name="T11" fmla="*/ 898 h 971"/>
                  <a:gd name="T12" fmla="*/ 339 w 495"/>
                  <a:gd name="T13" fmla="*/ 855 h 971"/>
                  <a:gd name="T14" fmla="*/ 306 w 495"/>
                  <a:gd name="T15" fmla="*/ 801 h 971"/>
                  <a:gd name="T16" fmla="*/ 270 w 495"/>
                  <a:gd name="T17" fmla="*/ 732 h 971"/>
                  <a:gd name="T18" fmla="*/ 227 w 495"/>
                  <a:gd name="T19" fmla="*/ 648 h 971"/>
                  <a:gd name="T20" fmla="*/ 183 w 495"/>
                  <a:gd name="T21" fmla="*/ 554 h 971"/>
                  <a:gd name="T22" fmla="*/ 129 w 495"/>
                  <a:gd name="T23" fmla="*/ 438 h 971"/>
                  <a:gd name="T24" fmla="*/ 96 w 495"/>
                  <a:gd name="T25" fmla="*/ 369 h 971"/>
                  <a:gd name="T26" fmla="*/ 29 w 495"/>
                  <a:gd name="T27" fmla="*/ 211 h 971"/>
                  <a:gd name="T28" fmla="*/ 2 w 495"/>
                  <a:gd name="T29" fmla="*/ 127 h 971"/>
                  <a:gd name="T30" fmla="*/ 0 w 495"/>
                  <a:gd name="T31" fmla="*/ 60 h 971"/>
                  <a:gd name="T32" fmla="*/ 15 w 495"/>
                  <a:gd name="T33" fmla="*/ 0 h 971"/>
                  <a:gd name="T34" fmla="*/ 15 w 495"/>
                  <a:gd name="T35" fmla="*/ 43 h 971"/>
                  <a:gd name="T36" fmla="*/ 15 w 495"/>
                  <a:gd name="T37" fmla="*/ 72 h 971"/>
                  <a:gd name="T38" fmla="*/ 15 w 495"/>
                  <a:gd name="T39" fmla="*/ 99 h 971"/>
                  <a:gd name="T40" fmla="*/ 18 w 495"/>
                  <a:gd name="T41" fmla="*/ 126 h 971"/>
                  <a:gd name="T42" fmla="*/ 29 w 495"/>
                  <a:gd name="T43" fmla="*/ 162 h 971"/>
                  <a:gd name="T44" fmla="*/ 53 w 495"/>
                  <a:gd name="T45" fmla="*/ 198 h 971"/>
                  <a:gd name="T46" fmla="*/ 85 w 495"/>
                  <a:gd name="T47" fmla="*/ 231 h 971"/>
                  <a:gd name="T48" fmla="*/ 125 w 495"/>
                  <a:gd name="T49" fmla="*/ 260 h 971"/>
                  <a:gd name="T50" fmla="*/ 180 w 495"/>
                  <a:gd name="T51" fmla="*/ 278 h 971"/>
                  <a:gd name="T52" fmla="*/ 245 w 495"/>
                  <a:gd name="T53" fmla="*/ 282 h 971"/>
                  <a:gd name="T54" fmla="*/ 495 w 495"/>
                  <a:gd name="T55" fmla="*/ 285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5" h="971">
                    <a:moveTo>
                      <a:pt x="495" y="285"/>
                    </a:moveTo>
                    <a:lnTo>
                      <a:pt x="495" y="971"/>
                    </a:lnTo>
                    <a:lnTo>
                      <a:pt x="462" y="964"/>
                    </a:lnTo>
                    <a:lnTo>
                      <a:pt x="430" y="953"/>
                    </a:lnTo>
                    <a:lnTo>
                      <a:pt x="401" y="931"/>
                    </a:lnTo>
                    <a:lnTo>
                      <a:pt x="372" y="898"/>
                    </a:lnTo>
                    <a:lnTo>
                      <a:pt x="339" y="855"/>
                    </a:lnTo>
                    <a:lnTo>
                      <a:pt x="306" y="801"/>
                    </a:lnTo>
                    <a:lnTo>
                      <a:pt x="270" y="732"/>
                    </a:lnTo>
                    <a:lnTo>
                      <a:pt x="227" y="648"/>
                    </a:lnTo>
                    <a:lnTo>
                      <a:pt x="183" y="554"/>
                    </a:lnTo>
                    <a:lnTo>
                      <a:pt x="129" y="438"/>
                    </a:lnTo>
                    <a:lnTo>
                      <a:pt x="96" y="369"/>
                    </a:lnTo>
                    <a:lnTo>
                      <a:pt x="29" y="211"/>
                    </a:lnTo>
                    <a:lnTo>
                      <a:pt x="2" y="127"/>
                    </a:lnTo>
                    <a:lnTo>
                      <a:pt x="0" y="60"/>
                    </a:lnTo>
                    <a:lnTo>
                      <a:pt x="15" y="0"/>
                    </a:lnTo>
                    <a:lnTo>
                      <a:pt x="15" y="43"/>
                    </a:lnTo>
                    <a:lnTo>
                      <a:pt x="15" y="72"/>
                    </a:lnTo>
                    <a:lnTo>
                      <a:pt x="15" y="99"/>
                    </a:lnTo>
                    <a:lnTo>
                      <a:pt x="18" y="126"/>
                    </a:lnTo>
                    <a:lnTo>
                      <a:pt x="29" y="162"/>
                    </a:lnTo>
                    <a:lnTo>
                      <a:pt x="53" y="198"/>
                    </a:lnTo>
                    <a:lnTo>
                      <a:pt x="85" y="231"/>
                    </a:lnTo>
                    <a:lnTo>
                      <a:pt x="125" y="260"/>
                    </a:lnTo>
                    <a:lnTo>
                      <a:pt x="180" y="278"/>
                    </a:lnTo>
                    <a:lnTo>
                      <a:pt x="245" y="282"/>
                    </a:lnTo>
                    <a:lnTo>
                      <a:pt x="495" y="285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ABABAB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  <p:sp>
            <p:nvSpPr>
              <p:cNvPr id="38" name="AutoShape 17"/>
              <p:cNvSpPr>
                <a:spLocks noChangeArrowheads="1"/>
              </p:cNvSpPr>
              <p:nvPr/>
            </p:nvSpPr>
            <p:spPr bwMode="gray">
              <a:xfrm rot="5400000">
                <a:off x="2589" y="3078"/>
                <a:ext cx="872" cy="403"/>
              </a:xfrm>
              <a:prstGeom prst="triangle">
                <a:avLst>
                  <a:gd name="adj" fmla="val 50000"/>
                </a:avLst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algn="ctr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76200" dir="10800000" kx="-3284103" algn="br" rotWithShape="0">
                        <a:schemeClr val="bg2">
                          <a:alpha val="50000"/>
                        </a:scheme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id-ID"/>
              </a:p>
            </p:txBody>
          </p:sp>
          <p:sp>
            <p:nvSpPr>
              <p:cNvPr id="39" name="Freeform 18"/>
              <p:cNvSpPr>
                <a:spLocks/>
              </p:cNvSpPr>
              <p:nvPr/>
            </p:nvSpPr>
            <p:spPr bwMode="gray">
              <a:xfrm>
                <a:off x="1985" y="3040"/>
                <a:ext cx="1005" cy="489"/>
              </a:xfrm>
              <a:custGeom>
                <a:avLst/>
                <a:gdLst>
                  <a:gd name="T0" fmla="*/ 750 w 750"/>
                  <a:gd name="T1" fmla="*/ 0 h 378"/>
                  <a:gd name="T2" fmla="*/ 0 w 750"/>
                  <a:gd name="T3" fmla="*/ 0 h 378"/>
                  <a:gd name="T4" fmla="*/ 2 w 750"/>
                  <a:gd name="T5" fmla="*/ 194 h 378"/>
                  <a:gd name="T6" fmla="*/ 28 w 750"/>
                  <a:gd name="T7" fmla="*/ 378 h 378"/>
                  <a:gd name="T8" fmla="*/ 750 w 750"/>
                  <a:gd name="T9" fmla="*/ 378 h 378"/>
                  <a:gd name="T10" fmla="*/ 750 w 750"/>
                  <a:gd name="T11" fmla="*/ 0 h 378"/>
                  <a:gd name="T12" fmla="*/ 750 w 750"/>
                  <a:gd name="T13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0" h="378">
                    <a:moveTo>
                      <a:pt x="750" y="0"/>
                    </a:moveTo>
                    <a:lnTo>
                      <a:pt x="0" y="0"/>
                    </a:lnTo>
                    <a:lnTo>
                      <a:pt x="2" y="194"/>
                    </a:lnTo>
                    <a:lnTo>
                      <a:pt x="28" y="378"/>
                    </a:lnTo>
                    <a:lnTo>
                      <a:pt x="750" y="378"/>
                    </a:lnTo>
                    <a:lnTo>
                      <a:pt x="750" y="0"/>
                    </a:lnTo>
                    <a:lnTo>
                      <a:pt x="750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0">
                    <a:solidFill>
                      <a:srgbClr val="ABABAB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id-ID"/>
              </a:p>
            </p:txBody>
          </p:sp>
        </p:grpSp>
        <p:sp>
          <p:nvSpPr>
            <p:cNvPr id="44" name="Title 1"/>
            <p:cNvSpPr txBox="1">
              <a:spLocks/>
            </p:cNvSpPr>
            <p:nvPr/>
          </p:nvSpPr>
          <p:spPr>
            <a:xfrm>
              <a:off x="1414999" y="4641580"/>
              <a:ext cx="1509658" cy="36355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Focus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45" name="Title 1"/>
            <p:cNvSpPr txBox="1">
              <a:spLocks/>
            </p:cNvSpPr>
            <p:nvPr/>
          </p:nvSpPr>
          <p:spPr>
            <a:xfrm rot="18000000">
              <a:off x="1304577" y="2657257"/>
              <a:ext cx="1509658" cy="36355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Creativity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46" name="Title 1"/>
            <p:cNvSpPr txBox="1">
              <a:spLocks/>
            </p:cNvSpPr>
            <p:nvPr/>
          </p:nvSpPr>
          <p:spPr>
            <a:xfrm rot="3600000">
              <a:off x="3184281" y="3682103"/>
              <a:ext cx="1509658" cy="363558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rmAutofit/>
            </a:bodyPr>
            <a:lstStyle>
              <a:lvl1pPr algn="l" defTabSz="914400" rtl="0" eaLnBrk="1" latinLnBrk="0" hangingPunct="1">
                <a:spcBef>
                  <a:spcPct val="0"/>
                </a:spcBef>
                <a:buNone/>
                <a:defRPr sz="3200" b="0" kern="120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itchFamily="34" charset="0"/>
                  <a:ea typeface="+mj-ea"/>
                  <a:cs typeface="+mj-cs"/>
                </a:defRPr>
              </a:lvl1pPr>
            </a:lstStyle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Passionate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6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Key to Success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3" name="Oval 6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6" name="Rounded Rectangle 6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6388241" y="2502771"/>
            <a:ext cx="43290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383464" y="2074241"/>
            <a:ext cx="28920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What Do You Think About it ?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978236" y="3318400"/>
            <a:ext cx="3644939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978236" y="3814405"/>
            <a:ext cx="3644940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6978236" y="4281110"/>
            <a:ext cx="3644940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6490135" y="3334173"/>
            <a:ext cx="291629" cy="293588"/>
            <a:chOff x="6490135" y="3603113"/>
            <a:chExt cx="291629" cy="293588"/>
          </a:xfrm>
        </p:grpSpPr>
        <p:sp>
          <p:nvSpPr>
            <p:cNvPr id="78" name="Shape 4534"/>
            <p:cNvSpPr/>
            <p:nvPr/>
          </p:nvSpPr>
          <p:spPr>
            <a:xfrm>
              <a:off x="6490135" y="3603113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6496400" y="3653558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1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6490135" y="3818029"/>
            <a:ext cx="291629" cy="291629"/>
            <a:chOff x="6490135" y="4086969"/>
            <a:chExt cx="291629" cy="291629"/>
          </a:xfrm>
        </p:grpSpPr>
        <p:sp>
          <p:nvSpPr>
            <p:cNvPr id="81" name="Shape 4539"/>
            <p:cNvSpPr/>
            <p:nvPr/>
          </p:nvSpPr>
          <p:spPr>
            <a:xfrm>
              <a:off x="6490135" y="4086969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6496400" y="4130258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2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490135" y="4301885"/>
            <a:ext cx="291629" cy="300223"/>
            <a:chOff x="6490135" y="4570825"/>
            <a:chExt cx="291629" cy="300223"/>
          </a:xfrm>
        </p:grpSpPr>
        <p:sp>
          <p:nvSpPr>
            <p:cNvPr id="84" name="Shape 4544"/>
            <p:cNvSpPr/>
            <p:nvPr/>
          </p:nvSpPr>
          <p:spPr>
            <a:xfrm>
              <a:off x="6490135" y="4570825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6496400" y="4627905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3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6388241" y="4801832"/>
            <a:ext cx="43290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54611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6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72" grpId="0"/>
      <p:bldP spid="73" grpId="0"/>
      <p:bldP spid="74" grpId="0"/>
      <p:bldP spid="75" grpId="0"/>
      <p:bldP spid="76" grpId="0"/>
      <p:bldP spid="8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19519" y="1764034"/>
            <a:ext cx="3709610" cy="3993235"/>
            <a:chOff x="1519519" y="1764034"/>
            <a:chExt cx="3709610" cy="3993235"/>
          </a:xfrm>
        </p:grpSpPr>
        <p:sp>
          <p:nvSpPr>
            <p:cNvPr id="4" name="Rectangle 3"/>
            <p:cNvSpPr/>
            <p:nvPr/>
          </p:nvSpPr>
          <p:spPr>
            <a:xfrm>
              <a:off x="1519519" y="1764034"/>
              <a:ext cx="3709610" cy="3177138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/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1519520" y="4941172"/>
              <a:ext cx="3709609" cy="816097"/>
              <a:chOff x="976691" y="5009708"/>
              <a:chExt cx="3280255" cy="771160"/>
            </a:xfrm>
          </p:grpSpPr>
          <p:sp>
            <p:nvSpPr>
              <p:cNvPr id="6" name="Rectangle 5"/>
              <p:cNvSpPr/>
              <p:nvPr/>
            </p:nvSpPr>
            <p:spPr>
              <a:xfrm>
                <a:off x="976691" y="5009708"/>
                <a:ext cx="3280255" cy="771160"/>
              </a:xfrm>
              <a:prstGeom prst="rect">
                <a:avLst/>
              </a:prstGeom>
              <a:solidFill>
                <a:schemeClr val="accent3">
                  <a:lumMod val="75000"/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7" name="Text Placeholder 8"/>
              <p:cNvSpPr txBox="1">
                <a:spLocks/>
              </p:cNvSpPr>
              <p:nvPr/>
            </p:nvSpPr>
            <p:spPr>
              <a:xfrm>
                <a:off x="1027226" y="5199108"/>
                <a:ext cx="1093478" cy="281179"/>
              </a:xfrm>
              <a:prstGeom prst="rect">
                <a:avLst/>
              </a:prstGeom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GB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Book" panose="00000400000000000000" pitchFamily="50" charset="0"/>
                    <a:cs typeface="Clear Sans" panose="020B0503030202020304" pitchFamily="34" charset="0"/>
                  </a:rPr>
                  <a:t>Product Detail :</a:t>
                </a:r>
                <a:endParaRPr lang="en-GB" dirty="0">
                  <a:solidFill>
                    <a:schemeClr val="bg1"/>
                  </a:solidFill>
                  <a:latin typeface="Clear Sans" panose="020B0503030202020304" pitchFamily="34" charset="0"/>
                  <a:ea typeface="Fira Sans Book" panose="000004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8" name="TextBox 7"/>
              <p:cNvSpPr txBox="1"/>
              <p:nvPr/>
            </p:nvSpPr>
            <p:spPr>
              <a:xfrm>
                <a:off x="2120705" y="5102800"/>
                <a:ext cx="2107042" cy="56711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Date : Oct 22 2014, Photo by : </a:t>
                </a:r>
                <a:r>
                  <a:rPr lang="en-US" sz="110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Jhon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 </a:t>
                </a:r>
                <a:r>
                  <a:rPr lang="en-US" sz="110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poe</a:t>
                </a: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, Category : Interior Design, Client : Angela Monica</a:t>
                </a:r>
              </a:p>
            </p:txBody>
          </p:sp>
        </p:grpSp>
      </p:grpSp>
      <p:sp>
        <p:nvSpPr>
          <p:cNvPr id="2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Current Project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5" name="Oval 2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8" name="Rounded Rectangle 2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6652018" y="1893754"/>
            <a:ext cx="22923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Project in this years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grpSp>
        <p:nvGrpSpPr>
          <p:cNvPr id="36" name="Group 35"/>
          <p:cNvGrpSpPr/>
          <p:nvPr/>
        </p:nvGrpSpPr>
        <p:grpSpPr>
          <a:xfrm>
            <a:off x="6656795" y="2338234"/>
            <a:ext cx="4006724" cy="3359174"/>
            <a:chOff x="1778126" y="2699881"/>
            <a:chExt cx="4006724" cy="3359174"/>
          </a:xfrm>
        </p:grpSpPr>
        <p:sp>
          <p:nvSpPr>
            <p:cNvPr id="37" name="TextBox 36"/>
            <p:cNvSpPr txBox="1"/>
            <p:nvPr/>
          </p:nvSpPr>
          <p:spPr>
            <a:xfrm>
              <a:off x="1778126" y="3750731"/>
              <a:ext cx="4006724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overa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dop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dimesa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uosam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don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lipseme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yestebus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rovera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don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takama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dop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lipseme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dop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165077" y="2699881"/>
              <a:ext cx="2619773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Penime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estebup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manime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lvepa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ante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Suka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imasa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quosm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pusamu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alori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6652018" y="2401734"/>
            <a:ext cx="146546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d-ID" sz="4400" b="1" dirty="0" smtClean="0">
                <a:solidFill>
                  <a:schemeClr val="accent3">
                    <a:lumMod val="75000"/>
                  </a:schemeClr>
                </a:solidFill>
                <a:latin typeface="Clear Sans" panose="020B0503030202020304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9</a:t>
            </a:r>
            <a:r>
              <a:rPr lang="en-US" sz="4400" b="1" dirty="0">
                <a:solidFill>
                  <a:schemeClr val="accent3">
                    <a:lumMod val="75000"/>
                  </a:schemeClr>
                </a:solidFill>
                <a:latin typeface="Clear Sans" panose="020B0503030202020304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0</a:t>
            </a:r>
            <a:r>
              <a:rPr lang="id-ID" sz="4400" b="1" dirty="0" smtClean="0">
                <a:solidFill>
                  <a:schemeClr val="accent3">
                    <a:lumMod val="75000"/>
                  </a:schemeClr>
                </a:solidFill>
                <a:latin typeface="Clear Sans" panose="020B0503030202020304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%</a:t>
            </a:r>
            <a:endParaRPr lang="id-ID" sz="4400" b="1" dirty="0">
              <a:solidFill>
                <a:schemeClr val="accent3">
                  <a:lumMod val="75000"/>
                </a:schemeClr>
              </a:solidFill>
              <a:latin typeface="Clear Sans" panose="020B0503030202020304" pitchFamily="34" charset="0"/>
              <a:ea typeface="Open Sans Extrabold" panose="020B0906030804020204" pitchFamily="34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2046004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35" grpId="0"/>
      <p:bldP spid="3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AutoShape 9"/>
          <p:cNvSpPr>
            <a:spLocks/>
          </p:cNvSpPr>
          <p:nvPr/>
        </p:nvSpPr>
        <p:spPr bwMode="auto">
          <a:xfrm>
            <a:off x="6657676" y="1731775"/>
            <a:ext cx="1921673" cy="22167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 cmpd="sng">
            <a:noFill/>
            <a:prstDash val="solid"/>
            <a:miter lim="0"/>
            <a:headEnd/>
            <a:tailEnd/>
          </a:ln>
          <a:effectLst/>
          <a:extLst/>
        </p:spPr>
        <p:txBody>
          <a:bodyPr lIns="0" tIns="0" rIns="0" bIns="0" anchor="ctr"/>
          <a:lstStyle>
            <a:lvl1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1pPr>
            <a:lvl2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2pPr>
            <a:lvl3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3pPr>
            <a:lvl4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4pPr>
            <a:lvl5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5pPr>
            <a:lvl6pPr marL="18288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6pPr>
            <a:lvl7pPr marL="22860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7pPr>
            <a:lvl8pPr marL="27432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8pPr>
            <a:lvl9pPr marL="32004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9pPr>
          </a:lstStyle>
          <a:p>
            <a:pPr marL="0" marR="0" lvl="0" indent="0" algn="ctr" defTabSz="584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uLnTx/>
              <a:uFillTx/>
              <a:latin typeface="Gill Sans" charset="0"/>
              <a:sym typeface="Gill Sans" charset="0"/>
            </a:endParaRPr>
          </a:p>
        </p:txBody>
      </p:sp>
      <p:sp>
        <p:nvSpPr>
          <p:cNvPr id="44" name="AutoShape 9"/>
          <p:cNvSpPr>
            <a:spLocks/>
          </p:cNvSpPr>
          <p:nvPr/>
        </p:nvSpPr>
        <p:spPr bwMode="auto">
          <a:xfrm>
            <a:off x="2619947" y="1738729"/>
            <a:ext cx="1921673" cy="22167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 cmpd="sng">
            <a:noFill/>
            <a:prstDash val="solid"/>
            <a:miter lim="0"/>
            <a:headEnd/>
            <a:tailEnd/>
          </a:ln>
          <a:effectLst/>
          <a:extLst/>
        </p:spPr>
        <p:txBody>
          <a:bodyPr lIns="0" tIns="0" rIns="0" bIns="0" anchor="ctr"/>
          <a:lstStyle>
            <a:lvl1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1pPr>
            <a:lvl2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2pPr>
            <a:lvl3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3pPr>
            <a:lvl4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4pPr>
            <a:lvl5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5pPr>
            <a:lvl6pPr marL="18288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6pPr>
            <a:lvl7pPr marL="22860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7pPr>
            <a:lvl8pPr marL="27432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8pPr>
            <a:lvl9pPr marL="32004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9pPr>
          </a:lstStyle>
          <a:p>
            <a:pPr marL="0" marR="0" lvl="0" indent="0" algn="ctr" defTabSz="584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uLnTx/>
              <a:uFillTx/>
              <a:latin typeface="Gill Sans" charset="0"/>
              <a:sym typeface="Gill Sans" charset="0"/>
            </a:endParaRPr>
          </a:p>
        </p:txBody>
      </p:sp>
      <p:sp>
        <p:nvSpPr>
          <p:cNvPr id="21" name="AutoShape 9"/>
          <p:cNvSpPr>
            <a:spLocks/>
          </p:cNvSpPr>
          <p:nvPr/>
        </p:nvSpPr>
        <p:spPr bwMode="auto">
          <a:xfrm>
            <a:off x="3651070" y="3484101"/>
            <a:ext cx="1921673" cy="22167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 cmpd="sng">
            <a:noFill/>
            <a:prstDash val="solid"/>
            <a:miter lim="0"/>
            <a:headEnd/>
            <a:tailEnd/>
          </a:ln>
          <a:effectLst/>
          <a:extLst/>
        </p:spPr>
        <p:txBody>
          <a:bodyPr lIns="0" tIns="0" rIns="0" bIns="0" anchor="ctr"/>
          <a:lstStyle>
            <a:lvl1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1pPr>
            <a:lvl2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2pPr>
            <a:lvl3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3pPr>
            <a:lvl4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4pPr>
            <a:lvl5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5pPr>
            <a:lvl6pPr marL="18288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6pPr>
            <a:lvl7pPr marL="22860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7pPr>
            <a:lvl8pPr marL="27432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8pPr>
            <a:lvl9pPr marL="32004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9pPr>
          </a:lstStyle>
          <a:p>
            <a:pPr marL="0" marR="0" lvl="0" indent="0" algn="ctr" defTabSz="584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uLnTx/>
              <a:uFillTx/>
              <a:latin typeface="Gill Sans" charset="0"/>
              <a:sym typeface="Gill Sans" charset="0"/>
            </a:endParaRPr>
          </a:p>
        </p:txBody>
      </p:sp>
      <p:sp>
        <p:nvSpPr>
          <p:cNvPr id="22" name="AutoShape 9"/>
          <p:cNvSpPr>
            <a:spLocks/>
          </p:cNvSpPr>
          <p:nvPr/>
        </p:nvSpPr>
        <p:spPr bwMode="auto">
          <a:xfrm>
            <a:off x="7628942" y="3484100"/>
            <a:ext cx="1921673" cy="2216769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0" y="0"/>
                </a:moveTo>
                <a:lnTo>
                  <a:pt x="21599" y="5400"/>
                </a:lnTo>
                <a:lnTo>
                  <a:pt x="21599" y="16200"/>
                </a:lnTo>
                <a:lnTo>
                  <a:pt x="10799" y="21599"/>
                </a:lnTo>
                <a:lnTo>
                  <a:pt x="0" y="16199"/>
                </a:lnTo>
                <a:lnTo>
                  <a:pt x="0" y="540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 w="9525" cap="flat" cmpd="sng">
            <a:noFill/>
            <a:prstDash val="solid"/>
            <a:miter lim="0"/>
            <a:headEnd/>
            <a:tailEnd/>
          </a:ln>
          <a:effectLst/>
          <a:extLst/>
        </p:spPr>
        <p:txBody>
          <a:bodyPr lIns="0" tIns="0" rIns="0" bIns="0" anchor="ctr"/>
          <a:lstStyle>
            <a:lvl1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1pPr>
            <a:lvl2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2pPr>
            <a:lvl3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3pPr>
            <a:lvl4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4pPr>
            <a:lvl5pPr defTabSz="584200"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5pPr>
            <a:lvl6pPr marL="18288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6pPr>
            <a:lvl7pPr marL="22860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7pPr>
            <a:lvl8pPr marL="27432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8pPr>
            <a:lvl9pPr marL="3200400" algn="ctr" defTabSz="584200" fontAlgn="base" hangingPunct="0">
              <a:spcBef>
                <a:spcPct val="0"/>
              </a:spcBef>
              <a:spcAft>
                <a:spcPct val="0"/>
              </a:spcAft>
              <a:defRPr sz="5600">
                <a:solidFill>
                  <a:srgbClr val="000000"/>
                </a:solidFill>
                <a:latin typeface="Gill Sans" charset="0"/>
                <a:ea typeface="Gill Sans" charset="0"/>
                <a:cs typeface="Gill Sans" charset="0"/>
                <a:sym typeface="Gill Sans" charset="0"/>
              </a:defRPr>
            </a:lvl9pPr>
          </a:lstStyle>
          <a:p>
            <a:pPr marL="0" marR="0" lvl="0" indent="0" algn="ctr" defTabSz="5842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0" cap="none" spc="0" normalizeH="0" baseline="0" noProof="0" smtClean="0">
              <a:ln>
                <a:noFill/>
              </a:ln>
              <a:solidFill>
                <a:srgbClr val="FFFFFF"/>
              </a:solidFill>
              <a:uLnTx/>
              <a:uFillTx/>
              <a:latin typeface="Gill Sans" charset="0"/>
              <a:sym typeface="Gill Sans" charset="0"/>
            </a:endParaRPr>
          </a:p>
        </p:txBody>
      </p:sp>
      <p:sp>
        <p:nvSpPr>
          <p:cNvPr id="4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Finished Project 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8" name="Oval 4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1" name="Rounded Rectangle 5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661851" y="3484101"/>
            <a:ext cx="1921673" cy="2216769"/>
            <a:chOff x="1661851" y="3484101"/>
            <a:chExt cx="1921673" cy="2216769"/>
          </a:xfrm>
        </p:grpSpPr>
        <p:sp>
          <p:nvSpPr>
            <p:cNvPr id="24" name="AutoShape 9"/>
            <p:cNvSpPr>
              <a:spLocks/>
            </p:cNvSpPr>
            <p:nvPr/>
          </p:nvSpPr>
          <p:spPr bwMode="auto">
            <a:xfrm>
              <a:off x="1661851" y="3484101"/>
              <a:ext cx="1921673" cy="2216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  <a:headEnd/>
              <a:tailEnd/>
            </a:ln>
            <a:effectLst/>
            <a:extLst/>
          </p:spPr>
          <p:txBody>
            <a:bodyPr lIns="0" tIns="0" rIns="0" bIns="0" anchor="ctr"/>
            <a:lstStyle>
              <a:lvl1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1pPr>
              <a:lvl2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2pPr>
              <a:lvl3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3pPr>
              <a:lvl4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4pPr>
              <a:lvl5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5pPr>
              <a:lvl6pPr marL="18288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6pPr>
              <a:lvl7pPr marL="22860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7pPr>
              <a:lvl8pPr marL="27432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8pPr>
              <a:lvl9pPr marL="32004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9pPr>
            </a:lstStyle>
            <a:p>
              <a:pPr marL="0" marR="0" lvl="0" indent="0" algn="ctr" defTabSz="584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1661851" y="4149565"/>
              <a:ext cx="1921673" cy="888544"/>
              <a:chOff x="1661851" y="4126705"/>
              <a:chExt cx="1921673" cy="888544"/>
            </a:xfrm>
          </p:grpSpPr>
          <p:sp>
            <p:nvSpPr>
              <p:cNvPr id="25" name="Rectangle 24"/>
              <p:cNvSpPr/>
              <p:nvPr/>
            </p:nvSpPr>
            <p:spPr>
              <a:xfrm>
                <a:off x="1959880" y="4126705"/>
                <a:ext cx="1325619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Product </a:t>
                </a:r>
                <a:r>
                  <a:rPr lang="en-US" sz="1400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Detai</a:t>
                </a:r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:</a:t>
                </a:r>
                <a:endParaRPr lang="en-US" sz="1400" dirty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1661851" y="4438168"/>
                <a:ext cx="1921673" cy="5770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Date : Oct 22 2015, Photo by :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Jhon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poe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, Category : Interior Design, Client : Angela Monica</a:t>
                </a: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639723" y="3484101"/>
            <a:ext cx="1922239" cy="2216769"/>
            <a:chOff x="5639723" y="3484101"/>
            <a:chExt cx="1922239" cy="2216769"/>
          </a:xfrm>
        </p:grpSpPr>
        <p:sp>
          <p:nvSpPr>
            <p:cNvPr id="28" name="AutoShape 9"/>
            <p:cNvSpPr>
              <a:spLocks/>
            </p:cNvSpPr>
            <p:nvPr/>
          </p:nvSpPr>
          <p:spPr bwMode="auto">
            <a:xfrm>
              <a:off x="5640289" y="3484101"/>
              <a:ext cx="1921673" cy="2216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  <a:headEnd/>
              <a:tailEnd/>
            </a:ln>
            <a:effectLst/>
            <a:extLst/>
          </p:spPr>
          <p:txBody>
            <a:bodyPr lIns="0" tIns="0" rIns="0" bIns="0" anchor="ctr"/>
            <a:lstStyle>
              <a:lvl1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1pPr>
              <a:lvl2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2pPr>
              <a:lvl3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3pPr>
              <a:lvl4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4pPr>
              <a:lvl5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5pPr>
              <a:lvl6pPr marL="18288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6pPr>
              <a:lvl7pPr marL="22860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7pPr>
              <a:lvl8pPr marL="27432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8pPr>
              <a:lvl9pPr marL="32004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9pPr>
            </a:lstStyle>
            <a:p>
              <a:pPr marL="0" marR="0" lvl="0" indent="0" algn="ctr" defTabSz="584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5639723" y="4149565"/>
              <a:ext cx="1921673" cy="888544"/>
              <a:chOff x="1661851" y="4126705"/>
              <a:chExt cx="1921673" cy="888544"/>
            </a:xfrm>
          </p:grpSpPr>
          <p:sp>
            <p:nvSpPr>
              <p:cNvPr id="59" name="Rectangle 58"/>
              <p:cNvSpPr/>
              <p:nvPr/>
            </p:nvSpPr>
            <p:spPr>
              <a:xfrm>
                <a:off x="1959880" y="4126705"/>
                <a:ext cx="1325619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Product </a:t>
                </a:r>
                <a:r>
                  <a:rPr lang="en-US" sz="1400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Detai</a:t>
                </a:r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:</a:t>
                </a:r>
                <a:endParaRPr lang="en-US" sz="1400" dirty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1661851" y="4438168"/>
                <a:ext cx="1921673" cy="5770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Date : Oct 22 2015, Photo by :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Jhon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poe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, Category : Interior Design, Client : Angela Monica</a:t>
                </a: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631864" y="1739944"/>
            <a:ext cx="1938932" cy="2216769"/>
            <a:chOff x="4631864" y="1739944"/>
            <a:chExt cx="1938932" cy="2216769"/>
          </a:xfrm>
        </p:grpSpPr>
        <p:sp>
          <p:nvSpPr>
            <p:cNvPr id="32" name="AutoShape 9"/>
            <p:cNvSpPr>
              <a:spLocks/>
            </p:cNvSpPr>
            <p:nvPr/>
          </p:nvSpPr>
          <p:spPr bwMode="auto">
            <a:xfrm>
              <a:off x="4631864" y="1739944"/>
              <a:ext cx="1921673" cy="2216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3"/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  <a:headEnd/>
              <a:tailEnd/>
            </a:ln>
            <a:effectLst/>
            <a:extLst/>
          </p:spPr>
          <p:txBody>
            <a:bodyPr lIns="0" tIns="0" rIns="0" bIns="0" anchor="ctr"/>
            <a:lstStyle>
              <a:lvl1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1pPr>
              <a:lvl2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2pPr>
              <a:lvl3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3pPr>
              <a:lvl4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4pPr>
              <a:lvl5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5pPr>
              <a:lvl6pPr marL="18288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6pPr>
              <a:lvl7pPr marL="22860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7pPr>
              <a:lvl8pPr marL="27432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8pPr>
              <a:lvl9pPr marL="32004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9pPr>
            </a:lstStyle>
            <a:p>
              <a:pPr marL="0" marR="0" lvl="0" indent="0" algn="ctr" defTabSz="584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4649123" y="2423975"/>
              <a:ext cx="1921673" cy="888544"/>
              <a:chOff x="1661851" y="4126705"/>
              <a:chExt cx="1921673" cy="888544"/>
            </a:xfrm>
          </p:grpSpPr>
          <p:sp>
            <p:nvSpPr>
              <p:cNvPr id="62" name="Rectangle 61"/>
              <p:cNvSpPr/>
              <p:nvPr/>
            </p:nvSpPr>
            <p:spPr>
              <a:xfrm>
                <a:off x="1959880" y="4126705"/>
                <a:ext cx="1325619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Product </a:t>
                </a:r>
                <a:r>
                  <a:rPr lang="en-US" sz="1400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Detai</a:t>
                </a:r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:</a:t>
                </a:r>
                <a:endParaRPr lang="en-US" sz="1400" dirty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1661851" y="4438168"/>
                <a:ext cx="1921673" cy="5770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Date : Oct 22 2015, Photo by :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Jhon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poe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, Category : Interior Design, Client : Angela Monica</a:t>
                </a: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605850" y="1739944"/>
            <a:ext cx="1932701" cy="2216769"/>
            <a:chOff x="8605850" y="1739944"/>
            <a:chExt cx="1932701" cy="2216769"/>
          </a:xfrm>
        </p:grpSpPr>
        <p:sp>
          <p:nvSpPr>
            <p:cNvPr id="36" name="AutoShape 9"/>
            <p:cNvSpPr>
              <a:spLocks/>
            </p:cNvSpPr>
            <p:nvPr/>
          </p:nvSpPr>
          <p:spPr bwMode="auto">
            <a:xfrm>
              <a:off x="8616878" y="1739944"/>
              <a:ext cx="1921673" cy="2216769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800" y="0"/>
                  </a:moveTo>
                  <a:lnTo>
                    <a:pt x="21599" y="5400"/>
                  </a:lnTo>
                  <a:lnTo>
                    <a:pt x="21599" y="16200"/>
                  </a:lnTo>
                  <a:lnTo>
                    <a:pt x="10799" y="21599"/>
                  </a:lnTo>
                  <a:lnTo>
                    <a:pt x="0" y="16199"/>
                  </a:lnTo>
                  <a:lnTo>
                    <a:pt x="0" y="5400"/>
                  </a:lnTo>
                  <a:close/>
                </a:path>
              </a:pathLst>
            </a:custGeom>
            <a:solidFill>
              <a:schemeClr val="accent3"/>
            </a:solidFill>
            <a:ln w="25400" cap="flat" cmpd="sng">
              <a:solidFill>
                <a:srgbClr val="000000">
                  <a:alpha val="0"/>
                </a:srgbClr>
              </a:solidFill>
              <a:prstDash val="solid"/>
              <a:miter lim="0"/>
              <a:headEnd/>
              <a:tailEnd/>
            </a:ln>
            <a:effectLst/>
            <a:extLst/>
          </p:spPr>
          <p:txBody>
            <a:bodyPr lIns="0" tIns="0" rIns="0" bIns="0" anchor="ctr"/>
            <a:lstStyle>
              <a:lvl1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1pPr>
              <a:lvl2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2pPr>
              <a:lvl3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3pPr>
              <a:lvl4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4pPr>
              <a:lvl5pPr defTabSz="584200"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5pPr>
              <a:lvl6pPr marL="18288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6pPr>
              <a:lvl7pPr marL="22860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7pPr>
              <a:lvl8pPr marL="27432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8pPr>
              <a:lvl9pPr marL="3200400" algn="ctr" defTabSz="584200" fontAlgn="base" hangingPunct="0">
                <a:spcBef>
                  <a:spcPct val="0"/>
                </a:spcBef>
                <a:spcAft>
                  <a:spcPct val="0"/>
                </a:spcAft>
                <a:defRPr sz="5600">
                  <a:solidFill>
                    <a:srgbClr val="000000"/>
                  </a:solidFill>
                  <a:latin typeface="Gill Sans" charset="0"/>
                  <a:ea typeface="Gill Sans" charset="0"/>
                  <a:cs typeface="Gill Sans" charset="0"/>
                  <a:sym typeface="Gill Sans" charset="0"/>
                </a:defRPr>
              </a:lvl9pPr>
            </a:lstStyle>
            <a:p>
              <a:pPr marL="0" marR="0" lvl="0" indent="0" algn="ctr" defTabSz="584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uLnTx/>
                <a:uFillTx/>
                <a:latin typeface="Gill Sans" charset="0"/>
                <a:sym typeface="Gill Sans" charset="0"/>
              </a:endParaRPr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8605850" y="2423975"/>
              <a:ext cx="1921673" cy="888544"/>
              <a:chOff x="1661851" y="4126705"/>
              <a:chExt cx="1921673" cy="888544"/>
            </a:xfrm>
          </p:grpSpPr>
          <p:sp>
            <p:nvSpPr>
              <p:cNvPr id="65" name="Rectangle 64"/>
              <p:cNvSpPr/>
              <p:nvPr/>
            </p:nvSpPr>
            <p:spPr>
              <a:xfrm>
                <a:off x="1959880" y="4126705"/>
                <a:ext cx="1325619" cy="30777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Product </a:t>
                </a:r>
                <a:r>
                  <a:rPr lang="en-US" sz="1400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Detai</a:t>
                </a:r>
                <a:r>
                  <a:rPr lang="en-US" sz="1400" dirty="0" smtClean="0">
                    <a:solidFill>
                      <a:schemeClr val="bg1"/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:</a:t>
                </a:r>
                <a:endParaRPr lang="en-US" sz="1400" dirty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1661851" y="4438168"/>
                <a:ext cx="1921673" cy="5770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Date : Oct 22 2015, Photo by :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Jhon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 </a:t>
                </a:r>
                <a:r>
                  <a:rPr lang="en-US" sz="105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poe</a:t>
                </a:r>
                <a:r>
                  <a:rPr lang="en-US" sz="1050" dirty="0" smtClean="0">
                    <a:solidFill>
                      <a:schemeClr val="bg1"/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, Category : Interior Design, Client : Angela Monica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86406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21" grpId="0" animBg="1"/>
      <p:bldP spid="22" grpId="0" animBg="1"/>
      <p:bldP spid="45" grpId="0"/>
      <p:bldP spid="4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Price Table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8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1160672" y="2227861"/>
            <a:ext cx="3140395" cy="3840082"/>
            <a:chOff x="1160672" y="2227861"/>
            <a:chExt cx="3140395" cy="3840082"/>
          </a:xfrm>
        </p:grpSpPr>
        <p:grpSp>
          <p:nvGrpSpPr>
            <p:cNvPr id="69" name="Group 68"/>
            <p:cNvGrpSpPr/>
            <p:nvPr/>
          </p:nvGrpSpPr>
          <p:grpSpPr>
            <a:xfrm>
              <a:off x="1922859" y="5657199"/>
              <a:ext cx="1638065" cy="410744"/>
              <a:chOff x="2170509" y="5657199"/>
              <a:chExt cx="1638065" cy="410744"/>
            </a:xfrm>
          </p:grpSpPr>
          <p:grpSp>
            <p:nvGrpSpPr>
              <p:cNvPr id="70" name="Group 69"/>
              <p:cNvGrpSpPr/>
              <p:nvPr/>
            </p:nvGrpSpPr>
            <p:grpSpPr>
              <a:xfrm>
                <a:off x="2170509" y="5657199"/>
                <a:ext cx="1638065" cy="410744"/>
                <a:chOff x="2069839" y="6089745"/>
                <a:chExt cx="1683915" cy="410744"/>
              </a:xfrm>
            </p:grpSpPr>
            <p:sp>
              <p:nvSpPr>
                <p:cNvPr id="72" name="Rectangle 71"/>
                <p:cNvSpPr/>
                <p:nvPr/>
              </p:nvSpPr>
              <p:spPr>
                <a:xfrm>
                  <a:off x="2069839" y="6089745"/>
                  <a:ext cx="1683915" cy="410744"/>
                </a:xfrm>
                <a:prstGeom prst="rect">
                  <a:avLst/>
                </a:prstGeom>
                <a:noFill/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73" name="TextBox 72"/>
                <p:cNvSpPr txBox="1"/>
                <p:nvPr/>
              </p:nvSpPr>
              <p:spPr>
                <a:xfrm>
                  <a:off x="2479333" y="6136270"/>
                  <a:ext cx="1064855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 smtClean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Select Plan</a:t>
                  </a:r>
                  <a:endParaRPr lang="id-ID" sz="1333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  <p:sp>
            <p:nvSpPr>
              <p:cNvPr id="71" name="Freeform 34"/>
              <p:cNvSpPr>
                <a:spLocks noEditPoints="1"/>
              </p:cNvSpPr>
              <p:nvPr/>
            </p:nvSpPr>
            <p:spPr bwMode="auto">
              <a:xfrm>
                <a:off x="2290332" y="5748233"/>
                <a:ext cx="234864" cy="221849"/>
              </a:xfrm>
              <a:custGeom>
                <a:avLst/>
                <a:gdLst>
                  <a:gd name="T0" fmla="*/ 164 w 674"/>
                  <a:gd name="T1" fmla="*/ 29 h 639"/>
                  <a:gd name="T2" fmla="*/ 164 w 674"/>
                  <a:gd name="T3" fmla="*/ 29 h 639"/>
                  <a:gd name="T4" fmla="*/ 164 w 674"/>
                  <a:gd name="T5" fmla="*/ 28 h 639"/>
                  <a:gd name="T6" fmla="*/ 164 w 674"/>
                  <a:gd name="T7" fmla="*/ 28 h 639"/>
                  <a:gd name="T8" fmla="*/ 164 w 674"/>
                  <a:gd name="T9" fmla="*/ 28 h 639"/>
                  <a:gd name="T10" fmla="*/ 164 w 674"/>
                  <a:gd name="T11" fmla="*/ 28 h 639"/>
                  <a:gd name="T12" fmla="*/ 164 w 674"/>
                  <a:gd name="T13" fmla="*/ 28 h 639"/>
                  <a:gd name="T14" fmla="*/ 163 w 674"/>
                  <a:gd name="T15" fmla="*/ 27 h 639"/>
                  <a:gd name="T16" fmla="*/ 163 w 674"/>
                  <a:gd name="T17" fmla="*/ 27 h 639"/>
                  <a:gd name="T18" fmla="*/ 163 w 674"/>
                  <a:gd name="T19" fmla="*/ 27 h 639"/>
                  <a:gd name="T20" fmla="*/ 163 w 674"/>
                  <a:gd name="T21" fmla="*/ 27 h 639"/>
                  <a:gd name="T22" fmla="*/ 163 w 674"/>
                  <a:gd name="T23" fmla="*/ 27 h 639"/>
                  <a:gd name="T24" fmla="*/ 163 w 674"/>
                  <a:gd name="T25" fmla="*/ 27 h 639"/>
                  <a:gd name="T26" fmla="*/ 163 w 674"/>
                  <a:gd name="T27" fmla="*/ 26 h 639"/>
                  <a:gd name="T28" fmla="*/ 162 w 674"/>
                  <a:gd name="T29" fmla="*/ 26 h 639"/>
                  <a:gd name="T30" fmla="*/ 162 w 674"/>
                  <a:gd name="T31" fmla="*/ 26 h 639"/>
                  <a:gd name="T32" fmla="*/ 162 w 674"/>
                  <a:gd name="T33" fmla="*/ 26 h 639"/>
                  <a:gd name="T34" fmla="*/ 162 w 674"/>
                  <a:gd name="T35" fmla="*/ 26 h 639"/>
                  <a:gd name="T36" fmla="*/ 159 w 674"/>
                  <a:gd name="T37" fmla="*/ 24 h 639"/>
                  <a:gd name="T38" fmla="*/ 159 w 674"/>
                  <a:gd name="T39" fmla="*/ 24 h 639"/>
                  <a:gd name="T40" fmla="*/ 159 w 674"/>
                  <a:gd name="T41" fmla="*/ 23 h 639"/>
                  <a:gd name="T42" fmla="*/ 159 w 674"/>
                  <a:gd name="T43" fmla="*/ 23 h 639"/>
                  <a:gd name="T44" fmla="*/ 159 w 674"/>
                  <a:gd name="T45" fmla="*/ 23 h 639"/>
                  <a:gd name="T46" fmla="*/ 158 w 674"/>
                  <a:gd name="T47" fmla="*/ 23 h 639"/>
                  <a:gd name="T48" fmla="*/ 158 w 674"/>
                  <a:gd name="T49" fmla="*/ 23 h 639"/>
                  <a:gd name="T50" fmla="*/ 158 w 674"/>
                  <a:gd name="T51" fmla="*/ 23 h 639"/>
                  <a:gd name="T52" fmla="*/ 158 w 674"/>
                  <a:gd name="T53" fmla="*/ 23 h 639"/>
                  <a:gd name="T54" fmla="*/ 158 w 674"/>
                  <a:gd name="T55" fmla="*/ 23 h 639"/>
                  <a:gd name="T56" fmla="*/ 157 w 674"/>
                  <a:gd name="T57" fmla="*/ 23 h 639"/>
                  <a:gd name="T58" fmla="*/ 157 w 674"/>
                  <a:gd name="T59" fmla="*/ 22 h 639"/>
                  <a:gd name="T60" fmla="*/ 157 w 674"/>
                  <a:gd name="T61" fmla="*/ 22 h 639"/>
                  <a:gd name="T62" fmla="*/ 157 w 674"/>
                  <a:gd name="T63" fmla="*/ 22 h 639"/>
                  <a:gd name="T64" fmla="*/ 157 w 674"/>
                  <a:gd name="T65" fmla="*/ 22 h 639"/>
                  <a:gd name="T66" fmla="*/ 156 w 674"/>
                  <a:gd name="T67" fmla="*/ 22 h 639"/>
                  <a:gd name="T68" fmla="*/ 156 w 674"/>
                  <a:gd name="T69" fmla="*/ 22 h 639"/>
                  <a:gd name="T70" fmla="*/ 156 w 674"/>
                  <a:gd name="T71" fmla="*/ 22 h 639"/>
                  <a:gd name="T72" fmla="*/ 156 w 674"/>
                  <a:gd name="T73" fmla="*/ 22 h 639"/>
                  <a:gd name="T74" fmla="*/ 156 w 674"/>
                  <a:gd name="T75" fmla="*/ 22 h 639"/>
                  <a:gd name="T76" fmla="*/ 155 w 674"/>
                  <a:gd name="T77" fmla="*/ 22 h 639"/>
                  <a:gd name="T78" fmla="*/ 155 w 674"/>
                  <a:gd name="T79" fmla="*/ 22 h 639"/>
                  <a:gd name="T80" fmla="*/ 155 w 674"/>
                  <a:gd name="T81" fmla="*/ 22 h 639"/>
                  <a:gd name="T82" fmla="*/ 155 w 674"/>
                  <a:gd name="T83" fmla="*/ 21 h 639"/>
                  <a:gd name="T84" fmla="*/ 154 w 674"/>
                  <a:gd name="T85" fmla="*/ 21 h 639"/>
                  <a:gd name="T86" fmla="*/ 154 w 674"/>
                  <a:gd name="T87" fmla="*/ 21 h 639"/>
                  <a:gd name="T88" fmla="*/ 153 w 674"/>
                  <a:gd name="T89" fmla="*/ 21 h 639"/>
                  <a:gd name="T90" fmla="*/ 151 w 674"/>
                  <a:gd name="T91" fmla="*/ 21 h 639"/>
                  <a:gd name="T92" fmla="*/ 151 w 674"/>
                  <a:gd name="T93" fmla="*/ 21 h 639"/>
                  <a:gd name="T94" fmla="*/ 150 w 674"/>
                  <a:gd name="T95" fmla="*/ 21 h 639"/>
                  <a:gd name="T96" fmla="*/ 150 w 674"/>
                  <a:gd name="T97" fmla="*/ 21 h 639"/>
                  <a:gd name="T98" fmla="*/ 149 w 674"/>
                  <a:gd name="T99" fmla="*/ 21 h 639"/>
                  <a:gd name="T100" fmla="*/ 75 w 674"/>
                  <a:gd name="T101" fmla="*/ 58 h 639"/>
                  <a:gd name="T102" fmla="*/ 374 w 674"/>
                  <a:gd name="T103" fmla="*/ 506 h 639"/>
                  <a:gd name="T104" fmla="*/ 297 w 674"/>
                  <a:gd name="T105" fmla="*/ 452 h 639"/>
                  <a:gd name="T106" fmla="*/ 592 w 674"/>
                  <a:gd name="T107" fmla="*/ 601 h 639"/>
                  <a:gd name="T108" fmla="*/ 374 w 674"/>
                  <a:gd name="T109" fmla="*/ 127 h 639"/>
                  <a:gd name="T110" fmla="*/ 488 w 674"/>
                  <a:gd name="T111" fmla="*/ 127 h 639"/>
                  <a:gd name="T112" fmla="*/ 239 w 674"/>
                  <a:gd name="T113" fmla="*/ 127 h 639"/>
                  <a:gd name="T114" fmla="*/ 637 w 674"/>
                  <a:gd name="T115" fmla="*/ 300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4" h="639">
                    <a:moveTo>
                      <a:pt x="656" y="90"/>
                    </a:moveTo>
                    <a:cubicBezTo>
                      <a:pt x="184" y="90"/>
                      <a:pt x="184" y="90"/>
                      <a:pt x="184" y="90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6" y="32"/>
                      <a:pt x="165" y="30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7"/>
                      <a:pt x="164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1" y="25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68" y="8"/>
                      <a:pt x="55" y="0"/>
                      <a:pt x="40" y="0"/>
                    </a:cubicBezTo>
                    <a:cubicBezTo>
                      <a:pt x="18" y="0"/>
                      <a:pt x="0" y="17"/>
                      <a:pt x="0" y="39"/>
                    </a:cubicBezTo>
                    <a:cubicBezTo>
                      <a:pt x="0" y="61"/>
                      <a:pt x="18" y="79"/>
                      <a:pt x="40" y="79"/>
                    </a:cubicBezTo>
                    <a:cubicBezTo>
                      <a:pt x="55" y="79"/>
                      <a:pt x="68" y="70"/>
                      <a:pt x="75" y="58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255" y="446"/>
                      <a:pt x="255" y="446"/>
                      <a:pt x="255" y="446"/>
                    </a:cubicBezTo>
                    <a:cubicBezTo>
                      <a:pt x="256" y="447"/>
                      <a:pt x="256" y="448"/>
                      <a:pt x="257" y="449"/>
                    </a:cubicBezTo>
                    <a:cubicBezTo>
                      <a:pt x="270" y="493"/>
                      <a:pt x="270" y="493"/>
                      <a:pt x="270" y="493"/>
                    </a:cubicBezTo>
                    <a:cubicBezTo>
                      <a:pt x="273" y="500"/>
                      <a:pt x="280" y="506"/>
                      <a:pt x="288" y="506"/>
                    </a:cubicBezTo>
                    <a:cubicBezTo>
                      <a:pt x="322" y="506"/>
                      <a:pt x="322" y="506"/>
                      <a:pt x="322" y="506"/>
                    </a:cubicBezTo>
                    <a:cubicBezTo>
                      <a:pt x="297" y="516"/>
                      <a:pt x="279" y="541"/>
                      <a:pt x="279" y="570"/>
                    </a:cubicBezTo>
                    <a:cubicBezTo>
                      <a:pt x="279" y="608"/>
                      <a:pt x="310" y="639"/>
                      <a:pt x="348" y="639"/>
                    </a:cubicBezTo>
                    <a:cubicBezTo>
                      <a:pt x="386" y="639"/>
                      <a:pt x="417" y="608"/>
                      <a:pt x="417" y="570"/>
                    </a:cubicBezTo>
                    <a:cubicBezTo>
                      <a:pt x="417" y="541"/>
                      <a:pt x="399" y="516"/>
                      <a:pt x="374" y="506"/>
                    </a:cubicBezTo>
                    <a:cubicBezTo>
                      <a:pt x="566" y="506"/>
                      <a:pt x="566" y="506"/>
                      <a:pt x="566" y="506"/>
                    </a:cubicBezTo>
                    <a:cubicBezTo>
                      <a:pt x="541" y="516"/>
                      <a:pt x="523" y="541"/>
                      <a:pt x="523" y="570"/>
                    </a:cubicBezTo>
                    <a:cubicBezTo>
                      <a:pt x="523" y="608"/>
                      <a:pt x="554" y="639"/>
                      <a:pt x="592" y="639"/>
                    </a:cubicBezTo>
                    <a:cubicBezTo>
                      <a:pt x="630" y="639"/>
                      <a:pt x="661" y="608"/>
                      <a:pt x="661" y="570"/>
                    </a:cubicBezTo>
                    <a:cubicBezTo>
                      <a:pt x="661" y="541"/>
                      <a:pt x="643" y="516"/>
                      <a:pt x="618" y="506"/>
                    </a:cubicBezTo>
                    <a:cubicBezTo>
                      <a:pt x="656" y="506"/>
                      <a:pt x="656" y="506"/>
                      <a:pt x="656" y="506"/>
                    </a:cubicBezTo>
                    <a:cubicBezTo>
                      <a:pt x="666" y="506"/>
                      <a:pt x="674" y="497"/>
                      <a:pt x="674" y="487"/>
                    </a:cubicBezTo>
                    <a:cubicBezTo>
                      <a:pt x="674" y="477"/>
                      <a:pt x="666" y="468"/>
                      <a:pt x="656" y="468"/>
                    </a:cubicBezTo>
                    <a:cubicBezTo>
                      <a:pt x="302" y="468"/>
                      <a:pt x="302" y="468"/>
                      <a:pt x="302" y="468"/>
                    </a:cubicBezTo>
                    <a:cubicBezTo>
                      <a:pt x="297" y="452"/>
                      <a:pt x="297" y="452"/>
                      <a:pt x="297" y="452"/>
                    </a:cubicBezTo>
                    <a:cubicBezTo>
                      <a:pt x="662" y="332"/>
                      <a:pt x="662" y="332"/>
                      <a:pt x="662" y="332"/>
                    </a:cubicBezTo>
                    <a:cubicBezTo>
                      <a:pt x="669" y="329"/>
                      <a:pt x="674" y="322"/>
                      <a:pt x="674" y="314"/>
                    </a:cubicBezTo>
                    <a:cubicBezTo>
                      <a:pt x="674" y="108"/>
                      <a:pt x="674" y="108"/>
                      <a:pt x="674" y="108"/>
                    </a:cubicBezTo>
                    <a:cubicBezTo>
                      <a:pt x="674" y="98"/>
                      <a:pt x="666" y="90"/>
                      <a:pt x="656" y="90"/>
                    </a:cubicBezTo>
                    <a:close/>
                    <a:moveTo>
                      <a:pt x="348" y="601"/>
                    </a:moveTo>
                    <a:cubicBezTo>
                      <a:pt x="330" y="601"/>
                      <a:pt x="316" y="587"/>
                      <a:pt x="316" y="570"/>
                    </a:cubicBezTo>
                    <a:cubicBezTo>
                      <a:pt x="316" y="552"/>
                      <a:pt x="330" y="538"/>
                      <a:pt x="348" y="538"/>
                    </a:cubicBezTo>
                    <a:cubicBezTo>
                      <a:pt x="365" y="538"/>
                      <a:pt x="379" y="552"/>
                      <a:pt x="379" y="570"/>
                    </a:cubicBezTo>
                    <a:cubicBezTo>
                      <a:pt x="379" y="587"/>
                      <a:pt x="365" y="601"/>
                      <a:pt x="348" y="601"/>
                    </a:cubicBezTo>
                    <a:close/>
                    <a:moveTo>
                      <a:pt x="592" y="601"/>
                    </a:moveTo>
                    <a:cubicBezTo>
                      <a:pt x="575" y="601"/>
                      <a:pt x="560" y="587"/>
                      <a:pt x="560" y="570"/>
                    </a:cubicBezTo>
                    <a:cubicBezTo>
                      <a:pt x="560" y="552"/>
                      <a:pt x="575" y="538"/>
                      <a:pt x="592" y="538"/>
                    </a:cubicBezTo>
                    <a:cubicBezTo>
                      <a:pt x="609" y="538"/>
                      <a:pt x="623" y="552"/>
                      <a:pt x="623" y="570"/>
                    </a:cubicBezTo>
                    <a:cubicBezTo>
                      <a:pt x="623" y="587"/>
                      <a:pt x="609" y="601"/>
                      <a:pt x="592" y="601"/>
                    </a:cubicBezTo>
                    <a:close/>
                    <a:moveTo>
                      <a:pt x="316" y="127"/>
                    </a:moveTo>
                    <a:cubicBezTo>
                      <a:pt x="352" y="127"/>
                      <a:pt x="352" y="127"/>
                      <a:pt x="352" y="127"/>
                    </a:cubicBezTo>
                    <a:cubicBezTo>
                      <a:pt x="352" y="394"/>
                      <a:pt x="352" y="394"/>
                      <a:pt x="352" y="394"/>
                    </a:cubicBezTo>
                    <a:cubicBezTo>
                      <a:pt x="316" y="406"/>
                      <a:pt x="316" y="406"/>
                      <a:pt x="316" y="406"/>
                    </a:cubicBezTo>
                    <a:lnTo>
                      <a:pt x="316" y="127"/>
                    </a:lnTo>
                    <a:close/>
                    <a:moveTo>
                      <a:pt x="374" y="127"/>
                    </a:moveTo>
                    <a:cubicBezTo>
                      <a:pt x="409" y="127"/>
                      <a:pt x="409" y="127"/>
                      <a:pt x="409" y="127"/>
                    </a:cubicBezTo>
                    <a:cubicBezTo>
                      <a:pt x="409" y="376"/>
                      <a:pt x="409" y="376"/>
                      <a:pt x="409" y="376"/>
                    </a:cubicBezTo>
                    <a:cubicBezTo>
                      <a:pt x="374" y="387"/>
                      <a:pt x="374" y="387"/>
                      <a:pt x="374" y="387"/>
                    </a:cubicBezTo>
                    <a:lnTo>
                      <a:pt x="374" y="127"/>
                    </a:lnTo>
                    <a:close/>
                    <a:moveTo>
                      <a:pt x="430" y="127"/>
                    </a:moveTo>
                    <a:cubicBezTo>
                      <a:pt x="467" y="127"/>
                      <a:pt x="467" y="127"/>
                      <a:pt x="467" y="127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30" y="369"/>
                      <a:pt x="430" y="369"/>
                      <a:pt x="430" y="369"/>
                    </a:cubicBezTo>
                    <a:lnTo>
                      <a:pt x="430" y="127"/>
                    </a:lnTo>
                    <a:close/>
                    <a:moveTo>
                      <a:pt x="488" y="127"/>
                    </a:moveTo>
                    <a:cubicBezTo>
                      <a:pt x="524" y="127"/>
                      <a:pt x="524" y="127"/>
                      <a:pt x="524" y="127"/>
                    </a:cubicBezTo>
                    <a:cubicBezTo>
                      <a:pt x="524" y="338"/>
                      <a:pt x="524" y="338"/>
                      <a:pt x="524" y="338"/>
                    </a:cubicBezTo>
                    <a:cubicBezTo>
                      <a:pt x="488" y="350"/>
                      <a:pt x="488" y="350"/>
                      <a:pt x="488" y="350"/>
                    </a:cubicBezTo>
                    <a:lnTo>
                      <a:pt x="488" y="127"/>
                    </a:lnTo>
                    <a:close/>
                    <a:moveTo>
                      <a:pt x="543" y="127"/>
                    </a:moveTo>
                    <a:cubicBezTo>
                      <a:pt x="583" y="127"/>
                      <a:pt x="583" y="127"/>
                      <a:pt x="583" y="127"/>
                    </a:cubicBezTo>
                    <a:cubicBezTo>
                      <a:pt x="583" y="318"/>
                      <a:pt x="583" y="318"/>
                      <a:pt x="583" y="318"/>
                    </a:cubicBezTo>
                    <a:cubicBezTo>
                      <a:pt x="543" y="331"/>
                      <a:pt x="543" y="331"/>
                      <a:pt x="543" y="331"/>
                    </a:cubicBezTo>
                    <a:lnTo>
                      <a:pt x="543" y="127"/>
                    </a:lnTo>
                    <a:close/>
                    <a:moveTo>
                      <a:pt x="239" y="127"/>
                    </a:moveTo>
                    <a:cubicBezTo>
                      <a:pt x="239" y="265"/>
                      <a:pt x="239" y="265"/>
                      <a:pt x="239" y="265"/>
                    </a:cubicBezTo>
                    <a:cubicBezTo>
                      <a:pt x="196" y="127"/>
                      <a:pt x="196" y="127"/>
                      <a:pt x="196" y="127"/>
                    </a:cubicBezTo>
                    <a:lnTo>
                      <a:pt x="239" y="127"/>
                    </a:lnTo>
                    <a:close/>
                    <a:moveTo>
                      <a:pt x="286" y="416"/>
                    </a:move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58" y="127"/>
                      <a:pt x="258" y="127"/>
                      <a:pt x="258" y="127"/>
                    </a:cubicBezTo>
                    <a:cubicBezTo>
                      <a:pt x="293" y="127"/>
                      <a:pt x="293" y="127"/>
                      <a:pt x="293" y="127"/>
                    </a:cubicBezTo>
                    <a:cubicBezTo>
                      <a:pt x="293" y="414"/>
                      <a:pt x="293" y="414"/>
                      <a:pt x="293" y="414"/>
                    </a:cubicBezTo>
                    <a:lnTo>
                      <a:pt x="286" y="416"/>
                    </a:lnTo>
                    <a:close/>
                    <a:moveTo>
                      <a:pt x="637" y="300"/>
                    </a:moveTo>
                    <a:cubicBezTo>
                      <a:pt x="601" y="312"/>
                      <a:pt x="601" y="312"/>
                      <a:pt x="601" y="312"/>
                    </a:cubicBezTo>
                    <a:cubicBezTo>
                      <a:pt x="601" y="127"/>
                      <a:pt x="601" y="127"/>
                      <a:pt x="601" y="127"/>
                    </a:cubicBezTo>
                    <a:cubicBezTo>
                      <a:pt x="637" y="127"/>
                      <a:pt x="637" y="127"/>
                      <a:pt x="637" y="127"/>
                    </a:cubicBezTo>
                    <a:lnTo>
                      <a:pt x="637" y="30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1160672" y="2227861"/>
              <a:ext cx="3140395" cy="3259743"/>
              <a:chOff x="1408322" y="2227861"/>
              <a:chExt cx="3140395" cy="3259743"/>
            </a:xfrm>
          </p:grpSpPr>
          <p:grpSp>
            <p:nvGrpSpPr>
              <p:cNvPr id="4" name="Group 3"/>
              <p:cNvGrpSpPr/>
              <p:nvPr/>
            </p:nvGrpSpPr>
            <p:grpSpPr>
              <a:xfrm>
                <a:off x="1519520" y="2227861"/>
                <a:ext cx="2909149" cy="3259743"/>
                <a:chOff x="1519519" y="2227861"/>
                <a:chExt cx="2940039" cy="3259743"/>
              </a:xfrm>
            </p:grpSpPr>
            <p:sp>
              <p:nvSpPr>
                <p:cNvPr id="5" name="Rectangle 4"/>
                <p:cNvSpPr/>
                <p:nvPr/>
              </p:nvSpPr>
              <p:spPr>
                <a:xfrm>
                  <a:off x="1519519" y="411240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6" name="Rectangle 5"/>
                <p:cNvSpPr/>
                <p:nvPr/>
              </p:nvSpPr>
              <p:spPr>
                <a:xfrm>
                  <a:off x="1519519" y="480076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24" name="Rectangle 23"/>
                <p:cNvSpPr/>
                <p:nvPr/>
              </p:nvSpPr>
              <p:spPr>
                <a:xfrm>
                  <a:off x="1519519" y="2227861"/>
                  <a:ext cx="2940039" cy="344180"/>
                </a:xfrm>
                <a:prstGeom prst="rect">
                  <a:avLst/>
                </a:prstGeom>
                <a:solidFill>
                  <a:schemeClr val="accent3">
                    <a:lumMod val="50000"/>
                    <a:alpha val="85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grpSp>
              <p:nvGrpSpPr>
                <p:cNvPr id="8" name="Group 7"/>
                <p:cNvGrpSpPr/>
                <p:nvPr/>
              </p:nvGrpSpPr>
              <p:grpSpPr>
                <a:xfrm>
                  <a:off x="1519519" y="2584591"/>
                  <a:ext cx="2940039" cy="1158380"/>
                  <a:chOff x="1519519" y="2584591"/>
                  <a:chExt cx="2940039" cy="1158380"/>
                </a:xfrm>
              </p:grpSpPr>
              <p:sp>
                <p:nvSpPr>
                  <p:cNvPr id="20" name="Rectangle 19"/>
                  <p:cNvSpPr/>
                  <p:nvPr/>
                </p:nvSpPr>
                <p:spPr>
                  <a:xfrm>
                    <a:off x="1519519" y="2584591"/>
                    <a:ext cx="2940039" cy="1158380"/>
                  </a:xfrm>
                  <a:prstGeom prst="rect">
                    <a:avLst/>
                  </a:prstGeom>
                  <a:solidFill>
                    <a:schemeClr val="accent3">
                      <a:lumMod val="50000"/>
                      <a:alpha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21" name="TextBox 20"/>
                  <p:cNvSpPr txBox="1"/>
                  <p:nvPr/>
                </p:nvSpPr>
                <p:spPr>
                  <a:xfrm>
                    <a:off x="2585805" y="2819167"/>
                    <a:ext cx="807466" cy="70788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4000" dirty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2</a:t>
                    </a:r>
                    <a:r>
                      <a:rPr lang="id-ID" sz="4000" dirty="0" smtClean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0</a:t>
                    </a:r>
                    <a:endParaRPr lang="id-ID" sz="4000" dirty="0">
                      <a:solidFill>
                        <a:schemeClr val="bg1"/>
                      </a:solidFill>
                      <a:latin typeface="Clear Sans Medium" panose="020B0603030202020304" pitchFamily="34" charset="0"/>
                      <a:cs typeface="Clear Sans Medium" panose="020B0603030202020304" pitchFamily="34" charset="0"/>
                    </a:endParaRPr>
                  </a:p>
                </p:txBody>
              </p:sp>
              <p:sp>
                <p:nvSpPr>
                  <p:cNvPr id="22" name="TextBox 21"/>
                  <p:cNvSpPr txBox="1"/>
                  <p:nvPr/>
                </p:nvSpPr>
                <p:spPr>
                  <a:xfrm>
                    <a:off x="3312889" y="2922670"/>
                    <a:ext cx="343889" cy="49675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2667" b="1" dirty="0">
                        <a:solidFill>
                          <a:schemeClr val="bg1"/>
                        </a:solidFill>
                      </a:rPr>
                      <a:t>$</a:t>
                    </a:r>
                  </a:p>
                </p:txBody>
              </p:sp>
              <p:sp>
                <p:nvSpPr>
                  <p:cNvPr id="23" name="TextBox 22"/>
                  <p:cNvSpPr txBox="1"/>
                  <p:nvPr/>
                </p:nvSpPr>
                <p:spPr>
                  <a:xfrm>
                    <a:off x="2635131" y="3325612"/>
                    <a:ext cx="1002197" cy="3077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1400" dirty="0">
                        <a:solidFill>
                          <a:schemeClr val="bg1"/>
                        </a:solidFill>
                        <a:latin typeface="Clear Sans Light" panose="020B0303030202020304" pitchFamily="34" charset="0"/>
                        <a:cs typeface="Clear Sans Light" panose="020B0303030202020304" pitchFamily="34" charset="0"/>
                      </a:rPr>
                      <a:t>per month</a:t>
                    </a:r>
                  </a:p>
                </p:txBody>
              </p:sp>
            </p:grpSp>
            <p:grpSp>
              <p:nvGrpSpPr>
                <p:cNvPr id="9" name="Group 8"/>
                <p:cNvGrpSpPr/>
                <p:nvPr/>
              </p:nvGrpSpPr>
              <p:grpSpPr>
                <a:xfrm>
                  <a:off x="1519519" y="3768223"/>
                  <a:ext cx="2940039" cy="344182"/>
                  <a:chOff x="1519519" y="3768223"/>
                  <a:chExt cx="2940039" cy="344182"/>
                </a:xfrm>
              </p:grpSpPr>
              <p:sp>
                <p:nvSpPr>
                  <p:cNvPr id="18" name="Rectangle 17"/>
                  <p:cNvSpPr/>
                  <p:nvPr/>
                </p:nvSpPr>
                <p:spPr>
                  <a:xfrm>
                    <a:off x="1519519" y="376822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9" name="TextBox 18"/>
                  <p:cNvSpPr txBox="1"/>
                  <p:nvPr/>
                </p:nvSpPr>
                <p:spPr>
                  <a:xfrm>
                    <a:off x="2338939" y="3768223"/>
                    <a:ext cx="1301204" cy="29745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1 GB Bandwith</a:t>
                    </a:r>
                  </a:p>
                </p:txBody>
              </p:sp>
            </p:grpSp>
            <p:sp>
              <p:nvSpPr>
                <p:cNvPr id="10" name="TextBox 9"/>
                <p:cNvSpPr txBox="1"/>
                <p:nvPr/>
              </p:nvSpPr>
              <p:spPr>
                <a:xfrm>
                  <a:off x="2379441" y="4122075"/>
                  <a:ext cx="1220202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5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 MB File Size</a:t>
                  </a:r>
                </a:p>
              </p:txBody>
            </p:sp>
            <p:sp>
              <p:nvSpPr>
                <p:cNvPr id="11" name="TextBox 10"/>
                <p:cNvSpPr txBox="1"/>
                <p:nvPr/>
              </p:nvSpPr>
              <p:spPr>
                <a:xfrm>
                  <a:off x="2263608" y="4820192"/>
                  <a:ext cx="1451866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  <a:cs typeface="Clear Sans" panose="020B0503030202020304" pitchFamily="34" charset="0"/>
                    </a:rPr>
                    <a:t>512</a:t>
                  </a:r>
                  <a:r>
                    <a:rPr lang="id-ID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  <a:cs typeface="Clear Sans" panose="020B0503030202020304" pitchFamily="34" charset="0"/>
                    </a:rPr>
                    <a:t> 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  <a:cs typeface="Clear Sans" panose="020B0503030202020304" pitchFamily="34" charset="0"/>
                    </a:rPr>
                    <a:t>MB Memory</a:t>
                  </a:r>
                </a:p>
              </p:txBody>
            </p:sp>
            <p:grpSp>
              <p:nvGrpSpPr>
                <p:cNvPr id="12" name="Group 11"/>
                <p:cNvGrpSpPr/>
                <p:nvPr/>
              </p:nvGrpSpPr>
              <p:grpSpPr>
                <a:xfrm>
                  <a:off x="1519519" y="4456585"/>
                  <a:ext cx="2940039" cy="344180"/>
                  <a:chOff x="1519519" y="4456585"/>
                  <a:chExt cx="2940039" cy="344180"/>
                </a:xfrm>
              </p:grpSpPr>
              <p:sp>
                <p:nvSpPr>
                  <p:cNvPr id="16" name="Rectangle 15"/>
                  <p:cNvSpPr/>
                  <p:nvPr/>
                </p:nvSpPr>
                <p:spPr>
                  <a:xfrm>
                    <a:off x="1519519" y="445658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7" name="TextBox 16"/>
                  <p:cNvSpPr txBox="1"/>
                  <p:nvPr/>
                </p:nvSpPr>
                <p:spPr>
                  <a:xfrm>
                    <a:off x="2451530" y="4477761"/>
                    <a:ext cx="1076020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2</a:t>
                    </a:r>
                    <a:r>
                      <a:rPr lang="id-ID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 </a:t>
                    </a:r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GHZ CPU</a:t>
                    </a:r>
                  </a:p>
                </p:txBody>
              </p:sp>
            </p:grpSp>
            <p:grpSp>
              <p:nvGrpSpPr>
                <p:cNvPr id="13" name="Group 12"/>
                <p:cNvGrpSpPr/>
                <p:nvPr/>
              </p:nvGrpSpPr>
              <p:grpSpPr>
                <a:xfrm>
                  <a:off x="1519519" y="5143424"/>
                  <a:ext cx="2940039" cy="344180"/>
                  <a:chOff x="1519519" y="5143424"/>
                  <a:chExt cx="2940039" cy="344180"/>
                </a:xfrm>
              </p:grpSpPr>
              <p:sp>
                <p:nvSpPr>
                  <p:cNvPr id="14" name="Rectangle 13"/>
                  <p:cNvSpPr/>
                  <p:nvPr/>
                </p:nvSpPr>
                <p:spPr>
                  <a:xfrm>
                    <a:off x="1519519" y="5143424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5" name="TextBox 14"/>
                  <p:cNvSpPr txBox="1"/>
                  <p:nvPr/>
                </p:nvSpPr>
                <p:spPr>
                  <a:xfrm>
                    <a:off x="2375390" y="5164600"/>
                    <a:ext cx="1228302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24x 7 Support</a:t>
                    </a:r>
                    <a:endParaRPr lang="id-ID" sz="1333" dirty="0">
                      <a:solidFill>
                        <a:schemeClr val="bg1">
                          <a:lumMod val="50000"/>
                        </a:schemeClr>
                      </a:solidFill>
                      <a:latin typeface="Lato Light" panose="020F0302020204030203" pitchFamily="34" charset="0"/>
                    </a:endParaRPr>
                  </a:p>
                </p:txBody>
              </p:sp>
            </p:grpSp>
          </p:grpSp>
          <p:grpSp>
            <p:nvGrpSpPr>
              <p:cNvPr id="86" name="Group 85"/>
              <p:cNvGrpSpPr/>
              <p:nvPr/>
            </p:nvGrpSpPr>
            <p:grpSpPr>
              <a:xfrm>
                <a:off x="1408322" y="2350658"/>
                <a:ext cx="3140395" cy="634461"/>
                <a:chOff x="4531434" y="2940216"/>
                <a:chExt cx="3129130" cy="634461"/>
              </a:xfrm>
            </p:grpSpPr>
            <p:sp>
              <p:nvSpPr>
                <p:cNvPr id="87" name="Right Triangle 86"/>
                <p:cNvSpPr/>
                <p:nvPr/>
              </p:nvSpPr>
              <p:spPr>
                <a:xfrm rot="10800000">
                  <a:off x="4531434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Right Triangle 87"/>
                <p:cNvSpPr/>
                <p:nvPr/>
              </p:nvSpPr>
              <p:spPr>
                <a:xfrm rot="10800000" flipH="1">
                  <a:off x="7540947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9" name="Rectangle 88"/>
                <p:cNvSpPr/>
                <p:nvPr/>
              </p:nvSpPr>
              <p:spPr>
                <a:xfrm>
                  <a:off x="4531435" y="2940216"/>
                  <a:ext cx="3129129" cy="517713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0" name="TextBox 89"/>
            <p:cNvSpPr txBox="1"/>
            <p:nvPr/>
          </p:nvSpPr>
          <p:spPr>
            <a:xfrm>
              <a:off x="2402836" y="2432418"/>
              <a:ext cx="6912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Basic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513472" y="2227861"/>
            <a:ext cx="3140395" cy="3840082"/>
            <a:chOff x="4513472" y="2227861"/>
            <a:chExt cx="3140395" cy="3840082"/>
          </a:xfrm>
        </p:grpSpPr>
        <p:grpSp>
          <p:nvGrpSpPr>
            <p:cNvPr id="91" name="Group 90"/>
            <p:cNvGrpSpPr/>
            <p:nvPr/>
          </p:nvGrpSpPr>
          <p:grpSpPr>
            <a:xfrm>
              <a:off x="4513472" y="2227861"/>
              <a:ext cx="3140395" cy="3259743"/>
              <a:chOff x="1408322" y="2227861"/>
              <a:chExt cx="3140395" cy="3259743"/>
            </a:xfrm>
          </p:grpSpPr>
          <p:grpSp>
            <p:nvGrpSpPr>
              <p:cNvPr id="92" name="Group 91"/>
              <p:cNvGrpSpPr/>
              <p:nvPr/>
            </p:nvGrpSpPr>
            <p:grpSpPr>
              <a:xfrm>
                <a:off x="1519520" y="2227861"/>
                <a:ext cx="2909149" cy="3259743"/>
                <a:chOff x="1519519" y="2227861"/>
                <a:chExt cx="2940039" cy="3259743"/>
              </a:xfrm>
            </p:grpSpPr>
            <p:sp>
              <p:nvSpPr>
                <p:cNvPr id="97" name="Rectangle 96"/>
                <p:cNvSpPr/>
                <p:nvPr/>
              </p:nvSpPr>
              <p:spPr>
                <a:xfrm>
                  <a:off x="1519519" y="411240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98" name="Rectangle 97"/>
                <p:cNvSpPr/>
                <p:nvPr/>
              </p:nvSpPr>
              <p:spPr>
                <a:xfrm>
                  <a:off x="1519519" y="480076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99" name="Rectangle 98"/>
                <p:cNvSpPr/>
                <p:nvPr/>
              </p:nvSpPr>
              <p:spPr>
                <a:xfrm>
                  <a:off x="1519519" y="2227861"/>
                  <a:ext cx="2940039" cy="344180"/>
                </a:xfrm>
                <a:prstGeom prst="rect">
                  <a:avLst/>
                </a:prstGeom>
                <a:solidFill>
                  <a:schemeClr val="accent3">
                    <a:lumMod val="75000"/>
                    <a:alpha val="85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grpSp>
              <p:nvGrpSpPr>
                <p:cNvPr id="100" name="Group 99"/>
                <p:cNvGrpSpPr/>
                <p:nvPr/>
              </p:nvGrpSpPr>
              <p:grpSpPr>
                <a:xfrm>
                  <a:off x="1519519" y="2584591"/>
                  <a:ext cx="2940039" cy="1158380"/>
                  <a:chOff x="1519519" y="2584591"/>
                  <a:chExt cx="2940039" cy="1158380"/>
                </a:xfrm>
              </p:grpSpPr>
              <p:sp>
                <p:nvSpPr>
                  <p:cNvPr id="112" name="Rectangle 111"/>
                  <p:cNvSpPr/>
                  <p:nvPr/>
                </p:nvSpPr>
                <p:spPr>
                  <a:xfrm>
                    <a:off x="1519519" y="2584591"/>
                    <a:ext cx="2940039" cy="1158380"/>
                  </a:xfrm>
                  <a:prstGeom prst="rect">
                    <a:avLst/>
                  </a:prstGeom>
                  <a:solidFill>
                    <a:schemeClr val="accent3">
                      <a:lumMod val="75000"/>
                      <a:alpha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13" name="TextBox 112"/>
                  <p:cNvSpPr txBox="1"/>
                  <p:nvPr/>
                </p:nvSpPr>
                <p:spPr>
                  <a:xfrm>
                    <a:off x="2583561" y="2819167"/>
                    <a:ext cx="811956" cy="70788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4000" dirty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6</a:t>
                    </a:r>
                    <a:r>
                      <a:rPr lang="id-ID" sz="4000" dirty="0" smtClean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0</a:t>
                    </a:r>
                    <a:endParaRPr lang="id-ID" sz="4000" dirty="0">
                      <a:solidFill>
                        <a:schemeClr val="bg1"/>
                      </a:solidFill>
                      <a:latin typeface="Clear Sans Medium" panose="020B0603030202020304" pitchFamily="34" charset="0"/>
                      <a:cs typeface="Clear Sans Medium" panose="020B0603030202020304" pitchFamily="34" charset="0"/>
                    </a:endParaRPr>
                  </a:p>
                </p:txBody>
              </p:sp>
              <p:sp>
                <p:nvSpPr>
                  <p:cNvPr id="114" name="TextBox 113"/>
                  <p:cNvSpPr txBox="1"/>
                  <p:nvPr/>
                </p:nvSpPr>
                <p:spPr>
                  <a:xfrm>
                    <a:off x="3312889" y="2922670"/>
                    <a:ext cx="343889" cy="49675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2667" b="1" dirty="0">
                        <a:solidFill>
                          <a:schemeClr val="bg1"/>
                        </a:solidFill>
                      </a:rPr>
                      <a:t>$</a:t>
                    </a:r>
                  </a:p>
                </p:txBody>
              </p:sp>
              <p:sp>
                <p:nvSpPr>
                  <p:cNvPr id="115" name="TextBox 114"/>
                  <p:cNvSpPr txBox="1"/>
                  <p:nvPr/>
                </p:nvSpPr>
                <p:spPr>
                  <a:xfrm>
                    <a:off x="2649795" y="3325612"/>
                    <a:ext cx="1002197" cy="3077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1400" dirty="0">
                        <a:solidFill>
                          <a:schemeClr val="bg1"/>
                        </a:solidFill>
                        <a:latin typeface="Clear Sans Light" panose="020B0303030202020304" pitchFamily="34" charset="0"/>
                        <a:cs typeface="Clear Sans Light" panose="020B0303030202020304" pitchFamily="34" charset="0"/>
                      </a:rPr>
                      <a:t>per month</a:t>
                    </a:r>
                  </a:p>
                </p:txBody>
              </p:sp>
            </p:grpSp>
            <p:grpSp>
              <p:nvGrpSpPr>
                <p:cNvPr id="101" name="Group 100"/>
                <p:cNvGrpSpPr/>
                <p:nvPr/>
              </p:nvGrpSpPr>
              <p:grpSpPr>
                <a:xfrm>
                  <a:off x="1519519" y="3768223"/>
                  <a:ext cx="2940039" cy="344182"/>
                  <a:chOff x="1519519" y="3768223"/>
                  <a:chExt cx="2940039" cy="344182"/>
                </a:xfrm>
              </p:grpSpPr>
              <p:sp>
                <p:nvSpPr>
                  <p:cNvPr id="110" name="Rectangle 109"/>
                  <p:cNvSpPr/>
                  <p:nvPr/>
                </p:nvSpPr>
                <p:spPr>
                  <a:xfrm>
                    <a:off x="1519519" y="376822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11" name="TextBox 110"/>
                  <p:cNvSpPr txBox="1"/>
                  <p:nvPr/>
                </p:nvSpPr>
                <p:spPr>
                  <a:xfrm>
                    <a:off x="2338939" y="3768223"/>
                    <a:ext cx="1301204" cy="29745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5</a:t>
                    </a:r>
                    <a:r>
                      <a:rPr lang="id-ID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 </a:t>
                    </a:r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GB Bandwith</a:t>
                    </a:r>
                  </a:p>
                </p:txBody>
              </p:sp>
            </p:grpSp>
            <p:sp>
              <p:nvSpPr>
                <p:cNvPr id="102" name="TextBox 101"/>
                <p:cNvSpPr txBox="1"/>
                <p:nvPr/>
              </p:nvSpPr>
              <p:spPr>
                <a:xfrm>
                  <a:off x="2329219" y="4122075"/>
                  <a:ext cx="1320645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20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 M</a:t>
                  </a:r>
                  <a:r>
                    <a:rPr lang="en-US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B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 File Size</a:t>
                  </a:r>
                </a:p>
              </p:txBody>
            </p:sp>
            <p:sp>
              <p:nvSpPr>
                <p:cNvPr id="103" name="TextBox 102"/>
                <p:cNvSpPr txBox="1"/>
                <p:nvPr/>
              </p:nvSpPr>
              <p:spPr>
                <a:xfrm>
                  <a:off x="2377821" y="4820192"/>
                  <a:ext cx="1223442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4</a:t>
                  </a:r>
                  <a:r>
                    <a:rPr lang="id-ID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 </a:t>
                  </a:r>
                  <a:r>
                    <a:rPr lang="en-US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G</a:t>
                  </a:r>
                  <a:r>
                    <a:rPr lang="id-ID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B 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Memory</a:t>
                  </a:r>
                </a:p>
              </p:txBody>
            </p:sp>
            <p:grpSp>
              <p:nvGrpSpPr>
                <p:cNvPr id="104" name="Group 103"/>
                <p:cNvGrpSpPr/>
                <p:nvPr/>
              </p:nvGrpSpPr>
              <p:grpSpPr>
                <a:xfrm>
                  <a:off x="1519519" y="4456585"/>
                  <a:ext cx="2940039" cy="344180"/>
                  <a:chOff x="1519519" y="4456585"/>
                  <a:chExt cx="2940039" cy="344180"/>
                </a:xfrm>
              </p:grpSpPr>
              <p:sp>
                <p:nvSpPr>
                  <p:cNvPr id="108" name="Rectangle 107"/>
                  <p:cNvSpPr/>
                  <p:nvPr/>
                </p:nvSpPr>
                <p:spPr>
                  <a:xfrm>
                    <a:off x="1519519" y="445658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09" name="TextBox 108"/>
                  <p:cNvSpPr txBox="1"/>
                  <p:nvPr/>
                </p:nvSpPr>
                <p:spPr>
                  <a:xfrm>
                    <a:off x="2451530" y="4477761"/>
                    <a:ext cx="1076020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5</a:t>
                    </a:r>
                    <a:r>
                      <a:rPr lang="id-ID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 </a:t>
                    </a:r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GHZ CPU</a:t>
                    </a:r>
                  </a:p>
                </p:txBody>
              </p:sp>
            </p:grpSp>
            <p:grpSp>
              <p:nvGrpSpPr>
                <p:cNvPr id="105" name="Group 104"/>
                <p:cNvGrpSpPr/>
                <p:nvPr/>
              </p:nvGrpSpPr>
              <p:grpSpPr>
                <a:xfrm>
                  <a:off x="1519519" y="5143424"/>
                  <a:ext cx="2940039" cy="344180"/>
                  <a:chOff x="1519519" y="5143424"/>
                  <a:chExt cx="2940039" cy="344180"/>
                </a:xfrm>
              </p:grpSpPr>
              <p:sp>
                <p:nvSpPr>
                  <p:cNvPr id="106" name="Rectangle 105"/>
                  <p:cNvSpPr/>
                  <p:nvPr/>
                </p:nvSpPr>
                <p:spPr>
                  <a:xfrm>
                    <a:off x="1519519" y="5143424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07" name="TextBox 106"/>
                  <p:cNvSpPr txBox="1"/>
                  <p:nvPr/>
                </p:nvSpPr>
                <p:spPr>
                  <a:xfrm>
                    <a:off x="2375389" y="5164600"/>
                    <a:ext cx="1228302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24x 7 Support</a:t>
                    </a:r>
                    <a:endParaRPr lang="id-ID" sz="1333" dirty="0">
                      <a:solidFill>
                        <a:schemeClr val="bg1">
                          <a:lumMod val="50000"/>
                        </a:schemeClr>
                      </a:solidFill>
                      <a:latin typeface="Lato Light" panose="020F0302020204030203" pitchFamily="34" charset="0"/>
                    </a:endParaRPr>
                  </a:p>
                </p:txBody>
              </p:sp>
            </p:grpSp>
          </p:grpSp>
          <p:grpSp>
            <p:nvGrpSpPr>
              <p:cNvPr id="93" name="Group 92"/>
              <p:cNvGrpSpPr/>
              <p:nvPr/>
            </p:nvGrpSpPr>
            <p:grpSpPr>
              <a:xfrm>
                <a:off x="1408322" y="2350658"/>
                <a:ext cx="3140395" cy="634461"/>
                <a:chOff x="4531434" y="2940216"/>
                <a:chExt cx="3129130" cy="634461"/>
              </a:xfrm>
            </p:grpSpPr>
            <p:sp>
              <p:nvSpPr>
                <p:cNvPr id="94" name="Right Triangle 93"/>
                <p:cNvSpPr/>
                <p:nvPr/>
              </p:nvSpPr>
              <p:spPr>
                <a:xfrm rot="10800000">
                  <a:off x="4531434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Right Triangle 94"/>
                <p:cNvSpPr/>
                <p:nvPr/>
              </p:nvSpPr>
              <p:spPr>
                <a:xfrm rot="10800000" flipH="1">
                  <a:off x="7540947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Rectangle 95"/>
                <p:cNvSpPr/>
                <p:nvPr/>
              </p:nvSpPr>
              <p:spPr>
                <a:xfrm>
                  <a:off x="4531435" y="2940216"/>
                  <a:ext cx="3129129" cy="517713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1" name="TextBox 140"/>
            <p:cNvSpPr txBox="1"/>
            <p:nvPr/>
          </p:nvSpPr>
          <p:spPr>
            <a:xfrm>
              <a:off x="5621258" y="2432418"/>
              <a:ext cx="103816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Premium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143" name="Group 142"/>
            <p:cNvGrpSpPr/>
            <p:nvPr/>
          </p:nvGrpSpPr>
          <p:grpSpPr>
            <a:xfrm>
              <a:off x="5277767" y="5657199"/>
              <a:ext cx="1638065" cy="410744"/>
              <a:chOff x="2170509" y="5657199"/>
              <a:chExt cx="1638065" cy="410744"/>
            </a:xfrm>
          </p:grpSpPr>
          <p:grpSp>
            <p:nvGrpSpPr>
              <p:cNvPr id="144" name="Group 143"/>
              <p:cNvGrpSpPr/>
              <p:nvPr/>
            </p:nvGrpSpPr>
            <p:grpSpPr>
              <a:xfrm>
                <a:off x="2170509" y="5657199"/>
                <a:ext cx="1638065" cy="410744"/>
                <a:chOff x="2069839" y="6089745"/>
                <a:chExt cx="1683915" cy="410744"/>
              </a:xfrm>
            </p:grpSpPr>
            <p:sp>
              <p:nvSpPr>
                <p:cNvPr id="146" name="Rectangle 145"/>
                <p:cNvSpPr/>
                <p:nvPr/>
              </p:nvSpPr>
              <p:spPr>
                <a:xfrm>
                  <a:off x="2069839" y="6089745"/>
                  <a:ext cx="1683915" cy="410744"/>
                </a:xfrm>
                <a:prstGeom prst="rect">
                  <a:avLst/>
                </a:prstGeom>
                <a:noFill/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147" name="TextBox 146"/>
                <p:cNvSpPr txBox="1"/>
                <p:nvPr/>
              </p:nvSpPr>
              <p:spPr>
                <a:xfrm>
                  <a:off x="2479333" y="6136270"/>
                  <a:ext cx="1064855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Select Plan</a:t>
                  </a:r>
                  <a:endParaRPr lang="id-ID" sz="1333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  <p:sp>
            <p:nvSpPr>
              <p:cNvPr id="145" name="Freeform 34"/>
              <p:cNvSpPr>
                <a:spLocks noEditPoints="1"/>
              </p:cNvSpPr>
              <p:nvPr/>
            </p:nvSpPr>
            <p:spPr bwMode="auto">
              <a:xfrm>
                <a:off x="2290332" y="5748233"/>
                <a:ext cx="234864" cy="221849"/>
              </a:xfrm>
              <a:custGeom>
                <a:avLst/>
                <a:gdLst>
                  <a:gd name="T0" fmla="*/ 164 w 674"/>
                  <a:gd name="T1" fmla="*/ 29 h 639"/>
                  <a:gd name="T2" fmla="*/ 164 w 674"/>
                  <a:gd name="T3" fmla="*/ 29 h 639"/>
                  <a:gd name="T4" fmla="*/ 164 w 674"/>
                  <a:gd name="T5" fmla="*/ 28 h 639"/>
                  <a:gd name="T6" fmla="*/ 164 w 674"/>
                  <a:gd name="T7" fmla="*/ 28 h 639"/>
                  <a:gd name="T8" fmla="*/ 164 w 674"/>
                  <a:gd name="T9" fmla="*/ 28 h 639"/>
                  <a:gd name="T10" fmla="*/ 164 w 674"/>
                  <a:gd name="T11" fmla="*/ 28 h 639"/>
                  <a:gd name="T12" fmla="*/ 164 w 674"/>
                  <a:gd name="T13" fmla="*/ 28 h 639"/>
                  <a:gd name="T14" fmla="*/ 163 w 674"/>
                  <a:gd name="T15" fmla="*/ 27 h 639"/>
                  <a:gd name="T16" fmla="*/ 163 w 674"/>
                  <a:gd name="T17" fmla="*/ 27 h 639"/>
                  <a:gd name="T18" fmla="*/ 163 w 674"/>
                  <a:gd name="T19" fmla="*/ 27 h 639"/>
                  <a:gd name="T20" fmla="*/ 163 w 674"/>
                  <a:gd name="T21" fmla="*/ 27 h 639"/>
                  <a:gd name="T22" fmla="*/ 163 w 674"/>
                  <a:gd name="T23" fmla="*/ 27 h 639"/>
                  <a:gd name="T24" fmla="*/ 163 w 674"/>
                  <a:gd name="T25" fmla="*/ 27 h 639"/>
                  <a:gd name="T26" fmla="*/ 163 w 674"/>
                  <a:gd name="T27" fmla="*/ 26 h 639"/>
                  <a:gd name="T28" fmla="*/ 162 w 674"/>
                  <a:gd name="T29" fmla="*/ 26 h 639"/>
                  <a:gd name="T30" fmla="*/ 162 w 674"/>
                  <a:gd name="T31" fmla="*/ 26 h 639"/>
                  <a:gd name="T32" fmla="*/ 162 w 674"/>
                  <a:gd name="T33" fmla="*/ 26 h 639"/>
                  <a:gd name="T34" fmla="*/ 162 w 674"/>
                  <a:gd name="T35" fmla="*/ 26 h 639"/>
                  <a:gd name="T36" fmla="*/ 159 w 674"/>
                  <a:gd name="T37" fmla="*/ 24 h 639"/>
                  <a:gd name="T38" fmla="*/ 159 w 674"/>
                  <a:gd name="T39" fmla="*/ 24 h 639"/>
                  <a:gd name="T40" fmla="*/ 159 w 674"/>
                  <a:gd name="T41" fmla="*/ 23 h 639"/>
                  <a:gd name="T42" fmla="*/ 159 w 674"/>
                  <a:gd name="T43" fmla="*/ 23 h 639"/>
                  <a:gd name="T44" fmla="*/ 159 w 674"/>
                  <a:gd name="T45" fmla="*/ 23 h 639"/>
                  <a:gd name="T46" fmla="*/ 158 w 674"/>
                  <a:gd name="T47" fmla="*/ 23 h 639"/>
                  <a:gd name="T48" fmla="*/ 158 w 674"/>
                  <a:gd name="T49" fmla="*/ 23 h 639"/>
                  <a:gd name="T50" fmla="*/ 158 w 674"/>
                  <a:gd name="T51" fmla="*/ 23 h 639"/>
                  <a:gd name="T52" fmla="*/ 158 w 674"/>
                  <a:gd name="T53" fmla="*/ 23 h 639"/>
                  <a:gd name="T54" fmla="*/ 158 w 674"/>
                  <a:gd name="T55" fmla="*/ 23 h 639"/>
                  <a:gd name="T56" fmla="*/ 157 w 674"/>
                  <a:gd name="T57" fmla="*/ 23 h 639"/>
                  <a:gd name="T58" fmla="*/ 157 w 674"/>
                  <a:gd name="T59" fmla="*/ 22 h 639"/>
                  <a:gd name="T60" fmla="*/ 157 w 674"/>
                  <a:gd name="T61" fmla="*/ 22 h 639"/>
                  <a:gd name="T62" fmla="*/ 157 w 674"/>
                  <a:gd name="T63" fmla="*/ 22 h 639"/>
                  <a:gd name="T64" fmla="*/ 157 w 674"/>
                  <a:gd name="T65" fmla="*/ 22 h 639"/>
                  <a:gd name="T66" fmla="*/ 156 w 674"/>
                  <a:gd name="T67" fmla="*/ 22 h 639"/>
                  <a:gd name="T68" fmla="*/ 156 w 674"/>
                  <a:gd name="T69" fmla="*/ 22 h 639"/>
                  <a:gd name="T70" fmla="*/ 156 w 674"/>
                  <a:gd name="T71" fmla="*/ 22 h 639"/>
                  <a:gd name="T72" fmla="*/ 156 w 674"/>
                  <a:gd name="T73" fmla="*/ 22 h 639"/>
                  <a:gd name="T74" fmla="*/ 156 w 674"/>
                  <a:gd name="T75" fmla="*/ 22 h 639"/>
                  <a:gd name="T76" fmla="*/ 155 w 674"/>
                  <a:gd name="T77" fmla="*/ 22 h 639"/>
                  <a:gd name="T78" fmla="*/ 155 w 674"/>
                  <a:gd name="T79" fmla="*/ 22 h 639"/>
                  <a:gd name="T80" fmla="*/ 155 w 674"/>
                  <a:gd name="T81" fmla="*/ 22 h 639"/>
                  <a:gd name="T82" fmla="*/ 155 w 674"/>
                  <a:gd name="T83" fmla="*/ 21 h 639"/>
                  <a:gd name="T84" fmla="*/ 154 w 674"/>
                  <a:gd name="T85" fmla="*/ 21 h 639"/>
                  <a:gd name="T86" fmla="*/ 154 w 674"/>
                  <a:gd name="T87" fmla="*/ 21 h 639"/>
                  <a:gd name="T88" fmla="*/ 153 w 674"/>
                  <a:gd name="T89" fmla="*/ 21 h 639"/>
                  <a:gd name="T90" fmla="*/ 151 w 674"/>
                  <a:gd name="T91" fmla="*/ 21 h 639"/>
                  <a:gd name="T92" fmla="*/ 151 w 674"/>
                  <a:gd name="T93" fmla="*/ 21 h 639"/>
                  <a:gd name="T94" fmla="*/ 150 w 674"/>
                  <a:gd name="T95" fmla="*/ 21 h 639"/>
                  <a:gd name="T96" fmla="*/ 150 w 674"/>
                  <a:gd name="T97" fmla="*/ 21 h 639"/>
                  <a:gd name="T98" fmla="*/ 149 w 674"/>
                  <a:gd name="T99" fmla="*/ 21 h 639"/>
                  <a:gd name="T100" fmla="*/ 75 w 674"/>
                  <a:gd name="T101" fmla="*/ 58 h 639"/>
                  <a:gd name="T102" fmla="*/ 374 w 674"/>
                  <a:gd name="T103" fmla="*/ 506 h 639"/>
                  <a:gd name="T104" fmla="*/ 297 w 674"/>
                  <a:gd name="T105" fmla="*/ 452 h 639"/>
                  <a:gd name="T106" fmla="*/ 592 w 674"/>
                  <a:gd name="T107" fmla="*/ 601 h 639"/>
                  <a:gd name="T108" fmla="*/ 374 w 674"/>
                  <a:gd name="T109" fmla="*/ 127 h 639"/>
                  <a:gd name="T110" fmla="*/ 488 w 674"/>
                  <a:gd name="T111" fmla="*/ 127 h 639"/>
                  <a:gd name="T112" fmla="*/ 239 w 674"/>
                  <a:gd name="T113" fmla="*/ 127 h 639"/>
                  <a:gd name="T114" fmla="*/ 637 w 674"/>
                  <a:gd name="T115" fmla="*/ 300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4" h="639">
                    <a:moveTo>
                      <a:pt x="656" y="90"/>
                    </a:moveTo>
                    <a:cubicBezTo>
                      <a:pt x="184" y="90"/>
                      <a:pt x="184" y="90"/>
                      <a:pt x="184" y="90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6" y="32"/>
                      <a:pt x="165" y="30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7"/>
                      <a:pt x="164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1" y="25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68" y="8"/>
                      <a:pt x="55" y="0"/>
                      <a:pt x="40" y="0"/>
                    </a:cubicBezTo>
                    <a:cubicBezTo>
                      <a:pt x="18" y="0"/>
                      <a:pt x="0" y="17"/>
                      <a:pt x="0" y="39"/>
                    </a:cubicBezTo>
                    <a:cubicBezTo>
                      <a:pt x="0" y="61"/>
                      <a:pt x="18" y="79"/>
                      <a:pt x="40" y="79"/>
                    </a:cubicBezTo>
                    <a:cubicBezTo>
                      <a:pt x="55" y="79"/>
                      <a:pt x="68" y="70"/>
                      <a:pt x="75" y="58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255" y="446"/>
                      <a:pt x="255" y="446"/>
                      <a:pt x="255" y="446"/>
                    </a:cubicBezTo>
                    <a:cubicBezTo>
                      <a:pt x="256" y="447"/>
                      <a:pt x="256" y="448"/>
                      <a:pt x="257" y="449"/>
                    </a:cubicBezTo>
                    <a:cubicBezTo>
                      <a:pt x="270" y="493"/>
                      <a:pt x="270" y="493"/>
                      <a:pt x="270" y="493"/>
                    </a:cubicBezTo>
                    <a:cubicBezTo>
                      <a:pt x="273" y="500"/>
                      <a:pt x="280" y="506"/>
                      <a:pt x="288" y="506"/>
                    </a:cubicBezTo>
                    <a:cubicBezTo>
                      <a:pt x="322" y="506"/>
                      <a:pt x="322" y="506"/>
                      <a:pt x="322" y="506"/>
                    </a:cubicBezTo>
                    <a:cubicBezTo>
                      <a:pt x="297" y="516"/>
                      <a:pt x="279" y="541"/>
                      <a:pt x="279" y="570"/>
                    </a:cubicBezTo>
                    <a:cubicBezTo>
                      <a:pt x="279" y="608"/>
                      <a:pt x="310" y="639"/>
                      <a:pt x="348" y="639"/>
                    </a:cubicBezTo>
                    <a:cubicBezTo>
                      <a:pt x="386" y="639"/>
                      <a:pt x="417" y="608"/>
                      <a:pt x="417" y="570"/>
                    </a:cubicBezTo>
                    <a:cubicBezTo>
                      <a:pt x="417" y="541"/>
                      <a:pt x="399" y="516"/>
                      <a:pt x="374" y="506"/>
                    </a:cubicBezTo>
                    <a:cubicBezTo>
                      <a:pt x="566" y="506"/>
                      <a:pt x="566" y="506"/>
                      <a:pt x="566" y="506"/>
                    </a:cubicBezTo>
                    <a:cubicBezTo>
                      <a:pt x="541" y="516"/>
                      <a:pt x="523" y="541"/>
                      <a:pt x="523" y="570"/>
                    </a:cubicBezTo>
                    <a:cubicBezTo>
                      <a:pt x="523" y="608"/>
                      <a:pt x="554" y="639"/>
                      <a:pt x="592" y="639"/>
                    </a:cubicBezTo>
                    <a:cubicBezTo>
                      <a:pt x="630" y="639"/>
                      <a:pt x="661" y="608"/>
                      <a:pt x="661" y="570"/>
                    </a:cubicBezTo>
                    <a:cubicBezTo>
                      <a:pt x="661" y="541"/>
                      <a:pt x="643" y="516"/>
                      <a:pt x="618" y="506"/>
                    </a:cubicBezTo>
                    <a:cubicBezTo>
                      <a:pt x="656" y="506"/>
                      <a:pt x="656" y="506"/>
                      <a:pt x="656" y="506"/>
                    </a:cubicBezTo>
                    <a:cubicBezTo>
                      <a:pt x="666" y="506"/>
                      <a:pt x="674" y="497"/>
                      <a:pt x="674" y="487"/>
                    </a:cubicBezTo>
                    <a:cubicBezTo>
                      <a:pt x="674" y="477"/>
                      <a:pt x="666" y="468"/>
                      <a:pt x="656" y="468"/>
                    </a:cubicBezTo>
                    <a:cubicBezTo>
                      <a:pt x="302" y="468"/>
                      <a:pt x="302" y="468"/>
                      <a:pt x="302" y="468"/>
                    </a:cubicBezTo>
                    <a:cubicBezTo>
                      <a:pt x="297" y="452"/>
                      <a:pt x="297" y="452"/>
                      <a:pt x="297" y="452"/>
                    </a:cubicBezTo>
                    <a:cubicBezTo>
                      <a:pt x="662" y="332"/>
                      <a:pt x="662" y="332"/>
                      <a:pt x="662" y="332"/>
                    </a:cubicBezTo>
                    <a:cubicBezTo>
                      <a:pt x="669" y="329"/>
                      <a:pt x="674" y="322"/>
                      <a:pt x="674" y="314"/>
                    </a:cubicBezTo>
                    <a:cubicBezTo>
                      <a:pt x="674" y="108"/>
                      <a:pt x="674" y="108"/>
                      <a:pt x="674" y="108"/>
                    </a:cubicBezTo>
                    <a:cubicBezTo>
                      <a:pt x="674" y="98"/>
                      <a:pt x="666" y="90"/>
                      <a:pt x="656" y="90"/>
                    </a:cubicBezTo>
                    <a:close/>
                    <a:moveTo>
                      <a:pt x="348" y="601"/>
                    </a:moveTo>
                    <a:cubicBezTo>
                      <a:pt x="330" y="601"/>
                      <a:pt x="316" y="587"/>
                      <a:pt x="316" y="570"/>
                    </a:cubicBezTo>
                    <a:cubicBezTo>
                      <a:pt x="316" y="552"/>
                      <a:pt x="330" y="538"/>
                      <a:pt x="348" y="538"/>
                    </a:cubicBezTo>
                    <a:cubicBezTo>
                      <a:pt x="365" y="538"/>
                      <a:pt x="379" y="552"/>
                      <a:pt x="379" y="570"/>
                    </a:cubicBezTo>
                    <a:cubicBezTo>
                      <a:pt x="379" y="587"/>
                      <a:pt x="365" y="601"/>
                      <a:pt x="348" y="601"/>
                    </a:cubicBezTo>
                    <a:close/>
                    <a:moveTo>
                      <a:pt x="592" y="601"/>
                    </a:moveTo>
                    <a:cubicBezTo>
                      <a:pt x="575" y="601"/>
                      <a:pt x="560" y="587"/>
                      <a:pt x="560" y="570"/>
                    </a:cubicBezTo>
                    <a:cubicBezTo>
                      <a:pt x="560" y="552"/>
                      <a:pt x="575" y="538"/>
                      <a:pt x="592" y="538"/>
                    </a:cubicBezTo>
                    <a:cubicBezTo>
                      <a:pt x="609" y="538"/>
                      <a:pt x="623" y="552"/>
                      <a:pt x="623" y="570"/>
                    </a:cubicBezTo>
                    <a:cubicBezTo>
                      <a:pt x="623" y="587"/>
                      <a:pt x="609" y="601"/>
                      <a:pt x="592" y="601"/>
                    </a:cubicBezTo>
                    <a:close/>
                    <a:moveTo>
                      <a:pt x="316" y="127"/>
                    </a:moveTo>
                    <a:cubicBezTo>
                      <a:pt x="352" y="127"/>
                      <a:pt x="352" y="127"/>
                      <a:pt x="352" y="127"/>
                    </a:cubicBezTo>
                    <a:cubicBezTo>
                      <a:pt x="352" y="394"/>
                      <a:pt x="352" y="394"/>
                      <a:pt x="352" y="394"/>
                    </a:cubicBezTo>
                    <a:cubicBezTo>
                      <a:pt x="316" y="406"/>
                      <a:pt x="316" y="406"/>
                      <a:pt x="316" y="406"/>
                    </a:cubicBezTo>
                    <a:lnTo>
                      <a:pt x="316" y="127"/>
                    </a:lnTo>
                    <a:close/>
                    <a:moveTo>
                      <a:pt x="374" y="127"/>
                    </a:moveTo>
                    <a:cubicBezTo>
                      <a:pt x="409" y="127"/>
                      <a:pt x="409" y="127"/>
                      <a:pt x="409" y="127"/>
                    </a:cubicBezTo>
                    <a:cubicBezTo>
                      <a:pt x="409" y="376"/>
                      <a:pt x="409" y="376"/>
                      <a:pt x="409" y="376"/>
                    </a:cubicBezTo>
                    <a:cubicBezTo>
                      <a:pt x="374" y="387"/>
                      <a:pt x="374" y="387"/>
                      <a:pt x="374" y="387"/>
                    </a:cubicBezTo>
                    <a:lnTo>
                      <a:pt x="374" y="127"/>
                    </a:lnTo>
                    <a:close/>
                    <a:moveTo>
                      <a:pt x="430" y="127"/>
                    </a:moveTo>
                    <a:cubicBezTo>
                      <a:pt x="467" y="127"/>
                      <a:pt x="467" y="127"/>
                      <a:pt x="467" y="127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30" y="369"/>
                      <a:pt x="430" y="369"/>
                      <a:pt x="430" y="369"/>
                    </a:cubicBezTo>
                    <a:lnTo>
                      <a:pt x="430" y="127"/>
                    </a:lnTo>
                    <a:close/>
                    <a:moveTo>
                      <a:pt x="488" y="127"/>
                    </a:moveTo>
                    <a:cubicBezTo>
                      <a:pt x="524" y="127"/>
                      <a:pt x="524" y="127"/>
                      <a:pt x="524" y="127"/>
                    </a:cubicBezTo>
                    <a:cubicBezTo>
                      <a:pt x="524" y="338"/>
                      <a:pt x="524" y="338"/>
                      <a:pt x="524" y="338"/>
                    </a:cubicBezTo>
                    <a:cubicBezTo>
                      <a:pt x="488" y="350"/>
                      <a:pt x="488" y="350"/>
                      <a:pt x="488" y="350"/>
                    </a:cubicBezTo>
                    <a:lnTo>
                      <a:pt x="488" y="127"/>
                    </a:lnTo>
                    <a:close/>
                    <a:moveTo>
                      <a:pt x="543" y="127"/>
                    </a:moveTo>
                    <a:cubicBezTo>
                      <a:pt x="583" y="127"/>
                      <a:pt x="583" y="127"/>
                      <a:pt x="583" y="127"/>
                    </a:cubicBezTo>
                    <a:cubicBezTo>
                      <a:pt x="583" y="318"/>
                      <a:pt x="583" y="318"/>
                      <a:pt x="583" y="318"/>
                    </a:cubicBezTo>
                    <a:cubicBezTo>
                      <a:pt x="543" y="331"/>
                      <a:pt x="543" y="331"/>
                      <a:pt x="543" y="331"/>
                    </a:cubicBezTo>
                    <a:lnTo>
                      <a:pt x="543" y="127"/>
                    </a:lnTo>
                    <a:close/>
                    <a:moveTo>
                      <a:pt x="239" y="127"/>
                    </a:moveTo>
                    <a:cubicBezTo>
                      <a:pt x="239" y="265"/>
                      <a:pt x="239" y="265"/>
                      <a:pt x="239" y="265"/>
                    </a:cubicBezTo>
                    <a:cubicBezTo>
                      <a:pt x="196" y="127"/>
                      <a:pt x="196" y="127"/>
                      <a:pt x="196" y="127"/>
                    </a:cubicBezTo>
                    <a:lnTo>
                      <a:pt x="239" y="127"/>
                    </a:lnTo>
                    <a:close/>
                    <a:moveTo>
                      <a:pt x="286" y="416"/>
                    </a:move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58" y="127"/>
                      <a:pt x="258" y="127"/>
                      <a:pt x="258" y="127"/>
                    </a:cubicBezTo>
                    <a:cubicBezTo>
                      <a:pt x="293" y="127"/>
                      <a:pt x="293" y="127"/>
                      <a:pt x="293" y="127"/>
                    </a:cubicBezTo>
                    <a:cubicBezTo>
                      <a:pt x="293" y="414"/>
                      <a:pt x="293" y="414"/>
                      <a:pt x="293" y="414"/>
                    </a:cubicBezTo>
                    <a:lnTo>
                      <a:pt x="286" y="416"/>
                    </a:lnTo>
                    <a:close/>
                    <a:moveTo>
                      <a:pt x="637" y="300"/>
                    </a:moveTo>
                    <a:cubicBezTo>
                      <a:pt x="601" y="312"/>
                      <a:pt x="601" y="312"/>
                      <a:pt x="601" y="312"/>
                    </a:cubicBezTo>
                    <a:cubicBezTo>
                      <a:pt x="601" y="127"/>
                      <a:pt x="601" y="127"/>
                      <a:pt x="601" y="127"/>
                    </a:cubicBezTo>
                    <a:cubicBezTo>
                      <a:pt x="637" y="127"/>
                      <a:pt x="637" y="127"/>
                      <a:pt x="637" y="127"/>
                    </a:cubicBezTo>
                    <a:lnTo>
                      <a:pt x="637" y="30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25" name="Group 24"/>
          <p:cNvGrpSpPr/>
          <p:nvPr/>
        </p:nvGrpSpPr>
        <p:grpSpPr>
          <a:xfrm>
            <a:off x="7851758" y="2227861"/>
            <a:ext cx="3140395" cy="3840082"/>
            <a:chOff x="7851758" y="2227861"/>
            <a:chExt cx="3140395" cy="3840082"/>
          </a:xfrm>
        </p:grpSpPr>
        <p:grpSp>
          <p:nvGrpSpPr>
            <p:cNvPr id="116" name="Group 115"/>
            <p:cNvGrpSpPr/>
            <p:nvPr/>
          </p:nvGrpSpPr>
          <p:grpSpPr>
            <a:xfrm>
              <a:off x="7851758" y="2227861"/>
              <a:ext cx="3140395" cy="3259743"/>
              <a:chOff x="1408322" y="2227861"/>
              <a:chExt cx="3140395" cy="3259743"/>
            </a:xfrm>
          </p:grpSpPr>
          <p:grpSp>
            <p:nvGrpSpPr>
              <p:cNvPr id="117" name="Group 116"/>
              <p:cNvGrpSpPr/>
              <p:nvPr/>
            </p:nvGrpSpPr>
            <p:grpSpPr>
              <a:xfrm>
                <a:off x="1519520" y="2227861"/>
                <a:ext cx="2909149" cy="3259743"/>
                <a:chOff x="1519519" y="2227861"/>
                <a:chExt cx="2940039" cy="3259743"/>
              </a:xfrm>
            </p:grpSpPr>
            <p:sp>
              <p:nvSpPr>
                <p:cNvPr id="122" name="Rectangle 121"/>
                <p:cNvSpPr/>
                <p:nvPr/>
              </p:nvSpPr>
              <p:spPr>
                <a:xfrm>
                  <a:off x="1519519" y="411240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123" name="Rectangle 122"/>
                <p:cNvSpPr/>
                <p:nvPr/>
              </p:nvSpPr>
              <p:spPr>
                <a:xfrm>
                  <a:off x="1519519" y="4800765"/>
                  <a:ext cx="2940039" cy="344180"/>
                </a:xfrm>
                <a:prstGeom prst="rect">
                  <a:avLst/>
                </a:prstGeom>
                <a:solidFill>
                  <a:srgbClr val="FDFDFD"/>
                </a:solidFill>
                <a:ln w="63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124" name="Rectangle 123"/>
                <p:cNvSpPr/>
                <p:nvPr/>
              </p:nvSpPr>
              <p:spPr>
                <a:xfrm>
                  <a:off x="1519519" y="2227861"/>
                  <a:ext cx="2940039" cy="344180"/>
                </a:xfrm>
                <a:prstGeom prst="rect">
                  <a:avLst/>
                </a:prstGeom>
                <a:solidFill>
                  <a:schemeClr val="accent3">
                    <a:alpha val="85000"/>
                  </a:schemeClr>
                </a:solidFill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grpSp>
              <p:nvGrpSpPr>
                <p:cNvPr id="125" name="Group 124"/>
                <p:cNvGrpSpPr/>
                <p:nvPr/>
              </p:nvGrpSpPr>
              <p:grpSpPr>
                <a:xfrm>
                  <a:off x="1519519" y="2584591"/>
                  <a:ext cx="2940039" cy="1158380"/>
                  <a:chOff x="1519519" y="2584591"/>
                  <a:chExt cx="2940039" cy="1158380"/>
                </a:xfrm>
              </p:grpSpPr>
              <p:sp>
                <p:nvSpPr>
                  <p:cNvPr id="137" name="Rectangle 136"/>
                  <p:cNvSpPr/>
                  <p:nvPr/>
                </p:nvSpPr>
                <p:spPr>
                  <a:xfrm>
                    <a:off x="1519519" y="2584591"/>
                    <a:ext cx="2940039" cy="1158380"/>
                  </a:xfrm>
                  <a:prstGeom prst="rect">
                    <a:avLst/>
                  </a:prstGeom>
                  <a:solidFill>
                    <a:schemeClr val="accent3">
                      <a:alpha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38" name="TextBox 137"/>
                  <p:cNvSpPr txBox="1"/>
                  <p:nvPr/>
                </p:nvSpPr>
                <p:spPr>
                  <a:xfrm>
                    <a:off x="2412648" y="2819167"/>
                    <a:ext cx="1153781" cy="707886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4000" dirty="0" smtClean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10</a:t>
                    </a:r>
                    <a:r>
                      <a:rPr lang="id-ID" sz="4000" dirty="0" smtClean="0">
                        <a:solidFill>
                          <a:schemeClr val="bg1"/>
                        </a:solidFill>
                        <a:latin typeface="Clear Sans Medium" panose="020B0603030202020304" pitchFamily="34" charset="0"/>
                        <a:cs typeface="Clear Sans Medium" panose="020B0603030202020304" pitchFamily="34" charset="0"/>
                      </a:rPr>
                      <a:t>0</a:t>
                    </a:r>
                    <a:endParaRPr lang="id-ID" sz="4000" dirty="0">
                      <a:solidFill>
                        <a:schemeClr val="bg1"/>
                      </a:solidFill>
                      <a:latin typeface="Clear Sans Medium" panose="020B0603030202020304" pitchFamily="34" charset="0"/>
                      <a:cs typeface="Clear Sans Medium" panose="020B0603030202020304" pitchFamily="34" charset="0"/>
                    </a:endParaRPr>
                  </a:p>
                </p:txBody>
              </p:sp>
              <p:sp>
                <p:nvSpPr>
                  <p:cNvPr id="139" name="TextBox 138"/>
                  <p:cNvSpPr txBox="1"/>
                  <p:nvPr/>
                </p:nvSpPr>
                <p:spPr>
                  <a:xfrm>
                    <a:off x="3428403" y="2922670"/>
                    <a:ext cx="343889" cy="496758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2667" b="1" dirty="0">
                        <a:solidFill>
                          <a:schemeClr val="bg1"/>
                        </a:solidFill>
                      </a:rPr>
                      <a:t>$</a:t>
                    </a:r>
                  </a:p>
                </p:txBody>
              </p:sp>
              <p:sp>
                <p:nvSpPr>
                  <p:cNvPr id="140" name="TextBox 139"/>
                  <p:cNvSpPr txBox="1"/>
                  <p:nvPr/>
                </p:nvSpPr>
                <p:spPr>
                  <a:xfrm>
                    <a:off x="2555826" y="3325612"/>
                    <a:ext cx="1002197" cy="307777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id-ID" sz="1400" dirty="0">
                        <a:solidFill>
                          <a:schemeClr val="bg1"/>
                        </a:solidFill>
                        <a:latin typeface="Clear Sans Light" panose="020B0303030202020304" pitchFamily="34" charset="0"/>
                        <a:cs typeface="Clear Sans Light" panose="020B0303030202020304" pitchFamily="34" charset="0"/>
                      </a:rPr>
                      <a:t>per month</a:t>
                    </a:r>
                  </a:p>
                </p:txBody>
              </p:sp>
            </p:grpSp>
            <p:grpSp>
              <p:nvGrpSpPr>
                <p:cNvPr id="126" name="Group 125"/>
                <p:cNvGrpSpPr/>
                <p:nvPr/>
              </p:nvGrpSpPr>
              <p:grpSpPr>
                <a:xfrm>
                  <a:off x="1519519" y="3768223"/>
                  <a:ext cx="2940039" cy="344182"/>
                  <a:chOff x="1519519" y="3768223"/>
                  <a:chExt cx="2940039" cy="344182"/>
                </a:xfrm>
              </p:grpSpPr>
              <p:sp>
                <p:nvSpPr>
                  <p:cNvPr id="135" name="Rectangle 134"/>
                  <p:cNvSpPr/>
                  <p:nvPr/>
                </p:nvSpPr>
                <p:spPr>
                  <a:xfrm>
                    <a:off x="1519519" y="376822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36" name="TextBox 135"/>
                  <p:cNvSpPr txBox="1"/>
                  <p:nvPr/>
                </p:nvSpPr>
                <p:spPr>
                  <a:xfrm>
                    <a:off x="2288719" y="3768223"/>
                    <a:ext cx="1401646" cy="297454"/>
                  </a:xfrm>
                  <a:prstGeom prst="rect">
                    <a:avLst/>
                  </a:prstGeom>
                  <a:noFill/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20</a:t>
                    </a:r>
                    <a:r>
                      <a:rPr lang="id-ID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 </a:t>
                    </a:r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GB Bandwith</a:t>
                    </a:r>
                  </a:p>
                </p:txBody>
              </p:sp>
            </p:grpSp>
            <p:sp>
              <p:nvSpPr>
                <p:cNvPr id="127" name="TextBox 126"/>
                <p:cNvSpPr txBox="1"/>
                <p:nvPr/>
              </p:nvSpPr>
              <p:spPr>
                <a:xfrm>
                  <a:off x="2219061" y="4122075"/>
                  <a:ext cx="1540967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Unlimited File Size</a:t>
                  </a:r>
                  <a:endParaRPr lang="id-ID" sz="1333" dirty="0">
                    <a:solidFill>
                      <a:schemeClr val="bg1">
                        <a:lumMod val="65000"/>
                      </a:schemeClr>
                    </a:solidFill>
                    <a:latin typeface="Lato Light" panose="020F0302020204030203" pitchFamily="34" charset="0"/>
                  </a:endParaRPr>
                </a:p>
              </p:txBody>
            </p:sp>
            <p:sp>
              <p:nvSpPr>
                <p:cNvPr id="128" name="TextBox 127"/>
                <p:cNvSpPr txBox="1"/>
                <p:nvPr/>
              </p:nvSpPr>
              <p:spPr>
                <a:xfrm>
                  <a:off x="2377819" y="4820192"/>
                  <a:ext cx="1223442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8</a:t>
                  </a:r>
                  <a:r>
                    <a:rPr lang="id-ID" sz="1333" dirty="0" smtClean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 </a:t>
                  </a:r>
                  <a:r>
                    <a:rPr lang="en-US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G</a:t>
                  </a:r>
                  <a:r>
                    <a:rPr lang="id-ID" sz="1333" dirty="0">
                      <a:solidFill>
                        <a:schemeClr val="bg1">
                          <a:lumMod val="65000"/>
                        </a:schemeClr>
                      </a:solidFill>
                      <a:latin typeface="Lato Light" panose="020F0302020204030203" pitchFamily="34" charset="0"/>
                    </a:rPr>
                    <a:t>B Memory</a:t>
                  </a:r>
                </a:p>
              </p:txBody>
            </p:sp>
            <p:grpSp>
              <p:nvGrpSpPr>
                <p:cNvPr id="129" name="Group 128"/>
                <p:cNvGrpSpPr/>
                <p:nvPr/>
              </p:nvGrpSpPr>
              <p:grpSpPr>
                <a:xfrm>
                  <a:off x="1519519" y="4456585"/>
                  <a:ext cx="2940039" cy="344180"/>
                  <a:chOff x="1519519" y="4456585"/>
                  <a:chExt cx="2940039" cy="344180"/>
                </a:xfrm>
              </p:grpSpPr>
              <p:sp>
                <p:nvSpPr>
                  <p:cNvPr id="133" name="Rectangle 132"/>
                  <p:cNvSpPr/>
                  <p:nvPr/>
                </p:nvSpPr>
                <p:spPr>
                  <a:xfrm>
                    <a:off x="1519519" y="4456585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34" name="TextBox 133"/>
                  <p:cNvSpPr txBox="1"/>
                  <p:nvPr/>
                </p:nvSpPr>
                <p:spPr>
                  <a:xfrm>
                    <a:off x="2401310" y="4477761"/>
                    <a:ext cx="1176462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10</a:t>
                    </a:r>
                    <a:r>
                      <a:rPr lang="id-ID" sz="1333" dirty="0" smtClean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 </a:t>
                    </a:r>
                    <a:r>
                      <a:rPr lang="id-ID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  <a:cs typeface="Clear Sans" panose="020B0503030202020304" pitchFamily="34" charset="0"/>
                      </a:rPr>
                      <a:t>GHZ CPU</a:t>
                    </a:r>
                  </a:p>
                </p:txBody>
              </p:sp>
            </p:grpSp>
            <p:grpSp>
              <p:nvGrpSpPr>
                <p:cNvPr id="130" name="Group 129"/>
                <p:cNvGrpSpPr/>
                <p:nvPr/>
              </p:nvGrpSpPr>
              <p:grpSpPr>
                <a:xfrm>
                  <a:off x="1519519" y="5143424"/>
                  <a:ext cx="2940039" cy="344180"/>
                  <a:chOff x="1519519" y="5143424"/>
                  <a:chExt cx="2940039" cy="344180"/>
                </a:xfrm>
              </p:grpSpPr>
              <p:sp>
                <p:nvSpPr>
                  <p:cNvPr id="131" name="Rectangle 130"/>
                  <p:cNvSpPr/>
                  <p:nvPr/>
                </p:nvSpPr>
                <p:spPr>
                  <a:xfrm>
                    <a:off x="1519519" y="5143424"/>
                    <a:ext cx="2940039" cy="344180"/>
                  </a:xfrm>
                  <a:prstGeom prst="rect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63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/>
                  </a:p>
                </p:txBody>
              </p:sp>
              <p:sp>
                <p:nvSpPr>
                  <p:cNvPr id="132" name="TextBox 131"/>
                  <p:cNvSpPr txBox="1"/>
                  <p:nvPr/>
                </p:nvSpPr>
                <p:spPr>
                  <a:xfrm>
                    <a:off x="2375389" y="5164600"/>
                    <a:ext cx="1228302" cy="297454"/>
                  </a:xfrm>
                  <a:prstGeom prst="rect">
                    <a:avLst/>
                  </a:prstGeom>
                  <a:noFill/>
                  <a:ln>
                    <a:noFill/>
                  </a:ln>
                </p:spPr>
                <p:txBody>
                  <a:bodyPr wrap="none" rtlCol="0">
                    <a:spAutoFit/>
                  </a:bodyPr>
                  <a:lstStyle/>
                  <a:p>
                    <a:pPr algn="ctr"/>
                    <a:r>
                      <a:rPr lang="en-US" sz="1333" dirty="0">
                        <a:solidFill>
                          <a:schemeClr val="bg1">
                            <a:lumMod val="50000"/>
                          </a:schemeClr>
                        </a:solidFill>
                        <a:latin typeface="Lato Light" panose="020F0302020204030203" pitchFamily="34" charset="0"/>
                      </a:rPr>
                      <a:t>24x 7 Support</a:t>
                    </a:r>
                    <a:endParaRPr lang="id-ID" sz="1333" dirty="0">
                      <a:solidFill>
                        <a:schemeClr val="bg1">
                          <a:lumMod val="50000"/>
                        </a:schemeClr>
                      </a:solidFill>
                      <a:latin typeface="Lato Light" panose="020F0302020204030203" pitchFamily="34" charset="0"/>
                    </a:endParaRPr>
                  </a:p>
                </p:txBody>
              </p:sp>
            </p:grpSp>
          </p:grpSp>
          <p:grpSp>
            <p:nvGrpSpPr>
              <p:cNvPr id="118" name="Group 117"/>
              <p:cNvGrpSpPr/>
              <p:nvPr/>
            </p:nvGrpSpPr>
            <p:grpSpPr>
              <a:xfrm>
                <a:off x="1408322" y="2350658"/>
                <a:ext cx="3140395" cy="634461"/>
                <a:chOff x="4531434" y="2940216"/>
                <a:chExt cx="3129130" cy="634461"/>
              </a:xfrm>
            </p:grpSpPr>
            <p:sp>
              <p:nvSpPr>
                <p:cNvPr id="119" name="Right Triangle 118"/>
                <p:cNvSpPr/>
                <p:nvPr/>
              </p:nvSpPr>
              <p:spPr>
                <a:xfrm rot="10800000">
                  <a:off x="4531434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alpha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Right Triangle 119"/>
                <p:cNvSpPr/>
                <p:nvPr/>
              </p:nvSpPr>
              <p:spPr>
                <a:xfrm rot="10800000" flipH="1">
                  <a:off x="7540947" y="3457927"/>
                  <a:ext cx="116750" cy="116750"/>
                </a:xfrm>
                <a:prstGeom prst="rtTriangle">
                  <a:avLst/>
                </a:prstGeom>
                <a:solidFill>
                  <a:schemeClr val="accent3">
                    <a:alpha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1" name="Rectangle 120"/>
                <p:cNvSpPr/>
                <p:nvPr/>
              </p:nvSpPr>
              <p:spPr>
                <a:xfrm>
                  <a:off x="4531435" y="2940216"/>
                  <a:ext cx="3129129" cy="51771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142" name="TextBox 141"/>
            <p:cNvSpPr txBox="1"/>
            <p:nvPr/>
          </p:nvSpPr>
          <p:spPr>
            <a:xfrm>
              <a:off x="8761652" y="2432418"/>
              <a:ext cx="130964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Ultimate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148" name="Group 147"/>
            <p:cNvGrpSpPr/>
            <p:nvPr/>
          </p:nvGrpSpPr>
          <p:grpSpPr>
            <a:xfrm>
              <a:off x="8655498" y="5657199"/>
              <a:ext cx="1638065" cy="410744"/>
              <a:chOff x="2170509" y="5657199"/>
              <a:chExt cx="1638065" cy="410744"/>
            </a:xfrm>
          </p:grpSpPr>
          <p:grpSp>
            <p:nvGrpSpPr>
              <p:cNvPr id="149" name="Group 148"/>
              <p:cNvGrpSpPr/>
              <p:nvPr/>
            </p:nvGrpSpPr>
            <p:grpSpPr>
              <a:xfrm>
                <a:off x="2170509" y="5657199"/>
                <a:ext cx="1638065" cy="410744"/>
                <a:chOff x="2069839" y="6089745"/>
                <a:chExt cx="1683915" cy="410744"/>
              </a:xfrm>
            </p:grpSpPr>
            <p:sp>
              <p:nvSpPr>
                <p:cNvPr id="151" name="Rectangle 150"/>
                <p:cNvSpPr/>
                <p:nvPr/>
              </p:nvSpPr>
              <p:spPr>
                <a:xfrm>
                  <a:off x="2069839" y="6089745"/>
                  <a:ext cx="1683915" cy="410744"/>
                </a:xfrm>
                <a:prstGeom prst="rect">
                  <a:avLst/>
                </a:prstGeom>
                <a:noFill/>
                <a:ln w="3175"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sz="2400"/>
                </a:p>
              </p:txBody>
            </p:sp>
            <p:sp>
              <p:nvSpPr>
                <p:cNvPr id="152" name="TextBox 151"/>
                <p:cNvSpPr txBox="1"/>
                <p:nvPr/>
              </p:nvSpPr>
              <p:spPr>
                <a:xfrm>
                  <a:off x="2479333" y="6136270"/>
                  <a:ext cx="1064855" cy="29745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333" dirty="0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Select Plan</a:t>
                  </a:r>
                  <a:endParaRPr lang="id-ID" sz="1333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  <p:sp>
            <p:nvSpPr>
              <p:cNvPr id="150" name="Freeform 34"/>
              <p:cNvSpPr>
                <a:spLocks noEditPoints="1"/>
              </p:cNvSpPr>
              <p:nvPr/>
            </p:nvSpPr>
            <p:spPr bwMode="auto">
              <a:xfrm>
                <a:off x="2290332" y="5748233"/>
                <a:ext cx="234864" cy="221849"/>
              </a:xfrm>
              <a:custGeom>
                <a:avLst/>
                <a:gdLst>
                  <a:gd name="T0" fmla="*/ 164 w 674"/>
                  <a:gd name="T1" fmla="*/ 29 h 639"/>
                  <a:gd name="T2" fmla="*/ 164 w 674"/>
                  <a:gd name="T3" fmla="*/ 29 h 639"/>
                  <a:gd name="T4" fmla="*/ 164 w 674"/>
                  <a:gd name="T5" fmla="*/ 28 h 639"/>
                  <a:gd name="T6" fmla="*/ 164 w 674"/>
                  <a:gd name="T7" fmla="*/ 28 h 639"/>
                  <a:gd name="T8" fmla="*/ 164 w 674"/>
                  <a:gd name="T9" fmla="*/ 28 h 639"/>
                  <a:gd name="T10" fmla="*/ 164 w 674"/>
                  <a:gd name="T11" fmla="*/ 28 h 639"/>
                  <a:gd name="T12" fmla="*/ 164 w 674"/>
                  <a:gd name="T13" fmla="*/ 28 h 639"/>
                  <a:gd name="T14" fmla="*/ 163 w 674"/>
                  <a:gd name="T15" fmla="*/ 27 h 639"/>
                  <a:gd name="T16" fmla="*/ 163 w 674"/>
                  <a:gd name="T17" fmla="*/ 27 h 639"/>
                  <a:gd name="T18" fmla="*/ 163 w 674"/>
                  <a:gd name="T19" fmla="*/ 27 h 639"/>
                  <a:gd name="T20" fmla="*/ 163 w 674"/>
                  <a:gd name="T21" fmla="*/ 27 h 639"/>
                  <a:gd name="T22" fmla="*/ 163 w 674"/>
                  <a:gd name="T23" fmla="*/ 27 h 639"/>
                  <a:gd name="T24" fmla="*/ 163 w 674"/>
                  <a:gd name="T25" fmla="*/ 27 h 639"/>
                  <a:gd name="T26" fmla="*/ 163 w 674"/>
                  <a:gd name="T27" fmla="*/ 26 h 639"/>
                  <a:gd name="T28" fmla="*/ 162 w 674"/>
                  <a:gd name="T29" fmla="*/ 26 h 639"/>
                  <a:gd name="T30" fmla="*/ 162 w 674"/>
                  <a:gd name="T31" fmla="*/ 26 h 639"/>
                  <a:gd name="T32" fmla="*/ 162 w 674"/>
                  <a:gd name="T33" fmla="*/ 26 h 639"/>
                  <a:gd name="T34" fmla="*/ 162 w 674"/>
                  <a:gd name="T35" fmla="*/ 26 h 639"/>
                  <a:gd name="T36" fmla="*/ 159 w 674"/>
                  <a:gd name="T37" fmla="*/ 24 h 639"/>
                  <a:gd name="T38" fmla="*/ 159 w 674"/>
                  <a:gd name="T39" fmla="*/ 24 h 639"/>
                  <a:gd name="T40" fmla="*/ 159 w 674"/>
                  <a:gd name="T41" fmla="*/ 23 h 639"/>
                  <a:gd name="T42" fmla="*/ 159 w 674"/>
                  <a:gd name="T43" fmla="*/ 23 h 639"/>
                  <a:gd name="T44" fmla="*/ 159 w 674"/>
                  <a:gd name="T45" fmla="*/ 23 h 639"/>
                  <a:gd name="T46" fmla="*/ 158 w 674"/>
                  <a:gd name="T47" fmla="*/ 23 h 639"/>
                  <a:gd name="T48" fmla="*/ 158 w 674"/>
                  <a:gd name="T49" fmla="*/ 23 h 639"/>
                  <a:gd name="T50" fmla="*/ 158 w 674"/>
                  <a:gd name="T51" fmla="*/ 23 h 639"/>
                  <a:gd name="T52" fmla="*/ 158 w 674"/>
                  <a:gd name="T53" fmla="*/ 23 h 639"/>
                  <a:gd name="T54" fmla="*/ 158 w 674"/>
                  <a:gd name="T55" fmla="*/ 23 h 639"/>
                  <a:gd name="T56" fmla="*/ 157 w 674"/>
                  <a:gd name="T57" fmla="*/ 23 h 639"/>
                  <a:gd name="T58" fmla="*/ 157 w 674"/>
                  <a:gd name="T59" fmla="*/ 22 h 639"/>
                  <a:gd name="T60" fmla="*/ 157 w 674"/>
                  <a:gd name="T61" fmla="*/ 22 h 639"/>
                  <a:gd name="T62" fmla="*/ 157 w 674"/>
                  <a:gd name="T63" fmla="*/ 22 h 639"/>
                  <a:gd name="T64" fmla="*/ 157 w 674"/>
                  <a:gd name="T65" fmla="*/ 22 h 639"/>
                  <a:gd name="T66" fmla="*/ 156 w 674"/>
                  <a:gd name="T67" fmla="*/ 22 h 639"/>
                  <a:gd name="T68" fmla="*/ 156 w 674"/>
                  <a:gd name="T69" fmla="*/ 22 h 639"/>
                  <a:gd name="T70" fmla="*/ 156 w 674"/>
                  <a:gd name="T71" fmla="*/ 22 h 639"/>
                  <a:gd name="T72" fmla="*/ 156 w 674"/>
                  <a:gd name="T73" fmla="*/ 22 h 639"/>
                  <a:gd name="T74" fmla="*/ 156 w 674"/>
                  <a:gd name="T75" fmla="*/ 22 h 639"/>
                  <a:gd name="T76" fmla="*/ 155 w 674"/>
                  <a:gd name="T77" fmla="*/ 22 h 639"/>
                  <a:gd name="T78" fmla="*/ 155 w 674"/>
                  <a:gd name="T79" fmla="*/ 22 h 639"/>
                  <a:gd name="T80" fmla="*/ 155 w 674"/>
                  <a:gd name="T81" fmla="*/ 22 h 639"/>
                  <a:gd name="T82" fmla="*/ 155 w 674"/>
                  <a:gd name="T83" fmla="*/ 21 h 639"/>
                  <a:gd name="T84" fmla="*/ 154 w 674"/>
                  <a:gd name="T85" fmla="*/ 21 h 639"/>
                  <a:gd name="T86" fmla="*/ 154 w 674"/>
                  <a:gd name="T87" fmla="*/ 21 h 639"/>
                  <a:gd name="T88" fmla="*/ 153 w 674"/>
                  <a:gd name="T89" fmla="*/ 21 h 639"/>
                  <a:gd name="T90" fmla="*/ 151 w 674"/>
                  <a:gd name="T91" fmla="*/ 21 h 639"/>
                  <a:gd name="T92" fmla="*/ 151 w 674"/>
                  <a:gd name="T93" fmla="*/ 21 h 639"/>
                  <a:gd name="T94" fmla="*/ 150 w 674"/>
                  <a:gd name="T95" fmla="*/ 21 h 639"/>
                  <a:gd name="T96" fmla="*/ 150 w 674"/>
                  <a:gd name="T97" fmla="*/ 21 h 639"/>
                  <a:gd name="T98" fmla="*/ 149 w 674"/>
                  <a:gd name="T99" fmla="*/ 21 h 639"/>
                  <a:gd name="T100" fmla="*/ 75 w 674"/>
                  <a:gd name="T101" fmla="*/ 58 h 639"/>
                  <a:gd name="T102" fmla="*/ 374 w 674"/>
                  <a:gd name="T103" fmla="*/ 506 h 639"/>
                  <a:gd name="T104" fmla="*/ 297 w 674"/>
                  <a:gd name="T105" fmla="*/ 452 h 639"/>
                  <a:gd name="T106" fmla="*/ 592 w 674"/>
                  <a:gd name="T107" fmla="*/ 601 h 639"/>
                  <a:gd name="T108" fmla="*/ 374 w 674"/>
                  <a:gd name="T109" fmla="*/ 127 h 639"/>
                  <a:gd name="T110" fmla="*/ 488 w 674"/>
                  <a:gd name="T111" fmla="*/ 127 h 639"/>
                  <a:gd name="T112" fmla="*/ 239 w 674"/>
                  <a:gd name="T113" fmla="*/ 127 h 639"/>
                  <a:gd name="T114" fmla="*/ 637 w 674"/>
                  <a:gd name="T115" fmla="*/ 300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74" h="639">
                    <a:moveTo>
                      <a:pt x="656" y="90"/>
                    </a:moveTo>
                    <a:cubicBezTo>
                      <a:pt x="184" y="90"/>
                      <a:pt x="184" y="90"/>
                      <a:pt x="184" y="90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6" y="32"/>
                      <a:pt x="165" y="30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64" y="29"/>
                      <a:pt x="164" y="29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8"/>
                      <a:pt x="164" y="28"/>
                      <a:pt x="164" y="28"/>
                    </a:cubicBezTo>
                    <a:cubicBezTo>
                      <a:pt x="164" y="27"/>
                      <a:pt x="164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7"/>
                    </a:cubicBezTo>
                    <a:cubicBezTo>
                      <a:pt x="163" y="27"/>
                      <a:pt x="163" y="27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3" y="26"/>
                      <a:pt x="163" y="26"/>
                    </a:cubicBezTo>
                    <a:cubicBezTo>
                      <a:pt x="163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1" y="25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60" y="24"/>
                    </a:cubicBezTo>
                    <a:cubicBezTo>
                      <a:pt x="160" y="24"/>
                      <a:pt x="160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59" y="24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9" y="23"/>
                    </a:cubicBezTo>
                    <a:cubicBezTo>
                      <a:pt x="159" y="23"/>
                      <a:pt x="159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8" y="23"/>
                    </a:cubicBezTo>
                    <a:cubicBezTo>
                      <a:pt x="158" y="23"/>
                      <a:pt x="158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3"/>
                      <a:pt x="157" y="23"/>
                    </a:cubicBezTo>
                    <a:cubicBezTo>
                      <a:pt x="157" y="23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7" y="22"/>
                      <a:pt x="157" y="22"/>
                      <a:pt x="157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6" y="22"/>
                      <a:pt x="156" y="22"/>
                    </a:cubicBezTo>
                    <a:cubicBezTo>
                      <a:pt x="156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2"/>
                      <a:pt x="155" y="22"/>
                    </a:cubicBezTo>
                    <a:cubicBezTo>
                      <a:pt x="155" y="22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4" y="21"/>
                      <a:pt x="154" y="21"/>
                      <a:pt x="154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3" y="21"/>
                      <a:pt x="153" y="21"/>
                      <a:pt x="153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1" y="21"/>
                      <a:pt x="151" y="21"/>
                      <a:pt x="151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50" y="21"/>
                    </a:cubicBezTo>
                    <a:cubicBezTo>
                      <a:pt x="150" y="21"/>
                      <a:pt x="150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149" y="21"/>
                      <a:pt x="149" y="21"/>
                      <a:pt x="149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68" y="8"/>
                      <a:pt x="55" y="0"/>
                      <a:pt x="40" y="0"/>
                    </a:cubicBezTo>
                    <a:cubicBezTo>
                      <a:pt x="18" y="0"/>
                      <a:pt x="0" y="17"/>
                      <a:pt x="0" y="39"/>
                    </a:cubicBezTo>
                    <a:cubicBezTo>
                      <a:pt x="0" y="61"/>
                      <a:pt x="18" y="79"/>
                      <a:pt x="40" y="79"/>
                    </a:cubicBezTo>
                    <a:cubicBezTo>
                      <a:pt x="55" y="79"/>
                      <a:pt x="68" y="70"/>
                      <a:pt x="75" y="58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255" y="446"/>
                      <a:pt x="255" y="446"/>
                      <a:pt x="255" y="446"/>
                    </a:cubicBezTo>
                    <a:cubicBezTo>
                      <a:pt x="256" y="447"/>
                      <a:pt x="256" y="448"/>
                      <a:pt x="257" y="449"/>
                    </a:cubicBezTo>
                    <a:cubicBezTo>
                      <a:pt x="270" y="493"/>
                      <a:pt x="270" y="493"/>
                      <a:pt x="270" y="493"/>
                    </a:cubicBezTo>
                    <a:cubicBezTo>
                      <a:pt x="273" y="500"/>
                      <a:pt x="280" y="506"/>
                      <a:pt x="288" y="506"/>
                    </a:cubicBezTo>
                    <a:cubicBezTo>
                      <a:pt x="322" y="506"/>
                      <a:pt x="322" y="506"/>
                      <a:pt x="322" y="506"/>
                    </a:cubicBezTo>
                    <a:cubicBezTo>
                      <a:pt x="297" y="516"/>
                      <a:pt x="279" y="541"/>
                      <a:pt x="279" y="570"/>
                    </a:cubicBezTo>
                    <a:cubicBezTo>
                      <a:pt x="279" y="608"/>
                      <a:pt x="310" y="639"/>
                      <a:pt x="348" y="639"/>
                    </a:cubicBezTo>
                    <a:cubicBezTo>
                      <a:pt x="386" y="639"/>
                      <a:pt x="417" y="608"/>
                      <a:pt x="417" y="570"/>
                    </a:cubicBezTo>
                    <a:cubicBezTo>
                      <a:pt x="417" y="541"/>
                      <a:pt x="399" y="516"/>
                      <a:pt x="374" y="506"/>
                    </a:cubicBezTo>
                    <a:cubicBezTo>
                      <a:pt x="566" y="506"/>
                      <a:pt x="566" y="506"/>
                      <a:pt x="566" y="506"/>
                    </a:cubicBezTo>
                    <a:cubicBezTo>
                      <a:pt x="541" y="516"/>
                      <a:pt x="523" y="541"/>
                      <a:pt x="523" y="570"/>
                    </a:cubicBezTo>
                    <a:cubicBezTo>
                      <a:pt x="523" y="608"/>
                      <a:pt x="554" y="639"/>
                      <a:pt x="592" y="639"/>
                    </a:cubicBezTo>
                    <a:cubicBezTo>
                      <a:pt x="630" y="639"/>
                      <a:pt x="661" y="608"/>
                      <a:pt x="661" y="570"/>
                    </a:cubicBezTo>
                    <a:cubicBezTo>
                      <a:pt x="661" y="541"/>
                      <a:pt x="643" y="516"/>
                      <a:pt x="618" y="506"/>
                    </a:cubicBezTo>
                    <a:cubicBezTo>
                      <a:pt x="656" y="506"/>
                      <a:pt x="656" y="506"/>
                      <a:pt x="656" y="506"/>
                    </a:cubicBezTo>
                    <a:cubicBezTo>
                      <a:pt x="666" y="506"/>
                      <a:pt x="674" y="497"/>
                      <a:pt x="674" y="487"/>
                    </a:cubicBezTo>
                    <a:cubicBezTo>
                      <a:pt x="674" y="477"/>
                      <a:pt x="666" y="468"/>
                      <a:pt x="656" y="468"/>
                    </a:cubicBezTo>
                    <a:cubicBezTo>
                      <a:pt x="302" y="468"/>
                      <a:pt x="302" y="468"/>
                      <a:pt x="302" y="468"/>
                    </a:cubicBezTo>
                    <a:cubicBezTo>
                      <a:pt x="297" y="452"/>
                      <a:pt x="297" y="452"/>
                      <a:pt x="297" y="452"/>
                    </a:cubicBezTo>
                    <a:cubicBezTo>
                      <a:pt x="662" y="332"/>
                      <a:pt x="662" y="332"/>
                      <a:pt x="662" y="332"/>
                    </a:cubicBezTo>
                    <a:cubicBezTo>
                      <a:pt x="669" y="329"/>
                      <a:pt x="674" y="322"/>
                      <a:pt x="674" y="314"/>
                    </a:cubicBezTo>
                    <a:cubicBezTo>
                      <a:pt x="674" y="108"/>
                      <a:pt x="674" y="108"/>
                      <a:pt x="674" y="108"/>
                    </a:cubicBezTo>
                    <a:cubicBezTo>
                      <a:pt x="674" y="98"/>
                      <a:pt x="666" y="90"/>
                      <a:pt x="656" y="90"/>
                    </a:cubicBezTo>
                    <a:close/>
                    <a:moveTo>
                      <a:pt x="348" y="601"/>
                    </a:moveTo>
                    <a:cubicBezTo>
                      <a:pt x="330" y="601"/>
                      <a:pt x="316" y="587"/>
                      <a:pt x="316" y="570"/>
                    </a:cubicBezTo>
                    <a:cubicBezTo>
                      <a:pt x="316" y="552"/>
                      <a:pt x="330" y="538"/>
                      <a:pt x="348" y="538"/>
                    </a:cubicBezTo>
                    <a:cubicBezTo>
                      <a:pt x="365" y="538"/>
                      <a:pt x="379" y="552"/>
                      <a:pt x="379" y="570"/>
                    </a:cubicBezTo>
                    <a:cubicBezTo>
                      <a:pt x="379" y="587"/>
                      <a:pt x="365" y="601"/>
                      <a:pt x="348" y="601"/>
                    </a:cubicBezTo>
                    <a:close/>
                    <a:moveTo>
                      <a:pt x="592" y="601"/>
                    </a:moveTo>
                    <a:cubicBezTo>
                      <a:pt x="575" y="601"/>
                      <a:pt x="560" y="587"/>
                      <a:pt x="560" y="570"/>
                    </a:cubicBezTo>
                    <a:cubicBezTo>
                      <a:pt x="560" y="552"/>
                      <a:pt x="575" y="538"/>
                      <a:pt x="592" y="538"/>
                    </a:cubicBezTo>
                    <a:cubicBezTo>
                      <a:pt x="609" y="538"/>
                      <a:pt x="623" y="552"/>
                      <a:pt x="623" y="570"/>
                    </a:cubicBezTo>
                    <a:cubicBezTo>
                      <a:pt x="623" y="587"/>
                      <a:pt x="609" y="601"/>
                      <a:pt x="592" y="601"/>
                    </a:cubicBezTo>
                    <a:close/>
                    <a:moveTo>
                      <a:pt x="316" y="127"/>
                    </a:moveTo>
                    <a:cubicBezTo>
                      <a:pt x="352" y="127"/>
                      <a:pt x="352" y="127"/>
                      <a:pt x="352" y="127"/>
                    </a:cubicBezTo>
                    <a:cubicBezTo>
                      <a:pt x="352" y="394"/>
                      <a:pt x="352" y="394"/>
                      <a:pt x="352" y="394"/>
                    </a:cubicBezTo>
                    <a:cubicBezTo>
                      <a:pt x="316" y="406"/>
                      <a:pt x="316" y="406"/>
                      <a:pt x="316" y="406"/>
                    </a:cubicBezTo>
                    <a:lnTo>
                      <a:pt x="316" y="127"/>
                    </a:lnTo>
                    <a:close/>
                    <a:moveTo>
                      <a:pt x="374" y="127"/>
                    </a:moveTo>
                    <a:cubicBezTo>
                      <a:pt x="409" y="127"/>
                      <a:pt x="409" y="127"/>
                      <a:pt x="409" y="127"/>
                    </a:cubicBezTo>
                    <a:cubicBezTo>
                      <a:pt x="409" y="376"/>
                      <a:pt x="409" y="376"/>
                      <a:pt x="409" y="376"/>
                    </a:cubicBezTo>
                    <a:cubicBezTo>
                      <a:pt x="374" y="387"/>
                      <a:pt x="374" y="387"/>
                      <a:pt x="374" y="387"/>
                    </a:cubicBezTo>
                    <a:lnTo>
                      <a:pt x="374" y="127"/>
                    </a:lnTo>
                    <a:close/>
                    <a:moveTo>
                      <a:pt x="430" y="127"/>
                    </a:moveTo>
                    <a:cubicBezTo>
                      <a:pt x="467" y="127"/>
                      <a:pt x="467" y="127"/>
                      <a:pt x="467" y="127"/>
                    </a:cubicBezTo>
                    <a:cubicBezTo>
                      <a:pt x="467" y="356"/>
                      <a:pt x="467" y="356"/>
                      <a:pt x="467" y="356"/>
                    </a:cubicBezTo>
                    <a:cubicBezTo>
                      <a:pt x="430" y="369"/>
                      <a:pt x="430" y="369"/>
                      <a:pt x="430" y="369"/>
                    </a:cubicBezTo>
                    <a:lnTo>
                      <a:pt x="430" y="127"/>
                    </a:lnTo>
                    <a:close/>
                    <a:moveTo>
                      <a:pt x="488" y="127"/>
                    </a:moveTo>
                    <a:cubicBezTo>
                      <a:pt x="524" y="127"/>
                      <a:pt x="524" y="127"/>
                      <a:pt x="524" y="127"/>
                    </a:cubicBezTo>
                    <a:cubicBezTo>
                      <a:pt x="524" y="338"/>
                      <a:pt x="524" y="338"/>
                      <a:pt x="524" y="338"/>
                    </a:cubicBezTo>
                    <a:cubicBezTo>
                      <a:pt x="488" y="350"/>
                      <a:pt x="488" y="350"/>
                      <a:pt x="488" y="350"/>
                    </a:cubicBezTo>
                    <a:lnTo>
                      <a:pt x="488" y="127"/>
                    </a:lnTo>
                    <a:close/>
                    <a:moveTo>
                      <a:pt x="543" y="127"/>
                    </a:moveTo>
                    <a:cubicBezTo>
                      <a:pt x="583" y="127"/>
                      <a:pt x="583" y="127"/>
                      <a:pt x="583" y="127"/>
                    </a:cubicBezTo>
                    <a:cubicBezTo>
                      <a:pt x="583" y="318"/>
                      <a:pt x="583" y="318"/>
                      <a:pt x="583" y="318"/>
                    </a:cubicBezTo>
                    <a:cubicBezTo>
                      <a:pt x="543" y="331"/>
                      <a:pt x="543" y="331"/>
                      <a:pt x="543" y="331"/>
                    </a:cubicBezTo>
                    <a:lnTo>
                      <a:pt x="543" y="127"/>
                    </a:lnTo>
                    <a:close/>
                    <a:moveTo>
                      <a:pt x="239" y="127"/>
                    </a:moveTo>
                    <a:cubicBezTo>
                      <a:pt x="239" y="265"/>
                      <a:pt x="239" y="265"/>
                      <a:pt x="239" y="265"/>
                    </a:cubicBezTo>
                    <a:cubicBezTo>
                      <a:pt x="196" y="127"/>
                      <a:pt x="196" y="127"/>
                      <a:pt x="196" y="127"/>
                    </a:cubicBezTo>
                    <a:lnTo>
                      <a:pt x="239" y="127"/>
                    </a:lnTo>
                    <a:close/>
                    <a:moveTo>
                      <a:pt x="286" y="416"/>
                    </a:moveTo>
                    <a:cubicBezTo>
                      <a:pt x="258" y="326"/>
                      <a:pt x="258" y="326"/>
                      <a:pt x="258" y="326"/>
                    </a:cubicBezTo>
                    <a:cubicBezTo>
                      <a:pt x="258" y="127"/>
                      <a:pt x="258" y="127"/>
                      <a:pt x="258" y="127"/>
                    </a:cubicBezTo>
                    <a:cubicBezTo>
                      <a:pt x="293" y="127"/>
                      <a:pt x="293" y="127"/>
                      <a:pt x="293" y="127"/>
                    </a:cubicBezTo>
                    <a:cubicBezTo>
                      <a:pt x="293" y="414"/>
                      <a:pt x="293" y="414"/>
                      <a:pt x="293" y="414"/>
                    </a:cubicBezTo>
                    <a:lnTo>
                      <a:pt x="286" y="416"/>
                    </a:lnTo>
                    <a:close/>
                    <a:moveTo>
                      <a:pt x="637" y="300"/>
                    </a:moveTo>
                    <a:cubicBezTo>
                      <a:pt x="601" y="312"/>
                      <a:pt x="601" y="312"/>
                      <a:pt x="601" y="312"/>
                    </a:cubicBezTo>
                    <a:cubicBezTo>
                      <a:pt x="601" y="127"/>
                      <a:pt x="601" y="127"/>
                      <a:pt x="601" y="127"/>
                    </a:cubicBezTo>
                    <a:cubicBezTo>
                      <a:pt x="637" y="127"/>
                      <a:pt x="637" y="127"/>
                      <a:pt x="637" y="127"/>
                    </a:cubicBezTo>
                    <a:lnTo>
                      <a:pt x="637" y="30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53" name="Group 15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54" name="Oval 15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57" name="Rounded Rectangle 15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5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6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6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6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5150404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1465730" y="2080204"/>
            <a:ext cx="9305365" cy="310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Praesent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mencari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yg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besarnya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ala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kadar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..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endParaRPr lang="en-US" sz="1400" dirty="0" smtClean="0">
              <a:solidFill>
                <a:schemeClr val="bg1">
                  <a:lumMod val="65000"/>
                </a:schemeClr>
              </a:solidFill>
              <a:latin typeface="Lato Light" panose="020F0302020204030203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Praesent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mencari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yg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besa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na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kadan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..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endParaRPr lang="en-US" sz="1400" dirty="0" smtClean="0">
              <a:solidFill>
                <a:schemeClr val="bg1">
                  <a:lumMod val="65000"/>
                </a:schemeClr>
              </a:solidFill>
              <a:latin typeface="Lato Light" panose="020F0302020204030203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Praesent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mencai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yang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mana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dinaldan.dari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pada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sakit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hati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endParaRPr lang="en-US" sz="1400" dirty="0">
              <a:solidFill>
                <a:schemeClr val="bg1">
                  <a:lumMod val="65000"/>
                </a:schemeClr>
              </a:solidFill>
              <a:latin typeface="Lato Light" panose="020F0302020204030203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Praesent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kepada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apalah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nama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nya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itu.lebih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baik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sakit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gigi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ini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sayang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endParaRPr lang="en-US" sz="1400" dirty="0" smtClean="0">
              <a:solidFill>
                <a:schemeClr val="bg1">
                  <a:lumMod val="65000"/>
                </a:schemeClr>
              </a:solidFill>
              <a:latin typeface="Lato Light" panose="020F0302020204030203" pitchFamily="34" charset="0"/>
            </a:endParaRPr>
          </a:p>
          <a:p>
            <a:pPr marL="342900" indent="-342900">
              <a:buClr>
                <a:schemeClr val="accent3">
                  <a:lumMod val="75000"/>
                </a:schemeClr>
              </a:buClr>
              <a:buSzPct val="150000"/>
              <a:buFont typeface="+mj-lt"/>
              <a:buAutoNum type="alphaLcParenR"/>
            </a:pP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Praesent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pncarian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nya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itu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lah.dalam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amel</a:t>
            </a:r>
            <a:r>
              <a:rPr lang="en-US" sz="14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en-US" sz="14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Numeric  List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1" name="Oval 10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4" name="Rounded Rectangle 13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6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8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9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3497893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Social Network Icon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8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0" name="Oval 49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3" name="Rounded Rectangle 52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1486390" y="2863644"/>
            <a:ext cx="1937319" cy="1012430"/>
            <a:chOff x="1220811" y="2919566"/>
            <a:chExt cx="1937319" cy="1012430"/>
          </a:xfrm>
        </p:grpSpPr>
        <p:sp>
          <p:nvSpPr>
            <p:cNvPr id="63" name="TextBox 62"/>
            <p:cNvSpPr txBox="1"/>
            <p:nvPr/>
          </p:nvSpPr>
          <p:spPr>
            <a:xfrm>
              <a:off x="1570450" y="2919566"/>
              <a:ext cx="12394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4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power </a:t>
              </a:r>
              <a:r>
                <a:rPr lang="en-US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</a:t>
              </a:r>
              <a:r>
                <a:rPr lang="en-US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nde</a:t>
              </a:r>
              <a:r>
                <a:rPr lang="en-US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127900" y="2863644"/>
            <a:ext cx="1937319" cy="1012430"/>
            <a:chOff x="1220811" y="2919566"/>
            <a:chExt cx="1937319" cy="1012430"/>
          </a:xfrm>
        </p:grpSpPr>
        <p:sp>
          <p:nvSpPr>
            <p:cNvPr id="66" name="TextBox 65"/>
            <p:cNvSpPr txBox="1"/>
            <p:nvPr/>
          </p:nvSpPr>
          <p:spPr>
            <a:xfrm>
              <a:off x="1570447" y="2919566"/>
              <a:ext cx="12394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7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8807376" y="2863644"/>
            <a:ext cx="1937319" cy="1012430"/>
            <a:chOff x="1220811" y="2919566"/>
            <a:chExt cx="1937319" cy="1012430"/>
          </a:xfrm>
        </p:grpSpPr>
        <p:sp>
          <p:nvSpPr>
            <p:cNvPr id="69" name="TextBox 68"/>
            <p:cNvSpPr txBox="1"/>
            <p:nvPr/>
          </p:nvSpPr>
          <p:spPr>
            <a:xfrm>
              <a:off x="1570447" y="2919566"/>
              <a:ext cx="12394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0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8807375" y="4935764"/>
            <a:ext cx="1937319" cy="1012430"/>
            <a:chOff x="1220811" y="2919566"/>
            <a:chExt cx="1937319" cy="1012430"/>
          </a:xfrm>
        </p:grpSpPr>
        <p:sp>
          <p:nvSpPr>
            <p:cNvPr id="72" name="TextBox 71"/>
            <p:cNvSpPr txBox="1"/>
            <p:nvPr/>
          </p:nvSpPr>
          <p:spPr>
            <a:xfrm>
              <a:off x="1570447" y="2919566"/>
              <a:ext cx="12394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3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5127900" y="4935764"/>
            <a:ext cx="1937319" cy="1012430"/>
            <a:chOff x="1220811" y="2919566"/>
            <a:chExt cx="1937319" cy="1012430"/>
          </a:xfrm>
        </p:grpSpPr>
        <p:sp>
          <p:nvSpPr>
            <p:cNvPr id="75" name="TextBox 74"/>
            <p:cNvSpPr txBox="1"/>
            <p:nvPr/>
          </p:nvSpPr>
          <p:spPr>
            <a:xfrm>
              <a:off x="1570447" y="2919566"/>
              <a:ext cx="12394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6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1486389" y="4935764"/>
            <a:ext cx="1937319" cy="1012430"/>
            <a:chOff x="1220811" y="2919566"/>
            <a:chExt cx="1937319" cy="1012430"/>
          </a:xfrm>
        </p:grpSpPr>
        <p:sp>
          <p:nvSpPr>
            <p:cNvPr id="78" name="TextBox 77"/>
            <p:cNvSpPr txBox="1"/>
            <p:nvPr/>
          </p:nvSpPr>
          <p:spPr>
            <a:xfrm>
              <a:off x="1570447" y="2919566"/>
              <a:ext cx="123944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 Icon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9" name="Text Placeholder 1"/>
            <p:cNvSpPr txBox="1">
              <a:spLocks/>
            </p:cNvSpPr>
            <p:nvPr/>
          </p:nvSpPr>
          <p:spPr>
            <a:xfrm>
              <a:off x="1220811" y="3064325"/>
              <a:ext cx="1937319" cy="867671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1978593" y="1898963"/>
            <a:ext cx="923827" cy="923827"/>
            <a:chOff x="1769043" y="1927991"/>
            <a:chExt cx="923827" cy="923827"/>
          </a:xfrm>
        </p:grpSpPr>
        <p:sp>
          <p:nvSpPr>
            <p:cNvPr id="81" name="Oval 80"/>
            <p:cNvSpPr/>
            <p:nvPr/>
          </p:nvSpPr>
          <p:spPr>
            <a:xfrm>
              <a:off x="1769043" y="1927991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2" name="Freeform 45"/>
            <p:cNvSpPr>
              <a:spLocks/>
            </p:cNvSpPr>
            <p:nvPr/>
          </p:nvSpPr>
          <p:spPr bwMode="auto">
            <a:xfrm>
              <a:off x="2117379" y="2142719"/>
              <a:ext cx="230838" cy="494369"/>
            </a:xfrm>
            <a:custGeom>
              <a:avLst/>
              <a:gdLst>
                <a:gd name="T0" fmla="*/ 194 w 21600"/>
                <a:gd name="T1" fmla="*/ 133 h 21600"/>
                <a:gd name="T2" fmla="*/ 129 w 21600"/>
                <a:gd name="T3" fmla="*/ 133 h 21600"/>
                <a:gd name="T4" fmla="*/ 129 w 21600"/>
                <a:gd name="T5" fmla="*/ 90 h 21600"/>
                <a:gd name="T6" fmla="*/ 147 w 21600"/>
                <a:gd name="T7" fmla="*/ 71 h 21600"/>
                <a:gd name="T8" fmla="*/ 194 w 21600"/>
                <a:gd name="T9" fmla="*/ 71 h 21600"/>
                <a:gd name="T10" fmla="*/ 194 w 21600"/>
                <a:gd name="T11" fmla="*/ 0 h 21600"/>
                <a:gd name="T12" fmla="*/ 129 w 21600"/>
                <a:gd name="T13" fmla="*/ 0 h 21600"/>
                <a:gd name="T14" fmla="*/ 43 w 21600"/>
                <a:gd name="T15" fmla="*/ 86 h 21600"/>
                <a:gd name="T16" fmla="*/ 43 w 21600"/>
                <a:gd name="T17" fmla="*/ 133 h 21600"/>
                <a:gd name="T18" fmla="*/ 0 w 21600"/>
                <a:gd name="T19" fmla="*/ 133 h 21600"/>
                <a:gd name="T20" fmla="*/ 0 w 21600"/>
                <a:gd name="T21" fmla="*/ 206 h 21600"/>
                <a:gd name="T22" fmla="*/ 43 w 21600"/>
                <a:gd name="T23" fmla="*/ 206 h 21600"/>
                <a:gd name="T24" fmla="*/ 43 w 21600"/>
                <a:gd name="T25" fmla="*/ 415 h 21600"/>
                <a:gd name="T26" fmla="*/ 129 w 21600"/>
                <a:gd name="T27" fmla="*/ 415 h 21600"/>
                <a:gd name="T28" fmla="*/ 129 w 21600"/>
                <a:gd name="T29" fmla="*/ 206 h 21600"/>
                <a:gd name="T30" fmla="*/ 188 w 21600"/>
                <a:gd name="T31" fmla="*/ 206 h 21600"/>
                <a:gd name="T32" fmla="*/ 194 w 21600"/>
                <a:gd name="T33" fmla="*/ 133 h 21600"/>
                <a:gd name="T34" fmla="*/ 194 w 21600"/>
                <a:gd name="T35" fmla="*/ 133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600" h="21600">
                  <a:moveTo>
                    <a:pt x="21600" y="6939"/>
                  </a:moveTo>
                  <a:cubicBezTo>
                    <a:pt x="14400" y="6939"/>
                    <a:pt x="14400" y="6939"/>
                    <a:pt x="14400" y="6939"/>
                  </a:cubicBezTo>
                  <a:cubicBezTo>
                    <a:pt x="14400" y="4701"/>
                    <a:pt x="14400" y="4701"/>
                    <a:pt x="14400" y="4701"/>
                  </a:cubicBezTo>
                  <a:cubicBezTo>
                    <a:pt x="14400" y="3917"/>
                    <a:pt x="15600" y="3693"/>
                    <a:pt x="16320" y="3693"/>
                  </a:cubicBezTo>
                  <a:cubicBezTo>
                    <a:pt x="17280" y="3693"/>
                    <a:pt x="21600" y="3693"/>
                    <a:pt x="21600" y="3693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14400" y="0"/>
                    <a:pt x="14400" y="0"/>
                    <a:pt x="14400" y="0"/>
                  </a:cubicBezTo>
                  <a:cubicBezTo>
                    <a:pt x="6480" y="0"/>
                    <a:pt x="4800" y="2686"/>
                    <a:pt x="4800" y="4477"/>
                  </a:cubicBezTo>
                  <a:cubicBezTo>
                    <a:pt x="4800" y="6939"/>
                    <a:pt x="4800" y="6939"/>
                    <a:pt x="4800" y="6939"/>
                  </a:cubicBezTo>
                  <a:cubicBezTo>
                    <a:pt x="0" y="6939"/>
                    <a:pt x="0" y="6939"/>
                    <a:pt x="0" y="6939"/>
                  </a:cubicBezTo>
                  <a:cubicBezTo>
                    <a:pt x="0" y="10744"/>
                    <a:pt x="0" y="10744"/>
                    <a:pt x="0" y="10744"/>
                  </a:cubicBezTo>
                  <a:cubicBezTo>
                    <a:pt x="4800" y="10744"/>
                    <a:pt x="4800" y="10744"/>
                    <a:pt x="4800" y="10744"/>
                  </a:cubicBezTo>
                  <a:cubicBezTo>
                    <a:pt x="4800" y="15668"/>
                    <a:pt x="4800" y="21600"/>
                    <a:pt x="4800" y="21600"/>
                  </a:cubicBezTo>
                  <a:cubicBezTo>
                    <a:pt x="14400" y="21600"/>
                    <a:pt x="14400" y="21600"/>
                    <a:pt x="14400" y="21600"/>
                  </a:cubicBezTo>
                  <a:cubicBezTo>
                    <a:pt x="14400" y="21600"/>
                    <a:pt x="14400" y="15556"/>
                    <a:pt x="14400" y="10744"/>
                  </a:cubicBezTo>
                  <a:cubicBezTo>
                    <a:pt x="20880" y="10744"/>
                    <a:pt x="20880" y="10744"/>
                    <a:pt x="20880" y="10744"/>
                  </a:cubicBezTo>
                  <a:lnTo>
                    <a:pt x="21600" y="6939"/>
                  </a:lnTo>
                  <a:close/>
                  <a:moveTo>
                    <a:pt x="21600" y="693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5638289" y="1898963"/>
            <a:ext cx="923827" cy="923827"/>
            <a:chOff x="4380989" y="1927991"/>
            <a:chExt cx="923827" cy="923827"/>
          </a:xfrm>
        </p:grpSpPr>
        <p:sp>
          <p:nvSpPr>
            <p:cNvPr id="84" name="Oval 83"/>
            <p:cNvSpPr/>
            <p:nvPr/>
          </p:nvSpPr>
          <p:spPr>
            <a:xfrm>
              <a:off x="4380989" y="1927991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657094" y="2184006"/>
              <a:ext cx="489787" cy="399749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9321999" y="1898963"/>
            <a:ext cx="923827" cy="923827"/>
            <a:chOff x="6883599" y="1927991"/>
            <a:chExt cx="923827" cy="923827"/>
          </a:xfrm>
        </p:grpSpPr>
        <p:sp>
          <p:nvSpPr>
            <p:cNvPr id="87" name="Oval 86"/>
            <p:cNvSpPr/>
            <p:nvPr/>
          </p:nvSpPr>
          <p:spPr>
            <a:xfrm>
              <a:off x="6883599" y="1927991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88" name="Freeform 24"/>
            <p:cNvSpPr>
              <a:spLocks/>
            </p:cNvSpPr>
            <p:nvPr/>
          </p:nvSpPr>
          <p:spPr bwMode="auto">
            <a:xfrm>
              <a:off x="7132893" y="2223857"/>
              <a:ext cx="487107" cy="396312"/>
            </a:xfrm>
            <a:custGeom>
              <a:avLst/>
              <a:gdLst>
                <a:gd name="T0" fmla="*/ 397 w 21600"/>
                <a:gd name="T1" fmla="*/ 38 h 21600"/>
                <a:gd name="T2" fmla="*/ 351 w 21600"/>
                <a:gd name="T3" fmla="*/ 52 h 21600"/>
                <a:gd name="T4" fmla="*/ 387 w 21600"/>
                <a:gd name="T5" fmla="*/ 6 h 21600"/>
                <a:gd name="T6" fmla="*/ 335 w 21600"/>
                <a:gd name="T7" fmla="*/ 26 h 21600"/>
                <a:gd name="T8" fmla="*/ 276 w 21600"/>
                <a:gd name="T9" fmla="*/ 0 h 21600"/>
                <a:gd name="T10" fmla="*/ 193 w 21600"/>
                <a:gd name="T11" fmla="*/ 83 h 21600"/>
                <a:gd name="T12" fmla="*/ 195 w 21600"/>
                <a:gd name="T13" fmla="*/ 101 h 21600"/>
                <a:gd name="T14" fmla="*/ 28 w 21600"/>
                <a:gd name="T15" fmla="*/ 16 h 21600"/>
                <a:gd name="T16" fmla="*/ 16 w 21600"/>
                <a:gd name="T17" fmla="*/ 57 h 21600"/>
                <a:gd name="T18" fmla="*/ 52 w 21600"/>
                <a:gd name="T19" fmla="*/ 125 h 21600"/>
                <a:gd name="T20" fmla="*/ 16 w 21600"/>
                <a:gd name="T21" fmla="*/ 115 h 21600"/>
                <a:gd name="T22" fmla="*/ 16 w 21600"/>
                <a:gd name="T23" fmla="*/ 115 h 21600"/>
                <a:gd name="T24" fmla="*/ 83 w 21600"/>
                <a:gd name="T25" fmla="*/ 196 h 21600"/>
                <a:gd name="T26" fmla="*/ 60 w 21600"/>
                <a:gd name="T27" fmla="*/ 198 h 21600"/>
                <a:gd name="T28" fmla="*/ 44 w 21600"/>
                <a:gd name="T29" fmla="*/ 196 h 21600"/>
                <a:gd name="T30" fmla="*/ 121 w 21600"/>
                <a:gd name="T31" fmla="*/ 252 h 21600"/>
                <a:gd name="T32" fmla="*/ 20 w 21600"/>
                <a:gd name="T33" fmla="*/ 289 h 21600"/>
                <a:gd name="T34" fmla="*/ 0 w 21600"/>
                <a:gd name="T35" fmla="*/ 287 h 21600"/>
                <a:gd name="T36" fmla="*/ 125 w 21600"/>
                <a:gd name="T37" fmla="*/ 323 h 21600"/>
                <a:gd name="T38" fmla="*/ 357 w 21600"/>
                <a:gd name="T39" fmla="*/ 91 h 21600"/>
                <a:gd name="T40" fmla="*/ 357 w 21600"/>
                <a:gd name="T41" fmla="*/ 81 h 21600"/>
                <a:gd name="T42" fmla="*/ 397 w 21600"/>
                <a:gd name="T43" fmla="*/ 38 h 21600"/>
                <a:gd name="T44" fmla="*/ 397 w 21600"/>
                <a:gd name="T45" fmla="*/ 38 h 216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600" h="21600">
                  <a:moveTo>
                    <a:pt x="21600" y="2565"/>
                  </a:moveTo>
                  <a:cubicBezTo>
                    <a:pt x="20832" y="2970"/>
                    <a:pt x="19955" y="3375"/>
                    <a:pt x="19078" y="3510"/>
                  </a:cubicBezTo>
                  <a:cubicBezTo>
                    <a:pt x="19955" y="2835"/>
                    <a:pt x="20723" y="1755"/>
                    <a:pt x="21052" y="405"/>
                  </a:cubicBezTo>
                  <a:cubicBezTo>
                    <a:pt x="20175" y="1080"/>
                    <a:pt x="19188" y="1485"/>
                    <a:pt x="18201" y="1755"/>
                  </a:cubicBezTo>
                  <a:cubicBezTo>
                    <a:pt x="17434" y="675"/>
                    <a:pt x="16227" y="0"/>
                    <a:pt x="15021" y="0"/>
                  </a:cubicBezTo>
                  <a:cubicBezTo>
                    <a:pt x="12499" y="0"/>
                    <a:pt x="10526" y="2430"/>
                    <a:pt x="10526" y="5535"/>
                  </a:cubicBezTo>
                  <a:cubicBezTo>
                    <a:pt x="10526" y="5940"/>
                    <a:pt x="10636" y="6345"/>
                    <a:pt x="10636" y="6750"/>
                  </a:cubicBezTo>
                  <a:cubicBezTo>
                    <a:pt x="7017" y="6480"/>
                    <a:pt x="3728" y="4320"/>
                    <a:pt x="1535" y="1080"/>
                  </a:cubicBezTo>
                  <a:cubicBezTo>
                    <a:pt x="1096" y="1890"/>
                    <a:pt x="877" y="2835"/>
                    <a:pt x="877" y="3780"/>
                  </a:cubicBezTo>
                  <a:cubicBezTo>
                    <a:pt x="877" y="5670"/>
                    <a:pt x="1754" y="7290"/>
                    <a:pt x="2851" y="8370"/>
                  </a:cubicBezTo>
                  <a:cubicBezTo>
                    <a:pt x="2193" y="8235"/>
                    <a:pt x="1535" y="8100"/>
                    <a:pt x="877" y="7695"/>
                  </a:cubicBezTo>
                  <a:cubicBezTo>
                    <a:pt x="877" y="10395"/>
                    <a:pt x="2412" y="12555"/>
                    <a:pt x="4495" y="13095"/>
                  </a:cubicBezTo>
                  <a:cubicBezTo>
                    <a:pt x="4057" y="13230"/>
                    <a:pt x="3728" y="13230"/>
                    <a:pt x="3289" y="13230"/>
                  </a:cubicBezTo>
                  <a:cubicBezTo>
                    <a:pt x="2960" y="13230"/>
                    <a:pt x="2741" y="13230"/>
                    <a:pt x="2412" y="13095"/>
                  </a:cubicBezTo>
                  <a:cubicBezTo>
                    <a:pt x="2960" y="15255"/>
                    <a:pt x="4605" y="16875"/>
                    <a:pt x="6579" y="16875"/>
                  </a:cubicBezTo>
                  <a:cubicBezTo>
                    <a:pt x="5044" y="18360"/>
                    <a:pt x="3180" y="19305"/>
                    <a:pt x="1096" y="19305"/>
                  </a:cubicBezTo>
                  <a:cubicBezTo>
                    <a:pt x="768" y="19305"/>
                    <a:pt x="329" y="19305"/>
                    <a:pt x="0" y="19170"/>
                  </a:cubicBezTo>
                  <a:cubicBezTo>
                    <a:pt x="1974" y="20790"/>
                    <a:pt x="4276" y="21600"/>
                    <a:pt x="6798" y="21600"/>
                  </a:cubicBezTo>
                  <a:cubicBezTo>
                    <a:pt x="15021" y="21600"/>
                    <a:pt x="19407" y="13365"/>
                    <a:pt x="19407" y="6075"/>
                  </a:cubicBezTo>
                  <a:cubicBezTo>
                    <a:pt x="19407" y="5940"/>
                    <a:pt x="19407" y="5670"/>
                    <a:pt x="19407" y="5400"/>
                  </a:cubicBezTo>
                  <a:cubicBezTo>
                    <a:pt x="20284" y="4590"/>
                    <a:pt x="21052" y="3645"/>
                    <a:pt x="21600" y="2565"/>
                  </a:cubicBezTo>
                  <a:close/>
                  <a:moveTo>
                    <a:pt x="21600" y="2565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5638289" y="3965699"/>
            <a:ext cx="923827" cy="923827"/>
            <a:chOff x="4380989" y="3965699"/>
            <a:chExt cx="923827" cy="923827"/>
          </a:xfrm>
        </p:grpSpPr>
        <p:sp>
          <p:nvSpPr>
            <p:cNvPr id="90" name="Oval 89"/>
            <p:cNvSpPr/>
            <p:nvPr/>
          </p:nvSpPr>
          <p:spPr>
            <a:xfrm>
              <a:off x="4380989" y="3965699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1" name="Freeform 21"/>
            <p:cNvSpPr>
              <a:spLocks/>
            </p:cNvSpPr>
            <p:nvPr/>
          </p:nvSpPr>
          <p:spPr bwMode="auto">
            <a:xfrm>
              <a:off x="4694315" y="4203570"/>
              <a:ext cx="353935" cy="447173"/>
            </a:xfrm>
            <a:custGeom>
              <a:avLst/>
              <a:gdLst>
                <a:gd name="T0" fmla="*/ 129 w 323"/>
                <a:gd name="T1" fmla="*/ 272 h 408"/>
                <a:gd name="T2" fmla="*/ 68 w 323"/>
                <a:gd name="T3" fmla="*/ 408 h 408"/>
                <a:gd name="T4" fmla="*/ 98 w 323"/>
                <a:gd name="T5" fmla="*/ 196 h 408"/>
                <a:gd name="T6" fmla="*/ 149 w 323"/>
                <a:gd name="T7" fmla="*/ 99 h 408"/>
                <a:gd name="T8" fmla="*/ 172 w 323"/>
                <a:gd name="T9" fmla="*/ 257 h 408"/>
                <a:gd name="T10" fmla="*/ 234 w 323"/>
                <a:gd name="T11" fmla="*/ 73 h 408"/>
                <a:gd name="T12" fmla="*/ 47 w 323"/>
                <a:gd name="T13" fmla="*/ 173 h 408"/>
                <a:gd name="T14" fmla="*/ 57 w 323"/>
                <a:gd name="T15" fmla="*/ 239 h 408"/>
                <a:gd name="T16" fmla="*/ 1 w 323"/>
                <a:gd name="T17" fmla="*/ 147 h 408"/>
                <a:gd name="T18" fmla="*/ 137 w 323"/>
                <a:gd name="T19" fmla="*/ 9 h 408"/>
                <a:gd name="T20" fmla="*/ 310 w 323"/>
                <a:gd name="T21" fmla="*/ 119 h 408"/>
                <a:gd name="T22" fmla="*/ 183 w 323"/>
                <a:gd name="T23" fmla="*/ 298 h 408"/>
                <a:gd name="T24" fmla="*/ 129 w 323"/>
                <a:gd name="T25" fmla="*/ 272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408">
                  <a:moveTo>
                    <a:pt x="129" y="272"/>
                  </a:moveTo>
                  <a:cubicBezTo>
                    <a:pt x="118" y="328"/>
                    <a:pt x="106" y="380"/>
                    <a:pt x="68" y="408"/>
                  </a:cubicBezTo>
                  <a:cubicBezTo>
                    <a:pt x="56" y="325"/>
                    <a:pt x="85" y="262"/>
                    <a:pt x="98" y="196"/>
                  </a:cubicBezTo>
                  <a:cubicBezTo>
                    <a:pt x="75" y="157"/>
                    <a:pt x="101" y="80"/>
                    <a:pt x="149" y="99"/>
                  </a:cubicBezTo>
                  <a:cubicBezTo>
                    <a:pt x="209" y="122"/>
                    <a:pt x="98" y="242"/>
                    <a:pt x="172" y="257"/>
                  </a:cubicBezTo>
                  <a:cubicBezTo>
                    <a:pt x="250" y="273"/>
                    <a:pt x="282" y="122"/>
                    <a:pt x="234" y="73"/>
                  </a:cubicBezTo>
                  <a:cubicBezTo>
                    <a:pt x="164" y="2"/>
                    <a:pt x="31" y="72"/>
                    <a:pt x="47" y="173"/>
                  </a:cubicBezTo>
                  <a:cubicBezTo>
                    <a:pt x="51" y="198"/>
                    <a:pt x="77" y="205"/>
                    <a:pt x="57" y="239"/>
                  </a:cubicBezTo>
                  <a:cubicBezTo>
                    <a:pt x="13" y="229"/>
                    <a:pt x="0" y="194"/>
                    <a:pt x="1" y="147"/>
                  </a:cubicBezTo>
                  <a:cubicBezTo>
                    <a:pt x="4" y="70"/>
                    <a:pt x="70" y="17"/>
                    <a:pt x="137" y="9"/>
                  </a:cubicBezTo>
                  <a:cubicBezTo>
                    <a:pt x="221" y="0"/>
                    <a:pt x="300" y="40"/>
                    <a:pt x="310" y="119"/>
                  </a:cubicBezTo>
                  <a:cubicBezTo>
                    <a:pt x="323" y="208"/>
                    <a:pt x="273" y="305"/>
                    <a:pt x="183" y="298"/>
                  </a:cubicBezTo>
                  <a:cubicBezTo>
                    <a:pt x="158" y="296"/>
                    <a:pt x="148" y="284"/>
                    <a:pt x="129" y="2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9321999" y="3965699"/>
            <a:ext cx="923827" cy="923827"/>
            <a:chOff x="6883599" y="3965699"/>
            <a:chExt cx="923827" cy="923827"/>
          </a:xfrm>
        </p:grpSpPr>
        <p:sp>
          <p:nvSpPr>
            <p:cNvPr id="93" name="Oval 92"/>
            <p:cNvSpPr/>
            <p:nvPr/>
          </p:nvSpPr>
          <p:spPr>
            <a:xfrm>
              <a:off x="6883599" y="3965699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94" name="Freeform 26"/>
            <p:cNvSpPr>
              <a:spLocks noEditPoints="1"/>
            </p:cNvSpPr>
            <p:nvPr/>
          </p:nvSpPr>
          <p:spPr bwMode="auto">
            <a:xfrm>
              <a:off x="7151943" y="4244730"/>
              <a:ext cx="385003" cy="385003"/>
            </a:xfrm>
            <a:custGeom>
              <a:avLst/>
              <a:gdLst>
                <a:gd name="T0" fmla="*/ 276 w 344"/>
                <a:gd name="T1" fmla="*/ 172 h 344"/>
                <a:gd name="T2" fmla="*/ 172 w 344"/>
                <a:gd name="T3" fmla="*/ 276 h 344"/>
                <a:gd name="T4" fmla="*/ 68 w 344"/>
                <a:gd name="T5" fmla="*/ 172 h 344"/>
                <a:gd name="T6" fmla="*/ 70 w 344"/>
                <a:gd name="T7" fmla="*/ 152 h 344"/>
                <a:gd name="T8" fmla="*/ 0 w 344"/>
                <a:gd name="T9" fmla="*/ 152 h 344"/>
                <a:gd name="T10" fmla="*/ 0 w 344"/>
                <a:gd name="T11" fmla="*/ 290 h 344"/>
                <a:gd name="T12" fmla="*/ 54 w 344"/>
                <a:gd name="T13" fmla="*/ 344 h 344"/>
                <a:gd name="T14" fmla="*/ 290 w 344"/>
                <a:gd name="T15" fmla="*/ 344 h 344"/>
                <a:gd name="T16" fmla="*/ 344 w 344"/>
                <a:gd name="T17" fmla="*/ 290 h 344"/>
                <a:gd name="T18" fmla="*/ 344 w 344"/>
                <a:gd name="T19" fmla="*/ 152 h 344"/>
                <a:gd name="T20" fmla="*/ 274 w 344"/>
                <a:gd name="T21" fmla="*/ 152 h 344"/>
                <a:gd name="T22" fmla="*/ 276 w 344"/>
                <a:gd name="T23" fmla="*/ 172 h 344"/>
                <a:gd name="T24" fmla="*/ 290 w 344"/>
                <a:gd name="T25" fmla="*/ 0 h 344"/>
                <a:gd name="T26" fmla="*/ 54 w 344"/>
                <a:gd name="T27" fmla="*/ 0 h 344"/>
                <a:gd name="T28" fmla="*/ 0 w 344"/>
                <a:gd name="T29" fmla="*/ 54 h 344"/>
                <a:gd name="T30" fmla="*/ 0 w 344"/>
                <a:gd name="T31" fmla="*/ 112 h 344"/>
                <a:gd name="T32" fmla="*/ 87 w 344"/>
                <a:gd name="T33" fmla="*/ 112 h 344"/>
                <a:gd name="T34" fmla="*/ 172 w 344"/>
                <a:gd name="T35" fmla="*/ 68 h 344"/>
                <a:gd name="T36" fmla="*/ 257 w 344"/>
                <a:gd name="T37" fmla="*/ 112 h 344"/>
                <a:gd name="T38" fmla="*/ 344 w 344"/>
                <a:gd name="T39" fmla="*/ 112 h 344"/>
                <a:gd name="T40" fmla="*/ 344 w 344"/>
                <a:gd name="T41" fmla="*/ 54 h 344"/>
                <a:gd name="T42" fmla="*/ 290 w 344"/>
                <a:gd name="T43" fmla="*/ 0 h 344"/>
                <a:gd name="T44" fmla="*/ 317 w 344"/>
                <a:gd name="T45" fmla="*/ 66 h 344"/>
                <a:gd name="T46" fmla="*/ 307 w 344"/>
                <a:gd name="T47" fmla="*/ 76 h 344"/>
                <a:gd name="T48" fmla="*/ 278 w 344"/>
                <a:gd name="T49" fmla="*/ 76 h 344"/>
                <a:gd name="T50" fmla="*/ 269 w 344"/>
                <a:gd name="T51" fmla="*/ 66 h 344"/>
                <a:gd name="T52" fmla="*/ 269 w 344"/>
                <a:gd name="T53" fmla="*/ 37 h 344"/>
                <a:gd name="T54" fmla="*/ 278 w 344"/>
                <a:gd name="T55" fmla="*/ 28 h 344"/>
                <a:gd name="T56" fmla="*/ 307 w 344"/>
                <a:gd name="T57" fmla="*/ 28 h 344"/>
                <a:gd name="T58" fmla="*/ 317 w 344"/>
                <a:gd name="T59" fmla="*/ 37 h 344"/>
                <a:gd name="T60" fmla="*/ 317 w 344"/>
                <a:gd name="T61" fmla="*/ 66 h 344"/>
                <a:gd name="T62" fmla="*/ 236 w 344"/>
                <a:gd name="T63" fmla="*/ 172 h 344"/>
                <a:gd name="T64" fmla="*/ 172 w 344"/>
                <a:gd name="T65" fmla="*/ 108 h 344"/>
                <a:gd name="T66" fmla="*/ 108 w 344"/>
                <a:gd name="T67" fmla="*/ 172 h 344"/>
                <a:gd name="T68" fmla="*/ 172 w 344"/>
                <a:gd name="T69" fmla="*/ 236 h 344"/>
                <a:gd name="T70" fmla="*/ 236 w 344"/>
                <a:gd name="T71" fmla="*/ 17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344">
                  <a:moveTo>
                    <a:pt x="276" y="172"/>
                  </a:moveTo>
                  <a:cubicBezTo>
                    <a:pt x="276" y="229"/>
                    <a:pt x="230" y="276"/>
                    <a:pt x="172" y="276"/>
                  </a:cubicBezTo>
                  <a:cubicBezTo>
                    <a:pt x="115" y="276"/>
                    <a:pt x="68" y="229"/>
                    <a:pt x="68" y="172"/>
                  </a:cubicBezTo>
                  <a:cubicBezTo>
                    <a:pt x="68" y="165"/>
                    <a:pt x="69" y="158"/>
                    <a:pt x="7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320"/>
                    <a:pt x="24" y="344"/>
                    <a:pt x="54" y="344"/>
                  </a:cubicBezTo>
                  <a:cubicBezTo>
                    <a:pt x="290" y="344"/>
                    <a:pt x="290" y="344"/>
                    <a:pt x="290" y="344"/>
                  </a:cubicBezTo>
                  <a:cubicBezTo>
                    <a:pt x="320" y="344"/>
                    <a:pt x="344" y="320"/>
                    <a:pt x="344" y="290"/>
                  </a:cubicBezTo>
                  <a:cubicBezTo>
                    <a:pt x="344" y="152"/>
                    <a:pt x="344" y="152"/>
                    <a:pt x="344" y="152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6" y="158"/>
                    <a:pt x="276" y="165"/>
                    <a:pt x="276" y="172"/>
                  </a:cubicBezTo>
                  <a:close/>
                  <a:moveTo>
                    <a:pt x="290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06" y="85"/>
                    <a:pt x="137" y="68"/>
                    <a:pt x="172" y="68"/>
                  </a:cubicBezTo>
                  <a:cubicBezTo>
                    <a:pt x="207" y="68"/>
                    <a:pt x="238" y="85"/>
                    <a:pt x="257" y="112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4" y="54"/>
                    <a:pt x="344" y="54"/>
                    <a:pt x="344" y="54"/>
                  </a:cubicBezTo>
                  <a:cubicBezTo>
                    <a:pt x="344" y="24"/>
                    <a:pt x="320" y="0"/>
                    <a:pt x="290" y="0"/>
                  </a:cubicBezTo>
                  <a:close/>
                  <a:moveTo>
                    <a:pt x="317" y="66"/>
                  </a:moveTo>
                  <a:cubicBezTo>
                    <a:pt x="317" y="72"/>
                    <a:pt x="312" y="76"/>
                    <a:pt x="307" y="76"/>
                  </a:cubicBezTo>
                  <a:cubicBezTo>
                    <a:pt x="278" y="76"/>
                    <a:pt x="278" y="76"/>
                    <a:pt x="278" y="76"/>
                  </a:cubicBezTo>
                  <a:cubicBezTo>
                    <a:pt x="273" y="76"/>
                    <a:pt x="269" y="72"/>
                    <a:pt x="269" y="6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9" y="32"/>
                    <a:pt x="273" y="28"/>
                    <a:pt x="278" y="28"/>
                  </a:cubicBezTo>
                  <a:cubicBezTo>
                    <a:pt x="307" y="28"/>
                    <a:pt x="307" y="28"/>
                    <a:pt x="307" y="28"/>
                  </a:cubicBezTo>
                  <a:cubicBezTo>
                    <a:pt x="312" y="28"/>
                    <a:pt x="317" y="32"/>
                    <a:pt x="317" y="37"/>
                  </a:cubicBezTo>
                  <a:lnTo>
                    <a:pt x="317" y="66"/>
                  </a:lnTo>
                  <a:close/>
                  <a:moveTo>
                    <a:pt x="236" y="172"/>
                  </a:moveTo>
                  <a:cubicBezTo>
                    <a:pt x="236" y="137"/>
                    <a:pt x="208" y="108"/>
                    <a:pt x="172" y="108"/>
                  </a:cubicBezTo>
                  <a:cubicBezTo>
                    <a:pt x="137" y="108"/>
                    <a:pt x="108" y="137"/>
                    <a:pt x="108" y="172"/>
                  </a:cubicBezTo>
                  <a:cubicBezTo>
                    <a:pt x="108" y="207"/>
                    <a:pt x="137" y="236"/>
                    <a:pt x="172" y="236"/>
                  </a:cubicBezTo>
                  <a:cubicBezTo>
                    <a:pt x="208" y="236"/>
                    <a:pt x="236" y="207"/>
                    <a:pt x="236" y="1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978593" y="3965699"/>
            <a:ext cx="923827" cy="923827"/>
            <a:chOff x="1978593" y="3965699"/>
            <a:chExt cx="923827" cy="923827"/>
          </a:xfrm>
        </p:grpSpPr>
        <p:sp>
          <p:nvSpPr>
            <p:cNvPr id="96" name="Oval 95"/>
            <p:cNvSpPr/>
            <p:nvPr/>
          </p:nvSpPr>
          <p:spPr>
            <a:xfrm>
              <a:off x="1978593" y="3965699"/>
              <a:ext cx="923827" cy="92382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grpSp>
          <p:nvGrpSpPr>
            <p:cNvPr id="97" name="Group 32"/>
            <p:cNvGrpSpPr>
              <a:grpSpLocks/>
            </p:cNvGrpSpPr>
            <p:nvPr/>
          </p:nvGrpSpPr>
          <p:grpSpPr bwMode="auto">
            <a:xfrm>
              <a:off x="2166033" y="4320547"/>
              <a:ext cx="533987" cy="232442"/>
              <a:chOff x="0" y="0"/>
              <a:chExt cx="424" cy="185"/>
            </a:xfrm>
            <a:solidFill>
              <a:srgbClr val="00B0F0"/>
            </a:solidFill>
          </p:grpSpPr>
          <p:sp>
            <p:nvSpPr>
              <p:cNvPr id="98" name="Oval 30"/>
              <p:cNvSpPr>
                <a:spLocks/>
              </p:cNvSpPr>
              <p:nvPr/>
            </p:nvSpPr>
            <p:spPr bwMode="auto">
              <a:xfrm>
                <a:off x="0" y="0"/>
                <a:ext cx="189" cy="1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99" name="Oval 31"/>
              <p:cNvSpPr>
                <a:spLocks/>
              </p:cNvSpPr>
              <p:nvPr/>
            </p:nvSpPr>
            <p:spPr bwMode="auto">
              <a:xfrm>
                <a:off x="237" y="0"/>
                <a:ext cx="187" cy="1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0201934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5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Social Network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2" name="Oval 9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95" name="Rounded Rectangle 9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9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249511" y="1938494"/>
            <a:ext cx="3705180" cy="967349"/>
            <a:chOff x="2249511" y="1913094"/>
            <a:chExt cx="3705180" cy="967349"/>
          </a:xfrm>
        </p:grpSpPr>
        <p:sp>
          <p:nvSpPr>
            <p:cNvPr id="47" name="Rectangle 46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01" name="TextBox 100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2249511" y="3334747"/>
            <a:ext cx="3705180" cy="967349"/>
            <a:chOff x="2249511" y="1913094"/>
            <a:chExt cx="3705180" cy="967349"/>
          </a:xfrm>
        </p:grpSpPr>
        <p:sp>
          <p:nvSpPr>
            <p:cNvPr id="103" name="Rectangle 102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2249511" y="4686887"/>
            <a:ext cx="3705180" cy="967349"/>
            <a:chOff x="2249511" y="1913094"/>
            <a:chExt cx="3705180" cy="967349"/>
          </a:xfrm>
        </p:grpSpPr>
        <p:sp>
          <p:nvSpPr>
            <p:cNvPr id="106" name="Rectangle 105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7536829" y="1938494"/>
            <a:ext cx="3705180" cy="967349"/>
            <a:chOff x="2249511" y="1913094"/>
            <a:chExt cx="3705180" cy="967349"/>
          </a:xfrm>
        </p:grpSpPr>
        <p:sp>
          <p:nvSpPr>
            <p:cNvPr id="109" name="Rectangle 108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536829" y="3334747"/>
            <a:ext cx="3705180" cy="967349"/>
            <a:chOff x="2249511" y="1913094"/>
            <a:chExt cx="3705180" cy="967349"/>
          </a:xfrm>
        </p:grpSpPr>
        <p:sp>
          <p:nvSpPr>
            <p:cNvPr id="112" name="Rectangle 111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7536829" y="4686887"/>
            <a:ext cx="3705180" cy="967349"/>
            <a:chOff x="2249511" y="1913094"/>
            <a:chExt cx="3705180" cy="967349"/>
          </a:xfrm>
        </p:grpSpPr>
        <p:sp>
          <p:nvSpPr>
            <p:cNvPr id="115" name="Rectangle 114"/>
            <p:cNvSpPr/>
            <p:nvPr/>
          </p:nvSpPr>
          <p:spPr>
            <a:xfrm>
              <a:off x="2249511" y="1913094"/>
              <a:ext cx="1871728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Social Network</a:t>
              </a:r>
              <a:endParaRPr lang="en-US" sz="4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2249511" y="2234112"/>
              <a:ext cx="370518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485814" y="1958125"/>
            <a:ext cx="958349" cy="960265"/>
            <a:chOff x="6485814" y="1958125"/>
            <a:chExt cx="958349" cy="960265"/>
          </a:xfrm>
        </p:grpSpPr>
        <p:sp>
          <p:nvSpPr>
            <p:cNvPr id="48" name="Rectangle 47"/>
            <p:cNvSpPr>
              <a:spLocks noChangeAspect="1"/>
            </p:cNvSpPr>
            <p:nvPr/>
          </p:nvSpPr>
          <p:spPr>
            <a:xfrm>
              <a:off x="6485814" y="195812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Rectangle 48"/>
            <p:cNvSpPr>
              <a:spLocks noChangeAspect="1"/>
            </p:cNvSpPr>
            <p:nvPr/>
          </p:nvSpPr>
          <p:spPr>
            <a:xfrm>
              <a:off x="6485814" y="277537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6849569" y="2153466"/>
              <a:ext cx="230838" cy="494369"/>
            </a:xfrm>
            <a:custGeom>
              <a:avLst/>
              <a:gdLst>
                <a:gd name="T0" fmla="*/ 194 w 21600"/>
                <a:gd name="T1" fmla="*/ 133 h 21600"/>
                <a:gd name="T2" fmla="*/ 129 w 21600"/>
                <a:gd name="T3" fmla="*/ 133 h 21600"/>
                <a:gd name="T4" fmla="*/ 129 w 21600"/>
                <a:gd name="T5" fmla="*/ 90 h 21600"/>
                <a:gd name="T6" fmla="*/ 147 w 21600"/>
                <a:gd name="T7" fmla="*/ 71 h 21600"/>
                <a:gd name="T8" fmla="*/ 194 w 21600"/>
                <a:gd name="T9" fmla="*/ 71 h 21600"/>
                <a:gd name="T10" fmla="*/ 194 w 21600"/>
                <a:gd name="T11" fmla="*/ 0 h 21600"/>
                <a:gd name="T12" fmla="*/ 129 w 21600"/>
                <a:gd name="T13" fmla="*/ 0 h 21600"/>
                <a:gd name="T14" fmla="*/ 43 w 21600"/>
                <a:gd name="T15" fmla="*/ 86 h 21600"/>
                <a:gd name="T16" fmla="*/ 43 w 21600"/>
                <a:gd name="T17" fmla="*/ 133 h 21600"/>
                <a:gd name="T18" fmla="*/ 0 w 21600"/>
                <a:gd name="T19" fmla="*/ 133 h 21600"/>
                <a:gd name="T20" fmla="*/ 0 w 21600"/>
                <a:gd name="T21" fmla="*/ 206 h 21600"/>
                <a:gd name="T22" fmla="*/ 43 w 21600"/>
                <a:gd name="T23" fmla="*/ 206 h 21600"/>
                <a:gd name="T24" fmla="*/ 43 w 21600"/>
                <a:gd name="T25" fmla="*/ 415 h 21600"/>
                <a:gd name="T26" fmla="*/ 129 w 21600"/>
                <a:gd name="T27" fmla="*/ 415 h 21600"/>
                <a:gd name="T28" fmla="*/ 129 w 21600"/>
                <a:gd name="T29" fmla="*/ 206 h 21600"/>
                <a:gd name="T30" fmla="*/ 188 w 21600"/>
                <a:gd name="T31" fmla="*/ 206 h 21600"/>
                <a:gd name="T32" fmla="*/ 194 w 21600"/>
                <a:gd name="T33" fmla="*/ 133 h 21600"/>
                <a:gd name="T34" fmla="*/ 194 w 21600"/>
                <a:gd name="T35" fmla="*/ 133 h 2160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1600" h="21600">
                  <a:moveTo>
                    <a:pt x="21600" y="6939"/>
                  </a:moveTo>
                  <a:cubicBezTo>
                    <a:pt x="14400" y="6939"/>
                    <a:pt x="14400" y="6939"/>
                    <a:pt x="14400" y="6939"/>
                  </a:cubicBezTo>
                  <a:cubicBezTo>
                    <a:pt x="14400" y="4701"/>
                    <a:pt x="14400" y="4701"/>
                    <a:pt x="14400" y="4701"/>
                  </a:cubicBezTo>
                  <a:cubicBezTo>
                    <a:pt x="14400" y="3917"/>
                    <a:pt x="15600" y="3693"/>
                    <a:pt x="16320" y="3693"/>
                  </a:cubicBezTo>
                  <a:cubicBezTo>
                    <a:pt x="17280" y="3693"/>
                    <a:pt x="21600" y="3693"/>
                    <a:pt x="21600" y="3693"/>
                  </a:cubicBezTo>
                  <a:cubicBezTo>
                    <a:pt x="21600" y="0"/>
                    <a:pt x="21600" y="0"/>
                    <a:pt x="21600" y="0"/>
                  </a:cubicBezTo>
                  <a:cubicBezTo>
                    <a:pt x="14400" y="0"/>
                    <a:pt x="14400" y="0"/>
                    <a:pt x="14400" y="0"/>
                  </a:cubicBezTo>
                  <a:cubicBezTo>
                    <a:pt x="6480" y="0"/>
                    <a:pt x="4800" y="2686"/>
                    <a:pt x="4800" y="4477"/>
                  </a:cubicBezTo>
                  <a:cubicBezTo>
                    <a:pt x="4800" y="6939"/>
                    <a:pt x="4800" y="6939"/>
                    <a:pt x="4800" y="6939"/>
                  </a:cubicBezTo>
                  <a:cubicBezTo>
                    <a:pt x="0" y="6939"/>
                    <a:pt x="0" y="6939"/>
                    <a:pt x="0" y="6939"/>
                  </a:cubicBezTo>
                  <a:cubicBezTo>
                    <a:pt x="0" y="10744"/>
                    <a:pt x="0" y="10744"/>
                    <a:pt x="0" y="10744"/>
                  </a:cubicBezTo>
                  <a:cubicBezTo>
                    <a:pt x="4800" y="10744"/>
                    <a:pt x="4800" y="10744"/>
                    <a:pt x="4800" y="10744"/>
                  </a:cubicBezTo>
                  <a:cubicBezTo>
                    <a:pt x="4800" y="15668"/>
                    <a:pt x="4800" y="21600"/>
                    <a:pt x="4800" y="21600"/>
                  </a:cubicBezTo>
                  <a:cubicBezTo>
                    <a:pt x="14400" y="21600"/>
                    <a:pt x="14400" y="21600"/>
                    <a:pt x="14400" y="21600"/>
                  </a:cubicBezTo>
                  <a:cubicBezTo>
                    <a:pt x="14400" y="21600"/>
                    <a:pt x="14400" y="15556"/>
                    <a:pt x="14400" y="10744"/>
                  </a:cubicBezTo>
                  <a:cubicBezTo>
                    <a:pt x="20880" y="10744"/>
                    <a:pt x="20880" y="10744"/>
                    <a:pt x="20880" y="10744"/>
                  </a:cubicBezTo>
                  <a:lnTo>
                    <a:pt x="21600" y="6939"/>
                  </a:lnTo>
                  <a:close/>
                  <a:moveTo>
                    <a:pt x="21600" y="6939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192597" y="3323285"/>
            <a:ext cx="958349" cy="960265"/>
            <a:chOff x="1192597" y="3323285"/>
            <a:chExt cx="958349" cy="960265"/>
          </a:xfrm>
        </p:grpSpPr>
        <p:sp>
          <p:nvSpPr>
            <p:cNvPr id="52" name="Rectangle 51"/>
            <p:cNvSpPr>
              <a:spLocks noChangeAspect="1"/>
            </p:cNvSpPr>
            <p:nvPr/>
          </p:nvSpPr>
          <p:spPr>
            <a:xfrm>
              <a:off x="1192597" y="332328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3" name="Rectangle 52"/>
            <p:cNvSpPr>
              <a:spLocks noChangeAspect="1"/>
            </p:cNvSpPr>
            <p:nvPr/>
          </p:nvSpPr>
          <p:spPr>
            <a:xfrm>
              <a:off x="1192597" y="414053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1473494" y="3535764"/>
              <a:ext cx="489787" cy="399749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485814" y="3323285"/>
            <a:ext cx="958349" cy="960265"/>
            <a:chOff x="6485814" y="3323285"/>
            <a:chExt cx="958349" cy="960265"/>
          </a:xfrm>
        </p:grpSpPr>
        <p:sp>
          <p:nvSpPr>
            <p:cNvPr id="56" name="Rectangle 55"/>
            <p:cNvSpPr>
              <a:spLocks noChangeAspect="1"/>
            </p:cNvSpPr>
            <p:nvPr/>
          </p:nvSpPr>
          <p:spPr>
            <a:xfrm>
              <a:off x="6485814" y="332328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7" name="Rectangle 56"/>
            <p:cNvSpPr>
              <a:spLocks noChangeAspect="1"/>
            </p:cNvSpPr>
            <p:nvPr/>
          </p:nvSpPr>
          <p:spPr>
            <a:xfrm>
              <a:off x="6485814" y="414053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Freeform 24"/>
            <p:cNvSpPr>
              <a:spLocks/>
            </p:cNvSpPr>
            <p:nvPr/>
          </p:nvSpPr>
          <p:spPr bwMode="auto">
            <a:xfrm>
              <a:off x="6759836" y="3570767"/>
              <a:ext cx="487107" cy="396312"/>
            </a:xfrm>
            <a:custGeom>
              <a:avLst/>
              <a:gdLst>
                <a:gd name="T0" fmla="*/ 397 w 21600"/>
                <a:gd name="T1" fmla="*/ 38 h 21600"/>
                <a:gd name="T2" fmla="*/ 351 w 21600"/>
                <a:gd name="T3" fmla="*/ 52 h 21600"/>
                <a:gd name="T4" fmla="*/ 387 w 21600"/>
                <a:gd name="T5" fmla="*/ 6 h 21600"/>
                <a:gd name="T6" fmla="*/ 335 w 21600"/>
                <a:gd name="T7" fmla="*/ 26 h 21600"/>
                <a:gd name="T8" fmla="*/ 276 w 21600"/>
                <a:gd name="T9" fmla="*/ 0 h 21600"/>
                <a:gd name="T10" fmla="*/ 193 w 21600"/>
                <a:gd name="T11" fmla="*/ 83 h 21600"/>
                <a:gd name="T12" fmla="*/ 195 w 21600"/>
                <a:gd name="T13" fmla="*/ 101 h 21600"/>
                <a:gd name="T14" fmla="*/ 28 w 21600"/>
                <a:gd name="T15" fmla="*/ 16 h 21600"/>
                <a:gd name="T16" fmla="*/ 16 w 21600"/>
                <a:gd name="T17" fmla="*/ 57 h 21600"/>
                <a:gd name="T18" fmla="*/ 52 w 21600"/>
                <a:gd name="T19" fmla="*/ 125 h 21600"/>
                <a:gd name="T20" fmla="*/ 16 w 21600"/>
                <a:gd name="T21" fmla="*/ 115 h 21600"/>
                <a:gd name="T22" fmla="*/ 16 w 21600"/>
                <a:gd name="T23" fmla="*/ 115 h 21600"/>
                <a:gd name="T24" fmla="*/ 83 w 21600"/>
                <a:gd name="T25" fmla="*/ 196 h 21600"/>
                <a:gd name="T26" fmla="*/ 60 w 21600"/>
                <a:gd name="T27" fmla="*/ 198 h 21600"/>
                <a:gd name="T28" fmla="*/ 44 w 21600"/>
                <a:gd name="T29" fmla="*/ 196 h 21600"/>
                <a:gd name="T30" fmla="*/ 121 w 21600"/>
                <a:gd name="T31" fmla="*/ 252 h 21600"/>
                <a:gd name="T32" fmla="*/ 20 w 21600"/>
                <a:gd name="T33" fmla="*/ 289 h 21600"/>
                <a:gd name="T34" fmla="*/ 0 w 21600"/>
                <a:gd name="T35" fmla="*/ 287 h 21600"/>
                <a:gd name="T36" fmla="*/ 125 w 21600"/>
                <a:gd name="T37" fmla="*/ 323 h 21600"/>
                <a:gd name="T38" fmla="*/ 357 w 21600"/>
                <a:gd name="T39" fmla="*/ 91 h 21600"/>
                <a:gd name="T40" fmla="*/ 357 w 21600"/>
                <a:gd name="T41" fmla="*/ 81 h 21600"/>
                <a:gd name="T42" fmla="*/ 397 w 21600"/>
                <a:gd name="T43" fmla="*/ 38 h 21600"/>
                <a:gd name="T44" fmla="*/ 397 w 21600"/>
                <a:gd name="T45" fmla="*/ 38 h 21600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21600" h="21600">
                  <a:moveTo>
                    <a:pt x="21600" y="2565"/>
                  </a:moveTo>
                  <a:cubicBezTo>
                    <a:pt x="20832" y="2970"/>
                    <a:pt x="19955" y="3375"/>
                    <a:pt x="19078" y="3510"/>
                  </a:cubicBezTo>
                  <a:cubicBezTo>
                    <a:pt x="19955" y="2835"/>
                    <a:pt x="20723" y="1755"/>
                    <a:pt x="21052" y="405"/>
                  </a:cubicBezTo>
                  <a:cubicBezTo>
                    <a:pt x="20175" y="1080"/>
                    <a:pt x="19188" y="1485"/>
                    <a:pt x="18201" y="1755"/>
                  </a:cubicBezTo>
                  <a:cubicBezTo>
                    <a:pt x="17434" y="675"/>
                    <a:pt x="16227" y="0"/>
                    <a:pt x="15021" y="0"/>
                  </a:cubicBezTo>
                  <a:cubicBezTo>
                    <a:pt x="12499" y="0"/>
                    <a:pt x="10526" y="2430"/>
                    <a:pt x="10526" y="5535"/>
                  </a:cubicBezTo>
                  <a:cubicBezTo>
                    <a:pt x="10526" y="5940"/>
                    <a:pt x="10636" y="6345"/>
                    <a:pt x="10636" y="6750"/>
                  </a:cubicBezTo>
                  <a:cubicBezTo>
                    <a:pt x="7017" y="6480"/>
                    <a:pt x="3728" y="4320"/>
                    <a:pt x="1535" y="1080"/>
                  </a:cubicBezTo>
                  <a:cubicBezTo>
                    <a:pt x="1096" y="1890"/>
                    <a:pt x="877" y="2835"/>
                    <a:pt x="877" y="3780"/>
                  </a:cubicBezTo>
                  <a:cubicBezTo>
                    <a:pt x="877" y="5670"/>
                    <a:pt x="1754" y="7290"/>
                    <a:pt x="2851" y="8370"/>
                  </a:cubicBezTo>
                  <a:cubicBezTo>
                    <a:pt x="2193" y="8235"/>
                    <a:pt x="1535" y="8100"/>
                    <a:pt x="877" y="7695"/>
                  </a:cubicBezTo>
                  <a:cubicBezTo>
                    <a:pt x="877" y="10395"/>
                    <a:pt x="2412" y="12555"/>
                    <a:pt x="4495" y="13095"/>
                  </a:cubicBezTo>
                  <a:cubicBezTo>
                    <a:pt x="4057" y="13230"/>
                    <a:pt x="3728" y="13230"/>
                    <a:pt x="3289" y="13230"/>
                  </a:cubicBezTo>
                  <a:cubicBezTo>
                    <a:pt x="2960" y="13230"/>
                    <a:pt x="2741" y="13230"/>
                    <a:pt x="2412" y="13095"/>
                  </a:cubicBezTo>
                  <a:cubicBezTo>
                    <a:pt x="2960" y="15255"/>
                    <a:pt x="4605" y="16875"/>
                    <a:pt x="6579" y="16875"/>
                  </a:cubicBezTo>
                  <a:cubicBezTo>
                    <a:pt x="5044" y="18360"/>
                    <a:pt x="3180" y="19305"/>
                    <a:pt x="1096" y="19305"/>
                  </a:cubicBezTo>
                  <a:cubicBezTo>
                    <a:pt x="768" y="19305"/>
                    <a:pt x="329" y="19305"/>
                    <a:pt x="0" y="19170"/>
                  </a:cubicBezTo>
                  <a:cubicBezTo>
                    <a:pt x="1974" y="20790"/>
                    <a:pt x="4276" y="21600"/>
                    <a:pt x="6798" y="21600"/>
                  </a:cubicBezTo>
                  <a:cubicBezTo>
                    <a:pt x="15021" y="21600"/>
                    <a:pt x="19407" y="13365"/>
                    <a:pt x="19407" y="6075"/>
                  </a:cubicBezTo>
                  <a:cubicBezTo>
                    <a:pt x="19407" y="5940"/>
                    <a:pt x="19407" y="5670"/>
                    <a:pt x="19407" y="5400"/>
                  </a:cubicBezTo>
                  <a:cubicBezTo>
                    <a:pt x="20284" y="4590"/>
                    <a:pt x="21052" y="3645"/>
                    <a:pt x="21600" y="2565"/>
                  </a:cubicBezTo>
                  <a:close/>
                  <a:moveTo>
                    <a:pt x="21600" y="2565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cap="flat">
                  <a:solidFill>
                    <a:schemeClr val="tx1"/>
                  </a:solidFill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192597" y="1958125"/>
            <a:ext cx="958349" cy="960265"/>
            <a:chOff x="1192597" y="1958125"/>
            <a:chExt cx="958349" cy="960265"/>
          </a:xfrm>
        </p:grpSpPr>
        <p:sp>
          <p:nvSpPr>
            <p:cNvPr id="44" name="Rectangle 43"/>
            <p:cNvSpPr>
              <a:spLocks noChangeAspect="1"/>
            </p:cNvSpPr>
            <p:nvPr/>
          </p:nvSpPr>
          <p:spPr>
            <a:xfrm>
              <a:off x="1192597" y="195812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5" name="Rectangle 44"/>
            <p:cNvSpPr>
              <a:spLocks noChangeAspect="1"/>
            </p:cNvSpPr>
            <p:nvPr/>
          </p:nvSpPr>
          <p:spPr>
            <a:xfrm>
              <a:off x="1192597" y="277537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4" name="Group 32"/>
            <p:cNvGrpSpPr>
              <a:grpSpLocks/>
            </p:cNvGrpSpPr>
            <p:nvPr/>
          </p:nvGrpSpPr>
          <p:grpSpPr bwMode="auto">
            <a:xfrm>
              <a:off x="1404777" y="2259512"/>
              <a:ext cx="533987" cy="232442"/>
              <a:chOff x="0" y="0"/>
              <a:chExt cx="424" cy="185"/>
            </a:xfrm>
            <a:solidFill>
              <a:srgbClr val="00B0F0"/>
            </a:solidFill>
          </p:grpSpPr>
          <p:sp>
            <p:nvSpPr>
              <p:cNvPr id="55" name="Oval 30"/>
              <p:cNvSpPr>
                <a:spLocks/>
              </p:cNvSpPr>
              <p:nvPr/>
            </p:nvSpPr>
            <p:spPr bwMode="auto">
              <a:xfrm>
                <a:off x="0" y="0"/>
                <a:ext cx="189" cy="1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58" name="Oval 31"/>
              <p:cNvSpPr>
                <a:spLocks/>
              </p:cNvSpPr>
              <p:nvPr/>
            </p:nvSpPr>
            <p:spPr bwMode="auto">
              <a:xfrm>
                <a:off x="237" y="0"/>
                <a:ext cx="187" cy="1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1192597" y="4688445"/>
            <a:ext cx="958349" cy="960265"/>
            <a:chOff x="1192597" y="4688445"/>
            <a:chExt cx="958349" cy="960265"/>
          </a:xfrm>
        </p:grpSpPr>
        <p:sp>
          <p:nvSpPr>
            <p:cNvPr id="60" name="Rectangle 59"/>
            <p:cNvSpPr>
              <a:spLocks noChangeAspect="1"/>
            </p:cNvSpPr>
            <p:nvPr/>
          </p:nvSpPr>
          <p:spPr>
            <a:xfrm>
              <a:off x="1192597" y="468844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1" name="Rectangle 60"/>
            <p:cNvSpPr>
              <a:spLocks noChangeAspect="1"/>
            </p:cNvSpPr>
            <p:nvPr/>
          </p:nvSpPr>
          <p:spPr>
            <a:xfrm>
              <a:off x="1192597" y="550569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Freeform 26"/>
            <p:cNvSpPr>
              <a:spLocks noEditPoints="1"/>
            </p:cNvSpPr>
            <p:nvPr/>
          </p:nvSpPr>
          <p:spPr bwMode="auto">
            <a:xfrm>
              <a:off x="1486194" y="4918245"/>
              <a:ext cx="385003" cy="385003"/>
            </a:xfrm>
            <a:custGeom>
              <a:avLst/>
              <a:gdLst>
                <a:gd name="T0" fmla="*/ 276 w 344"/>
                <a:gd name="T1" fmla="*/ 172 h 344"/>
                <a:gd name="T2" fmla="*/ 172 w 344"/>
                <a:gd name="T3" fmla="*/ 276 h 344"/>
                <a:gd name="T4" fmla="*/ 68 w 344"/>
                <a:gd name="T5" fmla="*/ 172 h 344"/>
                <a:gd name="T6" fmla="*/ 70 w 344"/>
                <a:gd name="T7" fmla="*/ 152 h 344"/>
                <a:gd name="T8" fmla="*/ 0 w 344"/>
                <a:gd name="T9" fmla="*/ 152 h 344"/>
                <a:gd name="T10" fmla="*/ 0 w 344"/>
                <a:gd name="T11" fmla="*/ 290 h 344"/>
                <a:gd name="T12" fmla="*/ 54 w 344"/>
                <a:gd name="T13" fmla="*/ 344 h 344"/>
                <a:gd name="T14" fmla="*/ 290 w 344"/>
                <a:gd name="T15" fmla="*/ 344 h 344"/>
                <a:gd name="T16" fmla="*/ 344 w 344"/>
                <a:gd name="T17" fmla="*/ 290 h 344"/>
                <a:gd name="T18" fmla="*/ 344 w 344"/>
                <a:gd name="T19" fmla="*/ 152 h 344"/>
                <a:gd name="T20" fmla="*/ 274 w 344"/>
                <a:gd name="T21" fmla="*/ 152 h 344"/>
                <a:gd name="T22" fmla="*/ 276 w 344"/>
                <a:gd name="T23" fmla="*/ 172 h 344"/>
                <a:gd name="T24" fmla="*/ 290 w 344"/>
                <a:gd name="T25" fmla="*/ 0 h 344"/>
                <a:gd name="T26" fmla="*/ 54 w 344"/>
                <a:gd name="T27" fmla="*/ 0 h 344"/>
                <a:gd name="T28" fmla="*/ 0 w 344"/>
                <a:gd name="T29" fmla="*/ 54 h 344"/>
                <a:gd name="T30" fmla="*/ 0 w 344"/>
                <a:gd name="T31" fmla="*/ 112 h 344"/>
                <a:gd name="T32" fmla="*/ 87 w 344"/>
                <a:gd name="T33" fmla="*/ 112 h 344"/>
                <a:gd name="T34" fmla="*/ 172 w 344"/>
                <a:gd name="T35" fmla="*/ 68 h 344"/>
                <a:gd name="T36" fmla="*/ 257 w 344"/>
                <a:gd name="T37" fmla="*/ 112 h 344"/>
                <a:gd name="T38" fmla="*/ 344 w 344"/>
                <a:gd name="T39" fmla="*/ 112 h 344"/>
                <a:gd name="T40" fmla="*/ 344 w 344"/>
                <a:gd name="T41" fmla="*/ 54 h 344"/>
                <a:gd name="T42" fmla="*/ 290 w 344"/>
                <a:gd name="T43" fmla="*/ 0 h 344"/>
                <a:gd name="T44" fmla="*/ 317 w 344"/>
                <a:gd name="T45" fmla="*/ 66 h 344"/>
                <a:gd name="T46" fmla="*/ 307 w 344"/>
                <a:gd name="T47" fmla="*/ 76 h 344"/>
                <a:gd name="T48" fmla="*/ 278 w 344"/>
                <a:gd name="T49" fmla="*/ 76 h 344"/>
                <a:gd name="T50" fmla="*/ 269 w 344"/>
                <a:gd name="T51" fmla="*/ 66 h 344"/>
                <a:gd name="T52" fmla="*/ 269 w 344"/>
                <a:gd name="T53" fmla="*/ 37 h 344"/>
                <a:gd name="T54" fmla="*/ 278 w 344"/>
                <a:gd name="T55" fmla="*/ 28 h 344"/>
                <a:gd name="T56" fmla="*/ 307 w 344"/>
                <a:gd name="T57" fmla="*/ 28 h 344"/>
                <a:gd name="T58" fmla="*/ 317 w 344"/>
                <a:gd name="T59" fmla="*/ 37 h 344"/>
                <a:gd name="T60" fmla="*/ 317 w 344"/>
                <a:gd name="T61" fmla="*/ 66 h 344"/>
                <a:gd name="T62" fmla="*/ 236 w 344"/>
                <a:gd name="T63" fmla="*/ 172 h 344"/>
                <a:gd name="T64" fmla="*/ 172 w 344"/>
                <a:gd name="T65" fmla="*/ 108 h 344"/>
                <a:gd name="T66" fmla="*/ 108 w 344"/>
                <a:gd name="T67" fmla="*/ 172 h 344"/>
                <a:gd name="T68" fmla="*/ 172 w 344"/>
                <a:gd name="T69" fmla="*/ 236 h 344"/>
                <a:gd name="T70" fmla="*/ 236 w 344"/>
                <a:gd name="T71" fmla="*/ 172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44" h="344">
                  <a:moveTo>
                    <a:pt x="276" y="172"/>
                  </a:moveTo>
                  <a:cubicBezTo>
                    <a:pt x="276" y="229"/>
                    <a:pt x="230" y="276"/>
                    <a:pt x="172" y="276"/>
                  </a:cubicBezTo>
                  <a:cubicBezTo>
                    <a:pt x="115" y="276"/>
                    <a:pt x="68" y="229"/>
                    <a:pt x="68" y="172"/>
                  </a:cubicBezTo>
                  <a:cubicBezTo>
                    <a:pt x="68" y="165"/>
                    <a:pt x="69" y="158"/>
                    <a:pt x="70" y="152"/>
                  </a:cubicBezTo>
                  <a:cubicBezTo>
                    <a:pt x="0" y="152"/>
                    <a:pt x="0" y="152"/>
                    <a:pt x="0" y="152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320"/>
                    <a:pt x="24" y="344"/>
                    <a:pt x="54" y="344"/>
                  </a:cubicBezTo>
                  <a:cubicBezTo>
                    <a:pt x="290" y="344"/>
                    <a:pt x="290" y="344"/>
                    <a:pt x="290" y="344"/>
                  </a:cubicBezTo>
                  <a:cubicBezTo>
                    <a:pt x="320" y="344"/>
                    <a:pt x="344" y="320"/>
                    <a:pt x="344" y="290"/>
                  </a:cubicBezTo>
                  <a:cubicBezTo>
                    <a:pt x="344" y="152"/>
                    <a:pt x="344" y="152"/>
                    <a:pt x="344" y="152"/>
                  </a:cubicBezTo>
                  <a:cubicBezTo>
                    <a:pt x="274" y="152"/>
                    <a:pt x="274" y="152"/>
                    <a:pt x="274" y="152"/>
                  </a:cubicBezTo>
                  <a:cubicBezTo>
                    <a:pt x="276" y="158"/>
                    <a:pt x="276" y="165"/>
                    <a:pt x="276" y="172"/>
                  </a:cubicBezTo>
                  <a:close/>
                  <a:moveTo>
                    <a:pt x="290" y="0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106" y="85"/>
                    <a:pt x="137" y="68"/>
                    <a:pt x="172" y="68"/>
                  </a:cubicBezTo>
                  <a:cubicBezTo>
                    <a:pt x="207" y="68"/>
                    <a:pt x="238" y="85"/>
                    <a:pt x="257" y="112"/>
                  </a:cubicBezTo>
                  <a:cubicBezTo>
                    <a:pt x="344" y="112"/>
                    <a:pt x="344" y="112"/>
                    <a:pt x="344" y="112"/>
                  </a:cubicBezTo>
                  <a:cubicBezTo>
                    <a:pt x="344" y="54"/>
                    <a:pt x="344" y="54"/>
                    <a:pt x="344" y="54"/>
                  </a:cubicBezTo>
                  <a:cubicBezTo>
                    <a:pt x="344" y="24"/>
                    <a:pt x="320" y="0"/>
                    <a:pt x="290" y="0"/>
                  </a:cubicBezTo>
                  <a:close/>
                  <a:moveTo>
                    <a:pt x="317" y="66"/>
                  </a:moveTo>
                  <a:cubicBezTo>
                    <a:pt x="317" y="72"/>
                    <a:pt x="312" y="76"/>
                    <a:pt x="307" y="76"/>
                  </a:cubicBezTo>
                  <a:cubicBezTo>
                    <a:pt x="278" y="76"/>
                    <a:pt x="278" y="76"/>
                    <a:pt x="278" y="76"/>
                  </a:cubicBezTo>
                  <a:cubicBezTo>
                    <a:pt x="273" y="76"/>
                    <a:pt x="269" y="72"/>
                    <a:pt x="269" y="66"/>
                  </a:cubicBezTo>
                  <a:cubicBezTo>
                    <a:pt x="269" y="37"/>
                    <a:pt x="269" y="37"/>
                    <a:pt x="269" y="37"/>
                  </a:cubicBezTo>
                  <a:cubicBezTo>
                    <a:pt x="269" y="32"/>
                    <a:pt x="273" y="28"/>
                    <a:pt x="278" y="28"/>
                  </a:cubicBezTo>
                  <a:cubicBezTo>
                    <a:pt x="307" y="28"/>
                    <a:pt x="307" y="28"/>
                    <a:pt x="307" y="28"/>
                  </a:cubicBezTo>
                  <a:cubicBezTo>
                    <a:pt x="312" y="28"/>
                    <a:pt x="317" y="32"/>
                    <a:pt x="317" y="37"/>
                  </a:cubicBezTo>
                  <a:lnTo>
                    <a:pt x="317" y="66"/>
                  </a:lnTo>
                  <a:close/>
                  <a:moveTo>
                    <a:pt x="236" y="172"/>
                  </a:moveTo>
                  <a:cubicBezTo>
                    <a:pt x="236" y="137"/>
                    <a:pt x="208" y="108"/>
                    <a:pt x="172" y="108"/>
                  </a:cubicBezTo>
                  <a:cubicBezTo>
                    <a:pt x="137" y="108"/>
                    <a:pt x="108" y="137"/>
                    <a:pt x="108" y="172"/>
                  </a:cubicBezTo>
                  <a:cubicBezTo>
                    <a:pt x="108" y="207"/>
                    <a:pt x="137" y="236"/>
                    <a:pt x="172" y="236"/>
                  </a:cubicBezTo>
                  <a:cubicBezTo>
                    <a:pt x="208" y="236"/>
                    <a:pt x="236" y="207"/>
                    <a:pt x="236" y="1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485814" y="4688445"/>
            <a:ext cx="958349" cy="960265"/>
            <a:chOff x="6485814" y="4688445"/>
            <a:chExt cx="958349" cy="960265"/>
          </a:xfrm>
        </p:grpSpPr>
        <p:sp>
          <p:nvSpPr>
            <p:cNvPr id="64" name="Rectangle 63"/>
            <p:cNvSpPr>
              <a:spLocks noChangeAspect="1"/>
            </p:cNvSpPr>
            <p:nvPr/>
          </p:nvSpPr>
          <p:spPr>
            <a:xfrm>
              <a:off x="6485814" y="4688445"/>
              <a:ext cx="958349" cy="960265"/>
            </a:xfrm>
            <a:prstGeom prst="rect">
              <a:avLst/>
            </a:prstGeom>
            <a:solidFill>
              <a:schemeClr val="accent3">
                <a:alpha val="8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" name="Rectangle 64"/>
            <p:cNvSpPr>
              <a:spLocks noChangeAspect="1"/>
            </p:cNvSpPr>
            <p:nvPr/>
          </p:nvSpPr>
          <p:spPr>
            <a:xfrm>
              <a:off x="6485814" y="5505696"/>
              <a:ext cx="958349" cy="14301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2" name="Freeform 21"/>
            <p:cNvSpPr>
              <a:spLocks/>
            </p:cNvSpPr>
            <p:nvPr/>
          </p:nvSpPr>
          <p:spPr bwMode="auto">
            <a:xfrm>
              <a:off x="6797936" y="4916766"/>
              <a:ext cx="353935" cy="447173"/>
            </a:xfrm>
            <a:custGeom>
              <a:avLst/>
              <a:gdLst>
                <a:gd name="T0" fmla="*/ 129 w 323"/>
                <a:gd name="T1" fmla="*/ 272 h 408"/>
                <a:gd name="T2" fmla="*/ 68 w 323"/>
                <a:gd name="T3" fmla="*/ 408 h 408"/>
                <a:gd name="T4" fmla="*/ 98 w 323"/>
                <a:gd name="T5" fmla="*/ 196 h 408"/>
                <a:gd name="T6" fmla="*/ 149 w 323"/>
                <a:gd name="T7" fmla="*/ 99 h 408"/>
                <a:gd name="T8" fmla="*/ 172 w 323"/>
                <a:gd name="T9" fmla="*/ 257 h 408"/>
                <a:gd name="T10" fmla="*/ 234 w 323"/>
                <a:gd name="T11" fmla="*/ 73 h 408"/>
                <a:gd name="T12" fmla="*/ 47 w 323"/>
                <a:gd name="T13" fmla="*/ 173 h 408"/>
                <a:gd name="T14" fmla="*/ 57 w 323"/>
                <a:gd name="T15" fmla="*/ 239 h 408"/>
                <a:gd name="T16" fmla="*/ 1 w 323"/>
                <a:gd name="T17" fmla="*/ 147 h 408"/>
                <a:gd name="T18" fmla="*/ 137 w 323"/>
                <a:gd name="T19" fmla="*/ 9 h 408"/>
                <a:gd name="T20" fmla="*/ 310 w 323"/>
                <a:gd name="T21" fmla="*/ 119 h 408"/>
                <a:gd name="T22" fmla="*/ 183 w 323"/>
                <a:gd name="T23" fmla="*/ 298 h 408"/>
                <a:gd name="T24" fmla="*/ 129 w 323"/>
                <a:gd name="T25" fmla="*/ 272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3" h="408">
                  <a:moveTo>
                    <a:pt x="129" y="272"/>
                  </a:moveTo>
                  <a:cubicBezTo>
                    <a:pt x="118" y="328"/>
                    <a:pt x="106" y="380"/>
                    <a:pt x="68" y="408"/>
                  </a:cubicBezTo>
                  <a:cubicBezTo>
                    <a:pt x="56" y="325"/>
                    <a:pt x="85" y="262"/>
                    <a:pt x="98" y="196"/>
                  </a:cubicBezTo>
                  <a:cubicBezTo>
                    <a:pt x="75" y="157"/>
                    <a:pt x="101" y="80"/>
                    <a:pt x="149" y="99"/>
                  </a:cubicBezTo>
                  <a:cubicBezTo>
                    <a:pt x="209" y="122"/>
                    <a:pt x="98" y="242"/>
                    <a:pt x="172" y="257"/>
                  </a:cubicBezTo>
                  <a:cubicBezTo>
                    <a:pt x="250" y="273"/>
                    <a:pt x="282" y="122"/>
                    <a:pt x="234" y="73"/>
                  </a:cubicBezTo>
                  <a:cubicBezTo>
                    <a:pt x="164" y="2"/>
                    <a:pt x="31" y="72"/>
                    <a:pt x="47" y="173"/>
                  </a:cubicBezTo>
                  <a:cubicBezTo>
                    <a:pt x="51" y="198"/>
                    <a:pt x="77" y="205"/>
                    <a:pt x="57" y="239"/>
                  </a:cubicBezTo>
                  <a:cubicBezTo>
                    <a:pt x="13" y="229"/>
                    <a:pt x="0" y="194"/>
                    <a:pt x="1" y="147"/>
                  </a:cubicBezTo>
                  <a:cubicBezTo>
                    <a:pt x="4" y="70"/>
                    <a:pt x="70" y="17"/>
                    <a:pt x="137" y="9"/>
                  </a:cubicBezTo>
                  <a:cubicBezTo>
                    <a:pt x="221" y="0"/>
                    <a:pt x="300" y="40"/>
                    <a:pt x="310" y="119"/>
                  </a:cubicBezTo>
                  <a:cubicBezTo>
                    <a:pt x="323" y="208"/>
                    <a:pt x="273" y="305"/>
                    <a:pt x="183" y="298"/>
                  </a:cubicBezTo>
                  <a:cubicBezTo>
                    <a:pt x="158" y="296"/>
                    <a:pt x="148" y="284"/>
                    <a:pt x="129" y="27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40194602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9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utoShape 6"/>
          <p:cNvSpPr>
            <a:spLocks/>
          </p:cNvSpPr>
          <p:nvPr/>
        </p:nvSpPr>
        <p:spPr bwMode="auto">
          <a:xfrm flipH="1">
            <a:off x="4654628" y="3703819"/>
            <a:ext cx="1179593" cy="1178567"/>
          </a:xfrm>
          <a:custGeom>
            <a:avLst/>
            <a:gdLst>
              <a:gd name="T0" fmla="*/ 1826419 w 21600"/>
              <a:gd name="T1" fmla="*/ 1824832 h 21600"/>
              <a:gd name="T2" fmla="*/ 1826419 w 21600"/>
              <a:gd name="T3" fmla="*/ 1824832 h 21600"/>
              <a:gd name="T4" fmla="*/ 1826419 w 21600"/>
              <a:gd name="T5" fmla="*/ 1824832 h 21600"/>
              <a:gd name="T6" fmla="*/ 1826419 w 21600"/>
              <a:gd name="T7" fmla="*/ 1824832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3006" y="6511"/>
                </a:moveTo>
                <a:cubicBezTo>
                  <a:pt x="5261" y="14770"/>
                  <a:pt x="12461" y="20845"/>
                  <a:pt x="21125" y="21600"/>
                </a:cubicBezTo>
                <a:cubicBezTo>
                  <a:pt x="21600" y="15922"/>
                  <a:pt x="21600" y="15922"/>
                  <a:pt x="21600" y="15922"/>
                </a:cubicBezTo>
                <a:cubicBezTo>
                  <a:pt x="15349" y="15405"/>
                  <a:pt x="10325" y="11117"/>
                  <a:pt x="8545" y="5479"/>
                </a:cubicBezTo>
                <a:cubicBezTo>
                  <a:pt x="11907" y="4844"/>
                  <a:pt x="11907" y="4844"/>
                  <a:pt x="11907" y="4844"/>
                </a:cubicBezTo>
                <a:cubicBezTo>
                  <a:pt x="4826" y="0"/>
                  <a:pt x="4826" y="0"/>
                  <a:pt x="4826" y="0"/>
                </a:cubicBezTo>
                <a:cubicBezTo>
                  <a:pt x="0" y="7107"/>
                  <a:pt x="0" y="7107"/>
                  <a:pt x="0" y="7107"/>
                </a:cubicBezTo>
                <a:lnTo>
                  <a:pt x="3006" y="6511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3" name="AutoShape 8"/>
          <p:cNvSpPr>
            <a:spLocks/>
          </p:cNvSpPr>
          <p:nvPr/>
        </p:nvSpPr>
        <p:spPr bwMode="auto">
          <a:xfrm flipH="1">
            <a:off x="3438638" y="3703819"/>
            <a:ext cx="1095520" cy="1219579"/>
          </a:xfrm>
          <a:custGeom>
            <a:avLst/>
            <a:gdLst>
              <a:gd name="T0" fmla="*/ 1696244 w 21600"/>
              <a:gd name="T1" fmla="*/ 1888332 h 21600"/>
              <a:gd name="T2" fmla="*/ 1696244 w 21600"/>
              <a:gd name="T3" fmla="*/ 1888332 h 21600"/>
              <a:gd name="T4" fmla="*/ 1696244 w 21600"/>
              <a:gd name="T5" fmla="*/ 1888332 h 21600"/>
              <a:gd name="T6" fmla="*/ 1696244 w 21600"/>
              <a:gd name="T7" fmla="*/ 1888332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7114" y="18722"/>
                </a:moveTo>
                <a:cubicBezTo>
                  <a:pt x="15763" y="15845"/>
                  <a:pt x="21599" y="8402"/>
                  <a:pt x="21599" y="0"/>
                </a:cubicBezTo>
                <a:cubicBezTo>
                  <a:pt x="15507" y="0"/>
                  <a:pt x="15507" y="0"/>
                  <a:pt x="15507" y="0"/>
                </a:cubicBezTo>
                <a:cubicBezTo>
                  <a:pt x="15507" y="6061"/>
                  <a:pt x="11375" y="11279"/>
                  <a:pt x="5495" y="13428"/>
                </a:cubicBezTo>
                <a:cubicBezTo>
                  <a:pt x="4515" y="10282"/>
                  <a:pt x="4515" y="10282"/>
                  <a:pt x="4515" y="10282"/>
                </a:cubicBezTo>
                <a:cubicBezTo>
                  <a:pt x="0" y="17494"/>
                  <a:pt x="0" y="17494"/>
                  <a:pt x="0" y="17494"/>
                </a:cubicBezTo>
                <a:cubicBezTo>
                  <a:pt x="8009" y="21600"/>
                  <a:pt x="8009" y="21600"/>
                  <a:pt x="8009" y="21600"/>
                </a:cubicBezTo>
                <a:lnTo>
                  <a:pt x="7114" y="18722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4" name="AutoShape 9"/>
          <p:cNvSpPr>
            <a:spLocks/>
          </p:cNvSpPr>
          <p:nvPr/>
        </p:nvSpPr>
        <p:spPr bwMode="auto">
          <a:xfrm flipH="1">
            <a:off x="2619435" y="2402730"/>
            <a:ext cx="1215990" cy="1182156"/>
          </a:xfrm>
          <a:custGeom>
            <a:avLst/>
            <a:gdLst>
              <a:gd name="T0" fmla="*/ 1882775 w 21600"/>
              <a:gd name="T1" fmla="*/ 1887972 h 21265"/>
              <a:gd name="T2" fmla="*/ 1882775 w 21600"/>
              <a:gd name="T3" fmla="*/ 1887972 h 21265"/>
              <a:gd name="T4" fmla="*/ 1882775 w 21600"/>
              <a:gd name="T5" fmla="*/ 1887972 h 21265"/>
              <a:gd name="T6" fmla="*/ 1882775 w 21600"/>
              <a:gd name="T7" fmla="*/ 1887972 h 2126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265">
                <a:moveTo>
                  <a:pt x="2762" y="13987"/>
                </a:moveTo>
                <a:cubicBezTo>
                  <a:pt x="5908" y="5308"/>
                  <a:pt x="13389" y="-335"/>
                  <a:pt x="21599" y="15"/>
                </a:cubicBezTo>
                <a:cubicBezTo>
                  <a:pt x="21369" y="6164"/>
                  <a:pt x="21369" y="6164"/>
                  <a:pt x="21369" y="6164"/>
                </a:cubicBezTo>
                <a:cubicBezTo>
                  <a:pt x="15461" y="5930"/>
                  <a:pt x="10205" y="9939"/>
                  <a:pt x="7865" y="15816"/>
                </a:cubicBezTo>
                <a:cubicBezTo>
                  <a:pt x="10934" y="16944"/>
                  <a:pt x="10934" y="16944"/>
                  <a:pt x="10934" y="16944"/>
                </a:cubicBezTo>
                <a:cubicBezTo>
                  <a:pt x="3683" y="21264"/>
                  <a:pt x="3683" y="21264"/>
                  <a:pt x="3683" y="21264"/>
                </a:cubicBezTo>
                <a:cubicBezTo>
                  <a:pt x="0" y="12975"/>
                  <a:pt x="0" y="12975"/>
                  <a:pt x="0" y="12975"/>
                </a:cubicBezTo>
                <a:lnTo>
                  <a:pt x="2762" y="1398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5" name="AutoShape 10"/>
          <p:cNvSpPr>
            <a:spLocks/>
          </p:cNvSpPr>
          <p:nvPr/>
        </p:nvSpPr>
        <p:spPr bwMode="auto">
          <a:xfrm flipH="1">
            <a:off x="1283999" y="2397092"/>
            <a:ext cx="1218552" cy="1187794"/>
          </a:xfrm>
          <a:custGeom>
            <a:avLst/>
            <a:gdLst>
              <a:gd name="T0" fmla="*/ 1886744 w 21600"/>
              <a:gd name="T1" fmla="*/ 1839119 h 21600"/>
              <a:gd name="T2" fmla="*/ 1886744 w 21600"/>
              <a:gd name="T3" fmla="*/ 1839119 h 21600"/>
              <a:gd name="T4" fmla="*/ 1886744 w 21600"/>
              <a:gd name="T5" fmla="*/ 1839119 h 21600"/>
              <a:gd name="T6" fmla="*/ 1886744 w 21600"/>
              <a:gd name="T7" fmla="*/ 1839119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7161" y="2832"/>
                </a:moveTo>
                <a:cubicBezTo>
                  <a:pt x="15778" y="5744"/>
                  <a:pt x="21600" y="13180"/>
                  <a:pt x="21600" y="21600"/>
                </a:cubicBezTo>
                <a:cubicBezTo>
                  <a:pt x="15548" y="21600"/>
                  <a:pt x="15548" y="21600"/>
                  <a:pt x="15548" y="21600"/>
                </a:cubicBezTo>
                <a:cubicBezTo>
                  <a:pt x="15510" y="15540"/>
                  <a:pt x="11374" y="10308"/>
                  <a:pt x="5514" y="8144"/>
                </a:cubicBezTo>
                <a:cubicBezTo>
                  <a:pt x="4557" y="11331"/>
                  <a:pt x="4557" y="11331"/>
                  <a:pt x="4557" y="11331"/>
                </a:cubicBezTo>
                <a:cubicBezTo>
                  <a:pt x="0" y="4091"/>
                  <a:pt x="0" y="4091"/>
                  <a:pt x="0" y="4091"/>
                </a:cubicBezTo>
                <a:cubicBezTo>
                  <a:pt x="8004" y="0"/>
                  <a:pt x="8004" y="0"/>
                  <a:pt x="8004" y="0"/>
                </a:cubicBezTo>
                <a:lnTo>
                  <a:pt x="7161" y="283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7" name="AutoShape 7"/>
          <p:cNvSpPr>
            <a:spLocks/>
          </p:cNvSpPr>
          <p:nvPr/>
        </p:nvSpPr>
        <p:spPr bwMode="auto">
          <a:xfrm flipH="1">
            <a:off x="4687437" y="2366845"/>
            <a:ext cx="1095520" cy="1218041"/>
          </a:xfrm>
          <a:custGeom>
            <a:avLst/>
            <a:gdLst>
              <a:gd name="T0" fmla="*/ 1696244 w 21600"/>
              <a:gd name="T1" fmla="*/ 1885950 h 21600"/>
              <a:gd name="T2" fmla="*/ 1696244 w 21600"/>
              <a:gd name="T3" fmla="*/ 1885950 h 21600"/>
              <a:gd name="T4" fmla="*/ 1696244 w 21600"/>
              <a:gd name="T5" fmla="*/ 1885950 h 21600"/>
              <a:gd name="T6" fmla="*/ 1696244 w 21600"/>
              <a:gd name="T7" fmla="*/ 188595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4485" y="2877"/>
                </a:moveTo>
                <a:cubicBezTo>
                  <a:pt x="5836" y="5754"/>
                  <a:pt x="0" y="13197"/>
                  <a:pt x="0" y="21599"/>
                </a:cubicBezTo>
                <a:cubicBezTo>
                  <a:pt x="6049" y="21599"/>
                  <a:pt x="6049" y="21599"/>
                  <a:pt x="6049" y="21599"/>
                </a:cubicBezTo>
                <a:cubicBezTo>
                  <a:pt x="6049" y="15538"/>
                  <a:pt x="10224" y="10320"/>
                  <a:pt x="16104" y="8171"/>
                </a:cubicBezTo>
                <a:cubicBezTo>
                  <a:pt x="17084" y="11356"/>
                  <a:pt x="17084" y="11356"/>
                  <a:pt x="17084" y="11356"/>
                </a:cubicBezTo>
                <a:cubicBezTo>
                  <a:pt x="21599" y="4105"/>
                  <a:pt x="21599" y="4105"/>
                  <a:pt x="21599" y="4105"/>
                </a:cubicBezTo>
                <a:cubicBezTo>
                  <a:pt x="13590" y="0"/>
                  <a:pt x="13590" y="0"/>
                  <a:pt x="13590" y="0"/>
                </a:cubicBezTo>
                <a:lnTo>
                  <a:pt x="14485" y="287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12" name="AutoShape 11"/>
          <p:cNvSpPr>
            <a:spLocks/>
          </p:cNvSpPr>
          <p:nvPr/>
        </p:nvSpPr>
        <p:spPr bwMode="auto">
          <a:xfrm flipH="1">
            <a:off x="1167629" y="3703819"/>
            <a:ext cx="1186769" cy="1222142"/>
          </a:xfrm>
          <a:custGeom>
            <a:avLst/>
            <a:gdLst>
              <a:gd name="T0" fmla="*/ 1837532 w 21600"/>
              <a:gd name="T1" fmla="*/ 1892300 h 21600"/>
              <a:gd name="T2" fmla="*/ 1837532 w 21600"/>
              <a:gd name="T3" fmla="*/ 1892300 h 21600"/>
              <a:gd name="T4" fmla="*/ 1837532 w 21600"/>
              <a:gd name="T5" fmla="*/ 1892300 h 21600"/>
              <a:gd name="T6" fmla="*/ 1837532 w 21600"/>
              <a:gd name="T7" fmla="*/ 189230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18767" y="7123"/>
                </a:moveTo>
                <a:cubicBezTo>
                  <a:pt x="15895" y="15778"/>
                  <a:pt x="8419" y="21600"/>
                  <a:pt x="0" y="21600"/>
                </a:cubicBezTo>
                <a:cubicBezTo>
                  <a:pt x="0" y="15510"/>
                  <a:pt x="0" y="15510"/>
                  <a:pt x="0" y="15510"/>
                </a:cubicBezTo>
                <a:cubicBezTo>
                  <a:pt x="6059" y="15510"/>
                  <a:pt x="11291" y="11374"/>
                  <a:pt x="13455" y="5514"/>
                </a:cubicBezTo>
                <a:cubicBezTo>
                  <a:pt x="10268" y="4557"/>
                  <a:pt x="10268" y="4557"/>
                  <a:pt x="10268" y="4557"/>
                </a:cubicBezTo>
                <a:cubicBezTo>
                  <a:pt x="17508" y="0"/>
                  <a:pt x="17508" y="0"/>
                  <a:pt x="17508" y="0"/>
                </a:cubicBezTo>
                <a:cubicBezTo>
                  <a:pt x="21599" y="8004"/>
                  <a:pt x="21599" y="8004"/>
                  <a:pt x="21599" y="8004"/>
                </a:cubicBezTo>
                <a:lnTo>
                  <a:pt x="18767" y="7123"/>
                </a:ln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ffectLst/>
        </p:spPr>
        <p:txBody>
          <a:bodyPr lIns="45719" tIns="45719" rIns="45719" bIns="45719"/>
          <a:lstStyle/>
          <a:p>
            <a:endParaRPr lang="en-US"/>
          </a:p>
        </p:txBody>
      </p:sp>
      <p:sp>
        <p:nvSpPr>
          <p:cNvPr id="2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Process Flow Chart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5" name="Oval 2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8" name="Rounded Rectangle 2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6295426" y="2338987"/>
            <a:ext cx="499291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enimaOstebus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295425" y="2067222"/>
            <a:ext cx="133044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Introduction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6271912" y="3492848"/>
            <a:ext cx="501642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271912" y="3221083"/>
            <a:ext cx="193203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Mission Statement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318804" y="4646709"/>
            <a:ext cx="4969536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318803" y="4374944"/>
            <a:ext cx="246647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Accounting &amp; Tax </a:t>
            </a:r>
            <a:r>
              <a:rPr lang="en-GB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Sistem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45" name="Group 259"/>
          <p:cNvGrpSpPr>
            <a:grpSpLocks/>
          </p:cNvGrpSpPr>
          <p:nvPr/>
        </p:nvGrpSpPr>
        <p:grpSpPr bwMode="auto">
          <a:xfrm>
            <a:off x="4420676" y="3467304"/>
            <a:ext cx="332327" cy="396134"/>
            <a:chOff x="0" y="0"/>
            <a:chExt cx="494" cy="583"/>
          </a:xfrm>
          <a:solidFill>
            <a:schemeClr val="accent3"/>
          </a:solidFill>
        </p:grpSpPr>
        <p:sp>
          <p:nvSpPr>
            <p:cNvPr id="46" name="AutoShape 257"/>
            <p:cNvSpPr>
              <a:spLocks/>
            </p:cNvSpPr>
            <p:nvPr/>
          </p:nvSpPr>
          <p:spPr bwMode="auto">
            <a:xfrm>
              <a:off x="0" y="240"/>
              <a:ext cx="494" cy="34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600" h="21600">
                  <a:moveTo>
                    <a:pt x="17998" y="0"/>
                  </a:moveTo>
                  <a:lnTo>
                    <a:pt x="15701" y="0"/>
                  </a:lnTo>
                  <a:lnTo>
                    <a:pt x="15701" y="3886"/>
                  </a:lnTo>
                  <a:lnTo>
                    <a:pt x="17998" y="3886"/>
                  </a:lnTo>
                  <a:cubicBezTo>
                    <a:pt x="18495" y="3886"/>
                    <a:pt x="18899" y="4466"/>
                    <a:pt x="18899" y="5181"/>
                  </a:cubicBezTo>
                  <a:lnTo>
                    <a:pt x="18899" y="16419"/>
                  </a:lnTo>
                  <a:cubicBezTo>
                    <a:pt x="18899" y="17134"/>
                    <a:pt x="18495" y="17714"/>
                    <a:pt x="17998" y="17714"/>
                  </a:cubicBezTo>
                  <a:lnTo>
                    <a:pt x="3602" y="17714"/>
                  </a:lnTo>
                  <a:cubicBezTo>
                    <a:pt x="3105" y="17714"/>
                    <a:pt x="2701" y="17134"/>
                    <a:pt x="2701" y="16419"/>
                  </a:cubicBezTo>
                  <a:lnTo>
                    <a:pt x="2701" y="5181"/>
                  </a:lnTo>
                  <a:cubicBezTo>
                    <a:pt x="2701" y="4466"/>
                    <a:pt x="3105" y="3886"/>
                    <a:pt x="3602" y="3886"/>
                  </a:cubicBezTo>
                  <a:lnTo>
                    <a:pt x="5876" y="3886"/>
                  </a:lnTo>
                  <a:lnTo>
                    <a:pt x="5876" y="0"/>
                  </a:lnTo>
                  <a:lnTo>
                    <a:pt x="3602" y="0"/>
                  </a:lnTo>
                  <a:cubicBezTo>
                    <a:pt x="1613" y="0"/>
                    <a:pt x="0" y="2319"/>
                    <a:pt x="0" y="5181"/>
                  </a:cubicBezTo>
                  <a:lnTo>
                    <a:pt x="0" y="16419"/>
                  </a:lnTo>
                  <a:cubicBezTo>
                    <a:pt x="0" y="19280"/>
                    <a:pt x="1613" y="21600"/>
                    <a:pt x="3602" y="21600"/>
                  </a:cubicBezTo>
                  <a:lnTo>
                    <a:pt x="17998" y="21600"/>
                  </a:lnTo>
                  <a:cubicBezTo>
                    <a:pt x="19987" y="21600"/>
                    <a:pt x="21600" y="19281"/>
                    <a:pt x="21600" y="16419"/>
                  </a:cubicBezTo>
                  <a:lnTo>
                    <a:pt x="21600" y="5181"/>
                  </a:lnTo>
                  <a:cubicBezTo>
                    <a:pt x="21600" y="2320"/>
                    <a:pt x="19987" y="0"/>
                    <a:pt x="17998" y="0"/>
                  </a:cubicBezTo>
                  <a:close/>
                  <a:moveTo>
                    <a:pt x="17998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7" name="AutoShape 258"/>
            <p:cNvSpPr>
              <a:spLocks/>
            </p:cNvSpPr>
            <p:nvPr/>
          </p:nvSpPr>
          <p:spPr bwMode="auto">
            <a:xfrm>
              <a:off x="88" y="0"/>
              <a:ext cx="316" cy="4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00" h="21600">
                  <a:moveTo>
                    <a:pt x="8103" y="21600"/>
                  </a:moveTo>
                  <a:lnTo>
                    <a:pt x="13498" y="21600"/>
                  </a:lnTo>
                  <a:lnTo>
                    <a:pt x="13498" y="9643"/>
                  </a:lnTo>
                  <a:lnTo>
                    <a:pt x="21600" y="9643"/>
                  </a:lnTo>
                  <a:lnTo>
                    <a:pt x="10800" y="0"/>
                  </a:lnTo>
                  <a:lnTo>
                    <a:pt x="0" y="9643"/>
                  </a:lnTo>
                  <a:lnTo>
                    <a:pt x="8103" y="9643"/>
                  </a:lnTo>
                  <a:lnTo>
                    <a:pt x="8103" y="21600"/>
                  </a:lnTo>
                  <a:close/>
                  <a:moveTo>
                    <a:pt x="8103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8" name="Group 259"/>
          <p:cNvGrpSpPr>
            <a:grpSpLocks/>
          </p:cNvGrpSpPr>
          <p:nvPr/>
        </p:nvGrpSpPr>
        <p:grpSpPr bwMode="auto">
          <a:xfrm flipV="1">
            <a:off x="2373677" y="3594304"/>
            <a:ext cx="332327" cy="396134"/>
            <a:chOff x="0" y="0"/>
            <a:chExt cx="494" cy="583"/>
          </a:xfrm>
          <a:solidFill>
            <a:schemeClr val="accent3"/>
          </a:solidFill>
        </p:grpSpPr>
        <p:sp>
          <p:nvSpPr>
            <p:cNvPr id="49" name="AutoShape 257"/>
            <p:cNvSpPr>
              <a:spLocks/>
            </p:cNvSpPr>
            <p:nvPr/>
          </p:nvSpPr>
          <p:spPr bwMode="auto">
            <a:xfrm>
              <a:off x="0" y="240"/>
              <a:ext cx="494" cy="34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w 21600"/>
                <a:gd name="T19" fmla="*/ 0 h 21600"/>
                <a:gd name="T20" fmla="*/ 0 w 21600"/>
                <a:gd name="T21" fmla="*/ 0 h 21600"/>
                <a:gd name="T22" fmla="*/ 0 w 21600"/>
                <a:gd name="T23" fmla="*/ 0 h 21600"/>
                <a:gd name="T24" fmla="*/ 0 w 21600"/>
                <a:gd name="T25" fmla="*/ 0 h 21600"/>
                <a:gd name="T26" fmla="*/ 0 w 21600"/>
                <a:gd name="T27" fmla="*/ 0 h 21600"/>
                <a:gd name="T28" fmla="*/ 0 w 21600"/>
                <a:gd name="T29" fmla="*/ 0 h 21600"/>
                <a:gd name="T30" fmla="*/ 0 w 21600"/>
                <a:gd name="T31" fmla="*/ 0 h 21600"/>
                <a:gd name="T32" fmla="*/ 0 w 21600"/>
                <a:gd name="T33" fmla="*/ 0 h 21600"/>
                <a:gd name="T34" fmla="*/ 0 w 21600"/>
                <a:gd name="T35" fmla="*/ 0 h 21600"/>
                <a:gd name="T36" fmla="*/ 0 w 21600"/>
                <a:gd name="T37" fmla="*/ 0 h 21600"/>
                <a:gd name="T38" fmla="*/ 0 w 21600"/>
                <a:gd name="T39" fmla="*/ 0 h 21600"/>
                <a:gd name="T40" fmla="*/ 0 w 21600"/>
                <a:gd name="T41" fmla="*/ 0 h 21600"/>
                <a:gd name="T42" fmla="*/ 0 w 21600"/>
                <a:gd name="T43" fmla="*/ 0 h 21600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21600" h="21600">
                  <a:moveTo>
                    <a:pt x="17998" y="0"/>
                  </a:moveTo>
                  <a:lnTo>
                    <a:pt x="15701" y="0"/>
                  </a:lnTo>
                  <a:lnTo>
                    <a:pt x="15701" y="3886"/>
                  </a:lnTo>
                  <a:lnTo>
                    <a:pt x="17998" y="3886"/>
                  </a:lnTo>
                  <a:cubicBezTo>
                    <a:pt x="18495" y="3886"/>
                    <a:pt x="18899" y="4466"/>
                    <a:pt x="18899" y="5181"/>
                  </a:cubicBezTo>
                  <a:lnTo>
                    <a:pt x="18899" y="16419"/>
                  </a:lnTo>
                  <a:cubicBezTo>
                    <a:pt x="18899" y="17134"/>
                    <a:pt x="18495" y="17714"/>
                    <a:pt x="17998" y="17714"/>
                  </a:cubicBezTo>
                  <a:lnTo>
                    <a:pt x="3602" y="17714"/>
                  </a:lnTo>
                  <a:cubicBezTo>
                    <a:pt x="3105" y="17714"/>
                    <a:pt x="2701" y="17134"/>
                    <a:pt x="2701" y="16419"/>
                  </a:cubicBezTo>
                  <a:lnTo>
                    <a:pt x="2701" y="5181"/>
                  </a:lnTo>
                  <a:cubicBezTo>
                    <a:pt x="2701" y="4466"/>
                    <a:pt x="3105" y="3886"/>
                    <a:pt x="3602" y="3886"/>
                  </a:cubicBezTo>
                  <a:lnTo>
                    <a:pt x="5876" y="3886"/>
                  </a:lnTo>
                  <a:lnTo>
                    <a:pt x="5876" y="0"/>
                  </a:lnTo>
                  <a:lnTo>
                    <a:pt x="3602" y="0"/>
                  </a:lnTo>
                  <a:cubicBezTo>
                    <a:pt x="1613" y="0"/>
                    <a:pt x="0" y="2319"/>
                    <a:pt x="0" y="5181"/>
                  </a:cubicBezTo>
                  <a:lnTo>
                    <a:pt x="0" y="16419"/>
                  </a:lnTo>
                  <a:cubicBezTo>
                    <a:pt x="0" y="19280"/>
                    <a:pt x="1613" y="21600"/>
                    <a:pt x="3602" y="21600"/>
                  </a:cubicBezTo>
                  <a:lnTo>
                    <a:pt x="17998" y="21600"/>
                  </a:lnTo>
                  <a:cubicBezTo>
                    <a:pt x="19987" y="21600"/>
                    <a:pt x="21600" y="19281"/>
                    <a:pt x="21600" y="16419"/>
                  </a:cubicBezTo>
                  <a:lnTo>
                    <a:pt x="21600" y="5181"/>
                  </a:lnTo>
                  <a:cubicBezTo>
                    <a:pt x="21600" y="2320"/>
                    <a:pt x="19987" y="0"/>
                    <a:pt x="17998" y="0"/>
                  </a:cubicBezTo>
                  <a:close/>
                  <a:moveTo>
                    <a:pt x="17998" y="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0" name="AutoShape 258"/>
            <p:cNvSpPr>
              <a:spLocks/>
            </p:cNvSpPr>
            <p:nvPr/>
          </p:nvSpPr>
          <p:spPr bwMode="auto">
            <a:xfrm>
              <a:off x="88" y="0"/>
              <a:ext cx="316" cy="4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w 21600"/>
                <a:gd name="T17" fmla="*/ 0 h 216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1600" h="21600">
                  <a:moveTo>
                    <a:pt x="8103" y="21600"/>
                  </a:moveTo>
                  <a:lnTo>
                    <a:pt x="13498" y="21600"/>
                  </a:lnTo>
                  <a:lnTo>
                    <a:pt x="13498" y="9643"/>
                  </a:lnTo>
                  <a:lnTo>
                    <a:pt x="21600" y="9643"/>
                  </a:lnTo>
                  <a:lnTo>
                    <a:pt x="10800" y="0"/>
                  </a:lnTo>
                  <a:lnTo>
                    <a:pt x="0" y="9643"/>
                  </a:lnTo>
                  <a:lnTo>
                    <a:pt x="8103" y="9643"/>
                  </a:lnTo>
                  <a:lnTo>
                    <a:pt x="8103" y="21600"/>
                  </a:lnTo>
                  <a:close/>
                  <a:moveTo>
                    <a:pt x="8103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6203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7" grpId="0" animBg="1"/>
      <p:bldP spid="12" grpId="0" animBg="1"/>
      <p:bldP spid="22" grpId="0"/>
      <p:bldP spid="23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Customer Satisfaction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5" name="Oval 2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29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8" name="Rounded Rectangle 2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1598645" y="1904700"/>
            <a:ext cx="1490824" cy="2263776"/>
            <a:chOff x="1598645" y="1904700"/>
            <a:chExt cx="1490824" cy="2263776"/>
          </a:xfrm>
        </p:grpSpPr>
        <p:grpSp>
          <p:nvGrpSpPr>
            <p:cNvPr id="4" name="Group 3"/>
            <p:cNvGrpSpPr/>
            <p:nvPr/>
          </p:nvGrpSpPr>
          <p:grpSpPr>
            <a:xfrm>
              <a:off x="1598645" y="1904700"/>
              <a:ext cx="1490824" cy="2263775"/>
              <a:chOff x="1598645" y="1904700"/>
              <a:chExt cx="1490824" cy="2263775"/>
            </a:xfrm>
          </p:grpSpPr>
          <p:grpSp>
            <p:nvGrpSpPr>
              <p:cNvPr id="2" name="Group 1"/>
              <p:cNvGrpSpPr/>
              <p:nvPr/>
            </p:nvGrpSpPr>
            <p:grpSpPr>
              <a:xfrm>
                <a:off x="2024256" y="1904701"/>
                <a:ext cx="1065213" cy="2055813"/>
                <a:chOff x="2024256" y="1904701"/>
                <a:chExt cx="1065213" cy="2055813"/>
              </a:xfrm>
              <a:solidFill>
                <a:schemeClr val="bg1">
                  <a:lumMod val="85000"/>
                </a:schemeClr>
              </a:solidFill>
            </p:grpSpPr>
            <p:sp>
              <p:nvSpPr>
                <p:cNvPr id="36" name="Rectangle 35"/>
                <p:cNvSpPr>
                  <a:spLocks noChangeArrowheads="1"/>
                </p:cNvSpPr>
                <p:nvPr/>
              </p:nvSpPr>
              <p:spPr bwMode="auto">
                <a:xfrm>
                  <a:off x="2024256" y="37906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Rectangle 36"/>
                <p:cNvSpPr>
                  <a:spLocks noChangeArrowheads="1"/>
                </p:cNvSpPr>
                <p:nvPr/>
              </p:nvSpPr>
              <p:spPr bwMode="auto">
                <a:xfrm>
                  <a:off x="2024256" y="35811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Rectangle 37"/>
                <p:cNvSpPr>
                  <a:spLocks noChangeArrowheads="1"/>
                </p:cNvSpPr>
                <p:nvPr/>
              </p:nvSpPr>
              <p:spPr bwMode="auto">
                <a:xfrm>
                  <a:off x="2024256" y="337313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Rectangle 44"/>
                <p:cNvSpPr>
                  <a:spLocks noChangeArrowheads="1"/>
                </p:cNvSpPr>
                <p:nvPr/>
              </p:nvSpPr>
              <p:spPr bwMode="auto">
                <a:xfrm>
                  <a:off x="2024256" y="316200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Rectangle 45"/>
                <p:cNvSpPr>
                  <a:spLocks noChangeArrowheads="1"/>
                </p:cNvSpPr>
                <p:nvPr/>
              </p:nvSpPr>
              <p:spPr bwMode="auto">
                <a:xfrm>
                  <a:off x="2024256" y="2950864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Rectangle 46"/>
                <p:cNvSpPr>
                  <a:spLocks noChangeArrowheads="1"/>
                </p:cNvSpPr>
                <p:nvPr/>
              </p:nvSpPr>
              <p:spPr bwMode="auto">
                <a:xfrm>
                  <a:off x="2024256" y="27444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Rectangle 47"/>
                <p:cNvSpPr>
                  <a:spLocks noChangeArrowheads="1"/>
                </p:cNvSpPr>
                <p:nvPr/>
              </p:nvSpPr>
              <p:spPr bwMode="auto">
                <a:xfrm>
                  <a:off x="2024256" y="25333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Rectangle 48"/>
                <p:cNvSpPr>
                  <a:spLocks noChangeArrowheads="1"/>
                </p:cNvSpPr>
                <p:nvPr/>
              </p:nvSpPr>
              <p:spPr bwMode="auto">
                <a:xfrm>
                  <a:off x="2024256" y="23253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Rectangle 49"/>
                <p:cNvSpPr>
                  <a:spLocks noChangeArrowheads="1"/>
                </p:cNvSpPr>
                <p:nvPr/>
              </p:nvSpPr>
              <p:spPr bwMode="auto">
                <a:xfrm>
                  <a:off x="2024256" y="2115839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Rectangle 50"/>
                <p:cNvSpPr>
                  <a:spLocks noChangeArrowheads="1"/>
                </p:cNvSpPr>
                <p:nvPr/>
              </p:nvSpPr>
              <p:spPr bwMode="auto">
                <a:xfrm>
                  <a:off x="2024256" y="19047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Rectangle 51"/>
                <p:cNvSpPr>
                  <a:spLocks noChangeArrowheads="1"/>
                </p:cNvSpPr>
                <p:nvPr/>
              </p:nvSpPr>
              <p:spPr bwMode="auto">
                <a:xfrm>
                  <a:off x="2246506" y="37906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Rectangle 52"/>
                <p:cNvSpPr>
                  <a:spLocks noChangeArrowheads="1"/>
                </p:cNvSpPr>
                <p:nvPr/>
              </p:nvSpPr>
              <p:spPr bwMode="auto">
                <a:xfrm>
                  <a:off x="2246506" y="35811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Rectangle 53"/>
                <p:cNvSpPr>
                  <a:spLocks noChangeArrowheads="1"/>
                </p:cNvSpPr>
                <p:nvPr/>
              </p:nvSpPr>
              <p:spPr bwMode="auto">
                <a:xfrm>
                  <a:off x="2246506" y="337313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Rectangle 54"/>
                <p:cNvSpPr>
                  <a:spLocks noChangeArrowheads="1"/>
                </p:cNvSpPr>
                <p:nvPr/>
              </p:nvSpPr>
              <p:spPr bwMode="auto">
                <a:xfrm>
                  <a:off x="2246506" y="316200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Rectangle 55"/>
                <p:cNvSpPr>
                  <a:spLocks noChangeArrowheads="1"/>
                </p:cNvSpPr>
                <p:nvPr/>
              </p:nvSpPr>
              <p:spPr bwMode="auto">
                <a:xfrm>
                  <a:off x="2246506" y="2950864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Rectangle 56"/>
                <p:cNvSpPr>
                  <a:spLocks noChangeArrowheads="1"/>
                </p:cNvSpPr>
                <p:nvPr/>
              </p:nvSpPr>
              <p:spPr bwMode="auto">
                <a:xfrm>
                  <a:off x="2246506" y="27444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Rectangle 57"/>
                <p:cNvSpPr>
                  <a:spLocks noChangeArrowheads="1"/>
                </p:cNvSpPr>
                <p:nvPr/>
              </p:nvSpPr>
              <p:spPr bwMode="auto">
                <a:xfrm>
                  <a:off x="2246506" y="25333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Rectangle 58"/>
                <p:cNvSpPr>
                  <a:spLocks noChangeArrowheads="1"/>
                </p:cNvSpPr>
                <p:nvPr/>
              </p:nvSpPr>
              <p:spPr bwMode="auto">
                <a:xfrm>
                  <a:off x="2246506" y="23253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Rectangle 59"/>
                <p:cNvSpPr>
                  <a:spLocks noChangeArrowheads="1"/>
                </p:cNvSpPr>
                <p:nvPr/>
              </p:nvSpPr>
              <p:spPr bwMode="auto">
                <a:xfrm>
                  <a:off x="2246506" y="2115839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Rectangle 60"/>
                <p:cNvSpPr>
                  <a:spLocks noChangeArrowheads="1"/>
                </p:cNvSpPr>
                <p:nvPr/>
              </p:nvSpPr>
              <p:spPr bwMode="auto">
                <a:xfrm>
                  <a:off x="2246506" y="19047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Rectangle 61"/>
                <p:cNvSpPr>
                  <a:spLocks noChangeArrowheads="1"/>
                </p:cNvSpPr>
                <p:nvPr/>
              </p:nvSpPr>
              <p:spPr bwMode="auto">
                <a:xfrm>
                  <a:off x="2470343" y="37906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Rectangle 62"/>
                <p:cNvSpPr>
                  <a:spLocks noChangeArrowheads="1"/>
                </p:cNvSpPr>
                <p:nvPr/>
              </p:nvSpPr>
              <p:spPr bwMode="auto">
                <a:xfrm>
                  <a:off x="2470343" y="35811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Rectangle 63"/>
                <p:cNvSpPr>
                  <a:spLocks noChangeArrowheads="1"/>
                </p:cNvSpPr>
                <p:nvPr/>
              </p:nvSpPr>
              <p:spPr bwMode="auto">
                <a:xfrm>
                  <a:off x="2470343" y="337313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Rectangle 64"/>
                <p:cNvSpPr>
                  <a:spLocks noChangeArrowheads="1"/>
                </p:cNvSpPr>
                <p:nvPr/>
              </p:nvSpPr>
              <p:spPr bwMode="auto">
                <a:xfrm>
                  <a:off x="2470343" y="316200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Rectangle 65"/>
                <p:cNvSpPr>
                  <a:spLocks noChangeArrowheads="1"/>
                </p:cNvSpPr>
                <p:nvPr/>
              </p:nvSpPr>
              <p:spPr bwMode="auto">
                <a:xfrm>
                  <a:off x="2470343" y="2950864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Rectangle 66"/>
                <p:cNvSpPr>
                  <a:spLocks noChangeArrowheads="1"/>
                </p:cNvSpPr>
                <p:nvPr/>
              </p:nvSpPr>
              <p:spPr bwMode="auto">
                <a:xfrm>
                  <a:off x="2470343" y="27444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Rectangle 67"/>
                <p:cNvSpPr>
                  <a:spLocks noChangeArrowheads="1"/>
                </p:cNvSpPr>
                <p:nvPr/>
              </p:nvSpPr>
              <p:spPr bwMode="auto">
                <a:xfrm>
                  <a:off x="2470343" y="25333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Rectangle 68"/>
                <p:cNvSpPr>
                  <a:spLocks noChangeArrowheads="1"/>
                </p:cNvSpPr>
                <p:nvPr/>
              </p:nvSpPr>
              <p:spPr bwMode="auto">
                <a:xfrm>
                  <a:off x="2470343" y="23253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Rectangle 69"/>
                <p:cNvSpPr>
                  <a:spLocks noChangeArrowheads="1"/>
                </p:cNvSpPr>
                <p:nvPr/>
              </p:nvSpPr>
              <p:spPr bwMode="auto">
                <a:xfrm>
                  <a:off x="2470343" y="2115839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Rectangle 70"/>
                <p:cNvSpPr>
                  <a:spLocks noChangeArrowheads="1"/>
                </p:cNvSpPr>
                <p:nvPr/>
              </p:nvSpPr>
              <p:spPr bwMode="auto">
                <a:xfrm>
                  <a:off x="2470343" y="19047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Rectangle 71"/>
                <p:cNvSpPr>
                  <a:spLocks noChangeArrowheads="1"/>
                </p:cNvSpPr>
                <p:nvPr/>
              </p:nvSpPr>
              <p:spPr bwMode="auto">
                <a:xfrm>
                  <a:off x="2692593" y="37906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Rectangle 72"/>
                <p:cNvSpPr>
                  <a:spLocks noChangeArrowheads="1"/>
                </p:cNvSpPr>
                <p:nvPr/>
              </p:nvSpPr>
              <p:spPr bwMode="auto">
                <a:xfrm>
                  <a:off x="2692593" y="35811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Rectangle 73"/>
                <p:cNvSpPr>
                  <a:spLocks noChangeArrowheads="1"/>
                </p:cNvSpPr>
                <p:nvPr/>
              </p:nvSpPr>
              <p:spPr bwMode="auto">
                <a:xfrm>
                  <a:off x="2692593" y="337313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Rectangle 74"/>
                <p:cNvSpPr>
                  <a:spLocks noChangeArrowheads="1"/>
                </p:cNvSpPr>
                <p:nvPr/>
              </p:nvSpPr>
              <p:spPr bwMode="auto">
                <a:xfrm>
                  <a:off x="2692593" y="316200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Rectangle 75"/>
                <p:cNvSpPr>
                  <a:spLocks noChangeArrowheads="1"/>
                </p:cNvSpPr>
                <p:nvPr/>
              </p:nvSpPr>
              <p:spPr bwMode="auto">
                <a:xfrm>
                  <a:off x="2692593" y="2950864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Rectangle 76"/>
                <p:cNvSpPr>
                  <a:spLocks noChangeArrowheads="1"/>
                </p:cNvSpPr>
                <p:nvPr/>
              </p:nvSpPr>
              <p:spPr bwMode="auto">
                <a:xfrm>
                  <a:off x="2692593" y="27444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Rectangle 77"/>
                <p:cNvSpPr>
                  <a:spLocks noChangeArrowheads="1"/>
                </p:cNvSpPr>
                <p:nvPr/>
              </p:nvSpPr>
              <p:spPr bwMode="auto">
                <a:xfrm>
                  <a:off x="2692593" y="25333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Rectangle 78"/>
                <p:cNvSpPr>
                  <a:spLocks noChangeArrowheads="1"/>
                </p:cNvSpPr>
                <p:nvPr/>
              </p:nvSpPr>
              <p:spPr bwMode="auto">
                <a:xfrm>
                  <a:off x="2692593" y="23253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Rectangle 79"/>
                <p:cNvSpPr>
                  <a:spLocks noChangeArrowheads="1"/>
                </p:cNvSpPr>
                <p:nvPr/>
              </p:nvSpPr>
              <p:spPr bwMode="auto">
                <a:xfrm>
                  <a:off x="2692593" y="2115839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Rectangle 80"/>
                <p:cNvSpPr>
                  <a:spLocks noChangeArrowheads="1"/>
                </p:cNvSpPr>
                <p:nvPr/>
              </p:nvSpPr>
              <p:spPr bwMode="auto">
                <a:xfrm>
                  <a:off x="2692593" y="19047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Rectangle 81"/>
                <p:cNvSpPr>
                  <a:spLocks noChangeArrowheads="1"/>
                </p:cNvSpPr>
                <p:nvPr/>
              </p:nvSpPr>
              <p:spPr bwMode="auto">
                <a:xfrm>
                  <a:off x="2919606" y="37906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Rectangle 82"/>
                <p:cNvSpPr>
                  <a:spLocks noChangeArrowheads="1"/>
                </p:cNvSpPr>
                <p:nvPr/>
              </p:nvSpPr>
              <p:spPr bwMode="auto">
                <a:xfrm>
                  <a:off x="2919606" y="35811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Rectangle 83"/>
                <p:cNvSpPr>
                  <a:spLocks noChangeArrowheads="1"/>
                </p:cNvSpPr>
                <p:nvPr/>
              </p:nvSpPr>
              <p:spPr bwMode="auto">
                <a:xfrm>
                  <a:off x="2919606" y="337313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Rectangle 84"/>
                <p:cNvSpPr>
                  <a:spLocks noChangeArrowheads="1"/>
                </p:cNvSpPr>
                <p:nvPr/>
              </p:nvSpPr>
              <p:spPr bwMode="auto">
                <a:xfrm>
                  <a:off x="2919606" y="316200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Rectangle 85"/>
                <p:cNvSpPr>
                  <a:spLocks noChangeArrowheads="1"/>
                </p:cNvSpPr>
                <p:nvPr/>
              </p:nvSpPr>
              <p:spPr bwMode="auto">
                <a:xfrm>
                  <a:off x="2919606" y="2950864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Rectangle 86"/>
                <p:cNvSpPr>
                  <a:spLocks noChangeArrowheads="1"/>
                </p:cNvSpPr>
                <p:nvPr/>
              </p:nvSpPr>
              <p:spPr bwMode="auto">
                <a:xfrm>
                  <a:off x="2919606" y="27444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Rectangle 87"/>
                <p:cNvSpPr>
                  <a:spLocks noChangeArrowheads="1"/>
                </p:cNvSpPr>
                <p:nvPr/>
              </p:nvSpPr>
              <p:spPr bwMode="auto">
                <a:xfrm>
                  <a:off x="2919606" y="2533351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Rectangle 88"/>
                <p:cNvSpPr>
                  <a:spLocks noChangeArrowheads="1"/>
                </p:cNvSpPr>
                <p:nvPr/>
              </p:nvSpPr>
              <p:spPr bwMode="auto">
                <a:xfrm>
                  <a:off x="2919606" y="2325389"/>
                  <a:ext cx="169863" cy="169863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Rectangle 89"/>
                <p:cNvSpPr>
                  <a:spLocks noChangeArrowheads="1"/>
                </p:cNvSpPr>
                <p:nvPr/>
              </p:nvSpPr>
              <p:spPr bwMode="auto">
                <a:xfrm>
                  <a:off x="2919606" y="2115839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Rectangle 90"/>
                <p:cNvSpPr>
                  <a:spLocks noChangeArrowheads="1"/>
                </p:cNvSpPr>
                <p:nvPr/>
              </p:nvSpPr>
              <p:spPr bwMode="auto">
                <a:xfrm>
                  <a:off x="2919606" y="1904701"/>
                  <a:ext cx="169863" cy="168275"/>
                </a:xfrm>
                <a:prstGeom prst="rect">
                  <a:avLst/>
                </a:pr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2" name="Freeform 91"/>
              <p:cNvSpPr>
                <a:spLocks/>
              </p:cNvSpPr>
              <p:nvPr/>
            </p:nvSpPr>
            <p:spPr bwMode="auto">
              <a:xfrm>
                <a:off x="1616268" y="1904700"/>
                <a:ext cx="1473200" cy="2263775"/>
              </a:xfrm>
              <a:custGeom>
                <a:avLst/>
                <a:gdLst>
                  <a:gd name="T0" fmla="*/ 0 w 928"/>
                  <a:gd name="T1" fmla="*/ 0 h 1690"/>
                  <a:gd name="T2" fmla="*/ 0 w 928"/>
                  <a:gd name="T3" fmla="*/ 1690 h 1690"/>
                  <a:gd name="T4" fmla="*/ 928 w 928"/>
                  <a:gd name="T5" fmla="*/ 1690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28" h="1690">
                    <a:moveTo>
                      <a:pt x="0" y="0"/>
                    </a:moveTo>
                    <a:lnTo>
                      <a:pt x="0" y="1690"/>
                    </a:lnTo>
                    <a:lnTo>
                      <a:pt x="928" y="1690"/>
                    </a:lnTo>
                  </a:path>
                </a:pathLst>
              </a:custGeom>
              <a:noFill/>
              <a:ln w="11113" cap="flat">
                <a:solidFill>
                  <a:srgbClr val="DDDDDD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TextBox 98"/>
              <p:cNvSpPr txBox="1"/>
              <p:nvPr/>
            </p:nvSpPr>
            <p:spPr>
              <a:xfrm>
                <a:off x="1598645" y="1947518"/>
                <a:ext cx="449162" cy="2616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10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100</a:t>
                </a:r>
                <a:endParaRPr lang="en-US" sz="11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616268" y="2384551"/>
              <a:ext cx="1473200" cy="1783925"/>
              <a:chOff x="1616268" y="2384551"/>
              <a:chExt cx="1473200" cy="1783925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1616268" y="2384551"/>
                <a:ext cx="1473200" cy="1783925"/>
                <a:chOff x="1616268" y="2384551"/>
                <a:chExt cx="1473200" cy="1783925"/>
              </a:xfrm>
            </p:grpSpPr>
            <p:sp>
              <p:nvSpPr>
                <p:cNvPr id="93" name="Rectangle 92"/>
                <p:cNvSpPr>
                  <a:spLocks noChangeArrowheads="1"/>
                </p:cNvSpPr>
                <p:nvPr/>
              </p:nvSpPr>
              <p:spPr bwMode="auto">
                <a:xfrm>
                  <a:off x="1616268" y="4031951"/>
                  <a:ext cx="1473200" cy="136525"/>
                </a:xfrm>
                <a:prstGeom prst="rect">
                  <a:avLst/>
                </a:prstGeom>
                <a:solidFill>
                  <a:srgbClr val="DDDDD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TextBox 94"/>
                <p:cNvSpPr txBox="1"/>
                <p:nvPr/>
              </p:nvSpPr>
              <p:spPr>
                <a:xfrm>
                  <a:off x="1636745" y="3631513"/>
                  <a:ext cx="352982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20</a:t>
                  </a:r>
                  <a:endParaRPr lang="en-US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  <p:sp>
              <p:nvSpPr>
                <p:cNvPr id="96" name="TextBox 95"/>
                <p:cNvSpPr txBox="1"/>
                <p:nvPr/>
              </p:nvSpPr>
              <p:spPr>
                <a:xfrm>
                  <a:off x="1636745" y="3213530"/>
                  <a:ext cx="360996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40</a:t>
                  </a:r>
                  <a:endParaRPr lang="en-US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  <p:sp>
              <p:nvSpPr>
                <p:cNvPr id="97" name="TextBox 96"/>
                <p:cNvSpPr txBox="1"/>
                <p:nvPr/>
              </p:nvSpPr>
              <p:spPr>
                <a:xfrm>
                  <a:off x="1636745" y="2786170"/>
                  <a:ext cx="356188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60</a:t>
                  </a:r>
                  <a:endParaRPr lang="en-US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  <p:sp>
              <p:nvSpPr>
                <p:cNvPr id="98" name="TextBox 97"/>
                <p:cNvSpPr txBox="1"/>
                <p:nvPr/>
              </p:nvSpPr>
              <p:spPr>
                <a:xfrm>
                  <a:off x="1636745" y="2384551"/>
                  <a:ext cx="356188" cy="261610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smtClean="0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</a:rPr>
                    <a:t>80</a:t>
                  </a:r>
                  <a:endParaRPr lang="en-US" sz="11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endParaRPr>
                </a:p>
              </p:txBody>
            </p:sp>
          </p:grpSp>
          <p:sp>
            <p:nvSpPr>
              <p:cNvPr id="94" name="Rectangle 93"/>
              <p:cNvSpPr>
                <a:spLocks noChangeArrowheads="1"/>
              </p:cNvSpPr>
              <p:nvPr/>
            </p:nvSpPr>
            <p:spPr bwMode="auto">
              <a:xfrm>
                <a:off x="1616268" y="4031951"/>
                <a:ext cx="1473200" cy="52388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59" name="Group 158"/>
          <p:cNvGrpSpPr/>
          <p:nvPr/>
        </p:nvGrpSpPr>
        <p:grpSpPr>
          <a:xfrm>
            <a:off x="1215467" y="4271909"/>
            <a:ext cx="2274802" cy="915519"/>
            <a:chOff x="1286351" y="4223287"/>
            <a:chExt cx="2274802" cy="915519"/>
          </a:xfrm>
        </p:grpSpPr>
        <p:sp>
          <p:nvSpPr>
            <p:cNvPr id="160" name="TextBox 159"/>
            <p:cNvSpPr txBox="1"/>
            <p:nvPr/>
          </p:nvSpPr>
          <p:spPr>
            <a:xfrm>
              <a:off x="1975394" y="4223287"/>
              <a:ext cx="8967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Women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1286351" y="4492475"/>
              <a:ext cx="22748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Ipsumam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62" name="Group 161"/>
          <p:cNvGrpSpPr/>
          <p:nvPr/>
        </p:nvGrpSpPr>
        <p:grpSpPr>
          <a:xfrm>
            <a:off x="8676457" y="4271909"/>
            <a:ext cx="2274802" cy="915519"/>
            <a:chOff x="1286351" y="4223287"/>
            <a:chExt cx="2274802" cy="915519"/>
          </a:xfrm>
        </p:grpSpPr>
        <p:sp>
          <p:nvSpPr>
            <p:cNvPr id="163" name="TextBox 162"/>
            <p:cNvSpPr txBox="1"/>
            <p:nvPr/>
          </p:nvSpPr>
          <p:spPr>
            <a:xfrm>
              <a:off x="2130243" y="4223287"/>
              <a:ext cx="5870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Men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1286351" y="4492475"/>
              <a:ext cx="22748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Ipsumam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 flipH="1">
            <a:off x="7240427" y="1904700"/>
            <a:ext cx="1396765" cy="2564936"/>
            <a:chOff x="8199726" y="980132"/>
            <a:chExt cx="2899947" cy="5325290"/>
          </a:xfrm>
        </p:grpSpPr>
        <p:sp>
          <p:nvSpPr>
            <p:cNvPr id="166" name="Freeform 303"/>
            <p:cNvSpPr>
              <a:spLocks/>
            </p:cNvSpPr>
            <p:nvPr/>
          </p:nvSpPr>
          <p:spPr bwMode="auto">
            <a:xfrm>
              <a:off x="8252045" y="3106512"/>
              <a:ext cx="930525" cy="762357"/>
            </a:xfrm>
            <a:custGeom>
              <a:avLst/>
              <a:gdLst>
                <a:gd name="T0" fmla="*/ 65 w 105"/>
                <a:gd name="T1" fmla="*/ 86 h 86"/>
                <a:gd name="T2" fmla="*/ 8 w 105"/>
                <a:gd name="T3" fmla="*/ 34 h 86"/>
                <a:gd name="T4" fmla="*/ 7 w 105"/>
                <a:gd name="T5" fmla="*/ 8 h 86"/>
                <a:gd name="T6" fmla="*/ 7 w 105"/>
                <a:gd name="T7" fmla="*/ 8 h 86"/>
                <a:gd name="T8" fmla="*/ 33 w 105"/>
                <a:gd name="T9" fmla="*/ 7 h 86"/>
                <a:gd name="T10" fmla="*/ 105 w 105"/>
                <a:gd name="T11" fmla="*/ 72 h 86"/>
                <a:gd name="T12" fmla="*/ 101 w 105"/>
                <a:gd name="T13" fmla="*/ 76 h 86"/>
                <a:gd name="T14" fmla="*/ 65 w 105"/>
                <a:gd name="T1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" h="86">
                  <a:moveTo>
                    <a:pt x="65" y="86"/>
                  </a:moveTo>
                  <a:cubicBezTo>
                    <a:pt x="8" y="34"/>
                    <a:pt x="8" y="34"/>
                    <a:pt x="8" y="34"/>
                  </a:cubicBezTo>
                  <a:cubicBezTo>
                    <a:pt x="0" y="27"/>
                    <a:pt x="0" y="15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4" y="0"/>
                    <a:pt x="26" y="0"/>
                    <a:pt x="33" y="7"/>
                  </a:cubicBezTo>
                  <a:cubicBezTo>
                    <a:pt x="105" y="72"/>
                    <a:pt x="105" y="72"/>
                    <a:pt x="105" y="72"/>
                  </a:cubicBezTo>
                  <a:cubicBezTo>
                    <a:pt x="101" y="76"/>
                    <a:pt x="101" y="76"/>
                    <a:pt x="101" y="76"/>
                  </a:cubicBezTo>
                  <a:lnTo>
                    <a:pt x="65" y="86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7" name="Group 166"/>
            <p:cNvGrpSpPr/>
            <p:nvPr/>
          </p:nvGrpSpPr>
          <p:grpSpPr>
            <a:xfrm>
              <a:off x="8199726" y="980132"/>
              <a:ext cx="2899947" cy="5325290"/>
              <a:chOff x="8199726" y="980132"/>
              <a:chExt cx="2899947" cy="5325290"/>
            </a:xfrm>
          </p:grpSpPr>
          <p:sp>
            <p:nvSpPr>
              <p:cNvPr id="168" name="Freeform 282"/>
              <p:cNvSpPr>
                <a:spLocks/>
              </p:cNvSpPr>
              <p:nvPr/>
            </p:nvSpPr>
            <p:spPr bwMode="auto">
              <a:xfrm>
                <a:off x="9126513" y="4328525"/>
                <a:ext cx="1061321" cy="1887208"/>
              </a:xfrm>
              <a:custGeom>
                <a:avLst/>
                <a:gdLst>
                  <a:gd name="T0" fmla="*/ 31 w 120"/>
                  <a:gd name="T1" fmla="*/ 0 h 213"/>
                  <a:gd name="T2" fmla="*/ 31 w 120"/>
                  <a:gd name="T3" fmla="*/ 0 h 213"/>
                  <a:gd name="T4" fmla="*/ 33 w 120"/>
                  <a:gd name="T5" fmla="*/ 0 h 213"/>
                  <a:gd name="T6" fmla="*/ 88 w 120"/>
                  <a:gd name="T7" fmla="*/ 0 h 213"/>
                  <a:gd name="T8" fmla="*/ 90 w 120"/>
                  <a:gd name="T9" fmla="*/ 0 h 213"/>
                  <a:gd name="T10" fmla="*/ 90 w 120"/>
                  <a:gd name="T11" fmla="*/ 0 h 213"/>
                  <a:gd name="T12" fmla="*/ 92 w 120"/>
                  <a:gd name="T13" fmla="*/ 0 h 213"/>
                  <a:gd name="T14" fmla="*/ 120 w 120"/>
                  <a:gd name="T15" fmla="*/ 0 h 213"/>
                  <a:gd name="T16" fmla="*/ 120 w 120"/>
                  <a:gd name="T17" fmla="*/ 7 h 213"/>
                  <a:gd name="T18" fmla="*/ 120 w 120"/>
                  <a:gd name="T19" fmla="*/ 8 h 213"/>
                  <a:gd name="T20" fmla="*/ 120 w 120"/>
                  <a:gd name="T21" fmla="*/ 211 h 213"/>
                  <a:gd name="T22" fmla="*/ 120 w 120"/>
                  <a:gd name="T23" fmla="*/ 213 h 213"/>
                  <a:gd name="T24" fmla="*/ 62 w 120"/>
                  <a:gd name="T25" fmla="*/ 213 h 213"/>
                  <a:gd name="T26" fmla="*/ 62 w 120"/>
                  <a:gd name="T27" fmla="*/ 211 h 213"/>
                  <a:gd name="T28" fmla="*/ 62 w 120"/>
                  <a:gd name="T29" fmla="*/ 90 h 213"/>
                  <a:gd name="T30" fmla="*/ 62 w 120"/>
                  <a:gd name="T31" fmla="*/ 89 h 213"/>
                  <a:gd name="T32" fmla="*/ 62 w 120"/>
                  <a:gd name="T33" fmla="*/ 39 h 213"/>
                  <a:gd name="T34" fmla="*/ 60 w 120"/>
                  <a:gd name="T35" fmla="*/ 34 h 213"/>
                  <a:gd name="T36" fmla="*/ 60 w 120"/>
                  <a:gd name="T37" fmla="*/ 34 h 213"/>
                  <a:gd name="T38" fmla="*/ 58 w 120"/>
                  <a:gd name="T39" fmla="*/ 38 h 213"/>
                  <a:gd name="T40" fmla="*/ 58 w 120"/>
                  <a:gd name="T41" fmla="*/ 38 h 213"/>
                  <a:gd name="T42" fmla="*/ 58 w 120"/>
                  <a:gd name="T43" fmla="*/ 211 h 213"/>
                  <a:gd name="T44" fmla="*/ 58 w 120"/>
                  <a:gd name="T45" fmla="*/ 213 h 213"/>
                  <a:gd name="T46" fmla="*/ 1 w 120"/>
                  <a:gd name="T47" fmla="*/ 213 h 213"/>
                  <a:gd name="T48" fmla="*/ 0 w 120"/>
                  <a:gd name="T49" fmla="*/ 211 h 213"/>
                  <a:gd name="T50" fmla="*/ 0 w 120"/>
                  <a:gd name="T51" fmla="*/ 5 h 213"/>
                  <a:gd name="T52" fmla="*/ 1 w 120"/>
                  <a:gd name="T53" fmla="*/ 4 h 213"/>
                  <a:gd name="T54" fmla="*/ 1 w 120"/>
                  <a:gd name="T55" fmla="*/ 0 h 213"/>
                  <a:gd name="T56" fmla="*/ 29 w 120"/>
                  <a:gd name="T57" fmla="*/ 0 h 213"/>
                  <a:gd name="T58" fmla="*/ 31 w 120"/>
                  <a:gd name="T5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0" h="213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8" y="0"/>
                      <a:pt x="89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1" y="0"/>
                      <a:pt x="91" y="0"/>
                      <a:pt x="92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0" y="7"/>
                      <a:pt x="120" y="7"/>
                      <a:pt x="120" y="7"/>
                    </a:cubicBezTo>
                    <a:cubicBezTo>
                      <a:pt x="120" y="7"/>
                      <a:pt x="120" y="8"/>
                      <a:pt x="120" y="8"/>
                    </a:cubicBezTo>
                    <a:cubicBezTo>
                      <a:pt x="120" y="211"/>
                      <a:pt x="120" y="211"/>
                      <a:pt x="120" y="211"/>
                    </a:cubicBezTo>
                    <a:cubicBezTo>
                      <a:pt x="120" y="212"/>
                      <a:pt x="120" y="212"/>
                      <a:pt x="120" y="213"/>
                    </a:cubicBezTo>
                    <a:cubicBezTo>
                      <a:pt x="62" y="213"/>
                      <a:pt x="62" y="213"/>
                      <a:pt x="62" y="213"/>
                    </a:cubicBezTo>
                    <a:cubicBezTo>
                      <a:pt x="62" y="212"/>
                      <a:pt x="62" y="212"/>
                      <a:pt x="62" y="211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2" y="90"/>
                      <a:pt x="62" y="89"/>
                      <a:pt x="62" y="8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6"/>
                      <a:pt x="63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4"/>
                      <a:pt x="59" y="36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211"/>
                      <a:pt x="58" y="211"/>
                      <a:pt x="58" y="211"/>
                    </a:cubicBezTo>
                    <a:cubicBezTo>
                      <a:pt x="58" y="212"/>
                      <a:pt x="58" y="212"/>
                      <a:pt x="58" y="213"/>
                    </a:cubicBezTo>
                    <a:cubicBezTo>
                      <a:pt x="1" y="213"/>
                      <a:pt x="1" y="213"/>
                      <a:pt x="1" y="213"/>
                    </a:cubicBezTo>
                    <a:cubicBezTo>
                      <a:pt x="1" y="212"/>
                      <a:pt x="0" y="212"/>
                      <a:pt x="0" y="21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283"/>
              <p:cNvSpPr>
                <a:spLocks/>
              </p:cNvSpPr>
              <p:nvPr/>
            </p:nvSpPr>
            <p:spPr bwMode="auto">
              <a:xfrm>
                <a:off x="9126513" y="4328525"/>
                <a:ext cx="530660" cy="1887208"/>
              </a:xfrm>
              <a:custGeom>
                <a:avLst/>
                <a:gdLst>
                  <a:gd name="T0" fmla="*/ 31 w 60"/>
                  <a:gd name="T1" fmla="*/ 0 h 213"/>
                  <a:gd name="T2" fmla="*/ 31 w 60"/>
                  <a:gd name="T3" fmla="*/ 0 h 213"/>
                  <a:gd name="T4" fmla="*/ 33 w 60"/>
                  <a:gd name="T5" fmla="*/ 0 h 213"/>
                  <a:gd name="T6" fmla="*/ 60 w 60"/>
                  <a:gd name="T7" fmla="*/ 0 h 213"/>
                  <a:gd name="T8" fmla="*/ 60 w 60"/>
                  <a:gd name="T9" fmla="*/ 34 h 213"/>
                  <a:gd name="T10" fmla="*/ 60 w 60"/>
                  <a:gd name="T11" fmla="*/ 34 h 213"/>
                  <a:gd name="T12" fmla="*/ 60 w 60"/>
                  <a:gd name="T13" fmla="*/ 34 h 213"/>
                  <a:gd name="T14" fmla="*/ 58 w 60"/>
                  <a:gd name="T15" fmla="*/ 38 h 213"/>
                  <a:gd name="T16" fmla="*/ 58 w 60"/>
                  <a:gd name="T17" fmla="*/ 38 h 213"/>
                  <a:gd name="T18" fmla="*/ 58 w 60"/>
                  <a:gd name="T19" fmla="*/ 211 h 213"/>
                  <a:gd name="T20" fmla="*/ 58 w 60"/>
                  <a:gd name="T21" fmla="*/ 213 h 213"/>
                  <a:gd name="T22" fmla="*/ 1 w 60"/>
                  <a:gd name="T23" fmla="*/ 213 h 213"/>
                  <a:gd name="T24" fmla="*/ 0 w 60"/>
                  <a:gd name="T25" fmla="*/ 211 h 213"/>
                  <a:gd name="T26" fmla="*/ 0 w 60"/>
                  <a:gd name="T27" fmla="*/ 5 h 213"/>
                  <a:gd name="T28" fmla="*/ 1 w 60"/>
                  <a:gd name="T29" fmla="*/ 4 h 213"/>
                  <a:gd name="T30" fmla="*/ 1 w 60"/>
                  <a:gd name="T31" fmla="*/ 0 h 213"/>
                  <a:gd name="T32" fmla="*/ 29 w 60"/>
                  <a:gd name="T33" fmla="*/ 0 h 213"/>
                  <a:gd name="T34" fmla="*/ 31 w 60"/>
                  <a:gd name="T35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" h="213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60" y="34"/>
                      <a:pt x="60" y="34"/>
                      <a:pt x="60" y="34"/>
                    </a:cubicBezTo>
                    <a:cubicBezTo>
                      <a:pt x="57" y="34"/>
                      <a:pt x="59" y="36"/>
                      <a:pt x="5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211"/>
                      <a:pt x="58" y="211"/>
                      <a:pt x="58" y="211"/>
                    </a:cubicBezTo>
                    <a:cubicBezTo>
                      <a:pt x="58" y="212"/>
                      <a:pt x="58" y="212"/>
                      <a:pt x="58" y="213"/>
                    </a:cubicBezTo>
                    <a:cubicBezTo>
                      <a:pt x="1" y="213"/>
                      <a:pt x="1" y="213"/>
                      <a:pt x="1" y="213"/>
                    </a:cubicBezTo>
                    <a:cubicBezTo>
                      <a:pt x="1" y="212"/>
                      <a:pt x="0" y="212"/>
                      <a:pt x="0" y="21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4"/>
                      <a:pt x="1" y="4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0" y="0"/>
                      <a:pt x="30" y="0"/>
                      <a:pt x="3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284"/>
              <p:cNvSpPr>
                <a:spLocks/>
              </p:cNvSpPr>
              <p:nvPr/>
            </p:nvSpPr>
            <p:spPr bwMode="auto">
              <a:xfrm>
                <a:off x="9100353" y="6028880"/>
                <a:ext cx="541873" cy="276542"/>
              </a:xfrm>
              <a:custGeom>
                <a:avLst/>
                <a:gdLst>
                  <a:gd name="T0" fmla="*/ 30 w 61"/>
                  <a:gd name="T1" fmla="*/ 0 h 31"/>
                  <a:gd name="T2" fmla="*/ 30 w 61"/>
                  <a:gd name="T3" fmla="*/ 0 h 31"/>
                  <a:gd name="T4" fmla="*/ 61 w 61"/>
                  <a:gd name="T5" fmla="*/ 25 h 31"/>
                  <a:gd name="T6" fmla="*/ 61 w 61"/>
                  <a:gd name="T7" fmla="*/ 31 h 31"/>
                  <a:gd name="T8" fmla="*/ 56 w 61"/>
                  <a:gd name="T9" fmla="*/ 31 h 31"/>
                  <a:gd name="T10" fmla="*/ 56 w 61"/>
                  <a:gd name="T11" fmla="*/ 30 h 31"/>
                  <a:gd name="T12" fmla="*/ 52 w 61"/>
                  <a:gd name="T13" fmla="*/ 27 h 31"/>
                  <a:gd name="T14" fmla="*/ 49 w 61"/>
                  <a:gd name="T15" fmla="*/ 30 h 31"/>
                  <a:gd name="T16" fmla="*/ 49 w 61"/>
                  <a:gd name="T17" fmla="*/ 31 h 31"/>
                  <a:gd name="T18" fmla="*/ 45 w 61"/>
                  <a:gd name="T19" fmla="*/ 31 h 31"/>
                  <a:gd name="T20" fmla="*/ 45 w 61"/>
                  <a:gd name="T21" fmla="*/ 30 h 31"/>
                  <a:gd name="T22" fmla="*/ 41 w 61"/>
                  <a:gd name="T23" fmla="*/ 27 h 31"/>
                  <a:gd name="T24" fmla="*/ 38 w 61"/>
                  <a:gd name="T25" fmla="*/ 30 h 31"/>
                  <a:gd name="T26" fmla="*/ 38 w 61"/>
                  <a:gd name="T27" fmla="*/ 31 h 31"/>
                  <a:gd name="T28" fmla="*/ 34 w 61"/>
                  <a:gd name="T29" fmla="*/ 31 h 31"/>
                  <a:gd name="T30" fmla="*/ 34 w 61"/>
                  <a:gd name="T31" fmla="*/ 30 h 31"/>
                  <a:gd name="T32" fmla="*/ 30 w 61"/>
                  <a:gd name="T33" fmla="*/ 27 h 31"/>
                  <a:gd name="T34" fmla="*/ 27 w 61"/>
                  <a:gd name="T35" fmla="*/ 30 h 31"/>
                  <a:gd name="T36" fmla="*/ 27 w 61"/>
                  <a:gd name="T37" fmla="*/ 31 h 31"/>
                  <a:gd name="T38" fmla="*/ 23 w 61"/>
                  <a:gd name="T39" fmla="*/ 31 h 31"/>
                  <a:gd name="T40" fmla="*/ 23 w 61"/>
                  <a:gd name="T41" fmla="*/ 30 h 31"/>
                  <a:gd name="T42" fmla="*/ 19 w 61"/>
                  <a:gd name="T43" fmla="*/ 27 h 31"/>
                  <a:gd name="T44" fmla="*/ 16 w 61"/>
                  <a:gd name="T45" fmla="*/ 30 h 31"/>
                  <a:gd name="T46" fmla="*/ 16 w 61"/>
                  <a:gd name="T47" fmla="*/ 31 h 31"/>
                  <a:gd name="T48" fmla="*/ 12 w 61"/>
                  <a:gd name="T49" fmla="*/ 31 h 31"/>
                  <a:gd name="T50" fmla="*/ 12 w 61"/>
                  <a:gd name="T51" fmla="*/ 30 h 31"/>
                  <a:gd name="T52" fmla="*/ 8 w 61"/>
                  <a:gd name="T53" fmla="*/ 27 h 31"/>
                  <a:gd name="T54" fmla="*/ 5 w 61"/>
                  <a:gd name="T55" fmla="*/ 30 h 31"/>
                  <a:gd name="T56" fmla="*/ 5 w 61"/>
                  <a:gd name="T57" fmla="*/ 31 h 31"/>
                  <a:gd name="T58" fmla="*/ 0 w 61"/>
                  <a:gd name="T59" fmla="*/ 31 h 31"/>
                  <a:gd name="T60" fmla="*/ 0 w 61"/>
                  <a:gd name="T61" fmla="*/ 25 h 31"/>
                  <a:gd name="T62" fmla="*/ 30 w 61"/>
                  <a:gd name="T6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31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47" y="0"/>
                      <a:pt x="61" y="11"/>
                      <a:pt x="61" y="25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28"/>
                      <a:pt x="54" y="27"/>
                      <a:pt x="52" y="27"/>
                    </a:cubicBezTo>
                    <a:cubicBezTo>
                      <a:pt x="50" y="27"/>
                      <a:pt x="49" y="28"/>
                      <a:pt x="49" y="30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28"/>
                      <a:pt x="43" y="27"/>
                      <a:pt x="41" y="27"/>
                    </a:cubicBezTo>
                    <a:cubicBezTo>
                      <a:pt x="39" y="27"/>
                      <a:pt x="38" y="28"/>
                      <a:pt x="38" y="30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8"/>
                      <a:pt x="32" y="27"/>
                      <a:pt x="30" y="27"/>
                    </a:cubicBezTo>
                    <a:cubicBezTo>
                      <a:pt x="28" y="27"/>
                      <a:pt x="27" y="28"/>
                      <a:pt x="27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8"/>
                      <a:pt x="21" y="27"/>
                      <a:pt x="19" y="27"/>
                    </a:cubicBezTo>
                    <a:cubicBezTo>
                      <a:pt x="17" y="27"/>
                      <a:pt x="16" y="28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8"/>
                      <a:pt x="10" y="27"/>
                      <a:pt x="8" y="27"/>
                    </a:cubicBezTo>
                    <a:cubicBezTo>
                      <a:pt x="6" y="27"/>
                      <a:pt x="5" y="28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3" y="0"/>
                      <a:pt x="30" y="0"/>
                    </a:cubicBezTo>
                    <a:close/>
                  </a:path>
                </a:pathLst>
              </a:custGeom>
              <a:solidFill>
                <a:srgbClr val="242424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285"/>
              <p:cNvSpPr>
                <a:spLocks/>
              </p:cNvSpPr>
              <p:nvPr/>
            </p:nvSpPr>
            <p:spPr bwMode="auto">
              <a:xfrm>
                <a:off x="9092879" y="6215733"/>
                <a:ext cx="549347" cy="89688"/>
              </a:xfrm>
              <a:custGeom>
                <a:avLst/>
                <a:gdLst>
                  <a:gd name="T0" fmla="*/ 61 w 62"/>
                  <a:gd name="T1" fmla="*/ 0 h 10"/>
                  <a:gd name="T2" fmla="*/ 1 w 62"/>
                  <a:gd name="T3" fmla="*/ 0 h 10"/>
                  <a:gd name="T4" fmla="*/ 1 w 62"/>
                  <a:gd name="T5" fmla="*/ 10 h 10"/>
                  <a:gd name="T6" fmla="*/ 62 w 62"/>
                  <a:gd name="T7" fmla="*/ 10 h 10"/>
                  <a:gd name="T8" fmla="*/ 61 w 6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10">
                    <a:moveTo>
                      <a:pt x="6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1" y="7"/>
                      <a:pt x="1" y="10"/>
                    </a:cubicBezTo>
                    <a:cubicBezTo>
                      <a:pt x="24" y="10"/>
                      <a:pt x="39" y="10"/>
                      <a:pt x="62" y="10"/>
                    </a:cubicBezTo>
                    <a:cubicBezTo>
                      <a:pt x="62" y="7"/>
                      <a:pt x="62" y="3"/>
                      <a:pt x="6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286"/>
              <p:cNvSpPr>
                <a:spLocks/>
              </p:cNvSpPr>
              <p:nvPr/>
            </p:nvSpPr>
            <p:spPr bwMode="auto">
              <a:xfrm>
                <a:off x="9675858" y="6028880"/>
                <a:ext cx="538134" cy="276542"/>
              </a:xfrm>
              <a:custGeom>
                <a:avLst/>
                <a:gdLst>
                  <a:gd name="T0" fmla="*/ 31 w 61"/>
                  <a:gd name="T1" fmla="*/ 0 h 31"/>
                  <a:gd name="T2" fmla="*/ 31 w 61"/>
                  <a:gd name="T3" fmla="*/ 0 h 31"/>
                  <a:gd name="T4" fmla="*/ 61 w 61"/>
                  <a:gd name="T5" fmla="*/ 25 h 31"/>
                  <a:gd name="T6" fmla="*/ 61 w 61"/>
                  <a:gd name="T7" fmla="*/ 31 h 31"/>
                  <a:gd name="T8" fmla="*/ 56 w 61"/>
                  <a:gd name="T9" fmla="*/ 31 h 31"/>
                  <a:gd name="T10" fmla="*/ 56 w 61"/>
                  <a:gd name="T11" fmla="*/ 30 h 31"/>
                  <a:gd name="T12" fmla="*/ 53 w 61"/>
                  <a:gd name="T13" fmla="*/ 27 h 31"/>
                  <a:gd name="T14" fmla="*/ 49 w 61"/>
                  <a:gd name="T15" fmla="*/ 30 h 31"/>
                  <a:gd name="T16" fmla="*/ 49 w 61"/>
                  <a:gd name="T17" fmla="*/ 31 h 31"/>
                  <a:gd name="T18" fmla="*/ 45 w 61"/>
                  <a:gd name="T19" fmla="*/ 31 h 31"/>
                  <a:gd name="T20" fmla="*/ 45 w 61"/>
                  <a:gd name="T21" fmla="*/ 30 h 31"/>
                  <a:gd name="T22" fmla="*/ 42 w 61"/>
                  <a:gd name="T23" fmla="*/ 27 h 31"/>
                  <a:gd name="T24" fmla="*/ 38 w 61"/>
                  <a:gd name="T25" fmla="*/ 30 h 31"/>
                  <a:gd name="T26" fmla="*/ 38 w 61"/>
                  <a:gd name="T27" fmla="*/ 31 h 31"/>
                  <a:gd name="T28" fmla="*/ 34 w 61"/>
                  <a:gd name="T29" fmla="*/ 31 h 31"/>
                  <a:gd name="T30" fmla="*/ 34 w 61"/>
                  <a:gd name="T31" fmla="*/ 30 h 31"/>
                  <a:gd name="T32" fmla="*/ 31 w 61"/>
                  <a:gd name="T33" fmla="*/ 27 h 31"/>
                  <a:gd name="T34" fmla="*/ 27 w 61"/>
                  <a:gd name="T35" fmla="*/ 30 h 31"/>
                  <a:gd name="T36" fmla="*/ 27 w 61"/>
                  <a:gd name="T37" fmla="*/ 31 h 31"/>
                  <a:gd name="T38" fmla="*/ 23 w 61"/>
                  <a:gd name="T39" fmla="*/ 31 h 31"/>
                  <a:gd name="T40" fmla="*/ 23 w 61"/>
                  <a:gd name="T41" fmla="*/ 30 h 31"/>
                  <a:gd name="T42" fmla="*/ 20 w 61"/>
                  <a:gd name="T43" fmla="*/ 27 h 31"/>
                  <a:gd name="T44" fmla="*/ 16 w 61"/>
                  <a:gd name="T45" fmla="*/ 30 h 31"/>
                  <a:gd name="T46" fmla="*/ 16 w 61"/>
                  <a:gd name="T47" fmla="*/ 31 h 31"/>
                  <a:gd name="T48" fmla="*/ 12 w 61"/>
                  <a:gd name="T49" fmla="*/ 31 h 31"/>
                  <a:gd name="T50" fmla="*/ 12 w 61"/>
                  <a:gd name="T51" fmla="*/ 30 h 31"/>
                  <a:gd name="T52" fmla="*/ 9 w 61"/>
                  <a:gd name="T53" fmla="*/ 27 h 31"/>
                  <a:gd name="T54" fmla="*/ 5 w 61"/>
                  <a:gd name="T55" fmla="*/ 30 h 31"/>
                  <a:gd name="T56" fmla="*/ 5 w 61"/>
                  <a:gd name="T57" fmla="*/ 31 h 31"/>
                  <a:gd name="T58" fmla="*/ 0 w 61"/>
                  <a:gd name="T59" fmla="*/ 31 h 31"/>
                  <a:gd name="T60" fmla="*/ 0 w 61"/>
                  <a:gd name="T61" fmla="*/ 25 h 31"/>
                  <a:gd name="T62" fmla="*/ 31 w 61"/>
                  <a:gd name="T6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31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47" y="0"/>
                      <a:pt x="61" y="11"/>
                      <a:pt x="61" y="25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0"/>
                      <a:pt x="56" y="30"/>
                      <a:pt x="56" y="30"/>
                    </a:cubicBezTo>
                    <a:cubicBezTo>
                      <a:pt x="56" y="28"/>
                      <a:pt x="55" y="27"/>
                      <a:pt x="53" y="27"/>
                    </a:cubicBezTo>
                    <a:cubicBezTo>
                      <a:pt x="51" y="27"/>
                      <a:pt x="49" y="28"/>
                      <a:pt x="49" y="30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28"/>
                      <a:pt x="44" y="27"/>
                      <a:pt x="42" y="27"/>
                    </a:cubicBezTo>
                    <a:cubicBezTo>
                      <a:pt x="40" y="27"/>
                      <a:pt x="38" y="28"/>
                      <a:pt x="38" y="30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8"/>
                      <a:pt x="33" y="27"/>
                      <a:pt x="31" y="27"/>
                    </a:cubicBezTo>
                    <a:cubicBezTo>
                      <a:pt x="29" y="27"/>
                      <a:pt x="27" y="28"/>
                      <a:pt x="27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8"/>
                      <a:pt x="22" y="27"/>
                      <a:pt x="20" y="27"/>
                    </a:cubicBezTo>
                    <a:cubicBezTo>
                      <a:pt x="18" y="27"/>
                      <a:pt x="16" y="28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8"/>
                      <a:pt x="11" y="27"/>
                      <a:pt x="9" y="27"/>
                    </a:cubicBezTo>
                    <a:cubicBezTo>
                      <a:pt x="7" y="27"/>
                      <a:pt x="5" y="28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11"/>
                      <a:pt x="14" y="0"/>
                      <a:pt x="31" y="0"/>
                    </a:cubicBezTo>
                    <a:close/>
                  </a:path>
                </a:pathLst>
              </a:custGeom>
              <a:solidFill>
                <a:srgbClr val="242424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287"/>
              <p:cNvSpPr>
                <a:spLocks/>
              </p:cNvSpPr>
              <p:nvPr/>
            </p:nvSpPr>
            <p:spPr bwMode="auto">
              <a:xfrm>
                <a:off x="9675858" y="6215733"/>
                <a:ext cx="538134" cy="89688"/>
              </a:xfrm>
              <a:custGeom>
                <a:avLst/>
                <a:gdLst>
                  <a:gd name="T0" fmla="*/ 61 w 61"/>
                  <a:gd name="T1" fmla="*/ 0 h 10"/>
                  <a:gd name="T2" fmla="*/ 61 w 61"/>
                  <a:gd name="T3" fmla="*/ 10 h 10"/>
                  <a:gd name="T4" fmla="*/ 0 w 61"/>
                  <a:gd name="T5" fmla="*/ 10 h 10"/>
                  <a:gd name="T6" fmla="*/ 0 w 61"/>
                  <a:gd name="T7" fmla="*/ 0 h 10"/>
                  <a:gd name="T8" fmla="*/ 61 w 6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10">
                    <a:moveTo>
                      <a:pt x="61" y="0"/>
                    </a:moveTo>
                    <a:cubicBezTo>
                      <a:pt x="61" y="3"/>
                      <a:pt x="61" y="7"/>
                      <a:pt x="61" y="10"/>
                    </a:cubicBezTo>
                    <a:cubicBezTo>
                      <a:pt x="38" y="10"/>
                      <a:pt x="23" y="10"/>
                      <a:pt x="0" y="10"/>
                    </a:cubicBezTo>
                    <a:cubicBezTo>
                      <a:pt x="0" y="7"/>
                      <a:pt x="0" y="3"/>
                      <a:pt x="0" y="0"/>
                    </a:cubicBez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288"/>
              <p:cNvSpPr>
                <a:spLocks/>
              </p:cNvSpPr>
              <p:nvPr/>
            </p:nvSpPr>
            <p:spPr bwMode="auto">
              <a:xfrm>
                <a:off x="8764019" y="2564640"/>
                <a:ext cx="1786308" cy="1898418"/>
              </a:xfrm>
              <a:custGeom>
                <a:avLst/>
                <a:gdLst>
                  <a:gd name="T0" fmla="*/ 164 w 202"/>
                  <a:gd name="T1" fmla="*/ 78 h 214"/>
                  <a:gd name="T2" fmla="*/ 164 w 202"/>
                  <a:gd name="T3" fmla="*/ 131 h 214"/>
                  <a:gd name="T4" fmla="*/ 164 w 202"/>
                  <a:gd name="T5" fmla="*/ 214 h 214"/>
                  <a:gd name="T6" fmla="*/ 38 w 202"/>
                  <a:gd name="T7" fmla="*/ 214 h 214"/>
                  <a:gd name="T8" fmla="*/ 38 w 202"/>
                  <a:gd name="T9" fmla="*/ 131 h 214"/>
                  <a:gd name="T10" fmla="*/ 38 w 202"/>
                  <a:gd name="T11" fmla="*/ 127 h 214"/>
                  <a:gd name="T12" fmla="*/ 0 w 202"/>
                  <a:gd name="T13" fmla="*/ 127 h 214"/>
                  <a:gd name="T14" fmla="*/ 3 w 202"/>
                  <a:gd name="T15" fmla="*/ 41 h 214"/>
                  <a:gd name="T16" fmla="*/ 24 w 202"/>
                  <a:gd name="T17" fmla="*/ 11 h 214"/>
                  <a:gd name="T18" fmla="*/ 62 w 202"/>
                  <a:gd name="T19" fmla="*/ 0 h 214"/>
                  <a:gd name="T20" fmla="*/ 89 w 202"/>
                  <a:gd name="T21" fmla="*/ 0 h 214"/>
                  <a:gd name="T22" fmla="*/ 113 w 202"/>
                  <a:gd name="T23" fmla="*/ 0 h 214"/>
                  <a:gd name="T24" fmla="*/ 139 w 202"/>
                  <a:gd name="T25" fmla="*/ 0 h 214"/>
                  <a:gd name="T26" fmla="*/ 174 w 202"/>
                  <a:gd name="T27" fmla="*/ 10 h 214"/>
                  <a:gd name="T28" fmla="*/ 199 w 202"/>
                  <a:gd name="T29" fmla="*/ 46 h 214"/>
                  <a:gd name="T30" fmla="*/ 202 w 202"/>
                  <a:gd name="T31" fmla="*/ 115 h 214"/>
                  <a:gd name="T32" fmla="*/ 164 w 202"/>
                  <a:gd name="T33" fmla="*/ 115 h 214"/>
                  <a:gd name="T34" fmla="*/ 164 w 202"/>
                  <a:gd name="T35" fmla="*/ 78 h 214"/>
                  <a:gd name="T36" fmla="*/ 164 w 202"/>
                  <a:gd name="T37" fmla="*/ 78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2" h="214">
                    <a:moveTo>
                      <a:pt x="164" y="78"/>
                    </a:moveTo>
                    <a:cubicBezTo>
                      <a:pt x="164" y="131"/>
                      <a:pt x="164" y="131"/>
                      <a:pt x="164" y="131"/>
                    </a:cubicBezTo>
                    <a:cubicBezTo>
                      <a:pt x="164" y="214"/>
                      <a:pt x="164" y="214"/>
                      <a:pt x="164" y="214"/>
                    </a:cubicBezTo>
                    <a:cubicBezTo>
                      <a:pt x="38" y="214"/>
                      <a:pt x="38" y="214"/>
                      <a:pt x="38" y="214"/>
                    </a:cubicBezTo>
                    <a:cubicBezTo>
                      <a:pt x="38" y="131"/>
                      <a:pt x="38" y="131"/>
                      <a:pt x="38" y="131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22"/>
                      <a:pt x="5" y="18"/>
                      <a:pt x="24" y="1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74" y="10"/>
                      <a:pt x="174" y="10"/>
                      <a:pt x="174" y="10"/>
                    </a:cubicBezTo>
                    <a:cubicBezTo>
                      <a:pt x="199" y="19"/>
                      <a:pt x="198" y="19"/>
                      <a:pt x="199" y="46"/>
                    </a:cubicBezTo>
                    <a:cubicBezTo>
                      <a:pt x="202" y="115"/>
                      <a:pt x="202" y="115"/>
                      <a:pt x="202" y="115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78"/>
                      <a:pt x="164" y="78"/>
                      <a:pt x="164" y="78"/>
                    </a:cubicBezTo>
                    <a:cubicBezTo>
                      <a:pt x="164" y="78"/>
                      <a:pt x="164" y="78"/>
                      <a:pt x="164" y="78"/>
                    </a:cubicBez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289"/>
              <p:cNvSpPr>
                <a:spLocks/>
              </p:cNvSpPr>
              <p:nvPr/>
            </p:nvSpPr>
            <p:spPr bwMode="auto">
              <a:xfrm>
                <a:off x="8764019" y="2564640"/>
                <a:ext cx="885681" cy="1898418"/>
              </a:xfrm>
              <a:custGeom>
                <a:avLst/>
                <a:gdLst>
                  <a:gd name="T0" fmla="*/ 100 w 100"/>
                  <a:gd name="T1" fmla="*/ 214 h 214"/>
                  <a:gd name="T2" fmla="*/ 38 w 100"/>
                  <a:gd name="T3" fmla="*/ 214 h 214"/>
                  <a:gd name="T4" fmla="*/ 38 w 100"/>
                  <a:gd name="T5" fmla="*/ 131 h 214"/>
                  <a:gd name="T6" fmla="*/ 38 w 100"/>
                  <a:gd name="T7" fmla="*/ 127 h 214"/>
                  <a:gd name="T8" fmla="*/ 0 w 100"/>
                  <a:gd name="T9" fmla="*/ 127 h 214"/>
                  <a:gd name="T10" fmla="*/ 3 w 100"/>
                  <a:gd name="T11" fmla="*/ 41 h 214"/>
                  <a:gd name="T12" fmla="*/ 24 w 100"/>
                  <a:gd name="T13" fmla="*/ 11 h 214"/>
                  <a:gd name="T14" fmla="*/ 62 w 100"/>
                  <a:gd name="T15" fmla="*/ 0 h 214"/>
                  <a:gd name="T16" fmla="*/ 89 w 100"/>
                  <a:gd name="T17" fmla="*/ 0 h 214"/>
                  <a:gd name="T18" fmla="*/ 100 w 100"/>
                  <a:gd name="T19" fmla="*/ 0 h 214"/>
                  <a:gd name="T20" fmla="*/ 100 w 100"/>
                  <a:gd name="T21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214">
                    <a:moveTo>
                      <a:pt x="100" y="214"/>
                    </a:moveTo>
                    <a:cubicBezTo>
                      <a:pt x="38" y="214"/>
                      <a:pt x="38" y="214"/>
                      <a:pt x="38" y="214"/>
                    </a:cubicBezTo>
                    <a:cubicBezTo>
                      <a:pt x="38" y="131"/>
                      <a:pt x="38" y="131"/>
                      <a:pt x="38" y="131"/>
                    </a:cubicBezTo>
                    <a:cubicBezTo>
                      <a:pt x="38" y="127"/>
                      <a:pt x="38" y="127"/>
                      <a:pt x="38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4" y="22"/>
                      <a:pt x="5" y="18"/>
                      <a:pt x="24" y="11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00" y="0"/>
                      <a:pt x="100" y="0"/>
                      <a:pt x="100" y="0"/>
                    </a:cubicBezTo>
                    <a:lnTo>
                      <a:pt x="100" y="214"/>
                    </a:ln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290"/>
              <p:cNvSpPr>
                <a:spLocks/>
              </p:cNvSpPr>
              <p:nvPr/>
            </p:nvSpPr>
            <p:spPr bwMode="auto">
              <a:xfrm>
                <a:off x="9313365" y="2299308"/>
                <a:ext cx="672668" cy="896892"/>
              </a:xfrm>
              <a:custGeom>
                <a:avLst/>
                <a:gdLst>
                  <a:gd name="T0" fmla="*/ 180 w 180"/>
                  <a:gd name="T1" fmla="*/ 71 h 240"/>
                  <a:gd name="T2" fmla="*/ 92 w 180"/>
                  <a:gd name="T3" fmla="*/ 240 h 240"/>
                  <a:gd name="T4" fmla="*/ 0 w 180"/>
                  <a:gd name="T5" fmla="*/ 71 h 240"/>
                  <a:gd name="T6" fmla="*/ 33 w 180"/>
                  <a:gd name="T7" fmla="*/ 69 h 240"/>
                  <a:gd name="T8" fmla="*/ 33 w 180"/>
                  <a:gd name="T9" fmla="*/ 0 h 240"/>
                  <a:gd name="T10" fmla="*/ 151 w 180"/>
                  <a:gd name="T11" fmla="*/ 0 h 240"/>
                  <a:gd name="T12" fmla="*/ 151 w 180"/>
                  <a:gd name="T13" fmla="*/ 69 h 240"/>
                  <a:gd name="T14" fmla="*/ 180 w 180"/>
                  <a:gd name="T15" fmla="*/ 7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0" h="240">
                    <a:moveTo>
                      <a:pt x="180" y="71"/>
                    </a:moveTo>
                    <a:lnTo>
                      <a:pt x="92" y="240"/>
                    </a:lnTo>
                    <a:lnTo>
                      <a:pt x="0" y="71"/>
                    </a:lnTo>
                    <a:lnTo>
                      <a:pt x="33" y="69"/>
                    </a:lnTo>
                    <a:lnTo>
                      <a:pt x="33" y="0"/>
                    </a:lnTo>
                    <a:lnTo>
                      <a:pt x="151" y="0"/>
                    </a:lnTo>
                    <a:lnTo>
                      <a:pt x="151" y="69"/>
                    </a:lnTo>
                    <a:lnTo>
                      <a:pt x="180" y="71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291"/>
              <p:cNvSpPr>
                <a:spLocks/>
              </p:cNvSpPr>
              <p:nvPr/>
            </p:nvSpPr>
            <p:spPr bwMode="auto">
              <a:xfrm>
                <a:off x="9418003" y="2299308"/>
                <a:ext cx="459658" cy="373704"/>
              </a:xfrm>
              <a:custGeom>
                <a:avLst/>
                <a:gdLst>
                  <a:gd name="T0" fmla="*/ 0 w 52"/>
                  <a:gd name="T1" fmla="*/ 29 h 42"/>
                  <a:gd name="T2" fmla="*/ 2 w 52"/>
                  <a:gd name="T3" fmla="*/ 29 h 42"/>
                  <a:gd name="T4" fmla="*/ 2 w 52"/>
                  <a:gd name="T5" fmla="*/ 0 h 42"/>
                  <a:gd name="T6" fmla="*/ 52 w 52"/>
                  <a:gd name="T7" fmla="*/ 0 h 42"/>
                  <a:gd name="T8" fmla="*/ 52 w 52"/>
                  <a:gd name="T9" fmla="*/ 29 h 42"/>
                  <a:gd name="T10" fmla="*/ 52 w 52"/>
                  <a:gd name="T11" fmla="*/ 29 h 42"/>
                  <a:gd name="T12" fmla="*/ 26 w 52"/>
                  <a:gd name="T13" fmla="*/ 42 h 42"/>
                  <a:gd name="T14" fmla="*/ 0 w 52"/>
                  <a:gd name="T15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2">
                    <a:moveTo>
                      <a:pt x="0" y="29"/>
                    </a:moveTo>
                    <a:cubicBezTo>
                      <a:pt x="2" y="29"/>
                      <a:pt x="2" y="29"/>
                      <a:pt x="2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46" y="37"/>
                      <a:pt x="37" y="42"/>
                      <a:pt x="26" y="42"/>
                    </a:cubicBezTo>
                    <a:cubicBezTo>
                      <a:pt x="16" y="42"/>
                      <a:pt x="6" y="37"/>
                      <a:pt x="0" y="29"/>
                    </a:cubicBezTo>
                    <a:close/>
                  </a:path>
                </a:pathLst>
              </a:custGeom>
              <a:solidFill>
                <a:srgbClr val="E0D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292"/>
              <p:cNvSpPr>
                <a:spLocks/>
              </p:cNvSpPr>
              <p:nvPr/>
            </p:nvSpPr>
            <p:spPr bwMode="auto">
              <a:xfrm>
                <a:off x="9436687" y="2299308"/>
                <a:ext cx="440971" cy="284016"/>
              </a:xfrm>
              <a:custGeom>
                <a:avLst/>
                <a:gdLst>
                  <a:gd name="T0" fmla="*/ 0 w 50"/>
                  <a:gd name="T1" fmla="*/ 28 h 32"/>
                  <a:gd name="T2" fmla="*/ 0 w 50"/>
                  <a:gd name="T3" fmla="*/ 0 h 32"/>
                  <a:gd name="T4" fmla="*/ 50 w 50"/>
                  <a:gd name="T5" fmla="*/ 0 h 32"/>
                  <a:gd name="T6" fmla="*/ 50 w 50"/>
                  <a:gd name="T7" fmla="*/ 28 h 32"/>
                  <a:gd name="T8" fmla="*/ 25 w 50"/>
                  <a:gd name="T9" fmla="*/ 32 h 32"/>
                  <a:gd name="T10" fmla="*/ 0 w 50"/>
                  <a:gd name="T11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0" h="32">
                    <a:moveTo>
                      <a:pt x="0" y="2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2" y="30"/>
                      <a:pt x="33" y="32"/>
                      <a:pt x="25" y="32"/>
                    </a:cubicBezTo>
                    <a:cubicBezTo>
                      <a:pt x="16" y="32"/>
                      <a:pt x="8" y="30"/>
                      <a:pt x="0" y="28"/>
                    </a:cubicBezTo>
                    <a:close/>
                  </a:path>
                </a:pathLst>
              </a:custGeom>
              <a:solidFill>
                <a:srgbClr val="CAC5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293"/>
              <p:cNvSpPr>
                <a:spLocks/>
              </p:cNvSpPr>
              <p:nvPr/>
            </p:nvSpPr>
            <p:spPr bwMode="auto">
              <a:xfrm>
                <a:off x="9376894" y="2299308"/>
                <a:ext cx="272805" cy="627824"/>
              </a:xfrm>
              <a:custGeom>
                <a:avLst/>
                <a:gdLst>
                  <a:gd name="T0" fmla="*/ 73 w 73"/>
                  <a:gd name="T1" fmla="*/ 168 h 168"/>
                  <a:gd name="T2" fmla="*/ 0 w 73"/>
                  <a:gd name="T3" fmla="*/ 71 h 168"/>
                  <a:gd name="T4" fmla="*/ 16 w 73"/>
                  <a:gd name="T5" fmla="*/ 69 h 168"/>
                  <a:gd name="T6" fmla="*/ 16 w 73"/>
                  <a:gd name="T7" fmla="*/ 0 h 168"/>
                  <a:gd name="T8" fmla="*/ 73 w 73"/>
                  <a:gd name="T9" fmla="*/ 0 h 168"/>
                  <a:gd name="T10" fmla="*/ 73 w 73"/>
                  <a:gd name="T11" fmla="*/ 16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3" h="168">
                    <a:moveTo>
                      <a:pt x="73" y="168"/>
                    </a:moveTo>
                    <a:lnTo>
                      <a:pt x="0" y="71"/>
                    </a:lnTo>
                    <a:lnTo>
                      <a:pt x="16" y="69"/>
                    </a:lnTo>
                    <a:lnTo>
                      <a:pt x="16" y="0"/>
                    </a:lnTo>
                    <a:lnTo>
                      <a:pt x="73" y="0"/>
                    </a:lnTo>
                    <a:lnTo>
                      <a:pt x="73" y="168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294"/>
              <p:cNvSpPr>
                <a:spLocks/>
              </p:cNvSpPr>
              <p:nvPr/>
            </p:nvSpPr>
            <p:spPr bwMode="auto">
              <a:xfrm>
                <a:off x="9418003" y="2299308"/>
                <a:ext cx="231697" cy="373704"/>
              </a:xfrm>
              <a:custGeom>
                <a:avLst/>
                <a:gdLst>
                  <a:gd name="T0" fmla="*/ 0 w 26"/>
                  <a:gd name="T1" fmla="*/ 29 h 42"/>
                  <a:gd name="T2" fmla="*/ 2 w 26"/>
                  <a:gd name="T3" fmla="*/ 29 h 42"/>
                  <a:gd name="T4" fmla="*/ 2 w 26"/>
                  <a:gd name="T5" fmla="*/ 0 h 42"/>
                  <a:gd name="T6" fmla="*/ 26 w 26"/>
                  <a:gd name="T7" fmla="*/ 0 h 42"/>
                  <a:gd name="T8" fmla="*/ 26 w 26"/>
                  <a:gd name="T9" fmla="*/ 42 h 42"/>
                  <a:gd name="T10" fmla="*/ 26 w 26"/>
                  <a:gd name="T11" fmla="*/ 42 h 42"/>
                  <a:gd name="T12" fmla="*/ 0 w 26"/>
                  <a:gd name="T13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42">
                    <a:moveTo>
                      <a:pt x="0" y="29"/>
                    </a:moveTo>
                    <a:cubicBezTo>
                      <a:pt x="2" y="29"/>
                      <a:pt x="2" y="29"/>
                      <a:pt x="2" y="2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16" y="42"/>
                      <a:pt x="6" y="37"/>
                      <a:pt x="0" y="29"/>
                    </a:cubicBezTo>
                    <a:close/>
                  </a:path>
                </a:pathLst>
              </a:custGeom>
              <a:solidFill>
                <a:srgbClr val="EAE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295"/>
              <p:cNvSpPr>
                <a:spLocks/>
              </p:cNvSpPr>
              <p:nvPr/>
            </p:nvSpPr>
            <p:spPr bwMode="auto">
              <a:xfrm>
                <a:off x="9436687" y="2299308"/>
                <a:ext cx="213013" cy="284016"/>
              </a:xfrm>
              <a:custGeom>
                <a:avLst/>
                <a:gdLst>
                  <a:gd name="T0" fmla="*/ 0 w 24"/>
                  <a:gd name="T1" fmla="*/ 28 h 32"/>
                  <a:gd name="T2" fmla="*/ 0 w 24"/>
                  <a:gd name="T3" fmla="*/ 0 h 32"/>
                  <a:gd name="T4" fmla="*/ 24 w 24"/>
                  <a:gd name="T5" fmla="*/ 0 h 32"/>
                  <a:gd name="T6" fmla="*/ 24 w 24"/>
                  <a:gd name="T7" fmla="*/ 32 h 32"/>
                  <a:gd name="T8" fmla="*/ 0 w 24"/>
                  <a:gd name="T9" fmla="*/ 2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2">
                    <a:moveTo>
                      <a:pt x="0" y="28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16" y="32"/>
                      <a:pt x="8" y="30"/>
                      <a:pt x="0" y="28"/>
                    </a:cubicBezTo>
                    <a:close/>
                  </a:path>
                </a:pathLst>
              </a:custGeom>
              <a:solidFill>
                <a:srgbClr val="DAD6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296"/>
              <p:cNvSpPr>
                <a:spLocks/>
              </p:cNvSpPr>
              <p:nvPr/>
            </p:nvSpPr>
            <p:spPr bwMode="auto">
              <a:xfrm>
                <a:off x="8950871" y="1103455"/>
                <a:ext cx="1412603" cy="1401393"/>
              </a:xfrm>
              <a:custGeom>
                <a:avLst/>
                <a:gdLst>
                  <a:gd name="T0" fmla="*/ 80 w 160"/>
                  <a:gd name="T1" fmla="*/ 0 h 158"/>
                  <a:gd name="T2" fmla="*/ 85 w 160"/>
                  <a:gd name="T3" fmla="*/ 1 h 158"/>
                  <a:gd name="T4" fmla="*/ 139 w 160"/>
                  <a:gd name="T5" fmla="*/ 1 h 158"/>
                  <a:gd name="T6" fmla="*/ 143 w 160"/>
                  <a:gd name="T7" fmla="*/ 18 h 158"/>
                  <a:gd name="T8" fmla="*/ 160 w 160"/>
                  <a:gd name="T9" fmla="*/ 35 h 158"/>
                  <a:gd name="T10" fmla="*/ 160 w 160"/>
                  <a:gd name="T11" fmla="*/ 77 h 158"/>
                  <a:gd name="T12" fmla="*/ 159 w 160"/>
                  <a:gd name="T13" fmla="*/ 77 h 158"/>
                  <a:gd name="T14" fmla="*/ 159 w 160"/>
                  <a:gd name="T15" fmla="*/ 79 h 158"/>
                  <a:gd name="T16" fmla="*/ 80 w 160"/>
                  <a:gd name="T17" fmla="*/ 158 h 158"/>
                  <a:gd name="T18" fmla="*/ 0 w 160"/>
                  <a:gd name="T19" fmla="*/ 79 h 158"/>
                  <a:gd name="T20" fmla="*/ 0 w 160"/>
                  <a:gd name="T21" fmla="*/ 73 h 158"/>
                  <a:gd name="T22" fmla="*/ 0 w 160"/>
                  <a:gd name="T23" fmla="*/ 17 h 158"/>
                  <a:gd name="T24" fmla="*/ 12 w 160"/>
                  <a:gd name="T25" fmla="*/ 1 h 158"/>
                  <a:gd name="T26" fmla="*/ 75 w 160"/>
                  <a:gd name="T27" fmla="*/ 1 h 158"/>
                  <a:gd name="T28" fmla="*/ 80 w 160"/>
                  <a:gd name="T29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0" h="158">
                    <a:moveTo>
                      <a:pt x="80" y="0"/>
                    </a:moveTo>
                    <a:cubicBezTo>
                      <a:pt x="81" y="0"/>
                      <a:pt x="83" y="1"/>
                      <a:pt x="85" y="1"/>
                    </a:cubicBezTo>
                    <a:cubicBezTo>
                      <a:pt x="139" y="1"/>
                      <a:pt x="139" y="1"/>
                      <a:pt x="139" y="1"/>
                    </a:cubicBezTo>
                    <a:cubicBezTo>
                      <a:pt x="143" y="18"/>
                      <a:pt x="143" y="18"/>
                      <a:pt x="143" y="18"/>
                    </a:cubicBezTo>
                    <a:cubicBezTo>
                      <a:pt x="160" y="35"/>
                      <a:pt x="160" y="35"/>
                      <a:pt x="160" y="35"/>
                    </a:cubicBezTo>
                    <a:cubicBezTo>
                      <a:pt x="160" y="77"/>
                      <a:pt x="160" y="77"/>
                      <a:pt x="160" y="77"/>
                    </a:cubicBezTo>
                    <a:cubicBezTo>
                      <a:pt x="159" y="77"/>
                      <a:pt x="159" y="77"/>
                      <a:pt x="159" y="77"/>
                    </a:cubicBezTo>
                    <a:cubicBezTo>
                      <a:pt x="159" y="78"/>
                      <a:pt x="159" y="79"/>
                      <a:pt x="159" y="79"/>
                    </a:cubicBezTo>
                    <a:cubicBezTo>
                      <a:pt x="159" y="123"/>
                      <a:pt x="124" y="158"/>
                      <a:pt x="80" y="158"/>
                    </a:cubicBezTo>
                    <a:cubicBezTo>
                      <a:pt x="36" y="158"/>
                      <a:pt x="0" y="123"/>
                      <a:pt x="0" y="79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6" y="1"/>
                      <a:pt x="78" y="0"/>
                      <a:pt x="80" y="0"/>
                    </a:cubicBez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297"/>
              <p:cNvSpPr>
                <a:spLocks/>
              </p:cNvSpPr>
              <p:nvPr/>
            </p:nvSpPr>
            <p:spPr bwMode="auto">
              <a:xfrm>
                <a:off x="8950871" y="1110929"/>
                <a:ext cx="609140" cy="1382707"/>
              </a:xfrm>
              <a:custGeom>
                <a:avLst/>
                <a:gdLst>
                  <a:gd name="T0" fmla="*/ 69 w 69"/>
                  <a:gd name="T1" fmla="*/ 156 h 156"/>
                  <a:gd name="T2" fmla="*/ 0 w 69"/>
                  <a:gd name="T3" fmla="*/ 78 h 156"/>
                  <a:gd name="T4" fmla="*/ 0 w 69"/>
                  <a:gd name="T5" fmla="*/ 72 h 156"/>
                  <a:gd name="T6" fmla="*/ 0 w 69"/>
                  <a:gd name="T7" fmla="*/ 16 h 156"/>
                  <a:gd name="T8" fmla="*/ 12 w 69"/>
                  <a:gd name="T9" fmla="*/ 0 h 156"/>
                  <a:gd name="T10" fmla="*/ 69 w 69"/>
                  <a:gd name="T11" fmla="*/ 0 h 156"/>
                  <a:gd name="T12" fmla="*/ 69 w 69"/>
                  <a:gd name="T1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56">
                    <a:moveTo>
                      <a:pt x="69" y="156"/>
                    </a:moveTo>
                    <a:cubicBezTo>
                      <a:pt x="30" y="151"/>
                      <a:pt x="0" y="118"/>
                      <a:pt x="0" y="78"/>
                    </a:cubicBezTo>
                    <a:cubicBezTo>
                      <a:pt x="0" y="76"/>
                      <a:pt x="0" y="74"/>
                      <a:pt x="0" y="72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69" y="0"/>
                      <a:pt x="69" y="0"/>
                      <a:pt x="69" y="0"/>
                    </a:cubicBezTo>
                    <a:lnTo>
                      <a:pt x="69" y="156"/>
                    </a:lnTo>
                    <a:close/>
                  </a:path>
                </a:pathLst>
              </a:custGeom>
              <a:solidFill>
                <a:srgbClr val="FAD9CA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298"/>
              <p:cNvSpPr>
                <a:spLocks/>
              </p:cNvSpPr>
              <p:nvPr/>
            </p:nvSpPr>
            <p:spPr bwMode="auto">
              <a:xfrm>
                <a:off x="8879868" y="980132"/>
                <a:ext cx="1483608" cy="594192"/>
              </a:xfrm>
              <a:custGeom>
                <a:avLst/>
                <a:gdLst>
                  <a:gd name="T0" fmla="*/ 168 w 168"/>
                  <a:gd name="T1" fmla="*/ 43 h 67"/>
                  <a:gd name="T2" fmla="*/ 168 w 168"/>
                  <a:gd name="T3" fmla="*/ 67 h 67"/>
                  <a:gd name="T4" fmla="*/ 143 w 168"/>
                  <a:gd name="T5" fmla="*/ 67 h 67"/>
                  <a:gd name="T6" fmla="*/ 136 w 168"/>
                  <a:gd name="T7" fmla="*/ 67 h 67"/>
                  <a:gd name="T8" fmla="*/ 136 w 168"/>
                  <a:gd name="T9" fmla="*/ 43 h 67"/>
                  <a:gd name="T10" fmla="*/ 135 w 168"/>
                  <a:gd name="T11" fmla="*/ 43 h 67"/>
                  <a:gd name="T12" fmla="*/ 119 w 168"/>
                  <a:gd name="T13" fmla="*/ 66 h 67"/>
                  <a:gd name="T14" fmla="*/ 110 w 168"/>
                  <a:gd name="T15" fmla="*/ 67 h 67"/>
                  <a:gd name="T16" fmla="*/ 109 w 168"/>
                  <a:gd name="T17" fmla="*/ 67 h 67"/>
                  <a:gd name="T18" fmla="*/ 107 w 168"/>
                  <a:gd name="T19" fmla="*/ 67 h 67"/>
                  <a:gd name="T20" fmla="*/ 107 w 168"/>
                  <a:gd name="T21" fmla="*/ 67 h 67"/>
                  <a:gd name="T22" fmla="*/ 88 w 168"/>
                  <a:gd name="T23" fmla="*/ 67 h 67"/>
                  <a:gd name="T24" fmla="*/ 88 w 168"/>
                  <a:gd name="T25" fmla="*/ 67 h 67"/>
                  <a:gd name="T26" fmla="*/ 88 w 168"/>
                  <a:gd name="T27" fmla="*/ 67 h 67"/>
                  <a:gd name="T28" fmla="*/ 24 w 168"/>
                  <a:gd name="T29" fmla="*/ 67 h 67"/>
                  <a:gd name="T30" fmla="*/ 0 w 168"/>
                  <a:gd name="T31" fmla="*/ 43 h 67"/>
                  <a:gd name="T32" fmla="*/ 0 w 168"/>
                  <a:gd name="T33" fmla="*/ 0 h 67"/>
                  <a:gd name="T34" fmla="*/ 41 w 168"/>
                  <a:gd name="T35" fmla="*/ 0 h 67"/>
                  <a:gd name="T36" fmla="*/ 90 w 168"/>
                  <a:gd name="T37" fmla="*/ 0 h 67"/>
                  <a:gd name="T38" fmla="*/ 90 w 168"/>
                  <a:gd name="T39" fmla="*/ 0 h 67"/>
                  <a:gd name="T40" fmla="*/ 116 w 168"/>
                  <a:gd name="T41" fmla="*/ 0 h 67"/>
                  <a:gd name="T42" fmla="*/ 116 w 168"/>
                  <a:gd name="T43" fmla="*/ 0 h 67"/>
                  <a:gd name="T44" fmla="*/ 124 w 168"/>
                  <a:gd name="T45" fmla="*/ 0 h 67"/>
                  <a:gd name="T46" fmla="*/ 168 w 168"/>
                  <a:gd name="T47" fmla="*/ 41 h 67"/>
                  <a:gd name="T48" fmla="*/ 168 w 168"/>
                  <a:gd name="T4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8" h="67">
                    <a:moveTo>
                      <a:pt x="168" y="43"/>
                    </a:moveTo>
                    <a:cubicBezTo>
                      <a:pt x="168" y="67"/>
                      <a:pt x="168" y="67"/>
                      <a:pt x="168" y="67"/>
                    </a:cubicBezTo>
                    <a:cubicBezTo>
                      <a:pt x="143" y="67"/>
                      <a:pt x="143" y="67"/>
                      <a:pt x="143" y="67"/>
                    </a:cubicBezTo>
                    <a:cubicBezTo>
                      <a:pt x="136" y="67"/>
                      <a:pt x="136" y="67"/>
                      <a:pt x="136" y="67"/>
                    </a:cubicBezTo>
                    <a:cubicBezTo>
                      <a:pt x="136" y="43"/>
                      <a:pt x="136" y="43"/>
                      <a:pt x="136" y="43"/>
                    </a:cubicBezTo>
                    <a:cubicBezTo>
                      <a:pt x="135" y="43"/>
                      <a:pt x="135" y="43"/>
                      <a:pt x="135" y="43"/>
                    </a:cubicBezTo>
                    <a:cubicBezTo>
                      <a:pt x="134" y="54"/>
                      <a:pt x="128" y="63"/>
                      <a:pt x="119" y="66"/>
                    </a:cubicBezTo>
                    <a:cubicBezTo>
                      <a:pt x="116" y="67"/>
                      <a:pt x="113" y="67"/>
                      <a:pt x="110" y="67"/>
                    </a:cubicBezTo>
                    <a:cubicBezTo>
                      <a:pt x="110" y="67"/>
                      <a:pt x="109" y="67"/>
                      <a:pt x="109" y="67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107" y="67"/>
                      <a:pt x="107" y="67"/>
                      <a:pt x="107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11" y="67"/>
                      <a:pt x="0" y="56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48" y="0"/>
                      <a:pt x="167" y="18"/>
                      <a:pt x="168" y="41"/>
                    </a:cubicBezTo>
                    <a:cubicBezTo>
                      <a:pt x="168" y="43"/>
                      <a:pt x="168" y="43"/>
                      <a:pt x="168" y="43"/>
                    </a:cubicBezTo>
                    <a:close/>
                  </a:path>
                </a:pathLst>
              </a:custGeom>
              <a:solidFill>
                <a:srgbClr val="75524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299"/>
              <p:cNvSpPr>
                <a:spLocks/>
              </p:cNvSpPr>
              <p:nvPr/>
            </p:nvSpPr>
            <p:spPr bwMode="auto">
              <a:xfrm>
                <a:off x="8879868" y="980132"/>
                <a:ext cx="691355" cy="594192"/>
              </a:xfrm>
              <a:custGeom>
                <a:avLst/>
                <a:gdLst>
                  <a:gd name="T0" fmla="*/ 78 w 78"/>
                  <a:gd name="T1" fmla="*/ 67 h 67"/>
                  <a:gd name="T2" fmla="*/ 24 w 78"/>
                  <a:gd name="T3" fmla="*/ 67 h 67"/>
                  <a:gd name="T4" fmla="*/ 0 w 78"/>
                  <a:gd name="T5" fmla="*/ 43 h 67"/>
                  <a:gd name="T6" fmla="*/ 0 w 78"/>
                  <a:gd name="T7" fmla="*/ 0 h 67"/>
                  <a:gd name="T8" fmla="*/ 41 w 78"/>
                  <a:gd name="T9" fmla="*/ 0 h 67"/>
                  <a:gd name="T10" fmla="*/ 78 w 78"/>
                  <a:gd name="T11" fmla="*/ 0 h 67"/>
                  <a:gd name="T12" fmla="*/ 78 w 78"/>
                  <a:gd name="T13" fmla="*/ 67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67">
                    <a:moveTo>
                      <a:pt x="78" y="67"/>
                    </a:moveTo>
                    <a:cubicBezTo>
                      <a:pt x="24" y="67"/>
                      <a:pt x="24" y="67"/>
                      <a:pt x="24" y="67"/>
                    </a:cubicBezTo>
                    <a:cubicBezTo>
                      <a:pt x="11" y="67"/>
                      <a:pt x="0" y="56"/>
                      <a:pt x="0" y="4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78" y="0"/>
                      <a:pt x="78" y="0"/>
                      <a:pt x="78" y="0"/>
                    </a:cubicBezTo>
                    <a:lnTo>
                      <a:pt x="78" y="67"/>
                    </a:lnTo>
                    <a:close/>
                  </a:path>
                </a:pathLst>
              </a:custGeom>
              <a:solidFill>
                <a:srgbClr val="8A625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300"/>
              <p:cNvSpPr>
                <a:spLocks/>
              </p:cNvSpPr>
              <p:nvPr/>
            </p:nvSpPr>
            <p:spPr bwMode="auto">
              <a:xfrm>
                <a:off x="10071984" y="995806"/>
                <a:ext cx="284015" cy="866996"/>
              </a:xfrm>
              <a:custGeom>
                <a:avLst/>
                <a:gdLst>
                  <a:gd name="T0" fmla="*/ 2 w 32"/>
                  <a:gd name="T1" fmla="*/ 0 h 98"/>
                  <a:gd name="T2" fmla="*/ 1 w 32"/>
                  <a:gd name="T3" fmla="*/ 16 h 98"/>
                  <a:gd name="T4" fmla="*/ 1 w 32"/>
                  <a:gd name="T5" fmla="*/ 80 h 98"/>
                  <a:gd name="T6" fmla="*/ 17 w 32"/>
                  <a:gd name="T7" fmla="*/ 98 h 98"/>
                  <a:gd name="T8" fmla="*/ 17 w 32"/>
                  <a:gd name="T9" fmla="*/ 98 h 98"/>
                  <a:gd name="T10" fmla="*/ 18 w 32"/>
                  <a:gd name="T11" fmla="*/ 98 h 98"/>
                  <a:gd name="T12" fmla="*/ 32 w 32"/>
                  <a:gd name="T13" fmla="*/ 98 h 98"/>
                  <a:gd name="T14" fmla="*/ 32 w 32"/>
                  <a:gd name="T15" fmla="*/ 82 h 98"/>
                  <a:gd name="T16" fmla="*/ 32 w 32"/>
                  <a:gd name="T17" fmla="*/ 80 h 98"/>
                  <a:gd name="T18" fmla="*/ 32 w 32"/>
                  <a:gd name="T19" fmla="*/ 36 h 98"/>
                  <a:gd name="T20" fmla="*/ 2 w 32"/>
                  <a:gd name="T21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98">
                    <a:moveTo>
                      <a:pt x="2" y="0"/>
                    </a:moveTo>
                    <a:cubicBezTo>
                      <a:pt x="0" y="3"/>
                      <a:pt x="1" y="9"/>
                      <a:pt x="1" y="16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90"/>
                      <a:pt x="8" y="98"/>
                      <a:pt x="17" y="98"/>
                    </a:cubicBezTo>
                    <a:cubicBezTo>
                      <a:pt x="17" y="98"/>
                      <a:pt x="17" y="98"/>
                      <a:pt x="17" y="98"/>
                    </a:cubicBezTo>
                    <a:cubicBezTo>
                      <a:pt x="17" y="98"/>
                      <a:pt x="18" y="98"/>
                      <a:pt x="18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82"/>
                      <a:pt x="32" y="82"/>
                      <a:pt x="32" y="82"/>
                    </a:cubicBezTo>
                    <a:cubicBezTo>
                      <a:pt x="32" y="81"/>
                      <a:pt x="32" y="81"/>
                      <a:pt x="32" y="80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0" y="19"/>
                      <a:pt x="18" y="5"/>
                      <a:pt x="2" y="0"/>
                    </a:cubicBezTo>
                    <a:close/>
                  </a:path>
                </a:pathLst>
              </a:custGeom>
              <a:solidFill>
                <a:srgbClr val="75524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302"/>
              <p:cNvSpPr>
                <a:spLocks/>
              </p:cNvSpPr>
              <p:nvPr/>
            </p:nvSpPr>
            <p:spPr bwMode="auto">
              <a:xfrm>
                <a:off x="8704226" y="3532534"/>
                <a:ext cx="467132" cy="396126"/>
              </a:xfrm>
              <a:custGeom>
                <a:avLst/>
                <a:gdLst>
                  <a:gd name="T0" fmla="*/ 53 w 53"/>
                  <a:gd name="T1" fmla="*/ 25 h 45"/>
                  <a:gd name="T2" fmla="*/ 39 w 53"/>
                  <a:gd name="T3" fmla="*/ 40 h 45"/>
                  <a:gd name="T4" fmla="*/ 28 w 53"/>
                  <a:gd name="T5" fmla="*/ 44 h 45"/>
                  <a:gd name="T6" fmla="*/ 16 w 53"/>
                  <a:gd name="T7" fmla="*/ 41 h 45"/>
                  <a:gd name="T8" fmla="*/ 0 w 53"/>
                  <a:gd name="T9" fmla="*/ 26 h 45"/>
                  <a:gd name="T10" fmla="*/ 25 w 53"/>
                  <a:gd name="T11" fmla="*/ 0 h 45"/>
                  <a:gd name="T12" fmla="*/ 53 w 53"/>
                  <a:gd name="T13" fmla="*/ 2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45">
                    <a:moveTo>
                      <a:pt x="53" y="25"/>
                    </a:moveTo>
                    <a:cubicBezTo>
                      <a:pt x="39" y="40"/>
                      <a:pt x="39" y="40"/>
                      <a:pt x="39" y="40"/>
                    </a:cubicBezTo>
                    <a:cubicBezTo>
                      <a:pt x="36" y="43"/>
                      <a:pt x="32" y="44"/>
                      <a:pt x="28" y="44"/>
                    </a:cubicBezTo>
                    <a:cubicBezTo>
                      <a:pt x="23" y="45"/>
                      <a:pt x="20" y="44"/>
                      <a:pt x="16" y="4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5" y="0"/>
                      <a:pt x="25" y="0"/>
                      <a:pt x="25" y="0"/>
                    </a:cubicBezTo>
                    <a:lnTo>
                      <a:pt x="53" y="25"/>
                    </a:ln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305"/>
              <p:cNvSpPr>
                <a:spLocks/>
              </p:cNvSpPr>
              <p:nvPr/>
            </p:nvSpPr>
            <p:spPr bwMode="auto">
              <a:xfrm>
                <a:off x="10213992" y="3353157"/>
                <a:ext cx="336334" cy="1020215"/>
              </a:xfrm>
              <a:custGeom>
                <a:avLst/>
                <a:gdLst>
                  <a:gd name="T0" fmla="*/ 38 w 38"/>
                  <a:gd name="T1" fmla="*/ 20 h 115"/>
                  <a:gd name="T2" fmla="*/ 38 w 38"/>
                  <a:gd name="T3" fmla="*/ 96 h 115"/>
                  <a:gd name="T4" fmla="*/ 19 w 38"/>
                  <a:gd name="T5" fmla="*/ 115 h 115"/>
                  <a:gd name="T6" fmla="*/ 19 w 38"/>
                  <a:gd name="T7" fmla="*/ 115 h 115"/>
                  <a:gd name="T8" fmla="*/ 0 w 38"/>
                  <a:gd name="T9" fmla="*/ 96 h 115"/>
                  <a:gd name="T10" fmla="*/ 0 w 38"/>
                  <a:gd name="T11" fmla="*/ 0 h 115"/>
                  <a:gd name="T12" fmla="*/ 6 w 38"/>
                  <a:gd name="T13" fmla="*/ 0 h 115"/>
                  <a:gd name="T14" fmla="*/ 38 w 38"/>
                  <a:gd name="T15" fmla="*/ 2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115">
                    <a:moveTo>
                      <a:pt x="38" y="20"/>
                    </a:move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106"/>
                      <a:pt x="30" y="115"/>
                      <a:pt x="19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9" y="115"/>
                      <a:pt x="0" y="106"/>
                      <a:pt x="0" y="9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lnTo>
                      <a:pt x="38" y="20"/>
                    </a:lnTo>
                    <a:close/>
                  </a:path>
                </a:pathLst>
              </a:cu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306"/>
              <p:cNvSpPr>
                <a:spLocks/>
              </p:cNvSpPr>
              <p:nvPr/>
            </p:nvSpPr>
            <p:spPr bwMode="auto">
              <a:xfrm>
                <a:off x="9552536" y="2673013"/>
                <a:ext cx="201800" cy="213014"/>
              </a:xfrm>
              <a:custGeom>
                <a:avLst/>
                <a:gdLst>
                  <a:gd name="T0" fmla="*/ 0 w 54"/>
                  <a:gd name="T1" fmla="*/ 14 h 57"/>
                  <a:gd name="T2" fmla="*/ 28 w 54"/>
                  <a:gd name="T3" fmla="*/ 57 h 57"/>
                  <a:gd name="T4" fmla="*/ 54 w 54"/>
                  <a:gd name="T5" fmla="*/ 14 h 57"/>
                  <a:gd name="T6" fmla="*/ 28 w 54"/>
                  <a:gd name="T7" fmla="*/ 0 h 57"/>
                  <a:gd name="T8" fmla="*/ 0 w 54"/>
                  <a:gd name="T9" fmla="*/ 1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7">
                    <a:moveTo>
                      <a:pt x="0" y="14"/>
                    </a:moveTo>
                    <a:lnTo>
                      <a:pt x="28" y="57"/>
                    </a:lnTo>
                    <a:lnTo>
                      <a:pt x="54" y="14"/>
                    </a:lnTo>
                    <a:lnTo>
                      <a:pt x="28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0B0B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307"/>
              <p:cNvSpPr>
                <a:spLocks/>
              </p:cNvSpPr>
              <p:nvPr/>
            </p:nvSpPr>
            <p:spPr bwMode="auto">
              <a:xfrm>
                <a:off x="9552536" y="2673013"/>
                <a:ext cx="89689" cy="194325"/>
              </a:xfrm>
              <a:custGeom>
                <a:avLst/>
                <a:gdLst>
                  <a:gd name="T0" fmla="*/ 0 w 24"/>
                  <a:gd name="T1" fmla="*/ 14 h 52"/>
                  <a:gd name="T2" fmla="*/ 24 w 24"/>
                  <a:gd name="T3" fmla="*/ 52 h 52"/>
                  <a:gd name="T4" fmla="*/ 24 w 24"/>
                  <a:gd name="T5" fmla="*/ 0 h 52"/>
                  <a:gd name="T6" fmla="*/ 0 w 24"/>
                  <a:gd name="T7" fmla="*/ 1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0" y="14"/>
                    </a:moveTo>
                    <a:lnTo>
                      <a:pt x="24" y="52"/>
                    </a:lnTo>
                    <a:lnTo>
                      <a:pt x="24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308"/>
              <p:cNvSpPr>
                <a:spLocks/>
              </p:cNvSpPr>
              <p:nvPr/>
            </p:nvSpPr>
            <p:spPr bwMode="auto">
              <a:xfrm>
                <a:off x="9313365" y="2557166"/>
                <a:ext cx="336334" cy="239172"/>
              </a:xfrm>
              <a:custGeom>
                <a:avLst/>
                <a:gdLst>
                  <a:gd name="T0" fmla="*/ 33 w 90"/>
                  <a:gd name="T1" fmla="*/ 0 h 64"/>
                  <a:gd name="T2" fmla="*/ 0 w 90"/>
                  <a:gd name="T3" fmla="*/ 0 h 64"/>
                  <a:gd name="T4" fmla="*/ 35 w 90"/>
                  <a:gd name="T5" fmla="*/ 64 h 64"/>
                  <a:gd name="T6" fmla="*/ 90 w 90"/>
                  <a:gd name="T7" fmla="*/ 31 h 64"/>
                  <a:gd name="T8" fmla="*/ 33 w 9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64">
                    <a:moveTo>
                      <a:pt x="33" y="0"/>
                    </a:moveTo>
                    <a:lnTo>
                      <a:pt x="0" y="0"/>
                    </a:lnTo>
                    <a:lnTo>
                      <a:pt x="35" y="64"/>
                    </a:lnTo>
                    <a:lnTo>
                      <a:pt x="90" y="31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309"/>
              <p:cNvSpPr>
                <a:spLocks/>
              </p:cNvSpPr>
              <p:nvPr/>
            </p:nvSpPr>
            <p:spPr bwMode="auto">
              <a:xfrm>
                <a:off x="9657174" y="2557166"/>
                <a:ext cx="336334" cy="239172"/>
              </a:xfrm>
              <a:custGeom>
                <a:avLst/>
                <a:gdLst>
                  <a:gd name="T0" fmla="*/ 57 w 90"/>
                  <a:gd name="T1" fmla="*/ 0 h 64"/>
                  <a:gd name="T2" fmla="*/ 90 w 90"/>
                  <a:gd name="T3" fmla="*/ 0 h 64"/>
                  <a:gd name="T4" fmla="*/ 55 w 90"/>
                  <a:gd name="T5" fmla="*/ 64 h 64"/>
                  <a:gd name="T6" fmla="*/ 0 w 90"/>
                  <a:gd name="T7" fmla="*/ 31 h 64"/>
                  <a:gd name="T8" fmla="*/ 57 w 90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64">
                    <a:moveTo>
                      <a:pt x="57" y="0"/>
                    </a:moveTo>
                    <a:lnTo>
                      <a:pt x="90" y="0"/>
                    </a:lnTo>
                    <a:lnTo>
                      <a:pt x="55" y="64"/>
                    </a:lnTo>
                    <a:lnTo>
                      <a:pt x="0" y="31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310"/>
              <p:cNvSpPr>
                <a:spLocks/>
              </p:cNvSpPr>
              <p:nvPr/>
            </p:nvSpPr>
            <p:spPr bwMode="auto">
              <a:xfrm>
                <a:off x="9571220" y="2785126"/>
                <a:ext cx="168168" cy="411075"/>
              </a:xfrm>
              <a:custGeom>
                <a:avLst/>
                <a:gdLst>
                  <a:gd name="T0" fmla="*/ 0 w 45"/>
                  <a:gd name="T1" fmla="*/ 67 h 110"/>
                  <a:gd name="T2" fmla="*/ 23 w 45"/>
                  <a:gd name="T3" fmla="*/ 0 h 110"/>
                  <a:gd name="T4" fmla="*/ 45 w 45"/>
                  <a:gd name="T5" fmla="*/ 69 h 110"/>
                  <a:gd name="T6" fmla="*/ 23 w 45"/>
                  <a:gd name="T7" fmla="*/ 110 h 110"/>
                  <a:gd name="T8" fmla="*/ 0 w 45"/>
                  <a:gd name="T9" fmla="*/ 6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10">
                    <a:moveTo>
                      <a:pt x="0" y="67"/>
                    </a:moveTo>
                    <a:lnTo>
                      <a:pt x="23" y="0"/>
                    </a:lnTo>
                    <a:lnTo>
                      <a:pt x="45" y="69"/>
                    </a:lnTo>
                    <a:lnTo>
                      <a:pt x="23" y="110"/>
                    </a:lnTo>
                    <a:lnTo>
                      <a:pt x="0" y="67"/>
                    </a:lnTo>
                    <a:close/>
                  </a:path>
                </a:pathLst>
              </a:custGeom>
              <a:solidFill>
                <a:srgbClr val="B0B0B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311"/>
              <p:cNvSpPr>
                <a:spLocks/>
              </p:cNvSpPr>
              <p:nvPr/>
            </p:nvSpPr>
            <p:spPr bwMode="auto">
              <a:xfrm>
                <a:off x="9571220" y="2815022"/>
                <a:ext cx="78479" cy="362494"/>
              </a:xfrm>
              <a:custGeom>
                <a:avLst/>
                <a:gdLst>
                  <a:gd name="T0" fmla="*/ 0 w 21"/>
                  <a:gd name="T1" fmla="*/ 59 h 97"/>
                  <a:gd name="T2" fmla="*/ 21 w 21"/>
                  <a:gd name="T3" fmla="*/ 0 h 97"/>
                  <a:gd name="T4" fmla="*/ 21 w 21"/>
                  <a:gd name="T5" fmla="*/ 97 h 97"/>
                  <a:gd name="T6" fmla="*/ 0 w 21"/>
                  <a:gd name="T7" fmla="*/ 5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97">
                    <a:moveTo>
                      <a:pt x="0" y="59"/>
                    </a:moveTo>
                    <a:lnTo>
                      <a:pt x="21" y="0"/>
                    </a:lnTo>
                    <a:lnTo>
                      <a:pt x="21" y="97"/>
                    </a:lnTo>
                    <a:lnTo>
                      <a:pt x="0" y="5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312"/>
              <p:cNvSpPr>
                <a:spLocks/>
              </p:cNvSpPr>
              <p:nvPr/>
            </p:nvSpPr>
            <p:spPr bwMode="auto">
              <a:xfrm>
                <a:off x="9190042" y="2564640"/>
                <a:ext cx="467132" cy="949210"/>
              </a:xfrm>
              <a:custGeom>
                <a:avLst/>
                <a:gdLst>
                  <a:gd name="T0" fmla="*/ 33 w 125"/>
                  <a:gd name="T1" fmla="*/ 0 h 254"/>
                  <a:gd name="T2" fmla="*/ 0 w 125"/>
                  <a:gd name="T3" fmla="*/ 83 h 254"/>
                  <a:gd name="T4" fmla="*/ 54 w 125"/>
                  <a:gd name="T5" fmla="*/ 81 h 254"/>
                  <a:gd name="T6" fmla="*/ 12 w 125"/>
                  <a:gd name="T7" fmla="*/ 128 h 254"/>
                  <a:gd name="T8" fmla="*/ 123 w 125"/>
                  <a:gd name="T9" fmla="*/ 254 h 254"/>
                  <a:gd name="T10" fmla="*/ 125 w 125"/>
                  <a:gd name="T11" fmla="*/ 169 h 254"/>
                  <a:gd name="T12" fmla="*/ 33 w 125"/>
                  <a:gd name="T1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254">
                    <a:moveTo>
                      <a:pt x="33" y="0"/>
                    </a:moveTo>
                    <a:lnTo>
                      <a:pt x="0" y="83"/>
                    </a:lnTo>
                    <a:lnTo>
                      <a:pt x="54" y="81"/>
                    </a:lnTo>
                    <a:lnTo>
                      <a:pt x="12" y="128"/>
                    </a:lnTo>
                    <a:lnTo>
                      <a:pt x="123" y="254"/>
                    </a:lnTo>
                    <a:lnTo>
                      <a:pt x="125" y="16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5E5E5E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313"/>
              <p:cNvSpPr>
                <a:spLocks/>
              </p:cNvSpPr>
              <p:nvPr/>
            </p:nvSpPr>
            <p:spPr bwMode="auto">
              <a:xfrm>
                <a:off x="9649700" y="2564640"/>
                <a:ext cx="467132" cy="949210"/>
              </a:xfrm>
              <a:custGeom>
                <a:avLst/>
                <a:gdLst>
                  <a:gd name="T0" fmla="*/ 92 w 125"/>
                  <a:gd name="T1" fmla="*/ 0 h 254"/>
                  <a:gd name="T2" fmla="*/ 125 w 125"/>
                  <a:gd name="T3" fmla="*/ 83 h 254"/>
                  <a:gd name="T4" fmla="*/ 71 w 125"/>
                  <a:gd name="T5" fmla="*/ 81 h 254"/>
                  <a:gd name="T6" fmla="*/ 113 w 125"/>
                  <a:gd name="T7" fmla="*/ 128 h 254"/>
                  <a:gd name="T8" fmla="*/ 0 w 125"/>
                  <a:gd name="T9" fmla="*/ 254 h 254"/>
                  <a:gd name="T10" fmla="*/ 0 w 125"/>
                  <a:gd name="T11" fmla="*/ 169 h 254"/>
                  <a:gd name="T12" fmla="*/ 92 w 125"/>
                  <a:gd name="T13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254">
                    <a:moveTo>
                      <a:pt x="92" y="0"/>
                    </a:moveTo>
                    <a:lnTo>
                      <a:pt x="125" y="83"/>
                    </a:lnTo>
                    <a:lnTo>
                      <a:pt x="71" y="81"/>
                    </a:lnTo>
                    <a:lnTo>
                      <a:pt x="113" y="128"/>
                    </a:lnTo>
                    <a:lnTo>
                      <a:pt x="0" y="254"/>
                    </a:lnTo>
                    <a:lnTo>
                      <a:pt x="0" y="169"/>
                    </a:lnTo>
                    <a:lnTo>
                      <a:pt x="92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314"/>
              <p:cNvSpPr>
                <a:spLocks/>
              </p:cNvSpPr>
              <p:nvPr/>
            </p:nvSpPr>
            <p:spPr bwMode="auto">
              <a:xfrm>
                <a:off x="8199726" y="3061667"/>
                <a:ext cx="369969" cy="373704"/>
              </a:xfrm>
              <a:custGeom>
                <a:avLst/>
                <a:gdLst>
                  <a:gd name="T0" fmla="*/ 42 w 42"/>
                  <a:gd name="T1" fmla="*/ 14 h 42"/>
                  <a:gd name="T2" fmla="*/ 34 w 42"/>
                  <a:gd name="T3" fmla="*/ 7 h 42"/>
                  <a:gd name="T4" fmla="*/ 7 w 42"/>
                  <a:gd name="T5" fmla="*/ 8 h 42"/>
                  <a:gd name="T6" fmla="*/ 7 w 42"/>
                  <a:gd name="T7" fmla="*/ 8 h 42"/>
                  <a:gd name="T8" fmla="*/ 8 w 42"/>
                  <a:gd name="T9" fmla="*/ 35 h 42"/>
                  <a:gd name="T10" fmla="*/ 17 w 42"/>
                  <a:gd name="T11" fmla="*/ 42 h 42"/>
                  <a:gd name="T12" fmla="*/ 42 w 42"/>
                  <a:gd name="T13" fmla="*/ 1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2">
                    <a:moveTo>
                      <a:pt x="42" y="14"/>
                    </a:moveTo>
                    <a:cubicBezTo>
                      <a:pt x="34" y="7"/>
                      <a:pt x="34" y="7"/>
                      <a:pt x="34" y="7"/>
                    </a:cubicBezTo>
                    <a:cubicBezTo>
                      <a:pt x="27" y="0"/>
                      <a:pt x="14" y="0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0" y="16"/>
                      <a:pt x="1" y="28"/>
                      <a:pt x="8" y="35"/>
                    </a:cubicBezTo>
                    <a:cubicBezTo>
                      <a:pt x="17" y="42"/>
                      <a:pt x="17" y="42"/>
                      <a:pt x="17" y="42"/>
                    </a:cubicBezTo>
                    <a:lnTo>
                      <a:pt x="42" y="14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315"/>
              <p:cNvSpPr>
                <a:spLocks/>
              </p:cNvSpPr>
              <p:nvPr/>
            </p:nvSpPr>
            <p:spPr bwMode="auto">
              <a:xfrm>
                <a:off x="8233358" y="2919658"/>
                <a:ext cx="257857" cy="239172"/>
              </a:xfrm>
              <a:custGeom>
                <a:avLst/>
                <a:gdLst>
                  <a:gd name="T0" fmla="*/ 2 w 29"/>
                  <a:gd name="T1" fmla="*/ 8 h 27"/>
                  <a:gd name="T2" fmla="*/ 1 w 29"/>
                  <a:gd name="T3" fmla="*/ 2 h 27"/>
                  <a:gd name="T4" fmla="*/ 7 w 29"/>
                  <a:gd name="T5" fmla="*/ 2 h 27"/>
                  <a:gd name="T6" fmla="*/ 27 w 29"/>
                  <a:gd name="T7" fmla="*/ 19 h 27"/>
                  <a:gd name="T8" fmla="*/ 27 w 29"/>
                  <a:gd name="T9" fmla="*/ 25 h 27"/>
                  <a:gd name="T10" fmla="*/ 22 w 29"/>
                  <a:gd name="T11" fmla="*/ 26 h 27"/>
                  <a:gd name="T12" fmla="*/ 2 w 29"/>
                  <a:gd name="T13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2" y="8"/>
                    </a:moveTo>
                    <a:cubicBezTo>
                      <a:pt x="0" y="7"/>
                      <a:pt x="0" y="4"/>
                      <a:pt x="1" y="2"/>
                    </a:cubicBezTo>
                    <a:cubicBezTo>
                      <a:pt x="2" y="1"/>
                      <a:pt x="5" y="0"/>
                      <a:pt x="7" y="2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21"/>
                      <a:pt x="29" y="23"/>
                      <a:pt x="27" y="25"/>
                    </a:cubicBezTo>
                    <a:cubicBezTo>
                      <a:pt x="26" y="27"/>
                      <a:pt x="23" y="27"/>
                      <a:pt x="22" y="26"/>
                    </a:cubicBezTo>
                    <a:lnTo>
                      <a:pt x="2" y="8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316"/>
              <p:cNvSpPr>
                <a:spLocks/>
              </p:cNvSpPr>
              <p:nvPr/>
            </p:nvSpPr>
            <p:spPr bwMode="auto">
              <a:xfrm>
                <a:off x="8412736" y="2957031"/>
                <a:ext cx="168168" cy="254120"/>
              </a:xfrm>
              <a:custGeom>
                <a:avLst/>
                <a:gdLst>
                  <a:gd name="T0" fmla="*/ 2 w 19"/>
                  <a:gd name="T1" fmla="*/ 7 h 29"/>
                  <a:gd name="T2" fmla="*/ 9 w 19"/>
                  <a:gd name="T3" fmla="*/ 4 h 29"/>
                  <a:gd name="T4" fmla="*/ 14 w 19"/>
                  <a:gd name="T5" fmla="*/ 10 h 29"/>
                  <a:gd name="T6" fmla="*/ 18 w 19"/>
                  <a:gd name="T7" fmla="*/ 23 h 29"/>
                  <a:gd name="T8" fmla="*/ 16 w 19"/>
                  <a:gd name="T9" fmla="*/ 28 h 29"/>
                  <a:gd name="T10" fmla="*/ 11 w 19"/>
                  <a:gd name="T11" fmla="*/ 26 h 29"/>
                  <a:gd name="T12" fmla="*/ 7 w 19"/>
                  <a:gd name="T13" fmla="*/ 15 h 29"/>
                  <a:gd name="T14" fmla="*/ 2 w 19"/>
                  <a:gd name="T15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9">
                    <a:moveTo>
                      <a:pt x="2" y="7"/>
                    </a:moveTo>
                    <a:cubicBezTo>
                      <a:pt x="0" y="2"/>
                      <a:pt x="7" y="0"/>
                      <a:pt x="9" y="4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5"/>
                      <a:pt x="18" y="27"/>
                      <a:pt x="16" y="28"/>
                    </a:cubicBezTo>
                    <a:cubicBezTo>
                      <a:pt x="14" y="29"/>
                      <a:pt x="11" y="28"/>
                      <a:pt x="11" y="26"/>
                    </a:cubicBezTo>
                    <a:cubicBezTo>
                      <a:pt x="7" y="15"/>
                      <a:pt x="7" y="15"/>
                      <a:pt x="7" y="15"/>
                    </a:cubicBezTo>
                    <a:lnTo>
                      <a:pt x="2" y="7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317"/>
              <p:cNvSpPr>
                <a:spLocks/>
              </p:cNvSpPr>
              <p:nvPr/>
            </p:nvSpPr>
            <p:spPr bwMode="auto">
              <a:xfrm>
                <a:off x="10083197" y="4212677"/>
                <a:ext cx="627824" cy="302702"/>
              </a:xfrm>
              <a:custGeom>
                <a:avLst/>
                <a:gdLst>
                  <a:gd name="T0" fmla="*/ 23 w 71"/>
                  <a:gd name="T1" fmla="*/ 0 h 34"/>
                  <a:gd name="T2" fmla="*/ 49 w 71"/>
                  <a:gd name="T3" fmla="*/ 0 h 34"/>
                  <a:gd name="T4" fmla="*/ 49 w 71"/>
                  <a:gd name="T5" fmla="*/ 0 h 34"/>
                  <a:gd name="T6" fmla="*/ 49 w 71"/>
                  <a:gd name="T7" fmla="*/ 0 h 34"/>
                  <a:gd name="T8" fmla="*/ 65 w 71"/>
                  <a:gd name="T9" fmla="*/ 7 h 34"/>
                  <a:gd name="T10" fmla="*/ 71 w 71"/>
                  <a:gd name="T11" fmla="*/ 22 h 34"/>
                  <a:gd name="T12" fmla="*/ 71 w 71"/>
                  <a:gd name="T13" fmla="*/ 22 h 34"/>
                  <a:gd name="T14" fmla="*/ 71 w 71"/>
                  <a:gd name="T15" fmla="*/ 22 h 34"/>
                  <a:gd name="T16" fmla="*/ 71 w 71"/>
                  <a:gd name="T17" fmla="*/ 34 h 34"/>
                  <a:gd name="T18" fmla="*/ 62 w 71"/>
                  <a:gd name="T19" fmla="*/ 34 h 34"/>
                  <a:gd name="T20" fmla="*/ 62 w 71"/>
                  <a:gd name="T21" fmla="*/ 22 h 34"/>
                  <a:gd name="T22" fmla="*/ 62 w 71"/>
                  <a:gd name="T23" fmla="*/ 22 h 34"/>
                  <a:gd name="T24" fmla="*/ 62 w 71"/>
                  <a:gd name="T25" fmla="*/ 22 h 34"/>
                  <a:gd name="T26" fmla="*/ 58 w 71"/>
                  <a:gd name="T27" fmla="*/ 14 h 34"/>
                  <a:gd name="T28" fmla="*/ 49 w 71"/>
                  <a:gd name="T29" fmla="*/ 10 h 34"/>
                  <a:gd name="T30" fmla="*/ 49 w 71"/>
                  <a:gd name="T31" fmla="*/ 10 h 34"/>
                  <a:gd name="T32" fmla="*/ 49 w 71"/>
                  <a:gd name="T33" fmla="*/ 10 h 34"/>
                  <a:gd name="T34" fmla="*/ 23 w 71"/>
                  <a:gd name="T35" fmla="*/ 10 h 34"/>
                  <a:gd name="T36" fmla="*/ 23 w 71"/>
                  <a:gd name="T37" fmla="*/ 10 h 34"/>
                  <a:gd name="T38" fmla="*/ 23 w 71"/>
                  <a:gd name="T39" fmla="*/ 10 h 34"/>
                  <a:gd name="T40" fmla="*/ 14 w 71"/>
                  <a:gd name="T41" fmla="*/ 14 h 34"/>
                  <a:gd name="T42" fmla="*/ 10 w 71"/>
                  <a:gd name="T43" fmla="*/ 22 h 34"/>
                  <a:gd name="T44" fmla="*/ 10 w 71"/>
                  <a:gd name="T45" fmla="*/ 22 h 34"/>
                  <a:gd name="T46" fmla="*/ 10 w 71"/>
                  <a:gd name="T47" fmla="*/ 22 h 34"/>
                  <a:gd name="T48" fmla="*/ 10 w 71"/>
                  <a:gd name="T49" fmla="*/ 34 h 34"/>
                  <a:gd name="T50" fmla="*/ 0 w 71"/>
                  <a:gd name="T51" fmla="*/ 34 h 34"/>
                  <a:gd name="T52" fmla="*/ 0 w 71"/>
                  <a:gd name="T53" fmla="*/ 22 h 34"/>
                  <a:gd name="T54" fmla="*/ 0 w 71"/>
                  <a:gd name="T55" fmla="*/ 22 h 34"/>
                  <a:gd name="T56" fmla="*/ 0 w 71"/>
                  <a:gd name="T57" fmla="*/ 22 h 34"/>
                  <a:gd name="T58" fmla="*/ 7 w 71"/>
                  <a:gd name="T59" fmla="*/ 7 h 34"/>
                  <a:gd name="T60" fmla="*/ 23 w 71"/>
                  <a:gd name="T61" fmla="*/ 0 h 34"/>
                  <a:gd name="T62" fmla="*/ 23 w 71"/>
                  <a:gd name="T6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1" h="34">
                    <a:moveTo>
                      <a:pt x="23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55" y="0"/>
                      <a:pt x="61" y="3"/>
                      <a:pt x="65" y="7"/>
                    </a:cubicBezTo>
                    <a:cubicBezTo>
                      <a:pt x="69" y="11"/>
                      <a:pt x="71" y="16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2" y="34"/>
                      <a:pt x="62" y="34"/>
                      <a:pt x="62" y="34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19"/>
                      <a:pt x="60" y="16"/>
                      <a:pt x="58" y="14"/>
                    </a:cubicBezTo>
                    <a:cubicBezTo>
                      <a:pt x="56" y="11"/>
                      <a:pt x="53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0"/>
                      <a:pt x="16" y="11"/>
                      <a:pt x="14" y="14"/>
                    </a:cubicBezTo>
                    <a:cubicBezTo>
                      <a:pt x="11" y="16"/>
                      <a:pt x="10" y="19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6"/>
                      <a:pt x="3" y="11"/>
                      <a:pt x="7" y="7"/>
                    </a:cubicBezTo>
                    <a:cubicBezTo>
                      <a:pt x="11" y="3"/>
                      <a:pt x="17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7C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319"/>
              <p:cNvSpPr>
                <a:spLocks noChangeArrowheads="1"/>
              </p:cNvSpPr>
              <p:nvPr/>
            </p:nvSpPr>
            <p:spPr bwMode="auto">
              <a:xfrm>
                <a:off x="9739389" y="4470534"/>
                <a:ext cx="1322914" cy="982844"/>
              </a:xfrm>
              <a:prstGeom prst="rect">
                <a:avLst/>
              </a:prstGeom>
              <a:solidFill>
                <a:srgbClr val="24242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320"/>
              <p:cNvSpPr>
                <a:spLocks/>
              </p:cNvSpPr>
              <p:nvPr/>
            </p:nvSpPr>
            <p:spPr bwMode="auto">
              <a:xfrm>
                <a:off x="9739389" y="4515379"/>
                <a:ext cx="1322914" cy="646510"/>
              </a:xfrm>
              <a:custGeom>
                <a:avLst/>
                <a:gdLst>
                  <a:gd name="T0" fmla="*/ 354 w 354"/>
                  <a:gd name="T1" fmla="*/ 0 h 173"/>
                  <a:gd name="T2" fmla="*/ 354 w 354"/>
                  <a:gd name="T3" fmla="*/ 133 h 173"/>
                  <a:gd name="T4" fmla="*/ 182 w 354"/>
                  <a:gd name="T5" fmla="*/ 173 h 173"/>
                  <a:gd name="T6" fmla="*/ 0 w 354"/>
                  <a:gd name="T7" fmla="*/ 133 h 173"/>
                  <a:gd name="T8" fmla="*/ 0 w 354"/>
                  <a:gd name="T9" fmla="*/ 0 h 173"/>
                  <a:gd name="T10" fmla="*/ 354 w 354"/>
                  <a:gd name="T11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4" h="173">
                    <a:moveTo>
                      <a:pt x="354" y="0"/>
                    </a:moveTo>
                    <a:lnTo>
                      <a:pt x="354" y="133"/>
                    </a:lnTo>
                    <a:lnTo>
                      <a:pt x="182" y="173"/>
                    </a:lnTo>
                    <a:lnTo>
                      <a:pt x="0" y="133"/>
                    </a:lnTo>
                    <a:lnTo>
                      <a:pt x="0" y="0"/>
                    </a:lnTo>
                    <a:lnTo>
                      <a:pt x="354" y="0"/>
                    </a:lnTo>
                    <a:close/>
                  </a:path>
                </a:pathLst>
              </a:custGeom>
              <a:solidFill>
                <a:srgbClr val="420B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321"/>
              <p:cNvSpPr>
                <a:spLocks/>
              </p:cNvSpPr>
              <p:nvPr/>
            </p:nvSpPr>
            <p:spPr bwMode="auto">
              <a:xfrm>
                <a:off x="9702018" y="4451848"/>
                <a:ext cx="1397655" cy="683881"/>
              </a:xfrm>
              <a:custGeom>
                <a:avLst/>
                <a:gdLst>
                  <a:gd name="T0" fmla="*/ 0 w 374"/>
                  <a:gd name="T1" fmla="*/ 0 h 183"/>
                  <a:gd name="T2" fmla="*/ 374 w 374"/>
                  <a:gd name="T3" fmla="*/ 0 h 183"/>
                  <a:gd name="T4" fmla="*/ 374 w 374"/>
                  <a:gd name="T5" fmla="*/ 140 h 183"/>
                  <a:gd name="T6" fmla="*/ 194 w 374"/>
                  <a:gd name="T7" fmla="*/ 183 h 183"/>
                  <a:gd name="T8" fmla="*/ 0 w 374"/>
                  <a:gd name="T9" fmla="*/ 140 h 183"/>
                  <a:gd name="T10" fmla="*/ 0 w 374"/>
                  <a:gd name="T11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4" h="183">
                    <a:moveTo>
                      <a:pt x="0" y="0"/>
                    </a:moveTo>
                    <a:lnTo>
                      <a:pt x="374" y="0"/>
                    </a:lnTo>
                    <a:lnTo>
                      <a:pt x="374" y="140"/>
                    </a:lnTo>
                    <a:lnTo>
                      <a:pt x="194" y="183"/>
                    </a:lnTo>
                    <a:lnTo>
                      <a:pt x="0" y="14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4C4C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322"/>
              <p:cNvSpPr>
                <a:spLocks noChangeArrowheads="1"/>
              </p:cNvSpPr>
              <p:nvPr/>
            </p:nvSpPr>
            <p:spPr bwMode="auto">
              <a:xfrm>
                <a:off x="10348526" y="5038564"/>
                <a:ext cx="149482" cy="14948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Rectangle 323"/>
              <p:cNvSpPr>
                <a:spLocks noChangeArrowheads="1"/>
              </p:cNvSpPr>
              <p:nvPr/>
            </p:nvSpPr>
            <p:spPr bwMode="auto">
              <a:xfrm>
                <a:off x="10348526" y="5038564"/>
                <a:ext cx="78479" cy="14948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324"/>
              <p:cNvSpPr>
                <a:spLocks/>
              </p:cNvSpPr>
              <p:nvPr/>
            </p:nvSpPr>
            <p:spPr bwMode="auto">
              <a:xfrm>
                <a:off x="10206520" y="4089356"/>
                <a:ext cx="362495" cy="291490"/>
              </a:xfrm>
              <a:custGeom>
                <a:avLst/>
                <a:gdLst>
                  <a:gd name="T0" fmla="*/ 40 w 41"/>
                  <a:gd name="T1" fmla="*/ 0 h 33"/>
                  <a:gd name="T2" fmla="*/ 40 w 41"/>
                  <a:gd name="T3" fmla="*/ 11 h 33"/>
                  <a:gd name="T4" fmla="*/ 21 w 41"/>
                  <a:gd name="T5" fmla="*/ 32 h 33"/>
                  <a:gd name="T6" fmla="*/ 21 w 41"/>
                  <a:gd name="T7" fmla="*/ 32 h 33"/>
                  <a:gd name="T8" fmla="*/ 1 w 41"/>
                  <a:gd name="T9" fmla="*/ 14 h 33"/>
                  <a:gd name="T10" fmla="*/ 0 w 41"/>
                  <a:gd name="T11" fmla="*/ 2 h 33"/>
                  <a:gd name="T12" fmla="*/ 40 w 4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33">
                    <a:moveTo>
                      <a:pt x="40" y="0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41" y="22"/>
                      <a:pt x="32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11" y="33"/>
                      <a:pt x="1" y="24"/>
                      <a:pt x="1" y="14"/>
                    </a:cubicBezTo>
                    <a:cubicBezTo>
                      <a:pt x="0" y="2"/>
                      <a:pt x="0" y="2"/>
                      <a:pt x="0" y="2"/>
                    </a:cubicBez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7C2AB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7" name="Group 206"/>
          <p:cNvGrpSpPr/>
          <p:nvPr/>
        </p:nvGrpSpPr>
        <p:grpSpPr>
          <a:xfrm>
            <a:off x="3874193" y="1863952"/>
            <a:ext cx="825403" cy="2605683"/>
            <a:chOff x="6689395" y="3296992"/>
            <a:chExt cx="842015" cy="2658124"/>
          </a:xfrm>
        </p:grpSpPr>
        <p:grpSp>
          <p:nvGrpSpPr>
            <p:cNvPr id="208" name="Group 207"/>
            <p:cNvGrpSpPr/>
            <p:nvPr/>
          </p:nvGrpSpPr>
          <p:grpSpPr>
            <a:xfrm>
              <a:off x="6797627" y="4654488"/>
              <a:ext cx="607205" cy="1247429"/>
              <a:chOff x="6797627" y="4654488"/>
              <a:chExt cx="607205" cy="1247429"/>
            </a:xfrm>
            <a:solidFill>
              <a:srgbClr val="666666"/>
            </a:solidFill>
          </p:grpSpPr>
          <p:sp>
            <p:nvSpPr>
              <p:cNvPr id="233" name="Freeform 65"/>
              <p:cNvSpPr>
                <a:spLocks/>
              </p:cNvSpPr>
              <p:nvPr/>
            </p:nvSpPr>
            <p:spPr bwMode="auto">
              <a:xfrm>
                <a:off x="6797627" y="4654488"/>
                <a:ext cx="289844" cy="1221746"/>
              </a:xfrm>
              <a:custGeom>
                <a:avLst/>
                <a:gdLst>
                  <a:gd name="T0" fmla="*/ 34 w 67"/>
                  <a:gd name="T1" fmla="*/ 281 h 281"/>
                  <a:gd name="T2" fmla="*/ 65 w 67"/>
                  <a:gd name="T3" fmla="*/ 281 h 281"/>
                  <a:gd name="T4" fmla="*/ 67 w 67"/>
                  <a:gd name="T5" fmla="*/ 0 h 281"/>
                  <a:gd name="T6" fmla="*/ 25 w 67"/>
                  <a:gd name="T7" fmla="*/ 0 h 281"/>
                  <a:gd name="T8" fmla="*/ 30 w 67"/>
                  <a:gd name="T9" fmla="*/ 172 h 281"/>
                  <a:gd name="T10" fmla="*/ 34 w 67"/>
                  <a:gd name="T11" fmla="*/ 281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281">
                    <a:moveTo>
                      <a:pt x="34" y="281"/>
                    </a:moveTo>
                    <a:cubicBezTo>
                      <a:pt x="57" y="281"/>
                      <a:pt x="42" y="281"/>
                      <a:pt x="65" y="281"/>
                    </a:cubicBezTo>
                    <a:cubicBezTo>
                      <a:pt x="66" y="195"/>
                      <a:pt x="66" y="85"/>
                      <a:pt x="67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66"/>
                      <a:pt x="21" y="107"/>
                      <a:pt x="30" y="172"/>
                    </a:cubicBezTo>
                    <a:cubicBezTo>
                      <a:pt x="33" y="194"/>
                      <a:pt x="28" y="246"/>
                      <a:pt x="34" y="281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66"/>
              <p:cNvSpPr>
                <a:spLocks/>
              </p:cNvSpPr>
              <p:nvPr/>
            </p:nvSpPr>
            <p:spPr bwMode="auto">
              <a:xfrm>
                <a:off x="7111319" y="4654488"/>
                <a:ext cx="293513" cy="1212574"/>
              </a:xfrm>
              <a:custGeom>
                <a:avLst/>
                <a:gdLst>
                  <a:gd name="T0" fmla="*/ 31 w 68"/>
                  <a:gd name="T1" fmla="*/ 279 h 279"/>
                  <a:gd name="T2" fmla="*/ 2 w 68"/>
                  <a:gd name="T3" fmla="*/ 279 h 279"/>
                  <a:gd name="T4" fmla="*/ 0 w 68"/>
                  <a:gd name="T5" fmla="*/ 0 h 279"/>
                  <a:gd name="T6" fmla="*/ 43 w 68"/>
                  <a:gd name="T7" fmla="*/ 0 h 279"/>
                  <a:gd name="T8" fmla="*/ 37 w 68"/>
                  <a:gd name="T9" fmla="*/ 172 h 279"/>
                  <a:gd name="T10" fmla="*/ 31 w 68"/>
                  <a:gd name="T11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8" h="279">
                    <a:moveTo>
                      <a:pt x="31" y="279"/>
                    </a:moveTo>
                    <a:cubicBezTo>
                      <a:pt x="7" y="279"/>
                      <a:pt x="25" y="279"/>
                      <a:pt x="2" y="279"/>
                    </a:cubicBezTo>
                    <a:cubicBezTo>
                      <a:pt x="1" y="193"/>
                      <a:pt x="1" y="85"/>
                      <a:pt x="0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68" y="66"/>
                      <a:pt x="46" y="107"/>
                      <a:pt x="37" y="172"/>
                    </a:cubicBezTo>
                    <a:cubicBezTo>
                      <a:pt x="34" y="194"/>
                      <a:pt x="37" y="244"/>
                      <a:pt x="31" y="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64"/>
              <p:cNvSpPr>
                <a:spLocks/>
              </p:cNvSpPr>
              <p:nvPr/>
            </p:nvSpPr>
            <p:spPr bwMode="auto">
              <a:xfrm flipH="1">
                <a:off x="7099395" y="4654488"/>
                <a:ext cx="157763" cy="1247429"/>
              </a:xfrm>
              <a:custGeom>
                <a:avLst/>
                <a:gdLst>
                  <a:gd name="T0" fmla="*/ 36 w 36"/>
                  <a:gd name="T1" fmla="*/ 0 h 287"/>
                  <a:gd name="T2" fmla="*/ 23 w 36"/>
                  <a:gd name="T3" fmla="*/ 0 h 287"/>
                  <a:gd name="T4" fmla="*/ 22 w 36"/>
                  <a:gd name="T5" fmla="*/ 0 h 287"/>
                  <a:gd name="T6" fmla="*/ 22 w 36"/>
                  <a:gd name="T7" fmla="*/ 0 h 287"/>
                  <a:gd name="T8" fmla="*/ 20 w 36"/>
                  <a:gd name="T9" fmla="*/ 0 h 287"/>
                  <a:gd name="T10" fmla="*/ 0 w 36"/>
                  <a:gd name="T11" fmla="*/ 0 h 287"/>
                  <a:gd name="T12" fmla="*/ 0 w 36"/>
                  <a:gd name="T13" fmla="*/ 35 h 287"/>
                  <a:gd name="T14" fmla="*/ 0 w 36"/>
                  <a:gd name="T15" fmla="*/ 37 h 287"/>
                  <a:gd name="T16" fmla="*/ 5 w 36"/>
                  <a:gd name="T17" fmla="*/ 285 h 287"/>
                  <a:gd name="T18" fmla="*/ 5 w 36"/>
                  <a:gd name="T19" fmla="*/ 287 h 287"/>
                  <a:gd name="T20" fmla="*/ 32 w 36"/>
                  <a:gd name="T21" fmla="*/ 287 h 287"/>
                  <a:gd name="T22" fmla="*/ 32 w 36"/>
                  <a:gd name="T23" fmla="*/ 285 h 287"/>
                  <a:gd name="T24" fmla="*/ 32 w 36"/>
                  <a:gd name="T25" fmla="*/ 167 h 287"/>
                  <a:gd name="T26" fmla="*/ 32 w 36"/>
                  <a:gd name="T27" fmla="*/ 166 h 287"/>
                  <a:gd name="T28" fmla="*/ 32 w 36"/>
                  <a:gd name="T29" fmla="*/ 60 h 287"/>
                  <a:gd name="T30" fmla="*/ 36 w 36"/>
                  <a:gd name="T31" fmla="*/ 54 h 287"/>
                  <a:gd name="T32" fmla="*/ 36 w 36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87">
                    <a:moveTo>
                      <a:pt x="3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5" y="285"/>
                      <a:pt x="5" y="285"/>
                      <a:pt x="5" y="285"/>
                    </a:cubicBezTo>
                    <a:cubicBezTo>
                      <a:pt x="5" y="286"/>
                      <a:pt x="5" y="286"/>
                      <a:pt x="5" y="287"/>
                    </a:cubicBezTo>
                    <a:cubicBezTo>
                      <a:pt x="32" y="287"/>
                      <a:pt x="32" y="287"/>
                      <a:pt x="32" y="287"/>
                    </a:cubicBezTo>
                    <a:cubicBezTo>
                      <a:pt x="32" y="286"/>
                      <a:pt x="32" y="286"/>
                      <a:pt x="32" y="285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32" y="167"/>
                      <a:pt x="32" y="166"/>
                      <a:pt x="32" y="166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7"/>
                      <a:pt x="34" y="54"/>
                      <a:pt x="36" y="54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64"/>
              <p:cNvSpPr>
                <a:spLocks/>
              </p:cNvSpPr>
              <p:nvPr/>
            </p:nvSpPr>
            <p:spPr bwMode="auto">
              <a:xfrm>
                <a:off x="6944384" y="4654488"/>
                <a:ext cx="157763" cy="1247429"/>
              </a:xfrm>
              <a:custGeom>
                <a:avLst/>
                <a:gdLst>
                  <a:gd name="T0" fmla="*/ 36 w 36"/>
                  <a:gd name="T1" fmla="*/ 0 h 287"/>
                  <a:gd name="T2" fmla="*/ 23 w 36"/>
                  <a:gd name="T3" fmla="*/ 0 h 287"/>
                  <a:gd name="T4" fmla="*/ 22 w 36"/>
                  <a:gd name="T5" fmla="*/ 0 h 287"/>
                  <a:gd name="T6" fmla="*/ 22 w 36"/>
                  <a:gd name="T7" fmla="*/ 0 h 287"/>
                  <a:gd name="T8" fmla="*/ 20 w 36"/>
                  <a:gd name="T9" fmla="*/ 0 h 287"/>
                  <a:gd name="T10" fmla="*/ 0 w 36"/>
                  <a:gd name="T11" fmla="*/ 0 h 287"/>
                  <a:gd name="T12" fmla="*/ 0 w 36"/>
                  <a:gd name="T13" fmla="*/ 35 h 287"/>
                  <a:gd name="T14" fmla="*/ 0 w 36"/>
                  <a:gd name="T15" fmla="*/ 37 h 287"/>
                  <a:gd name="T16" fmla="*/ 5 w 36"/>
                  <a:gd name="T17" fmla="*/ 285 h 287"/>
                  <a:gd name="T18" fmla="*/ 5 w 36"/>
                  <a:gd name="T19" fmla="*/ 287 h 287"/>
                  <a:gd name="T20" fmla="*/ 32 w 36"/>
                  <a:gd name="T21" fmla="*/ 287 h 287"/>
                  <a:gd name="T22" fmla="*/ 32 w 36"/>
                  <a:gd name="T23" fmla="*/ 285 h 287"/>
                  <a:gd name="T24" fmla="*/ 32 w 36"/>
                  <a:gd name="T25" fmla="*/ 167 h 287"/>
                  <a:gd name="T26" fmla="*/ 32 w 36"/>
                  <a:gd name="T27" fmla="*/ 166 h 287"/>
                  <a:gd name="T28" fmla="*/ 32 w 36"/>
                  <a:gd name="T29" fmla="*/ 60 h 287"/>
                  <a:gd name="T30" fmla="*/ 36 w 36"/>
                  <a:gd name="T31" fmla="*/ 54 h 287"/>
                  <a:gd name="T32" fmla="*/ 36 w 36"/>
                  <a:gd name="T33" fmla="*/ 0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87">
                    <a:moveTo>
                      <a:pt x="36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6"/>
                      <a:pt x="0" y="37"/>
                    </a:cubicBezTo>
                    <a:cubicBezTo>
                      <a:pt x="5" y="285"/>
                      <a:pt x="5" y="285"/>
                      <a:pt x="5" y="285"/>
                    </a:cubicBezTo>
                    <a:cubicBezTo>
                      <a:pt x="5" y="286"/>
                      <a:pt x="5" y="286"/>
                      <a:pt x="5" y="287"/>
                    </a:cubicBezTo>
                    <a:cubicBezTo>
                      <a:pt x="32" y="287"/>
                      <a:pt x="32" y="287"/>
                      <a:pt x="32" y="287"/>
                    </a:cubicBezTo>
                    <a:cubicBezTo>
                      <a:pt x="32" y="286"/>
                      <a:pt x="32" y="286"/>
                      <a:pt x="32" y="285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32" y="167"/>
                      <a:pt x="32" y="166"/>
                      <a:pt x="32" y="166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7"/>
                      <a:pt x="34" y="54"/>
                      <a:pt x="36" y="54"/>
                    </a:cubicBezTo>
                    <a:lnTo>
                      <a:pt x="3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9" name="Freeform 67"/>
            <p:cNvSpPr>
              <a:spLocks/>
            </p:cNvSpPr>
            <p:nvPr/>
          </p:nvSpPr>
          <p:spPr bwMode="auto">
            <a:xfrm>
              <a:off x="6918701" y="5828538"/>
              <a:ext cx="174274" cy="126578"/>
            </a:xfrm>
            <a:custGeom>
              <a:avLst/>
              <a:gdLst>
                <a:gd name="T0" fmla="*/ 40 w 40"/>
                <a:gd name="T1" fmla="*/ 19 h 29"/>
                <a:gd name="T2" fmla="*/ 40 w 40"/>
                <a:gd name="T3" fmla="*/ 23 h 29"/>
                <a:gd name="T4" fmla="*/ 39 w 40"/>
                <a:gd name="T5" fmla="*/ 29 h 29"/>
                <a:gd name="T6" fmla="*/ 1 w 40"/>
                <a:gd name="T7" fmla="*/ 29 h 29"/>
                <a:gd name="T8" fmla="*/ 0 w 40"/>
                <a:gd name="T9" fmla="*/ 23 h 29"/>
                <a:gd name="T10" fmla="*/ 0 w 40"/>
                <a:gd name="T11" fmla="*/ 19 h 29"/>
                <a:gd name="T12" fmla="*/ 40 w 40"/>
                <a:gd name="T1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9">
                  <a:moveTo>
                    <a:pt x="40" y="19"/>
                  </a:moveTo>
                  <a:cubicBezTo>
                    <a:pt x="40" y="23"/>
                    <a:pt x="40" y="23"/>
                    <a:pt x="40" y="23"/>
                  </a:cubicBezTo>
                  <a:cubicBezTo>
                    <a:pt x="40" y="25"/>
                    <a:pt x="40" y="27"/>
                    <a:pt x="39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0"/>
                    <a:pt x="40" y="2"/>
                    <a:pt x="40" y="19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68"/>
            <p:cNvSpPr>
              <a:spLocks/>
            </p:cNvSpPr>
            <p:nvPr/>
          </p:nvSpPr>
          <p:spPr bwMode="auto">
            <a:xfrm>
              <a:off x="7102147" y="5828538"/>
              <a:ext cx="168770" cy="126578"/>
            </a:xfrm>
            <a:custGeom>
              <a:avLst/>
              <a:gdLst>
                <a:gd name="T0" fmla="*/ 39 w 39"/>
                <a:gd name="T1" fmla="*/ 19 h 29"/>
                <a:gd name="T2" fmla="*/ 39 w 39"/>
                <a:gd name="T3" fmla="*/ 23 h 29"/>
                <a:gd name="T4" fmla="*/ 39 w 39"/>
                <a:gd name="T5" fmla="*/ 29 h 29"/>
                <a:gd name="T6" fmla="*/ 0 w 39"/>
                <a:gd name="T7" fmla="*/ 29 h 29"/>
                <a:gd name="T8" fmla="*/ 0 w 39"/>
                <a:gd name="T9" fmla="*/ 23 h 29"/>
                <a:gd name="T10" fmla="*/ 0 w 39"/>
                <a:gd name="T11" fmla="*/ 19 h 29"/>
                <a:gd name="T12" fmla="*/ 39 w 39"/>
                <a:gd name="T13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29">
                  <a:moveTo>
                    <a:pt x="39" y="19"/>
                  </a:moveTo>
                  <a:cubicBezTo>
                    <a:pt x="39" y="23"/>
                    <a:pt x="39" y="23"/>
                    <a:pt x="39" y="23"/>
                  </a:cubicBezTo>
                  <a:cubicBezTo>
                    <a:pt x="39" y="25"/>
                    <a:pt x="39" y="27"/>
                    <a:pt x="39" y="2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0" y="25"/>
                    <a:pt x="0" y="23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0"/>
                    <a:pt x="39" y="2"/>
                    <a:pt x="39" y="19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69"/>
            <p:cNvSpPr>
              <a:spLocks/>
            </p:cNvSpPr>
            <p:nvPr/>
          </p:nvSpPr>
          <p:spPr bwMode="auto">
            <a:xfrm>
              <a:off x="6698567" y="4122496"/>
              <a:ext cx="254990" cy="427428"/>
            </a:xfrm>
            <a:custGeom>
              <a:avLst/>
              <a:gdLst>
                <a:gd name="T0" fmla="*/ 57 w 59"/>
                <a:gd name="T1" fmla="*/ 5 h 98"/>
                <a:gd name="T2" fmla="*/ 56 w 59"/>
                <a:gd name="T3" fmla="*/ 5 h 98"/>
                <a:gd name="T4" fmla="*/ 54 w 59"/>
                <a:gd name="T5" fmla="*/ 4 h 98"/>
                <a:gd name="T6" fmla="*/ 54 w 59"/>
                <a:gd name="T7" fmla="*/ 4 h 98"/>
                <a:gd name="T8" fmla="*/ 40 w 59"/>
                <a:gd name="T9" fmla="*/ 1 h 98"/>
                <a:gd name="T10" fmla="*/ 30 w 59"/>
                <a:gd name="T11" fmla="*/ 2 h 98"/>
                <a:gd name="T12" fmla="*/ 22 w 59"/>
                <a:gd name="T13" fmla="*/ 10 h 98"/>
                <a:gd name="T14" fmla="*/ 17 w 59"/>
                <a:gd name="T15" fmla="*/ 27 h 98"/>
                <a:gd name="T16" fmla="*/ 17 w 59"/>
                <a:gd name="T17" fmla="*/ 27 h 98"/>
                <a:gd name="T18" fmla="*/ 2 w 59"/>
                <a:gd name="T19" fmla="*/ 76 h 98"/>
                <a:gd name="T20" fmla="*/ 14 w 59"/>
                <a:gd name="T21" fmla="*/ 96 h 98"/>
                <a:gd name="T22" fmla="*/ 14 w 59"/>
                <a:gd name="T23" fmla="*/ 96 h 98"/>
                <a:gd name="T24" fmla="*/ 35 w 59"/>
                <a:gd name="T25" fmla="*/ 85 h 98"/>
                <a:gd name="T26" fmla="*/ 59 w 59"/>
                <a:gd name="T27" fmla="*/ 6 h 98"/>
                <a:gd name="T28" fmla="*/ 57 w 59"/>
                <a:gd name="T29" fmla="*/ 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9" h="98">
                  <a:moveTo>
                    <a:pt x="57" y="5"/>
                  </a:moveTo>
                  <a:cubicBezTo>
                    <a:pt x="56" y="5"/>
                    <a:pt x="56" y="5"/>
                    <a:pt x="56" y="5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37" y="0"/>
                    <a:pt x="33" y="0"/>
                    <a:pt x="30" y="2"/>
                  </a:cubicBezTo>
                  <a:cubicBezTo>
                    <a:pt x="26" y="4"/>
                    <a:pt x="24" y="6"/>
                    <a:pt x="22" y="10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0" y="84"/>
                    <a:pt x="5" y="93"/>
                    <a:pt x="14" y="96"/>
                  </a:cubicBezTo>
                  <a:cubicBezTo>
                    <a:pt x="14" y="96"/>
                    <a:pt x="14" y="96"/>
                    <a:pt x="14" y="96"/>
                  </a:cubicBezTo>
                  <a:cubicBezTo>
                    <a:pt x="23" y="98"/>
                    <a:pt x="32" y="93"/>
                    <a:pt x="35" y="8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7" y="5"/>
                    <a:pt x="57" y="5"/>
                    <a:pt x="57" y="5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70"/>
            <p:cNvSpPr>
              <a:spLocks/>
            </p:cNvSpPr>
            <p:nvPr/>
          </p:nvSpPr>
          <p:spPr bwMode="auto">
            <a:xfrm>
              <a:off x="7096644" y="4045449"/>
              <a:ext cx="308188" cy="686086"/>
            </a:xfrm>
            <a:custGeom>
              <a:avLst/>
              <a:gdLst>
                <a:gd name="T0" fmla="*/ 0 w 71"/>
                <a:gd name="T1" fmla="*/ 157 h 158"/>
                <a:gd name="T2" fmla="*/ 1 w 71"/>
                <a:gd name="T3" fmla="*/ 158 h 158"/>
                <a:gd name="T4" fmla="*/ 46 w 71"/>
                <a:gd name="T5" fmla="*/ 139 h 158"/>
                <a:gd name="T6" fmla="*/ 38 w 71"/>
                <a:gd name="T7" fmla="*/ 102 h 158"/>
                <a:gd name="T8" fmla="*/ 71 w 71"/>
                <a:gd name="T9" fmla="*/ 25 h 158"/>
                <a:gd name="T10" fmla="*/ 68 w 71"/>
                <a:gd name="T11" fmla="*/ 21 h 158"/>
                <a:gd name="T12" fmla="*/ 23 w 71"/>
                <a:gd name="T13" fmla="*/ 0 h 158"/>
                <a:gd name="T14" fmla="*/ 0 w 71"/>
                <a:gd name="T15" fmla="*/ 0 h 158"/>
                <a:gd name="T16" fmla="*/ 0 w 71"/>
                <a:gd name="T17" fmla="*/ 157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158">
                  <a:moveTo>
                    <a:pt x="0" y="157"/>
                  </a:moveTo>
                  <a:cubicBezTo>
                    <a:pt x="1" y="158"/>
                    <a:pt x="1" y="158"/>
                    <a:pt x="1" y="158"/>
                  </a:cubicBezTo>
                  <a:cubicBezTo>
                    <a:pt x="46" y="139"/>
                    <a:pt x="46" y="139"/>
                    <a:pt x="46" y="139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86"/>
                    <a:pt x="58" y="50"/>
                    <a:pt x="71" y="25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15" y="0"/>
                    <a:pt x="8" y="0"/>
                    <a:pt x="0" y="0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71"/>
            <p:cNvSpPr>
              <a:spLocks/>
            </p:cNvSpPr>
            <p:nvPr/>
          </p:nvSpPr>
          <p:spPr bwMode="auto">
            <a:xfrm>
              <a:off x="6810469" y="4045449"/>
              <a:ext cx="291679" cy="686086"/>
            </a:xfrm>
            <a:custGeom>
              <a:avLst/>
              <a:gdLst>
                <a:gd name="T0" fmla="*/ 52 w 67"/>
                <a:gd name="T1" fmla="*/ 0 h 158"/>
                <a:gd name="T2" fmla="*/ 52 w 67"/>
                <a:gd name="T3" fmla="*/ 0 h 158"/>
                <a:gd name="T4" fmla="*/ 52 w 67"/>
                <a:gd name="T5" fmla="*/ 0 h 158"/>
                <a:gd name="T6" fmla="*/ 51 w 67"/>
                <a:gd name="T7" fmla="*/ 0 h 158"/>
                <a:gd name="T8" fmla="*/ 51 w 67"/>
                <a:gd name="T9" fmla="*/ 0 h 158"/>
                <a:gd name="T10" fmla="*/ 51 w 67"/>
                <a:gd name="T11" fmla="*/ 0 h 158"/>
                <a:gd name="T12" fmla="*/ 51 w 67"/>
                <a:gd name="T13" fmla="*/ 0 h 158"/>
                <a:gd name="T14" fmla="*/ 51 w 67"/>
                <a:gd name="T15" fmla="*/ 0 h 158"/>
                <a:gd name="T16" fmla="*/ 50 w 67"/>
                <a:gd name="T17" fmla="*/ 0 h 158"/>
                <a:gd name="T18" fmla="*/ 50 w 67"/>
                <a:gd name="T19" fmla="*/ 0 h 158"/>
                <a:gd name="T20" fmla="*/ 50 w 67"/>
                <a:gd name="T21" fmla="*/ 0 h 158"/>
                <a:gd name="T22" fmla="*/ 50 w 67"/>
                <a:gd name="T23" fmla="*/ 0 h 158"/>
                <a:gd name="T24" fmla="*/ 50 w 67"/>
                <a:gd name="T25" fmla="*/ 0 h 158"/>
                <a:gd name="T26" fmla="*/ 49 w 67"/>
                <a:gd name="T27" fmla="*/ 0 h 158"/>
                <a:gd name="T28" fmla="*/ 49 w 67"/>
                <a:gd name="T29" fmla="*/ 0 h 158"/>
                <a:gd name="T30" fmla="*/ 49 w 67"/>
                <a:gd name="T31" fmla="*/ 0 h 158"/>
                <a:gd name="T32" fmla="*/ 49 w 67"/>
                <a:gd name="T33" fmla="*/ 0 h 158"/>
                <a:gd name="T34" fmla="*/ 49 w 67"/>
                <a:gd name="T35" fmla="*/ 0 h 158"/>
                <a:gd name="T36" fmla="*/ 49 w 67"/>
                <a:gd name="T37" fmla="*/ 0 h 158"/>
                <a:gd name="T38" fmla="*/ 49 w 67"/>
                <a:gd name="T39" fmla="*/ 0 h 158"/>
                <a:gd name="T40" fmla="*/ 48 w 67"/>
                <a:gd name="T41" fmla="*/ 0 h 158"/>
                <a:gd name="T42" fmla="*/ 48 w 67"/>
                <a:gd name="T43" fmla="*/ 0 h 158"/>
                <a:gd name="T44" fmla="*/ 48 w 67"/>
                <a:gd name="T45" fmla="*/ 0 h 158"/>
                <a:gd name="T46" fmla="*/ 48 w 67"/>
                <a:gd name="T47" fmla="*/ 0 h 158"/>
                <a:gd name="T48" fmla="*/ 48 w 67"/>
                <a:gd name="T49" fmla="*/ 0 h 158"/>
                <a:gd name="T50" fmla="*/ 48 w 67"/>
                <a:gd name="T51" fmla="*/ 0 h 158"/>
                <a:gd name="T52" fmla="*/ 47 w 67"/>
                <a:gd name="T53" fmla="*/ 0 h 158"/>
                <a:gd name="T54" fmla="*/ 47 w 67"/>
                <a:gd name="T55" fmla="*/ 0 h 158"/>
                <a:gd name="T56" fmla="*/ 2 w 67"/>
                <a:gd name="T57" fmla="*/ 21 h 158"/>
                <a:gd name="T58" fmla="*/ 0 w 67"/>
                <a:gd name="T59" fmla="*/ 24 h 158"/>
                <a:gd name="T60" fmla="*/ 16 w 67"/>
                <a:gd name="T61" fmla="*/ 64 h 158"/>
                <a:gd name="T62" fmla="*/ 31 w 67"/>
                <a:gd name="T63" fmla="*/ 104 h 158"/>
                <a:gd name="T64" fmla="*/ 22 w 67"/>
                <a:gd name="T65" fmla="*/ 139 h 158"/>
                <a:gd name="T66" fmla="*/ 67 w 67"/>
                <a:gd name="T67" fmla="*/ 158 h 158"/>
                <a:gd name="T68" fmla="*/ 67 w 67"/>
                <a:gd name="T69" fmla="*/ 157 h 158"/>
                <a:gd name="T70" fmla="*/ 67 w 67"/>
                <a:gd name="T71" fmla="*/ 0 h 158"/>
                <a:gd name="T72" fmla="*/ 52 w 67"/>
                <a:gd name="T7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7" h="158"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7" y="38"/>
                    <a:pt x="11" y="51"/>
                    <a:pt x="16" y="64"/>
                  </a:cubicBezTo>
                  <a:cubicBezTo>
                    <a:pt x="20" y="74"/>
                    <a:pt x="34" y="94"/>
                    <a:pt x="31" y="104"/>
                  </a:cubicBezTo>
                  <a:cubicBezTo>
                    <a:pt x="22" y="139"/>
                    <a:pt x="22" y="139"/>
                    <a:pt x="22" y="139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2" y="0"/>
                    <a:pt x="57" y="0"/>
                    <a:pt x="52" y="0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72"/>
            <p:cNvSpPr>
              <a:spLocks/>
            </p:cNvSpPr>
            <p:nvPr/>
          </p:nvSpPr>
          <p:spPr bwMode="auto">
            <a:xfrm>
              <a:off x="6689395" y="3296992"/>
              <a:ext cx="832842" cy="834677"/>
            </a:xfrm>
            <a:custGeom>
              <a:avLst/>
              <a:gdLst>
                <a:gd name="T0" fmla="*/ 179 w 192"/>
                <a:gd name="T1" fmla="*/ 91 h 192"/>
                <a:gd name="T2" fmla="*/ 14 w 192"/>
                <a:gd name="T3" fmla="*/ 92 h 192"/>
                <a:gd name="T4" fmla="*/ 95 w 192"/>
                <a:gd name="T5" fmla="*/ 0 h 192"/>
                <a:gd name="T6" fmla="*/ 97 w 192"/>
                <a:gd name="T7" fmla="*/ 0 h 192"/>
                <a:gd name="T8" fmla="*/ 97 w 192"/>
                <a:gd name="T9" fmla="*/ 0 h 192"/>
                <a:gd name="T10" fmla="*/ 179 w 192"/>
                <a:gd name="T11" fmla="*/ 9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192">
                  <a:moveTo>
                    <a:pt x="179" y="91"/>
                  </a:moveTo>
                  <a:cubicBezTo>
                    <a:pt x="157" y="192"/>
                    <a:pt x="35" y="179"/>
                    <a:pt x="14" y="92"/>
                  </a:cubicBezTo>
                  <a:cubicBezTo>
                    <a:pt x="0" y="33"/>
                    <a:pt x="44" y="0"/>
                    <a:pt x="95" y="0"/>
                  </a:cubicBezTo>
                  <a:cubicBezTo>
                    <a:pt x="96" y="0"/>
                    <a:pt x="97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46" y="2"/>
                    <a:pt x="192" y="34"/>
                    <a:pt x="179" y="91"/>
                  </a:cubicBez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73"/>
            <p:cNvSpPr>
              <a:spLocks/>
            </p:cNvSpPr>
            <p:nvPr/>
          </p:nvSpPr>
          <p:spPr bwMode="auto">
            <a:xfrm>
              <a:off x="6689395" y="3296992"/>
              <a:ext cx="420091" cy="643894"/>
            </a:xfrm>
            <a:custGeom>
              <a:avLst/>
              <a:gdLst>
                <a:gd name="T0" fmla="*/ 53 w 97"/>
                <a:gd name="T1" fmla="*/ 148 h 148"/>
                <a:gd name="T2" fmla="*/ 14 w 97"/>
                <a:gd name="T3" fmla="*/ 92 h 148"/>
                <a:gd name="T4" fmla="*/ 95 w 97"/>
                <a:gd name="T5" fmla="*/ 0 h 148"/>
                <a:gd name="T6" fmla="*/ 97 w 97"/>
                <a:gd name="T7" fmla="*/ 0 h 148"/>
                <a:gd name="T8" fmla="*/ 97 w 97"/>
                <a:gd name="T9" fmla="*/ 148 h 148"/>
                <a:gd name="T10" fmla="*/ 53 w 97"/>
                <a:gd name="T11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48">
                  <a:moveTo>
                    <a:pt x="53" y="148"/>
                  </a:moveTo>
                  <a:cubicBezTo>
                    <a:pt x="35" y="136"/>
                    <a:pt x="20" y="117"/>
                    <a:pt x="14" y="92"/>
                  </a:cubicBezTo>
                  <a:cubicBezTo>
                    <a:pt x="0" y="33"/>
                    <a:pt x="44" y="0"/>
                    <a:pt x="95" y="0"/>
                  </a:cubicBezTo>
                  <a:cubicBezTo>
                    <a:pt x="96" y="0"/>
                    <a:pt x="96" y="0"/>
                    <a:pt x="97" y="0"/>
                  </a:cubicBezTo>
                  <a:cubicBezTo>
                    <a:pt x="97" y="148"/>
                    <a:pt x="97" y="148"/>
                    <a:pt x="97" y="148"/>
                  </a:cubicBezTo>
                  <a:lnTo>
                    <a:pt x="53" y="148"/>
                  </a:lnTo>
                  <a:close/>
                </a:path>
              </a:pathLst>
            </a:custGeom>
            <a:solidFill>
              <a:srgbClr val="8A62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74"/>
            <p:cNvSpPr>
              <a:spLocks/>
            </p:cNvSpPr>
            <p:nvPr/>
          </p:nvSpPr>
          <p:spPr bwMode="auto">
            <a:xfrm>
              <a:off x="6992079" y="3940885"/>
              <a:ext cx="221970" cy="339375"/>
            </a:xfrm>
            <a:custGeom>
              <a:avLst/>
              <a:gdLst>
                <a:gd name="T0" fmla="*/ 60 w 121"/>
                <a:gd name="T1" fmla="*/ 185 h 185"/>
                <a:gd name="T2" fmla="*/ 0 w 121"/>
                <a:gd name="T3" fmla="*/ 64 h 185"/>
                <a:gd name="T4" fmla="*/ 26 w 121"/>
                <a:gd name="T5" fmla="*/ 54 h 185"/>
                <a:gd name="T6" fmla="*/ 12 w 121"/>
                <a:gd name="T7" fmla="*/ 0 h 185"/>
                <a:gd name="T8" fmla="*/ 107 w 121"/>
                <a:gd name="T9" fmla="*/ 0 h 185"/>
                <a:gd name="T10" fmla="*/ 97 w 121"/>
                <a:gd name="T11" fmla="*/ 52 h 185"/>
                <a:gd name="T12" fmla="*/ 121 w 121"/>
                <a:gd name="T13" fmla="*/ 61 h 185"/>
                <a:gd name="T14" fmla="*/ 60 w 121"/>
                <a:gd name="T15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" h="185">
                  <a:moveTo>
                    <a:pt x="60" y="185"/>
                  </a:moveTo>
                  <a:lnTo>
                    <a:pt x="0" y="64"/>
                  </a:lnTo>
                  <a:lnTo>
                    <a:pt x="26" y="54"/>
                  </a:lnTo>
                  <a:lnTo>
                    <a:pt x="12" y="0"/>
                  </a:lnTo>
                  <a:lnTo>
                    <a:pt x="107" y="0"/>
                  </a:lnTo>
                  <a:lnTo>
                    <a:pt x="97" y="52"/>
                  </a:lnTo>
                  <a:lnTo>
                    <a:pt x="121" y="61"/>
                  </a:lnTo>
                  <a:lnTo>
                    <a:pt x="60" y="18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75"/>
            <p:cNvSpPr>
              <a:spLocks/>
            </p:cNvSpPr>
            <p:nvPr/>
          </p:nvSpPr>
          <p:spPr bwMode="auto">
            <a:xfrm>
              <a:off x="6992079" y="3935382"/>
              <a:ext cx="225638" cy="183445"/>
            </a:xfrm>
            <a:custGeom>
              <a:avLst/>
              <a:gdLst>
                <a:gd name="T0" fmla="*/ 0 w 52"/>
                <a:gd name="T1" fmla="*/ 28 h 42"/>
                <a:gd name="T2" fmla="*/ 8 w 52"/>
                <a:gd name="T3" fmla="*/ 22 h 42"/>
                <a:gd name="T4" fmla="*/ 5 w 52"/>
                <a:gd name="T5" fmla="*/ 0 h 42"/>
                <a:gd name="T6" fmla="*/ 47 w 52"/>
                <a:gd name="T7" fmla="*/ 1 h 42"/>
                <a:gd name="T8" fmla="*/ 44 w 52"/>
                <a:gd name="T9" fmla="*/ 22 h 42"/>
                <a:gd name="T10" fmla="*/ 52 w 52"/>
                <a:gd name="T11" fmla="*/ 27 h 42"/>
                <a:gd name="T12" fmla="*/ 26 w 52"/>
                <a:gd name="T13" fmla="*/ 42 h 42"/>
                <a:gd name="T14" fmla="*/ 0 w 52"/>
                <a:gd name="T15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2">
                  <a:moveTo>
                    <a:pt x="0" y="28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7" y="1"/>
                    <a:pt x="47" y="1"/>
                    <a:pt x="47" y="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47" y="36"/>
                    <a:pt x="37" y="42"/>
                    <a:pt x="26" y="42"/>
                  </a:cubicBezTo>
                  <a:cubicBezTo>
                    <a:pt x="15" y="42"/>
                    <a:pt x="5" y="36"/>
                    <a:pt x="0" y="28"/>
                  </a:cubicBezTo>
                  <a:close/>
                </a:path>
              </a:pathLst>
            </a:custGeom>
            <a:solidFill>
              <a:srgbClr val="E0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76"/>
            <p:cNvSpPr>
              <a:spLocks/>
            </p:cNvSpPr>
            <p:nvPr/>
          </p:nvSpPr>
          <p:spPr bwMode="auto">
            <a:xfrm>
              <a:off x="6992079" y="3935382"/>
              <a:ext cx="117405" cy="183445"/>
            </a:xfrm>
            <a:custGeom>
              <a:avLst/>
              <a:gdLst>
                <a:gd name="T0" fmla="*/ 0 w 27"/>
                <a:gd name="T1" fmla="*/ 28 h 42"/>
                <a:gd name="T2" fmla="*/ 8 w 27"/>
                <a:gd name="T3" fmla="*/ 22 h 42"/>
                <a:gd name="T4" fmla="*/ 5 w 27"/>
                <a:gd name="T5" fmla="*/ 0 h 42"/>
                <a:gd name="T6" fmla="*/ 27 w 27"/>
                <a:gd name="T7" fmla="*/ 1 h 42"/>
                <a:gd name="T8" fmla="*/ 27 w 27"/>
                <a:gd name="T9" fmla="*/ 42 h 42"/>
                <a:gd name="T10" fmla="*/ 26 w 27"/>
                <a:gd name="T11" fmla="*/ 42 h 42"/>
                <a:gd name="T12" fmla="*/ 0 w 27"/>
                <a:gd name="T1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2">
                  <a:moveTo>
                    <a:pt x="0" y="28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6" y="42"/>
                    <a:pt x="26" y="42"/>
                  </a:cubicBezTo>
                  <a:cubicBezTo>
                    <a:pt x="15" y="42"/>
                    <a:pt x="5" y="36"/>
                    <a:pt x="0" y="28"/>
                  </a:cubicBezTo>
                  <a:close/>
                </a:path>
              </a:pathLst>
            </a:custGeom>
            <a:solidFill>
              <a:srgbClr val="EAE5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77"/>
            <p:cNvSpPr>
              <a:spLocks/>
            </p:cNvSpPr>
            <p:nvPr/>
          </p:nvSpPr>
          <p:spPr bwMode="auto">
            <a:xfrm>
              <a:off x="7014093" y="3935382"/>
              <a:ext cx="183445" cy="117405"/>
            </a:xfrm>
            <a:custGeom>
              <a:avLst/>
              <a:gdLst>
                <a:gd name="T0" fmla="*/ 3 w 42"/>
                <a:gd name="T1" fmla="*/ 22 h 27"/>
                <a:gd name="T2" fmla="*/ 3 w 42"/>
                <a:gd name="T3" fmla="*/ 22 h 27"/>
                <a:gd name="T4" fmla="*/ 0 w 42"/>
                <a:gd name="T5" fmla="*/ 0 h 27"/>
                <a:gd name="T6" fmla="*/ 42 w 42"/>
                <a:gd name="T7" fmla="*/ 1 h 27"/>
                <a:gd name="T8" fmla="*/ 39 w 42"/>
                <a:gd name="T9" fmla="*/ 22 h 27"/>
                <a:gd name="T10" fmla="*/ 40 w 42"/>
                <a:gd name="T11" fmla="*/ 23 h 27"/>
                <a:gd name="T12" fmla="*/ 3 w 42"/>
                <a:gd name="T13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2" h="27"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28" y="27"/>
                    <a:pt x="15" y="26"/>
                    <a:pt x="3" y="22"/>
                  </a:cubicBezTo>
                  <a:close/>
                </a:path>
              </a:pathLst>
            </a:custGeom>
            <a:solidFill>
              <a:srgbClr val="CAC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78"/>
            <p:cNvSpPr>
              <a:spLocks/>
            </p:cNvSpPr>
            <p:nvPr/>
          </p:nvSpPr>
          <p:spPr bwMode="auto">
            <a:xfrm>
              <a:off x="7014093" y="3935382"/>
              <a:ext cx="95392" cy="113736"/>
            </a:xfrm>
            <a:custGeom>
              <a:avLst/>
              <a:gdLst>
                <a:gd name="T0" fmla="*/ 3 w 22"/>
                <a:gd name="T1" fmla="*/ 22 h 26"/>
                <a:gd name="T2" fmla="*/ 3 w 22"/>
                <a:gd name="T3" fmla="*/ 22 h 26"/>
                <a:gd name="T4" fmla="*/ 0 w 22"/>
                <a:gd name="T5" fmla="*/ 0 h 26"/>
                <a:gd name="T6" fmla="*/ 22 w 22"/>
                <a:gd name="T7" fmla="*/ 1 h 26"/>
                <a:gd name="T8" fmla="*/ 22 w 22"/>
                <a:gd name="T9" fmla="*/ 25 h 26"/>
                <a:gd name="T10" fmla="*/ 3 w 22"/>
                <a:gd name="T11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6"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6" y="26"/>
                    <a:pt x="9" y="24"/>
                    <a:pt x="3" y="22"/>
                  </a:cubicBezTo>
                  <a:close/>
                </a:path>
              </a:pathLst>
            </a:custGeom>
            <a:solidFill>
              <a:srgbClr val="DAD6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80"/>
            <p:cNvSpPr>
              <a:spLocks/>
            </p:cNvSpPr>
            <p:nvPr/>
          </p:nvSpPr>
          <p:spPr bwMode="auto">
            <a:xfrm>
              <a:off x="6797627" y="4232563"/>
              <a:ext cx="425593" cy="491634"/>
            </a:xfrm>
            <a:custGeom>
              <a:avLst/>
              <a:gdLst>
                <a:gd name="T0" fmla="*/ 80 w 232"/>
                <a:gd name="T1" fmla="*/ 0 h 268"/>
                <a:gd name="T2" fmla="*/ 232 w 232"/>
                <a:gd name="T3" fmla="*/ 49 h 268"/>
                <a:gd name="T4" fmla="*/ 154 w 232"/>
                <a:gd name="T5" fmla="*/ 268 h 268"/>
                <a:gd name="T6" fmla="*/ 0 w 232"/>
                <a:gd name="T7" fmla="*/ 218 h 268"/>
                <a:gd name="T8" fmla="*/ 80 w 232"/>
                <a:gd name="T9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68">
                  <a:moveTo>
                    <a:pt x="80" y="0"/>
                  </a:moveTo>
                  <a:lnTo>
                    <a:pt x="232" y="49"/>
                  </a:lnTo>
                  <a:lnTo>
                    <a:pt x="154" y="268"/>
                  </a:lnTo>
                  <a:lnTo>
                    <a:pt x="0" y="21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rgbClr val="E0DA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81"/>
            <p:cNvSpPr>
              <a:spLocks/>
            </p:cNvSpPr>
            <p:nvPr/>
          </p:nvSpPr>
          <p:spPr bwMode="auto">
            <a:xfrm>
              <a:off x="6788456" y="4214219"/>
              <a:ext cx="425593" cy="495303"/>
            </a:xfrm>
            <a:custGeom>
              <a:avLst/>
              <a:gdLst>
                <a:gd name="T0" fmla="*/ 78 w 232"/>
                <a:gd name="T1" fmla="*/ 0 h 270"/>
                <a:gd name="T2" fmla="*/ 232 w 232"/>
                <a:gd name="T3" fmla="*/ 52 h 270"/>
                <a:gd name="T4" fmla="*/ 154 w 232"/>
                <a:gd name="T5" fmla="*/ 270 h 270"/>
                <a:gd name="T6" fmla="*/ 0 w 232"/>
                <a:gd name="T7" fmla="*/ 218 h 270"/>
                <a:gd name="T8" fmla="*/ 78 w 232"/>
                <a:gd name="T9" fmla="*/ 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270">
                  <a:moveTo>
                    <a:pt x="78" y="0"/>
                  </a:moveTo>
                  <a:lnTo>
                    <a:pt x="232" y="52"/>
                  </a:lnTo>
                  <a:lnTo>
                    <a:pt x="154" y="270"/>
                  </a:lnTo>
                  <a:lnTo>
                    <a:pt x="0" y="218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82"/>
            <p:cNvSpPr>
              <a:spLocks/>
            </p:cNvSpPr>
            <p:nvPr/>
          </p:nvSpPr>
          <p:spPr bwMode="auto">
            <a:xfrm>
              <a:off x="6905861" y="4271086"/>
              <a:ext cx="308188" cy="438435"/>
            </a:xfrm>
            <a:custGeom>
              <a:avLst/>
              <a:gdLst>
                <a:gd name="T0" fmla="*/ 107 w 168"/>
                <a:gd name="T1" fmla="*/ 0 h 239"/>
                <a:gd name="T2" fmla="*/ 168 w 168"/>
                <a:gd name="T3" fmla="*/ 21 h 239"/>
                <a:gd name="T4" fmla="*/ 90 w 168"/>
                <a:gd name="T5" fmla="*/ 239 h 239"/>
                <a:gd name="T6" fmla="*/ 0 w 168"/>
                <a:gd name="T7" fmla="*/ 209 h 239"/>
                <a:gd name="T8" fmla="*/ 107 w 168"/>
                <a:gd name="T9" fmla="*/ 0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239">
                  <a:moveTo>
                    <a:pt x="107" y="0"/>
                  </a:moveTo>
                  <a:lnTo>
                    <a:pt x="168" y="21"/>
                  </a:lnTo>
                  <a:lnTo>
                    <a:pt x="90" y="239"/>
                  </a:lnTo>
                  <a:lnTo>
                    <a:pt x="0" y="20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83"/>
            <p:cNvSpPr>
              <a:spLocks/>
            </p:cNvSpPr>
            <p:nvPr/>
          </p:nvSpPr>
          <p:spPr bwMode="auto">
            <a:xfrm>
              <a:off x="6828814" y="3465762"/>
              <a:ext cx="554005" cy="665907"/>
            </a:xfrm>
            <a:custGeom>
              <a:avLst/>
              <a:gdLst>
                <a:gd name="T0" fmla="*/ 64 w 128"/>
                <a:gd name="T1" fmla="*/ 0 h 153"/>
                <a:gd name="T2" fmla="*/ 68 w 128"/>
                <a:gd name="T3" fmla="*/ 0 h 153"/>
                <a:gd name="T4" fmla="*/ 111 w 128"/>
                <a:gd name="T5" fmla="*/ 0 h 153"/>
                <a:gd name="T6" fmla="*/ 114 w 128"/>
                <a:gd name="T7" fmla="*/ 15 h 153"/>
                <a:gd name="T8" fmla="*/ 127 w 128"/>
                <a:gd name="T9" fmla="*/ 30 h 153"/>
                <a:gd name="T10" fmla="*/ 127 w 128"/>
                <a:gd name="T11" fmla="*/ 65 h 153"/>
                <a:gd name="T12" fmla="*/ 1 w 128"/>
                <a:gd name="T13" fmla="*/ 64 h 153"/>
                <a:gd name="T14" fmla="*/ 1 w 128"/>
                <a:gd name="T15" fmla="*/ 14 h 153"/>
                <a:gd name="T16" fmla="*/ 11 w 128"/>
                <a:gd name="T17" fmla="*/ 0 h 153"/>
                <a:gd name="T18" fmla="*/ 60 w 128"/>
                <a:gd name="T19" fmla="*/ 0 h 153"/>
                <a:gd name="T20" fmla="*/ 64 w 128"/>
                <a:gd name="T21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153">
                  <a:moveTo>
                    <a:pt x="64" y="0"/>
                  </a:moveTo>
                  <a:cubicBezTo>
                    <a:pt x="65" y="0"/>
                    <a:pt x="67" y="0"/>
                    <a:pt x="68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14" y="15"/>
                    <a:pt x="114" y="15"/>
                    <a:pt x="114" y="15"/>
                  </a:cubicBezTo>
                  <a:cubicBezTo>
                    <a:pt x="127" y="30"/>
                    <a:pt x="127" y="30"/>
                    <a:pt x="127" y="30"/>
                  </a:cubicBezTo>
                  <a:cubicBezTo>
                    <a:pt x="127" y="42"/>
                    <a:pt x="128" y="54"/>
                    <a:pt x="127" y="65"/>
                  </a:cubicBezTo>
                  <a:cubicBezTo>
                    <a:pt x="121" y="153"/>
                    <a:pt x="9" y="152"/>
                    <a:pt x="1" y="64"/>
                  </a:cubicBezTo>
                  <a:cubicBezTo>
                    <a:pt x="0" y="48"/>
                    <a:pt x="1" y="31"/>
                    <a:pt x="1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3" y="0"/>
                    <a:pt x="64" y="0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84"/>
            <p:cNvSpPr>
              <a:spLocks/>
            </p:cNvSpPr>
            <p:nvPr/>
          </p:nvSpPr>
          <p:spPr bwMode="auto">
            <a:xfrm>
              <a:off x="6828814" y="3465762"/>
              <a:ext cx="280672" cy="570516"/>
            </a:xfrm>
            <a:custGeom>
              <a:avLst/>
              <a:gdLst>
                <a:gd name="T0" fmla="*/ 64 w 65"/>
                <a:gd name="T1" fmla="*/ 0 h 131"/>
                <a:gd name="T2" fmla="*/ 65 w 65"/>
                <a:gd name="T3" fmla="*/ 0 h 131"/>
                <a:gd name="T4" fmla="*/ 65 w 65"/>
                <a:gd name="T5" fmla="*/ 130 h 131"/>
                <a:gd name="T6" fmla="*/ 1 w 65"/>
                <a:gd name="T7" fmla="*/ 64 h 131"/>
                <a:gd name="T8" fmla="*/ 1 w 65"/>
                <a:gd name="T9" fmla="*/ 14 h 131"/>
                <a:gd name="T10" fmla="*/ 11 w 65"/>
                <a:gd name="T11" fmla="*/ 0 h 131"/>
                <a:gd name="T12" fmla="*/ 60 w 65"/>
                <a:gd name="T13" fmla="*/ 0 h 131"/>
                <a:gd name="T14" fmla="*/ 64 w 65"/>
                <a:gd name="T1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31">
                  <a:moveTo>
                    <a:pt x="64" y="0"/>
                  </a:moveTo>
                  <a:cubicBezTo>
                    <a:pt x="64" y="0"/>
                    <a:pt x="65" y="0"/>
                    <a:pt x="65" y="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35" y="131"/>
                    <a:pt x="5" y="108"/>
                    <a:pt x="1" y="64"/>
                  </a:cubicBezTo>
                  <a:cubicBezTo>
                    <a:pt x="0" y="48"/>
                    <a:pt x="1" y="31"/>
                    <a:pt x="1" y="14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3" y="0"/>
                    <a:pt x="64" y="0"/>
                  </a:cubicBezTo>
                  <a:close/>
                </a:path>
              </a:pathLst>
            </a:custGeom>
            <a:solidFill>
              <a:srgbClr val="FAD9CA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85"/>
            <p:cNvSpPr>
              <a:spLocks/>
            </p:cNvSpPr>
            <p:nvPr/>
          </p:nvSpPr>
          <p:spPr bwMode="auto">
            <a:xfrm>
              <a:off x="6731587" y="3408893"/>
              <a:ext cx="698928" cy="313692"/>
            </a:xfrm>
            <a:custGeom>
              <a:avLst/>
              <a:gdLst>
                <a:gd name="T0" fmla="*/ 161 w 161"/>
                <a:gd name="T1" fmla="*/ 56 h 72"/>
                <a:gd name="T2" fmla="*/ 87 w 161"/>
                <a:gd name="T3" fmla="*/ 40 h 72"/>
                <a:gd name="T4" fmla="*/ 87 w 161"/>
                <a:gd name="T5" fmla="*/ 40 h 72"/>
                <a:gd name="T6" fmla="*/ 87 w 161"/>
                <a:gd name="T7" fmla="*/ 40 h 72"/>
                <a:gd name="T8" fmla="*/ 87 w 161"/>
                <a:gd name="T9" fmla="*/ 40 h 72"/>
                <a:gd name="T10" fmla="*/ 87 w 161"/>
                <a:gd name="T11" fmla="*/ 40 h 72"/>
                <a:gd name="T12" fmla="*/ 87 w 161"/>
                <a:gd name="T13" fmla="*/ 40 h 72"/>
                <a:gd name="T14" fmla="*/ 87 w 161"/>
                <a:gd name="T15" fmla="*/ 40 h 72"/>
                <a:gd name="T16" fmla="*/ 87 w 161"/>
                <a:gd name="T17" fmla="*/ 40 h 72"/>
                <a:gd name="T18" fmla="*/ 87 w 161"/>
                <a:gd name="T19" fmla="*/ 40 h 72"/>
                <a:gd name="T20" fmla="*/ 87 w 161"/>
                <a:gd name="T21" fmla="*/ 40 h 72"/>
                <a:gd name="T22" fmla="*/ 87 w 161"/>
                <a:gd name="T23" fmla="*/ 40 h 72"/>
                <a:gd name="T24" fmla="*/ 87 w 161"/>
                <a:gd name="T25" fmla="*/ 40 h 72"/>
                <a:gd name="T26" fmla="*/ 87 w 161"/>
                <a:gd name="T27" fmla="*/ 40 h 72"/>
                <a:gd name="T28" fmla="*/ 87 w 161"/>
                <a:gd name="T29" fmla="*/ 39 h 72"/>
                <a:gd name="T30" fmla="*/ 87 w 161"/>
                <a:gd name="T31" fmla="*/ 39 h 72"/>
                <a:gd name="T32" fmla="*/ 87 w 161"/>
                <a:gd name="T33" fmla="*/ 39 h 72"/>
                <a:gd name="T34" fmla="*/ 87 w 161"/>
                <a:gd name="T35" fmla="*/ 39 h 72"/>
                <a:gd name="T36" fmla="*/ 87 w 161"/>
                <a:gd name="T37" fmla="*/ 39 h 72"/>
                <a:gd name="T38" fmla="*/ 87 w 161"/>
                <a:gd name="T39" fmla="*/ 40 h 72"/>
                <a:gd name="T40" fmla="*/ 87 w 161"/>
                <a:gd name="T41" fmla="*/ 40 h 72"/>
                <a:gd name="T42" fmla="*/ 86 w 161"/>
                <a:gd name="T43" fmla="*/ 41 h 72"/>
                <a:gd name="T44" fmla="*/ 86 w 161"/>
                <a:gd name="T45" fmla="*/ 41 h 72"/>
                <a:gd name="T46" fmla="*/ 86 w 161"/>
                <a:gd name="T47" fmla="*/ 42 h 72"/>
                <a:gd name="T48" fmla="*/ 86 w 161"/>
                <a:gd name="T49" fmla="*/ 42 h 72"/>
                <a:gd name="T50" fmla="*/ 86 w 161"/>
                <a:gd name="T51" fmla="*/ 42 h 72"/>
                <a:gd name="T52" fmla="*/ 20 w 161"/>
                <a:gd name="T53" fmla="*/ 69 h 72"/>
                <a:gd name="T54" fmla="*/ 19 w 161"/>
                <a:gd name="T55" fmla="*/ 19 h 72"/>
                <a:gd name="T56" fmla="*/ 87 w 161"/>
                <a:gd name="T57" fmla="*/ 0 h 72"/>
                <a:gd name="T58" fmla="*/ 88 w 161"/>
                <a:gd name="T59" fmla="*/ 0 h 72"/>
                <a:gd name="T60" fmla="*/ 112 w 161"/>
                <a:gd name="T61" fmla="*/ 0 h 72"/>
                <a:gd name="T62" fmla="*/ 158 w 161"/>
                <a:gd name="T63" fmla="*/ 3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1" h="72">
                  <a:moveTo>
                    <a:pt x="158" y="40"/>
                  </a:moveTo>
                  <a:cubicBezTo>
                    <a:pt x="161" y="56"/>
                    <a:pt x="161" y="56"/>
                    <a:pt x="161" y="56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98" y="72"/>
                    <a:pt x="90" y="51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1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79" y="66"/>
                    <a:pt x="47" y="71"/>
                    <a:pt x="20" y="69"/>
                  </a:cubicBezTo>
                  <a:cubicBezTo>
                    <a:pt x="25" y="55"/>
                    <a:pt x="0" y="50"/>
                    <a:pt x="6" y="4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32"/>
                    <a:pt x="24" y="0"/>
                    <a:pt x="40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40" y="0"/>
                    <a:pt x="158" y="17"/>
                    <a:pt x="158" y="39"/>
                  </a:cubicBezTo>
                  <a:cubicBezTo>
                    <a:pt x="158" y="40"/>
                    <a:pt x="158" y="40"/>
                    <a:pt x="158" y="40"/>
                  </a:cubicBezTo>
                  <a:close/>
                </a:path>
              </a:pathLst>
            </a:custGeom>
            <a:solidFill>
              <a:srgbClr val="75524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86"/>
            <p:cNvSpPr>
              <a:spLocks/>
            </p:cNvSpPr>
            <p:nvPr/>
          </p:nvSpPr>
          <p:spPr bwMode="auto">
            <a:xfrm>
              <a:off x="6731587" y="3408893"/>
              <a:ext cx="377898" cy="310023"/>
            </a:xfrm>
            <a:custGeom>
              <a:avLst/>
              <a:gdLst>
                <a:gd name="T0" fmla="*/ 87 w 87"/>
                <a:gd name="T1" fmla="*/ 39 h 71"/>
                <a:gd name="T2" fmla="*/ 87 w 87"/>
                <a:gd name="T3" fmla="*/ 40 h 71"/>
                <a:gd name="T4" fmla="*/ 87 w 87"/>
                <a:gd name="T5" fmla="*/ 40 h 71"/>
                <a:gd name="T6" fmla="*/ 87 w 87"/>
                <a:gd name="T7" fmla="*/ 40 h 71"/>
                <a:gd name="T8" fmla="*/ 87 w 87"/>
                <a:gd name="T9" fmla="*/ 41 h 71"/>
                <a:gd name="T10" fmla="*/ 86 w 87"/>
                <a:gd name="T11" fmla="*/ 41 h 71"/>
                <a:gd name="T12" fmla="*/ 86 w 87"/>
                <a:gd name="T13" fmla="*/ 41 h 71"/>
                <a:gd name="T14" fmla="*/ 86 w 87"/>
                <a:gd name="T15" fmla="*/ 41 h 71"/>
                <a:gd name="T16" fmla="*/ 86 w 87"/>
                <a:gd name="T17" fmla="*/ 41 h 71"/>
                <a:gd name="T18" fmla="*/ 86 w 87"/>
                <a:gd name="T19" fmla="*/ 42 h 71"/>
                <a:gd name="T20" fmla="*/ 86 w 87"/>
                <a:gd name="T21" fmla="*/ 42 h 71"/>
                <a:gd name="T22" fmla="*/ 86 w 87"/>
                <a:gd name="T23" fmla="*/ 42 h 71"/>
                <a:gd name="T24" fmla="*/ 86 w 87"/>
                <a:gd name="T25" fmla="*/ 42 h 71"/>
                <a:gd name="T26" fmla="*/ 86 w 87"/>
                <a:gd name="T27" fmla="*/ 42 h 71"/>
                <a:gd name="T28" fmla="*/ 86 w 87"/>
                <a:gd name="T29" fmla="*/ 42 h 71"/>
                <a:gd name="T30" fmla="*/ 20 w 87"/>
                <a:gd name="T31" fmla="*/ 69 h 71"/>
                <a:gd name="T32" fmla="*/ 6 w 87"/>
                <a:gd name="T33" fmla="*/ 40 h 71"/>
                <a:gd name="T34" fmla="*/ 19 w 87"/>
                <a:gd name="T35" fmla="*/ 19 h 71"/>
                <a:gd name="T36" fmla="*/ 40 w 87"/>
                <a:gd name="T37" fmla="*/ 0 h 71"/>
                <a:gd name="T38" fmla="*/ 87 w 87"/>
                <a:gd name="T39" fmla="*/ 0 h 71"/>
                <a:gd name="T40" fmla="*/ 87 w 87"/>
                <a:gd name="T41" fmla="*/ 3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7" h="71">
                  <a:moveTo>
                    <a:pt x="87" y="39"/>
                  </a:move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0"/>
                    <a:pt x="87" y="40"/>
                  </a:cubicBezTo>
                  <a:cubicBezTo>
                    <a:pt x="87" y="40"/>
                    <a:pt x="87" y="41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86" y="42"/>
                    <a:pt x="86" y="42"/>
                    <a:pt x="86" y="42"/>
                  </a:cubicBezTo>
                  <a:cubicBezTo>
                    <a:pt x="79" y="66"/>
                    <a:pt x="47" y="71"/>
                    <a:pt x="20" y="69"/>
                  </a:cubicBezTo>
                  <a:cubicBezTo>
                    <a:pt x="25" y="55"/>
                    <a:pt x="0" y="50"/>
                    <a:pt x="6" y="4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6" y="32"/>
                    <a:pt x="24" y="0"/>
                    <a:pt x="40" y="0"/>
                  </a:cubicBezTo>
                  <a:cubicBezTo>
                    <a:pt x="87" y="0"/>
                    <a:pt x="87" y="0"/>
                    <a:pt x="87" y="0"/>
                  </a:cubicBezTo>
                  <a:lnTo>
                    <a:pt x="87" y="39"/>
                  </a:lnTo>
                  <a:close/>
                </a:path>
              </a:pathLst>
            </a:custGeom>
            <a:solidFill>
              <a:srgbClr val="8A6250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87"/>
            <p:cNvSpPr>
              <a:spLocks/>
            </p:cNvSpPr>
            <p:nvPr/>
          </p:nvSpPr>
          <p:spPr bwMode="auto">
            <a:xfrm>
              <a:off x="7258076" y="4122496"/>
              <a:ext cx="260492" cy="427428"/>
            </a:xfrm>
            <a:custGeom>
              <a:avLst/>
              <a:gdLst>
                <a:gd name="T0" fmla="*/ 2 w 60"/>
                <a:gd name="T1" fmla="*/ 5 h 98"/>
                <a:gd name="T2" fmla="*/ 3 w 60"/>
                <a:gd name="T3" fmla="*/ 5 h 98"/>
                <a:gd name="T4" fmla="*/ 5 w 60"/>
                <a:gd name="T5" fmla="*/ 4 h 98"/>
                <a:gd name="T6" fmla="*/ 5 w 60"/>
                <a:gd name="T7" fmla="*/ 4 h 98"/>
                <a:gd name="T8" fmla="*/ 19 w 60"/>
                <a:gd name="T9" fmla="*/ 1 h 98"/>
                <a:gd name="T10" fmla="*/ 30 w 60"/>
                <a:gd name="T11" fmla="*/ 2 h 98"/>
                <a:gd name="T12" fmla="*/ 37 w 60"/>
                <a:gd name="T13" fmla="*/ 10 h 98"/>
                <a:gd name="T14" fmla="*/ 42 w 60"/>
                <a:gd name="T15" fmla="*/ 27 h 98"/>
                <a:gd name="T16" fmla="*/ 42 w 60"/>
                <a:gd name="T17" fmla="*/ 27 h 98"/>
                <a:gd name="T18" fmla="*/ 57 w 60"/>
                <a:gd name="T19" fmla="*/ 76 h 98"/>
                <a:gd name="T20" fmla="*/ 46 w 60"/>
                <a:gd name="T21" fmla="*/ 96 h 98"/>
                <a:gd name="T22" fmla="*/ 46 w 60"/>
                <a:gd name="T23" fmla="*/ 96 h 98"/>
                <a:gd name="T24" fmla="*/ 25 w 60"/>
                <a:gd name="T25" fmla="*/ 85 h 98"/>
                <a:gd name="T26" fmla="*/ 0 w 60"/>
                <a:gd name="T27" fmla="*/ 6 h 98"/>
                <a:gd name="T28" fmla="*/ 2 w 60"/>
                <a:gd name="T29" fmla="*/ 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98">
                  <a:moveTo>
                    <a:pt x="2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23" y="0"/>
                    <a:pt x="26" y="0"/>
                    <a:pt x="30" y="2"/>
                  </a:cubicBezTo>
                  <a:cubicBezTo>
                    <a:pt x="33" y="4"/>
                    <a:pt x="36" y="6"/>
                    <a:pt x="37" y="10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60" y="84"/>
                    <a:pt x="54" y="93"/>
                    <a:pt x="46" y="96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37" y="98"/>
                    <a:pt x="27" y="93"/>
                    <a:pt x="25" y="8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88"/>
            <p:cNvSpPr>
              <a:spLocks/>
            </p:cNvSpPr>
            <p:nvPr/>
          </p:nvSpPr>
          <p:spPr bwMode="auto">
            <a:xfrm>
              <a:off x="7360805" y="4419678"/>
              <a:ext cx="165101" cy="324699"/>
            </a:xfrm>
            <a:custGeom>
              <a:avLst/>
              <a:gdLst>
                <a:gd name="T0" fmla="*/ 1 w 38"/>
                <a:gd name="T1" fmla="*/ 1 h 75"/>
                <a:gd name="T2" fmla="*/ 3 w 38"/>
                <a:gd name="T3" fmla="*/ 1 h 75"/>
                <a:gd name="T4" fmla="*/ 4 w 38"/>
                <a:gd name="T5" fmla="*/ 1 h 75"/>
                <a:gd name="T6" fmla="*/ 4 w 38"/>
                <a:gd name="T7" fmla="*/ 1 h 75"/>
                <a:gd name="T8" fmla="*/ 19 w 38"/>
                <a:gd name="T9" fmla="*/ 0 h 75"/>
                <a:gd name="T10" fmla="*/ 29 w 38"/>
                <a:gd name="T11" fmla="*/ 4 h 75"/>
                <a:gd name="T12" fmla="*/ 34 w 38"/>
                <a:gd name="T13" fmla="*/ 13 h 75"/>
                <a:gd name="T14" fmla="*/ 35 w 38"/>
                <a:gd name="T15" fmla="*/ 31 h 75"/>
                <a:gd name="T16" fmla="*/ 35 w 38"/>
                <a:gd name="T17" fmla="*/ 32 h 75"/>
                <a:gd name="T18" fmla="*/ 38 w 38"/>
                <a:gd name="T19" fmla="*/ 74 h 75"/>
                <a:gd name="T20" fmla="*/ 4 w 38"/>
                <a:gd name="T21" fmla="*/ 75 h 75"/>
                <a:gd name="T22" fmla="*/ 0 w 38"/>
                <a:gd name="T23" fmla="*/ 1 h 75"/>
                <a:gd name="T24" fmla="*/ 1 w 38"/>
                <a:gd name="T25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" h="75">
                  <a:moveTo>
                    <a:pt x="1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6" y="2"/>
                    <a:pt x="29" y="4"/>
                  </a:cubicBezTo>
                  <a:cubicBezTo>
                    <a:pt x="32" y="7"/>
                    <a:pt x="34" y="9"/>
                    <a:pt x="34" y="13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89"/>
            <p:cNvSpPr>
              <a:spLocks/>
            </p:cNvSpPr>
            <p:nvPr/>
          </p:nvSpPr>
          <p:spPr bwMode="auto">
            <a:xfrm>
              <a:off x="6705905" y="4375651"/>
              <a:ext cx="339375" cy="282506"/>
            </a:xfrm>
            <a:custGeom>
              <a:avLst/>
              <a:gdLst>
                <a:gd name="T0" fmla="*/ 11 w 78"/>
                <a:gd name="T1" fmla="*/ 2 h 65"/>
                <a:gd name="T2" fmla="*/ 10 w 78"/>
                <a:gd name="T3" fmla="*/ 3 h 65"/>
                <a:gd name="T4" fmla="*/ 9 w 78"/>
                <a:gd name="T5" fmla="*/ 4 h 65"/>
                <a:gd name="T6" fmla="*/ 9 w 78"/>
                <a:gd name="T7" fmla="*/ 4 h 65"/>
                <a:gd name="T8" fmla="*/ 2 w 78"/>
                <a:gd name="T9" fmla="*/ 16 h 65"/>
                <a:gd name="T10" fmla="*/ 1 w 78"/>
                <a:gd name="T11" fmla="*/ 26 h 65"/>
                <a:gd name="T12" fmla="*/ 7 w 78"/>
                <a:gd name="T13" fmla="*/ 35 h 65"/>
                <a:gd name="T14" fmla="*/ 24 w 78"/>
                <a:gd name="T15" fmla="*/ 44 h 65"/>
                <a:gd name="T16" fmla="*/ 24 w 78"/>
                <a:gd name="T17" fmla="*/ 44 h 65"/>
                <a:gd name="T18" fmla="*/ 62 w 78"/>
                <a:gd name="T19" fmla="*/ 65 h 65"/>
                <a:gd name="T20" fmla="*/ 78 w 78"/>
                <a:gd name="T21" fmla="*/ 37 h 65"/>
                <a:gd name="T22" fmla="*/ 11 w 78"/>
                <a:gd name="T23" fmla="*/ 0 h 65"/>
                <a:gd name="T24" fmla="*/ 11 w 78"/>
                <a:gd name="T25" fmla="*/ 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65">
                  <a:moveTo>
                    <a:pt x="11" y="2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0" y="20"/>
                    <a:pt x="0" y="23"/>
                    <a:pt x="1" y="26"/>
                  </a:cubicBezTo>
                  <a:cubicBezTo>
                    <a:pt x="2" y="30"/>
                    <a:pt x="3" y="33"/>
                    <a:pt x="7" y="3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1" y="2"/>
                    <a:pt x="11" y="2"/>
                  </a:cubicBez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90"/>
            <p:cNvSpPr>
              <a:spLocks/>
            </p:cNvSpPr>
            <p:nvPr/>
          </p:nvSpPr>
          <p:spPr bwMode="auto">
            <a:xfrm>
              <a:off x="6975570" y="4531579"/>
              <a:ext cx="152260" cy="161432"/>
            </a:xfrm>
            <a:custGeom>
              <a:avLst/>
              <a:gdLst>
                <a:gd name="T0" fmla="*/ 0 w 35"/>
                <a:gd name="T1" fmla="*/ 29 h 37"/>
                <a:gd name="T2" fmla="*/ 8 w 35"/>
                <a:gd name="T3" fmla="*/ 33 h 37"/>
                <a:gd name="T4" fmla="*/ 31 w 35"/>
                <a:gd name="T5" fmla="*/ 27 h 37"/>
                <a:gd name="T6" fmla="*/ 31 w 35"/>
                <a:gd name="T7" fmla="*/ 27 h 37"/>
                <a:gd name="T8" fmla="*/ 25 w 35"/>
                <a:gd name="T9" fmla="*/ 5 h 37"/>
                <a:gd name="T10" fmla="*/ 16 w 35"/>
                <a:gd name="T11" fmla="*/ 0 h 37"/>
                <a:gd name="T12" fmla="*/ 0 w 35"/>
                <a:gd name="T13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7">
                  <a:moveTo>
                    <a:pt x="0" y="29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16" y="37"/>
                    <a:pt x="26" y="35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5" y="19"/>
                    <a:pt x="33" y="10"/>
                    <a:pt x="25" y="5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0" y="29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91"/>
            <p:cNvSpPr>
              <a:spLocks/>
            </p:cNvSpPr>
            <p:nvPr/>
          </p:nvSpPr>
          <p:spPr bwMode="auto">
            <a:xfrm>
              <a:off x="7379150" y="4737038"/>
              <a:ext cx="152260" cy="111902"/>
            </a:xfrm>
            <a:custGeom>
              <a:avLst/>
              <a:gdLst>
                <a:gd name="T0" fmla="*/ 34 w 35"/>
                <a:gd name="T1" fmla="*/ 0 h 26"/>
                <a:gd name="T2" fmla="*/ 34 w 35"/>
                <a:gd name="T3" fmla="*/ 9 h 26"/>
                <a:gd name="T4" fmla="*/ 18 w 35"/>
                <a:gd name="T5" fmla="*/ 26 h 26"/>
                <a:gd name="T6" fmla="*/ 18 w 35"/>
                <a:gd name="T7" fmla="*/ 26 h 26"/>
                <a:gd name="T8" fmla="*/ 1 w 35"/>
                <a:gd name="T9" fmla="*/ 11 h 26"/>
                <a:gd name="T10" fmla="*/ 0 w 35"/>
                <a:gd name="T11" fmla="*/ 1 h 26"/>
                <a:gd name="T12" fmla="*/ 34 w 35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6">
                  <a:moveTo>
                    <a:pt x="34" y="0"/>
                  </a:moveTo>
                  <a:cubicBezTo>
                    <a:pt x="34" y="9"/>
                    <a:pt x="34" y="9"/>
                    <a:pt x="34" y="9"/>
                  </a:cubicBezTo>
                  <a:cubicBezTo>
                    <a:pt x="35" y="18"/>
                    <a:pt x="27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9" y="26"/>
                    <a:pt x="1" y="20"/>
                    <a:pt x="1" y="1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073182" y="1904700"/>
            <a:ext cx="1490824" cy="2263776"/>
            <a:chOff x="9073182" y="1904700"/>
            <a:chExt cx="1490824" cy="2263776"/>
          </a:xfrm>
        </p:grpSpPr>
        <p:grpSp>
          <p:nvGrpSpPr>
            <p:cNvPr id="3" name="Group 2"/>
            <p:cNvGrpSpPr/>
            <p:nvPr/>
          </p:nvGrpSpPr>
          <p:grpSpPr>
            <a:xfrm>
              <a:off x="9498793" y="1904701"/>
              <a:ext cx="1065213" cy="2055813"/>
              <a:chOff x="9498793" y="1904701"/>
              <a:chExt cx="1065213" cy="2055813"/>
            </a:xfrm>
            <a:solidFill>
              <a:schemeClr val="bg1">
                <a:lumMod val="85000"/>
              </a:schemeClr>
            </a:solidFill>
          </p:grpSpPr>
          <p:sp>
            <p:nvSpPr>
              <p:cNvPr id="252" name="Rectangle 251"/>
              <p:cNvSpPr>
                <a:spLocks noChangeArrowheads="1"/>
              </p:cNvSpPr>
              <p:nvPr/>
            </p:nvSpPr>
            <p:spPr bwMode="auto">
              <a:xfrm>
                <a:off x="9498793" y="37906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252"/>
              <p:cNvSpPr>
                <a:spLocks noChangeArrowheads="1"/>
              </p:cNvSpPr>
              <p:nvPr/>
            </p:nvSpPr>
            <p:spPr bwMode="auto">
              <a:xfrm>
                <a:off x="9498793" y="35811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Rectangle 253"/>
              <p:cNvSpPr>
                <a:spLocks noChangeArrowheads="1"/>
              </p:cNvSpPr>
              <p:nvPr/>
            </p:nvSpPr>
            <p:spPr bwMode="auto">
              <a:xfrm>
                <a:off x="9498793" y="337313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Rectangle 254"/>
              <p:cNvSpPr>
                <a:spLocks noChangeArrowheads="1"/>
              </p:cNvSpPr>
              <p:nvPr/>
            </p:nvSpPr>
            <p:spPr bwMode="auto">
              <a:xfrm>
                <a:off x="9498793" y="316200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Rectangle 255"/>
              <p:cNvSpPr>
                <a:spLocks noChangeArrowheads="1"/>
              </p:cNvSpPr>
              <p:nvPr/>
            </p:nvSpPr>
            <p:spPr bwMode="auto">
              <a:xfrm>
                <a:off x="9498793" y="2950864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Rectangle 256"/>
              <p:cNvSpPr>
                <a:spLocks noChangeArrowheads="1"/>
              </p:cNvSpPr>
              <p:nvPr/>
            </p:nvSpPr>
            <p:spPr bwMode="auto">
              <a:xfrm>
                <a:off x="9498793" y="27444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Rectangle 257"/>
              <p:cNvSpPr>
                <a:spLocks noChangeArrowheads="1"/>
              </p:cNvSpPr>
              <p:nvPr/>
            </p:nvSpPr>
            <p:spPr bwMode="auto">
              <a:xfrm>
                <a:off x="9498793" y="25333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58"/>
              <p:cNvSpPr>
                <a:spLocks noChangeArrowheads="1"/>
              </p:cNvSpPr>
              <p:nvPr/>
            </p:nvSpPr>
            <p:spPr bwMode="auto">
              <a:xfrm>
                <a:off x="9498793" y="23253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Rectangle 259"/>
              <p:cNvSpPr>
                <a:spLocks noChangeArrowheads="1"/>
              </p:cNvSpPr>
              <p:nvPr/>
            </p:nvSpPr>
            <p:spPr bwMode="auto">
              <a:xfrm>
                <a:off x="9498793" y="2115839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Rectangle 260"/>
              <p:cNvSpPr>
                <a:spLocks noChangeArrowheads="1"/>
              </p:cNvSpPr>
              <p:nvPr/>
            </p:nvSpPr>
            <p:spPr bwMode="auto">
              <a:xfrm>
                <a:off x="9498793" y="19047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Rectangle 261"/>
              <p:cNvSpPr>
                <a:spLocks noChangeArrowheads="1"/>
              </p:cNvSpPr>
              <p:nvPr/>
            </p:nvSpPr>
            <p:spPr bwMode="auto">
              <a:xfrm>
                <a:off x="9721043" y="37906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Rectangle 262"/>
              <p:cNvSpPr>
                <a:spLocks noChangeArrowheads="1"/>
              </p:cNvSpPr>
              <p:nvPr/>
            </p:nvSpPr>
            <p:spPr bwMode="auto">
              <a:xfrm>
                <a:off x="9721043" y="35811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Rectangle 263"/>
              <p:cNvSpPr>
                <a:spLocks noChangeArrowheads="1"/>
              </p:cNvSpPr>
              <p:nvPr/>
            </p:nvSpPr>
            <p:spPr bwMode="auto">
              <a:xfrm>
                <a:off x="9721043" y="337313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Rectangle 264"/>
              <p:cNvSpPr>
                <a:spLocks noChangeArrowheads="1"/>
              </p:cNvSpPr>
              <p:nvPr/>
            </p:nvSpPr>
            <p:spPr bwMode="auto">
              <a:xfrm>
                <a:off x="9721043" y="316200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Rectangle 265"/>
              <p:cNvSpPr>
                <a:spLocks noChangeArrowheads="1"/>
              </p:cNvSpPr>
              <p:nvPr/>
            </p:nvSpPr>
            <p:spPr bwMode="auto">
              <a:xfrm>
                <a:off x="9721043" y="2950864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Rectangle 266"/>
              <p:cNvSpPr>
                <a:spLocks noChangeArrowheads="1"/>
              </p:cNvSpPr>
              <p:nvPr/>
            </p:nvSpPr>
            <p:spPr bwMode="auto">
              <a:xfrm>
                <a:off x="9721043" y="27444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Rectangle 267"/>
              <p:cNvSpPr>
                <a:spLocks noChangeArrowheads="1"/>
              </p:cNvSpPr>
              <p:nvPr/>
            </p:nvSpPr>
            <p:spPr bwMode="auto">
              <a:xfrm>
                <a:off x="9721043" y="25333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Rectangle 268"/>
              <p:cNvSpPr>
                <a:spLocks noChangeArrowheads="1"/>
              </p:cNvSpPr>
              <p:nvPr/>
            </p:nvSpPr>
            <p:spPr bwMode="auto">
              <a:xfrm>
                <a:off x="9721043" y="23253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69"/>
              <p:cNvSpPr>
                <a:spLocks noChangeArrowheads="1"/>
              </p:cNvSpPr>
              <p:nvPr/>
            </p:nvSpPr>
            <p:spPr bwMode="auto">
              <a:xfrm>
                <a:off x="9721043" y="2115839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270"/>
              <p:cNvSpPr>
                <a:spLocks noChangeArrowheads="1"/>
              </p:cNvSpPr>
              <p:nvPr/>
            </p:nvSpPr>
            <p:spPr bwMode="auto">
              <a:xfrm>
                <a:off x="9721043" y="19047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Rectangle 271"/>
              <p:cNvSpPr>
                <a:spLocks noChangeArrowheads="1"/>
              </p:cNvSpPr>
              <p:nvPr/>
            </p:nvSpPr>
            <p:spPr bwMode="auto">
              <a:xfrm>
                <a:off x="9944880" y="37906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72"/>
              <p:cNvSpPr>
                <a:spLocks noChangeArrowheads="1"/>
              </p:cNvSpPr>
              <p:nvPr/>
            </p:nvSpPr>
            <p:spPr bwMode="auto">
              <a:xfrm>
                <a:off x="9944880" y="35811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Rectangle 273"/>
              <p:cNvSpPr>
                <a:spLocks noChangeArrowheads="1"/>
              </p:cNvSpPr>
              <p:nvPr/>
            </p:nvSpPr>
            <p:spPr bwMode="auto">
              <a:xfrm>
                <a:off x="9944880" y="337313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274"/>
              <p:cNvSpPr>
                <a:spLocks noChangeArrowheads="1"/>
              </p:cNvSpPr>
              <p:nvPr/>
            </p:nvSpPr>
            <p:spPr bwMode="auto">
              <a:xfrm>
                <a:off x="9944880" y="316200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275"/>
              <p:cNvSpPr>
                <a:spLocks noChangeArrowheads="1"/>
              </p:cNvSpPr>
              <p:nvPr/>
            </p:nvSpPr>
            <p:spPr bwMode="auto">
              <a:xfrm>
                <a:off x="9944880" y="2950864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276"/>
              <p:cNvSpPr>
                <a:spLocks noChangeArrowheads="1"/>
              </p:cNvSpPr>
              <p:nvPr/>
            </p:nvSpPr>
            <p:spPr bwMode="auto">
              <a:xfrm>
                <a:off x="9944880" y="27444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Rectangle 277"/>
              <p:cNvSpPr>
                <a:spLocks noChangeArrowheads="1"/>
              </p:cNvSpPr>
              <p:nvPr/>
            </p:nvSpPr>
            <p:spPr bwMode="auto">
              <a:xfrm>
                <a:off x="9944880" y="25333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278"/>
              <p:cNvSpPr>
                <a:spLocks noChangeArrowheads="1"/>
              </p:cNvSpPr>
              <p:nvPr/>
            </p:nvSpPr>
            <p:spPr bwMode="auto">
              <a:xfrm>
                <a:off x="9944880" y="23253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279"/>
              <p:cNvSpPr>
                <a:spLocks noChangeArrowheads="1"/>
              </p:cNvSpPr>
              <p:nvPr/>
            </p:nvSpPr>
            <p:spPr bwMode="auto">
              <a:xfrm>
                <a:off x="9944880" y="2115839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80"/>
              <p:cNvSpPr>
                <a:spLocks noChangeArrowheads="1"/>
              </p:cNvSpPr>
              <p:nvPr/>
            </p:nvSpPr>
            <p:spPr bwMode="auto">
              <a:xfrm>
                <a:off x="9944880" y="19047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281"/>
              <p:cNvSpPr>
                <a:spLocks noChangeArrowheads="1"/>
              </p:cNvSpPr>
              <p:nvPr/>
            </p:nvSpPr>
            <p:spPr bwMode="auto">
              <a:xfrm>
                <a:off x="10167130" y="37906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282"/>
              <p:cNvSpPr>
                <a:spLocks noChangeArrowheads="1"/>
              </p:cNvSpPr>
              <p:nvPr/>
            </p:nvSpPr>
            <p:spPr bwMode="auto">
              <a:xfrm>
                <a:off x="10167130" y="35811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83"/>
              <p:cNvSpPr>
                <a:spLocks noChangeArrowheads="1"/>
              </p:cNvSpPr>
              <p:nvPr/>
            </p:nvSpPr>
            <p:spPr bwMode="auto">
              <a:xfrm>
                <a:off x="10167130" y="337313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284"/>
              <p:cNvSpPr>
                <a:spLocks noChangeArrowheads="1"/>
              </p:cNvSpPr>
              <p:nvPr/>
            </p:nvSpPr>
            <p:spPr bwMode="auto">
              <a:xfrm>
                <a:off x="10167130" y="316200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285"/>
              <p:cNvSpPr>
                <a:spLocks noChangeArrowheads="1"/>
              </p:cNvSpPr>
              <p:nvPr/>
            </p:nvSpPr>
            <p:spPr bwMode="auto">
              <a:xfrm>
                <a:off x="10167130" y="2950864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Rectangle 286"/>
              <p:cNvSpPr>
                <a:spLocks noChangeArrowheads="1"/>
              </p:cNvSpPr>
              <p:nvPr/>
            </p:nvSpPr>
            <p:spPr bwMode="auto">
              <a:xfrm>
                <a:off x="10167130" y="27444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287"/>
              <p:cNvSpPr>
                <a:spLocks noChangeArrowheads="1"/>
              </p:cNvSpPr>
              <p:nvPr/>
            </p:nvSpPr>
            <p:spPr bwMode="auto">
              <a:xfrm>
                <a:off x="10167130" y="25333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288"/>
              <p:cNvSpPr>
                <a:spLocks noChangeArrowheads="1"/>
              </p:cNvSpPr>
              <p:nvPr/>
            </p:nvSpPr>
            <p:spPr bwMode="auto">
              <a:xfrm>
                <a:off x="10167130" y="23253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Rectangle 289"/>
              <p:cNvSpPr>
                <a:spLocks noChangeArrowheads="1"/>
              </p:cNvSpPr>
              <p:nvPr/>
            </p:nvSpPr>
            <p:spPr bwMode="auto">
              <a:xfrm>
                <a:off x="10167130" y="2115839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1" name="Rectangle 290"/>
              <p:cNvSpPr>
                <a:spLocks noChangeArrowheads="1"/>
              </p:cNvSpPr>
              <p:nvPr/>
            </p:nvSpPr>
            <p:spPr bwMode="auto">
              <a:xfrm>
                <a:off x="10167130" y="19047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Rectangle 291"/>
              <p:cNvSpPr>
                <a:spLocks noChangeArrowheads="1"/>
              </p:cNvSpPr>
              <p:nvPr/>
            </p:nvSpPr>
            <p:spPr bwMode="auto">
              <a:xfrm>
                <a:off x="10394143" y="37906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Rectangle 292"/>
              <p:cNvSpPr>
                <a:spLocks noChangeArrowheads="1"/>
              </p:cNvSpPr>
              <p:nvPr/>
            </p:nvSpPr>
            <p:spPr bwMode="auto">
              <a:xfrm>
                <a:off x="10394143" y="35811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93"/>
              <p:cNvSpPr>
                <a:spLocks noChangeArrowheads="1"/>
              </p:cNvSpPr>
              <p:nvPr/>
            </p:nvSpPr>
            <p:spPr bwMode="auto">
              <a:xfrm>
                <a:off x="10394143" y="337313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94"/>
              <p:cNvSpPr>
                <a:spLocks noChangeArrowheads="1"/>
              </p:cNvSpPr>
              <p:nvPr/>
            </p:nvSpPr>
            <p:spPr bwMode="auto">
              <a:xfrm>
                <a:off x="10394143" y="316200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Rectangle 295"/>
              <p:cNvSpPr>
                <a:spLocks noChangeArrowheads="1"/>
              </p:cNvSpPr>
              <p:nvPr/>
            </p:nvSpPr>
            <p:spPr bwMode="auto">
              <a:xfrm>
                <a:off x="10394143" y="2950864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Rectangle 296"/>
              <p:cNvSpPr>
                <a:spLocks noChangeArrowheads="1"/>
              </p:cNvSpPr>
              <p:nvPr/>
            </p:nvSpPr>
            <p:spPr bwMode="auto">
              <a:xfrm>
                <a:off x="10394143" y="27444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Rectangle 297"/>
              <p:cNvSpPr>
                <a:spLocks noChangeArrowheads="1"/>
              </p:cNvSpPr>
              <p:nvPr/>
            </p:nvSpPr>
            <p:spPr bwMode="auto">
              <a:xfrm>
                <a:off x="10394143" y="2533351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Rectangle 298"/>
              <p:cNvSpPr>
                <a:spLocks noChangeArrowheads="1"/>
              </p:cNvSpPr>
              <p:nvPr/>
            </p:nvSpPr>
            <p:spPr bwMode="auto">
              <a:xfrm>
                <a:off x="10394143" y="2325389"/>
                <a:ext cx="169863" cy="169863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Rectangle 299"/>
              <p:cNvSpPr>
                <a:spLocks noChangeArrowheads="1"/>
              </p:cNvSpPr>
              <p:nvPr/>
            </p:nvSpPr>
            <p:spPr bwMode="auto">
              <a:xfrm>
                <a:off x="10394143" y="2115839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Rectangle 300"/>
              <p:cNvSpPr>
                <a:spLocks noChangeArrowheads="1"/>
              </p:cNvSpPr>
              <p:nvPr/>
            </p:nvSpPr>
            <p:spPr bwMode="auto">
              <a:xfrm>
                <a:off x="10394143" y="1904701"/>
                <a:ext cx="169863" cy="168275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02" name="Freeform 301"/>
            <p:cNvSpPr>
              <a:spLocks/>
            </p:cNvSpPr>
            <p:nvPr/>
          </p:nvSpPr>
          <p:spPr bwMode="auto">
            <a:xfrm>
              <a:off x="9090805" y="1904700"/>
              <a:ext cx="1473200" cy="2263775"/>
            </a:xfrm>
            <a:custGeom>
              <a:avLst/>
              <a:gdLst>
                <a:gd name="T0" fmla="*/ 0 w 928"/>
                <a:gd name="T1" fmla="*/ 0 h 1690"/>
                <a:gd name="T2" fmla="*/ 0 w 928"/>
                <a:gd name="T3" fmla="*/ 1690 h 1690"/>
                <a:gd name="T4" fmla="*/ 928 w 928"/>
                <a:gd name="T5" fmla="*/ 1690 h 1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28" h="1690">
                  <a:moveTo>
                    <a:pt x="0" y="0"/>
                  </a:moveTo>
                  <a:lnTo>
                    <a:pt x="0" y="1690"/>
                  </a:lnTo>
                  <a:lnTo>
                    <a:pt x="928" y="1690"/>
                  </a:lnTo>
                </a:path>
              </a:pathLst>
            </a:custGeom>
            <a:noFill/>
            <a:ln w="11113" cap="flat">
              <a:solidFill>
                <a:srgbClr val="DDDDDD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Rectangle 302"/>
            <p:cNvSpPr>
              <a:spLocks noChangeArrowheads="1"/>
            </p:cNvSpPr>
            <p:nvPr/>
          </p:nvSpPr>
          <p:spPr bwMode="auto">
            <a:xfrm>
              <a:off x="9090805" y="4031951"/>
              <a:ext cx="1473200" cy="136525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Rectangle 303"/>
            <p:cNvSpPr>
              <a:spLocks noChangeArrowheads="1"/>
            </p:cNvSpPr>
            <p:nvPr/>
          </p:nvSpPr>
          <p:spPr bwMode="auto">
            <a:xfrm>
              <a:off x="9090805" y="4031951"/>
              <a:ext cx="1473200" cy="5238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9111282" y="3631513"/>
              <a:ext cx="35298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20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9111282" y="3213530"/>
              <a:ext cx="36099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40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9111282" y="2786170"/>
              <a:ext cx="3561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60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9111282" y="2384551"/>
              <a:ext cx="35618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80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9073182" y="1947518"/>
              <a:ext cx="44916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100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37" name="Group 236"/>
          <p:cNvGrpSpPr/>
          <p:nvPr/>
        </p:nvGrpSpPr>
        <p:grpSpPr>
          <a:xfrm>
            <a:off x="2027036" y="1904701"/>
            <a:ext cx="1065213" cy="2055813"/>
            <a:chOff x="2024256" y="1904701"/>
            <a:chExt cx="1065213" cy="2055813"/>
          </a:xfrm>
          <a:solidFill>
            <a:srgbClr val="45B0DC"/>
          </a:solidFill>
        </p:grpSpPr>
        <p:sp>
          <p:nvSpPr>
            <p:cNvPr id="244" name="Rectangle 243"/>
            <p:cNvSpPr>
              <a:spLocks noChangeArrowheads="1"/>
            </p:cNvSpPr>
            <p:nvPr/>
          </p:nvSpPr>
          <p:spPr bwMode="auto">
            <a:xfrm>
              <a:off x="2024256" y="379065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Rectangle 309"/>
            <p:cNvSpPr>
              <a:spLocks noChangeArrowheads="1"/>
            </p:cNvSpPr>
            <p:nvPr/>
          </p:nvSpPr>
          <p:spPr bwMode="auto">
            <a:xfrm>
              <a:off x="2024256" y="3581101"/>
              <a:ext cx="169863" cy="168275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Rectangle 310"/>
            <p:cNvSpPr>
              <a:spLocks noChangeArrowheads="1"/>
            </p:cNvSpPr>
            <p:nvPr/>
          </p:nvSpPr>
          <p:spPr bwMode="auto">
            <a:xfrm>
              <a:off x="2024256" y="3373139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Rectangle 311"/>
            <p:cNvSpPr>
              <a:spLocks noChangeArrowheads="1"/>
            </p:cNvSpPr>
            <p:nvPr/>
          </p:nvSpPr>
          <p:spPr bwMode="auto">
            <a:xfrm>
              <a:off x="2024256" y="316200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Rectangle 312"/>
            <p:cNvSpPr>
              <a:spLocks noChangeArrowheads="1"/>
            </p:cNvSpPr>
            <p:nvPr/>
          </p:nvSpPr>
          <p:spPr bwMode="auto">
            <a:xfrm>
              <a:off x="2024256" y="2950864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Rectangle 313"/>
            <p:cNvSpPr>
              <a:spLocks noChangeArrowheads="1"/>
            </p:cNvSpPr>
            <p:nvPr/>
          </p:nvSpPr>
          <p:spPr bwMode="auto">
            <a:xfrm>
              <a:off x="2024256" y="2744489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Rectangle 314"/>
            <p:cNvSpPr>
              <a:spLocks noChangeArrowheads="1"/>
            </p:cNvSpPr>
            <p:nvPr/>
          </p:nvSpPr>
          <p:spPr bwMode="auto">
            <a:xfrm>
              <a:off x="2024256" y="253335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Rectangle 318"/>
            <p:cNvSpPr>
              <a:spLocks noChangeArrowheads="1"/>
            </p:cNvSpPr>
            <p:nvPr/>
          </p:nvSpPr>
          <p:spPr bwMode="auto">
            <a:xfrm>
              <a:off x="2246506" y="3790651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Rectangle 319"/>
            <p:cNvSpPr>
              <a:spLocks noChangeArrowheads="1"/>
            </p:cNvSpPr>
            <p:nvPr/>
          </p:nvSpPr>
          <p:spPr bwMode="auto">
            <a:xfrm>
              <a:off x="2246506" y="3581101"/>
              <a:ext cx="169863" cy="168275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Rectangle 320"/>
            <p:cNvSpPr>
              <a:spLocks noChangeArrowheads="1"/>
            </p:cNvSpPr>
            <p:nvPr/>
          </p:nvSpPr>
          <p:spPr bwMode="auto">
            <a:xfrm>
              <a:off x="2246506" y="3373139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Rectangle 321"/>
            <p:cNvSpPr>
              <a:spLocks noChangeArrowheads="1"/>
            </p:cNvSpPr>
            <p:nvPr/>
          </p:nvSpPr>
          <p:spPr bwMode="auto">
            <a:xfrm>
              <a:off x="2246506" y="3162001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Rectangle 322"/>
            <p:cNvSpPr>
              <a:spLocks noChangeArrowheads="1"/>
            </p:cNvSpPr>
            <p:nvPr/>
          </p:nvSpPr>
          <p:spPr bwMode="auto">
            <a:xfrm>
              <a:off x="2246506" y="2950864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Rectangle 323"/>
            <p:cNvSpPr>
              <a:spLocks noChangeArrowheads="1"/>
            </p:cNvSpPr>
            <p:nvPr/>
          </p:nvSpPr>
          <p:spPr bwMode="auto">
            <a:xfrm>
              <a:off x="2246506" y="2744489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Rectangle 324"/>
            <p:cNvSpPr>
              <a:spLocks noChangeArrowheads="1"/>
            </p:cNvSpPr>
            <p:nvPr/>
          </p:nvSpPr>
          <p:spPr bwMode="auto">
            <a:xfrm>
              <a:off x="2246506" y="2533351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Rectangle 325"/>
            <p:cNvSpPr>
              <a:spLocks noChangeArrowheads="1"/>
            </p:cNvSpPr>
            <p:nvPr/>
          </p:nvSpPr>
          <p:spPr bwMode="auto">
            <a:xfrm>
              <a:off x="2246506" y="2325389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Rectangle 326"/>
            <p:cNvSpPr>
              <a:spLocks noChangeArrowheads="1"/>
            </p:cNvSpPr>
            <p:nvPr/>
          </p:nvSpPr>
          <p:spPr bwMode="auto">
            <a:xfrm>
              <a:off x="2246506" y="2115839"/>
              <a:ext cx="169863" cy="168275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Rectangle 328"/>
            <p:cNvSpPr>
              <a:spLocks noChangeArrowheads="1"/>
            </p:cNvSpPr>
            <p:nvPr/>
          </p:nvSpPr>
          <p:spPr bwMode="auto">
            <a:xfrm>
              <a:off x="2470343" y="379065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Rectangle 329"/>
            <p:cNvSpPr>
              <a:spLocks noChangeArrowheads="1"/>
            </p:cNvSpPr>
            <p:nvPr/>
          </p:nvSpPr>
          <p:spPr bwMode="auto">
            <a:xfrm>
              <a:off x="2470343" y="3581101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Rectangle 330"/>
            <p:cNvSpPr>
              <a:spLocks noChangeArrowheads="1"/>
            </p:cNvSpPr>
            <p:nvPr/>
          </p:nvSpPr>
          <p:spPr bwMode="auto">
            <a:xfrm>
              <a:off x="2470343" y="337313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Rectangle 331"/>
            <p:cNvSpPr>
              <a:spLocks noChangeArrowheads="1"/>
            </p:cNvSpPr>
            <p:nvPr/>
          </p:nvSpPr>
          <p:spPr bwMode="auto">
            <a:xfrm>
              <a:off x="2470343" y="316200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Rectangle 332"/>
            <p:cNvSpPr>
              <a:spLocks noChangeArrowheads="1"/>
            </p:cNvSpPr>
            <p:nvPr/>
          </p:nvSpPr>
          <p:spPr bwMode="auto">
            <a:xfrm>
              <a:off x="2470343" y="2950864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Rectangle 333"/>
            <p:cNvSpPr>
              <a:spLocks noChangeArrowheads="1"/>
            </p:cNvSpPr>
            <p:nvPr/>
          </p:nvSpPr>
          <p:spPr bwMode="auto">
            <a:xfrm>
              <a:off x="2470343" y="274448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Rectangle 334"/>
            <p:cNvSpPr>
              <a:spLocks noChangeArrowheads="1"/>
            </p:cNvSpPr>
            <p:nvPr/>
          </p:nvSpPr>
          <p:spPr bwMode="auto">
            <a:xfrm>
              <a:off x="2470343" y="253335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Rectangle 335"/>
            <p:cNvSpPr>
              <a:spLocks noChangeArrowheads="1"/>
            </p:cNvSpPr>
            <p:nvPr/>
          </p:nvSpPr>
          <p:spPr bwMode="auto">
            <a:xfrm>
              <a:off x="2470343" y="232538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Rectangle 336"/>
            <p:cNvSpPr>
              <a:spLocks noChangeArrowheads="1"/>
            </p:cNvSpPr>
            <p:nvPr/>
          </p:nvSpPr>
          <p:spPr bwMode="auto">
            <a:xfrm>
              <a:off x="2470343" y="2115839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Rectangle 337"/>
            <p:cNvSpPr>
              <a:spLocks noChangeArrowheads="1"/>
            </p:cNvSpPr>
            <p:nvPr/>
          </p:nvSpPr>
          <p:spPr bwMode="auto">
            <a:xfrm>
              <a:off x="2470343" y="1904701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Rectangle 338"/>
            <p:cNvSpPr>
              <a:spLocks noChangeArrowheads="1"/>
            </p:cNvSpPr>
            <p:nvPr/>
          </p:nvSpPr>
          <p:spPr bwMode="auto">
            <a:xfrm>
              <a:off x="2692593" y="379065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Rectangle 339"/>
            <p:cNvSpPr>
              <a:spLocks noChangeArrowheads="1"/>
            </p:cNvSpPr>
            <p:nvPr/>
          </p:nvSpPr>
          <p:spPr bwMode="auto">
            <a:xfrm>
              <a:off x="2692593" y="3581101"/>
              <a:ext cx="169863" cy="16827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Rectangle 340"/>
            <p:cNvSpPr>
              <a:spLocks noChangeArrowheads="1"/>
            </p:cNvSpPr>
            <p:nvPr/>
          </p:nvSpPr>
          <p:spPr bwMode="auto">
            <a:xfrm>
              <a:off x="2692593" y="337313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Rectangle 341"/>
            <p:cNvSpPr>
              <a:spLocks noChangeArrowheads="1"/>
            </p:cNvSpPr>
            <p:nvPr/>
          </p:nvSpPr>
          <p:spPr bwMode="auto">
            <a:xfrm>
              <a:off x="2692593" y="316200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Rectangle 342"/>
            <p:cNvSpPr>
              <a:spLocks noChangeArrowheads="1"/>
            </p:cNvSpPr>
            <p:nvPr/>
          </p:nvSpPr>
          <p:spPr bwMode="auto">
            <a:xfrm>
              <a:off x="2692593" y="2950864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4" name="Rectangle 343"/>
            <p:cNvSpPr>
              <a:spLocks noChangeArrowheads="1"/>
            </p:cNvSpPr>
            <p:nvPr/>
          </p:nvSpPr>
          <p:spPr bwMode="auto">
            <a:xfrm>
              <a:off x="2692593" y="274448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Rectangle 344"/>
            <p:cNvSpPr>
              <a:spLocks noChangeArrowheads="1"/>
            </p:cNvSpPr>
            <p:nvPr/>
          </p:nvSpPr>
          <p:spPr bwMode="auto">
            <a:xfrm>
              <a:off x="2692593" y="253335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Rectangle 345"/>
            <p:cNvSpPr>
              <a:spLocks noChangeArrowheads="1"/>
            </p:cNvSpPr>
            <p:nvPr/>
          </p:nvSpPr>
          <p:spPr bwMode="auto">
            <a:xfrm>
              <a:off x="2692593" y="232538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Rectangle 348"/>
            <p:cNvSpPr>
              <a:spLocks noChangeArrowheads="1"/>
            </p:cNvSpPr>
            <p:nvPr/>
          </p:nvSpPr>
          <p:spPr bwMode="auto">
            <a:xfrm>
              <a:off x="2919606" y="3790651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Rectangle 349"/>
            <p:cNvSpPr>
              <a:spLocks noChangeArrowheads="1"/>
            </p:cNvSpPr>
            <p:nvPr/>
          </p:nvSpPr>
          <p:spPr bwMode="auto">
            <a:xfrm>
              <a:off x="2919606" y="3581101"/>
              <a:ext cx="169863" cy="168275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Rectangle 350"/>
            <p:cNvSpPr>
              <a:spLocks noChangeArrowheads="1"/>
            </p:cNvSpPr>
            <p:nvPr/>
          </p:nvSpPr>
          <p:spPr bwMode="auto">
            <a:xfrm>
              <a:off x="2919606" y="3373139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Rectangle 351"/>
            <p:cNvSpPr>
              <a:spLocks noChangeArrowheads="1"/>
            </p:cNvSpPr>
            <p:nvPr/>
          </p:nvSpPr>
          <p:spPr bwMode="auto">
            <a:xfrm>
              <a:off x="2919606" y="3162001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Rectangle 352"/>
            <p:cNvSpPr>
              <a:spLocks noChangeArrowheads="1"/>
            </p:cNvSpPr>
            <p:nvPr/>
          </p:nvSpPr>
          <p:spPr bwMode="auto">
            <a:xfrm>
              <a:off x="2919606" y="2950864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Rectangle 353"/>
            <p:cNvSpPr>
              <a:spLocks noChangeArrowheads="1"/>
            </p:cNvSpPr>
            <p:nvPr/>
          </p:nvSpPr>
          <p:spPr bwMode="auto">
            <a:xfrm>
              <a:off x="2919606" y="2744489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" name="Group 358"/>
          <p:cNvGrpSpPr/>
          <p:nvPr/>
        </p:nvGrpSpPr>
        <p:grpSpPr>
          <a:xfrm>
            <a:off x="9500150" y="1904701"/>
            <a:ext cx="1065213" cy="2055813"/>
            <a:chOff x="9498793" y="1904701"/>
            <a:chExt cx="1065213" cy="2055813"/>
          </a:xfrm>
          <a:solidFill>
            <a:schemeClr val="bg2">
              <a:lumMod val="50000"/>
            </a:schemeClr>
          </a:solidFill>
        </p:grpSpPr>
        <p:sp>
          <p:nvSpPr>
            <p:cNvPr id="360" name="Rectangle 359"/>
            <p:cNvSpPr>
              <a:spLocks noChangeArrowheads="1"/>
            </p:cNvSpPr>
            <p:nvPr/>
          </p:nvSpPr>
          <p:spPr bwMode="auto">
            <a:xfrm>
              <a:off x="9498793" y="379065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Rectangle 360"/>
            <p:cNvSpPr>
              <a:spLocks noChangeArrowheads="1"/>
            </p:cNvSpPr>
            <p:nvPr/>
          </p:nvSpPr>
          <p:spPr bwMode="auto">
            <a:xfrm>
              <a:off x="9498793" y="3581101"/>
              <a:ext cx="169863" cy="168275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Rectangle 361"/>
            <p:cNvSpPr>
              <a:spLocks noChangeArrowheads="1"/>
            </p:cNvSpPr>
            <p:nvPr/>
          </p:nvSpPr>
          <p:spPr bwMode="auto">
            <a:xfrm>
              <a:off x="9498793" y="3373139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Rectangle 362"/>
            <p:cNvSpPr>
              <a:spLocks noChangeArrowheads="1"/>
            </p:cNvSpPr>
            <p:nvPr/>
          </p:nvSpPr>
          <p:spPr bwMode="auto">
            <a:xfrm>
              <a:off x="9498793" y="316200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Rectangle 363"/>
            <p:cNvSpPr>
              <a:spLocks noChangeArrowheads="1"/>
            </p:cNvSpPr>
            <p:nvPr/>
          </p:nvSpPr>
          <p:spPr bwMode="auto">
            <a:xfrm>
              <a:off x="9498793" y="2950864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Rectangle 364"/>
            <p:cNvSpPr>
              <a:spLocks noChangeArrowheads="1"/>
            </p:cNvSpPr>
            <p:nvPr/>
          </p:nvSpPr>
          <p:spPr bwMode="auto">
            <a:xfrm>
              <a:off x="9498793" y="2744489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Rectangle 365"/>
            <p:cNvSpPr>
              <a:spLocks noChangeArrowheads="1"/>
            </p:cNvSpPr>
            <p:nvPr/>
          </p:nvSpPr>
          <p:spPr bwMode="auto">
            <a:xfrm>
              <a:off x="9498793" y="2533351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Rectangle 366"/>
            <p:cNvSpPr>
              <a:spLocks noChangeArrowheads="1"/>
            </p:cNvSpPr>
            <p:nvPr/>
          </p:nvSpPr>
          <p:spPr bwMode="auto">
            <a:xfrm>
              <a:off x="9498793" y="2325389"/>
              <a:ext cx="169863" cy="169863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Rectangle 367"/>
            <p:cNvSpPr>
              <a:spLocks noChangeArrowheads="1"/>
            </p:cNvSpPr>
            <p:nvPr/>
          </p:nvSpPr>
          <p:spPr bwMode="auto">
            <a:xfrm>
              <a:off x="9498793" y="2115839"/>
              <a:ext cx="169863" cy="168275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Rectangle 369"/>
            <p:cNvSpPr>
              <a:spLocks noChangeArrowheads="1"/>
            </p:cNvSpPr>
            <p:nvPr/>
          </p:nvSpPr>
          <p:spPr bwMode="auto">
            <a:xfrm>
              <a:off x="9721043" y="3790651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Rectangle 370"/>
            <p:cNvSpPr>
              <a:spLocks noChangeArrowheads="1"/>
            </p:cNvSpPr>
            <p:nvPr/>
          </p:nvSpPr>
          <p:spPr bwMode="auto">
            <a:xfrm>
              <a:off x="9721043" y="3581101"/>
              <a:ext cx="169863" cy="168275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Rectangle 371"/>
            <p:cNvSpPr>
              <a:spLocks noChangeArrowheads="1"/>
            </p:cNvSpPr>
            <p:nvPr/>
          </p:nvSpPr>
          <p:spPr bwMode="auto">
            <a:xfrm>
              <a:off x="9721043" y="3373139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Rectangle 372"/>
            <p:cNvSpPr>
              <a:spLocks noChangeArrowheads="1"/>
            </p:cNvSpPr>
            <p:nvPr/>
          </p:nvSpPr>
          <p:spPr bwMode="auto">
            <a:xfrm>
              <a:off x="9721043" y="3162001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Rectangle 373"/>
            <p:cNvSpPr>
              <a:spLocks noChangeArrowheads="1"/>
            </p:cNvSpPr>
            <p:nvPr/>
          </p:nvSpPr>
          <p:spPr bwMode="auto">
            <a:xfrm>
              <a:off x="9721043" y="2950864"/>
              <a:ext cx="169863" cy="169863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Rectangle 379"/>
            <p:cNvSpPr>
              <a:spLocks noChangeArrowheads="1"/>
            </p:cNvSpPr>
            <p:nvPr/>
          </p:nvSpPr>
          <p:spPr bwMode="auto">
            <a:xfrm>
              <a:off x="9944880" y="379065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Rectangle 380"/>
            <p:cNvSpPr>
              <a:spLocks noChangeArrowheads="1"/>
            </p:cNvSpPr>
            <p:nvPr/>
          </p:nvSpPr>
          <p:spPr bwMode="auto">
            <a:xfrm>
              <a:off x="9944880" y="3581101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Rectangle 381"/>
            <p:cNvSpPr>
              <a:spLocks noChangeArrowheads="1"/>
            </p:cNvSpPr>
            <p:nvPr/>
          </p:nvSpPr>
          <p:spPr bwMode="auto">
            <a:xfrm>
              <a:off x="9944880" y="337313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Rectangle 382"/>
            <p:cNvSpPr>
              <a:spLocks noChangeArrowheads="1"/>
            </p:cNvSpPr>
            <p:nvPr/>
          </p:nvSpPr>
          <p:spPr bwMode="auto">
            <a:xfrm>
              <a:off x="9944880" y="316200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Rectangle 383"/>
            <p:cNvSpPr>
              <a:spLocks noChangeArrowheads="1"/>
            </p:cNvSpPr>
            <p:nvPr/>
          </p:nvSpPr>
          <p:spPr bwMode="auto">
            <a:xfrm>
              <a:off x="9944880" y="2950864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Rectangle 384"/>
            <p:cNvSpPr>
              <a:spLocks noChangeArrowheads="1"/>
            </p:cNvSpPr>
            <p:nvPr/>
          </p:nvSpPr>
          <p:spPr bwMode="auto">
            <a:xfrm>
              <a:off x="9944880" y="274448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Rectangle 385"/>
            <p:cNvSpPr>
              <a:spLocks noChangeArrowheads="1"/>
            </p:cNvSpPr>
            <p:nvPr/>
          </p:nvSpPr>
          <p:spPr bwMode="auto">
            <a:xfrm>
              <a:off x="9944880" y="2533351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Rectangle 386"/>
            <p:cNvSpPr>
              <a:spLocks noChangeArrowheads="1"/>
            </p:cNvSpPr>
            <p:nvPr/>
          </p:nvSpPr>
          <p:spPr bwMode="auto">
            <a:xfrm>
              <a:off x="9944880" y="2325389"/>
              <a:ext cx="169863" cy="1698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Rectangle 387"/>
            <p:cNvSpPr>
              <a:spLocks noChangeArrowheads="1"/>
            </p:cNvSpPr>
            <p:nvPr/>
          </p:nvSpPr>
          <p:spPr bwMode="auto">
            <a:xfrm>
              <a:off x="9944880" y="2115839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Rectangle 388"/>
            <p:cNvSpPr>
              <a:spLocks noChangeArrowheads="1"/>
            </p:cNvSpPr>
            <p:nvPr/>
          </p:nvSpPr>
          <p:spPr bwMode="auto">
            <a:xfrm>
              <a:off x="9944880" y="1904701"/>
              <a:ext cx="169863" cy="16827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Rectangle 389"/>
            <p:cNvSpPr>
              <a:spLocks noChangeArrowheads="1"/>
            </p:cNvSpPr>
            <p:nvPr/>
          </p:nvSpPr>
          <p:spPr bwMode="auto">
            <a:xfrm>
              <a:off x="10167130" y="379065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Rectangle 390"/>
            <p:cNvSpPr>
              <a:spLocks noChangeArrowheads="1"/>
            </p:cNvSpPr>
            <p:nvPr/>
          </p:nvSpPr>
          <p:spPr bwMode="auto">
            <a:xfrm>
              <a:off x="10167130" y="3581101"/>
              <a:ext cx="169863" cy="168275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2" name="Rectangle 391"/>
            <p:cNvSpPr>
              <a:spLocks noChangeArrowheads="1"/>
            </p:cNvSpPr>
            <p:nvPr/>
          </p:nvSpPr>
          <p:spPr bwMode="auto">
            <a:xfrm>
              <a:off x="10167130" y="337313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3" name="Rectangle 392"/>
            <p:cNvSpPr>
              <a:spLocks noChangeArrowheads="1"/>
            </p:cNvSpPr>
            <p:nvPr/>
          </p:nvSpPr>
          <p:spPr bwMode="auto">
            <a:xfrm>
              <a:off x="10167130" y="316200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Rectangle 393"/>
            <p:cNvSpPr>
              <a:spLocks noChangeArrowheads="1"/>
            </p:cNvSpPr>
            <p:nvPr/>
          </p:nvSpPr>
          <p:spPr bwMode="auto">
            <a:xfrm>
              <a:off x="10167130" y="2950864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Rectangle 394"/>
            <p:cNvSpPr>
              <a:spLocks noChangeArrowheads="1"/>
            </p:cNvSpPr>
            <p:nvPr/>
          </p:nvSpPr>
          <p:spPr bwMode="auto">
            <a:xfrm>
              <a:off x="10167130" y="274448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Rectangle 395"/>
            <p:cNvSpPr>
              <a:spLocks noChangeArrowheads="1"/>
            </p:cNvSpPr>
            <p:nvPr/>
          </p:nvSpPr>
          <p:spPr bwMode="auto">
            <a:xfrm>
              <a:off x="10167130" y="2533351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Rectangle 396"/>
            <p:cNvSpPr>
              <a:spLocks noChangeArrowheads="1"/>
            </p:cNvSpPr>
            <p:nvPr/>
          </p:nvSpPr>
          <p:spPr bwMode="auto">
            <a:xfrm>
              <a:off x="10167130" y="2325389"/>
              <a:ext cx="169863" cy="169863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Rectangle 399"/>
            <p:cNvSpPr>
              <a:spLocks noChangeArrowheads="1"/>
            </p:cNvSpPr>
            <p:nvPr/>
          </p:nvSpPr>
          <p:spPr bwMode="auto">
            <a:xfrm>
              <a:off x="10394143" y="3790651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Rectangle 400"/>
            <p:cNvSpPr>
              <a:spLocks noChangeArrowheads="1"/>
            </p:cNvSpPr>
            <p:nvPr/>
          </p:nvSpPr>
          <p:spPr bwMode="auto">
            <a:xfrm>
              <a:off x="10394143" y="3581101"/>
              <a:ext cx="169863" cy="168275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Rectangle 401"/>
            <p:cNvSpPr>
              <a:spLocks noChangeArrowheads="1"/>
            </p:cNvSpPr>
            <p:nvPr/>
          </p:nvSpPr>
          <p:spPr bwMode="auto">
            <a:xfrm>
              <a:off x="10394143" y="3373139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Rectangle 402"/>
            <p:cNvSpPr>
              <a:spLocks noChangeArrowheads="1"/>
            </p:cNvSpPr>
            <p:nvPr/>
          </p:nvSpPr>
          <p:spPr bwMode="auto">
            <a:xfrm>
              <a:off x="10394143" y="3162001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Rectangle 403"/>
            <p:cNvSpPr>
              <a:spLocks noChangeArrowheads="1"/>
            </p:cNvSpPr>
            <p:nvPr/>
          </p:nvSpPr>
          <p:spPr bwMode="auto">
            <a:xfrm>
              <a:off x="10394143" y="2950864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Rectangle 404"/>
            <p:cNvSpPr>
              <a:spLocks noChangeArrowheads="1"/>
            </p:cNvSpPr>
            <p:nvPr/>
          </p:nvSpPr>
          <p:spPr bwMode="auto">
            <a:xfrm>
              <a:off x="10394143" y="2744489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Rectangle 405"/>
            <p:cNvSpPr>
              <a:spLocks noChangeArrowheads="1"/>
            </p:cNvSpPr>
            <p:nvPr/>
          </p:nvSpPr>
          <p:spPr bwMode="auto">
            <a:xfrm>
              <a:off x="10394143" y="2533351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Rectangle 406"/>
            <p:cNvSpPr>
              <a:spLocks noChangeArrowheads="1"/>
            </p:cNvSpPr>
            <p:nvPr/>
          </p:nvSpPr>
          <p:spPr bwMode="auto">
            <a:xfrm>
              <a:off x="10394143" y="2325389"/>
              <a:ext cx="169863" cy="169863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Rectangle 407"/>
            <p:cNvSpPr>
              <a:spLocks noChangeArrowheads="1"/>
            </p:cNvSpPr>
            <p:nvPr/>
          </p:nvSpPr>
          <p:spPr bwMode="auto">
            <a:xfrm>
              <a:off x="10394143" y="2115839"/>
              <a:ext cx="169863" cy="168275"/>
            </a:xfrm>
            <a:prstGeom prst="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3293461" y="5480523"/>
            <a:ext cx="6250952" cy="185458"/>
            <a:chOff x="3293461" y="5480523"/>
            <a:chExt cx="6250952" cy="185458"/>
          </a:xfrm>
        </p:grpSpPr>
        <p:grpSp>
          <p:nvGrpSpPr>
            <p:cNvPr id="238" name="Group 237"/>
            <p:cNvGrpSpPr/>
            <p:nvPr/>
          </p:nvGrpSpPr>
          <p:grpSpPr>
            <a:xfrm>
              <a:off x="3293461" y="5480523"/>
              <a:ext cx="1228492" cy="184666"/>
              <a:chOff x="4709006" y="5671031"/>
              <a:chExt cx="1228492" cy="184666"/>
            </a:xfrm>
          </p:grpSpPr>
          <p:sp>
            <p:nvSpPr>
              <p:cNvPr id="242" name="Shape 4309"/>
              <p:cNvSpPr/>
              <p:nvPr/>
            </p:nvSpPr>
            <p:spPr>
              <a:xfrm>
                <a:off x="4709006" y="5702114"/>
                <a:ext cx="109713" cy="109714"/>
              </a:xfrm>
              <a:prstGeom prst="roundRect">
                <a:avLst>
                  <a:gd name="adj" fmla="val 15000"/>
                </a:avLst>
              </a:prstGeom>
              <a:solidFill>
                <a:schemeClr val="accent3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4885387" y="5671031"/>
                <a:ext cx="1052111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200" dirty="0" smtClean="0">
                    <a:solidFill>
                      <a:schemeClr val="bg1">
                        <a:lumMod val="50000"/>
                      </a:schemeClr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Our Product</a:t>
                </a:r>
                <a:endParaRPr lang="en-GB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endParaRPr>
              </a:p>
            </p:txBody>
          </p:sp>
        </p:grpSp>
        <p:grpSp>
          <p:nvGrpSpPr>
            <p:cNvPr id="239" name="Group 238"/>
            <p:cNvGrpSpPr/>
            <p:nvPr/>
          </p:nvGrpSpPr>
          <p:grpSpPr>
            <a:xfrm>
              <a:off x="4559201" y="5481315"/>
              <a:ext cx="1318123" cy="184666"/>
              <a:chOff x="6189898" y="5671823"/>
              <a:chExt cx="1318123" cy="184666"/>
            </a:xfrm>
          </p:grpSpPr>
          <p:sp>
            <p:nvSpPr>
              <p:cNvPr id="240" name="Shape 4309"/>
              <p:cNvSpPr/>
              <p:nvPr/>
            </p:nvSpPr>
            <p:spPr>
              <a:xfrm>
                <a:off x="6189898" y="5702906"/>
                <a:ext cx="109713" cy="109714"/>
              </a:xfrm>
              <a:prstGeom prst="roundRect">
                <a:avLst>
                  <a:gd name="adj" fmla="val 15000"/>
                </a:avLst>
              </a:prstGeom>
              <a:solidFill>
                <a:schemeClr val="accent3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sp>
            <p:nvSpPr>
              <p:cNvPr id="241" name="TextBox 240"/>
              <p:cNvSpPr txBox="1"/>
              <p:nvPr/>
            </p:nvSpPr>
            <p:spPr>
              <a:xfrm>
                <a:off x="6366279" y="5671823"/>
                <a:ext cx="114174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200" dirty="0" smtClean="0">
                    <a:solidFill>
                      <a:schemeClr val="bg1">
                        <a:lumMod val="50000"/>
                      </a:schemeClr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Product</a:t>
                </a:r>
                <a:endParaRPr lang="en-GB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endParaRPr>
              </a:p>
            </p:txBody>
          </p:sp>
        </p:grpSp>
        <p:grpSp>
          <p:nvGrpSpPr>
            <p:cNvPr id="245" name="Group 244"/>
            <p:cNvGrpSpPr/>
            <p:nvPr/>
          </p:nvGrpSpPr>
          <p:grpSpPr>
            <a:xfrm>
              <a:off x="5848691" y="5480523"/>
              <a:ext cx="1228492" cy="184666"/>
              <a:chOff x="4709006" y="5671031"/>
              <a:chExt cx="1228492" cy="184666"/>
            </a:xfrm>
          </p:grpSpPr>
          <p:sp>
            <p:nvSpPr>
              <p:cNvPr id="249" name="Shape 4309"/>
              <p:cNvSpPr/>
              <p:nvPr/>
            </p:nvSpPr>
            <p:spPr>
              <a:xfrm>
                <a:off x="4709006" y="5702114"/>
                <a:ext cx="109713" cy="109714"/>
              </a:xfrm>
              <a:prstGeom prst="roundRect">
                <a:avLst>
                  <a:gd name="adj" fmla="val 15000"/>
                </a:avLst>
              </a:pr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4885387" y="5671031"/>
                <a:ext cx="1052111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200" dirty="0" smtClean="0">
                    <a:solidFill>
                      <a:schemeClr val="bg1">
                        <a:lumMod val="50000"/>
                      </a:schemeClr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Product</a:t>
                </a:r>
                <a:endParaRPr lang="en-GB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endParaRPr>
              </a:p>
            </p:txBody>
          </p:sp>
        </p:grpSp>
        <p:grpSp>
          <p:nvGrpSpPr>
            <p:cNvPr id="246" name="Group 245"/>
            <p:cNvGrpSpPr/>
            <p:nvPr/>
          </p:nvGrpSpPr>
          <p:grpSpPr>
            <a:xfrm>
              <a:off x="7114431" y="5481315"/>
              <a:ext cx="1318123" cy="184666"/>
              <a:chOff x="6189898" y="5671823"/>
              <a:chExt cx="1318123" cy="184666"/>
            </a:xfrm>
          </p:grpSpPr>
          <p:sp>
            <p:nvSpPr>
              <p:cNvPr id="247" name="Shape 4309"/>
              <p:cNvSpPr/>
              <p:nvPr/>
            </p:nvSpPr>
            <p:spPr>
              <a:xfrm>
                <a:off x="6189898" y="5702906"/>
                <a:ext cx="109713" cy="109714"/>
              </a:xfrm>
              <a:prstGeom prst="roundRect">
                <a:avLst>
                  <a:gd name="adj" fmla="val 15000"/>
                </a:avLst>
              </a:prstGeom>
              <a:solidFill>
                <a:schemeClr val="accent3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6366279" y="5671823"/>
                <a:ext cx="114174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200" dirty="0" smtClean="0">
                    <a:solidFill>
                      <a:schemeClr val="bg1">
                        <a:lumMod val="50000"/>
                      </a:schemeClr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Product</a:t>
                </a:r>
                <a:endParaRPr lang="en-GB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endParaRPr>
              </a:p>
            </p:txBody>
          </p:sp>
        </p:grpSp>
        <p:grpSp>
          <p:nvGrpSpPr>
            <p:cNvPr id="410" name="Group 409"/>
            <p:cNvGrpSpPr/>
            <p:nvPr/>
          </p:nvGrpSpPr>
          <p:grpSpPr>
            <a:xfrm>
              <a:off x="8226290" y="5481315"/>
              <a:ext cx="1318123" cy="184666"/>
              <a:chOff x="6189898" y="5671823"/>
              <a:chExt cx="1318123" cy="184666"/>
            </a:xfrm>
          </p:grpSpPr>
          <p:sp>
            <p:nvSpPr>
              <p:cNvPr id="411" name="Shape 4309"/>
              <p:cNvSpPr/>
              <p:nvPr/>
            </p:nvSpPr>
            <p:spPr>
              <a:xfrm>
                <a:off x="6189898" y="5702906"/>
                <a:ext cx="109713" cy="109714"/>
              </a:xfrm>
              <a:prstGeom prst="roundRect">
                <a:avLst>
                  <a:gd name="adj" fmla="val 15000"/>
                </a:avLst>
              </a:prstGeom>
              <a:solidFill>
                <a:schemeClr val="accent3">
                  <a:lumMod val="40000"/>
                  <a:lumOff val="6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50800" tIns="50800" rIns="50800" bIns="50800" numCol="1" anchor="ctr">
                <a:noAutofit/>
              </a:bodyPr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sp>
            <p:nvSpPr>
              <p:cNvPr id="412" name="TextBox 411"/>
              <p:cNvSpPr txBox="1"/>
              <p:nvPr/>
            </p:nvSpPr>
            <p:spPr>
              <a:xfrm>
                <a:off x="6366279" y="5671823"/>
                <a:ext cx="1141742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GB" sz="1200" dirty="0" smtClean="0">
                    <a:solidFill>
                      <a:schemeClr val="bg1">
                        <a:lumMod val="50000"/>
                      </a:schemeClr>
                    </a:solidFill>
                    <a:latin typeface="Lato Light" panose="020F0302020204030203" pitchFamily="34" charset="0"/>
                    <a:cs typeface="Clear Sans Light" panose="020B0303030202020304" pitchFamily="34" charset="0"/>
                  </a:rPr>
                  <a:t>Product</a:t>
                </a:r>
                <a:endParaRPr lang="en-GB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7449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2" name="Straight Connector 41"/>
          <p:cNvCxnSpPr/>
          <p:nvPr/>
        </p:nvCxnSpPr>
        <p:spPr>
          <a:xfrm flipH="1">
            <a:off x="-1003" y="3840184"/>
            <a:ext cx="12192000" cy="1"/>
          </a:xfrm>
          <a:prstGeom prst="line">
            <a:avLst/>
          </a:prstGeom>
          <a:noFill/>
          <a:ln w="19050" cap="flat" cmpd="sng" algn="ctr">
            <a:solidFill>
              <a:schemeClr val="bg1">
                <a:lumMod val="75000"/>
              </a:schemeClr>
            </a:solidFill>
            <a:prstDash val="sysDash"/>
          </a:ln>
          <a:effectLst/>
        </p:spPr>
      </p:cxnSp>
      <p:grpSp>
        <p:nvGrpSpPr>
          <p:cNvPr id="20" name="Group 19"/>
          <p:cNvGrpSpPr/>
          <p:nvPr/>
        </p:nvGrpSpPr>
        <p:grpSpPr>
          <a:xfrm>
            <a:off x="4448446" y="4124261"/>
            <a:ext cx="130279" cy="371441"/>
            <a:chOff x="4448446" y="4124261"/>
            <a:chExt cx="130279" cy="371441"/>
          </a:xfrm>
        </p:grpSpPr>
        <p:cxnSp>
          <p:nvCxnSpPr>
            <p:cNvPr id="50" name="Straight Connector 49"/>
            <p:cNvCxnSpPr>
              <a:stCxn id="92" idx="4"/>
              <a:endCxn id="54" idx="0"/>
            </p:cNvCxnSpPr>
            <p:nvPr/>
          </p:nvCxnSpPr>
          <p:spPr>
            <a:xfrm flipH="1">
              <a:off x="4513586" y="4124261"/>
              <a:ext cx="836" cy="241165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</p:cxnSp>
        <p:sp>
          <p:nvSpPr>
            <p:cNvPr id="54" name="Oval 53"/>
            <p:cNvSpPr/>
            <p:nvPr/>
          </p:nvSpPr>
          <p:spPr>
            <a:xfrm>
              <a:off x="4448446" y="4365426"/>
              <a:ext cx="130279" cy="130276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7632768" y="4124261"/>
            <a:ext cx="130279" cy="371441"/>
            <a:chOff x="7632768" y="4124261"/>
            <a:chExt cx="130279" cy="371441"/>
          </a:xfrm>
        </p:grpSpPr>
        <p:cxnSp>
          <p:nvCxnSpPr>
            <p:cNvPr id="55" name="Straight Connector 54"/>
            <p:cNvCxnSpPr>
              <a:stCxn id="96" idx="4"/>
              <a:endCxn id="59" idx="0"/>
            </p:cNvCxnSpPr>
            <p:nvPr/>
          </p:nvCxnSpPr>
          <p:spPr>
            <a:xfrm flipH="1">
              <a:off x="7697908" y="4124261"/>
              <a:ext cx="3191" cy="241165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</p:cxnSp>
        <p:sp>
          <p:nvSpPr>
            <p:cNvPr id="59" name="Oval 58"/>
            <p:cNvSpPr/>
            <p:nvPr/>
          </p:nvSpPr>
          <p:spPr>
            <a:xfrm>
              <a:off x="7632768" y="4365426"/>
              <a:ext cx="130279" cy="130276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2845435" y="3170977"/>
            <a:ext cx="130279" cy="370612"/>
            <a:chOff x="2845435" y="3170977"/>
            <a:chExt cx="130279" cy="370612"/>
          </a:xfrm>
        </p:grpSpPr>
        <p:cxnSp>
          <p:nvCxnSpPr>
            <p:cNvPr id="65" name="Straight Connector 64"/>
            <p:cNvCxnSpPr>
              <a:stCxn id="69" idx="4"/>
              <a:endCxn id="89" idx="0"/>
            </p:cNvCxnSpPr>
            <p:nvPr/>
          </p:nvCxnSpPr>
          <p:spPr>
            <a:xfrm flipH="1">
              <a:off x="2909152" y="3301253"/>
              <a:ext cx="1423" cy="240336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</p:cxnSp>
        <p:sp>
          <p:nvSpPr>
            <p:cNvPr id="69" name="Oval 68"/>
            <p:cNvSpPr/>
            <p:nvPr/>
          </p:nvSpPr>
          <p:spPr>
            <a:xfrm>
              <a:off x="2845435" y="3170977"/>
              <a:ext cx="130279" cy="130276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31255" y="3168150"/>
            <a:ext cx="130279" cy="373439"/>
            <a:chOff x="6031255" y="3168150"/>
            <a:chExt cx="130279" cy="373439"/>
          </a:xfrm>
        </p:grpSpPr>
        <p:cxnSp>
          <p:nvCxnSpPr>
            <p:cNvPr id="70" name="Straight Connector 69"/>
            <p:cNvCxnSpPr>
              <a:stCxn id="74" idx="4"/>
              <a:endCxn id="94" idx="0"/>
            </p:cNvCxnSpPr>
            <p:nvPr/>
          </p:nvCxnSpPr>
          <p:spPr>
            <a:xfrm flipH="1">
              <a:off x="6094997" y="3298426"/>
              <a:ext cx="1398" cy="243163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</p:cxnSp>
        <p:sp>
          <p:nvSpPr>
            <p:cNvPr id="74" name="Oval 73"/>
            <p:cNvSpPr/>
            <p:nvPr/>
          </p:nvSpPr>
          <p:spPr>
            <a:xfrm>
              <a:off x="6031255" y="3168150"/>
              <a:ext cx="130279" cy="130276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9250048" y="3170033"/>
            <a:ext cx="130279" cy="371556"/>
            <a:chOff x="9250048" y="3170033"/>
            <a:chExt cx="130279" cy="371556"/>
          </a:xfrm>
        </p:grpSpPr>
        <p:cxnSp>
          <p:nvCxnSpPr>
            <p:cNvPr id="75" name="Straight Connector 74"/>
            <p:cNvCxnSpPr>
              <a:stCxn id="79" idx="4"/>
              <a:endCxn id="98" idx="0"/>
            </p:cNvCxnSpPr>
            <p:nvPr/>
          </p:nvCxnSpPr>
          <p:spPr>
            <a:xfrm flipH="1">
              <a:off x="9313790" y="3300309"/>
              <a:ext cx="1398" cy="241280"/>
            </a:xfrm>
            <a:prstGeom prst="line">
              <a:avLst/>
            </a:prstGeom>
            <a:noFill/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</p:cxnSp>
        <p:sp>
          <p:nvSpPr>
            <p:cNvPr id="79" name="Oval 78"/>
            <p:cNvSpPr/>
            <p:nvPr/>
          </p:nvSpPr>
          <p:spPr>
            <a:xfrm>
              <a:off x="9250048" y="3170033"/>
              <a:ext cx="130279" cy="130276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617810" y="3541589"/>
            <a:ext cx="582684" cy="582672"/>
            <a:chOff x="2617810" y="3541589"/>
            <a:chExt cx="582684" cy="582672"/>
          </a:xfrm>
        </p:grpSpPr>
        <p:sp>
          <p:nvSpPr>
            <p:cNvPr id="89" name="Oval 88"/>
            <p:cNvSpPr/>
            <p:nvPr/>
          </p:nvSpPr>
          <p:spPr>
            <a:xfrm>
              <a:off x="2617810" y="3541589"/>
              <a:ext cx="582684" cy="582672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1" name="Oval 90"/>
            <p:cNvSpPr/>
            <p:nvPr/>
          </p:nvSpPr>
          <p:spPr>
            <a:xfrm>
              <a:off x="2716822" y="3640600"/>
              <a:ext cx="384660" cy="384651"/>
            </a:xfrm>
            <a:prstGeom prst="ellipse">
              <a:avLst/>
            </a:prstGeom>
            <a:noFill/>
            <a:ln w="8890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223080" y="3541589"/>
            <a:ext cx="582684" cy="582672"/>
            <a:chOff x="4223080" y="3541589"/>
            <a:chExt cx="582684" cy="582672"/>
          </a:xfrm>
        </p:grpSpPr>
        <p:sp>
          <p:nvSpPr>
            <p:cNvPr id="92" name="Oval 91"/>
            <p:cNvSpPr/>
            <p:nvPr/>
          </p:nvSpPr>
          <p:spPr>
            <a:xfrm>
              <a:off x="4223080" y="3541589"/>
              <a:ext cx="582684" cy="582672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4322092" y="3640600"/>
              <a:ext cx="384660" cy="384651"/>
            </a:xfrm>
            <a:prstGeom prst="ellipse">
              <a:avLst/>
            </a:prstGeom>
            <a:solidFill>
              <a:srgbClr val="F4F4F4"/>
            </a:solidFill>
            <a:ln w="8890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803655" y="3541589"/>
            <a:ext cx="582684" cy="582672"/>
            <a:chOff x="5803655" y="3541589"/>
            <a:chExt cx="582684" cy="582672"/>
          </a:xfrm>
        </p:grpSpPr>
        <p:sp>
          <p:nvSpPr>
            <p:cNvPr id="94" name="Oval 93"/>
            <p:cNvSpPr/>
            <p:nvPr/>
          </p:nvSpPr>
          <p:spPr>
            <a:xfrm>
              <a:off x="5803655" y="3541589"/>
              <a:ext cx="582684" cy="582672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5902667" y="3640600"/>
              <a:ext cx="384660" cy="384651"/>
            </a:xfrm>
            <a:prstGeom prst="ellipse">
              <a:avLst/>
            </a:prstGeom>
            <a:solidFill>
              <a:srgbClr val="F4F4F4"/>
            </a:solidFill>
            <a:ln w="8890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7409757" y="3541589"/>
            <a:ext cx="582684" cy="582672"/>
            <a:chOff x="7409757" y="3541589"/>
            <a:chExt cx="582684" cy="582672"/>
          </a:xfrm>
        </p:grpSpPr>
        <p:sp>
          <p:nvSpPr>
            <p:cNvPr id="96" name="Oval 95"/>
            <p:cNvSpPr/>
            <p:nvPr/>
          </p:nvSpPr>
          <p:spPr>
            <a:xfrm>
              <a:off x="7409757" y="3541589"/>
              <a:ext cx="582684" cy="582672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7508769" y="3640600"/>
              <a:ext cx="384660" cy="384651"/>
            </a:xfrm>
            <a:prstGeom prst="ellipse">
              <a:avLst/>
            </a:prstGeom>
            <a:solidFill>
              <a:srgbClr val="F4F4F4"/>
            </a:solidFill>
            <a:ln w="8890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9022448" y="3541589"/>
            <a:ext cx="582684" cy="582672"/>
            <a:chOff x="9022448" y="3541589"/>
            <a:chExt cx="582684" cy="582672"/>
          </a:xfrm>
        </p:grpSpPr>
        <p:sp>
          <p:nvSpPr>
            <p:cNvPr id="98" name="Oval 97"/>
            <p:cNvSpPr/>
            <p:nvPr/>
          </p:nvSpPr>
          <p:spPr>
            <a:xfrm>
              <a:off x="9022448" y="3541589"/>
              <a:ext cx="582684" cy="582672"/>
            </a:xfrm>
            <a:prstGeom prst="ellipse">
              <a:avLst/>
            </a:prstGeom>
            <a:solidFill>
              <a:srgbClr val="F4F4F4"/>
            </a:solidFill>
            <a:ln w="6350" cap="flat" cmpd="sng" algn="ctr">
              <a:solidFill>
                <a:schemeClr val="bg1">
                  <a:lumMod val="75000"/>
                </a:schemeClr>
              </a:solidFill>
              <a:prstDash val="sysDash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99" name="Oval 98"/>
            <p:cNvSpPr/>
            <p:nvPr/>
          </p:nvSpPr>
          <p:spPr>
            <a:xfrm>
              <a:off x="9121460" y="3640600"/>
              <a:ext cx="384660" cy="384651"/>
            </a:xfrm>
            <a:prstGeom prst="ellipse">
              <a:avLst/>
            </a:prstGeom>
            <a:solidFill>
              <a:srgbClr val="F4F4F4"/>
            </a:solidFill>
            <a:ln w="8890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  <a:latin typeface="Calibri"/>
              </a:endParaRPr>
            </a:p>
          </p:txBody>
        </p:sp>
      </p:grpSp>
      <p:sp>
        <p:nvSpPr>
          <p:cNvPr id="10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Agenda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0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104" name="Group 10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05" name="Oval 10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TextBox 10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20" name="Rounded Rectangle 11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2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2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2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064295" y="1855459"/>
            <a:ext cx="1696282" cy="1222508"/>
            <a:chOff x="2064295" y="1855459"/>
            <a:chExt cx="1696282" cy="1222508"/>
          </a:xfrm>
        </p:grpSpPr>
        <p:sp>
          <p:nvSpPr>
            <p:cNvPr id="66" name="Rounded Rectangle 65"/>
            <p:cNvSpPr/>
            <p:nvPr/>
          </p:nvSpPr>
          <p:spPr>
            <a:xfrm>
              <a:off x="2064295" y="1855459"/>
              <a:ext cx="1694844" cy="1222508"/>
            </a:xfrm>
            <a:prstGeom prst="roundRect">
              <a:avLst>
                <a:gd name="adj" fmla="val 3820"/>
              </a:avLst>
            </a:prstGeom>
            <a:noFill/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4F4F4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67" name="Round Same Side Corner Rectangle 66"/>
            <p:cNvSpPr/>
            <p:nvPr/>
          </p:nvSpPr>
          <p:spPr>
            <a:xfrm>
              <a:off x="2065813" y="1856170"/>
              <a:ext cx="1694764" cy="457456"/>
            </a:xfrm>
            <a:prstGeom prst="round2SameRect">
              <a:avLst>
                <a:gd name="adj1" fmla="val 12497"/>
                <a:gd name="adj2" fmla="val 0"/>
              </a:avLst>
            </a:prstGeom>
            <a:solidFill>
              <a:schemeClr val="accent3"/>
            </a:solidFill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075205" y="1926236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08.00 am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2075205" y="2510602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Introduction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250115" y="1852631"/>
            <a:ext cx="1696282" cy="1225335"/>
            <a:chOff x="5250115" y="1852631"/>
            <a:chExt cx="1696282" cy="1225335"/>
          </a:xfrm>
        </p:grpSpPr>
        <p:sp>
          <p:nvSpPr>
            <p:cNvPr id="71" name="Rounded Rectangle 70"/>
            <p:cNvSpPr/>
            <p:nvPr/>
          </p:nvSpPr>
          <p:spPr>
            <a:xfrm>
              <a:off x="5250115" y="1852631"/>
              <a:ext cx="1694844" cy="1225335"/>
            </a:xfrm>
            <a:prstGeom prst="roundRect">
              <a:avLst>
                <a:gd name="adj" fmla="val 3820"/>
              </a:avLst>
            </a:prstGeom>
            <a:noFill/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4F4F4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72" name="Round Same Side Corner Rectangle 71"/>
            <p:cNvSpPr/>
            <p:nvPr/>
          </p:nvSpPr>
          <p:spPr>
            <a:xfrm>
              <a:off x="5251633" y="1853343"/>
              <a:ext cx="1694764" cy="457456"/>
            </a:xfrm>
            <a:prstGeom prst="round2SameRect">
              <a:avLst>
                <a:gd name="adj1" fmla="val 12497"/>
                <a:gd name="adj2" fmla="val 0"/>
              </a:avLst>
            </a:prstGeom>
            <a:solidFill>
              <a:schemeClr val="accent3"/>
            </a:solidFill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261025" y="1923409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10.00 </a:t>
              </a:r>
              <a:r>
                <a:rPr lang="en-US" sz="16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am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275025" y="2510602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Workflow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8468908" y="1854515"/>
            <a:ext cx="1717421" cy="1223452"/>
            <a:chOff x="8468908" y="1854515"/>
            <a:chExt cx="1717421" cy="1223452"/>
          </a:xfrm>
        </p:grpSpPr>
        <p:sp>
          <p:nvSpPr>
            <p:cNvPr id="76" name="Rounded Rectangle 75"/>
            <p:cNvSpPr/>
            <p:nvPr/>
          </p:nvSpPr>
          <p:spPr>
            <a:xfrm>
              <a:off x="8468908" y="1854515"/>
              <a:ext cx="1694844" cy="1223452"/>
            </a:xfrm>
            <a:prstGeom prst="roundRect">
              <a:avLst>
                <a:gd name="adj" fmla="val 3820"/>
              </a:avLst>
            </a:prstGeom>
            <a:noFill/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4F4F4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77" name="Round Same Side Corner Rectangle 76"/>
            <p:cNvSpPr/>
            <p:nvPr/>
          </p:nvSpPr>
          <p:spPr>
            <a:xfrm>
              <a:off x="8470426" y="1855226"/>
              <a:ext cx="1694764" cy="457456"/>
            </a:xfrm>
            <a:prstGeom prst="round2SameRect">
              <a:avLst>
                <a:gd name="adj1" fmla="val 12497"/>
                <a:gd name="adj2" fmla="val 0"/>
              </a:avLst>
            </a:prstGeom>
            <a:solidFill>
              <a:schemeClr val="accent3"/>
            </a:solidFill>
            <a:ln w="6350" cap="flat" cmpd="sng" algn="ctr">
              <a:solidFill>
                <a:schemeClr val="accent3"/>
              </a:solidFill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Calibri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8518383" y="1940715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12.00 </a:t>
              </a:r>
              <a:r>
                <a:rPr lang="en-US" sz="16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am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8478182" y="2510602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Closing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851628" y="4557096"/>
            <a:ext cx="1696282" cy="1252015"/>
            <a:chOff x="6851628" y="4557096"/>
            <a:chExt cx="1696282" cy="1252015"/>
          </a:xfrm>
        </p:grpSpPr>
        <p:grpSp>
          <p:nvGrpSpPr>
            <p:cNvPr id="3" name="Group 2"/>
            <p:cNvGrpSpPr/>
            <p:nvPr/>
          </p:nvGrpSpPr>
          <p:grpSpPr>
            <a:xfrm>
              <a:off x="6851628" y="4557096"/>
              <a:ext cx="1696282" cy="1252015"/>
              <a:chOff x="6851628" y="4430096"/>
              <a:chExt cx="1696282" cy="1252015"/>
            </a:xfrm>
          </p:grpSpPr>
          <p:sp>
            <p:nvSpPr>
              <p:cNvPr id="56" name="Rounded Rectangle 55"/>
              <p:cNvSpPr/>
              <p:nvPr/>
            </p:nvSpPr>
            <p:spPr>
              <a:xfrm>
                <a:off x="6851628" y="4430096"/>
                <a:ext cx="1694844" cy="1252015"/>
              </a:xfrm>
              <a:prstGeom prst="roundRect">
                <a:avLst>
                  <a:gd name="adj" fmla="val 3820"/>
                </a:avLst>
              </a:prstGeom>
              <a:noFill/>
              <a:ln w="635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4F4F4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57" name="Round Same Side Corner Rectangle 56"/>
              <p:cNvSpPr/>
              <p:nvPr/>
            </p:nvSpPr>
            <p:spPr>
              <a:xfrm>
                <a:off x="6853146" y="4430808"/>
                <a:ext cx="1694764" cy="457455"/>
              </a:xfrm>
              <a:prstGeom prst="round2SameRect">
                <a:avLst>
                  <a:gd name="adj1" fmla="val 12497"/>
                  <a:gd name="adj2" fmla="val 0"/>
                </a:avLst>
              </a:prstGeom>
              <a:solidFill>
                <a:schemeClr val="accent3"/>
              </a:solidFill>
              <a:ln w="635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58" name="TextBox 57"/>
              <p:cNvSpPr txBox="1"/>
              <p:nvPr/>
            </p:nvSpPr>
            <p:spPr>
              <a:xfrm>
                <a:off x="6862538" y="4500874"/>
                <a:ext cx="166794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11.00 </a:t>
                </a:r>
                <a:r>
                  <a:rPr lang="en-US" sz="16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am</a:t>
                </a:r>
              </a:p>
            </p:txBody>
          </p:sp>
        </p:grpSp>
        <p:sp>
          <p:nvSpPr>
            <p:cNvPr id="83" name="TextBox 82"/>
            <p:cNvSpPr txBox="1"/>
            <p:nvPr/>
          </p:nvSpPr>
          <p:spPr>
            <a:xfrm>
              <a:off x="6862538" y="5253421"/>
              <a:ext cx="1667946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Question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667306" y="4557097"/>
            <a:ext cx="1704793" cy="1255080"/>
            <a:chOff x="3667306" y="4557097"/>
            <a:chExt cx="1704793" cy="1255080"/>
          </a:xfrm>
        </p:grpSpPr>
        <p:grpSp>
          <p:nvGrpSpPr>
            <p:cNvPr id="2" name="Group 1"/>
            <p:cNvGrpSpPr/>
            <p:nvPr/>
          </p:nvGrpSpPr>
          <p:grpSpPr>
            <a:xfrm>
              <a:off x="3667306" y="4557097"/>
              <a:ext cx="1696282" cy="1255080"/>
              <a:chOff x="3667306" y="4430097"/>
              <a:chExt cx="1696282" cy="1255080"/>
            </a:xfrm>
          </p:grpSpPr>
          <p:sp>
            <p:nvSpPr>
              <p:cNvPr id="51" name="Rounded Rectangle 50"/>
              <p:cNvSpPr/>
              <p:nvPr/>
            </p:nvSpPr>
            <p:spPr>
              <a:xfrm>
                <a:off x="3667306" y="4430097"/>
                <a:ext cx="1694844" cy="1255080"/>
              </a:xfrm>
              <a:prstGeom prst="roundRect">
                <a:avLst>
                  <a:gd name="adj" fmla="val 3820"/>
                </a:avLst>
              </a:prstGeom>
              <a:noFill/>
              <a:ln w="635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F4F4F4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52" name="Round Same Side Corner Rectangle 51"/>
              <p:cNvSpPr/>
              <p:nvPr/>
            </p:nvSpPr>
            <p:spPr>
              <a:xfrm>
                <a:off x="3668824" y="4430808"/>
                <a:ext cx="1694764" cy="457455"/>
              </a:xfrm>
              <a:prstGeom prst="round2SameRect">
                <a:avLst>
                  <a:gd name="adj1" fmla="val 12497"/>
                  <a:gd name="adj2" fmla="val 0"/>
                </a:avLst>
              </a:prstGeom>
              <a:solidFill>
                <a:schemeClr val="accent3"/>
              </a:solidFill>
              <a:ln w="6350" cap="flat" cmpd="sng" algn="ctr">
                <a:solidFill>
                  <a:schemeClr val="accent3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/>
                </a:endParaRPr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3678216" y="4500874"/>
                <a:ext cx="1667946" cy="33855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600" dirty="0" smtClean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08.30 </a:t>
                </a:r>
                <a:r>
                  <a:rPr lang="en-US" sz="1600" dirty="0">
                    <a:solidFill>
                      <a:schemeClr val="bg1"/>
                    </a:solidFill>
                    <a:latin typeface="Lato Black" panose="020F0A02020204030203" pitchFamily="34" charset="0"/>
                  </a:rPr>
                  <a:t>am</a:t>
                </a: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3678217" y="5253421"/>
              <a:ext cx="16938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Auditing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90386307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000"/>
                            </p:stCondLst>
                            <p:childTnLst>
                              <p:par>
                                <p:cTn id="7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  <p:bldP spid="103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 rot="607256">
            <a:off x="2258293" y="966224"/>
            <a:ext cx="7753752" cy="4091228"/>
            <a:chOff x="3600048" y="1675079"/>
            <a:chExt cx="7753752" cy="4091228"/>
          </a:xfrm>
        </p:grpSpPr>
        <p:sp>
          <p:nvSpPr>
            <p:cNvPr id="20" name="Freeform 7"/>
            <p:cNvSpPr>
              <a:spLocks/>
            </p:cNvSpPr>
            <p:nvPr/>
          </p:nvSpPr>
          <p:spPr bwMode="auto">
            <a:xfrm>
              <a:off x="3600048" y="2922919"/>
              <a:ext cx="6920251" cy="2843388"/>
            </a:xfrm>
            <a:custGeom>
              <a:avLst/>
              <a:gdLst>
                <a:gd name="T0" fmla="*/ 0 w 1296"/>
                <a:gd name="T1" fmla="*/ 421 h 439"/>
                <a:gd name="T2" fmla="*/ 61 w 1296"/>
                <a:gd name="T3" fmla="*/ 427 h 439"/>
                <a:gd name="T4" fmla="*/ 221 w 1296"/>
                <a:gd name="T5" fmla="*/ 433 h 439"/>
                <a:gd name="T6" fmla="*/ 447 w 1296"/>
                <a:gd name="T7" fmla="*/ 422 h 439"/>
                <a:gd name="T8" fmla="*/ 573 w 1296"/>
                <a:gd name="T9" fmla="*/ 404 h 439"/>
                <a:gd name="T10" fmla="*/ 702 w 1296"/>
                <a:gd name="T11" fmla="*/ 377 h 439"/>
                <a:gd name="T12" fmla="*/ 828 w 1296"/>
                <a:gd name="T13" fmla="*/ 338 h 439"/>
                <a:gd name="T14" fmla="*/ 944 w 1296"/>
                <a:gd name="T15" fmla="*/ 288 h 439"/>
                <a:gd name="T16" fmla="*/ 1047 w 1296"/>
                <a:gd name="T17" fmla="*/ 229 h 439"/>
                <a:gd name="T18" fmla="*/ 1131 w 1296"/>
                <a:gd name="T19" fmla="*/ 165 h 439"/>
                <a:gd name="T20" fmla="*/ 1195 w 1296"/>
                <a:gd name="T21" fmla="*/ 102 h 439"/>
                <a:gd name="T22" fmla="*/ 1219 w 1296"/>
                <a:gd name="T23" fmla="*/ 74 h 439"/>
                <a:gd name="T24" fmla="*/ 1239 w 1296"/>
                <a:gd name="T25" fmla="*/ 50 h 439"/>
                <a:gd name="T26" fmla="*/ 1253 w 1296"/>
                <a:gd name="T27" fmla="*/ 29 h 439"/>
                <a:gd name="T28" fmla="*/ 1264 w 1296"/>
                <a:gd name="T29" fmla="*/ 13 h 439"/>
                <a:gd name="T30" fmla="*/ 1272 w 1296"/>
                <a:gd name="T31" fmla="*/ 0 h 439"/>
                <a:gd name="T32" fmla="*/ 1296 w 1296"/>
                <a:gd name="T33" fmla="*/ 16 h 439"/>
                <a:gd name="T34" fmla="*/ 1287 w 1296"/>
                <a:gd name="T35" fmla="*/ 29 h 439"/>
                <a:gd name="T36" fmla="*/ 1276 w 1296"/>
                <a:gd name="T37" fmla="*/ 45 h 439"/>
                <a:gd name="T38" fmla="*/ 1260 w 1296"/>
                <a:gd name="T39" fmla="*/ 66 h 439"/>
                <a:gd name="T40" fmla="*/ 1239 w 1296"/>
                <a:gd name="T41" fmla="*/ 91 h 439"/>
                <a:gd name="T42" fmla="*/ 1213 w 1296"/>
                <a:gd name="T43" fmla="*/ 120 h 439"/>
                <a:gd name="T44" fmla="*/ 1146 w 1296"/>
                <a:gd name="T45" fmla="*/ 183 h 439"/>
                <a:gd name="T46" fmla="*/ 1058 w 1296"/>
                <a:gd name="T47" fmla="*/ 247 h 439"/>
                <a:gd name="T48" fmla="*/ 953 w 1296"/>
                <a:gd name="T49" fmla="*/ 305 h 439"/>
                <a:gd name="T50" fmla="*/ 833 w 1296"/>
                <a:gd name="T51" fmla="*/ 354 h 439"/>
                <a:gd name="T52" fmla="*/ 706 w 1296"/>
                <a:gd name="T53" fmla="*/ 390 h 439"/>
                <a:gd name="T54" fmla="*/ 575 w 1296"/>
                <a:gd name="T55" fmla="*/ 415 h 439"/>
                <a:gd name="T56" fmla="*/ 448 w 1296"/>
                <a:gd name="T57" fmla="*/ 430 h 439"/>
                <a:gd name="T58" fmla="*/ 221 w 1296"/>
                <a:gd name="T59" fmla="*/ 437 h 439"/>
                <a:gd name="T60" fmla="*/ 60 w 1296"/>
                <a:gd name="T61" fmla="*/ 428 h 439"/>
                <a:gd name="T62" fmla="*/ 0 w 1296"/>
                <a:gd name="T63" fmla="*/ 421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96" h="439">
                  <a:moveTo>
                    <a:pt x="0" y="421"/>
                  </a:moveTo>
                  <a:cubicBezTo>
                    <a:pt x="0" y="421"/>
                    <a:pt x="22" y="424"/>
                    <a:pt x="61" y="427"/>
                  </a:cubicBezTo>
                  <a:cubicBezTo>
                    <a:pt x="99" y="430"/>
                    <a:pt x="154" y="433"/>
                    <a:pt x="221" y="433"/>
                  </a:cubicBezTo>
                  <a:cubicBezTo>
                    <a:pt x="287" y="433"/>
                    <a:pt x="365" y="430"/>
                    <a:pt x="447" y="422"/>
                  </a:cubicBezTo>
                  <a:cubicBezTo>
                    <a:pt x="488" y="417"/>
                    <a:pt x="531" y="412"/>
                    <a:pt x="573" y="404"/>
                  </a:cubicBezTo>
                  <a:cubicBezTo>
                    <a:pt x="616" y="397"/>
                    <a:pt x="660" y="388"/>
                    <a:pt x="702" y="377"/>
                  </a:cubicBezTo>
                  <a:cubicBezTo>
                    <a:pt x="745" y="366"/>
                    <a:pt x="787" y="353"/>
                    <a:pt x="828" y="338"/>
                  </a:cubicBezTo>
                  <a:cubicBezTo>
                    <a:pt x="868" y="323"/>
                    <a:pt x="907" y="306"/>
                    <a:pt x="944" y="288"/>
                  </a:cubicBezTo>
                  <a:cubicBezTo>
                    <a:pt x="981" y="269"/>
                    <a:pt x="1015" y="249"/>
                    <a:pt x="1047" y="229"/>
                  </a:cubicBezTo>
                  <a:cubicBezTo>
                    <a:pt x="1078" y="208"/>
                    <a:pt x="1106" y="186"/>
                    <a:pt x="1131" y="165"/>
                  </a:cubicBezTo>
                  <a:cubicBezTo>
                    <a:pt x="1156" y="143"/>
                    <a:pt x="1177" y="122"/>
                    <a:pt x="1195" y="102"/>
                  </a:cubicBezTo>
                  <a:cubicBezTo>
                    <a:pt x="1204" y="93"/>
                    <a:pt x="1212" y="83"/>
                    <a:pt x="1219" y="74"/>
                  </a:cubicBezTo>
                  <a:cubicBezTo>
                    <a:pt x="1226" y="65"/>
                    <a:pt x="1233" y="57"/>
                    <a:pt x="1239" y="50"/>
                  </a:cubicBezTo>
                  <a:cubicBezTo>
                    <a:pt x="1244" y="42"/>
                    <a:pt x="1249" y="35"/>
                    <a:pt x="1253" y="29"/>
                  </a:cubicBezTo>
                  <a:cubicBezTo>
                    <a:pt x="1258" y="23"/>
                    <a:pt x="1261" y="18"/>
                    <a:pt x="1264" y="13"/>
                  </a:cubicBezTo>
                  <a:cubicBezTo>
                    <a:pt x="1270" y="5"/>
                    <a:pt x="1272" y="0"/>
                    <a:pt x="1272" y="0"/>
                  </a:cubicBezTo>
                  <a:cubicBezTo>
                    <a:pt x="1296" y="16"/>
                    <a:pt x="1296" y="16"/>
                    <a:pt x="1296" y="16"/>
                  </a:cubicBezTo>
                  <a:cubicBezTo>
                    <a:pt x="1296" y="16"/>
                    <a:pt x="1293" y="20"/>
                    <a:pt x="1287" y="29"/>
                  </a:cubicBezTo>
                  <a:cubicBezTo>
                    <a:pt x="1284" y="33"/>
                    <a:pt x="1280" y="39"/>
                    <a:pt x="1276" y="45"/>
                  </a:cubicBezTo>
                  <a:cubicBezTo>
                    <a:pt x="1271" y="51"/>
                    <a:pt x="1266" y="58"/>
                    <a:pt x="1260" y="66"/>
                  </a:cubicBezTo>
                  <a:cubicBezTo>
                    <a:pt x="1254" y="73"/>
                    <a:pt x="1247" y="82"/>
                    <a:pt x="1239" y="91"/>
                  </a:cubicBezTo>
                  <a:cubicBezTo>
                    <a:pt x="1231" y="100"/>
                    <a:pt x="1223" y="110"/>
                    <a:pt x="1213" y="120"/>
                  </a:cubicBezTo>
                  <a:cubicBezTo>
                    <a:pt x="1195" y="140"/>
                    <a:pt x="1172" y="161"/>
                    <a:pt x="1146" y="183"/>
                  </a:cubicBezTo>
                  <a:cubicBezTo>
                    <a:pt x="1120" y="204"/>
                    <a:pt x="1091" y="226"/>
                    <a:pt x="1058" y="247"/>
                  </a:cubicBezTo>
                  <a:cubicBezTo>
                    <a:pt x="1026" y="267"/>
                    <a:pt x="990" y="287"/>
                    <a:pt x="953" y="305"/>
                  </a:cubicBezTo>
                  <a:cubicBezTo>
                    <a:pt x="915" y="323"/>
                    <a:pt x="875" y="339"/>
                    <a:pt x="833" y="354"/>
                  </a:cubicBezTo>
                  <a:cubicBezTo>
                    <a:pt x="792" y="368"/>
                    <a:pt x="749" y="380"/>
                    <a:pt x="706" y="390"/>
                  </a:cubicBezTo>
                  <a:cubicBezTo>
                    <a:pt x="662" y="401"/>
                    <a:pt x="619" y="409"/>
                    <a:pt x="575" y="415"/>
                  </a:cubicBezTo>
                  <a:cubicBezTo>
                    <a:pt x="532" y="422"/>
                    <a:pt x="489" y="427"/>
                    <a:pt x="448" y="430"/>
                  </a:cubicBezTo>
                  <a:cubicBezTo>
                    <a:pt x="365" y="437"/>
                    <a:pt x="287" y="439"/>
                    <a:pt x="221" y="437"/>
                  </a:cubicBezTo>
                  <a:cubicBezTo>
                    <a:pt x="154" y="436"/>
                    <a:pt x="99" y="432"/>
                    <a:pt x="60" y="428"/>
                  </a:cubicBezTo>
                  <a:cubicBezTo>
                    <a:pt x="22" y="424"/>
                    <a:pt x="0" y="421"/>
                    <a:pt x="0" y="421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8"/>
            <p:cNvSpPr>
              <a:spLocks/>
            </p:cNvSpPr>
            <p:nvPr/>
          </p:nvSpPr>
          <p:spPr bwMode="auto">
            <a:xfrm>
              <a:off x="10046935" y="3047561"/>
              <a:ext cx="374562" cy="311679"/>
            </a:xfrm>
            <a:custGeom>
              <a:avLst/>
              <a:gdLst>
                <a:gd name="T0" fmla="*/ 119 w 137"/>
                <a:gd name="T1" fmla="*/ 114 h 114"/>
                <a:gd name="T2" fmla="*/ 0 w 137"/>
                <a:gd name="T3" fmla="*/ 26 h 114"/>
                <a:gd name="T4" fmla="*/ 19 w 137"/>
                <a:gd name="T5" fmla="*/ 0 h 114"/>
                <a:gd name="T6" fmla="*/ 137 w 137"/>
                <a:gd name="T7" fmla="*/ 85 h 114"/>
                <a:gd name="T8" fmla="*/ 119 w 137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14">
                  <a:moveTo>
                    <a:pt x="119" y="114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137" y="85"/>
                  </a:lnTo>
                  <a:lnTo>
                    <a:pt x="119" y="11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9"/>
            <p:cNvSpPr>
              <a:spLocks/>
            </p:cNvSpPr>
            <p:nvPr/>
          </p:nvSpPr>
          <p:spPr bwMode="auto">
            <a:xfrm>
              <a:off x="10046935" y="3047561"/>
              <a:ext cx="374562" cy="311679"/>
            </a:xfrm>
            <a:custGeom>
              <a:avLst/>
              <a:gdLst>
                <a:gd name="T0" fmla="*/ 119 w 137"/>
                <a:gd name="T1" fmla="*/ 114 h 114"/>
                <a:gd name="T2" fmla="*/ 0 w 137"/>
                <a:gd name="T3" fmla="*/ 26 h 114"/>
                <a:gd name="T4" fmla="*/ 19 w 137"/>
                <a:gd name="T5" fmla="*/ 0 h 114"/>
                <a:gd name="T6" fmla="*/ 137 w 137"/>
                <a:gd name="T7" fmla="*/ 85 h 114"/>
                <a:gd name="T8" fmla="*/ 119 w 137"/>
                <a:gd name="T9" fmla="*/ 114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14">
                  <a:moveTo>
                    <a:pt x="119" y="114"/>
                  </a:moveTo>
                  <a:lnTo>
                    <a:pt x="0" y="26"/>
                  </a:lnTo>
                  <a:lnTo>
                    <a:pt x="19" y="0"/>
                  </a:lnTo>
                  <a:lnTo>
                    <a:pt x="137" y="85"/>
                  </a:lnTo>
                  <a:lnTo>
                    <a:pt x="119" y="11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9614958" y="2484351"/>
              <a:ext cx="612422" cy="661635"/>
            </a:xfrm>
            <a:custGeom>
              <a:avLst/>
              <a:gdLst>
                <a:gd name="T0" fmla="*/ 95 w 95"/>
                <a:gd name="T1" fmla="*/ 26 h 102"/>
                <a:gd name="T2" fmla="*/ 82 w 95"/>
                <a:gd name="T3" fmla="*/ 0 h 102"/>
                <a:gd name="T4" fmla="*/ 0 w 95"/>
                <a:gd name="T5" fmla="*/ 102 h 102"/>
                <a:gd name="T6" fmla="*/ 82 w 95"/>
                <a:gd name="T7" fmla="*/ 67 h 102"/>
                <a:gd name="T8" fmla="*/ 95 w 95"/>
                <a:gd name="T9" fmla="*/ 2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02">
                  <a:moveTo>
                    <a:pt x="95" y="26"/>
                  </a:moveTo>
                  <a:cubicBezTo>
                    <a:pt x="95" y="26"/>
                    <a:pt x="79" y="15"/>
                    <a:pt x="82" y="0"/>
                  </a:cubicBezTo>
                  <a:cubicBezTo>
                    <a:pt x="82" y="0"/>
                    <a:pt x="16" y="28"/>
                    <a:pt x="0" y="102"/>
                  </a:cubicBezTo>
                  <a:cubicBezTo>
                    <a:pt x="0" y="102"/>
                    <a:pt x="46" y="60"/>
                    <a:pt x="82" y="67"/>
                  </a:cubicBezTo>
                  <a:lnTo>
                    <a:pt x="95" y="2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6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1"/>
            <p:cNvSpPr>
              <a:spLocks/>
            </p:cNvSpPr>
            <p:nvPr/>
          </p:nvSpPr>
          <p:spPr bwMode="auto">
            <a:xfrm>
              <a:off x="10481645" y="3042093"/>
              <a:ext cx="464785" cy="738187"/>
            </a:xfrm>
            <a:custGeom>
              <a:avLst/>
              <a:gdLst>
                <a:gd name="T0" fmla="*/ 44 w 72"/>
                <a:gd name="T1" fmla="*/ 0 h 114"/>
                <a:gd name="T2" fmla="*/ 72 w 72"/>
                <a:gd name="T3" fmla="*/ 4 h 114"/>
                <a:gd name="T4" fmla="*/ 0 w 72"/>
                <a:gd name="T5" fmla="*/ 114 h 114"/>
                <a:gd name="T6" fmla="*/ 8 w 72"/>
                <a:gd name="T7" fmla="*/ 25 h 114"/>
                <a:gd name="T8" fmla="*/ 44 w 72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114">
                  <a:moveTo>
                    <a:pt x="44" y="0"/>
                  </a:moveTo>
                  <a:cubicBezTo>
                    <a:pt x="44" y="0"/>
                    <a:pt x="58" y="12"/>
                    <a:pt x="72" y="4"/>
                  </a:cubicBezTo>
                  <a:cubicBezTo>
                    <a:pt x="72" y="4"/>
                    <a:pt x="66" y="76"/>
                    <a:pt x="0" y="114"/>
                  </a:cubicBezTo>
                  <a:cubicBezTo>
                    <a:pt x="0" y="114"/>
                    <a:pt x="26" y="57"/>
                    <a:pt x="8" y="25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10098881" y="1675079"/>
              <a:ext cx="1254919" cy="1604874"/>
            </a:xfrm>
            <a:custGeom>
              <a:avLst/>
              <a:gdLst>
                <a:gd name="T0" fmla="*/ 50 w 194"/>
                <a:gd name="T1" fmla="*/ 248 h 248"/>
                <a:gd name="T2" fmla="*/ 140 w 194"/>
                <a:gd name="T3" fmla="*/ 167 h 248"/>
                <a:gd name="T4" fmla="*/ 193 w 194"/>
                <a:gd name="T5" fmla="*/ 0 h 248"/>
                <a:gd name="T6" fmla="*/ 50 w 194"/>
                <a:gd name="T7" fmla="*/ 101 h 248"/>
                <a:gd name="T8" fmla="*/ 0 w 194"/>
                <a:gd name="T9" fmla="*/ 212 h 248"/>
                <a:gd name="T10" fmla="*/ 50 w 194"/>
                <a:gd name="T11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248">
                  <a:moveTo>
                    <a:pt x="50" y="248"/>
                  </a:moveTo>
                  <a:cubicBezTo>
                    <a:pt x="80" y="233"/>
                    <a:pt x="106" y="213"/>
                    <a:pt x="140" y="167"/>
                  </a:cubicBezTo>
                  <a:cubicBezTo>
                    <a:pt x="194" y="92"/>
                    <a:pt x="193" y="0"/>
                    <a:pt x="193" y="0"/>
                  </a:cubicBezTo>
                  <a:cubicBezTo>
                    <a:pt x="193" y="0"/>
                    <a:pt x="105" y="27"/>
                    <a:pt x="50" y="101"/>
                  </a:cubicBezTo>
                  <a:cubicBezTo>
                    <a:pt x="17" y="148"/>
                    <a:pt x="6" y="179"/>
                    <a:pt x="0" y="212"/>
                  </a:cubicBezTo>
                  <a:cubicBezTo>
                    <a:pt x="50" y="248"/>
                    <a:pt x="50" y="248"/>
                    <a:pt x="50" y="248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3"/>
            <p:cNvSpPr>
              <a:spLocks/>
            </p:cNvSpPr>
            <p:nvPr/>
          </p:nvSpPr>
          <p:spPr bwMode="auto">
            <a:xfrm>
              <a:off x="10098881" y="2951870"/>
              <a:ext cx="415572" cy="328083"/>
            </a:xfrm>
            <a:custGeom>
              <a:avLst/>
              <a:gdLst>
                <a:gd name="T0" fmla="*/ 3 w 64"/>
                <a:gd name="T1" fmla="*/ 0 h 51"/>
                <a:gd name="T2" fmla="*/ 0 w 64"/>
                <a:gd name="T3" fmla="*/ 15 h 51"/>
                <a:gd name="T4" fmla="*/ 50 w 64"/>
                <a:gd name="T5" fmla="*/ 51 h 51"/>
                <a:gd name="T6" fmla="*/ 64 w 64"/>
                <a:gd name="T7" fmla="*/ 44 h 51"/>
                <a:gd name="T8" fmla="*/ 3 w 64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51">
                  <a:moveTo>
                    <a:pt x="3" y="0"/>
                  </a:moveTo>
                  <a:cubicBezTo>
                    <a:pt x="2" y="5"/>
                    <a:pt x="1" y="10"/>
                    <a:pt x="0" y="15"/>
                  </a:cubicBezTo>
                  <a:cubicBezTo>
                    <a:pt x="50" y="51"/>
                    <a:pt x="50" y="51"/>
                    <a:pt x="50" y="51"/>
                  </a:cubicBezTo>
                  <a:cubicBezTo>
                    <a:pt x="55" y="49"/>
                    <a:pt x="59" y="46"/>
                    <a:pt x="64" y="44"/>
                  </a:cubicBezTo>
                  <a:cubicBezTo>
                    <a:pt x="3" y="0"/>
                    <a:pt x="3" y="0"/>
                    <a:pt x="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"/>
            <p:cNvSpPr>
              <a:spLocks/>
            </p:cNvSpPr>
            <p:nvPr/>
          </p:nvSpPr>
          <p:spPr bwMode="auto">
            <a:xfrm>
              <a:off x="10894483" y="1675079"/>
              <a:ext cx="459317" cy="503061"/>
            </a:xfrm>
            <a:custGeom>
              <a:avLst/>
              <a:gdLst>
                <a:gd name="T0" fmla="*/ 59 w 71"/>
                <a:gd name="T1" fmla="*/ 78 h 78"/>
                <a:gd name="T2" fmla="*/ 70 w 71"/>
                <a:gd name="T3" fmla="*/ 0 h 78"/>
                <a:gd name="T4" fmla="*/ 0 w 71"/>
                <a:gd name="T5" fmla="*/ 34 h 78"/>
                <a:gd name="T6" fmla="*/ 59 w 71"/>
                <a:gd name="T7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1" h="78">
                  <a:moveTo>
                    <a:pt x="59" y="78"/>
                  </a:moveTo>
                  <a:cubicBezTo>
                    <a:pt x="71" y="34"/>
                    <a:pt x="70" y="0"/>
                    <a:pt x="70" y="0"/>
                  </a:cubicBezTo>
                  <a:cubicBezTo>
                    <a:pt x="70" y="0"/>
                    <a:pt x="37" y="10"/>
                    <a:pt x="0" y="34"/>
                  </a:cubicBezTo>
                  <a:cubicBezTo>
                    <a:pt x="59" y="78"/>
                    <a:pt x="59" y="78"/>
                    <a:pt x="59" y="78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5"/>
            <p:cNvSpPr>
              <a:spLocks/>
            </p:cNvSpPr>
            <p:nvPr/>
          </p:nvSpPr>
          <p:spPr bwMode="auto">
            <a:xfrm>
              <a:off x="10046935" y="2763222"/>
              <a:ext cx="519465" cy="699911"/>
            </a:xfrm>
            <a:custGeom>
              <a:avLst/>
              <a:gdLst>
                <a:gd name="T0" fmla="*/ 33 w 80"/>
                <a:gd name="T1" fmla="*/ 52 h 108"/>
                <a:gd name="T2" fmla="*/ 0 w 80"/>
                <a:gd name="T3" fmla="*/ 108 h 108"/>
                <a:gd name="T4" fmla="*/ 43 w 80"/>
                <a:gd name="T5" fmla="*/ 59 h 108"/>
                <a:gd name="T6" fmla="*/ 77 w 80"/>
                <a:gd name="T7" fmla="*/ 2 h 108"/>
                <a:gd name="T8" fmla="*/ 33 w 80"/>
                <a:gd name="T9" fmla="*/ 52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08">
                  <a:moveTo>
                    <a:pt x="33" y="52"/>
                  </a:moveTo>
                  <a:cubicBezTo>
                    <a:pt x="12" y="81"/>
                    <a:pt x="0" y="108"/>
                    <a:pt x="0" y="108"/>
                  </a:cubicBezTo>
                  <a:cubicBezTo>
                    <a:pt x="0" y="108"/>
                    <a:pt x="22" y="88"/>
                    <a:pt x="43" y="59"/>
                  </a:cubicBezTo>
                  <a:cubicBezTo>
                    <a:pt x="65" y="30"/>
                    <a:pt x="80" y="4"/>
                    <a:pt x="77" y="2"/>
                  </a:cubicBezTo>
                  <a:cubicBezTo>
                    <a:pt x="74" y="0"/>
                    <a:pt x="55" y="22"/>
                    <a:pt x="33" y="52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6"/>
            <p:cNvSpPr>
              <a:spLocks/>
            </p:cNvSpPr>
            <p:nvPr/>
          </p:nvSpPr>
          <p:spPr bwMode="auto">
            <a:xfrm>
              <a:off x="10675761" y="2139864"/>
              <a:ext cx="388232" cy="382764"/>
            </a:xfrm>
            <a:custGeom>
              <a:avLst/>
              <a:gdLst>
                <a:gd name="T0" fmla="*/ 51 w 60"/>
                <a:gd name="T1" fmla="*/ 45 h 59"/>
                <a:gd name="T2" fmla="*/ 15 w 60"/>
                <a:gd name="T3" fmla="*/ 51 h 59"/>
                <a:gd name="T4" fmla="*/ 9 w 60"/>
                <a:gd name="T5" fmla="*/ 14 h 59"/>
                <a:gd name="T6" fmla="*/ 45 w 60"/>
                <a:gd name="T7" fmla="*/ 8 h 59"/>
                <a:gd name="T8" fmla="*/ 51 w 60"/>
                <a:gd name="T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51" y="45"/>
                  </a:moveTo>
                  <a:cubicBezTo>
                    <a:pt x="43" y="57"/>
                    <a:pt x="26" y="59"/>
                    <a:pt x="15" y="51"/>
                  </a:cubicBezTo>
                  <a:cubicBezTo>
                    <a:pt x="3" y="42"/>
                    <a:pt x="0" y="26"/>
                    <a:pt x="9" y="14"/>
                  </a:cubicBezTo>
                  <a:cubicBezTo>
                    <a:pt x="17" y="2"/>
                    <a:pt x="34" y="0"/>
                    <a:pt x="45" y="8"/>
                  </a:cubicBezTo>
                  <a:cubicBezTo>
                    <a:pt x="57" y="17"/>
                    <a:pt x="60" y="33"/>
                    <a:pt x="51" y="4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7"/>
            <p:cNvSpPr>
              <a:spLocks/>
            </p:cNvSpPr>
            <p:nvPr/>
          </p:nvSpPr>
          <p:spPr bwMode="auto">
            <a:xfrm>
              <a:off x="10727708" y="2191810"/>
              <a:ext cx="284339" cy="278871"/>
            </a:xfrm>
            <a:custGeom>
              <a:avLst/>
              <a:gdLst>
                <a:gd name="T0" fmla="*/ 38 w 44"/>
                <a:gd name="T1" fmla="*/ 33 h 43"/>
                <a:gd name="T2" fmla="*/ 11 w 44"/>
                <a:gd name="T3" fmla="*/ 37 h 43"/>
                <a:gd name="T4" fmla="*/ 6 w 44"/>
                <a:gd name="T5" fmla="*/ 10 h 43"/>
                <a:gd name="T6" fmla="*/ 33 w 44"/>
                <a:gd name="T7" fmla="*/ 6 h 43"/>
                <a:gd name="T8" fmla="*/ 38 w 44"/>
                <a:gd name="T9" fmla="*/ 3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3">
                  <a:moveTo>
                    <a:pt x="38" y="33"/>
                  </a:moveTo>
                  <a:cubicBezTo>
                    <a:pt x="31" y="41"/>
                    <a:pt x="19" y="43"/>
                    <a:pt x="11" y="37"/>
                  </a:cubicBezTo>
                  <a:cubicBezTo>
                    <a:pt x="2" y="31"/>
                    <a:pt x="0" y="19"/>
                    <a:pt x="6" y="10"/>
                  </a:cubicBezTo>
                  <a:cubicBezTo>
                    <a:pt x="13" y="2"/>
                    <a:pt x="25" y="0"/>
                    <a:pt x="33" y="6"/>
                  </a:cubicBezTo>
                  <a:cubicBezTo>
                    <a:pt x="42" y="12"/>
                    <a:pt x="44" y="24"/>
                    <a:pt x="38" y="33"/>
                  </a:cubicBezTo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8"/>
            <p:cNvSpPr>
              <a:spLocks/>
            </p:cNvSpPr>
            <p:nvPr/>
          </p:nvSpPr>
          <p:spPr bwMode="auto">
            <a:xfrm>
              <a:off x="10325806" y="3208868"/>
              <a:ext cx="95691" cy="71085"/>
            </a:xfrm>
            <a:custGeom>
              <a:avLst/>
              <a:gdLst>
                <a:gd name="T0" fmla="*/ 0 w 35"/>
                <a:gd name="T1" fmla="*/ 0 h 26"/>
                <a:gd name="T2" fmla="*/ 0 w 35"/>
                <a:gd name="T3" fmla="*/ 0 h 26"/>
                <a:gd name="T4" fmla="*/ 35 w 35"/>
                <a:gd name="T5" fmla="*/ 26 h 26"/>
                <a:gd name="T6" fmla="*/ 33 w 35"/>
                <a:gd name="T7" fmla="*/ 26 h 26"/>
                <a:gd name="T8" fmla="*/ 0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lnTo>
                    <a:pt x="0" y="0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9"/>
            <p:cNvSpPr>
              <a:spLocks/>
            </p:cNvSpPr>
            <p:nvPr/>
          </p:nvSpPr>
          <p:spPr bwMode="auto">
            <a:xfrm>
              <a:off x="10325806" y="3208868"/>
              <a:ext cx="95691" cy="71085"/>
            </a:xfrm>
            <a:custGeom>
              <a:avLst/>
              <a:gdLst>
                <a:gd name="T0" fmla="*/ 0 w 35"/>
                <a:gd name="T1" fmla="*/ 0 h 26"/>
                <a:gd name="T2" fmla="*/ 0 w 35"/>
                <a:gd name="T3" fmla="*/ 0 h 26"/>
                <a:gd name="T4" fmla="*/ 35 w 35"/>
                <a:gd name="T5" fmla="*/ 26 h 26"/>
                <a:gd name="T6" fmla="*/ 33 w 35"/>
                <a:gd name="T7" fmla="*/ 26 h 26"/>
                <a:gd name="T8" fmla="*/ 0 w 35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0" y="0"/>
                  </a:moveTo>
                  <a:lnTo>
                    <a:pt x="0" y="0"/>
                  </a:lnTo>
                  <a:lnTo>
                    <a:pt x="35" y="26"/>
                  </a:lnTo>
                  <a:lnTo>
                    <a:pt x="33" y="2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0"/>
            <p:cNvSpPr>
              <a:spLocks/>
            </p:cNvSpPr>
            <p:nvPr/>
          </p:nvSpPr>
          <p:spPr bwMode="auto">
            <a:xfrm>
              <a:off x="10241051" y="3189730"/>
              <a:ext cx="180446" cy="169510"/>
            </a:xfrm>
            <a:custGeom>
              <a:avLst/>
              <a:gdLst>
                <a:gd name="T0" fmla="*/ 8 w 28"/>
                <a:gd name="T1" fmla="*/ 0 h 26"/>
                <a:gd name="T2" fmla="*/ 3 w 28"/>
                <a:gd name="T3" fmla="*/ 7 h 26"/>
                <a:gd name="T4" fmla="*/ 0 w 28"/>
                <a:gd name="T5" fmla="*/ 11 h 26"/>
                <a:gd name="T6" fmla="*/ 20 w 28"/>
                <a:gd name="T7" fmla="*/ 26 h 26"/>
                <a:gd name="T8" fmla="*/ 28 w 28"/>
                <a:gd name="T9" fmla="*/ 14 h 26"/>
                <a:gd name="T10" fmla="*/ 13 w 28"/>
                <a:gd name="T11" fmla="*/ 3 h 26"/>
                <a:gd name="T12" fmla="*/ 8 w 28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26">
                  <a:moveTo>
                    <a:pt x="8" y="0"/>
                  </a:moveTo>
                  <a:cubicBezTo>
                    <a:pt x="6" y="2"/>
                    <a:pt x="5" y="5"/>
                    <a:pt x="3" y="7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1"/>
            <p:cNvSpPr>
              <a:spLocks/>
            </p:cNvSpPr>
            <p:nvPr/>
          </p:nvSpPr>
          <p:spPr bwMode="auto">
            <a:xfrm>
              <a:off x="10292997" y="3189730"/>
              <a:ext cx="123031" cy="90223"/>
            </a:xfrm>
            <a:custGeom>
              <a:avLst/>
              <a:gdLst>
                <a:gd name="T0" fmla="*/ 0 w 19"/>
                <a:gd name="T1" fmla="*/ 0 h 14"/>
                <a:gd name="T2" fmla="*/ 0 w 19"/>
                <a:gd name="T3" fmla="*/ 0 h 14"/>
                <a:gd name="T4" fmla="*/ 19 w 19"/>
                <a:gd name="T5" fmla="*/ 14 h 14"/>
                <a:gd name="T6" fmla="*/ 0 w 19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003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2"/>
            <p:cNvSpPr>
              <a:spLocks/>
            </p:cNvSpPr>
            <p:nvPr/>
          </p:nvSpPr>
          <p:spPr bwMode="auto">
            <a:xfrm>
              <a:off x="10260189" y="3189730"/>
              <a:ext cx="32808" cy="46478"/>
            </a:xfrm>
            <a:custGeom>
              <a:avLst/>
              <a:gdLst>
                <a:gd name="T0" fmla="*/ 5 w 5"/>
                <a:gd name="T1" fmla="*/ 0 h 7"/>
                <a:gd name="T2" fmla="*/ 0 w 5"/>
                <a:gd name="T3" fmla="*/ 7 h 7"/>
                <a:gd name="T4" fmla="*/ 5 w 5"/>
                <a:gd name="T5" fmla="*/ 0 h 7"/>
                <a:gd name="T6" fmla="*/ 5 w 5"/>
                <a:gd name="T7" fmla="*/ 0 h 7"/>
                <a:gd name="T8" fmla="*/ 5 w 5"/>
                <a:gd name="T9" fmla="*/ 0 h 7"/>
                <a:gd name="T10" fmla="*/ 5 w 5"/>
                <a:gd name="T11" fmla="*/ 0 h 7"/>
                <a:gd name="T12" fmla="*/ 5 w 5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7">
                  <a:moveTo>
                    <a:pt x="5" y="0"/>
                  </a:moveTo>
                  <a:cubicBezTo>
                    <a:pt x="3" y="2"/>
                    <a:pt x="2" y="5"/>
                    <a:pt x="0" y="7"/>
                  </a:cubicBezTo>
                  <a:cubicBezTo>
                    <a:pt x="2" y="5"/>
                    <a:pt x="3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3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3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2734"/>
            </a:xfrm>
            <a:prstGeom prst="rect">
              <a:avLst/>
            </a:pr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4"/>
            <p:cNvSpPr>
              <a:spLocks/>
            </p:cNvSpPr>
            <p:nvPr/>
          </p:nvSpPr>
          <p:spPr bwMode="auto">
            <a:xfrm>
              <a:off x="11348332" y="1675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25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5468"/>
            </a:xfrm>
            <a:prstGeom prst="rect">
              <a:avLst/>
            </a:prstGeom>
            <a:solidFill>
              <a:srgbClr val="EE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6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54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7"/>
            <p:cNvSpPr>
              <a:spLocks noChangeArrowheads="1"/>
            </p:cNvSpPr>
            <p:nvPr/>
          </p:nvSpPr>
          <p:spPr bwMode="auto">
            <a:xfrm>
              <a:off x="11348332" y="1680547"/>
              <a:ext cx="2734" cy="2734"/>
            </a:xfrm>
            <a:prstGeom prst="rect">
              <a:avLst/>
            </a:prstGeom>
            <a:solidFill>
              <a:srgbClr val="FC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8"/>
            <p:cNvSpPr>
              <a:spLocks/>
            </p:cNvSpPr>
            <p:nvPr/>
          </p:nvSpPr>
          <p:spPr bwMode="auto">
            <a:xfrm>
              <a:off x="11348332" y="168054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29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2734"/>
            </a:xfrm>
            <a:prstGeom prst="rect">
              <a:avLst/>
            </a:pr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0"/>
            <p:cNvSpPr>
              <a:spLocks/>
            </p:cNvSpPr>
            <p:nvPr/>
          </p:nvSpPr>
          <p:spPr bwMode="auto">
            <a:xfrm>
              <a:off x="11348332" y="1675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31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2734"/>
            </a:xfrm>
            <a:prstGeom prst="rect">
              <a:avLst/>
            </a:prstGeom>
            <a:solidFill>
              <a:srgbClr val="EE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32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27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33"/>
            <p:cNvSpPr>
              <a:spLocks noChangeArrowheads="1"/>
            </p:cNvSpPr>
            <p:nvPr/>
          </p:nvSpPr>
          <p:spPr bwMode="auto">
            <a:xfrm>
              <a:off x="11348332" y="1675079"/>
              <a:ext cx="2734" cy="2734"/>
            </a:xfrm>
            <a:prstGeom prst="rect">
              <a:avLst/>
            </a:prstGeom>
            <a:solidFill>
              <a:srgbClr val="FC9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4"/>
            <p:cNvSpPr>
              <a:spLocks/>
            </p:cNvSpPr>
            <p:nvPr/>
          </p:nvSpPr>
          <p:spPr bwMode="auto">
            <a:xfrm>
              <a:off x="11348332" y="1675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5"/>
            <p:cNvSpPr>
              <a:spLocks noEditPoints="1"/>
            </p:cNvSpPr>
            <p:nvPr/>
          </p:nvSpPr>
          <p:spPr bwMode="auto">
            <a:xfrm>
              <a:off x="11006578" y="1718823"/>
              <a:ext cx="341753" cy="1044398"/>
            </a:xfrm>
            <a:custGeom>
              <a:avLst/>
              <a:gdLst>
                <a:gd name="T0" fmla="*/ 0 w 53"/>
                <a:gd name="T1" fmla="*/ 161 h 161"/>
                <a:gd name="T2" fmla="*/ 0 w 53"/>
                <a:gd name="T3" fmla="*/ 161 h 161"/>
                <a:gd name="T4" fmla="*/ 0 w 53"/>
                <a:gd name="T5" fmla="*/ 161 h 161"/>
                <a:gd name="T6" fmla="*/ 0 w 53"/>
                <a:gd name="T7" fmla="*/ 160 h 161"/>
                <a:gd name="T8" fmla="*/ 0 w 53"/>
                <a:gd name="T9" fmla="*/ 160 h 161"/>
                <a:gd name="T10" fmla="*/ 0 w 53"/>
                <a:gd name="T11" fmla="*/ 160 h 161"/>
                <a:gd name="T12" fmla="*/ 0 w 53"/>
                <a:gd name="T13" fmla="*/ 160 h 161"/>
                <a:gd name="T14" fmla="*/ 0 w 53"/>
                <a:gd name="T15" fmla="*/ 160 h 161"/>
                <a:gd name="T16" fmla="*/ 0 w 53"/>
                <a:gd name="T17" fmla="*/ 160 h 161"/>
                <a:gd name="T18" fmla="*/ 0 w 53"/>
                <a:gd name="T19" fmla="*/ 160 h 161"/>
                <a:gd name="T20" fmla="*/ 0 w 53"/>
                <a:gd name="T21" fmla="*/ 160 h 161"/>
                <a:gd name="T22" fmla="*/ 0 w 53"/>
                <a:gd name="T23" fmla="*/ 160 h 161"/>
                <a:gd name="T24" fmla="*/ 0 w 53"/>
                <a:gd name="T25" fmla="*/ 160 h 161"/>
                <a:gd name="T26" fmla="*/ 0 w 53"/>
                <a:gd name="T27" fmla="*/ 160 h 161"/>
                <a:gd name="T28" fmla="*/ 0 w 53"/>
                <a:gd name="T29" fmla="*/ 160 h 161"/>
                <a:gd name="T30" fmla="*/ 1 w 53"/>
                <a:gd name="T31" fmla="*/ 159 h 161"/>
                <a:gd name="T32" fmla="*/ 1 w 53"/>
                <a:gd name="T33" fmla="*/ 159 h 161"/>
                <a:gd name="T34" fmla="*/ 1 w 53"/>
                <a:gd name="T35" fmla="*/ 159 h 161"/>
                <a:gd name="T36" fmla="*/ 7 w 53"/>
                <a:gd name="T37" fmla="*/ 150 h 161"/>
                <a:gd name="T38" fmla="*/ 7 w 53"/>
                <a:gd name="T39" fmla="*/ 150 h 161"/>
                <a:gd name="T40" fmla="*/ 7 w 53"/>
                <a:gd name="T41" fmla="*/ 150 h 161"/>
                <a:gd name="T42" fmla="*/ 7 w 53"/>
                <a:gd name="T43" fmla="*/ 149 h 161"/>
                <a:gd name="T44" fmla="*/ 7 w 53"/>
                <a:gd name="T45" fmla="*/ 149 h 161"/>
                <a:gd name="T46" fmla="*/ 7 w 53"/>
                <a:gd name="T47" fmla="*/ 149 h 161"/>
                <a:gd name="T48" fmla="*/ 8 w 53"/>
                <a:gd name="T49" fmla="*/ 149 h 161"/>
                <a:gd name="T50" fmla="*/ 8 w 53"/>
                <a:gd name="T51" fmla="*/ 149 h 161"/>
                <a:gd name="T52" fmla="*/ 8 w 53"/>
                <a:gd name="T53" fmla="*/ 149 h 161"/>
                <a:gd name="T54" fmla="*/ 8 w 53"/>
                <a:gd name="T55" fmla="*/ 149 h 161"/>
                <a:gd name="T56" fmla="*/ 8 w 53"/>
                <a:gd name="T57" fmla="*/ 149 h 161"/>
                <a:gd name="T58" fmla="*/ 8 w 53"/>
                <a:gd name="T59" fmla="*/ 149 h 161"/>
                <a:gd name="T60" fmla="*/ 8 w 53"/>
                <a:gd name="T61" fmla="*/ 149 h 161"/>
                <a:gd name="T62" fmla="*/ 8 w 53"/>
                <a:gd name="T63" fmla="*/ 149 h 161"/>
                <a:gd name="T64" fmla="*/ 8 w 53"/>
                <a:gd name="T65" fmla="*/ 149 h 161"/>
                <a:gd name="T66" fmla="*/ 8 w 53"/>
                <a:gd name="T67" fmla="*/ 148 h 161"/>
                <a:gd name="T68" fmla="*/ 8 w 53"/>
                <a:gd name="T69" fmla="*/ 148 h 161"/>
                <a:gd name="T70" fmla="*/ 8 w 53"/>
                <a:gd name="T71" fmla="*/ 148 h 161"/>
                <a:gd name="T72" fmla="*/ 53 w 53"/>
                <a:gd name="T73" fmla="*/ 0 h 161"/>
                <a:gd name="T74" fmla="*/ 8 w 53"/>
                <a:gd name="T75" fmla="*/ 148 h 161"/>
                <a:gd name="T76" fmla="*/ 53 w 53"/>
                <a:gd name="T77" fmla="*/ 0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3" h="161">
                  <a:moveTo>
                    <a:pt x="0" y="161"/>
                  </a:moveTo>
                  <a:cubicBezTo>
                    <a:pt x="0" y="161"/>
                    <a:pt x="0" y="161"/>
                    <a:pt x="0" y="161"/>
                  </a:cubicBezTo>
                  <a:cubicBezTo>
                    <a:pt x="0" y="161"/>
                    <a:pt x="0" y="161"/>
                    <a:pt x="0" y="161"/>
                  </a:cubicBezTo>
                  <a:moveTo>
                    <a:pt x="0" y="16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moveTo>
                    <a:pt x="0" y="16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moveTo>
                    <a:pt x="0" y="16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moveTo>
                    <a:pt x="0" y="160"/>
                  </a:moveTo>
                  <a:cubicBezTo>
                    <a:pt x="0" y="160"/>
                    <a:pt x="0" y="160"/>
                    <a:pt x="0" y="160"/>
                  </a:cubicBezTo>
                  <a:cubicBezTo>
                    <a:pt x="0" y="160"/>
                    <a:pt x="0" y="160"/>
                    <a:pt x="0" y="160"/>
                  </a:cubicBezTo>
                  <a:moveTo>
                    <a:pt x="1" y="159"/>
                  </a:moveTo>
                  <a:cubicBezTo>
                    <a:pt x="1" y="159"/>
                    <a:pt x="1" y="159"/>
                    <a:pt x="1" y="159"/>
                  </a:cubicBezTo>
                  <a:cubicBezTo>
                    <a:pt x="1" y="159"/>
                    <a:pt x="1" y="159"/>
                    <a:pt x="1" y="159"/>
                  </a:cubicBezTo>
                  <a:moveTo>
                    <a:pt x="7" y="150"/>
                  </a:moveTo>
                  <a:cubicBezTo>
                    <a:pt x="7" y="150"/>
                    <a:pt x="7" y="150"/>
                    <a:pt x="7" y="150"/>
                  </a:cubicBezTo>
                  <a:cubicBezTo>
                    <a:pt x="7" y="150"/>
                    <a:pt x="7" y="150"/>
                    <a:pt x="7" y="150"/>
                  </a:cubicBezTo>
                  <a:moveTo>
                    <a:pt x="7" y="149"/>
                  </a:moveTo>
                  <a:cubicBezTo>
                    <a:pt x="7" y="149"/>
                    <a:pt x="7" y="149"/>
                    <a:pt x="7" y="149"/>
                  </a:cubicBezTo>
                  <a:cubicBezTo>
                    <a:pt x="7" y="149"/>
                    <a:pt x="7" y="149"/>
                    <a:pt x="7" y="149"/>
                  </a:cubicBezTo>
                  <a:moveTo>
                    <a:pt x="8" y="149"/>
                  </a:move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moveTo>
                    <a:pt x="8" y="149"/>
                  </a:move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moveTo>
                    <a:pt x="8" y="149"/>
                  </a:move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moveTo>
                    <a:pt x="8" y="148"/>
                  </a:move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moveTo>
                    <a:pt x="53" y="0"/>
                  </a:moveTo>
                  <a:cubicBezTo>
                    <a:pt x="52" y="21"/>
                    <a:pt x="46" y="89"/>
                    <a:pt x="8" y="148"/>
                  </a:cubicBezTo>
                  <a:cubicBezTo>
                    <a:pt x="46" y="89"/>
                    <a:pt x="52" y="21"/>
                    <a:pt x="53" y="0"/>
                  </a:cubicBezTo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6"/>
            <p:cNvSpPr>
              <a:spLocks/>
            </p:cNvSpPr>
            <p:nvPr/>
          </p:nvSpPr>
          <p:spPr bwMode="auto">
            <a:xfrm>
              <a:off x="10350412" y="1694217"/>
              <a:ext cx="997920" cy="1541991"/>
            </a:xfrm>
            <a:custGeom>
              <a:avLst/>
              <a:gdLst>
                <a:gd name="T0" fmla="*/ 154 w 154"/>
                <a:gd name="T1" fmla="*/ 9 h 238"/>
                <a:gd name="T2" fmla="*/ 154 w 154"/>
                <a:gd name="T3" fmla="*/ 9 h 238"/>
                <a:gd name="T4" fmla="*/ 152 w 154"/>
                <a:gd name="T5" fmla="*/ 27 h 238"/>
                <a:gd name="T6" fmla="*/ 152 w 154"/>
                <a:gd name="T7" fmla="*/ 27 h 238"/>
                <a:gd name="T8" fmla="*/ 152 w 154"/>
                <a:gd name="T9" fmla="*/ 27 h 238"/>
                <a:gd name="T10" fmla="*/ 152 w 154"/>
                <a:gd name="T11" fmla="*/ 28 h 238"/>
                <a:gd name="T12" fmla="*/ 143 w 154"/>
                <a:gd name="T13" fmla="*/ 74 h 238"/>
                <a:gd name="T14" fmla="*/ 143 w 154"/>
                <a:gd name="T15" fmla="*/ 74 h 238"/>
                <a:gd name="T16" fmla="*/ 143 w 154"/>
                <a:gd name="T17" fmla="*/ 74 h 238"/>
                <a:gd name="T18" fmla="*/ 143 w 154"/>
                <a:gd name="T19" fmla="*/ 75 h 238"/>
                <a:gd name="T20" fmla="*/ 95 w 154"/>
                <a:gd name="T21" fmla="*/ 77 h 238"/>
                <a:gd name="T22" fmla="*/ 106 w 154"/>
                <a:gd name="T23" fmla="*/ 98 h 238"/>
                <a:gd name="T24" fmla="*/ 101 w 154"/>
                <a:gd name="T25" fmla="*/ 114 h 238"/>
                <a:gd name="T26" fmla="*/ 101 w 154"/>
                <a:gd name="T27" fmla="*/ 114 h 238"/>
                <a:gd name="T28" fmla="*/ 80 w 154"/>
                <a:gd name="T29" fmla="*/ 125 h 238"/>
                <a:gd name="T30" fmla="*/ 80 w 154"/>
                <a:gd name="T31" fmla="*/ 125 h 238"/>
                <a:gd name="T32" fmla="*/ 65 w 154"/>
                <a:gd name="T33" fmla="*/ 120 h 238"/>
                <a:gd name="T34" fmla="*/ 65 w 154"/>
                <a:gd name="T35" fmla="*/ 120 h 238"/>
                <a:gd name="T36" fmla="*/ 30 w 154"/>
                <a:gd name="T37" fmla="*/ 167 h 238"/>
                <a:gd name="T38" fmla="*/ 30 w 154"/>
                <a:gd name="T39" fmla="*/ 167 h 238"/>
                <a:gd name="T40" fmla="*/ 30 w 154"/>
                <a:gd name="T41" fmla="*/ 167 h 238"/>
                <a:gd name="T42" fmla="*/ 30 w 154"/>
                <a:gd name="T43" fmla="*/ 167 h 238"/>
                <a:gd name="T44" fmla="*/ 30 w 154"/>
                <a:gd name="T45" fmla="*/ 167 h 238"/>
                <a:gd name="T46" fmla="*/ 30 w 154"/>
                <a:gd name="T47" fmla="*/ 167 h 238"/>
                <a:gd name="T48" fmla="*/ 30 w 154"/>
                <a:gd name="T49" fmla="*/ 167 h 238"/>
                <a:gd name="T50" fmla="*/ 30 w 154"/>
                <a:gd name="T51" fmla="*/ 167 h 238"/>
                <a:gd name="T52" fmla="*/ 30 w 154"/>
                <a:gd name="T53" fmla="*/ 167 h 238"/>
                <a:gd name="T54" fmla="*/ 30 w 154"/>
                <a:gd name="T55" fmla="*/ 167 h 238"/>
                <a:gd name="T56" fmla="*/ 30 w 154"/>
                <a:gd name="T57" fmla="*/ 167 h 238"/>
                <a:gd name="T58" fmla="*/ 30 w 154"/>
                <a:gd name="T59" fmla="*/ 167 h 238"/>
                <a:gd name="T60" fmla="*/ 30 w 154"/>
                <a:gd name="T61" fmla="*/ 167 h 238"/>
                <a:gd name="T62" fmla="*/ 30 w 154"/>
                <a:gd name="T63" fmla="*/ 167 h 238"/>
                <a:gd name="T64" fmla="*/ 20 w 154"/>
                <a:gd name="T65" fmla="*/ 189 h 238"/>
                <a:gd name="T66" fmla="*/ 20 w 154"/>
                <a:gd name="T67" fmla="*/ 189 h 238"/>
                <a:gd name="T68" fmla="*/ 20 w 154"/>
                <a:gd name="T69" fmla="*/ 190 h 238"/>
                <a:gd name="T70" fmla="*/ 9 w 154"/>
                <a:gd name="T71" fmla="*/ 206 h 238"/>
                <a:gd name="T72" fmla="*/ 9 w 154"/>
                <a:gd name="T73" fmla="*/ 206 h 238"/>
                <a:gd name="T74" fmla="*/ 9 w 154"/>
                <a:gd name="T75" fmla="*/ 206 h 238"/>
                <a:gd name="T76" fmla="*/ 25 w 154"/>
                <a:gd name="T77" fmla="*/ 238 h 238"/>
                <a:gd name="T78" fmla="*/ 64 w 154"/>
                <a:gd name="T79" fmla="*/ 208 h 238"/>
                <a:gd name="T80" fmla="*/ 101 w 154"/>
                <a:gd name="T81" fmla="*/ 165 h 238"/>
                <a:gd name="T82" fmla="*/ 101 w 154"/>
                <a:gd name="T83" fmla="*/ 164 h 238"/>
                <a:gd name="T84" fmla="*/ 101 w 154"/>
                <a:gd name="T85" fmla="*/ 164 h 238"/>
                <a:gd name="T86" fmla="*/ 101 w 154"/>
                <a:gd name="T87" fmla="*/ 164 h 238"/>
                <a:gd name="T88" fmla="*/ 101 w 154"/>
                <a:gd name="T89" fmla="*/ 164 h 238"/>
                <a:gd name="T90" fmla="*/ 102 w 154"/>
                <a:gd name="T91" fmla="*/ 163 h 238"/>
                <a:gd name="T92" fmla="*/ 108 w 154"/>
                <a:gd name="T93" fmla="*/ 154 h 238"/>
                <a:gd name="T94" fmla="*/ 108 w 154"/>
                <a:gd name="T95" fmla="*/ 153 h 238"/>
                <a:gd name="T96" fmla="*/ 109 w 154"/>
                <a:gd name="T97" fmla="*/ 153 h 238"/>
                <a:gd name="T98" fmla="*/ 109 w 154"/>
                <a:gd name="T99" fmla="*/ 153 h 238"/>
                <a:gd name="T100" fmla="*/ 109 w 154"/>
                <a:gd name="T101" fmla="*/ 153 h 238"/>
                <a:gd name="T102" fmla="*/ 109 w 154"/>
                <a:gd name="T103" fmla="*/ 152 h 238"/>
                <a:gd name="T104" fmla="*/ 109 w 154"/>
                <a:gd name="T105" fmla="*/ 152 h 238"/>
                <a:gd name="T106" fmla="*/ 154 w 154"/>
                <a:gd name="T107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" h="238">
                  <a:moveTo>
                    <a:pt x="154" y="0"/>
                  </a:moveTo>
                  <a:cubicBezTo>
                    <a:pt x="154" y="2"/>
                    <a:pt x="154" y="5"/>
                    <a:pt x="154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4" y="9"/>
                    <a:pt x="154" y="9"/>
                    <a:pt x="154" y="9"/>
                  </a:cubicBezTo>
                  <a:cubicBezTo>
                    <a:pt x="153" y="14"/>
                    <a:pt x="153" y="20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7"/>
                    <a:pt x="152" y="27"/>
                  </a:cubicBezTo>
                  <a:cubicBezTo>
                    <a:pt x="152" y="27"/>
                    <a:pt x="152" y="28"/>
                    <a:pt x="152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50" y="40"/>
                    <a:pt x="148" y="56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4"/>
                  </a:cubicBezTo>
                  <a:cubicBezTo>
                    <a:pt x="143" y="74"/>
                    <a:pt x="143" y="74"/>
                    <a:pt x="143" y="75"/>
                  </a:cubicBezTo>
                  <a:cubicBezTo>
                    <a:pt x="143" y="75"/>
                    <a:pt x="143" y="75"/>
                    <a:pt x="143" y="75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95" y="77"/>
                    <a:pt x="95" y="77"/>
                    <a:pt x="95" y="77"/>
                  </a:cubicBezTo>
                  <a:cubicBezTo>
                    <a:pt x="102" y="82"/>
                    <a:pt x="106" y="90"/>
                    <a:pt x="106" y="98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6" y="104"/>
                    <a:pt x="105" y="109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101" y="114"/>
                    <a:pt x="101" y="114"/>
                    <a:pt x="101" y="114"/>
                  </a:cubicBezTo>
                  <a:cubicBezTo>
                    <a:pt x="96" y="121"/>
                    <a:pt x="88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80" y="125"/>
                    <a:pt x="80" y="125"/>
                    <a:pt x="80" y="125"/>
                  </a:cubicBezTo>
                  <a:cubicBezTo>
                    <a:pt x="75" y="125"/>
                    <a:pt x="69" y="123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0" y="167"/>
                    <a:pt x="30" y="167"/>
                    <a:pt x="30" y="167"/>
                  </a:cubicBezTo>
                  <a:cubicBezTo>
                    <a:pt x="31" y="169"/>
                    <a:pt x="27" y="177"/>
                    <a:pt x="2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89"/>
                    <a:pt x="20" y="189"/>
                    <a:pt x="20" y="189"/>
                  </a:cubicBezTo>
                  <a:cubicBezTo>
                    <a:pt x="20" y="189"/>
                    <a:pt x="20" y="190"/>
                    <a:pt x="20" y="190"/>
                  </a:cubicBezTo>
                  <a:cubicBezTo>
                    <a:pt x="20" y="190"/>
                    <a:pt x="20" y="190"/>
                    <a:pt x="20" y="190"/>
                  </a:cubicBezTo>
                  <a:cubicBezTo>
                    <a:pt x="17" y="195"/>
                    <a:pt x="13" y="200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9" y="206"/>
                    <a:pt x="9" y="206"/>
                    <a:pt x="9" y="206"/>
                  </a:cubicBezTo>
                  <a:cubicBezTo>
                    <a:pt x="6" y="210"/>
                    <a:pt x="3" y="215"/>
                    <a:pt x="0" y="219"/>
                  </a:cubicBezTo>
                  <a:cubicBezTo>
                    <a:pt x="25" y="238"/>
                    <a:pt x="25" y="238"/>
                    <a:pt x="25" y="238"/>
                  </a:cubicBezTo>
                  <a:cubicBezTo>
                    <a:pt x="26" y="237"/>
                    <a:pt x="28" y="236"/>
                    <a:pt x="29" y="235"/>
                  </a:cubicBezTo>
                  <a:cubicBezTo>
                    <a:pt x="41" y="228"/>
                    <a:pt x="52" y="219"/>
                    <a:pt x="64" y="208"/>
                  </a:cubicBezTo>
                  <a:cubicBezTo>
                    <a:pt x="75" y="197"/>
                    <a:pt x="87" y="183"/>
                    <a:pt x="101" y="165"/>
                  </a:cubicBezTo>
                  <a:cubicBezTo>
                    <a:pt x="101" y="165"/>
                    <a:pt x="101" y="165"/>
                    <a:pt x="101" y="165"/>
                  </a:cubicBezTo>
                  <a:cubicBezTo>
                    <a:pt x="101" y="165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4"/>
                    <a:pt x="101" y="164"/>
                    <a:pt x="101" y="164"/>
                  </a:cubicBezTo>
                  <a:cubicBezTo>
                    <a:pt x="101" y="163"/>
                    <a:pt x="101" y="163"/>
                    <a:pt x="102" y="163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4" y="160"/>
                    <a:pt x="106" y="157"/>
                    <a:pt x="108" y="154"/>
                  </a:cubicBezTo>
                  <a:cubicBezTo>
                    <a:pt x="108" y="154"/>
                    <a:pt x="108" y="154"/>
                    <a:pt x="108" y="154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08" y="153"/>
                    <a:pt x="108" y="153"/>
                    <a:pt x="108" y="153"/>
                  </a:cubicBezTo>
                  <a:cubicBezTo>
                    <a:pt x="108" y="153"/>
                    <a:pt x="109" y="153"/>
                    <a:pt x="109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3"/>
                    <a:pt x="109" y="153"/>
                    <a:pt x="109" y="153"/>
                  </a:cubicBezTo>
                  <a:cubicBezTo>
                    <a:pt x="109" y="153"/>
                    <a:pt x="109" y="152"/>
                    <a:pt x="109" y="152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09" y="152"/>
                    <a:pt x="109" y="152"/>
                    <a:pt x="109" y="152"/>
                  </a:cubicBezTo>
                  <a:cubicBezTo>
                    <a:pt x="147" y="93"/>
                    <a:pt x="153" y="25"/>
                    <a:pt x="154" y="4"/>
                  </a:cubicBezTo>
                  <a:cubicBezTo>
                    <a:pt x="154" y="2"/>
                    <a:pt x="154" y="1"/>
                    <a:pt x="154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37"/>
            <p:cNvSpPr>
              <a:spLocks noEditPoints="1"/>
            </p:cNvSpPr>
            <p:nvPr/>
          </p:nvSpPr>
          <p:spPr bwMode="auto">
            <a:xfrm>
              <a:off x="11277247" y="1751632"/>
              <a:ext cx="71085" cy="426508"/>
            </a:xfrm>
            <a:custGeom>
              <a:avLst/>
              <a:gdLst>
                <a:gd name="T0" fmla="*/ 0 w 11"/>
                <a:gd name="T1" fmla="*/ 65 h 66"/>
                <a:gd name="T2" fmla="*/ 0 w 11"/>
                <a:gd name="T3" fmla="*/ 66 h 66"/>
                <a:gd name="T4" fmla="*/ 0 w 11"/>
                <a:gd name="T5" fmla="*/ 66 h 66"/>
                <a:gd name="T6" fmla="*/ 0 w 11"/>
                <a:gd name="T7" fmla="*/ 65 h 66"/>
                <a:gd name="T8" fmla="*/ 0 w 11"/>
                <a:gd name="T9" fmla="*/ 65 h 66"/>
                <a:gd name="T10" fmla="*/ 0 w 11"/>
                <a:gd name="T11" fmla="*/ 65 h 66"/>
                <a:gd name="T12" fmla="*/ 0 w 11"/>
                <a:gd name="T13" fmla="*/ 65 h 66"/>
                <a:gd name="T14" fmla="*/ 0 w 11"/>
                <a:gd name="T15" fmla="*/ 65 h 66"/>
                <a:gd name="T16" fmla="*/ 0 w 11"/>
                <a:gd name="T17" fmla="*/ 65 h 66"/>
                <a:gd name="T18" fmla="*/ 0 w 11"/>
                <a:gd name="T19" fmla="*/ 65 h 66"/>
                <a:gd name="T20" fmla="*/ 9 w 11"/>
                <a:gd name="T21" fmla="*/ 19 h 66"/>
                <a:gd name="T22" fmla="*/ 9 w 11"/>
                <a:gd name="T23" fmla="*/ 19 h 66"/>
                <a:gd name="T24" fmla="*/ 9 w 11"/>
                <a:gd name="T25" fmla="*/ 19 h 66"/>
                <a:gd name="T26" fmla="*/ 9 w 11"/>
                <a:gd name="T27" fmla="*/ 18 h 66"/>
                <a:gd name="T28" fmla="*/ 9 w 11"/>
                <a:gd name="T29" fmla="*/ 18 h 66"/>
                <a:gd name="T30" fmla="*/ 9 w 11"/>
                <a:gd name="T31" fmla="*/ 18 h 66"/>
                <a:gd name="T32" fmla="*/ 9 w 11"/>
                <a:gd name="T33" fmla="*/ 18 h 66"/>
                <a:gd name="T34" fmla="*/ 9 w 11"/>
                <a:gd name="T35" fmla="*/ 18 h 66"/>
                <a:gd name="T36" fmla="*/ 9 w 11"/>
                <a:gd name="T37" fmla="*/ 18 h 66"/>
                <a:gd name="T38" fmla="*/ 9 w 11"/>
                <a:gd name="T39" fmla="*/ 18 h 66"/>
                <a:gd name="T40" fmla="*/ 9 w 11"/>
                <a:gd name="T41" fmla="*/ 18 h 66"/>
                <a:gd name="T42" fmla="*/ 9 w 11"/>
                <a:gd name="T43" fmla="*/ 18 h 66"/>
                <a:gd name="T44" fmla="*/ 11 w 11"/>
                <a:gd name="T45" fmla="*/ 0 h 66"/>
                <a:gd name="T46" fmla="*/ 9 w 11"/>
                <a:gd name="T47" fmla="*/ 18 h 66"/>
                <a:gd name="T48" fmla="*/ 11 w 11"/>
                <a:gd name="T49" fmla="*/ 0 h 66"/>
                <a:gd name="T50" fmla="*/ 11 w 11"/>
                <a:gd name="T51" fmla="*/ 0 h 66"/>
                <a:gd name="T52" fmla="*/ 11 w 11"/>
                <a:gd name="T53" fmla="*/ 0 h 66"/>
                <a:gd name="T54" fmla="*/ 11 w 11"/>
                <a:gd name="T55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" h="66">
                  <a:moveTo>
                    <a:pt x="0" y="65"/>
                  </a:moveTo>
                  <a:cubicBezTo>
                    <a:pt x="0" y="65"/>
                    <a:pt x="0" y="65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5"/>
                    <a:pt x="0" y="65"/>
                    <a:pt x="0" y="65"/>
                  </a:cubicBezTo>
                  <a:moveTo>
                    <a:pt x="0" y="6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moveTo>
                    <a:pt x="0" y="65"/>
                  </a:move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moveTo>
                    <a:pt x="11" y="0"/>
                  </a:moveTo>
                  <a:cubicBezTo>
                    <a:pt x="10" y="5"/>
                    <a:pt x="10" y="11"/>
                    <a:pt x="9" y="18"/>
                  </a:cubicBezTo>
                  <a:cubicBezTo>
                    <a:pt x="10" y="11"/>
                    <a:pt x="10" y="5"/>
                    <a:pt x="11" y="0"/>
                  </a:cubicBezTo>
                  <a:moveTo>
                    <a:pt x="11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rgbClr val="F1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8"/>
            <p:cNvSpPr>
              <a:spLocks noEditPoints="1"/>
            </p:cNvSpPr>
            <p:nvPr/>
          </p:nvSpPr>
          <p:spPr bwMode="auto">
            <a:xfrm>
              <a:off x="10410560" y="2776892"/>
              <a:ext cx="133967" cy="251531"/>
            </a:xfrm>
            <a:custGeom>
              <a:avLst/>
              <a:gdLst>
                <a:gd name="T0" fmla="*/ 0 w 21"/>
                <a:gd name="T1" fmla="*/ 39 h 39"/>
                <a:gd name="T2" fmla="*/ 0 w 21"/>
                <a:gd name="T3" fmla="*/ 39 h 39"/>
                <a:gd name="T4" fmla="*/ 0 w 21"/>
                <a:gd name="T5" fmla="*/ 39 h 39"/>
                <a:gd name="T6" fmla="*/ 0 w 21"/>
                <a:gd name="T7" fmla="*/ 39 h 39"/>
                <a:gd name="T8" fmla="*/ 0 w 21"/>
                <a:gd name="T9" fmla="*/ 39 h 39"/>
                <a:gd name="T10" fmla="*/ 0 w 21"/>
                <a:gd name="T11" fmla="*/ 39 h 39"/>
                <a:gd name="T12" fmla="*/ 11 w 21"/>
                <a:gd name="T13" fmla="*/ 23 h 39"/>
                <a:gd name="T14" fmla="*/ 0 w 21"/>
                <a:gd name="T15" fmla="*/ 39 h 39"/>
                <a:gd name="T16" fmla="*/ 11 w 21"/>
                <a:gd name="T17" fmla="*/ 23 h 39"/>
                <a:gd name="T18" fmla="*/ 11 w 21"/>
                <a:gd name="T19" fmla="*/ 22 h 39"/>
                <a:gd name="T20" fmla="*/ 11 w 21"/>
                <a:gd name="T21" fmla="*/ 23 h 39"/>
                <a:gd name="T22" fmla="*/ 11 w 21"/>
                <a:gd name="T23" fmla="*/ 22 h 39"/>
                <a:gd name="T24" fmla="*/ 11 w 21"/>
                <a:gd name="T25" fmla="*/ 22 h 39"/>
                <a:gd name="T26" fmla="*/ 11 w 21"/>
                <a:gd name="T27" fmla="*/ 22 h 39"/>
                <a:gd name="T28" fmla="*/ 11 w 21"/>
                <a:gd name="T29" fmla="*/ 22 h 39"/>
                <a:gd name="T30" fmla="*/ 11 w 21"/>
                <a:gd name="T31" fmla="*/ 22 h 39"/>
                <a:gd name="T32" fmla="*/ 11 w 21"/>
                <a:gd name="T33" fmla="*/ 22 h 39"/>
                <a:gd name="T34" fmla="*/ 11 w 21"/>
                <a:gd name="T35" fmla="*/ 22 h 39"/>
                <a:gd name="T36" fmla="*/ 21 w 21"/>
                <a:gd name="T37" fmla="*/ 0 h 39"/>
                <a:gd name="T38" fmla="*/ 21 w 21"/>
                <a:gd name="T39" fmla="*/ 0 h 39"/>
                <a:gd name="T40" fmla="*/ 21 w 21"/>
                <a:gd name="T41" fmla="*/ 0 h 39"/>
                <a:gd name="T42" fmla="*/ 21 w 21"/>
                <a:gd name="T43" fmla="*/ 0 h 39"/>
                <a:gd name="T44" fmla="*/ 21 w 21"/>
                <a:gd name="T45" fmla="*/ 0 h 39"/>
                <a:gd name="T46" fmla="*/ 21 w 21"/>
                <a:gd name="T47" fmla="*/ 0 h 39"/>
                <a:gd name="T48" fmla="*/ 21 w 21"/>
                <a:gd name="T49" fmla="*/ 0 h 39"/>
                <a:gd name="T50" fmla="*/ 21 w 21"/>
                <a:gd name="T51" fmla="*/ 0 h 39"/>
                <a:gd name="T52" fmla="*/ 21 w 21"/>
                <a:gd name="T53" fmla="*/ 0 h 39"/>
                <a:gd name="T54" fmla="*/ 21 w 21"/>
                <a:gd name="T55" fmla="*/ 0 h 39"/>
                <a:gd name="T56" fmla="*/ 21 w 21"/>
                <a:gd name="T57" fmla="*/ 0 h 39"/>
                <a:gd name="T58" fmla="*/ 21 w 21"/>
                <a:gd name="T59" fmla="*/ 0 h 39"/>
                <a:gd name="T60" fmla="*/ 21 w 21"/>
                <a:gd name="T61" fmla="*/ 0 h 39"/>
                <a:gd name="T62" fmla="*/ 21 w 21"/>
                <a:gd name="T63" fmla="*/ 0 h 39"/>
                <a:gd name="T64" fmla="*/ 21 w 21"/>
                <a:gd name="T65" fmla="*/ 0 h 39"/>
                <a:gd name="T66" fmla="*/ 21 w 21"/>
                <a:gd name="T67" fmla="*/ 0 h 39"/>
                <a:gd name="T68" fmla="*/ 21 w 21"/>
                <a:gd name="T69" fmla="*/ 0 h 39"/>
                <a:gd name="T70" fmla="*/ 21 w 21"/>
                <a:gd name="T71" fmla="*/ 0 h 39"/>
                <a:gd name="T72" fmla="*/ 21 w 21"/>
                <a:gd name="T73" fmla="*/ 0 h 39"/>
                <a:gd name="T74" fmla="*/ 21 w 21"/>
                <a:gd name="T75" fmla="*/ 0 h 39"/>
                <a:gd name="T76" fmla="*/ 21 w 21"/>
                <a:gd name="T77" fmla="*/ 0 h 39"/>
                <a:gd name="T78" fmla="*/ 21 w 21"/>
                <a:gd name="T79" fmla="*/ 0 h 39"/>
                <a:gd name="T80" fmla="*/ 21 w 21"/>
                <a:gd name="T81" fmla="*/ 0 h 39"/>
                <a:gd name="T82" fmla="*/ 21 w 21"/>
                <a:gd name="T83" fmla="*/ 0 h 39"/>
                <a:gd name="T84" fmla="*/ 21 w 21"/>
                <a:gd name="T85" fmla="*/ 0 h 39"/>
                <a:gd name="T86" fmla="*/ 21 w 21"/>
                <a:gd name="T87" fmla="*/ 0 h 39"/>
                <a:gd name="T88" fmla="*/ 21 w 21"/>
                <a:gd name="T89" fmla="*/ 0 h 39"/>
                <a:gd name="T90" fmla="*/ 21 w 21"/>
                <a:gd name="T91" fmla="*/ 0 h 39"/>
                <a:gd name="T92" fmla="*/ 21 w 21"/>
                <a:gd name="T93" fmla="*/ 0 h 39"/>
                <a:gd name="T94" fmla="*/ 21 w 21"/>
                <a:gd name="T95" fmla="*/ 0 h 39"/>
                <a:gd name="T96" fmla="*/ 21 w 21"/>
                <a:gd name="T97" fmla="*/ 0 h 39"/>
                <a:gd name="T98" fmla="*/ 21 w 21"/>
                <a:gd name="T99" fmla="*/ 0 h 39"/>
                <a:gd name="T100" fmla="*/ 21 w 21"/>
                <a:gd name="T101" fmla="*/ 0 h 39"/>
                <a:gd name="T102" fmla="*/ 21 w 21"/>
                <a:gd name="T103" fmla="*/ 0 h 39"/>
                <a:gd name="T104" fmla="*/ 21 w 21"/>
                <a:gd name="T105" fmla="*/ 0 h 39"/>
                <a:gd name="T106" fmla="*/ 21 w 21"/>
                <a:gd name="T107" fmla="*/ 0 h 39"/>
                <a:gd name="T108" fmla="*/ 21 w 21"/>
                <a:gd name="T109" fmla="*/ 0 h 39"/>
                <a:gd name="T110" fmla="*/ 21 w 21"/>
                <a:gd name="T111" fmla="*/ 0 h 39"/>
                <a:gd name="T112" fmla="*/ 21 w 21"/>
                <a:gd name="T1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" h="39"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0" y="39"/>
                  </a:moveTo>
                  <a:cubicBezTo>
                    <a:pt x="0" y="39"/>
                    <a:pt x="0" y="39"/>
                    <a:pt x="0" y="39"/>
                  </a:cubicBezTo>
                  <a:cubicBezTo>
                    <a:pt x="0" y="39"/>
                    <a:pt x="0" y="39"/>
                    <a:pt x="0" y="39"/>
                  </a:cubicBezTo>
                  <a:moveTo>
                    <a:pt x="11" y="23"/>
                  </a:moveTo>
                  <a:cubicBezTo>
                    <a:pt x="8" y="28"/>
                    <a:pt x="4" y="33"/>
                    <a:pt x="0" y="39"/>
                  </a:cubicBezTo>
                  <a:cubicBezTo>
                    <a:pt x="4" y="33"/>
                    <a:pt x="8" y="28"/>
                    <a:pt x="11" y="23"/>
                  </a:cubicBezTo>
                  <a:moveTo>
                    <a:pt x="11" y="22"/>
                  </a:moveTo>
                  <a:cubicBezTo>
                    <a:pt x="11" y="22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005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9"/>
            <p:cNvSpPr>
              <a:spLocks/>
            </p:cNvSpPr>
            <p:nvPr/>
          </p:nvSpPr>
          <p:spPr bwMode="auto">
            <a:xfrm>
              <a:off x="10421497" y="3279953"/>
              <a:ext cx="8202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0"/>
            <p:cNvSpPr>
              <a:spLocks/>
            </p:cNvSpPr>
            <p:nvPr/>
          </p:nvSpPr>
          <p:spPr bwMode="auto">
            <a:xfrm>
              <a:off x="10421497" y="3260815"/>
              <a:ext cx="46478" cy="19138"/>
            </a:xfrm>
            <a:custGeom>
              <a:avLst/>
              <a:gdLst>
                <a:gd name="T0" fmla="*/ 7 w 7"/>
                <a:gd name="T1" fmla="*/ 0 h 3"/>
                <a:gd name="T2" fmla="*/ 0 w 7"/>
                <a:gd name="T3" fmla="*/ 3 h 3"/>
                <a:gd name="T4" fmla="*/ 0 w 7"/>
                <a:gd name="T5" fmla="*/ 3 h 3"/>
                <a:gd name="T6" fmla="*/ 1 w 7"/>
                <a:gd name="T7" fmla="*/ 3 h 3"/>
                <a:gd name="T8" fmla="*/ 7 w 7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0"/>
                  </a:moveTo>
                  <a:cubicBezTo>
                    <a:pt x="5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3" y="2"/>
                    <a:pt x="5" y="1"/>
                    <a:pt x="7" y="0"/>
                  </a:cubicBezTo>
                </a:path>
              </a:pathLst>
            </a:custGeom>
            <a:solidFill>
              <a:srgbClr val="006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1"/>
            <p:cNvSpPr>
              <a:spLocks/>
            </p:cNvSpPr>
            <p:nvPr/>
          </p:nvSpPr>
          <p:spPr bwMode="auto">
            <a:xfrm>
              <a:off x="10506251" y="3236209"/>
              <a:ext cx="8202" cy="54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</a:path>
              </a:pathLst>
            </a:custGeom>
            <a:solidFill>
              <a:srgbClr val="FCFD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2"/>
            <p:cNvSpPr>
              <a:spLocks/>
            </p:cNvSpPr>
            <p:nvPr/>
          </p:nvSpPr>
          <p:spPr bwMode="auto">
            <a:xfrm>
              <a:off x="10500783" y="3241677"/>
              <a:ext cx="5468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EEEF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3"/>
            <p:cNvSpPr>
              <a:spLocks/>
            </p:cNvSpPr>
            <p:nvPr/>
          </p:nvSpPr>
          <p:spPr bwMode="auto">
            <a:xfrm>
              <a:off x="10467975" y="3241677"/>
              <a:ext cx="32808" cy="19138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  <a:gd name="T6" fmla="*/ 5 w 5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</a:path>
              </a:pathLst>
            </a:custGeom>
            <a:solidFill>
              <a:srgbClr val="006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4"/>
            <p:cNvSpPr>
              <a:spLocks noEditPoints="1"/>
            </p:cNvSpPr>
            <p:nvPr/>
          </p:nvSpPr>
          <p:spPr bwMode="auto">
            <a:xfrm>
              <a:off x="11348332" y="167507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A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5"/>
            <p:cNvSpPr>
              <a:spLocks noEditPoints="1"/>
            </p:cNvSpPr>
            <p:nvPr/>
          </p:nvSpPr>
          <p:spPr bwMode="auto">
            <a:xfrm>
              <a:off x="11083131" y="1675079"/>
              <a:ext cx="265201" cy="503061"/>
            </a:xfrm>
            <a:custGeom>
              <a:avLst/>
              <a:gdLst>
                <a:gd name="T0" fmla="*/ 30 w 41"/>
                <a:gd name="T1" fmla="*/ 77 h 78"/>
                <a:gd name="T2" fmla="*/ 30 w 41"/>
                <a:gd name="T3" fmla="*/ 77 h 78"/>
                <a:gd name="T4" fmla="*/ 30 w 41"/>
                <a:gd name="T5" fmla="*/ 77 h 78"/>
                <a:gd name="T6" fmla="*/ 30 w 41"/>
                <a:gd name="T7" fmla="*/ 77 h 78"/>
                <a:gd name="T8" fmla="*/ 30 w 41"/>
                <a:gd name="T9" fmla="*/ 77 h 78"/>
                <a:gd name="T10" fmla="*/ 30 w 41"/>
                <a:gd name="T11" fmla="*/ 77 h 78"/>
                <a:gd name="T12" fmla="*/ 0 w 41"/>
                <a:gd name="T13" fmla="*/ 56 h 78"/>
                <a:gd name="T14" fmla="*/ 0 w 41"/>
                <a:gd name="T15" fmla="*/ 56 h 78"/>
                <a:gd name="T16" fmla="*/ 30 w 41"/>
                <a:gd name="T17" fmla="*/ 78 h 78"/>
                <a:gd name="T18" fmla="*/ 0 w 41"/>
                <a:gd name="T19" fmla="*/ 56 h 78"/>
                <a:gd name="T20" fmla="*/ 39 w 41"/>
                <a:gd name="T21" fmla="*/ 31 h 78"/>
                <a:gd name="T22" fmla="*/ 30 w 41"/>
                <a:gd name="T23" fmla="*/ 77 h 78"/>
                <a:gd name="T24" fmla="*/ 39 w 41"/>
                <a:gd name="T25" fmla="*/ 31 h 78"/>
                <a:gd name="T26" fmla="*/ 39 w 41"/>
                <a:gd name="T27" fmla="*/ 30 h 78"/>
                <a:gd name="T28" fmla="*/ 39 w 41"/>
                <a:gd name="T29" fmla="*/ 31 h 78"/>
                <a:gd name="T30" fmla="*/ 39 w 41"/>
                <a:gd name="T31" fmla="*/ 30 h 78"/>
                <a:gd name="T32" fmla="*/ 39 w 41"/>
                <a:gd name="T33" fmla="*/ 30 h 78"/>
                <a:gd name="T34" fmla="*/ 39 w 41"/>
                <a:gd name="T35" fmla="*/ 30 h 78"/>
                <a:gd name="T36" fmla="*/ 39 w 41"/>
                <a:gd name="T37" fmla="*/ 30 h 78"/>
                <a:gd name="T38" fmla="*/ 39 w 41"/>
                <a:gd name="T39" fmla="*/ 30 h 78"/>
                <a:gd name="T40" fmla="*/ 39 w 41"/>
                <a:gd name="T41" fmla="*/ 30 h 78"/>
                <a:gd name="T42" fmla="*/ 39 w 41"/>
                <a:gd name="T43" fmla="*/ 30 h 78"/>
                <a:gd name="T44" fmla="*/ 39 w 41"/>
                <a:gd name="T45" fmla="*/ 30 h 78"/>
                <a:gd name="T46" fmla="*/ 39 w 41"/>
                <a:gd name="T47" fmla="*/ 30 h 78"/>
                <a:gd name="T48" fmla="*/ 39 w 41"/>
                <a:gd name="T49" fmla="*/ 30 h 78"/>
                <a:gd name="T50" fmla="*/ 41 w 41"/>
                <a:gd name="T51" fmla="*/ 12 h 78"/>
                <a:gd name="T52" fmla="*/ 41 w 41"/>
                <a:gd name="T53" fmla="*/ 12 h 78"/>
                <a:gd name="T54" fmla="*/ 41 w 41"/>
                <a:gd name="T55" fmla="*/ 12 h 78"/>
                <a:gd name="T56" fmla="*/ 41 w 41"/>
                <a:gd name="T57" fmla="*/ 2 h 78"/>
                <a:gd name="T58" fmla="*/ 41 w 41"/>
                <a:gd name="T59" fmla="*/ 12 h 78"/>
                <a:gd name="T60" fmla="*/ 41 w 41"/>
                <a:gd name="T61" fmla="*/ 3 h 78"/>
                <a:gd name="T62" fmla="*/ 41 w 41"/>
                <a:gd name="T63" fmla="*/ 3 h 78"/>
                <a:gd name="T64" fmla="*/ 41 w 41"/>
                <a:gd name="T65" fmla="*/ 3 h 78"/>
                <a:gd name="T66" fmla="*/ 41 w 41"/>
                <a:gd name="T67" fmla="*/ 2 h 78"/>
                <a:gd name="T68" fmla="*/ 41 w 41"/>
                <a:gd name="T69" fmla="*/ 0 h 78"/>
                <a:gd name="T70" fmla="*/ 41 w 41"/>
                <a:gd name="T71" fmla="*/ 1 h 78"/>
                <a:gd name="T72" fmla="*/ 41 w 41"/>
                <a:gd name="T73" fmla="*/ 0 h 78"/>
                <a:gd name="T74" fmla="*/ 41 w 41"/>
                <a:gd name="T75" fmla="*/ 0 h 78"/>
                <a:gd name="T76" fmla="*/ 41 w 41"/>
                <a:gd name="T77" fmla="*/ 0 h 78"/>
                <a:gd name="T78" fmla="*/ 41 w 41"/>
                <a:gd name="T79" fmla="*/ 0 h 78"/>
                <a:gd name="T80" fmla="*/ 41 w 41"/>
                <a:gd name="T81" fmla="*/ 0 h 78"/>
                <a:gd name="T82" fmla="*/ 41 w 41"/>
                <a:gd name="T83" fmla="*/ 0 h 78"/>
                <a:gd name="T84" fmla="*/ 41 w 41"/>
                <a:gd name="T85" fmla="*/ 0 h 78"/>
                <a:gd name="T86" fmla="*/ 41 w 41"/>
                <a:gd name="T87" fmla="*/ 0 h 78"/>
                <a:gd name="T88" fmla="*/ 41 w 41"/>
                <a:gd name="T89" fmla="*/ 0 h 78"/>
                <a:gd name="T90" fmla="*/ 41 w 41"/>
                <a:gd name="T91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" h="78">
                  <a:moveTo>
                    <a:pt x="30" y="77"/>
                  </a:move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moveTo>
                    <a:pt x="30" y="77"/>
                  </a:move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moveTo>
                    <a:pt x="0" y="56"/>
                  </a:moveTo>
                  <a:cubicBezTo>
                    <a:pt x="0" y="56"/>
                    <a:pt x="0" y="56"/>
                    <a:pt x="0" y="56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0" y="56"/>
                    <a:pt x="0" y="56"/>
                    <a:pt x="0" y="56"/>
                  </a:cubicBezTo>
                  <a:moveTo>
                    <a:pt x="39" y="31"/>
                  </a:moveTo>
                  <a:cubicBezTo>
                    <a:pt x="37" y="43"/>
                    <a:pt x="35" y="59"/>
                    <a:pt x="30" y="77"/>
                  </a:cubicBezTo>
                  <a:cubicBezTo>
                    <a:pt x="35" y="59"/>
                    <a:pt x="37" y="43"/>
                    <a:pt x="39" y="31"/>
                  </a:cubicBezTo>
                  <a:moveTo>
                    <a:pt x="39" y="30"/>
                  </a:moveTo>
                  <a:cubicBezTo>
                    <a:pt x="39" y="30"/>
                    <a:pt x="39" y="31"/>
                    <a:pt x="39" y="31"/>
                  </a:cubicBezTo>
                  <a:cubicBezTo>
                    <a:pt x="39" y="31"/>
                    <a:pt x="39" y="30"/>
                    <a:pt x="39" y="30"/>
                  </a:cubicBezTo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moveTo>
                    <a:pt x="41" y="12"/>
                  </a:move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moveTo>
                    <a:pt x="41" y="2"/>
                  </a:moveTo>
                  <a:cubicBezTo>
                    <a:pt x="41" y="4"/>
                    <a:pt x="41" y="7"/>
                    <a:pt x="41" y="12"/>
                  </a:cubicBezTo>
                  <a:cubicBezTo>
                    <a:pt x="41" y="8"/>
                    <a:pt x="41" y="5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3"/>
                    <a:pt x="41" y="2"/>
                    <a:pt x="41" y="2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rgbClr val="F1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6"/>
            <p:cNvSpPr>
              <a:spLocks/>
            </p:cNvSpPr>
            <p:nvPr/>
          </p:nvSpPr>
          <p:spPr bwMode="auto">
            <a:xfrm>
              <a:off x="11083131" y="1675079"/>
              <a:ext cx="265201" cy="503061"/>
            </a:xfrm>
            <a:custGeom>
              <a:avLst/>
              <a:gdLst>
                <a:gd name="T0" fmla="*/ 41 w 41"/>
                <a:gd name="T1" fmla="*/ 0 h 78"/>
                <a:gd name="T2" fmla="*/ 41 w 41"/>
                <a:gd name="T3" fmla="*/ 0 h 78"/>
                <a:gd name="T4" fmla="*/ 41 w 41"/>
                <a:gd name="T5" fmla="*/ 0 h 78"/>
                <a:gd name="T6" fmla="*/ 0 w 41"/>
                <a:gd name="T7" fmla="*/ 56 h 78"/>
                <a:gd name="T8" fmla="*/ 30 w 41"/>
                <a:gd name="T9" fmla="*/ 78 h 78"/>
                <a:gd name="T10" fmla="*/ 30 w 41"/>
                <a:gd name="T11" fmla="*/ 77 h 78"/>
                <a:gd name="T12" fmla="*/ 30 w 41"/>
                <a:gd name="T13" fmla="*/ 77 h 78"/>
                <a:gd name="T14" fmla="*/ 30 w 41"/>
                <a:gd name="T15" fmla="*/ 77 h 78"/>
                <a:gd name="T16" fmla="*/ 30 w 41"/>
                <a:gd name="T17" fmla="*/ 77 h 78"/>
                <a:gd name="T18" fmla="*/ 30 w 41"/>
                <a:gd name="T19" fmla="*/ 77 h 78"/>
                <a:gd name="T20" fmla="*/ 39 w 41"/>
                <a:gd name="T21" fmla="*/ 31 h 78"/>
                <a:gd name="T22" fmla="*/ 39 w 41"/>
                <a:gd name="T23" fmla="*/ 31 h 78"/>
                <a:gd name="T24" fmla="*/ 39 w 41"/>
                <a:gd name="T25" fmla="*/ 30 h 78"/>
                <a:gd name="T26" fmla="*/ 39 w 41"/>
                <a:gd name="T27" fmla="*/ 30 h 78"/>
                <a:gd name="T28" fmla="*/ 39 w 41"/>
                <a:gd name="T29" fmla="*/ 30 h 78"/>
                <a:gd name="T30" fmla="*/ 39 w 41"/>
                <a:gd name="T31" fmla="*/ 30 h 78"/>
                <a:gd name="T32" fmla="*/ 39 w 41"/>
                <a:gd name="T33" fmla="*/ 30 h 78"/>
                <a:gd name="T34" fmla="*/ 39 w 41"/>
                <a:gd name="T35" fmla="*/ 30 h 78"/>
                <a:gd name="T36" fmla="*/ 39 w 41"/>
                <a:gd name="T37" fmla="*/ 30 h 78"/>
                <a:gd name="T38" fmla="*/ 41 w 41"/>
                <a:gd name="T39" fmla="*/ 12 h 78"/>
                <a:gd name="T40" fmla="*/ 41 w 41"/>
                <a:gd name="T41" fmla="*/ 12 h 78"/>
                <a:gd name="T42" fmla="*/ 41 w 41"/>
                <a:gd name="T43" fmla="*/ 12 h 78"/>
                <a:gd name="T44" fmla="*/ 41 w 41"/>
                <a:gd name="T45" fmla="*/ 2 h 78"/>
                <a:gd name="T46" fmla="*/ 41 w 41"/>
                <a:gd name="T47" fmla="*/ 1 h 78"/>
                <a:gd name="T48" fmla="*/ 41 w 41"/>
                <a:gd name="T49" fmla="*/ 1 h 78"/>
                <a:gd name="T50" fmla="*/ 41 w 41"/>
                <a:gd name="T51" fmla="*/ 1 h 78"/>
                <a:gd name="T52" fmla="*/ 41 w 41"/>
                <a:gd name="T53" fmla="*/ 1 h 78"/>
                <a:gd name="T54" fmla="*/ 41 w 41"/>
                <a:gd name="T55" fmla="*/ 0 h 78"/>
                <a:gd name="T56" fmla="*/ 41 w 41"/>
                <a:gd name="T57" fmla="*/ 0 h 78"/>
                <a:gd name="T58" fmla="*/ 41 w 41"/>
                <a:gd name="T59" fmla="*/ 0 h 78"/>
                <a:gd name="T60" fmla="*/ 41 w 41"/>
                <a:gd name="T61" fmla="*/ 0 h 78"/>
                <a:gd name="T62" fmla="*/ 41 w 41"/>
                <a:gd name="T63" fmla="*/ 0 h 78"/>
                <a:gd name="T64" fmla="*/ 41 w 41"/>
                <a:gd name="T65" fmla="*/ 0 h 78"/>
                <a:gd name="T66" fmla="*/ 41 w 41"/>
                <a:gd name="T67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" h="78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56"/>
                    <a:pt x="0" y="56"/>
                    <a:pt x="0" y="56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5" y="59"/>
                    <a:pt x="37" y="43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23"/>
                    <a:pt x="40" y="17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7"/>
                    <a:pt x="41" y="4"/>
                    <a:pt x="41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0"/>
                    <a:pt x="41" y="0"/>
                    <a:pt x="41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7"/>
            <p:cNvSpPr>
              <a:spLocks noEditPoints="1"/>
            </p:cNvSpPr>
            <p:nvPr/>
          </p:nvSpPr>
          <p:spPr bwMode="auto">
            <a:xfrm>
              <a:off x="10771452" y="2432405"/>
              <a:ext cx="235126" cy="71085"/>
            </a:xfrm>
            <a:custGeom>
              <a:avLst/>
              <a:gdLst>
                <a:gd name="T0" fmla="*/ 15 w 36"/>
                <a:gd name="T1" fmla="*/ 11 h 11"/>
                <a:gd name="T2" fmla="*/ 15 w 36"/>
                <a:gd name="T3" fmla="*/ 11 h 11"/>
                <a:gd name="T4" fmla="*/ 15 w 36"/>
                <a:gd name="T5" fmla="*/ 11 h 11"/>
                <a:gd name="T6" fmla="*/ 15 w 36"/>
                <a:gd name="T7" fmla="*/ 11 h 11"/>
                <a:gd name="T8" fmla="*/ 0 w 36"/>
                <a:gd name="T9" fmla="*/ 6 h 11"/>
                <a:gd name="T10" fmla="*/ 0 w 36"/>
                <a:gd name="T11" fmla="*/ 6 h 11"/>
                <a:gd name="T12" fmla="*/ 0 w 36"/>
                <a:gd name="T13" fmla="*/ 6 h 11"/>
                <a:gd name="T14" fmla="*/ 36 w 36"/>
                <a:gd name="T15" fmla="*/ 0 h 11"/>
                <a:gd name="T16" fmla="*/ 15 w 36"/>
                <a:gd name="T17" fmla="*/ 11 h 11"/>
                <a:gd name="T18" fmla="*/ 36 w 36"/>
                <a:gd name="T19" fmla="*/ 0 h 11"/>
                <a:gd name="T20" fmla="*/ 36 w 36"/>
                <a:gd name="T21" fmla="*/ 0 h 11"/>
                <a:gd name="T22" fmla="*/ 36 w 36"/>
                <a:gd name="T23" fmla="*/ 0 h 11"/>
                <a:gd name="T24" fmla="*/ 36 w 36"/>
                <a:gd name="T2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1">
                  <a:moveTo>
                    <a:pt x="15" y="11"/>
                  </a:move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moveTo>
                    <a:pt x="0" y="6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moveTo>
                    <a:pt x="36" y="0"/>
                  </a:moveTo>
                  <a:cubicBezTo>
                    <a:pt x="31" y="7"/>
                    <a:pt x="23" y="11"/>
                    <a:pt x="15" y="11"/>
                  </a:cubicBezTo>
                  <a:cubicBezTo>
                    <a:pt x="23" y="11"/>
                    <a:pt x="31" y="7"/>
                    <a:pt x="36" y="0"/>
                  </a:cubicBezTo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rgbClr val="F197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8"/>
            <p:cNvSpPr>
              <a:spLocks/>
            </p:cNvSpPr>
            <p:nvPr/>
          </p:nvSpPr>
          <p:spPr bwMode="auto">
            <a:xfrm>
              <a:off x="10771452" y="2191810"/>
              <a:ext cx="265201" cy="311679"/>
            </a:xfrm>
            <a:custGeom>
              <a:avLst/>
              <a:gdLst>
                <a:gd name="T0" fmla="*/ 30 w 41"/>
                <a:gd name="T1" fmla="*/ 0 h 48"/>
                <a:gd name="T2" fmla="*/ 26 w 41"/>
                <a:gd name="T3" fmla="*/ 6 h 48"/>
                <a:gd name="T4" fmla="*/ 34 w 41"/>
                <a:gd name="T5" fmla="*/ 21 h 48"/>
                <a:gd name="T6" fmla="*/ 31 w 41"/>
                <a:gd name="T7" fmla="*/ 33 h 48"/>
                <a:gd name="T8" fmla="*/ 15 w 41"/>
                <a:gd name="T9" fmla="*/ 41 h 48"/>
                <a:gd name="T10" fmla="*/ 4 w 41"/>
                <a:gd name="T11" fmla="*/ 37 h 48"/>
                <a:gd name="T12" fmla="*/ 4 w 41"/>
                <a:gd name="T13" fmla="*/ 37 h 48"/>
                <a:gd name="T14" fmla="*/ 0 w 41"/>
                <a:gd name="T15" fmla="*/ 43 h 48"/>
                <a:gd name="T16" fmla="*/ 0 w 41"/>
                <a:gd name="T17" fmla="*/ 43 h 48"/>
                <a:gd name="T18" fmla="*/ 0 w 41"/>
                <a:gd name="T19" fmla="*/ 43 h 48"/>
                <a:gd name="T20" fmla="*/ 0 w 41"/>
                <a:gd name="T21" fmla="*/ 43 h 48"/>
                <a:gd name="T22" fmla="*/ 0 w 41"/>
                <a:gd name="T23" fmla="*/ 43 h 48"/>
                <a:gd name="T24" fmla="*/ 15 w 41"/>
                <a:gd name="T25" fmla="*/ 48 h 48"/>
                <a:gd name="T26" fmla="*/ 15 w 41"/>
                <a:gd name="T27" fmla="*/ 48 h 48"/>
                <a:gd name="T28" fmla="*/ 15 w 41"/>
                <a:gd name="T29" fmla="*/ 48 h 48"/>
                <a:gd name="T30" fmla="*/ 15 w 41"/>
                <a:gd name="T31" fmla="*/ 48 h 48"/>
                <a:gd name="T32" fmla="*/ 15 w 41"/>
                <a:gd name="T33" fmla="*/ 48 h 48"/>
                <a:gd name="T34" fmla="*/ 15 w 41"/>
                <a:gd name="T35" fmla="*/ 48 h 48"/>
                <a:gd name="T36" fmla="*/ 36 w 41"/>
                <a:gd name="T37" fmla="*/ 37 h 48"/>
                <a:gd name="T38" fmla="*/ 36 w 41"/>
                <a:gd name="T39" fmla="*/ 37 h 48"/>
                <a:gd name="T40" fmla="*/ 36 w 41"/>
                <a:gd name="T41" fmla="*/ 37 h 48"/>
                <a:gd name="T42" fmla="*/ 36 w 41"/>
                <a:gd name="T43" fmla="*/ 37 h 48"/>
                <a:gd name="T44" fmla="*/ 36 w 41"/>
                <a:gd name="T45" fmla="*/ 37 h 48"/>
                <a:gd name="T46" fmla="*/ 36 w 41"/>
                <a:gd name="T47" fmla="*/ 37 h 48"/>
                <a:gd name="T48" fmla="*/ 36 w 41"/>
                <a:gd name="T49" fmla="*/ 37 h 48"/>
                <a:gd name="T50" fmla="*/ 41 w 41"/>
                <a:gd name="T51" fmla="*/ 21 h 48"/>
                <a:gd name="T52" fmla="*/ 30 w 41"/>
                <a:gd name="T53" fmla="*/ 0 h 48"/>
                <a:gd name="T54" fmla="*/ 30 w 41"/>
                <a:gd name="T5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1" h="48">
                  <a:moveTo>
                    <a:pt x="30" y="0"/>
                  </a:moveTo>
                  <a:cubicBezTo>
                    <a:pt x="26" y="6"/>
                    <a:pt x="26" y="6"/>
                    <a:pt x="26" y="6"/>
                  </a:cubicBezTo>
                  <a:cubicBezTo>
                    <a:pt x="32" y="10"/>
                    <a:pt x="34" y="16"/>
                    <a:pt x="34" y="21"/>
                  </a:cubicBezTo>
                  <a:cubicBezTo>
                    <a:pt x="34" y="25"/>
                    <a:pt x="33" y="29"/>
                    <a:pt x="31" y="33"/>
                  </a:cubicBezTo>
                  <a:cubicBezTo>
                    <a:pt x="27" y="38"/>
                    <a:pt x="21" y="41"/>
                    <a:pt x="15" y="41"/>
                  </a:cubicBezTo>
                  <a:cubicBezTo>
                    <a:pt x="11" y="41"/>
                    <a:pt x="7" y="40"/>
                    <a:pt x="4" y="37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46"/>
                    <a:pt x="10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23" y="48"/>
                    <a:pt x="31" y="44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40" y="32"/>
                    <a:pt x="41" y="27"/>
                    <a:pt x="41" y="21"/>
                  </a:cubicBezTo>
                  <a:cubicBezTo>
                    <a:pt x="41" y="13"/>
                    <a:pt x="37" y="5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3183237" y="2784901"/>
            <a:ext cx="5026660" cy="8309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GB" sz="5400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cs typeface="Clear Sans" panose="020B0503030202020304" pitchFamily="34" charset="0"/>
              </a:rPr>
              <a:t>Infographics</a:t>
            </a:r>
            <a:endParaRPr lang="en-GB" sz="5400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cs typeface="Clear Sans" panose="020B0503030202020304" pitchFamily="34" charset="0"/>
            </a:endParaRPr>
          </a:p>
        </p:txBody>
      </p:sp>
      <p:sp>
        <p:nvSpPr>
          <p:cNvPr id="67" name="Rectangle 6"/>
          <p:cNvSpPr/>
          <p:nvPr/>
        </p:nvSpPr>
        <p:spPr>
          <a:xfrm>
            <a:off x="0" y="4161853"/>
            <a:ext cx="12192000" cy="2769279"/>
          </a:xfrm>
          <a:custGeom>
            <a:avLst/>
            <a:gdLst>
              <a:gd name="connsiteX0" fmla="*/ 0 w 6216319"/>
              <a:gd name="connsiteY0" fmla="*/ 0 h 1302204"/>
              <a:gd name="connsiteX1" fmla="*/ 6216319 w 6216319"/>
              <a:gd name="connsiteY1" fmla="*/ 0 h 1302204"/>
              <a:gd name="connsiteX2" fmla="*/ 6216319 w 6216319"/>
              <a:gd name="connsiteY2" fmla="*/ 1302204 h 1302204"/>
              <a:gd name="connsiteX3" fmla="*/ 0 w 6216319"/>
              <a:gd name="connsiteY3" fmla="*/ 1302204 h 1302204"/>
              <a:gd name="connsiteX4" fmla="*/ 0 w 6216319"/>
              <a:gd name="connsiteY4" fmla="*/ 0 h 1302204"/>
              <a:gd name="connsiteX0" fmla="*/ 0 w 6216319"/>
              <a:gd name="connsiteY0" fmla="*/ 9364 h 1311568"/>
              <a:gd name="connsiteX1" fmla="*/ 339865 w 6216319"/>
              <a:gd name="connsiteY1" fmla="*/ 0 h 1311568"/>
              <a:gd name="connsiteX2" fmla="*/ 6216319 w 6216319"/>
              <a:gd name="connsiteY2" fmla="*/ 9364 h 1311568"/>
              <a:gd name="connsiteX3" fmla="*/ 6216319 w 6216319"/>
              <a:gd name="connsiteY3" fmla="*/ 1311568 h 1311568"/>
              <a:gd name="connsiteX4" fmla="*/ 0 w 6216319"/>
              <a:gd name="connsiteY4" fmla="*/ 1311568 h 1311568"/>
              <a:gd name="connsiteX5" fmla="*/ 0 w 6216319"/>
              <a:gd name="connsiteY5" fmla="*/ 9364 h 1311568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47249 h 1349453"/>
              <a:gd name="connsiteX1" fmla="*/ 339865 w 6216319"/>
              <a:gd name="connsiteY1" fmla="*/ 232094 h 1349453"/>
              <a:gd name="connsiteX2" fmla="*/ 2273862 w 6216319"/>
              <a:gd name="connsiteY2" fmla="*/ 280646 h 1349453"/>
              <a:gd name="connsiteX3" fmla="*/ 6216319 w 6216319"/>
              <a:gd name="connsiteY3" fmla="*/ 47249 h 1349453"/>
              <a:gd name="connsiteX4" fmla="*/ 6216319 w 6216319"/>
              <a:gd name="connsiteY4" fmla="*/ 1349453 h 1349453"/>
              <a:gd name="connsiteX5" fmla="*/ 0 w 6216319"/>
              <a:gd name="connsiteY5" fmla="*/ 1349453 h 1349453"/>
              <a:gd name="connsiteX6" fmla="*/ 0 w 6216319"/>
              <a:gd name="connsiteY6" fmla="*/ 47249 h 1349453"/>
              <a:gd name="connsiteX0" fmla="*/ 0 w 6216319"/>
              <a:gd name="connsiteY0" fmla="*/ 30623 h 1332827"/>
              <a:gd name="connsiteX1" fmla="*/ 339865 w 6216319"/>
              <a:gd name="connsiteY1" fmla="*/ 215468 h 1332827"/>
              <a:gd name="connsiteX2" fmla="*/ 2265770 w 6216319"/>
              <a:gd name="connsiteY2" fmla="*/ 539150 h 1332827"/>
              <a:gd name="connsiteX3" fmla="*/ 6216319 w 6216319"/>
              <a:gd name="connsiteY3" fmla="*/ 30623 h 1332827"/>
              <a:gd name="connsiteX4" fmla="*/ 6216319 w 6216319"/>
              <a:gd name="connsiteY4" fmla="*/ 1332827 h 1332827"/>
              <a:gd name="connsiteX5" fmla="*/ 0 w 6216319"/>
              <a:gd name="connsiteY5" fmla="*/ 1332827 h 1332827"/>
              <a:gd name="connsiteX6" fmla="*/ 0 w 6216319"/>
              <a:gd name="connsiteY6" fmla="*/ 30623 h 1332827"/>
              <a:gd name="connsiteX0" fmla="*/ 0 w 6216319"/>
              <a:gd name="connsiteY0" fmla="*/ 31024 h 1333228"/>
              <a:gd name="connsiteX1" fmla="*/ 339865 w 6216319"/>
              <a:gd name="connsiteY1" fmla="*/ 215869 h 1333228"/>
              <a:gd name="connsiteX2" fmla="*/ 2265770 w 6216319"/>
              <a:gd name="connsiteY2" fmla="*/ 539551 h 1333228"/>
              <a:gd name="connsiteX3" fmla="*/ 3269182 w 6216319"/>
              <a:gd name="connsiteY3" fmla="*/ 418171 h 1333228"/>
              <a:gd name="connsiteX4" fmla="*/ 6216319 w 6216319"/>
              <a:gd name="connsiteY4" fmla="*/ 31024 h 1333228"/>
              <a:gd name="connsiteX5" fmla="*/ 6216319 w 6216319"/>
              <a:gd name="connsiteY5" fmla="*/ 1333228 h 1333228"/>
              <a:gd name="connsiteX6" fmla="*/ 0 w 6216319"/>
              <a:gd name="connsiteY6" fmla="*/ 1333228 h 1333228"/>
              <a:gd name="connsiteX7" fmla="*/ 0 w 6216319"/>
              <a:gd name="connsiteY7" fmla="*/ 31024 h 1333228"/>
              <a:gd name="connsiteX0" fmla="*/ 0 w 6216319"/>
              <a:gd name="connsiteY0" fmla="*/ 26175 h 1328379"/>
              <a:gd name="connsiteX1" fmla="*/ 339865 w 6216319"/>
              <a:gd name="connsiteY1" fmla="*/ 211020 h 1328379"/>
              <a:gd name="connsiteX2" fmla="*/ 2265770 w 6216319"/>
              <a:gd name="connsiteY2" fmla="*/ 534702 h 1328379"/>
              <a:gd name="connsiteX3" fmla="*/ 3244906 w 6216319"/>
              <a:gd name="connsiteY3" fmla="*/ 518518 h 1328379"/>
              <a:gd name="connsiteX4" fmla="*/ 6216319 w 6216319"/>
              <a:gd name="connsiteY4" fmla="*/ 26175 h 1328379"/>
              <a:gd name="connsiteX5" fmla="*/ 6216319 w 6216319"/>
              <a:gd name="connsiteY5" fmla="*/ 1328379 h 1328379"/>
              <a:gd name="connsiteX6" fmla="*/ 0 w 6216319"/>
              <a:gd name="connsiteY6" fmla="*/ 1328379 h 1328379"/>
              <a:gd name="connsiteX7" fmla="*/ 0 w 6216319"/>
              <a:gd name="connsiteY7" fmla="*/ 26175 h 1328379"/>
              <a:gd name="connsiteX0" fmla="*/ 0 w 6216319"/>
              <a:gd name="connsiteY0" fmla="*/ 63128 h 1365332"/>
              <a:gd name="connsiteX1" fmla="*/ 339865 w 6216319"/>
              <a:gd name="connsiteY1" fmla="*/ 247973 h 1365332"/>
              <a:gd name="connsiteX2" fmla="*/ 2265770 w 6216319"/>
              <a:gd name="connsiteY2" fmla="*/ 571655 h 1365332"/>
              <a:gd name="connsiteX3" fmla="*/ 3244906 w 6216319"/>
              <a:gd name="connsiteY3" fmla="*/ 555471 h 1365332"/>
              <a:gd name="connsiteX4" fmla="*/ 4725749 w 6216319"/>
              <a:gd name="connsiteY4" fmla="*/ 239882 h 1365332"/>
              <a:gd name="connsiteX5" fmla="*/ 6216319 w 6216319"/>
              <a:gd name="connsiteY5" fmla="*/ 63128 h 1365332"/>
              <a:gd name="connsiteX6" fmla="*/ 6216319 w 6216319"/>
              <a:gd name="connsiteY6" fmla="*/ 1365332 h 1365332"/>
              <a:gd name="connsiteX7" fmla="*/ 0 w 6216319"/>
              <a:gd name="connsiteY7" fmla="*/ 1365332 h 1365332"/>
              <a:gd name="connsiteX8" fmla="*/ 0 w 6216319"/>
              <a:gd name="connsiteY8" fmla="*/ 63128 h 1365332"/>
              <a:gd name="connsiteX0" fmla="*/ 0 w 6216319"/>
              <a:gd name="connsiteY0" fmla="*/ 20810 h 1323014"/>
              <a:gd name="connsiteX1" fmla="*/ 339865 w 6216319"/>
              <a:gd name="connsiteY1" fmla="*/ 205655 h 1323014"/>
              <a:gd name="connsiteX2" fmla="*/ 2265770 w 6216319"/>
              <a:gd name="connsiteY2" fmla="*/ 529337 h 1323014"/>
              <a:gd name="connsiteX3" fmla="*/ 3244906 w 6216319"/>
              <a:gd name="connsiteY3" fmla="*/ 513153 h 1323014"/>
              <a:gd name="connsiteX4" fmla="*/ 4628644 w 6216319"/>
              <a:gd name="connsiteY4" fmla="*/ 1055320 h 1323014"/>
              <a:gd name="connsiteX5" fmla="*/ 6216319 w 6216319"/>
              <a:gd name="connsiteY5" fmla="*/ 20810 h 1323014"/>
              <a:gd name="connsiteX6" fmla="*/ 6216319 w 6216319"/>
              <a:gd name="connsiteY6" fmla="*/ 1323014 h 1323014"/>
              <a:gd name="connsiteX7" fmla="*/ 0 w 6216319"/>
              <a:gd name="connsiteY7" fmla="*/ 1323014 h 1323014"/>
              <a:gd name="connsiteX8" fmla="*/ 0 w 6216319"/>
              <a:gd name="connsiteY8" fmla="*/ 20810 h 1323014"/>
              <a:gd name="connsiteX0" fmla="*/ 0 w 6216319"/>
              <a:gd name="connsiteY0" fmla="*/ 32243 h 1334447"/>
              <a:gd name="connsiteX1" fmla="*/ 339865 w 6216319"/>
              <a:gd name="connsiteY1" fmla="*/ 217088 h 1334447"/>
              <a:gd name="connsiteX2" fmla="*/ 2265770 w 6216319"/>
              <a:gd name="connsiteY2" fmla="*/ 540770 h 1334447"/>
              <a:gd name="connsiteX3" fmla="*/ 3244906 w 6216319"/>
              <a:gd name="connsiteY3" fmla="*/ 524586 h 1334447"/>
              <a:gd name="connsiteX4" fmla="*/ 4628644 w 6216319"/>
              <a:gd name="connsiteY4" fmla="*/ 1066753 h 1334447"/>
              <a:gd name="connsiteX5" fmla="*/ 5526860 w 6216319"/>
              <a:gd name="connsiteY5" fmla="*/ 451758 h 1334447"/>
              <a:gd name="connsiteX6" fmla="*/ 6216319 w 6216319"/>
              <a:gd name="connsiteY6" fmla="*/ 32243 h 1334447"/>
              <a:gd name="connsiteX7" fmla="*/ 6216319 w 6216319"/>
              <a:gd name="connsiteY7" fmla="*/ 1334447 h 1334447"/>
              <a:gd name="connsiteX8" fmla="*/ 0 w 6216319"/>
              <a:gd name="connsiteY8" fmla="*/ 1334447 h 1334447"/>
              <a:gd name="connsiteX9" fmla="*/ 0 w 6216319"/>
              <a:gd name="connsiteY9" fmla="*/ 32243 h 1334447"/>
              <a:gd name="connsiteX0" fmla="*/ 0 w 6216319"/>
              <a:gd name="connsiteY0" fmla="*/ 12831 h 1315035"/>
              <a:gd name="connsiteX1" fmla="*/ 339865 w 6216319"/>
              <a:gd name="connsiteY1" fmla="*/ 197676 h 1315035"/>
              <a:gd name="connsiteX2" fmla="*/ 2265770 w 6216319"/>
              <a:gd name="connsiteY2" fmla="*/ 521358 h 1315035"/>
              <a:gd name="connsiteX3" fmla="*/ 3244906 w 6216319"/>
              <a:gd name="connsiteY3" fmla="*/ 505174 h 1315035"/>
              <a:gd name="connsiteX4" fmla="*/ 4628644 w 6216319"/>
              <a:gd name="connsiteY4" fmla="*/ 1047341 h 1315035"/>
              <a:gd name="connsiteX5" fmla="*/ 5356927 w 6216319"/>
              <a:gd name="connsiteY5" fmla="*/ 1201089 h 1315035"/>
              <a:gd name="connsiteX6" fmla="*/ 6216319 w 6216319"/>
              <a:gd name="connsiteY6" fmla="*/ 12831 h 1315035"/>
              <a:gd name="connsiteX7" fmla="*/ 6216319 w 6216319"/>
              <a:gd name="connsiteY7" fmla="*/ 1315035 h 1315035"/>
              <a:gd name="connsiteX8" fmla="*/ 0 w 6216319"/>
              <a:gd name="connsiteY8" fmla="*/ 1315035 h 1315035"/>
              <a:gd name="connsiteX9" fmla="*/ 0 w 6216319"/>
              <a:gd name="connsiteY9" fmla="*/ 12831 h 1315035"/>
              <a:gd name="connsiteX0" fmla="*/ 0 w 6498499"/>
              <a:gd name="connsiteY0" fmla="*/ 0 h 1302204"/>
              <a:gd name="connsiteX1" fmla="*/ 339865 w 6498499"/>
              <a:gd name="connsiteY1" fmla="*/ 184845 h 1302204"/>
              <a:gd name="connsiteX2" fmla="*/ 2265770 w 6498499"/>
              <a:gd name="connsiteY2" fmla="*/ 508527 h 1302204"/>
              <a:gd name="connsiteX3" fmla="*/ 3244906 w 6498499"/>
              <a:gd name="connsiteY3" fmla="*/ 492343 h 1302204"/>
              <a:gd name="connsiteX4" fmla="*/ 4628644 w 6498499"/>
              <a:gd name="connsiteY4" fmla="*/ 1034510 h 1302204"/>
              <a:gd name="connsiteX5" fmla="*/ 5356927 w 6498499"/>
              <a:gd name="connsiteY5" fmla="*/ 1188258 h 1302204"/>
              <a:gd name="connsiteX6" fmla="*/ 6216319 w 6498499"/>
              <a:gd name="connsiteY6" fmla="*/ 1302204 h 1302204"/>
              <a:gd name="connsiteX7" fmla="*/ 0 w 6498499"/>
              <a:gd name="connsiteY7" fmla="*/ 1302204 h 1302204"/>
              <a:gd name="connsiteX8" fmla="*/ 0 w 649849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147589 h 1449793"/>
              <a:gd name="connsiteX1" fmla="*/ 339865 w 6216319"/>
              <a:gd name="connsiteY1" fmla="*/ 332434 h 1449793"/>
              <a:gd name="connsiteX2" fmla="*/ 2265770 w 6216319"/>
              <a:gd name="connsiteY2" fmla="*/ 656116 h 1449793"/>
              <a:gd name="connsiteX3" fmla="*/ 3244906 w 6216319"/>
              <a:gd name="connsiteY3" fmla="*/ 639932 h 1449793"/>
              <a:gd name="connsiteX4" fmla="*/ 4628644 w 6216319"/>
              <a:gd name="connsiteY4" fmla="*/ 1182099 h 1449793"/>
              <a:gd name="connsiteX5" fmla="*/ 5356927 w 6216319"/>
              <a:gd name="connsiteY5" fmla="*/ 1335847 h 1449793"/>
              <a:gd name="connsiteX6" fmla="*/ 6216319 w 6216319"/>
              <a:gd name="connsiteY6" fmla="*/ 1449793 h 1449793"/>
              <a:gd name="connsiteX7" fmla="*/ 0 w 6216319"/>
              <a:gd name="connsiteY7" fmla="*/ 1449793 h 1449793"/>
              <a:gd name="connsiteX8" fmla="*/ 0 w 6216319"/>
              <a:gd name="connsiteY8" fmla="*/ 147589 h 1449793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34944 h 1337148"/>
              <a:gd name="connsiteX1" fmla="*/ 339865 w 6216319"/>
              <a:gd name="connsiteY1" fmla="*/ 219789 h 1337148"/>
              <a:gd name="connsiteX2" fmla="*/ 2265770 w 6216319"/>
              <a:gd name="connsiteY2" fmla="*/ 543471 h 1337148"/>
              <a:gd name="connsiteX3" fmla="*/ 3244906 w 6216319"/>
              <a:gd name="connsiteY3" fmla="*/ 527287 h 1337148"/>
              <a:gd name="connsiteX4" fmla="*/ 4628644 w 6216319"/>
              <a:gd name="connsiteY4" fmla="*/ 1069454 h 1337148"/>
              <a:gd name="connsiteX5" fmla="*/ 5356927 w 6216319"/>
              <a:gd name="connsiteY5" fmla="*/ 1223202 h 1337148"/>
              <a:gd name="connsiteX6" fmla="*/ 6216319 w 6216319"/>
              <a:gd name="connsiteY6" fmla="*/ 1337148 h 1337148"/>
              <a:gd name="connsiteX7" fmla="*/ 0 w 6216319"/>
              <a:gd name="connsiteY7" fmla="*/ 1337148 h 1337148"/>
              <a:gd name="connsiteX8" fmla="*/ 0 w 6216319"/>
              <a:gd name="connsiteY8" fmla="*/ 34944 h 1337148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530 h 1302734"/>
              <a:gd name="connsiteX1" fmla="*/ 339865 w 6216319"/>
              <a:gd name="connsiteY1" fmla="*/ 185375 h 1302734"/>
              <a:gd name="connsiteX2" fmla="*/ 2265770 w 6216319"/>
              <a:gd name="connsiteY2" fmla="*/ 509057 h 1302734"/>
              <a:gd name="connsiteX3" fmla="*/ 3244906 w 6216319"/>
              <a:gd name="connsiteY3" fmla="*/ 492873 h 1302734"/>
              <a:gd name="connsiteX4" fmla="*/ 4628644 w 6216319"/>
              <a:gd name="connsiteY4" fmla="*/ 1035040 h 1302734"/>
              <a:gd name="connsiteX5" fmla="*/ 5356927 w 6216319"/>
              <a:gd name="connsiteY5" fmla="*/ 1188788 h 1302734"/>
              <a:gd name="connsiteX6" fmla="*/ 6216319 w 6216319"/>
              <a:gd name="connsiteY6" fmla="*/ 1302734 h 1302734"/>
              <a:gd name="connsiteX7" fmla="*/ 0 w 6216319"/>
              <a:gd name="connsiteY7" fmla="*/ 1302734 h 1302734"/>
              <a:gd name="connsiteX8" fmla="*/ 0 w 6216319"/>
              <a:gd name="connsiteY8" fmla="*/ 530 h 1302734"/>
              <a:gd name="connsiteX0" fmla="*/ 0 w 6216319"/>
              <a:gd name="connsiteY0" fmla="*/ 20163 h 1322367"/>
              <a:gd name="connsiteX1" fmla="*/ 2265770 w 6216319"/>
              <a:gd name="connsiteY1" fmla="*/ 528690 h 1322367"/>
              <a:gd name="connsiteX2" fmla="*/ 3244906 w 6216319"/>
              <a:gd name="connsiteY2" fmla="*/ 512506 h 1322367"/>
              <a:gd name="connsiteX3" fmla="*/ 4628644 w 6216319"/>
              <a:gd name="connsiteY3" fmla="*/ 1054673 h 1322367"/>
              <a:gd name="connsiteX4" fmla="*/ 5356927 w 6216319"/>
              <a:gd name="connsiteY4" fmla="*/ 1208421 h 1322367"/>
              <a:gd name="connsiteX5" fmla="*/ 6216319 w 6216319"/>
              <a:gd name="connsiteY5" fmla="*/ 1322367 h 1322367"/>
              <a:gd name="connsiteX6" fmla="*/ 0 w 6216319"/>
              <a:gd name="connsiteY6" fmla="*/ 1322367 h 1322367"/>
              <a:gd name="connsiteX7" fmla="*/ 0 w 6216319"/>
              <a:gd name="connsiteY7" fmla="*/ 20163 h 1322367"/>
              <a:gd name="connsiteX0" fmla="*/ 0 w 6216319"/>
              <a:gd name="connsiteY0" fmla="*/ 105646 h 1407850"/>
              <a:gd name="connsiteX1" fmla="*/ 477430 w 6216319"/>
              <a:gd name="connsiteY1" fmla="*/ 136745 h 1407850"/>
              <a:gd name="connsiteX2" fmla="*/ 2265770 w 6216319"/>
              <a:gd name="connsiteY2" fmla="*/ 614173 h 1407850"/>
              <a:gd name="connsiteX3" fmla="*/ 3244906 w 6216319"/>
              <a:gd name="connsiteY3" fmla="*/ 597989 h 1407850"/>
              <a:gd name="connsiteX4" fmla="*/ 4628644 w 6216319"/>
              <a:gd name="connsiteY4" fmla="*/ 1140156 h 1407850"/>
              <a:gd name="connsiteX5" fmla="*/ 5356927 w 6216319"/>
              <a:gd name="connsiteY5" fmla="*/ 1293904 h 1407850"/>
              <a:gd name="connsiteX6" fmla="*/ 6216319 w 6216319"/>
              <a:gd name="connsiteY6" fmla="*/ 1407850 h 1407850"/>
              <a:gd name="connsiteX7" fmla="*/ 0 w 6216319"/>
              <a:gd name="connsiteY7" fmla="*/ 1407850 h 1407850"/>
              <a:gd name="connsiteX8" fmla="*/ 0 w 6216319"/>
              <a:gd name="connsiteY8" fmla="*/ 105646 h 1407850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57561 h 1359765"/>
              <a:gd name="connsiteX1" fmla="*/ 574189 w 6216319"/>
              <a:gd name="connsiteY1" fmla="*/ 379355 h 1359765"/>
              <a:gd name="connsiteX2" fmla="*/ 2265770 w 6216319"/>
              <a:gd name="connsiteY2" fmla="*/ 566088 h 1359765"/>
              <a:gd name="connsiteX3" fmla="*/ 3244906 w 6216319"/>
              <a:gd name="connsiteY3" fmla="*/ 549904 h 1359765"/>
              <a:gd name="connsiteX4" fmla="*/ 4628644 w 6216319"/>
              <a:gd name="connsiteY4" fmla="*/ 1092071 h 1359765"/>
              <a:gd name="connsiteX5" fmla="*/ 5356927 w 6216319"/>
              <a:gd name="connsiteY5" fmla="*/ 1245819 h 1359765"/>
              <a:gd name="connsiteX6" fmla="*/ 6216319 w 6216319"/>
              <a:gd name="connsiteY6" fmla="*/ 1359765 h 1359765"/>
              <a:gd name="connsiteX7" fmla="*/ 0 w 6216319"/>
              <a:gd name="connsiteY7" fmla="*/ 1359765 h 1359765"/>
              <a:gd name="connsiteX8" fmla="*/ 0 w 6216319"/>
              <a:gd name="connsiteY8" fmla="*/ 57561 h 1359765"/>
              <a:gd name="connsiteX0" fmla="*/ 0 w 6216319"/>
              <a:gd name="connsiteY0" fmla="*/ 55201 h 1357405"/>
              <a:gd name="connsiteX1" fmla="*/ 574189 w 6216319"/>
              <a:gd name="connsiteY1" fmla="*/ 376995 h 1357405"/>
              <a:gd name="connsiteX2" fmla="*/ 2244895 w 6216319"/>
              <a:gd name="connsiteY2" fmla="*/ 570887 h 1357405"/>
              <a:gd name="connsiteX3" fmla="*/ 3244906 w 6216319"/>
              <a:gd name="connsiteY3" fmla="*/ 547544 h 1357405"/>
              <a:gd name="connsiteX4" fmla="*/ 4628644 w 6216319"/>
              <a:gd name="connsiteY4" fmla="*/ 1089711 h 1357405"/>
              <a:gd name="connsiteX5" fmla="*/ 5356927 w 6216319"/>
              <a:gd name="connsiteY5" fmla="*/ 1243459 h 1357405"/>
              <a:gd name="connsiteX6" fmla="*/ 6216319 w 6216319"/>
              <a:gd name="connsiteY6" fmla="*/ 1357405 h 1357405"/>
              <a:gd name="connsiteX7" fmla="*/ 0 w 6216319"/>
              <a:gd name="connsiteY7" fmla="*/ 1357405 h 1357405"/>
              <a:gd name="connsiteX8" fmla="*/ 0 w 6216319"/>
              <a:gd name="connsiteY8" fmla="*/ 55201 h 1357405"/>
              <a:gd name="connsiteX0" fmla="*/ 0 w 6216319"/>
              <a:gd name="connsiteY0" fmla="*/ 49067 h 1351271"/>
              <a:gd name="connsiteX1" fmla="*/ 574189 w 6216319"/>
              <a:gd name="connsiteY1" fmla="*/ 370861 h 1351271"/>
              <a:gd name="connsiteX2" fmla="*/ 1217749 w 6216319"/>
              <a:gd name="connsiteY2" fmla="*/ 1887 h 1351271"/>
              <a:gd name="connsiteX3" fmla="*/ 2244895 w 6216319"/>
              <a:gd name="connsiteY3" fmla="*/ 564753 h 1351271"/>
              <a:gd name="connsiteX4" fmla="*/ 3244906 w 6216319"/>
              <a:gd name="connsiteY4" fmla="*/ 541410 h 1351271"/>
              <a:gd name="connsiteX5" fmla="*/ 4628644 w 6216319"/>
              <a:gd name="connsiteY5" fmla="*/ 1083577 h 1351271"/>
              <a:gd name="connsiteX6" fmla="*/ 5356927 w 6216319"/>
              <a:gd name="connsiteY6" fmla="*/ 1237325 h 1351271"/>
              <a:gd name="connsiteX7" fmla="*/ 6216319 w 6216319"/>
              <a:gd name="connsiteY7" fmla="*/ 1351271 h 1351271"/>
              <a:gd name="connsiteX8" fmla="*/ 0 w 6216319"/>
              <a:gd name="connsiteY8" fmla="*/ 1351271 h 1351271"/>
              <a:gd name="connsiteX9" fmla="*/ 0 w 6216319"/>
              <a:gd name="connsiteY9" fmla="*/ 49067 h 1351271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2244895 w 6216319"/>
              <a:gd name="connsiteY3" fmla="*/ 515708 h 1302226"/>
              <a:gd name="connsiteX4" fmla="*/ 3244906 w 6216319"/>
              <a:gd name="connsiteY4" fmla="*/ 492365 h 1302226"/>
              <a:gd name="connsiteX5" fmla="*/ 4628644 w 6216319"/>
              <a:gd name="connsiteY5" fmla="*/ 1034532 h 1302226"/>
              <a:gd name="connsiteX6" fmla="*/ 5356927 w 6216319"/>
              <a:gd name="connsiteY6" fmla="*/ 1188280 h 1302226"/>
              <a:gd name="connsiteX7" fmla="*/ 6216319 w 6216319"/>
              <a:gd name="connsiteY7" fmla="*/ 1302226 h 1302226"/>
              <a:gd name="connsiteX8" fmla="*/ 0 w 6216319"/>
              <a:gd name="connsiteY8" fmla="*/ 1302226 h 1302226"/>
              <a:gd name="connsiteX9" fmla="*/ 0 w 6216319"/>
              <a:gd name="connsiteY9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2244895 w 6216319"/>
              <a:gd name="connsiteY3" fmla="*/ 515708 h 1302226"/>
              <a:gd name="connsiteX4" fmla="*/ 3244906 w 6216319"/>
              <a:gd name="connsiteY4" fmla="*/ 492365 h 1302226"/>
              <a:gd name="connsiteX5" fmla="*/ 4628644 w 6216319"/>
              <a:gd name="connsiteY5" fmla="*/ 1034532 h 1302226"/>
              <a:gd name="connsiteX6" fmla="*/ 5356927 w 6216319"/>
              <a:gd name="connsiteY6" fmla="*/ 1188280 h 1302226"/>
              <a:gd name="connsiteX7" fmla="*/ 6216319 w 6216319"/>
              <a:gd name="connsiteY7" fmla="*/ 1302226 h 1302226"/>
              <a:gd name="connsiteX8" fmla="*/ 0 w 6216319"/>
              <a:gd name="connsiteY8" fmla="*/ 1302226 h 1302226"/>
              <a:gd name="connsiteX9" fmla="*/ 0 w 6216319"/>
              <a:gd name="connsiteY9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2244895 w 6216319"/>
              <a:gd name="connsiteY3" fmla="*/ 515708 h 1302226"/>
              <a:gd name="connsiteX4" fmla="*/ 3244906 w 6216319"/>
              <a:gd name="connsiteY4" fmla="*/ 492365 h 1302226"/>
              <a:gd name="connsiteX5" fmla="*/ 4628644 w 6216319"/>
              <a:gd name="connsiteY5" fmla="*/ 1034532 h 1302226"/>
              <a:gd name="connsiteX6" fmla="*/ 5356927 w 6216319"/>
              <a:gd name="connsiteY6" fmla="*/ 1188280 h 1302226"/>
              <a:gd name="connsiteX7" fmla="*/ 6216319 w 6216319"/>
              <a:gd name="connsiteY7" fmla="*/ 1302226 h 1302226"/>
              <a:gd name="connsiteX8" fmla="*/ 0 w 6216319"/>
              <a:gd name="connsiteY8" fmla="*/ 1302226 h 1302226"/>
              <a:gd name="connsiteX9" fmla="*/ 0 w 6216319"/>
              <a:gd name="connsiteY9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2244895 w 6216319"/>
              <a:gd name="connsiteY3" fmla="*/ 515708 h 1302226"/>
              <a:gd name="connsiteX4" fmla="*/ 3244906 w 6216319"/>
              <a:gd name="connsiteY4" fmla="*/ 492365 h 1302226"/>
              <a:gd name="connsiteX5" fmla="*/ 4628644 w 6216319"/>
              <a:gd name="connsiteY5" fmla="*/ 1034532 h 1302226"/>
              <a:gd name="connsiteX6" fmla="*/ 5356927 w 6216319"/>
              <a:gd name="connsiteY6" fmla="*/ 1188280 h 1302226"/>
              <a:gd name="connsiteX7" fmla="*/ 6216319 w 6216319"/>
              <a:gd name="connsiteY7" fmla="*/ 1302226 h 1302226"/>
              <a:gd name="connsiteX8" fmla="*/ 0 w 6216319"/>
              <a:gd name="connsiteY8" fmla="*/ 1302226 h 1302226"/>
              <a:gd name="connsiteX9" fmla="*/ 0 w 6216319"/>
              <a:gd name="connsiteY9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04848 w 6216319"/>
              <a:gd name="connsiteY3" fmla="*/ 296453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244895 w 6216319"/>
              <a:gd name="connsiteY4" fmla="*/ 515708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244906 w 6216319"/>
              <a:gd name="connsiteY5" fmla="*/ 492365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4628644 w 6216319"/>
              <a:gd name="connsiteY6" fmla="*/ 1034532 h 1302226"/>
              <a:gd name="connsiteX7" fmla="*/ 5356927 w 6216319"/>
              <a:gd name="connsiteY7" fmla="*/ 1188280 h 1302226"/>
              <a:gd name="connsiteX8" fmla="*/ 6216319 w 6216319"/>
              <a:gd name="connsiteY8" fmla="*/ 1302226 h 1302226"/>
              <a:gd name="connsiteX9" fmla="*/ 0 w 6216319"/>
              <a:gd name="connsiteY9" fmla="*/ 1302226 h 1302226"/>
              <a:gd name="connsiteX10" fmla="*/ 0 w 6216319"/>
              <a:gd name="connsiteY10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889839 w 6216319"/>
              <a:gd name="connsiteY6" fmla="*/ 317928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48869 w 6216319"/>
              <a:gd name="connsiteY6" fmla="*/ 761757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48869 w 6216319"/>
              <a:gd name="connsiteY6" fmla="*/ 761757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48869 w 6216319"/>
              <a:gd name="connsiteY6" fmla="*/ 761757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28644 w 6216319"/>
              <a:gd name="connsiteY7" fmla="*/ 1034532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356927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092502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092502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092502 w 6216319"/>
              <a:gd name="connsiteY8" fmla="*/ 1188280 h 1302226"/>
              <a:gd name="connsiteX9" fmla="*/ 6216319 w 6216319"/>
              <a:gd name="connsiteY9" fmla="*/ 1302226 h 1302226"/>
              <a:gd name="connsiteX10" fmla="*/ 0 w 6216319"/>
              <a:gd name="connsiteY10" fmla="*/ 1302226 h 1302226"/>
              <a:gd name="connsiteX11" fmla="*/ 0 w 6216319"/>
              <a:gd name="connsiteY11" fmla="*/ 22 h 1302226"/>
              <a:gd name="connsiteX0" fmla="*/ 0 w 6613304"/>
              <a:gd name="connsiteY0" fmla="*/ 22 h 1302226"/>
              <a:gd name="connsiteX1" fmla="*/ 574189 w 6613304"/>
              <a:gd name="connsiteY1" fmla="*/ 321816 h 1302226"/>
              <a:gd name="connsiteX2" fmla="*/ 1015951 w 6613304"/>
              <a:gd name="connsiteY2" fmla="*/ 346561 h 1302226"/>
              <a:gd name="connsiteX3" fmla="*/ 1732682 w 6613304"/>
              <a:gd name="connsiteY3" fmla="*/ 368038 h 1302226"/>
              <a:gd name="connsiteX4" fmla="*/ 2147475 w 6613304"/>
              <a:gd name="connsiteY4" fmla="*/ 479915 h 1302226"/>
              <a:gd name="connsiteX5" fmla="*/ 3043108 w 6613304"/>
              <a:gd name="connsiteY5" fmla="*/ 549633 h 1302226"/>
              <a:gd name="connsiteX6" fmla="*/ 3562786 w 6613304"/>
              <a:gd name="connsiteY6" fmla="*/ 790391 h 1302226"/>
              <a:gd name="connsiteX7" fmla="*/ 4684312 w 6613304"/>
              <a:gd name="connsiteY7" fmla="*/ 1156227 h 1302226"/>
              <a:gd name="connsiteX8" fmla="*/ 5092502 w 6613304"/>
              <a:gd name="connsiteY8" fmla="*/ 1188280 h 1302226"/>
              <a:gd name="connsiteX9" fmla="*/ 5886947 w 6613304"/>
              <a:gd name="connsiteY9" fmla="*/ 1005147 h 1302226"/>
              <a:gd name="connsiteX10" fmla="*/ 6216319 w 6613304"/>
              <a:gd name="connsiteY10" fmla="*/ 1302226 h 1302226"/>
              <a:gd name="connsiteX11" fmla="*/ 0 w 6613304"/>
              <a:gd name="connsiteY11" fmla="*/ 1302226 h 1302226"/>
              <a:gd name="connsiteX12" fmla="*/ 0 w 6613304"/>
              <a:gd name="connsiteY12" fmla="*/ 22 h 1302226"/>
              <a:gd name="connsiteX0" fmla="*/ 0 w 6597699"/>
              <a:gd name="connsiteY0" fmla="*/ 22 h 1302226"/>
              <a:gd name="connsiteX1" fmla="*/ 574189 w 6597699"/>
              <a:gd name="connsiteY1" fmla="*/ 321816 h 1302226"/>
              <a:gd name="connsiteX2" fmla="*/ 1015951 w 6597699"/>
              <a:gd name="connsiteY2" fmla="*/ 346561 h 1302226"/>
              <a:gd name="connsiteX3" fmla="*/ 1732682 w 6597699"/>
              <a:gd name="connsiteY3" fmla="*/ 368038 h 1302226"/>
              <a:gd name="connsiteX4" fmla="*/ 2147475 w 6597699"/>
              <a:gd name="connsiteY4" fmla="*/ 479915 h 1302226"/>
              <a:gd name="connsiteX5" fmla="*/ 3043108 w 6597699"/>
              <a:gd name="connsiteY5" fmla="*/ 549633 h 1302226"/>
              <a:gd name="connsiteX6" fmla="*/ 3562786 w 6597699"/>
              <a:gd name="connsiteY6" fmla="*/ 790391 h 1302226"/>
              <a:gd name="connsiteX7" fmla="*/ 4684312 w 6597699"/>
              <a:gd name="connsiteY7" fmla="*/ 1156227 h 1302226"/>
              <a:gd name="connsiteX8" fmla="*/ 5092502 w 6597699"/>
              <a:gd name="connsiteY8" fmla="*/ 1188280 h 1302226"/>
              <a:gd name="connsiteX9" fmla="*/ 5810403 w 6597699"/>
              <a:gd name="connsiteY9" fmla="*/ 1184110 h 1302226"/>
              <a:gd name="connsiteX10" fmla="*/ 6216319 w 6597699"/>
              <a:gd name="connsiteY10" fmla="*/ 1302226 h 1302226"/>
              <a:gd name="connsiteX11" fmla="*/ 0 w 6597699"/>
              <a:gd name="connsiteY11" fmla="*/ 1302226 h 1302226"/>
              <a:gd name="connsiteX12" fmla="*/ 0 w 6597699"/>
              <a:gd name="connsiteY12" fmla="*/ 22 h 1302226"/>
              <a:gd name="connsiteX0" fmla="*/ 0 w 6597699"/>
              <a:gd name="connsiteY0" fmla="*/ 22 h 1302226"/>
              <a:gd name="connsiteX1" fmla="*/ 574189 w 6597699"/>
              <a:gd name="connsiteY1" fmla="*/ 321816 h 1302226"/>
              <a:gd name="connsiteX2" fmla="*/ 1015951 w 6597699"/>
              <a:gd name="connsiteY2" fmla="*/ 346561 h 1302226"/>
              <a:gd name="connsiteX3" fmla="*/ 1732682 w 6597699"/>
              <a:gd name="connsiteY3" fmla="*/ 368038 h 1302226"/>
              <a:gd name="connsiteX4" fmla="*/ 2147475 w 6597699"/>
              <a:gd name="connsiteY4" fmla="*/ 479915 h 1302226"/>
              <a:gd name="connsiteX5" fmla="*/ 3043108 w 6597699"/>
              <a:gd name="connsiteY5" fmla="*/ 549633 h 1302226"/>
              <a:gd name="connsiteX6" fmla="*/ 3562786 w 6597699"/>
              <a:gd name="connsiteY6" fmla="*/ 790391 h 1302226"/>
              <a:gd name="connsiteX7" fmla="*/ 4684312 w 6597699"/>
              <a:gd name="connsiteY7" fmla="*/ 1156227 h 1302226"/>
              <a:gd name="connsiteX8" fmla="*/ 5092502 w 6597699"/>
              <a:gd name="connsiteY8" fmla="*/ 1188280 h 1302226"/>
              <a:gd name="connsiteX9" fmla="*/ 5810403 w 6597699"/>
              <a:gd name="connsiteY9" fmla="*/ 1184110 h 1302226"/>
              <a:gd name="connsiteX10" fmla="*/ 6216319 w 6597699"/>
              <a:gd name="connsiteY10" fmla="*/ 1302226 h 1302226"/>
              <a:gd name="connsiteX11" fmla="*/ 0 w 6597699"/>
              <a:gd name="connsiteY11" fmla="*/ 1302226 h 1302226"/>
              <a:gd name="connsiteX12" fmla="*/ 0 w 6597699"/>
              <a:gd name="connsiteY12" fmla="*/ 22 h 1302226"/>
              <a:gd name="connsiteX0" fmla="*/ 0 w 6597699"/>
              <a:gd name="connsiteY0" fmla="*/ 22 h 1302226"/>
              <a:gd name="connsiteX1" fmla="*/ 574189 w 6597699"/>
              <a:gd name="connsiteY1" fmla="*/ 321816 h 1302226"/>
              <a:gd name="connsiteX2" fmla="*/ 1015951 w 6597699"/>
              <a:gd name="connsiteY2" fmla="*/ 346561 h 1302226"/>
              <a:gd name="connsiteX3" fmla="*/ 1732682 w 6597699"/>
              <a:gd name="connsiteY3" fmla="*/ 368038 h 1302226"/>
              <a:gd name="connsiteX4" fmla="*/ 2147475 w 6597699"/>
              <a:gd name="connsiteY4" fmla="*/ 479915 h 1302226"/>
              <a:gd name="connsiteX5" fmla="*/ 3043108 w 6597699"/>
              <a:gd name="connsiteY5" fmla="*/ 549633 h 1302226"/>
              <a:gd name="connsiteX6" fmla="*/ 3562786 w 6597699"/>
              <a:gd name="connsiteY6" fmla="*/ 790391 h 1302226"/>
              <a:gd name="connsiteX7" fmla="*/ 4684312 w 6597699"/>
              <a:gd name="connsiteY7" fmla="*/ 1156227 h 1302226"/>
              <a:gd name="connsiteX8" fmla="*/ 5092502 w 6597699"/>
              <a:gd name="connsiteY8" fmla="*/ 1188280 h 1302226"/>
              <a:gd name="connsiteX9" fmla="*/ 5810403 w 6597699"/>
              <a:gd name="connsiteY9" fmla="*/ 1184110 h 1302226"/>
              <a:gd name="connsiteX10" fmla="*/ 6216319 w 6597699"/>
              <a:gd name="connsiteY10" fmla="*/ 1302226 h 1302226"/>
              <a:gd name="connsiteX11" fmla="*/ 0 w 6597699"/>
              <a:gd name="connsiteY11" fmla="*/ 1302226 h 1302226"/>
              <a:gd name="connsiteX12" fmla="*/ 0 w 6597699"/>
              <a:gd name="connsiteY12" fmla="*/ 22 h 1302226"/>
              <a:gd name="connsiteX0" fmla="*/ 0 w 6590574"/>
              <a:gd name="connsiteY0" fmla="*/ 22 h 1302226"/>
              <a:gd name="connsiteX1" fmla="*/ 574189 w 6590574"/>
              <a:gd name="connsiteY1" fmla="*/ 321816 h 1302226"/>
              <a:gd name="connsiteX2" fmla="*/ 1015951 w 6590574"/>
              <a:gd name="connsiteY2" fmla="*/ 346561 h 1302226"/>
              <a:gd name="connsiteX3" fmla="*/ 1732682 w 6590574"/>
              <a:gd name="connsiteY3" fmla="*/ 368038 h 1302226"/>
              <a:gd name="connsiteX4" fmla="*/ 2147475 w 6590574"/>
              <a:gd name="connsiteY4" fmla="*/ 479915 h 1302226"/>
              <a:gd name="connsiteX5" fmla="*/ 3043108 w 6590574"/>
              <a:gd name="connsiteY5" fmla="*/ 549633 h 1302226"/>
              <a:gd name="connsiteX6" fmla="*/ 3562786 w 6590574"/>
              <a:gd name="connsiteY6" fmla="*/ 790391 h 1302226"/>
              <a:gd name="connsiteX7" fmla="*/ 4684312 w 6590574"/>
              <a:gd name="connsiteY7" fmla="*/ 1156227 h 1302226"/>
              <a:gd name="connsiteX8" fmla="*/ 5092502 w 6590574"/>
              <a:gd name="connsiteY8" fmla="*/ 1188280 h 1302226"/>
              <a:gd name="connsiteX9" fmla="*/ 5810403 w 6590574"/>
              <a:gd name="connsiteY9" fmla="*/ 1184110 h 1302226"/>
              <a:gd name="connsiteX10" fmla="*/ 6216319 w 6590574"/>
              <a:gd name="connsiteY10" fmla="*/ 1302226 h 1302226"/>
              <a:gd name="connsiteX11" fmla="*/ 0 w 6590574"/>
              <a:gd name="connsiteY11" fmla="*/ 1302226 h 1302226"/>
              <a:gd name="connsiteX12" fmla="*/ 0 w 6590574"/>
              <a:gd name="connsiteY12" fmla="*/ 22 h 1302226"/>
              <a:gd name="connsiteX0" fmla="*/ 0 w 6216319"/>
              <a:gd name="connsiteY0" fmla="*/ 22 h 1302226"/>
              <a:gd name="connsiteX1" fmla="*/ 574189 w 6216319"/>
              <a:gd name="connsiteY1" fmla="*/ 321816 h 1302226"/>
              <a:gd name="connsiteX2" fmla="*/ 1015951 w 6216319"/>
              <a:gd name="connsiteY2" fmla="*/ 346561 h 1302226"/>
              <a:gd name="connsiteX3" fmla="*/ 1732682 w 6216319"/>
              <a:gd name="connsiteY3" fmla="*/ 368038 h 1302226"/>
              <a:gd name="connsiteX4" fmla="*/ 2147475 w 6216319"/>
              <a:gd name="connsiteY4" fmla="*/ 479915 h 1302226"/>
              <a:gd name="connsiteX5" fmla="*/ 3043108 w 6216319"/>
              <a:gd name="connsiteY5" fmla="*/ 549633 h 1302226"/>
              <a:gd name="connsiteX6" fmla="*/ 3562786 w 6216319"/>
              <a:gd name="connsiteY6" fmla="*/ 790391 h 1302226"/>
              <a:gd name="connsiteX7" fmla="*/ 4684312 w 6216319"/>
              <a:gd name="connsiteY7" fmla="*/ 1156227 h 1302226"/>
              <a:gd name="connsiteX8" fmla="*/ 5092502 w 6216319"/>
              <a:gd name="connsiteY8" fmla="*/ 1188280 h 1302226"/>
              <a:gd name="connsiteX9" fmla="*/ 5810403 w 6216319"/>
              <a:gd name="connsiteY9" fmla="*/ 1184110 h 1302226"/>
              <a:gd name="connsiteX10" fmla="*/ 6216319 w 6216319"/>
              <a:gd name="connsiteY10" fmla="*/ 1302226 h 1302226"/>
              <a:gd name="connsiteX11" fmla="*/ 0 w 6216319"/>
              <a:gd name="connsiteY11" fmla="*/ 1302226 h 1302226"/>
              <a:gd name="connsiteX12" fmla="*/ 0 w 6216319"/>
              <a:gd name="connsiteY12" fmla="*/ 22 h 1302226"/>
              <a:gd name="connsiteX0" fmla="*/ 0 w 6216319"/>
              <a:gd name="connsiteY0" fmla="*/ 10 h 1452543"/>
              <a:gd name="connsiteX1" fmla="*/ 574189 w 6216319"/>
              <a:gd name="connsiteY1" fmla="*/ 472133 h 1452543"/>
              <a:gd name="connsiteX2" fmla="*/ 1015951 w 6216319"/>
              <a:gd name="connsiteY2" fmla="*/ 496878 h 1452543"/>
              <a:gd name="connsiteX3" fmla="*/ 1732682 w 6216319"/>
              <a:gd name="connsiteY3" fmla="*/ 518355 h 1452543"/>
              <a:gd name="connsiteX4" fmla="*/ 2147475 w 6216319"/>
              <a:gd name="connsiteY4" fmla="*/ 630232 h 1452543"/>
              <a:gd name="connsiteX5" fmla="*/ 3043108 w 6216319"/>
              <a:gd name="connsiteY5" fmla="*/ 699950 h 1452543"/>
              <a:gd name="connsiteX6" fmla="*/ 3562786 w 6216319"/>
              <a:gd name="connsiteY6" fmla="*/ 940708 h 1452543"/>
              <a:gd name="connsiteX7" fmla="*/ 4684312 w 6216319"/>
              <a:gd name="connsiteY7" fmla="*/ 1306544 h 1452543"/>
              <a:gd name="connsiteX8" fmla="*/ 5092502 w 6216319"/>
              <a:gd name="connsiteY8" fmla="*/ 1338597 h 1452543"/>
              <a:gd name="connsiteX9" fmla="*/ 5810403 w 6216319"/>
              <a:gd name="connsiteY9" fmla="*/ 1334427 h 1452543"/>
              <a:gd name="connsiteX10" fmla="*/ 6216319 w 6216319"/>
              <a:gd name="connsiteY10" fmla="*/ 1452543 h 1452543"/>
              <a:gd name="connsiteX11" fmla="*/ 0 w 6216319"/>
              <a:gd name="connsiteY11" fmla="*/ 1452543 h 1452543"/>
              <a:gd name="connsiteX12" fmla="*/ 0 w 6216319"/>
              <a:gd name="connsiteY12" fmla="*/ 10 h 145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216319" h="1452543">
                <a:moveTo>
                  <a:pt x="0" y="10"/>
                </a:moveTo>
                <a:cubicBezTo>
                  <a:pt x="229007" y="-1920"/>
                  <a:pt x="473169" y="274373"/>
                  <a:pt x="574189" y="472133"/>
                </a:cubicBezTo>
                <a:cubicBezTo>
                  <a:pt x="784106" y="306783"/>
                  <a:pt x="876671" y="335710"/>
                  <a:pt x="1015951" y="496878"/>
                </a:cubicBezTo>
                <a:cubicBezTo>
                  <a:pt x="1169602" y="156200"/>
                  <a:pt x="1541775" y="268250"/>
                  <a:pt x="1732682" y="518355"/>
                </a:cubicBezTo>
                <a:cubicBezTo>
                  <a:pt x="1951423" y="389059"/>
                  <a:pt x="1995178" y="418617"/>
                  <a:pt x="2147475" y="630232"/>
                </a:cubicBezTo>
                <a:cubicBezTo>
                  <a:pt x="2240004" y="303227"/>
                  <a:pt x="2890265" y="229257"/>
                  <a:pt x="3043108" y="699950"/>
                </a:cubicBezTo>
                <a:cubicBezTo>
                  <a:pt x="3340461" y="644318"/>
                  <a:pt x="3395950" y="702404"/>
                  <a:pt x="3562786" y="940708"/>
                </a:cubicBezTo>
                <a:cubicBezTo>
                  <a:pt x="3973172" y="584855"/>
                  <a:pt x="4634636" y="975363"/>
                  <a:pt x="4684312" y="1306544"/>
                </a:cubicBezTo>
                <a:cubicBezTo>
                  <a:pt x="4775936" y="1140966"/>
                  <a:pt x="4979530" y="1164509"/>
                  <a:pt x="5092502" y="1338597"/>
                </a:cubicBezTo>
                <a:cubicBezTo>
                  <a:pt x="5153770" y="1141613"/>
                  <a:pt x="5525680" y="842973"/>
                  <a:pt x="5810403" y="1334427"/>
                </a:cubicBezTo>
                <a:cubicBezTo>
                  <a:pt x="5955954" y="1267516"/>
                  <a:pt x="6049313" y="1259859"/>
                  <a:pt x="6216319" y="1452543"/>
                </a:cubicBezTo>
                <a:lnTo>
                  <a:pt x="0" y="1452543"/>
                </a:lnTo>
                <a:lnTo>
                  <a:pt x="0" y="10"/>
                </a:lnTo>
                <a:close/>
              </a:path>
            </a:pathLst>
          </a:custGeom>
          <a:solidFill>
            <a:schemeClr val="bg1">
              <a:lumMod val="65000"/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"/>
          <p:cNvSpPr/>
          <p:nvPr/>
        </p:nvSpPr>
        <p:spPr>
          <a:xfrm>
            <a:off x="-16156" y="5447541"/>
            <a:ext cx="6216319" cy="1449603"/>
          </a:xfrm>
          <a:custGeom>
            <a:avLst/>
            <a:gdLst>
              <a:gd name="connsiteX0" fmla="*/ 0 w 6216319"/>
              <a:gd name="connsiteY0" fmla="*/ 0 h 1302204"/>
              <a:gd name="connsiteX1" fmla="*/ 6216319 w 6216319"/>
              <a:gd name="connsiteY1" fmla="*/ 0 h 1302204"/>
              <a:gd name="connsiteX2" fmla="*/ 6216319 w 6216319"/>
              <a:gd name="connsiteY2" fmla="*/ 1302204 h 1302204"/>
              <a:gd name="connsiteX3" fmla="*/ 0 w 6216319"/>
              <a:gd name="connsiteY3" fmla="*/ 1302204 h 1302204"/>
              <a:gd name="connsiteX4" fmla="*/ 0 w 6216319"/>
              <a:gd name="connsiteY4" fmla="*/ 0 h 1302204"/>
              <a:gd name="connsiteX0" fmla="*/ 0 w 6216319"/>
              <a:gd name="connsiteY0" fmla="*/ 9364 h 1311568"/>
              <a:gd name="connsiteX1" fmla="*/ 339865 w 6216319"/>
              <a:gd name="connsiteY1" fmla="*/ 0 h 1311568"/>
              <a:gd name="connsiteX2" fmla="*/ 6216319 w 6216319"/>
              <a:gd name="connsiteY2" fmla="*/ 9364 h 1311568"/>
              <a:gd name="connsiteX3" fmla="*/ 6216319 w 6216319"/>
              <a:gd name="connsiteY3" fmla="*/ 1311568 h 1311568"/>
              <a:gd name="connsiteX4" fmla="*/ 0 w 6216319"/>
              <a:gd name="connsiteY4" fmla="*/ 1311568 h 1311568"/>
              <a:gd name="connsiteX5" fmla="*/ 0 w 6216319"/>
              <a:gd name="connsiteY5" fmla="*/ 9364 h 1311568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47249 h 1349453"/>
              <a:gd name="connsiteX1" fmla="*/ 339865 w 6216319"/>
              <a:gd name="connsiteY1" fmla="*/ 232094 h 1349453"/>
              <a:gd name="connsiteX2" fmla="*/ 2273862 w 6216319"/>
              <a:gd name="connsiteY2" fmla="*/ 280646 h 1349453"/>
              <a:gd name="connsiteX3" fmla="*/ 6216319 w 6216319"/>
              <a:gd name="connsiteY3" fmla="*/ 47249 h 1349453"/>
              <a:gd name="connsiteX4" fmla="*/ 6216319 w 6216319"/>
              <a:gd name="connsiteY4" fmla="*/ 1349453 h 1349453"/>
              <a:gd name="connsiteX5" fmla="*/ 0 w 6216319"/>
              <a:gd name="connsiteY5" fmla="*/ 1349453 h 1349453"/>
              <a:gd name="connsiteX6" fmla="*/ 0 w 6216319"/>
              <a:gd name="connsiteY6" fmla="*/ 47249 h 1349453"/>
              <a:gd name="connsiteX0" fmla="*/ 0 w 6216319"/>
              <a:gd name="connsiteY0" fmla="*/ 30623 h 1332827"/>
              <a:gd name="connsiteX1" fmla="*/ 339865 w 6216319"/>
              <a:gd name="connsiteY1" fmla="*/ 215468 h 1332827"/>
              <a:gd name="connsiteX2" fmla="*/ 2265770 w 6216319"/>
              <a:gd name="connsiteY2" fmla="*/ 539150 h 1332827"/>
              <a:gd name="connsiteX3" fmla="*/ 6216319 w 6216319"/>
              <a:gd name="connsiteY3" fmla="*/ 30623 h 1332827"/>
              <a:gd name="connsiteX4" fmla="*/ 6216319 w 6216319"/>
              <a:gd name="connsiteY4" fmla="*/ 1332827 h 1332827"/>
              <a:gd name="connsiteX5" fmla="*/ 0 w 6216319"/>
              <a:gd name="connsiteY5" fmla="*/ 1332827 h 1332827"/>
              <a:gd name="connsiteX6" fmla="*/ 0 w 6216319"/>
              <a:gd name="connsiteY6" fmla="*/ 30623 h 1332827"/>
              <a:gd name="connsiteX0" fmla="*/ 0 w 6216319"/>
              <a:gd name="connsiteY0" fmla="*/ 31024 h 1333228"/>
              <a:gd name="connsiteX1" fmla="*/ 339865 w 6216319"/>
              <a:gd name="connsiteY1" fmla="*/ 215869 h 1333228"/>
              <a:gd name="connsiteX2" fmla="*/ 2265770 w 6216319"/>
              <a:gd name="connsiteY2" fmla="*/ 539551 h 1333228"/>
              <a:gd name="connsiteX3" fmla="*/ 3269182 w 6216319"/>
              <a:gd name="connsiteY3" fmla="*/ 418171 h 1333228"/>
              <a:gd name="connsiteX4" fmla="*/ 6216319 w 6216319"/>
              <a:gd name="connsiteY4" fmla="*/ 31024 h 1333228"/>
              <a:gd name="connsiteX5" fmla="*/ 6216319 w 6216319"/>
              <a:gd name="connsiteY5" fmla="*/ 1333228 h 1333228"/>
              <a:gd name="connsiteX6" fmla="*/ 0 w 6216319"/>
              <a:gd name="connsiteY6" fmla="*/ 1333228 h 1333228"/>
              <a:gd name="connsiteX7" fmla="*/ 0 w 6216319"/>
              <a:gd name="connsiteY7" fmla="*/ 31024 h 1333228"/>
              <a:gd name="connsiteX0" fmla="*/ 0 w 6216319"/>
              <a:gd name="connsiteY0" fmla="*/ 26175 h 1328379"/>
              <a:gd name="connsiteX1" fmla="*/ 339865 w 6216319"/>
              <a:gd name="connsiteY1" fmla="*/ 211020 h 1328379"/>
              <a:gd name="connsiteX2" fmla="*/ 2265770 w 6216319"/>
              <a:gd name="connsiteY2" fmla="*/ 534702 h 1328379"/>
              <a:gd name="connsiteX3" fmla="*/ 3244906 w 6216319"/>
              <a:gd name="connsiteY3" fmla="*/ 518518 h 1328379"/>
              <a:gd name="connsiteX4" fmla="*/ 6216319 w 6216319"/>
              <a:gd name="connsiteY4" fmla="*/ 26175 h 1328379"/>
              <a:gd name="connsiteX5" fmla="*/ 6216319 w 6216319"/>
              <a:gd name="connsiteY5" fmla="*/ 1328379 h 1328379"/>
              <a:gd name="connsiteX6" fmla="*/ 0 w 6216319"/>
              <a:gd name="connsiteY6" fmla="*/ 1328379 h 1328379"/>
              <a:gd name="connsiteX7" fmla="*/ 0 w 6216319"/>
              <a:gd name="connsiteY7" fmla="*/ 26175 h 1328379"/>
              <a:gd name="connsiteX0" fmla="*/ 0 w 6216319"/>
              <a:gd name="connsiteY0" fmla="*/ 63128 h 1365332"/>
              <a:gd name="connsiteX1" fmla="*/ 339865 w 6216319"/>
              <a:gd name="connsiteY1" fmla="*/ 247973 h 1365332"/>
              <a:gd name="connsiteX2" fmla="*/ 2265770 w 6216319"/>
              <a:gd name="connsiteY2" fmla="*/ 571655 h 1365332"/>
              <a:gd name="connsiteX3" fmla="*/ 3244906 w 6216319"/>
              <a:gd name="connsiteY3" fmla="*/ 555471 h 1365332"/>
              <a:gd name="connsiteX4" fmla="*/ 4725749 w 6216319"/>
              <a:gd name="connsiteY4" fmla="*/ 239882 h 1365332"/>
              <a:gd name="connsiteX5" fmla="*/ 6216319 w 6216319"/>
              <a:gd name="connsiteY5" fmla="*/ 63128 h 1365332"/>
              <a:gd name="connsiteX6" fmla="*/ 6216319 w 6216319"/>
              <a:gd name="connsiteY6" fmla="*/ 1365332 h 1365332"/>
              <a:gd name="connsiteX7" fmla="*/ 0 w 6216319"/>
              <a:gd name="connsiteY7" fmla="*/ 1365332 h 1365332"/>
              <a:gd name="connsiteX8" fmla="*/ 0 w 6216319"/>
              <a:gd name="connsiteY8" fmla="*/ 63128 h 1365332"/>
              <a:gd name="connsiteX0" fmla="*/ 0 w 6216319"/>
              <a:gd name="connsiteY0" fmla="*/ 20810 h 1323014"/>
              <a:gd name="connsiteX1" fmla="*/ 339865 w 6216319"/>
              <a:gd name="connsiteY1" fmla="*/ 205655 h 1323014"/>
              <a:gd name="connsiteX2" fmla="*/ 2265770 w 6216319"/>
              <a:gd name="connsiteY2" fmla="*/ 529337 h 1323014"/>
              <a:gd name="connsiteX3" fmla="*/ 3244906 w 6216319"/>
              <a:gd name="connsiteY3" fmla="*/ 513153 h 1323014"/>
              <a:gd name="connsiteX4" fmla="*/ 4628644 w 6216319"/>
              <a:gd name="connsiteY4" fmla="*/ 1055320 h 1323014"/>
              <a:gd name="connsiteX5" fmla="*/ 6216319 w 6216319"/>
              <a:gd name="connsiteY5" fmla="*/ 20810 h 1323014"/>
              <a:gd name="connsiteX6" fmla="*/ 6216319 w 6216319"/>
              <a:gd name="connsiteY6" fmla="*/ 1323014 h 1323014"/>
              <a:gd name="connsiteX7" fmla="*/ 0 w 6216319"/>
              <a:gd name="connsiteY7" fmla="*/ 1323014 h 1323014"/>
              <a:gd name="connsiteX8" fmla="*/ 0 w 6216319"/>
              <a:gd name="connsiteY8" fmla="*/ 20810 h 1323014"/>
              <a:gd name="connsiteX0" fmla="*/ 0 w 6216319"/>
              <a:gd name="connsiteY0" fmla="*/ 32243 h 1334447"/>
              <a:gd name="connsiteX1" fmla="*/ 339865 w 6216319"/>
              <a:gd name="connsiteY1" fmla="*/ 217088 h 1334447"/>
              <a:gd name="connsiteX2" fmla="*/ 2265770 w 6216319"/>
              <a:gd name="connsiteY2" fmla="*/ 540770 h 1334447"/>
              <a:gd name="connsiteX3" fmla="*/ 3244906 w 6216319"/>
              <a:gd name="connsiteY3" fmla="*/ 524586 h 1334447"/>
              <a:gd name="connsiteX4" fmla="*/ 4628644 w 6216319"/>
              <a:gd name="connsiteY4" fmla="*/ 1066753 h 1334447"/>
              <a:gd name="connsiteX5" fmla="*/ 5526860 w 6216319"/>
              <a:gd name="connsiteY5" fmla="*/ 451758 h 1334447"/>
              <a:gd name="connsiteX6" fmla="*/ 6216319 w 6216319"/>
              <a:gd name="connsiteY6" fmla="*/ 32243 h 1334447"/>
              <a:gd name="connsiteX7" fmla="*/ 6216319 w 6216319"/>
              <a:gd name="connsiteY7" fmla="*/ 1334447 h 1334447"/>
              <a:gd name="connsiteX8" fmla="*/ 0 w 6216319"/>
              <a:gd name="connsiteY8" fmla="*/ 1334447 h 1334447"/>
              <a:gd name="connsiteX9" fmla="*/ 0 w 6216319"/>
              <a:gd name="connsiteY9" fmla="*/ 32243 h 1334447"/>
              <a:gd name="connsiteX0" fmla="*/ 0 w 6216319"/>
              <a:gd name="connsiteY0" fmla="*/ 12831 h 1315035"/>
              <a:gd name="connsiteX1" fmla="*/ 339865 w 6216319"/>
              <a:gd name="connsiteY1" fmla="*/ 197676 h 1315035"/>
              <a:gd name="connsiteX2" fmla="*/ 2265770 w 6216319"/>
              <a:gd name="connsiteY2" fmla="*/ 521358 h 1315035"/>
              <a:gd name="connsiteX3" fmla="*/ 3244906 w 6216319"/>
              <a:gd name="connsiteY3" fmla="*/ 505174 h 1315035"/>
              <a:gd name="connsiteX4" fmla="*/ 4628644 w 6216319"/>
              <a:gd name="connsiteY4" fmla="*/ 1047341 h 1315035"/>
              <a:gd name="connsiteX5" fmla="*/ 5356927 w 6216319"/>
              <a:gd name="connsiteY5" fmla="*/ 1201089 h 1315035"/>
              <a:gd name="connsiteX6" fmla="*/ 6216319 w 6216319"/>
              <a:gd name="connsiteY6" fmla="*/ 12831 h 1315035"/>
              <a:gd name="connsiteX7" fmla="*/ 6216319 w 6216319"/>
              <a:gd name="connsiteY7" fmla="*/ 1315035 h 1315035"/>
              <a:gd name="connsiteX8" fmla="*/ 0 w 6216319"/>
              <a:gd name="connsiteY8" fmla="*/ 1315035 h 1315035"/>
              <a:gd name="connsiteX9" fmla="*/ 0 w 6216319"/>
              <a:gd name="connsiteY9" fmla="*/ 12831 h 1315035"/>
              <a:gd name="connsiteX0" fmla="*/ 0 w 6498499"/>
              <a:gd name="connsiteY0" fmla="*/ 0 h 1302204"/>
              <a:gd name="connsiteX1" fmla="*/ 339865 w 6498499"/>
              <a:gd name="connsiteY1" fmla="*/ 184845 h 1302204"/>
              <a:gd name="connsiteX2" fmla="*/ 2265770 w 6498499"/>
              <a:gd name="connsiteY2" fmla="*/ 508527 h 1302204"/>
              <a:gd name="connsiteX3" fmla="*/ 3244906 w 6498499"/>
              <a:gd name="connsiteY3" fmla="*/ 492343 h 1302204"/>
              <a:gd name="connsiteX4" fmla="*/ 4628644 w 6498499"/>
              <a:gd name="connsiteY4" fmla="*/ 1034510 h 1302204"/>
              <a:gd name="connsiteX5" fmla="*/ 5356927 w 6498499"/>
              <a:gd name="connsiteY5" fmla="*/ 1188258 h 1302204"/>
              <a:gd name="connsiteX6" fmla="*/ 6216319 w 6498499"/>
              <a:gd name="connsiteY6" fmla="*/ 1302204 h 1302204"/>
              <a:gd name="connsiteX7" fmla="*/ 0 w 6498499"/>
              <a:gd name="connsiteY7" fmla="*/ 1302204 h 1302204"/>
              <a:gd name="connsiteX8" fmla="*/ 0 w 649849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147589 h 1449793"/>
              <a:gd name="connsiteX1" fmla="*/ 339865 w 6216319"/>
              <a:gd name="connsiteY1" fmla="*/ 332434 h 1449793"/>
              <a:gd name="connsiteX2" fmla="*/ 2265770 w 6216319"/>
              <a:gd name="connsiteY2" fmla="*/ 656116 h 1449793"/>
              <a:gd name="connsiteX3" fmla="*/ 3244906 w 6216319"/>
              <a:gd name="connsiteY3" fmla="*/ 639932 h 1449793"/>
              <a:gd name="connsiteX4" fmla="*/ 4628644 w 6216319"/>
              <a:gd name="connsiteY4" fmla="*/ 1182099 h 1449793"/>
              <a:gd name="connsiteX5" fmla="*/ 5356927 w 6216319"/>
              <a:gd name="connsiteY5" fmla="*/ 1335847 h 1449793"/>
              <a:gd name="connsiteX6" fmla="*/ 6216319 w 6216319"/>
              <a:gd name="connsiteY6" fmla="*/ 1449793 h 1449793"/>
              <a:gd name="connsiteX7" fmla="*/ 0 w 6216319"/>
              <a:gd name="connsiteY7" fmla="*/ 1449793 h 1449793"/>
              <a:gd name="connsiteX8" fmla="*/ 0 w 6216319"/>
              <a:gd name="connsiteY8" fmla="*/ 147589 h 1449793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34944 h 1337148"/>
              <a:gd name="connsiteX1" fmla="*/ 339865 w 6216319"/>
              <a:gd name="connsiteY1" fmla="*/ 219789 h 1337148"/>
              <a:gd name="connsiteX2" fmla="*/ 2265770 w 6216319"/>
              <a:gd name="connsiteY2" fmla="*/ 543471 h 1337148"/>
              <a:gd name="connsiteX3" fmla="*/ 3244906 w 6216319"/>
              <a:gd name="connsiteY3" fmla="*/ 527287 h 1337148"/>
              <a:gd name="connsiteX4" fmla="*/ 4628644 w 6216319"/>
              <a:gd name="connsiteY4" fmla="*/ 1069454 h 1337148"/>
              <a:gd name="connsiteX5" fmla="*/ 5356927 w 6216319"/>
              <a:gd name="connsiteY5" fmla="*/ 1223202 h 1337148"/>
              <a:gd name="connsiteX6" fmla="*/ 6216319 w 6216319"/>
              <a:gd name="connsiteY6" fmla="*/ 1337148 h 1337148"/>
              <a:gd name="connsiteX7" fmla="*/ 0 w 6216319"/>
              <a:gd name="connsiteY7" fmla="*/ 1337148 h 1337148"/>
              <a:gd name="connsiteX8" fmla="*/ 0 w 6216319"/>
              <a:gd name="connsiteY8" fmla="*/ 34944 h 1337148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530 h 1302734"/>
              <a:gd name="connsiteX1" fmla="*/ 339865 w 6216319"/>
              <a:gd name="connsiteY1" fmla="*/ 185375 h 1302734"/>
              <a:gd name="connsiteX2" fmla="*/ 2265770 w 6216319"/>
              <a:gd name="connsiteY2" fmla="*/ 509057 h 1302734"/>
              <a:gd name="connsiteX3" fmla="*/ 3244906 w 6216319"/>
              <a:gd name="connsiteY3" fmla="*/ 492873 h 1302734"/>
              <a:gd name="connsiteX4" fmla="*/ 4628644 w 6216319"/>
              <a:gd name="connsiteY4" fmla="*/ 1035040 h 1302734"/>
              <a:gd name="connsiteX5" fmla="*/ 5356927 w 6216319"/>
              <a:gd name="connsiteY5" fmla="*/ 1188788 h 1302734"/>
              <a:gd name="connsiteX6" fmla="*/ 6216319 w 6216319"/>
              <a:gd name="connsiteY6" fmla="*/ 1302734 h 1302734"/>
              <a:gd name="connsiteX7" fmla="*/ 0 w 6216319"/>
              <a:gd name="connsiteY7" fmla="*/ 1302734 h 1302734"/>
              <a:gd name="connsiteX8" fmla="*/ 0 w 6216319"/>
              <a:gd name="connsiteY8" fmla="*/ 530 h 1302734"/>
              <a:gd name="connsiteX0" fmla="*/ 0 w 6216319"/>
              <a:gd name="connsiteY0" fmla="*/ 20163 h 1322367"/>
              <a:gd name="connsiteX1" fmla="*/ 2265770 w 6216319"/>
              <a:gd name="connsiteY1" fmla="*/ 528690 h 1322367"/>
              <a:gd name="connsiteX2" fmla="*/ 3244906 w 6216319"/>
              <a:gd name="connsiteY2" fmla="*/ 512506 h 1322367"/>
              <a:gd name="connsiteX3" fmla="*/ 4628644 w 6216319"/>
              <a:gd name="connsiteY3" fmla="*/ 1054673 h 1322367"/>
              <a:gd name="connsiteX4" fmla="*/ 5356927 w 6216319"/>
              <a:gd name="connsiteY4" fmla="*/ 1208421 h 1322367"/>
              <a:gd name="connsiteX5" fmla="*/ 6216319 w 6216319"/>
              <a:gd name="connsiteY5" fmla="*/ 1322367 h 1322367"/>
              <a:gd name="connsiteX6" fmla="*/ 0 w 6216319"/>
              <a:gd name="connsiteY6" fmla="*/ 1322367 h 1322367"/>
              <a:gd name="connsiteX7" fmla="*/ 0 w 6216319"/>
              <a:gd name="connsiteY7" fmla="*/ 20163 h 1322367"/>
              <a:gd name="connsiteX0" fmla="*/ 0 w 6216319"/>
              <a:gd name="connsiteY0" fmla="*/ 105646 h 1407850"/>
              <a:gd name="connsiteX1" fmla="*/ 477430 w 6216319"/>
              <a:gd name="connsiteY1" fmla="*/ 136745 h 1407850"/>
              <a:gd name="connsiteX2" fmla="*/ 2265770 w 6216319"/>
              <a:gd name="connsiteY2" fmla="*/ 614173 h 1407850"/>
              <a:gd name="connsiteX3" fmla="*/ 3244906 w 6216319"/>
              <a:gd name="connsiteY3" fmla="*/ 597989 h 1407850"/>
              <a:gd name="connsiteX4" fmla="*/ 4628644 w 6216319"/>
              <a:gd name="connsiteY4" fmla="*/ 1140156 h 1407850"/>
              <a:gd name="connsiteX5" fmla="*/ 5356927 w 6216319"/>
              <a:gd name="connsiteY5" fmla="*/ 1293904 h 1407850"/>
              <a:gd name="connsiteX6" fmla="*/ 6216319 w 6216319"/>
              <a:gd name="connsiteY6" fmla="*/ 1407850 h 1407850"/>
              <a:gd name="connsiteX7" fmla="*/ 0 w 6216319"/>
              <a:gd name="connsiteY7" fmla="*/ 1407850 h 1407850"/>
              <a:gd name="connsiteX8" fmla="*/ 0 w 6216319"/>
              <a:gd name="connsiteY8" fmla="*/ 105646 h 1407850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16319" h="1449603">
                <a:moveTo>
                  <a:pt x="0" y="147399"/>
                </a:moveTo>
                <a:cubicBezTo>
                  <a:pt x="229007" y="145469"/>
                  <a:pt x="222661" y="142579"/>
                  <a:pt x="323681" y="340339"/>
                </a:cubicBezTo>
                <a:cubicBezTo>
                  <a:pt x="1138279" y="-367925"/>
                  <a:pt x="1885444" y="174450"/>
                  <a:pt x="2265770" y="655926"/>
                </a:cubicBezTo>
                <a:cubicBezTo>
                  <a:pt x="2462677" y="479250"/>
                  <a:pt x="2932015" y="355171"/>
                  <a:pt x="3244906" y="639742"/>
                </a:cubicBezTo>
                <a:cubicBezTo>
                  <a:pt x="3517337" y="171753"/>
                  <a:pt x="4733841" y="449580"/>
                  <a:pt x="4628644" y="1181909"/>
                </a:cubicBezTo>
                <a:cubicBezTo>
                  <a:pt x="4984694" y="1080758"/>
                  <a:pt x="5181328" y="1161569"/>
                  <a:pt x="5356927" y="1335657"/>
                </a:cubicBezTo>
                <a:cubicBezTo>
                  <a:pt x="5451606" y="1194156"/>
                  <a:pt x="6105728" y="1026010"/>
                  <a:pt x="6216319" y="1449603"/>
                </a:cubicBezTo>
                <a:lnTo>
                  <a:pt x="0" y="1449603"/>
                </a:lnTo>
                <a:lnTo>
                  <a:pt x="0" y="147399"/>
                </a:lnTo>
                <a:close/>
              </a:path>
            </a:pathLst>
          </a:custGeom>
          <a:solidFill>
            <a:schemeClr val="bg1">
              <a:lumMod val="85000"/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Rectangle 6"/>
          <p:cNvSpPr/>
          <p:nvPr/>
        </p:nvSpPr>
        <p:spPr>
          <a:xfrm flipV="1">
            <a:off x="-25069" y="-9350"/>
            <a:ext cx="6216319" cy="1449603"/>
          </a:xfrm>
          <a:custGeom>
            <a:avLst/>
            <a:gdLst>
              <a:gd name="connsiteX0" fmla="*/ 0 w 6216319"/>
              <a:gd name="connsiteY0" fmla="*/ 0 h 1302204"/>
              <a:gd name="connsiteX1" fmla="*/ 6216319 w 6216319"/>
              <a:gd name="connsiteY1" fmla="*/ 0 h 1302204"/>
              <a:gd name="connsiteX2" fmla="*/ 6216319 w 6216319"/>
              <a:gd name="connsiteY2" fmla="*/ 1302204 h 1302204"/>
              <a:gd name="connsiteX3" fmla="*/ 0 w 6216319"/>
              <a:gd name="connsiteY3" fmla="*/ 1302204 h 1302204"/>
              <a:gd name="connsiteX4" fmla="*/ 0 w 6216319"/>
              <a:gd name="connsiteY4" fmla="*/ 0 h 1302204"/>
              <a:gd name="connsiteX0" fmla="*/ 0 w 6216319"/>
              <a:gd name="connsiteY0" fmla="*/ 9364 h 1311568"/>
              <a:gd name="connsiteX1" fmla="*/ 339865 w 6216319"/>
              <a:gd name="connsiteY1" fmla="*/ 0 h 1311568"/>
              <a:gd name="connsiteX2" fmla="*/ 6216319 w 6216319"/>
              <a:gd name="connsiteY2" fmla="*/ 9364 h 1311568"/>
              <a:gd name="connsiteX3" fmla="*/ 6216319 w 6216319"/>
              <a:gd name="connsiteY3" fmla="*/ 1311568 h 1311568"/>
              <a:gd name="connsiteX4" fmla="*/ 0 w 6216319"/>
              <a:gd name="connsiteY4" fmla="*/ 1311568 h 1311568"/>
              <a:gd name="connsiteX5" fmla="*/ 0 w 6216319"/>
              <a:gd name="connsiteY5" fmla="*/ 9364 h 1311568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6216319 w 6216319"/>
              <a:gd name="connsiteY2" fmla="*/ 0 h 1302204"/>
              <a:gd name="connsiteX3" fmla="*/ 6216319 w 6216319"/>
              <a:gd name="connsiteY3" fmla="*/ 1302204 h 1302204"/>
              <a:gd name="connsiteX4" fmla="*/ 0 w 6216319"/>
              <a:gd name="connsiteY4" fmla="*/ 1302204 h 1302204"/>
              <a:gd name="connsiteX5" fmla="*/ 0 w 6216319"/>
              <a:gd name="connsiteY5" fmla="*/ 0 h 1302204"/>
              <a:gd name="connsiteX0" fmla="*/ 0 w 6216319"/>
              <a:gd name="connsiteY0" fmla="*/ 47249 h 1349453"/>
              <a:gd name="connsiteX1" fmla="*/ 339865 w 6216319"/>
              <a:gd name="connsiteY1" fmla="*/ 232094 h 1349453"/>
              <a:gd name="connsiteX2" fmla="*/ 2273862 w 6216319"/>
              <a:gd name="connsiteY2" fmla="*/ 280646 h 1349453"/>
              <a:gd name="connsiteX3" fmla="*/ 6216319 w 6216319"/>
              <a:gd name="connsiteY3" fmla="*/ 47249 h 1349453"/>
              <a:gd name="connsiteX4" fmla="*/ 6216319 w 6216319"/>
              <a:gd name="connsiteY4" fmla="*/ 1349453 h 1349453"/>
              <a:gd name="connsiteX5" fmla="*/ 0 w 6216319"/>
              <a:gd name="connsiteY5" fmla="*/ 1349453 h 1349453"/>
              <a:gd name="connsiteX6" fmla="*/ 0 w 6216319"/>
              <a:gd name="connsiteY6" fmla="*/ 47249 h 1349453"/>
              <a:gd name="connsiteX0" fmla="*/ 0 w 6216319"/>
              <a:gd name="connsiteY0" fmla="*/ 30623 h 1332827"/>
              <a:gd name="connsiteX1" fmla="*/ 339865 w 6216319"/>
              <a:gd name="connsiteY1" fmla="*/ 215468 h 1332827"/>
              <a:gd name="connsiteX2" fmla="*/ 2265770 w 6216319"/>
              <a:gd name="connsiteY2" fmla="*/ 539150 h 1332827"/>
              <a:gd name="connsiteX3" fmla="*/ 6216319 w 6216319"/>
              <a:gd name="connsiteY3" fmla="*/ 30623 h 1332827"/>
              <a:gd name="connsiteX4" fmla="*/ 6216319 w 6216319"/>
              <a:gd name="connsiteY4" fmla="*/ 1332827 h 1332827"/>
              <a:gd name="connsiteX5" fmla="*/ 0 w 6216319"/>
              <a:gd name="connsiteY5" fmla="*/ 1332827 h 1332827"/>
              <a:gd name="connsiteX6" fmla="*/ 0 w 6216319"/>
              <a:gd name="connsiteY6" fmla="*/ 30623 h 1332827"/>
              <a:gd name="connsiteX0" fmla="*/ 0 w 6216319"/>
              <a:gd name="connsiteY0" fmla="*/ 31024 h 1333228"/>
              <a:gd name="connsiteX1" fmla="*/ 339865 w 6216319"/>
              <a:gd name="connsiteY1" fmla="*/ 215869 h 1333228"/>
              <a:gd name="connsiteX2" fmla="*/ 2265770 w 6216319"/>
              <a:gd name="connsiteY2" fmla="*/ 539551 h 1333228"/>
              <a:gd name="connsiteX3" fmla="*/ 3269182 w 6216319"/>
              <a:gd name="connsiteY3" fmla="*/ 418171 h 1333228"/>
              <a:gd name="connsiteX4" fmla="*/ 6216319 w 6216319"/>
              <a:gd name="connsiteY4" fmla="*/ 31024 h 1333228"/>
              <a:gd name="connsiteX5" fmla="*/ 6216319 w 6216319"/>
              <a:gd name="connsiteY5" fmla="*/ 1333228 h 1333228"/>
              <a:gd name="connsiteX6" fmla="*/ 0 w 6216319"/>
              <a:gd name="connsiteY6" fmla="*/ 1333228 h 1333228"/>
              <a:gd name="connsiteX7" fmla="*/ 0 w 6216319"/>
              <a:gd name="connsiteY7" fmla="*/ 31024 h 1333228"/>
              <a:gd name="connsiteX0" fmla="*/ 0 w 6216319"/>
              <a:gd name="connsiteY0" fmla="*/ 26175 h 1328379"/>
              <a:gd name="connsiteX1" fmla="*/ 339865 w 6216319"/>
              <a:gd name="connsiteY1" fmla="*/ 211020 h 1328379"/>
              <a:gd name="connsiteX2" fmla="*/ 2265770 w 6216319"/>
              <a:gd name="connsiteY2" fmla="*/ 534702 h 1328379"/>
              <a:gd name="connsiteX3" fmla="*/ 3244906 w 6216319"/>
              <a:gd name="connsiteY3" fmla="*/ 518518 h 1328379"/>
              <a:gd name="connsiteX4" fmla="*/ 6216319 w 6216319"/>
              <a:gd name="connsiteY4" fmla="*/ 26175 h 1328379"/>
              <a:gd name="connsiteX5" fmla="*/ 6216319 w 6216319"/>
              <a:gd name="connsiteY5" fmla="*/ 1328379 h 1328379"/>
              <a:gd name="connsiteX6" fmla="*/ 0 w 6216319"/>
              <a:gd name="connsiteY6" fmla="*/ 1328379 h 1328379"/>
              <a:gd name="connsiteX7" fmla="*/ 0 w 6216319"/>
              <a:gd name="connsiteY7" fmla="*/ 26175 h 1328379"/>
              <a:gd name="connsiteX0" fmla="*/ 0 w 6216319"/>
              <a:gd name="connsiteY0" fmla="*/ 63128 h 1365332"/>
              <a:gd name="connsiteX1" fmla="*/ 339865 w 6216319"/>
              <a:gd name="connsiteY1" fmla="*/ 247973 h 1365332"/>
              <a:gd name="connsiteX2" fmla="*/ 2265770 w 6216319"/>
              <a:gd name="connsiteY2" fmla="*/ 571655 h 1365332"/>
              <a:gd name="connsiteX3" fmla="*/ 3244906 w 6216319"/>
              <a:gd name="connsiteY3" fmla="*/ 555471 h 1365332"/>
              <a:gd name="connsiteX4" fmla="*/ 4725749 w 6216319"/>
              <a:gd name="connsiteY4" fmla="*/ 239882 h 1365332"/>
              <a:gd name="connsiteX5" fmla="*/ 6216319 w 6216319"/>
              <a:gd name="connsiteY5" fmla="*/ 63128 h 1365332"/>
              <a:gd name="connsiteX6" fmla="*/ 6216319 w 6216319"/>
              <a:gd name="connsiteY6" fmla="*/ 1365332 h 1365332"/>
              <a:gd name="connsiteX7" fmla="*/ 0 w 6216319"/>
              <a:gd name="connsiteY7" fmla="*/ 1365332 h 1365332"/>
              <a:gd name="connsiteX8" fmla="*/ 0 w 6216319"/>
              <a:gd name="connsiteY8" fmla="*/ 63128 h 1365332"/>
              <a:gd name="connsiteX0" fmla="*/ 0 w 6216319"/>
              <a:gd name="connsiteY0" fmla="*/ 20810 h 1323014"/>
              <a:gd name="connsiteX1" fmla="*/ 339865 w 6216319"/>
              <a:gd name="connsiteY1" fmla="*/ 205655 h 1323014"/>
              <a:gd name="connsiteX2" fmla="*/ 2265770 w 6216319"/>
              <a:gd name="connsiteY2" fmla="*/ 529337 h 1323014"/>
              <a:gd name="connsiteX3" fmla="*/ 3244906 w 6216319"/>
              <a:gd name="connsiteY3" fmla="*/ 513153 h 1323014"/>
              <a:gd name="connsiteX4" fmla="*/ 4628644 w 6216319"/>
              <a:gd name="connsiteY4" fmla="*/ 1055320 h 1323014"/>
              <a:gd name="connsiteX5" fmla="*/ 6216319 w 6216319"/>
              <a:gd name="connsiteY5" fmla="*/ 20810 h 1323014"/>
              <a:gd name="connsiteX6" fmla="*/ 6216319 w 6216319"/>
              <a:gd name="connsiteY6" fmla="*/ 1323014 h 1323014"/>
              <a:gd name="connsiteX7" fmla="*/ 0 w 6216319"/>
              <a:gd name="connsiteY7" fmla="*/ 1323014 h 1323014"/>
              <a:gd name="connsiteX8" fmla="*/ 0 w 6216319"/>
              <a:gd name="connsiteY8" fmla="*/ 20810 h 1323014"/>
              <a:gd name="connsiteX0" fmla="*/ 0 w 6216319"/>
              <a:gd name="connsiteY0" fmla="*/ 32243 h 1334447"/>
              <a:gd name="connsiteX1" fmla="*/ 339865 w 6216319"/>
              <a:gd name="connsiteY1" fmla="*/ 217088 h 1334447"/>
              <a:gd name="connsiteX2" fmla="*/ 2265770 w 6216319"/>
              <a:gd name="connsiteY2" fmla="*/ 540770 h 1334447"/>
              <a:gd name="connsiteX3" fmla="*/ 3244906 w 6216319"/>
              <a:gd name="connsiteY3" fmla="*/ 524586 h 1334447"/>
              <a:gd name="connsiteX4" fmla="*/ 4628644 w 6216319"/>
              <a:gd name="connsiteY4" fmla="*/ 1066753 h 1334447"/>
              <a:gd name="connsiteX5" fmla="*/ 5526860 w 6216319"/>
              <a:gd name="connsiteY5" fmla="*/ 451758 h 1334447"/>
              <a:gd name="connsiteX6" fmla="*/ 6216319 w 6216319"/>
              <a:gd name="connsiteY6" fmla="*/ 32243 h 1334447"/>
              <a:gd name="connsiteX7" fmla="*/ 6216319 w 6216319"/>
              <a:gd name="connsiteY7" fmla="*/ 1334447 h 1334447"/>
              <a:gd name="connsiteX8" fmla="*/ 0 w 6216319"/>
              <a:gd name="connsiteY8" fmla="*/ 1334447 h 1334447"/>
              <a:gd name="connsiteX9" fmla="*/ 0 w 6216319"/>
              <a:gd name="connsiteY9" fmla="*/ 32243 h 1334447"/>
              <a:gd name="connsiteX0" fmla="*/ 0 w 6216319"/>
              <a:gd name="connsiteY0" fmla="*/ 12831 h 1315035"/>
              <a:gd name="connsiteX1" fmla="*/ 339865 w 6216319"/>
              <a:gd name="connsiteY1" fmla="*/ 197676 h 1315035"/>
              <a:gd name="connsiteX2" fmla="*/ 2265770 w 6216319"/>
              <a:gd name="connsiteY2" fmla="*/ 521358 h 1315035"/>
              <a:gd name="connsiteX3" fmla="*/ 3244906 w 6216319"/>
              <a:gd name="connsiteY3" fmla="*/ 505174 h 1315035"/>
              <a:gd name="connsiteX4" fmla="*/ 4628644 w 6216319"/>
              <a:gd name="connsiteY4" fmla="*/ 1047341 h 1315035"/>
              <a:gd name="connsiteX5" fmla="*/ 5356927 w 6216319"/>
              <a:gd name="connsiteY5" fmla="*/ 1201089 h 1315035"/>
              <a:gd name="connsiteX6" fmla="*/ 6216319 w 6216319"/>
              <a:gd name="connsiteY6" fmla="*/ 12831 h 1315035"/>
              <a:gd name="connsiteX7" fmla="*/ 6216319 w 6216319"/>
              <a:gd name="connsiteY7" fmla="*/ 1315035 h 1315035"/>
              <a:gd name="connsiteX8" fmla="*/ 0 w 6216319"/>
              <a:gd name="connsiteY8" fmla="*/ 1315035 h 1315035"/>
              <a:gd name="connsiteX9" fmla="*/ 0 w 6216319"/>
              <a:gd name="connsiteY9" fmla="*/ 12831 h 1315035"/>
              <a:gd name="connsiteX0" fmla="*/ 0 w 6498499"/>
              <a:gd name="connsiteY0" fmla="*/ 0 h 1302204"/>
              <a:gd name="connsiteX1" fmla="*/ 339865 w 6498499"/>
              <a:gd name="connsiteY1" fmla="*/ 184845 h 1302204"/>
              <a:gd name="connsiteX2" fmla="*/ 2265770 w 6498499"/>
              <a:gd name="connsiteY2" fmla="*/ 508527 h 1302204"/>
              <a:gd name="connsiteX3" fmla="*/ 3244906 w 6498499"/>
              <a:gd name="connsiteY3" fmla="*/ 492343 h 1302204"/>
              <a:gd name="connsiteX4" fmla="*/ 4628644 w 6498499"/>
              <a:gd name="connsiteY4" fmla="*/ 1034510 h 1302204"/>
              <a:gd name="connsiteX5" fmla="*/ 5356927 w 6498499"/>
              <a:gd name="connsiteY5" fmla="*/ 1188258 h 1302204"/>
              <a:gd name="connsiteX6" fmla="*/ 6216319 w 6498499"/>
              <a:gd name="connsiteY6" fmla="*/ 1302204 h 1302204"/>
              <a:gd name="connsiteX7" fmla="*/ 0 w 6498499"/>
              <a:gd name="connsiteY7" fmla="*/ 1302204 h 1302204"/>
              <a:gd name="connsiteX8" fmla="*/ 0 w 649849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0 h 1302204"/>
              <a:gd name="connsiteX1" fmla="*/ 339865 w 6216319"/>
              <a:gd name="connsiteY1" fmla="*/ 184845 h 1302204"/>
              <a:gd name="connsiteX2" fmla="*/ 2265770 w 6216319"/>
              <a:gd name="connsiteY2" fmla="*/ 508527 h 1302204"/>
              <a:gd name="connsiteX3" fmla="*/ 3244906 w 6216319"/>
              <a:gd name="connsiteY3" fmla="*/ 492343 h 1302204"/>
              <a:gd name="connsiteX4" fmla="*/ 4628644 w 6216319"/>
              <a:gd name="connsiteY4" fmla="*/ 1034510 h 1302204"/>
              <a:gd name="connsiteX5" fmla="*/ 5356927 w 6216319"/>
              <a:gd name="connsiteY5" fmla="*/ 1188258 h 1302204"/>
              <a:gd name="connsiteX6" fmla="*/ 6216319 w 6216319"/>
              <a:gd name="connsiteY6" fmla="*/ 1302204 h 1302204"/>
              <a:gd name="connsiteX7" fmla="*/ 0 w 6216319"/>
              <a:gd name="connsiteY7" fmla="*/ 1302204 h 1302204"/>
              <a:gd name="connsiteX8" fmla="*/ 0 w 6216319"/>
              <a:gd name="connsiteY8" fmla="*/ 0 h 1302204"/>
              <a:gd name="connsiteX0" fmla="*/ 0 w 6216319"/>
              <a:gd name="connsiteY0" fmla="*/ 147589 h 1449793"/>
              <a:gd name="connsiteX1" fmla="*/ 339865 w 6216319"/>
              <a:gd name="connsiteY1" fmla="*/ 332434 h 1449793"/>
              <a:gd name="connsiteX2" fmla="*/ 2265770 w 6216319"/>
              <a:gd name="connsiteY2" fmla="*/ 656116 h 1449793"/>
              <a:gd name="connsiteX3" fmla="*/ 3244906 w 6216319"/>
              <a:gd name="connsiteY3" fmla="*/ 639932 h 1449793"/>
              <a:gd name="connsiteX4" fmla="*/ 4628644 w 6216319"/>
              <a:gd name="connsiteY4" fmla="*/ 1182099 h 1449793"/>
              <a:gd name="connsiteX5" fmla="*/ 5356927 w 6216319"/>
              <a:gd name="connsiteY5" fmla="*/ 1335847 h 1449793"/>
              <a:gd name="connsiteX6" fmla="*/ 6216319 w 6216319"/>
              <a:gd name="connsiteY6" fmla="*/ 1449793 h 1449793"/>
              <a:gd name="connsiteX7" fmla="*/ 0 w 6216319"/>
              <a:gd name="connsiteY7" fmla="*/ 1449793 h 1449793"/>
              <a:gd name="connsiteX8" fmla="*/ 0 w 6216319"/>
              <a:gd name="connsiteY8" fmla="*/ 147589 h 1449793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21021 h 1423225"/>
              <a:gd name="connsiteX1" fmla="*/ 339865 w 6216319"/>
              <a:gd name="connsiteY1" fmla="*/ 305866 h 1423225"/>
              <a:gd name="connsiteX2" fmla="*/ 2265770 w 6216319"/>
              <a:gd name="connsiteY2" fmla="*/ 629548 h 1423225"/>
              <a:gd name="connsiteX3" fmla="*/ 3244906 w 6216319"/>
              <a:gd name="connsiteY3" fmla="*/ 613364 h 1423225"/>
              <a:gd name="connsiteX4" fmla="*/ 4628644 w 6216319"/>
              <a:gd name="connsiteY4" fmla="*/ 1155531 h 1423225"/>
              <a:gd name="connsiteX5" fmla="*/ 5356927 w 6216319"/>
              <a:gd name="connsiteY5" fmla="*/ 1309279 h 1423225"/>
              <a:gd name="connsiteX6" fmla="*/ 6216319 w 6216319"/>
              <a:gd name="connsiteY6" fmla="*/ 1423225 h 1423225"/>
              <a:gd name="connsiteX7" fmla="*/ 0 w 6216319"/>
              <a:gd name="connsiteY7" fmla="*/ 1423225 h 1423225"/>
              <a:gd name="connsiteX8" fmla="*/ 0 w 6216319"/>
              <a:gd name="connsiteY8" fmla="*/ 121021 h 1423225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140194 h 1442398"/>
              <a:gd name="connsiteX1" fmla="*/ 339865 w 6216319"/>
              <a:gd name="connsiteY1" fmla="*/ 325039 h 1442398"/>
              <a:gd name="connsiteX2" fmla="*/ 2265770 w 6216319"/>
              <a:gd name="connsiteY2" fmla="*/ 648721 h 1442398"/>
              <a:gd name="connsiteX3" fmla="*/ 3244906 w 6216319"/>
              <a:gd name="connsiteY3" fmla="*/ 632537 h 1442398"/>
              <a:gd name="connsiteX4" fmla="*/ 4628644 w 6216319"/>
              <a:gd name="connsiteY4" fmla="*/ 1174704 h 1442398"/>
              <a:gd name="connsiteX5" fmla="*/ 5356927 w 6216319"/>
              <a:gd name="connsiteY5" fmla="*/ 1328452 h 1442398"/>
              <a:gd name="connsiteX6" fmla="*/ 6216319 w 6216319"/>
              <a:gd name="connsiteY6" fmla="*/ 1442398 h 1442398"/>
              <a:gd name="connsiteX7" fmla="*/ 0 w 6216319"/>
              <a:gd name="connsiteY7" fmla="*/ 1442398 h 1442398"/>
              <a:gd name="connsiteX8" fmla="*/ 0 w 6216319"/>
              <a:gd name="connsiteY8" fmla="*/ 140194 h 1442398"/>
              <a:gd name="connsiteX0" fmla="*/ 0 w 6216319"/>
              <a:gd name="connsiteY0" fmla="*/ 34944 h 1337148"/>
              <a:gd name="connsiteX1" fmla="*/ 339865 w 6216319"/>
              <a:gd name="connsiteY1" fmla="*/ 219789 h 1337148"/>
              <a:gd name="connsiteX2" fmla="*/ 2265770 w 6216319"/>
              <a:gd name="connsiteY2" fmla="*/ 543471 h 1337148"/>
              <a:gd name="connsiteX3" fmla="*/ 3244906 w 6216319"/>
              <a:gd name="connsiteY3" fmla="*/ 527287 h 1337148"/>
              <a:gd name="connsiteX4" fmla="*/ 4628644 w 6216319"/>
              <a:gd name="connsiteY4" fmla="*/ 1069454 h 1337148"/>
              <a:gd name="connsiteX5" fmla="*/ 5356927 w 6216319"/>
              <a:gd name="connsiteY5" fmla="*/ 1223202 h 1337148"/>
              <a:gd name="connsiteX6" fmla="*/ 6216319 w 6216319"/>
              <a:gd name="connsiteY6" fmla="*/ 1337148 h 1337148"/>
              <a:gd name="connsiteX7" fmla="*/ 0 w 6216319"/>
              <a:gd name="connsiteY7" fmla="*/ 1337148 h 1337148"/>
              <a:gd name="connsiteX8" fmla="*/ 0 w 6216319"/>
              <a:gd name="connsiteY8" fmla="*/ 34944 h 1337148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44896 h 1347100"/>
              <a:gd name="connsiteX1" fmla="*/ 339865 w 6216319"/>
              <a:gd name="connsiteY1" fmla="*/ 229741 h 1347100"/>
              <a:gd name="connsiteX2" fmla="*/ 2265770 w 6216319"/>
              <a:gd name="connsiteY2" fmla="*/ 553423 h 1347100"/>
              <a:gd name="connsiteX3" fmla="*/ 3244906 w 6216319"/>
              <a:gd name="connsiteY3" fmla="*/ 537239 h 1347100"/>
              <a:gd name="connsiteX4" fmla="*/ 4628644 w 6216319"/>
              <a:gd name="connsiteY4" fmla="*/ 1079406 h 1347100"/>
              <a:gd name="connsiteX5" fmla="*/ 5356927 w 6216319"/>
              <a:gd name="connsiteY5" fmla="*/ 1233154 h 1347100"/>
              <a:gd name="connsiteX6" fmla="*/ 6216319 w 6216319"/>
              <a:gd name="connsiteY6" fmla="*/ 1347100 h 1347100"/>
              <a:gd name="connsiteX7" fmla="*/ 0 w 6216319"/>
              <a:gd name="connsiteY7" fmla="*/ 1347100 h 1347100"/>
              <a:gd name="connsiteX8" fmla="*/ 0 w 6216319"/>
              <a:gd name="connsiteY8" fmla="*/ 44896 h 1347100"/>
              <a:gd name="connsiteX0" fmla="*/ 0 w 6216319"/>
              <a:gd name="connsiteY0" fmla="*/ 530 h 1302734"/>
              <a:gd name="connsiteX1" fmla="*/ 339865 w 6216319"/>
              <a:gd name="connsiteY1" fmla="*/ 185375 h 1302734"/>
              <a:gd name="connsiteX2" fmla="*/ 2265770 w 6216319"/>
              <a:gd name="connsiteY2" fmla="*/ 509057 h 1302734"/>
              <a:gd name="connsiteX3" fmla="*/ 3244906 w 6216319"/>
              <a:gd name="connsiteY3" fmla="*/ 492873 h 1302734"/>
              <a:gd name="connsiteX4" fmla="*/ 4628644 w 6216319"/>
              <a:gd name="connsiteY4" fmla="*/ 1035040 h 1302734"/>
              <a:gd name="connsiteX5" fmla="*/ 5356927 w 6216319"/>
              <a:gd name="connsiteY5" fmla="*/ 1188788 h 1302734"/>
              <a:gd name="connsiteX6" fmla="*/ 6216319 w 6216319"/>
              <a:gd name="connsiteY6" fmla="*/ 1302734 h 1302734"/>
              <a:gd name="connsiteX7" fmla="*/ 0 w 6216319"/>
              <a:gd name="connsiteY7" fmla="*/ 1302734 h 1302734"/>
              <a:gd name="connsiteX8" fmla="*/ 0 w 6216319"/>
              <a:gd name="connsiteY8" fmla="*/ 530 h 1302734"/>
              <a:gd name="connsiteX0" fmla="*/ 0 w 6216319"/>
              <a:gd name="connsiteY0" fmla="*/ 20163 h 1322367"/>
              <a:gd name="connsiteX1" fmla="*/ 2265770 w 6216319"/>
              <a:gd name="connsiteY1" fmla="*/ 528690 h 1322367"/>
              <a:gd name="connsiteX2" fmla="*/ 3244906 w 6216319"/>
              <a:gd name="connsiteY2" fmla="*/ 512506 h 1322367"/>
              <a:gd name="connsiteX3" fmla="*/ 4628644 w 6216319"/>
              <a:gd name="connsiteY3" fmla="*/ 1054673 h 1322367"/>
              <a:gd name="connsiteX4" fmla="*/ 5356927 w 6216319"/>
              <a:gd name="connsiteY4" fmla="*/ 1208421 h 1322367"/>
              <a:gd name="connsiteX5" fmla="*/ 6216319 w 6216319"/>
              <a:gd name="connsiteY5" fmla="*/ 1322367 h 1322367"/>
              <a:gd name="connsiteX6" fmla="*/ 0 w 6216319"/>
              <a:gd name="connsiteY6" fmla="*/ 1322367 h 1322367"/>
              <a:gd name="connsiteX7" fmla="*/ 0 w 6216319"/>
              <a:gd name="connsiteY7" fmla="*/ 20163 h 1322367"/>
              <a:gd name="connsiteX0" fmla="*/ 0 w 6216319"/>
              <a:gd name="connsiteY0" fmla="*/ 105646 h 1407850"/>
              <a:gd name="connsiteX1" fmla="*/ 477430 w 6216319"/>
              <a:gd name="connsiteY1" fmla="*/ 136745 h 1407850"/>
              <a:gd name="connsiteX2" fmla="*/ 2265770 w 6216319"/>
              <a:gd name="connsiteY2" fmla="*/ 614173 h 1407850"/>
              <a:gd name="connsiteX3" fmla="*/ 3244906 w 6216319"/>
              <a:gd name="connsiteY3" fmla="*/ 597989 h 1407850"/>
              <a:gd name="connsiteX4" fmla="*/ 4628644 w 6216319"/>
              <a:gd name="connsiteY4" fmla="*/ 1140156 h 1407850"/>
              <a:gd name="connsiteX5" fmla="*/ 5356927 w 6216319"/>
              <a:gd name="connsiteY5" fmla="*/ 1293904 h 1407850"/>
              <a:gd name="connsiteX6" fmla="*/ 6216319 w 6216319"/>
              <a:gd name="connsiteY6" fmla="*/ 1407850 h 1407850"/>
              <a:gd name="connsiteX7" fmla="*/ 0 w 6216319"/>
              <a:gd name="connsiteY7" fmla="*/ 1407850 h 1407850"/>
              <a:gd name="connsiteX8" fmla="*/ 0 w 6216319"/>
              <a:gd name="connsiteY8" fmla="*/ 105646 h 1407850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71230 h 1373434"/>
              <a:gd name="connsiteX1" fmla="*/ 323681 w 6216319"/>
              <a:gd name="connsiteY1" fmla="*/ 264170 h 1373434"/>
              <a:gd name="connsiteX2" fmla="*/ 2265770 w 6216319"/>
              <a:gd name="connsiteY2" fmla="*/ 579757 h 1373434"/>
              <a:gd name="connsiteX3" fmla="*/ 3244906 w 6216319"/>
              <a:gd name="connsiteY3" fmla="*/ 563573 h 1373434"/>
              <a:gd name="connsiteX4" fmla="*/ 4628644 w 6216319"/>
              <a:gd name="connsiteY4" fmla="*/ 1105740 h 1373434"/>
              <a:gd name="connsiteX5" fmla="*/ 5356927 w 6216319"/>
              <a:gd name="connsiteY5" fmla="*/ 1259488 h 1373434"/>
              <a:gd name="connsiteX6" fmla="*/ 6216319 w 6216319"/>
              <a:gd name="connsiteY6" fmla="*/ 1373434 h 1373434"/>
              <a:gd name="connsiteX7" fmla="*/ 0 w 6216319"/>
              <a:gd name="connsiteY7" fmla="*/ 1373434 h 1373434"/>
              <a:gd name="connsiteX8" fmla="*/ 0 w 6216319"/>
              <a:gd name="connsiteY8" fmla="*/ 71230 h 1373434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  <a:gd name="connsiteX0" fmla="*/ 0 w 6216319"/>
              <a:gd name="connsiteY0" fmla="*/ 147399 h 1449603"/>
              <a:gd name="connsiteX1" fmla="*/ 323681 w 6216319"/>
              <a:gd name="connsiteY1" fmla="*/ 340339 h 1449603"/>
              <a:gd name="connsiteX2" fmla="*/ 2265770 w 6216319"/>
              <a:gd name="connsiteY2" fmla="*/ 655926 h 1449603"/>
              <a:gd name="connsiteX3" fmla="*/ 3244906 w 6216319"/>
              <a:gd name="connsiteY3" fmla="*/ 639742 h 1449603"/>
              <a:gd name="connsiteX4" fmla="*/ 4628644 w 6216319"/>
              <a:gd name="connsiteY4" fmla="*/ 1181909 h 1449603"/>
              <a:gd name="connsiteX5" fmla="*/ 5356927 w 6216319"/>
              <a:gd name="connsiteY5" fmla="*/ 1335657 h 1449603"/>
              <a:gd name="connsiteX6" fmla="*/ 6216319 w 6216319"/>
              <a:gd name="connsiteY6" fmla="*/ 1449603 h 1449603"/>
              <a:gd name="connsiteX7" fmla="*/ 0 w 6216319"/>
              <a:gd name="connsiteY7" fmla="*/ 1449603 h 1449603"/>
              <a:gd name="connsiteX8" fmla="*/ 0 w 6216319"/>
              <a:gd name="connsiteY8" fmla="*/ 147399 h 1449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16319" h="1449603">
                <a:moveTo>
                  <a:pt x="0" y="147399"/>
                </a:moveTo>
                <a:cubicBezTo>
                  <a:pt x="229007" y="145469"/>
                  <a:pt x="222661" y="142579"/>
                  <a:pt x="323681" y="340339"/>
                </a:cubicBezTo>
                <a:cubicBezTo>
                  <a:pt x="1138279" y="-367925"/>
                  <a:pt x="1885444" y="174450"/>
                  <a:pt x="2265770" y="655926"/>
                </a:cubicBezTo>
                <a:cubicBezTo>
                  <a:pt x="2462677" y="479250"/>
                  <a:pt x="2932015" y="355171"/>
                  <a:pt x="3244906" y="639742"/>
                </a:cubicBezTo>
                <a:cubicBezTo>
                  <a:pt x="3517337" y="171753"/>
                  <a:pt x="4733841" y="449580"/>
                  <a:pt x="4628644" y="1181909"/>
                </a:cubicBezTo>
                <a:cubicBezTo>
                  <a:pt x="4984694" y="1080758"/>
                  <a:pt x="5181328" y="1161569"/>
                  <a:pt x="5356927" y="1335657"/>
                </a:cubicBezTo>
                <a:cubicBezTo>
                  <a:pt x="5451606" y="1194156"/>
                  <a:pt x="6105728" y="1026010"/>
                  <a:pt x="6216319" y="1449603"/>
                </a:cubicBezTo>
                <a:lnTo>
                  <a:pt x="0" y="1449603"/>
                </a:lnTo>
                <a:lnTo>
                  <a:pt x="0" y="147399"/>
                </a:lnTo>
                <a:close/>
              </a:path>
            </a:pathLst>
          </a:custGeom>
          <a:solidFill>
            <a:schemeClr val="bg1">
              <a:lumMod val="85000"/>
              <a:alpha val="6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3646243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 tmFilter="0,0; .5, 1; 1, 1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5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7" grpId="0" animBg="1"/>
      <p:bldP spid="68" grpId="0" animBg="1"/>
      <p:bldP spid="69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893370" y="1533008"/>
            <a:ext cx="1941869" cy="945297"/>
            <a:chOff x="338644" y="1583994"/>
            <a:chExt cx="1941869" cy="945297"/>
          </a:xfrm>
        </p:grpSpPr>
        <p:sp>
          <p:nvSpPr>
            <p:cNvPr id="51" name="TextBox 50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96041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Politic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0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Pastel Analysis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0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cxnSp>
        <p:nvCxnSpPr>
          <p:cNvPr id="28" name="Elbow Connector 27"/>
          <p:cNvCxnSpPr/>
          <p:nvPr/>
        </p:nvCxnSpPr>
        <p:spPr>
          <a:xfrm flipV="1">
            <a:off x="6478288" y="2125091"/>
            <a:ext cx="2052934" cy="1414378"/>
          </a:xfrm>
          <a:prstGeom prst="bentConnector3">
            <a:avLst/>
          </a:prstGeom>
          <a:ln w="762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28"/>
          <p:cNvCxnSpPr/>
          <p:nvPr/>
        </p:nvCxnSpPr>
        <p:spPr>
          <a:xfrm>
            <a:off x="6478288" y="3902259"/>
            <a:ext cx="2049803" cy="1414970"/>
          </a:xfrm>
          <a:prstGeom prst="bentConnector3">
            <a:avLst/>
          </a:prstGeom>
          <a:ln w="76200">
            <a:solidFill>
              <a:schemeClr val="accent3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6478288" y="3721225"/>
            <a:ext cx="2049803" cy="0"/>
          </a:xfrm>
          <a:prstGeom prst="straightConnector1">
            <a:avLst/>
          </a:prstGeom>
          <a:ln w="76200">
            <a:solidFill>
              <a:schemeClr val="accent3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Elbow Connector 30"/>
          <p:cNvCxnSpPr/>
          <p:nvPr/>
        </p:nvCxnSpPr>
        <p:spPr>
          <a:xfrm flipH="1" flipV="1">
            <a:off x="3665331" y="2125155"/>
            <a:ext cx="2052934" cy="1414378"/>
          </a:xfrm>
          <a:prstGeom prst="bentConnector3">
            <a:avLst/>
          </a:prstGeom>
          <a:ln w="76200">
            <a:solidFill>
              <a:schemeClr val="accent3">
                <a:lumMod val="50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Elbow Connector 31"/>
          <p:cNvCxnSpPr/>
          <p:nvPr/>
        </p:nvCxnSpPr>
        <p:spPr>
          <a:xfrm flipH="1">
            <a:off x="3668462" y="3902323"/>
            <a:ext cx="2049803" cy="1414970"/>
          </a:xfrm>
          <a:prstGeom prst="bentConnector3">
            <a:avLst/>
          </a:prstGeom>
          <a:ln w="76200">
            <a:solidFill>
              <a:schemeClr val="accent3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/>
          <p:cNvCxnSpPr/>
          <p:nvPr/>
        </p:nvCxnSpPr>
        <p:spPr>
          <a:xfrm flipH="1">
            <a:off x="3668462" y="3721289"/>
            <a:ext cx="2049803" cy="0"/>
          </a:xfrm>
          <a:prstGeom prst="straightConnector1">
            <a:avLst/>
          </a:prstGeom>
          <a:ln w="76200">
            <a:solidFill>
              <a:schemeClr val="accent3">
                <a:lumMod val="7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oup 33"/>
          <p:cNvGrpSpPr/>
          <p:nvPr/>
        </p:nvGrpSpPr>
        <p:grpSpPr>
          <a:xfrm>
            <a:off x="4954488" y="2365022"/>
            <a:ext cx="2346999" cy="2348894"/>
            <a:chOff x="4384327" y="3450941"/>
            <a:chExt cx="3423346" cy="3426109"/>
          </a:xfrm>
        </p:grpSpPr>
        <p:sp>
          <p:nvSpPr>
            <p:cNvPr id="35" name="Freeform 5"/>
            <p:cNvSpPr>
              <a:spLocks noEditPoints="1"/>
            </p:cNvSpPr>
            <p:nvPr/>
          </p:nvSpPr>
          <p:spPr bwMode="auto">
            <a:xfrm>
              <a:off x="4384327" y="3450941"/>
              <a:ext cx="3423346" cy="3426109"/>
            </a:xfrm>
            <a:custGeom>
              <a:avLst/>
              <a:gdLst>
                <a:gd name="T0" fmla="*/ 523 w 1046"/>
                <a:gd name="T1" fmla="*/ 1016 h 1047"/>
                <a:gd name="T2" fmla="*/ 31 w 1046"/>
                <a:gd name="T3" fmla="*/ 524 h 1047"/>
                <a:gd name="T4" fmla="*/ 523 w 1046"/>
                <a:gd name="T5" fmla="*/ 32 h 1047"/>
                <a:gd name="T6" fmla="*/ 1015 w 1046"/>
                <a:gd name="T7" fmla="*/ 524 h 1047"/>
                <a:gd name="T8" fmla="*/ 523 w 1046"/>
                <a:gd name="T9" fmla="*/ 1016 h 1047"/>
                <a:gd name="T10" fmla="*/ 523 w 1046"/>
                <a:gd name="T11" fmla="*/ 0 h 1047"/>
                <a:gd name="T12" fmla="*/ 0 w 1046"/>
                <a:gd name="T13" fmla="*/ 524 h 1047"/>
                <a:gd name="T14" fmla="*/ 523 w 1046"/>
                <a:gd name="T15" fmla="*/ 1047 h 1047"/>
                <a:gd name="T16" fmla="*/ 1046 w 1046"/>
                <a:gd name="T17" fmla="*/ 524 h 1047"/>
                <a:gd name="T18" fmla="*/ 523 w 1046"/>
                <a:gd name="T19" fmla="*/ 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6" h="1047">
                  <a:moveTo>
                    <a:pt x="523" y="1016"/>
                  </a:moveTo>
                  <a:cubicBezTo>
                    <a:pt x="251" y="1016"/>
                    <a:pt x="31" y="796"/>
                    <a:pt x="31" y="524"/>
                  </a:cubicBezTo>
                  <a:cubicBezTo>
                    <a:pt x="31" y="252"/>
                    <a:pt x="251" y="32"/>
                    <a:pt x="523" y="32"/>
                  </a:cubicBezTo>
                  <a:cubicBezTo>
                    <a:pt x="795" y="32"/>
                    <a:pt x="1015" y="252"/>
                    <a:pt x="1015" y="524"/>
                  </a:cubicBezTo>
                  <a:cubicBezTo>
                    <a:pt x="1015" y="796"/>
                    <a:pt x="795" y="1016"/>
                    <a:pt x="523" y="1016"/>
                  </a:cubicBezTo>
                  <a:moveTo>
                    <a:pt x="523" y="0"/>
                  </a:moveTo>
                  <a:cubicBezTo>
                    <a:pt x="234" y="0"/>
                    <a:pt x="0" y="235"/>
                    <a:pt x="0" y="524"/>
                  </a:cubicBezTo>
                  <a:cubicBezTo>
                    <a:pt x="0" y="813"/>
                    <a:pt x="234" y="1047"/>
                    <a:pt x="523" y="1047"/>
                  </a:cubicBezTo>
                  <a:cubicBezTo>
                    <a:pt x="812" y="1047"/>
                    <a:pt x="1046" y="813"/>
                    <a:pt x="1046" y="524"/>
                  </a:cubicBezTo>
                  <a:cubicBezTo>
                    <a:pt x="1046" y="235"/>
                    <a:pt x="812" y="0"/>
                    <a:pt x="523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6"/>
            <p:cNvSpPr>
              <a:spLocks noEditPoints="1"/>
            </p:cNvSpPr>
            <p:nvPr/>
          </p:nvSpPr>
          <p:spPr bwMode="auto">
            <a:xfrm>
              <a:off x="4583263" y="3654021"/>
              <a:ext cx="3024095" cy="3024095"/>
            </a:xfrm>
            <a:custGeom>
              <a:avLst/>
              <a:gdLst>
                <a:gd name="T0" fmla="*/ 462 w 924"/>
                <a:gd name="T1" fmla="*/ 891 h 924"/>
                <a:gd name="T2" fmla="*/ 32 w 924"/>
                <a:gd name="T3" fmla="*/ 462 h 924"/>
                <a:gd name="T4" fmla="*/ 462 w 924"/>
                <a:gd name="T5" fmla="*/ 32 h 924"/>
                <a:gd name="T6" fmla="*/ 892 w 924"/>
                <a:gd name="T7" fmla="*/ 462 h 924"/>
                <a:gd name="T8" fmla="*/ 462 w 924"/>
                <a:gd name="T9" fmla="*/ 891 h 924"/>
                <a:gd name="T10" fmla="*/ 462 w 924"/>
                <a:gd name="T11" fmla="*/ 0 h 924"/>
                <a:gd name="T12" fmla="*/ 0 w 924"/>
                <a:gd name="T13" fmla="*/ 462 h 924"/>
                <a:gd name="T14" fmla="*/ 462 w 924"/>
                <a:gd name="T15" fmla="*/ 924 h 924"/>
                <a:gd name="T16" fmla="*/ 924 w 924"/>
                <a:gd name="T17" fmla="*/ 462 h 924"/>
                <a:gd name="T18" fmla="*/ 462 w 924"/>
                <a:gd name="T19" fmla="*/ 0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4" h="924">
                  <a:moveTo>
                    <a:pt x="462" y="891"/>
                  </a:moveTo>
                  <a:cubicBezTo>
                    <a:pt x="225" y="891"/>
                    <a:pt x="32" y="699"/>
                    <a:pt x="32" y="462"/>
                  </a:cubicBezTo>
                  <a:cubicBezTo>
                    <a:pt x="32" y="225"/>
                    <a:pt x="225" y="32"/>
                    <a:pt x="462" y="32"/>
                  </a:cubicBezTo>
                  <a:cubicBezTo>
                    <a:pt x="699" y="32"/>
                    <a:pt x="892" y="225"/>
                    <a:pt x="892" y="462"/>
                  </a:cubicBezTo>
                  <a:cubicBezTo>
                    <a:pt x="892" y="699"/>
                    <a:pt x="699" y="891"/>
                    <a:pt x="462" y="891"/>
                  </a:cubicBezTo>
                  <a:moveTo>
                    <a:pt x="462" y="0"/>
                  </a:moveTo>
                  <a:cubicBezTo>
                    <a:pt x="207" y="0"/>
                    <a:pt x="0" y="207"/>
                    <a:pt x="0" y="462"/>
                  </a:cubicBezTo>
                  <a:cubicBezTo>
                    <a:pt x="0" y="717"/>
                    <a:pt x="207" y="924"/>
                    <a:pt x="462" y="924"/>
                  </a:cubicBezTo>
                  <a:cubicBezTo>
                    <a:pt x="717" y="924"/>
                    <a:pt x="924" y="717"/>
                    <a:pt x="924" y="462"/>
                  </a:cubicBezTo>
                  <a:cubicBezTo>
                    <a:pt x="924" y="207"/>
                    <a:pt x="717" y="0"/>
                    <a:pt x="46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7"/>
            <p:cNvSpPr>
              <a:spLocks noEditPoints="1"/>
            </p:cNvSpPr>
            <p:nvPr/>
          </p:nvSpPr>
          <p:spPr bwMode="auto">
            <a:xfrm>
              <a:off x="4793250" y="3864008"/>
              <a:ext cx="2605501" cy="2604120"/>
            </a:xfrm>
            <a:custGeom>
              <a:avLst/>
              <a:gdLst>
                <a:gd name="T0" fmla="*/ 398 w 796"/>
                <a:gd name="T1" fmla="*/ 765 h 796"/>
                <a:gd name="T2" fmla="*/ 31 w 796"/>
                <a:gd name="T3" fmla="*/ 398 h 796"/>
                <a:gd name="T4" fmla="*/ 398 w 796"/>
                <a:gd name="T5" fmla="*/ 31 h 796"/>
                <a:gd name="T6" fmla="*/ 765 w 796"/>
                <a:gd name="T7" fmla="*/ 398 h 796"/>
                <a:gd name="T8" fmla="*/ 398 w 796"/>
                <a:gd name="T9" fmla="*/ 765 h 796"/>
                <a:gd name="T10" fmla="*/ 398 w 796"/>
                <a:gd name="T11" fmla="*/ 0 h 796"/>
                <a:gd name="T12" fmla="*/ 0 w 796"/>
                <a:gd name="T13" fmla="*/ 398 h 796"/>
                <a:gd name="T14" fmla="*/ 398 w 796"/>
                <a:gd name="T15" fmla="*/ 796 h 796"/>
                <a:gd name="T16" fmla="*/ 796 w 796"/>
                <a:gd name="T17" fmla="*/ 398 h 796"/>
                <a:gd name="T18" fmla="*/ 398 w 796"/>
                <a:gd name="T19" fmla="*/ 0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6" h="796">
                  <a:moveTo>
                    <a:pt x="398" y="765"/>
                  </a:moveTo>
                  <a:cubicBezTo>
                    <a:pt x="195" y="765"/>
                    <a:pt x="31" y="601"/>
                    <a:pt x="31" y="398"/>
                  </a:cubicBezTo>
                  <a:cubicBezTo>
                    <a:pt x="31" y="195"/>
                    <a:pt x="195" y="31"/>
                    <a:pt x="398" y="31"/>
                  </a:cubicBezTo>
                  <a:cubicBezTo>
                    <a:pt x="601" y="31"/>
                    <a:pt x="765" y="195"/>
                    <a:pt x="765" y="398"/>
                  </a:cubicBezTo>
                  <a:cubicBezTo>
                    <a:pt x="765" y="601"/>
                    <a:pt x="601" y="765"/>
                    <a:pt x="398" y="765"/>
                  </a:cubicBezTo>
                  <a:moveTo>
                    <a:pt x="398" y="0"/>
                  </a:moveTo>
                  <a:cubicBezTo>
                    <a:pt x="178" y="0"/>
                    <a:pt x="0" y="178"/>
                    <a:pt x="0" y="398"/>
                  </a:cubicBezTo>
                  <a:cubicBezTo>
                    <a:pt x="0" y="618"/>
                    <a:pt x="178" y="796"/>
                    <a:pt x="398" y="796"/>
                  </a:cubicBezTo>
                  <a:cubicBezTo>
                    <a:pt x="618" y="796"/>
                    <a:pt x="796" y="618"/>
                    <a:pt x="796" y="398"/>
                  </a:cubicBezTo>
                  <a:cubicBezTo>
                    <a:pt x="796" y="178"/>
                    <a:pt x="618" y="0"/>
                    <a:pt x="398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8"/>
            <p:cNvSpPr>
              <a:spLocks noEditPoints="1"/>
            </p:cNvSpPr>
            <p:nvPr/>
          </p:nvSpPr>
          <p:spPr bwMode="auto">
            <a:xfrm>
              <a:off x="4996330" y="4067088"/>
              <a:ext cx="2199341" cy="2197960"/>
            </a:xfrm>
            <a:custGeom>
              <a:avLst/>
              <a:gdLst>
                <a:gd name="T0" fmla="*/ 336 w 672"/>
                <a:gd name="T1" fmla="*/ 639 h 672"/>
                <a:gd name="T2" fmla="*/ 33 w 672"/>
                <a:gd name="T3" fmla="*/ 336 h 672"/>
                <a:gd name="T4" fmla="*/ 336 w 672"/>
                <a:gd name="T5" fmla="*/ 32 h 672"/>
                <a:gd name="T6" fmla="*/ 640 w 672"/>
                <a:gd name="T7" fmla="*/ 336 h 672"/>
                <a:gd name="T8" fmla="*/ 336 w 672"/>
                <a:gd name="T9" fmla="*/ 639 h 672"/>
                <a:gd name="T10" fmla="*/ 336 w 672"/>
                <a:gd name="T11" fmla="*/ 0 h 672"/>
                <a:gd name="T12" fmla="*/ 0 w 672"/>
                <a:gd name="T13" fmla="*/ 336 h 672"/>
                <a:gd name="T14" fmla="*/ 336 w 672"/>
                <a:gd name="T15" fmla="*/ 672 h 672"/>
                <a:gd name="T16" fmla="*/ 672 w 672"/>
                <a:gd name="T17" fmla="*/ 336 h 672"/>
                <a:gd name="T18" fmla="*/ 336 w 672"/>
                <a:gd name="T19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2" h="672">
                  <a:moveTo>
                    <a:pt x="336" y="639"/>
                  </a:moveTo>
                  <a:cubicBezTo>
                    <a:pt x="168" y="639"/>
                    <a:pt x="33" y="503"/>
                    <a:pt x="33" y="336"/>
                  </a:cubicBezTo>
                  <a:cubicBezTo>
                    <a:pt x="33" y="168"/>
                    <a:pt x="168" y="32"/>
                    <a:pt x="336" y="32"/>
                  </a:cubicBezTo>
                  <a:cubicBezTo>
                    <a:pt x="504" y="32"/>
                    <a:pt x="640" y="168"/>
                    <a:pt x="640" y="336"/>
                  </a:cubicBezTo>
                  <a:cubicBezTo>
                    <a:pt x="640" y="503"/>
                    <a:pt x="504" y="639"/>
                    <a:pt x="336" y="639"/>
                  </a:cubicBezTo>
                  <a:moveTo>
                    <a:pt x="336" y="0"/>
                  </a:moveTo>
                  <a:cubicBezTo>
                    <a:pt x="151" y="0"/>
                    <a:pt x="0" y="150"/>
                    <a:pt x="0" y="336"/>
                  </a:cubicBezTo>
                  <a:cubicBezTo>
                    <a:pt x="0" y="521"/>
                    <a:pt x="151" y="672"/>
                    <a:pt x="336" y="672"/>
                  </a:cubicBezTo>
                  <a:cubicBezTo>
                    <a:pt x="521" y="672"/>
                    <a:pt x="672" y="521"/>
                    <a:pt x="672" y="336"/>
                  </a:cubicBezTo>
                  <a:cubicBezTo>
                    <a:pt x="672" y="150"/>
                    <a:pt x="521" y="0"/>
                    <a:pt x="336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9"/>
            <p:cNvSpPr>
              <a:spLocks noEditPoints="1"/>
            </p:cNvSpPr>
            <p:nvPr/>
          </p:nvSpPr>
          <p:spPr bwMode="auto">
            <a:xfrm>
              <a:off x="5204936" y="4275694"/>
              <a:ext cx="1780748" cy="1780748"/>
            </a:xfrm>
            <a:custGeom>
              <a:avLst/>
              <a:gdLst>
                <a:gd name="T0" fmla="*/ 272 w 544"/>
                <a:gd name="T1" fmla="*/ 513 h 544"/>
                <a:gd name="T2" fmla="*/ 31 w 544"/>
                <a:gd name="T3" fmla="*/ 272 h 544"/>
                <a:gd name="T4" fmla="*/ 272 w 544"/>
                <a:gd name="T5" fmla="*/ 31 h 544"/>
                <a:gd name="T6" fmla="*/ 513 w 544"/>
                <a:gd name="T7" fmla="*/ 272 h 544"/>
                <a:gd name="T8" fmla="*/ 272 w 544"/>
                <a:gd name="T9" fmla="*/ 513 h 544"/>
                <a:gd name="T10" fmla="*/ 272 w 544"/>
                <a:gd name="T11" fmla="*/ 0 h 544"/>
                <a:gd name="T12" fmla="*/ 0 w 544"/>
                <a:gd name="T13" fmla="*/ 272 h 544"/>
                <a:gd name="T14" fmla="*/ 272 w 544"/>
                <a:gd name="T15" fmla="*/ 544 h 544"/>
                <a:gd name="T16" fmla="*/ 544 w 544"/>
                <a:gd name="T17" fmla="*/ 272 h 544"/>
                <a:gd name="T18" fmla="*/ 272 w 544"/>
                <a:gd name="T19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4" h="544">
                  <a:moveTo>
                    <a:pt x="272" y="513"/>
                  </a:moveTo>
                  <a:cubicBezTo>
                    <a:pt x="139" y="513"/>
                    <a:pt x="31" y="405"/>
                    <a:pt x="31" y="272"/>
                  </a:cubicBezTo>
                  <a:cubicBezTo>
                    <a:pt x="31" y="139"/>
                    <a:pt x="139" y="31"/>
                    <a:pt x="272" y="31"/>
                  </a:cubicBezTo>
                  <a:cubicBezTo>
                    <a:pt x="405" y="31"/>
                    <a:pt x="513" y="139"/>
                    <a:pt x="513" y="272"/>
                  </a:cubicBezTo>
                  <a:cubicBezTo>
                    <a:pt x="513" y="405"/>
                    <a:pt x="405" y="513"/>
                    <a:pt x="272" y="513"/>
                  </a:cubicBezTo>
                  <a:moveTo>
                    <a:pt x="272" y="0"/>
                  </a:moveTo>
                  <a:cubicBezTo>
                    <a:pt x="122" y="0"/>
                    <a:pt x="0" y="121"/>
                    <a:pt x="0" y="272"/>
                  </a:cubicBezTo>
                  <a:cubicBezTo>
                    <a:pt x="0" y="422"/>
                    <a:pt x="122" y="544"/>
                    <a:pt x="272" y="544"/>
                  </a:cubicBezTo>
                  <a:cubicBezTo>
                    <a:pt x="422" y="544"/>
                    <a:pt x="544" y="422"/>
                    <a:pt x="544" y="272"/>
                  </a:cubicBezTo>
                  <a:cubicBezTo>
                    <a:pt x="544" y="121"/>
                    <a:pt x="422" y="0"/>
                    <a:pt x="272" y="0"/>
                  </a:cubicBezTo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40" name="Freeform 13"/>
          <p:cNvSpPr>
            <a:spLocks/>
          </p:cNvSpPr>
          <p:nvPr/>
        </p:nvSpPr>
        <p:spPr bwMode="auto">
          <a:xfrm>
            <a:off x="4981008" y="3334888"/>
            <a:ext cx="711298" cy="1229381"/>
          </a:xfrm>
          <a:custGeom>
            <a:avLst/>
            <a:gdLst>
              <a:gd name="T0" fmla="*/ 103 w 317"/>
              <a:gd name="T1" fmla="*/ 310 h 548"/>
              <a:gd name="T2" fmla="*/ 56 w 317"/>
              <a:gd name="T3" fmla="*/ 21 h 548"/>
              <a:gd name="T4" fmla="*/ 56 w 317"/>
              <a:gd name="T5" fmla="*/ 21 h 548"/>
              <a:gd name="T6" fmla="*/ 56 w 317"/>
              <a:gd name="T7" fmla="*/ 19 h 548"/>
              <a:gd name="T8" fmla="*/ 37 w 317"/>
              <a:gd name="T9" fmla="*/ 0 h 548"/>
              <a:gd name="T10" fmla="*/ 18 w 317"/>
              <a:gd name="T11" fmla="*/ 14 h 548"/>
              <a:gd name="T12" fmla="*/ 18 w 317"/>
              <a:gd name="T13" fmla="*/ 14 h 548"/>
              <a:gd name="T14" fmla="*/ 18 w 317"/>
              <a:gd name="T15" fmla="*/ 15 h 548"/>
              <a:gd name="T16" fmla="*/ 18 w 317"/>
              <a:gd name="T17" fmla="*/ 17 h 548"/>
              <a:gd name="T18" fmla="*/ 70 w 317"/>
              <a:gd name="T19" fmla="*/ 328 h 548"/>
              <a:gd name="T20" fmla="*/ 315 w 317"/>
              <a:gd name="T21" fmla="*/ 548 h 548"/>
              <a:gd name="T22" fmla="*/ 317 w 317"/>
              <a:gd name="T23" fmla="*/ 508 h 548"/>
              <a:gd name="T24" fmla="*/ 103 w 317"/>
              <a:gd name="T25" fmla="*/ 310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7" h="548">
                <a:moveTo>
                  <a:pt x="103" y="310"/>
                </a:moveTo>
                <a:cubicBezTo>
                  <a:pt x="57" y="223"/>
                  <a:pt x="38" y="122"/>
                  <a:pt x="56" y="21"/>
                </a:cubicBezTo>
                <a:cubicBezTo>
                  <a:pt x="56" y="21"/>
                  <a:pt x="56" y="21"/>
                  <a:pt x="56" y="21"/>
                </a:cubicBezTo>
                <a:cubicBezTo>
                  <a:pt x="56" y="20"/>
                  <a:pt x="56" y="20"/>
                  <a:pt x="56" y="19"/>
                </a:cubicBezTo>
                <a:cubicBezTo>
                  <a:pt x="56" y="9"/>
                  <a:pt x="47" y="0"/>
                  <a:pt x="37" y="0"/>
                </a:cubicBezTo>
                <a:cubicBezTo>
                  <a:pt x="28" y="0"/>
                  <a:pt x="20" y="6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6"/>
                  <a:pt x="18" y="16"/>
                  <a:pt x="18" y="17"/>
                </a:cubicBezTo>
                <a:cubicBezTo>
                  <a:pt x="0" y="126"/>
                  <a:pt x="20" y="235"/>
                  <a:pt x="70" y="328"/>
                </a:cubicBezTo>
                <a:cubicBezTo>
                  <a:pt x="122" y="425"/>
                  <a:pt x="207" y="504"/>
                  <a:pt x="315" y="548"/>
                </a:cubicBezTo>
                <a:cubicBezTo>
                  <a:pt x="317" y="508"/>
                  <a:pt x="317" y="508"/>
                  <a:pt x="317" y="508"/>
                </a:cubicBezTo>
                <a:cubicBezTo>
                  <a:pt x="223" y="466"/>
                  <a:pt x="149" y="395"/>
                  <a:pt x="103" y="31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Freeform 14"/>
          <p:cNvSpPr>
            <a:spLocks/>
          </p:cNvSpPr>
          <p:nvPr/>
        </p:nvSpPr>
        <p:spPr bwMode="auto">
          <a:xfrm>
            <a:off x="5066250" y="2813964"/>
            <a:ext cx="630792" cy="1660327"/>
          </a:xfrm>
          <a:custGeom>
            <a:avLst/>
            <a:gdLst>
              <a:gd name="T0" fmla="*/ 102 w 281"/>
              <a:gd name="T1" fmla="*/ 522 h 740"/>
              <a:gd name="T2" fmla="*/ 59 w 281"/>
              <a:gd name="T3" fmla="*/ 260 h 740"/>
              <a:gd name="T4" fmla="*/ 74 w 281"/>
              <a:gd name="T5" fmla="*/ 200 h 740"/>
              <a:gd name="T6" fmla="*/ 176 w 281"/>
              <a:gd name="T7" fmla="*/ 37 h 740"/>
              <a:gd name="T8" fmla="*/ 176 w 281"/>
              <a:gd name="T9" fmla="*/ 37 h 740"/>
              <a:gd name="T10" fmla="*/ 183 w 281"/>
              <a:gd name="T11" fmla="*/ 21 h 740"/>
              <a:gd name="T12" fmla="*/ 162 w 281"/>
              <a:gd name="T13" fmla="*/ 0 h 740"/>
              <a:gd name="T14" fmla="*/ 146 w 281"/>
              <a:gd name="T15" fmla="*/ 8 h 740"/>
              <a:gd name="T16" fmla="*/ 34 w 281"/>
              <a:gd name="T17" fmla="*/ 187 h 740"/>
              <a:gd name="T18" fmla="*/ 18 w 281"/>
              <a:gd name="T19" fmla="*/ 253 h 740"/>
              <a:gd name="T20" fmla="*/ 65 w 281"/>
              <a:gd name="T21" fmla="*/ 542 h 740"/>
              <a:gd name="T22" fmla="*/ 279 w 281"/>
              <a:gd name="T23" fmla="*/ 740 h 740"/>
              <a:gd name="T24" fmla="*/ 281 w 281"/>
              <a:gd name="T25" fmla="*/ 695 h 740"/>
              <a:gd name="T26" fmla="*/ 102 w 281"/>
              <a:gd name="T27" fmla="*/ 522 h 7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81" h="740">
                <a:moveTo>
                  <a:pt x="102" y="522"/>
                </a:moveTo>
                <a:cubicBezTo>
                  <a:pt x="60" y="444"/>
                  <a:pt x="43" y="352"/>
                  <a:pt x="59" y="260"/>
                </a:cubicBezTo>
                <a:cubicBezTo>
                  <a:pt x="62" y="240"/>
                  <a:pt x="67" y="220"/>
                  <a:pt x="74" y="200"/>
                </a:cubicBezTo>
                <a:cubicBezTo>
                  <a:pt x="95" y="136"/>
                  <a:pt x="131" y="81"/>
                  <a:pt x="176" y="37"/>
                </a:cubicBezTo>
                <a:cubicBezTo>
                  <a:pt x="176" y="37"/>
                  <a:pt x="176" y="37"/>
                  <a:pt x="176" y="37"/>
                </a:cubicBezTo>
                <a:cubicBezTo>
                  <a:pt x="180" y="33"/>
                  <a:pt x="183" y="27"/>
                  <a:pt x="183" y="21"/>
                </a:cubicBezTo>
                <a:cubicBezTo>
                  <a:pt x="183" y="9"/>
                  <a:pt x="174" y="0"/>
                  <a:pt x="162" y="0"/>
                </a:cubicBezTo>
                <a:cubicBezTo>
                  <a:pt x="155" y="0"/>
                  <a:pt x="150" y="3"/>
                  <a:pt x="146" y="8"/>
                </a:cubicBezTo>
                <a:cubicBezTo>
                  <a:pt x="96" y="56"/>
                  <a:pt x="57" y="117"/>
                  <a:pt x="34" y="187"/>
                </a:cubicBezTo>
                <a:cubicBezTo>
                  <a:pt x="27" y="209"/>
                  <a:pt x="21" y="231"/>
                  <a:pt x="18" y="253"/>
                </a:cubicBezTo>
                <a:cubicBezTo>
                  <a:pt x="0" y="354"/>
                  <a:pt x="19" y="455"/>
                  <a:pt x="65" y="542"/>
                </a:cubicBezTo>
                <a:cubicBezTo>
                  <a:pt x="111" y="627"/>
                  <a:pt x="185" y="698"/>
                  <a:pt x="279" y="740"/>
                </a:cubicBezTo>
                <a:cubicBezTo>
                  <a:pt x="281" y="695"/>
                  <a:pt x="281" y="695"/>
                  <a:pt x="281" y="695"/>
                </a:cubicBezTo>
                <a:cubicBezTo>
                  <a:pt x="203" y="656"/>
                  <a:pt x="141" y="595"/>
                  <a:pt x="102" y="522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Freeform 15"/>
          <p:cNvSpPr>
            <a:spLocks/>
          </p:cNvSpPr>
          <p:nvPr/>
        </p:nvSpPr>
        <p:spPr bwMode="auto">
          <a:xfrm>
            <a:off x="5052991" y="4048080"/>
            <a:ext cx="634580" cy="614690"/>
          </a:xfrm>
          <a:custGeom>
            <a:avLst/>
            <a:gdLst>
              <a:gd name="T0" fmla="*/ 38 w 283"/>
              <a:gd name="T1" fmla="*/ 10 h 274"/>
              <a:gd name="T2" fmla="*/ 37 w 283"/>
              <a:gd name="T3" fmla="*/ 10 h 274"/>
              <a:gd name="T4" fmla="*/ 20 w 283"/>
              <a:gd name="T5" fmla="*/ 0 h 274"/>
              <a:gd name="T6" fmla="*/ 0 w 283"/>
              <a:gd name="T7" fmla="*/ 21 h 274"/>
              <a:gd name="T8" fmla="*/ 3 w 283"/>
              <a:gd name="T9" fmla="*/ 32 h 274"/>
              <a:gd name="T10" fmla="*/ 281 w 283"/>
              <a:gd name="T11" fmla="*/ 274 h 274"/>
              <a:gd name="T12" fmla="*/ 283 w 283"/>
              <a:gd name="T13" fmla="*/ 230 h 274"/>
              <a:gd name="T14" fmla="*/ 38 w 283"/>
              <a:gd name="T15" fmla="*/ 10 h 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83" h="274">
                <a:moveTo>
                  <a:pt x="38" y="10"/>
                </a:moveTo>
                <a:cubicBezTo>
                  <a:pt x="37" y="10"/>
                  <a:pt x="37" y="10"/>
                  <a:pt x="37" y="10"/>
                </a:cubicBezTo>
                <a:cubicBezTo>
                  <a:pt x="34" y="4"/>
                  <a:pt x="27" y="0"/>
                  <a:pt x="20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25"/>
                  <a:pt x="1" y="29"/>
                  <a:pt x="3" y="32"/>
                </a:cubicBezTo>
                <a:cubicBezTo>
                  <a:pt x="62" y="140"/>
                  <a:pt x="158" y="228"/>
                  <a:pt x="281" y="274"/>
                </a:cubicBezTo>
                <a:cubicBezTo>
                  <a:pt x="283" y="230"/>
                  <a:pt x="283" y="230"/>
                  <a:pt x="283" y="230"/>
                </a:cubicBezTo>
                <a:cubicBezTo>
                  <a:pt x="175" y="186"/>
                  <a:pt x="90" y="107"/>
                  <a:pt x="38" y="1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16"/>
          <p:cNvSpPr>
            <a:spLocks/>
          </p:cNvSpPr>
          <p:nvPr/>
        </p:nvSpPr>
        <p:spPr bwMode="auto">
          <a:xfrm>
            <a:off x="6468956" y="2973082"/>
            <a:ext cx="757708" cy="1609183"/>
          </a:xfrm>
          <a:custGeom>
            <a:avLst/>
            <a:gdLst>
              <a:gd name="T0" fmla="*/ 257 w 338"/>
              <a:gd name="T1" fmla="*/ 11 h 717"/>
              <a:gd name="T2" fmla="*/ 254 w 338"/>
              <a:gd name="T3" fmla="*/ 7 h 717"/>
              <a:gd name="T4" fmla="*/ 254 w 338"/>
              <a:gd name="T5" fmla="*/ 6 h 717"/>
              <a:gd name="T6" fmla="*/ 239 w 338"/>
              <a:gd name="T7" fmla="*/ 0 h 717"/>
              <a:gd name="T8" fmla="*/ 220 w 338"/>
              <a:gd name="T9" fmla="*/ 19 h 717"/>
              <a:gd name="T10" fmla="*/ 224 w 338"/>
              <a:gd name="T11" fmla="*/ 29 h 717"/>
              <a:gd name="T12" fmla="*/ 223 w 338"/>
              <a:gd name="T13" fmla="*/ 29 h 717"/>
              <a:gd name="T14" fmla="*/ 275 w 338"/>
              <a:gd name="T15" fmla="*/ 353 h 717"/>
              <a:gd name="T16" fmla="*/ 263 w 338"/>
              <a:gd name="T17" fmla="*/ 399 h 717"/>
              <a:gd name="T18" fmla="*/ 3 w 338"/>
              <a:gd name="T19" fmla="*/ 675 h 717"/>
              <a:gd name="T20" fmla="*/ 0 w 338"/>
              <a:gd name="T21" fmla="*/ 717 h 717"/>
              <a:gd name="T22" fmla="*/ 299 w 338"/>
              <a:gd name="T23" fmla="*/ 411 h 717"/>
              <a:gd name="T24" fmla="*/ 304 w 338"/>
              <a:gd name="T25" fmla="*/ 396 h 717"/>
              <a:gd name="T26" fmla="*/ 307 w 338"/>
              <a:gd name="T27" fmla="*/ 385 h 717"/>
              <a:gd name="T28" fmla="*/ 308 w 338"/>
              <a:gd name="T29" fmla="*/ 381 h 717"/>
              <a:gd name="T30" fmla="*/ 314 w 338"/>
              <a:gd name="T31" fmla="*/ 352 h 717"/>
              <a:gd name="T32" fmla="*/ 315 w 338"/>
              <a:gd name="T33" fmla="*/ 347 h 717"/>
              <a:gd name="T34" fmla="*/ 257 w 338"/>
              <a:gd name="T35" fmla="*/ 11 h 7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38" h="717">
                <a:moveTo>
                  <a:pt x="257" y="11"/>
                </a:moveTo>
                <a:cubicBezTo>
                  <a:pt x="256" y="10"/>
                  <a:pt x="255" y="8"/>
                  <a:pt x="254" y="7"/>
                </a:cubicBezTo>
                <a:cubicBezTo>
                  <a:pt x="254" y="6"/>
                  <a:pt x="254" y="6"/>
                  <a:pt x="254" y="6"/>
                </a:cubicBezTo>
                <a:cubicBezTo>
                  <a:pt x="250" y="2"/>
                  <a:pt x="245" y="0"/>
                  <a:pt x="239" y="0"/>
                </a:cubicBezTo>
                <a:cubicBezTo>
                  <a:pt x="229" y="0"/>
                  <a:pt x="220" y="8"/>
                  <a:pt x="220" y="19"/>
                </a:cubicBezTo>
                <a:cubicBezTo>
                  <a:pt x="220" y="22"/>
                  <a:pt x="222" y="26"/>
                  <a:pt x="224" y="29"/>
                </a:cubicBezTo>
                <a:cubicBezTo>
                  <a:pt x="223" y="29"/>
                  <a:pt x="223" y="29"/>
                  <a:pt x="223" y="29"/>
                </a:cubicBezTo>
                <a:cubicBezTo>
                  <a:pt x="279" y="124"/>
                  <a:pt x="300" y="239"/>
                  <a:pt x="275" y="353"/>
                </a:cubicBezTo>
                <a:cubicBezTo>
                  <a:pt x="272" y="368"/>
                  <a:pt x="268" y="384"/>
                  <a:pt x="263" y="399"/>
                </a:cubicBezTo>
                <a:cubicBezTo>
                  <a:pt x="220" y="530"/>
                  <a:pt x="122" y="627"/>
                  <a:pt x="3" y="675"/>
                </a:cubicBezTo>
                <a:cubicBezTo>
                  <a:pt x="0" y="717"/>
                  <a:pt x="0" y="717"/>
                  <a:pt x="0" y="717"/>
                </a:cubicBezTo>
                <a:cubicBezTo>
                  <a:pt x="136" y="668"/>
                  <a:pt x="250" y="559"/>
                  <a:pt x="299" y="411"/>
                </a:cubicBezTo>
                <a:cubicBezTo>
                  <a:pt x="301" y="406"/>
                  <a:pt x="302" y="401"/>
                  <a:pt x="304" y="396"/>
                </a:cubicBezTo>
                <a:cubicBezTo>
                  <a:pt x="305" y="392"/>
                  <a:pt x="306" y="389"/>
                  <a:pt x="307" y="385"/>
                </a:cubicBezTo>
                <a:cubicBezTo>
                  <a:pt x="307" y="384"/>
                  <a:pt x="307" y="383"/>
                  <a:pt x="308" y="381"/>
                </a:cubicBezTo>
                <a:cubicBezTo>
                  <a:pt x="310" y="372"/>
                  <a:pt x="313" y="362"/>
                  <a:pt x="314" y="352"/>
                </a:cubicBezTo>
                <a:cubicBezTo>
                  <a:pt x="315" y="351"/>
                  <a:pt x="315" y="349"/>
                  <a:pt x="315" y="347"/>
                </a:cubicBezTo>
                <a:cubicBezTo>
                  <a:pt x="338" y="229"/>
                  <a:pt x="315" y="110"/>
                  <a:pt x="257" y="11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17"/>
          <p:cNvSpPr>
            <a:spLocks/>
          </p:cNvSpPr>
          <p:nvPr/>
        </p:nvSpPr>
        <p:spPr bwMode="auto">
          <a:xfrm>
            <a:off x="6360983" y="2592334"/>
            <a:ext cx="780439" cy="1895217"/>
          </a:xfrm>
          <a:custGeom>
            <a:avLst/>
            <a:gdLst>
              <a:gd name="T0" fmla="*/ 271 w 348"/>
              <a:gd name="T1" fmla="*/ 199 h 845"/>
              <a:gd name="T2" fmla="*/ 25 w 348"/>
              <a:gd name="T3" fmla="*/ 1 h 845"/>
              <a:gd name="T4" fmla="*/ 25 w 348"/>
              <a:gd name="T5" fmla="*/ 1 h 845"/>
              <a:gd name="T6" fmla="*/ 21 w 348"/>
              <a:gd name="T7" fmla="*/ 0 h 845"/>
              <a:gd name="T8" fmla="*/ 0 w 348"/>
              <a:gd name="T9" fmla="*/ 21 h 845"/>
              <a:gd name="T10" fmla="*/ 17 w 348"/>
              <a:gd name="T11" fmla="*/ 42 h 845"/>
              <a:gd name="T12" fmla="*/ 238 w 348"/>
              <a:gd name="T13" fmla="*/ 225 h 845"/>
              <a:gd name="T14" fmla="*/ 280 w 348"/>
              <a:gd name="T15" fmla="*/ 525 h 845"/>
              <a:gd name="T16" fmla="*/ 271 w 348"/>
              <a:gd name="T17" fmla="*/ 556 h 845"/>
              <a:gd name="T18" fmla="*/ 55 w 348"/>
              <a:gd name="T19" fmla="*/ 798 h 845"/>
              <a:gd name="T20" fmla="*/ 51 w 348"/>
              <a:gd name="T21" fmla="*/ 845 h 845"/>
              <a:gd name="T22" fmla="*/ 311 w 348"/>
              <a:gd name="T23" fmla="*/ 569 h 845"/>
              <a:gd name="T24" fmla="*/ 323 w 348"/>
              <a:gd name="T25" fmla="*/ 523 h 845"/>
              <a:gd name="T26" fmla="*/ 271 w 348"/>
              <a:gd name="T27" fmla="*/ 199 h 8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48" h="845">
                <a:moveTo>
                  <a:pt x="271" y="199"/>
                </a:moveTo>
                <a:cubicBezTo>
                  <a:pt x="218" y="109"/>
                  <a:pt x="133" y="36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4" y="1"/>
                  <a:pt x="22" y="0"/>
                  <a:pt x="21" y="0"/>
                </a:cubicBezTo>
                <a:cubicBezTo>
                  <a:pt x="9" y="0"/>
                  <a:pt x="0" y="10"/>
                  <a:pt x="0" y="21"/>
                </a:cubicBezTo>
                <a:cubicBezTo>
                  <a:pt x="0" y="32"/>
                  <a:pt x="7" y="40"/>
                  <a:pt x="17" y="42"/>
                </a:cubicBezTo>
                <a:cubicBezTo>
                  <a:pt x="114" y="75"/>
                  <a:pt x="190" y="142"/>
                  <a:pt x="238" y="225"/>
                </a:cubicBezTo>
                <a:cubicBezTo>
                  <a:pt x="288" y="313"/>
                  <a:pt x="306" y="420"/>
                  <a:pt x="280" y="525"/>
                </a:cubicBezTo>
                <a:cubicBezTo>
                  <a:pt x="277" y="535"/>
                  <a:pt x="274" y="545"/>
                  <a:pt x="271" y="556"/>
                </a:cubicBezTo>
                <a:cubicBezTo>
                  <a:pt x="234" y="667"/>
                  <a:pt x="154" y="752"/>
                  <a:pt x="55" y="798"/>
                </a:cubicBezTo>
                <a:cubicBezTo>
                  <a:pt x="51" y="845"/>
                  <a:pt x="51" y="845"/>
                  <a:pt x="51" y="845"/>
                </a:cubicBezTo>
                <a:cubicBezTo>
                  <a:pt x="170" y="797"/>
                  <a:pt x="268" y="700"/>
                  <a:pt x="311" y="569"/>
                </a:cubicBezTo>
                <a:cubicBezTo>
                  <a:pt x="316" y="554"/>
                  <a:pt x="320" y="538"/>
                  <a:pt x="323" y="523"/>
                </a:cubicBezTo>
                <a:cubicBezTo>
                  <a:pt x="348" y="409"/>
                  <a:pt x="327" y="294"/>
                  <a:pt x="271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18"/>
          <p:cNvSpPr>
            <a:spLocks/>
          </p:cNvSpPr>
          <p:nvPr/>
        </p:nvSpPr>
        <p:spPr bwMode="auto">
          <a:xfrm>
            <a:off x="6459485" y="3718477"/>
            <a:ext cx="809800" cy="962289"/>
          </a:xfrm>
          <a:custGeom>
            <a:avLst/>
            <a:gdLst>
              <a:gd name="T0" fmla="*/ 340 w 361"/>
              <a:gd name="T1" fmla="*/ 0 h 429"/>
              <a:gd name="T2" fmla="*/ 319 w 361"/>
              <a:gd name="T3" fmla="*/ 15 h 429"/>
              <a:gd name="T4" fmla="*/ 319 w 361"/>
              <a:gd name="T5" fmla="*/ 20 h 429"/>
              <a:gd name="T6" fmla="*/ 318 w 361"/>
              <a:gd name="T7" fmla="*/ 20 h 429"/>
              <a:gd name="T8" fmla="*/ 312 w 361"/>
              <a:gd name="T9" fmla="*/ 49 h 429"/>
              <a:gd name="T10" fmla="*/ 311 w 361"/>
              <a:gd name="T11" fmla="*/ 53 h 429"/>
              <a:gd name="T12" fmla="*/ 308 w 361"/>
              <a:gd name="T13" fmla="*/ 64 h 429"/>
              <a:gd name="T14" fmla="*/ 303 w 361"/>
              <a:gd name="T15" fmla="*/ 79 h 429"/>
              <a:gd name="T16" fmla="*/ 4 w 361"/>
              <a:gd name="T17" fmla="*/ 385 h 429"/>
              <a:gd name="T18" fmla="*/ 0 w 361"/>
              <a:gd name="T19" fmla="*/ 429 h 429"/>
              <a:gd name="T20" fmla="*/ 342 w 361"/>
              <a:gd name="T21" fmla="*/ 92 h 429"/>
              <a:gd name="T22" fmla="*/ 358 w 361"/>
              <a:gd name="T23" fmla="*/ 33 h 429"/>
              <a:gd name="T24" fmla="*/ 361 w 361"/>
              <a:gd name="T25" fmla="*/ 22 h 429"/>
              <a:gd name="T26" fmla="*/ 340 w 361"/>
              <a:gd name="T27" fmla="*/ 0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361" h="429">
                <a:moveTo>
                  <a:pt x="340" y="0"/>
                </a:moveTo>
                <a:cubicBezTo>
                  <a:pt x="330" y="0"/>
                  <a:pt x="322" y="7"/>
                  <a:pt x="319" y="15"/>
                </a:cubicBezTo>
                <a:cubicBezTo>
                  <a:pt x="319" y="17"/>
                  <a:pt x="319" y="18"/>
                  <a:pt x="319" y="20"/>
                </a:cubicBezTo>
                <a:cubicBezTo>
                  <a:pt x="318" y="20"/>
                  <a:pt x="318" y="20"/>
                  <a:pt x="318" y="20"/>
                </a:cubicBezTo>
                <a:cubicBezTo>
                  <a:pt x="317" y="30"/>
                  <a:pt x="314" y="40"/>
                  <a:pt x="312" y="49"/>
                </a:cubicBezTo>
                <a:cubicBezTo>
                  <a:pt x="311" y="51"/>
                  <a:pt x="311" y="52"/>
                  <a:pt x="311" y="53"/>
                </a:cubicBezTo>
                <a:cubicBezTo>
                  <a:pt x="310" y="57"/>
                  <a:pt x="309" y="60"/>
                  <a:pt x="308" y="64"/>
                </a:cubicBezTo>
                <a:cubicBezTo>
                  <a:pt x="306" y="69"/>
                  <a:pt x="305" y="74"/>
                  <a:pt x="303" y="79"/>
                </a:cubicBezTo>
                <a:cubicBezTo>
                  <a:pt x="254" y="227"/>
                  <a:pt x="140" y="336"/>
                  <a:pt x="4" y="385"/>
                </a:cubicBezTo>
                <a:cubicBezTo>
                  <a:pt x="0" y="429"/>
                  <a:pt x="0" y="429"/>
                  <a:pt x="0" y="429"/>
                </a:cubicBezTo>
                <a:cubicBezTo>
                  <a:pt x="156" y="380"/>
                  <a:pt x="287" y="259"/>
                  <a:pt x="342" y="92"/>
                </a:cubicBezTo>
                <a:cubicBezTo>
                  <a:pt x="348" y="72"/>
                  <a:pt x="354" y="53"/>
                  <a:pt x="358" y="33"/>
                </a:cubicBezTo>
                <a:cubicBezTo>
                  <a:pt x="360" y="30"/>
                  <a:pt x="361" y="26"/>
                  <a:pt x="361" y="22"/>
                </a:cubicBezTo>
                <a:cubicBezTo>
                  <a:pt x="361" y="10"/>
                  <a:pt x="351" y="0"/>
                  <a:pt x="340" y="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20"/>
          <p:cNvSpPr>
            <a:spLocks/>
          </p:cNvSpPr>
          <p:nvPr/>
        </p:nvSpPr>
        <p:spPr bwMode="auto">
          <a:xfrm>
            <a:off x="6036116" y="4229930"/>
            <a:ext cx="13260" cy="28414"/>
          </a:xfrm>
          <a:custGeom>
            <a:avLst/>
            <a:gdLst>
              <a:gd name="T0" fmla="*/ 0 w 6"/>
              <a:gd name="T1" fmla="*/ 0 h 13"/>
              <a:gd name="T2" fmla="*/ 6 w 6"/>
              <a:gd name="T3" fmla="*/ 13 h 13"/>
              <a:gd name="T4" fmla="*/ 0 w 6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13">
                <a:moveTo>
                  <a:pt x="0" y="0"/>
                </a:moveTo>
                <a:cubicBezTo>
                  <a:pt x="2" y="4"/>
                  <a:pt x="4" y="8"/>
                  <a:pt x="6" y="13"/>
                </a:cubicBezTo>
                <a:cubicBezTo>
                  <a:pt x="4" y="8"/>
                  <a:pt x="2" y="4"/>
                  <a:pt x="0" y="0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Rectangle 31"/>
          <p:cNvSpPr>
            <a:spLocks noChangeArrowheads="1"/>
          </p:cNvSpPr>
          <p:nvPr/>
        </p:nvSpPr>
        <p:spPr bwMode="auto">
          <a:xfrm>
            <a:off x="6067372" y="4299071"/>
            <a:ext cx="947" cy="1894"/>
          </a:xfrm>
          <a:prstGeom prst="rect">
            <a:avLst/>
          </a:prstGeom>
          <a:solidFill>
            <a:srgbClr val="333333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49"/>
          <p:cNvSpPr>
            <a:spLocks noEditPoints="1"/>
          </p:cNvSpPr>
          <p:nvPr/>
        </p:nvSpPr>
        <p:spPr bwMode="auto">
          <a:xfrm>
            <a:off x="7714140" y="2829393"/>
            <a:ext cx="24291" cy="24087"/>
          </a:xfrm>
          <a:custGeom>
            <a:avLst/>
            <a:gdLst>
              <a:gd name="T0" fmla="*/ 50 w 101"/>
              <a:gd name="T1" fmla="*/ 0 h 100"/>
              <a:gd name="T2" fmla="*/ 0 w 101"/>
              <a:gd name="T3" fmla="*/ 50 h 100"/>
              <a:gd name="T4" fmla="*/ 50 w 101"/>
              <a:gd name="T5" fmla="*/ 100 h 100"/>
              <a:gd name="T6" fmla="*/ 101 w 101"/>
              <a:gd name="T7" fmla="*/ 50 h 100"/>
              <a:gd name="T8" fmla="*/ 50 w 101"/>
              <a:gd name="T9" fmla="*/ 0 h 100"/>
              <a:gd name="T10" fmla="*/ 50 w 101"/>
              <a:gd name="T11" fmla="*/ 67 h 100"/>
              <a:gd name="T12" fmla="*/ 34 w 101"/>
              <a:gd name="T13" fmla="*/ 50 h 100"/>
              <a:gd name="T14" fmla="*/ 50 w 101"/>
              <a:gd name="T15" fmla="*/ 33 h 100"/>
              <a:gd name="T16" fmla="*/ 67 w 101"/>
              <a:gd name="T17" fmla="*/ 50 h 100"/>
              <a:gd name="T18" fmla="*/ 50 w 101"/>
              <a:gd name="T19" fmla="*/ 67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" h="100">
                <a:moveTo>
                  <a:pt x="50" y="0"/>
                </a:moveTo>
                <a:cubicBezTo>
                  <a:pt x="23" y="0"/>
                  <a:pt x="0" y="22"/>
                  <a:pt x="0" y="50"/>
                </a:cubicBezTo>
                <a:cubicBezTo>
                  <a:pt x="0" y="77"/>
                  <a:pt x="23" y="100"/>
                  <a:pt x="50" y="100"/>
                </a:cubicBezTo>
                <a:cubicBezTo>
                  <a:pt x="78" y="100"/>
                  <a:pt x="101" y="77"/>
                  <a:pt x="101" y="50"/>
                </a:cubicBezTo>
                <a:cubicBezTo>
                  <a:pt x="101" y="22"/>
                  <a:pt x="78" y="0"/>
                  <a:pt x="50" y="0"/>
                </a:cubicBezTo>
                <a:close/>
                <a:moveTo>
                  <a:pt x="50" y="67"/>
                </a:moveTo>
                <a:cubicBezTo>
                  <a:pt x="41" y="67"/>
                  <a:pt x="34" y="59"/>
                  <a:pt x="34" y="50"/>
                </a:cubicBezTo>
                <a:cubicBezTo>
                  <a:pt x="34" y="41"/>
                  <a:pt x="41" y="33"/>
                  <a:pt x="50" y="33"/>
                </a:cubicBezTo>
                <a:cubicBezTo>
                  <a:pt x="60" y="33"/>
                  <a:pt x="67" y="41"/>
                  <a:pt x="67" y="50"/>
                </a:cubicBezTo>
                <a:cubicBezTo>
                  <a:pt x="67" y="59"/>
                  <a:pt x="60" y="67"/>
                  <a:pt x="50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94" name="Group 93"/>
          <p:cNvGrpSpPr/>
          <p:nvPr/>
        </p:nvGrpSpPr>
        <p:grpSpPr>
          <a:xfrm>
            <a:off x="5306732" y="3157549"/>
            <a:ext cx="1485287" cy="1147335"/>
            <a:chOff x="5059339" y="4704186"/>
            <a:chExt cx="1660525" cy="1282700"/>
          </a:xfrm>
        </p:grpSpPr>
        <p:sp>
          <p:nvSpPr>
            <p:cNvPr id="95" name="Freeform 29"/>
            <p:cNvSpPr>
              <a:spLocks noEditPoints="1"/>
            </p:cNvSpPr>
            <p:nvPr/>
          </p:nvSpPr>
          <p:spPr bwMode="auto">
            <a:xfrm>
              <a:off x="5059339" y="4704186"/>
              <a:ext cx="1660525" cy="895350"/>
            </a:xfrm>
            <a:custGeom>
              <a:avLst/>
              <a:gdLst>
                <a:gd name="T0" fmla="*/ 862 w 1061"/>
                <a:gd name="T1" fmla="*/ 572 h 572"/>
                <a:gd name="T2" fmla="*/ 320 w 1061"/>
                <a:gd name="T3" fmla="*/ 572 h 572"/>
                <a:gd name="T4" fmla="*/ 290 w 1061"/>
                <a:gd name="T5" fmla="*/ 548 h 572"/>
                <a:gd name="T6" fmla="*/ 176 w 1061"/>
                <a:gd name="T7" fmla="*/ 186 h 572"/>
                <a:gd name="T8" fmla="*/ 16 w 1061"/>
                <a:gd name="T9" fmla="*/ 58 h 572"/>
                <a:gd name="T10" fmla="*/ 11 w 1061"/>
                <a:gd name="T11" fmla="*/ 14 h 572"/>
                <a:gd name="T12" fmla="*/ 55 w 1061"/>
                <a:gd name="T13" fmla="*/ 17 h 572"/>
                <a:gd name="T14" fmla="*/ 205 w 1061"/>
                <a:gd name="T15" fmla="*/ 144 h 572"/>
                <a:gd name="T16" fmla="*/ 1028 w 1061"/>
                <a:gd name="T17" fmla="*/ 144 h 572"/>
                <a:gd name="T18" fmla="*/ 1054 w 1061"/>
                <a:gd name="T19" fmla="*/ 150 h 572"/>
                <a:gd name="T20" fmla="*/ 1057 w 1061"/>
                <a:gd name="T21" fmla="*/ 176 h 572"/>
                <a:gd name="T22" fmla="*/ 891 w 1061"/>
                <a:gd name="T23" fmla="*/ 553 h 572"/>
                <a:gd name="T24" fmla="*/ 862 w 1061"/>
                <a:gd name="T25" fmla="*/ 572 h 572"/>
                <a:gd name="T26" fmla="*/ 343 w 1061"/>
                <a:gd name="T27" fmla="*/ 501 h 572"/>
                <a:gd name="T28" fmla="*/ 842 w 1061"/>
                <a:gd name="T29" fmla="*/ 501 h 572"/>
                <a:gd name="T30" fmla="*/ 980 w 1061"/>
                <a:gd name="T31" fmla="*/ 180 h 572"/>
                <a:gd name="T32" fmla="*/ 244 w 1061"/>
                <a:gd name="T33" fmla="*/ 180 h 572"/>
                <a:gd name="T34" fmla="*/ 343 w 1061"/>
                <a:gd name="T35" fmla="*/ 501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1" h="572">
                  <a:moveTo>
                    <a:pt x="862" y="572"/>
                  </a:moveTo>
                  <a:cubicBezTo>
                    <a:pt x="320" y="572"/>
                    <a:pt x="320" y="572"/>
                    <a:pt x="320" y="572"/>
                  </a:cubicBezTo>
                  <a:cubicBezTo>
                    <a:pt x="307" y="572"/>
                    <a:pt x="295" y="561"/>
                    <a:pt x="290" y="548"/>
                  </a:cubicBezTo>
                  <a:cubicBezTo>
                    <a:pt x="176" y="186"/>
                    <a:pt x="176" y="186"/>
                    <a:pt x="176" y="186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2" y="48"/>
                    <a:pt x="0" y="28"/>
                    <a:pt x="11" y="14"/>
                  </a:cubicBezTo>
                  <a:cubicBezTo>
                    <a:pt x="21" y="0"/>
                    <a:pt x="41" y="6"/>
                    <a:pt x="55" y="17"/>
                  </a:cubicBezTo>
                  <a:cubicBezTo>
                    <a:pt x="205" y="144"/>
                    <a:pt x="205" y="144"/>
                    <a:pt x="205" y="144"/>
                  </a:cubicBezTo>
                  <a:cubicBezTo>
                    <a:pt x="1028" y="144"/>
                    <a:pt x="1028" y="144"/>
                    <a:pt x="1028" y="144"/>
                  </a:cubicBezTo>
                  <a:cubicBezTo>
                    <a:pt x="1039" y="144"/>
                    <a:pt x="1049" y="141"/>
                    <a:pt x="1054" y="150"/>
                  </a:cubicBezTo>
                  <a:cubicBezTo>
                    <a:pt x="1060" y="159"/>
                    <a:pt x="1061" y="166"/>
                    <a:pt x="1057" y="176"/>
                  </a:cubicBezTo>
                  <a:cubicBezTo>
                    <a:pt x="891" y="553"/>
                    <a:pt x="891" y="553"/>
                    <a:pt x="891" y="553"/>
                  </a:cubicBezTo>
                  <a:cubicBezTo>
                    <a:pt x="886" y="565"/>
                    <a:pt x="874" y="572"/>
                    <a:pt x="862" y="572"/>
                  </a:cubicBezTo>
                  <a:close/>
                  <a:moveTo>
                    <a:pt x="343" y="501"/>
                  </a:moveTo>
                  <a:cubicBezTo>
                    <a:pt x="842" y="501"/>
                    <a:pt x="842" y="501"/>
                    <a:pt x="842" y="501"/>
                  </a:cubicBezTo>
                  <a:cubicBezTo>
                    <a:pt x="980" y="180"/>
                    <a:pt x="980" y="180"/>
                    <a:pt x="980" y="180"/>
                  </a:cubicBezTo>
                  <a:cubicBezTo>
                    <a:pt x="244" y="180"/>
                    <a:pt x="244" y="180"/>
                    <a:pt x="244" y="180"/>
                  </a:cubicBezTo>
                  <a:lnTo>
                    <a:pt x="343" y="5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0"/>
            <p:cNvSpPr>
              <a:spLocks/>
            </p:cNvSpPr>
            <p:nvPr/>
          </p:nvSpPr>
          <p:spPr bwMode="auto">
            <a:xfrm>
              <a:off x="5599089" y="4926436"/>
              <a:ext cx="153987" cy="641350"/>
            </a:xfrm>
            <a:custGeom>
              <a:avLst/>
              <a:gdLst>
                <a:gd name="T0" fmla="*/ 81 w 98"/>
                <a:gd name="T1" fmla="*/ 410 h 410"/>
                <a:gd name="T2" fmla="*/ 65 w 98"/>
                <a:gd name="T3" fmla="*/ 397 h 410"/>
                <a:gd name="T4" fmla="*/ 1 w 98"/>
                <a:gd name="T5" fmla="*/ 20 h 410"/>
                <a:gd name="T6" fmla="*/ 14 w 98"/>
                <a:gd name="T7" fmla="*/ 1 h 410"/>
                <a:gd name="T8" fmla="*/ 32 w 98"/>
                <a:gd name="T9" fmla="*/ 14 h 410"/>
                <a:gd name="T10" fmla="*/ 96 w 98"/>
                <a:gd name="T11" fmla="*/ 392 h 410"/>
                <a:gd name="T12" fmla="*/ 84 w 98"/>
                <a:gd name="T13" fmla="*/ 410 h 410"/>
                <a:gd name="T14" fmla="*/ 81 w 98"/>
                <a:gd name="T15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0">
                  <a:moveTo>
                    <a:pt x="81" y="410"/>
                  </a:moveTo>
                  <a:cubicBezTo>
                    <a:pt x="73" y="410"/>
                    <a:pt x="67" y="405"/>
                    <a:pt x="65" y="39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1"/>
                    <a:pt x="5" y="3"/>
                    <a:pt x="14" y="1"/>
                  </a:cubicBezTo>
                  <a:cubicBezTo>
                    <a:pt x="22" y="0"/>
                    <a:pt x="30" y="6"/>
                    <a:pt x="32" y="14"/>
                  </a:cubicBezTo>
                  <a:cubicBezTo>
                    <a:pt x="96" y="392"/>
                    <a:pt x="96" y="392"/>
                    <a:pt x="96" y="392"/>
                  </a:cubicBezTo>
                  <a:cubicBezTo>
                    <a:pt x="98" y="400"/>
                    <a:pt x="92" y="408"/>
                    <a:pt x="84" y="410"/>
                  </a:cubicBezTo>
                  <a:cubicBezTo>
                    <a:pt x="83" y="410"/>
                    <a:pt x="82" y="410"/>
                    <a:pt x="81" y="4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1"/>
            <p:cNvSpPr>
              <a:spLocks/>
            </p:cNvSpPr>
            <p:nvPr/>
          </p:nvSpPr>
          <p:spPr bwMode="auto">
            <a:xfrm>
              <a:off x="5843564" y="4926436"/>
              <a:ext cx="122237" cy="641350"/>
            </a:xfrm>
            <a:custGeom>
              <a:avLst/>
              <a:gdLst>
                <a:gd name="T0" fmla="*/ 62 w 78"/>
                <a:gd name="T1" fmla="*/ 410 h 410"/>
                <a:gd name="T2" fmla="*/ 46 w 78"/>
                <a:gd name="T3" fmla="*/ 396 h 410"/>
                <a:gd name="T4" fmla="*/ 1 w 78"/>
                <a:gd name="T5" fmla="*/ 19 h 410"/>
                <a:gd name="T6" fmla="*/ 15 w 78"/>
                <a:gd name="T7" fmla="*/ 1 h 410"/>
                <a:gd name="T8" fmla="*/ 32 w 78"/>
                <a:gd name="T9" fmla="*/ 15 h 410"/>
                <a:gd name="T10" fmla="*/ 77 w 78"/>
                <a:gd name="T11" fmla="*/ 392 h 410"/>
                <a:gd name="T12" fmla="*/ 64 w 78"/>
                <a:gd name="T13" fmla="*/ 410 h 410"/>
                <a:gd name="T14" fmla="*/ 62 w 78"/>
                <a:gd name="T15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10">
                  <a:moveTo>
                    <a:pt x="62" y="410"/>
                  </a:moveTo>
                  <a:cubicBezTo>
                    <a:pt x="54" y="410"/>
                    <a:pt x="47" y="404"/>
                    <a:pt x="46" y="396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0"/>
                    <a:pt x="6" y="2"/>
                    <a:pt x="15" y="1"/>
                  </a:cubicBezTo>
                  <a:cubicBezTo>
                    <a:pt x="23" y="0"/>
                    <a:pt x="31" y="6"/>
                    <a:pt x="32" y="15"/>
                  </a:cubicBezTo>
                  <a:cubicBezTo>
                    <a:pt x="77" y="392"/>
                    <a:pt x="77" y="392"/>
                    <a:pt x="77" y="392"/>
                  </a:cubicBezTo>
                  <a:cubicBezTo>
                    <a:pt x="78" y="401"/>
                    <a:pt x="72" y="409"/>
                    <a:pt x="64" y="410"/>
                  </a:cubicBezTo>
                  <a:cubicBezTo>
                    <a:pt x="63" y="410"/>
                    <a:pt x="62" y="410"/>
                    <a:pt x="62" y="41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2"/>
            <p:cNvSpPr>
              <a:spLocks/>
            </p:cNvSpPr>
            <p:nvPr/>
          </p:nvSpPr>
          <p:spPr bwMode="auto">
            <a:xfrm>
              <a:off x="6089627" y="4932786"/>
              <a:ext cx="109537" cy="628650"/>
            </a:xfrm>
            <a:custGeom>
              <a:avLst/>
              <a:gdLst>
                <a:gd name="T0" fmla="*/ 16 w 70"/>
                <a:gd name="T1" fmla="*/ 402 h 402"/>
                <a:gd name="T2" fmla="*/ 15 w 70"/>
                <a:gd name="T3" fmla="*/ 402 h 402"/>
                <a:gd name="T4" fmla="*/ 1 w 70"/>
                <a:gd name="T5" fmla="*/ 385 h 402"/>
                <a:gd name="T6" fmla="*/ 38 w 70"/>
                <a:gd name="T7" fmla="*/ 15 h 402"/>
                <a:gd name="T8" fmla="*/ 55 w 70"/>
                <a:gd name="T9" fmla="*/ 1 h 402"/>
                <a:gd name="T10" fmla="*/ 69 w 70"/>
                <a:gd name="T11" fmla="*/ 18 h 402"/>
                <a:gd name="T12" fmla="*/ 32 w 70"/>
                <a:gd name="T13" fmla="*/ 388 h 402"/>
                <a:gd name="T14" fmla="*/ 16 w 70"/>
                <a:gd name="T15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402">
                  <a:moveTo>
                    <a:pt x="16" y="402"/>
                  </a:moveTo>
                  <a:cubicBezTo>
                    <a:pt x="16" y="402"/>
                    <a:pt x="15" y="402"/>
                    <a:pt x="15" y="402"/>
                  </a:cubicBezTo>
                  <a:cubicBezTo>
                    <a:pt x="6" y="401"/>
                    <a:pt x="0" y="393"/>
                    <a:pt x="1" y="38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7"/>
                    <a:pt x="47" y="0"/>
                    <a:pt x="55" y="1"/>
                  </a:cubicBezTo>
                  <a:cubicBezTo>
                    <a:pt x="64" y="2"/>
                    <a:pt x="70" y="10"/>
                    <a:pt x="69" y="18"/>
                  </a:cubicBezTo>
                  <a:cubicBezTo>
                    <a:pt x="32" y="388"/>
                    <a:pt x="32" y="388"/>
                    <a:pt x="32" y="388"/>
                  </a:cubicBezTo>
                  <a:cubicBezTo>
                    <a:pt x="31" y="396"/>
                    <a:pt x="24" y="402"/>
                    <a:pt x="16" y="402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3"/>
            <p:cNvSpPr>
              <a:spLocks/>
            </p:cNvSpPr>
            <p:nvPr/>
          </p:nvSpPr>
          <p:spPr bwMode="auto">
            <a:xfrm>
              <a:off x="6238852" y="4943898"/>
              <a:ext cx="271462" cy="614362"/>
            </a:xfrm>
            <a:custGeom>
              <a:avLst/>
              <a:gdLst>
                <a:gd name="T0" fmla="*/ 18 w 173"/>
                <a:gd name="T1" fmla="*/ 393 h 393"/>
                <a:gd name="T2" fmla="*/ 12 w 173"/>
                <a:gd name="T3" fmla="*/ 392 h 393"/>
                <a:gd name="T4" fmla="*/ 3 w 173"/>
                <a:gd name="T5" fmla="*/ 372 h 393"/>
                <a:gd name="T6" fmla="*/ 140 w 173"/>
                <a:gd name="T7" fmla="*/ 12 h 393"/>
                <a:gd name="T8" fmla="*/ 160 w 173"/>
                <a:gd name="T9" fmla="*/ 3 h 393"/>
                <a:gd name="T10" fmla="*/ 169 w 173"/>
                <a:gd name="T11" fmla="*/ 23 h 393"/>
                <a:gd name="T12" fmla="*/ 33 w 173"/>
                <a:gd name="T13" fmla="*/ 383 h 393"/>
                <a:gd name="T14" fmla="*/ 18 w 173"/>
                <a:gd name="T15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93">
                  <a:moveTo>
                    <a:pt x="18" y="393"/>
                  </a:moveTo>
                  <a:cubicBezTo>
                    <a:pt x="16" y="393"/>
                    <a:pt x="14" y="393"/>
                    <a:pt x="12" y="392"/>
                  </a:cubicBezTo>
                  <a:cubicBezTo>
                    <a:pt x="4" y="389"/>
                    <a:pt x="0" y="380"/>
                    <a:pt x="3" y="37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3" y="4"/>
                    <a:pt x="152" y="0"/>
                    <a:pt x="160" y="3"/>
                  </a:cubicBezTo>
                  <a:cubicBezTo>
                    <a:pt x="169" y="6"/>
                    <a:pt x="173" y="15"/>
                    <a:pt x="169" y="23"/>
                  </a:cubicBezTo>
                  <a:cubicBezTo>
                    <a:pt x="33" y="383"/>
                    <a:pt x="33" y="383"/>
                    <a:pt x="33" y="383"/>
                  </a:cubicBezTo>
                  <a:cubicBezTo>
                    <a:pt x="30" y="389"/>
                    <a:pt x="24" y="393"/>
                    <a:pt x="18" y="393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4"/>
            <p:cNvSpPr>
              <a:spLocks/>
            </p:cNvSpPr>
            <p:nvPr/>
          </p:nvSpPr>
          <p:spPr bwMode="auto">
            <a:xfrm>
              <a:off x="5405414" y="5097886"/>
              <a:ext cx="1223962" cy="55562"/>
            </a:xfrm>
            <a:custGeom>
              <a:avLst/>
              <a:gdLst>
                <a:gd name="T0" fmla="*/ 766 w 782"/>
                <a:gd name="T1" fmla="*/ 36 h 36"/>
                <a:gd name="T2" fmla="*/ 15 w 782"/>
                <a:gd name="T3" fmla="*/ 36 h 36"/>
                <a:gd name="T4" fmla="*/ 0 w 782"/>
                <a:gd name="T5" fmla="*/ 18 h 36"/>
                <a:gd name="T6" fmla="*/ 15 w 782"/>
                <a:gd name="T7" fmla="*/ 0 h 36"/>
                <a:gd name="T8" fmla="*/ 766 w 782"/>
                <a:gd name="T9" fmla="*/ 0 h 36"/>
                <a:gd name="T10" fmla="*/ 782 w 782"/>
                <a:gd name="T11" fmla="*/ 18 h 36"/>
                <a:gd name="T12" fmla="*/ 766 w 782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2" h="36">
                  <a:moveTo>
                    <a:pt x="766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7" y="36"/>
                    <a:pt x="0" y="27"/>
                    <a:pt x="0" y="18"/>
                  </a:cubicBezTo>
                  <a:cubicBezTo>
                    <a:pt x="0" y="9"/>
                    <a:pt x="7" y="0"/>
                    <a:pt x="15" y="0"/>
                  </a:cubicBezTo>
                  <a:cubicBezTo>
                    <a:pt x="766" y="0"/>
                    <a:pt x="766" y="0"/>
                    <a:pt x="766" y="0"/>
                  </a:cubicBezTo>
                  <a:cubicBezTo>
                    <a:pt x="775" y="0"/>
                    <a:pt x="782" y="9"/>
                    <a:pt x="782" y="18"/>
                  </a:cubicBezTo>
                  <a:cubicBezTo>
                    <a:pt x="782" y="27"/>
                    <a:pt x="775" y="36"/>
                    <a:pt x="766" y="3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35"/>
            <p:cNvSpPr>
              <a:spLocks/>
            </p:cNvSpPr>
            <p:nvPr/>
          </p:nvSpPr>
          <p:spPr bwMode="auto">
            <a:xfrm>
              <a:off x="5453039" y="5264573"/>
              <a:ext cx="1077912" cy="55562"/>
            </a:xfrm>
            <a:custGeom>
              <a:avLst/>
              <a:gdLst>
                <a:gd name="T0" fmla="*/ 673 w 688"/>
                <a:gd name="T1" fmla="*/ 36 h 36"/>
                <a:gd name="T2" fmla="*/ 16 w 688"/>
                <a:gd name="T3" fmla="*/ 36 h 36"/>
                <a:gd name="T4" fmla="*/ 0 w 688"/>
                <a:gd name="T5" fmla="*/ 18 h 36"/>
                <a:gd name="T6" fmla="*/ 16 w 688"/>
                <a:gd name="T7" fmla="*/ 0 h 36"/>
                <a:gd name="T8" fmla="*/ 673 w 688"/>
                <a:gd name="T9" fmla="*/ 0 h 36"/>
                <a:gd name="T10" fmla="*/ 688 w 688"/>
                <a:gd name="T11" fmla="*/ 18 h 36"/>
                <a:gd name="T12" fmla="*/ 673 w 68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8" h="36">
                  <a:moveTo>
                    <a:pt x="673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27"/>
                    <a:pt x="0" y="18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673" y="0"/>
                    <a:pt x="673" y="0"/>
                    <a:pt x="673" y="0"/>
                  </a:cubicBezTo>
                  <a:cubicBezTo>
                    <a:pt x="681" y="0"/>
                    <a:pt x="688" y="9"/>
                    <a:pt x="688" y="18"/>
                  </a:cubicBezTo>
                  <a:cubicBezTo>
                    <a:pt x="688" y="27"/>
                    <a:pt x="681" y="36"/>
                    <a:pt x="673" y="36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36"/>
            <p:cNvSpPr>
              <a:spLocks/>
            </p:cNvSpPr>
            <p:nvPr/>
          </p:nvSpPr>
          <p:spPr bwMode="auto">
            <a:xfrm>
              <a:off x="5502252" y="5377286"/>
              <a:ext cx="979487" cy="53975"/>
            </a:xfrm>
            <a:custGeom>
              <a:avLst/>
              <a:gdLst>
                <a:gd name="T0" fmla="*/ 610 w 626"/>
                <a:gd name="T1" fmla="*/ 35 h 35"/>
                <a:gd name="T2" fmla="*/ 16 w 626"/>
                <a:gd name="T3" fmla="*/ 35 h 35"/>
                <a:gd name="T4" fmla="*/ 0 w 626"/>
                <a:gd name="T5" fmla="*/ 17 h 35"/>
                <a:gd name="T6" fmla="*/ 16 w 626"/>
                <a:gd name="T7" fmla="*/ 0 h 35"/>
                <a:gd name="T8" fmla="*/ 610 w 626"/>
                <a:gd name="T9" fmla="*/ 0 h 35"/>
                <a:gd name="T10" fmla="*/ 626 w 626"/>
                <a:gd name="T11" fmla="*/ 17 h 35"/>
                <a:gd name="T12" fmla="*/ 610 w 6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6" h="35">
                  <a:moveTo>
                    <a:pt x="610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7" y="35"/>
                    <a:pt x="0" y="26"/>
                    <a:pt x="0" y="17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610" y="0"/>
                    <a:pt x="610" y="0"/>
                    <a:pt x="610" y="0"/>
                  </a:cubicBezTo>
                  <a:cubicBezTo>
                    <a:pt x="619" y="0"/>
                    <a:pt x="626" y="9"/>
                    <a:pt x="626" y="17"/>
                  </a:cubicBezTo>
                  <a:cubicBezTo>
                    <a:pt x="626" y="26"/>
                    <a:pt x="619" y="35"/>
                    <a:pt x="610" y="35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37"/>
            <p:cNvSpPr>
              <a:spLocks/>
            </p:cNvSpPr>
            <p:nvPr/>
          </p:nvSpPr>
          <p:spPr bwMode="auto">
            <a:xfrm>
              <a:off x="5516539" y="5526511"/>
              <a:ext cx="931862" cy="407987"/>
            </a:xfrm>
            <a:custGeom>
              <a:avLst/>
              <a:gdLst>
                <a:gd name="T0" fmla="*/ 579 w 596"/>
                <a:gd name="T1" fmla="*/ 261 h 261"/>
                <a:gd name="T2" fmla="*/ 18 w 596"/>
                <a:gd name="T3" fmla="*/ 261 h 261"/>
                <a:gd name="T4" fmla="*/ 5 w 596"/>
                <a:gd name="T5" fmla="*/ 256 h 261"/>
                <a:gd name="T6" fmla="*/ 0 w 596"/>
                <a:gd name="T7" fmla="*/ 243 h 261"/>
                <a:gd name="T8" fmla="*/ 9 w 596"/>
                <a:gd name="T9" fmla="*/ 18 h 261"/>
                <a:gd name="T10" fmla="*/ 27 w 596"/>
                <a:gd name="T11" fmla="*/ 0 h 261"/>
                <a:gd name="T12" fmla="*/ 44 w 596"/>
                <a:gd name="T13" fmla="*/ 19 h 261"/>
                <a:gd name="T14" fmla="*/ 36 w 596"/>
                <a:gd name="T15" fmla="*/ 226 h 261"/>
                <a:gd name="T16" fmla="*/ 579 w 596"/>
                <a:gd name="T17" fmla="*/ 226 h 261"/>
                <a:gd name="T18" fmla="*/ 596 w 596"/>
                <a:gd name="T19" fmla="*/ 243 h 261"/>
                <a:gd name="T20" fmla="*/ 579 w 596"/>
                <a:gd name="T2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6" h="261">
                  <a:moveTo>
                    <a:pt x="579" y="261"/>
                  </a:moveTo>
                  <a:cubicBezTo>
                    <a:pt x="18" y="261"/>
                    <a:pt x="18" y="261"/>
                    <a:pt x="18" y="261"/>
                  </a:cubicBezTo>
                  <a:cubicBezTo>
                    <a:pt x="13" y="261"/>
                    <a:pt x="8" y="259"/>
                    <a:pt x="5" y="256"/>
                  </a:cubicBezTo>
                  <a:cubicBezTo>
                    <a:pt x="2" y="252"/>
                    <a:pt x="0" y="248"/>
                    <a:pt x="0" y="24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18" y="1"/>
                    <a:pt x="27" y="0"/>
                  </a:cubicBezTo>
                  <a:cubicBezTo>
                    <a:pt x="37" y="1"/>
                    <a:pt x="45" y="9"/>
                    <a:pt x="44" y="19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579" y="226"/>
                    <a:pt x="579" y="226"/>
                    <a:pt x="579" y="226"/>
                  </a:cubicBezTo>
                  <a:cubicBezTo>
                    <a:pt x="589" y="226"/>
                    <a:pt x="596" y="234"/>
                    <a:pt x="596" y="243"/>
                  </a:cubicBezTo>
                  <a:cubicBezTo>
                    <a:pt x="596" y="253"/>
                    <a:pt x="589" y="261"/>
                    <a:pt x="579" y="26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Oval 38"/>
            <p:cNvSpPr>
              <a:spLocks noChangeArrowheads="1"/>
            </p:cNvSpPr>
            <p:nvPr/>
          </p:nvSpPr>
          <p:spPr bwMode="auto">
            <a:xfrm>
              <a:off x="5437164" y="5783686"/>
              <a:ext cx="206375" cy="203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Oval 39"/>
            <p:cNvSpPr>
              <a:spLocks noChangeArrowheads="1"/>
            </p:cNvSpPr>
            <p:nvPr/>
          </p:nvSpPr>
          <p:spPr bwMode="auto">
            <a:xfrm>
              <a:off x="6272189" y="5783686"/>
              <a:ext cx="203200" cy="2032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969109" y="1811684"/>
            <a:ext cx="644881" cy="644881"/>
            <a:chOff x="2969109" y="1811684"/>
            <a:chExt cx="644881" cy="644881"/>
          </a:xfrm>
        </p:grpSpPr>
        <p:sp>
          <p:nvSpPr>
            <p:cNvPr id="69" name="Rounded Rectangle 68"/>
            <p:cNvSpPr/>
            <p:nvPr/>
          </p:nvSpPr>
          <p:spPr>
            <a:xfrm>
              <a:off x="2969109" y="1811684"/>
              <a:ext cx="644881" cy="644881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Title 1"/>
            <p:cNvSpPr txBox="1">
              <a:spLocks/>
            </p:cNvSpPr>
            <p:nvPr/>
          </p:nvSpPr>
          <p:spPr>
            <a:xfrm>
              <a:off x="2990850" y="1890141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P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591760" y="1802650"/>
            <a:ext cx="644881" cy="650480"/>
            <a:chOff x="8591760" y="1802650"/>
            <a:chExt cx="644881" cy="650480"/>
          </a:xfrm>
        </p:grpSpPr>
        <p:sp>
          <p:nvSpPr>
            <p:cNvPr id="75" name="Rounded Rectangle 74"/>
            <p:cNvSpPr/>
            <p:nvPr/>
          </p:nvSpPr>
          <p:spPr>
            <a:xfrm>
              <a:off x="8591760" y="1802650"/>
              <a:ext cx="644881" cy="644881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Title 1"/>
            <p:cNvSpPr txBox="1">
              <a:spLocks/>
            </p:cNvSpPr>
            <p:nvPr/>
          </p:nvSpPr>
          <p:spPr>
            <a:xfrm>
              <a:off x="8609621" y="1890141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T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591760" y="3398784"/>
            <a:ext cx="644881" cy="644881"/>
            <a:chOff x="8591760" y="3398784"/>
            <a:chExt cx="644881" cy="644881"/>
          </a:xfrm>
        </p:grpSpPr>
        <p:sp>
          <p:nvSpPr>
            <p:cNvPr id="78" name="Rounded Rectangle 77"/>
            <p:cNvSpPr/>
            <p:nvPr/>
          </p:nvSpPr>
          <p:spPr>
            <a:xfrm>
              <a:off x="8591760" y="3398784"/>
              <a:ext cx="644881" cy="644881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Title 1"/>
            <p:cNvSpPr txBox="1">
              <a:spLocks/>
            </p:cNvSpPr>
            <p:nvPr/>
          </p:nvSpPr>
          <p:spPr>
            <a:xfrm>
              <a:off x="8609621" y="3476618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E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591760" y="4994237"/>
            <a:ext cx="644881" cy="644881"/>
            <a:chOff x="8591760" y="4994237"/>
            <a:chExt cx="644881" cy="644881"/>
          </a:xfrm>
        </p:grpSpPr>
        <p:sp>
          <p:nvSpPr>
            <p:cNvPr id="92" name="Rounded Rectangle 91"/>
            <p:cNvSpPr/>
            <p:nvPr/>
          </p:nvSpPr>
          <p:spPr>
            <a:xfrm>
              <a:off x="8591760" y="4994237"/>
              <a:ext cx="644881" cy="644881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Title 1"/>
            <p:cNvSpPr txBox="1">
              <a:spLocks/>
            </p:cNvSpPr>
            <p:nvPr/>
          </p:nvSpPr>
          <p:spPr>
            <a:xfrm>
              <a:off x="8609621" y="5059677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L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969109" y="3407818"/>
            <a:ext cx="644881" cy="644881"/>
            <a:chOff x="2969109" y="3407818"/>
            <a:chExt cx="644881" cy="644881"/>
          </a:xfrm>
        </p:grpSpPr>
        <p:sp>
          <p:nvSpPr>
            <p:cNvPr id="72" name="Rounded Rectangle 71"/>
            <p:cNvSpPr/>
            <p:nvPr/>
          </p:nvSpPr>
          <p:spPr>
            <a:xfrm>
              <a:off x="2969109" y="3407818"/>
              <a:ext cx="644881" cy="644881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itle 1"/>
            <p:cNvSpPr txBox="1">
              <a:spLocks/>
            </p:cNvSpPr>
            <p:nvPr/>
          </p:nvSpPr>
          <p:spPr>
            <a:xfrm>
              <a:off x="2990850" y="3476618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E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969109" y="5003271"/>
            <a:ext cx="644881" cy="644881"/>
            <a:chOff x="2969109" y="5003271"/>
            <a:chExt cx="644881" cy="644881"/>
          </a:xfrm>
        </p:grpSpPr>
        <p:sp>
          <p:nvSpPr>
            <p:cNvPr id="89" name="Rounded Rectangle 88"/>
            <p:cNvSpPr/>
            <p:nvPr/>
          </p:nvSpPr>
          <p:spPr>
            <a:xfrm>
              <a:off x="2969109" y="5003271"/>
              <a:ext cx="644881" cy="644881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3" name="Title 1"/>
            <p:cNvSpPr txBox="1">
              <a:spLocks/>
            </p:cNvSpPr>
            <p:nvPr/>
          </p:nvSpPr>
          <p:spPr>
            <a:xfrm>
              <a:off x="2990850" y="5085163"/>
              <a:ext cx="601399" cy="562989"/>
            </a:xfrm>
            <a:prstGeom prst="rect">
              <a:avLst/>
            </a:prstGeom>
          </p:spPr>
          <p:txBody>
            <a:bodyPr vert="horz" lIns="91440" tIns="45720" rIns="91440" bIns="45720" rtlCol="0" anchor="ctr">
              <a:noAutofit/>
            </a:bodyPr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algn="ctr"/>
              <a:r>
                <a:rPr lang="en-GB" b="1" i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Fira Sans Heavy Italic" panose="00000A00000000000000" pitchFamily="50" charset="0"/>
                  <a:cs typeface="Clear Sans" panose="020B0503030202020304" pitchFamily="34" charset="0"/>
                </a:rPr>
                <a:t>S</a:t>
              </a:r>
              <a:endParaRPr lang="en-GB" b="1" i="1" dirty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15" name="Oval 11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18" name="Rounded Rectangle 11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2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2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2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2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893370" y="3163543"/>
            <a:ext cx="1941869" cy="945297"/>
            <a:chOff x="338644" y="1583994"/>
            <a:chExt cx="1941869" cy="945297"/>
          </a:xfrm>
        </p:grpSpPr>
        <p:sp>
          <p:nvSpPr>
            <p:cNvPr id="126" name="TextBox 125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6041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Economy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93370" y="4696016"/>
            <a:ext cx="1941869" cy="966424"/>
            <a:chOff x="338644" y="1562867"/>
            <a:chExt cx="1941869" cy="966424"/>
          </a:xfrm>
        </p:grpSpPr>
        <p:sp>
          <p:nvSpPr>
            <p:cNvPr id="129" name="TextBox 128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60416" y="1562867"/>
              <a:ext cx="1320097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9350560" y="1511881"/>
            <a:ext cx="1950714" cy="966424"/>
            <a:chOff x="251756" y="1562867"/>
            <a:chExt cx="1950714" cy="966424"/>
          </a:xfrm>
        </p:grpSpPr>
        <p:sp>
          <p:nvSpPr>
            <p:cNvPr id="132" name="TextBox 131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251756" y="1562867"/>
              <a:ext cx="1320097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Thecnology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9350560" y="3142416"/>
            <a:ext cx="1950714" cy="966424"/>
            <a:chOff x="251756" y="1562867"/>
            <a:chExt cx="1950714" cy="966424"/>
          </a:xfrm>
        </p:grpSpPr>
        <p:sp>
          <p:nvSpPr>
            <p:cNvPr id="135" name="TextBox 134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251756" y="1562867"/>
              <a:ext cx="1469840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Environment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9350560" y="4701591"/>
            <a:ext cx="1950714" cy="966424"/>
            <a:chOff x="251756" y="1562867"/>
            <a:chExt cx="1950714" cy="966424"/>
          </a:xfrm>
        </p:grpSpPr>
        <p:sp>
          <p:nvSpPr>
            <p:cNvPr id="144" name="TextBox 143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251756" y="1562867"/>
              <a:ext cx="1320097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Legal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8078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1000"/>
                            </p:stCondLst>
                            <p:childTnLst>
                              <p:par>
                                <p:cTn id="9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1500"/>
                            </p:stCondLst>
                            <p:childTnLst>
                              <p:par>
                                <p:cTn id="9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2500"/>
                            </p:stCondLst>
                            <p:childTnLst>
                              <p:par>
                                <p:cTn id="10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3000"/>
                            </p:stCondLst>
                            <p:childTnLst>
                              <p:par>
                                <p:cTn id="10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/>
      <p:bldP spid="107" grpId="0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Swot Analysis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3" name="Oval 2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6" name="Rounded Rectangle 2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55" name="Text Placeholder 2"/>
          <p:cNvSpPr txBox="1">
            <a:spLocks/>
          </p:cNvSpPr>
          <p:nvPr/>
        </p:nvSpPr>
        <p:spPr>
          <a:xfrm>
            <a:off x="8355954" y="2190380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Weaknesses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8431421" y="2529653"/>
            <a:ext cx="213937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57" name="Text Placeholder 2"/>
          <p:cNvSpPr txBox="1">
            <a:spLocks/>
          </p:cNvSpPr>
          <p:nvPr/>
        </p:nvSpPr>
        <p:spPr>
          <a:xfrm>
            <a:off x="8355954" y="4356689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Threats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8431421" y="4695962"/>
            <a:ext cx="213937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59" name="Text Placeholder 2"/>
          <p:cNvSpPr txBox="1">
            <a:spLocks/>
          </p:cNvSpPr>
          <p:nvPr/>
        </p:nvSpPr>
        <p:spPr>
          <a:xfrm>
            <a:off x="1863153" y="2190380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Strengths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633819" y="2529653"/>
            <a:ext cx="213937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adipicing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imperun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1" name="Text Placeholder 2"/>
          <p:cNvSpPr txBox="1">
            <a:spLocks/>
          </p:cNvSpPr>
          <p:nvPr/>
        </p:nvSpPr>
        <p:spPr>
          <a:xfrm>
            <a:off x="1863153" y="4356689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Opportunities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633819" y="4695962"/>
            <a:ext cx="213937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190941" y="1774248"/>
            <a:ext cx="3871097" cy="3882497"/>
            <a:chOff x="4190941" y="1774248"/>
            <a:chExt cx="3871097" cy="3882497"/>
          </a:xfrm>
        </p:grpSpPr>
        <p:sp>
          <p:nvSpPr>
            <p:cNvPr id="65" name="Freeform 5"/>
            <p:cNvSpPr>
              <a:spLocks/>
            </p:cNvSpPr>
            <p:nvPr/>
          </p:nvSpPr>
          <p:spPr bwMode="auto">
            <a:xfrm>
              <a:off x="4190941" y="1774248"/>
              <a:ext cx="3871097" cy="1558536"/>
            </a:xfrm>
            <a:custGeom>
              <a:avLst/>
              <a:gdLst>
                <a:gd name="T0" fmla="*/ 618 w 773"/>
                <a:gd name="T1" fmla="*/ 0 h 311"/>
                <a:gd name="T2" fmla="*/ 773 w 773"/>
                <a:gd name="T3" fmla="*/ 155 h 311"/>
                <a:gd name="T4" fmla="*/ 618 w 773"/>
                <a:gd name="T5" fmla="*/ 311 h 311"/>
                <a:gd name="T6" fmla="*/ 510 w 773"/>
                <a:gd name="T7" fmla="*/ 268 h 311"/>
                <a:gd name="T8" fmla="*/ 506 w 773"/>
                <a:gd name="T9" fmla="*/ 268 h 311"/>
                <a:gd name="T10" fmla="*/ 386 w 773"/>
                <a:gd name="T11" fmla="*/ 211 h 311"/>
                <a:gd name="T12" fmla="*/ 265 w 773"/>
                <a:gd name="T13" fmla="*/ 268 h 311"/>
                <a:gd name="T14" fmla="*/ 263 w 773"/>
                <a:gd name="T15" fmla="*/ 268 h 311"/>
                <a:gd name="T16" fmla="*/ 155 w 773"/>
                <a:gd name="T17" fmla="*/ 311 h 311"/>
                <a:gd name="T18" fmla="*/ 0 w 773"/>
                <a:gd name="T19" fmla="*/ 155 h 311"/>
                <a:gd name="T20" fmla="*/ 155 w 773"/>
                <a:gd name="T21" fmla="*/ 0 h 311"/>
                <a:gd name="T22" fmla="*/ 260 w 773"/>
                <a:gd name="T23" fmla="*/ 40 h 311"/>
                <a:gd name="T24" fmla="*/ 262 w 773"/>
                <a:gd name="T25" fmla="*/ 40 h 311"/>
                <a:gd name="T26" fmla="*/ 386 w 773"/>
                <a:gd name="T27" fmla="*/ 102 h 311"/>
                <a:gd name="T28" fmla="*/ 510 w 773"/>
                <a:gd name="T29" fmla="*/ 40 h 311"/>
                <a:gd name="T30" fmla="*/ 513 w 773"/>
                <a:gd name="T31" fmla="*/ 40 h 311"/>
                <a:gd name="T32" fmla="*/ 618 w 773"/>
                <a:gd name="T33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3" h="311">
                  <a:moveTo>
                    <a:pt x="618" y="0"/>
                  </a:moveTo>
                  <a:cubicBezTo>
                    <a:pt x="704" y="0"/>
                    <a:pt x="773" y="69"/>
                    <a:pt x="773" y="155"/>
                  </a:cubicBezTo>
                  <a:cubicBezTo>
                    <a:pt x="773" y="241"/>
                    <a:pt x="704" y="311"/>
                    <a:pt x="618" y="311"/>
                  </a:cubicBezTo>
                  <a:cubicBezTo>
                    <a:pt x="576" y="311"/>
                    <a:pt x="538" y="295"/>
                    <a:pt x="510" y="268"/>
                  </a:cubicBezTo>
                  <a:cubicBezTo>
                    <a:pt x="506" y="268"/>
                    <a:pt x="506" y="268"/>
                    <a:pt x="506" y="268"/>
                  </a:cubicBezTo>
                  <a:cubicBezTo>
                    <a:pt x="478" y="233"/>
                    <a:pt x="434" y="211"/>
                    <a:pt x="386" y="211"/>
                  </a:cubicBezTo>
                  <a:cubicBezTo>
                    <a:pt x="337" y="211"/>
                    <a:pt x="294" y="233"/>
                    <a:pt x="265" y="268"/>
                  </a:cubicBezTo>
                  <a:cubicBezTo>
                    <a:pt x="263" y="268"/>
                    <a:pt x="263" y="268"/>
                    <a:pt x="263" y="268"/>
                  </a:cubicBezTo>
                  <a:cubicBezTo>
                    <a:pt x="235" y="295"/>
                    <a:pt x="197" y="311"/>
                    <a:pt x="155" y="311"/>
                  </a:cubicBezTo>
                  <a:cubicBezTo>
                    <a:pt x="69" y="311"/>
                    <a:pt x="0" y="241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cubicBezTo>
                    <a:pt x="196" y="0"/>
                    <a:pt x="233" y="15"/>
                    <a:pt x="260" y="40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90" y="78"/>
                    <a:pt x="335" y="102"/>
                    <a:pt x="386" y="102"/>
                  </a:cubicBezTo>
                  <a:cubicBezTo>
                    <a:pt x="436" y="102"/>
                    <a:pt x="481" y="78"/>
                    <a:pt x="510" y="40"/>
                  </a:cubicBezTo>
                  <a:cubicBezTo>
                    <a:pt x="513" y="40"/>
                    <a:pt x="513" y="40"/>
                    <a:pt x="513" y="40"/>
                  </a:cubicBezTo>
                  <a:cubicBezTo>
                    <a:pt x="540" y="15"/>
                    <a:pt x="577" y="0"/>
                    <a:pt x="61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8"/>
            <p:cNvSpPr>
              <a:spLocks/>
            </p:cNvSpPr>
            <p:nvPr/>
          </p:nvSpPr>
          <p:spPr bwMode="auto">
            <a:xfrm>
              <a:off x="4190941" y="4098209"/>
              <a:ext cx="3871097" cy="1558536"/>
            </a:xfrm>
            <a:custGeom>
              <a:avLst/>
              <a:gdLst>
                <a:gd name="T0" fmla="*/ 618 w 773"/>
                <a:gd name="T1" fmla="*/ 0 h 311"/>
                <a:gd name="T2" fmla="*/ 773 w 773"/>
                <a:gd name="T3" fmla="*/ 155 h 311"/>
                <a:gd name="T4" fmla="*/ 618 w 773"/>
                <a:gd name="T5" fmla="*/ 311 h 311"/>
                <a:gd name="T6" fmla="*/ 510 w 773"/>
                <a:gd name="T7" fmla="*/ 268 h 311"/>
                <a:gd name="T8" fmla="*/ 506 w 773"/>
                <a:gd name="T9" fmla="*/ 268 h 311"/>
                <a:gd name="T10" fmla="*/ 386 w 773"/>
                <a:gd name="T11" fmla="*/ 211 h 311"/>
                <a:gd name="T12" fmla="*/ 265 w 773"/>
                <a:gd name="T13" fmla="*/ 268 h 311"/>
                <a:gd name="T14" fmla="*/ 263 w 773"/>
                <a:gd name="T15" fmla="*/ 268 h 311"/>
                <a:gd name="T16" fmla="*/ 155 w 773"/>
                <a:gd name="T17" fmla="*/ 311 h 311"/>
                <a:gd name="T18" fmla="*/ 0 w 773"/>
                <a:gd name="T19" fmla="*/ 155 h 311"/>
                <a:gd name="T20" fmla="*/ 155 w 773"/>
                <a:gd name="T21" fmla="*/ 0 h 311"/>
                <a:gd name="T22" fmla="*/ 260 w 773"/>
                <a:gd name="T23" fmla="*/ 40 h 311"/>
                <a:gd name="T24" fmla="*/ 262 w 773"/>
                <a:gd name="T25" fmla="*/ 40 h 311"/>
                <a:gd name="T26" fmla="*/ 386 w 773"/>
                <a:gd name="T27" fmla="*/ 102 h 311"/>
                <a:gd name="T28" fmla="*/ 510 w 773"/>
                <a:gd name="T29" fmla="*/ 40 h 311"/>
                <a:gd name="T30" fmla="*/ 513 w 773"/>
                <a:gd name="T31" fmla="*/ 40 h 311"/>
                <a:gd name="T32" fmla="*/ 618 w 773"/>
                <a:gd name="T33" fmla="*/ 0 h 3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73" h="311">
                  <a:moveTo>
                    <a:pt x="618" y="0"/>
                  </a:moveTo>
                  <a:cubicBezTo>
                    <a:pt x="704" y="0"/>
                    <a:pt x="773" y="69"/>
                    <a:pt x="773" y="155"/>
                  </a:cubicBezTo>
                  <a:cubicBezTo>
                    <a:pt x="773" y="241"/>
                    <a:pt x="704" y="311"/>
                    <a:pt x="618" y="311"/>
                  </a:cubicBezTo>
                  <a:cubicBezTo>
                    <a:pt x="576" y="311"/>
                    <a:pt x="538" y="295"/>
                    <a:pt x="510" y="268"/>
                  </a:cubicBezTo>
                  <a:cubicBezTo>
                    <a:pt x="506" y="268"/>
                    <a:pt x="506" y="268"/>
                    <a:pt x="506" y="268"/>
                  </a:cubicBezTo>
                  <a:cubicBezTo>
                    <a:pt x="478" y="233"/>
                    <a:pt x="434" y="211"/>
                    <a:pt x="386" y="211"/>
                  </a:cubicBezTo>
                  <a:cubicBezTo>
                    <a:pt x="337" y="211"/>
                    <a:pt x="294" y="233"/>
                    <a:pt x="265" y="268"/>
                  </a:cubicBezTo>
                  <a:cubicBezTo>
                    <a:pt x="263" y="268"/>
                    <a:pt x="263" y="268"/>
                    <a:pt x="263" y="268"/>
                  </a:cubicBezTo>
                  <a:cubicBezTo>
                    <a:pt x="235" y="295"/>
                    <a:pt x="197" y="311"/>
                    <a:pt x="155" y="311"/>
                  </a:cubicBezTo>
                  <a:cubicBezTo>
                    <a:pt x="69" y="311"/>
                    <a:pt x="0" y="241"/>
                    <a:pt x="0" y="155"/>
                  </a:cubicBezTo>
                  <a:cubicBezTo>
                    <a:pt x="0" y="69"/>
                    <a:pt x="69" y="0"/>
                    <a:pt x="155" y="0"/>
                  </a:cubicBezTo>
                  <a:cubicBezTo>
                    <a:pt x="196" y="0"/>
                    <a:pt x="233" y="15"/>
                    <a:pt x="260" y="40"/>
                  </a:cubicBezTo>
                  <a:cubicBezTo>
                    <a:pt x="262" y="40"/>
                    <a:pt x="262" y="40"/>
                    <a:pt x="262" y="40"/>
                  </a:cubicBezTo>
                  <a:cubicBezTo>
                    <a:pt x="290" y="78"/>
                    <a:pt x="335" y="102"/>
                    <a:pt x="386" y="102"/>
                  </a:cubicBezTo>
                  <a:cubicBezTo>
                    <a:pt x="436" y="102"/>
                    <a:pt x="481" y="78"/>
                    <a:pt x="510" y="40"/>
                  </a:cubicBezTo>
                  <a:cubicBezTo>
                    <a:pt x="513" y="40"/>
                    <a:pt x="513" y="40"/>
                    <a:pt x="513" y="40"/>
                  </a:cubicBezTo>
                  <a:cubicBezTo>
                    <a:pt x="540" y="15"/>
                    <a:pt x="577" y="0"/>
                    <a:pt x="618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1"/>
            <p:cNvSpPr>
              <a:spLocks/>
            </p:cNvSpPr>
            <p:nvPr/>
          </p:nvSpPr>
          <p:spPr bwMode="auto">
            <a:xfrm>
              <a:off x="6498616" y="1774248"/>
              <a:ext cx="1558536" cy="3877610"/>
            </a:xfrm>
            <a:custGeom>
              <a:avLst/>
              <a:gdLst>
                <a:gd name="T0" fmla="*/ 0 w 311"/>
                <a:gd name="T1" fmla="*/ 156 h 774"/>
                <a:gd name="T2" fmla="*/ 156 w 311"/>
                <a:gd name="T3" fmla="*/ 0 h 774"/>
                <a:gd name="T4" fmla="*/ 311 w 311"/>
                <a:gd name="T5" fmla="*/ 156 h 774"/>
                <a:gd name="T6" fmla="*/ 268 w 311"/>
                <a:gd name="T7" fmla="*/ 264 h 774"/>
                <a:gd name="T8" fmla="*/ 268 w 311"/>
                <a:gd name="T9" fmla="*/ 267 h 774"/>
                <a:gd name="T10" fmla="*/ 211 w 311"/>
                <a:gd name="T11" fmla="*/ 388 h 774"/>
                <a:gd name="T12" fmla="*/ 268 w 311"/>
                <a:gd name="T13" fmla="*/ 509 h 774"/>
                <a:gd name="T14" fmla="*/ 268 w 311"/>
                <a:gd name="T15" fmla="*/ 511 h 774"/>
                <a:gd name="T16" fmla="*/ 311 w 311"/>
                <a:gd name="T17" fmla="*/ 619 h 774"/>
                <a:gd name="T18" fmla="*/ 156 w 311"/>
                <a:gd name="T19" fmla="*/ 774 h 774"/>
                <a:gd name="T20" fmla="*/ 0 w 311"/>
                <a:gd name="T21" fmla="*/ 619 h 774"/>
                <a:gd name="T22" fmla="*/ 41 w 311"/>
                <a:gd name="T23" fmla="*/ 514 h 774"/>
                <a:gd name="T24" fmla="*/ 41 w 311"/>
                <a:gd name="T25" fmla="*/ 512 h 774"/>
                <a:gd name="T26" fmla="*/ 102 w 311"/>
                <a:gd name="T27" fmla="*/ 388 h 774"/>
                <a:gd name="T28" fmla="*/ 41 w 311"/>
                <a:gd name="T29" fmla="*/ 264 h 774"/>
                <a:gd name="T30" fmla="*/ 41 w 311"/>
                <a:gd name="T31" fmla="*/ 261 h 774"/>
                <a:gd name="T32" fmla="*/ 0 w 311"/>
                <a:gd name="T33" fmla="*/ 156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1" h="774">
                  <a:moveTo>
                    <a:pt x="0" y="156"/>
                  </a:moveTo>
                  <a:cubicBezTo>
                    <a:pt x="0" y="70"/>
                    <a:pt x="70" y="0"/>
                    <a:pt x="156" y="0"/>
                  </a:cubicBezTo>
                  <a:cubicBezTo>
                    <a:pt x="241" y="0"/>
                    <a:pt x="311" y="70"/>
                    <a:pt x="311" y="156"/>
                  </a:cubicBezTo>
                  <a:cubicBezTo>
                    <a:pt x="311" y="198"/>
                    <a:pt x="295" y="236"/>
                    <a:pt x="268" y="264"/>
                  </a:cubicBezTo>
                  <a:cubicBezTo>
                    <a:pt x="268" y="267"/>
                    <a:pt x="268" y="267"/>
                    <a:pt x="268" y="267"/>
                  </a:cubicBezTo>
                  <a:cubicBezTo>
                    <a:pt x="233" y="296"/>
                    <a:pt x="211" y="339"/>
                    <a:pt x="211" y="388"/>
                  </a:cubicBezTo>
                  <a:cubicBezTo>
                    <a:pt x="211" y="437"/>
                    <a:pt x="233" y="480"/>
                    <a:pt x="268" y="509"/>
                  </a:cubicBezTo>
                  <a:cubicBezTo>
                    <a:pt x="268" y="511"/>
                    <a:pt x="268" y="511"/>
                    <a:pt x="268" y="511"/>
                  </a:cubicBezTo>
                  <a:cubicBezTo>
                    <a:pt x="295" y="539"/>
                    <a:pt x="311" y="577"/>
                    <a:pt x="311" y="619"/>
                  </a:cubicBezTo>
                  <a:cubicBezTo>
                    <a:pt x="311" y="705"/>
                    <a:pt x="241" y="774"/>
                    <a:pt x="156" y="774"/>
                  </a:cubicBezTo>
                  <a:cubicBezTo>
                    <a:pt x="70" y="774"/>
                    <a:pt x="0" y="705"/>
                    <a:pt x="0" y="619"/>
                  </a:cubicBezTo>
                  <a:cubicBezTo>
                    <a:pt x="0" y="578"/>
                    <a:pt x="15" y="541"/>
                    <a:pt x="41" y="514"/>
                  </a:cubicBezTo>
                  <a:cubicBezTo>
                    <a:pt x="41" y="512"/>
                    <a:pt x="41" y="512"/>
                    <a:pt x="41" y="512"/>
                  </a:cubicBezTo>
                  <a:cubicBezTo>
                    <a:pt x="78" y="483"/>
                    <a:pt x="102" y="439"/>
                    <a:pt x="102" y="388"/>
                  </a:cubicBezTo>
                  <a:cubicBezTo>
                    <a:pt x="102" y="338"/>
                    <a:pt x="78" y="293"/>
                    <a:pt x="41" y="264"/>
                  </a:cubicBezTo>
                  <a:cubicBezTo>
                    <a:pt x="41" y="261"/>
                    <a:pt x="41" y="261"/>
                    <a:pt x="41" y="261"/>
                  </a:cubicBezTo>
                  <a:cubicBezTo>
                    <a:pt x="15" y="233"/>
                    <a:pt x="0" y="197"/>
                    <a:pt x="0" y="15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12"/>
            <p:cNvSpPr>
              <a:spLocks/>
            </p:cNvSpPr>
            <p:nvPr/>
          </p:nvSpPr>
          <p:spPr bwMode="auto">
            <a:xfrm>
              <a:off x="4190941" y="1774248"/>
              <a:ext cx="1556907" cy="3877610"/>
            </a:xfrm>
            <a:custGeom>
              <a:avLst/>
              <a:gdLst>
                <a:gd name="T0" fmla="*/ 0 w 311"/>
                <a:gd name="T1" fmla="*/ 156 h 774"/>
                <a:gd name="T2" fmla="*/ 155 w 311"/>
                <a:gd name="T3" fmla="*/ 0 h 774"/>
                <a:gd name="T4" fmla="*/ 311 w 311"/>
                <a:gd name="T5" fmla="*/ 156 h 774"/>
                <a:gd name="T6" fmla="*/ 268 w 311"/>
                <a:gd name="T7" fmla="*/ 264 h 774"/>
                <a:gd name="T8" fmla="*/ 268 w 311"/>
                <a:gd name="T9" fmla="*/ 267 h 774"/>
                <a:gd name="T10" fmla="*/ 210 w 311"/>
                <a:gd name="T11" fmla="*/ 388 h 774"/>
                <a:gd name="T12" fmla="*/ 268 w 311"/>
                <a:gd name="T13" fmla="*/ 509 h 774"/>
                <a:gd name="T14" fmla="*/ 268 w 311"/>
                <a:gd name="T15" fmla="*/ 511 h 774"/>
                <a:gd name="T16" fmla="*/ 311 w 311"/>
                <a:gd name="T17" fmla="*/ 619 h 774"/>
                <a:gd name="T18" fmla="*/ 155 w 311"/>
                <a:gd name="T19" fmla="*/ 774 h 774"/>
                <a:gd name="T20" fmla="*/ 0 w 311"/>
                <a:gd name="T21" fmla="*/ 619 h 774"/>
                <a:gd name="T22" fmla="*/ 40 w 311"/>
                <a:gd name="T23" fmla="*/ 514 h 774"/>
                <a:gd name="T24" fmla="*/ 40 w 311"/>
                <a:gd name="T25" fmla="*/ 512 h 774"/>
                <a:gd name="T26" fmla="*/ 102 w 311"/>
                <a:gd name="T27" fmla="*/ 388 h 774"/>
                <a:gd name="T28" fmla="*/ 40 w 311"/>
                <a:gd name="T29" fmla="*/ 264 h 774"/>
                <a:gd name="T30" fmla="*/ 40 w 311"/>
                <a:gd name="T31" fmla="*/ 261 h 774"/>
                <a:gd name="T32" fmla="*/ 0 w 311"/>
                <a:gd name="T33" fmla="*/ 156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1" h="774">
                  <a:moveTo>
                    <a:pt x="0" y="156"/>
                  </a:moveTo>
                  <a:cubicBezTo>
                    <a:pt x="0" y="70"/>
                    <a:pt x="69" y="0"/>
                    <a:pt x="155" y="0"/>
                  </a:cubicBezTo>
                  <a:cubicBezTo>
                    <a:pt x="241" y="0"/>
                    <a:pt x="311" y="70"/>
                    <a:pt x="311" y="156"/>
                  </a:cubicBezTo>
                  <a:cubicBezTo>
                    <a:pt x="311" y="198"/>
                    <a:pt x="294" y="236"/>
                    <a:pt x="268" y="264"/>
                  </a:cubicBezTo>
                  <a:cubicBezTo>
                    <a:pt x="268" y="267"/>
                    <a:pt x="268" y="267"/>
                    <a:pt x="268" y="267"/>
                  </a:cubicBezTo>
                  <a:cubicBezTo>
                    <a:pt x="233" y="296"/>
                    <a:pt x="210" y="339"/>
                    <a:pt x="210" y="388"/>
                  </a:cubicBezTo>
                  <a:cubicBezTo>
                    <a:pt x="210" y="437"/>
                    <a:pt x="233" y="480"/>
                    <a:pt x="268" y="509"/>
                  </a:cubicBezTo>
                  <a:cubicBezTo>
                    <a:pt x="268" y="511"/>
                    <a:pt x="268" y="511"/>
                    <a:pt x="268" y="511"/>
                  </a:cubicBezTo>
                  <a:cubicBezTo>
                    <a:pt x="294" y="539"/>
                    <a:pt x="311" y="577"/>
                    <a:pt x="311" y="619"/>
                  </a:cubicBezTo>
                  <a:cubicBezTo>
                    <a:pt x="311" y="705"/>
                    <a:pt x="241" y="774"/>
                    <a:pt x="155" y="774"/>
                  </a:cubicBezTo>
                  <a:cubicBezTo>
                    <a:pt x="69" y="774"/>
                    <a:pt x="0" y="705"/>
                    <a:pt x="0" y="619"/>
                  </a:cubicBezTo>
                  <a:cubicBezTo>
                    <a:pt x="0" y="578"/>
                    <a:pt x="15" y="541"/>
                    <a:pt x="40" y="514"/>
                  </a:cubicBezTo>
                  <a:cubicBezTo>
                    <a:pt x="40" y="512"/>
                    <a:pt x="40" y="512"/>
                    <a:pt x="40" y="512"/>
                  </a:cubicBezTo>
                  <a:cubicBezTo>
                    <a:pt x="78" y="483"/>
                    <a:pt x="102" y="439"/>
                    <a:pt x="102" y="388"/>
                  </a:cubicBezTo>
                  <a:cubicBezTo>
                    <a:pt x="102" y="338"/>
                    <a:pt x="78" y="293"/>
                    <a:pt x="40" y="264"/>
                  </a:cubicBezTo>
                  <a:cubicBezTo>
                    <a:pt x="40" y="261"/>
                    <a:pt x="40" y="261"/>
                    <a:pt x="40" y="261"/>
                  </a:cubicBezTo>
                  <a:cubicBezTo>
                    <a:pt x="15" y="233"/>
                    <a:pt x="0" y="197"/>
                    <a:pt x="0" y="156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10"/>
            <p:cNvSpPr>
              <a:spLocks noChangeArrowheads="1"/>
            </p:cNvSpPr>
            <p:nvPr/>
          </p:nvSpPr>
          <p:spPr bwMode="auto">
            <a:xfrm>
              <a:off x="4296798" y="4204066"/>
              <a:ext cx="1346822" cy="134682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7"/>
            <p:cNvSpPr>
              <a:spLocks noChangeArrowheads="1"/>
            </p:cNvSpPr>
            <p:nvPr/>
          </p:nvSpPr>
          <p:spPr bwMode="auto">
            <a:xfrm>
              <a:off x="4296798" y="1880106"/>
              <a:ext cx="1346822" cy="134682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Oval 9"/>
            <p:cNvSpPr>
              <a:spLocks noChangeArrowheads="1"/>
            </p:cNvSpPr>
            <p:nvPr/>
          </p:nvSpPr>
          <p:spPr bwMode="auto">
            <a:xfrm>
              <a:off x="6619130" y="4204066"/>
              <a:ext cx="1346822" cy="134682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"/>
            <p:cNvSpPr>
              <a:spLocks noChangeArrowheads="1"/>
            </p:cNvSpPr>
            <p:nvPr/>
          </p:nvSpPr>
          <p:spPr bwMode="auto">
            <a:xfrm>
              <a:off x="6619130" y="1880106"/>
              <a:ext cx="1346822" cy="1346822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Shape 227"/>
            <p:cNvSpPr/>
            <p:nvPr/>
          </p:nvSpPr>
          <p:spPr>
            <a:xfrm>
              <a:off x="6992883" y="4581707"/>
              <a:ext cx="599315" cy="6392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260" extrusionOk="0">
                  <a:moveTo>
                    <a:pt x="11752" y="11733"/>
                  </a:moveTo>
                  <a:lnTo>
                    <a:pt x="9401" y="11733"/>
                  </a:lnTo>
                  <a:lnTo>
                    <a:pt x="9401" y="5975"/>
                  </a:lnTo>
                  <a:lnTo>
                    <a:pt x="11752" y="5975"/>
                  </a:lnTo>
                  <a:cubicBezTo>
                    <a:pt x="11752" y="5975"/>
                    <a:pt x="11752" y="11733"/>
                    <a:pt x="11752" y="11733"/>
                  </a:cubicBezTo>
                  <a:close/>
                  <a:moveTo>
                    <a:pt x="11752" y="15276"/>
                  </a:moveTo>
                  <a:lnTo>
                    <a:pt x="9401" y="15276"/>
                  </a:lnTo>
                  <a:lnTo>
                    <a:pt x="9401" y="12951"/>
                  </a:lnTo>
                  <a:lnTo>
                    <a:pt x="11752" y="12951"/>
                  </a:lnTo>
                  <a:cubicBezTo>
                    <a:pt x="11752" y="12951"/>
                    <a:pt x="11752" y="15276"/>
                    <a:pt x="11752" y="15276"/>
                  </a:cubicBezTo>
                  <a:close/>
                  <a:moveTo>
                    <a:pt x="20789" y="13227"/>
                  </a:moveTo>
                  <a:lnTo>
                    <a:pt x="18761" y="11523"/>
                  </a:lnTo>
                  <a:cubicBezTo>
                    <a:pt x="18172" y="11029"/>
                    <a:pt x="18172" y="10223"/>
                    <a:pt x="18761" y="9729"/>
                  </a:cubicBezTo>
                  <a:lnTo>
                    <a:pt x="20789" y="8025"/>
                  </a:lnTo>
                  <a:cubicBezTo>
                    <a:pt x="21376" y="7532"/>
                    <a:pt x="21220" y="7072"/>
                    <a:pt x="20441" y="7001"/>
                  </a:cubicBezTo>
                  <a:lnTo>
                    <a:pt x="17751" y="6761"/>
                  </a:lnTo>
                  <a:cubicBezTo>
                    <a:pt x="16971" y="6692"/>
                    <a:pt x="16552" y="6061"/>
                    <a:pt x="16819" y="5360"/>
                  </a:cubicBezTo>
                  <a:lnTo>
                    <a:pt x="18247" y="1615"/>
                  </a:lnTo>
                  <a:cubicBezTo>
                    <a:pt x="18515" y="912"/>
                    <a:pt x="18188" y="656"/>
                    <a:pt x="17520" y="1047"/>
                  </a:cubicBezTo>
                  <a:lnTo>
                    <a:pt x="14346" y="2896"/>
                  </a:lnTo>
                  <a:cubicBezTo>
                    <a:pt x="13678" y="3285"/>
                    <a:pt x="12815" y="3072"/>
                    <a:pt x="12430" y="2423"/>
                  </a:cubicBezTo>
                  <a:lnTo>
                    <a:pt x="11279" y="489"/>
                  </a:lnTo>
                  <a:cubicBezTo>
                    <a:pt x="10893" y="-160"/>
                    <a:pt x="10255" y="-164"/>
                    <a:pt x="9860" y="481"/>
                  </a:cubicBezTo>
                  <a:lnTo>
                    <a:pt x="8793" y="2232"/>
                  </a:lnTo>
                  <a:cubicBezTo>
                    <a:pt x="8398" y="2877"/>
                    <a:pt x="7493" y="3153"/>
                    <a:pt x="6781" y="2844"/>
                  </a:cubicBezTo>
                  <a:lnTo>
                    <a:pt x="4900" y="2031"/>
                  </a:lnTo>
                  <a:cubicBezTo>
                    <a:pt x="4188" y="1723"/>
                    <a:pt x="3639" y="2080"/>
                    <a:pt x="3682" y="2825"/>
                  </a:cubicBezTo>
                  <a:lnTo>
                    <a:pt x="3784" y="4615"/>
                  </a:lnTo>
                  <a:cubicBezTo>
                    <a:pt x="3826" y="5360"/>
                    <a:pt x="3242" y="6128"/>
                    <a:pt x="2486" y="6320"/>
                  </a:cubicBezTo>
                  <a:lnTo>
                    <a:pt x="670" y="6780"/>
                  </a:lnTo>
                  <a:cubicBezTo>
                    <a:pt x="-85" y="6972"/>
                    <a:pt x="-224" y="7532"/>
                    <a:pt x="365" y="8025"/>
                  </a:cubicBezTo>
                  <a:lnTo>
                    <a:pt x="2394" y="9729"/>
                  </a:lnTo>
                  <a:cubicBezTo>
                    <a:pt x="2981" y="10223"/>
                    <a:pt x="2981" y="11029"/>
                    <a:pt x="2394" y="11523"/>
                  </a:cubicBezTo>
                  <a:lnTo>
                    <a:pt x="365" y="13225"/>
                  </a:lnTo>
                  <a:cubicBezTo>
                    <a:pt x="-224" y="13720"/>
                    <a:pt x="-68" y="14196"/>
                    <a:pt x="709" y="14285"/>
                  </a:cubicBezTo>
                  <a:lnTo>
                    <a:pt x="3171" y="14567"/>
                  </a:lnTo>
                  <a:cubicBezTo>
                    <a:pt x="3948" y="14656"/>
                    <a:pt x="4381" y="15309"/>
                    <a:pt x="4133" y="16017"/>
                  </a:cubicBezTo>
                  <a:lnTo>
                    <a:pt x="2869" y="19625"/>
                  </a:lnTo>
                  <a:cubicBezTo>
                    <a:pt x="2622" y="20333"/>
                    <a:pt x="2976" y="20609"/>
                    <a:pt x="3655" y="20240"/>
                  </a:cubicBezTo>
                  <a:lnTo>
                    <a:pt x="6549" y="18661"/>
                  </a:lnTo>
                  <a:cubicBezTo>
                    <a:pt x="7229" y="18291"/>
                    <a:pt x="8143" y="18495"/>
                    <a:pt x="8581" y="19113"/>
                  </a:cubicBezTo>
                  <a:lnTo>
                    <a:pt x="9782" y="20816"/>
                  </a:lnTo>
                  <a:cubicBezTo>
                    <a:pt x="10219" y="21436"/>
                    <a:pt x="10875" y="21403"/>
                    <a:pt x="11240" y="20741"/>
                  </a:cubicBezTo>
                  <a:lnTo>
                    <a:pt x="12297" y="18823"/>
                  </a:lnTo>
                  <a:cubicBezTo>
                    <a:pt x="12660" y="18160"/>
                    <a:pt x="13532" y="17891"/>
                    <a:pt x="14234" y="18221"/>
                  </a:cubicBezTo>
                  <a:lnTo>
                    <a:pt x="16272" y="19181"/>
                  </a:lnTo>
                  <a:cubicBezTo>
                    <a:pt x="16974" y="19511"/>
                    <a:pt x="17514" y="19172"/>
                    <a:pt x="17472" y="18427"/>
                  </a:cubicBezTo>
                  <a:lnTo>
                    <a:pt x="17370" y="16637"/>
                  </a:lnTo>
                  <a:cubicBezTo>
                    <a:pt x="17327" y="15891"/>
                    <a:pt x="17912" y="15124"/>
                    <a:pt x="18668" y="14932"/>
                  </a:cubicBezTo>
                  <a:lnTo>
                    <a:pt x="20482" y="14472"/>
                  </a:lnTo>
                  <a:cubicBezTo>
                    <a:pt x="21239" y="14280"/>
                    <a:pt x="21376" y="13720"/>
                    <a:pt x="20789" y="1322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 defTabSz="457200">
                <a:defRPr sz="1200">
                  <a:solidFill>
                    <a:srgbClr val="000000"/>
                  </a:solidFill>
                  <a:latin typeface="Helvetica"/>
                  <a:ea typeface="Helvetica"/>
                  <a:cs typeface="Helvetica"/>
                  <a:sym typeface="Helvetica"/>
                </a:defRPr>
              </a:pPr>
              <a:endParaRPr/>
            </a:p>
          </p:txBody>
        </p:sp>
        <p:sp>
          <p:nvSpPr>
            <p:cNvPr id="83" name="Freeform 2"/>
            <p:cNvSpPr>
              <a:spLocks noChangeArrowheads="1"/>
            </p:cNvSpPr>
            <p:nvPr/>
          </p:nvSpPr>
          <p:spPr bwMode="auto">
            <a:xfrm>
              <a:off x="4670434" y="2237714"/>
              <a:ext cx="618283" cy="618283"/>
            </a:xfrm>
            <a:custGeom>
              <a:avLst/>
              <a:gdLst>
                <a:gd name="T0" fmla="*/ 3437 w 6844"/>
                <a:gd name="T1" fmla="*/ 1719 h 6844"/>
                <a:gd name="T2" fmla="*/ 3437 w 6844"/>
                <a:gd name="T3" fmla="*/ 2875 h 6844"/>
                <a:gd name="T4" fmla="*/ 3437 w 6844"/>
                <a:gd name="T5" fmla="*/ 1719 h 6844"/>
                <a:gd name="T6" fmla="*/ 6843 w 6844"/>
                <a:gd name="T7" fmla="*/ 188 h 6844"/>
                <a:gd name="T8" fmla="*/ 5437 w 6844"/>
                <a:gd name="T9" fmla="*/ 2375 h 6844"/>
                <a:gd name="T10" fmla="*/ 5124 w 6844"/>
                <a:gd name="T11" fmla="*/ 1250 h 6844"/>
                <a:gd name="T12" fmla="*/ 5093 w 6844"/>
                <a:gd name="T13" fmla="*/ 2719 h 6844"/>
                <a:gd name="T14" fmla="*/ 4437 w 6844"/>
                <a:gd name="T15" fmla="*/ 3749 h 6844"/>
                <a:gd name="T16" fmla="*/ 5218 w 6844"/>
                <a:gd name="T17" fmla="*/ 4562 h 6844"/>
                <a:gd name="T18" fmla="*/ 5218 w 6844"/>
                <a:gd name="T19" fmla="*/ 4593 h 6844"/>
                <a:gd name="T20" fmla="*/ 5124 w 6844"/>
                <a:gd name="T21" fmla="*/ 6624 h 6844"/>
                <a:gd name="T22" fmla="*/ 4812 w 6844"/>
                <a:gd name="T23" fmla="*/ 6843 h 6844"/>
                <a:gd name="T24" fmla="*/ 4812 w 6844"/>
                <a:gd name="T25" fmla="*/ 5093 h 6844"/>
                <a:gd name="T26" fmla="*/ 2594 w 6844"/>
                <a:gd name="T27" fmla="*/ 5812 h 6844"/>
                <a:gd name="T28" fmla="*/ 2438 w 6844"/>
                <a:gd name="T29" fmla="*/ 5968 h 6844"/>
                <a:gd name="T30" fmla="*/ 875 w 6844"/>
                <a:gd name="T31" fmla="*/ 6843 h 6844"/>
                <a:gd name="T32" fmla="*/ 719 w 6844"/>
                <a:gd name="T33" fmla="*/ 6312 h 6844"/>
                <a:gd name="T34" fmla="*/ 2844 w 6844"/>
                <a:gd name="T35" fmla="*/ 4562 h 6844"/>
                <a:gd name="T36" fmla="*/ 1782 w 6844"/>
                <a:gd name="T37" fmla="*/ 2750 h 6844"/>
                <a:gd name="T38" fmla="*/ 1719 w 6844"/>
                <a:gd name="T39" fmla="*/ 2594 h 6844"/>
                <a:gd name="T40" fmla="*/ 1250 w 6844"/>
                <a:gd name="T41" fmla="*/ 1313 h 6844"/>
                <a:gd name="T42" fmla="*/ 407 w 6844"/>
                <a:gd name="T43" fmla="*/ 2563 h 6844"/>
                <a:gd name="T44" fmla="*/ 1032 w 6844"/>
                <a:gd name="T45" fmla="*/ 32 h 6844"/>
                <a:gd name="T46" fmla="*/ 1813 w 6844"/>
                <a:gd name="T47" fmla="*/ 938 h 6844"/>
                <a:gd name="T48" fmla="*/ 2157 w 6844"/>
                <a:gd name="T49" fmla="*/ 907 h 6844"/>
                <a:gd name="T50" fmla="*/ 4718 w 6844"/>
                <a:gd name="T51" fmla="*/ 907 h 6844"/>
                <a:gd name="T52" fmla="*/ 5031 w 6844"/>
                <a:gd name="T53" fmla="*/ 938 h 6844"/>
                <a:gd name="T54" fmla="*/ 5812 w 6844"/>
                <a:gd name="T55" fmla="*/ 0 h 6844"/>
                <a:gd name="T56" fmla="*/ 4562 w 6844"/>
                <a:gd name="T57" fmla="*/ 1188 h 6844"/>
                <a:gd name="T58" fmla="*/ 3437 w 6844"/>
                <a:gd name="T59" fmla="*/ 1157 h 6844"/>
                <a:gd name="T60" fmla="*/ 2282 w 6844"/>
                <a:gd name="T61" fmla="*/ 2469 h 6844"/>
                <a:gd name="T62" fmla="*/ 3718 w 6844"/>
                <a:gd name="T63" fmla="*/ 3157 h 6844"/>
                <a:gd name="T64" fmla="*/ 4562 w 6844"/>
                <a:gd name="T65" fmla="*/ 1188 h 6844"/>
                <a:gd name="T66" fmla="*/ 4562 w 6844"/>
                <a:gd name="T67" fmla="*/ 1188 h 6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44" h="6844">
                  <a:moveTo>
                    <a:pt x="3437" y="1719"/>
                  </a:moveTo>
                  <a:lnTo>
                    <a:pt x="3437" y="1719"/>
                  </a:lnTo>
                  <a:cubicBezTo>
                    <a:pt x="3749" y="1719"/>
                    <a:pt x="3999" y="2000"/>
                    <a:pt x="3999" y="2313"/>
                  </a:cubicBezTo>
                  <a:cubicBezTo>
                    <a:pt x="3999" y="2625"/>
                    <a:pt x="3749" y="2875"/>
                    <a:pt x="3437" y="2875"/>
                  </a:cubicBezTo>
                  <a:cubicBezTo>
                    <a:pt x="3125" y="2875"/>
                    <a:pt x="2844" y="2625"/>
                    <a:pt x="2844" y="2313"/>
                  </a:cubicBezTo>
                  <a:cubicBezTo>
                    <a:pt x="2844" y="2000"/>
                    <a:pt x="3125" y="1719"/>
                    <a:pt x="3437" y="1719"/>
                  </a:cubicBezTo>
                  <a:close/>
                  <a:moveTo>
                    <a:pt x="6843" y="188"/>
                  </a:moveTo>
                  <a:lnTo>
                    <a:pt x="6843" y="188"/>
                  </a:lnTo>
                  <a:cubicBezTo>
                    <a:pt x="6437" y="2532"/>
                    <a:pt x="6437" y="2532"/>
                    <a:pt x="6437" y="2532"/>
                  </a:cubicBezTo>
                  <a:cubicBezTo>
                    <a:pt x="5437" y="2375"/>
                    <a:pt x="5437" y="2375"/>
                    <a:pt x="5437" y="2375"/>
                  </a:cubicBezTo>
                  <a:cubicBezTo>
                    <a:pt x="5593" y="1282"/>
                    <a:pt x="5593" y="1282"/>
                    <a:pt x="5593" y="1282"/>
                  </a:cubicBezTo>
                  <a:cubicBezTo>
                    <a:pt x="5468" y="1282"/>
                    <a:pt x="5312" y="1250"/>
                    <a:pt x="5124" y="1250"/>
                  </a:cubicBezTo>
                  <a:cubicBezTo>
                    <a:pt x="5124" y="2594"/>
                    <a:pt x="5124" y="2594"/>
                    <a:pt x="5124" y="2594"/>
                  </a:cubicBezTo>
                  <a:cubicBezTo>
                    <a:pt x="5124" y="2625"/>
                    <a:pt x="5124" y="2688"/>
                    <a:pt x="5093" y="2719"/>
                  </a:cubicBezTo>
                  <a:lnTo>
                    <a:pt x="5093" y="2750"/>
                  </a:lnTo>
                  <a:cubicBezTo>
                    <a:pt x="4437" y="3749"/>
                    <a:pt x="4437" y="3749"/>
                    <a:pt x="4437" y="3749"/>
                  </a:cubicBezTo>
                  <a:cubicBezTo>
                    <a:pt x="4249" y="4281"/>
                    <a:pt x="4249" y="4281"/>
                    <a:pt x="4249" y="4281"/>
                  </a:cubicBezTo>
                  <a:cubicBezTo>
                    <a:pt x="5218" y="4562"/>
                    <a:pt x="5218" y="4562"/>
                    <a:pt x="5218" y="4562"/>
                  </a:cubicBezTo>
                  <a:cubicBezTo>
                    <a:pt x="5218" y="4562"/>
                    <a:pt x="5218" y="4562"/>
                    <a:pt x="5187" y="4593"/>
                  </a:cubicBezTo>
                  <a:cubicBezTo>
                    <a:pt x="5218" y="4593"/>
                    <a:pt x="5218" y="4593"/>
                    <a:pt x="5218" y="4593"/>
                  </a:cubicBezTo>
                  <a:cubicBezTo>
                    <a:pt x="5343" y="4624"/>
                    <a:pt x="5437" y="4749"/>
                    <a:pt x="5406" y="4906"/>
                  </a:cubicBezTo>
                  <a:cubicBezTo>
                    <a:pt x="5124" y="6624"/>
                    <a:pt x="5124" y="6624"/>
                    <a:pt x="5124" y="6624"/>
                  </a:cubicBezTo>
                  <a:cubicBezTo>
                    <a:pt x="5093" y="6749"/>
                    <a:pt x="4999" y="6843"/>
                    <a:pt x="4843" y="6843"/>
                  </a:cubicBezTo>
                  <a:lnTo>
                    <a:pt x="4812" y="6843"/>
                  </a:lnTo>
                  <a:cubicBezTo>
                    <a:pt x="4656" y="6812"/>
                    <a:pt x="4531" y="6687"/>
                    <a:pt x="4562" y="6531"/>
                  </a:cubicBezTo>
                  <a:cubicBezTo>
                    <a:pt x="4812" y="5093"/>
                    <a:pt x="4812" y="5093"/>
                    <a:pt x="4812" y="5093"/>
                  </a:cubicBezTo>
                  <a:cubicBezTo>
                    <a:pt x="3531" y="5124"/>
                    <a:pt x="3531" y="5124"/>
                    <a:pt x="3531" y="5124"/>
                  </a:cubicBezTo>
                  <a:cubicBezTo>
                    <a:pt x="2594" y="5812"/>
                    <a:pt x="2594" y="5812"/>
                    <a:pt x="2594" y="5812"/>
                  </a:cubicBezTo>
                  <a:cubicBezTo>
                    <a:pt x="2500" y="5906"/>
                    <a:pt x="2500" y="5906"/>
                    <a:pt x="2500" y="5906"/>
                  </a:cubicBezTo>
                  <a:cubicBezTo>
                    <a:pt x="2469" y="5937"/>
                    <a:pt x="2469" y="5937"/>
                    <a:pt x="2438" y="5968"/>
                  </a:cubicBezTo>
                  <a:cubicBezTo>
                    <a:pt x="1000" y="6812"/>
                    <a:pt x="1000" y="6812"/>
                    <a:pt x="1000" y="6812"/>
                  </a:cubicBezTo>
                  <a:cubicBezTo>
                    <a:pt x="969" y="6843"/>
                    <a:pt x="907" y="6843"/>
                    <a:pt x="875" y="6843"/>
                  </a:cubicBezTo>
                  <a:cubicBezTo>
                    <a:pt x="782" y="6843"/>
                    <a:pt x="688" y="6812"/>
                    <a:pt x="625" y="6718"/>
                  </a:cubicBezTo>
                  <a:cubicBezTo>
                    <a:pt x="532" y="6562"/>
                    <a:pt x="594" y="6406"/>
                    <a:pt x="719" y="6312"/>
                  </a:cubicBezTo>
                  <a:cubicBezTo>
                    <a:pt x="1969" y="5562"/>
                    <a:pt x="1969" y="5562"/>
                    <a:pt x="1969" y="5562"/>
                  </a:cubicBezTo>
                  <a:cubicBezTo>
                    <a:pt x="2844" y="4562"/>
                    <a:pt x="2844" y="4562"/>
                    <a:pt x="2844" y="4562"/>
                  </a:cubicBezTo>
                  <a:cubicBezTo>
                    <a:pt x="2563" y="3718"/>
                    <a:pt x="2563" y="3718"/>
                    <a:pt x="2563" y="3718"/>
                  </a:cubicBezTo>
                  <a:cubicBezTo>
                    <a:pt x="1782" y="2750"/>
                    <a:pt x="1782" y="2750"/>
                    <a:pt x="1782" y="2750"/>
                  </a:cubicBezTo>
                  <a:lnTo>
                    <a:pt x="1782" y="2750"/>
                  </a:lnTo>
                  <a:cubicBezTo>
                    <a:pt x="1750" y="2688"/>
                    <a:pt x="1719" y="2657"/>
                    <a:pt x="1719" y="2594"/>
                  </a:cubicBezTo>
                  <a:cubicBezTo>
                    <a:pt x="1719" y="1250"/>
                    <a:pt x="1719" y="1250"/>
                    <a:pt x="1719" y="1250"/>
                  </a:cubicBezTo>
                  <a:cubicBezTo>
                    <a:pt x="1532" y="1250"/>
                    <a:pt x="1375" y="1282"/>
                    <a:pt x="1250" y="1313"/>
                  </a:cubicBezTo>
                  <a:cubicBezTo>
                    <a:pt x="1407" y="2375"/>
                    <a:pt x="1407" y="2375"/>
                    <a:pt x="1407" y="2375"/>
                  </a:cubicBezTo>
                  <a:cubicBezTo>
                    <a:pt x="407" y="2563"/>
                    <a:pt x="407" y="2563"/>
                    <a:pt x="407" y="256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188" y="1032"/>
                    <a:pt x="1188" y="1032"/>
                    <a:pt x="1188" y="1032"/>
                  </a:cubicBezTo>
                  <a:cubicBezTo>
                    <a:pt x="1375" y="1000"/>
                    <a:pt x="1594" y="969"/>
                    <a:pt x="1813" y="938"/>
                  </a:cubicBezTo>
                  <a:cubicBezTo>
                    <a:pt x="1875" y="907"/>
                    <a:pt x="1938" y="875"/>
                    <a:pt x="2000" y="875"/>
                  </a:cubicBezTo>
                  <a:cubicBezTo>
                    <a:pt x="2063" y="875"/>
                    <a:pt x="2094" y="907"/>
                    <a:pt x="2157" y="907"/>
                  </a:cubicBezTo>
                  <a:cubicBezTo>
                    <a:pt x="2532" y="907"/>
                    <a:pt x="2938" y="875"/>
                    <a:pt x="3437" y="875"/>
                  </a:cubicBezTo>
                  <a:cubicBezTo>
                    <a:pt x="3906" y="875"/>
                    <a:pt x="4343" y="907"/>
                    <a:pt x="4718" y="907"/>
                  </a:cubicBezTo>
                  <a:cubicBezTo>
                    <a:pt x="4749" y="907"/>
                    <a:pt x="4781" y="875"/>
                    <a:pt x="4843" y="875"/>
                  </a:cubicBezTo>
                  <a:cubicBezTo>
                    <a:pt x="4906" y="875"/>
                    <a:pt x="4968" y="907"/>
                    <a:pt x="5031" y="938"/>
                  </a:cubicBezTo>
                  <a:cubicBezTo>
                    <a:pt x="5281" y="969"/>
                    <a:pt x="5468" y="1000"/>
                    <a:pt x="5656" y="1000"/>
                  </a:cubicBezTo>
                  <a:cubicBezTo>
                    <a:pt x="5812" y="0"/>
                    <a:pt x="5812" y="0"/>
                    <a:pt x="5812" y="0"/>
                  </a:cubicBezTo>
                  <a:lnTo>
                    <a:pt x="6843" y="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ubicBezTo>
                    <a:pt x="4218" y="1188"/>
                    <a:pt x="3843" y="1157"/>
                    <a:pt x="3437" y="1157"/>
                  </a:cubicBezTo>
                  <a:cubicBezTo>
                    <a:pt x="3000" y="1157"/>
                    <a:pt x="2625" y="1188"/>
                    <a:pt x="2282" y="1188"/>
                  </a:cubicBezTo>
                  <a:cubicBezTo>
                    <a:pt x="2282" y="2469"/>
                    <a:pt x="2282" y="2469"/>
                    <a:pt x="2282" y="2469"/>
                  </a:cubicBezTo>
                  <a:cubicBezTo>
                    <a:pt x="3157" y="3157"/>
                    <a:pt x="3157" y="3157"/>
                    <a:pt x="3157" y="3157"/>
                  </a:cubicBezTo>
                  <a:cubicBezTo>
                    <a:pt x="3718" y="3157"/>
                    <a:pt x="3718" y="3157"/>
                    <a:pt x="3718" y="3157"/>
                  </a:cubicBezTo>
                  <a:cubicBezTo>
                    <a:pt x="4562" y="2469"/>
                    <a:pt x="4562" y="2469"/>
                    <a:pt x="4562" y="2469"/>
                  </a:cubicBezTo>
                  <a:lnTo>
                    <a:pt x="4562" y="1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" name="Freeform 71"/>
            <p:cNvSpPr>
              <a:spLocks noEditPoints="1"/>
            </p:cNvSpPr>
            <p:nvPr/>
          </p:nvSpPr>
          <p:spPr bwMode="auto">
            <a:xfrm>
              <a:off x="4793644" y="4610768"/>
              <a:ext cx="351499" cy="533417"/>
            </a:xfrm>
            <a:custGeom>
              <a:avLst/>
              <a:gdLst>
                <a:gd name="T0" fmla="*/ 13 w 48"/>
                <a:gd name="T1" fmla="*/ 59 h 73"/>
                <a:gd name="T2" fmla="*/ 36 w 48"/>
                <a:gd name="T3" fmla="*/ 59 h 73"/>
                <a:gd name="T4" fmla="*/ 36 w 48"/>
                <a:gd name="T5" fmla="*/ 59 h 73"/>
                <a:gd name="T6" fmla="*/ 37 w 48"/>
                <a:gd name="T7" fmla="*/ 59 h 73"/>
                <a:gd name="T8" fmla="*/ 38 w 48"/>
                <a:gd name="T9" fmla="*/ 57 h 73"/>
                <a:gd name="T10" fmla="*/ 24 w 48"/>
                <a:gd name="T11" fmla="*/ 41 h 73"/>
                <a:gd name="T12" fmla="*/ 11 w 48"/>
                <a:gd name="T13" fmla="*/ 57 h 73"/>
                <a:gd name="T14" fmla="*/ 11 w 48"/>
                <a:gd name="T15" fmla="*/ 59 h 73"/>
                <a:gd name="T16" fmla="*/ 13 w 48"/>
                <a:gd name="T17" fmla="*/ 59 h 73"/>
                <a:gd name="T18" fmla="*/ 13 w 48"/>
                <a:gd name="T19" fmla="*/ 59 h 73"/>
                <a:gd name="T20" fmla="*/ 44 w 48"/>
                <a:gd name="T21" fmla="*/ 11 h 73"/>
                <a:gd name="T22" fmla="*/ 48 w 48"/>
                <a:gd name="T23" fmla="*/ 7 h 73"/>
                <a:gd name="T24" fmla="*/ 48 w 48"/>
                <a:gd name="T25" fmla="*/ 5 h 73"/>
                <a:gd name="T26" fmla="*/ 44 w 48"/>
                <a:gd name="T27" fmla="*/ 0 h 73"/>
                <a:gd name="T28" fmla="*/ 5 w 48"/>
                <a:gd name="T29" fmla="*/ 0 h 73"/>
                <a:gd name="T30" fmla="*/ 0 w 48"/>
                <a:gd name="T31" fmla="*/ 5 h 73"/>
                <a:gd name="T32" fmla="*/ 0 w 48"/>
                <a:gd name="T33" fmla="*/ 7 h 73"/>
                <a:gd name="T34" fmla="*/ 4 w 48"/>
                <a:gd name="T35" fmla="*/ 11 h 73"/>
                <a:gd name="T36" fmla="*/ 44 w 48"/>
                <a:gd name="T37" fmla="*/ 11 h 73"/>
                <a:gd name="T38" fmla="*/ 40 w 48"/>
                <a:gd name="T39" fmla="*/ 13 h 73"/>
                <a:gd name="T40" fmla="*/ 44 w 48"/>
                <a:gd name="T41" fmla="*/ 13 h 73"/>
                <a:gd name="T42" fmla="*/ 31 w 48"/>
                <a:gd name="T43" fmla="*/ 36 h 73"/>
                <a:gd name="T44" fmla="*/ 44 w 48"/>
                <a:gd name="T45" fmla="*/ 59 h 73"/>
                <a:gd name="T46" fmla="*/ 40 w 48"/>
                <a:gd name="T47" fmla="*/ 59 h 73"/>
                <a:gd name="T48" fmla="*/ 26 w 48"/>
                <a:gd name="T49" fmla="*/ 38 h 73"/>
                <a:gd name="T50" fmla="*/ 25 w 48"/>
                <a:gd name="T51" fmla="*/ 36 h 73"/>
                <a:gd name="T52" fmla="*/ 26 w 48"/>
                <a:gd name="T53" fmla="*/ 35 h 73"/>
                <a:gd name="T54" fmla="*/ 26 w 48"/>
                <a:gd name="T55" fmla="*/ 35 h 73"/>
                <a:gd name="T56" fmla="*/ 40 w 48"/>
                <a:gd name="T57" fmla="*/ 13 h 73"/>
                <a:gd name="T58" fmla="*/ 4 w 48"/>
                <a:gd name="T59" fmla="*/ 61 h 73"/>
                <a:gd name="T60" fmla="*/ 0 w 48"/>
                <a:gd name="T61" fmla="*/ 66 h 73"/>
                <a:gd name="T62" fmla="*/ 0 w 48"/>
                <a:gd name="T63" fmla="*/ 68 h 73"/>
                <a:gd name="T64" fmla="*/ 5 w 48"/>
                <a:gd name="T65" fmla="*/ 73 h 73"/>
                <a:gd name="T66" fmla="*/ 44 w 48"/>
                <a:gd name="T67" fmla="*/ 73 h 73"/>
                <a:gd name="T68" fmla="*/ 48 w 48"/>
                <a:gd name="T69" fmla="*/ 68 h 73"/>
                <a:gd name="T70" fmla="*/ 48 w 48"/>
                <a:gd name="T71" fmla="*/ 66 h 73"/>
                <a:gd name="T72" fmla="*/ 44 w 48"/>
                <a:gd name="T73" fmla="*/ 61 h 73"/>
                <a:gd name="T74" fmla="*/ 4 w 48"/>
                <a:gd name="T75" fmla="*/ 61 h 73"/>
                <a:gd name="T76" fmla="*/ 8 w 48"/>
                <a:gd name="T77" fmla="*/ 59 h 73"/>
                <a:gd name="T78" fmla="*/ 4 w 48"/>
                <a:gd name="T79" fmla="*/ 59 h 73"/>
                <a:gd name="T80" fmla="*/ 18 w 48"/>
                <a:gd name="T81" fmla="*/ 36 h 73"/>
                <a:gd name="T82" fmla="*/ 4 w 48"/>
                <a:gd name="T83" fmla="*/ 13 h 73"/>
                <a:gd name="T84" fmla="*/ 8 w 48"/>
                <a:gd name="T85" fmla="*/ 13 h 73"/>
                <a:gd name="T86" fmla="*/ 22 w 48"/>
                <a:gd name="T87" fmla="*/ 35 h 73"/>
                <a:gd name="T88" fmla="*/ 24 w 48"/>
                <a:gd name="T89" fmla="*/ 37 h 73"/>
                <a:gd name="T90" fmla="*/ 22 w 48"/>
                <a:gd name="T91" fmla="*/ 38 h 73"/>
                <a:gd name="T92" fmla="*/ 8 w 48"/>
                <a:gd name="T93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73">
                  <a:moveTo>
                    <a:pt x="13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7" y="59"/>
                    <a:pt x="37" y="59"/>
                  </a:cubicBezTo>
                  <a:cubicBezTo>
                    <a:pt x="38" y="58"/>
                    <a:pt x="38" y="57"/>
                    <a:pt x="38" y="57"/>
                  </a:cubicBezTo>
                  <a:cubicBezTo>
                    <a:pt x="36" y="49"/>
                    <a:pt x="31" y="41"/>
                    <a:pt x="24" y="41"/>
                  </a:cubicBezTo>
                  <a:cubicBezTo>
                    <a:pt x="17" y="41"/>
                    <a:pt x="12" y="49"/>
                    <a:pt x="11" y="57"/>
                  </a:cubicBezTo>
                  <a:cubicBezTo>
                    <a:pt x="11" y="57"/>
                    <a:pt x="11" y="58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44" y="11"/>
                  </a:moveTo>
                  <a:cubicBezTo>
                    <a:pt x="47" y="11"/>
                    <a:pt x="48" y="9"/>
                    <a:pt x="48" y="7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4" y="11"/>
                  </a:cubicBezTo>
                  <a:cubicBezTo>
                    <a:pt x="44" y="11"/>
                    <a:pt x="44" y="11"/>
                    <a:pt x="44" y="11"/>
                  </a:cubicBezTo>
                  <a:close/>
                  <a:moveTo>
                    <a:pt x="40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3" y="22"/>
                    <a:pt x="39" y="31"/>
                    <a:pt x="31" y="36"/>
                  </a:cubicBezTo>
                  <a:cubicBezTo>
                    <a:pt x="39" y="42"/>
                    <a:pt x="43" y="50"/>
                    <a:pt x="44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51"/>
                    <a:pt x="35" y="41"/>
                    <a:pt x="26" y="38"/>
                  </a:cubicBezTo>
                  <a:cubicBezTo>
                    <a:pt x="25" y="38"/>
                    <a:pt x="25" y="37"/>
                    <a:pt x="25" y="36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34" y="32"/>
                    <a:pt x="39" y="21"/>
                    <a:pt x="40" y="13"/>
                  </a:cubicBezTo>
                  <a:close/>
                  <a:moveTo>
                    <a:pt x="4" y="61"/>
                  </a:moveTo>
                  <a:cubicBezTo>
                    <a:pt x="2" y="62"/>
                    <a:pt x="0" y="64"/>
                    <a:pt x="0" y="66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2" y="73"/>
                    <a:pt x="5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3"/>
                    <a:pt x="48" y="70"/>
                    <a:pt x="48" y="68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4"/>
                    <a:pt x="47" y="62"/>
                    <a:pt x="44" y="61"/>
                  </a:cubicBezTo>
                  <a:cubicBezTo>
                    <a:pt x="4" y="61"/>
                    <a:pt x="4" y="61"/>
                    <a:pt x="4" y="61"/>
                  </a:cubicBezTo>
                  <a:close/>
                  <a:moveTo>
                    <a:pt x="8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5" y="50"/>
                    <a:pt x="10" y="42"/>
                    <a:pt x="18" y="36"/>
                  </a:cubicBezTo>
                  <a:cubicBezTo>
                    <a:pt x="10" y="31"/>
                    <a:pt x="5" y="22"/>
                    <a:pt x="4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21"/>
                    <a:pt x="14" y="32"/>
                    <a:pt x="22" y="35"/>
                  </a:cubicBezTo>
                  <a:cubicBezTo>
                    <a:pt x="23" y="35"/>
                    <a:pt x="24" y="36"/>
                    <a:pt x="24" y="37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14" y="41"/>
                    <a:pt x="9" y="51"/>
                    <a:pt x="8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"/>
            <p:cNvSpPr>
              <a:spLocks noChangeArrowheads="1"/>
            </p:cNvSpPr>
            <p:nvPr/>
          </p:nvSpPr>
          <p:spPr bwMode="auto">
            <a:xfrm>
              <a:off x="6981700" y="2284971"/>
              <a:ext cx="675353" cy="518392"/>
            </a:xfrm>
            <a:custGeom>
              <a:avLst/>
              <a:gdLst>
                <a:gd name="T0" fmla="*/ 3034 w 6392"/>
                <a:gd name="T1" fmla="*/ 2260 h 4907"/>
                <a:gd name="T2" fmla="*/ 2582 w 6392"/>
                <a:gd name="T3" fmla="*/ 1937 h 4907"/>
                <a:gd name="T4" fmla="*/ 1421 w 6392"/>
                <a:gd name="T5" fmla="*/ 2196 h 4907"/>
                <a:gd name="T6" fmla="*/ 388 w 6392"/>
                <a:gd name="T7" fmla="*/ 4583 h 4907"/>
                <a:gd name="T8" fmla="*/ 2712 w 6392"/>
                <a:gd name="T9" fmla="*/ 3551 h 4907"/>
                <a:gd name="T10" fmla="*/ 3034 w 6392"/>
                <a:gd name="T11" fmla="*/ 2260 h 4907"/>
                <a:gd name="T12" fmla="*/ 2454 w 6392"/>
                <a:gd name="T13" fmla="*/ 3228 h 4907"/>
                <a:gd name="T14" fmla="*/ 711 w 6392"/>
                <a:gd name="T15" fmla="*/ 4261 h 4907"/>
                <a:gd name="T16" fmla="*/ 1679 w 6392"/>
                <a:gd name="T17" fmla="*/ 2518 h 4907"/>
                <a:gd name="T18" fmla="*/ 1874 w 6392"/>
                <a:gd name="T19" fmla="*/ 2648 h 4907"/>
                <a:gd name="T20" fmla="*/ 2260 w 6392"/>
                <a:gd name="T21" fmla="*/ 3034 h 4907"/>
                <a:gd name="T22" fmla="*/ 2454 w 6392"/>
                <a:gd name="T23" fmla="*/ 3228 h 4907"/>
                <a:gd name="T24" fmla="*/ 6197 w 6392"/>
                <a:gd name="T25" fmla="*/ 710 h 4907"/>
                <a:gd name="T26" fmla="*/ 3615 w 6392"/>
                <a:gd name="T27" fmla="*/ 646 h 4907"/>
                <a:gd name="T28" fmla="*/ 2776 w 6392"/>
                <a:gd name="T29" fmla="*/ 1679 h 4907"/>
                <a:gd name="T30" fmla="*/ 3034 w 6392"/>
                <a:gd name="T31" fmla="*/ 2196 h 4907"/>
                <a:gd name="T32" fmla="*/ 4326 w 6392"/>
                <a:gd name="T33" fmla="*/ 2454 h 4907"/>
                <a:gd name="T34" fmla="*/ 6197 w 6392"/>
                <a:gd name="T35" fmla="*/ 710 h 4907"/>
                <a:gd name="T36" fmla="*/ 5489 w 6392"/>
                <a:gd name="T37" fmla="*/ 1549 h 4907"/>
                <a:gd name="T38" fmla="*/ 3681 w 6392"/>
                <a:gd name="T39" fmla="*/ 1937 h 4907"/>
                <a:gd name="T40" fmla="*/ 4067 w 6392"/>
                <a:gd name="T41" fmla="*/ 1485 h 4907"/>
                <a:gd name="T42" fmla="*/ 3487 w 6392"/>
                <a:gd name="T43" fmla="*/ 1421 h 4907"/>
                <a:gd name="T44" fmla="*/ 5164 w 6392"/>
                <a:gd name="T45" fmla="*/ 582 h 4907"/>
                <a:gd name="T46" fmla="*/ 5489 w 6392"/>
                <a:gd name="T47" fmla="*/ 1549 h 4907"/>
                <a:gd name="T48" fmla="*/ 3165 w 6392"/>
                <a:gd name="T49" fmla="*/ 2260 h 4907"/>
                <a:gd name="T50" fmla="*/ 3423 w 6392"/>
                <a:gd name="T51" fmla="*/ 3098 h 4907"/>
                <a:gd name="T52" fmla="*/ 3423 w 6392"/>
                <a:gd name="T53" fmla="*/ 2582 h 4907"/>
                <a:gd name="T54" fmla="*/ 3165 w 6392"/>
                <a:gd name="T55" fmla="*/ 2260 h 4907"/>
                <a:gd name="T56" fmla="*/ 2196 w 6392"/>
                <a:gd name="T57" fmla="*/ 1615 h 4907"/>
                <a:gd name="T58" fmla="*/ 2066 w 6392"/>
                <a:gd name="T59" fmla="*/ 1163 h 4907"/>
                <a:gd name="T60" fmla="*/ 2518 w 6392"/>
                <a:gd name="T61" fmla="*/ 1549 h 4907"/>
                <a:gd name="T62" fmla="*/ 2582 w 6392"/>
                <a:gd name="T63" fmla="*/ 1873 h 4907"/>
                <a:gd name="T64" fmla="*/ 2196 w 6392"/>
                <a:gd name="T65" fmla="*/ 1615 h 4907"/>
                <a:gd name="T66" fmla="*/ 2196 w 6392"/>
                <a:gd name="T67" fmla="*/ 1615 h 4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92" h="4907">
                  <a:moveTo>
                    <a:pt x="3034" y="2260"/>
                  </a:moveTo>
                  <a:lnTo>
                    <a:pt x="3034" y="2260"/>
                  </a:lnTo>
                  <a:cubicBezTo>
                    <a:pt x="2776" y="2196"/>
                    <a:pt x="2776" y="2196"/>
                    <a:pt x="2776" y="2196"/>
                  </a:cubicBezTo>
                  <a:cubicBezTo>
                    <a:pt x="2582" y="1937"/>
                    <a:pt x="2582" y="1937"/>
                    <a:pt x="2582" y="1937"/>
                  </a:cubicBezTo>
                  <a:cubicBezTo>
                    <a:pt x="2454" y="2001"/>
                    <a:pt x="2454" y="2001"/>
                    <a:pt x="2454" y="2001"/>
                  </a:cubicBezTo>
                  <a:cubicBezTo>
                    <a:pt x="2132" y="1873"/>
                    <a:pt x="1679" y="1937"/>
                    <a:pt x="1421" y="2196"/>
                  </a:cubicBezTo>
                  <a:cubicBezTo>
                    <a:pt x="388" y="3228"/>
                    <a:pt x="388" y="3228"/>
                    <a:pt x="388" y="3228"/>
                  </a:cubicBezTo>
                  <a:cubicBezTo>
                    <a:pt x="0" y="3615"/>
                    <a:pt x="0" y="4197"/>
                    <a:pt x="388" y="4583"/>
                  </a:cubicBezTo>
                  <a:cubicBezTo>
                    <a:pt x="775" y="4906"/>
                    <a:pt x="1357" y="4906"/>
                    <a:pt x="1743" y="4583"/>
                  </a:cubicBezTo>
                  <a:cubicBezTo>
                    <a:pt x="2712" y="3551"/>
                    <a:pt x="2712" y="3551"/>
                    <a:pt x="2712" y="3551"/>
                  </a:cubicBezTo>
                  <a:cubicBezTo>
                    <a:pt x="3034" y="3228"/>
                    <a:pt x="3099" y="2776"/>
                    <a:pt x="2906" y="2454"/>
                  </a:cubicBezTo>
                  <a:lnTo>
                    <a:pt x="3034" y="2260"/>
                  </a:lnTo>
                  <a:close/>
                  <a:moveTo>
                    <a:pt x="2454" y="3228"/>
                  </a:moveTo>
                  <a:lnTo>
                    <a:pt x="2454" y="3228"/>
                  </a:lnTo>
                  <a:cubicBezTo>
                    <a:pt x="1421" y="4261"/>
                    <a:pt x="1421" y="4261"/>
                    <a:pt x="1421" y="4261"/>
                  </a:cubicBezTo>
                  <a:cubicBezTo>
                    <a:pt x="1227" y="4455"/>
                    <a:pt x="905" y="4455"/>
                    <a:pt x="711" y="4261"/>
                  </a:cubicBezTo>
                  <a:cubicBezTo>
                    <a:pt x="516" y="4067"/>
                    <a:pt x="516" y="3745"/>
                    <a:pt x="711" y="3551"/>
                  </a:cubicBezTo>
                  <a:cubicBezTo>
                    <a:pt x="1679" y="2518"/>
                    <a:pt x="1679" y="2518"/>
                    <a:pt x="1679" y="2518"/>
                  </a:cubicBezTo>
                  <a:cubicBezTo>
                    <a:pt x="1807" y="2390"/>
                    <a:pt x="2002" y="2324"/>
                    <a:pt x="2132" y="2390"/>
                  </a:cubicBezTo>
                  <a:cubicBezTo>
                    <a:pt x="1874" y="2648"/>
                    <a:pt x="1874" y="2648"/>
                    <a:pt x="1874" y="2648"/>
                  </a:cubicBezTo>
                  <a:cubicBezTo>
                    <a:pt x="1743" y="2776"/>
                    <a:pt x="1743" y="2970"/>
                    <a:pt x="1874" y="3034"/>
                  </a:cubicBezTo>
                  <a:cubicBezTo>
                    <a:pt x="1938" y="3164"/>
                    <a:pt x="2132" y="3164"/>
                    <a:pt x="2260" y="3034"/>
                  </a:cubicBezTo>
                  <a:cubicBezTo>
                    <a:pt x="2582" y="2776"/>
                    <a:pt x="2582" y="2776"/>
                    <a:pt x="2582" y="2776"/>
                  </a:cubicBezTo>
                  <a:cubicBezTo>
                    <a:pt x="2582" y="2906"/>
                    <a:pt x="2582" y="3098"/>
                    <a:pt x="2454" y="3228"/>
                  </a:cubicBezTo>
                  <a:close/>
                  <a:moveTo>
                    <a:pt x="6197" y="710"/>
                  </a:moveTo>
                  <a:lnTo>
                    <a:pt x="6197" y="710"/>
                  </a:lnTo>
                  <a:cubicBezTo>
                    <a:pt x="6005" y="258"/>
                    <a:pt x="5489" y="0"/>
                    <a:pt x="4972" y="194"/>
                  </a:cubicBezTo>
                  <a:cubicBezTo>
                    <a:pt x="3615" y="646"/>
                    <a:pt x="3615" y="646"/>
                    <a:pt x="3615" y="646"/>
                  </a:cubicBezTo>
                  <a:cubicBezTo>
                    <a:pt x="3229" y="841"/>
                    <a:pt x="3034" y="1163"/>
                    <a:pt x="3034" y="1549"/>
                  </a:cubicBezTo>
                  <a:cubicBezTo>
                    <a:pt x="2776" y="1679"/>
                    <a:pt x="2776" y="1679"/>
                    <a:pt x="2776" y="1679"/>
                  </a:cubicBezTo>
                  <a:cubicBezTo>
                    <a:pt x="2840" y="2001"/>
                    <a:pt x="2840" y="2001"/>
                    <a:pt x="2840" y="2001"/>
                  </a:cubicBezTo>
                  <a:cubicBezTo>
                    <a:pt x="3034" y="2196"/>
                    <a:pt x="3034" y="2196"/>
                    <a:pt x="3034" y="2196"/>
                  </a:cubicBezTo>
                  <a:cubicBezTo>
                    <a:pt x="3229" y="2132"/>
                    <a:pt x="3229" y="2132"/>
                    <a:pt x="3229" y="2132"/>
                  </a:cubicBezTo>
                  <a:cubicBezTo>
                    <a:pt x="3487" y="2454"/>
                    <a:pt x="3939" y="2582"/>
                    <a:pt x="4326" y="2454"/>
                  </a:cubicBezTo>
                  <a:cubicBezTo>
                    <a:pt x="5681" y="1937"/>
                    <a:pt x="5681" y="1937"/>
                    <a:pt x="5681" y="1937"/>
                  </a:cubicBezTo>
                  <a:cubicBezTo>
                    <a:pt x="6133" y="1743"/>
                    <a:pt x="6391" y="1227"/>
                    <a:pt x="6197" y="710"/>
                  </a:cubicBezTo>
                  <a:close/>
                  <a:moveTo>
                    <a:pt x="5489" y="1549"/>
                  </a:moveTo>
                  <a:lnTo>
                    <a:pt x="5489" y="1549"/>
                  </a:lnTo>
                  <a:cubicBezTo>
                    <a:pt x="4131" y="2065"/>
                    <a:pt x="4131" y="2065"/>
                    <a:pt x="4131" y="2065"/>
                  </a:cubicBezTo>
                  <a:cubicBezTo>
                    <a:pt x="4003" y="2132"/>
                    <a:pt x="3809" y="2065"/>
                    <a:pt x="3681" y="1937"/>
                  </a:cubicBezTo>
                  <a:cubicBezTo>
                    <a:pt x="3939" y="1873"/>
                    <a:pt x="3939" y="1873"/>
                    <a:pt x="3939" y="1873"/>
                  </a:cubicBezTo>
                  <a:cubicBezTo>
                    <a:pt x="4067" y="1807"/>
                    <a:pt x="4131" y="1679"/>
                    <a:pt x="4067" y="1485"/>
                  </a:cubicBezTo>
                  <a:cubicBezTo>
                    <a:pt x="4003" y="1357"/>
                    <a:pt x="3873" y="1291"/>
                    <a:pt x="3681" y="1291"/>
                  </a:cubicBezTo>
                  <a:cubicBezTo>
                    <a:pt x="3487" y="1421"/>
                    <a:pt x="3487" y="1421"/>
                    <a:pt x="3487" y="1421"/>
                  </a:cubicBezTo>
                  <a:cubicBezTo>
                    <a:pt x="3551" y="1227"/>
                    <a:pt x="3615" y="1163"/>
                    <a:pt x="3809" y="1099"/>
                  </a:cubicBezTo>
                  <a:cubicBezTo>
                    <a:pt x="5164" y="582"/>
                    <a:pt x="5164" y="582"/>
                    <a:pt x="5164" y="582"/>
                  </a:cubicBezTo>
                  <a:cubicBezTo>
                    <a:pt x="5422" y="452"/>
                    <a:pt x="5681" y="646"/>
                    <a:pt x="5811" y="905"/>
                  </a:cubicBezTo>
                  <a:cubicBezTo>
                    <a:pt x="5875" y="1163"/>
                    <a:pt x="5747" y="1421"/>
                    <a:pt x="5489" y="1549"/>
                  </a:cubicBezTo>
                  <a:close/>
                  <a:moveTo>
                    <a:pt x="3165" y="2260"/>
                  </a:moveTo>
                  <a:lnTo>
                    <a:pt x="3165" y="2260"/>
                  </a:lnTo>
                  <a:cubicBezTo>
                    <a:pt x="3551" y="2518"/>
                    <a:pt x="3551" y="2518"/>
                    <a:pt x="3551" y="2518"/>
                  </a:cubicBezTo>
                  <a:cubicBezTo>
                    <a:pt x="3423" y="3098"/>
                    <a:pt x="3423" y="3098"/>
                    <a:pt x="3423" y="3098"/>
                  </a:cubicBezTo>
                  <a:cubicBezTo>
                    <a:pt x="3293" y="3098"/>
                    <a:pt x="3293" y="3098"/>
                    <a:pt x="3293" y="3098"/>
                  </a:cubicBezTo>
                  <a:cubicBezTo>
                    <a:pt x="3423" y="2582"/>
                    <a:pt x="3423" y="2582"/>
                    <a:pt x="3423" y="2582"/>
                  </a:cubicBezTo>
                  <a:cubicBezTo>
                    <a:pt x="3034" y="2324"/>
                    <a:pt x="3034" y="2324"/>
                    <a:pt x="3034" y="2324"/>
                  </a:cubicBezTo>
                  <a:lnTo>
                    <a:pt x="3165" y="2260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ubicBezTo>
                    <a:pt x="1938" y="1163"/>
                    <a:pt x="1938" y="1163"/>
                    <a:pt x="1938" y="1163"/>
                  </a:cubicBezTo>
                  <a:cubicBezTo>
                    <a:pt x="2066" y="1163"/>
                    <a:pt x="2066" y="1163"/>
                    <a:pt x="2066" y="1163"/>
                  </a:cubicBezTo>
                  <a:cubicBezTo>
                    <a:pt x="2260" y="1549"/>
                    <a:pt x="2260" y="1549"/>
                    <a:pt x="2260" y="1549"/>
                  </a:cubicBezTo>
                  <a:cubicBezTo>
                    <a:pt x="2518" y="1549"/>
                    <a:pt x="2518" y="1549"/>
                    <a:pt x="2518" y="1549"/>
                  </a:cubicBezTo>
                  <a:cubicBezTo>
                    <a:pt x="2648" y="1807"/>
                    <a:pt x="2648" y="1807"/>
                    <a:pt x="2648" y="1807"/>
                  </a:cubicBezTo>
                  <a:cubicBezTo>
                    <a:pt x="2582" y="1873"/>
                    <a:pt x="2582" y="1873"/>
                    <a:pt x="2582" y="1873"/>
                  </a:cubicBezTo>
                  <a:cubicBezTo>
                    <a:pt x="2454" y="1679"/>
                    <a:pt x="2454" y="1679"/>
                    <a:pt x="2454" y="1679"/>
                  </a:cubicBezTo>
                  <a:lnTo>
                    <a:pt x="2196" y="1615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46095350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55" grpId="0"/>
      <p:bldP spid="56" grpId="0"/>
      <p:bldP spid="57" grpId="0"/>
      <p:bldP spid="58" grpId="0"/>
      <p:bldP spid="59" grpId="0"/>
      <p:bldP spid="60" grpId="0"/>
      <p:bldP spid="61" grpId="0"/>
      <p:bldP spid="62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852479" y="3782028"/>
            <a:ext cx="2483535" cy="2011680"/>
            <a:chOff x="4837965" y="3782028"/>
            <a:chExt cx="2483535" cy="2011680"/>
          </a:xfrm>
        </p:grpSpPr>
        <p:grpSp>
          <p:nvGrpSpPr>
            <p:cNvPr id="3" name="Group 2"/>
            <p:cNvGrpSpPr/>
            <p:nvPr/>
          </p:nvGrpSpPr>
          <p:grpSpPr>
            <a:xfrm>
              <a:off x="4837965" y="3782028"/>
              <a:ext cx="2483535" cy="2011680"/>
              <a:chOff x="7684022" y="2465249"/>
              <a:chExt cx="2752725" cy="2384426"/>
            </a:xfrm>
          </p:grpSpPr>
          <p:sp>
            <p:nvSpPr>
              <p:cNvPr id="5" name="Freeform 14"/>
              <p:cNvSpPr>
                <a:spLocks/>
              </p:cNvSpPr>
              <p:nvPr/>
            </p:nvSpPr>
            <p:spPr bwMode="auto">
              <a:xfrm>
                <a:off x="8142810" y="2728774"/>
                <a:ext cx="1833563" cy="2120900"/>
              </a:xfrm>
              <a:custGeom>
                <a:avLst/>
                <a:gdLst>
                  <a:gd name="T0" fmla="*/ 577 w 1155"/>
                  <a:gd name="T1" fmla="*/ 0 h 1336"/>
                  <a:gd name="T2" fmla="*/ 0 w 1155"/>
                  <a:gd name="T3" fmla="*/ 335 h 1336"/>
                  <a:gd name="T4" fmla="*/ 0 w 1155"/>
                  <a:gd name="T5" fmla="*/ 1004 h 1336"/>
                  <a:gd name="T6" fmla="*/ 577 w 1155"/>
                  <a:gd name="T7" fmla="*/ 1336 h 1336"/>
                  <a:gd name="T8" fmla="*/ 1155 w 1155"/>
                  <a:gd name="T9" fmla="*/ 1004 h 1336"/>
                  <a:gd name="T10" fmla="*/ 1155 w 1155"/>
                  <a:gd name="T11" fmla="*/ 335 h 1336"/>
                  <a:gd name="T12" fmla="*/ 577 w 1155"/>
                  <a:gd name="T13" fmla="*/ 0 h 1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5" h="1336">
                    <a:moveTo>
                      <a:pt x="577" y="0"/>
                    </a:moveTo>
                    <a:lnTo>
                      <a:pt x="0" y="335"/>
                    </a:lnTo>
                    <a:lnTo>
                      <a:pt x="0" y="1004"/>
                    </a:lnTo>
                    <a:lnTo>
                      <a:pt x="577" y="1336"/>
                    </a:lnTo>
                    <a:lnTo>
                      <a:pt x="1155" y="1004"/>
                    </a:lnTo>
                    <a:lnTo>
                      <a:pt x="1155" y="335"/>
                    </a:lnTo>
                    <a:lnTo>
                      <a:pt x="577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" name="Freeform 15"/>
              <p:cNvSpPr>
                <a:spLocks/>
              </p:cNvSpPr>
              <p:nvPr/>
            </p:nvSpPr>
            <p:spPr bwMode="auto">
              <a:xfrm>
                <a:off x="8142810" y="2728774"/>
                <a:ext cx="1833563" cy="1058863"/>
              </a:xfrm>
              <a:custGeom>
                <a:avLst/>
                <a:gdLst>
                  <a:gd name="T0" fmla="*/ 1155 w 1155"/>
                  <a:gd name="T1" fmla="*/ 335 h 667"/>
                  <a:gd name="T2" fmla="*/ 1155 w 1155"/>
                  <a:gd name="T3" fmla="*/ 335 h 667"/>
                  <a:gd name="T4" fmla="*/ 1155 w 1155"/>
                  <a:gd name="T5" fmla="*/ 335 h 667"/>
                  <a:gd name="T6" fmla="*/ 577 w 1155"/>
                  <a:gd name="T7" fmla="*/ 0 h 667"/>
                  <a:gd name="T8" fmla="*/ 3 w 1155"/>
                  <a:gd name="T9" fmla="*/ 335 h 667"/>
                  <a:gd name="T10" fmla="*/ 0 w 1155"/>
                  <a:gd name="T11" fmla="*/ 335 h 667"/>
                  <a:gd name="T12" fmla="*/ 0 w 1155"/>
                  <a:gd name="T13" fmla="*/ 335 h 667"/>
                  <a:gd name="T14" fmla="*/ 0 w 1155"/>
                  <a:gd name="T15" fmla="*/ 335 h 667"/>
                  <a:gd name="T16" fmla="*/ 3 w 1155"/>
                  <a:gd name="T17" fmla="*/ 335 h 667"/>
                  <a:gd name="T18" fmla="*/ 577 w 1155"/>
                  <a:gd name="T19" fmla="*/ 667 h 667"/>
                  <a:gd name="T20" fmla="*/ 1155 w 1155"/>
                  <a:gd name="T21" fmla="*/ 335 h 667"/>
                  <a:gd name="T22" fmla="*/ 1155 w 1155"/>
                  <a:gd name="T23" fmla="*/ 335 h 667"/>
                  <a:gd name="T24" fmla="*/ 1155 w 1155"/>
                  <a:gd name="T25" fmla="*/ 33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5" h="667">
                    <a:moveTo>
                      <a:pt x="1155" y="335"/>
                    </a:moveTo>
                    <a:lnTo>
                      <a:pt x="1155" y="335"/>
                    </a:lnTo>
                    <a:lnTo>
                      <a:pt x="1155" y="335"/>
                    </a:lnTo>
                    <a:lnTo>
                      <a:pt x="577" y="0"/>
                    </a:lnTo>
                    <a:lnTo>
                      <a:pt x="3" y="335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3" y="335"/>
                    </a:lnTo>
                    <a:lnTo>
                      <a:pt x="577" y="667"/>
                    </a:lnTo>
                    <a:lnTo>
                      <a:pt x="1155" y="335"/>
                    </a:lnTo>
                    <a:lnTo>
                      <a:pt x="1155" y="335"/>
                    </a:lnTo>
                    <a:lnTo>
                      <a:pt x="1155" y="33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" name="Freeform 16"/>
              <p:cNvSpPr>
                <a:spLocks/>
              </p:cNvSpPr>
              <p:nvPr/>
            </p:nvSpPr>
            <p:spPr bwMode="auto">
              <a:xfrm>
                <a:off x="8142810" y="3260587"/>
                <a:ext cx="919163" cy="1589088"/>
              </a:xfrm>
              <a:custGeom>
                <a:avLst/>
                <a:gdLst>
                  <a:gd name="T0" fmla="*/ 3 w 579"/>
                  <a:gd name="T1" fmla="*/ 0 h 1001"/>
                  <a:gd name="T2" fmla="*/ 0 w 579"/>
                  <a:gd name="T3" fmla="*/ 0 h 1001"/>
                  <a:gd name="T4" fmla="*/ 0 w 579"/>
                  <a:gd name="T5" fmla="*/ 669 h 1001"/>
                  <a:gd name="T6" fmla="*/ 577 w 579"/>
                  <a:gd name="T7" fmla="*/ 1001 h 1001"/>
                  <a:gd name="T8" fmla="*/ 579 w 579"/>
                  <a:gd name="T9" fmla="*/ 1001 h 1001"/>
                  <a:gd name="T10" fmla="*/ 579 w 579"/>
                  <a:gd name="T11" fmla="*/ 332 h 1001"/>
                  <a:gd name="T12" fmla="*/ 577 w 579"/>
                  <a:gd name="T13" fmla="*/ 332 h 1001"/>
                  <a:gd name="T14" fmla="*/ 3 w 579"/>
                  <a:gd name="T15" fmla="*/ 0 h 1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9" h="1001">
                    <a:moveTo>
                      <a:pt x="3" y="0"/>
                    </a:moveTo>
                    <a:lnTo>
                      <a:pt x="0" y="0"/>
                    </a:lnTo>
                    <a:lnTo>
                      <a:pt x="0" y="669"/>
                    </a:lnTo>
                    <a:lnTo>
                      <a:pt x="577" y="1001"/>
                    </a:lnTo>
                    <a:lnTo>
                      <a:pt x="579" y="1001"/>
                    </a:lnTo>
                    <a:lnTo>
                      <a:pt x="579" y="332"/>
                    </a:lnTo>
                    <a:lnTo>
                      <a:pt x="577" y="33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" name="Freeform 17"/>
              <p:cNvSpPr>
                <a:spLocks/>
              </p:cNvSpPr>
              <p:nvPr/>
            </p:nvSpPr>
            <p:spPr bwMode="auto">
              <a:xfrm>
                <a:off x="8142810" y="2728774"/>
                <a:ext cx="919163" cy="1058863"/>
              </a:xfrm>
              <a:custGeom>
                <a:avLst/>
                <a:gdLst>
                  <a:gd name="T0" fmla="*/ 579 w 579"/>
                  <a:gd name="T1" fmla="*/ 3 h 667"/>
                  <a:gd name="T2" fmla="*/ 577 w 579"/>
                  <a:gd name="T3" fmla="*/ 0 h 667"/>
                  <a:gd name="T4" fmla="*/ 3 w 579"/>
                  <a:gd name="T5" fmla="*/ 335 h 667"/>
                  <a:gd name="T6" fmla="*/ 0 w 579"/>
                  <a:gd name="T7" fmla="*/ 335 h 667"/>
                  <a:gd name="T8" fmla="*/ 0 w 579"/>
                  <a:gd name="T9" fmla="*/ 335 h 667"/>
                  <a:gd name="T10" fmla="*/ 0 w 579"/>
                  <a:gd name="T11" fmla="*/ 335 h 667"/>
                  <a:gd name="T12" fmla="*/ 3 w 579"/>
                  <a:gd name="T13" fmla="*/ 335 h 667"/>
                  <a:gd name="T14" fmla="*/ 577 w 579"/>
                  <a:gd name="T15" fmla="*/ 667 h 667"/>
                  <a:gd name="T16" fmla="*/ 579 w 579"/>
                  <a:gd name="T17" fmla="*/ 667 h 667"/>
                  <a:gd name="T18" fmla="*/ 579 w 579"/>
                  <a:gd name="T19" fmla="*/ 3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9" h="667">
                    <a:moveTo>
                      <a:pt x="579" y="3"/>
                    </a:moveTo>
                    <a:lnTo>
                      <a:pt x="577" y="0"/>
                    </a:lnTo>
                    <a:lnTo>
                      <a:pt x="3" y="335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3" y="335"/>
                    </a:lnTo>
                    <a:lnTo>
                      <a:pt x="577" y="667"/>
                    </a:lnTo>
                    <a:lnTo>
                      <a:pt x="579" y="667"/>
                    </a:lnTo>
                    <a:lnTo>
                      <a:pt x="579" y="3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18"/>
              <p:cNvSpPr>
                <a:spLocks/>
              </p:cNvSpPr>
              <p:nvPr/>
            </p:nvSpPr>
            <p:spPr bwMode="auto">
              <a:xfrm>
                <a:off x="7684022" y="2465249"/>
                <a:ext cx="1374775" cy="795338"/>
              </a:xfrm>
              <a:custGeom>
                <a:avLst/>
                <a:gdLst>
                  <a:gd name="T0" fmla="*/ 0 w 866"/>
                  <a:gd name="T1" fmla="*/ 335 h 501"/>
                  <a:gd name="T2" fmla="*/ 289 w 866"/>
                  <a:gd name="T3" fmla="*/ 501 h 501"/>
                  <a:gd name="T4" fmla="*/ 866 w 866"/>
                  <a:gd name="T5" fmla="*/ 166 h 501"/>
                  <a:gd name="T6" fmla="*/ 579 w 866"/>
                  <a:gd name="T7" fmla="*/ 0 h 501"/>
                  <a:gd name="T8" fmla="*/ 0 w 866"/>
                  <a:gd name="T9" fmla="*/ 33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6" h="501">
                    <a:moveTo>
                      <a:pt x="0" y="335"/>
                    </a:moveTo>
                    <a:lnTo>
                      <a:pt x="289" y="501"/>
                    </a:lnTo>
                    <a:lnTo>
                      <a:pt x="866" y="166"/>
                    </a:lnTo>
                    <a:lnTo>
                      <a:pt x="579" y="0"/>
                    </a:lnTo>
                    <a:lnTo>
                      <a:pt x="0" y="335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19"/>
              <p:cNvSpPr>
                <a:spLocks/>
              </p:cNvSpPr>
              <p:nvPr/>
            </p:nvSpPr>
            <p:spPr bwMode="auto">
              <a:xfrm>
                <a:off x="9061972" y="2465249"/>
                <a:ext cx="1374775" cy="795338"/>
              </a:xfrm>
              <a:custGeom>
                <a:avLst/>
                <a:gdLst>
                  <a:gd name="T0" fmla="*/ 866 w 866"/>
                  <a:gd name="T1" fmla="*/ 335 h 501"/>
                  <a:gd name="T2" fmla="*/ 576 w 866"/>
                  <a:gd name="T3" fmla="*/ 501 h 501"/>
                  <a:gd name="T4" fmla="*/ 0 w 866"/>
                  <a:gd name="T5" fmla="*/ 169 h 501"/>
                  <a:gd name="T6" fmla="*/ 287 w 866"/>
                  <a:gd name="T7" fmla="*/ 0 h 501"/>
                  <a:gd name="T8" fmla="*/ 866 w 866"/>
                  <a:gd name="T9" fmla="*/ 335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6" h="501">
                    <a:moveTo>
                      <a:pt x="866" y="335"/>
                    </a:moveTo>
                    <a:lnTo>
                      <a:pt x="576" y="501"/>
                    </a:lnTo>
                    <a:lnTo>
                      <a:pt x="0" y="169"/>
                    </a:lnTo>
                    <a:lnTo>
                      <a:pt x="287" y="0"/>
                    </a:lnTo>
                    <a:lnTo>
                      <a:pt x="866" y="335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Freeform 20"/>
              <p:cNvSpPr>
                <a:spLocks/>
              </p:cNvSpPr>
              <p:nvPr/>
            </p:nvSpPr>
            <p:spPr bwMode="auto">
              <a:xfrm>
                <a:off x="7684022" y="3260587"/>
                <a:ext cx="1377950" cy="795338"/>
              </a:xfrm>
              <a:custGeom>
                <a:avLst/>
                <a:gdLst>
                  <a:gd name="T0" fmla="*/ 0 w 868"/>
                  <a:gd name="T1" fmla="*/ 166 h 501"/>
                  <a:gd name="T2" fmla="*/ 289 w 868"/>
                  <a:gd name="T3" fmla="*/ 0 h 501"/>
                  <a:gd name="T4" fmla="*/ 868 w 868"/>
                  <a:gd name="T5" fmla="*/ 332 h 501"/>
                  <a:gd name="T6" fmla="*/ 579 w 868"/>
                  <a:gd name="T7" fmla="*/ 501 h 501"/>
                  <a:gd name="T8" fmla="*/ 0 w 868"/>
                  <a:gd name="T9" fmla="*/ 166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8" h="501">
                    <a:moveTo>
                      <a:pt x="0" y="166"/>
                    </a:moveTo>
                    <a:lnTo>
                      <a:pt x="289" y="0"/>
                    </a:lnTo>
                    <a:lnTo>
                      <a:pt x="868" y="332"/>
                    </a:lnTo>
                    <a:lnTo>
                      <a:pt x="579" y="501"/>
                    </a:lnTo>
                    <a:lnTo>
                      <a:pt x="0" y="16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Freeform 21"/>
              <p:cNvSpPr>
                <a:spLocks/>
              </p:cNvSpPr>
              <p:nvPr/>
            </p:nvSpPr>
            <p:spPr bwMode="auto">
              <a:xfrm>
                <a:off x="9061972" y="3260587"/>
                <a:ext cx="1374775" cy="795338"/>
              </a:xfrm>
              <a:custGeom>
                <a:avLst/>
                <a:gdLst>
                  <a:gd name="T0" fmla="*/ 866 w 866"/>
                  <a:gd name="T1" fmla="*/ 166 h 501"/>
                  <a:gd name="T2" fmla="*/ 576 w 866"/>
                  <a:gd name="T3" fmla="*/ 0 h 501"/>
                  <a:gd name="T4" fmla="*/ 0 w 866"/>
                  <a:gd name="T5" fmla="*/ 332 h 501"/>
                  <a:gd name="T6" fmla="*/ 287 w 866"/>
                  <a:gd name="T7" fmla="*/ 501 h 501"/>
                  <a:gd name="T8" fmla="*/ 866 w 866"/>
                  <a:gd name="T9" fmla="*/ 166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6" h="501">
                    <a:moveTo>
                      <a:pt x="866" y="166"/>
                    </a:moveTo>
                    <a:lnTo>
                      <a:pt x="576" y="0"/>
                    </a:lnTo>
                    <a:lnTo>
                      <a:pt x="0" y="332"/>
                    </a:lnTo>
                    <a:lnTo>
                      <a:pt x="287" y="501"/>
                    </a:lnTo>
                    <a:lnTo>
                      <a:pt x="866" y="16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pic>
          <p:nvPicPr>
            <p:cNvPr id="4" name="Picture 8" descr="yinyin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5243" y="4000972"/>
              <a:ext cx="1782554" cy="828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Swot 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Analysis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834342" y="1805826"/>
            <a:ext cx="2959965" cy="1077937"/>
            <a:chOff x="1679271" y="2220559"/>
            <a:chExt cx="2959965" cy="1077937"/>
          </a:xfrm>
        </p:grpSpPr>
        <p:sp>
          <p:nvSpPr>
            <p:cNvPr id="48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Strengths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834342" y="4188577"/>
            <a:ext cx="2959965" cy="1077937"/>
            <a:chOff x="1679271" y="2220559"/>
            <a:chExt cx="2959965" cy="1077937"/>
          </a:xfrm>
        </p:grpSpPr>
        <p:sp>
          <p:nvSpPr>
            <p:cNvPr id="51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Weaknesses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8480453" y="1805826"/>
            <a:ext cx="2955174" cy="1077937"/>
            <a:chOff x="1603804" y="2220559"/>
            <a:chExt cx="2955174" cy="1077937"/>
          </a:xfrm>
        </p:grpSpPr>
        <p:sp>
          <p:nvSpPr>
            <p:cNvPr id="54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Opportunities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480453" y="4188577"/>
            <a:ext cx="2955174" cy="1077937"/>
            <a:chOff x="1603804" y="2220559"/>
            <a:chExt cx="2955174" cy="1077937"/>
          </a:xfrm>
        </p:grpSpPr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Threats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0" name="Oval 59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3" name="Rounded Rectangle 62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218134" y="1485975"/>
            <a:ext cx="2122419" cy="2945029"/>
            <a:chOff x="4218134" y="1485975"/>
            <a:chExt cx="2122419" cy="2945029"/>
          </a:xfrm>
        </p:grpSpPr>
        <p:grpSp>
          <p:nvGrpSpPr>
            <p:cNvPr id="28" name="Group 139"/>
            <p:cNvGrpSpPr>
              <a:grpSpLocks/>
            </p:cNvGrpSpPr>
            <p:nvPr/>
          </p:nvGrpSpPr>
          <p:grpSpPr bwMode="auto">
            <a:xfrm>
              <a:off x="4218134" y="1485975"/>
              <a:ext cx="2122419" cy="2945029"/>
              <a:chOff x="1610" y="1640"/>
              <a:chExt cx="1530" cy="2123"/>
            </a:xfrm>
            <a:solidFill>
              <a:srgbClr val="404040"/>
            </a:solidFill>
          </p:grpSpPr>
          <p:sp>
            <p:nvSpPr>
              <p:cNvPr id="30" name="Freeform 11"/>
              <p:cNvSpPr>
                <a:spLocks/>
              </p:cNvSpPr>
              <p:nvPr/>
            </p:nvSpPr>
            <p:spPr bwMode="auto">
              <a:xfrm rot="-632442">
                <a:off x="1611" y="1642"/>
                <a:ext cx="1529" cy="2121"/>
              </a:xfrm>
              <a:custGeom>
                <a:avLst/>
                <a:gdLst>
                  <a:gd name="T0" fmla="*/ 1150 w 980"/>
                  <a:gd name="T1" fmla="*/ 2121 h 1370"/>
                  <a:gd name="T2" fmla="*/ 1047 w 980"/>
                  <a:gd name="T3" fmla="*/ 689 h 1370"/>
                  <a:gd name="T4" fmla="*/ 271 w 980"/>
                  <a:gd name="T5" fmla="*/ 865 h 1370"/>
                  <a:gd name="T6" fmla="*/ 1150 w 980"/>
                  <a:gd name="T7" fmla="*/ 2121 h 13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0" h="1370">
                    <a:moveTo>
                      <a:pt x="737" y="1370"/>
                    </a:moveTo>
                    <a:cubicBezTo>
                      <a:pt x="737" y="1370"/>
                      <a:pt x="980" y="890"/>
                      <a:pt x="671" y="445"/>
                    </a:cubicBezTo>
                    <a:cubicBezTo>
                      <a:pt x="362" y="0"/>
                      <a:pt x="0" y="297"/>
                      <a:pt x="174" y="559"/>
                    </a:cubicBezTo>
                    <a:cubicBezTo>
                      <a:pt x="349" y="822"/>
                      <a:pt x="666" y="782"/>
                      <a:pt x="737" y="137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  <p:sp>
            <p:nvSpPr>
              <p:cNvPr id="31" name="Freeform 12"/>
              <p:cNvSpPr>
                <a:spLocks/>
              </p:cNvSpPr>
              <p:nvPr/>
            </p:nvSpPr>
            <p:spPr bwMode="auto">
              <a:xfrm rot="-632442">
                <a:off x="1610" y="1640"/>
                <a:ext cx="1528" cy="2121"/>
              </a:xfrm>
              <a:custGeom>
                <a:avLst/>
                <a:gdLst>
                  <a:gd name="T0" fmla="*/ 1149 w 980"/>
                  <a:gd name="T1" fmla="*/ 2121 h 1370"/>
                  <a:gd name="T2" fmla="*/ 1046 w 980"/>
                  <a:gd name="T3" fmla="*/ 689 h 1370"/>
                  <a:gd name="T4" fmla="*/ 271 w 980"/>
                  <a:gd name="T5" fmla="*/ 865 h 1370"/>
                  <a:gd name="T6" fmla="*/ 1149 w 980"/>
                  <a:gd name="T7" fmla="*/ 2121 h 137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80" h="1370">
                    <a:moveTo>
                      <a:pt x="737" y="1370"/>
                    </a:moveTo>
                    <a:cubicBezTo>
                      <a:pt x="737" y="1370"/>
                      <a:pt x="980" y="890"/>
                      <a:pt x="671" y="445"/>
                    </a:cubicBezTo>
                    <a:cubicBezTo>
                      <a:pt x="362" y="0"/>
                      <a:pt x="0" y="297"/>
                      <a:pt x="174" y="559"/>
                    </a:cubicBezTo>
                    <a:cubicBezTo>
                      <a:pt x="349" y="822"/>
                      <a:pt x="666" y="782"/>
                      <a:pt x="737" y="137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74053" dir="3542175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9" name="Freeform 2"/>
            <p:cNvSpPr>
              <a:spLocks noChangeArrowheads="1"/>
            </p:cNvSpPr>
            <p:nvPr/>
          </p:nvSpPr>
          <p:spPr bwMode="auto">
            <a:xfrm>
              <a:off x="4670435" y="2237715"/>
              <a:ext cx="550340" cy="550340"/>
            </a:xfrm>
            <a:custGeom>
              <a:avLst/>
              <a:gdLst>
                <a:gd name="T0" fmla="*/ 3437 w 6844"/>
                <a:gd name="T1" fmla="*/ 1719 h 6844"/>
                <a:gd name="T2" fmla="*/ 3437 w 6844"/>
                <a:gd name="T3" fmla="*/ 2875 h 6844"/>
                <a:gd name="T4" fmla="*/ 3437 w 6844"/>
                <a:gd name="T5" fmla="*/ 1719 h 6844"/>
                <a:gd name="T6" fmla="*/ 6843 w 6844"/>
                <a:gd name="T7" fmla="*/ 188 h 6844"/>
                <a:gd name="T8" fmla="*/ 5437 w 6844"/>
                <a:gd name="T9" fmla="*/ 2375 h 6844"/>
                <a:gd name="T10" fmla="*/ 5124 w 6844"/>
                <a:gd name="T11" fmla="*/ 1250 h 6844"/>
                <a:gd name="T12" fmla="*/ 5093 w 6844"/>
                <a:gd name="T13" fmla="*/ 2719 h 6844"/>
                <a:gd name="T14" fmla="*/ 4437 w 6844"/>
                <a:gd name="T15" fmla="*/ 3749 h 6844"/>
                <a:gd name="T16" fmla="*/ 5218 w 6844"/>
                <a:gd name="T17" fmla="*/ 4562 h 6844"/>
                <a:gd name="T18" fmla="*/ 5218 w 6844"/>
                <a:gd name="T19" fmla="*/ 4593 h 6844"/>
                <a:gd name="T20" fmla="*/ 5124 w 6844"/>
                <a:gd name="T21" fmla="*/ 6624 h 6844"/>
                <a:gd name="T22" fmla="*/ 4812 w 6844"/>
                <a:gd name="T23" fmla="*/ 6843 h 6844"/>
                <a:gd name="T24" fmla="*/ 4812 w 6844"/>
                <a:gd name="T25" fmla="*/ 5093 h 6844"/>
                <a:gd name="T26" fmla="*/ 2594 w 6844"/>
                <a:gd name="T27" fmla="*/ 5812 h 6844"/>
                <a:gd name="T28" fmla="*/ 2438 w 6844"/>
                <a:gd name="T29" fmla="*/ 5968 h 6844"/>
                <a:gd name="T30" fmla="*/ 875 w 6844"/>
                <a:gd name="T31" fmla="*/ 6843 h 6844"/>
                <a:gd name="T32" fmla="*/ 719 w 6844"/>
                <a:gd name="T33" fmla="*/ 6312 h 6844"/>
                <a:gd name="T34" fmla="*/ 2844 w 6844"/>
                <a:gd name="T35" fmla="*/ 4562 h 6844"/>
                <a:gd name="T36" fmla="*/ 1782 w 6844"/>
                <a:gd name="T37" fmla="*/ 2750 h 6844"/>
                <a:gd name="T38" fmla="*/ 1719 w 6844"/>
                <a:gd name="T39" fmla="*/ 2594 h 6844"/>
                <a:gd name="T40" fmla="*/ 1250 w 6844"/>
                <a:gd name="T41" fmla="*/ 1313 h 6844"/>
                <a:gd name="T42" fmla="*/ 407 w 6844"/>
                <a:gd name="T43" fmla="*/ 2563 h 6844"/>
                <a:gd name="T44" fmla="*/ 1032 w 6844"/>
                <a:gd name="T45" fmla="*/ 32 h 6844"/>
                <a:gd name="T46" fmla="*/ 1813 w 6844"/>
                <a:gd name="T47" fmla="*/ 938 h 6844"/>
                <a:gd name="T48" fmla="*/ 2157 w 6844"/>
                <a:gd name="T49" fmla="*/ 907 h 6844"/>
                <a:gd name="T50" fmla="*/ 4718 w 6844"/>
                <a:gd name="T51" fmla="*/ 907 h 6844"/>
                <a:gd name="T52" fmla="*/ 5031 w 6844"/>
                <a:gd name="T53" fmla="*/ 938 h 6844"/>
                <a:gd name="T54" fmla="*/ 5812 w 6844"/>
                <a:gd name="T55" fmla="*/ 0 h 6844"/>
                <a:gd name="T56" fmla="*/ 4562 w 6844"/>
                <a:gd name="T57" fmla="*/ 1188 h 6844"/>
                <a:gd name="T58" fmla="*/ 3437 w 6844"/>
                <a:gd name="T59" fmla="*/ 1157 h 6844"/>
                <a:gd name="T60" fmla="*/ 2282 w 6844"/>
                <a:gd name="T61" fmla="*/ 2469 h 6844"/>
                <a:gd name="T62" fmla="*/ 3718 w 6844"/>
                <a:gd name="T63" fmla="*/ 3157 h 6844"/>
                <a:gd name="T64" fmla="*/ 4562 w 6844"/>
                <a:gd name="T65" fmla="*/ 1188 h 6844"/>
                <a:gd name="T66" fmla="*/ 4562 w 6844"/>
                <a:gd name="T67" fmla="*/ 1188 h 6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44" h="6844">
                  <a:moveTo>
                    <a:pt x="3437" y="1719"/>
                  </a:moveTo>
                  <a:lnTo>
                    <a:pt x="3437" y="1719"/>
                  </a:lnTo>
                  <a:cubicBezTo>
                    <a:pt x="3749" y="1719"/>
                    <a:pt x="3999" y="2000"/>
                    <a:pt x="3999" y="2313"/>
                  </a:cubicBezTo>
                  <a:cubicBezTo>
                    <a:pt x="3999" y="2625"/>
                    <a:pt x="3749" y="2875"/>
                    <a:pt x="3437" y="2875"/>
                  </a:cubicBezTo>
                  <a:cubicBezTo>
                    <a:pt x="3125" y="2875"/>
                    <a:pt x="2844" y="2625"/>
                    <a:pt x="2844" y="2313"/>
                  </a:cubicBezTo>
                  <a:cubicBezTo>
                    <a:pt x="2844" y="2000"/>
                    <a:pt x="3125" y="1719"/>
                    <a:pt x="3437" y="1719"/>
                  </a:cubicBezTo>
                  <a:close/>
                  <a:moveTo>
                    <a:pt x="6843" y="188"/>
                  </a:moveTo>
                  <a:lnTo>
                    <a:pt x="6843" y="188"/>
                  </a:lnTo>
                  <a:cubicBezTo>
                    <a:pt x="6437" y="2532"/>
                    <a:pt x="6437" y="2532"/>
                    <a:pt x="6437" y="2532"/>
                  </a:cubicBezTo>
                  <a:cubicBezTo>
                    <a:pt x="5437" y="2375"/>
                    <a:pt x="5437" y="2375"/>
                    <a:pt x="5437" y="2375"/>
                  </a:cubicBezTo>
                  <a:cubicBezTo>
                    <a:pt x="5593" y="1282"/>
                    <a:pt x="5593" y="1282"/>
                    <a:pt x="5593" y="1282"/>
                  </a:cubicBezTo>
                  <a:cubicBezTo>
                    <a:pt x="5468" y="1282"/>
                    <a:pt x="5312" y="1250"/>
                    <a:pt x="5124" y="1250"/>
                  </a:cubicBezTo>
                  <a:cubicBezTo>
                    <a:pt x="5124" y="2594"/>
                    <a:pt x="5124" y="2594"/>
                    <a:pt x="5124" y="2594"/>
                  </a:cubicBezTo>
                  <a:cubicBezTo>
                    <a:pt x="5124" y="2625"/>
                    <a:pt x="5124" y="2688"/>
                    <a:pt x="5093" y="2719"/>
                  </a:cubicBezTo>
                  <a:lnTo>
                    <a:pt x="5093" y="2750"/>
                  </a:lnTo>
                  <a:cubicBezTo>
                    <a:pt x="4437" y="3749"/>
                    <a:pt x="4437" y="3749"/>
                    <a:pt x="4437" y="3749"/>
                  </a:cubicBezTo>
                  <a:cubicBezTo>
                    <a:pt x="4249" y="4281"/>
                    <a:pt x="4249" y="4281"/>
                    <a:pt x="4249" y="4281"/>
                  </a:cubicBezTo>
                  <a:cubicBezTo>
                    <a:pt x="5218" y="4562"/>
                    <a:pt x="5218" y="4562"/>
                    <a:pt x="5218" y="4562"/>
                  </a:cubicBezTo>
                  <a:cubicBezTo>
                    <a:pt x="5218" y="4562"/>
                    <a:pt x="5218" y="4562"/>
                    <a:pt x="5187" y="4593"/>
                  </a:cubicBezTo>
                  <a:cubicBezTo>
                    <a:pt x="5218" y="4593"/>
                    <a:pt x="5218" y="4593"/>
                    <a:pt x="5218" y="4593"/>
                  </a:cubicBezTo>
                  <a:cubicBezTo>
                    <a:pt x="5343" y="4624"/>
                    <a:pt x="5437" y="4749"/>
                    <a:pt x="5406" y="4906"/>
                  </a:cubicBezTo>
                  <a:cubicBezTo>
                    <a:pt x="5124" y="6624"/>
                    <a:pt x="5124" y="6624"/>
                    <a:pt x="5124" y="6624"/>
                  </a:cubicBezTo>
                  <a:cubicBezTo>
                    <a:pt x="5093" y="6749"/>
                    <a:pt x="4999" y="6843"/>
                    <a:pt x="4843" y="6843"/>
                  </a:cubicBezTo>
                  <a:lnTo>
                    <a:pt x="4812" y="6843"/>
                  </a:lnTo>
                  <a:cubicBezTo>
                    <a:pt x="4656" y="6812"/>
                    <a:pt x="4531" y="6687"/>
                    <a:pt x="4562" y="6531"/>
                  </a:cubicBezTo>
                  <a:cubicBezTo>
                    <a:pt x="4812" y="5093"/>
                    <a:pt x="4812" y="5093"/>
                    <a:pt x="4812" y="5093"/>
                  </a:cubicBezTo>
                  <a:cubicBezTo>
                    <a:pt x="3531" y="5124"/>
                    <a:pt x="3531" y="5124"/>
                    <a:pt x="3531" y="5124"/>
                  </a:cubicBezTo>
                  <a:cubicBezTo>
                    <a:pt x="2594" y="5812"/>
                    <a:pt x="2594" y="5812"/>
                    <a:pt x="2594" y="5812"/>
                  </a:cubicBezTo>
                  <a:cubicBezTo>
                    <a:pt x="2500" y="5906"/>
                    <a:pt x="2500" y="5906"/>
                    <a:pt x="2500" y="5906"/>
                  </a:cubicBezTo>
                  <a:cubicBezTo>
                    <a:pt x="2469" y="5937"/>
                    <a:pt x="2469" y="5937"/>
                    <a:pt x="2438" y="5968"/>
                  </a:cubicBezTo>
                  <a:cubicBezTo>
                    <a:pt x="1000" y="6812"/>
                    <a:pt x="1000" y="6812"/>
                    <a:pt x="1000" y="6812"/>
                  </a:cubicBezTo>
                  <a:cubicBezTo>
                    <a:pt x="969" y="6843"/>
                    <a:pt x="907" y="6843"/>
                    <a:pt x="875" y="6843"/>
                  </a:cubicBezTo>
                  <a:cubicBezTo>
                    <a:pt x="782" y="6843"/>
                    <a:pt x="688" y="6812"/>
                    <a:pt x="625" y="6718"/>
                  </a:cubicBezTo>
                  <a:cubicBezTo>
                    <a:pt x="532" y="6562"/>
                    <a:pt x="594" y="6406"/>
                    <a:pt x="719" y="6312"/>
                  </a:cubicBezTo>
                  <a:cubicBezTo>
                    <a:pt x="1969" y="5562"/>
                    <a:pt x="1969" y="5562"/>
                    <a:pt x="1969" y="5562"/>
                  </a:cubicBezTo>
                  <a:cubicBezTo>
                    <a:pt x="2844" y="4562"/>
                    <a:pt x="2844" y="4562"/>
                    <a:pt x="2844" y="4562"/>
                  </a:cubicBezTo>
                  <a:cubicBezTo>
                    <a:pt x="2563" y="3718"/>
                    <a:pt x="2563" y="3718"/>
                    <a:pt x="2563" y="3718"/>
                  </a:cubicBezTo>
                  <a:cubicBezTo>
                    <a:pt x="1782" y="2750"/>
                    <a:pt x="1782" y="2750"/>
                    <a:pt x="1782" y="2750"/>
                  </a:cubicBezTo>
                  <a:lnTo>
                    <a:pt x="1782" y="2750"/>
                  </a:lnTo>
                  <a:cubicBezTo>
                    <a:pt x="1750" y="2688"/>
                    <a:pt x="1719" y="2657"/>
                    <a:pt x="1719" y="2594"/>
                  </a:cubicBezTo>
                  <a:cubicBezTo>
                    <a:pt x="1719" y="1250"/>
                    <a:pt x="1719" y="1250"/>
                    <a:pt x="1719" y="1250"/>
                  </a:cubicBezTo>
                  <a:cubicBezTo>
                    <a:pt x="1532" y="1250"/>
                    <a:pt x="1375" y="1282"/>
                    <a:pt x="1250" y="1313"/>
                  </a:cubicBezTo>
                  <a:cubicBezTo>
                    <a:pt x="1407" y="2375"/>
                    <a:pt x="1407" y="2375"/>
                    <a:pt x="1407" y="2375"/>
                  </a:cubicBezTo>
                  <a:cubicBezTo>
                    <a:pt x="407" y="2563"/>
                    <a:pt x="407" y="2563"/>
                    <a:pt x="407" y="256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188" y="1032"/>
                    <a:pt x="1188" y="1032"/>
                    <a:pt x="1188" y="1032"/>
                  </a:cubicBezTo>
                  <a:cubicBezTo>
                    <a:pt x="1375" y="1000"/>
                    <a:pt x="1594" y="969"/>
                    <a:pt x="1813" y="938"/>
                  </a:cubicBezTo>
                  <a:cubicBezTo>
                    <a:pt x="1875" y="907"/>
                    <a:pt x="1938" y="875"/>
                    <a:pt x="2000" y="875"/>
                  </a:cubicBezTo>
                  <a:cubicBezTo>
                    <a:pt x="2063" y="875"/>
                    <a:pt x="2094" y="907"/>
                    <a:pt x="2157" y="907"/>
                  </a:cubicBezTo>
                  <a:cubicBezTo>
                    <a:pt x="2532" y="907"/>
                    <a:pt x="2938" y="875"/>
                    <a:pt x="3437" y="875"/>
                  </a:cubicBezTo>
                  <a:cubicBezTo>
                    <a:pt x="3906" y="875"/>
                    <a:pt x="4343" y="907"/>
                    <a:pt x="4718" y="907"/>
                  </a:cubicBezTo>
                  <a:cubicBezTo>
                    <a:pt x="4749" y="907"/>
                    <a:pt x="4781" y="875"/>
                    <a:pt x="4843" y="875"/>
                  </a:cubicBezTo>
                  <a:cubicBezTo>
                    <a:pt x="4906" y="875"/>
                    <a:pt x="4968" y="907"/>
                    <a:pt x="5031" y="938"/>
                  </a:cubicBezTo>
                  <a:cubicBezTo>
                    <a:pt x="5281" y="969"/>
                    <a:pt x="5468" y="1000"/>
                    <a:pt x="5656" y="1000"/>
                  </a:cubicBezTo>
                  <a:cubicBezTo>
                    <a:pt x="5812" y="0"/>
                    <a:pt x="5812" y="0"/>
                    <a:pt x="5812" y="0"/>
                  </a:cubicBezTo>
                  <a:lnTo>
                    <a:pt x="6843" y="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ubicBezTo>
                    <a:pt x="4218" y="1188"/>
                    <a:pt x="3843" y="1157"/>
                    <a:pt x="3437" y="1157"/>
                  </a:cubicBezTo>
                  <a:cubicBezTo>
                    <a:pt x="3000" y="1157"/>
                    <a:pt x="2625" y="1188"/>
                    <a:pt x="2282" y="1188"/>
                  </a:cubicBezTo>
                  <a:cubicBezTo>
                    <a:pt x="2282" y="2469"/>
                    <a:pt x="2282" y="2469"/>
                    <a:pt x="2282" y="2469"/>
                  </a:cubicBezTo>
                  <a:cubicBezTo>
                    <a:pt x="3157" y="3157"/>
                    <a:pt x="3157" y="3157"/>
                    <a:pt x="3157" y="3157"/>
                  </a:cubicBezTo>
                  <a:cubicBezTo>
                    <a:pt x="3718" y="3157"/>
                    <a:pt x="3718" y="3157"/>
                    <a:pt x="3718" y="3157"/>
                  </a:cubicBezTo>
                  <a:cubicBezTo>
                    <a:pt x="4562" y="2469"/>
                    <a:pt x="4562" y="2469"/>
                    <a:pt x="4562" y="2469"/>
                  </a:cubicBezTo>
                  <a:lnTo>
                    <a:pt x="4562" y="1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817233" y="2989702"/>
            <a:ext cx="2295819" cy="1267902"/>
            <a:chOff x="3817233" y="2989702"/>
            <a:chExt cx="2295819" cy="1267902"/>
          </a:xfrm>
        </p:grpSpPr>
        <p:sp>
          <p:nvSpPr>
            <p:cNvPr id="25" name="Freeform 18"/>
            <p:cNvSpPr>
              <a:spLocks/>
            </p:cNvSpPr>
            <p:nvPr/>
          </p:nvSpPr>
          <p:spPr bwMode="auto">
            <a:xfrm rot="174416">
              <a:off x="3817233" y="2989702"/>
              <a:ext cx="2295819" cy="1267902"/>
            </a:xfrm>
            <a:custGeom>
              <a:avLst/>
              <a:gdLst>
                <a:gd name="T0" fmla="*/ 1655 w 1012"/>
                <a:gd name="T1" fmla="*/ 914 h 525"/>
                <a:gd name="T2" fmla="*/ 731 w 1012"/>
                <a:gd name="T3" fmla="*/ 110 h 525"/>
                <a:gd name="T4" fmla="*/ 399 w 1012"/>
                <a:gd name="T5" fmla="*/ 714 h 525"/>
                <a:gd name="T6" fmla="*/ 770 w 1012"/>
                <a:gd name="T7" fmla="*/ 689 h 525"/>
                <a:gd name="T8" fmla="*/ 1655 w 1012"/>
                <a:gd name="T9" fmla="*/ 914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2" h="525">
                  <a:moveTo>
                    <a:pt x="1012" y="525"/>
                  </a:moveTo>
                  <a:cubicBezTo>
                    <a:pt x="1012" y="525"/>
                    <a:pt x="868" y="126"/>
                    <a:pt x="447" y="63"/>
                  </a:cubicBezTo>
                  <a:cubicBezTo>
                    <a:pt x="25" y="0"/>
                    <a:pt x="0" y="368"/>
                    <a:pt x="244" y="410"/>
                  </a:cubicBezTo>
                  <a:cubicBezTo>
                    <a:pt x="327" y="424"/>
                    <a:pt x="398" y="410"/>
                    <a:pt x="471" y="396"/>
                  </a:cubicBezTo>
                  <a:cubicBezTo>
                    <a:pt x="615" y="369"/>
                    <a:pt x="764" y="341"/>
                    <a:pt x="1012" y="525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/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0" name="Freeform 3"/>
            <p:cNvSpPr>
              <a:spLocks noChangeArrowheads="1"/>
            </p:cNvSpPr>
            <p:nvPr/>
          </p:nvSpPr>
          <p:spPr bwMode="auto">
            <a:xfrm>
              <a:off x="4251689" y="3309356"/>
              <a:ext cx="576567" cy="442565"/>
            </a:xfrm>
            <a:custGeom>
              <a:avLst/>
              <a:gdLst>
                <a:gd name="T0" fmla="*/ 3034 w 6392"/>
                <a:gd name="T1" fmla="*/ 2260 h 4907"/>
                <a:gd name="T2" fmla="*/ 2582 w 6392"/>
                <a:gd name="T3" fmla="*/ 1937 h 4907"/>
                <a:gd name="T4" fmla="*/ 1421 w 6392"/>
                <a:gd name="T5" fmla="*/ 2196 h 4907"/>
                <a:gd name="T6" fmla="*/ 388 w 6392"/>
                <a:gd name="T7" fmla="*/ 4583 h 4907"/>
                <a:gd name="T8" fmla="*/ 2712 w 6392"/>
                <a:gd name="T9" fmla="*/ 3551 h 4907"/>
                <a:gd name="T10" fmla="*/ 3034 w 6392"/>
                <a:gd name="T11" fmla="*/ 2260 h 4907"/>
                <a:gd name="T12" fmla="*/ 2454 w 6392"/>
                <a:gd name="T13" fmla="*/ 3228 h 4907"/>
                <a:gd name="T14" fmla="*/ 711 w 6392"/>
                <a:gd name="T15" fmla="*/ 4261 h 4907"/>
                <a:gd name="T16" fmla="*/ 1679 w 6392"/>
                <a:gd name="T17" fmla="*/ 2518 h 4907"/>
                <a:gd name="T18" fmla="*/ 1874 w 6392"/>
                <a:gd name="T19" fmla="*/ 2648 h 4907"/>
                <a:gd name="T20" fmla="*/ 2260 w 6392"/>
                <a:gd name="T21" fmla="*/ 3034 h 4907"/>
                <a:gd name="T22" fmla="*/ 2454 w 6392"/>
                <a:gd name="T23" fmla="*/ 3228 h 4907"/>
                <a:gd name="T24" fmla="*/ 6197 w 6392"/>
                <a:gd name="T25" fmla="*/ 710 h 4907"/>
                <a:gd name="T26" fmla="*/ 3615 w 6392"/>
                <a:gd name="T27" fmla="*/ 646 h 4907"/>
                <a:gd name="T28" fmla="*/ 2776 w 6392"/>
                <a:gd name="T29" fmla="*/ 1679 h 4907"/>
                <a:gd name="T30" fmla="*/ 3034 w 6392"/>
                <a:gd name="T31" fmla="*/ 2196 h 4907"/>
                <a:gd name="T32" fmla="*/ 4326 w 6392"/>
                <a:gd name="T33" fmla="*/ 2454 h 4907"/>
                <a:gd name="T34" fmla="*/ 6197 w 6392"/>
                <a:gd name="T35" fmla="*/ 710 h 4907"/>
                <a:gd name="T36" fmla="*/ 5489 w 6392"/>
                <a:gd name="T37" fmla="*/ 1549 h 4907"/>
                <a:gd name="T38" fmla="*/ 3681 w 6392"/>
                <a:gd name="T39" fmla="*/ 1937 h 4907"/>
                <a:gd name="T40" fmla="*/ 4067 w 6392"/>
                <a:gd name="T41" fmla="*/ 1485 h 4907"/>
                <a:gd name="T42" fmla="*/ 3487 w 6392"/>
                <a:gd name="T43" fmla="*/ 1421 h 4907"/>
                <a:gd name="T44" fmla="*/ 5164 w 6392"/>
                <a:gd name="T45" fmla="*/ 582 h 4907"/>
                <a:gd name="T46" fmla="*/ 5489 w 6392"/>
                <a:gd name="T47" fmla="*/ 1549 h 4907"/>
                <a:gd name="T48" fmla="*/ 3165 w 6392"/>
                <a:gd name="T49" fmla="*/ 2260 h 4907"/>
                <a:gd name="T50" fmla="*/ 3423 w 6392"/>
                <a:gd name="T51" fmla="*/ 3098 h 4907"/>
                <a:gd name="T52" fmla="*/ 3423 w 6392"/>
                <a:gd name="T53" fmla="*/ 2582 h 4907"/>
                <a:gd name="T54" fmla="*/ 3165 w 6392"/>
                <a:gd name="T55" fmla="*/ 2260 h 4907"/>
                <a:gd name="T56" fmla="*/ 2196 w 6392"/>
                <a:gd name="T57" fmla="*/ 1615 h 4907"/>
                <a:gd name="T58" fmla="*/ 2066 w 6392"/>
                <a:gd name="T59" fmla="*/ 1163 h 4907"/>
                <a:gd name="T60" fmla="*/ 2518 w 6392"/>
                <a:gd name="T61" fmla="*/ 1549 h 4907"/>
                <a:gd name="T62" fmla="*/ 2582 w 6392"/>
                <a:gd name="T63" fmla="*/ 1873 h 4907"/>
                <a:gd name="T64" fmla="*/ 2196 w 6392"/>
                <a:gd name="T65" fmla="*/ 1615 h 4907"/>
                <a:gd name="T66" fmla="*/ 2196 w 6392"/>
                <a:gd name="T67" fmla="*/ 1615 h 4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92" h="4907">
                  <a:moveTo>
                    <a:pt x="3034" y="2260"/>
                  </a:moveTo>
                  <a:lnTo>
                    <a:pt x="3034" y="2260"/>
                  </a:lnTo>
                  <a:cubicBezTo>
                    <a:pt x="2776" y="2196"/>
                    <a:pt x="2776" y="2196"/>
                    <a:pt x="2776" y="2196"/>
                  </a:cubicBezTo>
                  <a:cubicBezTo>
                    <a:pt x="2582" y="1937"/>
                    <a:pt x="2582" y="1937"/>
                    <a:pt x="2582" y="1937"/>
                  </a:cubicBezTo>
                  <a:cubicBezTo>
                    <a:pt x="2454" y="2001"/>
                    <a:pt x="2454" y="2001"/>
                    <a:pt x="2454" y="2001"/>
                  </a:cubicBezTo>
                  <a:cubicBezTo>
                    <a:pt x="2132" y="1873"/>
                    <a:pt x="1679" y="1937"/>
                    <a:pt x="1421" y="2196"/>
                  </a:cubicBezTo>
                  <a:cubicBezTo>
                    <a:pt x="388" y="3228"/>
                    <a:pt x="388" y="3228"/>
                    <a:pt x="388" y="3228"/>
                  </a:cubicBezTo>
                  <a:cubicBezTo>
                    <a:pt x="0" y="3615"/>
                    <a:pt x="0" y="4197"/>
                    <a:pt x="388" y="4583"/>
                  </a:cubicBezTo>
                  <a:cubicBezTo>
                    <a:pt x="775" y="4906"/>
                    <a:pt x="1357" y="4906"/>
                    <a:pt x="1743" y="4583"/>
                  </a:cubicBezTo>
                  <a:cubicBezTo>
                    <a:pt x="2712" y="3551"/>
                    <a:pt x="2712" y="3551"/>
                    <a:pt x="2712" y="3551"/>
                  </a:cubicBezTo>
                  <a:cubicBezTo>
                    <a:pt x="3034" y="3228"/>
                    <a:pt x="3099" y="2776"/>
                    <a:pt x="2906" y="2454"/>
                  </a:cubicBezTo>
                  <a:lnTo>
                    <a:pt x="3034" y="2260"/>
                  </a:lnTo>
                  <a:close/>
                  <a:moveTo>
                    <a:pt x="2454" y="3228"/>
                  </a:moveTo>
                  <a:lnTo>
                    <a:pt x="2454" y="3228"/>
                  </a:lnTo>
                  <a:cubicBezTo>
                    <a:pt x="1421" y="4261"/>
                    <a:pt x="1421" y="4261"/>
                    <a:pt x="1421" y="4261"/>
                  </a:cubicBezTo>
                  <a:cubicBezTo>
                    <a:pt x="1227" y="4455"/>
                    <a:pt x="905" y="4455"/>
                    <a:pt x="711" y="4261"/>
                  </a:cubicBezTo>
                  <a:cubicBezTo>
                    <a:pt x="516" y="4067"/>
                    <a:pt x="516" y="3745"/>
                    <a:pt x="711" y="3551"/>
                  </a:cubicBezTo>
                  <a:cubicBezTo>
                    <a:pt x="1679" y="2518"/>
                    <a:pt x="1679" y="2518"/>
                    <a:pt x="1679" y="2518"/>
                  </a:cubicBezTo>
                  <a:cubicBezTo>
                    <a:pt x="1807" y="2390"/>
                    <a:pt x="2002" y="2324"/>
                    <a:pt x="2132" y="2390"/>
                  </a:cubicBezTo>
                  <a:cubicBezTo>
                    <a:pt x="1874" y="2648"/>
                    <a:pt x="1874" y="2648"/>
                    <a:pt x="1874" y="2648"/>
                  </a:cubicBezTo>
                  <a:cubicBezTo>
                    <a:pt x="1743" y="2776"/>
                    <a:pt x="1743" y="2970"/>
                    <a:pt x="1874" y="3034"/>
                  </a:cubicBezTo>
                  <a:cubicBezTo>
                    <a:pt x="1938" y="3164"/>
                    <a:pt x="2132" y="3164"/>
                    <a:pt x="2260" y="3034"/>
                  </a:cubicBezTo>
                  <a:cubicBezTo>
                    <a:pt x="2582" y="2776"/>
                    <a:pt x="2582" y="2776"/>
                    <a:pt x="2582" y="2776"/>
                  </a:cubicBezTo>
                  <a:cubicBezTo>
                    <a:pt x="2582" y="2906"/>
                    <a:pt x="2582" y="3098"/>
                    <a:pt x="2454" y="3228"/>
                  </a:cubicBezTo>
                  <a:close/>
                  <a:moveTo>
                    <a:pt x="6197" y="710"/>
                  </a:moveTo>
                  <a:lnTo>
                    <a:pt x="6197" y="710"/>
                  </a:lnTo>
                  <a:cubicBezTo>
                    <a:pt x="6005" y="258"/>
                    <a:pt x="5489" y="0"/>
                    <a:pt x="4972" y="194"/>
                  </a:cubicBezTo>
                  <a:cubicBezTo>
                    <a:pt x="3615" y="646"/>
                    <a:pt x="3615" y="646"/>
                    <a:pt x="3615" y="646"/>
                  </a:cubicBezTo>
                  <a:cubicBezTo>
                    <a:pt x="3229" y="841"/>
                    <a:pt x="3034" y="1163"/>
                    <a:pt x="3034" y="1549"/>
                  </a:cubicBezTo>
                  <a:cubicBezTo>
                    <a:pt x="2776" y="1679"/>
                    <a:pt x="2776" y="1679"/>
                    <a:pt x="2776" y="1679"/>
                  </a:cubicBezTo>
                  <a:cubicBezTo>
                    <a:pt x="2840" y="2001"/>
                    <a:pt x="2840" y="2001"/>
                    <a:pt x="2840" y="2001"/>
                  </a:cubicBezTo>
                  <a:cubicBezTo>
                    <a:pt x="3034" y="2196"/>
                    <a:pt x="3034" y="2196"/>
                    <a:pt x="3034" y="2196"/>
                  </a:cubicBezTo>
                  <a:cubicBezTo>
                    <a:pt x="3229" y="2132"/>
                    <a:pt x="3229" y="2132"/>
                    <a:pt x="3229" y="2132"/>
                  </a:cubicBezTo>
                  <a:cubicBezTo>
                    <a:pt x="3487" y="2454"/>
                    <a:pt x="3939" y="2582"/>
                    <a:pt x="4326" y="2454"/>
                  </a:cubicBezTo>
                  <a:cubicBezTo>
                    <a:pt x="5681" y="1937"/>
                    <a:pt x="5681" y="1937"/>
                    <a:pt x="5681" y="1937"/>
                  </a:cubicBezTo>
                  <a:cubicBezTo>
                    <a:pt x="6133" y="1743"/>
                    <a:pt x="6391" y="1227"/>
                    <a:pt x="6197" y="710"/>
                  </a:cubicBezTo>
                  <a:close/>
                  <a:moveTo>
                    <a:pt x="5489" y="1549"/>
                  </a:moveTo>
                  <a:lnTo>
                    <a:pt x="5489" y="1549"/>
                  </a:lnTo>
                  <a:cubicBezTo>
                    <a:pt x="4131" y="2065"/>
                    <a:pt x="4131" y="2065"/>
                    <a:pt x="4131" y="2065"/>
                  </a:cubicBezTo>
                  <a:cubicBezTo>
                    <a:pt x="4003" y="2132"/>
                    <a:pt x="3809" y="2065"/>
                    <a:pt x="3681" y="1937"/>
                  </a:cubicBezTo>
                  <a:cubicBezTo>
                    <a:pt x="3939" y="1873"/>
                    <a:pt x="3939" y="1873"/>
                    <a:pt x="3939" y="1873"/>
                  </a:cubicBezTo>
                  <a:cubicBezTo>
                    <a:pt x="4067" y="1807"/>
                    <a:pt x="4131" y="1679"/>
                    <a:pt x="4067" y="1485"/>
                  </a:cubicBezTo>
                  <a:cubicBezTo>
                    <a:pt x="4003" y="1357"/>
                    <a:pt x="3873" y="1291"/>
                    <a:pt x="3681" y="1291"/>
                  </a:cubicBezTo>
                  <a:cubicBezTo>
                    <a:pt x="3487" y="1421"/>
                    <a:pt x="3487" y="1421"/>
                    <a:pt x="3487" y="1421"/>
                  </a:cubicBezTo>
                  <a:cubicBezTo>
                    <a:pt x="3551" y="1227"/>
                    <a:pt x="3615" y="1163"/>
                    <a:pt x="3809" y="1099"/>
                  </a:cubicBezTo>
                  <a:cubicBezTo>
                    <a:pt x="5164" y="582"/>
                    <a:pt x="5164" y="582"/>
                    <a:pt x="5164" y="582"/>
                  </a:cubicBezTo>
                  <a:cubicBezTo>
                    <a:pt x="5422" y="452"/>
                    <a:pt x="5681" y="646"/>
                    <a:pt x="5811" y="905"/>
                  </a:cubicBezTo>
                  <a:cubicBezTo>
                    <a:pt x="5875" y="1163"/>
                    <a:pt x="5747" y="1421"/>
                    <a:pt x="5489" y="1549"/>
                  </a:cubicBezTo>
                  <a:close/>
                  <a:moveTo>
                    <a:pt x="3165" y="2260"/>
                  </a:moveTo>
                  <a:lnTo>
                    <a:pt x="3165" y="2260"/>
                  </a:lnTo>
                  <a:cubicBezTo>
                    <a:pt x="3551" y="2518"/>
                    <a:pt x="3551" y="2518"/>
                    <a:pt x="3551" y="2518"/>
                  </a:cubicBezTo>
                  <a:cubicBezTo>
                    <a:pt x="3423" y="3098"/>
                    <a:pt x="3423" y="3098"/>
                    <a:pt x="3423" y="3098"/>
                  </a:cubicBezTo>
                  <a:cubicBezTo>
                    <a:pt x="3293" y="3098"/>
                    <a:pt x="3293" y="3098"/>
                    <a:pt x="3293" y="3098"/>
                  </a:cubicBezTo>
                  <a:cubicBezTo>
                    <a:pt x="3423" y="2582"/>
                    <a:pt x="3423" y="2582"/>
                    <a:pt x="3423" y="2582"/>
                  </a:cubicBezTo>
                  <a:cubicBezTo>
                    <a:pt x="3034" y="2324"/>
                    <a:pt x="3034" y="2324"/>
                    <a:pt x="3034" y="2324"/>
                  </a:cubicBezTo>
                  <a:lnTo>
                    <a:pt x="3165" y="2260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ubicBezTo>
                    <a:pt x="1938" y="1163"/>
                    <a:pt x="1938" y="1163"/>
                    <a:pt x="1938" y="1163"/>
                  </a:cubicBezTo>
                  <a:cubicBezTo>
                    <a:pt x="2066" y="1163"/>
                    <a:pt x="2066" y="1163"/>
                    <a:pt x="2066" y="1163"/>
                  </a:cubicBezTo>
                  <a:cubicBezTo>
                    <a:pt x="2260" y="1549"/>
                    <a:pt x="2260" y="1549"/>
                    <a:pt x="2260" y="1549"/>
                  </a:cubicBezTo>
                  <a:cubicBezTo>
                    <a:pt x="2518" y="1549"/>
                    <a:pt x="2518" y="1549"/>
                    <a:pt x="2518" y="1549"/>
                  </a:cubicBezTo>
                  <a:cubicBezTo>
                    <a:pt x="2648" y="1807"/>
                    <a:pt x="2648" y="1807"/>
                    <a:pt x="2648" y="1807"/>
                  </a:cubicBezTo>
                  <a:cubicBezTo>
                    <a:pt x="2582" y="1873"/>
                    <a:pt x="2582" y="1873"/>
                    <a:pt x="2582" y="1873"/>
                  </a:cubicBezTo>
                  <a:cubicBezTo>
                    <a:pt x="2454" y="1679"/>
                    <a:pt x="2454" y="1679"/>
                    <a:pt x="2454" y="1679"/>
                  </a:cubicBezTo>
                  <a:lnTo>
                    <a:pt x="2196" y="1615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5767639" y="2100505"/>
            <a:ext cx="2165422" cy="2025314"/>
            <a:chOff x="5767639" y="2100505"/>
            <a:chExt cx="2165422" cy="2025314"/>
          </a:xfrm>
        </p:grpSpPr>
        <p:sp>
          <p:nvSpPr>
            <p:cNvPr id="14" name="Freeform 26"/>
            <p:cNvSpPr>
              <a:spLocks/>
            </p:cNvSpPr>
            <p:nvPr/>
          </p:nvSpPr>
          <p:spPr bwMode="auto">
            <a:xfrm rot="20875150" flipH="1">
              <a:off x="5767639" y="2100505"/>
              <a:ext cx="2165422" cy="2025314"/>
            </a:xfrm>
            <a:custGeom>
              <a:avLst/>
              <a:gdLst>
                <a:gd name="T0" fmla="*/ 1512 w 1013"/>
                <a:gd name="T1" fmla="*/ 1460 h 995"/>
                <a:gd name="T2" fmla="*/ 929 w 1013"/>
                <a:gd name="T3" fmla="*/ 377 h 995"/>
                <a:gd name="T4" fmla="*/ 362 w 1013"/>
                <a:gd name="T5" fmla="*/ 770 h 995"/>
                <a:gd name="T6" fmla="*/ 1512 w 1013"/>
                <a:gd name="T7" fmla="*/ 1460 h 99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13" h="995">
                  <a:moveTo>
                    <a:pt x="981" y="995"/>
                  </a:moveTo>
                  <a:cubicBezTo>
                    <a:pt x="981" y="995"/>
                    <a:pt x="1013" y="515"/>
                    <a:pt x="603" y="257"/>
                  </a:cubicBezTo>
                  <a:cubicBezTo>
                    <a:pt x="193" y="0"/>
                    <a:pt x="0" y="371"/>
                    <a:pt x="235" y="525"/>
                  </a:cubicBezTo>
                  <a:cubicBezTo>
                    <a:pt x="470" y="680"/>
                    <a:pt x="717" y="536"/>
                    <a:pt x="981" y="995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  <a:extLst/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1" name="Freeform 71"/>
            <p:cNvSpPr>
              <a:spLocks noEditPoints="1"/>
            </p:cNvSpPr>
            <p:nvPr/>
          </p:nvSpPr>
          <p:spPr bwMode="auto">
            <a:xfrm>
              <a:off x="6950005" y="2580435"/>
              <a:ext cx="309022" cy="468956"/>
            </a:xfrm>
            <a:custGeom>
              <a:avLst/>
              <a:gdLst>
                <a:gd name="T0" fmla="*/ 13 w 48"/>
                <a:gd name="T1" fmla="*/ 59 h 73"/>
                <a:gd name="T2" fmla="*/ 36 w 48"/>
                <a:gd name="T3" fmla="*/ 59 h 73"/>
                <a:gd name="T4" fmla="*/ 36 w 48"/>
                <a:gd name="T5" fmla="*/ 59 h 73"/>
                <a:gd name="T6" fmla="*/ 37 w 48"/>
                <a:gd name="T7" fmla="*/ 59 h 73"/>
                <a:gd name="T8" fmla="*/ 38 w 48"/>
                <a:gd name="T9" fmla="*/ 57 h 73"/>
                <a:gd name="T10" fmla="*/ 24 w 48"/>
                <a:gd name="T11" fmla="*/ 41 h 73"/>
                <a:gd name="T12" fmla="*/ 11 w 48"/>
                <a:gd name="T13" fmla="*/ 57 h 73"/>
                <a:gd name="T14" fmla="*/ 11 w 48"/>
                <a:gd name="T15" fmla="*/ 59 h 73"/>
                <a:gd name="T16" fmla="*/ 13 w 48"/>
                <a:gd name="T17" fmla="*/ 59 h 73"/>
                <a:gd name="T18" fmla="*/ 13 w 48"/>
                <a:gd name="T19" fmla="*/ 59 h 73"/>
                <a:gd name="T20" fmla="*/ 44 w 48"/>
                <a:gd name="T21" fmla="*/ 11 h 73"/>
                <a:gd name="T22" fmla="*/ 48 w 48"/>
                <a:gd name="T23" fmla="*/ 7 h 73"/>
                <a:gd name="T24" fmla="*/ 48 w 48"/>
                <a:gd name="T25" fmla="*/ 5 h 73"/>
                <a:gd name="T26" fmla="*/ 44 w 48"/>
                <a:gd name="T27" fmla="*/ 0 h 73"/>
                <a:gd name="T28" fmla="*/ 5 w 48"/>
                <a:gd name="T29" fmla="*/ 0 h 73"/>
                <a:gd name="T30" fmla="*/ 0 w 48"/>
                <a:gd name="T31" fmla="*/ 5 h 73"/>
                <a:gd name="T32" fmla="*/ 0 w 48"/>
                <a:gd name="T33" fmla="*/ 7 h 73"/>
                <a:gd name="T34" fmla="*/ 4 w 48"/>
                <a:gd name="T35" fmla="*/ 11 h 73"/>
                <a:gd name="T36" fmla="*/ 44 w 48"/>
                <a:gd name="T37" fmla="*/ 11 h 73"/>
                <a:gd name="T38" fmla="*/ 40 w 48"/>
                <a:gd name="T39" fmla="*/ 13 h 73"/>
                <a:gd name="T40" fmla="*/ 44 w 48"/>
                <a:gd name="T41" fmla="*/ 13 h 73"/>
                <a:gd name="T42" fmla="*/ 31 w 48"/>
                <a:gd name="T43" fmla="*/ 36 h 73"/>
                <a:gd name="T44" fmla="*/ 44 w 48"/>
                <a:gd name="T45" fmla="*/ 59 h 73"/>
                <a:gd name="T46" fmla="*/ 40 w 48"/>
                <a:gd name="T47" fmla="*/ 59 h 73"/>
                <a:gd name="T48" fmla="*/ 26 w 48"/>
                <a:gd name="T49" fmla="*/ 38 h 73"/>
                <a:gd name="T50" fmla="*/ 25 w 48"/>
                <a:gd name="T51" fmla="*/ 36 h 73"/>
                <a:gd name="T52" fmla="*/ 26 w 48"/>
                <a:gd name="T53" fmla="*/ 35 h 73"/>
                <a:gd name="T54" fmla="*/ 26 w 48"/>
                <a:gd name="T55" fmla="*/ 35 h 73"/>
                <a:gd name="T56" fmla="*/ 40 w 48"/>
                <a:gd name="T57" fmla="*/ 13 h 73"/>
                <a:gd name="T58" fmla="*/ 4 w 48"/>
                <a:gd name="T59" fmla="*/ 61 h 73"/>
                <a:gd name="T60" fmla="*/ 0 w 48"/>
                <a:gd name="T61" fmla="*/ 66 h 73"/>
                <a:gd name="T62" fmla="*/ 0 w 48"/>
                <a:gd name="T63" fmla="*/ 68 h 73"/>
                <a:gd name="T64" fmla="*/ 5 w 48"/>
                <a:gd name="T65" fmla="*/ 73 h 73"/>
                <a:gd name="T66" fmla="*/ 44 w 48"/>
                <a:gd name="T67" fmla="*/ 73 h 73"/>
                <a:gd name="T68" fmla="*/ 48 w 48"/>
                <a:gd name="T69" fmla="*/ 68 h 73"/>
                <a:gd name="T70" fmla="*/ 48 w 48"/>
                <a:gd name="T71" fmla="*/ 66 h 73"/>
                <a:gd name="T72" fmla="*/ 44 w 48"/>
                <a:gd name="T73" fmla="*/ 61 h 73"/>
                <a:gd name="T74" fmla="*/ 4 w 48"/>
                <a:gd name="T75" fmla="*/ 61 h 73"/>
                <a:gd name="T76" fmla="*/ 8 w 48"/>
                <a:gd name="T77" fmla="*/ 59 h 73"/>
                <a:gd name="T78" fmla="*/ 4 w 48"/>
                <a:gd name="T79" fmla="*/ 59 h 73"/>
                <a:gd name="T80" fmla="*/ 18 w 48"/>
                <a:gd name="T81" fmla="*/ 36 h 73"/>
                <a:gd name="T82" fmla="*/ 4 w 48"/>
                <a:gd name="T83" fmla="*/ 13 h 73"/>
                <a:gd name="T84" fmla="*/ 8 w 48"/>
                <a:gd name="T85" fmla="*/ 13 h 73"/>
                <a:gd name="T86" fmla="*/ 22 w 48"/>
                <a:gd name="T87" fmla="*/ 35 h 73"/>
                <a:gd name="T88" fmla="*/ 24 w 48"/>
                <a:gd name="T89" fmla="*/ 37 h 73"/>
                <a:gd name="T90" fmla="*/ 22 w 48"/>
                <a:gd name="T91" fmla="*/ 38 h 73"/>
                <a:gd name="T92" fmla="*/ 8 w 48"/>
                <a:gd name="T93" fmla="*/ 5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" h="73">
                  <a:moveTo>
                    <a:pt x="13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7" y="59"/>
                    <a:pt x="37" y="59"/>
                  </a:cubicBezTo>
                  <a:cubicBezTo>
                    <a:pt x="38" y="58"/>
                    <a:pt x="38" y="57"/>
                    <a:pt x="38" y="57"/>
                  </a:cubicBezTo>
                  <a:cubicBezTo>
                    <a:pt x="36" y="49"/>
                    <a:pt x="31" y="41"/>
                    <a:pt x="24" y="41"/>
                  </a:cubicBezTo>
                  <a:cubicBezTo>
                    <a:pt x="17" y="41"/>
                    <a:pt x="12" y="49"/>
                    <a:pt x="11" y="57"/>
                  </a:cubicBezTo>
                  <a:cubicBezTo>
                    <a:pt x="11" y="57"/>
                    <a:pt x="11" y="58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44" y="11"/>
                  </a:moveTo>
                  <a:cubicBezTo>
                    <a:pt x="47" y="11"/>
                    <a:pt x="48" y="9"/>
                    <a:pt x="48" y="7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2"/>
                    <a:pt x="46" y="0"/>
                    <a:pt x="4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2" y="11"/>
                    <a:pt x="4" y="11"/>
                  </a:cubicBezTo>
                  <a:cubicBezTo>
                    <a:pt x="44" y="11"/>
                    <a:pt x="44" y="11"/>
                    <a:pt x="44" y="11"/>
                  </a:cubicBezTo>
                  <a:close/>
                  <a:moveTo>
                    <a:pt x="40" y="13"/>
                  </a:moveTo>
                  <a:cubicBezTo>
                    <a:pt x="44" y="13"/>
                    <a:pt x="44" y="13"/>
                    <a:pt x="44" y="13"/>
                  </a:cubicBezTo>
                  <a:cubicBezTo>
                    <a:pt x="43" y="22"/>
                    <a:pt x="39" y="31"/>
                    <a:pt x="31" y="36"/>
                  </a:cubicBezTo>
                  <a:cubicBezTo>
                    <a:pt x="39" y="42"/>
                    <a:pt x="43" y="50"/>
                    <a:pt x="44" y="59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51"/>
                    <a:pt x="35" y="41"/>
                    <a:pt x="26" y="38"/>
                  </a:cubicBezTo>
                  <a:cubicBezTo>
                    <a:pt x="25" y="38"/>
                    <a:pt x="25" y="37"/>
                    <a:pt x="25" y="36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34" y="32"/>
                    <a:pt x="39" y="21"/>
                    <a:pt x="40" y="13"/>
                  </a:cubicBezTo>
                  <a:close/>
                  <a:moveTo>
                    <a:pt x="4" y="61"/>
                  </a:moveTo>
                  <a:cubicBezTo>
                    <a:pt x="2" y="62"/>
                    <a:pt x="0" y="64"/>
                    <a:pt x="0" y="66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70"/>
                    <a:pt x="2" y="73"/>
                    <a:pt x="5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6" y="73"/>
                    <a:pt x="48" y="70"/>
                    <a:pt x="48" y="68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4"/>
                    <a:pt x="47" y="62"/>
                    <a:pt x="44" y="61"/>
                  </a:cubicBezTo>
                  <a:cubicBezTo>
                    <a:pt x="4" y="61"/>
                    <a:pt x="4" y="61"/>
                    <a:pt x="4" y="61"/>
                  </a:cubicBezTo>
                  <a:close/>
                  <a:moveTo>
                    <a:pt x="8" y="59"/>
                  </a:moveTo>
                  <a:cubicBezTo>
                    <a:pt x="4" y="59"/>
                    <a:pt x="4" y="59"/>
                    <a:pt x="4" y="59"/>
                  </a:cubicBezTo>
                  <a:cubicBezTo>
                    <a:pt x="5" y="50"/>
                    <a:pt x="10" y="42"/>
                    <a:pt x="18" y="36"/>
                  </a:cubicBezTo>
                  <a:cubicBezTo>
                    <a:pt x="10" y="31"/>
                    <a:pt x="5" y="22"/>
                    <a:pt x="4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21"/>
                    <a:pt x="14" y="32"/>
                    <a:pt x="22" y="35"/>
                  </a:cubicBezTo>
                  <a:cubicBezTo>
                    <a:pt x="23" y="35"/>
                    <a:pt x="24" y="36"/>
                    <a:pt x="24" y="37"/>
                  </a:cubicBezTo>
                  <a:cubicBezTo>
                    <a:pt x="23" y="38"/>
                    <a:pt x="23" y="38"/>
                    <a:pt x="22" y="38"/>
                  </a:cubicBezTo>
                  <a:cubicBezTo>
                    <a:pt x="14" y="41"/>
                    <a:pt x="9" y="51"/>
                    <a:pt x="8" y="5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36756" y="3308758"/>
            <a:ext cx="1847753" cy="929425"/>
            <a:chOff x="6036756" y="3308758"/>
            <a:chExt cx="1847753" cy="929425"/>
          </a:xfrm>
        </p:grpSpPr>
        <p:sp>
          <p:nvSpPr>
            <p:cNvPr id="20" name="Freeform 32"/>
            <p:cNvSpPr>
              <a:spLocks/>
            </p:cNvSpPr>
            <p:nvPr/>
          </p:nvSpPr>
          <p:spPr bwMode="auto">
            <a:xfrm rot="21319952" flipH="1">
              <a:off x="6036756" y="3308758"/>
              <a:ext cx="1847753" cy="929425"/>
            </a:xfrm>
            <a:custGeom>
              <a:avLst/>
              <a:gdLst>
                <a:gd name="T0" fmla="*/ 1332 w 1012"/>
                <a:gd name="T1" fmla="*/ 670 h 525"/>
                <a:gd name="T2" fmla="*/ 588 w 1012"/>
                <a:gd name="T3" fmla="*/ 80 h 525"/>
                <a:gd name="T4" fmla="*/ 321 w 1012"/>
                <a:gd name="T5" fmla="*/ 523 h 525"/>
                <a:gd name="T6" fmla="*/ 620 w 1012"/>
                <a:gd name="T7" fmla="*/ 505 h 525"/>
                <a:gd name="T8" fmla="*/ 1332 w 1012"/>
                <a:gd name="T9" fmla="*/ 670 h 52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012" h="525">
                  <a:moveTo>
                    <a:pt x="1012" y="525"/>
                  </a:moveTo>
                  <a:cubicBezTo>
                    <a:pt x="1012" y="525"/>
                    <a:pt x="868" y="126"/>
                    <a:pt x="447" y="63"/>
                  </a:cubicBezTo>
                  <a:cubicBezTo>
                    <a:pt x="25" y="0"/>
                    <a:pt x="0" y="368"/>
                    <a:pt x="244" y="410"/>
                  </a:cubicBezTo>
                  <a:cubicBezTo>
                    <a:pt x="327" y="424"/>
                    <a:pt x="398" y="410"/>
                    <a:pt x="471" y="396"/>
                  </a:cubicBezTo>
                  <a:cubicBezTo>
                    <a:pt x="615" y="369"/>
                    <a:pt x="764" y="341"/>
                    <a:pt x="1012" y="52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/>
            <a:lstStyle/>
            <a:p>
              <a:endParaRPr lang="zh-CN" altLang="en-US">
                <a:solidFill>
                  <a:schemeClr val="bg1"/>
                </a:solidFill>
              </a:endParaRPr>
            </a:p>
          </p:txBody>
        </p:sp>
        <p:sp>
          <p:nvSpPr>
            <p:cNvPr id="72" name="Shape 227"/>
            <p:cNvSpPr/>
            <p:nvPr/>
          </p:nvSpPr>
          <p:spPr>
            <a:xfrm>
              <a:off x="7075261" y="3451761"/>
              <a:ext cx="435027" cy="4640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260" extrusionOk="0">
                  <a:moveTo>
                    <a:pt x="11752" y="11733"/>
                  </a:moveTo>
                  <a:lnTo>
                    <a:pt x="9401" y="11733"/>
                  </a:lnTo>
                  <a:lnTo>
                    <a:pt x="9401" y="5975"/>
                  </a:lnTo>
                  <a:lnTo>
                    <a:pt x="11752" y="5975"/>
                  </a:lnTo>
                  <a:cubicBezTo>
                    <a:pt x="11752" y="5975"/>
                    <a:pt x="11752" y="11733"/>
                    <a:pt x="11752" y="11733"/>
                  </a:cubicBezTo>
                  <a:close/>
                  <a:moveTo>
                    <a:pt x="11752" y="15276"/>
                  </a:moveTo>
                  <a:lnTo>
                    <a:pt x="9401" y="15276"/>
                  </a:lnTo>
                  <a:lnTo>
                    <a:pt x="9401" y="12951"/>
                  </a:lnTo>
                  <a:lnTo>
                    <a:pt x="11752" y="12951"/>
                  </a:lnTo>
                  <a:cubicBezTo>
                    <a:pt x="11752" y="12951"/>
                    <a:pt x="11752" y="15276"/>
                    <a:pt x="11752" y="15276"/>
                  </a:cubicBezTo>
                  <a:close/>
                  <a:moveTo>
                    <a:pt x="20789" y="13227"/>
                  </a:moveTo>
                  <a:lnTo>
                    <a:pt x="18761" y="11523"/>
                  </a:lnTo>
                  <a:cubicBezTo>
                    <a:pt x="18172" y="11029"/>
                    <a:pt x="18172" y="10223"/>
                    <a:pt x="18761" y="9729"/>
                  </a:cubicBezTo>
                  <a:lnTo>
                    <a:pt x="20789" y="8025"/>
                  </a:lnTo>
                  <a:cubicBezTo>
                    <a:pt x="21376" y="7532"/>
                    <a:pt x="21220" y="7072"/>
                    <a:pt x="20441" y="7001"/>
                  </a:cubicBezTo>
                  <a:lnTo>
                    <a:pt x="17751" y="6761"/>
                  </a:lnTo>
                  <a:cubicBezTo>
                    <a:pt x="16971" y="6692"/>
                    <a:pt x="16552" y="6061"/>
                    <a:pt x="16819" y="5360"/>
                  </a:cubicBezTo>
                  <a:lnTo>
                    <a:pt x="18247" y="1615"/>
                  </a:lnTo>
                  <a:cubicBezTo>
                    <a:pt x="18515" y="912"/>
                    <a:pt x="18188" y="656"/>
                    <a:pt x="17520" y="1047"/>
                  </a:cubicBezTo>
                  <a:lnTo>
                    <a:pt x="14346" y="2896"/>
                  </a:lnTo>
                  <a:cubicBezTo>
                    <a:pt x="13678" y="3285"/>
                    <a:pt x="12815" y="3072"/>
                    <a:pt x="12430" y="2423"/>
                  </a:cubicBezTo>
                  <a:lnTo>
                    <a:pt x="11279" y="489"/>
                  </a:lnTo>
                  <a:cubicBezTo>
                    <a:pt x="10893" y="-160"/>
                    <a:pt x="10255" y="-164"/>
                    <a:pt x="9860" y="481"/>
                  </a:cubicBezTo>
                  <a:lnTo>
                    <a:pt x="8793" y="2232"/>
                  </a:lnTo>
                  <a:cubicBezTo>
                    <a:pt x="8398" y="2877"/>
                    <a:pt x="7493" y="3153"/>
                    <a:pt x="6781" y="2844"/>
                  </a:cubicBezTo>
                  <a:lnTo>
                    <a:pt x="4900" y="2031"/>
                  </a:lnTo>
                  <a:cubicBezTo>
                    <a:pt x="4188" y="1723"/>
                    <a:pt x="3639" y="2080"/>
                    <a:pt x="3682" y="2825"/>
                  </a:cubicBezTo>
                  <a:lnTo>
                    <a:pt x="3784" y="4615"/>
                  </a:lnTo>
                  <a:cubicBezTo>
                    <a:pt x="3826" y="5360"/>
                    <a:pt x="3242" y="6128"/>
                    <a:pt x="2486" y="6320"/>
                  </a:cubicBezTo>
                  <a:lnTo>
                    <a:pt x="670" y="6780"/>
                  </a:lnTo>
                  <a:cubicBezTo>
                    <a:pt x="-85" y="6972"/>
                    <a:pt x="-224" y="7532"/>
                    <a:pt x="365" y="8025"/>
                  </a:cubicBezTo>
                  <a:lnTo>
                    <a:pt x="2394" y="9729"/>
                  </a:lnTo>
                  <a:cubicBezTo>
                    <a:pt x="2981" y="10223"/>
                    <a:pt x="2981" y="11029"/>
                    <a:pt x="2394" y="11523"/>
                  </a:cubicBezTo>
                  <a:lnTo>
                    <a:pt x="365" y="13225"/>
                  </a:lnTo>
                  <a:cubicBezTo>
                    <a:pt x="-224" y="13720"/>
                    <a:pt x="-68" y="14196"/>
                    <a:pt x="709" y="14285"/>
                  </a:cubicBezTo>
                  <a:lnTo>
                    <a:pt x="3171" y="14567"/>
                  </a:lnTo>
                  <a:cubicBezTo>
                    <a:pt x="3948" y="14656"/>
                    <a:pt x="4381" y="15309"/>
                    <a:pt x="4133" y="16017"/>
                  </a:cubicBezTo>
                  <a:lnTo>
                    <a:pt x="2869" y="19625"/>
                  </a:lnTo>
                  <a:cubicBezTo>
                    <a:pt x="2622" y="20333"/>
                    <a:pt x="2976" y="20609"/>
                    <a:pt x="3655" y="20240"/>
                  </a:cubicBezTo>
                  <a:lnTo>
                    <a:pt x="6549" y="18661"/>
                  </a:lnTo>
                  <a:cubicBezTo>
                    <a:pt x="7229" y="18291"/>
                    <a:pt x="8143" y="18495"/>
                    <a:pt x="8581" y="19113"/>
                  </a:cubicBezTo>
                  <a:lnTo>
                    <a:pt x="9782" y="20816"/>
                  </a:lnTo>
                  <a:cubicBezTo>
                    <a:pt x="10219" y="21436"/>
                    <a:pt x="10875" y="21403"/>
                    <a:pt x="11240" y="20741"/>
                  </a:cubicBezTo>
                  <a:lnTo>
                    <a:pt x="12297" y="18823"/>
                  </a:lnTo>
                  <a:cubicBezTo>
                    <a:pt x="12660" y="18160"/>
                    <a:pt x="13532" y="17891"/>
                    <a:pt x="14234" y="18221"/>
                  </a:cubicBezTo>
                  <a:lnTo>
                    <a:pt x="16272" y="19181"/>
                  </a:lnTo>
                  <a:cubicBezTo>
                    <a:pt x="16974" y="19511"/>
                    <a:pt x="17514" y="19172"/>
                    <a:pt x="17472" y="18427"/>
                  </a:cubicBezTo>
                  <a:lnTo>
                    <a:pt x="17370" y="16637"/>
                  </a:lnTo>
                  <a:cubicBezTo>
                    <a:pt x="17327" y="15891"/>
                    <a:pt x="17912" y="15124"/>
                    <a:pt x="18668" y="14932"/>
                  </a:cubicBezTo>
                  <a:lnTo>
                    <a:pt x="20482" y="14472"/>
                  </a:lnTo>
                  <a:cubicBezTo>
                    <a:pt x="21239" y="14280"/>
                    <a:pt x="21376" y="13720"/>
                    <a:pt x="20789" y="1322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 defTabSz="457200">
                <a:defRPr sz="1200">
                  <a:solidFill>
                    <a:srgbClr val="000000"/>
                  </a:solidFill>
                  <a:latin typeface="Helvetica"/>
                  <a:ea typeface="Helvetica"/>
                  <a:cs typeface="Helvetica"/>
                  <a:sym typeface="Helvetica"/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76721144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4311660" y="2021582"/>
            <a:ext cx="3568679" cy="3577371"/>
            <a:chOff x="4311660" y="2021582"/>
            <a:chExt cx="3568679" cy="3577371"/>
          </a:xfrm>
        </p:grpSpPr>
        <p:grpSp>
          <p:nvGrpSpPr>
            <p:cNvPr id="2" name="Group 1"/>
            <p:cNvGrpSpPr/>
            <p:nvPr/>
          </p:nvGrpSpPr>
          <p:grpSpPr>
            <a:xfrm rot="2695887">
              <a:off x="4311660" y="2021582"/>
              <a:ext cx="3568679" cy="3577371"/>
              <a:chOff x="5432986" y="816598"/>
              <a:chExt cx="3233177" cy="3241052"/>
            </a:xfrm>
          </p:grpSpPr>
          <p:sp>
            <p:nvSpPr>
              <p:cNvPr id="3" name="Shape 2881"/>
              <p:cNvSpPr/>
              <p:nvPr/>
            </p:nvSpPr>
            <p:spPr>
              <a:xfrm>
                <a:off x="6912900" y="816598"/>
                <a:ext cx="750430" cy="785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2" y="25"/>
                    </a:moveTo>
                    <a:lnTo>
                      <a:pt x="14204" y="0"/>
                    </a:lnTo>
                    <a:cubicBezTo>
                      <a:pt x="16082" y="32"/>
                      <a:pt x="17879" y="733"/>
                      <a:pt x="19243" y="1966"/>
                    </a:cubicBezTo>
                    <a:cubicBezTo>
                      <a:pt x="20712" y="3295"/>
                      <a:pt x="21562" y="5132"/>
                      <a:pt x="21600" y="7064"/>
                    </a:cubicBezTo>
                    <a:lnTo>
                      <a:pt x="21600" y="21600"/>
                    </a:lnTo>
                    <a:cubicBezTo>
                      <a:pt x="21302" y="19542"/>
                      <a:pt x="20155" y="17684"/>
                      <a:pt x="18415" y="16437"/>
                    </a:cubicBezTo>
                    <a:cubicBezTo>
                      <a:pt x="17059" y="15465"/>
                      <a:pt x="15416" y="14925"/>
                      <a:pt x="13721" y="14894"/>
                    </a:cubicBezTo>
                    <a:lnTo>
                      <a:pt x="0" y="14894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4" name="Shape 2882"/>
              <p:cNvSpPr/>
              <p:nvPr/>
            </p:nvSpPr>
            <p:spPr>
              <a:xfrm>
                <a:off x="6433598" y="816627"/>
                <a:ext cx="785077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21567" y="5"/>
                    </a:moveTo>
                    <a:lnTo>
                      <a:pt x="7224" y="5"/>
                    </a:lnTo>
                    <a:cubicBezTo>
                      <a:pt x="6172" y="-30"/>
                      <a:pt x="5137" y="111"/>
                      <a:pt x="4189" y="405"/>
                    </a:cubicBezTo>
                    <a:cubicBezTo>
                      <a:pt x="3278" y="688"/>
                      <a:pt x="2447" y="1113"/>
                      <a:pt x="1763" y="1666"/>
                    </a:cubicBezTo>
                    <a:cubicBezTo>
                      <a:pt x="598" y="2609"/>
                      <a:pt x="-33" y="3848"/>
                      <a:pt x="1" y="5125"/>
                    </a:cubicBezTo>
                    <a:lnTo>
                      <a:pt x="1" y="21570"/>
                    </a:lnTo>
                    <a:lnTo>
                      <a:pt x="14839" y="21570"/>
                    </a:lnTo>
                    <a:lnTo>
                      <a:pt x="14839" y="6265"/>
                    </a:lnTo>
                    <a:cubicBezTo>
                      <a:pt x="14768" y="4883"/>
                      <a:pt x="15331" y="3524"/>
                      <a:pt x="16436" y="2409"/>
                    </a:cubicBezTo>
                    <a:cubicBezTo>
                      <a:pt x="17676" y="1158"/>
                      <a:pt x="19508" y="299"/>
                      <a:pt x="21567" y="5"/>
                    </a:cubicBezTo>
                    <a:close/>
                  </a:path>
                </a:pathLst>
              </a:custGeom>
              <a:solidFill>
                <a:schemeClr val="accent3">
                  <a:alpha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5" name="Shape 2883"/>
              <p:cNvSpPr/>
              <p:nvPr/>
            </p:nvSpPr>
            <p:spPr>
              <a:xfrm rot="5400000">
                <a:off x="6049863" y="1443894"/>
                <a:ext cx="785682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0" y="5"/>
                    </a:moveTo>
                    <a:lnTo>
                      <a:pt x="14343" y="5"/>
                    </a:lnTo>
                    <a:cubicBezTo>
                      <a:pt x="15395" y="-30"/>
                      <a:pt x="16430" y="111"/>
                      <a:pt x="17378" y="405"/>
                    </a:cubicBezTo>
                    <a:cubicBezTo>
                      <a:pt x="18289" y="688"/>
                      <a:pt x="19120" y="1113"/>
                      <a:pt x="19804" y="1666"/>
                    </a:cubicBezTo>
                    <a:cubicBezTo>
                      <a:pt x="20969" y="2609"/>
                      <a:pt x="21600" y="3848"/>
                      <a:pt x="21566" y="5125"/>
                    </a:cubicBezTo>
                    <a:lnTo>
                      <a:pt x="21566" y="21570"/>
                    </a:lnTo>
                    <a:lnTo>
                      <a:pt x="6728" y="21570"/>
                    </a:lnTo>
                    <a:lnTo>
                      <a:pt x="6728" y="6265"/>
                    </a:lnTo>
                    <a:cubicBezTo>
                      <a:pt x="6799" y="4883"/>
                      <a:pt x="6236" y="3524"/>
                      <a:pt x="5131" y="2409"/>
                    </a:cubicBezTo>
                    <a:cubicBezTo>
                      <a:pt x="3891" y="1158"/>
                      <a:pt x="2059" y="299"/>
                      <a:pt x="0" y="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alpha val="7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6" name="Shape 2884"/>
              <p:cNvSpPr/>
              <p:nvPr/>
            </p:nvSpPr>
            <p:spPr>
              <a:xfrm rot="16200000">
                <a:off x="5450719" y="1809119"/>
                <a:ext cx="750430" cy="785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2" y="25"/>
                    </a:moveTo>
                    <a:lnTo>
                      <a:pt x="14204" y="0"/>
                    </a:lnTo>
                    <a:cubicBezTo>
                      <a:pt x="16082" y="32"/>
                      <a:pt x="17879" y="733"/>
                      <a:pt x="19243" y="1966"/>
                    </a:cubicBezTo>
                    <a:cubicBezTo>
                      <a:pt x="20712" y="3295"/>
                      <a:pt x="21562" y="5132"/>
                      <a:pt x="21600" y="7064"/>
                    </a:cubicBezTo>
                    <a:lnTo>
                      <a:pt x="21600" y="21600"/>
                    </a:lnTo>
                    <a:cubicBezTo>
                      <a:pt x="21302" y="19542"/>
                      <a:pt x="20155" y="17684"/>
                      <a:pt x="18415" y="16437"/>
                    </a:cubicBezTo>
                    <a:cubicBezTo>
                      <a:pt x="17059" y="15465"/>
                      <a:pt x="15416" y="14925"/>
                      <a:pt x="13721" y="14894"/>
                    </a:cubicBezTo>
                    <a:lnTo>
                      <a:pt x="0" y="14894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" name="Shape 2885"/>
              <p:cNvSpPr/>
              <p:nvPr/>
            </p:nvSpPr>
            <p:spPr>
              <a:xfrm rot="16200000">
                <a:off x="5571078" y="2130461"/>
                <a:ext cx="785076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21567" y="5"/>
                    </a:moveTo>
                    <a:lnTo>
                      <a:pt x="7224" y="5"/>
                    </a:lnTo>
                    <a:cubicBezTo>
                      <a:pt x="6172" y="-30"/>
                      <a:pt x="5137" y="111"/>
                      <a:pt x="4189" y="405"/>
                    </a:cubicBezTo>
                    <a:cubicBezTo>
                      <a:pt x="3278" y="688"/>
                      <a:pt x="2447" y="1113"/>
                      <a:pt x="1763" y="1666"/>
                    </a:cubicBezTo>
                    <a:cubicBezTo>
                      <a:pt x="598" y="2609"/>
                      <a:pt x="-33" y="3848"/>
                      <a:pt x="1" y="5125"/>
                    </a:cubicBezTo>
                    <a:lnTo>
                      <a:pt x="1" y="21570"/>
                    </a:lnTo>
                    <a:lnTo>
                      <a:pt x="14839" y="21570"/>
                    </a:lnTo>
                    <a:lnTo>
                      <a:pt x="14839" y="6265"/>
                    </a:lnTo>
                    <a:cubicBezTo>
                      <a:pt x="14768" y="4883"/>
                      <a:pt x="15331" y="3524"/>
                      <a:pt x="16436" y="2409"/>
                    </a:cubicBezTo>
                    <a:cubicBezTo>
                      <a:pt x="17676" y="1158"/>
                      <a:pt x="19508" y="299"/>
                      <a:pt x="21567" y="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alpha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" name="Shape 2886"/>
              <p:cNvSpPr/>
              <p:nvPr/>
            </p:nvSpPr>
            <p:spPr>
              <a:xfrm>
                <a:off x="6186832" y="2513361"/>
                <a:ext cx="785682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0" y="5"/>
                    </a:moveTo>
                    <a:lnTo>
                      <a:pt x="14343" y="5"/>
                    </a:lnTo>
                    <a:cubicBezTo>
                      <a:pt x="15395" y="-30"/>
                      <a:pt x="16430" y="111"/>
                      <a:pt x="17378" y="405"/>
                    </a:cubicBezTo>
                    <a:cubicBezTo>
                      <a:pt x="18289" y="688"/>
                      <a:pt x="19120" y="1113"/>
                      <a:pt x="19804" y="1666"/>
                    </a:cubicBezTo>
                    <a:cubicBezTo>
                      <a:pt x="20969" y="2609"/>
                      <a:pt x="21600" y="3848"/>
                      <a:pt x="21566" y="5125"/>
                    </a:cubicBezTo>
                    <a:lnTo>
                      <a:pt x="21566" y="21570"/>
                    </a:lnTo>
                    <a:lnTo>
                      <a:pt x="6728" y="21570"/>
                    </a:lnTo>
                    <a:lnTo>
                      <a:pt x="6728" y="6265"/>
                    </a:lnTo>
                    <a:cubicBezTo>
                      <a:pt x="6799" y="4883"/>
                      <a:pt x="6236" y="3524"/>
                      <a:pt x="5131" y="2409"/>
                    </a:cubicBezTo>
                    <a:cubicBezTo>
                      <a:pt x="3891" y="1158"/>
                      <a:pt x="2059" y="299"/>
                      <a:pt x="0" y="5"/>
                    </a:cubicBezTo>
                    <a:close/>
                  </a:path>
                </a:pathLst>
              </a:custGeom>
              <a:solidFill>
                <a:schemeClr val="accent3">
                  <a:alpha val="7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Shape 2887"/>
              <p:cNvSpPr/>
              <p:nvPr/>
            </p:nvSpPr>
            <p:spPr>
              <a:xfrm rot="10800000">
                <a:off x="6431842" y="3271919"/>
                <a:ext cx="749682" cy="785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2" y="25"/>
                    </a:moveTo>
                    <a:lnTo>
                      <a:pt x="14204" y="0"/>
                    </a:lnTo>
                    <a:cubicBezTo>
                      <a:pt x="16082" y="32"/>
                      <a:pt x="17879" y="733"/>
                      <a:pt x="19243" y="1966"/>
                    </a:cubicBezTo>
                    <a:cubicBezTo>
                      <a:pt x="20712" y="3295"/>
                      <a:pt x="21562" y="5132"/>
                      <a:pt x="21600" y="7064"/>
                    </a:cubicBezTo>
                    <a:lnTo>
                      <a:pt x="21600" y="21600"/>
                    </a:lnTo>
                    <a:cubicBezTo>
                      <a:pt x="21302" y="19542"/>
                      <a:pt x="20155" y="17684"/>
                      <a:pt x="18415" y="16437"/>
                    </a:cubicBezTo>
                    <a:cubicBezTo>
                      <a:pt x="17059" y="15465"/>
                      <a:pt x="15416" y="14925"/>
                      <a:pt x="13721" y="14894"/>
                    </a:cubicBezTo>
                    <a:lnTo>
                      <a:pt x="0" y="14894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" name="Shape 2888"/>
              <p:cNvSpPr/>
              <p:nvPr/>
            </p:nvSpPr>
            <p:spPr>
              <a:xfrm rot="10800000">
                <a:off x="6879151" y="2994560"/>
                <a:ext cx="785077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21567" y="5"/>
                    </a:moveTo>
                    <a:lnTo>
                      <a:pt x="7224" y="5"/>
                    </a:lnTo>
                    <a:cubicBezTo>
                      <a:pt x="6172" y="-30"/>
                      <a:pt x="5137" y="111"/>
                      <a:pt x="4189" y="405"/>
                    </a:cubicBezTo>
                    <a:cubicBezTo>
                      <a:pt x="3278" y="688"/>
                      <a:pt x="2447" y="1113"/>
                      <a:pt x="1763" y="1666"/>
                    </a:cubicBezTo>
                    <a:cubicBezTo>
                      <a:pt x="598" y="2609"/>
                      <a:pt x="-33" y="3848"/>
                      <a:pt x="1" y="5125"/>
                    </a:cubicBezTo>
                    <a:lnTo>
                      <a:pt x="1" y="21570"/>
                    </a:lnTo>
                    <a:lnTo>
                      <a:pt x="14839" y="21570"/>
                    </a:lnTo>
                    <a:lnTo>
                      <a:pt x="14839" y="6265"/>
                    </a:lnTo>
                    <a:cubicBezTo>
                      <a:pt x="14768" y="4883"/>
                      <a:pt x="15331" y="3524"/>
                      <a:pt x="16436" y="2409"/>
                    </a:cubicBezTo>
                    <a:cubicBezTo>
                      <a:pt x="17676" y="1158"/>
                      <a:pt x="19508" y="299"/>
                      <a:pt x="21567" y="5"/>
                    </a:cubicBezTo>
                    <a:close/>
                  </a:path>
                </a:pathLst>
              </a:custGeom>
              <a:solidFill>
                <a:schemeClr val="accent3">
                  <a:alpha val="99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" name="Shape 2889"/>
              <p:cNvSpPr/>
              <p:nvPr/>
            </p:nvSpPr>
            <p:spPr>
              <a:xfrm rot="16200000">
                <a:off x="7260076" y="2375766"/>
                <a:ext cx="785682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0" y="5"/>
                    </a:moveTo>
                    <a:lnTo>
                      <a:pt x="14343" y="5"/>
                    </a:lnTo>
                    <a:cubicBezTo>
                      <a:pt x="15395" y="-30"/>
                      <a:pt x="16430" y="111"/>
                      <a:pt x="17378" y="405"/>
                    </a:cubicBezTo>
                    <a:cubicBezTo>
                      <a:pt x="18289" y="688"/>
                      <a:pt x="19120" y="1113"/>
                      <a:pt x="19804" y="1666"/>
                    </a:cubicBezTo>
                    <a:cubicBezTo>
                      <a:pt x="20969" y="2609"/>
                      <a:pt x="21600" y="3848"/>
                      <a:pt x="21566" y="5125"/>
                    </a:cubicBezTo>
                    <a:lnTo>
                      <a:pt x="21566" y="21570"/>
                    </a:lnTo>
                    <a:lnTo>
                      <a:pt x="6728" y="21570"/>
                    </a:lnTo>
                    <a:lnTo>
                      <a:pt x="6728" y="6265"/>
                    </a:lnTo>
                    <a:cubicBezTo>
                      <a:pt x="6799" y="4883"/>
                      <a:pt x="6236" y="3524"/>
                      <a:pt x="5131" y="2409"/>
                    </a:cubicBezTo>
                    <a:cubicBezTo>
                      <a:pt x="3891" y="1158"/>
                      <a:pt x="2059" y="299"/>
                      <a:pt x="0" y="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alpha val="7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Shape 2890"/>
              <p:cNvSpPr/>
              <p:nvPr/>
            </p:nvSpPr>
            <p:spPr>
              <a:xfrm rot="5400000">
                <a:off x="7898083" y="2286941"/>
                <a:ext cx="750430" cy="7857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62" y="25"/>
                    </a:moveTo>
                    <a:lnTo>
                      <a:pt x="14204" y="0"/>
                    </a:lnTo>
                    <a:cubicBezTo>
                      <a:pt x="16082" y="32"/>
                      <a:pt x="17879" y="733"/>
                      <a:pt x="19243" y="1966"/>
                    </a:cubicBezTo>
                    <a:cubicBezTo>
                      <a:pt x="20712" y="3295"/>
                      <a:pt x="21562" y="5132"/>
                      <a:pt x="21600" y="7064"/>
                    </a:cubicBezTo>
                    <a:lnTo>
                      <a:pt x="21600" y="21600"/>
                    </a:lnTo>
                    <a:cubicBezTo>
                      <a:pt x="21302" y="19542"/>
                      <a:pt x="20155" y="17684"/>
                      <a:pt x="18415" y="16437"/>
                    </a:cubicBezTo>
                    <a:cubicBezTo>
                      <a:pt x="17059" y="15465"/>
                      <a:pt x="15416" y="14925"/>
                      <a:pt x="13721" y="14894"/>
                    </a:cubicBezTo>
                    <a:lnTo>
                      <a:pt x="0" y="14894"/>
                    </a:lnTo>
                    <a:lnTo>
                      <a:pt x="62" y="25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 cap="flat">
                <a:noFill/>
                <a:miter lim="400000"/>
              </a:ln>
              <a:effectLst/>
              <a:extLst>
                <a:ext uri="{C572A759-6A51-4108-AA02-DFA0A04FC94B}">
                  <ma14:wrappingTextBoxFlag xmlns="" xmlns:ma14="http://schemas.microsoft.com/office/mac/drawingml/2011/main" val="1"/>
                </a:ext>
              </a:extLst>
            </p:spPr>
            <p:txBody>
              <a:bodyPr wrap="square" lIns="0" tIns="0" rIns="0" bIns="0" numCol="1" anchor="ctr">
                <a:noAutofit/>
              </a:bodyPr>
              <a:lstStyle>
                <a:lvl1pPr>
                  <a:defRPr sz="3200"/>
                </a:lvl1pPr>
              </a:lstStyle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800"/>
                </a:pPr>
                <a:r>
                  <a:rPr kumimoji="0" sz="1800" b="0" i="0" u="none" strike="noStrike" kern="0" cap="none" spc="0" normalizeH="0" baseline="0" noProof="0">
                    <a:ln>
                      <a:noFill/>
                    </a:ln>
                    <a:solidFill>
                      <a:srgbClr val="070707"/>
                    </a:solidFill>
                    <a:effectLst/>
                    <a:uLnTx/>
                    <a:uFillTx/>
                  </a:rPr>
                  <a:t>  </a:t>
                </a:r>
              </a:p>
            </p:txBody>
          </p:sp>
          <p:sp>
            <p:nvSpPr>
              <p:cNvPr id="13" name="Shape 2891"/>
              <p:cNvSpPr/>
              <p:nvPr/>
            </p:nvSpPr>
            <p:spPr>
              <a:xfrm rot="5400000">
                <a:off x="7741369" y="1688367"/>
                <a:ext cx="785682" cy="106126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67" h="21570" extrusionOk="0">
                    <a:moveTo>
                      <a:pt x="21567" y="5"/>
                    </a:moveTo>
                    <a:lnTo>
                      <a:pt x="7224" y="5"/>
                    </a:lnTo>
                    <a:cubicBezTo>
                      <a:pt x="6172" y="-30"/>
                      <a:pt x="5137" y="111"/>
                      <a:pt x="4189" y="405"/>
                    </a:cubicBezTo>
                    <a:cubicBezTo>
                      <a:pt x="3278" y="688"/>
                      <a:pt x="2447" y="1113"/>
                      <a:pt x="1763" y="1666"/>
                    </a:cubicBezTo>
                    <a:cubicBezTo>
                      <a:pt x="598" y="2609"/>
                      <a:pt x="-33" y="3848"/>
                      <a:pt x="1" y="5125"/>
                    </a:cubicBezTo>
                    <a:lnTo>
                      <a:pt x="1" y="21570"/>
                    </a:lnTo>
                    <a:lnTo>
                      <a:pt x="14839" y="21570"/>
                    </a:lnTo>
                    <a:lnTo>
                      <a:pt x="14839" y="6265"/>
                    </a:lnTo>
                    <a:cubicBezTo>
                      <a:pt x="14768" y="4883"/>
                      <a:pt x="15331" y="3524"/>
                      <a:pt x="16436" y="2409"/>
                    </a:cubicBezTo>
                    <a:cubicBezTo>
                      <a:pt x="17676" y="1158"/>
                      <a:pt x="19508" y="299"/>
                      <a:pt x="21567" y="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alpha val="8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4" name="Shape 2892"/>
              <p:cNvSpPr/>
              <p:nvPr/>
            </p:nvSpPr>
            <p:spPr>
              <a:xfrm>
                <a:off x="7121974" y="1356081"/>
                <a:ext cx="784411" cy="101081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571" h="21577" extrusionOk="0">
                    <a:moveTo>
                      <a:pt x="21571" y="21576"/>
                    </a:moveTo>
                    <a:lnTo>
                      <a:pt x="6819" y="21576"/>
                    </a:lnTo>
                    <a:cubicBezTo>
                      <a:pt x="5102" y="21600"/>
                      <a:pt x="3439" y="21109"/>
                      <a:pt x="2174" y="20204"/>
                    </a:cubicBezTo>
                    <a:cubicBezTo>
                      <a:pt x="762" y="19194"/>
                      <a:pt x="-29" y="17762"/>
                      <a:pt x="1" y="16269"/>
                    </a:cubicBezTo>
                    <a:lnTo>
                      <a:pt x="1" y="0"/>
                    </a:lnTo>
                    <a:lnTo>
                      <a:pt x="7953" y="0"/>
                    </a:lnTo>
                    <a:cubicBezTo>
                      <a:pt x="9742" y="136"/>
                      <a:pt x="11415" y="748"/>
                      <a:pt x="12693" y="1732"/>
                    </a:cubicBezTo>
                    <a:cubicBezTo>
                      <a:pt x="13838" y="2615"/>
                      <a:pt x="14604" y="3751"/>
                      <a:pt x="14885" y="4986"/>
                    </a:cubicBezTo>
                    <a:lnTo>
                      <a:pt x="14885" y="15586"/>
                    </a:lnTo>
                    <a:cubicBezTo>
                      <a:pt x="15008" y="16953"/>
                      <a:pt x="15676" y="18257"/>
                      <a:pt x="16796" y="19315"/>
                    </a:cubicBezTo>
                    <a:cubicBezTo>
                      <a:pt x="18014" y="20466"/>
                      <a:pt x="19697" y="21263"/>
                      <a:pt x="21571" y="21576"/>
                    </a:cubicBezTo>
                    <a:close/>
                  </a:path>
                </a:pathLst>
              </a:custGeom>
              <a:solidFill>
                <a:schemeClr val="accent3">
                  <a:alpha val="7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60" name="Freeform 51"/>
            <p:cNvSpPr>
              <a:spLocks noEditPoints="1"/>
            </p:cNvSpPr>
            <p:nvPr/>
          </p:nvSpPr>
          <p:spPr bwMode="auto">
            <a:xfrm>
              <a:off x="5921464" y="3130762"/>
              <a:ext cx="381022" cy="314758"/>
            </a:xfrm>
            <a:custGeom>
              <a:avLst/>
              <a:gdLst>
                <a:gd name="T0" fmla="*/ 83 w 107"/>
                <a:gd name="T1" fmla="*/ 63 h 88"/>
                <a:gd name="T2" fmla="*/ 83 w 107"/>
                <a:gd name="T3" fmla="*/ 7 h 88"/>
                <a:gd name="T4" fmla="*/ 83 w 107"/>
                <a:gd name="T5" fmla="*/ 3 h 88"/>
                <a:gd name="T6" fmla="*/ 85 w 107"/>
                <a:gd name="T7" fmla="*/ 0 h 88"/>
                <a:gd name="T8" fmla="*/ 87 w 107"/>
                <a:gd name="T9" fmla="*/ 0 h 88"/>
                <a:gd name="T10" fmla="*/ 89 w 107"/>
                <a:gd name="T11" fmla="*/ 0 h 88"/>
                <a:gd name="T12" fmla="*/ 89 w 107"/>
                <a:gd name="T13" fmla="*/ 69 h 88"/>
                <a:gd name="T14" fmla="*/ 87 w 107"/>
                <a:gd name="T15" fmla="*/ 70 h 88"/>
                <a:gd name="T16" fmla="*/ 85 w 107"/>
                <a:gd name="T17" fmla="*/ 69 h 88"/>
                <a:gd name="T18" fmla="*/ 83 w 107"/>
                <a:gd name="T19" fmla="*/ 67 h 88"/>
                <a:gd name="T20" fmla="*/ 83 w 107"/>
                <a:gd name="T21" fmla="*/ 63 h 88"/>
                <a:gd name="T22" fmla="*/ 24 w 107"/>
                <a:gd name="T23" fmla="*/ 63 h 88"/>
                <a:gd name="T24" fmla="*/ 24 w 107"/>
                <a:gd name="T25" fmla="*/ 7 h 88"/>
                <a:gd name="T26" fmla="*/ 24 w 107"/>
                <a:gd name="T27" fmla="*/ 3 h 88"/>
                <a:gd name="T28" fmla="*/ 22 w 107"/>
                <a:gd name="T29" fmla="*/ 0 h 88"/>
                <a:gd name="T30" fmla="*/ 20 w 107"/>
                <a:gd name="T31" fmla="*/ 0 h 88"/>
                <a:gd name="T32" fmla="*/ 18 w 107"/>
                <a:gd name="T33" fmla="*/ 0 h 88"/>
                <a:gd name="T34" fmla="*/ 18 w 107"/>
                <a:gd name="T35" fmla="*/ 69 h 88"/>
                <a:gd name="T36" fmla="*/ 20 w 107"/>
                <a:gd name="T37" fmla="*/ 70 h 88"/>
                <a:gd name="T38" fmla="*/ 22 w 107"/>
                <a:gd name="T39" fmla="*/ 69 h 88"/>
                <a:gd name="T40" fmla="*/ 24 w 107"/>
                <a:gd name="T41" fmla="*/ 67 h 88"/>
                <a:gd name="T42" fmla="*/ 24 w 107"/>
                <a:gd name="T43" fmla="*/ 63 h 88"/>
                <a:gd name="T44" fmla="*/ 36 w 107"/>
                <a:gd name="T45" fmla="*/ 51 h 88"/>
                <a:gd name="T46" fmla="*/ 36 w 107"/>
                <a:gd name="T47" fmla="*/ 55 h 88"/>
                <a:gd name="T48" fmla="*/ 33 w 107"/>
                <a:gd name="T49" fmla="*/ 58 h 88"/>
                <a:gd name="T50" fmla="*/ 31 w 107"/>
                <a:gd name="T51" fmla="*/ 59 h 88"/>
                <a:gd name="T52" fmla="*/ 29 w 107"/>
                <a:gd name="T53" fmla="*/ 58 h 88"/>
                <a:gd name="T54" fmla="*/ 29 w 107"/>
                <a:gd name="T55" fmla="*/ 12 h 88"/>
                <a:gd name="T56" fmla="*/ 31 w 107"/>
                <a:gd name="T57" fmla="*/ 11 h 88"/>
                <a:gd name="T58" fmla="*/ 33 w 107"/>
                <a:gd name="T59" fmla="*/ 12 h 88"/>
                <a:gd name="T60" fmla="*/ 36 w 107"/>
                <a:gd name="T61" fmla="*/ 14 h 88"/>
                <a:gd name="T62" fmla="*/ 36 w 107"/>
                <a:gd name="T63" fmla="*/ 18 h 88"/>
                <a:gd name="T64" fmla="*/ 36 w 107"/>
                <a:gd name="T65" fmla="*/ 51 h 88"/>
                <a:gd name="T66" fmla="*/ 61 w 107"/>
                <a:gd name="T67" fmla="*/ 80 h 88"/>
                <a:gd name="T68" fmla="*/ 54 w 107"/>
                <a:gd name="T69" fmla="*/ 88 h 88"/>
                <a:gd name="T70" fmla="*/ 46 w 107"/>
                <a:gd name="T71" fmla="*/ 80 h 88"/>
                <a:gd name="T72" fmla="*/ 46 w 107"/>
                <a:gd name="T73" fmla="*/ 24 h 88"/>
                <a:gd name="T74" fmla="*/ 54 w 107"/>
                <a:gd name="T75" fmla="*/ 16 h 88"/>
                <a:gd name="T76" fmla="*/ 61 w 107"/>
                <a:gd name="T77" fmla="*/ 24 h 88"/>
                <a:gd name="T78" fmla="*/ 61 w 107"/>
                <a:gd name="T79" fmla="*/ 80 h 88"/>
                <a:gd name="T80" fmla="*/ 71 w 107"/>
                <a:gd name="T81" fmla="*/ 51 h 88"/>
                <a:gd name="T82" fmla="*/ 71 w 107"/>
                <a:gd name="T83" fmla="*/ 55 h 88"/>
                <a:gd name="T84" fmla="*/ 74 w 107"/>
                <a:gd name="T85" fmla="*/ 58 h 88"/>
                <a:gd name="T86" fmla="*/ 76 w 107"/>
                <a:gd name="T87" fmla="*/ 59 h 88"/>
                <a:gd name="T88" fmla="*/ 78 w 107"/>
                <a:gd name="T89" fmla="*/ 58 h 88"/>
                <a:gd name="T90" fmla="*/ 78 w 107"/>
                <a:gd name="T91" fmla="*/ 12 h 88"/>
                <a:gd name="T92" fmla="*/ 76 w 107"/>
                <a:gd name="T93" fmla="*/ 11 h 88"/>
                <a:gd name="T94" fmla="*/ 74 w 107"/>
                <a:gd name="T95" fmla="*/ 12 h 88"/>
                <a:gd name="T96" fmla="*/ 71 w 107"/>
                <a:gd name="T97" fmla="*/ 14 h 88"/>
                <a:gd name="T98" fmla="*/ 71 w 107"/>
                <a:gd name="T99" fmla="*/ 18 h 88"/>
                <a:gd name="T100" fmla="*/ 71 w 107"/>
                <a:gd name="T101" fmla="*/ 5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7" h="88">
                  <a:moveTo>
                    <a:pt x="83" y="63"/>
                  </a:moveTo>
                  <a:cubicBezTo>
                    <a:pt x="97" y="47"/>
                    <a:pt x="97" y="23"/>
                    <a:pt x="83" y="7"/>
                  </a:cubicBezTo>
                  <a:cubicBezTo>
                    <a:pt x="82" y="6"/>
                    <a:pt x="82" y="4"/>
                    <a:pt x="83" y="3"/>
                  </a:cubicBezTo>
                  <a:cubicBezTo>
                    <a:pt x="85" y="0"/>
                    <a:pt x="85" y="0"/>
                    <a:pt x="85" y="0"/>
                  </a:cubicBezTo>
                  <a:cubicBezTo>
                    <a:pt x="86" y="0"/>
                    <a:pt x="86" y="0"/>
                    <a:pt x="87" y="0"/>
                  </a:cubicBezTo>
                  <a:cubicBezTo>
                    <a:pt x="88" y="0"/>
                    <a:pt x="89" y="0"/>
                    <a:pt x="89" y="0"/>
                  </a:cubicBezTo>
                  <a:cubicBezTo>
                    <a:pt x="107" y="20"/>
                    <a:pt x="107" y="50"/>
                    <a:pt x="89" y="69"/>
                  </a:cubicBezTo>
                  <a:cubicBezTo>
                    <a:pt x="89" y="70"/>
                    <a:pt x="88" y="70"/>
                    <a:pt x="87" y="70"/>
                  </a:cubicBezTo>
                  <a:cubicBezTo>
                    <a:pt x="86" y="70"/>
                    <a:pt x="86" y="70"/>
                    <a:pt x="85" y="69"/>
                  </a:cubicBezTo>
                  <a:cubicBezTo>
                    <a:pt x="83" y="67"/>
                    <a:pt x="83" y="67"/>
                    <a:pt x="83" y="67"/>
                  </a:cubicBezTo>
                  <a:cubicBezTo>
                    <a:pt x="82" y="65"/>
                    <a:pt x="82" y="64"/>
                    <a:pt x="83" y="63"/>
                  </a:cubicBezTo>
                  <a:close/>
                  <a:moveTo>
                    <a:pt x="24" y="63"/>
                  </a:moveTo>
                  <a:cubicBezTo>
                    <a:pt x="10" y="47"/>
                    <a:pt x="10" y="23"/>
                    <a:pt x="24" y="7"/>
                  </a:cubicBezTo>
                  <a:cubicBezTo>
                    <a:pt x="25" y="6"/>
                    <a:pt x="25" y="4"/>
                    <a:pt x="24" y="3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0" y="20"/>
                    <a:pt x="0" y="50"/>
                    <a:pt x="18" y="69"/>
                  </a:cubicBezTo>
                  <a:cubicBezTo>
                    <a:pt x="18" y="70"/>
                    <a:pt x="19" y="70"/>
                    <a:pt x="20" y="70"/>
                  </a:cubicBezTo>
                  <a:cubicBezTo>
                    <a:pt x="21" y="70"/>
                    <a:pt x="21" y="70"/>
                    <a:pt x="22" y="69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5"/>
                    <a:pt x="25" y="64"/>
                    <a:pt x="24" y="63"/>
                  </a:cubicBezTo>
                  <a:close/>
                  <a:moveTo>
                    <a:pt x="36" y="51"/>
                  </a:moveTo>
                  <a:cubicBezTo>
                    <a:pt x="37" y="53"/>
                    <a:pt x="37" y="54"/>
                    <a:pt x="36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2" y="59"/>
                    <a:pt x="31" y="59"/>
                  </a:cubicBezTo>
                  <a:cubicBezTo>
                    <a:pt x="30" y="58"/>
                    <a:pt x="30" y="58"/>
                    <a:pt x="29" y="58"/>
                  </a:cubicBezTo>
                  <a:cubicBezTo>
                    <a:pt x="18" y="44"/>
                    <a:pt x="18" y="25"/>
                    <a:pt x="29" y="12"/>
                  </a:cubicBezTo>
                  <a:cubicBezTo>
                    <a:pt x="30" y="11"/>
                    <a:pt x="30" y="11"/>
                    <a:pt x="31" y="11"/>
                  </a:cubicBezTo>
                  <a:cubicBezTo>
                    <a:pt x="32" y="11"/>
                    <a:pt x="33" y="11"/>
                    <a:pt x="33" y="1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7" y="15"/>
                    <a:pt x="37" y="17"/>
                    <a:pt x="36" y="18"/>
                  </a:cubicBezTo>
                  <a:cubicBezTo>
                    <a:pt x="28" y="28"/>
                    <a:pt x="28" y="42"/>
                    <a:pt x="36" y="51"/>
                  </a:cubicBezTo>
                  <a:close/>
                  <a:moveTo>
                    <a:pt x="61" y="80"/>
                  </a:moveTo>
                  <a:cubicBezTo>
                    <a:pt x="61" y="84"/>
                    <a:pt x="58" y="88"/>
                    <a:pt x="54" y="88"/>
                  </a:cubicBezTo>
                  <a:cubicBezTo>
                    <a:pt x="49" y="88"/>
                    <a:pt x="46" y="84"/>
                    <a:pt x="46" y="80"/>
                  </a:cubicBezTo>
                  <a:cubicBezTo>
                    <a:pt x="46" y="60"/>
                    <a:pt x="46" y="44"/>
                    <a:pt x="46" y="24"/>
                  </a:cubicBezTo>
                  <a:cubicBezTo>
                    <a:pt x="46" y="19"/>
                    <a:pt x="49" y="16"/>
                    <a:pt x="54" y="16"/>
                  </a:cubicBezTo>
                  <a:cubicBezTo>
                    <a:pt x="58" y="16"/>
                    <a:pt x="61" y="19"/>
                    <a:pt x="61" y="24"/>
                  </a:cubicBezTo>
                  <a:cubicBezTo>
                    <a:pt x="61" y="44"/>
                    <a:pt x="61" y="60"/>
                    <a:pt x="61" y="80"/>
                  </a:cubicBezTo>
                  <a:close/>
                  <a:moveTo>
                    <a:pt x="71" y="51"/>
                  </a:moveTo>
                  <a:cubicBezTo>
                    <a:pt x="70" y="53"/>
                    <a:pt x="70" y="54"/>
                    <a:pt x="71" y="55"/>
                  </a:cubicBezTo>
                  <a:cubicBezTo>
                    <a:pt x="74" y="58"/>
                    <a:pt x="74" y="58"/>
                    <a:pt x="74" y="58"/>
                  </a:cubicBezTo>
                  <a:cubicBezTo>
                    <a:pt x="74" y="58"/>
                    <a:pt x="75" y="59"/>
                    <a:pt x="76" y="59"/>
                  </a:cubicBezTo>
                  <a:cubicBezTo>
                    <a:pt x="77" y="58"/>
                    <a:pt x="77" y="58"/>
                    <a:pt x="78" y="58"/>
                  </a:cubicBezTo>
                  <a:cubicBezTo>
                    <a:pt x="89" y="44"/>
                    <a:pt x="89" y="25"/>
                    <a:pt x="78" y="12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5" y="11"/>
                    <a:pt x="74" y="11"/>
                    <a:pt x="74" y="12"/>
                  </a:cubicBezTo>
                  <a:cubicBezTo>
                    <a:pt x="71" y="14"/>
                    <a:pt x="71" y="14"/>
                    <a:pt x="71" y="14"/>
                  </a:cubicBezTo>
                  <a:cubicBezTo>
                    <a:pt x="70" y="15"/>
                    <a:pt x="70" y="17"/>
                    <a:pt x="71" y="18"/>
                  </a:cubicBezTo>
                  <a:cubicBezTo>
                    <a:pt x="79" y="28"/>
                    <a:pt x="79" y="42"/>
                    <a:pt x="71" y="5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6438322" y="3585909"/>
              <a:ext cx="307841" cy="286472"/>
              <a:chOff x="4418013" y="3486360"/>
              <a:chExt cx="274429" cy="255379"/>
            </a:xfrm>
            <a:solidFill>
              <a:schemeClr val="bg1"/>
            </a:solidFill>
          </p:grpSpPr>
          <p:sp>
            <p:nvSpPr>
              <p:cNvPr id="62" name="Freeform 105"/>
              <p:cNvSpPr>
                <a:spLocks/>
              </p:cNvSpPr>
              <p:nvPr/>
            </p:nvSpPr>
            <p:spPr bwMode="auto">
              <a:xfrm>
                <a:off x="4418013" y="3651251"/>
                <a:ext cx="98425" cy="90488"/>
              </a:xfrm>
              <a:custGeom>
                <a:avLst/>
                <a:gdLst>
                  <a:gd name="T0" fmla="*/ 22 w 26"/>
                  <a:gd name="T1" fmla="*/ 1 h 24"/>
                  <a:gd name="T2" fmla="*/ 20 w 26"/>
                  <a:gd name="T3" fmla="*/ 1 h 24"/>
                  <a:gd name="T4" fmla="*/ 0 w 26"/>
                  <a:gd name="T5" fmla="*/ 20 h 24"/>
                  <a:gd name="T6" fmla="*/ 0 w 26"/>
                  <a:gd name="T7" fmla="*/ 22 h 24"/>
                  <a:gd name="T8" fmla="*/ 1 w 26"/>
                  <a:gd name="T9" fmla="*/ 23 h 24"/>
                  <a:gd name="T10" fmla="*/ 5 w 26"/>
                  <a:gd name="T11" fmla="*/ 24 h 24"/>
                  <a:gd name="T12" fmla="*/ 7 w 26"/>
                  <a:gd name="T13" fmla="*/ 24 h 24"/>
                  <a:gd name="T14" fmla="*/ 25 w 26"/>
                  <a:gd name="T15" fmla="*/ 6 h 24"/>
                  <a:gd name="T16" fmla="*/ 25 w 26"/>
                  <a:gd name="T17" fmla="*/ 3 h 24"/>
                  <a:gd name="T18" fmla="*/ 22 w 26"/>
                  <a:gd name="T1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22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7" y="24"/>
                      <a:pt x="7" y="24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5"/>
                      <a:pt x="26" y="4"/>
                      <a:pt x="25" y="3"/>
                    </a:cubicBezTo>
                    <a:lnTo>
                      <a:pt x="2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106"/>
              <p:cNvSpPr>
                <a:spLocks noEditPoints="1"/>
              </p:cNvSpPr>
              <p:nvPr/>
            </p:nvSpPr>
            <p:spPr bwMode="auto">
              <a:xfrm>
                <a:off x="4444792" y="3486360"/>
                <a:ext cx="247650" cy="236538"/>
              </a:xfrm>
              <a:custGeom>
                <a:avLst/>
                <a:gdLst>
                  <a:gd name="T0" fmla="*/ 45 w 66"/>
                  <a:gd name="T1" fmla="*/ 1 h 63"/>
                  <a:gd name="T2" fmla="*/ 45 w 66"/>
                  <a:gd name="T3" fmla="*/ 0 h 63"/>
                  <a:gd name="T4" fmla="*/ 45 w 66"/>
                  <a:gd name="T5" fmla="*/ 1 h 63"/>
                  <a:gd name="T6" fmla="*/ 40 w 66"/>
                  <a:gd name="T7" fmla="*/ 1 h 63"/>
                  <a:gd name="T8" fmla="*/ 39 w 66"/>
                  <a:gd name="T9" fmla="*/ 2 h 63"/>
                  <a:gd name="T10" fmla="*/ 37 w 66"/>
                  <a:gd name="T11" fmla="*/ 6 h 63"/>
                  <a:gd name="T12" fmla="*/ 38 w 66"/>
                  <a:gd name="T13" fmla="*/ 9 h 63"/>
                  <a:gd name="T14" fmla="*/ 36 w 66"/>
                  <a:gd name="T15" fmla="*/ 16 h 63"/>
                  <a:gd name="T16" fmla="*/ 21 w 66"/>
                  <a:gd name="T17" fmla="*/ 26 h 63"/>
                  <a:gd name="T18" fmla="*/ 5 w 66"/>
                  <a:gd name="T19" fmla="*/ 26 h 63"/>
                  <a:gd name="T20" fmla="*/ 5 w 66"/>
                  <a:gd name="T21" fmla="*/ 26 h 63"/>
                  <a:gd name="T22" fmla="*/ 5 w 66"/>
                  <a:gd name="T23" fmla="*/ 26 h 63"/>
                  <a:gd name="T24" fmla="*/ 0 w 66"/>
                  <a:gd name="T25" fmla="*/ 29 h 63"/>
                  <a:gd name="T26" fmla="*/ 0 w 66"/>
                  <a:gd name="T27" fmla="*/ 30 h 63"/>
                  <a:gd name="T28" fmla="*/ 0 w 66"/>
                  <a:gd name="T29" fmla="*/ 32 h 63"/>
                  <a:gd name="T30" fmla="*/ 31 w 66"/>
                  <a:gd name="T31" fmla="*/ 62 h 63"/>
                  <a:gd name="T32" fmla="*/ 32 w 66"/>
                  <a:gd name="T33" fmla="*/ 63 h 63"/>
                  <a:gd name="T34" fmla="*/ 33 w 66"/>
                  <a:gd name="T35" fmla="*/ 62 h 63"/>
                  <a:gd name="T36" fmla="*/ 37 w 66"/>
                  <a:gd name="T37" fmla="*/ 42 h 63"/>
                  <a:gd name="T38" fmla="*/ 46 w 66"/>
                  <a:gd name="T39" fmla="*/ 27 h 63"/>
                  <a:gd name="T40" fmla="*/ 54 w 66"/>
                  <a:gd name="T41" fmla="*/ 25 h 63"/>
                  <a:gd name="T42" fmla="*/ 56 w 66"/>
                  <a:gd name="T43" fmla="*/ 25 h 63"/>
                  <a:gd name="T44" fmla="*/ 61 w 66"/>
                  <a:gd name="T45" fmla="*/ 23 h 63"/>
                  <a:gd name="T46" fmla="*/ 61 w 66"/>
                  <a:gd name="T47" fmla="*/ 23 h 63"/>
                  <a:gd name="T48" fmla="*/ 45 w 66"/>
                  <a:gd name="T49" fmla="*/ 1 h 63"/>
                  <a:gd name="T50" fmla="*/ 54 w 66"/>
                  <a:gd name="T51" fmla="*/ 9 h 63"/>
                  <a:gd name="T52" fmla="*/ 52 w 66"/>
                  <a:gd name="T53" fmla="*/ 8 h 63"/>
                  <a:gd name="T54" fmla="*/ 54 w 66"/>
                  <a:gd name="T55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63">
                    <a:moveTo>
                      <a:pt x="45" y="1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0"/>
                      <a:pt x="41" y="0"/>
                      <a:pt x="40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5"/>
                      <a:pt x="37" y="6"/>
                    </a:cubicBezTo>
                    <a:cubicBezTo>
                      <a:pt x="37" y="7"/>
                      <a:pt x="37" y="8"/>
                      <a:pt x="38" y="9"/>
                    </a:cubicBezTo>
                    <a:cubicBezTo>
                      <a:pt x="39" y="12"/>
                      <a:pt x="38" y="15"/>
                      <a:pt x="36" y="16"/>
                    </a:cubicBezTo>
                    <a:cubicBezTo>
                      <a:pt x="33" y="19"/>
                      <a:pt x="24" y="28"/>
                      <a:pt x="21" y="26"/>
                    </a:cubicBezTo>
                    <a:cubicBezTo>
                      <a:pt x="16" y="23"/>
                      <a:pt x="10" y="24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3" y="27"/>
                      <a:pt x="2" y="28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3"/>
                      <a:pt x="32" y="63"/>
                      <a:pt x="32" y="63"/>
                    </a:cubicBezTo>
                    <a:cubicBezTo>
                      <a:pt x="33" y="63"/>
                      <a:pt x="33" y="63"/>
                      <a:pt x="33" y="62"/>
                    </a:cubicBezTo>
                    <a:cubicBezTo>
                      <a:pt x="38" y="57"/>
                      <a:pt x="41" y="49"/>
                      <a:pt x="37" y="42"/>
                    </a:cubicBezTo>
                    <a:cubicBezTo>
                      <a:pt x="35" y="39"/>
                      <a:pt x="44" y="30"/>
                      <a:pt x="46" y="27"/>
                    </a:cubicBezTo>
                    <a:cubicBezTo>
                      <a:pt x="48" y="25"/>
                      <a:pt x="51" y="24"/>
                      <a:pt x="54" y="25"/>
                    </a:cubicBezTo>
                    <a:cubicBezTo>
                      <a:pt x="54" y="25"/>
                      <a:pt x="55" y="25"/>
                      <a:pt x="56" y="25"/>
                    </a:cubicBezTo>
                    <a:cubicBezTo>
                      <a:pt x="58" y="25"/>
                      <a:pt x="60" y="25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6" y="17"/>
                      <a:pt x="54" y="3"/>
                      <a:pt x="45" y="1"/>
                    </a:cubicBezTo>
                    <a:close/>
                    <a:moveTo>
                      <a:pt x="54" y="9"/>
                    </a:move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9"/>
                      <a:pt x="5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4" name="Shape 2102"/>
            <p:cNvSpPr/>
            <p:nvPr/>
          </p:nvSpPr>
          <p:spPr>
            <a:xfrm>
              <a:off x="5943084" y="4122927"/>
              <a:ext cx="324827" cy="2598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43" y="10800"/>
                  </a:moveTo>
                  <a:cubicBezTo>
                    <a:pt x="17065" y="10800"/>
                    <a:pt x="16800" y="11898"/>
                    <a:pt x="16709" y="12419"/>
                  </a:cubicBezTo>
                  <a:cubicBezTo>
                    <a:pt x="16115" y="15817"/>
                    <a:pt x="13696" y="18359"/>
                    <a:pt x="10800" y="18359"/>
                  </a:cubicBezTo>
                  <a:cubicBezTo>
                    <a:pt x="9130" y="18359"/>
                    <a:pt x="7618" y="17514"/>
                    <a:pt x="6524" y="16146"/>
                  </a:cubicBezTo>
                  <a:cubicBezTo>
                    <a:pt x="6018" y="15513"/>
                    <a:pt x="5198" y="15513"/>
                    <a:pt x="4691" y="16146"/>
                  </a:cubicBezTo>
                  <a:cubicBezTo>
                    <a:pt x="4185" y="16779"/>
                    <a:pt x="4185" y="17804"/>
                    <a:pt x="4691" y="18437"/>
                  </a:cubicBezTo>
                  <a:cubicBezTo>
                    <a:pt x="6255" y="20391"/>
                    <a:pt x="8415" y="21600"/>
                    <a:pt x="10800" y="21600"/>
                  </a:cubicBezTo>
                  <a:cubicBezTo>
                    <a:pt x="14669" y="21600"/>
                    <a:pt x="17943" y="18421"/>
                    <a:pt x="19043" y="14039"/>
                  </a:cubicBezTo>
                  <a:lnTo>
                    <a:pt x="21600" y="14039"/>
                  </a:lnTo>
                  <a:lnTo>
                    <a:pt x="21600" y="10800"/>
                  </a:lnTo>
                  <a:cubicBezTo>
                    <a:pt x="21600" y="10800"/>
                    <a:pt x="18143" y="10800"/>
                    <a:pt x="18143" y="10800"/>
                  </a:cubicBezTo>
                  <a:close/>
                  <a:moveTo>
                    <a:pt x="4891" y="9180"/>
                  </a:moveTo>
                  <a:cubicBezTo>
                    <a:pt x="5484" y="5783"/>
                    <a:pt x="7904" y="3240"/>
                    <a:pt x="10800" y="3240"/>
                  </a:cubicBezTo>
                  <a:cubicBezTo>
                    <a:pt x="12470" y="3240"/>
                    <a:pt x="13982" y="4086"/>
                    <a:pt x="15076" y="5454"/>
                  </a:cubicBezTo>
                  <a:cubicBezTo>
                    <a:pt x="15582" y="6086"/>
                    <a:pt x="16404" y="6086"/>
                    <a:pt x="16909" y="5454"/>
                  </a:cubicBezTo>
                  <a:cubicBezTo>
                    <a:pt x="17415" y="4821"/>
                    <a:pt x="17415" y="3796"/>
                    <a:pt x="16909" y="3163"/>
                  </a:cubicBezTo>
                  <a:cubicBezTo>
                    <a:pt x="15346" y="1209"/>
                    <a:pt x="13186" y="0"/>
                    <a:pt x="10800" y="0"/>
                  </a:cubicBezTo>
                  <a:cubicBezTo>
                    <a:pt x="6931" y="0"/>
                    <a:pt x="3658" y="3178"/>
                    <a:pt x="2557" y="7560"/>
                  </a:cubicBezTo>
                  <a:lnTo>
                    <a:pt x="0" y="7560"/>
                  </a:lnTo>
                  <a:lnTo>
                    <a:pt x="0" y="10800"/>
                  </a:lnTo>
                  <a:lnTo>
                    <a:pt x="3457" y="10800"/>
                  </a:lnTo>
                  <a:cubicBezTo>
                    <a:pt x="4535" y="10800"/>
                    <a:pt x="4800" y="9702"/>
                    <a:pt x="4891" y="9180"/>
                  </a:cubicBezTo>
                  <a:close/>
                  <a:moveTo>
                    <a:pt x="7343" y="10800"/>
                  </a:moveTo>
                  <a:cubicBezTo>
                    <a:pt x="7343" y="13185"/>
                    <a:pt x="8891" y="15120"/>
                    <a:pt x="10800" y="15120"/>
                  </a:cubicBezTo>
                  <a:cubicBezTo>
                    <a:pt x="12709" y="15120"/>
                    <a:pt x="14255" y="13185"/>
                    <a:pt x="14255" y="10800"/>
                  </a:cubicBezTo>
                  <a:cubicBezTo>
                    <a:pt x="14255" y="8415"/>
                    <a:pt x="12709" y="6480"/>
                    <a:pt x="10800" y="6480"/>
                  </a:cubicBezTo>
                  <a:cubicBezTo>
                    <a:pt x="8891" y="6480"/>
                    <a:pt x="7343" y="8415"/>
                    <a:pt x="7343" y="1080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5" name="Shape 719"/>
            <p:cNvSpPr/>
            <p:nvPr/>
          </p:nvSpPr>
          <p:spPr>
            <a:xfrm>
              <a:off x="5435244" y="3651930"/>
              <a:ext cx="343641" cy="2955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32" h="21446" extrusionOk="0">
                  <a:moveTo>
                    <a:pt x="9262" y="7207"/>
                  </a:moveTo>
                  <a:lnTo>
                    <a:pt x="14475" y="11108"/>
                  </a:lnTo>
                  <a:cubicBezTo>
                    <a:pt x="14915" y="11436"/>
                    <a:pt x="15500" y="11301"/>
                    <a:pt x="15796" y="10800"/>
                  </a:cubicBezTo>
                  <a:lnTo>
                    <a:pt x="21160" y="1771"/>
                  </a:lnTo>
                  <a:cubicBezTo>
                    <a:pt x="21464" y="1257"/>
                    <a:pt x="21354" y="555"/>
                    <a:pt x="20913" y="200"/>
                  </a:cubicBezTo>
                  <a:cubicBezTo>
                    <a:pt x="20472" y="-154"/>
                    <a:pt x="19869" y="-26"/>
                    <a:pt x="19564" y="487"/>
                  </a:cubicBezTo>
                  <a:lnTo>
                    <a:pt x="14734" y="8618"/>
                  </a:lnTo>
                  <a:lnTo>
                    <a:pt x="9490" y="4694"/>
                  </a:lnTo>
                  <a:cubicBezTo>
                    <a:pt x="9273" y="4532"/>
                    <a:pt x="9010" y="4478"/>
                    <a:pt x="8757" y="4541"/>
                  </a:cubicBezTo>
                  <a:cubicBezTo>
                    <a:pt x="8505" y="4607"/>
                    <a:pt x="8285" y="4785"/>
                    <a:pt x="8147" y="5039"/>
                  </a:cubicBezTo>
                  <a:lnTo>
                    <a:pt x="152" y="19712"/>
                  </a:lnTo>
                  <a:cubicBezTo>
                    <a:pt x="-136" y="20237"/>
                    <a:pt x="-2" y="20936"/>
                    <a:pt x="450" y="21269"/>
                  </a:cubicBezTo>
                  <a:cubicBezTo>
                    <a:pt x="611" y="21389"/>
                    <a:pt x="791" y="21446"/>
                    <a:pt x="969" y="21446"/>
                  </a:cubicBezTo>
                  <a:cubicBezTo>
                    <a:pt x="1290" y="21446"/>
                    <a:pt x="1604" y="21260"/>
                    <a:pt x="1788" y="20921"/>
                  </a:cubicBezTo>
                  <a:cubicBezTo>
                    <a:pt x="1788" y="20921"/>
                    <a:pt x="9262" y="7207"/>
                    <a:pt x="9262" y="7207"/>
                  </a:cubicBezTo>
                  <a:close/>
                  <a:moveTo>
                    <a:pt x="19712" y="12707"/>
                  </a:moveTo>
                  <a:lnTo>
                    <a:pt x="14952" y="17715"/>
                  </a:lnTo>
                  <a:lnTo>
                    <a:pt x="9355" y="12653"/>
                  </a:lnTo>
                  <a:cubicBezTo>
                    <a:pt x="9249" y="12556"/>
                    <a:pt x="9125" y="12487"/>
                    <a:pt x="8994" y="12450"/>
                  </a:cubicBezTo>
                  <a:lnTo>
                    <a:pt x="8249" y="12234"/>
                  </a:lnTo>
                  <a:lnTo>
                    <a:pt x="7154" y="14242"/>
                  </a:lnTo>
                  <a:lnTo>
                    <a:pt x="8327" y="14582"/>
                  </a:lnTo>
                  <a:lnTo>
                    <a:pt x="14404" y="20078"/>
                  </a:lnTo>
                  <a:cubicBezTo>
                    <a:pt x="14580" y="20237"/>
                    <a:pt x="14789" y="20317"/>
                    <a:pt x="14999" y="20317"/>
                  </a:cubicBezTo>
                  <a:cubicBezTo>
                    <a:pt x="15232" y="20317"/>
                    <a:pt x="15466" y="20218"/>
                    <a:pt x="15650" y="20026"/>
                  </a:cubicBezTo>
                  <a:lnTo>
                    <a:pt x="21012" y="14382"/>
                  </a:lnTo>
                  <a:cubicBezTo>
                    <a:pt x="21410" y="13963"/>
                    <a:pt x="21441" y="13250"/>
                    <a:pt x="21081" y="12788"/>
                  </a:cubicBezTo>
                  <a:cubicBezTo>
                    <a:pt x="20722" y="12325"/>
                    <a:pt x="20109" y="12289"/>
                    <a:pt x="19712" y="12707"/>
                  </a:cubicBezTo>
                  <a:close/>
                  <a:moveTo>
                    <a:pt x="735" y="12382"/>
                  </a:moveTo>
                  <a:lnTo>
                    <a:pt x="2190" y="12804"/>
                  </a:lnTo>
                  <a:lnTo>
                    <a:pt x="3284" y="10795"/>
                  </a:lnTo>
                  <a:lnTo>
                    <a:pt x="1204" y="10192"/>
                  </a:lnTo>
                  <a:cubicBezTo>
                    <a:pt x="683" y="10040"/>
                    <a:pt x="158" y="10410"/>
                    <a:pt x="28" y="11015"/>
                  </a:cubicBezTo>
                  <a:cubicBezTo>
                    <a:pt x="-100" y="11620"/>
                    <a:pt x="216" y="12231"/>
                    <a:pt x="735" y="12382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sp>
        <p:nvSpPr>
          <p:cNvPr id="28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Aida Analysis 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9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834342" y="1939176"/>
            <a:ext cx="2959965" cy="1077937"/>
            <a:chOff x="1679271" y="2220559"/>
            <a:chExt cx="2959965" cy="1077937"/>
          </a:xfrm>
        </p:grpSpPr>
        <p:sp>
          <p:nvSpPr>
            <p:cNvPr id="31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Atention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34342" y="4544807"/>
            <a:ext cx="2959965" cy="1077937"/>
            <a:chOff x="1679271" y="2220559"/>
            <a:chExt cx="2959965" cy="1077937"/>
          </a:xfrm>
        </p:grpSpPr>
        <p:sp>
          <p:nvSpPr>
            <p:cNvPr id="34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Desire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438370" y="1939176"/>
            <a:ext cx="2955174" cy="1077937"/>
            <a:chOff x="1603804" y="2220559"/>
            <a:chExt cx="2955174" cy="1077937"/>
          </a:xfrm>
        </p:grpSpPr>
        <p:sp>
          <p:nvSpPr>
            <p:cNvPr id="37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Interest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438370" y="4544807"/>
            <a:ext cx="2955174" cy="1077937"/>
            <a:chOff x="1603804" y="2220559"/>
            <a:chExt cx="2955174" cy="1077937"/>
          </a:xfrm>
        </p:grpSpPr>
        <p:sp>
          <p:nvSpPr>
            <p:cNvPr id="43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Action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6" name="Oval 4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9" name="Rounded Rectangle 4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56" name="Title 1"/>
          <p:cNvSpPr txBox="1">
            <a:spLocks/>
          </p:cNvSpPr>
          <p:nvPr/>
        </p:nvSpPr>
        <p:spPr>
          <a:xfrm>
            <a:off x="4761450" y="2480682"/>
            <a:ext cx="601399" cy="56298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 i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A</a:t>
            </a:r>
            <a:endParaRPr lang="en-GB" b="1" i="1" dirty="0">
              <a:solidFill>
                <a:schemeClr val="bg1"/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57" name="Title 1"/>
          <p:cNvSpPr txBox="1">
            <a:spLocks/>
          </p:cNvSpPr>
          <p:nvPr/>
        </p:nvSpPr>
        <p:spPr>
          <a:xfrm>
            <a:off x="6915590" y="2480682"/>
            <a:ext cx="601399" cy="56298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 i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I</a:t>
            </a:r>
            <a:endParaRPr lang="en-GB" b="1" i="1" dirty="0">
              <a:solidFill>
                <a:schemeClr val="bg1"/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58" name="Title 1"/>
          <p:cNvSpPr txBox="1">
            <a:spLocks/>
          </p:cNvSpPr>
          <p:nvPr/>
        </p:nvSpPr>
        <p:spPr>
          <a:xfrm>
            <a:off x="4761450" y="4519289"/>
            <a:ext cx="601399" cy="56298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 i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D</a:t>
            </a:r>
            <a:endParaRPr lang="en-GB" b="1" i="1" dirty="0">
              <a:solidFill>
                <a:schemeClr val="bg1"/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59" name="Title 1"/>
          <p:cNvSpPr txBox="1">
            <a:spLocks/>
          </p:cNvSpPr>
          <p:nvPr/>
        </p:nvSpPr>
        <p:spPr>
          <a:xfrm>
            <a:off x="6807214" y="4519289"/>
            <a:ext cx="601399" cy="562989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b="1" i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Heavy Italic" panose="00000A00000000000000" pitchFamily="50" charset="0"/>
                <a:cs typeface="Clear Sans" panose="020B0503030202020304" pitchFamily="34" charset="0"/>
              </a:rPr>
              <a:t>A</a:t>
            </a:r>
            <a:endParaRPr lang="en-GB" b="1" i="1" dirty="0">
              <a:solidFill>
                <a:schemeClr val="bg1"/>
              </a:solidFill>
              <a:latin typeface="Clear Sans" panose="020B0503030202020304" pitchFamily="34" charset="0"/>
              <a:ea typeface="Fira Sans Heavy Italic" panose="00000A00000000000000" pitchFamily="50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0347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56" grpId="0"/>
      <p:bldP spid="57" grpId="0"/>
      <p:bldP spid="58" grpId="0"/>
      <p:bldP spid="59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988543" y="1746552"/>
            <a:ext cx="225941" cy="4253265"/>
            <a:chOff x="6017571" y="1819122"/>
            <a:chExt cx="225941" cy="4253265"/>
          </a:xfrm>
          <a:solidFill>
            <a:schemeClr val="bg1">
              <a:lumMod val="65000"/>
            </a:schemeClr>
          </a:solidFill>
        </p:grpSpPr>
        <p:sp>
          <p:nvSpPr>
            <p:cNvPr id="3" name="Rectangle 2"/>
            <p:cNvSpPr/>
            <p:nvPr/>
          </p:nvSpPr>
          <p:spPr>
            <a:xfrm>
              <a:off x="6061444" y="1913637"/>
              <a:ext cx="138196" cy="4158750"/>
            </a:xfrm>
            <a:prstGeom prst="rect">
              <a:avLst/>
            </a:prstGeom>
            <a:grpFill/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13716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</a:endParaRPr>
            </a:p>
          </p:txBody>
        </p:sp>
        <p:sp>
          <p:nvSpPr>
            <p:cNvPr id="4" name="Rectangle 3"/>
            <p:cNvSpPr/>
            <p:nvPr/>
          </p:nvSpPr>
          <p:spPr>
            <a:xfrm>
              <a:off x="6017571" y="1819122"/>
              <a:ext cx="225941" cy="9451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" name="Notched Right Arrow 4"/>
          <p:cNvSpPr/>
          <p:nvPr/>
        </p:nvSpPr>
        <p:spPr>
          <a:xfrm rot="21267793">
            <a:off x="4875552" y="2049576"/>
            <a:ext cx="2712856" cy="752162"/>
          </a:xfrm>
          <a:prstGeom prst="notchedRightArrow">
            <a:avLst>
              <a:gd name="adj1" fmla="val 100000"/>
              <a:gd name="adj2" fmla="val 32381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GB" sz="2800" b="1" dirty="0" err="1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Atention</a:t>
            </a:r>
            <a:endParaRPr lang="en-GB" sz="2800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" name="Notched Right Arrow 5"/>
          <p:cNvSpPr/>
          <p:nvPr/>
        </p:nvSpPr>
        <p:spPr>
          <a:xfrm flipH="1">
            <a:off x="4599926" y="2980925"/>
            <a:ext cx="2864979" cy="752162"/>
          </a:xfrm>
          <a:prstGeom prst="notchedRightArrow">
            <a:avLst>
              <a:gd name="adj1" fmla="val 100000"/>
              <a:gd name="adj2" fmla="val 32381"/>
            </a:avLst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bg1"/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Interest</a:t>
            </a:r>
          </a:p>
        </p:txBody>
      </p:sp>
      <p:sp>
        <p:nvSpPr>
          <p:cNvPr id="7" name="Notched Right Arrow 6"/>
          <p:cNvSpPr/>
          <p:nvPr/>
        </p:nvSpPr>
        <p:spPr>
          <a:xfrm rot="21318851">
            <a:off x="4802591" y="3887701"/>
            <a:ext cx="2712856" cy="752162"/>
          </a:xfrm>
          <a:prstGeom prst="notchedRightArrow">
            <a:avLst>
              <a:gd name="adj1" fmla="val 100000"/>
              <a:gd name="adj2" fmla="val 32381"/>
            </a:avLst>
          </a:prstGeom>
          <a:solidFill>
            <a:schemeClr val="accent3">
              <a:lumMod val="75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Desire</a:t>
            </a:r>
          </a:p>
        </p:txBody>
      </p:sp>
      <p:sp>
        <p:nvSpPr>
          <p:cNvPr id="8" name="Notched Right Arrow 7"/>
          <p:cNvSpPr/>
          <p:nvPr/>
        </p:nvSpPr>
        <p:spPr>
          <a:xfrm flipH="1">
            <a:off x="4545536" y="4798385"/>
            <a:ext cx="2973758" cy="752162"/>
          </a:xfrm>
          <a:prstGeom prst="notchedRightArrow">
            <a:avLst>
              <a:gd name="adj1" fmla="val 100000"/>
              <a:gd name="adj2" fmla="val 32381"/>
            </a:avLst>
          </a:prstGeom>
          <a:solidFill>
            <a:schemeClr val="accent3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algn="ctr"/>
            <a:r>
              <a:rPr lang="en-GB" sz="28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Action</a:t>
            </a:r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Aida Analysis </a:t>
            </a:r>
          </a:p>
        </p:txBody>
      </p:sp>
      <p:sp>
        <p:nvSpPr>
          <p:cNvPr id="2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8007246" y="2031983"/>
            <a:ext cx="265627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conetetur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tincidun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8007246" y="3986783"/>
            <a:ext cx="265627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conetetur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tincidun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521828" y="2980925"/>
            <a:ext cx="265627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conetetur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tincidun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521828" y="4935725"/>
            <a:ext cx="2656273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conetetur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tincidun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laoreet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facilisis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rPr>
              <a:t>raesent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" panose="020F05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6" name="Oval 2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9" name="Rounded Rectangle 2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12759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  <p:bldP spid="19" grpId="0"/>
      <p:bldP spid="20" grpId="0"/>
      <p:bldP spid="21" grpId="0"/>
      <p:bldP spid="22" grpId="0"/>
      <p:bldP spid="23" grpId="0"/>
      <p:bldP spid="24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7 Market Phases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5344832" y="3195649"/>
            <a:ext cx="1485287" cy="1147335"/>
            <a:chOff x="5059339" y="4704186"/>
            <a:chExt cx="1660525" cy="1282700"/>
          </a:xfrm>
          <a:solidFill>
            <a:schemeClr val="accent3">
              <a:lumMod val="75000"/>
            </a:schemeClr>
          </a:solidFill>
        </p:grpSpPr>
        <p:sp>
          <p:nvSpPr>
            <p:cNvPr id="56" name="Freeform 29"/>
            <p:cNvSpPr>
              <a:spLocks noEditPoints="1"/>
            </p:cNvSpPr>
            <p:nvPr/>
          </p:nvSpPr>
          <p:spPr bwMode="auto">
            <a:xfrm>
              <a:off x="5059339" y="4704186"/>
              <a:ext cx="1660525" cy="895350"/>
            </a:xfrm>
            <a:custGeom>
              <a:avLst/>
              <a:gdLst>
                <a:gd name="T0" fmla="*/ 862 w 1061"/>
                <a:gd name="T1" fmla="*/ 572 h 572"/>
                <a:gd name="T2" fmla="*/ 320 w 1061"/>
                <a:gd name="T3" fmla="*/ 572 h 572"/>
                <a:gd name="T4" fmla="*/ 290 w 1061"/>
                <a:gd name="T5" fmla="*/ 548 h 572"/>
                <a:gd name="T6" fmla="*/ 176 w 1061"/>
                <a:gd name="T7" fmla="*/ 186 h 572"/>
                <a:gd name="T8" fmla="*/ 16 w 1061"/>
                <a:gd name="T9" fmla="*/ 58 h 572"/>
                <a:gd name="T10" fmla="*/ 11 w 1061"/>
                <a:gd name="T11" fmla="*/ 14 h 572"/>
                <a:gd name="T12" fmla="*/ 55 w 1061"/>
                <a:gd name="T13" fmla="*/ 17 h 572"/>
                <a:gd name="T14" fmla="*/ 205 w 1061"/>
                <a:gd name="T15" fmla="*/ 144 h 572"/>
                <a:gd name="T16" fmla="*/ 1028 w 1061"/>
                <a:gd name="T17" fmla="*/ 144 h 572"/>
                <a:gd name="T18" fmla="*/ 1054 w 1061"/>
                <a:gd name="T19" fmla="*/ 150 h 572"/>
                <a:gd name="T20" fmla="*/ 1057 w 1061"/>
                <a:gd name="T21" fmla="*/ 176 h 572"/>
                <a:gd name="T22" fmla="*/ 891 w 1061"/>
                <a:gd name="T23" fmla="*/ 553 h 572"/>
                <a:gd name="T24" fmla="*/ 862 w 1061"/>
                <a:gd name="T25" fmla="*/ 572 h 572"/>
                <a:gd name="T26" fmla="*/ 343 w 1061"/>
                <a:gd name="T27" fmla="*/ 501 h 572"/>
                <a:gd name="T28" fmla="*/ 842 w 1061"/>
                <a:gd name="T29" fmla="*/ 501 h 572"/>
                <a:gd name="T30" fmla="*/ 980 w 1061"/>
                <a:gd name="T31" fmla="*/ 180 h 572"/>
                <a:gd name="T32" fmla="*/ 244 w 1061"/>
                <a:gd name="T33" fmla="*/ 180 h 572"/>
                <a:gd name="T34" fmla="*/ 343 w 1061"/>
                <a:gd name="T35" fmla="*/ 501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61" h="572">
                  <a:moveTo>
                    <a:pt x="862" y="572"/>
                  </a:moveTo>
                  <a:cubicBezTo>
                    <a:pt x="320" y="572"/>
                    <a:pt x="320" y="572"/>
                    <a:pt x="320" y="572"/>
                  </a:cubicBezTo>
                  <a:cubicBezTo>
                    <a:pt x="307" y="572"/>
                    <a:pt x="295" y="561"/>
                    <a:pt x="290" y="548"/>
                  </a:cubicBezTo>
                  <a:cubicBezTo>
                    <a:pt x="176" y="186"/>
                    <a:pt x="176" y="186"/>
                    <a:pt x="176" y="186"/>
                  </a:cubicBezTo>
                  <a:cubicBezTo>
                    <a:pt x="16" y="58"/>
                    <a:pt x="16" y="58"/>
                    <a:pt x="16" y="58"/>
                  </a:cubicBezTo>
                  <a:cubicBezTo>
                    <a:pt x="2" y="48"/>
                    <a:pt x="0" y="28"/>
                    <a:pt x="11" y="14"/>
                  </a:cubicBezTo>
                  <a:cubicBezTo>
                    <a:pt x="21" y="0"/>
                    <a:pt x="41" y="6"/>
                    <a:pt x="55" y="17"/>
                  </a:cubicBezTo>
                  <a:cubicBezTo>
                    <a:pt x="205" y="144"/>
                    <a:pt x="205" y="144"/>
                    <a:pt x="205" y="144"/>
                  </a:cubicBezTo>
                  <a:cubicBezTo>
                    <a:pt x="1028" y="144"/>
                    <a:pt x="1028" y="144"/>
                    <a:pt x="1028" y="144"/>
                  </a:cubicBezTo>
                  <a:cubicBezTo>
                    <a:pt x="1039" y="144"/>
                    <a:pt x="1049" y="141"/>
                    <a:pt x="1054" y="150"/>
                  </a:cubicBezTo>
                  <a:cubicBezTo>
                    <a:pt x="1060" y="159"/>
                    <a:pt x="1061" y="166"/>
                    <a:pt x="1057" y="176"/>
                  </a:cubicBezTo>
                  <a:cubicBezTo>
                    <a:pt x="891" y="553"/>
                    <a:pt x="891" y="553"/>
                    <a:pt x="891" y="553"/>
                  </a:cubicBezTo>
                  <a:cubicBezTo>
                    <a:pt x="886" y="565"/>
                    <a:pt x="874" y="572"/>
                    <a:pt x="862" y="572"/>
                  </a:cubicBezTo>
                  <a:close/>
                  <a:moveTo>
                    <a:pt x="343" y="501"/>
                  </a:moveTo>
                  <a:cubicBezTo>
                    <a:pt x="842" y="501"/>
                    <a:pt x="842" y="501"/>
                    <a:pt x="842" y="501"/>
                  </a:cubicBezTo>
                  <a:cubicBezTo>
                    <a:pt x="980" y="180"/>
                    <a:pt x="980" y="180"/>
                    <a:pt x="980" y="180"/>
                  </a:cubicBezTo>
                  <a:cubicBezTo>
                    <a:pt x="244" y="180"/>
                    <a:pt x="244" y="180"/>
                    <a:pt x="244" y="180"/>
                  </a:cubicBezTo>
                  <a:lnTo>
                    <a:pt x="343" y="501"/>
                  </a:ln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30"/>
            <p:cNvSpPr>
              <a:spLocks/>
            </p:cNvSpPr>
            <p:nvPr/>
          </p:nvSpPr>
          <p:spPr bwMode="auto">
            <a:xfrm>
              <a:off x="5599089" y="4926436"/>
              <a:ext cx="153987" cy="641350"/>
            </a:xfrm>
            <a:custGeom>
              <a:avLst/>
              <a:gdLst>
                <a:gd name="T0" fmla="*/ 81 w 98"/>
                <a:gd name="T1" fmla="*/ 410 h 410"/>
                <a:gd name="T2" fmla="*/ 65 w 98"/>
                <a:gd name="T3" fmla="*/ 397 h 410"/>
                <a:gd name="T4" fmla="*/ 1 w 98"/>
                <a:gd name="T5" fmla="*/ 20 h 410"/>
                <a:gd name="T6" fmla="*/ 14 w 98"/>
                <a:gd name="T7" fmla="*/ 1 h 410"/>
                <a:gd name="T8" fmla="*/ 32 w 98"/>
                <a:gd name="T9" fmla="*/ 14 h 410"/>
                <a:gd name="T10" fmla="*/ 96 w 98"/>
                <a:gd name="T11" fmla="*/ 392 h 410"/>
                <a:gd name="T12" fmla="*/ 84 w 98"/>
                <a:gd name="T13" fmla="*/ 410 h 410"/>
                <a:gd name="T14" fmla="*/ 81 w 98"/>
                <a:gd name="T15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10">
                  <a:moveTo>
                    <a:pt x="81" y="410"/>
                  </a:moveTo>
                  <a:cubicBezTo>
                    <a:pt x="73" y="410"/>
                    <a:pt x="67" y="405"/>
                    <a:pt x="65" y="397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11"/>
                    <a:pt x="5" y="3"/>
                    <a:pt x="14" y="1"/>
                  </a:cubicBezTo>
                  <a:cubicBezTo>
                    <a:pt x="22" y="0"/>
                    <a:pt x="30" y="6"/>
                    <a:pt x="32" y="14"/>
                  </a:cubicBezTo>
                  <a:cubicBezTo>
                    <a:pt x="96" y="392"/>
                    <a:pt x="96" y="392"/>
                    <a:pt x="96" y="392"/>
                  </a:cubicBezTo>
                  <a:cubicBezTo>
                    <a:pt x="98" y="400"/>
                    <a:pt x="92" y="408"/>
                    <a:pt x="84" y="410"/>
                  </a:cubicBezTo>
                  <a:cubicBezTo>
                    <a:pt x="83" y="410"/>
                    <a:pt x="82" y="410"/>
                    <a:pt x="81" y="4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1"/>
            <p:cNvSpPr>
              <a:spLocks/>
            </p:cNvSpPr>
            <p:nvPr/>
          </p:nvSpPr>
          <p:spPr bwMode="auto">
            <a:xfrm>
              <a:off x="5843564" y="4926436"/>
              <a:ext cx="122237" cy="641350"/>
            </a:xfrm>
            <a:custGeom>
              <a:avLst/>
              <a:gdLst>
                <a:gd name="T0" fmla="*/ 62 w 78"/>
                <a:gd name="T1" fmla="*/ 410 h 410"/>
                <a:gd name="T2" fmla="*/ 46 w 78"/>
                <a:gd name="T3" fmla="*/ 396 h 410"/>
                <a:gd name="T4" fmla="*/ 1 w 78"/>
                <a:gd name="T5" fmla="*/ 19 h 410"/>
                <a:gd name="T6" fmla="*/ 15 w 78"/>
                <a:gd name="T7" fmla="*/ 1 h 410"/>
                <a:gd name="T8" fmla="*/ 32 w 78"/>
                <a:gd name="T9" fmla="*/ 15 h 410"/>
                <a:gd name="T10" fmla="*/ 77 w 78"/>
                <a:gd name="T11" fmla="*/ 392 h 410"/>
                <a:gd name="T12" fmla="*/ 64 w 78"/>
                <a:gd name="T13" fmla="*/ 410 h 410"/>
                <a:gd name="T14" fmla="*/ 62 w 78"/>
                <a:gd name="T15" fmla="*/ 41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8" h="410">
                  <a:moveTo>
                    <a:pt x="62" y="410"/>
                  </a:moveTo>
                  <a:cubicBezTo>
                    <a:pt x="54" y="410"/>
                    <a:pt x="47" y="404"/>
                    <a:pt x="46" y="396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0"/>
                    <a:pt x="6" y="2"/>
                    <a:pt x="15" y="1"/>
                  </a:cubicBezTo>
                  <a:cubicBezTo>
                    <a:pt x="23" y="0"/>
                    <a:pt x="31" y="6"/>
                    <a:pt x="32" y="15"/>
                  </a:cubicBezTo>
                  <a:cubicBezTo>
                    <a:pt x="77" y="392"/>
                    <a:pt x="77" y="392"/>
                    <a:pt x="77" y="392"/>
                  </a:cubicBezTo>
                  <a:cubicBezTo>
                    <a:pt x="78" y="401"/>
                    <a:pt x="72" y="409"/>
                    <a:pt x="64" y="410"/>
                  </a:cubicBezTo>
                  <a:cubicBezTo>
                    <a:pt x="63" y="410"/>
                    <a:pt x="62" y="410"/>
                    <a:pt x="62" y="410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32"/>
            <p:cNvSpPr>
              <a:spLocks/>
            </p:cNvSpPr>
            <p:nvPr/>
          </p:nvSpPr>
          <p:spPr bwMode="auto">
            <a:xfrm>
              <a:off x="6089627" y="4932786"/>
              <a:ext cx="109537" cy="628650"/>
            </a:xfrm>
            <a:custGeom>
              <a:avLst/>
              <a:gdLst>
                <a:gd name="T0" fmla="*/ 16 w 70"/>
                <a:gd name="T1" fmla="*/ 402 h 402"/>
                <a:gd name="T2" fmla="*/ 15 w 70"/>
                <a:gd name="T3" fmla="*/ 402 h 402"/>
                <a:gd name="T4" fmla="*/ 1 w 70"/>
                <a:gd name="T5" fmla="*/ 385 h 402"/>
                <a:gd name="T6" fmla="*/ 38 w 70"/>
                <a:gd name="T7" fmla="*/ 15 h 402"/>
                <a:gd name="T8" fmla="*/ 55 w 70"/>
                <a:gd name="T9" fmla="*/ 1 h 402"/>
                <a:gd name="T10" fmla="*/ 69 w 70"/>
                <a:gd name="T11" fmla="*/ 18 h 402"/>
                <a:gd name="T12" fmla="*/ 32 w 70"/>
                <a:gd name="T13" fmla="*/ 388 h 402"/>
                <a:gd name="T14" fmla="*/ 16 w 70"/>
                <a:gd name="T15" fmla="*/ 402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402">
                  <a:moveTo>
                    <a:pt x="16" y="402"/>
                  </a:moveTo>
                  <a:cubicBezTo>
                    <a:pt x="16" y="402"/>
                    <a:pt x="15" y="402"/>
                    <a:pt x="15" y="402"/>
                  </a:cubicBezTo>
                  <a:cubicBezTo>
                    <a:pt x="6" y="401"/>
                    <a:pt x="0" y="393"/>
                    <a:pt x="1" y="38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7"/>
                    <a:pt x="47" y="0"/>
                    <a:pt x="55" y="1"/>
                  </a:cubicBezTo>
                  <a:cubicBezTo>
                    <a:pt x="64" y="2"/>
                    <a:pt x="70" y="10"/>
                    <a:pt x="69" y="18"/>
                  </a:cubicBezTo>
                  <a:cubicBezTo>
                    <a:pt x="32" y="388"/>
                    <a:pt x="32" y="388"/>
                    <a:pt x="32" y="388"/>
                  </a:cubicBezTo>
                  <a:cubicBezTo>
                    <a:pt x="31" y="396"/>
                    <a:pt x="24" y="402"/>
                    <a:pt x="16" y="402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33"/>
            <p:cNvSpPr>
              <a:spLocks/>
            </p:cNvSpPr>
            <p:nvPr/>
          </p:nvSpPr>
          <p:spPr bwMode="auto">
            <a:xfrm>
              <a:off x="6238852" y="4943898"/>
              <a:ext cx="271462" cy="614362"/>
            </a:xfrm>
            <a:custGeom>
              <a:avLst/>
              <a:gdLst>
                <a:gd name="T0" fmla="*/ 18 w 173"/>
                <a:gd name="T1" fmla="*/ 393 h 393"/>
                <a:gd name="T2" fmla="*/ 12 w 173"/>
                <a:gd name="T3" fmla="*/ 392 h 393"/>
                <a:gd name="T4" fmla="*/ 3 w 173"/>
                <a:gd name="T5" fmla="*/ 372 h 393"/>
                <a:gd name="T6" fmla="*/ 140 w 173"/>
                <a:gd name="T7" fmla="*/ 12 h 393"/>
                <a:gd name="T8" fmla="*/ 160 w 173"/>
                <a:gd name="T9" fmla="*/ 3 h 393"/>
                <a:gd name="T10" fmla="*/ 169 w 173"/>
                <a:gd name="T11" fmla="*/ 23 h 393"/>
                <a:gd name="T12" fmla="*/ 33 w 173"/>
                <a:gd name="T13" fmla="*/ 383 h 393"/>
                <a:gd name="T14" fmla="*/ 18 w 173"/>
                <a:gd name="T15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93">
                  <a:moveTo>
                    <a:pt x="18" y="393"/>
                  </a:moveTo>
                  <a:cubicBezTo>
                    <a:pt x="16" y="393"/>
                    <a:pt x="14" y="393"/>
                    <a:pt x="12" y="392"/>
                  </a:cubicBezTo>
                  <a:cubicBezTo>
                    <a:pt x="4" y="389"/>
                    <a:pt x="0" y="380"/>
                    <a:pt x="3" y="372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3" y="4"/>
                    <a:pt x="152" y="0"/>
                    <a:pt x="160" y="3"/>
                  </a:cubicBezTo>
                  <a:cubicBezTo>
                    <a:pt x="169" y="6"/>
                    <a:pt x="173" y="15"/>
                    <a:pt x="169" y="23"/>
                  </a:cubicBezTo>
                  <a:cubicBezTo>
                    <a:pt x="33" y="383"/>
                    <a:pt x="33" y="383"/>
                    <a:pt x="33" y="383"/>
                  </a:cubicBezTo>
                  <a:cubicBezTo>
                    <a:pt x="30" y="389"/>
                    <a:pt x="24" y="393"/>
                    <a:pt x="18" y="393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34"/>
            <p:cNvSpPr>
              <a:spLocks/>
            </p:cNvSpPr>
            <p:nvPr/>
          </p:nvSpPr>
          <p:spPr bwMode="auto">
            <a:xfrm>
              <a:off x="5405414" y="5097886"/>
              <a:ext cx="1223962" cy="55562"/>
            </a:xfrm>
            <a:custGeom>
              <a:avLst/>
              <a:gdLst>
                <a:gd name="T0" fmla="*/ 766 w 782"/>
                <a:gd name="T1" fmla="*/ 36 h 36"/>
                <a:gd name="T2" fmla="*/ 15 w 782"/>
                <a:gd name="T3" fmla="*/ 36 h 36"/>
                <a:gd name="T4" fmla="*/ 0 w 782"/>
                <a:gd name="T5" fmla="*/ 18 h 36"/>
                <a:gd name="T6" fmla="*/ 15 w 782"/>
                <a:gd name="T7" fmla="*/ 0 h 36"/>
                <a:gd name="T8" fmla="*/ 766 w 782"/>
                <a:gd name="T9" fmla="*/ 0 h 36"/>
                <a:gd name="T10" fmla="*/ 782 w 782"/>
                <a:gd name="T11" fmla="*/ 18 h 36"/>
                <a:gd name="T12" fmla="*/ 766 w 782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2" h="36">
                  <a:moveTo>
                    <a:pt x="766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7" y="36"/>
                    <a:pt x="0" y="27"/>
                    <a:pt x="0" y="18"/>
                  </a:cubicBezTo>
                  <a:cubicBezTo>
                    <a:pt x="0" y="9"/>
                    <a:pt x="7" y="0"/>
                    <a:pt x="15" y="0"/>
                  </a:cubicBezTo>
                  <a:cubicBezTo>
                    <a:pt x="766" y="0"/>
                    <a:pt x="766" y="0"/>
                    <a:pt x="766" y="0"/>
                  </a:cubicBezTo>
                  <a:cubicBezTo>
                    <a:pt x="775" y="0"/>
                    <a:pt x="782" y="9"/>
                    <a:pt x="782" y="18"/>
                  </a:cubicBezTo>
                  <a:cubicBezTo>
                    <a:pt x="782" y="27"/>
                    <a:pt x="775" y="36"/>
                    <a:pt x="766" y="3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35"/>
            <p:cNvSpPr>
              <a:spLocks/>
            </p:cNvSpPr>
            <p:nvPr/>
          </p:nvSpPr>
          <p:spPr bwMode="auto">
            <a:xfrm>
              <a:off x="5453039" y="5264573"/>
              <a:ext cx="1077912" cy="55562"/>
            </a:xfrm>
            <a:custGeom>
              <a:avLst/>
              <a:gdLst>
                <a:gd name="T0" fmla="*/ 673 w 688"/>
                <a:gd name="T1" fmla="*/ 36 h 36"/>
                <a:gd name="T2" fmla="*/ 16 w 688"/>
                <a:gd name="T3" fmla="*/ 36 h 36"/>
                <a:gd name="T4" fmla="*/ 0 w 688"/>
                <a:gd name="T5" fmla="*/ 18 h 36"/>
                <a:gd name="T6" fmla="*/ 16 w 688"/>
                <a:gd name="T7" fmla="*/ 0 h 36"/>
                <a:gd name="T8" fmla="*/ 673 w 688"/>
                <a:gd name="T9" fmla="*/ 0 h 36"/>
                <a:gd name="T10" fmla="*/ 688 w 688"/>
                <a:gd name="T11" fmla="*/ 18 h 36"/>
                <a:gd name="T12" fmla="*/ 673 w 688"/>
                <a:gd name="T13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8" h="36">
                  <a:moveTo>
                    <a:pt x="673" y="36"/>
                  </a:moveTo>
                  <a:cubicBezTo>
                    <a:pt x="16" y="36"/>
                    <a:pt x="16" y="36"/>
                    <a:pt x="16" y="36"/>
                  </a:cubicBezTo>
                  <a:cubicBezTo>
                    <a:pt x="7" y="36"/>
                    <a:pt x="0" y="27"/>
                    <a:pt x="0" y="18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673" y="0"/>
                    <a:pt x="673" y="0"/>
                    <a:pt x="673" y="0"/>
                  </a:cubicBezTo>
                  <a:cubicBezTo>
                    <a:pt x="681" y="0"/>
                    <a:pt x="688" y="9"/>
                    <a:pt x="688" y="18"/>
                  </a:cubicBezTo>
                  <a:cubicBezTo>
                    <a:pt x="688" y="27"/>
                    <a:pt x="681" y="36"/>
                    <a:pt x="673" y="36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36"/>
            <p:cNvSpPr>
              <a:spLocks/>
            </p:cNvSpPr>
            <p:nvPr/>
          </p:nvSpPr>
          <p:spPr bwMode="auto">
            <a:xfrm>
              <a:off x="5502252" y="5377286"/>
              <a:ext cx="979487" cy="53975"/>
            </a:xfrm>
            <a:custGeom>
              <a:avLst/>
              <a:gdLst>
                <a:gd name="T0" fmla="*/ 610 w 626"/>
                <a:gd name="T1" fmla="*/ 35 h 35"/>
                <a:gd name="T2" fmla="*/ 16 w 626"/>
                <a:gd name="T3" fmla="*/ 35 h 35"/>
                <a:gd name="T4" fmla="*/ 0 w 626"/>
                <a:gd name="T5" fmla="*/ 17 h 35"/>
                <a:gd name="T6" fmla="*/ 16 w 626"/>
                <a:gd name="T7" fmla="*/ 0 h 35"/>
                <a:gd name="T8" fmla="*/ 610 w 626"/>
                <a:gd name="T9" fmla="*/ 0 h 35"/>
                <a:gd name="T10" fmla="*/ 626 w 626"/>
                <a:gd name="T11" fmla="*/ 17 h 35"/>
                <a:gd name="T12" fmla="*/ 610 w 626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6" h="35">
                  <a:moveTo>
                    <a:pt x="610" y="35"/>
                  </a:moveTo>
                  <a:cubicBezTo>
                    <a:pt x="16" y="35"/>
                    <a:pt x="16" y="35"/>
                    <a:pt x="16" y="35"/>
                  </a:cubicBezTo>
                  <a:cubicBezTo>
                    <a:pt x="7" y="35"/>
                    <a:pt x="0" y="26"/>
                    <a:pt x="0" y="17"/>
                  </a:cubicBezTo>
                  <a:cubicBezTo>
                    <a:pt x="0" y="9"/>
                    <a:pt x="7" y="0"/>
                    <a:pt x="16" y="0"/>
                  </a:cubicBezTo>
                  <a:cubicBezTo>
                    <a:pt x="610" y="0"/>
                    <a:pt x="610" y="0"/>
                    <a:pt x="610" y="0"/>
                  </a:cubicBezTo>
                  <a:cubicBezTo>
                    <a:pt x="619" y="0"/>
                    <a:pt x="626" y="9"/>
                    <a:pt x="626" y="17"/>
                  </a:cubicBezTo>
                  <a:cubicBezTo>
                    <a:pt x="626" y="26"/>
                    <a:pt x="619" y="35"/>
                    <a:pt x="610" y="35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37"/>
            <p:cNvSpPr>
              <a:spLocks/>
            </p:cNvSpPr>
            <p:nvPr/>
          </p:nvSpPr>
          <p:spPr bwMode="auto">
            <a:xfrm>
              <a:off x="5516539" y="5526511"/>
              <a:ext cx="931862" cy="407987"/>
            </a:xfrm>
            <a:custGeom>
              <a:avLst/>
              <a:gdLst>
                <a:gd name="T0" fmla="*/ 579 w 596"/>
                <a:gd name="T1" fmla="*/ 261 h 261"/>
                <a:gd name="T2" fmla="*/ 18 w 596"/>
                <a:gd name="T3" fmla="*/ 261 h 261"/>
                <a:gd name="T4" fmla="*/ 5 w 596"/>
                <a:gd name="T5" fmla="*/ 256 h 261"/>
                <a:gd name="T6" fmla="*/ 0 w 596"/>
                <a:gd name="T7" fmla="*/ 243 h 261"/>
                <a:gd name="T8" fmla="*/ 9 w 596"/>
                <a:gd name="T9" fmla="*/ 18 h 261"/>
                <a:gd name="T10" fmla="*/ 27 w 596"/>
                <a:gd name="T11" fmla="*/ 0 h 261"/>
                <a:gd name="T12" fmla="*/ 44 w 596"/>
                <a:gd name="T13" fmla="*/ 19 h 261"/>
                <a:gd name="T14" fmla="*/ 36 w 596"/>
                <a:gd name="T15" fmla="*/ 226 h 261"/>
                <a:gd name="T16" fmla="*/ 579 w 596"/>
                <a:gd name="T17" fmla="*/ 226 h 261"/>
                <a:gd name="T18" fmla="*/ 596 w 596"/>
                <a:gd name="T19" fmla="*/ 243 h 261"/>
                <a:gd name="T20" fmla="*/ 579 w 596"/>
                <a:gd name="T21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6" h="261">
                  <a:moveTo>
                    <a:pt x="579" y="261"/>
                  </a:moveTo>
                  <a:cubicBezTo>
                    <a:pt x="18" y="261"/>
                    <a:pt x="18" y="261"/>
                    <a:pt x="18" y="261"/>
                  </a:cubicBezTo>
                  <a:cubicBezTo>
                    <a:pt x="13" y="261"/>
                    <a:pt x="8" y="259"/>
                    <a:pt x="5" y="256"/>
                  </a:cubicBezTo>
                  <a:cubicBezTo>
                    <a:pt x="2" y="252"/>
                    <a:pt x="0" y="248"/>
                    <a:pt x="0" y="243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18" y="1"/>
                    <a:pt x="27" y="0"/>
                  </a:cubicBezTo>
                  <a:cubicBezTo>
                    <a:pt x="37" y="1"/>
                    <a:pt x="45" y="9"/>
                    <a:pt x="44" y="19"/>
                  </a:cubicBezTo>
                  <a:cubicBezTo>
                    <a:pt x="36" y="226"/>
                    <a:pt x="36" y="226"/>
                    <a:pt x="36" y="226"/>
                  </a:cubicBezTo>
                  <a:cubicBezTo>
                    <a:pt x="579" y="226"/>
                    <a:pt x="579" y="226"/>
                    <a:pt x="579" y="226"/>
                  </a:cubicBezTo>
                  <a:cubicBezTo>
                    <a:pt x="589" y="226"/>
                    <a:pt x="596" y="234"/>
                    <a:pt x="596" y="243"/>
                  </a:cubicBezTo>
                  <a:cubicBezTo>
                    <a:pt x="596" y="253"/>
                    <a:pt x="589" y="261"/>
                    <a:pt x="579" y="261"/>
                  </a:cubicBezTo>
                  <a:close/>
                </a:path>
              </a:pathLst>
            </a:cu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38"/>
            <p:cNvSpPr>
              <a:spLocks noChangeArrowheads="1"/>
            </p:cNvSpPr>
            <p:nvPr/>
          </p:nvSpPr>
          <p:spPr bwMode="auto">
            <a:xfrm>
              <a:off x="5437164" y="5783686"/>
              <a:ext cx="206375" cy="203200"/>
            </a:xfrm>
            <a:prstGeom prst="ellipse">
              <a:avLst/>
            </a:pr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Oval 39"/>
            <p:cNvSpPr>
              <a:spLocks noChangeArrowheads="1"/>
            </p:cNvSpPr>
            <p:nvPr/>
          </p:nvSpPr>
          <p:spPr bwMode="auto">
            <a:xfrm>
              <a:off x="6272189" y="5783686"/>
              <a:ext cx="203200" cy="203200"/>
            </a:xfrm>
            <a:prstGeom prst="ellipse">
              <a:avLst/>
            </a:prstGeom>
            <a:grpFill/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8784507" y="1562036"/>
            <a:ext cx="1950714" cy="945297"/>
            <a:chOff x="251756" y="1583994"/>
            <a:chExt cx="1950714" cy="945297"/>
          </a:xfrm>
        </p:grpSpPr>
        <p:sp>
          <p:nvSpPr>
            <p:cNvPr id="41" name="TextBox 40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25175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Warning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8784507" y="2670067"/>
            <a:ext cx="1950714" cy="945297"/>
            <a:chOff x="251756" y="1583994"/>
            <a:chExt cx="1950714" cy="945297"/>
          </a:xfrm>
        </p:grpSpPr>
        <p:sp>
          <p:nvSpPr>
            <p:cNvPr id="44" name="TextBox 43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5175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Distribution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8784507" y="3706738"/>
            <a:ext cx="1950714" cy="945297"/>
            <a:chOff x="251756" y="1583994"/>
            <a:chExt cx="1950714" cy="945297"/>
          </a:xfrm>
        </p:grpSpPr>
        <p:sp>
          <p:nvSpPr>
            <p:cNvPr id="47" name="TextBox 46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5175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Bearish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473938" y="1997456"/>
            <a:ext cx="1941869" cy="945297"/>
            <a:chOff x="338644" y="1583994"/>
            <a:chExt cx="1941869" cy="945297"/>
          </a:xfrm>
        </p:grpSpPr>
        <p:sp>
          <p:nvSpPr>
            <p:cNvPr id="50" name="TextBox 49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96041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Recovery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473938" y="3250627"/>
            <a:ext cx="1941869" cy="945297"/>
            <a:chOff x="338644" y="1583994"/>
            <a:chExt cx="1941869" cy="945297"/>
          </a:xfrm>
        </p:grpSpPr>
        <p:sp>
          <p:nvSpPr>
            <p:cNvPr id="67" name="TextBox 66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780592" y="1583994"/>
              <a:ext cx="1499921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Accumulation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1473938" y="4426863"/>
            <a:ext cx="1941869" cy="945297"/>
            <a:chOff x="338644" y="1583994"/>
            <a:chExt cx="1941869" cy="945297"/>
          </a:xfrm>
        </p:grpSpPr>
        <p:sp>
          <p:nvSpPr>
            <p:cNvPr id="70" name="TextBox 69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96041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Bullish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3" name="Oval 7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6" name="Rounded Rectangle 7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8784507" y="4728173"/>
            <a:ext cx="1950714" cy="945297"/>
            <a:chOff x="251756" y="1583994"/>
            <a:chExt cx="1950714" cy="945297"/>
          </a:xfrm>
        </p:grpSpPr>
        <p:sp>
          <p:nvSpPr>
            <p:cNvPr id="87" name="TextBox 86"/>
            <p:cNvSpPr txBox="1"/>
            <p:nvPr/>
          </p:nvSpPr>
          <p:spPr>
            <a:xfrm>
              <a:off x="338644" y="1975293"/>
              <a:ext cx="186382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cainsectetur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addalaming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Seddt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251756" y="1583994"/>
              <a:ext cx="1320097" cy="4194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Trust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057367" y="1678159"/>
            <a:ext cx="4077266" cy="4034527"/>
            <a:chOff x="4057367" y="1678159"/>
            <a:chExt cx="4077266" cy="4034527"/>
          </a:xfrm>
        </p:grpSpPr>
        <p:grpSp>
          <p:nvGrpSpPr>
            <p:cNvPr id="20" name="Group 4"/>
            <p:cNvGrpSpPr>
              <a:grpSpLocks noChangeAspect="1"/>
            </p:cNvGrpSpPr>
            <p:nvPr/>
          </p:nvGrpSpPr>
          <p:grpSpPr bwMode="auto">
            <a:xfrm>
              <a:off x="4057367" y="1678159"/>
              <a:ext cx="4077266" cy="4034527"/>
              <a:chOff x="1443" y="-199"/>
              <a:chExt cx="4770" cy="4720"/>
            </a:xfrm>
          </p:grpSpPr>
          <p:sp>
            <p:nvSpPr>
              <p:cNvPr id="21" name="Freeform 6"/>
              <p:cNvSpPr>
                <a:spLocks/>
              </p:cNvSpPr>
              <p:nvPr/>
            </p:nvSpPr>
            <p:spPr bwMode="auto">
              <a:xfrm>
                <a:off x="1550" y="745"/>
                <a:ext cx="1263" cy="1822"/>
              </a:xfrm>
              <a:custGeom>
                <a:avLst/>
                <a:gdLst>
                  <a:gd name="T0" fmla="*/ 378 w 534"/>
                  <a:gd name="T1" fmla="*/ 720 h 770"/>
                  <a:gd name="T2" fmla="*/ 382 w 534"/>
                  <a:gd name="T3" fmla="*/ 720 h 770"/>
                  <a:gd name="T4" fmla="*/ 462 w 534"/>
                  <a:gd name="T5" fmla="*/ 327 h 770"/>
                  <a:gd name="T6" fmla="*/ 528 w 534"/>
                  <a:gd name="T7" fmla="*/ 395 h 770"/>
                  <a:gd name="T8" fmla="*/ 530 w 534"/>
                  <a:gd name="T9" fmla="*/ 233 h 770"/>
                  <a:gd name="T10" fmla="*/ 534 w 534"/>
                  <a:gd name="T11" fmla="*/ 6 h 770"/>
                  <a:gd name="T12" fmla="*/ 283 w 534"/>
                  <a:gd name="T13" fmla="*/ 2 h 770"/>
                  <a:gd name="T14" fmla="*/ 144 w 534"/>
                  <a:gd name="T15" fmla="*/ 0 h 770"/>
                  <a:gd name="T16" fmla="*/ 215 w 534"/>
                  <a:gd name="T17" fmla="*/ 72 h 770"/>
                  <a:gd name="T18" fmla="*/ 36 w 534"/>
                  <a:gd name="T19" fmla="*/ 770 h 770"/>
                  <a:gd name="T20" fmla="*/ 44 w 534"/>
                  <a:gd name="T21" fmla="*/ 769 h 770"/>
                  <a:gd name="T22" fmla="*/ 203 w 534"/>
                  <a:gd name="T23" fmla="*/ 576 h 770"/>
                  <a:gd name="T24" fmla="*/ 378 w 534"/>
                  <a:gd name="T25" fmla="*/ 720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4" h="770">
                    <a:moveTo>
                      <a:pt x="378" y="720"/>
                    </a:moveTo>
                    <a:cubicBezTo>
                      <a:pt x="382" y="720"/>
                      <a:pt x="382" y="720"/>
                      <a:pt x="382" y="720"/>
                    </a:cubicBezTo>
                    <a:cubicBezTo>
                      <a:pt x="361" y="581"/>
                      <a:pt x="390" y="444"/>
                      <a:pt x="462" y="327"/>
                    </a:cubicBezTo>
                    <a:cubicBezTo>
                      <a:pt x="528" y="395"/>
                      <a:pt x="528" y="395"/>
                      <a:pt x="528" y="395"/>
                    </a:cubicBezTo>
                    <a:cubicBezTo>
                      <a:pt x="530" y="233"/>
                      <a:pt x="530" y="233"/>
                      <a:pt x="530" y="233"/>
                    </a:cubicBezTo>
                    <a:cubicBezTo>
                      <a:pt x="534" y="6"/>
                      <a:pt x="534" y="6"/>
                      <a:pt x="534" y="6"/>
                    </a:cubicBezTo>
                    <a:cubicBezTo>
                      <a:pt x="283" y="2"/>
                      <a:pt x="283" y="2"/>
                      <a:pt x="283" y="2"/>
                    </a:cubicBezTo>
                    <a:cubicBezTo>
                      <a:pt x="144" y="0"/>
                      <a:pt x="144" y="0"/>
                      <a:pt x="144" y="0"/>
                    </a:cubicBezTo>
                    <a:cubicBezTo>
                      <a:pt x="215" y="72"/>
                      <a:pt x="215" y="72"/>
                      <a:pt x="215" y="72"/>
                    </a:cubicBezTo>
                    <a:cubicBezTo>
                      <a:pt x="63" y="273"/>
                      <a:pt x="0" y="520"/>
                      <a:pt x="36" y="770"/>
                    </a:cubicBezTo>
                    <a:cubicBezTo>
                      <a:pt x="44" y="769"/>
                      <a:pt x="44" y="769"/>
                      <a:pt x="44" y="769"/>
                    </a:cubicBezTo>
                    <a:cubicBezTo>
                      <a:pt x="203" y="576"/>
                      <a:pt x="203" y="576"/>
                      <a:pt x="203" y="576"/>
                    </a:cubicBezTo>
                    <a:cubicBezTo>
                      <a:pt x="378" y="720"/>
                      <a:pt x="378" y="720"/>
                      <a:pt x="378" y="72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1"/>
              <p:cNvSpPr>
                <a:spLocks/>
              </p:cNvSpPr>
              <p:nvPr/>
            </p:nvSpPr>
            <p:spPr bwMode="auto">
              <a:xfrm>
                <a:off x="1443" y="2108"/>
                <a:ext cx="1682" cy="2049"/>
              </a:xfrm>
              <a:custGeom>
                <a:avLst/>
                <a:gdLst>
                  <a:gd name="T0" fmla="*/ 709 w 711"/>
                  <a:gd name="T1" fmla="*/ 567 h 866"/>
                  <a:gd name="T2" fmla="*/ 711 w 711"/>
                  <a:gd name="T3" fmla="*/ 564 h 866"/>
                  <a:gd name="T4" fmla="*/ 455 w 711"/>
                  <a:gd name="T5" fmla="*/ 256 h 866"/>
                  <a:gd name="T6" fmla="*/ 549 w 711"/>
                  <a:gd name="T7" fmla="*/ 247 h 866"/>
                  <a:gd name="T8" fmla="*/ 423 w 711"/>
                  <a:gd name="T9" fmla="*/ 144 h 866"/>
                  <a:gd name="T10" fmla="*/ 248 w 711"/>
                  <a:gd name="T11" fmla="*/ 0 h 866"/>
                  <a:gd name="T12" fmla="*/ 89 w 711"/>
                  <a:gd name="T13" fmla="*/ 193 h 866"/>
                  <a:gd name="T14" fmla="*/ 0 w 711"/>
                  <a:gd name="T15" fmla="*/ 301 h 866"/>
                  <a:gd name="T16" fmla="*/ 101 w 711"/>
                  <a:gd name="T17" fmla="*/ 291 h 866"/>
                  <a:gd name="T18" fmla="*/ 535 w 711"/>
                  <a:gd name="T19" fmla="*/ 866 h 866"/>
                  <a:gd name="T20" fmla="*/ 539 w 711"/>
                  <a:gd name="T21" fmla="*/ 859 h 866"/>
                  <a:gd name="T22" fmla="*/ 487 w 711"/>
                  <a:gd name="T23" fmla="*/ 614 h 866"/>
                  <a:gd name="T24" fmla="*/ 709 w 711"/>
                  <a:gd name="T25" fmla="*/ 567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1" h="866">
                    <a:moveTo>
                      <a:pt x="709" y="567"/>
                    </a:moveTo>
                    <a:cubicBezTo>
                      <a:pt x="711" y="564"/>
                      <a:pt x="711" y="564"/>
                      <a:pt x="711" y="564"/>
                    </a:cubicBezTo>
                    <a:cubicBezTo>
                      <a:pt x="590" y="494"/>
                      <a:pt x="501" y="386"/>
                      <a:pt x="455" y="256"/>
                    </a:cubicBezTo>
                    <a:cubicBezTo>
                      <a:pt x="549" y="247"/>
                      <a:pt x="549" y="247"/>
                      <a:pt x="549" y="247"/>
                    </a:cubicBezTo>
                    <a:cubicBezTo>
                      <a:pt x="423" y="144"/>
                      <a:pt x="423" y="144"/>
                      <a:pt x="423" y="144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89" y="193"/>
                      <a:pt x="89" y="193"/>
                      <a:pt x="89" y="193"/>
                    </a:cubicBezTo>
                    <a:cubicBezTo>
                      <a:pt x="0" y="301"/>
                      <a:pt x="0" y="301"/>
                      <a:pt x="0" y="301"/>
                    </a:cubicBezTo>
                    <a:cubicBezTo>
                      <a:pt x="101" y="291"/>
                      <a:pt x="101" y="291"/>
                      <a:pt x="101" y="291"/>
                    </a:cubicBezTo>
                    <a:cubicBezTo>
                      <a:pt x="163" y="535"/>
                      <a:pt x="317" y="739"/>
                      <a:pt x="535" y="866"/>
                    </a:cubicBezTo>
                    <a:cubicBezTo>
                      <a:pt x="539" y="859"/>
                      <a:pt x="539" y="859"/>
                      <a:pt x="539" y="859"/>
                    </a:cubicBezTo>
                    <a:cubicBezTo>
                      <a:pt x="487" y="614"/>
                      <a:pt x="487" y="614"/>
                      <a:pt x="487" y="614"/>
                    </a:cubicBezTo>
                    <a:cubicBezTo>
                      <a:pt x="709" y="567"/>
                      <a:pt x="709" y="567"/>
                      <a:pt x="709" y="567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6"/>
              <p:cNvSpPr>
                <a:spLocks/>
              </p:cNvSpPr>
              <p:nvPr/>
            </p:nvSpPr>
            <p:spPr bwMode="auto">
              <a:xfrm>
                <a:off x="2595" y="3369"/>
                <a:ext cx="2026" cy="1152"/>
              </a:xfrm>
              <a:custGeom>
                <a:avLst/>
                <a:gdLst>
                  <a:gd name="T0" fmla="*/ 731 w 856"/>
                  <a:gd name="T1" fmla="*/ 74 h 487"/>
                  <a:gd name="T2" fmla="*/ 730 w 856"/>
                  <a:gd name="T3" fmla="*/ 71 h 487"/>
                  <a:gd name="T4" fmla="*/ 330 w 856"/>
                  <a:gd name="T5" fmla="*/ 79 h 487"/>
                  <a:gd name="T6" fmla="*/ 381 w 856"/>
                  <a:gd name="T7" fmla="*/ 0 h 487"/>
                  <a:gd name="T8" fmla="*/ 222 w 856"/>
                  <a:gd name="T9" fmla="*/ 34 h 487"/>
                  <a:gd name="T10" fmla="*/ 0 w 856"/>
                  <a:gd name="T11" fmla="*/ 81 h 487"/>
                  <a:gd name="T12" fmla="*/ 52 w 856"/>
                  <a:gd name="T13" fmla="*/ 326 h 487"/>
                  <a:gd name="T14" fmla="*/ 81 w 856"/>
                  <a:gd name="T15" fmla="*/ 462 h 487"/>
                  <a:gd name="T16" fmla="*/ 136 w 856"/>
                  <a:gd name="T17" fmla="*/ 378 h 487"/>
                  <a:gd name="T18" fmla="*/ 856 w 856"/>
                  <a:gd name="T19" fmla="*/ 396 h 487"/>
                  <a:gd name="T20" fmla="*/ 854 w 856"/>
                  <a:gd name="T21" fmla="*/ 389 h 487"/>
                  <a:gd name="T22" fmla="*/ 630 w 856"/>
                  <a:gd name="T23" fmla="*/ 277 h 487"/>
                  <a:gd name="T24" fmla="*/ 731 w 856"/>
                  <a:gd name="T25" fmla="*/ 74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6" h="487">
                    <a:moveTo>
                      <a:pt x="731" y="74"/>
                    </a:moveTo>
                    <a:cubicBezTo>
                      <a:pt x="730" y="71"/>
                      <a:pt x="730" y="71"/>
                      <a:pt x="730" y="71"/>
                    </a:cubicBezTo>
                    <a:cubicBezTo>
                      <a:pt x="600" y="121"/>
                      <a:pt x="460" y="124"/>
                      <a:pt x="330" y="79"/>
                    </a:cubicBezTo>
                    <a:cubicBezTo>
                      <a:pt x="381" y="0"/>
                      <a:pt x="381" y="0"/>
                      <a:pt x="381" y="0"/>
                    </a:cubicBezTo>
                    <a:cubicBezTo>
                      <a:pt x="222" y="34"/>
                      <a:pt x="222" y="34"/>
                      <a:pt x="222" y="34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52" y="326"/>
                      <a:pt x="52" y="326"/>
                      <a:pt x="52" y="326"/>
                    </a:cubicBezTo>
                    <a:cubicBezTo>
                      <a:pt x="81" y="462"/>
                      <a:pt x="81" y="462"/>
                      <a:pt x="81" y="462"/>
                    </a:cubicBezTo>
                    <a:cubicBezTo>
                      <a:pt x="136" y="378"/>
                      <a:pt x="136" y="378"/>
                      <a:pt x="136" y="378"/>
                    </a:cubicBezTo>
                    <a:cubicBezTo>
                      <a:pt x="366" y="481"/>
                      <a:pt x="621" y="487"/>
                      <a:pt x="856" y="396"/>
                    </a:cubicBezTo>
                    <a:cubicBezTo>
                      <a:pt x="854" y="389"/>
                      <a:pt x="854" y="389"/>
                      <a:pt x="854" y="389"/>
                    </a:cubicBezTo>
                    <a:cubicBezTo>
                      <a:pt x="630" y="277"/>
                      <a:pt x="630" y="277"/>
                      <a:pt x="630" y="277"/>
                    </a:cubicBezTo>
                    <a:cubicBezTo>
                      <a:pt x="731" y="74"/>
                      <a:pt x="731" y="74"/>
                      <a:pt x="731" y="74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4086" y="2659"/>
                <a:ext cx="1845" cy="1777"/>
              </a:xfrm>
              <a:custGeom>
                <a:avLst/>
                <a:gdLst>
                  <a:gd name="T0" fmla="*/ 545 w 780"/>
                  <a:gd name="T1" fmla="*/ 207 h 751"/>
                  <a:gd name="T2" fmla="*/ 450 w 780"/>
                  <a:gd name="T3" fmla="*/ 1 h 751"/>
                  <a:gd name="T4" fmla="*/ 447 w 780"/>
                  <a:gd name="T5" fmla="*/ 0 h 751"/>
                  <a:gd name="T6" fmla="*/ 204 w 780"/>
                  <a:gd name="T7" fmla="*/ 318 h 751"/>
                  <a:gd name="T8" fmla="*/ 174 w 780"/>
                  <a:gd name="T9" fmla="*/ 229 h 751"/>
                  <a:gd name="T10" fmla="*/ 101 w 780"/>
                  <a:gd name="T11" fmla="*/ 374 h 751"/>
                  <a:gd name="T12" fmla="*/ 0 w 780"/>
                  <a:gd name="T13" fmla="*/ 577 h 751"/>
                  <a:gd name="T14" fmla="*/ 224 w 780"/>
                  <a:gd name="T15" fmla="*/ 689 h 751"/>
                  <a:gd name="T16" fmla="*/ 348 w 780"/>
                  <a:gd name="T17" fmla="*/ 751 h 751"/>
                  <a:gd name="T18" fmla="*/ 316 w 780"/>
                  <a:gd name="T19" fmla="*/ 656 h 751"/>
                  <a:gd name="T20" fmla="*/ 780 w 780"/>
                  <a:gd name="T21" fmla="*/ 104 h 751"/>
                  <a:gd name="T22" fmla="*/ 773 w 780"/>
                  <a:gd name="T23" fmla="*/ 102 h 751"/>
                  <a:gd name="T24" fmla="*/ 545 w 780"/>
                  <a:gd name="T25" fmla="*/ 207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0" h="751">
                    <a:moveTo>
                      <a:pt x="545" y="207"/>
                    </a:moveTo>
                    <a:cubicBezTo>
                      <a:pt x="450" y="1"/>
                      <a:pt x="450" y="1"/>
                      <a:pt x="450" y="1"/>
                    </a:cubicBezTo>
                    <a:cubicBezTo>
                      <a:pt x="447" y="0"/>
                      <a:pt x="447" y="0"/>
                      <a:pt x="447" y="0"/>
                    </a:cubicBezTo>
                    <a:cubicBezTo>
                      <a:pt x="405" y="133"/>
                      <a:pt x="320" y="244"/>
                      <a:pt x="204" y="318"/>
                    </a:cubicBezTo>
                    <a:cubicBezTo>
                      <a:pt x="174" y="229"/>
                      <a:pt x="174" y="229"/>
                      <a:pt x="174" y="229"/>
                    </a:cubicBezTo>
                    <a:cubicBezTo>
                      <a:pt x="101" y="374"/>
                      <a:pt x="101" y="374"/>
                      <a:pt x="101" y="374"/>
                    </a:cubicBezTo>
                    <a:cubicBezTo>
                      <a:pt x="0" y="577"/>
                      <a:pt x="0" y="577"/>
                      <a:pt x="0" y="577"/>
                    </a:cubicBezTo>
                    <a:cubicBezTo>
                      <a:pt x="224" y="689"/>
                      <a:pt x="224" y="689"/>
                      <a:pt x="224" y="689"/>
                    </a:cubicBezTo>
                    <a:cubicBezTo>
                      <a:pt x="348" y="751"/>
                      <a:pt x="348" y="751"/>
                      <a:pt x="348" y="751"/>
                    </a:cubicBezTo>
                    <a:cubicBezTo>
                      <a:pt x="316" y="656"/>
                      <a:pt x="316" y="656"/>
                      <a:pt x="316" y="656"/>
                    </a:cubicBezTo>
                    <a:cubicBezTo>
                      <a:pt x="540" y="540"/>
                      <a:pt x="704" y="345"/>
                      <a:pt x="780" y="104"/>
                    </a:cubicBezTo>
                    <a:cubicBezTo>
                      <a:pt x="773" y="102"/>
                      <a:pt x="773" y="102"/>
                      <a:pt x="773" y="102"/>
                    </a:cubicBezTo>
                    <a:cubicBezTo>
                      <a:pt x="545" y="207"/>
                      <a:pt x="545" y="207"/>
                      <a:pt x="545" y="207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8"/>
              <p:cNvSpPr>
                <a:spLocks/>
              </p:cNvSpPr>
              <p:nvPr/>
            </p:nvSpPr>
            <p:spPr bwMode="auto">
              <a:xfrm>
                <a:off x="4969" y="1008"/>
                <a:ext cx="1244" cy="2141"/>
              </a:xfrm>
              <a:custGeom>
                <a:avLst/>
                <a:gdLst>
                  <a:gd name="T0" fmla="*/ 2 w 526"/>
                  <a:gd name="T1" fmla="*/ 194 h 905"/>
                  <a:gd name="T2" fmla="*/ 0 w 526"/>
                  <a:gd name="T3" fmla="*/ 196 h 905"/>
                  <a:gd name="T4" fmla="*/ 97 w 526"/>
                  <a:gd name="T5" fmla="*/ 584 h 905"/>
                  <a:gd name="T6" fmla="*/ 8 w 526"/>
                  <a:gd name="T7" fmla="*/ 551 h 905"/>
                  <a:gd name="T8" fmla="*/ 77 w 526"/>
                  <a:gd name="T9" fmla="*/ 699 h 905"/>
                  <a:gd name="T10" fmla="*/ 172 w 526"/>
                  <a:gd name="T11" fmla="*/ 905 h 905"/>
                  <a:gd name="T12" fmla="*/ 400 w 526"/>
                  <a:gd name="T13" fmla="*/ 800 h 905"/>
                  <a:gd name="T14" fmla="*/ 526 w 526"/>
                  <a:gd name="T15" fmla="*/ 741 h 905"/>
                  <a:gd name="T16" fmla="*/ 431 w 526"/>
                  <a:gd name="T17" fmla="*/ 707 h 905"/>
                  <a:gd name="T18" fmla="*/ 289 w 526"/>
                  <a:gd name="T19" fmla="*/ 0 h 905"/>
                  <a:gd name="T20" fmla="*/ 283 w 526"/>
                  <a:gd name="T21" fmla="*/ 4 h 905"/>
                  <a:gd name="T22" fmla="*/ 223 w 526"/>
                  <a:gd name="T23" fmla="*/ 248 h 905"/>
                  <a:gd name="T24" fmla="*/ 2 w 526"/>
                  <a:gd name="T25" fmla="*/ 19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6" h="905">
                    <a:moveTo>
                      <a:pt x="2" y="194"/>
                    </a:moveTo>
                    <a:cubicBezTo>
                      <a:pt x="0" y="196"/>
                      <a:pt x="0" y="196"/>
                      <a:pt x="0" y="196"/>
                    </a:cubicBezTo>
                    <a:cubicBezTo>
                      <a:pt x="78" y="311"/>
                      <a:pt x="112" y="447"/>
                      <a:pt x="97" y="584"/>
                    </a:cubicBezTo>
                    <a:cubicBezTo>
                      <a:pt x="8" y="551"/>
                      <a:pt x="8" y="551"/>
                      <a:pt x="8" y="551"/>
                    </a:cubicBezTo>
                    <a:cubicBezTo>
                      <a:pt x="77" y="699"/>
                      <a:pt x="77" y="699"/>
                      <a:pt x="77" y="699"/>
                    </a:cubicBezTo>
                    <a:cubicBezTo>
                      <a:pt x="172" y="905"/>
                      <a:pt x="172" y="905"/>
                      <a:pt x="172" y="905"/>
                    </a:cubicBezTo>
                    <a:cubicBezTo>
                      <a:pt x="400" y="800"/>
                      <a:pt x="400" y="800"/>
                      <a:pt x="400" y="800"/>
                    </a:cubicBezTo>
                    <a:cubicBezTo>
                      <a:pt x="526" y="741"/>
                      <a:pt x="526" y="741"/>
                      <a:pt x="526" y="741"/>
                    </a:cubicBezTo>
                    <a:cubicBezTo>
                      <a:pt x="431" y="707"/>
                      <a:pt x="431" y="707"/>
                      <a:pt x="431" y="707"/>
                    </a:cubicBezTo>
                    <a:cubicBezTo>
                      <a:pt x="481" y="460"/>
                      <a:pt x="430" y="209"/>
                      <a:pt x="289" y="0"/>
                    </a:cubicBezTo>
                    <a:cubicBezTo>
                      <a:pt x="283" y="4"/>
                      <a:pt x="283" y="4"/>
                      <a:pt x="283" y="4"/>
                    </a:cubicBezTo>
                    <a:cubicBezTo>
                      <a:pt x="223" y="248"/>
                      <a:pt x="223" y="248"/>
                      <a:pt x="223" y="248"/>
                    </a:cubicBezTo>
                    <a:cubicBezTo>
                      <a:pt x="2" y="194"/>
                      <a:pt x="2" y="194"/>
                      <a:pt x="2" y="194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33"/>
              <p:cNvSpPr>
                <a:spLocks/>
              </p:cNvSpPr>
              <p:nvPr/>
            </p:nvSpPr>
            <p:spPr bwMode="auto">
              <a:xfrm>
                <a:off x="3930" y="43"/>
                <a:ext cx="1786" cy="1552"/>
              </a:xfrm>
              <a:custGeom>
                <a:avLst/>
                <a:gdLst>
                  <a:gd name="T0" fmla="*/ 180 w 755"/>
                  <a:gd name="T1" fmla="*/ 206 h 656"/>
                  <a:gd name="T2" fmla="*/ 0 w 755"/>
                  <a:gd name="T3" fmla="*/ 345 h 656"/>
                  <a:gd name="T4" fmla="*/ 0 w 755"/>
                  <a:gd name="T5" fmla="*/ 348 h 656"/>
                  <a:gd name="T6" fmla="*/ 364 w 755"/>
                  <a:gd name="T7" fmla="*/ 514 h 656"/>
                  <a:gd name="T8" fmla="*/ 284 w 755"/>
                  <a:gd name="T9" fmla="*/ 563 h 656"/>
                  <a:gd name="T10" fmla="*/ 441 w 755"/>
                  <a:gd name="T11" fmla="*/ 602 h 656"/>
                  <a:gd name="T12" fmla="*/ 662 w 755"/>
                  <a:gd name="T13" fmla="*/ 656 h 656"/>
                  <a:gd name="T14" fmla="*/ 722 w 755"/>
                  <a:gd name="T15" fmla="*/ 412 h 656"/>
                  <a:gd name="T16" fmla="*/ 755 w 755"/>
                  <a:gd name="T17" fmla="*/ 277 h 656"/>
                  <a:gd name="T18" fmla="*/ 668 w 755"/>
                  <a:gd name="T19" fmla="*/ 330 h 656"/>
                  <a:gd name="T20" fmla="*/ 27 w 755"/>
                  <a:gd name="T21" fmla="*/ 0 h 656"/>
                  <a:gd name="T22" fmla="*/ 27 w 755"/>
                  <a:gd name="T23" fmla="*/ 8 h 656"/>
                  <a:gd name="T24" fmla="*/ 27 w 755"/>
                  <a:gd name="T25" fmla="*/ 8 h 656"/>
                  <a:gd name="T26" fmla="*/ 180 w 755"/>
                  <a:gd name="T27" fmla="*/ 206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55" h="656">
                    <a:moveTo>
                      <a:pt x="180" y="206"/>
                    </a:moveTo>
                    <a:cubicBezTo>
                      <a:pt x="0" y="345"/>
                      <a:pt x="0" y="345"/>
                      <a:pt x="0" y="345"/>
                    </a:cubicBezTo>
                    <a:cubicBezTo>
                      <a:pt x="0" y="348"/>
                      <a:pt x="0" y="348"/>
                      <a:pt x="0" y="348"/>
                    </a:cubicBezTo>
                    <a:cubicBezTo>
                      <a:pt x="139" y="359"/>
                      <a:pt x="267" y="418"/>
                      <a:pt x="364" y="514"/>
                    </a:cubicBezTo>
                    <a:cubicBezTo>
                      <a:pt x="284" y="563"/>
                      <a:pt x="284" y="563"/>
                      <a:pt x="284" y="563"/>
                    </a:cubicBezTo>
                    <a:cubicBezTo>
                      <a:pt x="441" y="602"/>
                      <a:pt x="441" y="602"/>
                      <a:pt x="441" y="602"/>
                    </a:cubicBezTo>
                    <a:cubicBezTo>
                      <a:pt x="662" y="656"/>
                      <a:pt x="662" y="656"/>
                      <a:pt x="662" y="656"/>
                    </a:cubicBezTo>
                    <a:cubicBezTo>
                      <a:pt x="722" y="412"/>
                      <a:pt x="722" y="412"/>
                      <a:pt x="722" y="412"/>
                    </a:cubicBezTo>
                    <a:cubicBezTo>
                      <a:pt x="755" y="277"/>
                      <a:pt x="755" y="277"/>
                      <a:pt x="755" y="277"/>
                    </a:cubicBezTo>
                    <a:cubicBezTo>
                      <a:pt x="668" y="330"/>
                      <a:pt x="668" y="330"/>
                      <a:pt x="668" y="330"/>
                    </a:cubicBezTo>
                    <a:cubicBezTo>
                      <a:pt x="506" y="137"/>
                      <a:pt x="279" y="20"/>
                      <a:pt x="27" y="0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180" y="206"/>
                      <a:pt x="180" y="206"/>
                      <a:pt x="180" y="206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40"/>
              <p:cNvSpPr>
                <a:spLocks/>
              </p:cNvSpPr>
              <p:nvPr/>
            </p:nvSpPr>
            <p:spPr bwMode="auto">
              <a:xfrm>
                <a:off x="2207" y="-199"/>
                <a:ext cx="2149" cy="1500"/>
              </a:xfrm>
              <a:custGeom>
                <a:avLst/>
                <a:gdLst>
                  <a:gd name="T0" fmla="*/ 252 w 908"/>
                  <a:gd name="T1" fmla="*/ 632 h 634"/>
                  <a:gd name="T2" fmla="*/ 255 w 908"/>
                  <a:gd name="T3" fmla="*/ 634 h 634"/>
                  <a:gd name="T4" fmla="*/ 612 w 908"/>
                  <a:gd name="T5" fmla="*/ 453 h 634"/>
                  <a:gd name="T6" fmla="*/ 600 w 908"/>
                  <a:gd name="T7" fmla="*/ 546 h 634"/>
                  <a:gd name="T8" fmla="*/ 908 w 908"/>
                  <a:gd name="T9" fmla="*/ 308 h 634"/>
                  <a:gd name="T10" fmla="*/ 755 w 908"/>
                  <a:gd name="T11" fmla="*/ 110 h 634"/>
                  <a:gd name="T12" fmla="*/ 755 w 908"/>
                  <a:gd name="T13" fmla="*/ 110 h 634"/>
                  <a:gd name="T14" fmla="*/ 670 w 908"/>
                  <a:gd name="T15" fmla="*/ 0 h 634"/>
                  <a:gd name="T16" fmla="*/ 657 w 908"/>
                  <a:gd name="T17" fmla="*/ 100 h 634"/>
                  <a:gd name="T18" fmla="*/ 0 w 908"/>
                  <a:gd name="T19" fmla="*/ 396 h 634"/>
                  <a:gd name="T20" fmla="*/ 5 w 908"/>
                  <a:gd name="T21" fmla="*/ 401 h 634"/>
                  <a:gd name="T22" fmla="*/ 256 w 908"/>
                  <a:gd name="T23" fmla="*/ 405 h 634"/>
                  <a:gd name="T24" fmla="*/ 252 w 908"/>
                  <a:gd name="T25" fmla="*/ 632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8" h="634">
                    <a:moveTo>
                      <a:pt x="252" y="632"/>
                    </a:moveTo>
                    <a:cubicBezTo>
                      <a:pt x="255" y="634"/>
                      <a:pt x="255" y="634"/>
                      <a:pt x="255" y="634"/>
                    </a:cubicBezTo>
                    <a:cubicBezTo>
                      <a:pt x="350" y="532"/>
                      <a:pt x="475" y="469"/>
                      <a:pt x="612" y="453"/>
                    </a:cubicBezTo>
                    <a:cubicBezTo>
                      <a:pt x="600" y="546"/>
                      <a:pt x="600" y="546"/>
                      <a:pt x="600" y="546"/>
                    </a:cubicBezTo>
                    <a:cubicBezTo>
                      <a:pt x="908" y="308"/>
                      <a:pt x="908" y="308"/>
                      <a:pt x="908" y="308"/>
                    </a:cubicBezTo>
                    <a:cubicBezTo>
                      <a:pt x="755" y="110"/>
                      <a:pt x="755" y="110"/>
                      <a:pt x="755" y="110"/>
                    </a:cubicBezTo>
                    <a:cubicBezTo>
                      <a:pt x="755" y="110"/>
                      <a:pt x="755" y="110"/>
                      <a:pt x="755" y="110"/>
                    </a:cubicBezTo>
                    <a:cubicBezTo>
                      <a:pt x="670" y="0"/>
                      <a:pt x="670" y="0"/>
                      <a:pt x="670" y="0"/>
                    </a:cubicBezTo>
                    <a:cubicBezTo>
                      <a:pt x="657" y="100"/>
                      <a:pt x="657" y="100"/>
                      <a:pt x="657" y="100"/>
                    </a:cubicBezTo>
                    <a:cubicBezTo>
                      <a:pt x="405" y="107"/>
                      <a:pt x="172" y="211"/>
                      <a:pt x="0" y="396"/>
                    </a:cubicBezTo>
                    <a:cubicBezTo>
                      <a:pt x="5" y="401"/>
                      <a:pt x="5" y="401"/>
                      <a:pt x="5" y="401"/>
                    </a:cubicBezTo>
                    <a:cubicBezTo>
                      <a:pt x="256" y="405"/>
                      <a:pt x="256" y="405"/>
                      <a:pt x="256" y="405"/>
                    </a:cubicBezTo>
                    <a:cubicBezTo>
                      <a:pt x="252" y="632"/>
                      <a:pt x="252" y="632"/>
                      <a:pt x="252" y="632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82" name="Group 220"/>
            <p:cNvGrpSpPr>
              <a:grpSpLocks/>
            </p:cNvGrpSpPr>
            <p:nvPr/>
          </p:nvGrpSpPr>
          <p:grpSpPr bwMode="auto">
            <a:xfrm>
              <a:off x="4600628" y="4409193"/>
              <a:ext cx="326967" cy="297853"/>
              <a:chOff x="0" y="0"/>
              <a:chExt cx="575" cy="523"/>
            </a:xfrm>
            <a:solidFill>
              <a:schemeClr val="bg1"/>
            </a:solidFill>
          </p:grpSpPr>
          <p:sp>
            <p:nvSpPr>
              <p:cNvPr id="83" name="AutoShape 217"/>
              <p:cNvSpPr>
                <a:spLocks/>
              </p:cNvSpPr>
              <p:nvPr/>
            </p:nvSpPr>
            <p:spPr bwMode="auto">
              <a:xfrm>
                <a:off x="248" y="0"/>
                <a:ext cx="327" cy="523"/>
              </a:xfrm>
              <a:custGeom>
                <a:avLst/>
                <a:gdLst>
                  <a:gd name="T0" fmla="*/ 0 w 21599"/>
                  <a:gd name="T1" fmla="*/ 0 h 21600"/>
                  <a:gd name="T2" fmla="*/ 0 w 21599"/>
                  <a:gd name="T3" fmla="*/ 0 h 21600"/>
                  <a:gd name="T4" fmla="*/ 0 w 21599"/>
                  <a:gd name="T5" fmla="*/ 0 h 21600"/>
                  <a:gd name="T6" fmla="*/ 0 w 21599"/>
                  <a:gd name="T7" fmla="*/ 0 h 21600"/>
                  <a:gd name="T8" fmla="*/ 0 w 21599"/>
                  <a:gd name="T9" fmla="*/ 0 h 21600"/>
                  <a:gd name="T10" fmla="*/ 0 w 21599"/>
                  <a:gd name="T11" fmla="*/ 0 h 21600"/>
                  <a:gd name="T12" fmla="*/ 0 w 21599"/>
                  <a:gd name="T13" fmla="*/ 0 h 21600"/>
                  <a:gd name="T14" fmla="*/ 0 w 21599"/>
                  <a:gd name="T15" fmla="*/ 0 h 21600"/>
                  <a:gd name="T16" fmla="*/ 0 w 21599"/>
                  <a:gd name="T17" fmla="*/ 0 h 21600"/>
                  <a:gd name="T18" fmla="*/ 0 w 21599"/>
                  <a:gd name="T19" fmla="*/ 0 h 21600"/>
                  <a:gd name="T20" fmla="*/ 0 w 21599"/>
                  <a:gd name="T21" fmla="*/ 0 h 21600"/>
                  <a:gd name="T22" fmla="*/ 0 w 21599"/>
                  <a:gd name="T23" fmla="*/ 0 h 21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599" h="21600">
                    <a:moveTo>
                      <a:pt x="19521" y="0"/>
                    </a:moveTo>
                    <a:lnTo>
                      <a:pt x="2078" y="0"/>
                    </a:lnTo>
                    <a:cubicBezTo>
                      <a:pt x="666" y="0"/>
                      <a:pt x="0" y="417"/>
                      <a:pt x="0" y="1302"/>
                    </a:cubicBezTo>
                    <a:lnTo>
                      <a:pt x="0" y="3279"/>
                    </a:lnTo>
                    <a:lnTo>
                      <a:pt x="4806" y="5801"/>
                    </a:lnTo>
                    <a:lnTo>
                      <a:pt x="4806" y="3011"/>
                    </a:lnTo>
                    <a:lnTo>
                      <a:pt x="16793" y="3011"/>
                    </a:lnTo>
                    <a:lnTo>
                      <a:pt x="16793" y="21600"/>
                    </a:lnTo>
                    <a:lnTo>
                      <a:pt x="21599" y="21600"/>
                    </a:lnTo>
                    <a:lnTo>
                      <a:pt x="21599" y="1302"/>
                    </a:lnTo>
                    <a:cubicBezTo>
                      <a:pt x="21600" y="417"/>
                      <a:pt x="20934" y="0"/>
                      <a:pt x="19521" y="0"/>
                    </a:cubicBezTo>
                    <a:close/>
                    <a:moveTo>
                      <a:pt x="19521" y="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84" name="AutoShape 218"/>
              <p:cNvSpPr>
                <a:spLocks/>
              </p:cNvSpPr>
              <p:nvPr/>
            </p:nvSpPr>
            <p:spPr bwMode="auto">
              <a:xfrm>
                <a:off x="248" y="408"/>
                <a:ext cx="72" cy="11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lnTo>
                      <a:pt x="21600" y="0"/>
                    </a:lnTo>
                    <a:lnTo>
                      <a:pt x="0" y="11452"/>
                    </a:lnTo>
                    <a:lnTo>
                      <a:pt x="0" y="21600"/>
                    </a:lnTo>
                    <a:close/>
                    <a:moveTo>
                      <a:pt x="0" y="2160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AutoShape 219"/>
              <p:cNvSpPr>
                <a:spLocks/>
              </p:cNvSpPr>
              <p:nvPr/>
            </p:nvSpPr>
            <p:spPr bwMode="auto">
              <a:xfrm>
                <a:off x="0" y="103"/>
                <a:ext cx="399" cy="341"/>
              </a:xfrm>
              <a:custGeom>
                <a:avLst/>
                <a:gdLst>
                  <a:gd name="T0" fmla="*/ 0 w 21430"/>
                  <a:gd name="T1" fmla="*/ 0 h 21600"/>
                  <a:gd name="T2" fmla="*/ 0 w 21430"/>
                  <a:gd name="T3" fmla="*/ 0 h 21600"/>
                  <a:gd name="T4" fmla="*/ 0 w 21430"/>
                  <a:gd name="T5" fmla="*/ 0 h 21600"/>
                  <a:gd name="T6" fmla="*/ 0 w 21430"/>
                  <a:gd name="T7" fmla="*/ 0 h 21600"/>
                  <a:gd name="T8" fmla="*/ 0 w 21430"/>
                  <a:gd name="T9" fmla="*/ 0 h 21600"/>
                  <a:gd name="T10" fmla="*/ 0 w 21430"/>
                  <a:gd name="T11" fmla="*/ 0 h 21600"/>
                  <a:gd name="T12" fmla="*/ 0 w 21430"/>
                  <a:gd name="T13" fmla="*/ 0 h 21600"/>
                  <a:gd name="T14" fmla="*/ 0 w 21430"/>
                  <a:gd name="T15" fmla="*/ 0 h 21600"/>
                  <a:gd name="T16" fmla="*/ 0 w 21430"/>
                  <a:gd name="T17" fmla="*/ 0 h 21600"/>
                  <a:gd name="T18" fmla="*/ 0 w 21430"/>
                  <a:gd name="T19" fmla="*/ 0 h 21600"/>
                  <a:gd name="T20" fmla="*/ 0 w 21430"/>
                  <a:gd name="T21" fmla="*/ 0 h 21600"/>
                  <a:gd name="T22" fmla="*/ 0 w 21430"/>
                  <a:gd name="T23" fmla="*/ 0 h 21600"/>
                  <a:gd name="T24" fmla="*/ 0 w 21430"/>
                  <a:gd name="T25" fmla="*/ 0 h 21600"/>
                  <a:gd name="T26" fmla="*/ 0 w 21430"/>
                  <a:gd name="T27" fmla="*/ 0 h 21600"/>
                  <a:gd name="T28" fmla="*/ 0 w 21430"/>
                  <a:gd name="T29" fmla="*/ 0 h 21600"/>
                  <a:gd name="T30" fmla="*/ 0 w 21430"/>
                  <a:gd name="T31" fmla="*/ 0 h 21600"/>
                  <a:gd name="T32" fmla="*/ 0 w 21430"/>
                  <a:gd name="T33" fmla="*/ 0 h 21600"/>
                  <a:gd name="T34" fmla="*/ 0 w 2143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30" h="21600">
                    <a:moveTo>
                      <a:pt x="11596" y="357"/>
                    </a:moveTo>
                    <a:cubicBezTo>
                      <a:pt x="11352" y="115"/>
                      <a:pt x="11123" y="1"/>
                      <a:pt x="10931" y="0"/>
                    </a:cubicBezTo>
                    <a:cubicBezTo>
                      <a:pt x="10587" y="0"/>
                      <a:pt x="10359" y="367"/>
                      <a:pt x="10359" y="1039"/>
                    </a:cubicBezTo>
                    <a:lnTo>
                      <a:pt x="10359" y="5885"/>
                    </a:lnTo>
                    <a:cubicBezTo>
                      <a:pt x="10359" y="6409"/>
                      <a:pt x="10359" y="7100"/>
                      <a:pt x="10359" y="7791"/>
                    </a:cubicBezTo>
                    <a:lnTo>
                      <a:pt x="1613" y="7791"/>
                    </a:lnTo>
                    <a:cubicBezTo>
                      <a:pt x="726" y="7791"/>
                      <a:pt x="0" y="8649"/>
                      <a:pt x="0" y="9697"/>
                    </a:cubicBezTo>
                    <a:lnTo>
                      <a:pt x="0" y="11903"/>
                    </a:lnTo>
                    <a:cubicBezTo>
                      <a:pt x="0" y="12951"/>
                      <a:pt x="726" y="13809"/>
                      <a:pt x="1613" y="13809"/>
                    </a:cubicBezTo>
                    <a:lnTo>
                      <a:pt x="10359" y="13809"/>
                    </a:lnTo>
                    <a:cubicBezTo>
                      <a:pt x="10359" y="14499"/>
                      <a:pt x="10359" y="15191"/>
                      <a:pt x="10359" y="15714"/>
                    </a:cubicBezTo>
                    <a:lnTo>
                      <a:pt x="10359" y="20562"/>
                    </a:lnTo>
                    <a:cubicBezTo>
                      <a:pt x="10359" y="21233"/>
                      <a:pt x="10587" y="21600"/>
                      <a:pt x="10931" y="21600"/>
                    </a:cubicBezTo>
                    <a:cubicBezTo>
                      <a:pt x="11123" y="21600"/>
                      <a:pt x="11351" y="21485"/>
                      <a:pt x="11596" y="21244"/>
                    </a:cubicBezTo>
                    <a:lnTo>
                      <a:pt x="20920" y="12024"/>
                    </a:lnTo>
                    <a:cubicBezTo>
                      <a:pt x="21600" y="11351"/>
                      <a:pt x="21600" y="10250"/>
                      <a:pt x="20920" y="9578"/>
                    </a:cubicBezTo>
                    <a:lnTo>
                      <a:pt x="11596" y="357"/>
                    </a:lnTo>
                    <a:close/>
                    <a:moveTo>
                      <a:pt x="11596" y="35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89" name="AutoShape 125"/>
            <p:cNvSpPr>
              <a:spLocks/>
            </p:cNvSpPr>
            <p:nvPr/>
          </p:nvSpPr>
          <p:spPr bwMode="auto">
            <a:xfrm>
              <a:off x="5801857" y="5119472"/>
              <a:ext cx="326999" cy="325691"/>
            </a:xfrm>
            <a:custGeom>
              <a:avLst/>
              <a:gdLst>
                <a:gd name="T0" fmla="*/ 198438 w 21542"/>
                <a:gd name="T1" fmla="*/ 197644 h 21600"/>
                <a:gd name="T2" fmla="*/ 198438 w 21542"/>
                <a:gd name="T3" fmla="*/ 197644 h 21600"/>
                <a:gd name="T4" fmla="*/ 198438 w 21542"/>
                <a:gd name="T5" fmla="*/ 197644 h 21600"/>
                <a:gd name="T6" fmla="*/ 198438 w 21542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lnTo>
                    <a:pt x="1168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sp>
          <p:nvSpPr>
            <p:cNvPr id="90" name="Shape 154"/>
            <p:cNvSpPr/>
            <p:nvPr/>
          </p:nvSpPr>
          <p:spPr>
            <a:xfrm>
              <a:off x="7415907" y="3374263"/>
              <a:ext cx="363183" cy="3874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260" extrusionOk="0">
                  <a:moveTo>
                    <a:pt x="11752" y="11733"/>
                  </a:moveTo>
                  <a:lnTo>
                    <a:pt x="9401" y="11733"/>
                  </a:lnTo>
                  <a:lnTo>
                    <a:pt x="9401" y="5975"/>
                  </a:lnTo>
                  <a:lnTo>
                    <a:pt x="11752" y="5975"/>
                  </a:lnTo>
                  <a:cubicBezTo>
                    <a:pt x="11752" y="5975"/>
                    <a:pt x="11752" y="11733"/>
                    <a:pt x="11752" y="11733"/>
                  </a:cubicBezTo>
                  <a:close/>
                  <a:moveTo>
                    <a:pt x="11752" y="15276"/>
                  </a:moveTo>
                  <a:lnTo>
                    <a:pt x="9401" y="15276"/>
                  </a:lnTo>
                  <a:lnTo>
                    <a:pt x="9401" y="12951"/>
                  </a:lnTo>
                  <a:lnTo>
                    <a:pt x="11752" y="12951"/>
                  </a:lnTo>
                  <a:cubicBezTo>
                    <a:pt x="11752" y="12951"/>
                    <a:pt x="11752" y="15276"/>
                    <a:pt x="11752" y="15276"/>
                  </a:cubicBezTo>
                  <a:close/>
                  <a:moveTo>
                    <a:pt x="20789" y="13227"/>
                  </a:moveTo>
                  <a:lnTo>
                    <a:pt x="18761" y="11523"/>
                  </a:lnTo>
                  <a:cubicBezTo>
                    <a:pt x="18172" y="11029"/>
                    <a:pt x="18172" y="10223"/>
                    <a:pt x="18761" y="9729"/>
                  </a:cubicBezTo>
                  <a:lnTo>
                    <a:pt x="20789" y="8025"/>
                  </a:lnTo>
                  <a:cubicBezTo>
                    <a:pt x="21376" y="7532"/>
                    <a:pt x="21220" y="7072"/>
                    <a:pt x="20441" y="7001"/>
                  </a:cubicBezTo>
                  <a:lnTo>
                    <a:pt x="17751" y="6761"/>
                  </a:lnTo>
                  <a:cubicBezTo>
                    <a:pt x="16971" y="6692"/>
                    <a:pt x="16552" y="6061"/>
                    <a:pt x="16819" y="5360"/>
                  </a:cubicBezTo>
                  <a:lnTo>
                    <a:pt x="18247" y="1615"/>
                  </a:lnTo>
                  <a:cubicBezTo>
                    <a:pt x="18515" y="912"/>
                    <a:pt x="18188" y="656"/>
                    <a:pt x="17520" y="1047"/>
                  </a:cubicBezTo>
                  <a:lnTo>
                    <a:pt x="14346" y="2896"/>
                  </a:lnTo>
                  <a:cubicBezTo>
                    <a:pt x="13678" y="3285"/>
                    <a:pt x="12815" y="3072"/>
                    <a:pt x="12430" y="2423"/>
                  </a:cubicBezTo>
                  <a:lnTo>
                    <a:pt x="11279" y="489"/>
                  </a:lnTo>
                  <a:cubicBezTo>
                    <a:pt x="10893" y="-160"/>
                    <a:pt x="10255" y="-164"/>
                    <a:pt x="9860" y="481"/>
                  </a:cubicBezTo>
                  <a:lnTo>
                    <a:pt x="8793" y="2232"/>
                  </a:lnTo>
                  <a:cubicBezTo>
                    <a:pt x="8398" y="2877"/>
                    <a:pt x="7493" y="3153"/>
                    <a:pt x="6781" y="2844"/>
                  </a:cubicBezTo>
                  <a:lnTo>
                    <a:pt x="4900" y="2031"/>
                  </a:lnTo>
                  <a:cubicBezTo>
                    <a:pt x="4188" y="1723"/>
                    <a:pt x="3639" y="2080"/>
                    <a:pt x="3682" y="2825"/>
                  </a:cubicBezTo>
                  <a:lnTo>
                    <a:pt x="3784" y="4615"/>
                  </a:lnTo>
                  <a:cubicBezTo>
                    <a:pt x="3826" y="5360"/>
                    <a:pt x="3242" y="6128"/>
                    <a:pt x="2486" y="6320"/>
                  </a:cubicBezTo>
                  <a:lnTo>
                    <a:pt x="670" y="6780"/>
                  </a:lnTo>
                  <a:cubicBezTo>
                    <a:pt x="-85" y="6972"/>
                    <a:pt x="-224" y="7532"/>
                    <a:pt x="365" y="8025"/>
                  </a:cubicBezTo>
                  <a:lnTo>
                    <a:pt x="2394" y="9729"/>
                  </a:lnTo>
                  <a:cubicBezTo>
                    <a:pt x="2981" y="10223"/>
                    <a:pt x="2981" y="11029"/>
                    <a:pt x="2394" y="11523"/>
                  </a:cubicBezTo>
                  <a:lnTo>
                    <a:pt x="365" y="13225"/>
                  </a:lnTo>
                  <a:cubicBezTo>
                    <a:pt x="-224" y="13720"/>
                    <a:pt x="-68" y="14196"/>
                    <a:pt x="709" y="14285"/>
                  </a:cubicBezTo>
                  <a:lnTo>
                    <a:pt x="3171" y="14567"/>
                  </a:lnTo>
                  <a:cubicBezTo>
                    <a:pt x="3948" y="14656"/>
                    <a:pt x="4381" y="15309"/>
                    <a:pt x="4133" y="16017"/>
                  </a:cubicBezTo>
                  <a:lnTo>
                    <a:pt x="2869" y="19625"/>
                  </a:lnTo>
                  <a:cubicBezTo>
                    <a:pt x="2622" y="20333"/>
                    <a:pt x="2976" y="20609"/>
                    <a:pt x="3655" y="20240"/>
                  </a:cubicBezTo>
                  <a:lnTo>
                    <a:pt x="6549" y="18661"/>
                  </a:lnTo>
                  <a:cubicBezTo>
                    <a:pt x="7229" y="18291"/>
                    <a:pt x="8143" y="18495"/>
                    <a:pt x="8581" y="19113"/>
                  </a:cubicBezTo>
                  <a:lnTo>
                    <a:pt x="9782" y="20816"/>
                  </a:lnTo>
                  <a:cubicBezTo>
                    <a:pt x="10219" y="21436"/>
                    <a:pt x="10875" y="21403"/>
                    <a:pt x="11240" y="20741"/>
                  </a:cubicBezTo>
                  <a:lnTo>
                    <a:pt x="12297" y="18823"/>
                  </a:lnTo>
                  <a:cubicBezTo>
                    <a:pt x="12660" y="18160"/>
                    <a:pt x="13532" y="17891"/>
                    <a:pt x="14234" y="18221"/>
                  </a:cubicBezTo>
                  <a:lnTo>
                    <a:pt x="16272" y="19181"/>
                  </a:lnTo>
                  <a:cubicBezTo>
                    <a:pt x="16974" y="19511"/>
                    <a:pt x="17514" y="19172"/>
                    <a:pt x="17472" y="18427"/>
                  </a:cubicBezTo>
                  <a:lnTo>
                    <a:pt x="17370" y="16637"/>
                  </a:lnTo>
                  <a:cubicBezTo>
                    <a:pt x="17327" y="15891"/>
                    <a:pt x="17912" y="15124"/>
                    <a:pt x="18668" y="14932"/>
                  </a:cubicBezTo>
                  <a:lnTo>
                    <a:pt x="20482" y="14472"/>
                  </a:lnTo>
                  <a:cubicBezTo>
                    <a:pt x="21239" y="14280"/>
                    <a:pt x="21376" y="13720"/>
                    <a:pt x="20789" y="1322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 algn="l" defTabSz="457200">
                <a:defRPr sz="1200">
                  <a:solidFill>
                    <a:srgbClr val="000000"/>
                  </a:solidFill>
                  <a:latin typeface="Helvetica"/>
                  <a:ea typeface="Helvetica"/>
                  <a:cs typeface="Helvetica"/>
                  <a:sym typeface="Helvetica"/>
                </a:defRPr>
              </a:pPr>
              <a:endParaRPr/>
            </a:p>
          </p:txBody>
        </p:sp>
        <p:grpSp>
          <p:nvGrpSpPr>
            <p:cNvPr id="91" name="Group 486"/>
            <p:cNvGrpSpPr>
              <a:grpSpLocks/>
            </p:cNvGrpSpPr>
            <p:nvPr/>
          </p:nvGrpSpPr>
          <p:grpSpPr bwMode="auto">
            <a:xfrm>
              <a:off x="7045806" y="4689033"/>
              <a:ext cx="324825" cy="279107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92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3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94" name="Group 447"/>
            <p:cNvGrpSpPr>
              <a:grpSpLocks/>
            </p:cNvGrpSpPr>
            <p:nvPr/>
          </p:nvGrpSpPr>
          <p:grpSpPr bwMode="auto">
            <a:xfrm>
              <a:off x="5374167" y="2155181"/>
              <a:ext cx="352152" cy="352152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95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6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7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8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99" name="Group 265"/>
            <p:cNvGrpSpPr>
              <a:grpSpLocks/>
            </p:cNvGrpSpPr>
            <p:nvPr/>
          </p:nvGrpSpPr>
          <p:grpSpPr bwMode="auto">
            <a:xfrm>
              <a:off x="6661142" y="2346209"/>
              <a:ext cx="479063" cy="241160"/>
              <a:chOff x="0" y="0"/>
              <a:chExt cx="576" cy="293"/>
            </a:xfrm>
            <a:solidFill>
              <a:schemeClr val="bg2"/>
            </a:solidFill>
          </p:grpSpPr>
          <p:sp>
            <p:nvSpPr>
              <p:cNvPr id="100" name="AutoShape 262"/>
              <p:cNvSpPr>
                <a:spLocks/>
              </p:cNvSpPr>
              <p:nvPr/>
            </p:nvSpPr>
            <p:spPr bwMode="auto">
              <a:xfrm>
                <a:off x="0" y="0"/>
                <a:ext cx="576" cy="23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w 21600"/>
                  <a:gd name="T53" fmla="*/ 0 h 21600"/>
                  <a:gd name="T54" fmla="*/ 0 w 21600"/>
                  <a:gd name="T55" fmla="*/ 0 h 21600"/>
                  <a:gd name="T56" fmla="*/ 0 w 21600"/>
                  <a:gd name="T57" fmla="*/ 0 h 21600"/>
                  <a:gd name="T58" fmla="*/ 0 w 21600"/>
                  <a:gd name="T59" fmla="*/ 0 h 2160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1600" h="21600">
                    <a:moveTo>
                      <a:pt x="19872" y="8288"/>
                    </a:moveTo>
                    <a:lnTo>
                      <a:pt x="18950" y="8288"/>
                    </a:lnTo>
                    <a:cubicBezTo>
                      <a:pt x="18337" y="5361"/>
                      <a:pt x="16769" y="0"/>
                      <a:pt x="16272" y="0"/>
                    </a:cubicBezTo>
                    <a:lnTo>
                      <a:pt x="8628" y="0"/>
                    </a:lnTo>
                    <a:cubicBezTo>
                      <a:pt x="8131" y="0"/>
                      <a:pt x="5990" y="5361"/>
                      <a:pt x="5146" y="8288"/>
                    </a:cubicBezTo>
                    <a:lnTo>
                      <a:pt x="4128" y="8288"/>
                    </a:lnTo>
                    <a:cubicBezTo>
                      <a:pt x="3505" y="8288"/>
                      <a:pt x="0" y="8700"/>
                      <a:pt x="0" y="12439"/>
                    </a:cubicBezTo>
                    <a:lnTo>
                      <a:pt x="0" y="18890"/>
                    </a:lnTo>
                    <a:cubicBezTo>
                      <a:pt x="0" y="20113"/>
                      <a:pt x="339" y="21134"/>
                      <a:pt x="802" y="21472"/>
                    </a:cubicBezTo>
                    <a:cubicBezTo>
                      <a:pt x="820" y="17204"/>
                      <a:pt x="2270" y="13745"/>
                      <a:pt x="4051" y="13745"/>
                    </a:cubicBezTo>
                    <a:cubicBezTo>
                      <a:pt x="5843" y="13745"/>
                      <a:pt x="7300" y="17247"/>
                      <a:pt x="7300" y="21552"/>
                    </a:cubicBezTo>
                    <a:cubicBezTo>
                      <a:pt x="7300" y="21569"/>
                      <a:pt x="7299" y="21584"/>
                      <a:pt x="7299" y="21600"/>
                    </a:cubicBezTo>
                    <a:lnTo>
                      <a:pt x="14201" y="21600"/>
                    </a:lnTo>
                    <a:cubicBezTo>
                      <a:pt x="14201" y="21584"/>
                      <a:pt x="14200" y="21568"/>
                      <a:pt x="14200" y="21552"/>
                    </a:cubicBezTo>
                    <a:cubicBezTo>
                      <a:pt x="14200" y="17247"/>
                      <a:pt x="15658" y="13745"/>
                      <a:pt x="17450" y="13745"/>
                    </a:cubicBezTo>
                    <a:cubicBezTo>
                      <a:pt x="19241" y="13745"/>
                      <a:pt x="20698" y="17243"/>
                      <a:pt x="20700" y="21545"/>
                    </a:cubicBezTo>
                    <a:cubicBezTo>
                      <a:pt x="21214" y="21289"/>
                      <a:pt x="21600" y="20199"/>
                      <a:pt x="21600" y="18889"/>
                    </a:cubicBezTo>
                    <a:lnTo>
                      <a:pt x="21600" y="11718"/>
                    </a:lnTo>
                    <a:cubicBezTo>
                      <a:pt x="21600" y="10222"/>
                      <a:pt x="20495" y="8288"/>
                      <a:pt x="19872" y="8288"/>
                    </a:cubicBezTo>
                    <a:close/>
                    <a:moveTo>
                      <a:pt x="15715" y="2222"/>
                    </a:moveTo>
                    <a:cubicBezTo>
                      <a:pt x="16112" y="2222"/>
                      <a:pt x="16650" y="4767"/>
                      <a:pt x="17475" y="7799"/>
                    </a:cubicBezTo>
                    <a:lnTo>
                      <a:pt x="13060" y="7799"/>
                    </a:lnTo>
                    <a:lnTo>
                      <a:pt x="13056" y="2222"/>
                    </a:lnTo>
                    <a:lnTo>
                      <a:pt x="15715" y="2222"/>
                    </a:lnTo>
                    <a:close/>
                    <a:moveTo>
                      <a:pt x="9225" y="2222"/>
                    </a:moveTo>
                    <a:lnTo>
                      <a:pt x="11700" y="2222"/>
                    </a:lnTo>
                    <a:lnTo>
                      <a:pt x="11700" y="7799"/>
                    </a:lnTo>
                    <a:lnTo>
                      <a:pt x="6961" y="7799"/>
                    </a:lnTo>
                    <a:cubicBezTo>
                      <a:pt x="7957" y="4930"/>
                      <a:pt x="8827" y="2222"/>
                      <a:pt x="9225" y="2222"/>
                    </a:cubicBezTo>
                    <a:close/>
                    <a:moveTo>
                      <a:pt x="9225" y="2222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1" name="AutoShape 263"/>
              <p:cNvSpPr>
                <a:spLocks/>
              </p:cNvSpPr>
              <p:nvPr/>
            </p:nvSpPr>
            <p:spPr bwMode="auto">
              <a:xfrm>
                <a:off x="48" y="184"/>
                <a:ext cx="109" cy="109"/>
              </a:xfrm>
              <a:custGeom>
                <a:avLst/>
                <a:gdLst>
                  <a:gd name="T0" fmla="*/ 0 w 21598"/>
                  <a:gd name="T1" fmla="*/ 0 h 21598"/>
                  <a:gd name="T2" fmla="*/ 0 w 21598"/>
                  <a:gd name="T3" fmla="*/ 0 h 21598"/>
                  <a:gd name="T4" fmla="*/ 0 w 21598"/>
                  <a:gd name="T5" fmla="*/ 0 h 21598"/>
                  <a:gd name="T6" fmla="*/ 0 w 21598"/>
                  <a:gd name="T7" fmla="*/ 0 h 21598"/>
                  <a:gd name="T8" fmla="*/ 0 w 21598"/>
                  <a:gd name="T9" fmla="*/ 0 h 21598"/>
                  <a:gd name="T10" fmla="*/ 0 w 21598"/>
                  <a:gd name="T11" fmla="*/ 0 h 21598"/>
                  <a:gd name="T12" fmla="*/ 0 w 21598"/>
                  <a:gd name="T13" fmla="*/ 0 h 21598"/>
                  <a:gd name="T14" fmla="*/ 0 w 21598"/>
                  <a:gd name="T15" fmla="*/ 0 h 21598"/>
                  <a:gd name="T16" fmla="*/ 0 w 21598"/>
                  <a:gd name="T17" fmla="*/ 0 h 21598"/>
                  <a:gd name="T18" fmla="*/ 0 w 21598"/>
                  <a:gd name="T19" fmla="*/ 0 h 21598"/>
                  <a:gd name="T20" fmla="*/ 0 w 21598"/>
                  <a:gd name="T21" fmla="*/ 0 h 21598"/>
                  <a:gd name="T22" fmla="*/ 0 w 21598"/>
                  <a:gd name="T23" fmla="*/ 0 h 21598"/>
                  <a:gd name="T24" fmla="*/ 0 w 21598"/>
                  <a:gd name="T25" fmla="*/ 0 h 21598"/>
                  <a:gd name="T26" fmla="*/ 0 w 21598"/>
                  <a:gd name="T27" fmla="*/ 0 h 21598"/>
                  <a:gd name="T28" fmla="*/ 0 w 21598"/>
                  <a:gd name="T29" fmla="*/ 0 h 21598"/>
                  <a:gd name="T30" fmla="*/ 0 w 21598"/>
                  <a:gd name="T31" fmla="*/ 0 h 21598"/>
                  <a:gd name="T32" fmla="*/ 0 w 21598"/>
                  <a:gd name="T33" fmla="*/ 0 h 21598"/>
                  <a:gd name="T34" fmla="*/ 0 w 21598"/>
                  <a:gd name="T35" fmla="*/ 0 h 215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598" h="21598">
                    <a:moveTo>
                      <a:pt x="21598" y="10799"/>
                    </a:moveTo>
                    <a:cubicBezTo>
                      <a:pt x="21599" y="9385"/>
                      <a:pt x="21318" y="7972"/>
                      <a:pt x="20776" y="6666"/>
                    </a:cubicBezTo>
                    <a:cubicBezTo>
                      <a:pt x="20236" y="5360"/>
                      <a:pt x="19435" y="4162"/>
                      <a:pt x="18435" y="3163"/>
                    </a:cubicBezTo>
                    <a:cubicBezTo>
                      <a:pt x="17436" y="2163"/>
                      <a:pt x="16238" y="1362"/>
                      <a:pt x="14932" y="822"/>
                    </a:cubicBezTo>
                    <a:cubicBezTo>
                      <a:pt x="13626" y="280"/>
                      <a:pt x="12213" y="-1"/>
                      <a:pt x="10799" y="0"/>
                    </a:cubicBezTo>
                    <a:cubicBezTo>
                      <a:pt x="9385" y="-1"/>
                      <a:pt x="7972" y="280"/>
                      <a:pt x="6666" y="822"/>
                    </a:cubicBezTo>
                    <a:cubicBezTo>
                      <a:pt x="5360" y="1362"/>
                      <a:pt x="4162" y="2163"/>
                      <a:pt x="3163" y="3163"/>
                    </a:cubicBezTo>
                    <a:cubicBezTo>
                      <a:pt x="2163" y="4162"/>
                      <a:pt x="1362" y="5360"/>
                      <a:pt x="822" y="6666"/>
                    </a:cubicBezTo>
                    <a:cubicBezTo>
                      <a:pt x="280" y="7972"/>
                      <a:pt x="-1" y="9385"/>
                      <a:pt x="0" y="10799"/>
                    </a:cubicBezTo>
                    <a:cubicBezTo>
                      <a:pt x="-1" y="12213"/>
                      <a:pt x="280" y="13626"/>
                      <a:pt x="822" y="14932"/>
                    </a:cubicBezTo>
                    <a:cubicBezTo>
                      <a:pt x="1362" y="16238"/>
                      <a:pt x="2163" y="17436"/>
                      <a:pt x="3163" y="18435"/>
                    </a:cubicBezTo>
                    <a:cubicBezTo>
                      <a:pt x="4162" y="19435"/>
                      <a:pt x="5360" y="20236"/>
                      <a:pt x="6666" y="20776"/>
                    </a:cubicBezTo>
                    <a:cubicBezTo>
                      <a:pt x="7972" y="21318"/>
                      <a:pt x="9385" y="21599"/>
                      <a:pt x="10799" y="21598"/>
                    </a:cubicBezTo>
                    <a:cubicBezTo>
                      <a:pt x="12213" y="21599"/>
                      <a:pt x="13626" y="21318"/>
                      <a:pt x="14932" y="20776"/>
                    </a:cubicBezTo>
                    <a:cubicBezTo>
                      <a:pt x="16238" y="20236"/>
                      <a:pt x="17436" y="19435"/>
                      <a:pt x="18435" y="18435"/>
                    </a:cubicBezTo>
                    <a:cubicBezTo>
                      <a:pt x="19435" y="17436"/>
                      <a:pt x="20236" y="16238"/>
                      <a:pt x="20776" y="14932"/>
                    </a:cubicBezTo>
                    <a:cubicBezTo>
                      <a:pt x="21318" y="13626"/>
                      <a:pt x="21599" y="12213"/>
                      <a:pt x="21598" y="10799"/>
                    </a:cubicBezTo>
                    <a:close/>
                    <a:moveTo>
                      <a:pt x="21598" y="10799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2" name="AutoShape 264"/>
              <p:cNvSpPr>
                <a:spLocks/>
              </p:cNvSpPr>
              <p:nvPr/>
            </p:nvSpPr>
            <p:spPr bwMode="auto">
              <a:xfrm>
                <a:off x="408" y="184"/>
                <a:ext cx="109" cy="109"/>
              </a:xfrm>
              <a:custGeom>
                <a:avLst/>
                <a:gdLst>
                  <a:gd name="T0" fmla="*/ 0 w 21598"/>
                  <a:gd name="T1" fmla="*/ 0 h 21598"/>
                  <a:gd name="T2" fmla="*/ 0 w 21598"/>
                  <a:gd name="T3" fmla="*/ 0 h 21598"/>
                  <a:gd name="T4" fmla="*/ 0 w 21598"/>
                  <a:gd name="T5" fmla="*/ 0 h 21598"/>
                  <a:gd name="T6" fmla="*/ 0 w 21598"/>
                  <a:gd name="T7" fmla="*/ 0 h 21598"/>
                  <a:gd name="T8" fmla="*/ 0 w 21598"/>
                  <a:gd name="T9" fmla="*/ 0 h 21598"/>
                  <a:gd name="T10" fmla="*/ 0 w 21598"/>
                  <a:gd name="T11" fmla="*/ 0 h 21598"/>
                  <a:gd name="T12" fmla="*/ 0 w 21598"/>
                  <a:gd name="T13" fmla="*/ 0 h 21598"/>
                  <a:gd name="T14" fmla="*/ 0 w 21598"/>
                  <a:gd name="T15" fmla="*/ 0 h 21598"/>
                  <a:gd name="T16" fmla="*/ 0 w 21598"/>
                  <a:gd name="T17" fmla="*/ 0 h 21598"/>
                  <a:gd name="T18" fmla="*/ 0 w 21598"/>
                  <a:gd name="T19" fmla="*/ 0 h 21598"/>
                  <a:gd name="T20" fmla="*/ 0 w 21598"/>
                  <a:gd name="T21" fmla="*/ 0 h 21598"/>
                  <a:gd name="T22" fmla="*/ 0 w 21598"/>
                  <a:gd name="T23" fmla="*/ 0 h 21598"/>
                  <a:gd name="T24" fmla="*/ 0 w 21598"/>
                  <a:gd name="T25" fmla="*/ 0 h 21598"/>
                  <a:gd name="T26" fmla="*/ 0 w 21598"/>
                  <a:gd name="T27" fmla="*/ 0 h 21598"/>
                  <a:gd name="T28" fmla="*/ 0 w 21598"/>
                  <a:gd name="T29" fmla="*/ 0 h 21598"/>
                  <a:gd name="T30" fmla="*/ 0 w 21598"/>
                  <a:gd name="T31" fmla="*/ 0 h 21598"/>
                  <a:gd name="T32" fmla="*/ 0 w 21598"/>
                  <a:gd name="T33" fmla="*/ 0 h 21598"/>
                  <a:gd name="T34" fmla="*/ 0 w 21598"/>
                  <a:gd name="T35" fmla="*/ 0 h 215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598" h="21598">
                    <a:moveTo>
                      <a:pt x="21598" y="10799"/>
                    </a:moveTo>
                    <a:cubicBezTo>
                      <a:pt x="21599" y="9385"/>
                      <a:pt x="21318" y="7972"/>
                      <a:pt x="20776" y="6666"/>
                    </a:cubicBezTo>
                    <a:cubicBezTo>
                      <a:pt x="20236" y="5360"/>
                      <a:pt x="19435" y="4162"/>
                      <a:pt x="18435" y="3163"/>
                    </a:cubicBezTo>
                    <a:cubicBezTo>
                      <a:pt x="17436" y="2163"/>
                      <a:pt x="16238" y="1362"/>
                      <a:pt x="14932" y="822"/>
                    </a:cubicBezTo>
                    <a:cubicBezTo>
                      <a:pt x="13626" y="280"/>
                      <a:pt x="12213" y="-1"/>
                      <a:pt x="10799" y="0"/>
                    </a:cubicBezTo>
                    <a:cubicBezTo>
                      <a:pt x="9385" y="-1"/>
                      <a:pt x="7972" y="280"/>
                      <a:pt x="6666" y="822"/>
                    </a:cubicBezTo>
                    <a:cubicBezTo>
                      <a:pt x="5360" y="1362"/>
                      <a:pt x="4162" y="2163"/>
                      <a:pt x="3163" y="3163"/>
                    </a:cubicBezTo>
                    <a:cubicBezTo>
                      <a:pt x="2163" y="4162"/>
                      <a:pt x="1362" y="5360"/>
                      <a:pt x="822" y="6666"/>
                    </a:cubicBezTo>
                    <a:cubicBezTo>
                      <a:pt x="280" y="7972"/>
                      <a:pt x="-1" y="9385"/>
                      <a:pt x="0" y="10799"/>
                    </a:cubicBezTo>
                    <a:cubicBezTo>
                      <a:pt x="-1" y="12213"/>
                      <a:pt x="280" y="13626"/>
                      <a:pt x="822" y="14932"/>
                    </a:cubicBezTo>
                    <a:cubicBezTo>
                      <a:pt x="1362" y="16238"/>
                      <a:pt x="2163" y="17436"/>
                      <a:pt x="3163" y="18435"/>
                    </a:cubicBezTo>
                    <a:cubicBezTo>
                      <a:pt x="4162" y="19435"/>
                      <a:pt x="5360" y="20236"/>
                      <a:pt x="6666" y="20776"/>
                    </a:cubicBezTo>
                    <a:cubicBezTo>
                      <a:pt x="7972" y="21318"/>
                      <a:pt x="9385" y="21599"/>
                      <a:pt x="10799" y="21598"/>
                    </a:cubicBezTo>
                    <a:cubicBezTo>
                      <a:pt x="12213" y="21599"/>
                      <a:pt x="13626" y="21318"/>
                      <a:pt x="14932" y="20776"/>
                    </a:cubicBezTo>
                    <a:cubicBezTo>
                      <a:pt x="16238" y="20236"/>
                      <a:pt x="17436" y="19435"/>
                      <a:pt x="18435" y="18435"/>
                    </a:cubicBezTo>
                    <a:cubicBezTo>
                      <a:pt x="19435" y="17436"/>
                      <a:pt x="20236" y="16238"/>
                      <a:pt x="20776" y="14932"/>
                    </a:cubicBezTo>
                    <a:cubicBezTo>
                      <a:pt x="21318" y="13626"/>
                      <a:pt x="21599" y="12213"/>
                      <a:pt x="21598" y="10799"/>
                    </a:cubicBezTo>
                    <a:close/>
                    <a:moveTo>
                      <a:pt x="21598" y="10799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03" name="AutoShape 15"/>
            <p:cNvSpPr>
              <a:spLocks/>
            </p:cNvSpPr>
            <p:nvPr/>
          </p:nvSpPr>
          <p:spPr bwMode="auto">
            <a:xfrm>
              <a:off x="4496410" y="3097905"/>
              <a:ext cx="320246" cy="312279"/>
            </a:xfrm>
            <a:custGeom>
              <a:avLst/>
              <a:gdLst>
                <a:gd name="T0" fmla="+- 0 10782 53"/>
                <a:gd name="T1" fmla="*/ T0 w 21459"/>
                <a:gd name="T2" fmla="+- 0 10819 39"/>
                <a:gd name="T3" fmla="*/ 10819 h 21561"/>
                <a:gd name="T4" fmla="+- 0 10782 53"/>
                <a:gd name="T5" fmla="*/ T4 w 21459"/>
                <a:gd name="T6" fmla="+- 0 10819 39"/>
                <a:gd name="T7" fmla="*/ 10819 h 21561"/>
                <a:gd name="T8" fmla="+- 0 10782 53"/>
                <a:gd name="T9" fmla="*/ T8 w 21459"/>
                <a:gd name="T10" fmla="+- 0 10819 39"/>
                <a:gd name="T11" fmla="*/ 10819 h 21561"/>
                <a:gd name="T12" fmla="+- 0 10782 53"/>
                <a:gd name="T13" fmla="*/ T12 w 21459"/>
                <a:gd name="T14" fmla="+- 0 10819 39"/>
                <a:gd name="T15" fmla="*/ 10819 h 2156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59" h="21561">
                  <a:moveTo>
                    <a:pt x="20359" y="4319"/>
                  </a:moveTo>
                  <a:cubicBezTo>
                    <a:pt x="20703" y="4451"/>
                    <a:pt x="20960" y="4653"/>
                    <a:pt x="21125" y="4923"/>
                  </a:cubicBezTo>
                  <a:cubicBezTo>
                    <a:pt x="21468" y="5418"/>
                    <a:pt x="21546" y="6025"/>
                    <a:pt x="21363" y="6735"/>
                  </a:cubicBezTo>
                  <a:lnTo>
                    <a:pt x="17812" y="19432"/>
                  </a:lnTo>
                  <a:cubicBezTo>
                    <a:pt x="17663" y="20051"/>
                    <a:pt x="17338" y="20561"/>
                    <a:pt x="16840" y="20960"/>
                  </a:cubicBezTo>
                  <a:cubicBezTo>
                    <a:pt x="16342" y="21361"/>
                    <a:pt x="15810" y="21560"/>
                    <a:pt x="15242" y="21560"/>
                  </a:cubicBezTo>
                  <a:lnTo>
                    <a:pt x="3374" y="21560"/>
                  </a:lnTo>
                  <a:cubicBezTo>
                    <a:pt x="3031" y="21560"/>
                    <a:pt x="2698" y="21496"/>
                    <a:pt x="2378" y="21358"/>
                  </a:cubicBezTo>
                  <a:cubicBezTo>
                    <a:pt x="2056" y="21223"/>
                    <a:pt x="1747" y="21042"/>
                    <a:pt x="1456" y="20810"/>
                  </a:cubicBezTo>
                  <a:cubicBezTo>
                    <a:pt x="1162" y="20581"/>
                    <a:pt x="906" y="20312"/>
                    <a:pt x="683" y="19998"/>
                  </a:cubicBezTo>
                  <a:cubicBezTo>
                    <a:pt x="463" y="19685"/>
                    <a:pt x="287" y="19345"/>
                    <a:pt x="161" y="18978"/>
                  </a:cubicBezTo>
                  <a:cubicBezTo>
                    <a:pt x="-46" y="18345"/>
                    <a:pt x="-53" y="17750"/>
                    <a:pt x="138" y="17199"/>
                  </a:cubicBezTo>
                  <a:cubicBezTo>
                    <a:pt x="156" y="17049"/>
                    <a:pt x="172" y="16900"/>
                    <a:pt x="188" y="16759"/>
                  </a:cubicBezTo>
                  <a:cubicBezTo>
                    <a:pt x="206" y="16613"/>
                    <a:pt x="222" y="16449"/>
                    <a:pt x="237" y="16273"/>
                  </a:cubicBezTo>
                  <a:cubicBezTo>
                    <a:pt x="237" y="16179"/>
                    <a:pt x="222" y="16082"/>
                    <a:pt x="188" y="15985"/>
                  </a:cubicBezTo>
                  <a:cubicBezTo>
                    <a:pt x="156" y="15889"/>
                    <a:pt x="146" y="15792"/>
                    <a:pt x="161" y="15695"/>
                  </a:cubicBezTo>
                  <a:cubicBezTo>
                    <a:pt x="180" y="15549"/>
                    <a:pt x="245" y="15402"/>
                    <a:pt x="358" y="15256"/>
                  </a:cubicBezTo>
                  <a:cubicBezTo>
                    <a:pt x="471" y="15109"/>
                    <a:pt x="578" y="14942"/>
                    <a:pt x="678" y="14757"/>
                  </a:cubicBezTo>
                  <a:cubicBezTo>
                    <a:pt x="872" y="14411"/>
                    <a:pt x="1060" y="13986"/>
                    <a:pt x="1249" y="13485"/>
                  </a:cubicBezTo>
                  <a:cubicBezTo>
                    <a:pt x="1438" y="12987"/>
                    <a:pt x="1574" y="12553"/>
                    <a:pt x="1655" y="12190"/>
                  </a:cubicBezTo>
                  <a:cubicBezTo>
                    <a:pt x="1689" y="12040"/>
                    <a:pt x="1686" y="11896"/>
                    <a:pt x="1642" y="11762"/>
                  </a:cubicBezTo>
                  <a:cubicBezTo>
                    <a:pt x="1603" y="11627"/>
                    <a:pt x="1597" y="11504"/>
                    <a:pt x="1631" y="11389"/>
                  </a:cubicBezTo>
                  <a:cubicBezTo>
                    <a:pt x="1665" y="11240"/>
                    <a:pt x="1734" y="11111"/>
                    <a:pt x="1838" y="11005"/>
                  </a:cubicBezTo>
                  <a:cubicBezTo>
                    <a:pt x="1943" y="10897"/>
                    <a:pt x="2027" y="10788"/>
                    <a:pt x="2095" y="10671"/>
                  </a:cubicBezTo>
                  <a:cubicBezTo>
                    <a:pt x="2179" y="10507"/>
                    <a:pt x="2268" y="10308"/>
                    <a:pt x="2365" y="10082"/>
                  </a:cubicBezTo>
                  <a:cubicBezTo>
                    <a:pt x="2459" y="9859"/>
                    <a:pt x="2551" y="9628"/>
                    <a:pt x="2635" y="9390"/>
                  </a:cubicBezTo>
                  <a:cubicBezTo>
                    <a:pt x="2719" y="9150"/>
                    <a:pt x="2784" y="8918"/>
                    <a:pt x="2837" y="8690"/>
                  </a:cubicBezTo>
                  <a:cubicBezTo>
                    <a:pt x="2887" y="8461"/>
                    <a:pt x="2918" y="8271"/>
                    <a:pt x="2936" y="8118"/>
                  </a:cubicBezTo>
                  <a:cubicBezTo>
                    <a:pt x="2952" y="7972"/>
                    <a:pt x="2944" y="7816"/>
                    <a:pt x="2910" y="7655"/>
                  </a:cubicBezTo>
                  <a:cubicBezTo>
                    <a:pt x="2876" y="7497"/>
                    <a:pt x="2876" y="7365"/>
                    <a:pt x="2910" y="7248"/>
                  </a:cubicBezTo>
                  <a:cubicBezTo>
                    <a:pt x="2960" y="7101"/>
                    <a:pt x="3046" y="6978"/>
                    <a:pt x="3167" y="6878"/>
                  </a:cubicBezTo>
                  <a:cubicBezTo>
                    <a:pt x="3288" y="6778"/>
                    <a:pt x="3390" y="6664"/>
                    <a:pt x="3476" y="6532"/>
                  </a:cubicBezTo>
                  <a:cubicBezTo>
                    <a:pt x="3557" y="6421"/>
                    <a:pt x="3649" y="6263"/>
                    <a:pt x="3746" y="6049"/>
                  </a:cubicBezTo>
                  <a:cubicBezTo>
                    <a:pt x="3840" y="5841"/>
                    <a:pt x="3937" y="5609"/>
                    <a:pt x="4034" y="5354"/>
                  </a:cubicBezTo>
                  <a:cubicBezTo>
                    <a:pt x="4129" y="5102"/>
                    <a:pt x="4210" y="4856"/>
                    <a:pt x="4278" y="4618"/>
                  </a:cubicBezTo>
                  <a:cubicBezTo>
                    <a:pt x="4344" y="4381"/>
                    <a:pt x="4385" y="4170"/>
                    <a:pt x="4404" y="3979"/>
                  </a:cubicBezTo>
                  <a:cubicBezTo>
                    <a:pt x="4420" y="3868"/>
                    <a:pt x="4404" y="3754"/>
                    <a:pt x="4354" y="3636"/>
                  </a:cubicBezTo>
                  <a:cubicBezTo>
                    <a:pt x="4304" y="3519"/>
                    <a:pt x="4294" y="3390"/>
                    <a:pt x="4328" y="3249"/>
                  </a:cubicBezTo>
                  <a:cubicBezTo>
                    <a:pt x="4362" y="3120"/>
                    <a:pt x="4438" y="2980"/>
                    <a:pt x="4561" y="2836"/>
                  </a:cubicBezTo>
                  <a:cubicBezTo>
                    <a:pt x="4682" y="2692"/>
                    <a:pt x="4792" y="2543"/>
                    <a:pt x="4894" y="2393"/>
                  </a:cubicBezTo>
                  <a:cubicBezTo>
                    <a:pt x="5025" y="2159"/>
                    <a:pt x="5145" y="1886"/>
                    <a:pt x="5250" y="1573"/>
                  </a:cubicBezTo>
                  <a:cubicBezTo>
                    <a:pt x="5355" y="1262"/>
                    <a:pt x="5481" y="975"/>
                    <a:pt x="5625" y="717"/>
                  </a:cubicBezTo>
                  <a:cubicBezTo>
                    <a:pt x="5772" y="462"/>
                    <a:pt x="5966" y="259"/>
                    <a:pt x="6204" y="116"/>
                  </a:cubicBezTo>
                  <a:cubicBezTo>
                    <a:pt x="6440" y="-31"/>
                    <a:pt x="6767" y="-39"/>
                    <a:pt x="7176" y="92"/>
                  </a:cubicBezTo>
                  <a:lnTo>
                    <a:pt x="7150" y="151"/>
                  </a:lnTo>
                  <a:cubicBezTo>
                    <a:pt x="7409" y="54"/>
                    <a:pt x="7635" y="10"/>
                    <a:pt x="7829" y="10"/>
                  </a:cubicBezTo>
                  <a:lnTo>
                    <a:pt x="17613" y="10"/>
                  </a:lnTo>
                  <a:cubicBezTo>
                    <a:pt x="18266" y="10"/>
                    <a:pt x="18764" y="277"/>
                    <a:pt x="19107" y="805"/>
                  </a:cubicBezTo>
                  <a:cubicBezTo>
                    <a:pt x="19448" y="1303"/>
                    <a:pt x="19524" y="1904"/>
                    <a:pt x="19330" y="2616"/>
                  </a:cubicBezTo>
                  <a:lnTo>
                    <a:pt x="15782" y="15329"/>
                  </a:lnTo>
                  <a:cubicBezTo>
                    <a:pt x="15630" y="15918"/>
                    <a:pt x="15307" y="16419"/>
                    <a:pt x="14809" y="16829"/>
                  </a:cubicBezTo>
                  <a:cubicBezTo>
                    <a:pt x="14312" y="17243"/>
                    <a:pt x="13782" y="17448"/>
                    <a:pt x="13221" y="17448"/>
                  </a:cubicBezTo>
                  <a:lnTo>
                    <a:pt x="2019" y="17448"/>
                  </a:lnTo>
                  <a:cubicBezTo>
                    <a:pt x="1935" y="17448"/>
                    <a:pt x="1852" y="17460"/>
                    <a:pt x="1762" y="17477"/>
                  </a:cubicBezTo>
                  <a:cubicBezTo>
                    <a:pt x="1676" y="17495"/>
                    <a:pt x="1597" y="17551"/>
                    <a:pt x="1529" y="17644"/>
                  </a:cubicBezTo>
                  <a:cubicBezTo>
                    <a:pt x="1430" y="17832"/>
                    <a:pt x="1430" y="18096"/>
                    <a:pt x="1529" y="18430"/>
                  </a:cubicBezTo>
                  <a:cubicBezTo>
                    <a:pt x="1665" y="18834"/>
                    <a:pt x="1914" y="19186"/>
                    <a:pt x="2284" y="19488"/>
                  </a:cubicBezTo>
                  <a:cubicBezTo>
                    <a:pt x="2651" y="19796"/>
                    <a:pt x="3015" y="19945"/>
                    <a:pt x="3374" y="19945"/>
                  </a:cubicBezTo>
                  <a:lnTo>
                    <a:pt x="15242" y="19945"/>
                  </a:lnTo>
                  <a:cubicBezTo>
                    <a:pt x="15485" y="19945"/>
                    <a:pt x="15724" y="19846"/>
                    <a:pt x="15962" y="19643"/>
                  </a:cubicBezTo>
                  <a:cubicBezTo>
                    <a:pt x="16201" y="19444"/>
                    <a:pt x="16358" y="19221"/>
                    <a:pt x="16434" y="18975"/>
                  </a:cubicBezTo>
                  <a:lnTo>
                    <a:pt x="20310" y="5128"/>
                  </a:lnTo>
                  <a:cubicBezTo>
                    <a:pt x="20344" y="4979"/>
                    <a:pt x="20365" y="4841"/>
                    <a:pt x="20373" y="4715"/>
                  </a:cubicBezTo>
                  <a:cubicBezTo>
                    <a:pt x="20378" y="4592"/>
                    <a:pt x="20373" y="4460"/>
                    <a:pt x="20359" y="4319"/>
                  </a:cubicBezTo>
                  <a:moveTo>
                    <a:pt x="6285" y="8083"/>
                  </a:moveTo>
                  <a:cubicBezTo>
                    <a:pt x="6201" y="8446"/>
                    <a:pt x="6311" y="8628"/>
                    <a:pt x="6610" y="8628"/>
                  </a:cubicBezTo>
                  <a:lnTo>
                    <a:pt x="14325" y="8628"/>
                  </a:lnTo>
                  <a:cubicBezTo>
                    <a:pt x="14461" y="8628"/>
                    <a:pt x="14587" y="8578"/>
                    <a:pt x="14707" y="8473"/>
                  </a:cubicBezTo>
                  <a:cubicBezTo>
                    <a:pt x="14830" y="8370"/>
                    <a:pt x="14906" y="8238"/>
                    <a:pt x="14940" y="8083"/>
                  </a:cubicBezTo>
                  <a:lnTo>
                    <a:pt x="15242" y="7028"/>
                  </a:lnTo>
                  <a:cubicBezTo>
                    <a:pt x="15276" y="6881"/>
                    <a:pt x="15263" y="6752"/>
                    <a:pt x="15205" y="6641"/>
                  </a:cubicBezTo>
                  <a:cubicBezTo>
                    <a:pt x="15145" y="6535"/>
                    <a:pt x="15051" y="6483"/>
                    <a:pt x="14914" y="6483"/>
                  </a:cubicBezTo>
                  <a:lnTo>
                    <a:pt x="7202" y="6483"/>
                  </a:lnTo>
                  <a:cubicBezTo>
                    <a:pt x="7066" y="6483"/>
                    <a:pt x="6935" y="6532"/>
                    <a:pt x="6807" y="6638"/>
                  </a:cubicBezTo>
                  <a:cubicBezTo>
                    <a:pt x="6676" y="6740"/>
                    <a:pt x="6594" y="6869"/>
                    <a:pt x="6560" y="7028"/>
                  </a:cubicBezTo>
                  <a:lnTo>
                    <a:pt x="6285" y="8083"/>
                  </a:lnTo>
                  <a:close/>
                  <a:moveTo>
                    <a:pt x="7150" y="4867"/>
                  </a:moveTo>
                  <a:cubicBezTo>
                    <a:pt x="7116" y="5017"/>
                    <a:pt x="7132" y="5140"/>
                    <a:pt x="7195" y="5240"/>
                  </a:cubicBezTo>
                  <a:cubicBezTo>
                    <a:pt x="7257" y="5336"/>
                    <a:pt x="7354" y="5386"/>
                    <a:pt x="7488" y="5386"/>
                  </a:cubicBezTo>
                  <a:lnTo>
                    <a:pt x="15192" y="5386"/>
                  </a:lnTo>
                  <a:cubicBezTo>
                    <a:pt x="15326" y="5386"/>
                    <a:pt x="15451" y="5336"/>
                    <a:pt x="15575" y="5240"/>
                  </a:cubicBezTo>
                  <a:cubicBezTo>
                    <a:pt x="15695" y="5140"/>
                    <a:pt x="15784" y="5017"/>
                    <a:pt x="15845" y="4867"/>
                  </a:cubicBezTo>
                  <a:lnTo>
                    <a:pt x="16120" y="3771"/>
                  </a:lnTo>
                  <a:cubicBezTo>
                    <a:pt x="16154" y="3622"/>
                    <a:pt x="16141" y="3493"/>
                    <a:pt x="16083" y="3387"/>
                  </a:cubicBezTo>
                  <a:cubicBezTo>
                    <a:pt x="16023" y="3279"/>
                    <a:pt x="15923" y="3223"/>
                    <a:pt x="15782" y="3223"/>
                  </a:cubicBezTo>
                  <a:lnTo>
                    <a:pt x="8078" y="3223"/>
                  </a:lnTo>
                  <a:cubicBezTo>
                    <a:pt x="7944" y="3223"/>
                    <a:pt x="7818" y="3279"/>
                    <a:pt x="7695" y="3387"/>
                  </a:cubicBezTo>
                  <a:cubicBezTo>
                    <a:pt x="7575" y="3493"/>
                    <a:pt x="7488" y="3622"/>
                    <a:pt x="7438" y="3771"/>
                  </a:cubicBezTo>
                  <a:lnTo>
                    <a:pt x="7150" y="48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pPr defTabSz="342528">
                <a:defRPr/>
              </a:pPr>
              <a:endParaRPr lang="es-ES" sz="210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41415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5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Medallion Company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3" name="Oval 2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6" name="Rounded Rectangle 2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1004714" y="4106228"/>
            <a:ext cx="2512412" cy="1237930"/>
            <a:chOff x="5268627" y="2933595"/>
            <a:chExt cx="2512412" cy="1237930"/>
          </a:xfrm>
        </p:grpSpPr>
        <p:sp>
          <p:nvSpPr>
            <p:cNvPr id="34" name="TextBox 33"/>
            <p:cNvSpPr txBox="1"/>
            <p:nvPr/>
          </p:nvSpPr>
          <p:spPr>
            <a:xfrm>
              <a:off x="5913913" y="2933595"/>
              <a:ext cx="12145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Organising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5268627" y="3217418"/>
              <a:ext cx="251241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4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596586" y="4106228"/>
            <a:ext cx="2512412" cy="1237930"/>
            <a:chOff x="5268627" y="2933595"/>
            <a:chExt cx="2512412" cy="1237930"/>
          </a:xfrm>
        </p:grpSpPr>
        <p:sp>
          <p:nvSpPr>
            <p:cNvPr id="37" name="TextBox 36"/>
            <p:cNvSpPr txBox="1"/>
            <p:nvPr/>
          </p:nvSpPr>
          <p:spPr>
            <a:xfrm>
              <a:off x="5904328" y="2933595"/>
              <a:ext cx="12336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Team Work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5268627" y="3217418"/>
              <a:ext cx="251241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is dolor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but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128414" y="4106228"/>
            <a:ext cx="2512412" cy="1237930"/>
            <a:chOff x="5268627" y="2933595"/>
            <a:chExt cx="2512412" cy="1237930"/>
          </a:xfrm>
        </p:grpSpPr>
        <p:sp>
          <p:nvSpPr>
            <p:cNvPr id="40" name="TextBox 39"/>
            <p:cNvSpPr txBox="1"/>
            <p:nvPr/>
          </p:nvSpPr>
          <p:spPr>
            <a:xfrm>
              <a:off x="5974216" y="2933595"/>
              <a:ext cx="109389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Creativity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5268627" y="3217418"/>
              <a:ext cx="251241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is dolor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but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826147" y="4106228"/>
            <a:ext cx="2512412" cy="1237930"/>
            <a:chOff x="5268627" y="2933595"/>
            <a:chExt cx="2512412" cy="1237930"/>
          </a:xfrm>
        </p:grpSpPr>
        <p:sp>
          <p:nvSpPr>
            <p:cNvPr id="43" name="TextBox 42"/>
            <p:cNvSpPr txBox="1"/>
            <p:nvPr/>
          </p:nvSpPr>
          <p:spPr>
            <a:xfrm>
              <a:off x="5551634" y="2933595"/>
              <a:ext cx="193905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Time Management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5268627" y="3217418"/>
              <a:ext cx="2512412" cy="9541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is dolor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but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4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4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411773" y="1855685"/>
            <a:ext cx="1087967" cy="2152651"/>
            <a:chOff x="9411773" y="1855685"/>
            <a:chExt cx="1087967" cy="2152651"/>
          </a:xfrm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9411773" y="1855685"/>
              <a:ext cx="1087967" cy="2152651"/>
            </a:xfrm>
            <a:custGeom>
              <a:avLst/>
              <a:gdLst>
                <a:gd name="T0" fmla="*/ 201 w 235"/>
                <a:gd name="T1" fmla="*/ 434 h 468"/>
                <a:gd name="T2" fmla="*/ 34 w 235"/>
                <a:gd name="T3" fmla="*/ 434 h 468"/>
                <a:gd name="T4" fmla="*/ 21 w 235"/>
                <a:gd name="T5" fmla="*/ 282 h 468"/>
                <a:gd name="T6" fmla="*/ 66 w 235"/>
                <a:gd name="T7" fmla="*/ 204 h 468"/>
                <a:gd name="T8" fmla="*/ 6 w 235"/>
                <a:gd name="T9" fmla="*/ 108 h 468"/>
                <a:gd name="T10" fmla="*/ 229 w 235"/>
                <a:gd name="T11" fmla="*/ 0 h 468"/>
                <a:gd name="T12" fmla="*/ 167 w 235"/>
                <a:gd name="T13" fmla="*/ 203 h 468"/>
                <a:gd name="T14" fmla="*/ 155 w 235"/>
                <a:gd name="T15" fmla="*/ 238 h 468"/>
                <a:gd name="T16" fmla="*/ 235 w 235"/>
                <a:gd name="T17" fmla="*/ 350 h 468"/>
                <a:gd name="T18" fmla="*/ 146 w 235"/>
                <a:gd name="T19" fmla="*/ 7 h 468"/>
                <a:gd name="T20" fmla="*/ 88 w 235"/>
                <a:gd name="T21" fmla="*/ 193 h 468"/>
                <a:gd name="T22" fmla="*/ 156 w 235"/>
                <a:gd name="T23" fmla="*/ 205 h 468"/>
                <a:gd name="T24" fmla="*/ 85 w 235"/>
                <a:gd name="T25" fmla="*/ 206 h 468"/>
                <a:gd name="T26" fmla="*/ 90 w 235"/>
                <a:gd name="T27" fmla="*/ 235 h 468"/>
                <a:gd name="T28" fmla="*/ 142 w 235"/>
                <a:gd name="T29" fmla="*/ 235 h 468"/>
                <a:gd name="T30" fmla="*/ 221 w 235"/>
                <a:gd name="T31" fmla="*/ 352 h 468"/>
                <a:gd name="T32" fmla="*/ 213 w 235"/>
                <a:gd name="T33" fmla="*/ 311 h 468"/>
                <a:gd name="T34" fmla="*/ 190 w 235"/>
                <a:gd name="T35" fmla="*/ 277 h 468"/>
                <a:gd name="T36" fmla="*/ 156 w 235"/>
                <a:gd name="T37" fmla="*/ 255 h 468"/>
                <a:gd name="T38" fmla="*/ 116 w 235"/>
                <a:gd name="T39" fmla="*/ 247 h 468"/>
                <a:gd name="T40" fmla="*/ 76 w 235"/>
                <a:gd name="T41" fmla="*/ 255 h 468"/>
                <a:gd name="T42" fmla="*/ 42 w 235"/>
                <a:gd name="T43" fmla="*/ 277 h 468"/>
                <a:gd name="T44" fmla="*/ 19 w 235"/>
                <a:gd name="T45" fmla="*/ 311 h 468"/>
                <a:gd name="T46" fmla="*/ 11 w 235"/>
                <a:gd name="T47" fmla="*/ 352 h 468"/>
                <a:gd name="T48" fmla="*/ 19 w 235"/>
                <a:gd name="T49" fmla="*/ 392 h 468"/>
                <a:gd name="T50" fmla="*/ 42 w 235"/>
                <a:gd name="T51" fmla="*/ 426 h 468"/>
                <a:gd name="T52" fmla="*/ 76 w 235"/>
                <a:gd name="T53" fmla="*/ 449 h 468"/>
                <a:gd name="T54" fmla="*/ 116 w 235"/>
                <a:gd name="T55" fmla="*/ 456 h 468"/>
                <a:gd name="T56" fmla="*/ 156 w 235"/>
                <a:gd name="T57" fmla="*/ 449 h 468"/>
                <a:gd name="T58" fmla="*/ 190 w 235"/>
                <a:gd name="T59" fmla="*/ 426 h 468"/>
                <a:gd name="T60" fmla="*/ 213 w 235"/>
                <a:gd name="T61" fmla="*/ 392 h 468"/>
                <a:gd name="T62" fmla="*/ 221 w 235"/>
                <a:gd name="T63" fmla="*/ 352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5" h="468">
                  <a:moveTo>
                    <a:pt x="235" y="350"/>
                  </a:moveTo>
                  <a:cubicBezTo>
                    <a:pt x="235" y="383"/>
                    <a:pt x="224" y="411"/>
                    <a:pt x="201" y="434"/>
                  </a:cubicBezTo>
                  <a:cubicBezTo>
                    <a:pt x="178" y="457"/>
                    <a:pt x="150" y="468"/>
                    <a:pt x="117" y="468"/>
                  </a:cubicBezTo>
                  <a:cubicBezTo>
                    <a:pt x="85" y="468"/>
                    <a:pt x="57" y="457"/>
                    <a:pt x="34" y="434"/>
                  </a:cubicBezTo>
                  <a:cubicBezTo>
                    <a:pt x="11" y="411"/>
                    <a:pt x="0" y="383"/>
                    <a:pt x="0" y="350"/>
                  </a:cubicBezTo>
                  <a:cubicBezTo>
                    <a:pt x="0" y="325"/>
                    <a:pt x="7" y="302"/>
                    <a:pt x="21" y="282"/>
                  </a:cubicBezTo>
                  <a:cubicBezTo>
                    <a:pt x="36" y="262"/>
                    <a:pt x="55" y="247"/>
                    <a:pt x="78" y="239"/>
                  </a:cubicBezTo>
                  <a:cubicBezTo>
                    <a:pt x="69" y="230"/>
                    <a:pt x="65" y="218"/>
                    <a:pt x="66" y="204"/>
                  </a:cubicBezTo>
                  <a:cubicBezTo>
                    <a:pt x="47" y="199"/>
                    <a:pt x="32" y="189"/>
                    <a:pt x="22" y="172"/>
                  </a:cubicBezTo>
                  <a:cubicBezTo>
                    <a:pt x="11" y="155"/>
                    <a:pt x="6" y="134"/>
                    <a:pt x="6" y="10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64"/>
                    <a:pt x="208" y="195"/>
                    <a:pt x="167" y="203"/>
                  </a:cubicBezTo>
                  <a:cubicBezTo>
                    <a:pt x="167" y="204"/>
                    <a:pt x="167" y="204"/>
                    <a:pt x="167" y="204"/>
                  </a:cubicBezTo>
                  <a:cubicBezTo>
                    <a:pt x="166" y="218"/>
                    <a:pt x="162" y="230"/>
                    <a:pt x="155" y="238"/>
                  </a:cubicBezTo>
                  <a:cubicBezTo>
                    <a:pt x="178" y="246"/>
                    <a:pt x="198" y="260"/>
                    <a:pt x="212" y="280"/>
                  </a:cubicBezTo>
                  <a:cubicBezTo>
                    <a:pt x="228" y="301"/>
                    <a:pt x="235" y="325"/>
                    <a:pt x="235" y="350"/>
                  </a:cubicBezTo>
                  <a:close/>
                  <a:moveTo>
                    <a:pt x="146" y="193"/>
                  </a:moveTo>
                  <a:cubicBezTo>
                    <a:pt x="146" y="7"/>
                    <a:pt x="146" y="7"/>
                    <a:pt x="146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193"/>
                    <a:pt x="88" y="193"/>
                    <a:pt x="88" y="193"/>
                  </a:cubicBezTo>
                  <a:lnTo>
                    <a:pt x="146" y="193"/>
                  </a:lnTo>
                  <a:close/>
                  <a:moveTo>
                    <a:pt x="156" y="205"/>
                  </a:moveTo>
                  <a:cubicBezTo>
                    <a:pt x="150" y="206"/>
                    <a:pt x="144" y="206"/>
                    <a:pt x="138" y="206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3" y="206"/>
                    <a:pt x="80" y="206"/>
                    <a:pt x="77" y="206"/>
                  </a:cubicBezTo>
                  <a:cubicBezTo>
                    <a:pt x="78" y="219"/>
                    <a:pt x="82" y="229"/>
                    <a:pt x="90" y="235"/>
                  </a:cubicBezTo>
                  <a:cubicBezTo>
                    <a:pt x="99" y="233"/>
                    <a:pt x="108" y="232"/>
                    <a:pt x="117" y="232"/>
                  </a:cubicBezTo>
                  <a:cubicBezTo>
                    <a:pt x="126" y="232"/>
                    <a:pt x="134" y="233"/>
                    <a:pt x="142" y="235"/>
                  </a:cubicBezTo>
                  <a:cubicBezTo>
                    <a:pt x="150" y="228"/>
                    <a:pt x="155" y="218"/>
                    <a:pt x="156" y="205"/>
                  </a:cubicBezTo>
                  <a:close/>
                  <a:moveTo>
                    <a:pt x="221" y="352"/>
                  </a:moveTo>
                  <a:cubicBezTo>
                    <a:pt x="196" y="336"/>
                    <a:pt x="196" y="336"/>
                    <a:pt x="196" y="336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90" y="277"/>
                    <a:pt x="190" y="277"/>
                    <a:pt x="190" y="277"/>
                  </a:cubicBezTo>
                  <a:cubicBezTo>
                    <a:pt x="161" y="284"/>
                    <a:pt x="161" y="284"/>
                    <a:pt x="161" y="284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32" y="272"/>
                    <a:pt x="132" y="272"/>
                    <a:pt x="132" y="272"/>
                  </a:cubicBezTo>
                  <a:cubicBezTo>
                    <a:pt x="116" y="247"/>
                    <a:pt x="116" y="247"/>
                    <a:pt x="116" y="247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19" y="311"/>
                    <a:pt x="19" y="311"/>
                    <a:pt x="19" y="311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19" y="392"/>
                    <a:pt x="19" y="392"/>
                    <a:pt x="19" y="392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2" y="426"/>
                    <a:pt x="42" y="426"/>
                    <a:pt x="42" y="426"/>
                  </a:cubicBezTo>
                  <a:cubicBezTo>
                    <a:pt x="72" y="418"/>
                    <a:pt x="72" y="418"/>
                    <a:pt x="72" y="418"/>
                  </a:cubicBezTo>
                  <a:cubicBezTo>
                    <a:pt x="76" y="449"/>
                    <a:pt x="76" y="449"/>
                    <a:pt x="76" y="449"/>
                  </a:cubicBezTo>
                  <a:cubicBezTo>
                    <a:pt x="100" y="430"/>
                    <a:pt x="100" y="430"/>
                    <a:pt x="100" y="430"/>
                  </a:cubicBezTo>
                  <a:cubicBezTo>
                    <a:pt x="116" y="456"/>
                    <a:pt x="116" y="456"/>
                    <a:pt x="116" y="456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56" y="449"/>
                    <a:pt x="156" y="449"/>
                    <a:pt x="156" y="449"/>
                  </a:cubicBezTo>
                  <a:cubicBezTo>
                    <a:pt x="161" y="419"/>
                    <a:pt x="161" y="419"/>
                    <a:pt x="161" y="419"/>
                  </a:cubicBezTo>
                  <a:cubicBezTo>
                    <a:pt x="190" y="426"/>
                    <a:pt x="190" y="426"/>
                    <a:pt x="190" y="426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213" y="392"/>
                    <a:pt x="213" y="392"/>
                    <a:pt x="213" y="392"/>
                  </a:cubicBezTo>
                  <a:cubicBezTo>
                    <a:pt x="196" y="368"/>
                    <a:pt x="196" y="368"/>
                    <a:pt x="196" y="368"/>
                  </a:cubicBezTo>
                  <a:lnTo>
                    <a:pt x="221" y="3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9753600" y="3218937"/>
              <a:ext cx="447462" cy="496920"/>
              <a:chOff x="7502526" y="2405063"/>
              <a:chExt cx="301625" cy="334964"/>
            </a:xfrm>
            <a:solidFill>
              <a:srgbClr val="F23B48"/>
            </a:solidFill>
          </p:grpSpPr>
          <p:sp>
            <p:nvSpPr>
              <p:cNvPr id="46" name="Freeform 112"/>
              <p:cNvSpPr>
                <a:spLocks/>
              </p:cNvSpPr>
              <p:nvPr/>
            </p:nvSpPr>
            <p:spPr bwMode="auto">
              <a:xfrm>
                <a:off x="7708901" y="2405063"/>
                <a:ext cx="95250" cy="90488"/>
              </a:xfrm>
              <a:custGeom>
                <a:avLst/>
                <a:gdLst>
                  <a:gd name="T0" fmla="*/ 19 w 25"/>
                  <a:gd name="T1" fmla="*/ 24 h 24"/>
                  <a:gd name="T2" fmla="*/ 21 w 25"/>
                  <a:gd name="T3" fmla="*/ 22 h 24"/>
                  <a:gd name="T4" fmla="*/ 19 w 25"/>
                  <a:gd name="T5" fmla="*/ 4 h 24"/>
                  <a:gd name="T6" fmla="*/ 0 w 25"/>
                  <a:gd name="T7" fmla="*/ 7 h 24"/>
                  <a:gd name="T8" fmla="*/ 0 w 25"/>
                  <a:gd name="T9" fmla="*/ 8 h 24"/>
                  <a:gd name="T10" fmla="*/ 19 w 25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19" y="24"/>
                    </a:moveTo>
                    <a:cubicBezTo>
                      <a:pt x="20" y="23"/>
                      <a:pt x="20" y="23"/>
                      <a:pt x="21" y="22"/>
                    </a:cubicBezTo>
                    <a:cubicBezTo>
                      <a:pt x="25" y="17"/>
                      <a:pt x="24" y="8"/>
                      <a:pt x="19" y="4"/>
                    </a:cubicBezTo>
                    <a:cubicBezTo>
                      <a:pt x="13" y="0"/>
                      <a:pt x="5" y="1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8" y="11"/>
                      <a:pt x="15" y="17"/>
                      <a:pt x="19" y="2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13"/>
              <p:cNvSpPr>
                <a:spLocks noEditPoints="1"/>
              </p:cNvSpPr>
              <p:nvPr/>
            </p:nvSpPr>
            <p:spPr bwMode="auto">
              <a:xfrm>
                <a:off x="7518404" y="2438402"/>
                <a:ext cx="274638" cy="301625"/>
              </a:xfrm>
              <a:custGeom>
                <a:avLst/>
                <a:gdLst>
                  <a:gd name="T0" fmla="*/ 43 w 73"/>
                  <a:gd name="T1" fmla="*/ 0 h 80"/>
                  <a:gd name="T2" fmla="*/ 42 w 73"/>
                  <a:gd name="T3" fmla="*/ 0 h 80"/>
                  <a:gd name="T4" fmla="*/ 42 w 73"/>
                  <a:gd name="T5" fmla="*/ 0 h 80"/>
                  <a:gd name="T6" fmla="*/ 41 w 73"/>
                  <a:gd name="T7" fmla="*/ 0 h 80"/>
                  <a:gd name="T8" fmla="*/ 41 w 73"/>
                  <a:gd name="T9" fmla="*/ 0 h 80"/>
                  <a:gd name="T10" fmla="*/ 40 w 73"/>
                  <a:gd name="T11" fmla="*/ 0 h 80"/>
                  <a:gd name="T12" fmla="*/ 40 w 73"/>
                  <a:gd name="T13" fmla="*/ 0 h 80"/>
                  <a:gd name="T14" fmla="*/ 39 w 73"/>
                  <a:gd name="T15" fmla="*/ 0 h 80"/>
                  <a:gd name="T16" fmla="*/ 39 w 73"/>
                  <a:gd name="T17" fmla="*/ 0 h 80"/>
                  <a:gd name="T18" fmla="*/ 38 w 73"/>
                  <a:gd name="T19" fmla="*/ 0 h 80"/>
                  <a:gd name="T20" fmla="*/ 38 w 73"/>
                  <a:gd name="T21" fmla="*/ 0 h 80"/>
                  <a:gd name="T22" fmla="*/ 37 w 73"/>
                  <a:gd name="T23" fmla="*/ 0 h 80"/>
                  <a:gd name="T24" fmla="*/ 36 w 73"/>
                  <a:gd name="T25" fmla="*/ 0 h 80"/>
                  <a:gd name="T26" fmla="*/ 35 w 73"/>
                  <a:gd name="T27" fmla="*/ 0 h 80"/>
                  <a:gd name="T28" fmla="*/ 34 w 73"/>
                  <a:gd name="T29" fmla="*/ 0 h 80"/>
                  <a:gd name="T30" fmla="*/ 33 w 73"/>
                  <a:gd name="T31" fmla="*/ 0 h 80"/>
                  <a:gd name="T32" fmla="*/ 32 w 73"/>
                  <a:gd name="T33" fmla="*/ 0 h 80"/>
                  <a:gd name="T34" fmla="*/ 32 w 73"/>
                  <a:gd name="T35" fmla="*/ 0 h 80"/>
                  <a:gd name="T36" fmla="*/ 32 w 73"/>
                  <a:gd name="T37" fmla="*/ 0 h 80"/>
                  <a:gd name="T38" fmla="*/ 32 w 73"/>
                  <a:gd name="T39" fmla="*/ 0 h 80"/>
                  <a:gd name="T40" fmla="*/ 31 w 73"/>
                  <a:gd name="T41" fmla="*/ 0 h 80"/>
                  <a:gd name="T42" fmla="*/ 31 w 73"/>
                  <a:gd name="T43" fmla="*/ 0 h 80"/>
                  <a:gd name="T44" fmla="*/ 30 w 73"/>
                  <a:gd name="T45" fmla="*/ 0 h 80"/>
                  <a:gd name="T46" fmla="*/ 0 w 73"/>
                  <a:gd name="T47" fmla="*/ 37 h 80"/>
                  <a:gd name="T48" fmla="*/ 12 w 73"/>
                  <a:gd name="T49" fmla="*/ 64 h 80"/>
                  <a:gd name="T50" fmla="*/ 7 w 73"/>
                  <a:gd name="T51" fmla="*/ 69 h 80"/>
                  <a:gd name="T52" fmla="*/ 7 w 73"/>
                  <a:gd name="T53" fmla="*/ 77 h 80"/>
                  <a:gd name="T54" fmla="*/ 14 w 73"/>
                  <a:gd name="T55" fmla="*/ 77 h 80"/>
                  <a:gd name="T56" fmla="*/ 21 w 73"/>
                  <a:gd name="T57" fmla="*/ 70 h 80"/>
                  <a:gd name="T58" fmla="*/ 36 w 73"/>
                  <a:gd name="T59" fmla="*/ 73 h 80"/>
                  <a:gd name="T60" fmla="*/ 52 w 73"/>
                  <a:gd name="T61" fmla="*/ 70 h 80"/>
                  <a:gd name="T62" fmla="*/ 58 w 73"/>
                  <a:gd name="T63" fmla="*/ 77 h 80"/>
                  <a:gd name="T64" fmla="*/ 66 w 73"/>
                  <a:gd name="T65" fmla="*/ 77 h 80"/>
                  <a:gd name="T66" fmla="*/ 66 w 73"/>
                  <a:gd name="T67" fmla="*/ 69 h 80"/>
                  <a:gd name="T68" fmla="*/ 61 w 73"/>
                  <a:gd name="T69" fmla="*/ 64 h 80"/>
                  <a:gd name="T70" fmla="*/ 73 w 73"/>
                  <a:gd name="T71" fmla="*/ 37 h 80"/>
                  <a:gd name="T72" fmla="*/ 43 w 73"/>
                  <a:gd name="T73" fmla="*/ 0 h 80"/>
                  <a:gd name="T74" fmla="*/ 36 w 73"/>
                  <a:gd name="T75" fmla="*/ 65 h 80"/>
                  <a:gd name="T76" fmla="*/ 8 w 73"/>
                  <a:gd name="T77" fmla="*/ 37 h 80"/>
                  <a:gd name="T78" fmla="*/ 36 w 73"/>
                  <a:gd name="T79" fmla="*/ 8 h 80"/>
                  <a:gd name="T80" fmla="*/ 64 w 73"/>
                  <a:gd name="T81" fmla="*/ 37 h 80"/>
                  <a:gd name="T82" fmla="*/ 36 w 73"/>
                  <a:gd name="T83" fmla="*/ 6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80">
                    <a:moveTo>
                      <a:pt x="43" y="0"/>
                    </a:move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5" y="0"/>
                    </a:cubicBezTo>
                    <a:cubicBezTo>
                      <a:pt x="35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3" y="0"/>
                    </a:cubicBez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3" y="4"/>
                      <a:pt x="0" y="19"/>
                      <a:pt x="0" y="37"/>
                    </a:cubicBezTo>
                    <a:cubicBezTo>
                      <a:pt x="0" y="47"/>
                      <a:pt x="4" y="57"/>
                      <a:pt x="12" y="64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4" y="71"/>
                      <a:pt x="5" y="77"/>
                      <a:pt x="7" y="77"/>
                    </a:cubicBezTo>
                    <a:cubicBezTo>
                      <a:pt x="9" y="79"/>
                      <a:pt x="12" y="79"/>
                      <a:pt x="14" y="77"/>
                    </a:cubicBezTo>
                    <a:cubicBezTo>
                      <a:pt x="16" y="75"/>
                      <a:pt x="20" y="72"/>
                      <a:pt x="21" y="70"/>
                    </a:cubicBezTo>
                    <a:cubicBezTo>
                      <a:pt x="25" y="72"/>
                      <a:pt x="31" y="73"/>
                      <a:pt x="36" y="73"/>
                    </a:cubicBezTo>
                    <a:cubicBezTo>
                      <a:pt x="42" y="73"/>
                      <a:pt x="47" y="72"/>
                      <a:pt x="52" y="70"/>
                    </a:cubicBezTo>
                    <a:cubicBezTo>
                      <a:pt x="53" y="72"/>
                      <a:pt x="57" y="75"/>
                      <a:pt x="58" y="77"/>
                    </a:cubicBezTo>
                    <a:cubicBezTo>
                      <a:pt x="62" y="80"/>
                      <a:pt x="65" y="77"/>
                      <a:pt x="66" y="77"/>
                    </a:cubicBezTo>
                    <a:cubicBezTo>
                      <a:pt x="68" y="74"/>
                      <a:pt x="68" y="71"/>
                      <a:pt x="66" y="69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8" y="57"/>
                      <a:pt x="73" y="47"/>
                      <a:pt x="73" y="37"/>
                    </a:cubicBezTo>
                    <a:cubicBezTo>
                      <a:pt x="73" y="19"/>
                      <a:pt x="60" y="4"/>
                      <a:pt x="43" y="0"/>
                    </a:cubicBezTo>
                    <a:close/>
                    <a:moveTo>
                      <a:pt x="36" y="65"/>
                    </a:moveTo>
                    <a:cubicBezTo>
                      <a:pt x="21" y="65"/>
                      <a:pt x="8" y="52"/>
                      <a:pt x="8" y="37"/>
                    </a:cubicBezTo>
                    <a:cubicBezTo>
                      <a:pt x="8" y="21"/>
                      <a:pt x="21" y="8"/>
                      <a:pt x="36" y="8"/>
                    </a:cubicBezTo>
                    <a:cubicBezTo>
                      <a:pt x="52" y="8"/>
                      <a:pt x="64" y="21"/>
                      <a:pt x="64" y="37"/>
                    </a:cubicBezTo>
                    <a:cubicBezTo>
                      <a:pt x="64" y="52"/>
                      <a:pt x="52" y="65"/>
                      <a:pt x="36" y="6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114"/>
              <p:cNvSpPr>
                <a:spLocks/>
              </p:cNvSpPr>
              <p:nvPr/>
            </p:nvSpPr>
            <p:spPr bwMode="auto">
              <a:xfrm>
                <a:off x="7502526" y="2405063"/>
                <a:ext cx="98425" cy="90488"/>
              </a:xfrm>
              <a:custGeom>
                <a:avLst/>
                <a:gdLst>
                  <a:gd name="T0" fmla="*/ 6 w 26"/>
                  <a:gd name="T1" fmla="*/ 24 h 24"/>
                  <a:gd name="T2" fmla="*/ 26 w 26"/>
                  <a:gd name="T3" fmla="*/ 8 h 24"/>
                  <a:gd name="T4" fmla="*/ 25 w 26"/>
                  <a:gd name="T5" fmla="*/ 7 h 24"/>
                  <a:gd name="T6" fmla="*/ 7 w 26"/>
                  <a:gd name="T7" fmla="*/ 4 h 24"/>
                  <a:gd name="T8" fmla="*/ 5 w 26"/>
                  <a:gd name="T9" fmla="*/ 22 h 24"/>
                  <a:gd name="T10" fmla="*/ 6 w 26"/>
                  <a:gd name="T1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6" y="24"/>
                    </a:moveTo>
                    <a:cubicBezTo>
                      <a:pt x="11" y="17"/>
                      <a:pt x="18" y="11"/>
                      <a:pt x="26" y="8"/>
                    </a:cubicBezTo>
                    <a:cubicBezTo>
                      <a:pt x="26" y="7"/>
                      <a:pt x="25" y="7"/>
                      <a:pt x="25" y="7"/>
                    </a:cubicBezTo>
                    <a:cubicBezTo>
                      <a:pt x="21" y="1"/>
                      <a:pt x="13" y="0"/>
                      <a:pt x="7" y="4"/>
                    </a:cubicBezTo>
                    <a:cubicBezTo>
                      <a:pt x="1" y="8"/>
                      <a:pt x="0" y="17"/>
                      <a:pt x="5" y="22"/>
                    </a:cubicBezTo>
                    <a:cubicBezTo>
                      <a:pt x="5" y="23"/>
                      <a:pt x="6" y="23"/>
                      <a:pt x="6" y="2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115"/>
              <p:cNvSpPr>
                <a:spLocks/>
              </p:cNvSpPr>
              <p:nvPr/>
            </p:nvSpPr>
            <p:spPr bwMode="auto">
              <a:xfrm>
                <a:off x="7650163" y="2476501"/>
                <a:ext cx="11113" cy="44450"/>
              </a:xfrm>
              <a:custGeom>
                <a:avLst/>
                <a:gdLst>
                  <a:gd name="T0" fmla="*/ 1 w 3"/>
                  <a:gd name="T1" fmla="*/ 12 h 12"/>
                  <a:gd name="T2" fmla="*/ 3 w 3"/>
                  <a:gd name="T3" fmla="*/ 10 h 12"/>
                  <a:gd name="T4" fmla="*/ 3 w 3"/>
                  <a:gd name="T5" fmla="*/ 2 h 12"/>
                  <a:gd name="T6" fmla="*/ 1 w 3"/>
                  <a:gd name="T7" fmla="*/ 0 h 12"/>
                  <a:gd name="T8" fmla="*/ 0 w 3"/>
                  <a:gd name="T9" fmla="*/ 2 h 12"/>
                  <a:gd name="T10" fmla="*/ 0 w 3"/>
                  <a:gd name="T11" fmla="*/ 10 h 12"/>
                  <a:gd name="T12" fmla="*/ 1 w 3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1" y="12"/>
                    </a:moveTo>
                    <a:cubicBezTo>
                      <a:pt x="2" y="12"/>
                      <a:pt x="3" y="11"/>
                      <a:pt x="3" y="1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1" y="1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16"/>
              <p:cNvSpPr>
                <a:spLocks/>
              </p:cNvSpPr>
              <p:nvPr/>
            </p:nvSpPr>
            <p:spPr bwMode="auto">
              <a:xfrm>
                <a:off x="7551738" y="2570163"/>
                <a:ext cx="44450" cy="11113"/>
              </a:xfrm>
              <a:custGeom>
                <a:avLst/>
                <a:gdLst>
                  <a:gd name="T0" fmla="*/ 10 w 12"/>
                  <a:gd name="T1" fmla="*/ 0 h 3"/>
                  <a:gd name="T2" fmla="*/ 2 w 12"/>
                  <a:gd name="T3" fmla="*/ 0 h 3"/>
                  <a:gd name="T4" fmla="*/ 0 w 12"/>
                  <a:gd name="T5" fmla="*/ 2 h 3"/>
                  <a:gd name="T6" fmla="*/ 2 w 12"/>
                  <a:gd name="T7" fmla="*/ 3 h 3"/>
                  <a:gd name="T8" fmla="*/ 10 w 12"/>
                  <a:gd name="T9" fmla="*/ 3 h 3"/>
                  <a:gd name="T10" fmla="*/ 12 w 12"/>
                  <a:gd name="T11" fmla="*/ 2 h 3"/>
                  <a:gd name="T12" fmla="*/ 10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17"/>
              <p:cNvSpPr>
                <a:spLocks/>
              </p:cNvSpPr>
              <p:nvPr/>
            </p:nvSpPr>
            <p:spPr bwMode="auto">
              <a:xfrm>
                <a:off x="7708901" y="2570163"/>
                <a:ext cx="46038" cy="11113"/>
              </a:xfrm>
              <a:custGeom>
                <a:avLst/>
                <a:gdLst>
                  <a:gd name="T0" fmla="*/ 10 w 12"/>
                  <a:gd name="T1" fmla="*/ 0 h 3"/>
                  <a:gd name="T2" fmla="*/ 2 w 12"/>
                  <a:gd name="T3" fmla="*/ 0 h 3"/>
                  <a:gd name="T4" fmla="*/ 0 w 12"/>
                  <a:gd name="T5" fmla="*/ 2 h 3"/>
                  <a:gd name="T6" fmla="*/ 2 w 12"/>
                  <a:gd name="T7" fmla="*/ 3 h 3"/>
                  <a:gd name="T8" fmla="*/ 10 w 12"/>
                  <a:gd name="T9" fmla="*/ 3 h 3"/>
                  <a:gd name="T10" fmla="*/ 12 w 12"/>
                  <a:gd name="T11" fmla="*/ 2 h 3"/>
                  <a:gd name="T12" fmla="*/ 10 w 1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">
                    <a:moveTo>
                      <a:pt x="1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2" y="1"/>
                      <a:pt x="11" y="0"/>
                      <a:pt x="10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18"/>
              <p:cNvSpPr>
                <a:spLocks/>
              </p:cNvSpPr>
              <p:nvPr/>
            </p:nvSpPr>
            <p:spPr bwMode="auto">
              <a:xfrm>
                <a:off x="7650163" y="2633663"/>
                <a:ext cx="11113" cy="46038"/>
              </a:xfrm>
              <a:custGeom>
                <a:avLst/>
                <a:gdLst>
                  <a:gd name="T0" fmla="*/ 1 w 3"/>
                  <a:gd name="T1" fmla="*/ 0 h 12"/>
                  <a:gd name="T2" fmla="*/ 0 w 3"/>
                  <a:gd name="T3" fmla="*/ 1 h 12"/>
                  <a:gd name="T4" fmla="*/ 0 w 3"/>
                  <a:gd name="T5" fmla="*/ 10 h 12"/>
                  <a:gd name="T6" fmla="*/ 1 w 3"/>
                  <a:gd name="T7" fmla="*/ 12 h 12"/>
                  <a:gd name="T8" fmla="*/ 3 w 3"/>
                  <a:gd name="T9" fmla="*/ 10 h 12"/>
                  <a:gd name="T10" fmla="*/ 3 w 3"/>
                  <a:gd name="T11" fmla="*/ 1 h 12"/>
                  <a:gd name="T12" fmla="*/ 1 w 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1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1" y="12"/>
                    </a:cubicBezTo>
                    <a:cubicBezTo>
                      <a:pt x="2" y="12"/>
                      <a:pt x="3" y="11"/>
                      <a:pt x="3" y="1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119"/>
              <p:cNvSpPr>
                <a:spLocks/>
              </p:cNvSpPr>
              <p:nvPr/>
            </p:nvSpPr>
            <p:spPr bwMode="auto">
              <a:xfrm>
                <a:off x="7593013" y="2506663"/>
                <a:ext cx="128588" cy="85725"/>
              </a:xfrm>
              <a:custGeom>
                <a:avLst/>
                <a:gdLst>
                  <a:gd name="T0" fmla="*/ 18 w 34"/>
                  <a:gd name="T1" fmla="*/ 18 h 23"/>
                  <a:gd name="T2" fmla="*/ 33 w 34"/>
                  <a:gd name="T3" fmla="*/ 3 h 23"/>
                  <a:gd name="T4" fmla="*/ 34 w 34"/>
                  <a:gd name="T5" fmla="*/ 2 h 23"/>
                  <a:gd name="T6" fmla="*/ 33 w 34"/>
                  <a:gd name="T7" fmla="*/ 1 h 23"/>
                  <a:gd name="T8" fmla="*/ 32 w 34"/>
                  <a:gd name="T9" fmla="*/ 0 h 23"/>
                  <a:gd name="T10" fmla="*/ 31 w 34"/>
                  <a:gd name="T11" fmla="*/ 1 h 23"/>
                  <a:gd name="T12" fmla="*/ 20 w 34"/>
                  <a:gd name="T13" fmla="*/ 12 h 23"/>
                  <a:gd name="T14" fmla="*/ 16 w 34"/>
                  <a:gd name="T15" fmla="*/ 16 h 23"/>
                  <a:gd name="T16" fmla="*/ 16 w 34"/>
                  <a:gd name="T17" fmla="*/ 16 h 23"/>
                  <a:gd name="T18" fmla="*/ 16 w 34"/>
                  <a:gd name="T19" fmla="*/ 16 h 23"/>
                  <a:gd name="T20" fmla="*/ 15 w 34"/>
                  <a:gd name="T21" fmla="*/ 15 h 23"/>
                  <a:gd name="T22" fmla="*/ 15 w 34"/>
                  <a:gd name="T23" fmla="*/ 15 h 23"/>
                  <a:gd name="T24" fmla="*/ 15 w 34"/>
                  <a:gd name="T25" fmla="*/ 15 h 23"/>
                  <a:gd name="T26" fmla="*/ 4 w 34"/>
                  <a:gd name="T27" fmla="*/ 7 h 23"/>
                  <a:gd name="T28" fmla="*/ 2 w 34"/>
                  <a:gd name="T29" fmla="*/ 6 h 23"/>
                  <a:gd name="T30" fmla="*/ 1 w 34"/>
                  <a:gd name="T31" fmla="*/ 7 h 23"/>
                  <a:gd name="T32" fmla="*/ 0 w 34"/>
                  <a:gd name="T33" fmla="*/ 9 h 23"/>
                  <a:gd name="T34" fmla="*/ 1 w 34"/>
                  <a:gd name="T35" fmla="*/ 10 h 23"/>
                  <a:gd name="T36" fmla="*/ 13 w 34"/>
                  <a:gd name="T37" fmla="*/ 19 h 23"/>
                  <a:gd name="T38" fmla="*/ 12 w 34"/>
                  <a:gd name="T39" fmla="*/ 20 h 23"/>
                  <a:gd name="T40" fmla="*/ 11 w 34"/>
                  <a:gd name="T41" fmla="*/ 21 h 23"/>
                  <a:gd name="T42" fmla="*/ 12 w 34"/>
                  <a:gd name="T43" fmla="*/ 23 h 23"/>
                  <a:gd name="T44" fmla="*/ 13 w 34"/>
                  <a:gd name="T45" fmla="*/ 23 h 23"/>
                  <a:gd name="T46" fmla="*/ 16 w 34"/>
                  <a:gd name="T47" fmla="*/ 21 h 23"/>
                  <a:gd name="T48" fmla="*/ 17 w 34"/>
                  <a:gd name="T49" fmla="*/ 22 h 23"/>
                  <a:gd name="T50" fmla="*/ 18 w 34"/>
                  <a:gd name="T51" fmla="*/ 23 h 23"/>
                  <a:gd name="T52" fmla="*/ 20 w 34"/>
                  <a:gd name="T53" fmla="*/ 23 h 23"/>
                  <a:gd name="T54" fmla="*/ 21 w 34"/>
                  <a:gd name="T55" fmla="*/ 21 h 23"/>
                  <a:gd name="T56" fmla="*/ 21 w 34"/>
                  <a:gd name="T57" fmla="*/ 19 h 23"/>
                  <a:gd name="T58" fmla="*/ 18 w 34"/>
                  <a:gd name="T5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23">
                    <a:moveTo>
                      <a:pt x="18" y="18"/>
                    </a:move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4" y="2"/>
                      <a:pt x="34" y="2"/>
                    </a:cubicBezTo>
                    <a:cubicBezTo>
                      <a:pt x="34" y="2"/>
                      <a:pt x="33" y="1"/>
                      <a:pt x="33" y="1"/>
                    </a:cubicBezTo>
                    <a:cubicBezTo>
                      <a:pt x="33" y="1"/>
                      <a:pt x="32" y="0"/>
                      <a:pt x="32" y="0"/>
                    </a:cubicBezTo>
                    <a:cubicBezTo>
                      <a:pt x="32" y="0"/>
                      <a:pt x="31" y="1"/>
                      <a:pt x="31" y="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2"/>
                      <a:pt x="11" y="22"/>
                      <a:pt x="12" y="23"/>
                    </a:cubicBezTo>
                    <a:cubicBezTo>
                      <a:pt x="12" y="23"/>
                      <a:pt x="12" y="23"/>
                      <a:pt x="13" y="23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9" y="23"/>
                      <a:pt x="20" y="23"/>
                    </a:cubicBezTo>
                    <a:cubicBezTo>
                      <a:pt x="21" y="23"/>
                      <a:pt x="22" y="22"/>
                      <a:pt x="21" y="21"/>
                    </a:cubicBezTo>
                    <a:cubicBezTo>
                      <a:pt x="21" y="20"/>
                      <a:pt x="21" y="20"/>
                      <a:pt x="21" y="19"/>
                    </a:cubicBezTo>
                    <a:lnTo>
                      <a:pt x="18" y="1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6840639" y="1855685"/>
            <a:ext cx="1087967" cy="2152651"/>
            <a:chOff x="6840639" y="1855685"/>
            <a:chExt cx="1087967" cy="2152651"/>
          </a:xfrm>
        </p:grpSpPr>
        <p:sp>
          <p:nvSpPr>
            <p:cNvPr id="14" name="Freeform 5"/>
            <p:cNvSpPr>
              <a:spLocks noEditPoints="1"/>
            </p:cNvSpPr>
            <p:nvPr/>
          </p:nvSpPr>
          <p:spPr bwMode="auto">
            <a:xfrm>
              <a:off x="6840639" y="1855685"/>
              <a:ext cx="1087967" cy="2152651"/>
            </a:xfrm>
            <a:custGeom>
              <a:avLst/>
              <a:gdLst>
                <a:gd name="T0" fmla="*/ 201 w 235"/>
                <a:gd name="T1" fmla="*/ 434 h 468"/>
                <a:gd name="T2" fmla="*/ 34 w 235"/>
                <a:gd name="T3" fmla="*/ 434 h 468"/>
                <a:gd name="T4" fmla="*/ 21 w 235"/>
                <a:gd name="T5" fmla="*/ 282 h 468"/>
                <a:gd name="T6" fmla="*/ 66 w 235"/>
                <a:gd name="T7" fmla="*/ 204 h 468"/>
                <a:gd name="T8" fmla="*/ 6 w 235"/>
                <a:gd name="T9" fmla="*/ 108 h 468"/>
                <a:gd name="T10" fmla="*/ 229 w 235"/>
                <a:gd name="T11" fmla="*/ 0 h 468"/>
                <a:gd name="T12" fmla="*/ 167 w 235"/>
                <a:gd name="T13" fmla="*/ 203 h 468"/>
                <a:gd name="T14" fmla="*/ 155 w 235"/>
                <a:gd name="T15" fmla="*/ 238 h 468"/>
                <a:gd name="T16" fmla="*/ 235 w 235"/>
                <a:gd name="T17" fmla="*/ 350 h 468"/>
                <a:gd name="T18" fmla="*/ 146 w 235"/>
                <a:gd name="T19" fmla="*/ 7 h 468"/>
                <a:gd name="T20" fmla="*/ 88 w 235"/>
                <a:gd name="T21" fmla="*/ 193 h 468"/>
                <a:gd name="T22" fmla="*/ 156 w 235"/>
                <a:gd name="T23" fmla="*/ 205 h 468"/>
                <a:gd name="T24" fmla="*/ 85 w 235"/>
                <a:gd name="T25" fmla="*/ 206 h 468"/>
                <a:gd name="T26" fmla="*/ 90 w 235"/>
                <a:gd name="T27" fmla="*/ 235 h 468"/>
                <a:gd name="T28" fmla="*/ 142 w 235"/>
                <a:gd name="T29" fmla="*/ 235 h 468"/>
                <a:gd name="T30" fmla="*/ 221 w 235"/>
                <a:gd name="T31" fmla="*/ 352 h 468"/>
                <a:gd name="T32" fmla="*/ 213 w 235"/>
                <a:gd name="T33" fmla="*/ 311 h 468"/>
                <a:gd name="T34" fmla="*/ 190 w 235"/>
                <a:gd name="T35" fmla="*/ 277 h 468"/>
                <a:gd name="T36" fmla="*/ 156 w 235"/>
                <a:gd name="T37" fmla="*/ 255 h 468"/>
                <a:gd name="T38" fmla="*/ 116 w 235"/>
                <a:gd name="T39" fmla="*/ 247 h 468"/>
                <a:gd name="T40" fmla="*/ 76 w 235"/>
                <a:gd name="T41" fmla="*/ 255 h 468"/>
                <a:gd name="T42" fmla="*/ 42 w 235"/>
                <a:gd name="T43" fmla="*/ 277 h 468"/>
                <a:gd name="T44" fmla="*/ 19 w 235"/>
                <a:gd name="T45" fmla="*/ 311 h 468"/>
                <a:gd name="T46" fmla="*/ 11 w 235"/>
                <a:gd name="T47" fmla="*/ 352 h 468"/>
                <a:gd name="T48" fmla="*/ 19 w 235"/>
                <a:gd name="T49" fmla="*/ 392 h 468"/>
                <a:gd name="T50" fmla="*/ 42 w 235"/>
                <a:gd name="T51" fmla="*/ 426 h 468"/>
                <a:gd name="T52" fmla="*/ 76 w 235"/>
                <a:gd name="T53" fmla="*/ 449 h 468"/>
                <a:gd name="T54" fmla="*/ 116 w 235"/>
                <a:gd name="T55" fmla="*/ 456 h 468"/>
                <a:gd name="T56" fmla="*/ 156 w 235"/>
                <a:gd name="T57" fmla="*/ 449 h 468"/>
                <a:gd name="T58" fmla="*/ 190 w 235"/>
                <a:gd name="T59" fmla="*/ 426 h 468"/>
                <a:gd name="T60" fmla="*/ 213 w 235"/>
                <a:gd name="T61" fmla="*/ 392 h 468"/>
                <a:gd name="T62" fmla="*/ 221 w 235"/>
                <a:gd name="T63" fmla="*/ 352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5" h="468">
                  <a:moveTo>
                    <a:pt x="235" y="350"/>
                  </a:moveTo>
                  <a:cubicBezTo>
                    <a:pt x="235" y="383"/>
                    <a:pt x="224" y="411"/>
                    <a:pt x="201" y="434"/>
                  </a:cubicBezTo>
                  <a:cubicBezTo>
                    <a:pt x="178" y="457"/>
                    <a:pt x="150" y="468"/>
                    <a:pt x="117" y="468"/>
                  </a:cubicBezTo>
                  <a:cubicBezTo>
                    <a:pt x="85" y="468"/>
                    <a:pt x="57" y="457"/>
                    <a:pt x="34" y="434"/>
                  </a:cubicBezTo>
                  <a:cubicBezTo>
                    <a:pt x="11" y="411"/>
                    <a:pt x="0" y="383"/>
                    <a:pt x="0" y="350"/>
                  </a:cubicBezTo>
                  <a:cubicBezTo>
                    <a:pt x="0" y="325"/>
                    <a:pt x="7" y="302"/>
                    <a:pt x="21" y="282"/>
                  </a:cubicBezTo>
                  <a:cubicBezTo>
                    <a:pt x="36" y="262"/>
                    <a:pt x="55" y="247"/>
                    <a:pt x="78" y="239"/>
                  </a:cubicBezTo>
                  <a:cubicBezTo>
                    <a:pt x="69" y="230"/>
                    <a:pt x="65" y="218"/>
                    <a:pt x="66" y="204"/>
                  </a:cubicBezTo>
                  <a:cubicBezTo>
                    <a:pt x="47" y="199"/>
                    <a:pt x="32" y="189"/>
                    <a:pt x="22" y="172"/>
                  </a:cubicBezTo>
                  <a:cubicBezTo>
                    <a:pt x="11" y="155"/>
                    <a:pt x="6" y="134"/>
                    <a:pt x="6" y="10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64"/>
                    <a:pt x="208" y="195"/>
                    <a:pt x="167" y="203"/>
                  </a:cubicBezTo>
                  <a:cubicBezTo>
                    <a:pt x="167" y="204"/>
                    <a:pt x="167" y="204"/>
                    <a:pt x="167" y="204"/>
                  </a:cubicBezTo>
                  <a:cubicBezTo>
                    <a:pt x="166" y="218"/>
                    <a:pt x="162" y="230"/>
                    <a:pt x="155" y="238"/>
                  </a:cubicBezTo>
                  <a:cubicBezTo>
                    <a:pt x="178" y="246"/>
                    <a:pt x="198" y="260"/>
                    <a:pt x="212" y="280"/>
                  </a:cubicBezTo>
                  <a:cubicBezTo>
                    <a:pt x="228" y="301"/>
                    <a:pt x="235" y="325"/>
                    <a:pt x="235" y="350"/>
                  </a:cubicBezTo>
                  <a:close/>
                  <a:moveTo>
                    <a:pt x="146" y="193"/>
                  </a:moveTo>
                  <a:cubicBezTo>
                    <a:pt x="146" y="7"/>
                    <a:pt x="146" y="7"/>
                    <a:pt x="146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193"/>
                    <a:pt x="88" y="193"/>
                    <a:pt x="88" y="193"/>
                  </a:cubicBezTo>
                  <a:lnTo>
                    <a:pt x="146" y="193"/>
                  </a:lnTo>
                  <a:close/>
                  <a:moveTo>
                    <a:pt x="156" y="205"/>
                  </a:moveTo>
                  <a:cubicBezTo>
                    <a:pt x="150" y="206"/>
                    <a:pt x="144" y="206"/>
                    <a:pt x="138" y="206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3" y="206"/>
                    <a:pt x="80" y="206"/>
                    <a:pt x="77" y="206"/>
                  </a:cubicBezTo>
                  <a:cubicBezTo>
                    <a:pt x="78" y="219"/>
                    <a:pt x="82" y="229"/>
                    <a:pt x="90" y="235"/>
                  </a:cubicBezTo>
                  <a:cubicBezTo>
                    <a:pt x="99" y="233"/>
                    <a:pt x="108" y="232"/>
                    <a:pt x="117" y="232"/>
                  </a:cubicBezTo>
                  <a:cubicBezTo>
                    <a:pt x="126" y="232"/>
                    <a:pt x="134" y="233"/>
                    <a:pt x="142" y="235"/>
                  </a:cubicBezTo>
                  <a:cubicBezTo>
                    <a:pt x="150" y="228"/>
                    <a:pt x="155" y="218"/>
                    <a:pt x="156" y="205"/>
                  </a:cubicBezTo>
                  <a:close/>
                  <a:moveTo>
                    <a:pt x="221" y="352"/>
                  </a:moveTo>
                  <a:cubicBezTo>
                    <a:pt x="196" y="336"/>
                    <a:pt x="196" y="336"/>
                    <a:pt x="196" y="336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90" y="277"/>
                    <a:pt x="190" y="277"/>
                    <a:pt x="190" y="277"/>
                  </a:cubicBezTo>
                  <a:cubicBezTo>
                    <a:pt x="161" y="284"/>
                    <a:pt x="161" y="284"/>
                    <a:pt x="161" y="284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32" y="272"/>
                    <a:pt x="132" y="272"/>
                    <a:pt x="132" y="272"/>
                  </a:cubicBezTo>
                  <a:cubicBezTo>
                    <a:pt x="116" y="247"/>
                    <a:pt x="116" y="247"/>
                    <a:pt x="116" y="247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19" y="311"/>
                    <a:pt x="19" y="311"/>
                    <a:pt x="19" y="311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19" y="392"/>
                    <a:pt x="19" y="392"/>
                    <a:pt x="19" y="392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2" y="426"/>
                    <a:pt x="42" y="426"/>
                    <a:pt x="42" y="426"/>
                  </a:cubicBezTo>
                  <a:cubicBezTo>
                    <a:pt x="72" y="418"/>
                    <a:pt x="72" y="418"/>
                    <a:pt x="72" y="418"/>
                  </a:cubicBezTo>
                  <a:cubicBezTo>
                    <a:pt x="76" y="449"/>
                    <a:pt x="76" y="449"/>
                    <a:pt x="76" y="449"/>
                  </a:cubicBezTo>
                  <a:cubicBezTo>
                    <a:pt x="100" y="430"/>
                    <a:pt x="100" y="430"/>
                    <a:pt x="100" y="430"/>
                  </a:cubicBezTo>
                  <a:cubicBezTo>
                    <a:pt x="116" y="456"/>
                    <a:pt x="116" y="456"/>
                    <a:pt x="116" y="456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56" y="449"/>
                    <a:pt x="156" y="449"/>
                    <a:pt x="156" y="449"/>
                  </a:cubicBezTo>
                  <a:cubicBezTo>
                    <a:pt x="161" y="419"/>
                    <a:pt x="161" y="419"/>
                    <a:pt x="161" y="419"/>
                  </a:cubicBezTo>
                  <a:cubicBezTo>
                    <a:pt x="190" y="426"/>
                    <a:pt x="190" y="426"/>
                    <a:pt x="190" y="426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213" y="392"/>
                    <a:pt x="213" y="392"/>
                    <a:pt x="213" y="392"/>
                  </a:cubicBezTo>
                  <a:cubicBezTo>
                    <a:pt x="196" y="368"/>
                    <a:pt x="196" y="368"/>
                    <a:pt x="196" y="368"/>
                  </a:cubicBezTo>
                  <a:lnTo>
                    <a:pt x="221" y="3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7182941" y="3280562"/>
              <a:ext cx="489787" cy="399749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261923" y="1855685"/>
            <a:ext cx="1087967" cy="2152651"/>
            <a:chOff x="4261923" y="1855685"/>
            <a:chExt cx="1087967" cy="2152651"/>
          </a:xfrm>
        </p:grpSpPr>
        <p:sp>
          <p:nvSpPr>
            <p:cNvPr id="11" name="Freeform 5"/>
            <p:cNvSpPr>
              <a:spLocks noEditPoints="1"/>
            </p:cNvSpPr>
            <p:nvPr/>
          </p:nvSpPr>
          <p:spPr bwMode="auto">
            <a:xfrm>
              <a:off x="4261923" y="1855685"/>
              <a:ext cx="1087967" cy="2152651"/>
            </a:xfrm>
            <a:custGeom>
              <a:avLst/>
              <a:gdLst>
                <a:gd name="T0" fmla="*/ 201 w 235"/>
                <a:gd name="T1" fmla="*/ 434 h 468"/>
                <a:gd name="T2" fmla="*/ 34 w 235"/>
                <a:gd name="T3" fmla="*/ 434 h 468"/>
                <a:gd name="T4" fmla="*/ 21 w 235"/>
                <a:gd name="T5" fmla="*/ 282 h 468"/>
                <a:gd name="T6" fmla="*/ 66 w 235"/>
                <a:gd name="T7" fmla="*/ 204 h 468"/>
                <a:gd name="T8" fmla="*/ 6 w 235"/>
                <a:gd name="T9" fmla="*/ 108 h 468"/>
                <a:gd name="T10" fmla="*/ 229 w 235"/>
                <a:gd name="T11" fmla="*/ 0 h 468"/>
                <a:gd name="T12" fmla="*/ 167 w 235"/>
                <a:gd name="T13" fmla="*/ 203 h 468"/>
                <a:gd name="T14" fmla="*/ 155 w 235"/>
                <a:gd name="T15" fmla="*/ 238 h 468"/>
                <a:gd name="T16" fmla="*/ 235 w 235"/>
                <a:gd name="T17" fmla="*/ 350 h 468"/>
                <a:gd name="T18" fmla="*/ 146 w 235"/>
                <a:gd name="T19" fmla="*/ 7 h 468"/>
                <a:gd name="T20" fmla="*/ 88 w 235"/>
                <a:gd name="T21" fmla="*/ 193 h 468"/>
                <a:gd name="T22" fmla="*/ 156 w 235"/>
                <a:gd name="T23" fmla="*/ 205 h 468"/>
                <a:gd name="T24" fmla="*/ 85 w 235"/>
                <a:gd name="T25" fmla="*/ 206 h 468"/>
                <a:gd name="T26" fmla="*/ 90 w 235"/>
                <a:gd name="T27" fmla="*/ 235 h 468"/>
                <a:gd name="T28" fmla="*/ 142 w 235"/>
                <a:gd name="T29" fmla="*/ 235 h 468"/>
                <a:gd name="T30" fmla="*/ 221 w 235"/>
                <a:gd name="T31" fmla="*/ 352 h 468"/>
                <a:gd name="T32" fmla="*/ 213 w 235"/>
                <a:gd name="T33" fmla="*/ 311 h 468"/>
                <a:gd name="T34" fmla="*/ 190 w 235"/>
                <a:gd name="T35" fmla="*/ 277 h 468"/>
                <a:gd name="T36" fmla="*/ 156 w 235"/>
                <a:gd name="T37" fmla="*/ 255 h 468"/>
                <a:gd name="T38" fmla="*/ 116 w 235"/>
                <a:gd name="T39" fmla="*/ 247 h 468"/>
                <a:gd name="T40" fmla="*/ 76 w 235"/>
                <a:gd name="T41" fmla="*/ 255 h 468"/>
                <a:gd name="T42" fmla="*/ 42 w 235"/>
                <a:gd name="T43" fmla="*/ 277 h 468"/>
                <a:gd name="T44" fmla="*/ 19 w 235"/>
                <a:gd name="T45" fmla="*/ 311 h 468"/>
                <a:gd name="T46" fmla="*/ 11 w 235"/>
                <a:gd name="T47" fmla="*/ 352 h 468"/>
                <a:gd name="T48" fmla="*/ 19 w 235"/>
                <a:gd name="T49" fmla="*/ 392 h 468"/>
                <a:gd name="T50" fmla="*/ 42 w 235"/>
                <a:gd name="T51" fmla="*/ 426 h 468"/>
                <a:gd name="T52" fmla="*/ 76 w 235"/>
                <a:gd name="T53" fmla="*/ 449 h 468"/>
                <a:gd name="T54" fmla="*/ 116 w 235"/>
                <a:gd name="T55" fmla="*/ 456 h 468"/>
                <a:gd name="T56" fmla="*/ 156 w 235"/>
                <a:gd name="T57" fmla="*/ 449 h 468"/>
                <a:gd name="T58" fmla="*/ 190 w 235"/>
                <a:gd name="T59" fmla="*/ 426 h 468"/>
                <a:gd name="T60" fmla="*/ 213 w 235"/>
                <a:gd name="T61" fmla="*/ 392 h 468"/>
                <a:gd name="T62" fmla="*/ 221 w 235"/>
                <a:gd name="T63" fmla="*/ 352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5" h="468">
                  <a:moveTo>
                    <a:pt x="235" y="350"/>
                  </a:moveTo>
                  <a:cubicBezTo>
                    <a:pt x="235" y="383"/>
                    <a:pt x="224" y="411"/>
                    <a:pt x="201" y="434"/>
                  </a:cubicBezTo>
                  <a:cubicBezTo>
                    <a:pt x="178" y="457"/>
                    <a:pt x="150" y="468"/>
                    <a:pt x="117" y="468"/>
                  </a:cubicBezTo>
                  <a:cubicBezTo>
                    <a:pt x="85" y="468"/>
                    <a:pt x="57" y="457"/>
                    <a:pt x="34" y="434"/>
                  </a:cubicBezTo>
                  <a:cubicBezTo>
                    <a:pt x="11" y="411"/>
                    <a:pt x="0" y="383"/>
                    <a:pt x="0" y="350"/>
                  </a:cubicBezTo>
                  <a:cubicBezTo>
                    <a:pt x="0" y="325"/>
                    <a:pt x="7" y="302"/>
                    <a:pt x="21" y="282"/>
                  </a:cubicBezTo>
                  <a:cubicBezTo>
                    <a:pt x="36" y="262"/>
                    <a:pt x="55" y="247"/>
                    <a:pt x="78" y="239"/>
                  </a:cubicBezTo>
                  <a:cubicBezTo>
                    <a:pt x="69" y="230"/>
                    <a:pt x="65" y="218"/>
                    <a:pt x="66" y="204"/>
                  </a:cubicBezTo>
                  <a:cubicBezTo>
                    <a:pt x="47" y="199"/>
                    <a:pt x="32" y="189"/>
                    <a:pt x="22" y="172"/>
                  </a:cubicBezTo>
                  <a:cubicBezTo>
                    <a:pt x="11" y="155"/>
                    <a:pt x="6" y="134"/>
                    <a:pt x="6" y="108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229" y="108"/>
                    <a:pt x="229" y="108"/>
                    <a:pt x="229" y="108"/>
                  </a:cubicBezTo>
                  <a:cubicBezTo>
                    <a:pt x="229" y="164"/>
                    <a:pt x="208" y="195"/>
                    <a:pt x="167" y="203"/>
                  </a:cubicBezTo>
                  <a:cubicBezTo>
                    <a:pt x="167" y="204"/>
                    <a:pt x="167" y="204"/>
                    <a:pt x="167" y="204"/>
                  </a:cubicBezTo>
                  <a:cubicBezTo>
                    <a:pt x="166" y="218"/>
                    <a:pt x="162" y="230"/>
                    <a:pt x="155" y="238"/>
                  </a:cubicBezTo>
                  <a:cubicBezTo>
                    <a:pt x="178" y="246"/>
                    <a:pt x="198" y="260"/>
                    <a:pt x="212" y="280"/>
                  </a:cubicBezTo>
                  <a:cubicBezTo>
                    <a:pt x="228" y="301"/>
                    <a:pt x="235" y="325"/>
                    <a:pt x="235" y="350"/>
                  </a:cubicBezTo>
                  <a:close/>
                  <a:moveTo>
                    <a:pt x="146" y="193"/>
                  </a:moveTo>
                  <a:cubicBezTo>
                    <a:pt x="146" y="7"/>
                    <a:pt x="146" y="7"/>
                    <a:pt x="146" y="7"/>
                  </a:cubicBezTo>
                  <a:cubicBezTo>
                    <a:pt x="88" y="7"/>
                    <a:pt x="88" y="7"/>
                    <a:pt x="88" y="7"/>
                  </a:cubicBezTo>
                  <a:cubicBezTo>
                    <a:pt x="88" y="193"/>
                    <a:pt x="88" y="193"/>
                    <a:pt x="88" y="193"/>
                  </a:cubicBezTo>
                  <a:lnTo>
                    <a:pt x="146" y="193"/>
                  </a:lnTo>
                  <a:close/>
                  <a:moveTo>
                    <a:pt x="156" y="205"/>
                  </a:moveTo>
                  <a:cubicBezTo>
                    <a:pt x="150" y="206"/>
                    <a:pt x="144" y="206"/>
                    <a:pt x="138" y="206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3" y="206"/>
                    <a:pt x="80" y="206"/>
                    <a:pt x="77" y="206"/>
                  </a:cubicBezTo>
                  <a:cubicBezTo>
                    <a:pt x="78" y="219"/>
                    <a:pt x="82" y="229"/>
                    <a:pt x="90" y="235"/>
                  </a:cubicBezTo>
                  <a:cubicBezTo>
                    <a:pt x="99" y="233"/>
                    <a:pt x="108" y="232"/>
                    <a:pt x="117" y="232"/>
                  </a:cubicBezTo>
                  <a:cubicBezTo>
                    <a:pt x="126" y="232"/>
                    <a:pt x="134" y="233"/>
                    <a:pt x="142" y="235"/>
                  </a:cubicBezTo>
                  <a:cubicBezTo>
                    <a:pt x="150" y="228"/>
                    <a:pt x="155" y="218"/>
                    <a:pt x="156" y="205"/>
                  </a:cubicBezTo>
                  <a:close/>
                  <a:moveTo>
                    <a:pt x="221" y="352"/>
                  </a:moveTo>
                  <a:cubicBezTo>
                    <a:pt x="196" y="336"/>
                    <a:pt x="196" y="336"/>
                    <a:pt x="196" y="336"/>
                  </a:cubicBezTo>
                  <a:cubicBezTo>
                    <a:pt x="213" y="311"/>
                    <a:pt x="213" y="311"/>
                    <a:pt x="213" y="311"/>
                  </a:cubicBezTo>
                  <a:cubicBezTo>
                    <a:pt x="184" y="307"/>
                    <a:pt x="184" y="307"/>
                    <a:pt x="184" y="307"/>
                  </a:cubicBezTo>
                  <a:cubicBezTo>
                    <a:pt x="190" y="277"/>
                    <a:pt x="190" y="277"/>
                    <a:pt x="190" y="277"/>
                  </a:cubicBezTo>
                  <a:cubicBezTo>
                    <a:pt x="161" y="284"/>
                    <a:pt x="161" y="284"/>
                    <a:pt x="161" y="284"/>
                  </a:cubicBezTo>
                  <a:cubicBezTo>
                    <a:pt x="156" y="255"/>
                    <a:pt x="156" y="255"/>
                    <a:pt x="156" y="255"/>
                  </a:cubicBezTo>
                  <a:cubicBezTo>
                    <a:pt x="132" y="272"/>
                    <a:pt x="132" y="272"/>
                    <a:pt x="132" y="272"/>
                  </a:cubicBezTo>
                  <a:cubicBezTo>
                    <a:pt x="116" y="247"/>
                    <a:pt x="116" y="247"/>
                    <a:pt x="116" y="247"/>
                  </a:cubicBezTo>
                  <a:cubicBezTo>
                    <a:pt x="100" y="273"/>
                    <a:pt x="100" y="273"/>
                    <a:pt x="100" y="273"/>
                  </a:cubicBezTo>
                  <a:cubicBezTo>
                    <a:pt x="76" y="255"/>
                    <a:pt x="76" y="255"/>
                    <a:pt x="76" y="255"/>
                  </a:cubicBezTo>
                  <a:cubicBezTo>
                    <a:pt x="72" y="285"/>
                    <a:pt x="72" y="285"/>
                    <a:pt x="72" y="285"/>
                  </a:cubicBezTo>
                  <a:cubicBezTo>
                    <a:pt x="42" y="277"/>
                    <a:pt x="42" y="277"/>
                    <a:pt x="42" y="277"/>
                  </a:cubicBezTo>
                  <a:cubicBezTo>
                    <a:pt x="50" y="307"/>
                    <a:pt x="50" y="307"/>
                    <a:pt x="50" y="307"/>
                  </a:cubicBezTo>
                  <a:cubicBezTo>
                    <a:pt x="19" y="311"/>
                    <a:pt x="19" y="311"/>
                    <a:pt x="19" y="311"/>
                  </a:cubicBezTo>
                  <a:cubicBezTo>
                    <a:pt x="38" y="336"/>
                    <a:pt x="38" y="336"/>
                    <a:pt x="38" y="336"/>
                  </a:cubicBezTo>
                  <a:cubicBezTo>
                    <a:pt x="11" y="352"/>
                    <a:pt x="11" y="352"/>
                    <a:pt x="11" y="352"/>
                  </a:cubicBezTo>
                  <a:cubicBezTo>
                    <a:pt x="38" y="367"/>
                    <a:pt x="38" y="367"/>
                    <a:pt x="38" y="367"/>
                  </a:cubicBezTo>
                  <a:cubicBezTo>
                    <a:pt x="19" y="392"/>
                    <a:pt x="19" y="392"/>
                    <a:pt x="19" y="392"/>
                  </a:cubicBezTo>
                  <a:cubicBezTo>
                    <a:pt x="50" y="396"/>
                    <a:pt x="50" y="396"/>
                    <a:pt x="50" y="396"/>
                  </a:cubicBezTo>
                  <a:cubicBezTo>
                    <a:pt x="42" y="426"/>
                    <a:pt x="42" y="426"/>
                    <a:pt x="42" y="426"/>
                  </a:cubicBezTo>
                  <a:cubicBezTo>
                    <a:pt x="72" y="418"/>
                    <a:pt x="72" y="418"/>
                    <a:pt x="72" y="418"/>
                  </a:cubicBezTo>
                  <a:cubicBezTo>
                    <a:pt x="76" y="449"/>
                    <a:pt x="76" y="449"/>
                    <a:pt x="76" y="449"/>
                  </a:cubicBezTo>
                  <a:cubicBezTo>
                    <a:pt x="100" y="430"/>
                    <a:pt x="100" y="430"/>
                    <a:pt x="100" y="430"/>
                  </a:cubicBezTo>
                  <a:cubicBezTo>
                    <a:pt x="116" y="456"/>
                    <a:pt x="116" y="456"/>
                    <a:pt x="116" y="456"/>
                  </a:cubicBezTo>
                  <a:cubicBezTo>
                    <a:pt x="132" y="431"/>
                    <a:pt x="132" y="431"/>
                    <a:pt x="132" y="431"/>
                  </a:cubicBezTo>
                  <a:cubicBezTo>
                    <a:pt x="156" y="449"/>
                    <a:pt x="156" y="449"/>
                    <a:pt x="156" y="449"/>
                  </a:cubicBezTo>
                  <a:cubicBezTo>
                    <a:pt x="161" y="419"/>
                    <a:pt x="161" y="419"/>
                    <a:pt x="161" y="419"/>
                  </a:cubicBezTo>
                  <a:cubicBezTo>
                    <a:pt x="190" y="426"/>
                    <a:pt x="190" y="426"/>
                    <a:pt x="190" y="426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213" y="392"/>
                    <a:pt x="213" y="392"/>
                    <a:pt x="213" y="392"/>
                  </a:cubicBezTo>
                  <a:cubicBezTo>
                    <a:pt x="196" y="368"/>
                    <a:pt x="196" y="368"/>
                    <a:pt x="196" y="368"/>
                  </a:cubicBezTo>
                  <a:lnTo>
                    <a:pt x="221" y="35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55" name="Group 457"/>
            <p:cNvGrpSpPr>
              <a:grpSpLocks/>
            </p:cNvGrpSpPr>
            <p:nvPr/>
          </p:nvGrpSpPr>
          <p:grpSpPr bwMode="auto">
            <a:xfrm>
              <a:off x="4524744" y="3264625"/>
              <a:ext cx="573648" cy="361477"/>
              <a:chOff x="0" y="0"/>
              <a:chExt cx="575" cy="363"/>
            </a:xfrm>
            <a:solidFill>
              <a:srgbClr val="92D01E"/>
            </a:solidFill>
          </p:grpSpPr>
          <p:sp>
            <p:nvSpPr>
              <p:cNvPr id="56" name="AutoShape 455"/>
              <p:cNvSpPr>
                <a:spLocks/>
              </p:cNvSpPr>
              <p:nvPr/>
            </p:nvSpPr>
            <p:spPr bwMode="auto">
              <a:xfrm>
                <a:off x="0" y="104"/>
                <a:ext cx="205" cy="259"/>
              </a:xfrm>
              <a:custGeom>
                <a:avLst/>
                <a:gdLst>
                  <a:gd name="T0" fmla="*/ 0 w 21470"/>
                  <a:gd name="T1" fmla="*/ 0 h 21600"/>
                  <a:gd name="T2" fmla="*/ 0 w 21470"/>
                  <a:gd name="T3" fmla="*/ 0 h 21600"/>
                  <a:gd name="T4" fmla="*/ 0 w 21470"/>
                  <a:gd name="T5" fmla="*/ 0 h 21600"/>
                  <a:gd name="T6" fmla="*/ 0 w 21470"/>
                  <a:gd name="T7" fmla="*/ 0 h 21600"/>
                  <a:gd name="T8" fmla="*/ 0 w 21470"/>
                  <a:gd name="T9" fmla="*/ 0 h 21600"/>
                  <a:gd name="T10" fmla="*/ 0 w 21470"/>
                  <a:gd name="T11" fmla="*/ 0 h 21600"/>
                  <a:gd name="T12" fmla="*/ 0 w 21470"/>
                  <a:gd name="T13" fmla="*/ 0 h 21600"/>
                  <a:gd name="T14" fmla="*/ 0 w 21470"/>
                  <a:gd name="T15" fmla="*/ 0 h 21600"/>
                  <a:gd name="T16" fmla="*/ 0 w 21470"/>
                  <a:gd name="T17" fmla="*/ 0 h 21600"/>
                  <a:gd name="T18" fmla="*/ 0 w 21470"/>
                  <a:gd name="T19" fmla="*/ 0 h 21600"/>
                  <a:gd name="T20" fmla="*/ 0 w 21470"/>
                  <a:gd name="T21" fmla="*/ 0 h 21600"/>
                  <a:gd name="T22" fmla="*/ 0 w 21470"/>
                  <a:gd name="T23" fmla="*/ 0 h 21600"/>
                  <a:gd name="T24" fmla="*/ 0 w 21470"/>
                  <a:gd name="T25" fmla="*/ 0 h 21600"/>
                  <a:gd name="T26" fmla="*/ 0 w 21470"/>
                  <a:gd name="T27" fmla="*/ 0 h 21600"/>
                  <a:gd name="T28" fmla="*/ 0 w 21470"/>
                  <a:gd name="T29" fmla="*/ 0 h 21600"/>
                  <a:gd name="T30" fmla="*/ 0 w 21470"/>
                  <a:gd name="T31" fmla="*/ 0 h 21600"/>
                  <a:gd name="T32" fmla="*/ 0 w 21470"/>
                  <a:gd name="T33" fmla="*/ 0 h 21600"/>
                  <a:gd name="T34" fmla="*/ 0 w 21470"/>
                  <a:gd name="T35" fmla="*/ 0 h 21600"/>
                  <a:gd name="T36" fmla="*/ 0 w 2147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470" h="21600">
                    <a:moveTo>
                      <a:pt x="13938" y="18089"/>
                    </a:moveTo>
                    <a:lnTo>
                      <a:pt x="13938" y="18075"/>
                    </a:lnTo>
                    <a:cubicBezTo>
                      <a:pt x="13949" y="17312"/>
                      <a:pt x="14370" y="14919"/>
                      <a:pt x="18829" y="12741"/>
                    </a:cubicBezTo>
                    <a:cubicBezTo>
                      <a:pt x="19646" y="11856"/>
                      <a:pt x="20317" y="10649"/>
                      <a:pt x="21003" y="9256"/>
                    </a:cubicBezTo>
                    <a:cubicBezTo>
                      <a:pt x="21476" y="8293"/>
                      <a:pt x="21396" y="7471"/>
                      <a:pt x="21396" y="6302"/>
                    </a:cubicBezTo>
                    <a:cubicBezTo>
                      <a:pt x="21396" y="5437"/>
                      <a:pt x="21600" y="4050"/>
                      <a:pt x="21332" y="3287"/>
                    </a:cubicBezTo>
                    <a:cubicBezTo>
                      <a:pt x="20424" y="712"/>
                      <a:pt x="18134" y="0"/>
                      <a:pt x="15449" y="0"/>
                    </a:cubicBezTo>
                    <a:cubicBezTo>
                      <a:pt x="12764" y="0"/>
                      <a:pt x="10471" y="714"/>
                      <a:pt x="9566" y="3295"/>
                    </a:cubicBezTo>
                    <a:cubicBezTo>
                      <a:pt x="9299" y="4054"/>
                      <a:pt x="9504" y="5439"/>
                      <a:pt x="9504" y="6301"/>
                    </a:cubicBezTo>
                    <a:cubicBezTo>
                      <a:pt x="9504" y="7473"/>
                      <a:pt x="9424" y="8297"/>
                      <a:pt x="9900" y="9263"/>
                    </a:cubicBezTo>
                    <a:cubicBezTo>
                      <a:pt x="10724" y="10935"/>
                      <a:pt x="11509" y="12336"/>
                      <a:pt x="12556" y="13231"/>
                    </a:cubicBezTo>
                    <a:cubicBezTo>
                      <a:pt x="8479" y="13828"/>
                      <a:pt x="5724" y="15525"/>
                      <a:pt x="3865" y="16187"/>
                    </a:cubicBezTo>
                    <a:cubicBezTo>
                      <a:pt x="18" y="17556"/>
                      <a:pt x="0" y="19055"/>
                      <a:pt x="0" y="19055"/>
                    </a:cubicBezTo>
                    <a:lnTo>
                      <a:pt x="0" y="21600"/>
                    </a:lnTo>
                    <a:lnTo>
                      <a:pt x="13940" y="21598"/>
                    </a:lnTo>
                    <a:lnTo>
                      <a:pt x="13940" y="18100"/>
                    </a:lnTo>
                    <a:lnTo>
                      <a:pt x="13940" y="18089"/>
                    </a:lnTo>
                    <a:lnTo>
                      <a:pt x="13938" y="18089"/>
                    </a:lnTo>
                    <a:close/>
                    <a:moveTo>
                      <a:pt x="13938" y="18089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7" name="AutoShape 456"/>
              <p:cNvSpPr>
                <a:spLocks/>
              </p:cNvSpPr>
              <p:nvPr/>
            </p:nvSpPr>
            <p:spPr bwMode="auto">
              <a:xfrm>
                <a:off x="168" y="0"/>
                <a:ext cx="407" cy="35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18895" y="16182"/>
                    </a:moveTo>
                    <a:cubicBezTo>
                      <a:pt x="17591" y="15518"/>
                      <a:pt x="15655" y="13809"/>
                      <a:pt x="12789" y="13222"/>
                    </a:cubicBezTo>
                    <a:cubicBezTo>
                      <a:pt x="13522" y="12323"/>
                      <a:pt x="14076" y="10920"/>
                      <a:pt x="14647" y="9256"/>
                    </a:cubicBezTo>
                    <a:cubicBezTo>
                      <a:pt x="14978" y="8292"/>
                      <a:pt x="14921" y="7470"/>
                      <a:pt x="14921" y="6300"/>
                    </a:cubicBezTo>
                    <a:cubicBezTo>
                      <a:pt x="14921" y="5435"/>
                      <a:pt x="15063" y="4048"/>
                      <a:pt x="14876" y="3287"/>
                    </a:cubicBezTo>
                    <a:cubicBezTo>
                      <a:pt x="14244" y="710"/>
                      <a:pt x="12647" y="0"/>
                      <a:pt x="10775" y="0"/>
                    </a:cubicBezTo>
                    <a:cubicBezTo>
                      <a:pt x="8902" y="0"/>
                      <a:pt x="7303" y="714"/>
                      <a:pt x="6672" y="3294"/>
                    </a:cubicBezTo>
                    <a:cubicBezTo>
                      <a:pt x="6486" y="4054"/>
                      <a:pt x="6628" y="5438"/>
                      <a:pt x="6628" y="6300"/>
                    </a:cubicBezTo>
                    <a:cubicBezTo>
                      <a:pt x="6628" y="7473"/>
                      <a:pt x="6572" y="8297"/>
                      <a:pt x="6904" y="9262"/>
                    </a:cubicBezTo>
                    <a:cubicBezTo>
                      <a:pt x="7479" y="10934"/>
                      <a:pt x="8026" y="12336"/>
                      <a:pt x="8756" y="13231"/>
                    </a:cubicBezTo>
                    <a:cubicBezTo>
                      <a:pt x="5913" y="13828"/>
                      <a:pt x="3991" y="15526"/>
                      <a:pt x="2695" y="16187"/>
                    </a:cubicBezTo>
                    <a:cubicBezTo>
                      <a:pt x="13" y="17556"/>
                      <a:pt x="0" y="19054"/>
                      <a:pt x="0" y="19054"/>
                    </a:cubicBezTo>
                    <a:lnTo>
                      <a:pt x="0" y="21600"/>
                    </a:lnTo>
                    <a:lnTo>
                      <a:pt x="21600" y="21597"/>
                    </a:lnTo>
                    <a:lnTo>
                      <a:pt x="21600" y="19054"/>
                    </a:lnTo>
                    <a:cubicBezTo>
                      <a:pt x="21600" y="19054"/>
                      <a:pt x="21587" y="17551"/>
                      <a:pt x="18895" y="16182"/>
                    </a:cubicBezTo>
                    <a:close/>
                    <a:moveTo>
                      <a:pt x="18895" y="16182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1716939" y="1855685"/>
            <a:ext cx="1087967" cy="2152651"/>
            <a:chOff x="1716939" y="1855685"/>
            <a:chExt cx="1087967" cy="2152651"/>
          </a:xfrm>
        </p:grpSpPr>
        <p:grpSp>
          <p:nvGrpSpPr>
            <p:cNvPr id="7" name="Group 6"/>
            <p:cNvGrpSpPr/>
            <p:nvPr/>
          </p:nvGrpSpPr>
          <p:grpSpPr>
            <a:xfrm>
              <a:off x="1716939" y="1855685"/>
              <a:ext cx="1087967" cy="2152651"/>
              <a:chOff x="1377201" y="1608035"/>
              <a:chExt cx="1087967" cy="2152651"/>
            </a:xfrm>
          </p:grpSpPr>
          <p:sp>
            <p:nvSpPr>
              <p:cNvPr id="8" name="Freeform 5"/>
              <p:cNvSpPr>
                <a:spLocks noEditPoints="1"/>
              </p:cNvSpPr>
              <p:nvPr/>
            </p:nvSpPr>
            <p:spPr bwMode="auto">
              <a:xfrm>
                <a:off x="1377201" y="1608035"/>
                <a:ext cx="1087967" cy="2152651"/>
              </a:xfrm>
              <a:custGeom>
                <a:avLst/>
                <a:gdLst>
                  <a:gd name="T0" fmla="*/ 201 w 235"/>
                  <a:gd name="T1" fmla="*/ 434 h 468"/>
                  <a:gd name="T2" fmla="*/ 34 w 235"/>
                  <a:gd name="T3" fmla="*/ 434 h 468"/>
                  <a:gd name="T4" fmla="*/ 21 w 235"/>
                  <a:gd name="T5" fmla="*/ 282 h 468"/>
                  <a:gd name="T6" fmla="*/ 66 w 235"/>
                  <a:gd name="T7" fmla="*/ 204 h 468"/>
                  <a:gd name="T8" fmla="*/ 6 w 235"/>
                  <a:gd name="T9" fmla="*/ 108 h 468"/>
                  <a:gd name="T10" fmla="*/ 229 w 235"/>
                  <a:gd name="T11" fmla="*/ 0 h 468"/>
                  <a:gd name="T12" fmla="*/ 167 w 235"/>
                  <a:gd name="T13" fmla="*/ 203 h 468"/>
                  <a:gd name="T14" fmla="*/ 155 w 235"/>
                  <a:gd name="T15" fmla="*/ 238 h 468"/>
                  <a:gd name="T16" fmla="*/ 235 w 235"/>
                  <a:gd name="T17" fmla="*/ 350 h 468"/>
                  <a:gd name="T18" fmla="*/ 146 w 235"/>
                  <a:gd name="T19" fmla="*/ 7 h 468"/>
                  <a:gd name="T20" fmla="*/ 88 w 235"/>
                  <a:gd name="T21" fmla="*/ 193 h 468"/>
                  <a:gd name="T22" fmla="*/ 156 w 235"/>
                  <a:gd name="T23" fmla="*/ 205 h 468"/>
                  <a:gd name="T24" fmla="*/ 85 w 235"/>
                  <a:gd name="T25" fmla="*/ 206 h 468"/>
                  <a:gd name="T26" fmla="*/ 90 w 235"/>
                  <a:gd name="T27" fmla="*/ 235 h 468"/>
                  <a:gd name="T28" fmla="*/ 142 w 235"/>
                  <a:gd name="T29" fmla="*/ 235 h 468"/>
                  <a:gd name="T30" fmla="*/ 221 w 235"/>
                  <a:gd name="T31" fmla="*/ 352 h 468"/>
                  <a:gd name="T32" fmla="*/ 213 w 235"/>
                  <a:gd name="T33" fmla="*/ 311 h 468"/>
                  <a:gd name="T34" fmla="*/ 190 w 235"/>
                  <a:gd name="T35" fmla="*/ 277 h 468"/>
                  <a:gd name="T36" fmla="*/ 156 w 235"/>
                  <a:gd name="T37" fmla="*/ 255 h 468"/>
                  <a:gd name="T38" fmla="*/ 116 w 235"/>
                  <a:gd name="T39" fmla="*/ 247 h 468"/>
                  <a:gd name="T40" fmla="*/ 76 w 235"/>
                  <a:gd name="T41" fmla="*/ 255 h 468"/>
                  <a:gd name="T42" fmla="*/ 42 w 235"/>
                  <a:gd name="T43" fmla="*/ 277 h 468"/>
                  <a:gd name="T44" fmla="*/ 19 w 235"/>
                  <a:gd name="T45" fmla="*/ 311 h 468"/>
                  <a:gd name="T46" fmla="*/ 11 w 235"/>
                  <a:gd name="T47" fmla="*/ 352 h 468"/>
                  <a:gd name="T48" fmla="*/ 19 w 235"/>
                  <a:gd name="T49" fmla="*/ 392 h 468"/>
                  <a:gd name="T50" fmla="*/ 42 w 235"/>
                  <a:gd name="T51" fmla="*/ 426 h 468"/>
                  <a:gd name="T52" fmla="*/ 76 w 235"/>
                  <a:gd name="T53" fmla="*/ 449 h 468"/>
                  <a:gd name="T54" fmla="*/ 116 w 235"/>
                  <a:gd name="T55" fmla="*/ 456 h 468"/>
                  <a:gd name="T56" fmla="*/ 156 w 235"/>
                  <a:gd name="T57" fmla="*/ 449 h 468"/>
                  <a:gd name="T58" fmla="*/ 190 w 235"/>
                  <a:gd name="T59" fmla="*/ 426 h 468"/>
                  <a:gd name="T60" fmla="*/ 213 w 235"/>
                  <a:gd name="T61" fmla="*/ 392 h 468"/>
                  <a:gd name="T62" fmla="*/ 221 w 235"/>
                  <a:gd name="T63" fmla="*/ 352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5" h="468">
                    <a:moveTo>
                      <a:pt x="235" y="350"/>
                    </a:moveTo>
                    <a:cubicBezTo>
                      <a:pt x="235" y="383"/>
                      <a:pt x="224" y="411"/>
                      <a:pt x="201" y="434"/>
                    </a:cubicBezTo>
                    <a:cubicBezTo>
                      <a:pt x="178" y="457"/>
                      <a:pt x="150" y="468"/>
                      <a:pt x="117" y="468"/>
                    </a:cubicBezTo>
                    <a:cubicBezTo>
                      <a:pt x="85" y="468"/>
                      <a:pt x="57" y="457"/>
                      <a:pt x="34" y="434"/>
                    </a:cubicBezTo>
                    <a:cubicBezTo>
                      <a:pt x="11" y="411"/>
                      <a:pt x="0" y="383"/>
                      <a:pt x="0" y="350"/>
                    </a:cubicBezTo>
                    <a:cubicBezTo>
                      <a:pt x="0" y="325"/>
                      <a:pt x="7" y="302"/>
                      <a:pt x="21" y="282"/>
                    </a:cubicBezTo>
                    <a:cubicBezTo>
                      <a:pt x="36" y="262"/>
                      <a:pt x="55" y="247"/>
                      <a:pt x="78" y="239"/>
                    </a:cubicBezTo>
                    <a:cubicBezTo>
                      <a:pt x="69" y="230"/>
                      <a:pt x="65" y="218"/>
                      <a:pt x="66" y="204"/>
                    </a:cubicBezTo>
                    <a:cubicBezTo>
                      <a:pt x="47" y="199"/>
                      <a:pt x="32" y="189"/>
                      <a:pt x="22" y="172"/>
                    </a:cubicBezTo>
                    <a:cubicBezTo>
                      <a:pt x="11" y="155"/>
                      <a:pt x="6" y="134"/>
                      <a:pt x="6" y="10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229" y="108"/>
                      <a:pt x="229" y="108"/>
                      <a:pt x="229" y="108"/>
                    </a:cubicBezTo>
                    <a:cubicBezTo>
                      <a:pt x="229" y="164"/>
                      <a:pt x="208" y="195"/>
                      <a:pt x="167" y="203"/>
                    </a:cubicBezTo>
                    <a:cubicBezTo>
                      <a:pt x="167" y="204"/>
                      <a:pt x="167" y="204"/>
                      <a:pt x="167" y="204"/>
                    </a:cubicBezTo>
                    <a:cubicBezTo>
                      <a:pt x="166" y="218"/>
                      <a:pt x="162" y="230"/>
                      <a:pt x="155" y="238"/>
                    </a:cubicBezTo>
                    <a:cubicBezTo>
                      <a:pt x="178" y="246"/>
                      <a:pt x="198" y="260"/>
                      <a:pt x="212" y="280"/>
                    </a:cubicBezTo>
                    <a:cubicBezTo>
                      <a:pt x="228" y="301"/>
                      <a:pt x="235" y="325"/>
                      <a:pt x="235" y="350"/>
                    </a:cubicBezTo>
                    <a:close/>
                    <a:moveTo>
                      <a:pt x="146" y="193"/>
                    </a:moveTo>
                    <a:cubicBezTo>
                      <a:pt x="146" y="7"/>
                      <a:pt x="146" y="7"/>
                      <a:pt x="146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193"/>
                      <a:pt x="88" y="193"/>
                      <a:pt x="88" y="193"/>
                    </a:cubicBezTo>
                    <a:lnTo>
                      <a:pt x="146" y="193"/>
                    </a:lnTo>
                    <a:close/>
                    <a:moveTo>
                      <a:pt x="156" y="205"/>
                    </a:moveTo>
                    <a:cubicBezTo>
                      <a:pt x="150" y="206"/>
                      <a:pt x="144" y="206"/>
                      <a:pt x="138" y="206"/>
                    </a:cubicBezTo>
                    <a:cubicBezTo>
                      <a:pt x="85" y="206"/>
                      <a:pt x="85" y="206"/>
                      <a:pt x="85" y="206"/>
                    </a:cubicBezTo>
                    <a:cubicBezTo>
                      <a:pt x="83" y="206"/>
                      <a:pt x="80" y="206"/>
                      <a:pt x="77" y="206"/>
                    </a:cubicBezTo>
                    <a:cubicBezTo>
                      <a:pt x="78" y="219"/>
                      <a:pt x="82" y="229"/>
                      <a:pt x="90" y="235"/>
                    </a:cubicBezTo>
                    <a:cubicBezTo>
                      <a:pt x="99" y="233"/>
                      <a:pt x="108" y="232"/>
                      <a:pt x="117" y="232"/>
                    </a:cubicBezTo>
                    <a:cubicBezTo>
                      <a:pt x="126" y="232"/>
                      <a:pt x="134" y="233"/>
                      <a:pt x="142" y="235"/>
                    </a:cubicBezTo>
                    <a:cubicBezTo>
                      <a:pt x="150" y="228"/>
                      <a:pt x="155" y="218"/>
                      <a:pt x="156" y="205"/>
                    </a:cubicBezTo>
                    <a:close/>
                    <a:moveTo>
                      <a:pt x="221" y="352"/>
                    </a:moveTo>
                    <a:cubicBezTo>
                      <a:pt x="196" y="336"/>
                      <a:pt x="196" y="336"/>
                      <a:pt x="196" y="336"/>
                    </a:cubicBezTo>
                    <a:cubicBezTo>
                      <a:pt x="213" y="311"/>
                      <a:pt x="213" y="311"/>
                      <a:pt x="213" y="311"/>
                    </a:cubicBezTo>
                    <a:cubicBezTo>
                      <a:pt x="184" y="307"/>
                      <a:pt x="184" y="307"/>
                      <a:pt x="184" y="307"/>
                    </a:cubicBezTo>
                    <a:cubicBezTo>
                      <a:pt x="190" y="277"/>
                      <a:pt x="190" y="277"/>
                      <a:pt x="190" y="277"/>
                    </a:cubicBezTo>
                    <a:cubicBezTo>
                      <a:pt x="161" y="284"/>
                      <a:pt x="161" y="284"/>
                      <a:pt x="161" y="284"/>
                    </a:cubicBezTo>
                    <a:cubicBezTo>
                      <a:pt x="156" y="255"/>
                      <a:pt x="156" y="255"/>
                      <a:pt x="156" y="255"/>
                    </a:cubicBezTo>
                    <a:cubicBezTo>
                      <a:pt x="132" y="272"/>
                      <a:pt x="132" y="272"/>
                      <a:pt x="132" y="272"/>
                    </a:cubicBezTo>
                    <a:cubicBezTo>
                      <a:pt x="116" y="247"/>
                      <a:pt x="116" y="247"/>
                      <a:pt x="116" y="247"/>
                    </a:cubicBezTo>
                    <a:cubicBezTo>
                      <a:pt x="100" y="273"/>
                      <a:pt x="100" y="273"/>
                      <a:pt x="100" y="273"/>
                    </a:cubicBezTo>
                    <a:cubicBezTo>
                      <a:pt x="76" y="255"/>
                      <a:pt x="76" y="255"/>
                      <a:pt x="76" y="255"/>
                    </a:cubicBezTo>
                    <a:cubicBezTo>
                      <a:pt x="72" y="285"/>
                      <a:pt x="72" y="285"/>
                      <a:pt x="72" y="285"/>
                    </a:cubicBezTo>
                    <a:cubicBezTo>
                      <a:pt x="42" y="277"/>
                      <a:pt x="42" y="277"/>
                      <a:pt x="42" y="277"/>
                    </a:cubicBezTo>
                    <a:cubicBezTo>
                      <a:pt x="50" y="307"/>
                      <a:pt x="50" y="307"/>
                      <a:pt x="50" y="307"/>
                    </a:cubicBezTo>
                    <a:cubicBezTo>
                      <a:pt x="19" y="311"/>
                      <a:pt x="19" y="311"/>
                      <a:pt x="19" y="311"/>
                    </a:cubicBezTo>
                    <a:cubicBezTo>
                      <a:pt x="38" y="336"/>
                      <a:pt x="38" y="336"/>
                      <a:pt x="38" y="336"/>
                    </a:cubicBezTo>
                    <a:cubicBezTo>
                      <a:pt x="11" y="352"/>
                      <a:pt x="11" y="352"/>
                      <a:pt x="11" y="352"/>
                    </a:cubicBezTo>
                    <a:cubicBezTo>
                      <a:pt x="38" y="367"/>
                      <a:pt x="38" y="367"/>
                      <a:pt x="38" y="367"/>
                    </a:cubicBezTo>
                    <a:cubicBezTo>
                      <a:pt x="19" y="392"/>
                      <a:pt x="19" y="392"/>
                      <a:pt x="19" y="392"/>
                    </a:cubicBezTo>
                    <a:cubicBezTo>
                      <a:pt x="50" y="396"/>
                      <a:pt x="50" y="396"/>
                      <a:pt x="50" y="396"/>
                    </a:cubicBezTo>
                    <a:cubicBezTo>
                      <a:pt x="42" y="426"/>
                      <a:pt x="42" y="426"/>
                      <a:pt x="42" y="426"/>
                    </a:cubicBezTo>
                    <a:cubicBezTo>
                      <a:pt x="72" y="418"/>
                      <a:pt x="72" y="418"/>
                      <a:pt x="72" y="418"/>
                    </a:cubicBezTo>
                    <a:cubicBezTo>
                      <a:pt x="76" y="449"/>
                      <a:pt x="76" y="449"/>
                      <a:pt x="76" y="449"/>
                    </a:cubicBezTo>
                    <a:cubicBezTo>
                      <a:pt x="100" y="430"/>
                      <a:pt x="100" y="430"/>
                      <a:pt x="100" y="430"/>
                    </a:cubicBezTo>
                    <a:cubicBezTo>
                      <a:pt x="116" y="456"/>
                      <a:pt x="116" y="456"/>
                      <a:pt x="116" y="456"/>
                    </a:cubicBezTo>
                    <a:cubicBezTo>
                      <a:pt x="132" y="431"/>
                      <a:pt x="132" y="431"/>
                      <a:pt x="132" y="431"/>
                    </a:cubicBezTo>
                    <a:cubicBezTo>
                      <a:pt x="156" y="449"/>
                      <a:pt x="156" y="449"/>
                      <a:pt x="156" y="449"/>
                    </a:cubicBezTo>
                    <a:cubicBezTo>
                      <a:pt x="161" y="419"/>
                      <a:pt x="161" y="419"/>
                      <a:pt x="161" y="419"/>
                    </a:cubicBezTo>
                    <a:cubicBezTo>
                      <a:pt x="190" y="426"/>
                      <a:pt x="190" y="426"/>
                      <a:pt x="190" y="426"/>
                    </a:cubicBezTo>
                    <a:cubicBezTo>
                      <a:pt x="183" y="397"/>
                      <a:pt x="183" y="397"/>
                      <a:pt x="183" y="397"/>
                    </a:cubicBezTo>
                    <a:cubicBezTo>
                      <a:pt x="213" y="392"/>
                      <a:pt x="213" y="392"/>
                      <a:pt x="213" y="392"/>
                    </a:cubicBezTo>
                    <a:cubicBezTo>
                      <a:pt x="196" y="368"/>
                      <a:pt x="196" y="368"/>
                      <a:pt x="196" y="368"/>
                    </a:cubicBezTo>
                    <a:lnTo>
                      <a:pt x="221" y="35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" name="Text Box 10"/>
              <p:cNvSpPr txBox="1">
                <a:spLocks noChangeArrowheads="1"/>
              </p:cNvSpPr>
              <p:nvPr/>
            </p:nvSpPr>
            <p:spPr bwMode="auto">
              <a:xfrm>
                <a:off x="1431737" y="2943857"/>
                <a:ext cx="978891" cy="38978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square" lIns="60960" tIns="30480" rIns="60960" bIns="30480">
                <a:spAutoFit/>
              </a:bodyPr>
              <a:lstStyle/>
              <a:p>
                <a:pPr algn="ctr" defTabSz="1450940"/>
                <a:endParaRPr lang="en-US" sz="2133" dirty="0">
                  <a:solidFill>
                    <a:srgbClr val="F49D15"/>
                  </a:solidFill>
                  <a:latin typeface="Open Sans" pitchFamily="34" charset="0"/>
                  <a:ea typeface="Open Sans" pitchFamily="34" charset="0"/>
                  <a:cs typeface="Open Sans" pitchFamily="34" charset="0"/>
                </a:endParaRPr>
              </a:p>
            </p:txBody>
          </p:sp>
        </p:grpSp>
        <p:sp>
          <p:nvSpPr>
            <p:cNvPr id="58" name="AutoShape 241"/>
            <p:cNvSpPr>
              <a:spLocks/>
            </p:cNvSpPr>
            <p:nvPr/>
          </p:nvSpPr>
          <p:spPr bwMode="auto">
            <a:xfrm>
              <a:off x="2082826" y="3233000"/>
              <a:ext cx="329797" cy="494698"/>
            </a:xfrm>
            <a:custGeom>
              <a:avLst/>
              <a:gdLst>
                <a:gd name="T0" fmla="*/ 43570284 w 21600"/>
                <a:gd name="T1" fmla="*/ 196188976 h 21600"/>
                <a:gd name="T2" fmla="*/ 39385446 w 21600"/>
                <a:gd name="T3" fmla="*/ 198505461 h 21600"/>
                <a:gd name="T4" fmla="*/ 36500531 w 21600"/>
                <a:gd name="T5" fmla="*/ 196188976 h 21600"/>
                <a:gd name="T6" fmla="*/ 29051197 w 21600"/>
                <a:gd name="T7" fmla="*/ 171080101 h 21600"/>
                <a:gd name="T8" fmla="*/ 28376023 w 21600"/>
                <a:gd name="T9" fmla="*/ 161379957 h 21600"/>
                <a:gd name="T10" fmla="*/ 29110596 w 21600"/>
                <a:gd name="T11" fmla="*/ 146814789 h 21600"/>
                <a:gd name="T12" fmla="*/ 28515774 w 21600"/>
                <a:gd name="T13" fmla="*/ 133666999 h 21600"/>
                <a:gd name="T14" fmla="*/ 29234271 w 21600"/>
                <a:gd name="T15" fmla="*/ 123926578 h 21600"/>
                <a:gd name="T16" fmla="*/ 36777815 w 21600"/>
                <a:gd name="T17" fmla="*/ 98517604 h 21600"/>
                <a:gd name="T18" fmla="*/ 39670919 w 21600"/>
                <a:gd name="T19" fmla="*/ 96092574 h 21600"/>
                <a:gd name="T20" fmla="*/ 43570284 w 21600"/>
                <a:gd name="T21" fmla="*/ 98095077 h 21600"/>
                <a:gd name="T22" fmla="*/ 58127084 w 21600"/>
                <a:gd name="T23" fmla="*/ 49047598 h 21600"/>
                <a:gd name="T24" fmla="*/ 43570284 w 21600"/>
                <a:gd name="T25" fmla="*/ 0 h 21600"/>
                <a:gd name="T26" fmla="*/ 29013844 w 21600"/>
                <a:gd name="T27" fmla="*/ 49047598 h 21600"/>
                <a:gd name="T28" fmla="*/ 29689018 w 21600"/>
                <a:gd name="T29" fmla="*/ 63026344 h 21600"/>
                <a:gd name="T30" fmla="*/ 28997401 w 21600"/>
                <a:gd name="T31" fmla="*/ 72754156 h 21600"/>
                <a:gd name="T32" fmla="*/ 21591383 w 21600"/>
                <a:gd name="T33" fmla="*/ 97699149 h 21600"/>
                <a:gd name="T34" fmla="*/ 18706468 w 21600"/>
                <a:gd name="T35" fmla="*/ 100043410 h 21600"/>
                <a:gd name="T36" fmla="*/ 14556800 w 21600"/>
                <a:gd name="T37" fmla="*/ 97767202 h 21600"/>
                <a:gd name="T38" fmla="*/ 0 w 21600"/>
                <a:gd name="T39" fmla="*/ 146814789 h 21600"/>
                <a:gd name="T40" fmla="*/ 14556800 w 21600"/>
                <a:gd name="T41" fmla="*/ 195848493 h 21600"/>
                <a:gd name="T42" fmla="*/ 18273090 w 21600"/>
                <a:gd name="T43" fmla="*/ 194036376 h 21600"/>
                <a:gd name="T44" fmla="*/ 21171438 w 21600"/>
                <a:gd name="T45" fmla="*/ 196502958 h 21600"/>
                <a:gd name="T46" fmla="*/ 28879330 w 21600"/>
                <a:gd name="T47" fmla="*/ 222470685 h 21600"/>
                <a:gd name="T48" fmla="*/ 29600463 w 21600"/>
                <a:gd name="T49" fmla="*/ 232224869 h 21600"/>
                <a:gd name="T50" fmla="*/ 29016437 w 21600"/>
                <a:gd name="T51" fmla="*/ 245236455 h 21600"/>
                <a:gd name="T52" fmla="*/ 43572877 w 21600"/>
                <a:gd name="T53" fmla="*/ 294284053 h 21600"/>
                <a:gd name="T54" fmla="*/ 58129677 w 21600"/>
                <a:gd name="T55" fmla="*/ 245236455 h 21600"/>
                <a:gd name="T56" fmla="*/ 43570284 w 21600"/>
                <a:gd name="T57" fmla="*/ 196188976 h 21600"/>
                <a:gd name="T58" fmla="*/ 43570284 w 21600"/>
                <a:gd name="T59" fmla="*/ 196188976 h 2160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21600" h="21600">
                  <a:moveTo>
                    <a:pt x="16190" y="14400"/>
                  </a:moveTo>
                  <a:cubicBezTo>
                    <a:pt x="15417" y="14400"/>
                    <a:pt x="14635" y="14570"/>
                    <a:pt x="14635" y="14570"/>
                  </a:cubicBezTo>
                  <a:cubicBezTo>
                    <a:pt x="14296" y="14644"/>
                    <a:pt x="13814" y="14566"/>
                    <a:pt x="13563" y="14400"/>
                  </a:cubicBezTo>
                  <a:lnTo>
                    <a:pt x="10795" y="12557"/>
                  </a:lnTo>
                  <a:cubicBezTo>
                    <a:pt x="10544" y="12389"/>
                    <a:pt x="10430" y="12069"/>
                    <a:pt x="10544" y="11845"/>
                  </a:cubicBezTo>
                  <a:cubicBezTo>
                    <a:pt x="10544" y="11845"/>
                    <a:pt x="10817" y="11303"/>
                    <a:pt x="10817" y="10776"/>
                  </a:cubicBezTo>
                  <a:cubicBezTo>
                    <a:pt x="10817" y="10288"/>
                    <a:pt x="10596" y="9811"/>
                    <a:pt x="10596" y="9811"/>
                  </a:cubicBezTo>
                  <a:cubicBezTo>
                    <a:pt x="10492" y="9585"/>
                    <a:pt x="10612" y="9263"/>
                    <a:pt x="10863" y="9096"/>
                  </a:cubicBezTo>
                  <a:lnTo>
                    <a:pt x="13666" y="7231"/>
                  </a:lnTo>
                  <a:cubicBezTo>
                    <a:pt x="13917" y="7063"/>
                    <a:pt x="14401" y="6983"/>
                    <a:pt x="14741" y="7053"/>
                  </a:cubicBezTo>
                  <a:cubicBezTo>
                    <a:pt x="14741" y="7053"/>
                    <a:pt x="15458" y="7200"/>
                    <a:pt x="16190" y="7200"/>
                  </a:cubicBezTo>
                  <a:cubicBezTo>
                    <a:pt x="19177" y="7200"/>
                    <a:pt x="21599" y="5588"/>
                    <a:pt x="21599" y="3600"/>
                  </a:cubicBezTo>
                  <a:cubicBezTo>
                    <a:pt x="21599" y="1612"/>
                    <a:pt x="19177" y="0"/>
                    <a:pt x="16190" y="0"/>
                  </a:cubicBezTo>
                  <a:cubicBezTo>
                    <a:pt x="13203" y="0"/>
                    <a:pt x="10781" y="1612"/>
                    <a:pt x="10781" y="3600"/>
                  </a:cubicBezTo>
                  <a:cubicBezTo>
                    <a:pt x="10781" y="4110"/>
                    <a:pt x="11032" y="4626"/>
                    <a:pt x="11032" y="4626"/>
                  </a:cubicBezTo>
                  <a:cubicBezTo>
                    <a:pt x="11142" y="4852"/>
                    <a:pt x="11026" y="5173"/>
                    <a:pt x="10775" y="5340"/>
                  </a:cubicBezTo>
                  <a:lnTo>
                    <a:pt x="8023" y="7171"/>
                  </a:lnTo>
                  <a:cubicBezTo>
                    <a:pt x="7771" y="7339"/>
                    <a:pt x="7289" y="7416"/>
                    <a:pt x="6951" y="7343"/>
                  </a:cubicBezTo>
                  <a:cubicBezTo>
                    <a:pt x="6951" y="7343"/>
                    <a:pt x="6176" y="7176"/>
                    <a:pt x="5409" y="7176"/>
                  </a:cubicBezTo>
                  <a:cubicBezTo>
                    <a:pt x="2422" y="7176"/>
                    <a:pt x="0" y="8787"/>
                    <a:pt x="0" y="10776"/>
                  </a:cubicBezTo>
                  <a:cubicBezTo>
                    <a:pt x="0" y="12764"/>
                    <a:pt x="2422" y="14375"/>
                    <a:pt x="5409" y="14375"/>
                  </a:cubicBezTo>
                  <a:cubicBezTo>
                    <a:pt x="6116" y="14375"/>
                    <a:pt x="6790" y="14242"/>
                    <a:pt x="6790" y="14242"/>
                  </a:cubicBezTo>
                  <a:cubicBezTo>
                    <a:pt x="7131" y="14174"/>
                    <a:pt x="7615" y="14255"/>
                    <a:pt x="7867" y="14423"/>
                  </a:cubicBezTo>
                  <a:lnTo>
                    <a:pt x="10731" y="16329"/>
                  </a:lnTo>
                  <a:cubicBezTo>
                    <a:pt x="10982" y="16496"/>
                    <a:pt x="11103" y="16818"/>
                    <a:pt x="10999" y="17045"/>
                  </a:cubicBezTo>
                  <a:cubicBezTo>
                    <a:pt x="10999" y="17045"/>
                    <a:pt x="10782" y="17516"/>
                    <a:pt x="10782" y="18000"/>
                  </a:cubicBezTo>
                  <a:cubicBezTo>
                    <a:pt x="10782" y="19988"/>
                    <a:pt x="13204" y="21600"/>
                    <a:pt x="16191" y="21600"/>
                  </a:cubicBezTo>
                  <a:cubicBezTo>
                    <a:pt x="19178" y="21600"/>
                    <a:pt x="21600" y="19988"/>
                    <a:pt x="21600" y="18000"/>
                  </a:cubicBezTo>
                  <a:cubicBezTo>
                    <a:pt x="21599" y="16012"/>
                    <a:pt x="19177" y="14400"/>
                    <a:pt x="16190" y="14400"/>
                  </a:cubicBezTo>
                  <a:close/>
                  <a:moveTo>
                    <a:pt x="16190" y="14400"/>
                  </a:move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774504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Title 1"/>
          <p:cNvSpPr txBox="1">
            <a:spLocks/>
          </p:cNvSpPr>
          <p:nvPr/>
        </p:nvSpPr>
        <p:spPr>
          <a:xfrm>
            <a:off x="1333779" y="673798"/>
            <a:ext cx="6033456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Marketing Mix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5" name="Subtitle 2"/>
          <p:cNvSpPr txBox="1">
            <a:spLocks/>
          </p:cNvSpPr>
          <p:nvPr/>
        </p:nvSpPr>
        <p:spPr>
          <a:xfrm>
            <a:off x="1344610" y="119436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345750" y="2409597"/>
            <a:ext cx="43290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340973" y="2024609"/>
            <a:ext cx="28920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What Do You Think About it ?</a:t>
            </a:r>
            <a:endParaRPr lang="id-ID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935745" y="3225226"/>
            <a:ext cx="326342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935745" y="3721231"/>
            <a:ext cx="3247656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1935745" y="4187936"/>
            <a:ext cx="3239883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1447644" y="3240999"/>
            <a:ext cx="291629" cy="293588"/>
            <a:chOff x="6490135" y="3603113"/>
            <a:chExt cx="291629" cy="293588"/>
          </a:xfrm>
        </p:grpSpPr>
        <p:sp>
          <p:nvSpPr>
            <p:cNvPr id="62" name="Shape 4534"/>
            <p:cNvSpPr/>
            <p:nvPr/>
          </p:nvSpPr>
          <p:spPr>
            <a:xfrm>
              <a:off x="6490135" y="3603113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6496400" y="3653558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1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447644" y="3724855"/>
            <a:ext cx="291629" cy="291629"/>
            <a:chOff x="6490135" y="4086969"/>
            <a:chExt cx="291629" cy="291629"/>
          </a:xfrm>
        </p:grpSpPr>
        <p:sp>
          <p:nvSpPr>
            <p:cNvPr id="65" name="Shape 4539"/>
            <p:cNvSpPr/>
            <p:nvPr/>
          </p:nvSpPr>
          <p:spPr>
            <a:xfrm>
              <a:off x="6490135" y="4086969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496400" y="4130258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2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447644" y="4208711"/>
            <a:ext cx="291629" cy="300223"/>
            <a:chOff x="6490135" y="4570825"/>
            <a:chExt cx="291629" cy="300223"/>
          </a:xfrm>
        </p:grpSpPr>
        <p:sp>
          <p:nvSpPr>
            <p:cNvPr id="68" name="Shape 4544"/>
            <p:cNvSpPr/>
            <p:nvPr/>
          </p:nvSpPr>
          <p:spPr>
            <a:xfrm>
              <a:off x="6490135" y="4570825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496400" y="4627905"/>
              <a:ext cx="272664" cy="2431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3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784859" y="6402760"/>
            <a:ext cx="361569" cy="337216"/>
            <a:chOff x="11338559" y="6428160"/>
            <a:chExt cx="361569" cy="337216"/>
          </a:xfrm>
        </p:grpSpPr>
        <p:sp>
          <p:nvSpPr>
            <p:cNvPr id="71" name="Oval 70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1935745" y="4667624"/>
            <a:ext cx="3239883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just"/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adipscing</a:t>
            </a:r>
            <a:r>
              <a:rPr lang="en-US" sz="11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imperdiet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tinciduntar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1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laoreet</a:t>
            </a:r>
            <a:endParaRPr lang="en-US" sz="11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74" name="Group 73"/>
          <p:cNvGrpSpPr/>
          <p:nvPr/>
        </p:nvGrpSpPr>
        <p:grpSpPr>
          <a:xfrm>
            <a:off x="1447644" y="4688399"/>
            <a:ext cx="291629" cy="306315"/>
            <a:chOff x="6490135" y="4570825"/>
            <a:chExt cx="291629" cy="306315"/>
          </a:xfrm>
        </p:grpSpPr>
        <p:sp>
          <p:nvSpPr>
            <p:cNvPr id="75" name="Shape 4544"/>
            <p:cNvSpPr/>
            <p:nvPr/>
          </p:nvSpPr>
          <p:spPr>
            <a:xfrm>
              <a:off x="6490135" y="4570825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tx1">
                  <a:lumMod val="50000"/>
                  <a:lumOff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496400" y="4627905"/>
              <a:ext cx="272664" cy="2492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4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4</a:t>
              </a:r>
              <a:endParaRPr lang="id-ID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4" name="Freeform 5"/>
          <p:cNvSpPr>
            <a:spLocks/>
          </p:cNvSpPr>
          <p:nvPr/>
        </p:nvSpPr>
        <p:spPr bwMode="auto">
          <a:xfrm>
            <a:off x="5372100" y="1588"/>
            <a:ext cx="6851649" cy="6853238"/>
          </a:xfrm>
          <a:custGeom>
            <a:avLst/>
            <a:gdLst>
              <a:gd name="T0" fmla="*/ 2874 w 2874"/>
              <a:gd name="T1" fmla="*/ 0 h 2875"/>
              <a:gd name="T2" fmla="*/ 0 w 2874"/>
              <a:gd name="T3" fmla="*/ 2875 h 2875"/>
              <a:gd name="T4" fmla="*/ 2874 w 2874"/>
              <a:gd name="T5" fmla="*/ 2875 h 2875"/>
              <a:gd name="T6" fmla="*/ 2874 w 2874"/>
              <a:gd name="T7" fmla="*/ 0 h 2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74" h="2875">
                <a:moveTo>
                  <a:pt x="2874" y="0"/>
                </a:moveTo>
                <a:cubicBezTo>
                  <a:pt x="1287" y="0"/>
                  <a:pt x="0" y="1287"/>
                  <a:pt x="0" y="2875"/>
                </a:cubicBezTo>
                <a:cubicBezTo>
                  <a:pt x="2874" y="2875"/>
                  <a:pt x="2874" y="2875"/>
                  <a:pt x="2874" y="2875"/>
                </a:cubicBezTo>
                <a:cubicBezTo>
                  <a:pt x="2874" y="0"/>
                  <a:pt x="2874" y="0"/>
                  <a:pt x="2874" y="0"/>
                </a:cubicBezTo>
              </a:path>
            </a:pathLst>
          </a:custGeom>
          <a:solidFill>
            <a:schemeClr val="bg1">
              <a:lumMod val="75000"/>
              <a:alpha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12" name="Group 11"/>
          <p:cNvGrpSpPr/>
          <p:nvPr/>
        </p:nvGrpSpPr>
        <p:grpSpPr>
          <a:xfrm>
            <a:off x="6873875" y="4833938"/>
            <a:ext cx="5349875" cy="2020888"/>
            <a:chOff x="6873875" y="4833938"/>
            <a:chExt cx="5349875" cy="2020888"/>
          </a:xfrm>
          <a:solidFill>
            <a:schemeClr val="accent3">
              <a:lumMod val="75000"/>
            </a:schemeClr>
          </a:solidFill>
        </p:grpSpPr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6873875" y="4833938"/>
              <a:ext cx="5349875" cy="2020888"/>
            </a:xfrm>
            <a:custGeom>
              <a:avLst/>
              <a:gdLst>
                <a:gd name="T0" fmla="*/ 2244 w 2244"/>
                <a:gd name="T1" fmla="*/ 848 h 848"/>
                <a:gd name="T2" fmla="*/ 0 w 2244"/>
                <a:gd name="T3" fmla="*/ 848 h 848"/>
                <a:gd name="T4" fmla="*/ 165 w 2244"/>
                <a:gd name="T5" fmla="*/ 0 h 848"/>
                <a:gd name="T6" fmla="*/ 2244 w 2244"/>
                <a:gd name="T7" fmla="*/ 848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44" h="848">
                  <a:moveTo>
                    <a:pt x="2244" y="848"/>
                  </a:moveTo>
                  <a:cubicBezTo>
                    <a:pt x="0" y="848"/>
                    <a:pt x="0" y="848"/>
                    <a:pt x="0" y="848"/>
                  </a:cubicBezTo>
                  <a:cubicBezTo>
                    <a:pt x="0" y="548"/>
                    <a:pt x="59" y="262"/>
                    <a:pt x="165" y="0"/>
                  </a:cubicBezTo>
                  <a:cubicBezTo>
                    <a:pt x="618" y="181"/>
                    <a:pt x="2244" y="848"/>
                    <a:pt x="2244" y="848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88900" dist="38100" dir="13500000" algn="br" rotWithShape="0">
                <a:prstClr val="black">
                  <a:alpha val="1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8815495" y="5977663"/>
              <a:ext cx="601447" cy="584775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</a:rPr>
                <a:t>01</a:t>
              </a:r>
              <a:endParaRPr lang="id-ID" sz="3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827963" y="3479800"/>
            <a:ext cx="4395787" cy="3375025"/>
            <a:chOff x="7827963" y="3479800"/>
            <a:chExt cx="4395787" cy="3375025"/>
          </a:xfrm>
          <a:solidFill>
            <a:schemeClr val="accent3"/>
          </a:solidFill>
        </p:grpSpPr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7827963" y="3479800"/>
              <a:ext cx="4395787" cy="3375025"/>
            </a:xfrm>
            <a:custGeom>
              <a:avLst/>
              <a:gdLst>
                <a:gd name="T0" fmla="*/ 1844 w 1844"/>
                <a:gd name="T1" fmla="*/ 1416 h 1416"/>
                <a:gd name="T2" fmla="*/ 0 w 1844"/>
                <a:gd name="T3" fmla="*/ 668 h 1416"/>
                <a:gd name="T4" fmla="*/ 446 w 1844"/>
                <a:gd name="T5" fmla="*/ 0 h 1416"/>
                <a:gd name="T6" fmla="*/ 1844 w 1844"/>
                <a:gd name="T7" fmla="*/ 1416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4" h="1416">
                  <a:moveTo>
                    <a:pt x="1844" y="1416"/>
                  </a:moveTo>
                  <a:cubicBezTo>
                    <a:pt x="1844" y="1416"/>
                    <a:pt x="470" y="875"/>
                    <a:pt x="0" y="668"/>
                  </a:cubicBezTo>
                  <a:cubicBezTo>
                    <a:pt x="103" y="415"/>
                    <a:pt x="256" y="189"/>
                    <a:pt x="446" y="0"/>
                  </a:cubicBezTo>
                  <a:cubicBezTo>
                    <a:pt x="788" y="347"/>
                    <a:pt x="1844" y="1416"/>
                    <a:pt x="1844" y="1416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88900" dist="38100" dir="13500000" algn="br" rotWithShape="0">
                <a:prstClr val="black">
                  <a:alpha val="1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9580579" y="5024324"/>
              <a:ext cx="601447" cy="584775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</a:rPr>
                <a:t>02</a:t>
              </a:r>
              <a:endParaRPr lang="id-ID" sz="3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9310688" y="3052763"/>
            <a:ext cx="2913062" cy="3802063"/>
            <a:chOff x="9310688" y="3052763"/>
            <a:chExt cx="2913062" cy="3802063"/>
          </a:xfrm>
          <a:solidFill>
            <a:schemeClr val="accent3">
              <a:lumMod val="75000"/>
            </a:schemeClr>
          </a:solidFill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9310688" y="3052763"/>
              <a:ext cx="2913062" cy="3802063"/>
            </a:xfrm>
            <a:custGeom>
              <a:avLst/>
              <a:gdLst>
                <a:gd name="T0" fmla="*/ 1222 w 1222"/>
                <a:gd name="T1" fmla="*/ 1595 h 1595"/>
                <a:gd name="T2" fmla="*/ 0 w 1222"/>
                <a:gd name="T3" fmla="*/ 385 h 1595"/>
                <a:gd name="T4" fmla="*/ 578 w 1222"/>
                <a:gd name="T5" fmla="*/ 0 h 1595"/>
                <a:gd name="T6" fmla="*/ 1222 w 1222"/>
                <a:gd name="T7" fmla="*/ 1595 h 1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22" h="1595">
                  <a:moveTo>
                    <a:pt x="1222" y="1595"/>
                  </a:moveTo>
                  <a:cubicBezTo>
                    <a:pt x="1222" y="1595"/>
                    <a:pt x="442" y="808"/>
                    <a:pt x="0" y="385"/>
                  </a:cubicBezTo>
                  <a:cubicBezTo>
                    <a:pt x="163" y="220"/>
                    <a:pt x="360" y="88"/>
                    <a:pt x="578" y="0"/>
                  </a:cubicBezTo>
                  <a:cubicBezTo>
                    <a:pt x="688" y="292"/>
                    <a:pt x="1222" y="1595"/>
                    <a:pt x="1222" y="1595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88900" dist="38100" dir="13500000" algn="br" rotWithShape="0">
                <a:prstClr val="black">
                  <a:alpha val="1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0528342" y="4469395"/>
              <a:ext cx="601447" cy="584775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</a:rPr>
                <a:t>03</a:t>
              </a:r>
              <a:endParaRPr lang="id-ID" sz="3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10901362" y="3376652"/>
            <a:ext cx="1292225" cy="3462338"/>
            <a:chOff x="10901362" y="3376652"/>
            <a:chExt cx="1292225" cy="3462338"/>
          </a:xfrm>
          <a:solidFill>
            <a:schemeClr val="accent3"/>
          </a:solidFill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10901362" y="3376652"/>
              <a:ext cx="1292225" cy="3462338"/>
            </a:xfrm>
            <a:custGeom>
              <a:avLst/>
              <a:gdLst>
                <a:gd name="T0" fmla="*/ 542 w 542"/>
                <a:gd name="T1" fmla="*/ 0 h 1453"/>
                <a:gd name="T2" fmla="*/ 542 w 542"/>
                <a:gd name="T3" fmla="*/ 1453 h 1453"/>
                <a:gd name="T4" fmla="*/ 0 w 542"/>
                <a:gd name="T5" fmla="*/ 105 h 1453"/>
                <a:gd name="T6" fmla="*/ 542 w 542"/>
                <a:gd name="T7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42" h="1453">
                  <a:moveTo>
                    <a:pt x="542" y="0"/>
                  </a:moveTo>
                  <a:cubicBezTo>
                    <a:pt x="542" y="1453"/>
                    <a:pt x="542" y="1453"/>
                    <a:pt x="542" y="1453"/>
                  </a:cubicBezTo>
                  <a:cubicBezTo>
                    <a:pt x="542" y="1453"/>
                    <a:pt x="320" y="888"/>
                    <a:pt x="0" y="105"/>
                  </a:cubicBezTo>
                  <a:cubicBezTo>
                    <a:pt x="168" y="38"/>
                    <a:pt x="351" y="0"/>
                    <a:pt x="542" y="0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88900" dist="38100" dir="13500000" algn="br" rotWithShape="0">
                <a:prstClr val="black">
                  <a:alpha val="13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1510915" y="4197589"/>
              <a:ext cx="601447" cy="584775"/>
            </a:xfrm>
            <a:prstGeom prst="rect">
              <a:avLst/>
            </a:prstGeom>
            <a:grp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</a:rPr>
                <a:t>04</a:t>
              </a:r>
              <a:endParaRPr lang="id-ID" sz="3200" b="1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861050" y="493713"/>
            <a:ext cx="6362700" cy="6361113"/>
            <a:chOff x="5861050" y="493713"/>
            <a:chExt cx="6362700" cy="6361113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5861050" y="4210050"/>
              <a:ext cx="6362700" cy="2644775"/>
            </a:xfrm>
            <a:custGeom>
              <a:avLst/>
              <a:gdLst>
                <a:gd name="T0" fmla="*/ 17 w 2669"/>
                <a:gd name="T1" fmla="*/ 0 h 1110"/>
                <a:gd name="T2" fmla="*/ 2669 w 2669"/>
                <a:gd name="T3" fmla="*/ 1099 h 1110"/>
                <a:gd name="T4" fmla="*/ 2669 w 2669"/>
                <a:gd name="T5" fmla="*/ 1110 h 1110"/>
                <a:gd name="T6" fmla="*/ 2583 w 2669"/>
                <a:gd name="T7" fmla="*/ 1110 h 1110"/>
                <a:gd name="T8" fmla="*/ 0 w 2669"/>
                <a:gd name="T9" fmla="*/ 40 h 1110"/>
                <a:gd name="T10" fmla="*/ 17 w 2669"/>
                <a:gd name="T11" fmla="*/ 0 h 1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69" h="1110">
                  <a:moveTo>
                    <a:pt x="17" y="0"/>
                  </a:moveTo>
                  <a:cubicBezTo>
                    <a:pt x="2669" y="1099"/>
                    <a:pt x="2669" y="1099"/>
                    <a:pt x="2669" y="1099"/>
                  </a:cubicBezTo>
                  <a:cubicBezTo>
                    <a:pt x="2669" y="1110"/>
                    <a:pt x="2669" y="1110"/>
                    <a:pt x="2669" y="1110"/>
                  </a:cubicBezTo>
                  <a:cubicBezTo>
                    <a:pt x="2583" y="1110"/>
                    <a:pt x="2583" y="1110"/>
                    <a:pt x="2583" y="111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6" y="27"/>
                    <a:pt x="11" y="13"/>
                    <a:pt x="1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21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7343775" y="1973263"/>
              <a:ext cx="4879975" cy="4881563"/>
            </a:xfrm>
            <a:custGeom>
              <a:avLst/>
              <a:gdLst>
                <a:gd name="T0" fmla="*/ 30 w 2047"/>
                <a:gd name="T1" fmla="*/ 0 h 2048"/>
                <a:gd name="T2" fmla="*/ 2047 w 2047"/>
                <a:gd name="T3" fmla="*/ 2017 h 2048"/>
                <a:gd name="T4" fmla="*/ 2047 w 2047"/>
                <a:gd name="T5" fmla="*/ 2048 h 2048"/>
                <a:gd name="T6" fmla="*/ 2017 w 2047"/>
                <a:gd name="T7" fmla="*/ 2048 h 2048"/>
                <a:gd name="T8" fmla="*/ 0 w 2047"/>
                <a:gd name="T9" fmla="*/ 31 h 2048"/>
                <a:gd name="T10" fmla="*/ 30 w 2047"/>
                <a:gd name="T11" fmla="*/ 0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47" h="2048">
                  <a:moveTo>
                    <a:pt x="30" y="0"/>
                  </a:moveTo>
                  <a:cubicBezTo>
                    <a:pt x="2047" y="2017"/>
                    <a:pt x="2047" y="2017"/>
                    <a:pt x="2047" y="2017"/>
                  </a:cubicBezTo>
                  <a:cubicBezTo>
                    <a:pt x="2047" y="2048"/>
                    <a:pt x="2047" y="2048"/>
                    <a:pt x="2047" y="2048"/>
                  </a:cubicBezTo>
                  <a:cubicBezTo>
                    <a:pt x="2017" y="2048"/>
                    <a:pt x="2017" y="2048"/>
                    <a:pt x="2017" y="2048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0" y="20"/>
                    <a:pt x="20" y="10"/>
                    <a:pt x="3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21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2"/>
            <p:cNvSpPr>
              <a:spLocks/>
            </p:cNvSpPr>
            <p:nvPr/>
          </p:nvSpPr>
          <p:spPr bwMode="auto">
            <a:xfrm>
              <a:off x="9578975" y="493713"/>
              <a:ext cx="2644775" cy="6361113"/>
            </a:xfrm>
            <a:custGeom>
              <a:avLst/>
              <a:gdLst>
                <a:gd name="T0" fmla="*/ 40 w 1109"/>
                <a:gd name="T1" fmla="*/ 0 h 2669"/>
                <a:gd name="T2" fmla="*/ 1109 w 1109"/>
                <a:gd name="T3" fmla="*/ 2582 h 2669"/>
                <a:gd name="T4" fmla="*/ 1109 w 1109"/>
                <a:gd name="T5" fmla="*/ 2669 h 2669"/>
                <a:gd name="T6" fmla="*/ 1098 w 1109"/>
                <a:gd name="T7" fmla="*/ 2669 h 2669"/>
                <a:gd name="T8" fmla="*/ 0 w 1109"/>
                <a:gd name="T9" fmla="*/ 17 h 2669"/>
                <a:gd name="T10" fmla="*/ 40 w 1109"/>
                <a:gd name="T11" fmla="*/ 0 h 26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09" h="2669">
                  <a:moveTo>
                    <a:pt x="40" y="0"/>
                  </a:moveTo>
                  <a:cubicBezTo>
                    <a:pt x="1109" y="2582"/>
                    <a:pt x="1109" y="2582"/>
                    <a:pt x="1109" y="2582"/>
                  </a:cubicBezTo>
                  <a:cubicBezTo>
                    <a:pt x="1109" y="2669"/>
                    <a:pt x="1109" y="2669"/>
                    <a:pt x="1109" y="2669"/>
                  </a:cubicBezTo>
                  <a:cubicBezTo>
                    <a:pt x="1098" y="2669"/>
                    <a:pt x="1098" y="2669"/>
                    <a:pt x="1098" y="266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3" y="11"/>
                    <a:pt x="26" y="5"/>
                    <a:pt x="4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52400" dist="38100" dir="5400000" algn="t" rotWithShape="0">
                <a:prstClr val="black">
                  <a:alpha val="21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5684875" y="5702286"/>
            <a:ext cx="10264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Product</a:t>
            </a:r>
            <a:endParaRPr lang="en-US" b="1" dirty="0">
              <a:solidFill>
                <a:schemeClr val="bg1"/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845448" y="3207650"/>
            <a:ext cx="72808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Price</a:t>
            </a:r>
            <a:endParaRPr lang="en-US" b="1" dirty="0">
              <a:solidFill>
                <a:schemeClr val="bg1"/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8146049" y="1465952"/>
            <a:ext cx="1303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Promotion</a:t>
            </a:r>
            <a:endParaRPr lang="en-US" b="1" dirty="0">
              <a:solidFill>
                <a:schemeClr val="bg1"/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0592468" y="360486"/>
            <a:ext cx="7617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Place</a:t>
            </a:r>
            <a:endParaRPr lang="en-US" b="1" dirty="0">
              <a:solidFill>
                <a:schemeClr val="bg1"/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005177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10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/>
      <p:bldP spid="55" grpId="0"/>
      <p:bldP spid="56" grpId="0"/>
      <p:bldP spid="57" grpId="0"/>
      <p:bldP spid="58" grpId="0"/>
      <p:bldP spid="59" grpId="0"/>
      <p:bldP spid="60" grpId="0"/>
      <p:bldP spid="73" grpId="0"/>
      <p:bldP spid="4" grpId="0" animBg="1"/>
      <p:bldP spid="77" grpId="0"/>
      <p:bldP spid="78" grpId="0"/>
      <p:bldP spid="79" grpId="0"/>
      <p:bldP spid="8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Box 28"/>
          <p:cNvSpPr txBox="1"/>
          <p:nvPr/>
        </p:nvSpPr>
        <p:spPr>
          <a:xfrm>
            <a:off x="4577301" y="5407466"/>
            <a:ext cx="1269899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Reduction</a:t>
            </a:r>
            <a:endParaRPr lang="en-US" b="1" i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24843" y="3859478"/>
            <a:ext cx="1154112" cy="36933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Rotating</a:t>
            </a:r>
            <a:endParaRPr lang="en-US" b="1" i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2679079" y="1516437"/>
            <a:ext cx="182840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b="1" i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Transmission</a:t>
            </a:r>
            <a:endParaRPr lang="en-US" b="1" i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33" name="Group 6"/>
          <p:cNvGrpSpPr>
            <a:grpSpLocks/>
          </p:cNvGrpSpPr>
          <p:nvPr/>
        </p:nvGrpSpPr>
        <p:grpSpPr bwMode="auto">
          <a:xfrm>
            <a:off x="1559496" y="1596911"/>
            <a:ext cx="3975100" cy="4179887"/>
            <a:chOff x="1634528" y="1937974"/>
            <a:chExt cx="3076139" cy="3268387"/>
          </a:xfrm>
        </p:grpSpPr>
        <p:sp>
          <p:nvSpPr>
            <p:cNvPr id="37" name="Freeform 36"/>
            <p:cNvSpPr/>
            <p:nvPr/>
          </p:nvSpPr>
          <p:spPr>
            <a:xfrm>
              <a:off x="2781938" y="3376660"/>
              <a:ext cx="1614236" cy="1613712"/>
            </a:xfrm>
            <a:custGeom>
              <a:avLst/>
              <a:gdLst>
                <a:gd name="connsiteX0" fmla="*/ 1145880 w 1614360"/>
                <a:gd name="connsiteY0" fmla="*/ 257391 h 1614360"/>
                <a:gd name="connsiteX1" fmla="*/ 1271451 w 1614360"/>
                <a:gd name="connsiteY1" fmla="*/ 152018 h 1614360"/>
                <a:gd name="connsiteX2" fmla="*/ 1371768 w 1614360"/>
                <a:gd name="connsiteY2" fmla="*/ 236194 h 1614360"/>
                <a:gd name="connsiteX3" fmla="*/ 1289802 w 1614360"/>
                <a:gd name="connsiteY3" fmla="*/ 378156 h 1614360"/>
                <a:gd name="connsiteX4" fmla="*/ 1420037 w 1614360"/>
                <a:gd name="connsiteY4" fmla="*/ 603729 h 1614360"/>
                <a:gd name="connsiteX5" fmla="*/ 1583962 w 1614360"/>
                <a:gd name="connsiteY5" fmla="*/ 603725 h 1614360"/>
                <a:gd name="connsiteX6" fmla="*/ 1606702 w 1614360"/>
                <a:gd name="connsiteY6" fmla="*/ 732690 h 1614360"/>
                <a:gd name="connsiteX7" fmla="*/ 1452661 w 1614360"/>
                <a:gd name="connsiteY7" fmla="*/ 788752 h 1614360"/>
                <a:gd name="connsiteX8" fmla="*/ 1407431 w 1614360"/>
                <a:gd name="connsiteY8" fmla="*/ 1045264 h 1614360"/>
                <a:gd name="connsiteX9" fmla="*/ 1533008 w 1614360"/>
                <a:gd name="connsiteY9" fmla="*/ 1150630 h 1614360"/>
                <a:gd name="connsiteX10" fmla="*/ 1467531 w 1614360"/>
                <a:gd name="connsiteY10" fmla="*/ 1264040 h 1614360"/>
                <a:gd name="connsiteX11" fmla="*/ 1313492 w 1614360"/>
                <a:gd name="connsiteY11" fmla="*/ 1207971 h 1614360"/>
                <a:gd name="connsiteX12" fmla="*/ 1113961 w 1614360"/>
                <a:gd name="connsiteY12" fmla="*/ 1375397 h 1614360"/>
                <a:gd name="connsiteX13" fmla="*/ 1142431 w 1614360"/>
                <a:gd name="connsiteY13" fmla="*/ 1536831 h 1614360"/>
                <a:gd name="connsiteX14" fmla="*/ 1019374 w 1614360"/>
                <a:gd name="connsiteY14" fmla="*/ 1581621 h 1614360"/>
                <a:gd name="connsiteX15" fmla="*/ 937415 w 1614360"/>
                <a:gd name="connsiteY15" fmla="*/ 1439655 h 1614360"/>
                <a:gd name="connsiteX16" fmla="*/ 676946 w 1614360"/>
                <a:gd name="connsiteY16" fmla="*/ 1439655 h 1614360"/>
                <a:gd name="connsiteX17" fmla="*/ 594986 w 1614360"/>
                <a:gd name="connsiteY17" fmla="*/ 1581621 h 1614360"/>
                <a:gd name="connsiteX18" fmla="*/ 471929 w 1614360"/>
                <a:gd name="connsiteY18" fmla="*/ 1536831 h 1614360"/>
                <a:gd name="connsiteX19" fmla="*/ 500399 w 1614360"/>
                <a:gd name="connsiteY19" fmla="*/ 1375397 h 1614360"/>
                <a:gd name="connsiteX20" fmla="*/ 300868 w 1614360"/>
                <a:gd name="connsiteY20" fmla="*/ 1207971 h 1614360"/>
                <a:gd name="connsiteX21" fmla="*/ 146829 w 1614360"/>
                <a:gd name="connsiteY21" fmla="*/ 1264040 h 1614360"/>
                <a:gd name="connsiteX22" fmla="*/ 81352 w 1614360"/>
                <a:gd name="connsiteY22" fmla="*/ 1150630 h 1614360"/>
                <a:gd name="connsiteX23" fmla="*/ 206929 w 1614360"/>
                <a:gd name="connsiteY23" fmla="*/ 1045264 h 1614360"/>
                <a:gd name="connsiteX24" fmla="*/ 161699 w 1614360"/>
                <a:gd name="connsiteY24" fmla="*/ 788752 h 1614360"/>
                <a:gd name="connsiteX25" fmla="*/ 7658 w 1614360"/>
                <a:gd name="connsiteY25" fmla="*/ 732690 h 1614360"/>
                <a:gd name="connsiteX26" fmla="*/ 30398 w 1614360"/>
                <a:gd name="connsiteY26" fmla="*/ 603725 h 1614360"/>
                <a:gd name="connsiteX27" fmla="*/ 194324 w 1614360"/>
                <a:gd name="connsiteY27" fmla="*/ 603729 h 1614360"/>
                <a:gd name="connsiteX28" fmla="*/ 324559 w 1614360"/>
                <a:gd name="connsiteY28" fmla="*/ 378156 h 1614360"/>
                <a:gd name="connsiteX29" fmla="*/ 242592 w 1614360"/>
                <a:gd name="connsiteY29" fmla="*/ 236194 h 1614360"/>
                <a:gd name="connsiteX30" fmla="*/ 342909 w 1614360"/>
                <a:gd name="connsiteY30" fmla="*/ 152018 h 1614360"/>
                <a:gd name="connsiteX31" fmla="*/ 468480 w 1614360"/>
                <a:gd name="connsiteY31" fmla="*/ 257391 h 1614360"/>
                <a:gd name="connsiteX32" fmla="*/ 713241 w 1614360"/>
                <a:gd name="connsiteY32" fmla="*/ 168305 h 1614360"/>
                <a:gd name="connsiteX33" fmla="*/ 741703 w 1614360"/>
                <a:gd name="connsiteY33" fmla="*/ 6869 h 1614360"/>
                <a:gd name="connsiteX34" fmla="*/ 872657 w 1614360"/>
                <a:gd name="connsiteY34" fmla="*/ 6869 h 1614360"/>
                <a:gd name="connsiteX35" fmla="*/ 901119 w 1614360"/>
                <a:gd name="connsiteY35" fmla="*/ 168305 h 1614360"/>
                <a:gd name="connsiteX36" fmla="*/ 1145880 w 1614360"/>
                <a:gd name="connsiteY36" fmla="*/ 257391 h 16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14360" h="1614360">
                  <a:moveTo>
                    <a:pt x="1145880" y="257391"/>
                  </a:moveTo>
                  <a:lnTo>
                    <a:pt x="1271451" y="152018"/>
                  </a:lnTo>
                  <a:lnTo>
                    <a:pt x="1371768" y="236194"/>
                  </a:lnTo>
                  <a:lnTo>
                    <a:pt x="1289802" y="378156"/>
                  </a:lnTo>
                  <a:cubicBezTo>
                    <a:pt x="1348085" y="443720"/>
                    <a:pt x="1392398" y="520472"/>
                    <a:pt x="1420037" y="603729"/>
                  </a:cubicBezTo>
                  <a:lnTo>
                    <a:pt x="1583962" y="603725"/>
                  </a:lnTo>
                  <a:lnTo>
                    <a:pt x="1606702" y="732690"/>
                  </a:lnTo>
                  <a:lnTo>
                    <a:pt x="1452661" y="788752"/>
                  </a:lnTo>
                  <a:cubicBezTo>
                    <a:pt x="1455164" y="876441"/>
                    <a:pt x="1439775" y="963720"/>
                    <a:pt x="1407431" y="1045264"/>
                  </a:cubicBezTo>
                  <a:lnTo>
                    <a:pt x="1533008" y="1150630"/>
                  </a:lnTo>
                  <a:lnTo>
                    <a:pt x="1467531" y="1264040"/>
                  </a:lnTo>
                  <a:lnTo>
                    <a:pt x="1313492" y="1207971"/>
                  </a:lnTo>
                  <a:cubicBezTo>
                    <a:pt x="1259045" y="1276754"/>
                    <a:pt x="1191153" y="1333721"/>
                    <a:pt x="1113961" y="1375397"/>
                  </a:cubicBezTo>
                  <a:lnTo>
                    <a:pt x="1142431" y="1536831"/>
                  </a:lnTo>
                  <a:lnTo>
                    <a:pt x="1019374" y="1581621"/>
                  </a:lnTo>
                  <a:lnTo>
                    <a:pt x="937415" y="1439655"/>
                  </a:lnTo>
                  <a:cubicBezTo>
                    <a:pt x="851493" y="1457347"/>
                    <a:pt x="762867" y="1457347"/>
                    <a:pt x="676946" y="1439655"/>
                  </a:cubicBezTo>
                  <a:lnTo>
                    <a:pt x="594986" y="1581621"/>
                  </a:lnTo>
                  <a:lnTo>
                    <a:pt x="471929" y="1536831"/>
                  </a:lnTo>
                  <a:lnTo>
                    <a:pt x="500399" y="1375397"/>
                  </a:lnTo>
                  <a:cubicBezTo>
                    <a:pt x="423207" y="1333721"/>
                    <a:pt x="355315" y="1276753"/>
                    <a:pt x="300868" y="1207971"/>
                  </a:cubicBezTo>
                  <a:lnTo>
                    <a:pt x="146829" y="1264040"/>
                  </a:lnTo>
                  <a:lnTo>
                    <a:pt x="81352" y="1150630"/>
                  </a:lnTo>
                  <a:lnTo>
                    <a:pt x="206929" y="1045264"/>
                  </a:lnTo>
                  <a:cubicBezTo>
                    <a:pt x="174585" y="963720"/>
                    <a:pt x="159196" y="876441"/>
                    <a:pt x="161699" y="788752"/>
                  </a:cubicBezTo>
                  <a:lnTo>
                    <a:pt x="7658" y="732690"/>
                  </a:lnTo>
                  <a:lnTo>
                    <a:pt x="30398" y="603725"/>
                  </a:lnTo>
                  <a:lnTo>
                    <a:pt x="194324" y="603729"/>
                  </a:lnTo>
                  <a:cubicBezTo>
                    <a:pt x="221963" y="520472"/>
                    <a:pt x="266276" y="443720"/>
                    <a:pt x="324559" y="378156"/>
                  </a:cubicBezTo>
                  <a:lnTo>
                    <a:pt x="242592" y="236194"/>
                  </a:lnTo>
                  <a:lnTo>
                    <a:pt x="342909" y="152018"/>
                  </a:lnTo>
                  <a:lnTo>
                    <a:pt x="468480" y="257391"/>
                  </a:lnTo>
                  <a:cubicBezTo>
                    <a:pt x="543169" y="211379"/>
                    <a:pt x="626450" y="181067"/>
                    <a:pt x="713241" y="168305"/>
                  </a:cubicBezTo>
                  <a:lnTo>
                    <a:pt x="741703" y="6869"/>
                  </a:lnTo>
                  <a:lnTo>
                    <a:pt x="872657" y="6869"/>
                  </a:lnTo>
                  <a:lnTo>
                    <a:pt x="901119" y="168305"/>
                  </a:lnTo>
                  <a:cubicBezTo>
                    <a:pt x="987910" y="181067"/>
                    <a:pt x="1071191" y="211378"/>
                    <a:pt x="1145880" y="2573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1">
              <a:schemeClr val="accent2"/>
            </a:lnRef>
            <a:fillRef idx="3">
              <a:schemeClr val="accent2"/>
            </a:fillRef>
            <a:effectRef idx="2">
              <a:schemeClr val="accent2"/>
            </a:effectRef>
            <a:fontRef idx="minor">
              <a:schemeClr val="lt1"/>
            </a:fontRef>
          </p:style>
          <p:txBody>
            <a:bodyPr lIns="347418" tIns="401016" rIns="347418" bIns="429249" spcCol="1270" anchor="ctr"/>
            <a:lstStyle/>
            <a:p>
              <a:pPr algn="ctr" defTabSz="80010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1842142" y="2994334"/>
              <a:ext cx="1174436" cy="1174286"/>
            </a:xfrm>
            <a:custGeom>
              <a:avLst/>
              <a:gdLst>
                <a:gd name="connsiteX0" fmla="*/ 878502 w 1174080"/>
                <a:gd name="connsiteY0" fmla="*/ 297365 h 1174080"/>
                <a:gd name="connsiteX1" fmla="*/ 1051718 w 1174080"/>
                <a:gd name="connsiteY1" fmla="*/ 245160 h 1174080"/>
                <a:gd name="connsiteX2" fmla="*/ 1115456 w 1174080"/>
                <a:gd name="connsiteY2" fmla="*/ 355557 h 1174080"/>
                <a:gd name="connsiteX3" fmla="*/ 983637 w 1174080"/>
                <a:gd name="connsiteY3" fmla="*/ 479464 h 1174080"/>
                <a:gd name="connsiteX4" fmla="*/ 983637 w 1174080"/>
                <a:gd name="connsiteY4" fmla="*/ 694615 h 1174080"/>
                <a:gd name="connsiteX5" fmla="*/ 1115456 w 1174080"/>
                <a:gd name="connsiteY5" fmla="*/ 818523 h 1174080"/>
                <a:gd name="connsiteX6" fmla="*/ 1051718 w 1174080"/>
                <a:gd name="connsiteY6" fmla="*/ 928920 h 1174080"/>
                <a:gd name="connsiteX7" fmla="*/ 878502 w 1174080"/>
                <a:gd name="connsiteY7" fmla="*/ 876715 h 1174080"/>
                <a:gd name="connsiteX8" fmla="*/ 692175 w 1174080"/>
                <a:gd name="connsiteY8" fmla="*/ 984291 h 1174080"/>
                <a:gd name="connsiteX9" fmla="*/ 650777 w 1174080"/>
                <a:gd name="connsiteY9" fmla="*/ 1160403 h 1174080"/>
                <a:gd name="connsiteX10" fmla="*/ 523303 w 1174080"/>
                <a:gd name="connsiteY10" fmla="*/ 1160403 h 1174080"/>
                <a:gd name="connsiteX11" fmla="*/ 481905 w 1174080"/>
                <a:gd name="connsiteY11" fmla="*/ 984291 h 1174080"/>
                <a:gd name="connsiteX12" fmla="*/ 295578 w 1174080"/>
                <a:gd name="connsiteY12" fmla="*/ 876715 h 1174080"/>
                <a:gd name="connsiteX13" fmla="*/ 122362 w 1174080"/>
                <a:gd name="connsiteY13" fmla="*/ 928920 h 1174080"/>
                <a:gd name="connsiteX14" fmla="*/ 58624 w 1174080"/>
                <a:gd name="connsiteY14" fmla="*/ 818523 h 1174080"/>
                <a:gd name="connsiteX15" fmla="*/ 190443 w 1174080"/>
                <a:gd name="connsiteY15" fmla="*/ 694616 h 1174080"/>
                <a:gd name="connsiteX16" fmla="*/ 190443 w 1174080"/>
                <a:gd name="connsiteY16" fmla="*/ 479465 h 1174080"/>
                <a:gd name="connsiteX17" fmla="*/ 58624 w 1174080"/>
                <a:gd name="connsiteY17" fmla="*/ 355557 h 1174080"/>
                <a:gd name="connsiteX18" fmla="*/ 122362 w 1174080"/>
                <a:gd name="connsiteY18" fmla="*/ 245160 h 1174080"/>
                <a:gd name="connsiteX19" fmla="*/ 295578 w 1174080"/>
                <a:gd name="connsiteY19" fmla="*/ 297365 h 1174080"/>
                <a:gd name="connsiteX20" fmla="*/ 481905 w 1174080"/>
                <a:gd name="connsiteY20" fmla="*/ 189789 h 1174080"/>
                <a:gd name="connsiteX21" fmla="*/ 523303 w 1174080"/>
                <a:gd name="connsiteY21" fmla="*/ 13677 h 1174080"/>
                <a:gd name="connsiteX22" fmla="*/ 650777 w 1174080"/>
                <a:gd name="connsiteY22" fmla="*/ 13677 h 1174080"/>
                <a:gd name="connsiteX23" fmla="*/ 692175 w 1174080"/>
                <a:gd name="connsiteY23" fmla="*/ 189789 h 1174080"/>
                <a:gd name="connsiteX24" fmla="*/ 878502 w 1174080"/>
                <a:gd name="connsiteY24" fmla="*/ 297365 h 117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74080" h="1174080">
                  <a:moveTo>
                    <a:pt x="878502" y="297365"/>
                  </a:moveTo>
                  <a:lnTo>
                    <a:pt x="1051718" y="245160"/>
                  </a:lnTo>
                  <a:lnTo>
                    <a:pt x="1115456" y="355557"/>
                  </a:lnTo>
                  <a:lnTo>
                    <a:pt x="983637" y="479464"/>
                  </a:lnTo>
                  <a:cubicBezTo>
                    <a:pt x="1002745" y="549908"/>
                    <a:pt x="1002745" y="624171"/>
                    <a:pt x="983637" y="694615"/>
                  </a:cubicBezTo>
                  <a:lnTo>
                    <a:pt x="1115456" y="818523"/>
                  </a:lnTo>
                  <a:lnTo>
                    <a:pt x="1051718" y="928920"/>
                  </a:lnTo>
                  <a:lnTo>
                    <a:pt x="878502" y="876715"/>
                  </a:lnTo>
                  <a:cubicBezTo>
                    <a:pt x="827049" y="928485"/>
                    <a:pt x="762736" y="965616"/>
                    <a:pt x="692175" y="984291"/>
                  </a:cubicBezTo>
                  <a:lnTo>
                    <a:pt x="650777" y="1160403"/>
                  </a:lnTo>
                  <a:lnTo>
                    <a:pt x="523303" y="1160403"/>
                  </a:lnTo>
                  <a:lnTo>
                    <a:pt x="481905" y="984291"/>
                  </a:lnTo>
                  <a:cubicBezTo>
                    <a:pt x="411344" y="965617"/>
                    <a:pt x="347031" y="928485"/>
                    <a:pt x="295578" y="876715"/>
                  </a:cubicBezTo>
                  <a:lnTo>
                    <a:pt x="122362" y="928920"/>
                  </a:lnTo>
                  <a:lnTo>
                    <a:pt x="58624" y="818523"/>
                  </a:lnTo>
                  <a:lnTo>
                    <a:pt x="190443" y="694616"/>
                  </a:lnTo>
                  <a:cubicBezTo>
                    <a:pt x="171335" y="624172"/>
                    <a:pt x="171335" y="549909"/>
                    <a:pt x="190443" y="479465"/>
                  </a:cubicBezTo>
                  <a:lnTo>
                    <a:pt x="58624" y="355557"/>
                  </a:lnTo>
                  <a:lnTo>
                    <a:pt x="122362" y="245160"/>
                  </a:lnTo>
                  <a:lnTo>
                    <a:pt x="295578" y="297365"/>
                  </a:lnTo>
                  <a:cubicBezTo>
                    <a:pt x="347031" y="245595"/>
                    <a:pt x="411344" y="208464"/>
                    <a:pt x="481905" y="189789"/>
                  </a:cubicBezTo>
                  <a:lnTo>
                    <a:pt x="523303" y="13677"/>
                  </a:lnTo>
                  <a:lnTo>
                    <a:pt x="650777" y="13677"/>
                  </a:lnTo>
                  <a:lnTo>
                    <a:pt x="692175" y="189789"/>
                  </a:lnTo>
                  <a:cubicBezTo>
                    <a:pt x="762736" y="208463"/>
                    <a:pt x="827049" y="245595"/>
                    <a:pt x="878502" y="29736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318438" tIns="320225" rIns="318438" bIns="320225" spcCol="1270" anchor="ctr"/>
            <a:lstStyle/>
            <a:p>
              <a:pPr algn="ctr" defTabSz="80010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en-US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2370393" y="2054658"/>
              <a:ext cx="1409078" cy="1408894"/>
            </a:xfrm>
            <a:custGeom>
              <a:avLst/>
              <a:gdLst>
                <a:gd name="connsiteX0" fmla="*/ 860753 w 1150359"/>
                <a:gd name="connsiteY0" fmla="*/ 291357 h 1150359"/>
                <a:gd name="connsiteX1" fmla="*/ 1030470 w 1150359"/>
                <a:gd name="connsiteY1" fmla="*/ 240207 h 1150359"/>
                <a:gd name="connsiteX2" fmla="*/ 1092919 w 1150359"/>
                <a:gd name="connsiteY2" fmla="*/ 348373 h 1150359"/>
                <a:gd name="connsiteX3" fmla="*/ 963764 w 1150359"/>
                <a:gd name="connsiteY3" fmla="*/ 469777 h 1150359"/>
                <a:gd name="connsiteX4" fmla="*/ 963764 w 1150359"/>
                <a:gd name="connsiteY4" fmla="*/ 680582 h 1150359"/>
                <a:gd name="connsiteX5" fmla="*/ 1092919 w 1150359"/>
                <a:gd name="connsiteY5" fmla="*/ 801986 h 1150359"/>
                <a:gd name="connsiteX6" fmla="*/ 1030470 w 1150359"/>
                <a:gd name="connsiteY6" fmla="*/ 910152 h 1150359"/>
                <a:gd name="connsiteX7" fmla="*/ 860753 w 1150359"/>
                <a:gd name="connsiteY7" fmla="*/ 859002 h 1150359"/>
                <a:gd name="connsiteX8" fmla="*/ 678191 w 1150359"/>
                <a:gd name="connsiteY8" fmla="*/ 964404 h 1150359"/>
                <a:gd name="connsiteX9" fmla="*/ 637629 w 1150359"/>
                <a:gd name="connsiteY9" fmla="*/ 1136958 h 1150359"/>
                <a:gd name="connsiteX10" fmla="*/ 512730 w 1150359"/>
                <a:gd name="connsiteY10" fmla="*/ 1136958 h 1150359"/>
                <a:gd name="connsiteX11" fmla="*/ 472168 w 1150359"/>
                <a:gd name="connsiteY11" fmla="*/ 964405 h 1150359"/>
                <a:gd name="connsiteX12" fmla="*/ 289606 w 1150359"/>
                <a:gd name="connsiteY12" fmla="*/ 859003 h 1150359"/>
                <a:gd name="connsiteX13" fmla="*/ 119889 w 1150359"/>
                <a:gd name="connsiteY13" fmla="*/ 910152 h 1150359"/>
                <a:gd name="connsiteX14" fmla="*/ 57440 w 1150359"/>
                <a:gd name="connsiteY14" fmla="*/ 801986 h 1150359"/>
                <a:gd name="connsiteX15" fmla="*/ 186595 w 1150359"/>
                <a:gd name="connsiteY15" fmla="*/ 680582 h 1150359"/>
                <a:gd name="connsiteX16" fmla="*/ 186595 w 1150359"/>
                <a:gd name="connsiteY16" fmla="*/ 469777 h 1150359"/>
                <a:gd name="connsiteX17" fmla="*/ 57440 w 1150359"/>
                <a:gd name="connsiteY17" fmla="*/ 348373 h 1150359"/>
                <a:gd name="connsiteX18" fmla="*/ 119889 w 1150359"/>
                <a:gd name="connsiteY18" fmla="*/ 240207 h 1150359"/>
                <a:gd name="connsiteX19" fmla="*/ 289606 w 1150359"/>
                <a:gd name="connsiteY19" fmla="*/ 291357 h 1150359"/>
                <a:gd name="connsiteX20" fmla="*/ 472168 w 1150359"/>
                <a:gd name="connsiteY20" fmla="*/ 185955 h 1150359"/>
                <a:gd name="connsiteX21" fmla="*/ 512730 w 1150359"/>
                <a:gd name="connsiteY21" fmla="*/ 13401 h 1150359"/>
                <a:gd name="connsiteX22" fmla="*/ 637629 w 1150359"/>
                <a:gd name="connsiteY22" fmla="*/ 13401 h 1150359"/>
                <a:gd name="connsiteX23" fmla="*/ 678191 w 1150359"/>
                <a:gd name="connsiteY23" fmla="*/ 185954 h 1150359"/>
                <a:gd name="connsiteX24" fmla="*/ 860753 w 1150359"/>
                <a:gd name="connsiteY24" fmla="*/ 291356 h 1150359"/>
                <a:gd name="connsiteX25" fmla="*/ 860753 w 1150359"/>
                <a:gd name="connsiteY25" fmla="*/ 291357 h 11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50359" h="1150359">
                  <a:moveTo>
                    <a:pt x="740425" y="290987"/>
                  </a:moveTo>
                  <a:lnTo>
                    <a:pt x="863468" y="214781"/>
                  </a:lnTo>
                  <a:lnTo>
                    <a:pt x="935578" y="286892"/>
                  </a:lnTo>
                  <a:lnTo>
                    <a:pt x="859372" y="409934"/>
                  </a:lnTo>
                  <a:cubicBezTo>
                    <a:pt x="888724" y="460412"/>
                    <a:pt x="904100" y="517798"/>
                    <a:pt x="903920" y="576190"/>
                  </a:cubicBezTo>
                  <a:lnTo>
                    <a:pt x="1031437" y="644645"/>
                  </a:lnTo>
                  <a:lnTo>
                    <a:pt x="1005044" y="743150"/>
                  </a:lnTo>
                  <a:lnTo>
                    <a:pt x="860383" y="738674"/>
                  </a:lnTo>
                  <a:cubicBezTo>
                    <a:pt x="831343" y="789333"/>
                    <a:pt x="789333" y="831342"/>
                    <a:pt x="738675" y="860382"/>
                  </a:cubicBezTo>
                  <a:lnTo>
                    <a:pt x="743150" y="1005043"/>
                  </a:lnTo>
                  <a:lnTo>
                    <a:pt x="644645" y="1031437"/>
                  </a:lnTo>
                  <a:lnTo>
                    <a:pt x="576190" y="903921"/>
                  </a:lnTo>
                  <a:cubicBezTo>
                    <a:pt x="517798" y="904100"/>
                    <a:pt x="460413" y="888724"/>
                    <a:pt x="409934" y="859373"/>
                  </a:cubicBezTo>
                  <a:lnTo>
                    <a:pt x="286891" y="935578"/>
                  </a:lnTo>
                  <a:lnTo>
                    <a:pt x="214781" y="863467"/>
                  </a:lnTo>
                  <a:lnTo>
                    <a:pt x="290987" y="740425"/>
                  </a:lnTo>
                  <a:cubicBezTo>
                    <a:pt x="261635" y="689947"/>
                    <a:pt x="246259" y="632561"/>
                    <a:pt x="246439" y="574169"/>
                  </a:cubicBezTo>
                  <a:lnTo>
                    <a:pt x="118922" y="505714"/>
                  </a:lnTo>
                  <a:lnTo>
                    <a:pt x="145315" y="407209"/>
                  </a:lnTo>
                  <a:lnTo>
                    <a:pt x="289976" y="411685"/>
                  </a:lnTo>
                  <a:cubicBezTo>
                    <a:pt x="319016" y="361026"/>
                    <a:pt x="361026" y="319017"/>
                    <a:pt x="411684" y="289977"/>
                  </a:cubicBezTo>
                  <a:lnTo>
                    <a:pt x="407209" y="145316"/>
                  </a:lnTo>
                  <a:lnTo>
                    <a:pt x="505714" y="118922"/>
                  </a:lnTo>
                  <a:lnTo>
                    <a:pt x="574169" y="246438"/>
                  </a:lnTo>
                  <a:cubicBezTo>
                    <a:pt x="632561" y="246259"/>
                    <a:pt x="689946" y="261635"/>
                    <a:pt x="740425" y="290986"/>
                  </a:cubicBezTo>
                  <a:lnTo>
                    <a:pt x="740425" y="29098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lIns="404436" tIns="404437" rIns="404437" bIns="404436" spcCol="1270" anchor="ctr"/>
            <a:lstStyle/>
            <a:p>
              <a:pPr algn="ctr" defTabSz="800100" eaLnBrk="1" fontAlgn="auto" hangingPunct="1">
                <a:lnSpc>
                  <a:spcPct val="90000"/>
                </a:lnSpc>
                <a:spcAft>
                  <a:spcPct val="35000"/>
                </a:spcAft>
                <a:defRPr/>
              </a:pPr>
              <a:endParaRPr lang="en-US"/>
            </a:p>
          </p:txBody>
        </p:sp>
        <p:sp>
          <p:nvSpPr>
            <p:cNvPr id="40" name="Circular Arrow 39"/>
            <p:cNvSpPr/>
            <p:nvPr/>
          </p:nvSpPr>
          <p:spPr>
            <a:xfrm>
              <a:off x="2644347" y="3139569"/>
              <a:ext cx="2066320" cy="2066792"/>
            </a:xfrm>
            <a:prstGeom prst="circularArrow">
              <a:avLst>
                <a:gd name="adj1" fmla="val 4687"/>
                <a:gd name="adj2" fmla="val 299029"/>
                <a:gd name="adj3" fmla="val 2475988"/>
                <a:gd name="adj4" fmla="val 15950712"/>
                <a:gd name="adj5" fmla="val 5469"/>
              </a:avLst>
            </a:prstGeom>
            <a:solidFill>
              <a:schemeClr val="accent3"/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2">
                <a:hueOff val="0"/>
                <a:satOff val="0"/>
                <a:lumOff val="0"/>
                <a:alphaOff val="0"/>
              </a:schemeClr>
            </a:fillRef>
            <a:effectRef idx="1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1" name="Shape 40"/>
            <p:cNvSpPr/>
            <p:nvPr/>
          </p:nvSpPr>
          <p:spPr>
            <a:xfrm>
              <a:off x="1634528" y="2739865"/>
              <a:ext cx="1501215" cy="1501993"/>
            </a:xfrm>
            <a:prstGeom prst="leftCircularArrow">
              <a:avLst>
                <a:gd name="adj1" fmla="val 6452"/>
                <a:gd name="adj2" fmla="val 429999"/>
                <a:gd name="adj3" fmla="val 10489124"/>
                <a:gd name="adj4" fmla="val 14837806"/>
                <a:gd name="adj5" fmla="val 7527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</p:sp>
        <p:sp>
          <p:nvSpPr>
            <p:cNvPr id="42" name="Circular Arrow 41"/>
            <p:cNvSpPr/>
            <p:nvPr/>
          </p:nvSpPr>
          <p:spPr>
            <a:xfrm>
              <a:off x="2234031" y="1937974"/>
              <a:ext cx="1619150" cy="1618677"/>
            </a:xfrm>
            <a:prstGeom prst="circularArrow">
              <a:avLst>
                <a:gd name="adj1" fmla="val 5984"/>
                <a:gd name="adj2" fmla="val 394124"/>
                <a:gd name="adj3" fmla="val 13313824"/>
                <a:gd name="adj4" fmla="val 10508221"/>
                <a:gd name="adj5" fmla="val 6981"/>
              </a:avLst>
            </a:prstGeom>
            <a:solidFill>
              <a:schemeClr val="accent3">
                <a:lumMod val="50000"/>
              </a:schemeClr>
            </a:solidFill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4">
                <a:hueOff val="0"/>
                <a:satOff val="0"/>
                <a:lumOff val="0"/>
                <a:alphaOff val="0"/>
              </a:schemeClr>
            </a:fillRef>
            <a:effectRef idx="1">
              <a:schemeClr val="accent4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</p:grpSp>
      <p:sp>
        <p:nvSpPr>
          <p:cNvPr id="6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Gear Function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3" name="Oval 6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39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6" name="Rounded Rectangle 6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7479869" y="2004178"/>
            <a:ext cx="2955174" cy="849729"/>
            <a:chOff x="1603804" y="2264101"/>
            <a:chExt cx="2955174" cy="849729"/>
          </a:xfrm>
        </p:grpSpPr>
        <p:sp>
          <p:nvSpPr>
            <p:cNvPr id="73" name="Text Placeholder 2"/>
            <p:cNvSpPr txBox="1">
              <a:spLocks/>
            </p:cNvSpPr>
            <p:nvPr/>
          </p:nvSpPr>
          <p:spPr>
            <a:xfrm>
              <a:off x="1603804" y="226410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Function 01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1679271" y="2559832"/>
              <a:ext cx="28797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479869" y="3129711"/>
            <a:ext cx="2955174" cy="849729"/>
            <a:chOff x="1603804" y="2264101"/>
            <a:chExt cx="2955174" cy="849729"/>
          </a:xfrm>
        </p:grpSpPr>
        <p:sp>
          <p:nvSpPr>
            <p:cNvPr id="76" name="Text Placeholder 2"/>
            <p:cNvSpPr txBox="1">
              <a:spLocks/>
            </p:cNvSpPr>
            <p:nvPr/>
          </p:nvSpPr>
          <p:spPr>
            <a:xfrm>
              <a:off x="1603804" y="226410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Function 02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679271" y="2559832"/>
              <a:ext cx="28797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7479869" y="4320230"/>
            <a:ext cx="2955174" cy="849729"/>
            <a:chOff x="1603804" y="2264101"/>
            <a:chExt cx="2955174" cy="849729"/>
          </a:xfrm>
        </p:grpSpPr>
        <p:sp>
          <p:nvSpPr>
            <p:cNvPr id="79" name="Text Placeholder 2"/>
            <p:cNvSpPr txBox="1">
              <a:spLocks/>
            </p:cNvSpPr>
            <p:nvPr/>
          </p:nvSpPr>
          <p:spPr>
            <a:xfrm>
              <a:off x="1603804" y="2264101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Function 03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679271" y="2559832"/>
              <a:ext cx="287970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163669" y="2129225"/>
            <a:ext cx="912924" cy="724380"/>
            <a:chOff x="6163669" y="2129225"/>
            <a:chExt cx="912924" cy="724380"/>
          </a:xfrm>
        </p:grpSpPr>
        <p:grpSp>
          <p:nvGrpSpPr>
            <p:cNvPr id="44" name="Group 43"/>
            <p:cNvGrpSpPr>
              <a:grpSpLocks/>
            </p:cNvGrpSpPr>
            <p:nvPr/>
          </p:nvGrpSpPr>
          <p:grpSpPr bwMode="auto">
            <a:xfrm>
              <a:off x="6163669" y="2129225"/>
              <a:ext cx="912924" cy="724380"/>
              <a:chOff x="838200" y="1910004"/>
              <a:chExt cx="1152938" cy="914400"/>
            </a:xfrm>
            <a:solidFill>
              <a:srgbClr val="92D01E"/>
            </a:solidFill>
          </p:grpSpPr>
          <p:sp>
            <p:nvSpPr>
              <p:cNvPr id="47" name="Rectangle 46"/>
              <p:cNvSpPr/>
              <p:nvPr/>
            </p:nvSpPr>
            <p:spPr>
              <a:xfrm>
                <a:off x="838200" y="1910991"/>
                <a:ext cx="914218" cy="913794"/>
              </a:xfrm>
              <a:prstGeom prst="rect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400" dirty="0">
                  <a:latin typeface="+mj-lt"/>
                </a:endParaRPr>
              </a:p>
            </p:txBody>
          </p:sp>
          <p:sp>
            <p:nvSpPr>
              <p:cNvPr id="48" name="Isosceles Triangle 47"/>
              <p:cNvSpPr/>
              <p:nvPr/>
            </p:nvSpPr>
            <p:spPr>
              <a:xfrm flipV="1">
                <a:off x="1752418" y="1910991"/>
                <a:ext cx="238580" cy="258507"/>
              </a:xfrm>
              <a:prstGeom prst="triangle">
                <a:avLst>
                  <a:gd name="adj" fmla="val 0"/>
                </a:avLst>
              </a:prstGeom>
              <a:solidFill>
                <a:schemeClr val="accent3">
                  <a:lumMod val="50000"/>
                  <a:alpha val="8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400">
                  <a:latin typeface="+mj-lt"/>
                </a:endParaRPr>
              </a:p>
            </p:txBody>
          </p:sp>
        </p:grpSp>
        <p:sp>
          <p:nvSpPr>
            <p:cNvPr id="81" name="Text Box 10"/>
            <p:cNvSpPr txBox="1">
              <a:spLocks noChangeArrowheads="1"/>
            </p:cNvSpPr>
            <p:nvPr/>
          </p:nvSpPr>
          <p:spPr bwMode="auto">
            <a:xfrm>
              <a:off x="6163670" y="2231674"/>
              <a:ext cx="723900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60960" tIns="30480" rIns="60960" bIns="30480">
              <a:spAutoFit/>
            </a:bodyPr>
            <a:lstStyle/>
            <a:p>
              <a:pPr algn="ctr" defTabSz="1450940"/>
              <a:r>
                <a:rPr lang="en-US" sz="2800" b="1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1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163669" y="3254759"/>
            <a:ext cx="912924" cy="724379"/>
            <a:chOff x="6163669" y="3254759"/>
            <a:chExt cx="912924" cy="724379"/>
          </a:xfrm>
        </p:grpSpPr>
        <p:grpSp>
          <p:nvGrpSpPr>
            <p:cNvPr id="50" name="Group 49"/>
            <p:cNvGrpSpPr>
              <a:grpSpLocks/>
            </p:cNvGrpSpPr>
            <p:nvPr/>
          </p:nvGrpSpPr>
          <p:grpSpPr bwMode="auto">
            <a:xfrm>
              <a:off x="6163669" y="3254759"/>
              <a:ext cx="912924" cy="724379"/>
              <a:chOff x="838200" y="1910004"/>
              <a:chExt cx="1152938" cy="914400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838200" y="1910991"/>
                <a:ext cx="914218" cy="913794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400" dirty="0">
                  <a:latin typeface="+mj-lt"/>
                </a:endParaRPr>
              </a:p>
            </p:txBody>
          </p:sp>
          <p:sp>
            <p:nvSpPr>
              <p:cNvPr id="54" name="Isosceles Triangle 53"/>
              <p:cNvSpPr/>
              <p:nvPr/>
            </p:nvSpPr>
            <p:spPr>
              <a:xfrm flipV="1">
                <a:off x="1752418" y="1910991"/>
                <a:ext cx="238580" cy="258508"/>
              </a:xfrm>
              <a:prstGeom prst="triangle">
                <a:avLst>
                  <a:gd name="adj" fmla="val 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2400">
                  <a:latin typeface="+mj-lt"/>
                </a:endParaRPr>
              </a:p>
            </p:txBody>
          </p:sp>
        </p:grpSp>
        <p:sp>
          <p:nvSpPr>
            <p:cNvPr id="82" name="Text Box 10"/>
            <p:cNvSpPr txBox="1">
              <a:spLocks noChangeArrowheads="1"/>
            </p:cNvSpPr>
            <p:nvPr/>
          </p:nvSpPr>
          <p:spPr bwMode="auto">
            <a:xfrm>
              <a:off x="6163670" y="3367318"/>
              <a:ext cx="723900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60960" tIns="30480" rIns="60960" bIns="30480">
              <a:spAutoFit/>
            </a:bodyPr>
            <a:lstStyle/>
            <a:p>
              <a:pPr algn="ctr" defTabSz="1450940"/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2</a:t>
              </a:r>
              <a:endParaRPr lang="en-US" sz="28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163669" y="4444585"/>
            <a:ext cx="912813" cy="723901"/>
            <a:chOff x="6163669" y="4444585"/>
            <a:chExt cx="912813" cy="723901"/>
          </a:xfrm>
        </p:grpSpPr>
        <p:sp>
          <p:nvSpPr>
            <p:cNvPr id="56" name="Rectangle 55"/>
            <p:cNvSpPr/>
            <p:nvPr/>
          </p:nvSpPr>
          <p:spPr bwMode="auto">
            <a:xfrm>
              <a:off x="6163669" y="4444585"/>
              <a:ext cx="723900" cy="72390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 dirty="0">
                <a:latin typeface="+mj-lt"/>
              </a:endParaRPr>
            </a:p>
          </p:txBody>
        </p:sp>
        <p:sp>
          <p:nvSpPr>
            <p:cNvPr id="57" name="Isosceles Triangle 56"/>
            <p:cNvSpPr/>
            <p:nvPr/>
          </p:nvSpPr>
          <p:spPr bwMode="auto">
            <a:xfrm flipV="1">
              <a:off x="6887569" y="4444585"/>
              <a:ext cx="188913" cy="204787"/>
            </a:xfrm>
            <a:prstGeom prst="triangle">
              <a:avLst>
                <a:gd name="adj" fmla="val 0"/>
              </a:avLst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2400">
                <a:latin typeface="+mj-lt"/>
              </a:endParaRPr>
            </a:p>
          </p:txBody>
        </p:sp>
        <p:sp>
          <p:nvSpPr>
            <p:cNvPr id="83" name="Text Box 10"/>
            <p:cNvSpPr txBox="1">
              <a:spLocks noChangeArrowheads="1"/>
            </p:cNvSpPr>
            <p:nvPr/>
          </p:nvSpPr>
          <p:spPr bwMode="auto">
            <a:xfrm>
              <a:off x="6163670" y="4558564"/>
              <a:ext cx="723900" cy="492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60960" tIns="30480" rIns="60960" bIns="30480">
              <a:spAutoFit/>
            </a:bodyPr>
            <a:lstStyle/>
            <a:p>
              <a:pPr algn="ctr" defTabSz="1450940"/>
              <a:r>
                <a:rPr lang="en-US" sz="28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3</a:t>
              </a:r>
              <a:endParaRPr lang="en-US" sz="28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2642562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  <p:bldP spid="61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85000"/>
              <a:lumOff val="1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/>
          <p:cNvSpPr txBox="1">
            <a:spLocks/>
          </p:cNvSpPr>
          <p:nvPr/>
        </p:nvSpPr>
        <p:spPr>
          <a:xfrm>
            <a:off x="1181100" y="1382323"/>
            <a:ext cx="9829799" cy="1588734"/>
          </a:xfrm>
          <a:prstGeom prst="rect">
            <a:avLst/>
          </a:prstGeom>
        </p:spPr>
        <p:txBody>
          <a:bodyPr lIns="91425" tIns="45712" rIns="91425" bIns="45712"/>
          <a:lstStyle>
            <a:lvl1pPr algn="ctr" defTabSz="1087636" rtl="0" eaLnBrk="1" latinLnBrk="0" hangingPunct="1">
              <a:spcBef>
                <a:spcPct val="0"/>
              </a:spcBef>
              <a:buNone/>
              <a:defRPr sz="5900" kern="1200">
                <a:solidFill>
                  <a:schemeClr val="bg2"/>
                </a:solidFill>
                <a:latin typeface="Open Sans"/>
                <a:ea typeface="+mj-ea"/>
                <a:cs typeface="Open Sans"/>
              </a:defRPr>
            </a:lvl1pPr>
          </a:lstStyle>
          <a:p>
            <a:r>
              <a:rPr lang="en-GB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“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Lorem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ipsume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koler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sit </a:t>
            </a:r>
            <a:r>
              <a:rPr lang="en-US" sz="3600" dirty="0" err="1" smtClean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denimastebus</a:t>
            </a:r>
            <a:r>
              <a:rPr lang="en-US" sz="3600" dirty="0" smtClean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daname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lovera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donWakamare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dimasa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quosam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santLorem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ipsume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err="1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koler</a:t>
            </a:r>
            <a:r>
              <a:rPr lang="en-US" sz="3600" dirty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 </a:t>
            </a:r>
            <a:r>
              <a:rPr lang="en-US" sz="3600" dirty="0" smtClean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sit</a:t>
            </a:r>
            <a:r>
              <a:rPr lang="en-GB" sz="3600" dirty="0" smtClean="0">
                <a:solidFill>
                  <a:schemeClr val="bg1"/>
                </a:solidFill>
                <a:latin typeface="Clear Sans Light" panose="020B0303030202020304" pitchFamily="34" charset="0"/>
                <a:cs typeface="Clear Sans Light" panose="020B0303030202020304" pitchFamily="34" charset="0"/>
              </a:rPr>
              <a:t>”</a:t>
            </a:r>
            <a:endParaRPr lang="en-GB" sz="3600" dirty="0">
              <a:solidFill>
                <a:schemeClr val="bg1"/>
              </a:solidFill>
              <a:latin typeface="Clear Sans Light" panose="020B0303030202020304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4288867" y="2979581"/>
            <a:ext cx="3655385" cy="3821139"/>
            <a:chOff x="4288867" y="2805413"/>
            <a:chExt cx="3655385" cy="3821139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5296500" y="6399726"/>
              <a:ext cx="571427" cy="226826"/>
            </a:xfrm>
            <a:custGeom>
              <a:avLst/>
              <a:gdLst>
                <a:gd name="T0" fmla="*/ 38 w 55"/>
                <a:gd name="T1" fmla="*/ 3 h 22"/>
                <a:gd name="T2" fmla="*/ 35 w 55"/>
                <a:gd name="T3" fmla="*/ 7 h 22"/>
                <a:gd name="T4" fmla="*/ 4 w 55"/>
                <a:gd name="T5" fmla="*/ 17 h 22"/>
                <a:gd name="T6" fmla="*/ 0 w 55"/>
                <a:gd name="T7" fmla="*/ 22 h 22"/>
                <a:gd name="T8" fmla="*/ 52 w 55"/>
                <a:gd name="T9" fmla="*/ 22 h 22"/>
                <a:gd name="T10" fmla="*/ 52 w 55"/>
                <a:gd name="T11" fmla="*/ 13 h 22"/>
                <a:gd name="T12" fmla="*/ 49 w 55"/>
                <a:gd name="T13" fmla="*/ 3 h 22"/>
                <a:gd name="T14" fmla="*/ 38 w 55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2">
                  <a:moveTo>
                    <a:pt x="38" y="3"/>
                  </a:moveTo>
                  <a:cubicBezTo>
                    <a:pt x="38" y="3"/>
                    <a:pt x="40" y="6"/>
                    <a:pt x="35" y="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1" y="19"/>
                    <a:pt x="0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5" y="13"/>
                    <a:pt x="52" y="13"/>
                  </a:cubicBezTo>
                  <a:cubicBezTo>
                    <a:pt x="52" y="13"/>
                    <a:pt x="49" y="7"/>
                    <a:pt x="49" y="3"/>
                  </a:cubicBezTo>
                  <a:cubicBezTo>
                    <a:pt x="50" y="0"/>
                    <a:pt x="38" y="3"/>
                    <a:pt x="38" y="3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6260508" y="6399726"/>
              <a:ext cx="575788" cy="226826"/>
            </a:xfrm>
            <a:custGeom>
              <a:avLst/>
              <a:gdLst>
                <a:gd name="T0" fmla="*/ 17 w 55"/>
                <a:gd name="T1" fmla="*/ 3 h 22"/>
                <a:gd name="T2" fmla="*/ 20 w 55"/>
                <a:gd name="T3" fmla="*/ 7 h 22"/>
                <a:gd name="T4" fmla="*/ 51 w 55"/>
                <a:gd name="T5" fmla="*/ 17 h 22"/>
                <a:gd name="T6" fmla="*/ 55 w 55"/>
                <a:gd name="T7" fmla="*/ 22 h 22"/>
                <a:gd name="T8" fmla="*/ 3 w 55"/>
                <a:gd name="T9" fmla="*/ 22 h 22"/>
                <a:gd name="T10" fmla="*/ 3 w 55"/>
                <a:gd name="T11" fmla="*/ 13 h 22"/>
                <a:gd name="T12" fmla="*/ 6 w 55"/>
                <a:gd name="T13" fmla="*/ 3 h 22"/>
                <a:gd name="T14" fmla="*/ 17 w 55"/>
                <a:gd name="T15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5" h="22">
                  <a:moveTo>
                    <a:pt x="17" y="3"/>
                  </a:moveTo>
                  <a:cubicBezTo>
                    <a:pt x="17" y="3"/>
                    <a:pt x="16" y="6"/>
                    <a:pt x="20" y="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4" y="19"/>
                    <a:pt x="55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0" y="13"/>
                    <a:pt x="3" y="13"/>
                  </a:cubicBezTo>
                  <a:cubicBezTo>
                    <a:pt x="3" y="13"/>
                    <a:pt x="6" y="7"/>
                    <a:pt x="6" y="3"/>
                  </a:cubicBezTo>
                  <a:cubicBezTo>
                    <a:pt x="5" y="0"/>
                    <a:pt x="17" y="3"/>
                    <a:pt x="17" y="3"/>
                  </a:cubicBezTo>
                  <a:close/>
                </a:path>
              </a:pathLst>
            </a:cu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671635" y="5435716"/>
              <a:ext cx="309706" cy="1003267"/>
            </a:xfrm>
            <a:custGeom>
              <a:avLst/>
              <a:gdLst>
                <a:gd name="T0" fmla="*/ 35 w 71"/>
                <a:gd name="T1" fmla="*/ 0 h 230"/>
                <a:gd name="T2" fmla="*/ 0 w 71"/>
                <a:gd name="T3" fmla="*/ 230 h 230"/>
                <a:gd name="T4" fmla="*/ 43 w 71"/>
                <a:gd name="T5" fmla="*/ 230 h 230"/>
                <a:gd name="T6" fmla="*/ 71 w 71"/>
                <a:gd name="T7" fmla="*/ 0 h 230"/>
                <a:gd name="T8" fmla="*/ 35 w 71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30">
                  <a:moveTo>
                    <a:pt x="35" y="0"/>
                  </a:moveTo>
                  <a:lnTo>
                    <a:pt x="0" y="230"/>
                  </a:lnTo>
                  <a:lnTo>
                    <a:pt x="43" y="230"/>
                  </a:lnTo>
                  <a:lnTo>
                    <a:pt x="71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160183" y="5435716"/>
              <a:ext cx="322790" cy="1003267"/>
            </a:xfrm>
            <a:custGeom>
              <a:avLst/>
              <a:gdLst>
                <a:gd name="T0" fmla="*/ 35 w 74"/>
                <a:gd name="T1" fmla="*/ 0 h 230"/>
                <a:gd name="T2" fmla="*/ 74 w 74"/>
                <a:gd name="T3" fmla="*/ 230 h 230"/>
                <a:gd name="T4" fmla="*/ 31 w 74"/>
                <a:gd name="T5" fmla="*/ 230 h 230"/>
                <a:gd name="T6" fmla="*/ 0 w 74"/>
                <a:gd name="T7" fmla="*/ 0 h 230"/>
                <a:gd name="T8" fmla="*/ 35 w 74"/>
                <a:gd name="T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230">
                  <a:moveTo>
                    <a:pt x="35" y="0"/>
                  </a:moveTo>
                  <a:lnTo>
                    <a:pt x="74" y="230"/>
                  </a:lnTo>
                  <a:lnTo>
                    <a:pt x="31" y="230"/>
                  </a:lnTo>
                  <a:lnTo>
                    <a:pt x="0" y="0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470982" y="3459717"/>
              <a:ext cx="1208284" cy="1312973"/>
            </a:xfrm>
            <a:custGeom>
              <a:avLst/>
              <a:gdLst>
                <a:gd name="T0" fmla="*/ 116 w 116"/>
                <a:gd name="T1" fmla="*/ 58 h 127"/>
                <a:gd name="T2" fmla="*/ 58 w 116"/>
                <a:gd name="T3" fmla="*/ 0 h 127"/>
                <a:gd name="T4" fmla="*/ 0 w 116"/>
                <a:gd name="T5" fmla="*/ 58 h 127"/>
                <a:gd name="T6" fmla="*/ 0 w 116"/>
                <a:gd name="T7" fmla="*/ 95 h 127"/>
                <a:gd name="T8" fmla="*/ 116 w 116"/>
                <a:gd name="T9" fmla="*/ 95 h 127"/>
                <a:gd name="T10" fmla="*/ 116 w 116"/>
                <a:gd name="T11" fmla="*/ 5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27">
                  <a:moveTo>
                    <a:pt x="116" y="58"/>
                  </a:moveTo>
                  <a:cubicBezTo>
                    <a:pt x="116" y="26"/>
                    <a:pt x="90" y="0"/>
                    <a:pt x="58" y="0"/>
                  </a:cubicBezTo>
                  <a:cubicBezTo>
                    <a:pt x="26" y="0"/>
                    <a:pt x="0" y="26"/>
                    <a:pt x="0" y="58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127"/>
                    <a:pt x="116" y="127"/>
                    <a:pt x="116" y="95"/>
                  </a:cubicBezTo>
                  <a:cubicBezTo>
                    <a:pt x="116" y="58"/>
                    <a:pt x="116" y="58"/>
                    <a:pt x="116" y="58"/>
                  </a:cubicBezTo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5462258" y="4410640"/>
              <a:ext cx="1217008" cy="1203120"/>
            </a:xfrm>
            <a:custGeom>
              <a:avLst/>
              <a:gdLst>
                <a:gd name="T0" fmla="*/ 272 w 279"/>
                <a:gd name="T1" fmla="*/ 261 h 261"/>
                <a:gd name="T2" fmla="*/ 7 w 279"/>
                <a:gd name="T3" fmla="*/ 261 h 261"/>
                <a:gd name="T4" fmla="*/ 0 w 279"/>
                <a:gd name="T5" fmla="*/ 0 h 261"/>
                <a:gd name="T6" fmla="*/ 279 w 279"/>
                <a:gd name="T7" fmla="*/ 0 h 261"/>
                <a:gd name="T8" fmla="*/ 272 w 279"/>
                <a:gd name="T9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61">
                  <a:moveTo>
                    <a:pt x="272" y="261"/>
                  </a:moveTo>
                  <a:lnTo>
                    <a:pt x="7" y="261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2" y="26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5462258" y="4410640"/>
              <a:ext cx="1217008" cy="1138492"/>
            </a:xfrm>
            <a:custGeom>
              <a:avLst/>
              <a:gdLst>
                <a:gd name="T0" fmla="*/ 272 w 279"/>
                <a:gd name="T1" fmla="*/ 261 h 261"/>
                <a:gd name="T2" fmla="*/ 7 w 279"/>
                <a:gd name="T3" fmla="*/ 261 h 261"/>
                <a:gd name="T4" fmla="*/ 0 w 279"/>
                <a:gd name="T5" fmla="*/ 0 h 261"/>
                <a:gd name="T6" fmla="*/ 279 w 279"/>
                <a:gd name="T7" fmla="*/ 0 h 261"/>
                <a:gd name="T8" fmla="*/ 272 w 279"/>
                <a:gd name="T9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61">
                  <a:moveTo>
                    <a:pt x="272" y="261"/>
                  </a:moveTo>
                  <a:lnTo>
                    <a:pt x="7" y="261"/>
                  </a:lnTo>
                  <a:lnTo>
                    <a:pt x="0" y="0"/>
                  </a:lnTo>
                  <a:lnTo>
                    <a:pt x="279" y="0"/>
                  </a:lnTo>
                  <a:lnTo>
                    <a:pt x="272" y="2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898461" y="4410640"/>
              <a:ext cx="353326" cy="74156"/>
            </a:xfrm>
            <a:custGeom>
              <a:avLst/>
              <a:gdLst>
                <a:gd name="T0" fmla="*/ 17 w 81"/>
                <a:gd name="T1" fmla="*/ 0 h 17"/>
                <a:gd name="T2" fmla="*/ 0 w 81"/>
                <a:gd name="T3" fmla="*/ 17 h 17"/>
                <a:gd name="T4" fmla="*/ 81 w 81"/>
                <a:gd name="T5" fmla="*/ 17 h 17"/>
                <a:gd name="T6" fmla="*/ 67 w 81"/>
                <a:gd name="T7" fmla="*/ 0 h 17"/>
                <a:gd name="T8" fmla="*/ 17 w 81"/>
                <a:gd name="T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7">
                  <a:moveTo>
                    <a:pt x="17" y="0"/>
                  </a:moveTo>
                  <a:lnTo>
                    <a:pt x="0" y="17"/>
                  </a:lnTo>
                  <a:lnTo>
                    <a:pt x="81" y="17"/>
                  </a:lnTo>
                  <a:lnTo>
                    <a:pt x="67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6635643" y="3874109"/>
              <a:ext cx="104689" cy="266085"/>
            </a:xfrm>
            <a:custGeom>
              <a:avLst/>
              <a:gdLst>
                <a:gd name="T0" fmla="*/ 0 w 10"/>
                <a:gd name="T1" fmla="*/ 21 h 26"/>
                <a:gd name="T2" fmla="*/ 5 w 10"/>
                <a:gd name="T3" fmla="*/ 26 h 26"/>
                <a:gd name="T4" fmla="*/ 10 w 10"/>
                <a:gd name="T5" fmla="*/ 21 h 26"/>
                <a:gd name="T6" fmla="*/ 10 w 10"/>
                <a:gd name="T7" fmla="*/ 5 h 26"/>
                <a:gd name="T8" fmla="*/ 5 w 10"/>
                <a:gd name="T9" fmla="*/ 0 h 26"/>
                <a:gd name="T10" fmla="*/ 0 w 10"/>
                <a:gd name="T11" fmla="*/ 5 h 26"/>
                <a:gd name="T12" fmla="*/ 0 w 10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6">
                  <a:moveTo>
                    <a:pt x="0" y="21"/>
                  </a:moveTo>
                  <a:cubicBezTo>
                    <a:pt x="0" y="23"/>
                    <a:pt x="2" y="26"/>
                    <a:pt x="5" y="26"/>
                  </a:cubicBezTo>
                  <a:cubicBezTo>
                    <a:pt x="8" y="26"/>
                    <a:pt x="10" y="23"/>
                    <a:pt x="10" y="2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3"/>
                    <a:pt x="8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lnTo>
                    <a:pt x="0" y="21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6635643" y="3922093"/>
              <a:ext cx="82880" cy="165757"/>
            </a:xfrm>
            <a:custGeom>
              <a:avLst/>
              <a:gdLst>
                <a:gd name="T0" fmla="*/ 3 w 8"/>
                <a:gd name="T1" fmla="*/ 13 h 16"/>
                <a:gd name="T2" fmla="*/ 3 w 8"/>
                <a:gd name="T3" fmla="*/ 3 h 16"/>
                <a:gd name="T4" fmla="*/ 0 w 8"/>
                <a:gd name="T5" fmla="*/ 0 h 16"/>
                <a:gd name="T6" fmla="*/ 1 w 8"/>
                <a:gd name="T7" fmla="*/ 0 h 16"/>
                <a:gd name="T8" fmla="*/ 8 w 8"/>
                <a:gd name="T9" fmla="*/ 3 h 16"/>
                <a:gd name="T10" fmla="*/ 8 w 8"/>
                <a:gd name="T11" fmla="*/ 13 h 16"/>
                <a:gd name="T12" fmla="*/ 3 w 8"/>
                <a:gd name="T13" fmla="*/ 16 h 16"/>
                <a:gd name="T14" fmla="*/ 1 w 8"/>
                <a:gd name="T15" fmla="*/ 16 h 16"/>
                <a:gd name="T16" fmla="*/ 3 w 8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6">
                  <a:moveTo>
                    <a:pt x="3" y="1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5" y="0"/>
                    <a:pt x="8" y="1"/>
                    <a:pt x="8" y="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5"/>
                    <a:pt x="6" y="16"/>
                    <a:pt x="3" y="16"/>
                  </a:cubicBezTo>
                  <a:cubicBezTo>
                    <a:pt x="2" y="16"/>
                    <a:pt x="2" y="16"/>
                    <a:pt x="1" y="16"/>
                  </a:cubicBezTo>
                  <a:cubicBezTo>
                    <a:pt x="4" y="16"/>
                    <a:pt x="3" y="14"/>
                    <a:pt x="3" y="13"/>
                  </a:cubicBezTo>
                  <a:close/>
                </a:path>
              </a:pathLst>
            </a:custGeom>
            <a:solidFill>
              <a:srgbClr val="B99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5418637" y="3874109"/>
              <a:ext cx="104689" cy="266085"/>
            </a:xfrm>
            <a:custGeom>
              <a:avLst/>
              <a:gdLst>
                <a:gd name="T0" fmla="*/ 10 w 10"/>
                <a:gd name="T1" fmla="*/ 21 h 26"/>
                <a:gd name="T2" fmla="*/ 5 w 10"/>
                <a:gd name="T3" fmla="*/ 26 h 26"/>
                <a:gd name="T4" fmla="*/ 0 w 10"/>
                <a:gd name="T5" fmla="*/ 21 h 26"/>
                <a:gd name="T6" fmla="*/ 0 w 10"/>
                <a:gd name="T7" fmla="*/ 5 h 26"/>
                <a:gd name="T8" fmla="*/ 5 w 10"/>
                <a:gd name="T9" fmla="*/ 0 h 26"/>
                <a:gd name="T10" fmla="*/ 10 w 10"/>
                <a:gd name="T11" fmla="*/ 5 h 26"/>
                <a:gd name="T12" fmla="*/ 10 w 10"/>
                <a:gd name="T13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6">
                  <a:moveTo>
                    <a:pt x="10" y="21"/>
                  </a:moveTo>
                  <a:cubicBezTo>
                    <a:pt x="10" y="23"/>
                    <a:pt x="7" y="26"/>
                    <a:pt x="5" y="26"/>
                  </a:cubicBezTo>
                  <a:cubicBezTo>
                    <a:pt x="2" y="26"/>
                    <a:pt x="0" y="23"/>
                    <a:pt x="0" y="2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3"/>
                    <a:pt x="2" y="0"/>
                    <a:pt x="5" y="0"/>
                  </a:cubicBezTo>
                  <a:cubicBezTo>
                    <a:pt x="7" y="0"/>
                    <a:pt x="10" y="3"/>
                    <a:pt x="10" y="5"/>
                  </a:cubicBezTo>
                  <a:lnTo>
                    <a:pt x="10" y="21"/>
                  </a:ln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5440446" y="3922093"/>
              <a:ext cx="74156" cy="165757"/>
            </a:xfrm>
            <a:custGeom>
              <a:avLst/>
              <a:gdLst>
                <a:gd name="T0" fmla="*/ 4 w 7"/>
                <a:gd name="T1" fmla="*/ 13 h 16"/>
                <a:gd name="T2" fmla="*/ 4 w 7"/>
                <a:gd name="T3" fmla="*/ 3 h 16"/>
                <a:gd name="T4" fmla="*/ 7 w 7"/>
                <a:gd name="T5" fmla="*/ 0 h 16"/>
                <a:gd name="T6" fmla="*/ 6 w 7"/>
                <a:gd name="T7" fmla="*/ 0 h 16"/>
                <a:gd name="T8" fmla="*/ 0 w 7"/>
                <a:gd name="T9" fmla="*/ 3 h 16"/>
                <a:gd name="T10" fmla="*/ 0 w 7"/>
                <a:gd name="T11" fmla="*/ 13 h 16"/>
                <a:gd name="T12" fmla="*/ 5 w 7"/>
                <a:gd name="T13" fmla="*/ 16 h 16"/>
                <a:gd name="T14" fmla="*/ 6 w 7"/>
                <a:gd name="T15" fmla="*/ 16 h 16"/>
                <a:gd name="T16" fmla="*/ 4 w 7"/>
                <a:gd name="T17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6">
                  <a:moveTo>
                    <a:pt x="4" y="13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2"/>
                    <a:pt x="5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3" y="0"/>
                    <a:pt x="0" y="1"/>
                    <a:pt x="0" y="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5"/>
                    <a:pt x="1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3" y="16"/>
                    <a:pt x="4" y="14"/>
                    <a:pt x="4" y="13"/>
                  </a:cubicBezTo>
                  <a:close/>
                </a:path>
              </a:pathLst>
            </a:custGeom>
            <a:solidFill>
              <a:srgbClr val="B992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129647" y="3830488"/>
              <a:ext cx="196293" cy="91604"/>
            </a:xfrm>
            <a:custGeom>
              <a:avLst/>
              <a:gdLst>
                <a:gd name="T0" fmla="*/ 2 w 45"/>
                <a:gd name="T1" fmla="*/ 21 h 21"/>
                <a:gd name="T2" fmla="*/ 0 w 45"/>
                <a:gd name="T3" fmla="*/ 14 h 21"/>
                <a:gd name="T4" fmla="*/ 42 w 45"/>
                <a:gd name="T5" fmla="*/ 0 h 21"/>
                <a:gd name="T6" fmla="*/ 45 w 45"/>
                <a:gd name="T7" fmla="*/ 7 h 21"/>
                <a:gd name="T8" fmla="*/ 2 w 45"/>
                <a:gd name="T9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1">
                  <a:moveTo>
                    <a:pt x="2" y="21"/>
                  </a:moveTo>
                  <a:lnTo>
                    <a:pt x="0" y="14"/>
                  </a:lnTo>
                  <a:lnTo>
                    <a:pt x="42" y="0"/>
                  </a:lnTo>
                  <a:lnTo>
                    <a:pt x="45" y="7"/>
                  </a:lnTo>
                  <a:lnTo>
                    <a:pt x="2" y="21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011873" y="4087850"/>
              <a:ext cx="74156" cy="95965"/>
            </a:xfrm>
            <a:custGeom>
              <a:avLst/>
              <a:gdLst>
                <a:gd name="T0" fmla="*/ 4 w 7"/>
                <a:gd name="T1" fmla="*/ 0 h 9"/>
                <a:gd name="T2" fmla="*/ 3 w 7"/>
                <a:gd name="T3" fmla="*/ 2 h 9"/>
                <a:gd name="T4" fmla="*/ 2 w 7"/>
                <a:gd name="T5" fmla="*/ 2 h 9"/>
                <a:gd name="T6" fmla="*/ 2 w 7"/>
                <a:gd name="T7" fmla="*/ 3 h 9"/>
                <a:gd name="T8" fmla="*/ 1 w 7"/>
                <a:gd name="T9" fmla="*/ 3 h 9"/>
                <a:gd name="T10" fmla="*/ 1 w 7"/>
                <a:gd name="T11" fmla="*/ 4 h 9"/>
                <a:gd name="T12" fmla="*/ 1 w 7"/>
                <a:gd name="T13" fmla="*/ 4 h 9"/>
                <a:gd name="T14" fmla="*/ 1 w 7"/>
                <a:gd name="T15" fmla="*/ 5 h 9"/>
                <a:gd name="T16" fmla="*/ 2 w 7"/>
                <a:gd name="T17" fmla="*/ 6 h 9"/>
                <a:gd name="T18" fmla="*/ 3 w 7"/>
                <a:gd name="T19" fmla="*/ 7 h 9"/>
                <a:gd name="T20" fmla="*/ 5 w 7"/>
                <a:gd name="T21" fmla="*/ 8 h 9"/>
                <a:gd name="T22" fmla="*/ 7 w 7"/>
                <a:gd name="T23" fmla="*/ 9 h 9"/>
                <a:gd name="T24" fmla="*/ 5 w 7"/>
                <a:gd name="T25" fmla="*/ 8 h 9"/>
                <a:gd name="T26" fmla="*/ 3 w 7"/>
                <a:gd name="T27" fmla="*/ 7 h 9"/>
                <a:gd name="T28" fmla="*/ 1 w 7"/>
                <a:gd name="T29" fmla="*/ 7 h 9"/>
                <a:gd name="T30" fmla="*/ 0 w 7"/>
                <a:gd name="T31" fmla="*/ 6 h 9"/>
                <a:gd name="T32" fmla="*/ 0 w 7"/>
                <a:gd name="T33" fmla="*/ 4 h 9"/>
                <a:gd name="T34" fmla="*/ 0 w 7"/>
                <a:gd name="T35" fmla="*/ 4 h 9"/>
                <a:gd name="T36" fmla="*/ 1 w 7"/>
                <a:gd name="T37" fmla="*/ 3 h 9"/>
                <a:gd name="T38" fmla="*/ 1 w 7"/>
                <a:gd name="T39" fmla="*/ 2 h 9"/>
                <a:gd name="T40" fmla="*/ 1 w 7"/>
                <a:gd name="T41" fmla="*/ 2 h 9"/>
                <a:gd name="T42" fmla="*/ 2 w 7"/>
                <a:gd name="T43" fmla="*/ 1 h 9"/>
                <a:gd name="T44" fmla="*/ 4 w 7"/>
                <a:gd name="T4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" h="9">
                  <a:moveTo>
                    <a:pt x="4" y="0"/>
                  </a:moveTo>
                  <a:cubicBezTo>
                    <a:pt x="4" y="0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8"/>
                    <a:pt x="7" y="9"/>
                    <a:pt x="7" y="9"/>
                  </a:cubicBezTo>
                  <a:cubicBezTo>
                    <a:pt x="7" y="9"/>
                    <a:pt x="6" y="8"/>
                    <a:pt x="5" y="8"/>
                  </a:cubicBezTo>
                  <a:cubicBezTo>
                    <a:pt x="4" y="8"/>
                    <a:pt x="3" y="8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4" y="0"/>
                    <a:pt x="4" y="0"/>
                  </a:cubicBezTo>
                  <a:close/>
                </a:path>
              </a:pathLst>
            </a:custGeom>
            <a:solidFill>
              <a:srgbClr val="A46D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6168907" y="3922093"/>
              <a:ext cx="187569" cy="165757"/>
            </a:xfrm>
            <a:custGeom>
              <a:avLst/>
              <a:gdLst>
                <a:gd name="T0" fmla="*/ 15 w 18"/>
                <a:gd name="T1" fmla="*/ 0 h 16"/>
                <a:gd name="T2" fmla="*/ 1 w 18"/>
                <a:gd name="T3" fmla="*/ 5 h 16"/>
                <a:gd name="T4" fmla="*/ 0 w 18"/>
                <a:gd name="T5" fmla="*/ 7 h 16"/>
                <a:gd name="T6" fmla="*/ 9 w 18"/>
                <a:gd name="T7" fmla="*/ 16 h 16"/>
                <a:gd name="T8" fmla="*/ 18 w 18"/>
                <a:gd name="T9" fmla="*/ 7 h 16"/>
                <a:gd name="T10" fmla="*/ 15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15" y="0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0" y="6"/>
                    <a:pt x="0" y="7"/>
                  </a:cubicBezTo>
                  <a:cubicBezTo>
                    <a:pt x="0" y="12"/>
                    <a:pt x="4" y="16"/>
                    <a:pt x="9" y="16"/>
                  </a:cubicBezTo>
                  <a:cubicBezTo>
                    <a:pt x="14" y="16"/>
                    <a:pt x="18" y="12"/>
                    <a:pt x="18" y="7"/>
                  </a:cubicBezTo>
                  <a:cubicBezTo>
                    <a:pt x="18" y="4"/>
                    <a:pt x="17" y="2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>
              <a:off x="6221251" y="3943901"/>
              <a:ext cx="113413" cy="113413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22"/>
            <p:cNvSpPr>
              <a:spLocks noChangeArrowheads="1"/>
            </p:cNvSpPr>
            <p:nvPr/>
          </p:nvSpPr>
          <p:spPr bwMode="auto">
            <a:xfrm>
              <a:off x="6243060" y="3974437"/>
              <a:ext cx="30536" cy="305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5776324" y="3830488"/>
              <a:ext cx="183205" cy="82880"/>
            </a:xfrm>
            <a:custGeom>
              <a:avLst/>
              <a:gdLst>
                <a:gd name="T0" fmla="*/ 40 w 42"/>
                <a:gd name="T1" fmla="*/ 19 h 19"/>
                <a:gd name="T2" fmla="*/ 42 w 42"/>
                <a:gd name="T3" fmla="*/ 12 h 19"/>
                <a:gd name="T4" fmla="*/ 2 w 42"/>
                <a:gd name="T5" fmla="*/ 0 h 19"/>
                <a:gd name="T6" fmla="*/ 0 w 42"/>
                <a:gd name="T7" fmla="*/ 7 h 19"/>
                <a:gd name="T8" fmla="*/ 40 w 42"/>
                <a:gd name="T9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9">
                  <a:moveTo>
                    <a:pt x="40" y="19"/>
                  </a:moveTo>
                  <a:lnTo>
                    <a:pt x="42" y="12"/>
                  </a:lnTo>
                  <a:lnTo>
                    <a:pt x="2" y="0"/>
                  </a:lnTo>
                  <a:lnTo>
                    <a:pt x="0" y="7"/>
                  </a:lnTo>
                  <a:lnTo>
                    <a:pt x="40" y="19"/>
                  </a:lnTo>
                  <a:close/>
                </a:path>
              </a:pathLst>
            </a:cu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5776324" y="3922093"/>
              <a:ext cx="183205" cy="165757"/>
            </a:xfrm>
            <a:custGeom>
              <a:avLst/>
              <a:gdLst>
                <a:gd name="T0" fmla="*/ 3 w 18"/>
                <a:gd name="T1" fmla="*/ 0 h 16"/>
                <a:gd name="T2" fmla="*/ 17 w 18"/>
                <a:gd name="T3" fmla="*/ 5 h 16"/>
                <a:gd name="T4" fmla="*/ 18 w 18"/>
                <a:gd name="T5" fmla="*/ 7 h 16"/>
                <a:gd name="T6" fmla="*/ 9 w 18"/>
                <a:gd name="T7" fmla="*/ 16 h 16"/>
                <a:gd name="T8" fmla="*/ 0 w 18"/>
                <a:gd name="T9" fmla="*/ 7 h 16"/>
                <a:gd name="T10" fmla="*/ 3 w 18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">
                  <a:moveTo>
                    <a:pt x="3" y="0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7" y="6"/>
                    <a:pt x="18" y="6"/>
                    <a:pt x="18" y="7"/>
                  </a:cubicBezTo>
                  <a:cubicBezTo>
                    <a:pt x="18" y="12"/>
                    <a:pt x="14" y="16"/>
                    <a:pt x="9" y="16"/>
                  </a:cubicBezTo>
                  <a:cubicBezTo>
                    <a:pt x="4" y="16"/>
                    <a:pt x="0" y="12"/>
                    <a:pt x="0" y="7"/>
                  </a:cubicBezTo>
                  <a:cubicBezTo>
                    <a:pt x="0" y="4"/>
                    <a:pt x="1" y="2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5793772" y="3943901"/>
              <a:ext cx="113413" cy="113413"/>
            </a:xfrm>
            <a:prstGeom prst="ellipse">
              <a:avLst/>
            </a:prstGeom>
            <a:solidFill>
              <a:srgbClr val="414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26"/>
            <p:cNvSpPr>
              <a:spLocks noChangeArrowheads="1"/>
            </p:cNvSpPr>
            <p:nvPr/>
          </p:nvSpPr>
          <p:spPr bwMode="auto">
            <a:xfrm>
              <a:off x="5859201" y="3974437"/>
              <a:ext cx="30536" cy="30536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876649" y="4236159"/>
              <a:ext cx="344602" cy="165757"/>
            </a:xfrm>
            <a:custGeom>
              <a:avLst/>
              <a:gdLst>
                <a:gd name="T0" fmla="*/ 0 w 33"/>
                <a:gd name="T1" fmla="*/ 4 h 16"/>
                <a:gd name="T2" fmla="*/ 33 w 33"/>
                <a:gd name="T3" fmla="*/ 0 h 16"/>
                <a:gd name="T4" fmla="*/ 0 w 33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0" y="4"/>
                  </a:moveTo>
                  <a:cubicBezTo>
                    <a:pt x="10" y="15"/>
                    <a:pt x="26" y="16"/>
                    <a:pt x="3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5876649" y="4236159"/>
              <a:ext cx="344602" cy="165757"/>
            </a:xfrm>
            <a:custGeom>
              <a:avLst/>
              <a:gdLst>
                <a:gd name="T0" fmla="*/ 0 w 33"/>
                <a:gd name="T1" fmla="*/ 4 h 16"/>
                <a:gd name="T2" fmla="*/ 33 w 33"/>
                <a:gd name="T3" fmla="*/ 0 h 16"/>
                <a:gd name="T4" fmla="*/ 0 w 33"/>
                <a:gd name="T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16">
                  <a:moveTo>
                    <a:pt x="0" y="4"/>
                  </a:moveTo>
                  <a:cubicBezTo>
                    <a:pt x="10" y="15"/>
                    <a:pt x="26" y="16"/>
                    <a:pt x="33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9"/>
            <p:cNvSpPr>
              <a:spLocks noChangeArrowheads="1"/>
            </p:cNvSpPr>
            <p:nvPr/>
          </p:nvSpPr>
          <p:spPr bwMode="auto">
            <a:xfrm>
              <a:off x="5492790" y="5413907"/>
              <a:ext cx="1164429" cy="53334"/>
            </a:xfrm>
            <a:prstGeom prst="rect">
              <a:avLst/>
            </a:prstGeom>
            <a:solidFill>
              <a:srgbClr val="242424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0"/>
            <p:cNvSpPr>
              <a:spLocks/>
            </p:cNvSpPr>
            <p:nvPr/>
          </p:nvSpPr>
          <p:spPr bwMode="auto">
            <a:xfrm>
              <a:off x="5942081" y="4454260"/>
              <a:ext cx="257361" cy="1025079"/>
            </a:xfrm>
            <a:custGeom>
              <a:avLst/>
              <a:gdLst>
                <a:gd name="T0" fmla="*/ 19 w 59"/>
                <a:gd name="T1" fmla="*/ 0 h 235"/>
                <a:gd name="T2" fmla="*/ 0 w 59"/>
                <a:gd name="T3" fmla="*/ 189 h 235"/>
                <a:gd name="T4" fmla="*/ 31 w 59"/>
                <a:gd name="T5" fmla="*/ 235 h 235"/>
                <a:gd name="T6" fmla="*/ 59 w 59"/>
                <a:gd name="T7" fmla="*/ 187 h 235"/>
                <a:gd name="T8" fmla="*/ 40 w 59"/>
                <a:gd name="T9" fmla="*/ 0 h 235"/>
                <a:gd name="T10" fmla="*/ 19 w 59"/>
                <a:gd name="T11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9" h="235">
                  <a:moveTo>
                    <a:pt x="19" y="0"/>
                  </a:moveTo>
                  <a:lnTo>
                    <a:pt x="0" y="189"/>
                  </a:lnTo>
                  <a:lnTo>
                    <a:pt x="31" y="235"/>
                  </a:lnTo>
                  <a:lnTo>
                    <a:pt x="59" y="187"/>
                  </a:lnTo>
                  <a:lnTo>
                    <a:pt x="40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6260508" y="4742154"/>
              <a:ext cx="231189" cy="21812"/>
            </a:xfrm>
            <a:custGeom>
              <a:avLst/>
              <a:gdLst>
                <a:gd name="T0" fmla="*/ 22 w 22"/>
                <a:gd name="T1" fmla="*/ 0 h 2"/>
                <a:gd name="T2" fmla="*/ 0 w 22"/>
                <a:gd name="T3" fmla="*/ 0 h 2"/>
                <a:gd name="T4" fmla="*/ 11 w 22"/>
                <a:gd name="T5" fmla="*/ 2 h 2"/>
                <a:gd name="T6" fmla="*/ 22 w 2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2">
                  <a:moveTo>
                    <a:pt x="2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4" y="2"/>
                    <a:pt x="11" y="2"/>
                  </a:cubicBezTo>
                  <a:cubicBezTo>
                    <a:pt x="14" y="2"/>
                    <a:pt x="18" y="1"/>
                    <a:pt x="2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2"/>
            <p:cNvSpPr>
              <a:spLocks/>
            </p:cNvSpPr>
            <p:nvPr/>
          </p:nvSpPr>
          <p:spPr bwMode="auto">
            <a:xfrm>
              <a:off x="5418637" y="3293960"/>
              <a:ext cx="1395850" cy="776442"/>
            </a:xfrm>
            <a:custGeom>
              <a:avLst/>
              <a:gdLst>
                <a:gd name="T0" fmla="*/ 121 w 134"/>
                <a:gd name="T1" fmla="*/ 40 h 75"/>
                <a:gd name="T2" fmla="*/ 134 w 134"/>
                <a:gd name="T3" fmla="*/ 35 h 75"/>
                <a:gd name="T4" fmla="*/ 74 w 134"/>
                <a:gd name="T5" fmla="*/ 3 h 75"/>
                <a:gd name="T6" fmla="*/ 74 w 134"/>
                <a:gd name="T7" fmla="*/ 3 h 75"/>
                <a:gd name="T8" fmla="*/ 42 w 134"/>
                <a:gd name="T9" fmla="*/ 12 h 75"/>
                <a:gd name="T10" fmla="*/ 14 w 134"/>
                <a:gd name="T11" fmla="*/ 18 h 75"/>
                <a:gd name="T12" fmla="*/ 6 w 134"/>
                <a:gd name="T13" fmla="*/ 65 h 75"/>
                <a:gd name="T14" fmla="*/ 6 w 134"/>
                <a:gd name="T15" fmla="*/ 75 h 75"/>
                <a:gd name="T16" fmla="*/ 9 w 134"/>
                <a:gd name="T17" fmla="*/ 75 h 75"/>
                <a:gd name="T18" fmla="*/ 9 w 134"/>
                <a:gd name="T19" fmla="*/ 66 h 75"/>
                <a:gd name="T20" fmla="*/ 37 w 134"/>
                <a:gd name="T21" fmla="*/ 24 h 75"/>
                <a:gd name="T22" fmla="*/ 115 w 134"/>
                <a:gd name="T23" fmla="*/ 55 h 75"/>
                <a:gd name="T24" fmla="*/ 117 w 134"/>
                <a:gd name="T25" fmla="*/ 66 h 75"/>
                <a:gd name="T26" fmla="*/ 117 w 134"/>
                <a:gd name="T27" fmla="*/ 75 h 75"/>
                <a:gd name="T28" fmla="*/ 121 w 134"/>
                <a:gd name="T29" fmla="*/ 75 h 75"/>
                <a:gd name="T30" fmla="*/ 121 w 134"/>
                <a:gd name="T31" fmla="*/ 65 h 75"/>
                <a:gd name="T32" fmla="*/ 122 w 134"/>
                <a:gd name="T33" fmla="*/ 55 h 75"/>
                <a:gd name="T34" fmla="*/ 134 w 134"/>
                <a:gd name="T35" fmla="*/ 49 h 75"/>
                <a:gd name="T36" fmla="*/ 121 w 134"/>
                <a:gd name="T37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4" h="75">
                  <a:moveTo>
                    <a:pt x="121" y="40"/>
                  </a:moveTo>
                  <a:cubicBezTo>
                    <a:pt x="134" y="35"/>
                    <a:pt x="134" y="35"/>
                    <a:pt x="134" y="35"/>
                  </a:cubicBezTo>
                  <a:cubicBezTo>
                    <a:pt x="118" y="30"/>
                    <a:pt x="98" y="3"/>
                    <a:pt x="74" y="3"/>
                  </a:cubicBezTo>
                  <a:cubicBezTo>
                    <a:pt x="74" y="3"/>
                    <a:pt x="74" y="3"/>
                    <a:pt x="74" y="3"/>
                  </a:cubicBezTo>
                  <a:cubicBezTo>
                    <a:pt x="74" y="3"/>
                    <a:pt x="60" y="0"/>
                    <a:pt x="42" y="12"/>
                  </a:cubicBezTo>
                  <a:cubicBezTo>
                    <a:pt x="42" y="12"/>
                    <a:pt x="25" y="7"/>
                    <a:pt x="14" y="18"/>
                  </a:cubicBezTo>
                  <a:cubicBezTo>
                    <a:pt x="14" y="18"/>
                    <a:pt x="0" y="28"/>
                    <a:pt x="6" y="65"/>
                  </a:cubicBezTo>
                  <a:cubicBezTo>
                    <a:pt x="6" y="66"/>
                    <a:pt x="6" y="74"/>
                    <a:pt x="6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67"/>
                    <a:pt x="9" y="66"/>
                  </a:cubicBezTo>
                  <a:cubicBezTo>
                    <a:pt x="11" y="59"/>
                    <a:pt x="36" y="40"/>
                    <a:pt x="37" y="24"/>
                  </a:cubicBezTo>
                  <a:cubicBezTo>
                    <a:pt x="49" y="39"/>
                    <a:pt x="90" y="55"/>
                    <a:pt x="115" y="55"/>
                  </a:cubicBezTo>
                  <a:cubicBezTo>
                    <a:pt x="116" y="59"/>
                    <a:pt x="117" y="62"/>
                    <a:pt x="117" y="66"/>
                  </a:cubicBezTo>
                  <a:cubicBezTo>
                    <a:pt x="117" y="66"/>
                    <a:pt x="117" y="74"/>
                    <a:pt x="117" y="7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21" y="75"/>
                    <a:pt x="121" y="67"/>
                    <a:pt x="121" y="65"/>
                  </a:cubicBezTo>
                  <a:cubicBezTo>
                    <a:pt x="121" y="63"/>
                    <a:pt x="122" y="60"/>
                    <a:pt x="122" y="55"/>
                  </a:cubicBezTo>
                  <a:cubicBezTo>
                    <a:pt x="127" y="54"/>
                    <a:pt x="131" y="52"/>
                    <a:pt x="134" y="49"/>
                  </a:cubicBezTo>
                  <a:cubicBezTo>
                    <a:pt x="134" y="49"/>
                    <a:pt x="121" y="45"/>
                    <a:pt x="121" y="40"/>
                  </a:cubicBezTo>
                </a:path>
              </a:pathLst>
            </a:custGeom>
            <a:solidFill>
              <a:srgbClr val="75524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1"/>
            <p:cNvSpPr>
              <a:spLocks/>
            </p:cNvSpPr>
            <p:nvPr/>
          </p:nvSpPr>
          <p:spPr bwMode="auto">
            <a:xfrm>
              <a:off x="4288867" y="2805413"/>
              <a:ext cx="1217008" cy="1958553"/>
            </a:xfrm>
            <a:custGeom>
              <a:avLst/>
              <a:gdLst>
                <a:gd name="T0" fmla="*/ 84 w 117"/>
                <a:gd name="T1" fmla="*/ 46 h 189"/>
                <a:gd name="T2" fmla="*/ 111 w 117"/>
                <a:gd name="T3" fmla="*/ 26 h 189"/>
                <a:gd name="T4" fmla="*/ 114 w 117"/>
                <a:gd name="T5" fmla="*/ 13 h 189"/>
                <a:gd name="T6" fmla="*/ 102 w 117"/>
                <a:gd name="T7" fmla="*/ 15 h 189"/>
                <a:gd name="T8" fmla="*/ 88 w 117"/>
                <a:gd name="T9" fmla="*/ 27 h 189"/>
                <a:gd name="T10" fmla="*/ 72 w 117"/>
                <a:gd name="T11" fmla="*/ 18 h 189"/>
                <a:gd name="T12" fmla="*/ 75 w 117"/>
                <a:gd name="T13" fmla="*/ 15 h 189"/>
                <a:gd name="T14" fmla="*/ 70 w 117"/>
                <a:gd name="T15" fmla="*/ 1 h 189"/>
                <a:gd name="T16" fmla="*/ 63 w 117"/>
                <a:gd name="T17" fmla="*/ 3 h 189"/>
                <a:gd name="T18" fmla="*/ 40 w 117"/>
                <a:gd name="T19" fmla="*/ 21 h 189"/>
                <a:gd name="T20" fmla="*/ 37 w 117"/>
                <a:gd name="T21" fmla="*/ 37 h 189"/>
                <a:gd name="T22" fmla="*/ 35 w 117"/>
                <a:gd name="T23" fmla="*/ 43 h 189"/>
                <a:gd name="T24" fmla="*/ 14 w 117"/>
                <a:gd name="T25" fmla="*/ 164 h 189"/>
                <a:gd name="T26" fmla="*/ 89 w 117"/>
                <a:gd name="T27" fmla="*/ 182 h 189"/>
                <a:gd name="T28" fmla="*/ 92 w 117"/>
                <a:gd name="T29" fmla="*/ 156 h 189"/>
                <a:gd name="T30" fmla="*/ 38 w 117"/>
                <a:gd name="T31" fmla="*/ 144 h 189"/>
                <a:gd name="T32" fmla="*/ 67 w 117"/>
                <a:gd name="T33" fmla="*/ 54 h 189"/>
                <a:gd name="T34" fmla="*/ 84 w 117"/>
                <a:gd name="T35" fmla="*/ 46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189">
                  <a:moveTo>
                    <a:pt x="84" y="46"/>
                  </a:moveTo>
                  <a:cubicBezTo>
                    <a:pt x="95" y="41"/>
                    <a:pt x="101" y="35"/>
                    <a:pt x="111" y="26"/>
                  </a:cubicBezTo>
                  <a:cubicBezTo>
                    <a:pt x="114" y="23"/>
                    <a:pt x="117" y="16"/>
                    <a:pt x="114" y="13"/>
                  </a:cubicBezTo>
                  <a:cubicBezTo>
                    <a:pt x="112" y="11"/>
                    <a:pt x="106" y="11"/>
                    <a:pt x="102" y="15"/>
                  </a:cubicBezTo>
                  <a:cubicBezTo>
                    <a:pt x="94" y="23"/>
                    <a:pt x="88" y="27"/>
                    <a:pt x="88" y="27"/>
                  </a:cubicBezTo>
                  <a:cubicBezTo>
                    <a:pt x="78" y="28"/>
                    <a:pt x="71" y="27"/>
                    <a:pt x="72" y="18"/>
                  </a:cubicBezTo>
                  <a:cubicBezTo>
                    <a:pt x="72" y="17"/>
                    <a:pt x="74" y="16"/>
                    <a:pt x="75" y="15"/>
                  </a:cubicBezTo>
                  <a:cubicBezTo>
                    <a:pt x="75" y="15"/>
                    <a:pt x="72" y="9"/>
                    <a:pt x="70" y="1"/>
                  </a:cubicBezTo>
                  <a:cubicBezTo>
                    <a:pt x="69" y="0"/>
                    <a:pt x="64" y="3"/>
                    <a:pt x="63" y="3"/>
                  </a:cubicBezTo>
                  <a:cubicBezTo>
                    <a:pt x="48" y="9"/>
                    <a:pt x="46" y="12"/>
                    <a:pt x="40" y="21"/>
                  </a:cubicBezTo>
                  <a:cubicBezTo>
                    <a:pt x="37" y="25"/>
                    <a:pt x="37" y="32"/>
                    <a:pt x="37" y="37"/>
                  </a:cubicBezTo>
                  <a:cubicBezTo>
                    <a:pt x="37" y="41"/>
                    <a:pt x="35" y="43"/>
                    <a:pt x="35" y="43"/>
                  </a:cubicBezTo>
                  <a:cubicBezTo>
                    <a:pt x="35" y="43"/>
                    <a:pt x="0" y="144"/>
                    <a:pt x="14" y="164"/>
                  </a:cubicBezTo>
                  <a:cubicBezTo>
                    <a:pt x="32" y="189"/>
                    <a:pt x="89" y="182"/>
                    <a:pt x="89" y="182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2" y="156"/>
                    <a:pt x="38" y="153"/>
                    <a:pt x="38" y="144"/>
                  </a:cubicBezTo>
                  <a:cubicBezTo>
                    <a:pt x="37" y="128"/>
                    <a:pt x="67" y="54"/>
                    <a:pt x="67" y="54"/>
                  </a:cubicBezTo>
                  <a:cubicBezTo>
                    <a:pt x="67" y="54"/>
                    <a:pt x="78" y="49"/>
                    <a:pt x="84" y="46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2"/>
            <p:cNvSpPr>
              <a:spLocks/>
            </p:cNvSpPr>
            <p:nvPr/>
          </p:nvSpPr>
          <p:spPr bwMode="auto">
            <a:xfrm>
              <a:off x="6461161" y="2805413"/>
              <a:ext cx="1483091" cy="1914933"/>
            </a:xfrm>
            <a:custGeom>
              <a:avLst/>
              <a:gdLst>
                <a:gd name="T0" fmla="*/ 81 w 143"/>
                <a:gd name="T1" fmla="*/ 44 h 185"/>
                <a:gd name="T2" fmla="*/ 79 w 143"/>
                <a:gd name="T3" fmla="*/ 37 h 185"/>
                <a:gd name="T4" fmla="*/ 76 w 143"/>
                <a:gd name="T5" fmla="*/ 21 h 185"/>
                <a:gd name="T6" fmla="*/ 54 w 143"/>
                <a:gd name="T7" fmla="*/ 4 h 185"/>
                <a:gd name="T8" fmla="*/ 46 w 143"/>
                <a:gd name="T9" fmla="*/ 1 h 185"/>
                <a:gd name="T10" fmla="*/ 41 w 143"/>
                <a:gd name="T11" fmla="*/ 15 h 185"/>
                <a:gd name="T12" fmla="*/ 44 w 143"/>
                <a:gd name="T13" fmla="*/ 19 h 185"/>
                <a:gd name="T14" fmla="*/ 28 w 143"/>
                <a:gd name="T15" fmla="*/ 28 h 185"/>
                <a:gd name="T16" fmla="*/ 14 w 143"/>
                <a:gd name="T17" fmla="*/ 15 h 185"/>
                <a:gd name="T18" fmla="*/ 2 w 143"/>
                <a:gd name="T19" fmla="*/ 14 h 185"/>
                <a:gd name="T20" fmla="*/ 5 w 143"/>
                <a:gd name="T21" fmla="*/ 26 h 185"/>
                <a:gd name="T22" fmla="*/ 32 w 143"/>
                <a:gd name="T23" fmla="*/ 46 h 185"/>
                <a:gd name="T24" fmla="*/ 50 w 143"/>
                <a:gd name="T25" fmla="*/ 54 h 185"/>
                <a:gd name="T26" fmla="*/ 99 w 143"/>
                <a:gd name="T27" fmla="*/ 144 h 185"/>
                <a:gd name="T28" fmla="*/ 44 w 143"/>
                <a:gd name="T29" fmla="*/ 157 h 185"/>
                <a:gd name="T30" fmla="*/ 47 w 143"/>
                <a:gd name="T31" fmla="*/ 182 h 185"/>
                <a:gd name="T32" fmla="*/ 122 w 143"/>
                <a:gd name="T33" fmla="*/ 164 h 185"/>
                <a:gd name="T34" fmla="*/ 81 w 143"/>
                <a:gd name="T35" fmla="*/ 44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185">
                  <a:moveTo>
                    <a:pt x="81" y="44"/>
                  </a:moveTo>
                  <a:cubicBezTo>
                    <a:pt x="81" y="44"/>
                    <a:pt x="79" y="41"/>
                    <a:pt x="79" y="37"/>
                  </a:cubicBezTo>
                  <a:cubicBezTo>
                    <a:pt x="79" y="33"/>
                    <a:pt x="79" y="25"/>
                    <a:pt x="76" y="21"/>
                  </a:cubicBezTo>
                  <a:cubicBezTo>
                    <a:pt x="70" y="12"/>
                    <a:pt x="68" y="9"/>
                    <a:pt x="54" y="4"/>
                  </a:cubicBezTo>
                  <a:cubicBezTo>
                    <a:pt x="52" y="3"/>
                    <a:pt x="47" y="0"/>
                    <a:pt x="46" y="1"/>
                  </a:cubicBezTo>
                  <a:cubicBezTo>
                    <a:pt x="44" y="10"/>
                    <a:pt x="41" y="15"/>
                    <a:pt x="41" y="15"/>
                  </a:cubicBezTo>
                  <a:cubicBezTo>
                    <a:pt x="42" y="16"/>
                    <a:pt x="44" y="17"/>
                    <a:pt x="44" y="19"/>
                  </a:cubicBezTo>
                  <a:cubicBezTo>
                    <a:pt x="45" y="27"/>
                    <a:pt x="38" y="28"/>
                    <a:pt x="28" y="28"/>
                  </a:cubicBezTo>
                  <a:cubicBezTo>
                    <a:pt x="28" y="28"/>
                    <a:pt x="22" y="23"/>
                    <a:pt x="14" y="15"/>
                  </a:cubicBezTo>
                  <a:cubicBezTo>
                    <a:pt x="10" y="11"/>
                    <a:pt x="4" y="11"/>
                    <a:pt x="2" y="14"/>
                  </a:cubicBezTo>
                  <a:cubicBezTo>
                    <a:pt x="0" y="17"/>
                    <a:pt x="2" y="23"/>
                    <a:pt x="5" y="26"/>
                  </a:cubicBezTo>
                  <a:cubicBezTo>
                    <a:pt x="15" y="35"/>
                    <a:pt x="21" y="41"/>
                    <a:pt x="32" y="46"/>
                  </a:cubicBezTo>
                  <a:cubicBezTo>
                    <a:pt x="38" y="49"/>
                    <a:pt x="50" y="54"/>
                    <a:pt x="50" y="54"/>
                  </a:cubicBezTo>
                  <a:cubicBezTo>
                    <a:pt x="50" y="54"/>
                    <a:pt x="99" y="128"/>
                    <a:pt x="99" y="144"/>
                  </a:cubicBezTo>
                  <a:cubicBezTo>
                    <a:pt x="99" y="153"/>
                    <a:pt x="44" y="157"/>
                    <a:pt x="44" y="157"/>
                  </a:cubicBezTo>
                  <a:cubicBezTo>
                    <a:pt x="47" y="182"/>
                    <a:pt x="47" y="182"/>
                    <a:pt x="47" y="182"/>
                  </a:cubicBezTo>
                  <a:cubicBezTo>
                    <a:pt x="47" y="182"/>
                    <a:pt x="91" y="185"/>
                    <a:pt x="122" y="164"/>
                  </a:cubicBezTo>
                  <a:cubicBezTo>
                    <a:pt x="143" y="150"/>
                    <a:pt x="81" y="44"/>
                    <a:pt x="81" y="44"/>
                  </a:cubicBezTo>
                  <a:close/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3"/>
            <p:cNvSpPr>
              <a:spLocks/>
            </p:cNvSpPr>
            <p:nvPr/>
          </p:nvSpPr>
          <p:spPr bwMode="auto">
            <a:xfrm>
              <a:off x="5139467" y="4380104"/>
              <a:ext cx="353326" cy="362050"/>
            </a:xfrm>
            <a:custGeom>
              <a:avLst/>
              <a:gdLst>
                <a:gd name="T0" fmla="*/ 0 w 81"/>
                <a:gd name="T1" fmla="*/ 0 h 83"/>
                <a:gd name="T2" fmla="*/ 0 w 81"/>
                <a:gd name="T3" fmla="*/ 83 h 83"/>
                <a:gd name="T4" fmla="*/ 81 w 81"/>
                <a:gd name="T5" fmla="*/ 83 h 83"/>
                <a:gd name="T6" fmla="*/ 81 w 81"/>
                <a:gd name="T7" fmla="*/ 7 h 83"/>
                <a:gd name="T8" fmla="*/ 0 w 81"/>
                <a:gd name="T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83">
                  <a:moveTo>
                    <a:pt x="0" y="0"/>
                  </a:moveTo>
                  <a:lnTo>
                    <a:pt x="0" y="83"/>
                  </a:lnTo>
                  <a:lnTo>
                    <a:pt x="81" y="83"/>
                  </a:lnTo>
                  <a:lnTo>
                    <a:pt x="8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94"/>
            <p:cNvSpPr>
              <a:spLocks/>
            </p:cNvSpPr>
            <p:nvPr/>
          </p:nvSpPr>
          <p:spPr bwMode="auto">
            <a:xfrm>
              <a:off x="6640110" y="4380104"/>
              <a:ext cx="318325" cy="370774"/>
            </a:xfrm>
            <a:custGeom>
              <a:avLst/>
              <a:gdLst>
                <a:gd name="T0" fmla="*/ 83 w 83"/>
                <a:gd name="T1" fmla="*/ 0 h 85"/>
                <a:gd name="T2" fmla="*/ 83 w 83"/>
                <a:gd name="T3" fmla="*/ 85 h 85"/>
                <a:gd name="T4" fmla="*/ 2 w 83"/>
                <a:gd name="T5" fmla="*/ 85 h 85"/>
                <a:gd name="T6" fmla="*/ 0 w 83"/>
                <a:gd name="T7" fmla="*/ 9 h 85"/>
                <a:gd name="T8" fmla="*/ 83 w 83"/>
                <a:gd name="T9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85">
                  <a:moveTo>
                    <a:pt x="83" y="0"/>
                  </a:moveTo>
                  <a:lnTo>
                    <a:pt x="83" y="85"/>
                  </a:lnTo>
                  <a:lnTo>
                    <a:pt x="2" y="85"/>
                  </a:lnTo>
                  <a:lnTo>
                    <a:pt x="0" y="9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bg1"/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Our Mission</a:t>
            </a:r>
            <a:endParaRPr lang="en-GB" sz="4000" b="1" dirty="0">
              <a:solidFill>
                <a:schemeClr val="bg1"/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grpSp>
        <p:nvGrpSpPr>
          <p:cNvPr id="4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bg1"/>
          </a:solidFill>
        </p:grpSpPr>
        <p:sp>
          <p:nvSpPr>
            <p:cNvPr id="4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5" name="Oval 4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</a:t>
              </a:fld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86064798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  <p:bldP spid="38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Process Flow Chart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2" name="Oval 3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5" name="Rounded Rectangle 3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1538569" y="5237406"/>
            <a:ext cx="9144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“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donaskamare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Loremanan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.”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1791477" y="3574345"/>
            <a:ext cx="2521690" cy="975874"/>
            <a:chOff x="1791477" y="3574345"/>
            <a:chExt cx="2521690" cy="975874"/>
          </a:xfrm>
        </p:grpSpPr>
        <p:sp>
          <p:nvSpPr>
            <p:cNvPr id="52" name="TextBox 51"/>
            <p:cNvSpPr txBox="1"/>
            <p:nvPr/>
          </p:nvSpPr>
          <p:spPr>
            <a:xfrm>
              <a:off x="2494265" y="3574345"/>
              <a:ext cx="11103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Process 1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791987" y="3574345"/>
            <a:ext cx="2521690" cy="975874"/>
            <a:chOff x="1791477" y="3574345"/>
            <a:chExt cx="2521690" cy="975874"/>
          </a:xfrm>
        </p:grpSpPr>
        <p:sp>
          <p:nvSpPr>
            <p:cNvPr id="56" name="TextBox 55"/>
            <p:cNvSpPr txBox="1"/>
            <p:nvPr/>
          </p:nvSpPr>
          <p:spPr>
            <a:xfrm>
              <a:off x="2498273" y="3574345"/>
              <a:ext cx="11022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Process 3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835938" y="2146342"/>
            <a:ext cx="2521690" cy="975874"/>
            <a:chOff x="1791477" y="3574345"/>
            <a:chExt cx="2521690" cy="975874"/>
          </a:xfrm>
        </p:grpSpPr>
        <p:sp>
          <p:nvSpPr>
            <p:cNvPr id="59" name="TextBox 58"/>
            <p:cNvSpPr txBox="1"/>
            <p:nvPr/>
          </p:nvSpPr>
          <p:spPr>
            <a:xfrm>
              <a:off x="2498273" y="3574345"/>
              <a:ext cx="110228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Process 2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546154" y="1232979"/>
            <a:ext cx="3035648" cy="2139530"/>
            <a:chOff x="1546154" y="1232979"/>
            <a:chExt cx="3035648" cy="2139530"/>
          </a:xfrm>
        </p:grpSpPr>
        <p:grpSp>
          <p:nvGrpSpPr>
            <p:cNvPr id="13" name="Group 12"/>
            <p:cNvGrpSpPr/>
            <p:nvPr/>
          </p:nvGrpSpPr>
          <p:grpSpPr>
            <a:xfrm>
              <a:off x="1546154" y="1232979"/>
              <a:ext cx="3035648" cy="2139530"/>
              <a:chOff x="860354" y="1042479"/>
              <a:chExt cx="3466373" cy="2443106"/>
            </a:xfrm>
          </p:grpSpPr>
          <p:sp>
            <p:nvSpPr>
              <p:cNvPr id="14" name="Freeform 5"/>
              <p:cNvSpPr>
                <a:spLocks/>
              </p:cNvSpPr>
              <p:nvPr/>
            </p:nvSpPr>
            <p:spPr bwMode="auto">
              <a:xfrm>
                <a:off x="1095577" y="1954510"/>
                <a:ext cx="2995928" cy="1531075"/>
              </a:xfrm>
              <a:custGeom>
                <a:avLst/>
                <a:gdLst>
                  <a:gd name="T0" fmla="*/ 0 w 1000"/>
                  <a:gd name="T1" fmla="*/ 509 h 509"/>
                  <a:gd name="T2" fmla="*/ 500 w 1000"/>
                  <a:gd name="T3" fmla="*/ 508 h 509"/>
                  <a:gd name="T4" fmla="*/ 1000 w 1000"/>
                  <a:gd name="T5" fmla="*/ 509 h 509"/>
                  <a:gd name="T6" fmla="*/ 500 w 1000"/>
                  <a:gd name="T7" fmla="*/ 5 h 509"/>
                  <a:gd name="T8" fmla="*/ 500 w 1000"/>
                  <a:gd name="T9" fmla="*/ 5 h 509"/>
                  <a:gd name="T10" fmla="*/ 0 w 1000"/>
                  <a:gd name="T11" fmla="*/ 509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0" h="509">
                    <a:moveTo>
                      <a:pt x="0" y="509"/>
                    </a:moveTo>
                    <a:cubicBezTo>
                      <a:pt x="500" y="508"/>
                      <a:pt x="500" y="508"/>
                      <a:pt x="500" y="508"/>
                    </a:cubicBezTo>
                    <a:cubicBezTo>
                      <a:pt x="1000" y="509"/>
                      <a:pt x="1000" y="509"/>
                      <a:pt x="1000" y="509"/>
                    </a:cubicBezTo>
                    <a:cubicBezTo>
                      <a:pt x="959" y="151"/>
                      <a:pt x="729" y="0"/>
                      <a:pt x="500" y="5"/>
                    </a:cubicBezTo>
                    <a:cubicBezTo>
                      <a:pt x="500" y="5"/>
                      <a:pt x="500" y="5"/>
                      <a:pt x="500" y="5"/>
                    </a:cubicBezTo>
                    <a:cubicBezTo>
                      <a:pt x="270" y="0"/>
                      <a:pt x="41" y="151"/>
                      <a:pt x="0" y="509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5" name="Freeform 5"/>
              <p:cNvSpPr>
                <a:spLocks/>
              </p:cNvSpPr>
              <p:nvPr/>
            </p:nvSpPr>
            <p:spPr bwMode="auto">
              <a:xfrm>
                <a:off x="860354" y="1042479"/>
                <a:ext cx="3466373" cy="2439344"/>
              </a:xfrm>
              <a:custGeom>
                <a:avLst/>
                <a:gdLst>
                  <a:gd name="T0" fmla="*/ 6 w 1216"/>
                  <a:gd name="T1" fmla="*/ 854 h 854"/>
                  <a:gd name="T2" fmla="*/ 1216 w 1216"/>
                  <a:gd name="T3" fmla="*/ 85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216" h="854">
                    <a:moveTo>
                      <a:pt x="6" y="854"/>
                    </a:moveTo>
                    <a:cubicBezTo>
                      <a:pt x="0" y="63"/>
                      <a:pt x="1183" y="0"/>
                      <a:pt x="1216" y="854"/>
                    </a:cubicBezTo>
                  </a:path>
                </a:pathLst>
              </a:custGeom>
              <a:noFill/>
              <a:ln w="114300" cap="flat">
                <a:solidFill>
                  <a:schemeClr val="accent3">
                    <a:lumMod val="50000"/>
                  </a:schemeClr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sp>
          <p:nvSpPr>
            <p:cNvPr id="43" name="Shape 3659"/>
            <p:cNvSpPr/>
            <p:nvPr/>
          </p:nvSpPr>
          <p:spPr>
            <a:xfrm>
              <a:off x="2730320" y="2484896"/>
              <a:ext cx="637079" cy="597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440" extrusionOk="0">
                  <a:moveTo>
                    <a:pt x="20097" y="14373"/>
                  </a:moveTo>
                  <a:lnTo>
                    <a:pt x="15990" y="12571"/>
                  </a:lnTo>
                  <a:lnTo>
                    <a:pt x="16463" y="14008"/>
                  </a:lnTo>
                  <a:cubicBezTo>
                    <a:pt x="16439" y="15532"/>
                    <a:pt x="13726" y="16745"/>
                    <a:pt x="10496" y="16745"/>
                  </a:cubicBezTo>
                  <a:cubicBezTo>
                    <a:pt x="7268" y="16745"/>
                    <a:pt x="4553" y="15532"/>
                    <a:pt x="4529" y="14008"/>
                  </a:cubicBezTo>
                  <a:lnTo>
                    <a:pt x="5002" y="12571"/>
                  </a:lnTo>
                  <a:lnTo>
                    <a:pt x="895" y="14373"/>
                  </a:lnTo>
                  <a:cubicBezTo>
                    <a:pt x="-255" y="14878"/>
                    <a:pt x="-304" y="15814"/>
                    <a:pt x="789" y="16451"/>
                  </a:cubicBezTo>
                  <a:lnTo>
                    <a:pt x="8511" y="20962"/>
                  </a:lnTo>
                  <a:cubicBezTo>
                    <a:pt x="9602" y="21600"/>
                    <a:pt x="11390" y="21600"/>
                    <a:pt x="12481" y="20962"/>
                  </a:cubicBezTo>
                  <a:lnTo>
                    <a:pt x="20205" y="16451"/>
                  </a:lnTo>
                  <a:cubicBezTo>
                    <a:pt x="21296" y="15814"/>
                    <a:pt x="21247" y="14878"/>
                    <a:pt x="20097" y="14373"/>
                  </a:cubicBezTo>
                  <a:close/>
                  <a:moveTo>
                    <a:pt x="10496" y="5209"/>
                  </a:moveTo>
                  <a:cubicBezTo>
                    <a:pt x="11724" y="5209"/>
                    <a:pt x="12866" y="4796"/>
                    <a:pt x="13199" y="4152"/>
                  </a:cubicBezTo>
                  <a:cubicBezTo>
                    <a:pt x="12739" y="2744"/>
                    <a:pt x="12343" y="1535"/>
                    <a:pt x="12094" y="773"/>
                  </a:cubicBezTo>
                  <a:cubicBezTo>
                    <a:pt x="11927" y="264"/>
                    <a:pt x="11175" y="0"/>
                    <a:pt x="10496" y="0"/>
                  </a:cubicBezTo>
                  <a:cubicBezTo>
                    <a:pt x="9817" y="0"/>
                    <a:pt x="9065" y="264"/>
                    <a:pt x="8898" y="773"/>
                  </a:cubicBezTo>
                  <a:cubicBezTo>
                    <a:pt x="8649" y="1535"/>
                    <a:pt x="8253" y="2744"/>
                    <a:pt x="7792" y="4152"/>
                  </a:cubicBezTo>
                  <a:cubicBezTo>
                    <a:pt x="8126" y="4796"/>
                    <a:pt x="9268" y="5209"/>
                    <a:pt x="10496" y="5209"/>
                  </a:cubicBezTo>
                  <a:close/>
                  <a:moveTo>
                    <a:pt x="10496" y="13197"/>
                  </a:moveTo>
                  <a:cubicBezTo>
                    <a:pt x="13109" y="13197"/>
                    <a:pt x="15296" y="12229"/>
                    <a:pt x="15429" y="10966"/>
                  </a:cubicBezTo>
                  <a:cubicBezTo>
                    <a:pt x="15041" y="9779"/>
                    <a:pt x="14617" y="8484"/>
                    <a:pt x="14201" y="7211"/>
                  </a:cubicBezTo>
                  <a:cubicBezTo>
                    <a:pt x="13911" y="8118"/>
                    <a:pt x="12316" y="8759"/>
                    <a:pt x="10496" y="8759"/>
                  </a:cubicBezTo>
                  <a:cubicBezTo>
                    <a:pt x="8678" y="8759"/>
                    <a:pt x="7081" y="8118"/>
                    <a:pt x="6791" y="7211"/>
                  </a:cubicBezTo>
                  <a:cubicBezTo>
                    <a:pt x="6375" y="8484"/>
                    <a:pt x="5951" y="9779"/>
                    <a:pt x="5563" y="10966"/>
                  </a:cubicBezTo>
                  <a:cubicBezTo>
                    <a:pt x="5696" y="12229"/>
                    <a:pt x="7883" y="13197"/>
                    <a:pt x="10496" y="1319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566074" y="3369215"/>
            <a:ext cx="3035648" cy="2136236"/>
            <a:chOff x="4566074" y="3369215"/>
            <a:chExt cx="3035648" cy="2136236"/>
          </a:xfrm>
        </p:grpSpPr>
        <p:sp>
          <p:nvSpPr>
            <p:cNvPr id="19" name="Freeform 5"/>
            <p:cNvSpPr>
              <a:spLocks/>
            </p:cNvSpPr>
            <p:nvPr/>
          </p:nvSpPr>
          <p:spPr bwMode="auto">
            <a:xfrm flipV="1">
              <a:off x="4566074" y="3369215"/>
              <a:ext cx="3035648" cy="2136236"/>
            </a:xfrm>
            <a:custGeom>
              <a:avLst/>
              <a:gdLst>
                <a:gd name="T0" fmla="*/ 6 w 1216"/>
                <a:gd name="T1" fmla="*/ 854 h 854"/>
                <a:gd name="T2" fmla="*/ 1216 w 1216"/>
                <a:gd name="T3" fmla="*/ 85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16" h="854">
                  <a:moveTo>
                    <a:pt x="6" y="854"/>
                  </a:moveTo>
                  <a:cubicBezTo>
                    <a:pt x="0" y="63"/>
                    <a:pt x="1183" y="0"/>
                    <a:pt x="1216" y="854"/>
                  </a:cubicBezTo>
                </a:path>
              </a:pathLst>
            </a:custGeom>
            <a:noFill/>
            <a:ln w="114300" cap="flat">
              <a:solidFill>
                <a:schemeClr val="accent3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4772068" y="3380337"/>
              <a:ext cx="2623660" cy="1340827"/>
              <a:chOff x="4772068" y="3380337"/>
              <a:chExt cx="2623660" cy="1340827"/>
            </a:xfrm>
          </p:grpSpPr>
          <p:sp>
            <p:nvSpPr>
              <p:cNvPr id="20" name="Freeform 5"/>
              <p:cNvSpPr>
                <a:spLocks/>
              </p:cNvSpPr>
              <p:nvPr/>
            </p:nvSpPr>
            <p:spPr bwMode="auto">
              <a:xfrm flipV="1">
                <a:off x="4772068" y="3380337"/>
                <a:ext cx="2623660" cy="1340827"/>
              </a:xfrm>
              <a:custGeom>
                <a:avLst/>
                <a:gdLst>
                  <a:gd name="T0" fmla="*/ 0 w 1000"/>
                  <a:gd name="T1" fmla="*/ 509 h 509"/>
                  <a:gd name="T2" fmla="*/ 500 w 1000"/>
                  <a:gd name="T3" fmla="*/ 508 h 509"/>
                  <a:gd name="T4" fmla="*/ 1000 w 1000"/>
                  <a:gd name="T5" fmla="*/ 509 h 509"/>
                  <a:gd name="T6" fmla="*/ 500 w 1000"/>
                  <a:gd name="T7" fmla="*/ 5 h 509"/>
                  <a:gd name="T8" fmla="*/ 500 w 1000"/>
                  <a:gd name="T9" fmla="*/ 5 h 509"/>
                  <a:gd name="T10" fmla="*/ 0 w 1000"/>
                  <a:gd name="T11" fmla="*/ 509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0" h="509">
                    <a:moveTo>
                      <a:pt x="0" y="509"/>
                    </a:moveTo>
                    <a:cubicBezTo>
                      <a:pt x="500" y="508"/>
                      <a:pt x="500" y="508"/>
                      <a:pt x="500" y="508"/>
                    </a:cubicBezTo>
                    <a:cubicBezTo>
                      <a:pt x="1000" y="509"/>
                      <a:pt x="1000" y="509"/>
                      <a:pt x="1000" y="509"/>
                    </a:cubicBezTo>
                    <a:cubicBezTo>
                      <a:pt x="959" y="151"/>
                      <a:pt x="729" y="0"/>
                      <a:pt x="500" y="5"/>
                    </a:cubicBezTo>
                    <a:cubicBezTo>
                      <a:pt x="500" y="5"/>
                      <a:pt x="500" y="5"/>
                      <a:pt x="500" y="5"/>
                    </a:cubicBezTo>
                    <a:cubicBezTo>
                      <a:pt x="270" y="0"/>
                      <a:pt x="41" y="151"/>
                      <a:pt x="0" y="509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4" name="Freeform 21"/>
              <p:cNvSpPr>
                <a:spLocks noEditPoints="1"/>
              </p:cNvSpPr>
              <p:nvPr/>
            </p:nvSpPr>
            <p:spPr bwMode="auto">
              <a:xfrm>
                <a:off x="5825240" y="3636643"/>
                <a:ext cx="517315" cy="590880"/>
              </a:xfrm>
              <a:custGeom>
                <a:avLst/>
                <a:gdLst>
                  <a:gd name="T0" fmla="*/ 432 w 504"/>
                  <a:gd name="T1" fmla="*/ 541 h 577"/>
                  <a:gd name="T2" fmla="*/ 407 w 504"/>
                  <a:gd name="T3" fmla="*/ 541 h 577"/>
                  <a:gd name="T4" fmla="*/ 504 w 504"/>
                  <a:gd name="T5" fmla="*/ 361 h 577"/>
                  <a:gd name="T6" fmla="*/ 341 w 504"/>
                  <a:gd name="T7" fmla="*/ 152 h 577"/>
                  <a:gd name="T8" fmla="*/ 382 w 504"/>
                  <a:gd name="T9" fmla="*/ 75 h 577"/>
                  <a:gd name="T10" fmla="*/ 374 w 504"/>
                  <a:gd name="T11" fmla="*/ 50 h 577"/>
                  <a:gd name="T12" fmla="*/ 277 w 504"/>
                  <a:gd name="T13" fmla="*/ 3 h 577"/>
                  <a:gd name="T14" fmla="*/ 263 w 504"/>
                  <a:gd name="T15" fmla="*/ 2 h 577"/>
                  <a:gd name="T16" fmla="*/ 252 w 504"/>
                  <a:gd name="T17" fmla="*/ 12 h 577"/>
                  <a:gd name="T18" fmla="*/ 137 w 504"/>
                  <a:gd name="T19" fmla="*/ 230 h 577"/>
                  <a:gd name="T20" fmla="*/ 153 w 504"/>
                  <a:gd name="T21" fmla="*/ 280 h 577"/>
                  <a:gd name="T22" fmla="*/ 137 w 504"/>
                  <a:gd name="T23" fmla="*/ 313 h 577"/>
                  <a:gd name="T24" fmla="*/ 202 w 504"/>
                  <a:gd name="T25" fmla="*/ 344 h 577"/>
                  <a:gd name="T26" fmla="*/ 217 w 504"/>
                  <a:gd name="T27" fmla="*/ 312 h 577"/>
                  <a:gd name="T28" fmla="*/ 217 w 504"/>
                  <a:gd name="T29" fmla="*/ 312 h 577"/>
                  <a:gd name="T30" fmla="*/ 267 w 504"/>
                  <a:gd name="T31" fmla="*/ 293 h 577"/>
                  <a:gd name="T32" fmla="*/ 306 w 504"/>
                  <a:gd name="T33" fmla="*/ 219 h 577"/>
                  <a:gd name="T34" fmla="*/ 432 w 504"/>
                  <a:gd name="T35" fmla="*/ 361 h 577"/>
                  <a:gd name="T36" fmla="*/ 288 w 504"/>
                  <a:gd name="T37" fmla="*/ 505 h 577"/>
                  <a:gd name="T38" fmla="*/ 180 w 504"/>
                  <a:gd name="T39" fmla="*/ 469 h 577"/>
                  <a:gd name="T40" fmla="*/ 180 w 504"/>
                  <a:gd name="T41" fmla="*/ 451 h 577"/>
                  <a:gd name="T42" fmla="*/ 198 w 504"/>
                  <a:gd name="T43" fmla="*/ 433 h 577"/>
                  <a:gd name="T44" fmla="*/ 288 w 504"/>
                  <a:gd name="T45" fmla="*/ 433 h 577"/>
                  <a:gd name="T46" fmla="*/ 288 w 504"/>
                  <a:gd name="T47" fmla="*/ 397 h 577"/>
                  <a:gd name="T48" fmla="*/ 149 w 504"/>
                  <a:gd name="T49" fmla="*/ 397 h 577"/>
                  <a:gd name="T50" fmla="*/ 75 w 504"/>
                  <a:gd name="T51" fmla="*/ 397 h 577"/>
                  <a:gd name="T52" fmla="*/ 0 w 504"/>
                  <a:gd name="T53" fmla="*/ 397 h 577"/>
                  <a:gd name="T54" fmla="*/ 0 w 504"/>
                  <a:gd name="T55" fmla="*/ 433 h 577"/>
                  <a:gd name="T56" fmla="*/ 85 w 504"/>
                  <a:gd name="T57" fmla="*/ 433 h 577"/>
                  <a:gd name="T58" fmla="*/ 90 w 504"/>
                  <a:gd name="T59" fmla="*/ 433 h 577"/>
                  <a:gd name="T60" fmla="*/ 108 w 504"/>
                  <a:gd name="T61" fmla="*/ 451 h 577"/>
                  <a:gd name="T62" fmla="*/ 108 w 504"/>
                  <a:gd name="T63" fmla="*/ 469 h 577"/>
                  <a:gd name="T64" fmla="*/ 108 w 504"/>
                  <a:gd name="T65" fmla="*/ 541 h 577"/>
                  <a:gd name="T66" fmla="*/ 36 w 504"/>
                  <a:gd name="T67" fmla="*/ 577 h 577"/>
                  <a:gd name="T68" fmla="*/ 504 w 504"/>
                  <a:gd name="T69" fmla="*/ 577 h 577"/>
                  <a:gd name="T70" fmla="*/ 432 w 504"/>
                  <a:gd name="T71" fmla="*/ 541 h 577"/>
                  <a:gd name="T72" fmla="*/ 306 w 504"/>
                  <a:gd name="T73" fmla="*/ 49 h 577"/>
                  <a:gd name="T74" fmla="*/ 294 w 504"/>
                  <a:gd name="T75" fmla="*/ 61 h 577"/>
                  <a:gd name="T76" fmla="*/ 212 w 504"/>
                  <a:gd name="T77" fmla="*/ 217 h 577"/>
                  <a:gd name="T78" fmla="*/ 180 w 504"/>
                  <a:gd name="T79" fmla="*/ 202 h 577"/>
                  <a:gd name="T80" fmla="*/ 182 w 504"/>
                  <a:gd name="T81" fmla="*/ 195 h 577"/>
                  <a:gd name="T82" fmla="*/ 261 w 504"/>
                  <a:gd name="T83" fmla="*/ 48 h 577"/>
                  <a:gd name="T84" fmla="*/ 272 w 504"/>
                  <a:gd name="T85" fmla="*/ 38 h 577"/>
                  <a:gd name="T86" fmla="*/ 286 w 504"/>
                  <a:gd name="T87" fmla="*/ 39 h 577"/>
                  <a:gd name="T88" fmla="*/ 306 w 504"/>
                  <a:gd name="T89" fmla="*/ 49 h 577"/>
                  <a:gd name="T90" fmla="*/ 306 w 504"/>
                  <a:gd name="T91" fmla="*/ 49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4" h="577">
                    <a:moveTo>
                      <a:pt x="432" y="541"/>
                    </a:moveTo>
                    <a:cubicBezTo>
                      <a:pt x="407" y="541"/>
                      <a:pt x="407" y="541"/>
                      <a:pt x="407" y="541"/>
                    </a:cubicBezTo>
                    <a:cubicBezTo>
                      <a:pt x="466" y="502"/>
                      <a:pt x="504" y="436"/>
                      <a:pt x="504" y="361"/>
                    </a:cubicBezTo>
                    <a:cubicBezTo>
                      <a:pt x="504" y="260"/>
                      <a:pt x="435" y="175"/>
                      <a:pt x="341" y="152"/>
                    </a:cubicBezTo>
                    <a:cubicBezTo>
                      <a:pt x="382" y="75"/>
                      <a:pt x="382" y="75"/>
                      <a:pt x="382" y="75"/>
                    </a:cubicBezTo>
                    <a:cubicBezTo>
                      <a:pt x="386" y="65"/>
                      <a:pt x="383" y="54"/>
                      <a:pt x="374" y="50"/>
                    </a:cubicBezTo>
                    <a:cubicBezTo>
                      <a:pt x="277" y="3"/>
                      <a:pt x="277" y="3"/>
                      <a:pt x="277" y="3"/>
                    </a:cubicBezTo>
                    <a:cubicBezTo>
                      <a:pt x="272" y="1"/>
                      <a:pt x="267" y="0"/>
                      <a:pt x="263" y="2"/>
                    </a:cubicBezTo>
                    <a:cubicBezTo>
                      <a:pt x="258" y="4"/>
                      <a:pt x="254" y="7"/>
                      <a:pt x="252" y="12"/>
                    </a:cubicBezTo>
                    <a:cubicBezTo>
                      <a:pt x="137" y="230"/>
                      <a:pt x="137" y="230"/>
                      <a:pt x="137" y="230"/>
                    </a:cubicBezTo>
                    <a:cubicBezTo>
                      <a:pt x="128" y="249"/>
                      <a:pt x="135" y="272"/>
                      <a:pt x="153" y="280"/>
                    </a:cubicBezTo>
                    <a:cubicBezTo>
                      <a:pt x="137" y="313"/>
                      <a:pt x="137" y="313"/>
                      <a:pt x="137" y="313"/>
                    </a:cubicBezTo>
                    <a:cubicBezTo>
                      <a:pt x="202" y="344"/>
                      <a:pt x="202" y="344"/>
                      <a:pt x="202" y="344"/>
                    </a:cubicBezTo>
                    <a:cubicBezTo>
                      <a:pt x="217" y="312"/>
                      <a:pt x="217" y="312"/>
                      <a:pt x="217" y="312"/>
                    </a:cubicBezTo>
                    <a:cubicBezTo>
                      <a:pt x="217" y="312"/>
                      <a:pt x="217" y="312"/>
                      <a:pt x="217" y="312"/>
                    </a:cubicBezTo>
                    <a:cubicBezTo>
                      <a:pt x="235" y="320"/>
                      <a:pt x="257" y="312"/>
                      <a:pt x="267" y="293"/>
                    </a:cubicBezTo>
                    <a:cubicBezTo>
                      <a:pt x="306" y="219"/>
                      <a:pt x="306" y="219"/>
                      <a:pt x="306" y="219"/>
                    </a:cubicBezTo>
                    <a:cubicBezTo>
                      <a:pt x="377" y="228"/>
                      <a:pt x="432" y="288"/>
                      <a:pt x="432" y="361"/>
                    </a:cubicBezTo>
                    <a:cubicBezTo>
                      <a:pt x="432" y="440"/>
                      <a:pt x="367" y="505"/>
                      <a:pt x="288" y="505"/>
                    </a:cubicBezTo>
                    <a:cubicBezTo>
                      <a:pt x="252" y="505"/>
                      <a:pt x="205" y="491"/>
                      <a:pt x="180" y="469"/>
                    </a:cubicBezTo>
                    <a:cubicBezTo>
                      <a:pt x="180" y="451"/>
                      <a:pt x="180" y="451"/>
                      <a:pt x="180" y="451"/>
                    </a:cubicBezTo>
                    <a:cubicBezTo>
                      <a:pt x="180" y="441"/>
                      <a:pt x="188" y="433"/>
                      <a:pt x="198" y="433"/>
                    </a:cubicBezTo>
                    <a:cubicBezTo>
                      <a:pt x="288" y="433"/>
                      <a:pt x="288" y="433"/>
                      <a:pt x="288" y="433"/>
                    </a:cubicBezTo>
                    <a:cubicBezTo>
                      <a:pt x="288" y="397"/>
                      <a:pt x="288" y="397"/>
                      <a:pt x="288" y="397"/>
                    </a:cubicBezTo>
                    <a:cubicBezTo>
                      <a:pt x="149" y="397"/>
                      <a:pt x="149" y="397"/>
                      <a:pt x="149" y="397"/>
                    </a:cubicBezTo>
                    <a:cubicBezTo>
                      <a:pt x="75" y="397"/>
                      <a:pt x="75" y="397"/>
                      <a:pt x="75" y="397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85" y="433"/>
                      <a:pt x="85" y="433"/>
                      <a:pt x="85" y="433"/>
                    </a:cubicBezTo>
                    <a:cubicBezTo>
                      <a:pt x="90" y="433"/>
                      <a:pt x="90" y="433"/>
                      <a:pt x="90" y="433"/>
                    </a:cubicBezTo>
                    <a:cubicBezTo>
                      <a:pt x="100" y="433"/>
                      <a:pt x="108" y="441"/>
                      <a:pt x="108" y="451"/>
                    </a:cubicBezTo>
                    <a:cubicBezTo>
                      <a:pt x="108" y="469"/>
                      <a:pt x="108" y="469"/>
                      <a:pt x="108" y="469"/>
                    </a:cubicBezTo>
                    <a:cubicBezTo>
                      <a:pt x="108" y="541"/>
                      <a:pt x="108" y="541"/>
                      <a:pt x="108" y="541"/>
                    </a:cubicBezTo>
                    <a:cubicBezTo>
                      <a:pt x="68" y="541"/>
                      <a:pt x="36" y="537"/>
                      <a:pt x="36" y="577"/>
                    </a:cubicBezTo>
                    <a:cubicBezTo>
                      <a:pt x="504" y="577"/>
                      <a:pt x="504" y="577"/>
                      <a:pt x="504" y="577"/>
                    </a:cubicBezTo>
                    <a:cubicBezTo>
                      <a:pt x="504" y="537"/>
                      <a:pt x="472" y="541"/>
                      <a:pt x="432" y="541"/>
                    </a:cubicBezTo>
                    <a:close/>
                    <a:moveTo>
                      <a:pt x="306" y="49"/>
                    </a:moveTo>
                    <a:cubicBezTo>
                      <a:pt x="301" y="51"/>
                      <a:pt x="297" y="55"/>
                      <a:pt x="294" y="61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180" y="202"/>
                      <a:pt x="180" y="202"/>
                      <a:pt x="180" y="202"/>
                    </a:cubicBezTo>
                    <a:cubicBezTo>
                      <a:pt x="181" y="199"/>
                      <a:pt x="181" y="197"/>
                      <a:pt x="182" y="195"/>
                    </a:cubicBezTo>
                    <a:cubicBezTo>
                      <a:pt x="261" y="48"/>
                      <a:pt x="261" y="48"/>
                      <a:pt x="261" y="48"/>
                    </a:cubicBezTo>
                    <a:cubicBezTo>
                      <a:pt x="263" y="43"/>
                      <a:pt x="267" y="40"/>
                      <a:pt x="272" y="38"/>
                    </a:cubicBezTo>
                    <a:cubicBezTo>
                      <a:pt x="276" y="36"/>
                      <a:pt x="281" y="37"/>
                      <a:pt x="286" y="39"/>
                    </a:cubicBezTo>
                    <a:cubicBezTo>
                      <a:pt x="306" y="49"/>
                      <a:pt x="306" y="49"/>
                      <a:pt x="306" y="49"/>
                    </a:cubicBezTo>
                    <a:cubicBezTo>
                      <a:pt x="306" y="49"/>
                      <a:pt x="306" y="49"/>
                      <a:pt x="306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7585993" y="1253830"/>
            <a:ext cx="3035648" cy="2136236"/>
            <a:chOff x="7585993" y="1253830"/>
            <a:chExt cx="3035648" cy="2136236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7585993" y="1253830"/>
              <a:ext cx="3035648" cy="2136236"/>
            </a:xfrm>
            <a:custGeom>
              <a:avLst/>
              <a:gdLst>
                <a:gd name="T0" fmla="*/ 6 w 1216"/>
                <a:gd name="T1" fmla="*/ 854 h 854"/>
                <a:gd name="T2" fmla="*/ 1216 w 1216"/>
                <a:gd name="T3" fmla="*/ 854 h 8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16" h="854">
                  <a:moveTo>
                    <a:pt x="6" y="854"/>
                  </a:moveTo>
                  <a:cubicBezTo>
                    <a:pt x="0" y="63"/>
                    <a:pt x="1183" y="0"/>
                    <a:pt x="1216" y="854"/>
                  </a:cubicBezTo>
                </a:path>
              </a:pathLst>
            </a:custGeom>
            <a:noFill/>
            <a:ln w="114300" cap="flat">
              <a:solidFill>
                <a:schemeClr val="accent3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791987" y="2016869"/>
              <a:ext cx="2623660" cy="1340827"/>
              <a:chOff x="7791987" y="2016869"/>
              <a:chExt cx="2623660" cy="1340827"/>
            </a:xfrm>
          </p:grpSpPr>
          <p:sp>
            <p:nvSpPr>
              <p:cNvPr id="7" name="Freeform 5"/>
              <p:cNvSpPr>
                <a:spLocks/>
              </p:cNvSpPr>
              <p:nvPr/>
            </p:nvSpPr>
            <p:spPr bwMode="auto">
              <a:xfrm>
                <a:off x="7791987" y="2016869"/>
                <a:ext cx="2623660" cy="1340827"/>
              </a:xfrm>
              <a:custGeom>
                <a:avLst/>
                <a:gdLst>
                  <a:gd name="T0" fmla="*/ 0 w 1000"/>
                  <a:gd name="T1" fmla="*/ 509 h 509"/>
                  <a:gd name="T2" fmla="*/ 500 w 1000"/>
                  <a:gd name="T3" fmla="*/ 508 h 509"/>
                  <a:gd name="T4" fmla="*/ 1000 w 1000"/>
                  <a:gd name="T5" fmla="*/ 509 h 509"/>
                  <a:gd name="T6" fmla="*/ 500 w 1000"/>
                  <a:gd name="T7" fmla="*/ 5 h 509"/>
                  <a:gd name="T8" fmla="*/ 500 w 1000"/>
                  <a:gd name="T9" fmla="*/ 5 h 509"/>
                  <a:gd name="T10" fmla="*/ 0 w 1000"/>
                  <a:gd name="T11" fmla="*/ 509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0" h="509">
                    <a:moveTo>
                      <a:pt x="0" y="509"/>
                    </a:moveTo>
                    <a:cubicBezTo>
                      <a:pt x="500" y="508"/>
                      <a:pt x="500" y="508"/>
                      <a:pt x="500" y="508"/>
                    </a:cubicBezTo>
                    <a:cubicBezTo>
                      <a:pt x="1000" y="509"/>
                      <a:pt x="1000" y="509"/>
                      <a:pt x="1000" y="509"/>
                    </a:cubicBezTo>
                    <a:cubicBezTo>
                      <a:pt x="959" y="151"/>
                      <a:pt x="729" y="0"/>
                      <a:pt x="500" y="5"/>
                    </a:cubicBezTo>
                    <a:cubicBezTo>
                      <a:pt x="500" y="5"/>
                      <a:pt x="500" y="5"/>
                      <a:pt x="500" y="5"/>
                    </a:cubicBezTo>
                    <a:cubicBezTo>
                      <a:pt x="270" y="0"/>
                      <a:pt x="41" y="151"/>
                      <a:pt x="0" y="50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grpSp>
            <p:nvGrpSpPr>
              <p:cNvPr id="45" name="Group 486"/>
              <p:cNvGrpSpPr>
                <a:grpSpLocks/>
              </p:cNvGrpSpPr>
              <p:nvPr/>
            </p:nvGrpSpPr>
            <p:grpSpPr bwMode="auto">
              <a:xfrm>
                <a:off x="8843075" y="2551897"/>
                <a:ext cx="575272" cy="494305"/>
                <a:chOff x="0" y="0"/>
                <a:chExt cx="576" cy="495"/>
              </a:xfrm>
              <a:solidFill>
                <a:schemeClr val="bg1"/>
              </a:solidFill>
            </p:grpSpPr>
            <p:sp>
              <p:nvSpPr>
                <p:cNvPr id="46" name="AutoShape 484"/>
                <p:cNvSpPr>
                  <a:spLocks/>
                </p:cNvSpPr>
                <p:nvPr/>
              </p:nvSpPr>
              <p:spPr bwMode="auto">
                <a:xfrm>
                  <a:off x="0" y="0"/>
                  <a:ext cx="495" cy="495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w 21600"/>
                    <a:gd name="T17" fmla="*/ 0 h 21600"/>
                    <a:gd name="T18" fmla="*/ 0 w 21600"/>
                    <a:gd name="T19" fmla="*/ 0 h 21600"/>
                    <a:gd name="T20" fmla="*/ 0 w 21600"/>
                    <a:gd name="T21" fmla="*/ 0 h 21600"/>
                    <a:gd name="T22" fmla="*/ 0 w 21600"/>
                    <a:gd name="T23" fmla="*/ 0 h 21600"/>
                    <a:gd name="T24" fmla="*/ 0 w 21600"/>
                    <a:gd name="T25" fmla="*/ 0 h 21600"/>
                    <a:gd name="T26" fmla="*/ 0 w 21600"/>
                    <a:gd name="T27" fmla="*/ 0 h 21600"/>
                    <a:gd name="T28" fmla="*/ 0 w 21600"/>
                    <a:gd name="T29" fmla="*/ 0 h 21600"/>
                    <a:gd name="T30" fmla="*/ 0 w 21600"/>
                    <a:gd name="T31" fmla="*/ 0 h 21600"/>
                    <a:gd name="T32" fmla="*/ 0 w 21600"/>
                    <a:gd name="T33" fmla="*/ 0 h 21600"/>
                    <a:gd name="T34" fmla="*/ 0 w 21600"/>
                    <a:gd name="T35" fmla="*/ 0 h 21600"/>
                    <a:gd name="T36" fmla="*/ 0 w 21600"/>
                    <a:gd name="T37" fmla="*/ 0 h 21600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0" t="0" r="r" b="b"/>
                  <a:pathLst>
                    <a:path w="21600" h="21600">
                      <a:moveTo>
                        <a:pt x="18899" y="18001"/>
                      </a:moveTo>
                      <a:cubicBezTo>
                        <a:pt x="18899" y="18497"/>
                        <a:pt x="18494" y="18901"/>
                        <a:pt x="17999" y="18901"/>
                      </a:cubicBezTo>
                      <a:lnTo>
                        <a:pt x="3601" y="18901"/>
                      </a:lnTo>
                      <a:cubicBezTo>
                        <a:pt x="3105" y="18901"/>
                        <a:pt x="2701" y="18497"/>
                        <a:pt x="2701" y="18001"/>
                      </a:cubicBezTo>
                      <a:lnTo>
                        <a:pt x="2701" y="3598"/>
                      </a:lnTo>
                      <a:cubicBezTo>
                        <a:pt x="2701" y="3102"/>
                        <a:pt x="3105" y="2699"/>
                        <a:pt x="3601" y="2699"/>
                      </a:cubicBezTo>
                      <a:lnTo>
                        <a:pt x="16077" y="2699"/>
                      </a:lnTo>
                      <a:lnTo>
                        <a:pt x="18707" y="70"/>
                      </a:lnTo>
                      <a:cubicBezTo>
                        <a:pt x="18478" y="25"/>
                        <a:pt x="18241" y="0"/>
                        <a:pt x="17999" y="0"/>
                      </a:cubicBezTo>
                      <a:lnTo>
                        <a:pt x="3601" y="0"/>
                      </a:lnTo>
                      <a:cubicBezTo>
                        <a:pt x="1612" y="0"/>
                        <a:pt x="0" y="1611"/>
                        <a:pt x="0" y="3598"/>
                      </a:cubicBezTo>
                      <a:lnTo>
                        <a:pt x="0" y="18001"/>
                      </a:lnTo>
                      <a:cubicBezTo>
                        <a:pt x="0" y="19989"/>
                        <a:pt x="1612" y="21600"/>
                        <a:pt x="3601" y="21600"/>
                      </a:cubicBezTo>
                      <a:lnTo>
                        <a:pt x="17999" y="21600"/>
                      </a:lnTo>
                      <a:cubicBezTo>
                        <a:pt x="19988" y="21600"/>
                        <a:pt x="21600" y="19989"/>
                        <a:pt x="21600" y="18001"/>
                      </a:cubicBezTo>
                      <a:lnTo>
                        <a:pt x="21600" y="10014"/>
                      </a:lnTo>
                      <a:lnTo>
                        <a:pt x="18899" y="12712"/>
                      </a:lnTo>
                      <a:lnTo>
                        <a:pt x="18899" y="18001"/>
                      </a:lnTo>
                      <a:close/>
                      <a:moveTo>
                        <a:pt x="18899" y="18001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47" name="AutoShape 485"/>
                <p:cNvSpPr>
                  <a:spLocks/>
                </p:cNvSpPr>
                <p:nvPr/>
              </p:nvSpPr>
              <p:spPr bwMode="auto">
                <a:xfrm>
                  <a:off x="208" y="0"/>
                  <a:ext cx="368" cy="36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w 21600"/>
                    <a:gd name="T17" fmla="*/ 0 h 21600"/>
                    <a:gd name="T18" fmla="*/ 0 w 21600"/>
                    <a:gd name="T19" fmla="*/ 0 h 21600"/>
                    <a:gd name="T20" fmla="*/ 0 w 21600"/>
                    <a:gd name="T21" fmla="*/ 0 h 21600"/>
                    <a:gd name="T22" fmla="*/ 0 w 21600"/>
                    <a:gd name="T23" fmla="*/ 0 h 21600"/>
                    <a:gd name="T24" fmla="*/ 0 w 21600"/>
                    <a:gd name="T25" fmla="*/ 0 h 21600"/>
                    <a:gd name="T26" fmla="*/ 0 w 21600"/>
                    <a:gd name="T27" fmla="*/ 0 h 21600"/>
                    <a:gd name="T28" fmla="*/ 0 w 21600"/>
                    <a:gd name="T29" fmla="*/ 0 h 21600"/>
                    <a:gd name="T30" fmla="*/ 0 w 21600"/>
                    <a:gd name="T31" fmla="*/ 0 h 21600"/>
                    <a:gd name="T32" fmla="*/ 0 w 21600"/>
                    <a:gd name="T33" fmla="*/ 0 h 21600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0" t="0" r="r" b="b"/>
                  <a:pathLst>
                    <a:path w="21600" h="21600">
                      <a:moveTo>
                        <a:pt x="2496" y="13916"/>
                      </a:moveTo>
                      <a:lnTo>
                        <a:pt x="2496" y="13917"/>
                      </a:lnTo>
                      <a:lnTo>
                        <a:pt x="2495" y="13919"/>
                      </a:lnTo>
                      <a:lnTo>
                        <a:pt x="2496" y="13919"/>
                      </a:lnTo>
                      <a:lnTo>
                        <a:pt x="0" y="21600"/>
                      </a:lnTo>
                      <a:lnTo>
                        <a:pt x="7681" y="19104"/>
                      </a:lnTo>
                      <a:lnTo>
                        <a:pt x="7684" y="19103"/>
                      </a:lnTo>
                      <a:lnTo>
                        <a:pt x="7683" y="19102"/>
                      </a:lnTo>
                      <a:lnTo>
                        <a:pt x="21600" y="5186"/>
                      </a:lnTo>
                      <a:lnTo>
                        <a:pt x="16414" y="0"/>
                      </a:lnTo>
                      <a:lnTo>
                        <a:pt x="2498" y="13916"/>
                      </a:lnTo>
                      <a:lnTo>
                        <a:pt x="2496" y="13916"/>
                      </a:lnTo>
                      <a:close/>
                      <a:moveTo>
                        <a:pt x="7041" y="18061"/>
                      </a:moveTo>
                      <a:lnTo>
                        <a:pt x="1855" y="19745"/>
                      </a:lnTo>
                      <a:lnTo>
                        <a:pt x="3540" y="14559"/>
                      </a:lnTo>
                      <a:lnTo>
                        <a:pt x="7041" y="18061"/>
                      </a:lnTo>
                      <a:close/>
                      <a:moveTo>
                        <a:pt x="7041" y="18061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51344018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42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105295" y="2493976"/>
            <a:ext cx="1782212" cy="1782212"/>
            <a:chOff x="3105295" y="2493976"/>
            <a:chExt cx="1782212" cy="1782212"/>
          </a:xfrm>
        </p:grpSpPr>
        <p:sp>
          <p:nvSpPr>
            <p:cNvPr id="8" name="Oval 7"/>
            <p:cNvSpPr>
              <a:spLocks noChangeAspect="1"/>
            </p:cNvSpPr>
            <p:nvPr/>
          </p:nvSpPr>
          <p:spPr>
            <a:xfrm>
              <a:off x="3105295" y="2493976"/>
              <a:ext cx="1782212" cy="1782212"/>
            </a:xfrm>
            <a:prstGeom prst="ellipse">
              <a:avLst/>
            </a:prstGeom>
            <a:solidFill>
              <a:schemeClr val="accent3">
                <a:lumMod val="5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 smtClean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3808323" y="3152576"/>
              <a:ext cx="382453" cy="455152"/>
              <a:chOff x="6003574" y="2478798"/>
              <a:chExt cx="382453" cy="455152"/>
            </a:xfrm>
          </p:grpSpPr>
          <p:sp>
            <p:nvSpPr>
              <p:cNvPr id="57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8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cxnSp>
        <p:nvCxnSpPr>
          <p:cNvPr id="11" name="Elbow Connector 10"/>
          <p:cNvCxnSpPr/>
          <p:nvPr/>
        </p:nvCxnSpPr>
        <p:spPr>
          <a:xfrm flipV="1">
            <a:off x="8145856" y="1784285"/>
            <a:ext cx="1002542" cy="690532"/>
          </a:xfrm>
          <a:prstGeom prst="bentConnector3">
            <a:avLst>
              <a:gd name="adj1" fmla="val -2255"/>
            </a:avLst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lbow Connector 14"/>
          <p:cNvCxnSpPr>
            <a:stCxn id="9" idx="4"/>
          </p:cNvCxnSpPr>
          <p:nvPr/>
        </p:nvCxnSpPr>
        <p:spPr>
          <a:xfrm rot="5400000">
            <a:off x="3838664" y="3415520"/>
            <a:ext cx="692665" cy="2414003"/>
          </a:xfrm>
          <a:prstGeom prst="bentConnector2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45"/>
          <p:cNvCxnSpPr/>
          <p:nvPr/>
        </p:nvCxnSpPr>
        <p:spPr>
          <a:xfrm rot="5400000" flipV="1">
            <a:off x="7595065" y="3430582"/>
            <a:ext cx="692665" cy="2414003"/>
          </a:xfrm>
          <a:prstGeom prst="bentConnector2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19"/>
          <p:cNvCxnSpPr/>
          <p:nvPr/>
        </p:nvCxnSpPr>
        <p:spPr>
          <a:xfrm flipH="1" flipV="1">
            <a:off x="2977994" y="1805115"/>
            <a:ext cx="1002542" cy="690532"/>
          </a:xfrm>
          <a:prstGeom prst="bentConnector3">
            <a:avLst>
              <a:gd name="adj1" fmla="val -2255"/>
            </a:avLst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Matrix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8" name="Oval 2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1" name="Rounded Rectangle 3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37" name="TextBox 36"/>
          <p:cNvSpPr txBox="1"/>
          <p:nvPr/>
        </p:nvSpPr>
        <p:spPr>
          <a:xfrm>
            <a:off x="1538569" y="5237406"/>
            <a:ext cx="9144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“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donaskamare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Loremanan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.”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062044" y="1543335"/>
            <a:ext cx="1852823" cy="956655"/>
            <a:chOff x="1062044" y="1543335"/>
            <a:chExt cx="1852823" cy="956655"/>
          </a:xfrm>
        </p:grpSpPr>
        <p:sp>
          <p:nvSpPr>
            <p:cNvPr id="42" name="TextBox 41"/>
            <p:cNvSpPr txBox="1"/>
            <p:nvPr/>
          </p:nvSpPr>
          <p:spPr>
            <a:xfrm>
              <a:off x="1166660" y="1945992"/>
              <a:ext cx="168508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Seddiet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1062044" y="1543335"/>
              <a:ext cx="1852823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Market Penetration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901408" y="4024589"/>
            <a:ext cx="2013460" cy="944265"/>
            <a:chOff x="901408" y="4024589"/>
            <a:chExt cx="2013460" cy="944265"/>
          </a:xfrm>
        </p:grpSpPr>
        <p:sp>
          <p:nvSpPr>
            <p:cNvPr id="48" name="TextBox 47"/>
            <p:cNvSpPr txBox="1"/>
            <p:nvPr/>
          </p:nvSpPr>
          <p:spPr>
            <a:xfrm>
              <a:off x="1166660" y="4414856"/>
              <a:ext cx="168508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Seddiet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55" name="Text Placeholder 2"/>
            <p:cNvSpPr txBox="1">
              <a:spLocks/>
            </p:cNvSpPr>
            <p:nvPr/>
          </p:nvSpPr>
          <p:spPr>
            <a:xfrm>
              <a:off x="901408" y="402458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Market Development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172147" y="1543335"/>
            <a:ext cx="2013460" cy="956655"/>
            <a:chOff x="1066508" y="1543335"/>
            <a:chExt cx="2013460" cy="956655"/>
          </a:xfrm>
        </p:grpSpPr>
        <p:sp>
          <p:nvSpPr>
            <p:cNvPr id="60" name="TextBox 59"/>
            <p:cNvSpPr txBox="1"/>
            <p:nvPr/>
          </p:nvSpPr>
          <p:spPr>
            <a:xfrm>
              <a:off x="1166660" y="1945992"/>
              <a:ext cx="168508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Seddiet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61" name="Text Placeholder 2"/>
            <p:cNvSpPr txBox="1">
              <a:spLocks/>
            </p:cNvSpPr>
            <p:nvPr/>
          </p:nvSpPr>
          <p:spPr>
            <a:xfrm>
              <a:off x="1066508" y="1543335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 Development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9172147" y="4029180"/>
            <a:ext cx="2013460" cy="956655"/>
            <a:chOff x="1066508" y="1543335"/>
            <a:chExt cx="2013460" cy="956655"/>
          </a:xfrm>
        </p:grpSpPr>
        <p:sp>
          <p:nvSpPr>
            <p:cNvPr id="63" name="TextBox 62"/>
            <p:cNvSpPr txBox="1"/>
            <p:nvPr/>
          </p:nvSpPr>
          <p:spPr>
            <a:xfrm>
              <a:off x="1166660" y="1945992"/>
              <a:ext cx="168508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Seddiet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</a:p>
          </p:txBody>
        </p:sp>
        <p:sp>
          <p:nvSpPr>
            <p:cNvPr id="64" name="Text Placeholder 2"/>
            <p:cNvSpPr txBox="1">
              <a:spLocks/>
            </p:cNvSpPr>
            <p:nvPr/>
          </p:nvSpPr>
          <p:spPr>
            <a:xfrm>
              <a:off x="1066508" y="1543335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Disversification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00890" y="2493976"/>
            <a:ext cx="1782212" cy="1782212"/>
            <a:chOff x="4500890" y="2493976"/>
            <a:chExt cx="1782212" cy="1782212"/>
          </a:xfrm>
        </p:grpSpPr>
        <p:sp>
          <p:nvSpPr>
            <p:cNvPr id="9" name="Oval 8"/>
            <p:cNvSpPr>
              <a:spLocks noChangeAspect="1"/>
            </p:cNvSpPr>
            <p:nvPr/>
          </p:nvSpPr>
          <p:spPr>
            <a:xfrm>
              <a:off x="4500890" y="2493976"/>
              <a:ext cx="1782212" cy="1782212"/>
            </a:xfrm>
            <a:prstGeom prst="ellipse">
              <a:avLst/>
            </a:prstGeom>
            <a:solidFill>
              <a:schemeClr val="accent3">
                <a:lumMod val="75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0" name="Group 447"/>
            <p:cNvGrpSpPr>
              <a:grpSpLocks/>
            </p:cNvGrpSpPr>
            <p:nvPr/>
          </p:nvGrpSpPr>
          <p:grpSpPr bwMode="auto">
            <a:xfrm>
              <a:off x="5214969" y="3169108"/>
              <a:ext cx="438619" cy="438619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41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3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4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5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7292081" y="2493976"/>
            <a:ext cx="1782212" cy="1782212"/>
            <a:chOff x="7292081" y="2493976"/>
            <a:chExt cx="1782212" cy="1782212"/>
          </a:xfrm>
        </p:grpSpPr>
        <p:sp>
          <p:nvSpPr>
            <p:cNvPr id="7" name="Oval 6"/>
            <p:cNvSpPr>
              <a:spLocks noChangeAspect="1"/>
            </p:cNvSpPr>
            <p:nvPr/>
          </p:nvSpPr>
          <p:spPr>
            <a:xfrm>
              <a:off x="7292081" y="2493976"/>
              <a:ext cx="1782212" cy="178221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+mj-lt"/>
              </a:endParaRPr>
            </a:p>
          </p:txBody>
        </p:sp>
        <p:grpSp>
          <p:nvGrpSpPr>
            <p:cNvPr id="46" name="Group 220"/>
            <p:cNvGrpSpPr>
              <a:grpSpLocks/>
            </p:cNvGrpSpPr>
            <p:nvPr/>
          </p:nvGrpSpPr>
          <p:grpSpPr bwMode="auto">
            <a:xfrm>
              <a:off x="8029801" y="3178668"/>
              <a:ext cx="445753" cy="406062"/>
              <a:chOff x="0" y="0"/>
              <a:chExt cx="575" cy="523"/>
            </a:xfrm>
            <a:solidFill>
              <a:schemeClr val="bg1"/>
            </a:solidFill>
          </p:grpSpPr>
          <p:sp>
            <p:nvSpPr>
              <p:cNvPr id="47" name="AutoShape 217"/>
              <p:cNvSpPr>
                <a:spLocks/>
              </p:cNvSpPr>
              <p:nvPr/>
            </p:nvSpPr>
            <p:spPr bwMode="auto">
              <a:xfrm>
                <a:off x="248" y="0"/>
                <a:ext cx="327" cy="523"/>
              </a:xfrm>
              <a:custGeom>
                <a:avLst/>
                <a:gdLst>
                  <a:gd name="T0" fmla="*/ 0 w 21599"/>
                  <a:gd name="T1" fmla="*/ 0 h 21600"/>
                  <a:gd name="T2" fmla="*/ 0 w 21599"/>
                  <a:gd name="T3" fmla="*/ 0 h 21600"/>
                  <a:gd name="T4" fmla="*/ 0 w 21599"/>
                  <a:gd name="T5" fmla="*/ 0 h 21600"/>
                  <a:gd name="T6" fmla="*/ 0 w 21599"/>
                  <a:gd name="T7" fmla="*/ 0 h 21600"/>
                  <a:gd name="T8" fmla="*/ 0 w 21599"/>
                  <a:gd name="T9" fmla="*/ 0 h 21600"/>
                  <a:gd name="T10" fmla="*/ 0 w 21599"/>
                  <a:gd name="T11" fmla="*/ 0 h 21600"/>
                  <a:gd name="T12" fmla="*/ 0 w 21599"/>
                  <a:gd name="T13" fmla="*/ 0 h 21600"/>
                  <a:gd name="T14" fmla="*/ 0 w 21599"/>
                  <a:gd name="T15" fmla="*/ 0 h 21600"/>
                  <a:gd name="T16" fmla="*/ 0 w 21599"/>
                  <a:gd name="T17" fmla="*/ 0 h 21600"/>
                  <a:gd name="T18" fmla="*/ 0 w 21599"/>
                  <a:gd name="T19" fmla="*/ 0 h 21600"/>
                  <a:gd name="T20" fmla="*/ 0 w 21599"/>
                  <a:gd name="T21" fmla="*/ 0 h 21600"/>
                  <a:gd name="T22" fmla="*/ 0 w 21599"/>
                  <a:gd name="T23" fmla="*/ 0 h 21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599" h="21600">
                    <a:moveTo>
                      <a:pt x="19521" y="0"/>
                    </a:moveTo>
                    <a:lnTo>
                      <a:pt x="2078" y="0"/>
                    </a:lnTo>
                    <a:cubicBezTo>
                      <a:pt x="666" y="0"/>
                      <a:pt x="0" y="417"/>
                      <a:pt x="0" y="1302"/>
                    </a:cubicBezTo>
                    <a:lnTo>
                      <a:pt x="0" y="3279"/>
                    </a:lnTo>
                    <a:lnTo>
                      <a:pt x="4806" y="5801"/>
                    </a:lnTo>
                    <a:lnTo>
                      <a:pt x="4806" y="3011"/>
                    </a:lnTo>
                    <a:lnTo>
                      <a:pt x="16793" y="3011"/>
                    </a:lnTo>
                    <a:lnTo>
                      <a:pt x="16793" y="21600"/>
                    </a:lnTo>
                    <a:lnTo>
                      <a:pt x="21599" y="21600"/>
                    </a:lnTo>
                    <a:lnTo>
                      <a:pt x="21599" y="1302"/>
                    </a:lnTo>
                    <a:cubicBezTo>
                      <a:pt x="21600" y="417"/>
                      <a:pt x="20934" y="0"/>
                      <a:pt x="19521" y="0"/>
                    </a:cubicBezTo>
                    <a:close/>
                    <a:moveTo>
                      <a:pt x="19521" y="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49" name="AutoShape 218"/>
              <p:cNvSpPr>
                <a:spLocks/>
              </p:cNvSpPr>
              <p:nvPr/>
            </p:nvSpPr>
            <p:spPr bwMode="auto">
              <a:xfrm>
                <a:off x="248" y="408"/>
                <a:ext cx="72" cy="11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lnTo>
                      <a:pt x="21600" y="0"/>
                    </a:lnTo>
                    <a:lnTo>
                      <a:pt x="0" y="11452"/>
                    </a:lnTo>
                    <a:lnTo>
                      <a:pt x="0" y="21600"/>
                    </a:lnTo>
                    <a:close/>
                    <a:moveTo>
                      <a:pt x="0" y="2160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50" name="AutoShape 219"/>
              <p:cNvSpPr>
                <a:spLocks/>
              </p:cNvSpPr>
              <p:nvPr/>
            </p:nvSpPr>
            <p:spPr bwMode="auto">
              <a:xfrm>
                <a:off x="0" y="103"/>
                <a:ext cx="399" cy="341"/>
              </a:xfrm>
              <a:custGeom>
                <a:avLst/>
                <a:gdLst>
                  <a:gd name="T0" fmla="*/ 0 w 21430"/>
                  <a:gd name="T1" fmla="*/ 0 h 21600"/>
                  <a:gd name="T2" fmla="*/ 0 w 21430"/>
                  <a:gd name="T3" fmla="*/ 0 h 21600"/>
                  <a:gd name="T4" fmla="*/ 0 w 21430"/>
                  <a:gd name="T5" fmla="*/ 0 h 21600"/>
                  <a:gd name="T6" fmla="*/ 0 w 21430"/>
                  <a:gd name="T7" fmla="*/ 0 h 21600"/>
                  <a:gd name="T8" fmla="*/ 0 w 21430"/>
                  <a:gd name="T9" fmla="*/ 0 h 21600"/>
                  <a:gd name="T10" fmla="*/ 0 w 21430"/>
                  <a:gd name="T11" fmla="*/ 0 h 21600"/>
                  <a:gd name="T12" fmla="*/ 0 w 21430"/>
                  <a:gd name="T13" fmla="*/ 0 h 21600"/>
                  <a:gd name="T14" fmla="*/ 0 w 21430"/>
                  <a:gd name="T15" fmla="*/ 0 h 21600"/>
                  <a:gd name="T16" fmla="*/ 0 w 21430"/>
                  <a:gd name="T17" fmla="*/ 0 h 21600"/>
                  <a:gd name="T18" fmla="*/ 0 w 21430"/>
                  <a:gd name="T19" fmla="*/ 0 h 21600"/>
                  <a:gd name="T20" fmla="*/ 0 w 21430"/>
                  <a:gd name="T21" fmla="*/ 0 h 21600"/>
                  <a:gd name="T22" fmla="*/ 0 w 21430"/>
                  <a:gd name="T23" fmla="*/ 0 h 21600"/>
                  <a:gd name="T24" fmla="*/ 0 w 21430"/>
                  <a:gd name="T25" fmla="*/ 0 h 21600"/>
                  <a:gd name="T26" fmla="*/ 0 w 21430"/>
                  <a:gd name="T27" fmla="*/ 0 h 21600"/>
                  <a:gd name="T28" fmla="*/ 0 w 21430"/>
                  <a:gd name="T29" fmla="*/ 0 h 21600"/>
                  <a:gd name="T30" fmla="*/ 0 w 21430"/>
                  <a:gd name="T31" fmla="*/ 0 h 21600"/>
                  <a:gd name="T32" fmla="*/ 0 w 21430"/>
                  <a:gd name="T33" fmla="*/ 0 h 21600"/>
                  <a:gd name="T34" fmla="*/ 0 w 2143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30" h="21600">
                    <a:moveTo>
                      <a:pt x="11596" y="357"/>
                    </a:moveTo>
                    <a:cubicBezTo>
                      <a:pt x="11352" y="115"/>
                      <a:pt x="11123" y="1"/>
                      <a:pt x="10931" y="0"/>
                    </a:cubicBezTo>
                    <a:cubicBezTo>
                      <a:pt x="10587" y="0"/>
                      <a:pt x="10359" y="367"/>
                      <a:pt x="10359" y="1039"/>
                    </a:cubicBezTo>
                    <a:lnTo>
                      <a:pt x="10359" y="5885"/>
                    </a:lnTo>
                    <a:cubicBezTo>
                      <a:pt x="10359" y="6409"/>
                      <a:pt x="10359" y="7100"/>
                      <a:pt x="10359" y="7791"/>
                    </a:cubicBezTo>
                    <a:lnTo>
                      <a:pt x="1613" y="7791"/>
                    </a:lnTo>
                    <a:cubicBezTo>
                      <a:pt x="726" y="7791"/>
                      <a:pt x="0" y="8649"/>
                      <a:pt x="0" y="9697"/>
                    </a:cubicBezTo>
                    <a:lnTo>
                      <a:pt x="0" y="11903"/>
                    </a:lnTo>
                    <a:cubicBezTo>
                      <a:pt x="0" y="12951"/>
                      <a:pt x="726" y="13809"/>
                      <a:pt x="1613" y="13809"/>
                    </a:cubicBezTo>
                    <a:lnTo>
                      <a:pt x="10359" y="13809"/>
                    </a:lnTo>
                    <a:cubicBezTo>
                      <a:pt x="10359" y="14499"/>
                      <a:pt x="10359" y="15191"/>
                      <a:pt x="10359" y="15714"/>
                    </a:cubicBezTo>
                    <a:lnTo>
                      <a:pt x="10359" y="20562"/>
                    </a:lnTo>
                    <a:cubicBezTo>
                      <a:pt x="10359" y="21233"/>
                      <a:pt x="10587" y="21600"/>
                      <a:pt x="10931" y="21600"/>
                    </a:cubicBezTo>
                    <a:cubicBezTo>
                      <a:pt x="11123" y="21600"/>
                      <a:pt x="11351" y="21485"/>
                      <a:pt x="11596" y="21244"/>
                    </a:cubicBezTo>
                    <a:lnTo>
                      <a:pt x="20920" y="12024"/>
                    </a:lnTo>
                    <a:cubicBezTo>
                      <a:pt x="21600" y="11351"/>
                      <a:pt x="21600" y="10250"/>
                      <a:pt x="20920" y="9578"/>
                    </a:cubicBezTo>
                    <a:lnTo>
                      <a:pt x="11596" y="357"/>
                    </a:lnTo>
                    <a:close/>
                    <a:moveTo>
                      <a:pt x="11596" y="35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5896485" y="2493976"/>
            <a:ext cx="1782212" cy="1782212"/>
            <a:chOff x="5896485" y="2493976"/>
            <a:chExt cx="1782212" cy="1782212"/>
          </a:xfrm>
        </p:grpSpPr>
        <p:sp>
          <p:nvSpPr>
            <p:cNvPr id="10" name="Oval 9"/>
            <p:cNvSpPr>
              <a:spLocks noChangeAspect="1"/>
            </p:cNvSpPr>
            <p:nvPr/>
          </p:nvSpPr>
          <p:spPr>
            <a:xfrm>
              <a:off x="5896485" y="2493976"/>
              <a:ext cx="1782212" cy="1782212"/>
            </a:xfrm>
            <a:prstGeom prst="ellipse">
              <a:avLst/>
            </a:prstGeom>
            <a:solidFill>
              <a:schemeClr val="accent3">
                <a:alpha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51" name="AutoShape 28"/>
            <p:cNvSpPr>
              <a:spLocks/>
            </p:cNvSpPr>
            <p:nvPr/>
          </p:nvSpPr>
          <p:spPr bwMode="auto">
            <a:xfrm>
              <a:off x="6587691" y="3178556"/>
              <a:ext cx="452346" cy="450538"/>
            </a:xfrm>
            <a:custGeom>
              <a:avLst/>
              <a:gdLst>
                <a:gd name="T0" fmla="*/ 198438 w 21600"/>
                <a:gd name="T1" fmla="*/ 198414 h 21558"/>
                <a:gd name="T2" fmla="*/ 198438 w 21600"/>
                <a:gd name="T3" fmla="*/ 198414 h 21558"/>
                <a:gd name="T4" fmla="*/ 198438 w 21600"/>
                <a:gd name="T5" fmla="*/ 198414 h 21558"/>
                <a:gd name="T6" fmla="*/ 198438 w 21600"/>
                <a:gd name="T7" fmla="*/ 198414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8"/>
                    <a:pt x="10800" y="21558"/>
                  </a:cubicBezTo>
                  <a:cubicBezTo>
                    <a:pt x="9168" y="21558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63129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37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6"/>
          <p:cNvSpPr>
            <a:spLocks/>
          </p:cNvSpPr>
          <p:nvPr/>
        </p:nvSpPr>
        <p:spPr bwMode="auto">
          <a:xfrm>
            <a:off x="7493000" y="1641475"/>
            <a:ext cx="952500" cy="2243137"/>
          </a:xfrm>
          <a:custGeom>
            <a:avLst/>
            <a:gdLst>
              <a:gd name="T0" fmla="*/ 600 w 600"/>
              <a:gd name="T1" fmla="*/ 0 h 1413"/>
              <a:gd name="T2" fmla="*/ 0 w 600"/>
              <a:gd name="T3" fmla="*/ 446 h 1413"/>
              <a:gd name="T4" fmla="*/ 0 w 600"/>
              <a:gd name="T5" fmla="*/ 1413 h 1413"/>
              <a:gd name="T6" fmla="*/ 600 w 600"/>
              <a:gd name="T7" fmla="*/ 1413 h 1413"/>
              <a:gd name="T8" fmla="*/ 600 w 600"/>
              <a:gd name="T9" fmla="*/ 0 h 1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0" h="1413">
                <a:moveTo>
                  <a:pt x="600" y="0"/>
                </a:moveTo>
                <a:lnTo>
                  <a:pt x="0" y="446"/>
                </a:lnTo>
                <a:lnTo>
                  <a:pt x="0" y="1413"/>
                </a:lnTo>
                <a:lnTo>
                  <a:pt x="600" y="1413"/>
                </a:lnTo>
                <a:lnTo>
                  <a:pt x="600" y="0"/>
                </a:lnTo>
                <a:close/>
              </a:path>
            </a:pathLst>
          </a:custGeom>
          <a:solidFill>
            <a:schemeClr val="accent3">
              <a:lumMod val="75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Freeform 8"/>
          <p:cNvSpPr>
            <a:spLocks/>
          </p:cNvSpPr>
          <p:nvPr/>
        </p:nvSpPr>
        <p:spPr bwMode="auto">
          <a:xfrm>
            <a:off x="4289425" y="2349500"/>
            <a:ext cx="620713" cy="1535112"/>
          </a:xfrm>
          <a:custGeom>
            <a:avLst/>
            <a:gdLst>
              <a:gd name="T0" fmla="*/ 391 w 391"/>
              <a:gd name="T1" fmla="*/ 0 h 967"/>
              <a:gd name="T2" fmla="*/ 0 w 391"/>
              <a:gd name="T3" fmla="*/ 308 h 967"/>
              <a:gd name="T4" fmla="*/ 0 w 391"/>
              <a:gd name="T5" fmla="*/ 967 h 967"/>
              <a:gd name="T6" fmla="*/ 391 w 391"/>
              <a:gd name="T7" fmla="*/ 967 h 967"/>
              <a:gd name="T8" fmla="*/ 391 w 391"/>
              <a:gd name="T9" fmla="*/ 0 h 9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1" h="967">
                <a:moveTo>
                  <a:pt x="391" y="0"/>
                </a:moveTo>
                <a:lnTo>
                  <a:pt x="0" y="308"/>
                </a:lnTo>
                <a:lnTo>
                  <a:pt x="0" y="967"/>
                </a:lnTo>
                <a:lnTo>
                  <a:pt x="391" y="967"/>
                </a:lnTo>
                <a:lnTo>
                  <a:pt x="391" y="0"/>
                </a:lnTo>
                <a:close/>
              </a:path>
            </a:pathLst>
          </a:custGeom>
          <a:solidFill>
            <a:schemeClr val="accent3">
              <a:lumMod val="75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Freeform 10"/>
          <p:cNvSpPr>
            <a:spLocks/>
          </p:cNvSpPr>
          <p:nvPr/>
        </p:nvSpPr>
        <p:spPr bwMode="auto">
          <a:xfrm>
            <a:off x="1797050" y="2838450"/>
            <a:ext cx="438150" cy="1046162"/>
          </a:xfrm>
          <a:custGeom>
            <a:avLst/>
            <a:gdLst>
              <a:gd name="T0" fmla="*/ 276 w 276"/>
              <a:gd name="T1" fmla="*/ 0 h 659"/>
              <a:gd name="T2" fmla="*/ 0 w 276"/>
              <a:gd name="T3" fmla="*/ 391 h 659"/>
              <a:gd name="T4" fmla="*/ 0 w 276"/>
              <a:gd name="T5" fmla="*/ 659 h 659"/>
              <a:gd name="T6" fmla="*/ 276 w 276"/>
              <a:gd name="T7" fmla="*/ 659 h 659"/>
              <a:gd name="T8" fmla="*/ 276 w 276"/>
              <a:gd name="T9" fmla="*/ 0 h 6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" h="659">
                <a:moveTo>
                  <a:pt x="276" y="0"/>
                </a:moveTo>
                <a:lnTo>
                  <a:pt x="0" y="391"/>
                </a:lnTo>
                <a:lnTo>
                  <a:pt x="0" y="659"/>
                </a:lnTo>
                <a:lnTo>
                  <a:pt x="276" y="659"/>
                </a:lnTo>
                <a:lnTo>
                  <a:pt x="276" y="0"/>
                </a:lnTo>
                <a:close/>
              </a:path>
            </a:pathLst>
          </a:custGeom>
          <a:solidFill>
            <a:schemeClr val="accent3">
              <a:lumMod val="75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Rectangle 11"/>
          <p:cNvSpPr>
            <a:spLocks noChangeArrowheads="1"/>
          </p:cNvSpPr>
          <p:nvPr/>
        </p:nvSpPr>
        <p:spPr bwMode="auto">
          <a:xfrm>
            <a:off x="0" y="3459163"/>
            <a:ext cx="1797050" cy="42545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rPr>
              <a:t>Low</a:t>
            </a:r>
            <a:endParaRPr lang="en-US" sz="1600" dirty="0"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" name="Freeform 13"/>
          <p:cNvSpPr>
            <a:spLocks/>
          </p:cNvSpPr>
          <p:nvPr/>
        </p:nvSpPr>
        <p:spPr bwMode="auto">
          <a:xfrm>
            <a:off x="7493000" y="3884613"/>
            <a:ext cx="952500" cy="2241550"/>
          </a:xfrm>
          <a:custGeom>
            <a:avLst/>
            <a:gdLst>
              <a:gd name="T0" fmla="*/ 600 w 600"/>
              <a:gd name="T1" fmla="*/ 1412 h 1412"/>
              <a:gd name="T2" fmla="*/ 0 w 600"/>
              <a:gd name="T3" fmla="*/ 966 h 1412"/>
              <a:gd name="T4" fmla="*/ 0 w 600"/>
              <a:gd name="T5" fmla="*/ 0 h 1412"/>
              <a:gd name="T6" fmla="*/ 600 w 600"/>
              <a:gd name="T7" fmla="*/ 0 h 1412"/>
              <a:gd name="T8" fmla="*/ 600 w 600"/>
              <a:gd name="T9" fmla="*/ 1412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00" h="1412">
                <a:moveTo>
                  <a:pt x="600" y="1412"/>
                </a:moveTo>
                <a:lnTo>
                  <a:pt x="0" y="966"/>
                </a:lnTo>
                <a:lnTo>
                  <a:pt x="0" y="0"/>
                </a:lnTo>
                <a:lnTo>
                  <a:pt x="600" y="0"/>
                </a:lnTo>
                <a:lnTo>
                  <a:pt x="600" y="1412"/>
                </a:lnTo>
                <a:close/>
              </a:path>
            </a:pathLst>
          </a:custGeom>
          <a:solidFill>
            <a:schemeClr val="accent3">
              <a:lumMod val="50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5"/>
          <p:cNvSpPr>
            <a:spLocks/>
          </p:cNvSpPr>
          <p:nvPr/>
        </p:nvSpPr>
        <p:spPr bwMode="auto">
          <a:xfrm>
            <a:off x="4289425" y="3884613"/>
            <a:ext cx="620713" cy="1533525"/>
          </a:xfrm>
          <a:custGeom>
            <a:avLst/>
            <a:gdLst>
              <a:gd name="T0" fmla="*/ 391 w 391"/>
              <a:gd name="T1" fmla="*/ 966 h 966"/>
              <a:gd name="T2" fmla="*/ 0 w 391"/>
              <a:gd name="T3" fmla="*/ 658 h 966"/>
              <a:gd name="T4" fmla="*/ 0 w 391"/>
              <a:gd name="T5" fmla="*/ 0 h 966"/>
              <a:gd name="T6" fmla="*/ 391 w 391"/>
              <a:gd name="T7" fmla="*/ 0 h 966"/>
              <a:gd name="T8" fmla="*/ 391 w 391"/>
              <a:gd name="T9" fmla="*/ 966 h 9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1" h="966">
                <a:moveTo>
                  <a:pt x="391" y="966"/>
                </a:moveTo>
                <a:lnTo>
                  <a:pt x="0" y="658"/>
                </a:lnTo>
                <a:lnTo>
                  <a:pt x="0" y="0"/>
                </a:lnTo>
                <a:lnTo>
                  <a:pt x="391" y="0"/>
                </a:lnTo>
                <a:lnTo>
                  <a:pt x="391" y="966"/>
                </a:lnTo>
                <a:close/>
              </a:path>
            </a:pathLst>
          </a:custGeom>
          <a:solidFill>
            <a:schemeClr val="accent3">
              <a:lumMod val="50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>
            <a:off x="1797050" y="3884613"/>
            <a:ext cx="438150" cy="1044575"/>
          </a:xfrm>
          <a:custGeom>
            <a:avLst/>
            <a:gdLst>
              <a:gd name="T0" fmla="*/ 276 w 276"/>
              <a:gd name="T1" fmla="*/ 658 h 658"/>
              <a:gd name="T2" fmla="*/ 0 w 276"/>
              <a:gd name="T3" fmla="*/ 260 h 658"/>
              <a:gd name="T4" fmla="*/ 0 w 276"/>
              <a:gd name="T5" fmla="*/ 0 h 658"/>
              <a:gd name="T6" fmla="*/ 276 w 276"/>
              <a:gd name="T7" fmla="*/ 0 h 658"/>
              <a:gd name="T8" fmla="*/ 276 w 276"/>
              <a:gd name="T9" fmla="*/ 658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6" h="658">
                <a:moveTo>
                  <a:pt x="276" y="658"/>
                </a:moveTo>
                <a:lnTo>
                  <a:pt x="0" y="260"/>
                </a:lnTo>
                <a:lnTo>
                  <a:pt x="0" y="0"/>
                </a:lnTo>
                <a:lnTo>
                  <a:pt x="276" y="0"/>
                </a:lnTo>
                <a:lnTo>
                  <a:pt x="276" y="658"/>
                </a:lnTo>
                <a:close/>
              </a:path>
            </a:pathLst>
          </a:custGeom>
          <a:solidFill>
            <a:schemeClr val="accent3">
              <a:lumMod val="50000"/>
              <a:alpha val="79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Rectangle 18"/>
          <p:cNvSpPr>
            <a:spLocks noChangeArrowheads="1"/>
          </p:cNvSpPr>
          <p:nvPr/>
        </p:nvSpPr>
        <p:spPr bwMode="auto">
          <a:xfrm>
            <a:off x="0" y="3884613"/>
            <a:ext cx="1797050" cy="41275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1600" b="1" dirty="0" smtClean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rPr>
              <a:t>High</a:t>
            </a:r>
            <a:endParaRPr lang="en-US" sz="1600" b="1" dirty="0">
              <a:solidFill>
                <a:schemeClr val="bg1"/>
              </a:solidFill>
              <a:latin typeface="Clear Sans" panose="020B0503030202020304" pitchFamily="34" charset="0"/>
              <a:ea typeface="Open Sans" pitchFamily="34" charset="0"/>
              <a:cs typeface="Clear Sans" panose="020B0503030202020304" pitchFamily="34" charset="0"/>
            </a:endParaRPr>
          </a:p>
        </p:txBody>
      </p:sp>
      <p:sp>
        <p:nvSpPr>
          <p:cNvPr id="5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Action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Low&amp;high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5" name="Oval 5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8" name="Rounded Rectangle 5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910138" y="2349500"/>
            <a:ext cx="2582863" cy="1535112"/>
            <a:chOff x="4910138" y="2349500"/>
            <a:chExt cx="2582863" cy="1535112"/>
          </a:xfrm>
        </p:grpSpPr>
        <p:sp>
          <p:nvSpPr>
            <p:cNvPr id="11" name="Rectangle 7"/>
            <p:cNvSpPr>
              <a:spLocks noChangeArrowheads="1"/>
            </p:cNvSpPr>
            <p:nvPr/>
          </p:nvSpPr>
          <p:spPr bwMode="auto">
            <a:xfrm>
              <a:off x="4910138" y="2349500"/>
              <a:ext cx="2582863" cy="153511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5715702" y="2771464"/>
              <a:ext cx="971741" cy="976240"/>
              <a:chOff x="5715702" y="2771464"/>
              <a:chExt cx="971741" cy="976240"/>
            </a:xfrm>
          </p:grpSpPr>
          <p:sp>
            <p:nvSpPr>
              <p:cNvPr id="13" name="Rectangle 12"/>
              <p:cNvSpPr/>
              <p:nvPr/>
            </p:nvSpPr>
            <p:spPr>
              <a:xfrm>
                <a:off x="5715702" y="3378372"/>
                <a:ext cx="971741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 defTabSz="1088232"/>
                <a:r>
                  <a:rPr lang="en-US" b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Open Sans" pitchFamily="34" charset="0"/>
                    <a:cs typeface="Clear Sans" panose="020B0503030202020304" pitchFamily="34" charset="0"/>
                  </a:rPr>
                  <a:t>Service</a:t>
                </a:r>
                <a:endParaRPr lang="en-US" b="1" dirty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endParaRPr>
              </a:p>
            </p:txBody>
          </p:sp>
          <p:grpSp>
            <p:nvGrpSpPr>
              <p:cNvPr id="34" name="Group 447"/>
              <p:cNvGrpSpPr>
                <a:grpSpLocks/>
              </p:cNvGrpSpPr>
              <p:nvPr/>
            </p:nvGrpSpPr>
            <p:grpSpPr bwMode="auto">
              <a:xfrm>
                <a:off x="5961059" y="2771464"/>
                <a:ext cx="454542" cy="454542"/>
                <a:chOff x="0" y="0"/>
                <a:chExt cx="575" cy="575"/>
              </a:xfrm>
              <a:solidFill>
                <a:schemeClr val="bg1"/>
              </a:solidFill>
            </p:grpSpPr>
            <p:sp>
              <p:nvSpPr>
                <p:cNvPr id="36" name="AutoShape 443"/>
                <p:cNvSpPr>
                  <a:spLocks/>
                </p:cNvSpPr>
                <p:nvPr/>
              </p:nvSpPr>
              <p:spPr bwMode="auto">
                <a:xfrm>
                  <a:off x="0" y="296"/>
                  <a:ext cx="279" cy="27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w 21600"/>
                    <a:gd name="T17" fmla="*/ 0 h 21600"/>
                    <a:gd name="T18" fmla="*/ 0 w 21600"/>
                    <a:gd name="T19" fmla="*/ 0 h 21600"/>
                    <a:gd name="T20" fmla="*/ 0 w 21600"/>
                    <a:gd name="T21" fmla="*/ 0 h 21600"/>
                    <a:gd name="T22" fmla="*/ 0 w 21600"/>
                    <a:gd name="T23" fmla="*/ 0 h 21600"/>
                    <a:gd name="T24" fmla="*/ 0 w 21600"/>
                    <a:gd name="T25" fmla="*/ 0 h 21600"/>
                    <a:gd name="T26" fmla="*/ 0 w 21600"/>
                    <a:gd name="T27" fmla="*/ 0 h 21600"/>
                    <a:gd name="T28" fmla="*/ 0 w 21600"/>
                    <a:gd name="T29" fmla="*/ 0 h 21600"/>
                    <a:gd name="T30" fmla="*/ 0 w 21600"/>
                    <a:gd name="T31" fmla="*/ 0 h 21600"/>
                    <a:gd name="T32" fmla="*/ 0 w 21600"/>
                    <a:gd name="T33" fmla="*/ 0 h 21600"/>
                    <a:gd name="T34" fmla="*/ 0 w 21600"/>
                    <a:gd name="T35" fmla="*/ 0 h 2160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21600" h="21600">
                      <a:moveTo>
                        <a:pt x="16948" y="3429"/>
                      </a:moveTo>
                      <a:lnTo>
                        <a:pt x="9450" y="10928"/>
                      </a:lnTo>
                      <a:lnTo>
                        <a:pt x="8117" y="9596"/>
                      </a:lnTo>
                      <a:lnTo>
                        <a:pt x="15616" y="2098"/>
                      </a:lnTo>
                      <a:lnTo>
                        <a:pt x="13520" y="0"/>
                      </a:lnTo>
                      <a:lnTo>
                        <a:pt x="3894" y="9626"/>
                      </a:lnTo>
                      <a:lnTo>
                        <a:pt x="3890" y="9626"/>
                      </a:lnTo>
                      <a:lnTo>
                        <a:pt x="3890" y="9630"/>
                      </a:lnTo>
                      <a:lnTo>
                        <a:pt x="3889" y="9630"/>
                      </a:lnTo>
                      <a:lnTo>
                        <a:pt x="3890" y="9630"/>
                      </a:lnTo>
                      <a:lnTo>
                        <a:pt x="0" y="21600"/>
                      </a:lnTo>
                      <a:lnTo>
                        <a:pt x="11971" y="17712"/>
                      </a:lnTo>
                      <a:lnTo>
                        <a:pt x="11972" y="17712"/>
                      </a:lnTo>
                      <a:lnTo>
                        <a:pt x="11975" y="17711"/>
                      </a:lnTo>
                      <a:lnTo>
                        <a:pt x="11975" y="17709"/>
                      </a:lnTo>
                      <a:lnTo>
                        <a:pt x="21600" y="8083"/>
                      </a:lnTo>
                      <a:lnTo>
                        <a:pt x="16948" y="3429"/>
                      </a:lnTo>
                      <a:close/>
                      <a:moveTo>
                        <a:pt x="16948" y="3429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7" name="AutoShape 444"/>
                <p:cNvSpPr>
                  <a:spLocks/>
                </p:cNvSpPr>
                <p:nvPr/>
              </p:nvSpPr>
              <p:spPr bwMode="auto">
                <a:xfrm>
                  <a:off x="296" y="104"/>
                  <a:ext cx="176" cy="176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w 21600"/>
                    <a:gd name="T17" fmla="*/ 0 h 21600"/>
                    <a:gd name="T18" fmla="*/ 0 w 21600"/>
                    <a:gd name="T19" fmla="*/ 0 h 21600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0" t="0" r="r" b="b"/>
                  <a:pathLst>
                    <a:path w="21600" h="21600">
                      <a:moveTo>
                        <a:pt x="3324" y="12115"/>
                      </a:moveTo>
                      <a:lnTo>
                        <a:pt x="8825" y="6614"/>
                      </a:lnTo>
                      <a:lnTo>
                        <a:pt x="10935" y="8723"/>
                      </a:lnTo>
                      <a:lnTo>
                        <a:pt x="5434" y="14225"/>
                      </a:lnTo>
                      <a:lnTo>
                        <a:pt x="12808" y="21600"/>
                      </a:lnTo>
                      <a:lnTo>
                        <a:pt x="21600" y="12807"/>
                      </a:lnTo>
                      <a:lnTo>
                        <a:pt x="8790" y="0"/>
                      </a:lnTo>
                      <a:lnTo>
                        <a:pt x="0" y="8791"/>
                      </a:lnTo>
                      <a:lnTo>
                        <a:pt x="3324" y="12115"/>
                      </a:lnTo>
                      <a:close/>
                      <a:moveTo>
                        <a:pt x="3324" y="12115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8" name="AutoShape 445"/>
                <p:cNvSpPr>
                  <a:spLocks/>
                </p:cNvSpPr>
                <p:nvPr/>
              </p:nvSpPr>
              <p:spPr bwMode="auto">
                <a:xfrm>
                  <a:off x="400" y="0"/>
                  <a:ext cx="173" cy="17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0" t="0" r="r" b="b"/>
                  <a:pathLst>
                    <a:path w="21600" h="21600">
                      <a:moveTo>
                        <a:pt x="0" y="8576"/>
                      </a:moveTo>
                      <a:lnTo>
                        <a:pt x="8573" y="0"/>
                      </a:lnTo>
                      <a:lnTo>
                        <a:pt x="21600" y="13024"/>
                      </a:lnTo>
                      <a:lnTo>
                        <a:pt x="13027" y="21600"/>
                      </a:lnTo>
                      <a:lnTo>
                        <a:pt x="0" y="8576"/>
                      </a:lnTo>
                      <a:close/>
                      <a:moveTo>
                        <a:pt x="0" y="8576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39" name="AutoShape 446"/>
                <p:cNvSpPr>
                  <a:spLocks/>
                </p:cNvSpPr>
                <p:nvPr/>
              </p:nvSpPr>
              <p:spPr bwMode="auto">
                <a:xfrm>
                  <a:off x="0" y="0"/>
                  <a:ext cx="575" cy="574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w 21600"/>
                    <a:gd name="T9" fmla="*/ 0 h 21600"/>
                    <a:gd name="T10" fmla="*/ 0 w 21600"/>
                    <a:gd name="T11" fmla="*/ 0 h 21600"/>
                    <a:gd name="T12" fmla="*/ 0 w 21600"/>
                    <a:gd name="T13" fmla="*/ 0 h 21600"/>
                    <a:gd name="T14" fmla="*/ 0 w 21600"/>
                    <a:gd name="T15" fmla="*/ 0 h 21600"/>
                    <a:gd name="T16" fmla="*/ 0 w 21600"/>
                    <a:gd name="T17" fmla="*/ 0 h 21600"/>
                    <a:gd name="T18" fmla="*/ 0 w 21600"/>
                    <a:gd name="T19" fmla="*/ 0 h 21600"/>
                    <a:gd name="T20" fmla="*/ 0 w 21600"/>
                    <a:gd name="T21" fmla="*/ 0 h 21600"/>
                    <a:gd name="T22" fmla="*/ 0 w 21600"/>
                    <a:gd name="T23" fmla="*/ 0 h 21600"/>
                    <a:gd name="T24" fmla="*/ 0 w 21600"/>
                    <a:gd name="T25" fmla="*/ 0 h 21600"/>
                    <a:gd name="T26" fmla="*/ 0 w 21600"/>
                    <a:gd name="T27" fmla="*/ 0 h 21600"/>
                    <a:gd name="T28" fmla="*/ 0 w 21600"/>
                    <a:gd name="T29" fmla="*/ 0 h 21600"/>
                    <a:gd name="T30" fmla="*/ 0 w 21600"/>
                    <a:gd name="T31" fmla="*/ 0 h 21600"/>
                    <a:gd name="T32" fmla="*/ 0 w 21600"/>
                    <a:gd name="T33" fmla="*/ 0 h 21600"/>
                    <a:gd name="T34" fmla="*/ 0 w 21600"/>
                    <a:gd name="T35" fmla="*/ 0 h 21600"/>
                    <a:gd name="T36" fmla="*/ 0 w 21600"/>
                    <a:gd name="T37" fmla="*/ 0 h 21600"/>
                    <a:gd name="T38" fmla="*/ 0 w 21600"/>
                    <a:gd name="T39" fmla="*/ 0 h 21600"/>
                    <a:gd name="T40" fmla="*/ 0 w 21600"/>
                    <a:gd name="T41" fmla="*/ 0 h 21600"/>
                    <a:gd name="T42" fmla="*/ 0 w 21600"/>
                    <a:gd name="T43" fmla="*/ 0 h 21600"/>
                    <a:gd name="T44" fmla="*/ 0 w 21600"/>
                    <a:gd name="T45" fmla="*/ 0 h 21600"/>
                    <a:gd name="T46" fmla="*/ 0 w 21600"/>
                    <a:gd name="T47" fmla="*/ 0 h 21600"/>
                    <a:gd name="T48" fmla="*/ 0 w 21600"/>
                    <a:gd name="T49" fmla="*/ 0 h 21600"/>
                    <a:gd name="T50" fmla="*/ 0 w 21600"/>
                    <a:gd name="T51" fmla="*/ 0 h 21600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21600" h="21600">
                      <a:moveTo>
                        <a:pt x="16712" y="12177"/>
                      </a:moveTo>
                      <a:cubicBezTo>
                        <a:pt x="16247" y="12177"/>
                        <a:pt x="15748" y="12329"/>
                        <a:pt x="15257" y="12582"/>
                      </a:cubicBezTo>
                      <a:lnTo>
                        <a:pt x="9013" y="6331"/>
                      </a:lnTo>
                      <a:cubicBezTo>
                        <a:pt x="9263" y="5840"/>
                        <a:pt x="9413" y="5346"/>
                        <a:pt x="9413" y="4893"/>
                      </a:cubicBezTo>
                      <a:cubicBezTo>
                        <a:pt x="9413" y="2407"/>
                        <a:pt x="7052" y="0"/>
                        <a:pt x="4571" y="0"/>
                      </a:cubicBezTo>
                      <a:cubicBezTo>
                        <a:pt x="4555" y="0"/>
                        <a:pt x="4540" y="0"/>
                        <a:pt x="4525" y="0"/>
                      </a:cubicBezTo>
                      <a:cubicBezTo>
                        <a:pt x="4515" y="0"/>
                        <a:pt x="4233" y="287"/>
                        <a:pt x="4079" y="441"/>
                      </a:cubicBezTo>
                      <a:cubicBezTo>
                        <a:pt x="6081" y="2445"/>
                        <a:pt x="5916" y="2120"/>
                        <a:pt x="5916" y="3349"/>
                      </a:cubicBezTo>
                      <a:cubicBezTo>
                        <a:pt x="5916" y="4347"/>
                        <a:pt x="4320" y="5922"/>
                        <a:pt x="3346" y="5922"/>
                      </a:cubicBezTo>
                      <a:cubicBezTo>
                        <a:pt x="3132" y="5922"/>
                        <a:pt x="2966" y="5928"/>
                        <a:pt x="2828" y="5928"/>
                      </a:cubicBezTo>
                      <a:cubicBezTo>
                        <a:pt x="2150" y="5928"/>
                        <a:pt x="2140" y="5784"/>
                        <a:pt x="441" y="4083"/>
                      </a:cubicBezTo>
                      <a:cubicBezTo>
                        <a:pt x="282" y="4242"/>
                        <a:pt x="0" y="4520"/>
                        <a:pt x="0" y="4529"/>
                      </a:cubicBezTo>
                      <a:cubicBezTo>
                        <a:pt x="31" y="7031"/>
                        <a:pt x="2390" y="9422"/>
                        <a:pt x="4888" y="9422"/>
                      </a:cubicBezTo>
                      <a:cubicBezTo>
                        <a:pt x="5341" y="9422"/>
                        <a:pt x="5824" y="9278"/>
                        <a:pt x="6302" y="9038"/>
                      </a:cubicBezTo>
                      <a:lnTo>
                        <a:pt x="12567" y="15310"/>
                      </a:lnTo>
                      <a:cubicBezTo>
                        <a:pt x="12329" y="15787"/>
                        <a:pt x="12187" y="16267"/>
                        <a:pt x="12187" y="16706"/>
                      </a:cubicBezTo>
                      <a:cubicBezTo>
                        <a:pt x="12187" y="19193"/>
                        <a:pt x="14548" y="21600"/>
                        <a:pt x="17030" y="21600"/>
                      </a:cubicBezTo>
                      <a:cubicBezTo>
                        <a:pt x="17045" y="21600"/>
                        <a:pt x="17060" y="21600"/>
                        <a:pt x="17075" y="21600"/>
                      </a:cubicBezTo>
                      <a:cubicBezTo>
                        <a:pt x="17085" y="21600"/>
                        <a:pt x="17367" y="21313"/>
                        <a:pt x="17521" y="21159"/>
                      </a:cubicBezTo>
                      <a:cubicBezTo>
                        <a:pt x="15519" y="19155"/>
                        <a:pt x="15684" y="19480"/>
                        <a:pt x="15684" y="18251"/>
                      </a:cubicBezTo>
                      <a:cubicBezTo>
                        <a:pt x="15684" y="17253"/>
                        <a:pt x="17280" y="15678"/>
                        <a:pt x="18254" y="15678"/>
                      </a:cubicBezTo>
                      <a:cubicBezTo>
                        <a:pt x="18467" y="15678"/>
                        <a:pt x="18633" y="15672"/>
                        <a:pt x="18771" y="15672"/>
                      </a:cubicBezTo>
                      <a:cubicBezTo>
                        <a:pt x="19449" y="15672"/>
                        <a:pt x="19460" y="15816"/>
                        <a:pt x="21159" y="17517"/>
                      </a:cubicBezTo>
                      <a:cubicBezTo>
                        <a:pt x="21318" y="17358"/>
                        <a:pt x="21599" y="17080"/>
                        <a:pt x="21600" y="17071"/>
                      </a:cubicBezTo>
                      <a:cubicBezTo>
                        <a:pt x="21570" y="14569"/>
                        <a:pt x="19210" y="12177"/>
                        <a:pt x="16712" y="12177"/>
                      </a:cubicBezTo>
                      <a:close/>
                      <a:moveTo>
                        <a:pt x="16712" y="12177"/>
                      </a:moveTo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 sz="2400">
                    <a:solidFill>
                      <a:schemeClr val="bg2"/>
                    </a:solidFill>
                  </a:endParaRPr>
                </a:p>
              </p:txBody>
            </p:sp>
          </p:grpSp>
        </p:grpSp>
      </p:grpSp>
      <p:grpSp>
        <p:nvGrpSpPr>
          <p:cNvPr id="16" name="Group 15"/>
          <p:cNvGrpSpPr/>
          <p:nvPr/>
        </p:nvGrpSpPr>
        <p:grpSpPr>
          <a:xfrm>
            <a:off x="8445500" y="3884613"/>
            <a:ext cx="3746500" cy="2241550"/>
            <a:chOff x="8445500" y="3884613"/>
            <a:chExt cx="3746500" cy="2241550"/>
          </a:xfrm>
        </p:grpSpPr>
        <p:sp>
          <p:nvSpPr>
            <p:cNvPr id="29" name="Rectangle 12"/>
            <p:cNvSpPr>
              <a:spLocks noChangeArrowheads="1"/>
            </p:cNvSpPr>
            <p:nvPr/>
          </p:nvSpPr>
          <p:spPr bwMode="auto">
            <a:xfrm>
              <a:off x="8445500" y="3884613"/>
              <a:ext cx="3746500" cy="224155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9566864" y="5156379"/>
              <a:ext cx="157998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88232"/>
              <a:r>
                <a:rPr lang="en-US" sz="20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Distribution</a:t>
              </a:r>
              <a:endParaRPr lang="en-US" sz="20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0" name="Freeform 328"/>
            <p:cNvSpPr>
              <a:spLocks noChangeAspect="1" noChangeArrowheads="1"/>
            </p:cNvSpPr>
            <p:nvPr/>
          </p:nvSpPr>
          <p:spPr bwMode="auto">
            <a:xfrm>
              <a:off x="9829800" y="4391881"/>
              <a:ext cx="1017371" cy="567581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235200" y="2838450"/>
            <a:ext cx="2054225" cy="1046162"/>
            <a:chOff x="2235200" y="2838450"/>
            <a:chExt cx="2054225" cy="1046162"/>
          </a:xfrm>
        </p:grpSpPr>
        <p:sp>
          <p:nvSpPr>
            <p:cNvPr id="33" name="Rectangle 9"/>
            <p:cNvSpPr>
              <a:spLocks noChangeArrowheads="1"/>
            </p:cNvSpPr>
            <p:nvPr/>
          </p:nvSpPr>
          <p:spPr bwMode="auto">
            <a:xfrm>
              <a:off x="2235200" y="2838450"/>
              <a:ext cx="2054225" cy="1046162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2963192" y="3520166"/>
              <a:ext cx="598242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88232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Plan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2" name="Freeform 325"/>
            <p:cNvSpPr>
              <a:spLocks noChangeAspect="1" noChangeArrowheads="1"/>
            </p:cNvSpPr>
            <p:nvPr/>
          </p:nvSpPr>
          <p:spPr bwMode="auto">
            <a:xfrm>
              <a:off x="3107781" y="3071317"/>
              <a:ext cx="286808" cy="386141"/>
            </a:xfrm>
            <a:custGeom>
              <a:avLst/>
              <a:gdLst>
                <a:gd name="T0" fmla="*/ 694 w 1046"/>
                <a:gd name="T1" fmla="*/ 1053 h 1405"/>
                <a:gd name="T2" fmla="*/ 176 w 1046"/>
                <a:gd name="T3" fmla="*/ 526 h 1405"/>
                <a:gd name="T4" fmla="*/ 870 w 1046"/>
                <a:gd name="T5" fmla="*/ 526 h 1405"/>
                <a:gd name="T6" fmla="*/ 393 w 1046"/>
                <a:gd name="T7" fmla="*/ 1229 h 1405"/>
                <a:gd name="T8" fmla="*/ 393 w 1046"/>
                <a:gd name="T9" fmla="*/ 1321 h 1405"/>
                <a:gd name="T10" fmla="*/ 519 w 1046"/>
                <a:gd name="T11" fmla="*/ 1404 h 1405"/>
                <a:gd name="T12" fmla="*/ 652 w 1046"/>
                <a:gd name="T13" fmla="*/ 1321 h 1405"/>
                <a:gd name="T14" fmla="*/ 652 w 1046"/>
                <a:gd name="T15" fmla="*/ 1229 h 1405"/>
                <a:gd name="T16" fmla="*/ 393 w 1046"/>
                <a:gd name="T17" fmla="*/ 1095 h 1405"/>
                <a:gd name="T18" fmla="*/ 393 w 1046"/>
                <a:gd name="T19" fmla="*/ 1187 h 1405"/>
                <a:gd name="T20" fmla="*/ 694 w 1046"/>
                <a:gd name="T21" fmla="*/ 1145 h 1405"/>
                <a:gd name="T22" fmla="*/ 42 w 1046"/>
                <a:gd name="T23" fmla="*/ 301 h 1405"/>
                <a:gd name="T24" fmla="*/ 168 w 1046"/>
                <a:gd name="T25" fmla="*/ 275 h 1405"/>
                <a:gd name="T26" fmla="*/ 42 w 1046"/>
                <a:gd name="T27" fmla="*/ 301 h 1405"/>
                <a:gd name="T28" fmla="*/ 569 w 1046"/>
                <a:gd name="T29" fmla="*/ 0 h 1405"/>
                <a:gd name="T30" fmla="*/ 477 w 1046"/>
                <a:gd name="T31" fmla="*/ 92 h 1405"/>
                <a:gd name="T32" fmla="*/ 569 w 1046"/>
                <a:gd name="T33" fmla="*/ 92 h 1405"/>
                <a:gd name="T34" fmla="*/ 301 w 1046"/>
                <a:gd name="T35" fmla="*/ 50 h 1405"/>
                <a:gd name="T36" fmla="*/ 268 w 1046"/>
                <a:gd name="T37" fmla="*/ 175 h 1405"/>
                <a:gd name="T38" fmla="*/ 1004 w 1046"/>
                <a:gd name="T39" fmla="*/ 301 h 1405"/>
                <a:gd name="T40" fmla="*/ 878 w 1046"/>
                <a:gd name="T41" fmla="*/ 275 h 1405"/>
                <a:gd name="T42" fmla="*/ 1004 w 1046"/>
                <a:gd name="T43" fmla="*/ 301 h 1405"/>
                <a:gd name="T44" fmla="*/ 744 w 1046"/>
                <a:gd name="T45" fmla="*/ 50 h 1405"/>
                <a:gd name="T46" fmla="*/ 778 w 1046"/>
                <a:gd name="T47" fmla="*/ 175 h 1405"/>
                <a:gd name="T48" fmla="*/ 84 w 1046"/>
                <a:gd name="T49" fmla="*/ 526 h 1405"/>
                <a:gd name="T50" fmla="*/ 0 w 1046"/>
                <a:gd name="T51" fmla="*/ 485 h 1405"/>
                <a:gd name="T52" fmla="*/ 92 w 1046"/>
                <a:gd name="T53" fmla="*/ 568 h 1405"/>
                <a:gd name="T54" fmla="*/ 953 w 1046"/>
                <a:gd name="T55" fmla="*/ 485 h 1405"/>
                <a:gd name="T56" fmla="*/ 953 w 1046"/>
                <a:gd name="T57" fmla="*/ 568 h 1405"/>
                <a:gd name="T58" fmla="*/ 1045 w 1046"/>
                <a:gd name="T59" fmla="*/ 485 h 1405"/>
                <a:gd name="T60" fmla="*/ 886 w 1046"/>
                <a:gd name="T61" fmla="*/ 786 h 1405"/>
                <a:gd name="T62" fmla="*/ 1004 w 1046"/>
                <a:gd name="T63" fmla="*/ 752 h 1405"/>
                <a:gd name="T64" fmla="*/ 886 w 1046"/>
                <a:gd name="T65" fmla="*/ 786 h 1405"/>
                <a:gd name="T66" fmla="*/ 92 w 1046"/>
                <a:gd name="T67" fmla="*/ 827 h 1405"/>
                <a:gd name="T68" fmla="*/ 126 w 1046"/>
                <a:gd name="T69" fmla="*/ 710 h 1405"/>
                <a:gd name="T70" fmla="*/ 42 w 1046"/>
                <a:gd name="T71" fmla="*/ 752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6" h="1405">
                  <a:moveTo>
                    <a:pt x="870" y="526"/>
                  </a:moveTo>
                  <a:cubicBezTo>
                    <a:pt x="870" y="702"/>
                    <a:pt x="694" y="877"/>
                    <a:pt x="694" y="1053"/>
                  </a:cubicBezTo>
                  <a:cubicBezTo>
                    <a:pt x="343" y="1053"/>
                    <a:pt x="343" y="1053"/>
                    <a:pt x="343" y="1053"/>
                  </a:cubicBezTo>
                  <a:cubicBezTo>
                    <a:pt x="343" y="877"/>
                    <a:pt x="176" y="702"/>
                    <a:pt x="176" y="526"/>
                  </a:cubicBezTo>
                  <a:cubicBezTo>
                    <a:pt x="176" y="334"/>
                    <a:pt x="326" y="175"/>
                    <a:pt x="519" y="175"/>
                  </a:cubicBezTo>
                  <a:cubicBezTo>
                    <a:pt x="719" y="175"/>
                    <a:pt x="870" y="334"/>
                    <a:pt x="870" y="526"/>
                  </a:cubicBezTo>
                  <a:close/>
                  <a:moveTo>
                    <a:pt x="652" y="1229"/>
                  </a:moveTo>
                  <a:cubicBezTo>
                    <a:pt x="393" y="1229"/>
                    <a:pt x="393" y="1229"/>
                    <a:pt x="393" y="1229"/>
                  </a:cubicBezTo>
                  <a:cubicBezTo>
                    <a:pt x="368" y="1229"/>
                    <a:pt x="343" y="1245"/>
                    <a:pt x="343" y="1270"/>
                  </a:cubicBezTo>
                  <a:cubicBezTo>
                    <a:pt x="343" y="1296"/>
                    <a:pt x="368" y="1321"/>
                    <a:pt x="393" y="1321"/>
                  </a:cubicBezTo>
                  <a:cubicBezTo>
                    <a:pt x="402" y="1321"/>
                    <a:pt x="402" y="1321"/>
                    <a:pt x="402" y="1321"/>
                  </a:cubicBezTo>
                  <a:cubicBezTo>
                    <a:pt x="418" y="1371"/>
                    <a:pt x="469" y="1404"/>
                    <a:pt x="519" y="1404"/>
                  </a:cubicBezTo>
                  <a:cubicBezTo>
                    <a:pt x="577" y="1404"/>
                    <a:pt x="627" y="1371"/>
                    <a:pt x="644" y="1321"/>
                  </a:cubicBezTo>
                  <a:cubicBezTo>
                    <a:pt x="652" y="1321"/>
                    <a:pt x="652" y="1321"/>
                    <a:pt x="652" y="1321"/>
                  </a:cubicBezTo>
                  <a:cubicBezTo>
                    <a:pt x="677" y="1321"/>
                    <a:pt x="694" y="1296"/>
                    <a:pt x="694" y="1270"/>
                  </a:cubicBezTo>
                  <a:cubicBezTo>
                    <a:pt x="694" y="1245"/>
                    <a:pt x="677" y="1229"/>
                    <a:pt x="652" y="1229"/>
                  </a:cubicBezTo>
                  <a:close/>
                  <a:moveTo>
                    <a:pt x="652" y="1095"/>
                  </a:moveTo>
                  <a:cubicBezTo>
                    <a:pt x="393" y="1095"/>
                    <a:pt x="393" y="1095"/>
                    <a:pt x="393" y="1095"/>
                  </a:cubicBezTo>
                  <a:cubicBezTo>
                    <a:pt x="368" y="1095"/>
                    <a:pt x="343" y="1120"/>
                    <a:pt x="343" y="1145"/>
                  </a:cubicBezTo>
                  <a:cubicBezTo>
                    <a:pt x="343" y="1162"/>
                    <a:pt x="368" y="1187"/>
                    <a:pt x="393" y="1187"/>
                  </a:cubicBezTo>
                  <a:cubicBezTo>
                    <a:pt x="652" y="1187"/>
                    <a:pt x="652" y="1187"/>
                    <a:pt x="652" y="1187"/>
                  </a:cubicBezTo>
                  <a:cubicBezTo>
                    <a:pt x="677" y="1187"/>
                    <a:pt x="694" y="1162"/>
                    <a:pt x="694" y="1145"/>
                  </a:cubicBezTo>
                  <a:cubicBezTo>
                    <a:pt x="694" y="1120"/>
                    <a:pt x="677" y="1095"/>
                    <a:pt x="652" y="1095"/>
                  </a:cubicBezTo>
                  <a:close/>
                  <a:moveTo>
                    <a:pt x="42" y="301"/>
                  </a:moveTo>
                  <a:cubicBezTo>
                    <a:pt x="126" y="351"/>
                    <a:pt x="126" y="351"/>
                    <a:pt x="126" y="351"/>
                  </a:cubicBezTo>
                  <a:cubicBezTo>
                    <a:pt x="134" y="326"/>
                    <a:pt x="151" y="301"/>
                    <a:pt x="168" y="275"/>
                  </a:cubicBezTo>
                  <a:cubicBezTo>
                    <a:pt x="92" y="225"/>
                    <a:pt x="92" y="225"/>
                    <a:pt x="92" y="225"/>
                  </a:cubicBezTo>
                  <a:lnTo>
                    <a:pt x="42" y="301"/>
                  </a:lnTo>
                  <a:close/>
                  <a:moveTo>
                    <a:pt x="569" y="92"/>
                  </a:moveTo>
                  <a:cubicBezTo>
                    <a:pt x="569" y="0"/>
                    <a:pt x="569" y="0"/>
                    <a:pt x="569" y="0"/>
                  </a:cubicBezTo>
                  <a:cubicBezTo>
                    <a:pt x="477" y="0"/>
                    <a:pt x="477" y="0"/>
                    <a:pt x="477" y="0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93" y="92"/>
                    <a:pt x="510" y="92"/>
                    <a:pt x="519" y="92"/>
                  </a:cubicBezTo>
                  <a:cubicBezTo>
                    <a:pt x="535" y="92"/>
                    <a:pt x="552" y="92"/>
                    <a:pt x="569" y="92"/>
                  </a:cubicBezTo>
                  <a:close/>
                  <a:moveTo>
                    <a:pt x="343" y="133"/>
                  </a:moveTo>
                  <a:cubicBezTo>
                    <a:pt x="301" y="50"/>
                    <a:pt x="301" y="50"/>
                    <a:pt x="301" y="50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93" y="159"/>
                    <a:pt x="318" y="142"/>
                    <a:pt x="343" y="133"/>
                  </a:cubicBezTo>
                  <a:close/>
                  <a:moveTo>
                    <a:pt x="1004" y="301"/>
                  </a:moveTo>
                  <a:cubicBezTo>
                    <a:pt x="953" y="225"/>
                    <a:pt x="953" y="225"/>
                    <a:pt x="953" y="225"/>
                  </a:cubicBezTo>
                  <a:cubicBezTo>
                    <a:pt x="878" y="275"/>
                    <a:pt x="878" y="275"/>
                    <a:pt x="878" y="275"/>
                  </a:cubicBezTo>
                  <a:cubicBezTo>
                    <a:pt x="895" y="301"/>
                    <a:pt x="912" y="326"/>
                    <a:pt x="920" y="351"/>
                  </a:cubicBezTo>
                  <a:lnTo>
                    <a:pt x="1004" y="301"/>
                  </a:lnTo>
                  <a:close/>
                  <a:moveTo>
                    <a:pt x="820" y="92"/>
                  </a:moveTo>
                  <a:cubicBezTo>
                    <a:pt x="744" y="50"/>
                    <a:pt x="744" y="50"/>
                    <a:pt x="744" y="50"/>
                  </a:cubicBezTo>
                  <a:cubicBezTo>
                    <a:pt x="702" y="133"/>
                    <a:pt x="702" y="133"/>
                    <a:pt x="702" y="133"/>
                  </a:cubicBezTo>
                  <a:cubicBezTo>
                    <a:pt x="727" y="142"/>
                    <a:pt x="753" y="159"/>
                    <a:pt x="778" y="175"/>
                  </a:cubicBezTo>
                  <a:lnTo>
                    <a:pt x="820" y="92"/>
                  </a:lnTo>
                  <a:close/>
                  <a:moveTo>
                    <a:pt x="84" y="526"/>
                  </a:moveTo>
                  <a:cubicBezTo>
                    <a:pt x="84" y="510"/>
                    <a:pt x="84" y="501"/>
                    <a:pt x="92" y="485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92" y="568"/>
                    <a:pt x="92" y="568"/>
                    <a:pt x="92" y="568"/>
                  </a:cubicBezTo>
                  <a:cubicBezTo>
                    <a:pt x="84" y="560"/>
                    <a:pt x="84" y="543"/>
                    <a:pt x="84" y="526"/>
                  </a:cubicBezTo>
                  <a:close/>
                  <a:moveTo>
                    <a:pt x="953" y="485"/>
                  </a:moveTo>
                  <a:cubicBezTo>
                    <a:pt x="953" y="501"/>
                    <a:pt x="962" y="510"/>
                    <a:pt x="962" y="526"/>
                  </a:cubicBezTo>
                  <a:cubicBezTo>
                    <a:pt x="962" y="543"/>
                    <a:pt x="953" y="560"/>
                    <a:pt x="953" y="568"/>
                  </a:cubicBezTo>
                  <a:cubicBezTo>
                    <a:pt x="1045" y="568"/>
                    <a:pt x="1045" y="568"/>
                    <a:pt x="1045" y="568"/>
                  </a:cubicBezTo>
                  <a:cubicBezTo>
                    <a:pt x="1045" y="485"/>
                    <a:pt x="1045" y="485"/>
                    <a:pt x="1045" y="485"/>
                  </a:cubicBezTo>
                  <a:lnTo>
                    <a:pt x="953" y="485"/>
                  </a:lnTo>
                  <a:close/>
                  <a:moveTo>
                    <a:pt x="886" y="786"/>
                  </a:moveTo>
                  <a:cubicBezTo>
                    <a:pt x="953" y="827"/>
                    <a:pt x="953" y="827"/>
                    <a:pt x="953" y="827"/>
                  </a:cubicBezTo>
                  <a:cubicBezTo>
                    <a:pt x="1004" y="752"/>
                    <a:pt x="1004" y="752"/>
                    <a:pt x="1004" y="752"/>
                  </a:cubicBezTo>
                  <a:cubicBezTo>
                    <a:pt x="920" y="710"/>
                    <a:pt x="920" y="710"/>
                    <a:pt x="920" y="710"/>
                  </a:cubicBezTo>
                  <a:cubicBezTo>
                    <a:pt x="912" y="735"/>
                    <a:pt x="895" y="761"/>
                    <a:pt x="886" y="786"/>
                  </a:cubicBezTo>
                  <a:close/>
                  <a:moveTo>
                    <a:pt x="42" y="752"/>
                  </a:moveTo>
                  <a:cubicBezTo>
                    <a:pt x="92" y="827"/>
                    <a:pt x="92" y="827"/>
                    <a:pt x="92" y="827"/>
                  </a:cubicBezTo>
                  <a:cubicBezTo>
                    <a:pt x="159" y="786"/>
                    <a:pt x="159" y="786"/>
                    <a:pt x="159" y="786"/>
                  </a:cubicBezTo>
                  <a:cubicBezTo>
                    <a:pt x="151" y="761"/>
                    <a:pt x="134" y="735"/>
                    <a:pt x="126" y="710"/>
                  </a:cubicBezTo>
                  <a:lnTo>
                    <a:pt x="42" y="752"/>
                  </a:lnTo>
                  <a:close/>
                  <a:moveTo>
                    <a:pt x="42" y="752"/>
                  </a:moveTo>
                  <a:lnTo>
                    <a:pt x="42" y="7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910138" y="3884613"/>
            <a:ext cx="2582863" cy="1533525"/>
            <a:chOff x="4910138" y="3884613"/>
            <a:chExt cx="2582863" cy="1533525"/>
          </a:xfrm>
        </p:grpSpPr>
        <p:sp>
          <p:nvSpPr>
            <p:cNvPr id="19" name="Rectangle 14"/>
            <p:cNvSpPr>
              <a:spLocks noChangeArrowheads="1"/>
            </p:cNvSpPr>
            <p:nvPr/>
          </p:nvSpPr>
          <p:spPr bwMode="auto">
            <a:xfrm>
              <a:off x="4910138" y="3884613"/>
              <a:ext cx="2582863" cy="1533525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5549693" y="4845394"/>
              <a:ext cx="1303755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88232"/>
              <a:r>
                <a:rPr lang="en-US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Promotion</a:t>
              </a:r>
              <a:endParaRPr lang="en-US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4" name="Freeform 43"/>
            <p:cNvSpPr>
              <a:spLocks noChangeAspect="1" noChangeArrowheads="1"/>
            </p:cNvSpPr>
            <p:nvPr/>
          </p:nvSpPr>
          <p:spPr bwMode="auto">
            <a:xfrm>
              <a:off x="6011859" y="4323432"/>
              <a:ext cx="376374" cy="450463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235200" y="3884613"/>
            <a:ext cx="2054225" cy="1044575"/>
            <a:chOff x="2235200" y="3884613"/>
            <a:chExt cx="2054225" cy="1044575"/>
          </a:xfrm>
        </p:grpSpPr>
        <p:sp>
          <p:nvSpPr>
            <p:cNvPr id="41" name="Rectangle 16"/>
            <p:cNvSpPr>
              <a:spLocks noChangeArrowheads="1"/>
            </p:cNvSpPr>
            <p:nvPr/>
          </p:nvSpPr>
          <p:spPr bwMode="auto">
            <a:xfrm>
              <a:off x="2235200" y="3884613"/>
              <a:ext cx="2054225" cy="1044575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42"/>
            <p:cNvSpPr/>
            <p:nvPr/>
          </p:nvSpPr>
          <p:spPr>
            <a:xfrm>
              <a:off x="2729607" y="4533700"/>
              <a:ext cx="106542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88232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Research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5" name="AutoShape 84"/>
            <p:cNvSpPr>
              <a:spLocks noChangeAspect="1"/>
            </p:cNvSpPr>
            <p:nvPr/>
          </p:nvSpPr>
          <p:spPr bwMode="auto">
            <a:xfrm>
              <a:off x="3107781" y="4206292"/>
              <a:ext cx="275554" cy="276731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792" y="0"/>
                  </a:moveTo>
                  <a:cubicBezTo>
                    <a:pt x="12101" y="0"/>
                    <a:pt x="13398" y="296"/>
                    <a:pt x="14685" y="897"/>
                  </a:cubicBezTo>
                  <a:cubicBezTo>
                    <a:pt x="15972" y="1496"/>
                    <a:pt x="17128" y="2309"/>
                    <a:pt x="18152" y="3337"/>
                  </a:cubicBezTo>
                  <a:cubicBezTo>
                    <a:pt x="19173" y="4365"/>
                    <a:pt x="20002" y="5565"/>
                    <a:pt x="20642" y="6941"/>
                  </a:cubicBezTo>
                  <a:cubicBezTo>
                    <a:pt x="21277" y="8313"/>
                    <a:pt x="21599" y="9784"/>
                    <a:pt x="21599" y="11354"/>
                  </a:cubicBezTo>
                  <a:cubicBezTo>
                    <a:pt x="21599" y="12995"/>
                    <a:pt x="21305" y="14571"/>
                    <a:pt x="20722" y="16085"/>
                  </a:cubicBezTo>
                  <a:lnTo>
                    <a:pt x="20416" y="16895"/>
                  </a:lnTo>
                  <a:lnTo>
                    <a:pt x="18455" y="17245"/>
                  </a:lnTo>
                  <a:cubicBezTo>
                    <a:pt x="18253" y="18183"/>
                    <a:pt x="17836" y="18965"/>
                    <a:pt x="17210" y="19589"/>
                  </a:cubicBezTo>
                  <a:cubicBezTo>
                    <a:pt x="16584" y="20207"/>
                    <a:pt x="15843" y="20521"/>
                    <a:pt x="14996" y="20521"/>
                  </a:cubicBezTo>
                  <a:lnTo>
                    <a:pt x="14996" y="21074"/>
                  </a:lnTo>
                  <a:cubicBezTo>
                    <a:pt x="14996" y="21218"/>
                    <a:pt x="14953" y="21343"/>
                    <a:pt x="14862" y="21447"/>
                  </a:cubicBezTo>
                  <a:cubicBezTo>
                    <a:pt x="14770" y="21549"/>
                    <a:pt x="14664" y="21599"/>
                    <a:pt x="14534" y="21599"/>
                  </a:cubicBezTo>
                  <a:lnTo>
                    <a:pt x="13633" y="21599"/>
                  </a:lnTo>
                  <a:cubicBezTo>
                    <a:pt x="13513" y="21599"/>
                    <a:pt x="13407" y="21549"/>
                    <a:pt x="13322" y="21447"/>
                  </a:cubicBezTo>
                  <a:cubicBezTo>
                    <a:pt x="13238" y="21343"/>
                    <a:pt x="13193" y="21218"/>
                    <a:pt x="13193" y="21074"/>
                  </a:cubicBezTo>
                  <a:lnTo>
                    <a:pt x="13193" y="11354"/>
                  </a:lnTo>
                  <a:cubicBezTo>
                    <a:pt x="13193" y="11210"/>
                    <a:pt x="13238" y="11081"/>
                    <a:pt x="13322" y="10970"/>
                  </a:cubicBezTo>
                  <a:cubicBezTo>
                    <a:pt x="13407" y="10857"/>
                    <a:pt x="13513" y="10798"/>
                    <a:pt x="13633" y="10798"/>
                  </a:cubicBezTo>
                  <a:lnTo>
                    <a:pt x="14534" y="10798"/>
                  </a:lnTo>
                  <a:cubicBezTo>
                    <a:pt x="14654" y="10798"/>
                    <a:pt x="14763" y="10857"/>
                    <a:pt x="14857" y="10970"/>
                  </a:cubicBezTo>
                  <a:cubicBezTo>
                    <a:pt x="14949" y="11081"/>
                    <a:pt x="14996" y="11210"/>
                    <a:pt x="14996" y="11354"/>
                  </a:cubicBezTo>
                  <a:lnTo>
                    <a:pt x="14996" y="11880"/>
                  </a:lnTo>
                  <a:cubicBezTo>
                    <a:pt x="15655" y="11880"/>
                    <a:pt x="16262" y="12077"/>
                    <a:pt x="16810" y="12476"/>
                  </a:cubicBezTo>
                  <a:cubicBezTo>
                    <a:pt x="17359" y="12874"/>
                    <a:pt x="17787" y="13396"/>
                    <a:pt x="18095" y="14046"/>
                  </a:cubicBezTo>
                  <a:lnTo>
                    <a:pt x="18533" y="13947"/>
                  </a:lnTo>
                  <a:cubicBezTo>
                    <a:pt x="18782" y="13136"/>
                    <a:pt x="18900" y="12272"/>
                    <a:pt x="18893" y="11354"/>
                  </a:cubicBezTo>
                  <a:cubicBezTo>
                    <a:pt x="18893" y="10228"/>
                    <a:pt x="18648" y="9177"/>
                    <a:pt x="18156" y="8194"/>
                  </a:cubicBezTo>
                  <a:cubicBezTo>
                    <a:pt x="17665" y="7220"/>
                    <a:pt x="17024" y="6362"/>
                    <a:pt x="16238" y="5622"/>
                  </a:cubicBezTo>
                  <a:cubicBezTo>
                    <a:pt x="15455" y="4882"/>
                    <a:pt x="14584" y="4300"/>
                    <a:pt x="13621" y="3877"/>
                  </a:cubicBezTo>
                  <a:cubicBezTo>
                    <a:pt x="12659" y="3456"/>
                    <a:pt x="11717" y="3241"/>
                    <a:pt x="10792" y="3241"/>
                  </a:cubicBezTo>
                  <a:cubicBezTo>
                    <a:pt x="9868" y="3241"/>
                    <a:pt x="8929" y="3456"/>
                    <a:pt x="7971" y="3877"/>
                  </a:cubicBezTo>
                  <a:cubicBezTo>
                    <a:pt x="7015" y="4300"/>
                    <a:pt x="6140" y="4879"/>
                    <a:pt x="5358" y="5608"/>
                  </a:cubicBezTo>
                  <a:cubicBezTo>
                    <a:pt x="4572" y="6336"/>
                    <a:pt x="3934" y="7198"/>
                    <a:pt x="3443" y="8183"/>
                  </a:cubicBezTo>
                  <a:cubicBezTo>
                    <a:pt x="2951" y="9171"/>
                    <a:pt x="2704" y="10219"/>
                    <a:pt x="2704" y="11329"/>
                  </a:cubicBezTo>
                  <a:cubicBezTo>
                    <a:pt x="2704" y="12267"/>
                    <a:pt x="2824" y="13136"/>
                    <a:pt x="3066" y="13947"/>
                  </a:cubicBezTo>
                  <a:lnTo>
                    <a:pt x="3504" y="14046"/>
                  </a:lnTo>
                  <a:cubicBezTo>
                    <a:pt x="3812" y="13396"/>
                    <a:pt x="4240" y="12874"/>
                    <a:pt x="4789" y="12476"/>
                  </a:cubicBezTo>
                  <a:cubicBezTo>
                    <a:pt x="5337" y="12077"/>
                    <a:pt x="5942" y="11880"/>
                    <a:pt x="6603" y="11880"/>
                  </a:cubicBezTo>
                  <a:lnTo>
                    <a:pt x="6603" y="11354"/>
                  </a:lnTo>
                  <a:cubicBezTo>
                    <a:pt x="6603" y="11210"/>
                    <a:pt x="6646" y="11081"/>
                    <a:pt x="6737" y="10970"/>
                  </a:cubicBezTo>
                  <a:cubicBezTo>
                    <a:pt x="6827" y="10857"/>
                    <a:pt x="6935" y="10798"/>
                    <a:pt x="7065" y="10798"/>
                  </a:cubicBezTo>
                  <a:lnTo>
                    <a:pt x="7966" y="10798"/>
                  </a:lnTo>
                  <a:cubicBezTo>
                    <a:pt x="8086" y="10798"/>
                    <a:pt x="8187" y="10857"/>
                    <a:pt x="8270" y="10970"/>
                  </a:cubicBezTo>
                  <a:cubicBezTo>
                    <a:pt x="8352" y="11081"/>
                    <a:pt x="8392" y="11210"/>
                    <a:pt x="8392" y="11354"/>
                  </a:cubicBezTo>
                  <a:lnTo>
                    <a:pt x="8392" y="21074"/>
                  </a:lnTo>
                  <a:cubicBezTo>
                    <a:pt x="8392" y="21218"/>
                    <a:pt x="8352" y="21343"/>
                    <a:pt x="8270" y="21447"/>
                  </a:cubicBezTo>
                  <a:cubicBezTo>
                    <a:pt x="8187" y="21549"/>
                    <a:pt x="8086" y="21599"/>
                    <a:pt x="7966" y="21599"/>
                  </a:cubicBezTo>
                  <a:lnTo>
                    <a:pt x="7065" y="21599"/>
                  </a:lnTo>
                  <a:cubicBezTo>
                    <a:pt x="6945" y="21599"/>
                    <a:pt x="6836" y="21549"/>
                    <a:pt x="6742" y="21447"/>
                  </a:cubicBezTo>
                  <a:cubicBezTo>
                    <a:pt x="6650" y="21343"/>
                    <a:pt x="6603" y="21218"/>
                    <a:pt x="6603" y="21074"/>
                  </a:cubicBezTo>
                  <a:lnTo>
                    <a:pt x="6603" y="20521"/>
                  </a:lnTo>
                  <a:cubicBezTo>
                    <a:pt x="6189" y="20521"/>
                    <a:pt x="5789" y="20436"/>
                    <a:pt x="5403" y="20270"/>
                  </a:cubicBezTo>
                  <a:cubicBezTo>
                    <a:pt x="5015" y="20103"/>
                    <a:pt x="4671" y="19877"/>
                    <a:pt x="4370" y="19589"/>
                  </a:cubicBezTo>
                  <a:cubicBezTo>
                    <a:pt x="4073" y="19298"/>
                    <a:pt x="3814" y="18956"/>
                    <a:pt x="3598" y="18558"/>
                  </a:cubicBezTo>
                  <a:cubicBezTo>
                    <a:pt x="3388" y="18163"/>
                    <a:pt x="3233" y="17725"/>
                    <a:pt x="3144" y="17245"/>
                  </a:cubicBezTo>
                  <a:lnTo>
                    <a:pt x="1172" y="16895"/>
                  </a:lnTo>
                  <a:lnTo>
                    <a:pt x="877" y="16085"/>
                  </a:lnTo>
                  <a:cubicBezTo>
                    <a:pt x="294" y="14571"/>
                    <a:pt x="0" y="12987"/>
                    <a:pt x="0" y="11326"/>
                  </a:cubicBezTo>
                  <a:cubicBezTo>
                    <a:pt x="0" y="9776"/>
                    <a:pt x="320" y="8310"/>
                    <a:pt x="957" y="6938"/>
                  </a:cubicBezTo>
                  <a:cubicBezTo>
                    <a:pt x="1595" y="5563"/>
                    <a:pt x="2426" y="4363"/>
                    <a:pt x="3447" y="3335"/>
                  </a:cubicBezTo>
                  <a:cubicBezTo>
                    <a:pt x="4469" y="2307"/>
                    <a:pt x="5622" y="1493"/>
                    <a:pt x="6909" y="895"/>
                  </a:cubicBezTo>
                  <a:cubicBezTo>
                    <a:pt x="8192" y="296"/>
                    <a:pt x="9486" y="0"/>
                    <a:pt x="1079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013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445500" y="1641475"/>
            <a:ext cx="3746500" cy="2243137"/>
            <a:chOff x="8445500" y="1641475"/>
            <a:chExt cx="3746500" cy="2243137"/>
          </a:xfrm>
        </p:grpSpPr>
        <p:sp>
          <p:nvSpPr>
            <p:cNvPr id="23" name="Rectangle 5"/>
            <p:cNvSpPr>
              <a:spLocks noChangeArrowheads="1"/>
            </p:cNvSpPr>
            <p:nvPr/>
          </p:nvSpPr>
          <p:spPr bwMode="auto">
            <a:xfrm>
              <a:off x="8445500" y="1641475"/>
              <a:ext cx="3746500" cy="224313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9726924" y="3003796"/>
              <a:ext cx="1183657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 defTabSz="1088232"/>
              <a:r>
                <a:rPr lang="en-US" sz="20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" pitchFamily="34" charset="0"/>
                  <a:cs typeface="Clear Sans" panose="020B0503030202020304" pitchFamily="34" charset="0"/>
                </a:rPr>
                <a:t>Network</a:t>
              </a:r>
              <a:endParaRPr lang="en-US" sz="2000" b="1" dirty="0">
                <a:solidFill>
                  <a:schemeClr val="bg1"/>
                </a:solidFill>
                <a:latin typeface="Clear Sans" panose="020B0503030202020304" pitchFamily="34" charset="0"/>
                <a:ea typeface="Open Sans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9950929" y="2141568"/>
              <a:ext cx="763044" cy="763044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47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8182215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52" grpId="0"/>
      <p:bldP spid="53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7"/>
          <p:cNvSpPr>
            <a:spLocks/>
          </p:cNvSpPr>
          <p:nvPr/>
        </p:nvSpPr>
        <p:spPr bwMode="auto">
          <a:xfrm flipV="1">
            <a:off x="8446812" y="3727573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3" name="Freeform 7"/>
          <p:cNvSpPr>
            <a:spLocks/>
          </p:cNvSpPr>
          <p:nvPr/>
        </p:nvSpPr>
        <p:spPr bwMode="auto">
          <a:xfrm>
            <a:off x="6795161" y="2779491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4" name="Freeform 7"/>
          <p:cNvSpPr>
            <a:spLocks/>
          </p:cNvSpPr>
          <p:nvPr/>
        </p:nvSpPr>
        <p:spPr bwMode="auto">
          <a:xfrm flipV="1">
            <a:off x="5143683" y="3753017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5" name="Freeform 7"/>
          <p:cNvSpPr>
            <a:spLocks/>
          </p:cNvSpPr>
          <p:nvPr/>
        </p:nvSpPr>
        <p:spPr bwMode="auto">
          <a:xfrm>
            <a:off x="3491693" y="2779491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845876" y="2804935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 flipV="1">
            <a:off x="1845876" y="3753017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 flipV="1">
            <a:off x="3491693" y="3727573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5143683" y="2804935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 flipV="1">
            <a:off x="6795161" y="3727573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sp>
        <p:nvSpPr>
          <p:cNvPr id="11" name="Freeform 7"/>
          <p:cNvSpPr>
            <a:spLocks/>
          </p:cNvSpPr>
          <p:nvPr/>
        </p:nvSpPr>
        <p:spPr bwMode="auto">
          <a:xfrm>
            <a:off x="8446812" y="2779491"/>
            <a:ext cx="1901901" cy="948082"/>
          </a:xfrm>
          <a:custGeom>
            <a:avLst/>
            <a:gdLst>
              <a:gd name="T0" fmla="*/ 210 w 421"/>
              <a:gd name="T1" fmla="*/ 57 h 210"/>
              <a:gd name="T2" fmla="*/ 364 w 421"/>
              <a:gd name="T3" fmla="*/ 210 h 210"/>
              <a:gd name="T4" fmla="*/ 421 w 421"/>
              <a:gd name="T5" fmla="*/ 210 h 210"/>
              <a:gd name="T6" fmla="*/ 210 w 421"/>
              <a:gd name="T7" fmla="*/ 0 h 210"/>
              <a:gd name="T8" fmla="*/ 0 w 421"/>
              <a:gd name="T9" fmla="*/ 210 h 210"/>
              <a:gd name="T10" fmla="*/ 57 w 421"/>
              <a:gd name="T11" fmla="*/ 210 h 210"/>
              <a:gd name="T12" fmla="*/ 210 w 421"/>
              <a:gd name="T13" fmla="*/ 57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21" h="210">
                <a:moveTo>
                  <a:pt x="210" y="57"/>
                </a:moveTo>
                <a:cubicBezTo>
                  <a:pt x="295" y="57"/>
                  <a:pt x="364" y="126"/>
                  <a:pt x="364" y="210"/>
                </a:cubicBezTo>
                <a:cubicBezTo>
                  <a:pt x="421" y="210"/>
                  <a:pt x="421" y="210"/>
                  <a:pt x="421" y="210"/>
                </a:cubicBezTo>
                <a:cubicBezTo>
                  <a:pt x="421" y="93"/>
                  <a:pt x="327" y="0"/>
                  <a:pt x="210" y="0"/>
                </a:cubicBezTo>
                <a:cubicBezTo>
                  <a:pt x="93" y="0"/>
                  <a:pt x="0" y="93"/>
                  <a:pt x="0" y="210"/>
                </a:cubicBezTo>
                <a:cubicBezTo>
                  <a:pt x="57" y="210"/>
                  <a:pt x="57" y="210"/>
                  <a:pt x="57" y="210"/>
                </a:cubicBezTo>
                <a:cubicBezTo>
                  <a:pt x="57" y="126"/>
                  <a:pt x="126" y="57"/>
                  <a:pt x="210" y="57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 dirty="0"/>
          </a:p>
        </p:txBody>
      </p:sp>
      <p:grpSp>
        <p:nvGrpSpPr>
          <p:cNvPr id="12" name="Group 11"/>
          <p:cNvGrpSpPr/>
          <p:nvPr/>
        </p:nvGrpSpPr>
        <p:grpSpPr>
          <a:xfrm>
            <a:off x="1708224" y="4760547"/>
            <a:ext cx="2202181" cy="929707"/>
            <a:chOff x="1775459" y="5065341"/>
            <a:chExt cx="2202181" cy="929707"/>
          </a:xfrm>
        </p:grpSpPr>
        <p:sp>
          <p:nvSpPr>
            <p:cNvPr id="13" name="TextBox 12"/>
            <p:cNvSpPr txBox="1"/>
            <p:nvPr/>
          </p:nvSpPr>
          <p:spPr>
            <a:xfrm>
              <a:off x="2433411" y="5065341"/>
              <a:ext cx="85632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Review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775459" y="5394884"/>
              <a:ext cx="2202181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354252" y="1720996"/>
            <a:ext cx="2202181" cy="929707"/>
            <a:chOff x="1775459" y="4912941"/>
            <a:chExt cx="2202181" cy="929707"/>
          </a:xfrm>
        </p:grpSpPr>
        <p:sp>
          <p:nvSpPr>
            <p:cNvPr id="16" name="TextBox 15"/>
            <p:cNvSpPr txBox="1"/>
            <p:nvPr/>
          </p:nvSpPr>
          <p:spPr>
            <a:xfrm>
              <a:off x="2327610" y="4912941"/>
              <a:ext cx="106792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Checking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1775459" y="5242484"/>
              <a:ext cx="2202181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003128" y="4760547"/>
            <a:ext cx="2202181" cy="929707"/>
            <a:chOff x="1775459" y="4912941"/>
            <a:chExt cx="2202181" cy="929707"/>
          </a:xfrm>
        </p:grpSpPr>
        <p:sp>
          <p:nvSpPr>
            <p:cNvPr id="19" name="TextBox 18"/>
            <p:cNvSpPr txBox="1"/>
            <p:nvPr/>
          </p:nvSpPr>
          <p:spPr>
            <a:xfrm>
              <a:off x="2464667" y="4912941"/>
              <a:ext cx="79380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Action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1775459" y="5242484"/>
              <a:ext cx="2202181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645020" y="1720996"/>
            <a:ext cx="2202181" cy="929707"/>
            <a:chOff x="1775459" y="4912941"/>
            <a:chExt cx="2202181" cy="929707"/>
          </a:xfrm>
        </p:grpSpPr>
        <p:sp>
          <p:nvSpPr>
            <p:cNvPr id="22" name="TextBox 21"/>
            <p:cNvSpPr txBox="1"/>
            <p:nvPr/>
          </p:nvSpPr>
          <p:spPr>
            <a:xfrm>
              <a:off x="2146663" y="4912941"/>
              <a:ext cx="1429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Development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1775459" y="5242484"/>
              <a:ext cx="2202181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354006" y="4760547"/>
            <a:ext cx="2202181" cy="929707"/>
            <a:chOff x="1775459" y="4912941"/>
            <a:chExt cx="2202181" cy="929707"/>
          </a:xfrm>
        </p:grpSpPr>
        <p:sp>
          <p:nvSpPr>
            <p:cNvPr id="25" name="TextBox 24"/>
            <p:cNvSpPr txBox="1"/>
            <p:nvPr/>
          </p:nvSpPr>
          <p:spPr>
            <a:xfrm>
              <a:off x="2192609" y="4912941"/>
              <a:ext cx="13379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Full Support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775459" y="5242484"/>
              <a:ext cx="2202181" cy="6001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1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1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1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1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257434" y="3539304"/>
            <a:ext cx="401983" cy="401983"/>
            <a:chOff x="7322925" y="1113826"/>
            <a:chExt cx="418280" cy="418280"/>
          </a:xfrm>
        </p:grpSpPr>
        <p:sp>
          <p:nvSpPr>
            <p:cNvPr id="28" name="Teardrop 27"/>
            <p:cNvSpPr/>
            <p:nvPr/>
          </p:nvSpPr>
          <p:spPr>
            <a:xfrm rot="8100000">
              <a:off x="7322925" y="1113826"/>
              <a:ext cx="418280" cy="418280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Freeform 6"/>
            <p:cNvSpPr>
              <a:spLocks noEditPoints="1"/>
            </p:cNvSpPr>
            <p:nvPr/>
          </p:nvSpPr>
          <p:spPr bwMode="auto">
            <a:xfrm>
              <a:off x="7431874" y="1200224"/>
              <a:ext cx="209778" cy="230756"/>
            </a:xfrm>
            <a:custGeom>
              <a:avLst/>
              <a:gdLst>
                <a:gd name="T0" fmla="*/ 347 w 376"/>
                <a:gd name="T1" fmla="*/ 284 h 376"/>
                <a:gd name="T2" fmla="*/ 347 w 376"/>
                <a:gd name="T3" fmla="*/ 238 h 376"/>
                <a:gd name="T4" fmla="*/ 278 w 376"/>
                <a:gd name="T5" fmla="*/ 169 h 376"/>
                <a:gd name="T6" fmla="*/ 238 w 376"/>
                <a:gd name="T7" fmla="*/ 169 h 376"/>
                <a:gd name="T8" fmla="*/ 207 w 376"/>
                <a:gd name="T9" fmla="*/ 148 h 376"/>
                <a:gd name="T10" fmla="*/ 207 w 376"/>
                <a:gd name="T11" fmla="*/ 92 h 376"/>
                <a:gd name="T12" fmla="*/ 236 w 376"/>
                <a:gd name="T13" fmla="*/ 48 h 376"/>
                <a:gd name="T14" fmla="*/ 188 w 376"/>
                <a:gd name="T15" fmla="*/ 0 h 376"/>
                <a:gd name="T16" fmla="*/ 140 w 376"/>
                <a:gd name="T17" fmla="*/ 48 h 376"/>
                <a:gd name="T18" fmla="*/ 169 w 376"/>
                <a:gd name="T19" fmla="*/ 92 h 376"/>
                <a:gd name="T20" fmla="*/ 169 w 376"/>
                <a:gd name="T21" fmla="*/ 148 h 376"/>
                <a:gd name="T22" fmla="*/ 138 w 376"/>
                <a:gd name="T23" fmla="*/ 169 h 376"/>
                <a:gd name="T24" fmla="*/ 98 w 376"/>
                <a:gd name="T25" fmla="*/ 169 h 376"/>
                <a:gd name="T26" fmla="*/ 29 w 376"/>
                <a:gd name="T27" fmla="*/ 238 h 376"/>
                <a:gd name="T28" fmla="*/ 29 w 376"/>
                <a:gd name="T29" fmla="*/ 284 h 376"/>
                <a:gd name="T30" fmla="*/ 0 w 376"/>
                <a:gd name="T31" fmla="*/ 328 h 376"/>
                <a:gd name="T32" fmla="*/ 48 w 376"/>
                <a:gd name="T33" fmla="*/ 376 h 376"/>
                <a:gd name="T34" fmla="*/ 96 w 376"/>
                <a:gd name="T35" fmla="*/ 328 h 376"/>
                <a:gd name="T36" fmla="*/ 67 w 376"/>
                <a:gd name="T37" fmla="*/ 284 h 376"/>
                <a:gd name="T38" fmla="*/ 67 w 376"/>
                <a:gd name="T39" fmla="*/ 238 h 376"/>
                <a:gd name="T40" fmla="*/ 98 w 376"/>
                <a:gd name="T41" fmla="*/ 207 h 376"/>
                <a:gd name="T42" fmla="*/ 138 w 376"/>
                <a:gd name="T43" fmla="*/ 207 h 376"/>
                <a:gd name="T44" fmla="*/ 169 w 376"/>
                <a:gd name="T45" fmla="*/ 202 h 376"/>
                <a:gd name="T46" fmla="*/ 169 w 376"/>
                <a:gd name="T47" fmla="*/ 284 h 376"/>
                <a:gd name="T48" fmla="*/ 140 w 376"/>
                <a:gd name="T49" fmla="*/ 328 h 376"/>
                <a:gd name="T50" fmla="*/ 188 w 376"/>
                <a:gd name="T51" fmla="*/ 376 h 376"/>
                <a:gd name="T52" fmla="*/ 236 w 376"/>
                <a:gd name="T53" fmla="*/ 328 h 376"/>
                <a:gd name="T54" fmla="*/ 207 w 376"/>
                <a:gd name="T55" fmla="*/ 284 h 376"/>
                <a:gd name="T56" fmla="*/ 207 w 376"/>
                <a:gd name="T57" fmla="*/ 202 h 376"/>
                <a:gd name="T58" fmla="*/ 238 w 376"/>
                <a:gd name="T59" fmla="*/ 207 h 376"/>
                <a:gd name="T60" fmla="*/ 278 w 376"/>
                <a:gd name="T61" fmla="*/ 207 h 376"/>
                <a:gd name="T62" fmla="*/ 309 w 376"/>
                <a:gd name="T63" fmla="*/ 238 h 376"/>
                <a:gd name="T64" fmla="*/ 309 w 376"/>
                <a:gd name="T65" fmla="*/ 284 h 376"/>
                <a:gd name="T66" fmla="*/ 280 w 376"/>
                <a:gd name="T67" fmla="*/ 328 h 376"/>
                <a:gd name="T68" fmla="*/ 328 w 376"/>
                <a:gd name="T69" fmla="*/ 376 h 376"/>
                <a:gd name="T70" fmla="*/ 376 w 376"/>
                <a:gd name="T71" fmla="*/ 328 h 376"/>
                <a:gd name="T72" fmla="*/ 347 w 376"/>
                <a:gd name="T73" fmla="*/ 284 h 376"/>
                <a:gd name="T74" fmla="*/ 75 w 376"/>
                <a:gd name="T75" fmla="*/ 328 h 376"/>
                <a:gd name="T76" fmla="*/ 48 w 376"/>
                <a:gd name="T77" fmla="*/ 356 h 376"/>
                <a:gd name="T78" fmla="*/ 20 w 376"/>
                <a:gd name="T79" fmla="*/ 328 h 376"/>
                <a:gd name="T80" fmla="*/ 48 w 376"/>
                <a:gd name="T81" fmla="*/ 300 h 376"/>
                <a:gd name="T82" fmla="*/ 75 w 376"/>
                <a:gd name="T83" fmla="*/ 328 h 376"/>
                <a:gd name="T84" fmla="*/ 160 w 376"/>
                <a:gd name="T85" fmla="*/ 48 h 376"/>
                <a:gd name="T86" fmla="*/ 188 w 376"/>
                <a:gd name="T87" fmla="*/ 20 h 376"/>
                <a:gd name="T88" fmla="*/ 215 w 376"/>
                <a:gd name="T89" fmla="*/ 48 h 376"/>
                <a:gd name="T90" fmla="*/ 188 w 376"/>
                <a:gd name="T91" fmla="*/ 76 h 376"/>
                <a:gd name="T92" fmla="*/ 160 w 376"/>
                <a:gd name="T93" fmla="*/ 48 h 376"/>
                <a:gd name="T94" fmla="*/ 215 w 376"/>
                <a:gd name="T95" fmla="*/ 328 h 376"/>
                <a:gd name="T96" fmla="*/ 188 w 376"/>
                <a:gd name="T97" fmla="*/ 356 h 376"/>
                <a:gd name="T98" fmla="*/ 160 w 376"/>
                <a:gd name="T99" fmla="*/ 328 h 376"/>
                <a:gd name="T100" fmla="*/ 188 w 376"/>
                <a:gd name="T101" fmla="*/ 300 h 376"/>
                <a:gd name="T102" fmla="*/ 215 w 376"/>
                <a:gd name="T103" fmla="*/ 328 h 376"/>
                <a:gd name="T104" fmla="*/ 328 w 376"/>
                <a:gd name="T105" fmla="*/ 356 h 376"/>
                <a:gd name="T106" fmla="*/ 300 w 376"/>
                <a:gd name="T107" fmla="*/ 328 h 376"/>
                <a:gd name="T108" fmla="*/ 328 w 376"/>
                <a:gd name="T109" fmla="*/ 300 h 376"/>
                <a:gd name="T110" fmla="*/ 355 w 376"/>
                <a:gd name="T111" fmla="*/ 328 h 376"/>
                <a:gd name="T112" fmla="*/ 328 w 376"/>
                <a:gd name="T113" fmla="*/ 35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376">
                  <a:moveTo>
                    <a:pt x="347" y="284"/>
                  </a:moveTo>
                  <a:cubicBezTo>
                    <a:pt x="347" y="238"/>
                    <a:pt x="347" y="238"/>
                    <a:pt x="347" y="238"/>
                  </a:cubicBezTo>
                  <a:cubicBezTo>
                    <a:pt x="347" y="210"/>
                    <a:pt x="328" y="169"/>
                    <a:pt x="278" y="169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10" y="169"/>
                    <a:pt x="207" y="155"/>
                    <a:pt x="207" y="148"/>
                  </a:cubicBezTo>
                  <a:cubicBezTo>
                    <a:pt x="207" y="92"/>
                    <a:pt x="207" y="92"/>
                    <a:pt x="207" y="92"/>
                  </a:cubicBezTo>
                  <a:cubicBezTo>
                    <a:pt x="224" y="85"/>
                    <a:pt x="236" y="68"/>
                    <a:pt x="236" y="48"/>
                  </a:cubicBezTo>
                  <a:cubicBezTo>
                    <a:pt x="236" y="21"/>
                    <a:pt x="214" y="0"/>
                    <a:pt x="188" y="0"/>
                  </a:cubicBezTo>
                  <a:cubicBezTo>
                    <a:pt x="161" y="0"/>
                    <a:pt x="140" y="21"/>
                    <a:pt x="140" y="48"/>
                  </a:cubicBezTo>
                  <a:cubicBezTo>
                    <a:pt x="140" y="68"/>
                    <a:pt x="152" y="85"/>
                    <a:pt x="169" y="92"/>
                  </a:cubicBezTo>
                  <a:cubicBezTo>
                    <a:pt x="169" y="148"/>
                    <a:pt x="169" y="148"/>
                    <a:pt x="169" y="148"/>
                  </a:cubicBezTo>
                  <a:cubicBezTo>
                    <a:pt x="169" y="153"/>
                    <a:pt x="167" y="169"/>
                    <a:pt x="138" y="169"/>
                  </a:cubicBezTo>
                  <a:cubicBezTo>
                    <a:pt x="98" y="169"/>
                    <a:pt x="98" y="169"/>
                    <a:pt x="98" y="169"/>
                  </a:cubicBezTo>
                  <a:cubicBezTo>
                    <a:pt x="47" y="169"/>
                    <a:pt x="29" y="210"/>
                    <a:pt x="29" y="238"/>
                  </a:cubicBezTo>
                  <a:cubicBezTo>
                    <a:pt x="29" y="284"/>
                    <a:pt x="29" y="284"/>
                    <a:pt x="29" y="284"/>
                  </a:cubicBezTo>
                  <a:cubicBezTo>
                    <a:pt x="12" y="291"/>
                    <a:pt x="0" y="308"/>
                    <a:pt x="0" y="328"/>
                  </a:cubicBezTo>
                  <a:cubicBezTo>
                    <a:pt x="0" y="354"/>
                    <a:pt x="21" y="376"/>
                    <a:pt x="48" y="376"/>
                  </a:cubicBezTo>
                  <a:cubicBezTo>
                    <a:pt x="74" y="376"/>
                    <a:pt x="96" y="354"/>
                    <a:pt x="96" y="328"/>
                  </a:cubicBezTo>
                  <a:cubicBezTo>
                    <a:pt x="96" y="308"/>
                    <a:pt x="84" y="291"/>
                    <a:pt x="67" y="284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3"/>
                    <a:pt x="68" y="207"/>
                    <a:pt x="98" y="207"/>
                  </a:cubicBezTo>
                  <a:cubicBezTo>
                    <a:pt x="138" y="207"/>
                    <a:pt x="138" y="207"/>
                    <a:pt x="138" y="207"/>
                  </a:cubicBezTo>
                  <a:cubicBezTo>
                    <a:pt x="150" y="207"/>
                    <a:pt x="160" y="205"/>
                    <a:pt x="169" y="202"/>
                  </a:cubicBezTo>
                  <a:cubicBezTo>
                    <a:pt x="169" y="284"/>
                    <a:pt x="169" y="284"/>
                    <a:pt x="169" y="284"/>
                  </a:cubicBezTo>
                  <a:cubicBezTo>
                    <a:pt x="152" y="291"/>
                    <a:pt x="140" y="308"/>
                    <a:pt x="140" y="328"/>
                  </a:cubicBezTo>
                  <a:cubicBezTo>
                    <a:pt x="140" y="354"/>
                    <a:pt x="161" y="376"/>
                    <a:pt x="188" y="376"/>
                  </a:cubicBezTo>
                  <a:cubicBezTo>
                    <a:pt x="214" y="376"/>
                    <a:pt x="236" y="354"/>
                    <a:pt x="236" y="328"/>
                  </a:cubicBezTo>
                  <a:cubicBezTo>
                    <a:pt x="236" y="308"/>
                    <a:pt x="224" y="291"/>
                    <a:pt x="207" y="284"/>
                  </a:cubicBezTo>
                  <a:cubicBezTo>
                    <a:pt x="207" y="202"/>
                    <a:pt x="207" y="202"/>
                    <a:pt x="207" y="202"/>
                  </a:cubicBezTo>
                  <a:cubicBezTo>
                    <a:pt x="215" y="205"/>
                    <a:pt x="226" y="207"/>
                    <a:pt x="238" y="207"/>
                  </a:cubicBezTo>
                  <a:cubicBezTo>
                    <a:pt x="278" y="207"/>
                    <a:pt x="278" y="207"/>
                    <a:pt x="278" y="207"/>
                  </a:cubicBezTo>
                  <a:cubicBezTo>
                    <a:pt x="306" y="207"/>
                    <a:pt x="309" y="231"/>
                    <a:pt x="309" y="238"/>
                  </a:cubicBezTo>
                  <a:cubicBezTo>
                    <a:pt x="309" y="284"/>
                    <a:pt x="309" y="284"/>
                    <a:pt x="309" y="284"/>
                  </a:cubicBezTo>
                  <a:cubicBezTo>
                    <a:pt x="292" y="291"/>
                    <a:pt x="280" y="308"/>
                    <a:pt x="280" y="328"/>
                  </a:cubicBezTo>
                  <a:cubicBezTo>
                    <a:pt x="280" y="354"/>
                    <a:pt x="301" y="376"/>
                    <a:pt x="328" y="376"/>
                  </a:cubicBezTo>
                  <a:cubicBezTo>
                    <a:pt x="354" y="376"/>
                    <a:pt x="376" y="354"/>
                    <a:pt x="376" y="328"/>
                  </a:cubicBezTo>
                  <a:cubicBezTo>
                    <a:pt x="376" y="308"/>
                    <a:pt x="364" y="291"/>
                    <a:pt x="347" y="284"/>
                  </a:cubicBezTo>
                  <a:close/>
                  <a:moveTo>
                    <a:pt x="75" y="328"/>
                  </a:moveTo>
                  <a:cubicBezTo>
                    <a:pt x="75" y="343"/>
                    <a:pt x="63" y="356"/>
                    <a:pt x="48" y="356"/>
                  </a:cubicBezTo>
                  <a:cubicBezTo>
                    <a:pt x="32" y="356"/>
                    <a:pt x="20" y="343"/>
                    <a:pt x="20" y="328"/>
                  </a:cubicBezTo>
                  <a:cubicBezTo>
                    <a:pt x="20" y="313"/>
                    <a:pt x="32" y="300"/>
                    <a:pt x="48" y="300"/>
                  </a:cubicBezTo>
                  <a:cubicBezTo>
                    <a:pt x="63" y="300"/>
                    <a:pt x="75" y="313"/>
                    <a:pt x="75" y="328"/>
                  </a:cubicBezTo>
                  <a:close/>
                  <a:moveTo>
                    <a:pt x="160" y="48"/>
                  </a:moveTo>
                  <a:cubicBezTo>
                    <a:pt x="160" y="33"/>
                    <a:pt x="172" y="20"/>
                    <a:pt x="188" y="20"/>
                  </a:cubicBezTo>
                  <a:cubicBezTo>
                    <a:pt x="203" y="20"/>
                    <a:pt x="215" y="33"/>
                    <a:pt x="215" y="48"/>
                  </a:cubicBezTo>
                  <a:cubicBezTo>
                    <a:pt x="215" y="63"/>
                    <a:pt x="203" y="76"/>
                    <a:pt x="188" y="76"/>
                  </a:cubicBezTo>
                  <a:cubicBezTo>
                    <a:pt x="172" y="76"/>
                    <a:pt x="160" y="63"/>
                    <a:pt x="160" y="48"/>
                  </a:cubicBezTo>
                  <a:close/>
                  <a:moveTo>
                    <a:pt x="215" y="328"/>
                  </a:moveTo>
                  <a:cubicBezTo>
                    <a:pt x="215" y="343"/>
                    <a:pt x="203" y="356"/>
                    <a:pt x="188" y="356"/>
                  </a:cubicBezTo>
                  <a:cubicBezTo>
                    <a:pt x="172" y="356"/>
                    <a:pt x="160" y="343"/>
                    <a:pt x="160" y="328"/>
                  </a:cubicBezTo>
                  <a:cubicBezTo>
                    <a:pt x="160" y="313"/>
                    <a:pt x="172" y="300"/>
                    <a:pt x="188" y="300"/>
                  </a:cubicBezTo>
                  <a:cubicBezTo>
                    <a:pt x="203" y="300"/>
                    <a:pt x="215" y="313"/>
                    <a:pt x="215" y="328"/>
                  </a:cubicBezTo>
                  <a:close/>
                  <a:moveTo>
                    <a:pt x="328" y="356"/>
                  </a:moveTo>
                  <a:cubicBezTo>
                    <a:pt x="312" y="356"/>
                    <a:pt x="300" y="343"/>
                    <a:pt x="300" y="328"/>
                  </a:cubicBezTo>
                  <a:cubicBezTo>
                    <a:pt x="300" y="313"/>
                    <a:pt x="312" y="300"/>
                    <a:pt x="328" y="300"/>
                  </a:cubicBezTo>
                  <a:cubicBezTo>
                    <a:pt x="343" y="300"/>
                    <a:pt x="355" y="313"/>
                    <a:pt x="355" y="328"/>
                  </a:cubicBezTo>
                  <a:cubicBezTo>
                    <a:pt x="355" y="343"/>
                    <a:pt x="343" y="356"/>
                    <a:pt x="328" y="3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622476" y="3539304"/>
            <a:ext cx="401983" cy="401983"/>
            <a:chOff x="2622476" y="3844098"/>
            <a:chExt cx="401983" cy="401983"/>
          </a:xfrm>
        </p:grpSpPr>
        <p:sp>
          <p:nvSpPr>
            <p:cNvPr id="31" name="Teardrop 30"/>
            <p:cNvSpPr/>
            <p:nvPr/>
          </p:nvSpPr>
          <p:spPr>
            <a:xfrm rot="8100000">
              <a:off x="2622476" y="3844098"/>
              <a:ext cx="401983" cy="401983"/>
            </a:xfrm>
            <a:prstGeom prst="teardrop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Shape 2097"/>
            <p:cNvSpPr/>
            <p:nvPr/>
          </p:nvSpPr>
          <p:spPr>
            <a:xfrm>
              <a:off x="2718703" y="3974259"/>
              <a:ext cx="242207" cy="21799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383" y="4998"/>
                  </a:moveTo>
                  <a:lnTo>
                    <a:pt x="18817" y="3042"/>
                  </a:lnTo>
                  <a:cubicBezTo>
                    <a:pt x="18673" y="2931"/>
                    <a:pt x="18467" y="2831"/>
                    <a:pt x="18255" y="2758"/>
                  </a:cubicBezTo>
                  <a:cubicBezTo>
                    <a:pt x="18042" y="2685"/>
                    <a:pt x="17821" y="2640"/>
                    <a:pt x="17643" y="2640"/>
                  </a:cubicBezTo>
                  <a:lnTo>
                    <a:pt x="10260" y="2640"/>
                  </a:lnTo>
                  <a:lnTo>
                    <a:pt x="11124" y="8160"/>
                  </a:lnTo>
                  <a:lnTo>
                    <a:pt x="17643" y="8160"/>
                  </a:lnTo>
                  <a:cubicBezTo>
                    <a:pt x="17821" y="8160"/>
                    <a:pt x="18042" y="8115"/>
                    <a:pt x="18255" y="8042"/>
                  </a:cubicBezTo>
                  <a:cubicBezTo>
                    <a:pt x="18467" y="7969"/>
                    <a:pt x="18673" y="7869"/>
                    <a:pt x="18817" y="7758"/>
                  </a:cubicBezTo>
                  <a:lnTo>
                    <a:pt x="21383" y="5802"/>
                  </a:lnTo>
                  <a:cubicBezTo>
                    <a:pt x="21527" y="5691"/>
                    <a:pt x="21600" y="5546"/>
                    <a:pt x="21600" y="5400"/>
                  </a:cubicBezTo>
                  <a:cubicBezTo>
                    <a:pt x="21600" y="5254"/>
                    <a:pt x="21527" y="5109"/>
                    <a:pt x="21383" y="4998"/>
                  </a:cubicBezTo>
                  <a:close/>
                  <a:moveTo>
                    <a:pt x="9179" y="0"/>
                  </a:moveTo>
                  <a:lnTo>
                    <a:pt x="8207" y="0"/>
                  </a:lnTo>
                  <a:cubicBezTo>
                    <a:pt x="7969" y="0"/>
                    <a:pt x="7776" y="216"/>
                    <a:pt x="7776" y="480"/>
                  </a:cubicBezTo>
                  <a:lnTo>
                    <a:pt x="7776" y="5040"/>
                  </a:lnTo>
                  <a:lnTo>
                    <a:pt x="3956" y="5040"/>
                  </a:lnTo>
                  <a:cubicBezTo>
                    <a:pt x="3778" y="5040"/>
                    <a:pt x="3557" y="5085"/>
                    <a:pt x="3345" y="5159"/>
                  </a:cubicBezTo>
                  <a:cubicBezTo>
                    <a:pt x="3132" y="5231"/>
                    <a:pt x="2926" y="5331"/>
                    <a:pt x="2782" y="5442"/>
                  </a:cubicBezTo>
                  <a:lnTo>
                    <a:pt x="217" y="7398"/>
                  </a:lnTo>
                  <a:cubicBezTo>
                    <a:pt x="72" y="7508"/>
                    <a:pt x="0" y="7654"/>
                    <a:pt x="0" y="7800"/>
                  </a:cubicBezTo>
                  <a:cubicBezTo>
                    <a:pt x="0" y="7946"/>
                    <a:pt x="72" y="8091"/>
                    <a:pt x="217" y="8202"/>
                  </a:cubicBezTo>
                  <a:lnTo>
                    <a:pt x="2782" y="10158"/>
                  </a:lnTo>
                  <a:cubicBezTo>
                    <a:pt x="2926" y="10268"/>
                    <a:pt x="3132" y="10369"/>
                    <a:pt x="3345" y="10442"/>
                  </a:cubicBezTo>
                  <a:cubicBezTo>
                    <a:pt x="3557" y="10515"/>
                    <a:pt x="3778" y="10560"/>
                    <a:pt x="3956" y="10560"/>
                  </a:cubicBezTo>
                  <a:lnTo>
                    <a:pt x="7776" y="10560"/>
                  </a:lnTo>
                  <a:lnTo>
                    <a:pt x="7776" y="21120"/>
                  </a:lnTo>
                  <a:cubicBezTo>
                    <a:pt x="7776" y="21384"/>
                    <a:pt x="7969" y="21600"/>
                    <a:pt x="8207" y="21600"/>
                  </a:cubicBezTo>
                  <a:lnTo>
                    <a:pt x="9179" y="21600"/>
                  </a:lnTo>
                  <a:cubicBezTo>
                    <a:pt x="9417" y="21600"/>
                    <a:pt x="9612" y="21384"/>
                    <a:pt x="9612" y="21120"/>
                  </a:cubicBezTo>
                  <a:lnTo>
                    <a:pt x="9612" y="480"/>
                  </a:lnTo>
                  <a:cubicBezTo>
                    <a:pt x="9612" y="216"/>
                    <a:pt x="9417" y="0"/>
                    <a:pt x="9179" y="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895330" y="3539301"/>
            <a:ext cx="401984" cy="401982"/>
            <a:chOff x="5895330" y="3844095"/>
            <a:chExt cx="401984" cy="401982"/>
          </a:xfrm>
        </p:grpSpPr>
        <p:sp>
          <p:nvSpPr>
            <p:cNvPr id="34" name="Teardrop 33"/>
            <p:cNvSpPr/>
            <p:nvPr/>
          </p:nvSpPr>
          <p:spPr>
            <a:xfrm rot="8100000">
              <a:off x="5895330" y="3844095"/>
              <a:ext cx="401984" cy="401982"/>
            </a:xfrm>
            <a:prstGeom prst="teardrop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Shape 1687"/>
            <p:cNvSpPr/>
            <p:nvPr/>
          </p:nvSpPr>
          <p:spPr>
            <a:xfrm>
              <a:off x="5969221" y="3909913"/>
              <a:ext cx="258873" cy="2588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679" y="19547"/>
                  </a:moveTo>
                  <a:lnTo>
                    <a:pt x="11679" y="14693"/>
                  </a:lnTo>
                  <a:lnTo>
                    <a:pt x="9921" y="14693"/>
                  </a:lnTo>
                  <a:lnTo>
                    <a:pt x="9921" y="19547"/>
                  </a:lnTo>
                  <a:cubicBezTo>
                    <a:pt x="5768" y="19134"/>
                    <a:pt x="2465" y="15832"/>
                    <a:pt x="2052" y="11679"/>
                  </a:cubicBezTo>
                  <a:lnTo>
                    <a:pt x="6907" y="11679"/>
                  </a:lnTo>
                  <a:lnTo>
                    <a:pt x="6907" y="9921"/>
                  </a:lnTo>
                  <a:lnTo>
                    <a:pt x="2052" y="9921"/>
                  </a:lnTo>
                  <a:cubicBezTo>
                    <a:pt x="2465" y="5768"/>
                    <a:pt x="5768" y="2466"/>
                    <a:pt x="9921" y="2054"/>
                  </a:cubicBezTo>
                  <a:lnTo>
                    <a:pt x="9921" y="6907"/>
                  </a:lnTo>
                  <a:lnTo>
                    <a:pt x="11679" y="6907"/>
                  </a:lnTo>
                  <a:lnTo>
                    <a:pt x="11679" y="2054"/>
                  </a:lnTo>
                  <a:cubicBezTo>
                    <a:pt x="15832" y="2466"/>
                    <a:pt x="19135" y="5768"/>
                    <a:pt x="19548" y="9921"/>
                  </a:cubicBezTo>
                  <a:lnTo>
                    <a:pt x="14693" y="9921"/>
                  </a:lnTo>
                  <a:lnTo>
                    <a:pt x="14693" y="11679"/>
                  </a:lnTo>
                  <a:lnTo>
                    <a:pt x="19548" y="11679"/>
                  </a:lnTo>
                  <a:cubicBezTo>
                    <a:pt x="19135" y="15832"/>
                    <a:pt x="15832" y="19134"/>
                    <a:pt x="11679" y="19547"/>
                  </a:cubicBezTo>
                  <a:close/>
                  <a:moveTo>
                    <a:pt x="10799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799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799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7545118" y="3539304"/>
            <a:ext cx="401983" cy="401983"/>
            <a:chOff x="7545118" y="3844098"/>
            <a:chExt cx="401983" cy="401983"/>
          </a:xfrm>
        </p:grpSpPr>
        <p:sp>
          <p:nvSpPr>
            <p:cNvPr id="37" name="Teardrop 36"/>
            <p:cNvSpPr/>
            <p:nvPr/>
          </p:nvSpPr>
          <p:spPr>
            <a:xfrm rot="8100000">
              <a:off x="7545118" y="3844098"/>
              <a:ext cx="401983" cy="401983"/>
            </a:xfrm>
            <a:prstGeom prst="teardrop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8" name="Freeform 39"/>
            <p:cNvSpPr>
              <a:spLocks noChangeAspect="1" noEditPoints="1"/>
            </p:cNvSpPr>
            <p:nvPr/>
          </p:nvSpPr>
          <p:spPr bwMode="auto">
            <a:xfrm>
              <a:off x="7677150" y="3951101"/>
              <a:ext cx="192465" cy="253849"/>
            </a:xfrm>
            <a:custGeom>
              <a:avLst/>
              <a:gdLst>
                <a:gd name="T0" fmla="*/ 256 w 256"/>
                <a:gd name="T1" fmla="*/ 48 h 336"/>
                <a:gd name="T2" fmla="*/ 208 w 256"/>
                <a:gd name="T3" fmla="*/ 0 h 336"/>
                <a:gd name="T4" fmla="*/ 160 w 256"/>
                <a:gd name="T5" fmla="*/ 48 h 336"/>
                <a:gd name="T6" fmla="*/ 188 w 256"/>
                <a:gd name="T7" fmla="*/ 92 h 336"/>
                <a:gd name="T8" fmla="*/ 122 w 256"/>
                <a:gd name="T9" fmla="*/ 150 h 336"/>
                <a:gd name="T10" fmla="*/ 67 w 256"/>
                <a:gd name="T11" fmla="*/ 174 h 336"/>
                <a:gd name="T12" fmla="*/ 67 w 256"/>
                <a:gd name="T13" fmla="*/ 92 h 336"/>
                <a:gd name="T14" fmla="*/ 96 w 256"/>
                <a:gd name="T15" fmla="*/ 48 h 336"/>
                <a:gd name="T16" fmla="*/ 48 w 256"/>
                <a:gd name="T17" fmla="*/ 0 h 336"/>
                <a:gd name="T18" fmla="*/ 0 w 256"/>
                <a:gd name="T19" fmla="*/ 48 h 336"/>
                <a:gd name="T20" fmla="*/ 29 w 256"/>
                <a:gd name="T21" fmla="*/ 92 h 336"/>
                <a:gd name="T22" fmla="*/ 29 w 256"/>
                <a:gd name="T23" fmla="*/ 244 h 336"/>
                <a:gd name="T24" fmla="*/ 0 w 256"/>
                <a:gd name="T25" fmla="*/ 288 h 336"/>
                <a:gd name="T26" fmla="*/ 48 w 256"/>
                <a:gd name="T27" fmla="*/ 336 h 336"/>
                <a:gd name="T28" fmla="*/ 96 w 256"/>
                <a:gd name="T29" fmla="*/ 288 h 336"/>
                <a:gd name="T30" fmla="*/ 68 w 256"/>
                <a:gd name="T31" fmla="*/ 244 h 336"/>
                <a:gd name="T32" fmla="*/ 133 w 256"/>
                <a:gd name="T33" fmla="*/ 186 h 336"/>
                <a:gd name="T34" fmla="*/ 226 w 256"/>
                <a:gd name="T35" fmla="*/ 92 h 336"/>
                <a:gd name="T36" fmla="*/ 256 w 256"/>
                <a:gd name="T37" fmla="*/ 48 h 336"/>
                <a:gd name="T38" fmla="*/ 20 w 256"/>
                <a:gd name="T39" fmla="*/ 48 h 336"/>
                <a:gd name="T40" fmla="*/ 48 w 256"/>
                <a:gd name="T41" fmla="*/ 20 h 336"/>
                <a:gd name="T42" fmla="*/ 75 w 256"/>
                <a:gd name="T43" fmla="*/ 48 h 336"/>
                <a:gd name="T44" fmla="*/ 48 w 256"/>
                <a:gd name="T45" fmla="*/ 76 h 336"/>
                <a:gd name="T46" fmla="*/ 20 w 256"/>
                <a:gd name="T47" fmla="*/ 48 h 336"/>
                <a:gd name="T48" fmla="*/ 48 w 256"/>
                <a:gd name="T49" fmla="*/ 316 h 336"/>
                <a:gd name="T50" fmla="*/ 20 w 256"/>
                <a:gd name="T51" fmla="*/ 288 h 336"/>
                <a:gd name="T52" fmla="*/ 48 w 256"/>
                <a:gd name="T53" fmla="*/ 260 h 336"/>
                <a:gd name="T54" fmla="*/ 75 w 256"/>
                <a:gd name="T55" fmla="*/ 288 h 336"/>
                <a:gd name="T56" fmla="*/ 48 w 256"/>
                <a:gd name="T57" fmla="*/ 316 h 336"/>
                <a:gd name="T58" fmla="*/ 208 w 256"/>
                <a:gd name="T59" fmla="*/ 76 h 336"/>
                <a:gd name="T60" fmla="*/ 180 w 256"/>
                <a:gd name="T61" fmla="*/ 48 h 336"/>
                <a:gd name="T62" fmla="*/ 208 w 256"/>
                <a:gd name="T63" fmla="*/ 20 h 336"/>
                <a:gd name="T64" fmla="*/ 235 w 256"/>
                <a:gd name="T65" fmla="*/ 48 h 336"/>
                <a:gd name="T66" fmla="*/ 208 w 256"/>
                <a:gd name="T67" fmla="*/ 7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6" h="336">
                  <a:moveTo>
                    <a:pt x="256" y="48"/>
                  </a:moveTo>
                  <a:cubicBezTo>
                    <a:pt x="256" y="21"/>
                    <a:pt x="234" y="0"/>
                    <a:pt x="208" y="0"/>
                  </a:cubicBezTo>
                  <a:cubicBezTo>
                    <a:pt x="181" y="0"/>
                    <a:pt x="160" y="21"/>
                    <a:pt x="160" y="48"/>
                  </a:cubicBezTo>
                  <a:cubicBezTo>
                    <a:pt x="160" y="67"/>
                    <a:pt x="171" y="84"/>
                    <a:pt x="188" y="92"/>
                  </a:cubicBezTo>
                  <a:cubicBezTo>
                    <a:pt x="183" y="131"/>
                    <a:pt x="158" y="138"/>
                    <a:pt x="122" y="150"/>
                  </a:cubicBezTo>
                  <a:cubicBezTo>
                    <a:pt x="105" y="155"/>
                    <a:pt x="84" y="162"/>
                    <a:pt x="67" y="174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84" y="85"/>
                    <a:pt x="96" y="68"/>
                    <a:pt x="96" y="48"/>
                  </a:cubicBezTo>
                  <a:cubicBezTo>
                    <a:pt x="96" y="21"/>
                    <a:pt x="74" y="0"/>
                    <a:pt x="48" y="0"/>
                  </a:cubicBezTo>
                  <a:cubicBezTo>
                    <a:pt x="21" y="0"/>
                    <a:pt x="0" y="21"/>
                    <a:pt x="0" y="48"/>
                  </a:cubicBezTo>
                  <a:cubicBezTo>
                    <a:pt x="0" y="68"/>
                    <a:pt x="12" y="85"/>
                    <a:pt x="29" y="92"/>
                  </a:cubicBezTo>
                  <a:cubicBezTo>
                    <a:pt x="29" y="244"/>
                    <a:pt x="29" y="244"/>
                    <a:pt x="29" y="244"/>
                  </a:cubicBezTo>
                  <a:cubicBezTo>
                    <a:pt x="12" y="251"/>
                    <a:pt x="0" y="268"/>
                    <a:pt x="0" y="288"/>
                  </a:cubicBezTo>
                  <a:cubicBezTo>
                    <a:pt x="0" y="314"/>
                    <a:pt x="21" y="336"/>
                    <a:pt x="48" y="336"/>
                  </a:cubicBezTo>
                  <a:cubicBezTo>
                    <a:pt x="74" y="336"/>
                    <a:pt x="96" y="314"/>
                    <a:pt x="96" y="288"/>
                  </a:cubicBezTo>
                  <a:cubicBezTo>
                    <a:pt x="96" y="268"/>
                    <a:pt x="84" y="252"/>
                    <a:pt x="68" y="244"/>
                  </a:cubicBezTo>
                  <a:cubicBezTo>
                    <a:pt x="72" y="205"/>
                    <a:pt x="97" y="197"/>
                    <a:pt x="133" y="186"/>
                  </a:cubicBezTo>
                  <a:cubicBezTo>
                    <a:pt x="170" y="175"/>
                    <a:pt x="220" y="159"/>
                    <a:pt x="226" y="92"/>
                  </a:cubicBezTo>
                  <a:cubicBezTo>
                    <a:pt x="244" y="85"/>
                    <a:pt x="256" y="68"/>
                    <a:pt x="256" y="48"/>
                  </a:cubicBezTo>
                  <a:close/>
                  <a:moveTo>
                    <a:pt x="20" y="48"/>
                  </a:moveTo>
                  <a:cubicBezTo>
                    <a:pt x="20" y="33"/>
                    <a:pt x="32" y="20"/>
                    <a:pt x="48" y="20"/>
                  </a:cubicBezTo>
                  <a:cubicBezTo>
                    <a:pt x="63" y="20"/>
                    <a:pt x="75" y="33"/>
                    <a:pt x="75" y="48"/>
                  </a:cubicBezTo>
                  <a:cubicBezTo>
                    <a:pt x="75" y="63"/>
                    <a:pt x="63" y="76"/>
                    <a:pt x="48" y="76"/>
                  </a:cubicBezTo>
                  <a:cubicBezTo>
                    <a:pt x="32" y="76"/>
                    <a:pt x="20" y="63"/>
                    <a:pt x="20" y="48"/>
                  </a:cubicBezTo>
                  <a:close/>
                  <a:moveTo>
                    <a:pt x="48" y="316"/>
                  </a:moveTo>
                  <a:cubicBezTo>
                    <a:pt x="32" y="316"/>
                    <a:pt x="20" y="303"/>
                    <a:pt x="20" y="288"/>
                  </a:cubicBezTo>
                  <a:cubicBezTo>
                    <a:pt x="20" y="273"/>
                    <a:pt x="32" y="260"/>
                    <a:pt x="48" y="260"/>
                  </a:cubicBezTo>
                  <a:cubicBezTo>
                    <a:pt x="63" y="260"/>
                    <a:pt x="75" y="273"/>
                    <a:pt x="75" y="288"/>
                  </a:cubicBezTo>
                  <a:cubicBezTo>
                    <a:pt x="75" y="303"/>
                    <a:pt x="63" y="316"/>
                    <a:pt x="48" y="316"/>
                  </a:cubicBezTo>
                  <a:close/>
                  <a:moveTo>
                    <a:pt x="208" y="76"/>
                  </a:moveTo>
                  <a:cubicBezTo>
                    <a:pt x="192" y="76"/>
                    <a:pt x="180" y="63"/>
                    <a:pt x="180" y="48"/>
                  </a:cubicBezTo>
                  <a:cubicBezTo>
                    <a:pt x="180" y="33"/>
                    <a:pt x="192" y="20"/>
                    <a:pt x="208" y="20"/>
                  </a:cubicBezTo>
                  <a:cubicBezTo>
                    <a:pt x="223" y="20"/>
                    <a:pt x="235" y="33"/>
                    <a:pt x="235" y="48"/>
                  </a:cubicBezTo>
                  <a:cubicBezTo>
                    <a:pt x="235" y="63"/>
                    <a:pt x="223" y="76"/>
                    <a:pt x="208" y="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9239123" y="3539304"/>
            <a:ext cx="401983" cy="401983"/>
            <a:chOff x="9239123" y="3844098"/>
            <a:chExt cx="401983" cy="401983"/>
          </a:xfrm>
        </p:grpSpPr>
        <p:sp>
          <p:nvSpPr>
            <p:cNvPr id="40" name="Teardrop 39"/>
            <p:cNvSpPr/>
            <p:nvPr/>
          </p:nvSpPr>
          <p:spPr>
            <a:xfrm rot="8100000">
              <a:off x="9239123" y="3844098"/>
              <a:ext cx="401983" cy="401983"/>
            </a:xfrm>
            <a:prstGeom prst="teardrop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Shape 1804"/>
            <p:cNvSpPr/>
            <p:nvPr/>
          </p:nvSpPr>
          <p:spPr>
            <a:xfrm>
              <a:off x="9348773" y="3950920"/>
              <a:ext cx="213768" cy="21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320" extrusionOk="0">
                  <a:moveTo>
                    <a:pt x="6122" y="19157"/>
                  </a:moveTo>
                  <a:lnTo>
                    <a:pt x="3902" y="19634"/>
                  </a:lnTo>
                  <a:cubicBezTo>
                    <a:pt x="3688" y="19233"/>
                    <a:pt x="3431" y="18833"/>
                    <a:pt x="2957" y="18361"/>
                  </a:cubicBezTo>
                  <a:cubicBezTo>
                    <a:pt x="2486" y="17889"/>
                    <a:pt x="2085" y="17631"/>
                    <a:pt x="1685" y="17417"/>
                  </a:cubicBezTo>
                  <a:lnTo>
                    <a:pt x="2162" y="15198"/>
                  </a:lnTo>
                  <a:lnTo>
                    <a:pt x="2804" y="14556"/>
                  </a:lnTo>
                  <a:cubicBezTo>
                    <a:pt x="2804" y="14556"/>
                    <a:pt x="4012" y="14580"/>
                    <a:pt x="5374" y="15944"/>
                  </a:cubicBezTo>
                  <a:cubicBezTo>
                    <a:pt x="6737" y="17307"/>
                    <a:pt x="6762" y="18516"/>
                    <a:pt x="6762" y="18516"/>
                  </a:cubicBezTo>
                  <a:cubicBezTo>
                    <a:pt x="6762" y="18516"/>
                    <a:pt x="6122" y="19157"/>
                    <a:pt x="6122" y="19157"/>
                  </a:cubicBezTo>
                  <a:close/>
                  <a:moveTo>
                    <a:pt x="19625" y="1692"/>
                  </a:moveTo>
                  <a:cubicBezTo>
                    <a:pt x="17654" y="-280"/>
                    <a:pt x="16174" y="15"/>
                    <a:pt x="16174" y="15"/>
                  </a:cubicBezTo>
                  <a:lnTo>
                    <a:pt x="9270" y="6920"/>
                  </a:lnTo>
                  <a:lnTo>
                    <a:pt x="1379" y="14810"/>
                  </a:lnTo>
                  <a:lnTo>
                    <a:pt x="0" y="21320"/>
                  </a:lnTo>
                  <a:lnTo>
                    <a:pt x="6508" y="19939"/>
                  </a:lnTo>
                  <a:lnTo>
                    <a:pt x="14399" y="12048"/>
                  </a:lnTo>
                  <a:lnTo>
                    <a:pt x="21302" y="5145"/>
                  </a:lnTo>
                  <a:cubicBezTo>
                    <a:pt x="21302" y="5145"/>
                    <a:pt x="21600" y="3665"/>
                    <a:pt x="19625" y="1692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4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Strategy Production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5" name="Oval 4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8" name="Rounded Rectangle 4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735648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500"/>
                            </p:stCondLst>
                            <p:childTnLst>
                              <p:par>
                                <p:cTn id="7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5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1000"/>
                            </p:stCondLst>
                            <p:childTnLst>
                              <p:par>
                                <p:cTn id="9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42" grpId="0"/>
      <p:bldP spid="43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2814646227"/>
              </p:ext>
            </p:extLst>
          </p:nvPr>
        </p:nvGraphicFramePr>
        <p:xfrm>
          <a:off x="1066800" y="1740893"/>
          <a:ext cx="8016032" cy="272902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Commodity Forecast Chart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5" name="Group 3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6" name="Oval 3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9" name="Rounded Rectangle 3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062804" y="4961274"/>
            <a:ext cx="2214846" cy="893271"/>
            <a:chOff x="2291404" y="4961274"/>
            <a:chExt cx="2214846" cy="893271"/>
          </a:xfrm>
        </p:grpSpPr>
        <p:sp>
          <p:nvSpPr>
            <p:cNvPr id="46" name="Text Placeholder 2"/>
            <p:cNvSpPr txBox="1">
              <a:spLocks/>
            </p:cNvSpPr>
            <p:nvPr/>
          </p:nvSpPr>
          <p:spPr>
            <a:xfrm>
              <a:off x="2291404" y="4961274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Oil &amp; Gas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2366871" y="530054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605879" y="4961274"/>
            <a:ext cx="2214846" cy="893271"/>
            <a:chOff x="2291404" y="4961274"/>
            <a:chExt cx="2214846" cy="893271"/>
          </a:xfrm>
        </p:grpSpPr>
        <p:sp>
          <p:nvSpPr>
            <p:cNvPr id="50" name="Text Placeholder 2"/>
            <p:cNvSpPr txBox="1">
              <a:spLocks/>
            </p:cNvSpPr>
            <p:nvPr/>
          </p:nvSpPr>
          <p:spPr>
            <a:xfrm>
              <a:off x="2291404" y="4961274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Wood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366871" y="530054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9099891" y="4961274"/>
            <a:ext cx="2214846" cy="893271"/>
            <a:chOff x="2291404" y="4961274"/>
            <a:chExt cx="2214846" cy="893271"/>
          </a:xfrm>
        </p:grpSpPr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2291404" y="4961274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Fertilizer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2366871" y="530054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9370671" y="2357433"/>
            <a:ext cx="1809849" cy="1286485"/>
            <a:chOff x="9370671" y="2357433"/>
            <a:chExt cx="1809849" cy="1286485"/>
          </a:xfrm>
        </p:grpSpPr>
        <p:sp>
          <p:nvSpPr>
            <p:cNvPr id="3" name="Rounded Rectangle 2"/>
            <p:cNvSpPr/>
            <p:nvPr/>
          </p:nvSpPr>
          <p:spPr>
            <a:xfrm>
              <a:off x="9370671" y="2357433"/>
              <a:ext cx="301985" cy="301985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ounded Rectangle 4"/>
            <p:cNvSpPr/>
            <p:nvPr/>
          </p:nvSpPr>
          <p:spPr>
            <a:xfrm>
              <a:off x="9370671" y="2868473"/>
              <a:ext cx="301985" cy="301985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Rounded Rectangle 6"/>
            <p:cNvSpPr/>
            <p:nvPr/>
          </p:nvSpPr>
          <p:spPr>
            <a:xfrm>
              <a:off x="9370671" y="3341933"/>
              <a:ext cx="301985" cy="301985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 Placeholder 2"/>
            <p:cNvSpPr txBox="1">
              <a:spLocks/>
            </p:cNvSpPr>
            <p:nvPr/>
          </p:nvSpPr>
          <p:spPr>
            <a:xfrm>
              <a:off x="9753600" y="2371618"/>
              <a:ext cx="142692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USA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6" name="Text Placeholder 2"/>
            <p:cNvSpPr txBox="1">
              <a:spLocks/>
            </p:cNvSpPr>
            <p:nvPr/>
          </p:nvSpPr>
          <p:spPr>
            <a:xfrm>
              <a:off x="9753600" y="2888575"/>
              <a:ext cx="142692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Arica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9753600" y="3358011"/>
              <a:ext cx="142692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Europe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539439" y="4964184"/>
            <a:ext cx="890361" cy="890361"/>
            <a:chOff x="4539439" y="4964184"/>
            <a:chExt cx="890361" cy="890361"/>
          </a:xfrm>
        </p:grpSpPr>
        <p:sp>
          <p:nvSpPr>
            <p:cNvPr id="16" name="Rectangle 15"/>
            <p:cNvSpPr/>
            <p:nvPr/>
          </p:nvSpPr>
          <p:spPr>
            <a:xfrm>
              <a:off x="4539439" y="4964184"/>
              <a:ext cx="890361" cy="890361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Shape 731"/>
            <p:cNvSpPr/>
            <p:nvPr/>
          </p:nvSpPr>
          <p:spPr>
            <a:xfrm>
              <a:off x="4813927" y="5189601"/>
              <a:ext cx="347968" cy="4374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0"/>
                  </a:moveTo>
                  <a:cubicBezTo>
                    <a:pt x="4836" y="0"/>
                    <a:pt x="0" y="1447"/>
                    <a:pt x="0" y="3231"/>
                  </a:cubicBezTo>
                  <a:lnTo>
                    <a:pt x="0" y="4776"/>
                  </a:lnTo>
                  <a:cubicBezTo>
                    <a:pt x="0" y="6669"/>
                    <a:pt x="4836" y="8203"/>
                    <a:pt x="10799" y="8203"/>
                  </a:cubicBezTo>
                  <a:cubicBezTo>
                    <a:pt x="16764" y="8203"/>
                    <a:pt x="21600" y="6669"/>
                    <a:pt x="21600" y="4776"/>
                  </a:cubicBezTo>
                  <a:lnTo>
                    <a:pt x="21600" y="3231"/>
                  </a:lnTo>
                  <a:cubicBezTo>
                    <a:pt x="21600" y="1447"/>
                    <a:pt x="16764" y="0"/>
                    <a:pt x="10799" y="0"/>
                  </a:cubicBezTo>
                  <a:close/>
                  <a:moveTo>
                    <a:pt x="21195" y="8008"/>
                  </a:moveTo>
                  <a:cubicBezTo>
                    <a:pt x="19915" y="9488"/>
                    <a:pt x="15746" y="10572"/>
                    <a:pt x="10799" y="10572"/>
                  </a:cubicBezTo>
                  <a:cubicBezTo>
                    <a:pt x="5856" y="10572"/>
                    <a:pt x="1685" y="9488"/>
                    <a:pt x="405" y="8008"/>
                  </a:cubicBezTo>
                  <a:cubicBezTo>
                    <a:pt x="141" y="7702"/>
                    <a:pt x="0" y="7868"/>
                    <a:pt x="0" y="8007"/>
                  </a:cubicBezTo>
                  <a:cubicBezTo>
                    <a:pt x="0" y="8144"/>
                    <a:pt x="0" y="10898"/>
                    <a:pt x="0" y="10898"/>
                  </a:cubicBezTo>
                  <a:cubicBezTo>
                    <a:pt x="0" y="13061"/>
                    <a:pt x="4836" y="14814"/>
                    <a:pt x="10799" y="14814"/>
                  </a:cubicBezTo>
                  <a:cubicBezTo>
                    <a:pt x="16764" y="14814"/>
                    <a:pt x="21600" y="13061"/>
                    <a:pt x="21600" y="10898"/>
                  </a:cubicBezTo>
                  <a:cubicBezTo>
                    <a:pt x="21600" y="10898"/>
                    <a:pt x="21600" y="8144"/>
                    <a:pt x="21600" y="8007"/>
                  </a:cubicBezTo>
                  <a:cubicBezTo>
                    <a:pt x="21600" y="7868"/>
                    <a:pt x="21459" y="7702"/>
                    <a:pt x="21195" y="8008"/>
                  </a:cubicBezTo>
                  <a:close/>
                  <a:moveTo>
                    <a:pt x="21176" y="14285"/>
                  </a:moveTo>
                  <a:cubicBezTo>
                    <a:pt x="19876" y="15959"/>
                    <a:pt x="15722" y="17184"/>
                    <a:pt x="10799" y="17184"/>
                  </a:cubicBezTo>
                  <a:cubicBezTo>
                    <a:pt x="5878" y="17184"/>
                    <a:pt x="1724" y="15959"/>
                    <a:pt x="424" y="14285"/>
                  </a:cubicBezTo>
                  <a:cubicBezTo>
                    <a:pt x="147" y="13932"/>
                    <a:pt x="0" y="14121"/>
                    <a:pt x="0" y="14297"/>
                  </a:cubicBezTo>
                  <a:cubicBezTo>
                    <a:pt x="0" y="14472"/>
                    <a:pt x="0" y="16754"/>
                    <a:pt x="0" y="16754"/>
                  </a:cubicBezTo>
                  <a:cubicBezTo>
                    <a:pt x="0" y="19133"/>
                    <a:pt x="4836" y="21600"/>
                    <a:pt x="10799" y="21600"/>
                  </a:cubicBezTo>
                  <a:cubicBezTo>
                    <a:pt x="16764" y="21600"/>
                    <a:pt x="21600" y="19133"/>
                    <a:pt x="21600" y="16754"/>
                  </a:cubicBezTo>
                  <a:cubicBezTo>
                    <a:pt x="21600" y="16754"/>
                    <a:pt x="21600" y="14472"/>
                    <a:pt x="21600" y="14297"/>
                  </a:cubicBezTo>
                  <a:cubicBezTo>
                    <a:pt x="21600" y="14121"/>
                    <a:pt x="21453" y="13932"/>
                    <a:pt x="21176" y="14285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029212" y="4964184"/>
            <a:ext cx="890361" cy="890361"/>
            <a:chOff x="1029212" y="4964184"/>
            <a:chExt cx="890361" cy="890361"/>
          </a:xfrm>
        </p:grpSpPr>
        <p:sp>
          <p:nvSpPr>
            <p:cNvPr id="10" name="Rectangle 9"/>
            <p:cNvSpPr/>
            <p:nvPr/>
          </p:nvSpPr>
          <p:spPr>
            <a:xfrm>
              <a:off x="1029212" y="4964184"/>
              <a:ext cx="890361" cy="890361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1238250" y="5149090"/>
              <a:ext cx="487457" cy="487457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59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0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1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9" name="Group 8"/>
          <p:cNvGrpSpPr/>
          <p:nvPr/>
        </p:nvGrpSpPr>
        <p:grpSpPr>
          <a:xfrm>
            <a:off x="8050623" y="4970631"/>
            <a:ext cx="890361" cy="890361"/>
            <a:chOff x="8050623" y="4970631"/>
            <a:chExt cx="890361" cy="890361"/>
          </a:xfrm>
        </p:grpSpPr>
        <p:sp>
          <p:nvSpPr>
            <p:cNvPr id="13" name="Rectangle 12"/>
            <p:cNvSpPr/>
            <p:nvPr/>
          </p:nvSpPr>
          <p:spPr>
            <a:xfrm>
              <a:off x="8050623" y="4970631"/>
              <a:ext cx="890361" cy="890361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Shape 3659"/>
            <p:cNvSpPr/>
            <p:nvPr/>
          </p:nvSpPr>
          <p:spPr>
            <a:xfrm>
              <a:off x="8252009" y="5179183"/>
              <a:ext cx="530041" cy="4969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440" extrusionOk="0">
                  <a:moveTo>
                    <a:pt x="20097" y="14373"/>
                  </a:moveTo>
                  <a:lnTo>
                    <a:pt x="15990" y="12571"/>
                  </a:lnTo>
                  <a:lnTo>
                    <a:pt x="16463" y="14008"/>
                  </a:lnTo>
                  <a:cubicBezTo>
                    <a:pt x="16439" y="15532"/>
                    <a:pt x="13726" y="16745"/>
                    <a:pt x="10496" y="16745"/>
                  </a:cubicBezTo>
                  <a:cubicBezTo>
                    <a:pt x="7268" y="16745"/>
                    <a:pt x="4553" y="15532"/>
                    <a:pt x="4529" y="14008"/>
                  </a:cubicBezTo>
                  <a:lnTo>
                    <a:pt x="5002" y="12571"/>
                  </a:lnTo>
                  <a:lnTo>
                    <a:pt x="895" y="14373"/>
                  </a:lnTo>
                  <a:cubicBezTo>
                    <a:pt x="-255" y="14878"/>
                    <a:pt x="-304" y="15814"/>
                    <a:pt x="789" y="16451"/>
                  </a:cubicBezTo>
                  <a:lnTo>
                    <a:pt x="8511" y="20962"/>
                  </a:lnTo>
                  <a:cubicBezTo>
                    <a:pt x="9602" y="21600"/>
                    <a:pt x="11390" y="21600"/>
                    <a:pt x="12481" y="20962"/>
                  </a:cubicBezTo>
                  <a:lnTo>
                    <a:pt x="20205" y="16451"/>
                  </a:lnTo>
                  <a:cubicBezTo>
                    <a:pt x="21296" y="15814"/>
                    <a:pt x="21247" y="14878"/>
                    <a:pt x="20097" y="14373"/>
                  </a:cubicBezTo>
                  <a:close/>
                  <a:moveTo>
                    <a:pt x="10496" y="5209"/>
                  </a:moveTo>
                  <a:cubicBezTo>
                    <a:pt x="11724" y="5209"/>
                    <a:pt x="12866" y="4796"/>
                    <a:pt x="13199" y="4152"/>
                  </a:cubicBezTo>
                  <a:cubicBezTo>
                    <a:pt x="12739" y="2744"/>
                    <a:pt x="12343" y="1535"/>
                    <a:pt x="12094" y="773"/>
                  </a:cubicBezTo>
                  <a:cubicBezTo>
                    <a:pt x="11927" y="264"/>
                    <a:pt x="11175" y="0"/>
                    <a:pt x="10496" y="0"/>
                  </a:cubicBezTo>
                  <a:cubicBezTo>
                    <a:pt x="9817" y="0"/>
                    <a:pt x="9065" y="264"/>
                    <a:pt x="8898" y="773"/>
                  </a:cubicBezTo>
                  <a:cubicBezTo>
                    <a:pt x="8649" y="1535"/>
                    <a:pt x="8253" y="2744"/>
                    <a:pt x="7792" y="4152"/>
                  </a:cubicBezTo>
                  <a:cubicBezTo>
                    <a:pt x="8126" y="4796"/>
                    <a:pt x="9268" y="5209"/>
                    <a:pt x="10496" y="5209"/>
                  </a:cubicBezTo>
                  <a:close/>
                  <a:moveTo>
                    <a:pt x="10496" y="13197"/>
                  </a:moveTo>
                  <a:cubicBezTo>
                    <a:pt x="13109" y="13197"/>
                    <a:pt x="15296" y="12229"/>
                    <a:pt x="15429" y="10966"/>
                  </a:cubicBezTo>
                  <a:cubicBezTo>
                    <a:pt x="15041" y="9779"/>
                    <a:pt x="14617" y="8484"/>
                    <a:pt x="14201" y="7211"/>
                  </a:cubicBezTo>
                  <a:cubicBezTo>
                    <a:pt x="13911" y="8118"/>
                    <a:pt x="12316" y="8759"/>
                    <a:pt x="10496" y="8759"/>
                  </a:cubicBezTo>
                  <a:cubicBezTo>
                    <a:pt x="8678" y="8759"/>
                    <a:pt x="7081" y="8118"/>
                    <a:pt x="6791" y="7211"/>
                  </a:cubicBezTo>
                  <a:cubicBezTo>
                    <a:pt x="6375" y="8484"/>
                    <a:pt x="5951" y="9779"/>
                    <a:pt x="5563" y="10966"/>
                  </a:cubicBezTo>
                  <a:cubicBezTo>
                    <a:pt x="5696" y="12229"/>
                    <a:pt x="7883" y="13197"/>
                    <a:pt x="10496" y="1319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754975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33" grpId="0"/>
      <p:bldP spid="34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Chart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" name="Oval 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0" name="Rounded Rectangle 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" name="Chart 15"/>
          <p:cNvGraphicFramePr/>
          <p:nvPr>
            <p:extLst>
              <p:ext uri="{D42A27DB-BD31-4B8C-83A1-F6EECF244321}">
                <p14:modId xmlns:p14="http://schemas.microsoft.com/office/powerpoint/2010/main" val="255693599"/>
              </p:ext>
            </p:extLst>
          </p:nvPr>
        </p:nvGraphicFramePr>
        <p:xfrm>
          <a:off x="1165726" y="1826096"/>
          <a:ext cx="5248673" cy="314584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7039703" y="1899760"/>
            <a:ext cx="4075862" cy="821504"/>
            <a:chOff x="7039703" y="1899760"/>
            <a:chExt cx="4075862" cy="821504"/>
          </a:xfrm>
        </p:grpSpPr>
        <p:sp>
          <p:nvSpPr>
            <p:cNvPr id="19" name="Rectangle 18"/>
            <p:cNvSpPr/>
            <p:nvPr/>
          </p:nvSpPr>
          <p:spPr>
            <a:xfrm>
              <a:off x="7133779" y="1925429"/>
              <a:ext cx="308421" cy="287216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Rectangle 19"/>
            <p:cNvSpPr/>
            <p:nvPr/>
          </p:nvSpPr>
          <p:spPr>
            <a:xfrm>
              <a:off x="7448839" y="1899760"/>
              <a:ext cx="128887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Food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7039703" y="2259599"/>
              <a:ext cx="407586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039703" y="2898966"/>
            <a:ext cx="4075862" cy="821504"/>
            <a:chOff x="7039703" y="2898966"/>
            <a:chExt cx="4075862" cy="821504"/>
          </a:xfrm>
        </p:grpSpPr>
        <p:sp>
          <p:nvSpPr>
            <p:cNvPr id="28" name="Rectangle 27"/>
            <p:cNvSpPr/>
            <p:nvPr/>
          </p:nvSpPr>
          <p:spPr>
            <a:xfrm>
              <a:off x="7133779" y="2924635"/>
              <a:ext cx="308421" cy="28721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7448839" y="2898966"/>
              <a:ext cx="128887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Fertilizer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7039703" y="3258805"/>
              <a:ext cx="407586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7039703" y="3899634"/>
            <a:ext cx="4075862" cy="821504"/>
            <a:chOff x="7039703" y="3899634"/>
            <a:chExt cx="4075862" cy="821504"/>
          </a:xfrm>
        </p:grpSpPr>
        <p:sp>
          <p:nvSpPr>
            <p:cNvPr id="31" name="Rectangle 30"/>
            <p:cNvSpPr/>
            <p:nvPr/>
          </p:nvSpPr>
          <p:spPr>
            <a:xfrm>
              <a:off x="7133779" y="3925303"/>
              <a:ext cx="308421" cy="2872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7448839" y="3899634"/>
              <a:ext cx="128887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Vegetables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7039703" y="4259473"/>
              <a:ext cx="407586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7039703" y="4901087"/>
            <a:ext cx="4075862" cy="821504"/>
            <a:chOff x="7039703" y="4901087"/>
            <a:chExt cx="4075862" cy="821504"/>
          </a:xfrm>
        </p:grpSpPr>
        <p:sp>
          <p:nvSpPr>
            <p:cNvPr id="34" name="Rectangle 33"/>
            <p:cNvSpPr/>
            <p:nvPr/>
          </p:nvSpPr>
          <p:spPr>
            <a:xfrm>
              <a:off x="7133779" y="4926756"/>
              <a:ext cx="308421" cy="287216"/>
            </a:xfrm>
            <a:prstGeom prst="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Rectangle 34"/>
            <p:cNvSpPr/>
            <p:nvPr/>
          </p:nvSpPr>
          <p:spPr>
            <a:xfrm>
              <a:off x="7448839" y="4901087"/>
              <a:ext cx="1288871" cy="33855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Natural Gas</a:t>
              </a:r>
              <a:endParaRPr lang="en-US" sz="11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7039703" y="5260926"/>
              <a:ext cx="407586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37" name="Rectangle 36"/>
          <p:cNvSpPr/>
          <p:nvPr/>
        </p:nvSpPr>
        <p:spPr>
          <a:xfrm>
            <a:off x="1252193" y="5072913"/>
            <a:ext cx="5195668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cot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adipicing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imperun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velit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lapet</a:t>
            </a:r>
            <a:r>
              <a:rPr lang="en-US" sz="1400" i="1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facilisisan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raesent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encari</a:t>
            </a:r>
            <a:r>
              <a:rPr lang="en-US" sz="1400" i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400" i="1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rinadewnita</a:t>
            </a:r>
            <a:endParaRPr lang="en-US" sz="1400" i="1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8506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Graphic spid="16" grpId="0">
        <p:bldAsOne/>
      </p:bldGraphic>
      <p:bldP spid="3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Placeholder 9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03726594"/>
              </p:ext>
            </p:extLst>
          </p:nvPr>
        </p:nvGraphicFramePr>
        <p:xfrm>
          <a:off x="1201437" y="1836604"/>
          <a:ext cx="6180547" cy="36670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Commodity Forecast Chart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6" name="Oval 1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9" name="Rounded Rectangle 1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720668" y="2319648"/>
            <a:ext cx="2359478" cy="901761"/>
            <a:chOff x="8689522" y="2412324"/>
            <a:chExt cx="2359478" cy="901761"/>
          </a:xfrm>
        </p:grpSpPr>
        <p:sp>
          <p:nvSpPr>
            <p:cNvPr id="27" name="TextBox 26"/>
            <p:cNvSpPr txBox="1"/>
            <p:nvPr/>
          </p:nvSpPr>
          <p:spPr>
            <a:xfrm>
              <a:off x="8689522" y="2412324"/>
              <a:ext cx="5870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Rice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8689522" y="2667754"/>
              <a:ext cx="23594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amans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dasa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Raha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cinta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saying.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8720668" y="3887191"/>
            <a:ext cx="2359478" cy="901761"/>
            <a:chOff x="8689522" y="2412324"/>
            <a:chExt cx="2359478" cy="901761"/>
          </a:xfrm>
        </p:grpSpPr>
        <p:sp>
          <p:nvSpPr>
            <p:cNvPr id="39" name="TextBox 38"/>
            <p:cNvSpPr txBox="1"/>
            <p:nvPr/>
          </p:nvSpPr>
          <p:spPr>
            <a:xfrm>
              <a:off x="8689522" y="2412324"/>
              <a:ext cx="123367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Team Work</a:t>
              </a: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8689522" y="2667754"/>
              <a:ext cx="23594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amans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dasa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Raha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cinta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saying.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912470" y="2419701"/>
            <a:ext cx="704499" cy="704499"/>
            <a:chOff x="7912470" y="2419701"/>
            <a:chExt cx="704499" cy="704499"/>
          </a:xfrm>
        </p:grpSpPr>
        <p:sp>
          <p:nvSpPr>
            <p:cNvPr id="33" name="Oval 32"/>
            <p:cNvSpPr/>
            <p:nvPr/>
          </p:nvSpPr>
          <p:spPr>
            <a:xfrm>
              <a:off x="7912470" y="2419701"/>
              <a:ext cx="704499" cy="704499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9" name="Freeform 63"/>
            <p:cNvSpPr>
              <a:spLocks/>
            </p:cNvSpPr>
            <p:nvPr/>
          </p:nvSpPr>
          <p:spPr bwMode="auto">
            <a:xfrm>
              <a:off x="8060661" y="2707341"/>
              <a:ext cx="408116" cy="129217"/>
            </a:xfrm>
            <a:custGeom>
              <a:avLst/>
              <a:gdLst>
                <a:gd name="T0" fmla="*/ 618 w 723"/>
                <a:gd name="T1" fmla="*/ 132 h 227"/>
                <a:gd name="T2" fmla="*/ 611 w 723"/>
                <a:gd name="T3" fmla="*/ 115 h 227"/>
                <a:gd name="T4" fmla="*/ 560 w 723"/>
                <a:gd name="T5" fmla="*/ 21 h 227"/>
                <a:gd name="T6" fmla="*/ 526 w 723"/>
                <a:gd name="T7" fmla="*/ 1 h 227"/>
                <a:gd name="T8" fmla="*/ 491 w 723"/>
                <a:gd name="T9" fmla="*/ 0 h 227"/>
                <a:gd name="T10" fmla="*/ 456 w 723"/>
                <a:gd name="T11" fmla="*/ 21 h 227"/>
                <a:gd name="T12" fmla="*/ 439 w 723"/>
                <a:gd name="T13" fmla="*/ 52 h 227"/>
                <a:gd name="T14" fmla="*/ 445 w 723"/>
                <a:gd name="T15" fmla="*/ 61 h 227"/>
                <a:gd name="T16" fmla="*/ 464 w 723"/>
                <a:gd name="T17" fmla="*/ 25 h 227"/>
                <a:gd name="T18" fmla="*/ 491 w 723"/>
                <a:gd name="T19" fmla="*/ 8 h 227"/>
                <a:gd name="T20" fmla="*/ 517 w 723"/>
                <a:gd name="T21" fmla="*/ 25 h 227"/>
                <a:gd name="T22" fmla="*/ 568 w 723"/>
                <a:gd name="T23" fmla="*/ 118 h 227"/>
                <a:gd name="T24" fmla="*/ 572 w 723"/>
                <a:gd name="T25" fmla="*/ 156 h 227"/>
                <a:gd name="T26" fmla="*/ 542 w 723"/>
                <a:gd name="T27" fmla="*/ 169 h 227"/>
                <a:gd name="T28" fmla="*/ 457 w 723"/>
                <a:gd name="T29" fmla="*/ 169 h 227"/>
                <a:gd name="T30" fmla="*/ 467 w 723"/>
                <a:gd name="T31" fmla="*/ 159 h 227"/>
                <a:gd name="T32" fmla="*/ 464 w 723"/>
                <a:gd name="T33" fmla="*/ 115 h 227"/>
                <a:gd name="T34" fmla="*/ 428 w 723"/>
                <a:gd name="T35" fmla="*/ 48 h 227"/>
                <a:gd name="T36" fmla="*/ 413 w 723"/>
                <a:gd name="T37" fmla="*/ 21 h 227"/>
                <a:gd name="T38" fmla="*/ 379 w 723"/>
                <a:gd name="T39" fmla="*/ 1 h 227"/>
                <a:gd name="T40" fmla="*/ 344 w 723"/>
                <a:gd name="T41" fmla="*/ 0 h 227"/>
                <a:gd name="T42" fmla="*/ 310 w 723"/>
                <a:gd name="T43" fmla="*/ 21 h 227"/>
                <a:gd name="T44" fmla="*/ 293 w 723"/>
                <a:gd name="T45" fmla="*/ 51 h 227"/>
                <a:gd name="T46" fmla="*/ 298 w 723"/>
                <a:gd name="T47" fmla="*/ 61 h 227"/>
                <a:gd name="T48" fmla="*/ 318 w 723"/>
                <a:gd name="T49" fmla="*/ 25 h 227"/>
                <a:gd name="T50" fmla="*/ 344 w 723"/>
                <a:gd name="T51" fmla="*/ 8 h 227"/>
                <a:gd name="T52" fmla="*/ 371 w 723"/>
                <a:gd name="T53" fmla="*/ 25 h 227"/>
                <a:gd name="T54" fmla="*/ 422 w 723"/>
                <a:gd name="T55" fmla="*/ 118 h 227"/>
                <a:gd name="T56" fmla="*/ 425 w 723"/>
                <a:gd name="T57" fmla="*/ 156 h 227"/>
                <a:gd name="T58" fmla="*/ 395 w 723"/>
                <a:gd name="T59" fmla="*/ 169 h 227"/>
                <a:gd name="T60" fmla="*/ 311 w 723"/>
                <a:gd name="T61" fmla="*/ 169 h 227"/>
                <a:gd name="T62" fmla="*/ 321 w 723"/>
                <a:gd name="T63" fmla="*/ 159 h 227"/>
                <a:gd name="T64" fmla="*/ 317 w 723"/>
                <a:gd name="T65" fmla="*/ 115 h 227"/>
                <a:gd name="T66" fmla="*/ 266 w 723"/>
                <a:gd name="T67" fmla="*/ 21 h 227"/>
                <a:gd name="T68" fmla="*/ 232 w 723"/>
                <a:gd name="T69" fmla="*/ 1 h 227"/>
                <a:gd name="T70" fmla="*/ 198 w 723"/>
                <a:gd name="T71" fmla="*/ 0 h 227"/>
                <a:gd name="T72" fmla="*/ 163 w 723"/>
                <a:gd name="T73" fmla="*/ 21 h 227"/>
                <a:gd name="T74" fmla="*/ 112 w 723"/>
                <a:gd name="T75" fmla="*/ 115 h 227"/>
                <a:gd name="T76" fmla="*/ 108 w 723"/>
                <a:gd name="T77" fmla="*/ 122 h 227"/>
                <a:gd name="T78" fmla="*/ 119 w 723"/>
                <a:gd name="T79" fmla="*/ 120 h 227"/>
                <a:gd name="T80" fmla="*/ 120 w 723"/>
                <a:gd name="T81" fmla="*/ 118 h 227"/>
                <a:gd name="T82" fmla="*/ 171 w 723"/>
                <a:gd name="T83" fmla="*/ 25 h 227"/>
                <a:gd name="T84" fmla="*/ 198 w 723"/>
                <a:gd name="T85" fmla="*/ 8 h 227"/>
                <a:gd name="T86" fmla="*/ 224 w 723"/>
                <a:gd name="T87" fmla="*/ 25 h 227"/>
                <a:gd name="T88" fmla="*/ 275 w 723"/>
                <a:gd name="T89" fmla="*/ 118 h 227"/>
                <a:gd name="T90" fmla="*/ 279 w 723"/>
                <a:gd name="T91" fmla="*/ 156 h 227"/>
                <a:gd name="T92" fmla="*/ 249 w 723"/>
                <a:gd name="T93" fmla="*/ 169 h 227"/>
                <a:gd name="T94" fmla="*/ 147 w 723"/>
                <a:gd name="T95" fmla="*/ 169 h 227"/>
                <a:gd name="T96" fmla="*/ 116 w 723"/>
                <a:gd name="T97" fmla="*/ 156 h 227"/>
                <a:gd name="T98" fmla="*/ 115 w 723"/>
                <a:gd name="T99" fmla="*/ 130 h 227"/>
                <a:gd name="T100" fmla="*/ 105 w 723"/>
                <a:gd name="T101" fmla="*/ 132 h 227"/>
                <a:gd name="T102" fmla="*/ 0 w 723"/>
                <a:gd name="T103" fmla="*/ 177 h 227"/>
                <a:gd name="T104" fmla="*/ 238 w 723"/>
                <a:gd name="T105" fmla="*/ 227 h 227"/>
                <a:gd name="T106" fmla="*/ 485 w 723"/>
                <a:gd name="T107" fmla="*/ 227 h 227"/>
                <a:gd name="T108" fmla="*/ 723 w 723"/>
                <a:gd name="T109" fmla="*/ 177 h 227"/>
                <a:gd name="T110" fmla="*/ 618 w 723"/>
                <a:gd name="T111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3" h="227">
                  <a:moveTo>
                    <a:pt x="618" y="132"/>
                  </a:moveTo>
                  <a:cubicBezTo>
                    <a:pt x="616" y="126"/>
                    <a:pt x="613" y="120"/>
                    <a:pt x="611" y="115"/>
                  </a:cubicBezTo>
                  <a:cubicBezTo>
                    <a:pt x="560" y="21"/>
                    <a:pt x="560" y="21"/>
                    <a:pt x="560" y="21"/>
                  </a:cubicBezTo>
                  <a:cubicBezTo>
                    <a:pt x="553" y="9"/>
                    <a:pt x="540" y="1"/>
                    <a:pt x="526" y="1"/>
                  </a:cubicBezTo>
                  <a:cubicBezTo>
                    <a:pt x="526" y="1"/>
                    <a:pt x="503" y="0"/>
                    <a:pt x="491" y="0"/>
                  </a:cubicBezTo>
                  <a:cubicBezTo>
                    <a:pt x="476" y="0"/>
                    <a:pt x="463" y="8"/>
                    <a:pt x="456" y="21"/>
                  </a:cubicBezTo>
                  <a:cubicBezTo>
                    <a:pt x="439" y="52"/>
                    <a:pt x="439" y="52"/>
                    <a:pt x="439" y="52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64" y="25"/>
                    <a:pt x="464" y="25"/>
                    <a:pt x="464" y="25"/>
                  </a:cubicBezTo>
                  <a:cubicBezTo>
                    <a:pt x="470" y="15"/>
                    <a:pt x="480" y="8"/>
                    <a:pt x="491" y="8"/>
                  </a:cubicBezTo>
                  <a:cubicBezTo>
                    <a:pt x="502" y="8"/>
                    <a:pt x="512" y="15"/>
                    <a:pt x="517" y="25"/>
                  </a:cubicBezTo>
                  <a:cubicBezTo>
                    <a:pt x="568" y="118"/>
                    <a:pt x="568" y="118"/>
                    <a:pt x="568" y="118"/>
                  </a:cubicBezTo>
                  <a:cubicBezTo>
                    <a:pt x="574" y="129"/>
                    <a:pt x="580" y="144"/>
                    <a:pt x="572" y="156"/>
                  </a:cubicBezTo>
                  <a:cubicBezTo>
                    <a:pt x="564" y="168"/>
                    <a:pt x="548" y="169"/>
                    <a:pt x="542" y="169"/>
                  </a:cubicBezTo>
                  <a:cubicBezTo>
                    <a:pt x="457" y="169"/>
                    <a:pt x="457" y="169"/>
                    <a:pt x="457" y="169"/>
                  </a:cubicBezTo>
                  <a:cubicBezTo>
                    <a:pt x="461" y="166"/>
                    <a:pt x="465" y="163"/>
                    <a:pt x="467" y="159"/>
                  </a:cubicBezTo>
                  <a:cubicBezTo>
                    <a:pt x="478" y="144"/>
                    <a:pt x="470" y="127"/>
                    <a:pt x="464" y="115"/>
                  </a:cubicBezTo>
                  <a:cubicBezTo>
                    <a:pt x="428" y="48"/>
                    <a:pt x="428" y="48"/>
                    <a:pt x="428" y="48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06" y="9"/>
                    <a:pt x="393" y="1"/>
                    <a:pt x="379" y="1"/>
                  </a:cubicBezTo>
                  <a:cubicBezTo>
                    <a:pt x="379" y="1"/>
                    <a:pt x="347" y="0"/>
                    <a:pt x="344" y="0"/>
                  </a:cubicBezTo>
                  <a:cubicBezTo>
                    <a:pt x="330" y="0"/>
                    <a:pt x="317" y="8"/>
                    <a:pt x="310" y="2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18" y="25"/>
                    <a:pt x="318" y="25"/>
                    <a:pt x="318" y="25"/>
                  </a:cubicBezTo>
                  <a:cubicBezTo>
                    <a:pt x="323" y="15"/>
                    <a:pt x="333" y="8"/>
                    <a:pt x="344" y="8"/>
                  </a:cubicBezTo>
                  <a:cubicBezTo>
                    <a:pt x="355" y="8"/>
                    <a:pt x="365" y="15"/>
                    <a:pt x="371" y="25"/>
                  </a:cubicBezTo>
                  <a:cubicBezTo>
                    <a:pt x="422" y="118"/>
                    <a:pt x="422" y="118"/>
                    <a:pt x="422" y="118"/>
                  </a:cubicBezTo>
                  <a:cubicBezTo>
                    <a:pt x="427" y="129"/>
                    <a:pt x="434" y="144"/>
                    <a:pt x="425" y="156"/>
                  </a:cubicBezTo>
                  <a:cubicBezTo>
                    <a:pt x="417" y="168"/>
                    <a:pt x="402" y="169"/>
                    <a:pt x="395" y="169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5" y="166"/>
                    <a:pt x="318" y="163"/>
                    <a:pt x="321" y="159"/>
                  </a:cubicBezTo>
                  <a:cubicBezTo>
                    <a:pt x="331" y="144"/>
                    <a:pt x="324" y="127"/>
                    <a:pt x="317" y="115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0" y="9"/>
                    <a:pt x="246" y="1"/>
                    <a:pt x="232" y="1"/>
                  </a:cubicBezTo>
                  <a:cubicBezTo>
                    <a:pt x="232" y="1"/>
                    <a:pt x="200" y="0"/>
                    <a:pt x="198" y="0"/>
                  </a:cubicBezTo>
                  <a:cubicBezTo>
                    <a:pt x="183" y="0"/>
                    <a:pt x="170" y="8"/>
                    <a:pt x="163" y="21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7"/>
                    <a:pt x="109" y="119"/>
                    <a:pt x="108" y="122"/>
                  </a:cubicBezTo>
                  <a:cubicBezTo>
                    <a:pt x="111" y="121"/>
                    <a:pt x="115" y="121"/>
                    <a:pt x="119" y="120"/>
                  </a:cubicBezTo>
                  <a:cubicBezTo>
                    <a:pt x="119" y="120"/>
                    <a:pt x="120" y="119"/>
                    <a:pt x="120" y="118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7" y="15"/>
                    <a:pt x="187" y="8"/>
                    <a:pt x="198" y="8"/>
                  </a:cubicBezTo>
                  <a:cubicBezTo>
                    <a:pt x="208" y="8"/>
                    <a:pt x="219" y="15"/>
                    <a:pt x="224" y="25"/>
                  </a:cubicBezTo>
                  <a:cubicBezTo>
                    <a:pt x="275" y="118"/>
                    <a:pt x="275" y="118"/>
                    <a:pt x="275" y="118"/>
                  </a:cubicBezTo>
                  <a:cubicBezTo>
                    <a:pt x="281" y="129"/>
                    <a:pt x="287" y="144"/>
                    <a:pt x="279" y="156"/>
                  </a:cubicBezTo>
                  <a:cubicBezTo>
                    <a:pt x="270" y="168"/>
                    <a:pt x="255" y="169"/>
                    <a:pt x="249" y="169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0" y="169"/>
                    <a:pt x="125" y="168"/>
                    <a:pt x="116" y="156"/>
                  </a:cubicBezTo>
                  <a:cubicBezTo>
                    <a:pt x="111" y="147"/>
                    <a:pt x="112" y="138"/>
                    <a:pt x="115" y="130"/>
                  </a:cubicBezTo>
                  <a:cubicBezTo>
                    <a:pt x="112" y="130"/>
                    <a:pt x="106" y="132"/>
                    <a:pt x="105" y="132"/>
                  </a:cubicBezTo>
                  <a:cubicBezTo>
                    <a:pt x="42" y="151"/>
                    <a:pt x="0" y="177"/>
                    <a:pt x="0" y="177"/>
                  </a:cubicBezTo>
                  <a:cubicBezTo>
                    <a:pt x="0" y="177"/>
                    <a:pt x="107" y="227"/>
                    <a:pt x="238" y="227"/>
                  </a:cubicBezTo>
                  <a:cubicBezTo>
                    <a:pt x="485" y="227"/>
                    <a:pt x="485" y="227"/>
                    <a:pt x="485" y="227"/>
                  </a:cubicBezTo>
                  <a:cubicBezTo>
                    <a:pt x="617" y="227"/>
                    <a:pt x="723" y="177"/>
                    <a:pt x="723" y="177"/>
                  </a:cubicBezTo>
                  <a:cubicBezTo>
                    <a:pt x="723" y="177"/>
                    <a:pt x="681" y="151"/>
                    <a:pt x="618" y="1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912480" y="3987240"/>
            <a:ext cx="704500" cy="704498"/>
            <a:chOff x="7912480" y="3987240"/>
            <a:chExt cx="704500" cy="704498"/>
          </a:xfrm>
        </p:grpSpPr>
        <p:sp>
          <p:nvSpPr>
            <p:cNvPr id="42" name="Oval 41"/>
            <p:cNvSpPr/>
            <p:nvPr/>
          </p:nvSpPr>
          <p:spPr>
            <a:xfrm>
              <a:off x="7912480" y="3987240"/>
              <a:ext cx="704500" cy="70449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8089314" y="4280744"/>
              <a:ext cx="360940" cy="117490"/>
            </a:xfrm>
            <a:custGeom>
              <a:avLst/>
              <a:gdLst>
                <a:gd name="T0" fmla="*/ 412 w 412"/>
                <a:gd name="T1" fmla="*/ 15 h 132"/>
                <a:gd name="T2" fmla="*/ 407 w 412"/>
                <a:gd name="T3" fmla="*/ 10 h 132"/>
                <a:gd name="T4" fmla="*/ 405 w 412"/>
                <a:gd name="T5" fmla="*/ 11 h 132"/>
                <a:gd name="T6" fmla="*/ 342 w 412"/>
                <a:gd name="T7" fmla="*/ 44 h 132"/>
                <a:gd name="T8" fmla="*/ 219 w 412"/>
                <a:gd name="T9" fmla="*/ 8 h 132"/>
                <a:gd name="T10" fmla="*/ 125 w 412"/>
                <a:gd name="T11" fmla="*/ 3 h 132"/>
                <a:gd name="T12" fmla="*/ 59 w 412"/>
                <a:gd name="T13" fmla="*/ 19 h 132"/>
                <a:gd name="T14" fmla="*/ 20 w 412"/>
                <a:gd name="T15" fmla="*/ 37 h 132"/>
                <a:gd name="T16" fmla="*/ 7 w 412"/>
                <a:gd name="T17" fmla="*/ 46 h 132"/>
                <a:gd name="T18" fmla="*/ 7 w 412"/>
                <a:gd name="T19" fmla="*/ 49 h 132"/>
                <a:gd name="T20" fmla="*/ 7 w 412"/>
                <a:gd name="T21" fmla="*/ 51 h 132"/>
                <a:gd name="T22" fmla="*/ 48 w 412"/>
                <a:gd name="T23" fmla="*/ 71 h 132"/>
                <a:gd name="T24" fmla="*/ 50 w 412"/>
                <a:gd name="T25" fmla="*/ 75 h 132"/>
                <a:gd name="T26" fmla="*/ 46 w 412"/>
                <a:gd name="T27" fmla="*/ 79 h 132"/>
                <a:gd name="T28" fmla="*/ 2 w 412"/>
                <a:gd name="T29" fmla="*/ 79 h 132"/>
                <a:gd name="T30" fmla="*/ 0 w 412"/>
                <a:gd name="T31" fmla="*/ 80 h 132"/>
                <a:gd name="T32" fmla="*/ 1 w 412"/>
                <a:gd name="T33" fmla="*/ 81 h 132"/>
                <a:gd name="T34" fmla="*/ 82 w 412"/>
                <a:gd name="T35" fmla="*/ 122 h 132"/>
                <a:gd name="T36" fmla="*/ 173 w 412"/>
                <a:gd name="T37" fmla="*/ 130 h 132"/>
                <a:gd name="T38" fmla="*/ 256 w 412"/>
                <a:gd name="T39" fmla="*/ 117 h 132"/>
                <a:gd name="T40" fmla="*/ 318 w 412"/>
                <a:gd name="T41" fmla="*/ 100 h 132"/>
                <a:gd name="T42" fmla="*/ 342 w 412"/>
                <a:gd name="T43" fmla="*/ 91 h 132"/>
                <a:gd name="T44" fmla="*/ 405 w 412"/>
                <a:gd name="T45" fmla="*/ 124 h 132"/>
                <a:gd name="T46" fmla="*/ 407 w 412"/>
                <a:gd name="T47" fmla="*/ 124 h 132"/>
                <a:gd name="T48" fmla="*/ 412 w 412"/>
                <a:gd name="T49" fmla="*/ 119 h 132"/>
                <a:gd name="T50" fmla="*/ 411 w 412"/>
                <a:gd name="T51" fmla="*/ 116 h 132"/>
                <a:gd name="T52" fmla="*/ 375 w 412"/>
                <a:gd name="T53" fmla="*/ 67 h 132"/>
                <a:gd name="T54" fmla="*/ 411 w 412"/>
                <a:gd name="T55" fmla="*/ 18 h 132"/>
                <a:gd name="T56" fmla="*/ 412 w 412"/>
                <a:gd name="T57" fmla="*/ 15 h 132"/>
                <a:gd name="T58" fmla="*/ 82 w 412"/>
                <a:gd name="T59" fmla="*/ 57 h 132"/>
                <a:gd name="T60" fmla="*/ 72 w 412"/>
                <a:gd name="T61" fmla="*/ 61 h 132"/>
                <a:gd name="T62" fmla="*/ 61 w 412"/>
                <a:gd name="T63" fmla="*/ 57 h 132"/>
                <a:gd name="T64" fmla="*/ 57 w 412"/>
                <a:gd name="T65" fmla="*/ 45 h 132"/>
                <a:gd name="T66" fmla="*/ 61 w 412"/>
                <a:gd name="T67" fmla="*/ 34 h 132"/>
                <a:gd name="T68" fmla="*/ 72 w 412"/>
                <a:gd name="T69" fmla="*/ 29 h 132"/>
                <a:gd name="T70" fmla="*/ 82 w 412"/>
                <a:gd name="T71" fmla="*/ 34 h 132"/>
                <a:gd name="T72" fmla="*/ 87 w 412"/>
                <a:gd name="T73" fmla="*/ 45 h 132"/>
                <a:gd name="T74" fmla="*/ 82 w 412"/>
                <a:gd name="T75" fmla="*/ 5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12" h="132">
                  <a:moveTo>
                    <a:pt x="412" y="15"/>
                  </a:moveTo>
                  <a:cubicBezTo>
                    <a:pt x="412" y="12"/>
                    <a:pt x="411" y="10"/>
                    <a:pt x="407" y="10"/>
                  </a:cubicBezTo>
                  <a:cubicBezTo>
                    <a:pt x="406" y="10"/>
                    <a:pt x="406" y="10"/>
                    <a:pt x="405" y="11"/>
                  </a:cubicBezTo>
                  <a:cubicBezTo>
                    <a:pt x="342" y="44"/>
                    <a:pt x="342" y="44"/>
                    <a:pt x="342" y="44"/>
                  </a:cubicBezTo>
                  <a:cubicBezTo>
                    <a:pt x="299" y="26"/>
                    <a:pt x="258" y="14"/>
                    <a:pt x="219" y="8"/>
                  </a:cubicBezTo>
                  <a:cubicBezTo>
                    <a:pt x="180" y="2"/>
                    <a:pt x="148" y="0"/>
                    <a:pt x="125" y="3"/>
                  </a:cubicBezTo>
                  <a:cubicBezTo>
                    <a:pt x="101" y="5"/>
                    <a:pt x="79" y="11"/>
                    <a:pt x="59" y="19"/>
                  </a:cubicBezTo>
                  <a:cubicBezTo>
                    <a:pt x="39" y="26"/>
                    <a:pt x="26" y="32"/>
                    <a:pt x="20" y="37"/>
                  </a:cubicBezTo>
                  <a:cubicBezTo>
                    <a:pt x="15" y="41"/>
                    <a:pt x="10" y="44"/>
                    <a:pt x="7" y="46"/>
                  </a:cubicBezTo>
                  <a:cubicBezTo>
                    <a:pt x="7" y="47"/>
                    <a:pt x="7" y="48"/>
                    <a:pt x="7" y="49"/>
                  </a:cubicBezTo>
                  <a:cubicBezTo>
                    <a:pt x="7" y="49"/>
                    <a:pt x="7" y="50"/>
                    <a:pt x="7" y="5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9" y="72"/>
                    <a:pt x="50" y="73"/>
                    <a:pt x="50" y="75"/>
                  </a:cubicBezTo>
                  <a:cubicBezTo>
                    <a:pt x="50" y="78"/>
                    <a:pt x="48" y="79"/>
                    <a:pt x="46" y="79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1" y="79"/>
                    <a:pt x="0" y="79"/>
                    <a:pt x="0" y="80"/>
                  </a:cubicBezTo>
                  <a:cubicBezTo>
                    <a:pt x="0" y="81"/>
                    <a:pt x="1" y="81"/>
                    <a:pt x="1" y="81"/>
                  </a:cubicBezTo>
                  <a:cubicBezTo>
                    <a:pt x="24" y="101"/>
                    <a:pt x="51" y="114"/>
                    <a:pt x="82" y="122"/>
                  </a:cubicBezTo>
                  <a:cubicBezTo>
                    <a:pt x="114" y="129"/>
                    <a:pt x="144" y="132"/>
                    <a:pt x="173" y="130"/>
                  </a:cubicBezTo>
                  <a:cubicBezTo>
                    <a:pt x="203" y="127"/>
                    <a:pt x="230" y="123"/>
                    <a:pt x="256" y="117"/>
                  </a:cubicBezTo>
                  <a:cubicBezTo>
                    <a:pt x="282" y="111"/>
                    <a:pt x="303" y="106"/>
                    <a:pt x="318" y="100"/>
                  </a:cubicBezTo>
                  <a:cubicBezTo>
                    <a:pt x="334" y="95"/>
                    <a:pt x="342" y="92"/>
                    <a:pt x="342" y="91"/>
                  </a:cubicBezTo>
                  <a:cubicBezTo>
                    <a:pt x="405" y="124"/>
                    <a:pt x="405" y="124"/>
                    <a:pt x="405" y="124"/>
                  </a:cubicBezTo>
                  <a:cubicBezTo>
                    <a:pt x="407" y="124"/>
                    <a:pt x="407" y="124"/>
                    <a:pt x="407" y="124"/>
                  </a:cubicBezTo>
                  <a:cubicBezTo>
                    <a:pt x="411" y="124"/>
                    <a:pt x="412" y="123"/>
                    <a:pt x="412" y="119"/>
                  </a:cubicBezTo>
                  <a:cubicBezTo>
                    <a:pt x="412" y="118"/>
                    <a:pt x="412" y="118"/>
                    <a:pt x="411" y="116"/>
                  </a:cubicBezTo>
                  <a:cubicBezTo>
                    <a:pt x="375" y="67"/>
                    <a:pt x="375" y="67"/>
                    <a:pt x="375" y="67"/>
                  </a:cubicBezTo>
                  <a:cubicBezTo>
                    <a:pt x="411" y="18"/>
                    <a:pt x="411" y="18"/>
                    <a:pt x="411" y="18"/>
                  </a:cubicBezTo>
                  <a:cubicBezTo>
                    <a:pt x="412" y="17"/>
                    <a:pt x="412" y="16"/>
                    <a:pt x="412" y="15"/>
                  </a:cubicBezTo>
                  <a:close/>
                  <a:moveTo>
                    <a:pt x="82" y="57"/>
                  </a:moveTo>
                  <a:cubicBezTo>
                    <a:pt x="79" y="60"/>
                    <a:pt x="76" y="61"/>
                    <a:pt x="72" y="61"/>
                  </a:cubicBezTo>
                  <a:cubicBezTo>
                    <a:pt x="68" y="61"/>
                    <a:pt x="64" y="60"/>
                    <a:pt x="61" y="57"/>
                  </a:cubicBezTo>
                  <a:cubicBezTo>
                    <a:pt x="58" y="54"/>
                    <a:pt x="57" y="50"/>
                    <a:pt x="57" y="45"/>
                  </a:cubicBezTo>
                  <a:cubicBezTo>
                    <a:pt x="57" y="41"/>
                    <a:pt x="58" y="37"/>
                    <a:pt x="61" y="34"/>
                  </a:cubicBezTo>
                  <a:cubicBezTo>
                    <a:pt x="64" y="31"/>
                    <a:pt x="68" y="29"/>
                    <a:pt x="72" y="29"/>
                  </a:cubicBezTo>
                  <a:cubicBezTo>
                    <a:pt x="76" y="29"/>
                    <a:pt x="79" y="31"/>
                    <a:pt x="82" y="34"/>
                  </a:cubicBezTo>
                  <a:cubicBezTo>
                    <a:pt x="85" y="37"/>
                    <a:pt x="87" y="41"/>
                    <a:pt x="87" y="45"/>
                  </a:cubicBezTo>
                  <a:cubicBezTo>
                    <a:pt x="87" y="50"/>
                    <a:pt x="85" y="54"/>
                    <a:pt x="82" y="5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13214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P spid="13" grpId="0"/>
      <p:bldP spid="14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World Commodity Import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7" name="Oval 2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0" name="Rounded Rectangle 2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2" name="Isosceles Triangle 1"/>
          <p:cNvSpPr/>
          <p:nvPr/>
        </p:nvSpPr>
        <p:spPr>
          <a:xfrm>
            <a:off x="1782446" y="2171688"/>
            <a:ext cx="894534" cy="2643188"/>
          </a:xfrm>
          <a:prstGeom prst="triangle">
            <a:avLst>
              <a:gd name="adj" fmla="val 48974"/>
            </a:avLst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Isosceles Triangle 2"/>
          <p:cNvSpPr/>
          <p:nvPr/>
        </p:nvSpPr>
        <p:spPr>
          <a:xfrm>
            <a:off x="2269116" y="3886188"/>
            <a:ext cx="1514475" cy="928688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Isosceles Triangle 3"/>
          <p:cNvSpPr/>
          <p:nvPr/>
        </p:nvSpPr>
        <p:spPr>
          <a:xfrm>
            <a:off x="5486399" y="3160059"/>
            <a:ext cx="832535" cy="1653364"/>
          </a:xfrm>
          <a:prstGeom prst="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Isosceles Triangle 4"/>
          <p:cNvSpPr/>
          <p:nvPr/>
        </p:nvSpPr>
        <p:spPr>
          <a:xfrm>
            <a:off x="5887253" y="2756647"/>
            <a:ext cx="1168950" cy="2056776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Isosceles Triangle 5"/>
          <p:cNvSpPr/>
          <p:nvPr/>
        </p:nvSpPr>
        <p:spPr>
          <a:xfrm>
            <a:off x="8654825" y="3271824"/>
            <a:ext cx="1319213" cy="1541597"/>
          </a:xfrm>
          <a:prstGeom prst="triangl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Isosceles Triangle 6"/>
          <p:cNvSpPr/>
          <p:nvPr/>
        </p:nvSpPr>
        <p:spPr>
          <a:xfrm>
            <a:off x="9462517" y="2312894"/>
            <a:ext cx="918612" cy="2500527"/>
          </a:xfrm>
          <a:prstGeom prst="triangl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ounded Rectangle 16"/>
          <p:cNvSpPr/>
          <p:nvPr/>
        </p:nvSpPr>
        <p:spPr>
          <a:xfrm flipV="1">
            <a:off x="1241985" y="4848027"/>
            <a:ext cx="9626473" cy="105437"/>
          </a:xfrm>
          <a:prstGeom prst="roundRect">
            <a:avLst>
              <a:gd name="adj" fmla="val 5000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1668174" y="4954920"/>
            <a:ext cx="2359478" cy="1015663"/>
            <a:chOff x="1668174" y="4954920"/>
            <a:chExt cx="2359478" cy="1015663"/>
          </a:xfrm>
        </p:grpSpPr>
        <p:sp>
          <p:nvSpPr>
            <p:cNvPr id="36" name="Rectangle 35"/>
            <p:cNvSpPr/>
            <p:nvPr/>
          </p:nvSpPr>
          <p:spPr>
            <a:xfrm>
              <a:off x="1693512" y="4954920"/>
              <a:ext cx="128887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Asia</a:t>
              </a:r>
              <a:endParaRPr 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39" name="Rectangle 38"/>
            <p:cNvSpPr/>
            <p:nvPr/>
          </p:nvSpPr>
          <p:spPr>
            <a:xfrm>
              <a:off x="1668174" y="5324252"/>
              <a:ext cx="23594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amans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dasa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Raha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cinta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saying.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372099" y="4954920"/>
            <a:ext cx="2359478" cy="1015663"/>
            <a:chOff x="5372099" y="4954920"/>
            <a:chExt cx="2359478" cy="1015663"/>
          </a:xfrm>
        </p:grpSpPr>
        <p:sp>
          <p:nvSpPr>
            <p:cNvPr id="40" name="Rectangle 39"/>
            <p:cNvSpPr/>
            <p:nvPr/>
          </p:nvSpPr>
          <p:spPr>
            <a:xfrm>
              <a:off x="5397437" y="4954920"/>
              <a:ext cx="128887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Europe</a:t>
              </a:r>
              <a:endParaRPr 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5372099" y="5324252"/>
              <a:ext cx="23594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amans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dasa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Raha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cinta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saying.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573861" y="4954920"/>
            <a:ext cx="2359478" cy="1015663"/>
            <a:chOff x="8573861" y="4954920"/>
            <a:chExt cx="2359478" cy="1015663"/>
          </a:xfrm>
        </p:grpSpPr>
        <p:sp>
          <p:nvSpPr>
            <p:cNvPr id="42" name="Rectangle 41"/>
            <p:cNvSpPr/>
            <p:nvPr/>
          </p:nvSpPr>
          <p:spPr>
            <a:xfrm>
              <a:off x="8599199" y="4954920"/>
              <a:ext cx="128887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Africa</a:t>
              </a:r>
              <a:endParaRPr 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8573861" y="5324252"/>
              <a:ext cx="235947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amans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dasa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Raha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cinta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rina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saying.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871518" y="1808702"/>
            <a:ext cx="716389" cy="2862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98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87420" y="3576719"/>
            <a:ext cx="716389" cy="294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40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542505" y="2808677"/>
            <a:ext cx="716389" cy="294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65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118098" y="2435906"/>
            <a:ext cx="716389" cy="294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70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8967844" y="2938918"/>
            <a:ext cx="716389" cy="294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60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9563628" y="1978712"/>
            <a:ext cx="716389" cy="2941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95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" panose="00000700000000000000" pitchFamily="50" charset="0"/>
                <a:cs typeface="Clear Sans" panose="020B0503030202020304" pitchFamily="34" charset="0"/>
              </a:rPr>
              <a:t>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" panose="00000700000000000000" pitchFamily="50" charset="0"/>
              <a:cs typeface="Clear Sans" panose="020B0503030202020304" pitchFamily="34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223591" y="1653533"/>
            <a:ext cx="2129709" cy="277002"/>
            <a:chOff x="5223591" y="1653533"/>
            <a:chExt cx="2129709" cy="277002"/>
          </a:xfrm>
        </p:grpSpPr>
        <p:sp>
          <p:nvSpPr>
            <p:cNvPr id="51" name="Rectangle 50"/>
            <p:cNvSpPr/>
            <p:nvPr/>
          </p:nvSpPr>
          <p:spPr>
            <a:xfrm>
              <a:off x="5223591" y="1689364"/>
              <a:ext cx="201621" cy="187759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>
              <a:off x="5429552" y="1653534"/>
              <a:ext cx="647910" cy="27700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Metal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6272301" y="1689364"/>
              <a:ext cx="201621" cy="187759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Rectangle 53"/>
            <p:cNvSpPr/>
            <p:nvPr/>
          </p:nvSpPr>
          <p:spPr>
            <a:xfrm>
              <a:off x="6478261" y="1653533"/>
              <a:ext cx="875039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Roboto" panose="02000000000000000000" pitchFamily="2" charset="0"/>
                  <a:cs typeface="Clear Sans" panose="020B0503030202020304" pitchFamily="34" charset="0"/>
                </a:rPr>
                <a:t>Gas &amp; Oil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9780777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" grpId="0" animBg="1"/>
      <p:bldP spid="3" grpId="0" animBg="1"/>
      <p:bldP spid="4" grpId="0" animBg="1"/>
      <p:bldP spid="5" grpId="0" animBg="1"/>
      <p:bldP spid="6" grpId="0" animBg="1"/>
      <p:bldP spid="7" grpId="0" animBg="1"/>
      <p:bldP spid="17" grpId="0" animBg="1"/>
      <p:bldP spid="45" grpId="0"/>
      <p:bldP spid="46" grpId="0"/>
      <p:bldP spid="47" grpId="0"/>
      <p:bldP spid="48" grpId="0"/>
      <p:bldP spid="49" grpId="0"/>
      <p:bldP spid="5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/>
          <p:nvPr>
            <p:extLst>
              <p:ext uri="{D42A27DB-BD31-4B8C-83A1-F6EECF244321}">
                <p14:modId xmlns:p14="http://schemas.microsoft.com/office/powerpoint/2010/main" val="647328399"/>
              </p:ext>
            </p:extLst>
          </p:nvPr>
        </p:nvGraphicFramePr>
        <p:xfrm>
          <a:off x="1016001" y="1935162"/>
          <a:ext cx="4904958" cy="31206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Popular Online Market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7" name="Oval 1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0" name="Rounded Rectangle 1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519519" y="5265475"/>
            <a:ext cx="9144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dono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pakama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492833" y="2182700"/>
            <a:ext cx="4170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499542" y="1826740"/>
            <a:ext cx="27709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Popular Market Network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7672534" y="2935764"/>
            <a:ext cx="3387819" cy="622817"/>
            <a:chOff x="8689521" y="2475824"/>
            <a:chExt cx="3387819" cy="622817"/>
          </a:xfrm>
        </p:grpSpPr>
        <p:sp>
          <p:nvSpPr>
            <p:cNvPr id="30" name="TextBox 29"/>
            <p:cNvSpPr txBox="1"/>
            <p:nvPr/>
          </p:nvSpPr>
          <p:spPr>
            <a:xfrm>
              <a:off x="8689522" y="2475824"/>
              <a:ext cx="82266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Jewelry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8689521" y="2667754"/>
              <a:ext cx="3387819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672535" y="3637772"/>
            <a:ext cx="3458828" cy="622817"/>
            <a:chOff x="8689522" y="2475824"/>
            <a:chExt cx="3458828" cy="622817"/>
          </a:xfrm>
        </p:grpSpPr>
        <p:sp>
          <p:nvSpPr>
            <p:cNvPr id="33" name="TextBox 32"/>
            <p:cNvSpPr txBox="1"/>
            <p:nvPr/>
          </p:nvSpPr>
          <p:spPr>
            <a:xfrm>
              <a:off x="8689522" y="2475824"/>
              <a:ext cx="7873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Gadget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8689522" y="2667754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672535" y="4319670"/>
            <a:ext cx="3458828" cy="622817"/>
            <a:chOff x="8689522" y="2475824"/>
            <a:chExt cx="3458828" cy="622817"/>
          </a:xfrm>
        </p:grpSpPr>
        <p:sp>
          <p:nvSpPr>
            <p:cNvPr id="36" name="TextBox 35"/>
            <p:cNvSpPr txBox="1"/>
            <p:nvPr/>
          </p:nvSpPr>
          <p:spPr>
            <a:xfrm>
              <a:off x="8689522" y="2475824"/>
              <a:ext cx="101463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Electronic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8689522" y="2667754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44" name="Oval 43"/>
          <p:cNvSpPr/>
          <p:nvPr/>
        </p:nvSpPr>
        <p:spPr>
          <a:xfrm>
            <a:off x="7040651" y="3003917"/>
            <a:ext cx="478501" cy="478501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2" name="Shape 731"/>
          <p:cNvSpPr/>
          <p:nvPr/>
        </p:nvSpPr>
        <p:spPr>
          <a:xfrm>
            <a:off x="7187024" y="3112815"/>
            <a:ext cx="207389" cy="260703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799" y="0"/>
                </a:moveTo>
                <a:cubicBezTo>
                  <a:pt x="4836" y="0"/>
                  <a:pt x="0" y="1447"/>
                  <a:pt x="0" y="3231"/>
                </a:cubicBezTo>
                <a:lnTo>
                  <a:pt x="0" y="4776"/>
                </a:lnTo>
                <a:cubicBezTo>
                  <a:pt x="0" y="6669"/>
                  <a:pt x="4836" y="8203"/>
                  <a:pt x="10799" y="8203"/>
                </a:cubicBezTo>
                <a:cubicBezTo>
                  <a:pt x="16764" y="8203"/>
                  <a:pt x="21600" y="6669"/>
                  <a:pt x="21600" y="4776"/>
                </a:cubicBezTo>
                <a:lnTo>
                  <a:pt x="21600" y="3231"/>
                </a:lnTo>
                <a:cubicBezTo>
                  <a:pt x="21600" y="1447"/>
                  <a:pt x="16764" y="0"/>
                  <a:pt x="10799" y="0"/>
                </a:cubicBezTo>
                <a:close/>
                <a:moveTo>
                  <a:pt x="21195" y="8008"/>
                </a:moveTo>
                <a:cubicBezTo>
                  <a:pt x="19915" y="9488"/>
                  <a:pt x="15746" y="10572"/>
                  <a:pt x="10799" y="10572"/>
                </a:cubicBezTo>
                <a:cubicBezTo>
                  <a:pt x="5856" y="10572"/>
                  <a:pt x="1685" y="9488"/>
                  <a:pt x="405" y="8008"/>
                </a:cubicBezTo>
                <a:cubicBezTo>
                  <a:pt x="141" y="7702"/>
                  <a:pt x="0" y="7868"/>
                  <a:pt x="0" y="8007"/>
                </a:cubicBezTo>
                <a:cubicBezTo>
                  <a:pt x="0" y="8144"/>
                  <a:pt x="0" y="10898"/>
                  <a:pt x="0" y="10898"/>
                </a:cubicBezTo>
                <a:cubicBezTo>
                  <a:pt x="0" y="13061"/>
                  <a:pt x="4836" y="14814"/>
                  <a:pt x="10799" y="14814"/>
                </a:cubicBezTo>
                <a:cubicBezTo>
                  <a:pt x="16764" y="14814"/>
                  <a:pt x="21600" y="13061"/>
                  <a:pt x="21600" y="10898"/>
                </a:cubicBezTo>
                <a:cubicBezTo>
                  <a:pt x="21600" y="10898"/>
                  <a:pt x="21600" y="8144"/>
                  <a:pt x="21600" y="8007"/>
                </a:cubicBezTo>
                <a:cubicBezTo>
                  <a:pt x="21600" y="7868"/>
                  <a:pt x="21459" y="7702"/>
                  <a:pt x="21195" y="8008"/>
                </a:cubicBezTo>
                <a:close/>
                <a:moveTo>
                  <a:pt x="21176" y="14285"/>
                </a:moveTo>
                <a:cubicBezTo>
                  <a:pt x="19876" y="15959"/>
                  <a:pt x="15722" y="17184"/>
                  <a:pt x="10799" y="17184"/>
                </a:cubicBezTo>
                <a:cubicBezTo>
                  <a:pt x="5878" y="17184"/>
                  <a:pt x="1724" y="15959"/>
                  <a:pt x="424" y="14285"/>
                </a:cubicBezTo>
                <a:cubicBezTo>
                  <a:pt x="147" y="13932"/>
                  <a:pt x="0" y="14121"/>
                  <a:pt x="0" y="14297"/>
                </a:cubicBezTo>
                <a:cubicBezTo>
                  <a:pt x="0" y="14472"/>
                  <a:pt x="0" y="16754"/>
                  <a:pt x="0" y="16754"/>
                </a:cubicBezTo>
                <a:cubicBezTo>
                  <a:pt x="0" y="19133"/>
                  <a:pt x="4836" y="21600"/>
                  <a:pt x="10799" y="21600"/>
                </a:cubicBezTo>
                <a:cubicBezTo>
                  <a:pt x="16764" y="21600"/>
                  <a:pt x="21600" y="19133"/>
                  <a:pt x="21600" y="16754"/>
                </a:cubicBezTo>
                <a:cubicBezTo>
                  <a:pt x="21600" y="16754"/>
                  <a:pt x="21600" y="14472"/>
                  <a:pt x="21600" y="14297"/>
                </a:cubicBezTo>
                <a:cubicBezTo>
                  <a:pt x="21600" y="14121"/>
                  <a:pt x="21453" y="13932"/>
                  <a:pt x="21176" y="14285"/>
                </a:cubicBezTo>
                <a:close/>
              </a:path>
            </a:pathLst>
          </a:custGeom>
          <a:solidFill>
            <a:schemeClr val="bg1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grpSp>
        <p:nvGrpSpPr>
          <p:cNvPr id="3" name="Group 2"/>
          <p:cNvGrpSpPr/>
          <p:nvPr/>
        </p:nvGrpSpPr>
        <p:grpSpPr>
          <a:xfrm>
            <a:off x="7033848" y="3695870"/>
            <a:ext cx="478501" cy="478501"/>
            <a:chOff x="7033848" y="3695870"/>
            <a:chExt cx="478501" cy="478501"/>
          </a:xfrm>
        </p:grpSpPr>
        <p:sp>
          <p:nvSpPr>
            <p:cNvPr id="39" name="Oval 38"/>
            <p:cNvSpPr/>
            <p:nvPr/>
          </p:nvSpPr>
          <p:spPr>
            <a:xfrm>
              <a:off x="7033848" y="3695870"/>
              <a:ext cx="478501" cy="47850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63" name="AutoShape 8"/>
            <p:cNvSpPr>
              <a:spLocks/>
            </p:cNvSpPr>
            <p:nvPr/>
          </p:nvSpPr>
          <p:spPr bwMode="auto">
            <a:xfrm>
              <a:off x="7168743" y="3778717"/>
              <a:ext cx="222316" cy="304514"/>
            </a:xfrm>
            <a:custGeom>
              <a:avLst/>
              <a:gdLst>
                <a:gd name="T0" fmla="*/ 21600 w 21600"/>
                <a:gd name="T1" fmla="*/ 1825 h 21600"/>
                <a:gd name="T2" fmla="*/ 18155 w 21600"/>
                <a:gd name="T3" fmla="*/ 0 h 21600"/>
                <a:gd name="T4" fmla="*/ 3445 w 21600"/>
                <a:gd name="T5" fmla="*/ 0 h 21600"/>
                <a:gd name="T6" fmla="*/ 0 w 21600"/>
                <a:gd name="T7" fmla="*/ 1825 h 21600"/>
                <a:gd name="T8" fmla="*/ 0 w 21600"/>
                <a:gd name="T9" fmla="*/ 19775 h 21600"/>
                <a:gd name="T10" fmla="*/ 3445 w 21600"/>
                <a:gd name="T11" fmla="*/ 21600 h 21600"/>
                <a:gd name="T12" fmla="*/ 18155 w 21600"/>
                <a:gd name="T13" fmla="*/ 21600 h 21600"/>
                <a:gd name="T14" fmla="*/ 21600 w 21600"/>
                <a:gd name="T15" fmla="*/ 19775 h 21600"/>
                <a:gd name="T16" fmla="*/ 21600 w 21600"/>
                <a:gd name="T17" fmla="*/ 1825 h 21600"/>
                <a:gd name="T18" fmla="*/ 8984 w 21600"/>
                <a:gd name="T19" fmla="*/ 493 h 21600"/>
                <a:gd name="T20" fmla="*/ 12848 w 21600"/>
                <a:gd name="T21" fmla="*/ 493 h 21600"/>
                <a:gd name="T22" fmla="*/ 13128 w 21600"/>
                <a:gd name="T23" fmla="*/ 641 h 21600"/>
                <a:gd name="T24" fmla="*/ 12848 w 21600"/>
                <a:gd name="T25" fmla="*/ 789 h 21600"/>
                <a:gd name="T26" fmla="*/ 8984 w 21600"/>
                <a:gd name="T27" fmla="*/ 789 h 21600"/>
                <a:gd name="T28" fmla="*/ 8752 w 21600"/>
                <a:gd name="T29" fmla="*/ 641 h 21600"/>
                <a:gd name="T30" fmla="*/ 8984 w 21600"/>
                <a:gd name="T31" fmla="*/ 493 h 21600"/>
                <a:gd name="T32" fmla="*/ 12429 w 21600"/>
                <a:gd name="T33" fmla="*/ 20910 h 21600"/>
                <a:gd name="T34" fmla="*/ 9357 w 21600"/>
                <a:gd name="T35" fmla="*/ 20910 h 21600"/>
                <a:gd name="T36" fmla="*/ 8566 w 21600"/>
                <a:gd name="T37" fmla="*/ 20515 h 21600"/>
                <a:gd name="T38" fmla="*/ 9357 w 21600"/>
                <a:gd name="T39" fmla="*/ 20121 h 21600"/>
                <a:gd name="T40" fmla="*/ 12429 w 21600"/>
                <a:gd name="T41" fmla="*/ 20121 h 21600"/>
                <a:gd name="T42" fmla="*/ 13267 w 21600"/>
                <a:gd name="T43" fmla="*/ 20515 h 21600"/>
                <a:gd name="T44" fmla="*/ 12429 w 21600"/>
                <a:gd name="T45" fmla="*/ 20910 h 21600"/>
                <a:gd name="T46" fmla="*/ 20483 w 21600"/>
                <a:gd name="T47" fmla="*/ 19726 h 21600"/>
                <a:gd name="T48" fmla="*/ 1303 w 21600"/>
                <a:gd name="T49" fmla="*/ 19726 h 21600"/>
                <a:gd name="T50" fmla="*/ 1303 w 21600"/>
                <a:gd name="T51" fmla="*/ 1874 h 21600"/>
                <a:gd name="T52" fmla="*/ 20483 w 21600"/>
                <a:gd name="T53" fmla="*/ 1874 h 21600"/>
                <a:gd name="T54" fmla="*/ 20483 w 21600"/>
                <a:gd name="T55" fmla="*/ 19726 h 21600"/>
                <a:gd name="T56" fmla="*/ 20483 w 21600"/>
                <a:gd name="T57" fmla="*/ 19726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600" h="21600">
                  <a:moveTo>
                    <a:pt x="21600" y="1825"/>
                  </a:moveTo>
                  <a:cubicBezTo>
                    <a:pt x="21600" y="814"/>
                    <a:pt x="20064" y="0"/>
                    <a:pt x="18155" y="0"/>
                  </a:cubicBezTo>
                  <a:cubicBezTo>
                    <a:pt x="3445" y="0"/>
                    <a:pt x="3445" y="0"/>
                    <a:pt x="3445" y="0"/>
                  </a:cubicBezTo>
                  <a:cubicBezTo>
                    <a:pt x="1536" y="0"/>
                    <a:pt x="0" y="814"/>
                    <a:pt x="0" y="1825"/>
                  </a:cubicBezTo>
                  <a:cubicBezTo>
                    <a:pt x="0" y="19775"/>
                    <a:pt x="0" y="19775"/>
                    <a:pt x="0" y="19775"/>
                  </a:cubicBezTo>
                  <a:cubicBezTo>
                    <a:pt x="0" y="20786"/>
                    <a:pt x="1536" y="21600"/>
                    <a:pt x="3445" y="21600"/>
                  </a:cubicBezTo>
                  <a:cubicBezTo>
                    <a:pt x="18155" y="21600"/>
                    <a:pt x="18155" y="21600"/>
                    <a:pt x="18155" y="21600"/>
                  </a:cubicBezTo>
                  <a:cubicBezTo>
                    <a:pt x="20064" y="21600"/>
                    <a:pt x="21600" y="20786"/>
                    <a:pt x="21600" y="19775"/>
                  </a:cubicBezTo>
                  <a:lnTo>
                    <a:pt x="21600" y="1825"/>
                  </a:lnTo>
                  <a:close/>
                  <a:moveTo>
                    <a:pt x="8984" y="493"/>
                  </a:moveTo>
                  <a:cubicBezTo>
                    <a:pt x="12848" y="493"/>
                    <a:pt x="12848" y="493"/>
                    <a:pt x="12848" y="493"/>
                  </a:cubicBezTo>
                  <a:cubicBezTo>
                    <a:pt x="12988" y="493"/>
                    <a:pt x="13128" y="567"/>
                    <a:pt x="13128" y="641"/>
                  </a:cubicBezTo>
                  <a:cubicBezTo>
                    <a:pt x="13128" y="715"/>
                    <a:pt x="12988" y="789"/>
                    <a:pt x="12848" y="789"/>
                  </a:cubicBezTo>
                  <a:cubicBezTo>
                    <a:pt x="8984" y="789"/>
                    <a:pt x="8984" y="789"/>
                    <a:pt x="8984" y="789"/>
                  </a:cubicBezTo>
                  <a:cubicBezTo>
                    <a:pt x="8845" y="789"/>
                    <a:pt x="8752" y="715"/>
                    <a:pt x="8752" y="641"/>
                  </a:cubicBezTo>
                  <a:cubicBezTo>
                    <a:pt x="8752" y="567"/>
                    <a:pt x="8845" y="493"/>
                    <a:pt x="8984" y="493"/>
                  </a:cubicBezTo>
                  <a:close/>
                  <a:moveTo>
                    <a:pt x="12429" y="20910"/>
                  </a:moveTo>
                  <a:cubicBezTo>
                    <a:pt x="9357" y="20910"/>
                    <a:pt x="9357" y="20910"/>
                    <a:pt x="9357" y="20910"/>
                  </a:cubicBezTo>
                  <a:cubicBezTo>
                    <a:pt x="8891" y="20910"/>
                    <a:pt x="8566" y="20762"/>
                    <a:pt x="8566" y="20515"/>
                  </a:cubicBezTo>
                  <a:cubicBezTo>
                    <a:pt x="8566" y="20269"/>
                    <a:pt x="8891" y="20121"/>
                    <a:pt x="9357" y="20121"/>
                  </a:cubicBezTo>
                  <a:cubicBezTo>
                    <a:pt x="12429" y="20121"/>
                    <a:pt x="12429" y="20121"/>
                    <a:pt x="12429" y="20121"/>
                  </a:cubicBezTo>
                  <a:cubicBezTo>
                    <a:pt x="12895" y="20121"/>
                    <a:pt x="13267" y="20269"/>
                    <a:pt x="13267" y="20515"/>
                  </a:cubicBezTo>
                  <a:cubicBezTo>
                    <a:pt x="13267" y="20762"/>
                    <a:pt x="12895" y="20910"/>
                    <a:pt x="12429" y="20910"/>
                  </a:cubicBezTo>
                  <a:close/>
                  <a:moveTo>
                    <a:pt x="20483" y="19726"/>
                  </a:moveTo>
                  <a:cubicBezTo>
                    <a:pt x="1303" y="19726"/>
                    <a:pt x="1303" y="19726"/>
                    <a:pt x="1303" y="19726"/>
                  </a:cubicBezTo>
                  <a:cubicBezTo>
                    <a:pt x="1303" y="1874"/>
                    <a:pt x="1303" y="1874"/>
                    <a:pt x="1303" y="1874"/>
                  </a:cubicBezTo>
                  <a:cubicBezTo>
                    <a:pt x="20483" y="1874"/>
                    <a:pt x="20483" y="1874"/>
                    <a:pt x="20483" y="1874"/>
                  </a:cubicBezTo>
                  <a:lnTo>
                    <a:pt x="20483" y="19726"/>
                  </a:lnTo>
                  <a:close/>
                  <a:moveTo>
                    <a:pt x="20483" y="19726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043776" y="4366006"/>
            <a:ext cx="478501" cy="478501"/>
            <a:chOff x="7043776" y="4366006"/>
            <a:chExt cx="478501" cy="478501"/>
          </a:xfrm>
        </p:grpSpPr>
        <p:sp>
          <p:nvSpPr>
            <p:cNvPr id="47" name="Oval 46"/>
            <p:cNvSpPr/>
            <p:nvPr/>
          </p:nvSpPr>
          <p:spPr>
            <a:xfrm>
              <a:off x="7043776" y="4366006"/>
              <a:ext cx="478501" cy="47850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16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64" name="Shape 940"/>
            <p:cNvSpPr/>
            <p:nvPr/>
          </p:nvSpPr>
          <p:spPr>
            <a:xfrm>
              <a:off x="7107309" y="4482676"/>
              <a:ext cx="366818" cy="244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extrusionOk="0">
                  <a:moveTo>
                    <a:pt x="18847" y="15749"/>
                  </a:moveTo>
                  <a:lnTo>
                    <a:pt x="2701" y="15749"/>
                  </a:lnTo>
                  <a:lnTo>
                    <a:pt x="2701" y="1346"/>
                  </a:lnTo>
                  <a:lnTo>
                    <a:pt x="18847" y="1346"/>
                  </a:lnTo>
                  <a:cubicBezTo>
                    <a:pt x="18847" y="1346"/>
                    <a:pt x="18847" y="15749"/>
                    <a:pt x="18847" y="15749"/>
                  </a:cubicBezTo>
                  <a:close/>
                  <a:moveTo>
                    <a:pt x="0" y="20510"/>
                  </a:moveTo>
                  <a:cubicBezTo>
                    <a:pt x="0" y="20510"/>
                    <a:pt x="-26" y="21600"/>
                    <a:pt x="1603" y="21600"/>
                  </a:cubicBezTo>
                  <a:cubicBezTo>
                    <a:pt x="2568" y="21600"/>
                    <a:pt x="6216" y="21600"/>
                    <a:pt x="9032" y="21600"/>
                  </a:cubicBezTo>
                  <a:cubicBezTo>
                    <a:pt x="9032" y="21600"/>
                    <a:pt x="10576" y="21600"/>
                    <a:pt x="12515" y="21600"/>
                  </a:cubicBezTo>
                  <a:cubicBezTo>
                    <a:pt x="15331" y="21600"/>
                    <a:pt x="18979" y="21600"/>
                    <a:pt x="19943" y="21600"/>
                  </a:cubicBezTo>
                  <a:cubicBezTo>
                    <a:pt x="21574" y="21600"/>
                    <a:pt x="21547" y="20510"/>
                    <a:pt x="21547" y="20510"/>
                  </a:cubicBezTo>
                  <a:lnTo>
                    <a:pt x="19418" y="16436"/>
                  </a:lnTo>
                  <a:cubicBezTo>
                    <a:pt x="19512" y="16224"/>
                    <a:pt x="19569" y="15977"/>
                    <a:pt x="19569" y="15711"/>
                  </a:cubicBezTo>
                  <a:lnTo>
                    <a:pt x="19569" y="1384"/>
                  </a:lnTo>
                  <a:cubicBezTo>
                    <a:pt x="19569" y="621"/>
                    <a:pt x="19123" y="0"/>
                    <a:pt x="18571" y="0"/>
                  </a:cubicBezTo>
                  <a:lnTo>
                    <a:pt x="2977" y="0"/>
                  </a:lnTo>
                  <a:cubicBezTo>
                    <a:pt x="2425" y="0"/>
                    <a:pt x="1979" y="621"/>
                    <a:pt x="1979" y="1384"/>
                  </a:cubicBezTo>
                  <a:lnTo>
                    <a:pt x="1979" y="15711"/>
                  </a:lnTo>
                  <a:cubicBezTo>
                    <a:pt x="1979" y="15978"/>
                    <a:pt x="2035" y="16224"/>
                    <a:pt x="2129" y="16436"/>
                  </a:cubicBezTo>
                  <a:cubicBezTo>
                    <a:pt x="2129" y="16436"/>
                    <a:pt x="0" y="20510"/>
                    <a:pt x="0" y="2051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531837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2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Chart bld="series"/>
        </p:bldSub>
      </p:bldGraphic>
      <p:bldP spid="14" grpId="0"/>
      <p:bldP spid="26" grpId="0"/>
      <p:bldP spid="27" grpId="0"/>
      <p:bldP spid="28" grpId="0"/>
      <p:bldP spid="44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Natural Commodity Chart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1" name="Group 12"/>
          <p:cNvGrpSpPr/>
          <p:nvPr/>
        </p:nvGrpSpPr>
        <p:grpSpPr>
          <a:xfrm rot="10800000" flipH="1">
            <a:off x="1749091" y="4554911"/>
            <a:ext cx="342458" cy="498225"/>
            <a:chOff x="5105400" y="2190750"/>
            <a:chExt cx="1600200" cy="1295400"/>
          </a:xfrm>
        </p:grpSpPr>
        <p:sp>
          <p:nvSpPr>
            <p:cNvPr id="32" name="Chevron 31"/>
            <p:cNvSpPr/>
            <p:nvPr/>
          </p:nvSpPr>
          <p:spPr bwMode="auto">
            <a:xfrm>
              <a:off x="5105400" y="2343150"/>
              <a:ext cx="990600" cy="990600"/>
            </a:xfrm>
            <a:prstGeom prst="chevron">
              <a:avLst/>
            </a:prstGeom>
            <a:solidFill>
              <a:schemeClr val="accent3">
                <a:lumMod val="50000"/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33" name="Chevron 32"/>
            <p:cNvSpPr/>
            <p:nvPr/>
          </p:nvSpPr>
          <p:spPr bwMode="auto">
            <a:xfrm>
              <a:off x="5410200" y="2190750"/>
              <a:ext cx="1295400" cy="1295400"/>
            </a:xfrm>
            <a:prstGeom prst="chevron">
              <a:avLst/>
            </a:prstGeom>
            <a:solidFill>
              <a:schemeClr val="accent3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2162723" y="4442875"/>
            <a:ext cx="3387819" cy="732970"/>
            <a:chOff x="8689521" y="2371049"/>
            <a:chExt cx="3387819" cy="732970"/>
          </a:xfrm>
        </p:grpSpPr>
        <p:sp>
          <p:nvSpPr>
            <p:cNvPr id="40" name="TextBox 39"/>
            <p:cNvSpPr txBox="1"/>
            <p:nvPr/>
          </p:nvSpPr>
          <p:spPr>
            <a:xfrm>
              <a:off x="8689522" y="2371049"/>
              <a:ext cx="7092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Metal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1" name="Rectangle 40"/>
            <p:cNvSpPr/>
            <p:nvPr/>
          </p:nvSpPr>
          <p:spPr>
            <a:xfrm>
              <a:off x="8689521" y="2642354"/>
              <a:ext cx="338781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4" name="Group 12"/>
          <p:cNvGrpSpPr/>
          <p:nvPr/>
        </p:nvGrpSpPr>
        <p:grpSpPr>
          <a:xfrm rot="10800000" flipH="1">
            <a:off x="1749091" y="5433988"/>
            <a:ext cx="342458" cy="498225"/>
            <a:chOff x="5105400" y="2190750"/>
            <a:chExt cx="1600200" cy="1295400"/>
          </a:xfrm>
        </p:grpSpPr>
        <p:sp>
          <p:nvSpPr>
            <p:cNvPr id="48" name="Chevron 47"/>
            <p:cNvSpPr/>
            <p:nvPr/>
          </p:nvSpPr>
          <p:spPr bwMode="auto">
            <a:xfrm>
              <a:off x="5105400" y="2343150"/>
              <a:ext cx="990600" cy="990600"/>
            </a:xfrm>
            <a:prstGeom prst="chevron">
              <a:avLst/>
            </a:prstGeom>
            <a:solidFill>
              <a:schemeClr val="accent3"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49" name="Chevron 48"/>
            <p:cNvSpPr/>
            <p:nvPr/>
          </p:nvSpPr>
          <p:spPr bwMode="auto">
            <a:xfrm>
              <a:off x="5410200" y="2190750"/>
              <a:ext cx="1295400" cy="1295400"/>
            </a:xfrm>
            <a:prstGeom prst="chevron">
              <a:avLst/>
            </a:pr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2162723" y="5321952"/>
            <a:ext cx="3387819" cy="732970"/>
            <a:chOff x="8689521" y="2371049"/>
            <a:chExt cx="3387819" cy="732970"/>
          </a:xfrm>
        </p:grpSpPr>
        <p:sp>
          <p:nvSpPr>
            <p:cNvPr id="46" name="TextBox 45"/>
            <p:cNvSpPr txBox="1"/>
            <p:nvPr/>
          </p:nvSpPr>
          <p:spPr>
            <a:xfrm>
              <a:off x="8689522" y="2371049"/>
              <a:ext cx="101694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Fertilizer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8689521" y="2642354"/>
              <a:ext cx="338781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1" name="Group 12"/>
          <p:cNvGrpSpPr/>
          <p:nvPr/>
        </p:nvGrpSpPr>
        <p:grpSpPr>
          <a:xfrm rot="10800000" flipH="1">
            <a:off x="6726068" y="4554911"/>
            <a:ext cx="342458" cy="498225"/>
            <a:chOff x="5105400" y="2190750"/>
            <a:chExt cx="1600200" cy="1295400"/>
          </a:xfrm>
        </p:grpSpPr>
        <p:sp>
          <p:nvSpPr>
            <p:cNvPr id="55" name="Chevron 54"/>
            <p:cNvSpPr/>
            <p:nvPr/>
          </p:nvSpPr>
          <p:spPr bwMode="auto">
            <a:xfrm>
              <a:off x="5105400" y="2343150"/>
              <a:ext cx="990600" cy="990600"/>
            </a:xfrm>
            <a:prstGeom prst="chevron">
              <a:avLst/>
            </a:prstGeom>
            <a:solidFill>
              <a:schemeClr val="accent3">
                <a:lumMod val="75000"/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56" name="Chevron 55"/>
            <p:cNvSpPr/>
            <p:nvPr/>
          </p:nvSpPr>
          <p:spPr bwMode="auto">
            <a:xfrm>
              <a:off x="5410200" y="2190750"/>
              <a:ext cx="1295400" cy="1295400"/>
            </a:xfrm>
            <a:prstGeom prst="chevron">
              <a:avLst/>
            </a:pr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139700" y="4442875"/>
            <a:ext cx="3387819" cy="732970"/>
            <a:chOff x="8689521" y="2371049"/>
            <a:chExt cx="3387819" cy="732970"/>
          </a:xfrm>
        </p:grpSpPr>
        <p:sp>
          <p:nvSpPr>
            <p:cNvPr id="53" name="TextBox 52"/>
            <p:cNvSpPr txBox="1"/>
            <p:nvPr/>
          </p:nvSpPr>
          <p:spPr>
            <a:xfrm>
              <a:off x="8689522" y="2371049"/>
              <a:ext cx="59413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Iron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8689521" y="2642354"/>
              <a:ext cx="338781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8" name="Group 12"/>
          <p:cNvGrpSpPr/>
          <p:nvPr/>
        </p:nvGrpSpPr>
        <p:grpSpPr>
          <a:xfrm rot="10800000" flipH="1">
            <a:off x="6726068" y="5433988"/>
            <a:ext cx="342458" cy="498225"/>
            <a:chOff x="5105400" y="2190750"/>
            <a:chExt cx="1600200" cy="1295400"/>
          </a:xfrm>
        </p:grpSpPr>
        <p:sp>
          <p:nvSpPr>
            <p:cNvPr id="62" name="Chevron 61"/>
            <p:cNvSpPr/>
            <p:nvPr/>
          </p:nvSpPr>
          <p:spPr bwMode="auto">
            <a:xfrm>
              <a:off x="5105400" y="2343150"/>
              <a:ext cx="990600" cy="990600"/>
            </a:xfrm>
            <a:prstGeom prst="chevron">
              <a:avLst/>
            </a:prstGeom>
            <a:solidFill>
              <a:schemeClr val="accent3">
                <a:lumMod val="60000"/>
                <a:lumOff val="40000"/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  <p:sp>
          <p:nvSpPr>
            <p:cNvPr id="63" name="Chevron 62"/>
            <p:cNvSpPr/>
            <p:nvPr/>
          </p:nvSpPr>
          <p:spPr bwMode="auto">
            <a:xfrm>
              <a:off x="5410200" y="2190750"/>
              <a:ext cx="1295400" cy="1295400"/>
            </a:xfrm>
            <a:prstGeom prst="chevron">
              <a:avLst/>
            </a:prstGeom>
            <a:solidFill>
              <a:schemeClr val="accent3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7139700" y="5321952"/>
            <a:ext cx="3387819" cy="732970"/>
            <a:chOff x="8689521" y="2371049"/>
            <a:chExt cx="3387819" cy="732970"/>
          </a:xfrm>
        </p:grpSpPr>
        <p:sp>
          <p:nvSpPr>
            <p:cNvPr id="60" name="TextBox 59"/>
            <p:cNvSpPr txBox="1"/>
            <p:nvPr/>
          </p:nvSpPr>
          <p:spPr>
            <a:xfrm>
              <a:off x="8689522" y="2371049"/>
              <a:ext cx="72199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W</a:t>
              </a: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ood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8689521" y="2642354"/>
              <a:ext cx="3387819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5" name="Oval 6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49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8" name="Rounded Rectangle 6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86" name="TextBox 85"/>
          <p:cNvSpPr txBox="1"/>
          <p:nvPr/>
        </p:nvSpPr>
        <p:spPr>
          <a:xfrm>
            <a:off x="3719824" y="4026418"/>
            <a:ext cx="6448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Metal</a:t>
            </a:r>
            <a:endParaRPr lang="en-GB" sz="14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994650" y="4026418"/>
            <a:ext cx="54335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Iron</a:t>
            </a:r>
            <a:endParaRPr lang="id-ID" sz="14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380176" y="4026418"/>
            <a:ext cx="91512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Fertilizer</a:t>
            </a:r>
            <a:endParaRPr lang="id-ID" sz="14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7917151" y="4026418"/>
            <a:ext cx="65543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Wood</a:t>
            </a:r>
            <a:endParaRPr lang="id-ID" sz="14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74" name="Group 73"/>
          <p:cNvGrpSpPr/>
          <p:nvPr/>
        </p:nvGrpSpPr>
        <p:grpSpPr>
          <a:xfrm>
            <a:off x="3020410" y="3030009"/>
            <a:ext cx="2019177" cy="910874"/>
            <a:chOff x="6576101" y="3549380"/>
            <a:chExt cx="1601896" cy="1247694"/>
          </a:xfrm>
        </p:grpSpPr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7375640" y="3551259"/>
              <a:ext cx="802357" cy="1245815"/>
            </a:xfrm>
            <a:custGeom>
              <a:avLst/>
              <a:gdLst>
                <a:gd name="T0" fmla="*/ 0 w 361"/>
                <a:gd name="T1" fmla="*/ 0 h 559"/>
                <a:gd name="T2" fmla="*/ 0 w 361"/>
                <a:gd name="T3" fmla="*/ 559 h 559"/>
                <a:gd name="T4" fmla="*/ 361 w 361"/>
                <a:gd name="T5" fmla="*/ 559 h 559"/>
                <a:gd name="T6" fmla="*/ 0 w 361"/>
                <a:gd name="T7" fmla="*/ 0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1" h="559">
                  <a:moveTo>
                    <a:pt x="0" y="0"/>
                  </a:moveTo>
                  <a:cubicBezTo>
                    <a:pt x="0" y="559"/>
                    <a:pt x="0" y="559"/>
                    <a:pt x="0" y="559"/>
                  </a:cubicBezTo>
                  <a:cubicBezTo>
                    <a:pt x="361" y="559"/>
                    <a:pt x="361" y="559"/>
                    <a:pt x="361" y="559"/>
                  </a:cubicBezTo>
                  <a:cubicBezTo>
                    <a:pt x="241" y="373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6576101" y="3549380"/>
              <a:ext cx="799539" cy="1247694"/>
            </a:xfrm>
            <a:custGeom>
              <a:avLst/>
              <a:gdLst>
                <a:gd name="T0" fmla="*/ 0 w 360"/>
                <a:gd name="T1" fmla="*/ 560 h 560"/>
                <a:gd name="T2" fmla="*/ 360 w 360"/>
                <a:gd name="T3" fmla="*/ 560 h 560"/>
                <a:gd name="T4" fmla="*/ 360 w 360"/>
                <a:gd name="T5" fmla="*/ 1 h 560"/>
                <a:gd name="T6" fmla="*/ 0 w 360"/>
                <a:gd name="T7" fmla="*/ 560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560">
                  <a:moveTo>
                    <a:pt x="0" y="560"/>
                  </a:moveTo>
                  <a:cubicBezTo>
                    <a:pt x="360" y="560"/>
                    <a:pt x="360" y="560"/>
                    <a:pt x="360" y="56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74"/>
                    <a:pt x="0" y="560"/>
                  </a:cubicBezTo>
                  <a:close/>
                </a:path>
              </a:pathLst>
            </a:custGeom>
            <a:solidFill>
              <a:schemeClr val="accent3">
                <a:lumMod val="5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4200040" y="2526175"/>
            <a:ext cx="2130777" cy="1414707"/>
            <a:chOff x="7547573" y="3727890"/>
            <a:chExt cx="1600018" cy="1069183"/>
          </a:xfrm>
        </p:grpSpPr>
        <p:sp>
          <p:nvSpPr>
            <p:cNvPr id="78" name="Freeform 7"/>
            <p:cNvSpPr>
              <a:spLocks/>
            </p:cNvSpPr>
            <p:nvPr/>
          </p:nvSpPr>
          <p:spPr bwMode="auto">
            <a:xfrm>
              <a:off x="7547573" y="3727890"/>
              <a:ext cx="799539" cy="1069183"/>
            </a:xfrm>
            <a:custGeom>
              <a:avLst/>
              <a:gdLst>
                <a:gd name="T0" fmla="*/ 0 w 360"/>
                <a:gd name="T1" fmla="*/ 480 h 480"/>
                <a:gd name="T2" fmla="*/ 360 w 360"/>
                <a:gd name="T3" fmla="*/ 480 h 480"/>
                <a:gd name="T4" fmla="*/ 360 w 360"/>
                <a:gd name="T5" fmla="*/ 1 h 480"/>
                <a:gd name="T6" fmla="*/ 0 w 360"/>
                <a:gd name="T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80">
                  <a:moveTo>
                    <a:pt x="0" y="480"/>
                  </a:moveTo>
                  <a:cubicBezTo>
                    <a:pt x="360" y="480"/>
                    <a:pt x="360" y="480"/>
                    <a:pt x="360" y="480"/>
                  </a:cubicBezTo>
                  <a:cubicBezTo>
                    <a:pt x="360" y="1"/>
                    <a:pt x="360" y="1"/>
                    <a:pt x="360" y="1"/>
                  </a:cubicBezTo>
                  <a:cubicBezTo>
                    <a:pt x="75" y="0"/>
                    <a:pt x="120" y="321"/>
                    <a:pt x="0" y="480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79" name="Freeform 8"/>
            <p:cNvSpPr>
              <a:spLocks/>
            </p:cNvSpPr>
            <p:nvPr/>
          </p:nvSpPr>
          <p:spPr bwMode="auto">
            <a:xfrm>
              <a:off x="8347113" y="3729769"/>
              <a:ext cx="800478" cy="1067304"/>
            </a:xfrm>
            <a:custGeom>
              <a:avLst/>
              <a:gdLst>
                <a:gd name="T0" fmla="*/ 0 w 360"/>
                <a:gd name="T1" fmla="*/ 0 h 479"/>
                <a:gd name="T2" fmla="*/ 0 w 360"/>
                <a:gd name="T3" fmla="*/ 479 h 479"/>
                <a:gd name="T4" fmla="*/ 360 w 360"/>
                <a:gd name="T5" fmla="*/ 479 h 479"/>
                <a:gd name="T6" fmla="*/ 0 w 360"/>
                <a:gd name="T7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0" h="479">
                  <a:moveTo>
                    <a:pt x="0" y="0"/>
                  </a:moveTo>
                  <a:cubicBezTo>
                    <a:pt x="0" y="479"/>
                    <a:pt x="0" y="479"/>
                    <a:pt x="0" y="479"/>
                  </a:cubicBezTo>
                  <a:cubicBezTo>
                    <a:pt x="360" y="479"/>
                    <a:pt x="360" y="479"/>
                    <a:pt x="360" y="479"/>
                  </a:cubicBezTo>
                  <a:cubicBezTo>
                    <a:pt x="240" y="320"/>
                    <a:pt x="285" y="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5839100" y="2184904"/>
            <a:ext cx="1963116" cy="1755979"/>
            <a:chOff x="8778356" y="3041095"/>
            <a:chExt cx="1474120" cy="1755979"/>
          </a:xfrm>
        </p:grpSpPr>
        <p:sp>
          <p:nvSpPr>
            <p:cNvPr id="81" name="Freeform 9"/>
            <p:cNvSpPr>
              <a:spLocks/>
            </p:cNvSpPr>
            <p:nvPr/>
          </p:nvSpPr>
          <p:spPr bwMode="auto">
            <a:xfrm>
              <a:off x="8778356" y="3041095"/>
              <a:ext cx="738469" cy="1755979"/>
            </a:xfrm>
            <a:custGeom>
              <a:avLst/>
              <a:gdLst>
                <a:gd name="T0" fmla="*/ 0 w 332"/>
                <a:gd name="T1" fmla="*/ 788 h 788"/>
                <a:gd name="T2" fmla="*/ 332 w 332"/>
                <a:gd name="T3" fmla="*/ 788 h 788"/>
                <a:gd name="T4" fmla="*/ 332 w 332"/>
                <a:gd name="T5" fmla="*/ 1 h 788"/>
                <a:gd name="T6" fmla="*/ 0 w 332"/>
                <a:gd name="T7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2" h="788">
                  <a:moveTo>
                    <a:pt x="0" y="788"/>
                  </a:moveTo>
                  <a:cubicBezTo>
                    <a:pt x="332" y="788"/>
                    <a:pt x="332" y="788"/>
                    <a:pt x="332" y="788"/>
                  </a:cubicBezTo>
                  <a:cubicBezTo>
                    <a:pt x="332" y="1"/>
                    <a:pt x="332" y="1"/>
                    <a:pt x="332" y="1"/>
                  </a:cubicBezTo>
                  <a:cubicBezTo>
                    <a:pt x="70" y="0"/>
                    <a:pt x="111" y="526"/>
                    <a:pt x="0" y="788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2" name="Freeform 10"/>
            <p:cNvSpPr>
              <a:spLocks/>
            </p:cNvSpPr>
            <p:nvPr/>
          </p:nvSpPr>
          <p:spPr bwMode="auto">
            <a:xfrm>
              <a:off x="9516825" y="3043913"/>
              <a:ext cx="735651" cy="1753160"/>
            </a:xfrm>
            <a:custGeom>
              <a:avLst/>
              <a:gdLst>
                <a:gd name="T0" fmla="*/ 0 w 331"/>
                <a:gd name="T1" fmla="*/ 0 h 787"/>
                <a:gd name="T2" fmla="*/ 0 w 331"/>
                <a:gd name="T3" fmla="*/ 787 h 787"/>
                <a:gd name="T4" fmla="*/ 331 w 331"/>
                <a:gd name="T5" fmla="*/ 787 h 787"/>
                <a:gd name="T6" fmla="*/ 0 w 331"/>
                <a:gd name="T7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1" h="787">
                  <a:moveTo>
                    <a:pt x="0" y="0"/>
                  </a:moveTo>
                  <a:cubicBezTo>
                    <a:pt x="0" y="787"/>
                    <a:pt x="0" y="787"/>
                    <a:pt x="0" y="787"/>
                  </a:cubicBezTo>
                  <a:cubicBezTo>
                    <a:pt x="331" y="787"/>
                    <a:pt x="331" y="787"/>
                    <a:pt x="331" y="787"/>
                  </a:cubicBezTo>
                  <a:cubicBezTo>
                    <a:pt x="221" y="525"/>
                    <a:pt x="262" y="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7319256" y="2554074"/>
            <a:ext cx="1829239" cy="1386809"/>
            <a:chOff x="9889818" y="3406571"/>
            <a:chExt cx="1373591" cy="1390503"/>
          </a:xfrm>
        </p:grpSpPr>
        <p:sp>
          <p:nvSpPr>
            <p:cNvPr id="84" name="Freeform 11"/>
            <p:cNvSpPr>
              <a:spLocks/>
            </p:cNvSpPr>
            <p:nvPr/>
          </p:nvSpPr>
          <p:spPr bwMode="auto">
            <a:xfrm>
              <a:off x="9889818" y="3406571"/>
              <a:ext cx="686796" cy="1390502"/>
            </a:xfrm>
            <a:custGeom>
              <a:avLst/>
              <a:gdLst>
                <a:gd name="T0" fmla="*/ 0 w 309"/>
                <a:gd name="T1" fmla="*/ 624 h 624"/>
                <a:gd name="T2" fmla="*/ 309 w 309"/>
                <a:gd name="T3" fmla="*/ 624 h 624"/>
                <a:gd name="T4" fmla="*/ 309 w 309"/>
                <a:gd name="T5" fmla="*/ 1 h 624"/>
                <a:gd name="T6" fmla="*/ 0 w 309"/>
                <a:gd name="T7" fmla="*/ 624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4">
                  <a:moveTo>
                    <a:pt x="0" y="624"/>
                  </a:moveTo>
                  <a:cubicBezTo>
                    <a:pt x="309" y="624"/>
                    <a:pt x="309" y="624"/>
                    <a:pt x="309" y="624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64" y="0"/>
                    <a:pt x="103" y="417"/>
                    <a:pt x="0" y="62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7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5" name="Freeform 12"/>
            <p:cNvSpPr>
              <a:spLocks/>
            </p:cNvSpPr>
            <p:nvPr/>
          </p:nvSpPr>
          <p:spPr bwMode="auto">
            <a:xfrm>
              <a:off x="10576613" y="3409390"/>
              <a:ext cx="686796" cy="1387684"/>
            </a:xfrm>
            <a:custGeom>
              <a:avLst/>
              <a:gdLst>
                <a:gd name="T0" fmla="*/ 0 w 309"/>
                <a:gd name="T1" fmla="*/ 0 h 623"/>
                <a:gd name="T2" fmla="*/ 0 w 309"/>
                <a:gd name="T3" fmla="*/ 623 h 623"/>
                <a:gd name="T4" fmla="*/ 309 w 309"/>
                <a:gd name="T5" fmla="*/ 623 h 623"/>
                <a:gd name="T6" fmla="*/ 0 w 309"/>
                <a:gd name="T7" fmla="*/ 0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9" h="623">
                  <a:moveTo>
                    <a:pt x="0" y="0"/>
                  </a:moveTo>
                  <a:cubicBezTo>
                    <a:pt x="0" y="623"/>
                    <a:pt x="0" y="623"/>
                    <a:pt x="0" y="623"/>
                  </a:cubicBezTo>
                  <a:cubicBezTo>
                    <a:pt x="309" y="623"/>
                    <a:pt x="309" y="623"/>
                    <a:pt x="309" y="623"/>
                  </a:cubicBezTo>
                  <a:cubicBezTo>
                    <a:pt x="206" y="416"/>
                    <a:pt x="244" y="1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90" name="Rectangle 35"/>
          <p:cNvSpPr>
            <a:spLocks/>
          </p:cNvSpPr>
          <p:nvPr/>
        </p:nvSpPr>
        <p:spPr bwMode="auto">
          <a:xfrm>
            <a:off x="3771645" y="2677244"/>
            <a:ext cx="513477" cy="301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4</a:t>
            </a:r>
            <a:r>
              <a:rPr lang="en-US" sz="14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5%</a:t>
            </a:r>
            <a:endParaRPr 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91" name="Rectangle 35"/>
          <p:cNvSpPr>
            <a:spLocks/>
          </p:cNvSpPr>
          <p:nvPr/>
        </p:nvSpPr>
        <p:spPr bwMode="auto">
          <a:xfrm>
            <a:off x="7963310" y="2179703"/>
            <a:ext cx="523336" cy="301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65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%</a:t>
            </a:r>
          </a:p>
        </p:txBody>
      </p:sp>
      <p:sp>
        <p:nvSpPr>
          <p:cNvPr id="92" name="Rectangle 35"/>
          <p:cNvSpPr>
            <a:spLocks/>
          </p:cNvSpPr>
          <p:nvPr/>
        </p:nvSpPr>
        <p:spPr bwMode="auto">
          <a:xfrm>
            <a:off x="6551003" y="1787195"/>
            <a:ext cx="514963" cy="301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80%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93" name="Rectangle 35"/>
          <p:cNvSpPr>
            <a:spLocks/>
          </p:cNvSpPr>
          <p:nvPr/>
        </p:nvSpPr>
        <p:spPr bwMode="auto">
          <a:xfrm>
            <a:off x="5007038" y="2146239"/>
            <a:ext cx="530965" cy="3011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70%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cxnSp>
        <p:nvCxnSpPr>
          <p:cNvPr id="94" name="Straight Connector 93"/>
          <p:cNvCxnSpPr/>
          <p:nvPr/>
        </p:nvCxnSpPr>
        <p:spPr>
          <a:xfrm>
            <a:off x="2995041" y="3940883"/>
            <a:ext cx="6207018" cy="5707"/>
          </a:xfrm>
          <a:prstGeom prst="line">
            <a:avLst/>
          </a:prstGeom>
          <a:ln w="53975">
            <a:solidFill>
              <a:srgbClr val="445468"/>
            </a:solidFill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49290444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500"/>
                            </p:stCondLst>
                            <p:childTnLst>
                              <p:par>
                                <p:cTn id="7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0500"/>
                            </p:stCondLst>
                            <p:childTnLst>
                              <p:par>
                                <p:cTn id="8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1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1500"/>
                            </p:stCondLst>
                            <p:childTnLst>
                              <p:par>
                                <p:cTn id="9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86" grpId="0"/>
      <p:bldP spid="87" grpId="0"/>
      <p:bldP spid="88" grpId="0"/>
      <p:bldP spid="89" grpId="0"/>
      <p:bldP spid="90" grpId="0"/>
      <p:bldP spid="91" grpId="0"/>
      <p:bldP spid="92" grpId="0"/>
      <p:bldP spid="9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6920904" y="2150726"/>
            <a:ext cx="4057125" cy="3591065"/>
            <a:chOff x="6920904" y="2285196"/>
            <a:chExt cx="4057125" cy="3591065"/>
          </a:xfrm>
        </p:grpSpPr>
        <p:grpSp>
          <p:nvGrpSpPr>
            <p:cNvPr id="75" name="Group 74"/>
            <p:cNvGrpSpPr/>
            <p:nvPr/>
          </p:nvGrpSpPr>
          <p:grpSpPr>
            <a:xfrm>
              <a:off x="7565831" y="2285196"/>
              <a:ext cx="1955555" cy="3591065"/>
              <a:chOff x="8199726" y="980132"/>
              <a:chExt cx="2899947" cy="5325290"/>
            </a:xfrm>
          </p:grpSpPr>
          <p:sp>
            <p:nvSpPr>
              <p:cNvPr id="76" name="Freeform 303"/>
              <p:cNvSpPr>
                <a:spLocks/>
              </p:cNvSpPr>
              <p:nvPr/>
            </p:nvSpPr>
            <p:spPr bwMode="auto">
              <a:xfrm>
                <a:off x="8252045" y="3106512"/>
                <a:ext cx="930525" cy="762357"/>
              </a:xfrm>
              <a:custGeom>
                <a:avLst/>
                <a:gdLst>
                  <a:gd name="T0" fmla="*/ 65 w 105"/>
                  <a:gd name="T1" fmla="*/ 86 h 86"/>
                  <a:gd name="T2" fmla="*/ 8 w 105"/>
                  <a:gd name="T3" fmla="*/ 34 h 86"/>
                  <a:gd name="T4" fmla="*/ 7 w 105"/>
                  <a:gd name="T5" fmla="*/ 8 h 86"/>
                  <a:gd name="T6" fmla="*/ 7 w 105"/>
                  <a:gd name="T7" fmla="*/ 8 h 86"/>
                  <a:gd name="T8" fmla="*/ 33 w 105"/>
                  <a:gd name="T9" fmla="*/ 7 h 86"/>
                  <a:gd name="T10" fmla="*/ 105 w 105"/>
                  <a:gd name="T11" fmla="*/ 72 h 86"/>
                  <a:gd name="T12" fmla="*/ 101 w 105"/>
                  <a:gd name="T13" fmla="*/ 76 h 86"/>
                  <a:gd name="T14" fmla="*/ 65 w 105"/>
                  <a:gd name="T15" fmla="*/ 8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86">
                    <a:moveTo>
                      <a:pt x="65" y="86"/>
                    </a:moveTo>
                    <a:cubicBezTo>
                      <a:pt x="8" y="34"/>
                      <a:pt x="8" y="34"/>
                      <a:pt x="8" y="34"/>
                    </a:cubicBezTo>
                    <a:cubicBezTo>
                      <a:pt x="0" y="27"/>
                      <a:pt x="0" y="15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4" y="0"/>
                      <a:pt x="26" y="0"/>
                      <a:pt x="33" y="7"/>
                    </a:cubicBezTo>
                    <a:cubicBezTo>
                      <a:pt x="105" y="72"/>
                      <a:pt x="105" y="72"/>
                      <a:pt x="105" y="72"/>
                    </a:cubicBezTo>
                    <a:cubicBezTo>
                      <a:pt x="101" y="76"/>
                      <a:pt x="101" y="76"/>
                      <a:pt x="101" y="76"/>
                    </a:cubicBezTo>
                    <a:lnTo>
                      <a:pt x="65" y="86"/>
                    </a:lnTo>
                    <a:close/>
                  </a:path>
                </a:pathLst>
              </a:custGeom>
              <a:solidFill>
                <a:srgbClr val="48484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77" name="Group 76"/>
              <p:cNvGrpSpPr/>
              <p:nvPr/>
            </p:nvGrpSpPr>
            <p:grpSpPr>
              <a:xfrm>
                <a:off x="8199726" y="980132"/>
                <a:ext cx="2899947" cy="5325290"/>
                <a:chOff x="8199726" y="980132"/>
                <a:chExt cx="2899947" cy="5325290"/>
              </a:xfrm>
            </p:grpSpPr>
            <p:sp>
              <p:nvSpPr>
                <p:cNvPr id="78" name="Freeform 282"/>
                <p:cNvSpPr>
                  <a:spLocks/>
                </p:cNvSpPr>
                <p:nvPr/>
              </p:nvSpPr>
              <p:spPr bwMode="auto">
                <a:xfrm>
                  <a:off x="9126513" y="4328525"/>
                  <a:ext cx="1061321" cy="1887208"/>
                </a:xfrm>
                <a:custGeom>
                  <a:avLst/>
                  <a:gdLst>
                    <a:gd name="T0" fmla="*/ 31 w 120"/>
                    <a:gd name="T1" fmla="*/ 0 h 213"/>
                    <a:gd name="T2" fmla="*/ 31 w 120"/>
                    <a:gd name="T3" fmla="*/ 0 h 213"/>
                    <a:gd name="T4" fmla="*/ 33 w 120"/>
                    <a:gd name="T5" fmla="*/ 0 h 213"/>
                    <a:gd name="T6" fmla="*/ 88 w 120"/>
                    <a:gd name="T7" fmla="*/ 0 h 213"/>
                    <a:gd name="T8" fmla="*/ 90 w 120"/>
                    <a:gd name="T9" fmla="*/ 0 h 213"/>
                    <a:gd name="T10" fmla="*/ 90 w 120"/>
                    <a:gd name="T11" fmla="*/ 0 h 213"/>
                    <a:gd name="T12" fmla="*/ 92 w 120"/>
                    <a:gd name="T13" fmla="*/ 0 h 213"/>
                    <a:gd name="T14" fmla="*/ 120 w 120"/>
                    <a:gd name="T15" fmla="*/ 0 h 213"/>
                    <a:gd name="T16" fmla="*/ 120 w 120"/>
                    <a:gd name="T17" fmla="*/ 7 h 213"/>
                    <a:gd name="T18" fmla="*/ 120 w 120"/>
                    <a:gd name="T19" fmla="*/ 8 h 213"/>
                    <a:gd name="T20" fmla="*/ 120 w 120"/>
                    <a:gd name="T21" fmla="*/ 211 h 213"/>
                    <a:gd name="T22" fmla="*/ 120 w 120"/>
                    <a:gd name="T23" fmla="*/ 213 h 213"/>
                    <a:gd name="T24" fmla="*/ 62 w 120"/>
                    <a:gd name="T25" fmla="*/ 213 h 213"/>
                    <a:gd name="T26" fmla="*/ 62 w 120"/>
                    <a:gd name="T27" fmla="*/ 211 h 213"/>
                    <a:gd name="T28" fmla="*/ 62 w 120"/>
                    <a:gd name="T29" fmla="*/ 90 h 213"/>
                    <a:gd name="T30" fmla="*/ 62 w 120"/>
                    <a:gd name="T31" fmla="*/ 89 h 213"/>
                    <a:gd name="T32" fmla="*/ 62 w 120"/>
                    <a:gd name="T33" fmla="*/ 39 h 213"/>
                    <a:gd name="T34" fmla="*/ 60 w 120"/>
                    <a:gd name="T35" fmla="*/ 34 h 213"/>
                    <a:gd name="T36" fmla="*/ 60 w 120"/>
                    <a:gd name="T37" fmla="*/ 34 h 213"/>
                    <a:gd name="T38" fmla="*/ 58 w 120"/>
                    <a:gd name="T39" fmla="*/ 38 h 213"/>
                    <a:gd name="T40" fmla="*/ 58 w 120"/>
                    <a:gd name="T41" fmla="*/ 38 h 213"/>
                    <a:gd name="T42" fmla="*/ 58 w 120"/>
                    <a:gd name="T43" fmla="*/ 211 h 213"/>
                    <a:gd name="T44" fmla="*/ 58 w 120"/>
                    <a:gd name="T45" fmla="*/ 213 h 213"/>
                    <a:gd name="T46" fmla="*/ 1 w 120"/>
                    <a:gd name="T47" fmla="*/ 213 h 213"/>
                    <a:gd name="T48" fmla="*/ 0 w 120"/>
                    <a:gd name="T49" fmla="*/ 211 h 213"/>
                    <a:gd name="T50" fmla="*/ 0 w 120"/>
                    <a:gd name="T51" fmla="*/ 5 h 213"/>
                    <a:gd name="T52" fmla="*/ 1 w 120"/>
                    <a:gd name="T53" fmla="*/ 4 h 213"/>
                    <a:gd name="T54" fmla="*/ 1 w 120"/>
                    <a:gd name="T55" fmla="*/ 0 h 213"/>
                    <a:gd name="T56" fmla="*/ 29 w 120"/>
                    <a:gd name="T57" fmla="*/ 0 h 213"/>
                    <a:gd name="T58" fmla="*/ 31 w 120"/>
                    <a:gd name="T59" fmla="*/ 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20" h="213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88" y="0"/>
                        <a:pt x="88" y="0"/>
                        <a:pt x="88" y="0"/>
                      </a:cubicBezTo>
                      <a:cubicBezTo>
                        <a:pt x="88" y="0"/>
                        <a:pt x="89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1" y="0"/>
                        <a:pt x="91" y="0"/>
                        <a:pt x="92" y="0"/>
                      </a:cubicBezTo>
                      <a:cubicBezTo>
                        <a:pt x="120" y="0"/>
                        <a:pt x="120" y="0"/>
                        <a:pt x="120" y="0"/>
                      </a:cubicBezTo>
                      <a:cubicBezTo>
                        <a:pt x="120" y="7"/>
                        <a:pt x="120" y="7"/>
                        <a:pt x="120" y="7"/>
                      </a:cubicBezTo>
                      <a:cubicBezTo>
                        <a:pt x="120" y="7"/>
                        <a:pt x="120" y="8"/>
                        <a:pt x="120" y="8"/>
                      </a:cubicBezTo>
                      <a:cubicBezTo>
                        <a:pt x="120" y="211"/>
                        <a:pt x="120" y="211"/>
                        <a:pt x="120" y="211"/>
                      </a:cubicBezTo>
                      <a:cubicBezTo>
                        <a:pt x="120" y="212"/>
                        <a:pt x="120" y="212"/>
                        <a:pt x="120" y="213"/>
                      </a:cubicBezTo>
                      <a:cubicBezTo>
                        <a:pt x="62" y="213"/>
                        <a:pt x="62" y="213"/>
                        <a:pt x="62" y="213"/>
                      </a:cubicBezTo>
                      <a:cubicBezTo>
                        <a:pt x="62" y="212"/>
                        <a:pt x="62" y="212"/>
                        <a:pt x="62" y="211"/>
                      </a:cubicBezTo>
                      <a:cubicBezTo>
                        <a:pt x="62" y="90"/>
                        <a:pt x="62" y="90"/>
                        <a:pt x="62" y="90"/>
                      </a:cubicBezTo>
                      <a:cubicBezTo>
                        <a:pt x="62" y="90"/>
                        <a:pt x="62" y="89"/>
                        <a:pt x="62" y="8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6"/>
                        <a:pt x="63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7" y="34"/>
                        <a:pt x="59" y="36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2"/>
                        <a:pt x="58" y="212"/>
                        <a:pt x="58" y="213"/>
                      </a:cubicBezTo>
                      <a:cubicBezTo>
                        <a:pt x="1" y="213"/>
                        <a:pt x="1" y="213"/>
                        <a:pt x="1" y="213"/>
                      </a:cubicBezTo>
                      <a:cubicBezTo>
                        <a:pt x="1" y="212"/>
                        <a:pt x="0" y="212"/>
                        <a:pt x="0" y="211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283"/>
                <p:cNvSpPr>
                  <a:spLocks/>
                </p:cNvSpPr>
                <p:nvPr/>
              </p:nvSpPr>
              <p:spPr bwMode="auto">
                <a:xfrm>
                  <a:off x="9126513" y="4328525"/>
                  <a:ext cx="530660" cy="1887208"/>
                </a:xfrm>
                <a:custGeom>
                  <a:avLst/>
                  <a:gdLst>
                    <a:gd name="T0" fmla="*/ 31 w 60"/>
                    <a:gd name="T1" fmla="*/ 0 h 213"/>
                    <a:gd name="T2" fmla="*/ 31 w 60"/>
                    <a:gd name="T3" fmla="*/ 0 h 213"/>
                    <a:gd name="T4" fmla="*/ 33 w 60"/>
                    <a:gd name="T5" fmla="*/ 0 h 213"/>
                    <a:gd name="T6" fmla="*/ 60 w 60"/>
                    <a:gd name="T7" fmla="*/ 0 h 213"/>
                    <a:gd name="T8" fmla="*/ 60 w 60"/>
                    <a:gd name="T9" fmla="*/ 34 h 213"/>
                    <a:gd name="T10" fmla="*/ 60 w 60"/>
                    <a:gd name="T11" fmla="*/ 34 h 213"/>
                    <a:gd name="T12" fmla="*/ 60 w 60"/>
                    <a:gd name="T13" fmla="*/ 34 h 213"/>
                    <a:gd name="T14" fmla="*/ 58 w 60"/>
                    <a:gd name="T15" fmla="*/ 38 h 213"/>
                    <a:gd name="T16" fmla="*/ 58 w 60"/>
                    <a:gd name="T17" fmla="*/ 38 h 213"/>
                    <a:gd name="T18" fmla="*/ 58 w 60"/>
                    <a:gd name="T19" fmla="*/ 211 h 213"/>
                    <a:gd name="T20" fmla="*/ 58 w 60"/>
                    <a:gd name="T21" fmla="*/ 213 h 213"/>
                    <a:gd name="T22" fmla="*/ 1 w 60"/>
                    <a:gd name="T23" fmla="*/ 213 h 213"/>
                    <a:gd name="T24" fmla="*/ 0 w 60"/>
                    <a:gd name="T25" fmla="*/ 211 h 213"/>
                    <a:gd name="T26" fmla="*/ 0 w 60"/>
                    <a:gd name="T27" fmla="*/ 5 h 213"/>
                    <a:gd name="T28" fmla="*/ 1 w 60"/>
                    <a:gd name="T29" fmla="*/ 4 h 213"/>
                    <a:gd name="T30" fmla="*/ 1 w 60"/>
                    <a:gd name="T31" fmla="*/ 0 h 213"/>
                    <a:gd name="T32" fmla="*/ 29 w 60"/>
                    <a:gd name="T33" fmla="*/ 0 h 213"/>
                    <a:gd name="T34" fmla="*/ 31 w 60"/>
                    <a:gd name="T35" fmla="*/ 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60" h="213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2" y="0"/>
                        <a:pt x="33" y="0"/>
                        <a:pt x="33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60" y="34"/>
                        <a:pt x="60" y="34"/>
                        <a:pt x="60" y="34"/>
                      </a:cubicBezTo>
                      <a:cubicBezTo>
                        <a:pt x="57" y="34"/>
                        <a:pt x="59" y="36"/>
                        <a:pt x="58" y="38"/>
                      </a:cubicBezTo>
                      <a:cubicBezTo>
                        <a:pt x="58" y="38"/>
                        <a:pt x="58" y="38"/>
                        <a:pt x="58" y="38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58" y="212"/>
                        <a:pt x="58" y="212"/>
                        <a:pt x="58" y="213"/>
                      </a:cubicBezTo>
                      <a:cubicBezTo>
                        <a:pt x="1" y="213"/>
                        <a:pt x="1" y="213"/>
                        <a:pt x="1" y="213"/>
                      </a:cubicBezTo>
                      <a:cubicBezTo>
                        <a:pt x="1" y="212"/>
                        <a:pt x="0" y="212"/>
                        <a:pt x="0" y="211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4"/>
                        <a:pt x="1" y="4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0" y="0"/>
                        <a:pt x="30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284"/>
                <p:cNvSpPr>
                  <a:spLocks/>
                </p:cNvSpPr>
                <p:nvPr/>
              </p:nvSpPr>
              <p:spPr bwMode="auto">
                <a:xfrm>
                  <a:off x="9100353" y="6028880"/>
                  <a:ext cx="541873" cy="276542"/>
                </a:xfrm>
                <a:custGeom>
                  <a:avLst/>
                  <a:gdLst>
                    <a:gd name="T0" fmla="*/ 30 w 61"/>
                    <a:gd name="T1" fmla="*/ 0 h 31"/>
                    <a:gd name="T2" fmla="*/ 30 w 61"/>
                    <a:gd name="T3" fmla="*/ 0 h 31"/>
                    <a:gd name="T4" fmla="*/ 61 w 61"/>
                    <a:gd name="T5" fmla="*/ 25 h 31"/>
                    <a:gd name="T6" fmla="*/ 61 w 61"/>
                    <a:gd name="T7" fmla="*/ 31 h 31"/>
                    <a:gd name="T8" fmla="*/ 56 w 61"/>
                    <a:gd name="T9" fmla="*/ 31 h 31"/>
                    <a:gd name="T10" fmla="*/ 56 w 61"/>
                    <a:gd name="T11" fmla="*/ 30 h 31"/>
                    <a:gd name="T12" fmla="*/ 52 w 61"/>
                    <a:gd name="T13" fmla="*/ 27 h 31"/>
                    <a:gd name="T14" fmla="*/ 49 w 61"/>
                    <a:gd name="T15" fmla="*/ 30 h 31"/>
                    <a:gd name="T16" fmla="*/ 49 w 61"/>
                    <a:gd name="T17" fmla="*/ 31 h 31"/>
                    <a:gd name="T18" fmla="*/ 45 w 61"/>
                    <a:gd name="T19" fmla="*/ 31 h 31"/>
                    <a:gd name="T20" fmla="*/ 45 w 61"/>
                    <a:gd name="T21" fmla="*/ 30 h 31"/>
                    <a:gd name="T22" fmla="*/ 41 w 61"/>
                    <a:gd name="T23" fmla="*/ 27 h 31"/>
                    <a:gd name="T24" fmla="*/ 38 w 61"/>
                    <a:gd name="T25" fmla="*/ 30 h 31"/>
                    <a:gd name="T26" fmla="*/ 38 w 61"/>
                    <a:gd name="T27" fmla="*/ 31 h 31"/>
                    <a:gd name="T28" fmla="*/ 34 w 61"/>
                    <a:gd name="T29" fmla="*/ 31 h 31"/>
                    <a:gd name="T30" fmla="*/ 34 w 61"/>
                    <a:gd name="T31" fmla="*/ 30 h 31"/>
                    <a:gd name="T32" fmla="*/ 30 w 61"/>
                    <a:gd name="T33" fmla="*/ 27 h 31"/>
                    <a:gd name="T34" fmla="*/ 27 w 61"/>
                    <a:gd name="T35" fmla="*/ 30 h 31"/>
                    <a:gd name="T36" fmla="*/ 27 w 61"/>
                    <a:gd name="T37" fmla="*/ 31 h 31"/>
                    <a:gd name="T38" fmla="*/ 23 w 61"/>
                    <a:gd name="T39" fmla="*/ 31 h 31"/>
                    <a:gd name="T40" fmla="*/ 23 w 61"/>
                    <a:gd name="T41" fmla="*/ 30 h 31"/>
                    <a:gd name="T42" fmla="*/ 19 w 61"/>
                    <a:gd name="T43" fmla="*/ 27 h 31"/>
                    <a:gd name="T44" fmla="*/ 16 w 61"/>
                    <a:gd name="T45" fmla="*/ 30 h 31"/>
                    <a:gd name="T46" fmla="*/ 16 w 61"/>
                    <a:gd name="T47" fmla="*/ 31 h 31"/>
                    <a:gd name="T48" fmla="*/ 12 w 61"/>
                    <a:gd name="T49" fmla="*/ 31 h 31"/>
                    <a:gd name="T50" fmla="*/ 12 w 61"/>
                    <a:gd name="T51" fmla="*/ 30 h 31"/>
                    <a:gd name="T52" fmla="*/ 8 w 61"/>
                    <a:gd name="T53" fmla="*/ 27 h 31"/>
                    <a:gd name="T54" fmla="*/ 5 w 61"/>
                    <a:gd name="T55" fmla="*/ 30 h 31"/>
                    <a:gd name="T56" fmla="*/ 5 w 61"/>
                    <a:gd name="T57" fmla="*/ 31 h 31"/>
                    <a:gd name="T58" fmla="*/ 0 w 61"/>
                    <a:gd name="T59" fmla="*/ 31 h 31"/>
                    <a:gd name="T60" fmla="*/ 0 w 61"/>
                    <a:gd name="T61" fmla="*/ 25 h 31"/>
                    <a:gd name="T62" fmla="*/ 30 w 61"/>
                    <a:gd name="T6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1" h="31">
                      <a:moveTo>
                        <a:pt x="3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47" y="0"/>
                        <a:pt x="61" y="11"/>
                        <a:pt x="61" y="25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28"/>
                        <a:pt x="54" y="27"/>
                        <a:pt x="52" y="27"/>
                      </a:cubicBezTo>
                      <a:cubicBezTo>
                        <a:pt x="50" y="27"/>
                        <a:pt x="49" y="28"/>
                        <a:pt x="49" y="30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28"/>
                        <a:pt x="43" y="27"/>
                        <a:pt x="41" y="27"/>
                      </a:cubicBezTo>
                      <a:cubicBezTo>
                        <a:pt x="39" y="27"/>
                        <a:pt x="38" y="28"/>
                        <a:pt x="38" y="30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8"/>
                        <a:pt x="32" y="27"/>
                        <a:pt x="30" y="27"/>
                      </a:cubicBezTo>
                      <a:cubicBezTo>
                        <a:pt x="28" y="27"/>
                        <a:pt x="27" y="28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28"/>
                        <a:pt x="21" y="27"/>
                        <a:pt x="19" y="27"/>
                      </a:cubicBezTo>
                      <a:cubicBezTo>
                        <a:pt x="17" y="27"/>
                        <a:pt x="16" y="28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28"/>
                        <a:pt x="10" y="27"/>
                        <a:pt x="8" y="27"/>
                      </a:cubicBezTo>
                      <a:cubicBezTo>
                        <a:pt x="6" y="27"/>
                        <a:pt x="5" y="28"/>
                        <a:pt x="5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1"/>
                        <a:pt x="13" y="0"/>
                        <a:pt x="30" y="0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285"/>
                <p:cNvSpPr>
                  <a:spLocks/>
                </p:cNvSpPr>
                <p:nvPr/>
              </p:nvSpPr>
              <p:spPr bwMode="auto">
                <a:xfrm>
                  <a:off x="9092879" y="6215733"/>
                  <a:ext cx="549347" cy="89688"/>
                </a:xfrm>
                <a:custGeom>
                  <a:avLst/>
                  <a:gdLst>
                    <a:gd name="T0" fmla="*/ 61 w 62"/>
                    <a:gd name="T1" fmla="*/ 0 h 10"/>
                    <a:gd name="T2" fmla="*/ 1 w 62"/>
                    <a:gd name="T3" fmla="*/ 0 h 10"/>
                    <a:gd name="T4" fmla="*/ 1 w 62"/>
                    <a:gd name="T5" fmla="*/ 10 h 10"/>
                    <a:gd name="T6" fmla="*/ 62 w 62"/>
                    <a:gd name="T7" fmla="*/ 10 h 10"/>
                    <a:gd name="T8" fmla="*/ 61 w 62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2" h="10">
                      <a:moveTo>
                        <a:pt x="6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3"/>
                        <a:pt x="1" y="7"/>
                        <a:pt x="1" y="10"/>
                      </a:cubicBezTo>
                      <a:cubicBezTo>
                        <a:pt x="24" y="10"/>
                        <a:pt x="39" y="10"/>
                        <a:pt x="62" y="10"/>
                      </a:cubicBezTo>
                      <a:cubicBezTo>
                        <a:pt x="62" y="7"/>
                        <a:pt x="62" y="3"/>
                        <a:pt x="6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286"/>
                <p:cNvSpPr>
                  <a:spLocks/>
                </p:cNvSpPr>
                <p:nvPr/>
              </p:nvSpPr>
              <p:spPr bwMode="auto">
                <a:xfrm>
                  <a:off x="9675858" y="6028880"/>
                  <a:ext cx="538134" cy="276542"/>
                </a:xfrm>
                <a:custGeom>
                  <a:avLst/>
                  <a:gdLst>
                    <a:gd name="T0" fmla="*/ 31 w 61"/>
                    <a:gd name="T1" fmla="*/ 0 h 31"/>
                    <a:gd name="T2" fmla="*/ 31 w 61"/>
                    <a:gd name="T3" fmla="*/ 0 h 31"/>
                    <a:gd name="T4" fmla="*/ 61 w 61"/>
                    <a:gd name="T5" fmla="*/ 25 h 31"/>
                    <a:gd name="T6" fmla="*/ 61 w 61"/>
                    <a:gd name="T7" fmla="*/ 31 h 31"/>
                    <a:gd name="T8" fmla="*/ 56 w 61"/>
                    <a:gd name="T9" fmla="*/ 31 h 31"/>
                    <a:gd name="T10" fmla="*/ 56 w 61"/>
                    <a:gd name="T11" fmla="*/ 30 h 31"/>
                    <a:gd name="T12" fmla="*/ 53 w 61"/>
                    <a:gd name="T13" fmla="*/ 27 h 31"/>
                    <a:gd name="T14" fmla="*/ 49 w 61"/>
                    <a:gd name="T15" fmla="*/ 30 h 31"/>
                    <a:gd name="T16" fmla="*/ 49 w 61"/>
                    <a:gd name="T17" fmla="*/ 31 h 31"/>
                    <a:gd name="T18" fmla="*/ 45 w 61"/>
                    <a:gd name="T19" fmla="*/ 31 h 31"/>
                    <a:gd name="T20" fmla="*/ 45 w 61"/>
                    <a:gd name="T21" fmla="*/ 30 h 31"/>
                    <a:gd name="T22" fmla="*/ 42 w 61"/>
                    <a:gd name="T23" fmla="*/ 27 h 31"/>
                    <a:gd name="T24" fmla="*/ 38 w 61"/>
                    <a:gd name="T25" fmla="*/ 30 h 31"/>
                    <a:gd name="T26" fmla="*/ 38 w 61"/>
                    <a:gd name="T27" fmla="*/ 31 h 31"/>
                    <a:gd name="T28" fmla="*/ 34 w 61"/>
                    <a:gd name="T29" fmla="*/ 31 h 31"/>
                    <a:gd name="T30" fmla="*/ 34 w 61"/>
                    <a:gd name="T31" fmla="*/ 30 h 31"/>
                    <a:gd name="T32" fmla="*/ 31 w 61"/>
                    <a:gd name="T33" fmla="*/ 27 h 31"/>
                    <a:gd name="T34" fmla="*/ 27 w 61"/>
                    <a:gd name="T35" fmla="*/ 30 h 31"/>
                    <a:gd name="T36" fmla="*/ 27 w 61"/>
                    <a:gd name="T37" fmla="*/ 31 h 31"/>
                    <a:gd name="T38" fmla="*/ 23 w 61"/>
                    <a:gd name="T39" fmla="*/ 31 h 31"/>
                    <a:gd name="T40" fmla="*/ 23 w 61"/>
                    <a:gd name="T41" fmla="*/ 30 h 31"/>
                    <a:gd name="T42" fmla="*/ 20 w 61"/>
                    <a:gd name="T43" fmla="*/ 27 h 31"/>
                    <a:gd name="T44" fmla="*/ 16 w 61"/>
                    <a:gd name="T45" fmla="*/ 30 h 31"/>
                    <a:gd name="T46" fmla="*/ 16 w 61"/>
                    <a:gd name="T47" fmla="*/ 31 h 31"/>
                    <a:gd name="T48" fmla="*/ 12 w 61"/>
                    <a:gd name="T49" fmla="*/ 31 h 31"/>
                    <a:gd name="T50" fmla="*/ 12 w 61"/>
                    <a:gd name="T51" fmla="*/ 30 h 31"/>
                    <a:gd name="T52" fmla="*/ 9 w 61"/>
                    <a:gd name="T53" fmla="*/ 27 h 31"/>
                    <a:gd name="T54" fmla="*/ 5 w 61"/>
                    <a:gd name="T55" fmla="*/ 30 h 31"/>
                    <a:gd name="T56" fmla="*/ 5 w 61"/>
                    <a:gd name="T57" fmla="*/ 31 h 31"/>
                    <a:gd name="T58" fmla="*/ 0 w 61"/>
                    <a:gd name="T59" fmla="*/ 31 h 31"/>
                    <a:gd name="T60" fmla="*/ 0 w 61"/>
                    <a:gd name="T61" fmla="*/ 25 h 31"/>
                    <a:gd name="T62" fmla="*/ 31 w 61"/>
                    <a:gd name="T6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61" h="31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47" y="0"/>
                        <a:pt x="61" y="11"/>
                        <a:pt x="61" y="25"/>
                      </a:cubicBezTo>
                      <a:cubicBezTo>
                        <a:pt x="61" y="31"/>
                        <a:pt x="61" y="31"/>
                        <a:pt x="61" y="31"/>
                      </a:cubicBezTo>
                      <a:cubicBezTo>
                        <a:pt x="56" y="31"/>
                        <a:pt x="56" y="31"/>
                        <a:pt x="56" y="31"/>
                      </a:cubicBezTo>
                      <a:cubicBezTo>
                        <a:pt x="56" y="30"/>
                        <a:pt x="56" y="30"/>
                        <a:pt x="56" y="30"/>
                      </a:cubicBezTo>
                      <a:cubicBezTo>
                        <a:pt x="56" y="28"/>
                        <a:pt x="55" y="27"/>
                        <a:pt x="53" y="27"/>
                      </a:cubicBezTo>
                      <a:cubicBezTo>
                        <a:pt x="51" y="27"/>
                        <a:pt x="49" y="28"/>
                        <a:pt x="49" y="30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28"/>
                        <a:pt x="44" y="27"/>
                        <a:pt x="42" y="27"/>
                      </a:cubicBezTo>
                      <a:cubicBezTo>
                        <a:pt x="40" y="27"/>
                        <a:pt x="38" y="28"/>
                        <a:pt x="38" y="30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4" y="31"/>
                        <a:pt x="34" y="31"/>
                        <a:pt x="34" y="31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8"/>
                        <a:pt x="33" y="27"/>
                        <a:pt x="31" y="27"/>
                      </a:cubicBezTo>
                      <a:cubicBezTo>
                        <a:pt x="29" y="27"/>
                        <a:pt x="27" y="28"/>
                        <a:pt x="27" y="30"/>
                      </a:cubicBezTo>
                      <a:cubicBezTo>
                        <a:pt x="27" y="31"/>
                        <a:pt x="27" y="31"/>
                        <a:pt x="27" y="31"/>
                      </a:cubicBezTo>
                      <a:cubicBezTo>
                        <a:pt x="23" y="31"/>
                        <a:pt x="23" y="31"/>
                        <a:pt x="23" y="31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28"/>
                        <a:pt x="22" y="27"/>
                        <a:pt x="20" y="27"/>
                      </a:cubicBezTo>
                      <a:cubicBezTo>
                        <a:pt x="18" y="27"/>
                        <a:pt x="16" y="28"/>
                        <a:pt x="16" y="30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28"/>
                        <a:pt x="11" y="27"/>
                        <a:pt x="9" y="27"/>
                      </a:cubicBezTo>
                      <a:cubicBezTo>
                        <a:pt x="7" y="27"/>
                        <a:pt x="5" y="28"/>
                        <a:pt x="5" y="30"/>
                      </a:cubicBezTo>
                      <a:cubicBezTo>
                        <a:pt x="5" y="31"/>
                        <a:pt x="5" y="31"/>
                        <a:pt x="5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1"/>
                        <a:pt x="14" y="0"/>
                        <a:pt x="31" y="0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Freeform 287"/>
                <p:cNvSpPr>
                  <a:spLocks/>
                </p:cNvSpPr>
                <p:nvPr/>
              </p:nvSpPr>
              <p:spPr bwMode="auto">
                <a:xfrm>
                  <a:off x="9675858" y="6215733"/>
                  <a:ext cx="538134" cy="89688"/>
                </a:xfrm>
                <a:custGeom>
                  <a:avLst/>
                  <a:gdLst>
                    <a:gd name="T0" fmla="*/ 61 w 61"/>
                    <a:gd name="T1" fmla="*/ 0 h 10"/>
                    <a:gd name="T2" fmla="*/ 61 w 61"/>
                    <a:gd name="T3" fmla="*/ 10 h 10"/>
                    <a:gd name="T4" fmla="*/ 0 w 61"/>
                    <a:gd name="T5" fmla="*/ 10 h 10"/>
                    <a:gd name="T6" fmla="*/ 0 w 61"/>
                    <a:gd name="T7" fmla="*/ 0 h 10"/>
                    <a:gd name="T8" fmla="*/ 61 w 61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1" h="10">
                      <a:moveTo>
                        <a:pt x="61" y="0"/>
                      </a:moveTo>
                      <a:cubicBezTo>
                        <a:pt x="61" y="3"/>
                        <a:pt x="61" y="7"/>
                        <a:pt x="61" y="10"/>
                      </a:cubicBezTo>
                      <a:cubicBezTo>
                        <a:pt x="38" y="10"/>
                        <a:pt x="23" y="10"/>
                        <a:pt x="0" y="10"/>
                      </a:cubicBezTo>
                      <a:cubicBezTo>
                        <a:pt x="0" y="7"/>
                        <a:pt x="0" y="3"/>
                        <a:pt x="0" y="0"/>
                      </a:cubicBezTo>
                      <a:lnTo>
                        <a:pt x="6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solidFill>
                    <a:srgbClr val="000000"/>
                  </a:solidFill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288"/>
                <p:cNvSpPr>
                  <a:spLocks/>
                </p:cNvSpPr>
                <p:nvPr/>
              </p:nvSpPr>
              <p:spPr bwMode="auto">
                <a:xfrm>
                  <a:off x="8764019" y="2564640"/>
                  <a:ext cx="1786308" cy="1898418"/>
                </a:xfrm>
                <a:custGeom>
                  <a:avLst/>
                  <a:gdLst>
                    <a:gd name="T0" fmla="*/ 164 w 202"/>
                    <a:gd name="T1" fmla="*/ 78 h 214"/>
                    <a:gd name="T2" fmla="*/ 164 w 202"/>
                    <a:gd name="T3" fmla="*/ 131 h 214"/>
                    <a:gd name="T4" fmla="*/ 164 w 202"/>
                    <a:gd name="T5" fmla="*/ 214 h 214"/>
                    <a:gd name="T6" fmla="*/ 38 w 202"/>
                    <a:gd name="T7" fmla="*/ 214 h 214"/>
                    <a:gd name="T8" fmla="*/ 38 w 202"/>
                    <a:gd name="T9" fmla="*/ 131 h 214"/>
                    <a:gd name="T10" fmla="*/ 38 w 202"/>
                    <a:gd name="T11" fmla="*/ 127 h 214"/>
                    <a:gd name="T12" fmla="*/ 0 w 202"/>
                    <a:gd name="T13" fmla="*/ 127 h 214"/>
                    <a:gd name="T14" fmla="*/ 3 w 202"/>
                    <a:gd name="T15" fmla="*/ 41 h 214"/>
                    <a:gd name="T16" fmla="*/ 24 w 202"/>
                    <a:gd name="T17" fmla="*/ 11 h 214"/>
                    <a:gd name="T18" fmla="*/ 62 w 202"/>
                    <a:gd name="T19" fmla="*/ 0 h 214"/>
                    <a:gd name="T20" fmla="*/ 89 w 202"/>
                    <a:gd name="T21" fmla="*/ 0 h 214"/>
                    <a:gd name="T22" fmla="*/ 113 w 202"/>
                    <a:gd name="T23" fmla="*/ 0 h 214"/>
                    <a:gd name="T24" fmla="*/ 139 w 202"/>
                    <a:gd name="T25" fmla="*/ 0 h 214"/>
                    <a:gd name="T26" fmla="*/ 174 w 202"/>
                    <a:gd name="T27" fmla="*/ 10 h 214"/>
                    <a:gd name="T28" fmla="*/ 199 w 202"/>
                    <a:gd name="T29" fmla="*/ 46 h 214"/>
                    <a:gd name="T30" fmla="*/ 202 w 202"/>
                    <a:gd name="T31" fmla="*/ 115 h 214"/>
                    <a:gd name="T32" fmla="*/ 164 w 202"/>
                    <a:gd name="T33" fmla="*/ 115 h 214"/>
                    <a:gd name="T34" fmla="*/ 164 w 202"/>
                    <a:gd name="T35" fmla="*/ 78 h 214"/>
                    <a:gd name="T36" fmla="*/ 164 w 202"/>
                    <a:gd name="T37" fmla="*/ 78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2" h="214">
                      <a:moveTo>
                        <a:pt x="164" y="78"/>
                      </a:moveTo>
                      <a:cubicBezTo>
                        <a:pt x="164" y="131"/>
                        <a:pt x="164" y="131"/>
                        <a:pt x="164" y="131"/>
                      </a:cubicBezTo>
                      <a:cubicBezTo>
                        <a:pt x="164" y="214"/>
                        <a:pt x="164" y="214"/>
                        <a:pt x="164" y="214"/>
                      </a:cubicBez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4" y="22"/>
                        <a:pt x="5" y="18"/>
                        <a:pt x="24" y="11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113" y="0"/>
                        <a:pt x="113" y="0"/>
                        <a:pt x="113" y="0"/>
                      </a:cubicBezTo>
                      <a:cubicBezTo>
                        <a:pt x="139" y="0"/>
                        <a:pt x="139" y="0"/>
                        <a:pt x="139" y="0"/>
                      </a:cubicBezTo>
                      <a:cubicBezTo>
                        <a:pt x="174" y="10"/>
                        <a:pt x="174" y="10"/>
                        <a:pt x="174" y="10"/>
                      </a:cubicBezTo>
                      <a:cubicBezTo>
                        <a:pt x="199" y="19"/>
                        <a:pt x="198" y="19"/>
                        <a:pt x="199" y="46"/>
                      </a:cubicBezTo>
                      <a:cubicBezTo>
                        <a:pt x="202" y="115"/>
                        <a:pt x="202" y="115"/>
                        <a:pt x="202" y="115"/>
                      </a:cubicBezTo>
                      <a:cubicBezTo>
                        <a:pt x="164" y="115"/>
                        <a:pt x="164" y="115"/>
                        <a:pt x="164" y="115"/>
                      </a:cubicBezTo>
                      <a:cubicBezTo>
                        <a:pt x="164" y="78"/>
                        <a:pt x="164" y="78"/>
                        <a:pt x="164" y="78"/>
                      </a:cubicBezTo>
                      <a:cubicBezTo>
                        <a:pt x="164" y="78"/>
                        <a:pt x="164" y="78"/>
                        <a:pt x="164" y="78"/>
                      </a:cubicBezTo>
                      <a:close/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289"/>
                <p:cNvSpPr>
                  <a:spLocks/>
                </p:cNvSpPr>
                <p:nvPr/>
              </p:nvSpPr>
              <p:spPr bwMode="auto">
                <a:xfrm>
                  <a:off x="8764019" y="2564640"/>
                  <a:ext cx="885681" cy="1898418"/>
                </a:xfrm>
                <a:custGeom>
                  <a:avLst/>
                  <a:gdLst>
                    <a:gd name="T0" fmla="*/ 100 w 100"/>
                    <a:gd name="T1" fmla="*/ 214 h 214"/>
                    <a:gd name="T2" fmla="*/ 38 w 100"/>
                    <a:gd name="T3" fmla="*/ 214 h 214"/>
                    <a:gd name="T4" fmla="*/ 38 w 100"/>
                    <a:gd name="T5" fmla="*/ 131 h 214"/>
                    <a:gd name="T6" fmla="*/ 38 w 100"/>
                    <a:gd name="T7" fmla="*/ 127 h 214"/>
                    <a:gd name="T8" fmla="*/ 0 w 100"/>
                    <a:gd name="T9" fmla="*/ 127 h 214"/>
                    <a:gd name="T10" fmla="*/ 3 w 100"/>
                    <a:gd name="T11" fmla="*/ 41 h 214"/>
                    <a:gd name="T12" fmla="*/ 24 w 100"/>
                    <a:gd name="T13" fmla="*/ 11 h 214"/>
                    <a:gd name="T14" fmla="*/ 62 w 100"/>
                    <a:gd name="T15" fmla="*/ 0 h 214"/>
                    <a:gd name="T16" fmla="*/ 89 w 100"/>
                    <a:gd name="T17" fmla="*/ 0 h 214"/>
                    <a:gd name="T18" fmla="*/ 100 w 100"/>
                    <a:gd name="T19" fmla="*/ 0 h 214"/>
                    <a:gd name="T20" fmla="*/ 100 w 100"/>
                    <a:gd name="T21" fmla="*/ 214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0" h="214">
                      <a:moveTo>
                        <a:pt x="100" y="214"/>
                      </a:moveTo>
                      <a:cubicBezTo>
                        <a:pt x="38" y="214"/>
                        <a:pt x="38" y="214"/>
                        <a:pt x="38" y="214"/>
                      </a:cubicBezTo>
                      <a:cubicBezTo>
                        <a:pt x="38" y="131"/>
                        <a:pt x="38" y="131"/>
                        <a:pt x="38" y="131"/>
                      </a:cubicBezTo>
                      <a:cubicBezTo>
                        <a:pt x="38" y="127"/>
                        <a:pt x="38" y="127"/>
                        <a:pt x="38" y="127"/>
                      </a:cubicBezTo>
                      <a:cubicBezTo>
                        <a:pt x="0" y="127"/>
                        <a:pt x="0" y="127"/>
                        <a:pt x="0" y="127"/>
                      </a:cubicBezTo>
                      <a:cubicBezTo>
                        <a:pt x="3" y="41"/>
                        <a:pt x="3" y="41"/>
                        <a:pt x="3" y="41"/>
                      </a:cubicBezTo>
                      <a:cubicBezTo>
                        <a:pt x="4" y="22"/>
                        <a:pt x="5" y="18"/>
                        <a:pt x="24" y="11"/>
                      </a:cubicBezTo>
                      <a:cubicBezTo>
                        <a:pt x="62" y="0"/>
                        <a:pt x="62" y="0"/>
                        <a:pt x="62" y="0"/>
                      </a:cubicBez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100" y="0"/>
                        <a:pt x="100" y="0"/>
                        <a:pt x="100" y="0"/>
                      </a:cubicBezTo>
                      <a:lnTo>
                        <a:pt x="100" y="214"/>
                      </a:lnTo>
                      <a:close/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290"/>
                <p:cNvSpPr>
                  <a:spLocks/>
                </p:cNvSpPr>
                <p:nvPr/>
              </p:nvSpPr>
              <p:spPr bwMode="auto">
                <a:xfrm>
                  <a:off x="9313365" y="2299308"/>
                  <a:ext cx="672668" cy="896892"/>
                </a:xfrm>
                <a:custGeom>
                  <a:avLst/>
                  <a:gdLst>
                    <a:gd name="T0" fmla="*/ 180 w 180"/>
                    <a:gd name="T1" fmla="*/ 71 h 240"/>
                    <a:gd name="T2" fmla="*/ 92 w 180"/>
                    <a:gd name="T3" fmla="*/ 240 h 240"/>
                    <a:gd name="T4" fmla="*/ 0 w 180"/>
                    <a:gd name="T5" fmla="*/ 71 h 240"/>
                    <a:gd name="T6" fmla="*/ 33 w 180"/>
                    <a:gd name="T7" fmla="*/ 69 h 240"/>
                    <a:gd name="T8" fmla="*/ 33 w 180"/>
                    <a:gd name="T9" fmla="*/ 0 h 240"/>
                    <a:gd name="T10" fmla="*/ 151 w 180"/>
                    <a:gd name="T11" fmla="*/ 0 h 240"/>
                    <a:gd name="T12" fmla="*/ 151 w 180"/>
                    <a:gd name="T13" fmla="*/ 69 h 240"/>
                    <a:gd name="T14" fmla="*/ 180 w 180"/>
                    <a:gd name="T15" fmla="*/ 71 h 2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0" h="240">
                      <a:moveTo>
                        <a:pt x="180" y="71"/>
                      </a:moveTo>
                      <a:lnTo>
                        <a:pt x="92" y="240"/>
                      </a:lnTo>
                      <a:lnTo>
                        <a:pt x="0" y="71"/>
                      </a:lnTo>
                      <a:lnTo>
                        <a:pt x="33" y="69"/>
                      </a:lnTo>
                      <a:lnTo>
                        <a:pt x="33" y="0"/>
                      </a:lnTo>
                      <a:lnTo>
                        <a:pt x="151" y="0"/>
                      </a:lnTo>
                      <a:lnTo>
                        <a:pt x="151" y="69"/>
                      </a:lnTo>
                      <a:lnTo>
                        <a:pt x="180" y="71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291"/>
                <p:cNvSpPr>
                  <a:spLocks/>
                </p:cNvSpPr>
                <p:nvPr/>
              </p:nvSpPr>
              <p:spPr bwMode="auto">
                <a:xfrm>
                  <a:off x="9418003" y="2299308"/>
                  <a:ext cx="459658" cy="373704"/>
                </a:xfrm>
                <a:custGeom>
                  <a:avLst/>
                  <a:gdLst>
                    <a:gd name="T0" fmla="*/ 0 w 52"/>
                    <a:gd name="T1" fmla="*/ 29 h 42"/>
                    <a:gd name="T2" fmla="*/ 2 w 52"/>
                    <a:gd name="T3" fmla="*/ 29 h 42"/>
                    <a:gd name="T4" fmla="*/ 2 w 52"/>
                    <a:gd name="T5" fmla="*/ 0 h 42"/>
                    <a:gd name="T6" fmla="*/ 52 w 52"/>
                    <a:gd name="T7" fmla="*/ 0 h 42"/>
                    <a:gd name="T8" fmla="*/ 52 w 52"/>
                    <a:gd name="T9" fmla="*/ 29 h 42"/>
                    <a:gd name="T10" fmla="*/ 52 w 52"/>
                    <a:gd name="T11" fmla="*/ 29 h 42"/>
                    <a:gd name="T12" fmla="*/ 26 w 52"/>
                    <a:gd name="T13" fmla="*/ 42 h 42"/>
                    <a:gd name="T14" fmla="*/ 0 w 52"/>
                    <a:gd name="T15" fmla="*/ 2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2" h="42">
                      <a:moveTo>
                        <a:pt x="0" y="29"/>
                      </a:move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52" y="29"/>
                        <a:pt x="52" y="29"/>
                        <a:pt x="52" y="29"/>
                      </a:cubicBezTo>
                      <a:cubicBezTo>
                        <a:pt x="46" y="37"/>
                        <a:pt x="37" y="42"/>
                        <a:pt x="26" y="42"/>
                      </a:cubicBezTo>
                      <a:cubicBezTo>
                        <a:pt x="16" y="42"/>
                        <a:pt x="6" y="37"/>
                        <a:pt x="0" y="29"/>
                      </a:cubicBezTo>
                      <a:close/>
                    </a:path>
                  </a:pathLst>
                </a:custGeom>
                <a:solidFill>
                  <a:srgbClr val="E0DAA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292"/>
                <p:cNvSpPr>
                  <a:spLocks/>
                </p:cNvSpPr>
                <p:nvPr/>
              </p:nvSpPr>
              <p:spPr bwMode="auto">
                <a:xfrm>
                  <a:off x="9436687" y="2299308"/>
                  <a:ext cx="440971" cy="284016"/>
                </a:xfrm>
                <a:custGeom>
                  <a:avLst/>
                  <a:gdLst>
                    <a:gd name="T0" fmla="*/ 0 w 50"/>
                    <a:gd name="T1" fmla="*/ 28 h 32"/>
                    <a:gd name="T2" fmla="*/ 0 w 50"/>
                    <a:gd name="T3" fmla="*/ 0 h 32"/>
                    <a:gd name="T4" fmla="*/ 50 w 50"/>
                    <a:gd name="T5" fmla="*/ 0 h 32"/>
                    <a:gd name="T6" fmla="*/ 50 w 50"/>
                    <a:gd name="T7" fmla="*/ 28 h 32"/>
                    <a:gd name="T8" fmla="*/ 25 w 50"/>
                    <a:gd name="T9" fmla="*/ 32 h 32"/>
                    <a:gd name="T10" fmla="*/ 0 w 50"/>
                    <a:gd name="T11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0" h="32">
                      <a:moveTo>
                        <a:pt x="0" y="2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42" y="30"/>
                        <a:pt x="33" y="32"/>
                        <a:pt x="25" y="32"/>
                      </a:cubicBezTo>
                      <a:cubicBezTo>
                        <a:pt x="16" y="32"/>
                        <a:pt x="8" y="30"/>
                        <a:pt x="0" y="28"/>
                      </a:cubicBezTo>
                      <a:close/>
                    </a:path>
                  </a:pathLst>
                </a:custGeom>
                <a:solidFill>
                  <a:srgbClr val="CAC5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293"/>
                <p:cNvSpPr>
                  <a:spLocks/>
                </p:cNvSpPr>
                <p:nvPr/>
              </p:nvSpPr>
              <p:spPr bwMode="auto">
                <a:xfrm>
                  <a:off x="9376894" y="2299308"/>
                  <a:ext cx="272805" cy="627824"/>
                </a:xfrm>
                <a:custGeom>
                  <a:avLst/>
                  <a:gdLst>
                    <a:gd name="T0" fmla="*/ 73 w 73"/>
                    <a:gd name="T1" fmla="*/ 168 h 168"/>
                    <a:gd name="T2" fmla="*/ 0 w 73"/>
                    <a:gd name="T3" fmla="*/ 71 h 168"/>
                    <a:gd name="T4" fmla="*/ 16 w 73"/>
                    <a:gd name="T5" fmla="*/ 69 h 168"/>
                    <a:gd name="T6" fmla="*/ 16 w 73"/>
                    <a:gd name="T7" fmla="*/ 0 h 168"/>
                    <a:gd name="T8" fmla="*/ 73 w 73"/>
                    <a:gd name="T9" fmla="*/ 0 h 168"/>
                    <a:gd name="T10" fmla="*/ 73 w 73"/>
                    <a:gd name="T11" fmla="*/ 16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3" h="168">
                      <a:moveTo>
                        <a:pt x="73" y="168"/>
                      </a:moveTo>
                      <a:lnTo>
                        <a:pt x="0" y="71"/>
                      </a:lnTo>
                      <a:lnTo>
                        <a:pt x="16" y="69"/>
                      </a:lnTo>
                      <a:lnTo>
                        <a:pt x="16" y="0"/>
                      </a:lnTo>
                      <a:lnTo>
                        <a:pt x="73" y="0"/>
                      </a:lnTo>
                      <a:lnTo>
                        <a:pt x="73" y="168"/>
                      </a:lnTo>
                      <a:close/>
                    </a:path>
                  </a:pathLst>
                </a:custGeom>
                <a:solidFill>
                  <a:srgbClr val="E5E5E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294"/>
                <p:cNvSpPr>
                  <a:spLocks/>
                </p:cNvSpPr>
                <p:nvPr/>
              </p:nvSpPr>
              <p:spPr bwMode="auto">
                <a:xfrm>
                  <a:off x="9418003" y="2299308"/>
                  <a:ext cx="231697" cy="373704"/>
                </a:xfrm>
                <a:custGeom>
                  <a:avLst/>
                  <a:gdLst>
                    <a:gd name="T0" fmla="*/ 0 w 26"/>
                    <a:gd name="T1" fmla="*/ 29 h 42"/>
                    <a:gd name="T2" fmla="*/ 2 w 26"/>
                    <a:gd name="T3" fmla="*/ 29 h 42"/>
                    <a:gd name="T4" fmla="*/ 2 w 26"/>
                    <a:gd name="T5" fmla="*/ 0 h 42"/>
                    <a:gd name="T6" fmla="*/ 26 w 26"/>
                    <a:gd name="T7" fmla="*/ 0 h 42"/>
                    <a:gd name="T8" fmla="*/ 26 w 26"/>
                    <a:gd name="T9" fmla="*/ 42 h 42"/>
                    <a:gd name="T10" fmla="*/ 26 w 26"/>
                    <a:gd name="T11" fmla="*/ 42 h 42"/>
                    <a:gd name="T12" fmla="*/ 0 w 26"/>
                    <a:gd name="T13" fmla="*/ 29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6" h="42">
                      <a:moveTo>
                        <a:pt x="0" y="29"/>
                      </a:move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26" y="42"/>
                        <a:pt x="26" y="42"/>
                        <a:pt x="26" y="42"/>
                      </a:cubicBezTo>
                      <a:cubicBezTo>
                        <a:pt x="16" y="42"/>
                        <a:pt x="6" y="37"/>
                        <a:pt x="0" y="29"/>
                      </a:cubicBezTo>
                      <a:close/>
                    </a:path>
                  </a:pathLst>
                </a:custGeom>
                <a:solidFill>
                  <a:srgbClr val="EAE5C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295"/>
                <p:cNvSpPr>
                  <a:spLocks/>
                </p:cNvSpPr>
                <p:nvPr/>
              </p:nvSpPr>
              <p:spPr bwMode="auto">
                <a:xfrm>
                  <a:off x="9436687" y="2299308"/>
                  <a:ext cx="213013" cy="284016"/>
                </a:xfrm>
                <a:custGeom>
                  <a:avLst/>
                  <a:gdLst>
                    <a:gd name="T0" fmla="*/ 0 w 24"/>
                    <a:gd name="T1" fmla="*/ 28 h 32"/>
                    <a:gd name="T2" fmla="*/ 0 w 24"/>
                    <a:gd name="T3" fmla="*/ 0 h 32"/>
                    <a:gd name="T4" fmla="*/ 24 w 24"/>
                    <a:gd name="T5" fmla="*/ 0 h 32"/>
                    <a:gd name="T6" fmla="*/ 24 w 24"/>
                    <a:gd name="T7" fmla="*/ 32 h 32"/>
                    <a:gd name="T8" fmla="*/ 0 w 24"/>
                    <a:gd name="T9" fmla="*/ 28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" h="32">
                      <a:moveTo>
                        <a:pt x="0" y="28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16" y="32"/>
                        <a:pt x="8" y="30"/>
                        <a:pt x="0" y="28"/>
                      </a:cubicBezTo>
                      <a:close/>
                    </a:path>
                  </a:pathLst>
                </a:custGeom>
                <a:solidFill>
                  <a:srgbClr val="DAD6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296"/>
                <p:cNvSpPr>
                  <a:spLocks/>
                </p:cNvSpPr>
                <p:nvPr/>
              </p:nvSpPr>
              <p:spPr bwMode="auto">
                <a:xfrm>
                  <a:off x="8950871" y="1103455"/>
                  <a:ext cx="1412603" cy="1401393"/>
                </a:xfrm>
                <a:custGeom>
                  <a:avLst/>
                  <a:gdLst>
                    <a:gd name="T0" fmla="*/ 80 w 160"/>
                    <a:gd name="T1" fmla="*/ 0 h 158"/>
                    <a:gd name="T2" fmla="*/ 85 w 160"/>
                    <a:gd name="T3" fmla="*/ 1 h 158"/>
                    <a:gd name="T4" fmla="*/ 139 w 160"/>
                    <a:gd name="T5" fmla="*/ 1 h 158"/>
                    <a:gd name="T6" fmla="*/ 143 w 160"/>
                    <a:gd name="T7" fmla="*/ 18 h 158"/>
                    <a:gd name="T8" fmla="*/ 160 w 160"/>
                    <a:gd name="T9" fmla="*/ 35 h 158"/>
                    <a:gd name="T10" fmla="*/ 160 w 160"/>
                    <a:gd name="T11" fmla="*/ 77 h 158"/>
                    <a:gd name="T12" fmla="*/ 159 w 160"/>
                    <a:gd name="T13" fmla="*/ 77 h 158"/>
                    <a:gd name="T14" fmla="*/ 159 w 160"/>
                    <a:gd name="T15" fmla="*/ 79 h 158"/>
                    <a:gd name="T16" fmla="*/ 80 w 160"/>
                    <a:gd name="T17" fmla="*/ 158 h 158"/>
                    <a:gd name="T18" fmla="*/ 0 w 160"/>
                    <a:gd name="T19" fmla="*/ 79 h 158"/>
                    <a:gd name="T20" fmla="*/ 0 w 160"/>
                    <a:gd name="T21" fmla="*/ 73 h 158"/>
                    <a:gd name="T22" fmla="*/ 0 w 160"/>
                    <a:gd name="T23" fmla="*/ 17 h 158"/>
                    <a:gd name="T24" fmla="*/ 12 w 160"/>
                    <a:gd name="T25" fmla="*/ 1 h 158"/>
                    <a:gd name="T26" fmla="*/ 75 w 160"/>
                    <a:gd name="T27" fmla="*/ 1 h 158"/>
                    <a:gd name="T28" fmla="*/ 80 w 160"/>
                    <a:gd name="T2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60" h="158">
                      <a:moveTo>
                        <a:pt x="80" y="0"/>
                      </a:moveTo>
                      <a:cubicBezTo>
                        <a:pt x="81" y="0"/>
                        <a:pt x="83" y="1"/>
                        <a:pt x="85" y="1"/>
                      </a:cubicBezTo>
                      <a:cubicBezTo>
                        <a:pt x="139" y="1"/>
                        <a:pt x="139" y="1"/>
                        <a:pt x="139" y="1"/>
                      </a:cubicBezTo>
                      <a:cubicBezTo>
                        <a:pt x="143" y="18"/>
                        <a:pt x="143" y="18"/>
                        <a:pt x="143" y="18"/>
                      </a:cubicBezTo>
                      <a:cubicBezTo>
                        <a:pt x="160" y="35"/>
                        <a:pt x="160" y="35"/>
                        <a:pt x="160" y="35"/>
                      </a:cubicBezTo>
                      <a:cubicBezTo>
                        <a:pt x="160" y="77"/>
                        <a:pt x="160" y="77"/>
                        <a:pt x="160" y="77"/>
                      </a:cubicBezTo>
                      <a:cubicBezTo>
                        <a:pt x="159" y="77"/>
                        <a:pt x="159" y="77"/>
                        <a:pt x="159" y="77"/>
                      </a:cubicBezTo>
                      <a:cubicBezTo>
                        <a:pt x="159" y="78"/>
                        <a:pt x="159" y="79"/>
                        <a:pt x="159" y="79"/>
                      </a:cubicBezTo>
                      <a:cubicBezTo>
                        <a:pt x="159" y="123"/>
                        <a:pt x="124" y="158"/>
                        <a:pt x="80" y="158"/>
                      </a:cubicBezTo>
                      <a:cubicBezTo>
                        <a:pt x="36" y="158"/>
                        <a:pt x="0" y="123"/>
                        <a:pt x="0" y="79"/>
                      </a:cubicBezTo>
                      <a:cubicBezTo>
                        <a:pt x="0" y="77"/>
                        <a:pt x="0" y="75"/>
                        <a:pt x="0" y="73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6" y="1"/>
                        <a:pt x="78" y="0"/>
                        <a:pt x="80" y="0"/>
                      </a:cubicBez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297"/>
                <p:cNvSpPr>
                  <a:spLocks/>
                </p:cNvSpPr>
                <p:nvPr/>
              </p:nvSpPr>
              <p:spPr bwMode="auto">
                <a:xfrm>
                  <a:off x="8950871" y="1110929"/>
                  <a:ext cx="609140" cy="1382707"/>
                </a:xfrm>
                <a:custGeom>
                  <a:avLst/>
                  <a:gdLst>
                    <a:gd name="T0" fmla="*/ 69 w 69"/>
                    <a:gd name="T1" fmla="*/ 156 h 156"/>
                    <a:gd name="T2" fmla="*/ 0 w 69"/>
                    <a:gd name="T3" fmla="*/ 78 h 156"/>
                    <a:gd name="T4" fmla="*/ 0 w 69"/>
                    <a:gd name="T5" fmla="*/ 72 h 156"/>
                    <a:gd name="T6" fmla="*/ 0 w 69"/>
                    <a:gd name="T7" fmla="*/ 16 h 156"/>
                    <a:gd name="T8" fmla="*/ 12 w 69"/>
                    <a:gd name="T9" fmla="*/ 0 h 156"/>
                    <a:gd name="T10" fmla="*/ 69 w 69"/>
                    <a:gd name="T11" fmla="*/ 0 h 156"/>
                    <a:gd name="T12" fmla="*/ 69 w 69"/>
                    <a:gd name="T13" fmla="*/ 156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9" h="156">
                      <a:moveTo>
                        <a:pt x="69" y="156"/>
                      </a:moveTo>
                      <a:cubicBezTo>
                        <a:pt x="30" y="151"/>
                        <a:pt x="0" y="118"/>
                        <a:pt x="0" y="78"/>
                      </a:cubicBezTo>
                      <a:cubicBezTo>
                        <a:pt x="0" y="76"/>
                        <a:pt x="0" y="74"/>
                        <a:pt x="0" y="72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69" y="0"/>
                        <a:pt x="69" y="0"/>
                        <a:pt x="69" y="0"/>
                      </a:cubicBezTo>
                      <a:lnTo>
                        <a:pt x="69" y="156"/>
                      </a:lnTo>
                      <a:close/>
                    </a:path>
                  </a:pathLst>
                </a:custGeom>
                <a:solidFill>
                  <a:srgbClr val="FAD9CA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298"/>
                <p:cNvSpPr>
                  <a:spLocks/>
                </p:cNvSpPr>
                <p:nvPr/>
              </p:nvSpPr>
              <p:spPr bwMode="auto">
                <a:xfrm>
                  <a:off x="8879868" y="980132"/>
                  <a:ext cx="1483608" cy="594192"/>
                </a:xfrm>
                <a:custGeom>
                  <a:avLst/>
                  <a:gdLst>
                    <a:gd name="T0" fmla="*/ 168 w 168"/>
                    <a:gd name="T1" fmla="*/ 43 h 67"/>
                    <a:gd name="T2" fmla="*/ 168 w 168"/>
                    <a:gd name="T3" fmla="*/ 67 h 67"/>
                    <a:gd name="T4" fmla="*/ 143 w 168"/>
                    <a:gd name="T5" fmla="*/ 67 h 67"/>
                    <a:gd name="T6" fmla="*/ 136 w 168"/>
                    <a:gd name="T7" fmla="*/ 67 h 67"/>
                    <a:gd name="T8" fmla="*/ 136 w 168"/>
                    <a:gd name="T9" fmla="*/ 43 h 67"/>
                    <a:gd name="T10" fmla="*/ 135 w 168"/>
                    <a:gd name="T11" fmla="*/ 43 h 67"/>
                    <a:gd name="T12" fmla="*/ 119 w 168"/>
                    <a:gd name="T13" fmla="*/ 66 h 67"/>
                    <a:gd name="T14" fmla="*/ 110 w 168"/>
                    <a:gd name="T15" fmla="*/ 67 h 67"/>
                    <a:gd name="T16" fmla="*/ 109 w 168"/>
                    <a:gd name="T17" fmla="*/ 67 h 67"/>
                    <a:gd name="T18" fmla="*/ 107 w 168"/>
                    <a:gd name="T19" fmla="*/ 67 h 67"/>
                    <a:gd name="T20" fmla="*/ 107 w 168"/>
                    <a:gd name="T21" fmla="*/ 67 h 67"/>
                    <a:gd name="T22" fmla="*/ 88 w 168"/>
                    <a:gd name="T23" fmla="*/ 67 h 67"/>
                    <a:gd name="T24" fmla="*/ 88 w 168"/>
                    <a:gd name="T25" fmla="*/ 67 h 67"/>
                    <a:gd name="T26" fmla="*/ 88 w 168"/>
                    <a:gd name="T27" fmla="*/ 67 h 67"/>
                    <a:gd name="T28" fmla="*/ 24 w 168"/>
                    <a:gd name="T29" fmla="*/ 67 h 67"/>
                    <a:gd name="T30" fmla="*/ 0 w 168"/>
                    <a:gd name="T31" fmla="*/ 43 h 67"/>
                    <a:gd name="T32" fmla="*/ 0 w 168"/>
                    <a:gd name="T33" fmla="*/ 0 h 67"/>
                    <a:gd name="T34" fmla="*/ 41 w 168"/>
                    <a:gd name="T35" fmla="*/ 0 h 67"/>
                    <a:gd name="T36" fmla="*/ 90 w 168"/>
                    <a:gd name="T37" fmla="*/ 0 h 67"/>
                    <a:gd name="T38" fmla="*/ 90 w 168"/>
                    <a:gd name="T39" fmla="*/ 0 h 67"/>
                    <a:gd name="T40" fmla="*/ 116 w 168"/>
                    <a:gd name="T41" fmla="*/ 0 h 67"/>
                    <a:gd name="T42" fmla="*/ 116 w 168"/>
                    <a:gd name="T43" fmla="*/ 0 h 67"/>
                    <a:gd name="T44" fmla="*/ 124 w 168"/>
                    <a:gd name="T45" fmla="*/ 0 h 67"/>
                    <a:gd name="T46" fmla="*/ 168 w 168"/>
                    <a:gd name="T47" fmla="*/ 41 h 67"/>
                    <a:gd name="T48" fmla="*/ 168 w 168"/>
                    <a:gd name="T49" fmla="*/ 4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68" h="67">
                      <a:moveTo>
                        <a:pt x="168" y="43"/>
                      </a:moveTo>
                      <a:cubicBezTo>
                        <a:pt x="168" y="67"/>
                        <a:pt x="168" y="67"/>
                        <a:pt x="168" y="67"/>
                      </a:cubicBezTo>
                      <a:cubicBezTo>
                        <a:pt x="143" y="67"/>
                        <a:pt x="143" y="67"/>
                        <a:pt x="143" y="67"/>
                      </a:cubicBezTo>
                      <a:cubicBezTo>
                        <a:pt x="136" y="67"/>
                        <a:pt x="136" y="67"/>
                        <a:pt x="136" y="67"/>
                      </a:cubicBezTo>
                      <a:cubicBezTo>
                        <a:pt x="136" y="43"/>
                        <a:pt x="136" y="43"/>
                        <a:pt x="136" y="43"/>
                      </a:cubicBezTo>
                      <a:cubicBezTo>
                        <a:pt x="135" y="43"/>
                        <a:pt x="135" y="43"/>
                        <a:pt x="135" y="43"/>
                      </a:cubicBezTo>
                      <a:cubicBezTo>
                        <a:pt x="134" y="54"/>
                        <a:pt x="128" y="63"/>
                        <a:pt x="119" y="66"/>
                      </a:cubicBezTo>
                      <a:cubicBezTo>
                        <a:pt x="116" y="67"/>
                        <a:pt x="113" y="67"/>
                        <a:pt x="110" y="67"/>
                      </a:cubicBezTo>
                      <a:cubicBezTo>
                        <a:pt x="110" y="67"/>
                        <a:pt x="109" y="67"/>
                        <a:pt x="109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107" y="67"/>
                        <a:pt x="107" y="67"/>
                        <a:pt x="107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11" y="67"/>
                        <a:pt x="0" y="56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16" y="0"/>
                        <a:pt x="116" y="0"/>
                        <a:pt x="116" y="0"/>
                      </a:cubicBezTo>
                      <a:cubicBezTo>
                        <a:pt x="124" y="0"/>
                        <a:pt x="124" y="0"/>
                        <a:pt x="124" y="0"/>
                      </a:cubicBezTo>
                      <a:cubicBezTo>
                        <a:pt x="148" y="0"/>
                        <a:pt x="167" y="18"/>
                        <a:pt x="168" y="41"/>
                      </a:cubicBezTo>
                      <a:cubicBezTo>
                        <a:pt x="168" y="43"/>
                        <a:pt x="168" y="43"/>
                        <a:pt x="168" y="43"/>
                      </a:cubicBezTo>
                      <a:close/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299"/>
                <p:cNvSpPr>
                  <a:spLocks/>
                </p:cNvSpPr>
                <p:nvPr/>
              </p:nvSpPr>
              <p:spPr bwMode="auto">
                <a:xfrm>
                  <a:off x="8879868" y="980132"/>
                  <a:ext cx="691355" cy="594192"/>
                </a:xfrm>
                <a:custGeom>
                  <a:avLst/>
                  <a:gdLst>
                    <a:gd name="T0" fmla="*/ 78 w 78"/>
                    <a:gd name="T1" fmla="*/ 67 h 67"/>
                    <a:gd name="T2" fmla="*/ 24 w 78"/>
                    <a:gd name="T3" fmla="*/ 67 h 67"/>
                    <a:gd name="T4" fmla="*/ 0 w 78"/>
                    <a:gd name="T5" fmla="*/ 43 h 67"/>
                    <a:gd name="T6" fmla="*/ 0 w 78"/>
                    <a:gd name="T7" fmla="*/ 0 h 67"/>
                    <a:gd name="T8" fmla="*/ 41 w 78"/>
                    <a:gd name="T9" fmla="*/ 0 h 67"/>
                    <a:gd name="T10" fmla="*/ 78 w 78"/>
                    <a:gd name="T11" fmla="*/ 0 h 67"/>
                    <a:gd name="T12" fmla="*/ 78 w 78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" h="67">
                      <a:moveTo>
                        <a:pt x="78" y="67"/>
                      </a:moveTo>
                      <a:cubicBezTo>
                        <a:pt x="24" y="67"/>
                        <a:pt x="24" y="67"/>
                        <a:pt x="24" y="67"/>
                      </a:cubicBezTo>
                      <a:cubicBezTo>
                        <a:pt x="11" y="67"/>
                        <a:pt x="0" y="56"/>
                        <a:pt x="0" y="43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lnTo>
                        <a:pt x="78" y="67"/>
                      </a:lnTo>
                      <a:close/>
                    </a:path>
                  </a:pathLst>
                </a:custGeom>
                <a:solidFill>
                  <a:srgbClr val="8A625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300"/>
                <p:cNvSpPr>
                  <a:spLocks/>
                </p:cNvSpPr>
                <p:nvPr/>
              </p:nvSpPr>
              <p:spPr bwMode="auto">
                <a:xfrm>
                  <a:off x="10071984" y="995806"/>
                  <a:ext cx="284015" cy="866996"/>
                </a:xfrm>
                <a:custGeom>
                  <a:avLst/>
                  <a:gdLst>
                    <a:gd name="T0" fmla="*/ 2 w 32"/>
                    <a:gd name="T1" fmla="*/ 0 h 98"/>
                    <a:gd name="T2" fmla="*/ 1 w 32"/>
                    <a:gd name="T3" fmla="*/ 16 h 98"/>
                    <a:gd name="T4" fmla="*/ 1 w 32"/>
                    <a:gd name="T5" fmla="*/ 80 h 98"/>
                    <a:gd name="T6" fmla="*/ 17 w 32"/>
                    <a:gd name="T7" fmla="*/ 98 h 98"/>
                    <a:gd name="T8" fmla="*/ 17 w 32"/>
                    <a:gd name="T9" fmla="*/ 98 h 98"/>
                    <a:gd name="T10" fmla="*/ 18 w 32"/>
                    <a:gd name="T11" fmla="*/ 98 h 98"/>
                    <a:gd name="T12" fmla="*/ 32 w 32"/>
                    <a:gd name="T13" fmla="*/ 98 h 98"/>
                    <a:gd name="T14" fmla="*/ 32 w 32"/>
                    <a:gd name="T15" fmla="*/ 82 h 98"/>
                    <a:gd name="T16" fmla="*/ 32 w 32"/>
                    <a:gd name="T17" fmla="*/ 80 h 98"/>
                    <a:gd name="T18" fmla="*/ 32 w 32"/>
                    <a:gd name="T19" fmla="*/ 36 h 98"/>
                    <a:gd name="T20" fmla="*/ 2 w 32"/>
                    <a:gd name="T21" fmla="*/ 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98">
                      <a:moveTo>
                        <a:pt x="2" y="0"/>
                      </a:moveTo>
                      <a:cubicBezTo>
                        <a:pt x="0" y="3"/>
                        <a:pt x="1" y="9"/>
                        <a:pt x="1" y="16"/>
                      </a:cubicBezTo>
                      <a:cubicBezTo>
                        <a:pt x="1" y="80"/>
                        <a:pt x="1" y="80"/>
                        <a:pt x="1" y="80"/>
                      </a:cubicBezTo>
                      <a:cubicBezTo>
                        <a:pt x="1" y="90"/>
                        <a:pt x="8" y="98"/>
                        <a:pt x="17" y="98"/>
                      </a:cubicBezTo>
                      <a:cubicBezTo>
                        <a:pt x="17" y="98"/>
                        <a:pt x="17" y="98"/>
                        <a:pt x="17" y="98"/>
                      </a:cubicBezTo>
                      <a:cubicBezTo>
                        <a:pt x="17" y="98"/>
                        <a:pt x="18" y="98"/>
                        <a:pt x="18" y="98"/>
                      </a:cubicBezTo>
                      <a:cubicBezTo>
                        <a:pt x="32" y="98"/>
                        <a:pt x="32" y="98"/>
                        <a:pt x="32" y="98"/>
                      </a:cubicBezTo>
                      <a:cubicBezTo>
                        <a:pt x="32" y="82"/>
                        <a:pt x="32" y="82"/>
                        <a:pt x="32" y="82"/>
                      </a:cubicBezTo>
                      <a:cubicBezTo>
                        <a:pt x="32" y="81"/>
                        <a:pt x="32" y="81"/>
                        <a:pt x="32" y="80"/>
                      </a:cubicBezTo>
                      <a:cubicBezTo>
                        <a:pt x="32" y="36"/>
                        <a:pt x="32" y="36"/>
                        <a:pt x="32" y="36"/>
                      </a:cubicBezTo>
                      <a:cubicBezTo>
                        <a:pt x="30" y="19"/>
                        <a:pt x="18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302"/>
                <p:cNvSpPr>
                  <a:spLocks/>
                </p:cNvSpPr>
                <p:nvPr/>
              </p:nvSpPr>
              <p:spPr bwMode="auto">
                <a:xfrm>
                  <a:off x="8704226" y="3532534"/>
                  <a:ext cx="467132" cy="396126"/>
                </a:xfrm>
                <a:custGeom>
                  <a:avLst/>
                  <a:gdLst>
                    <a:gd name="T0" fmla="*/ 53 w 53"/>
                    <a:gd name="T1" fmla="*/ 25 h 45"/>
                    <a:gd name="T2" fmla="*/ 39 w 53"/>
                    <a:gd name="T3" fmla="*/ 40 h 45"/>
                    <a:gd name="T4" fmla="*/ 28 w 53"/>
                    <a:gd name="T5" fmla="*/ 44 h 45"/>
                    <a:gd name="T6" fmla="*/ 16 w 53"/>
                    <a:gd name="T7" fmla="*/ 41 h 45"/>
                    <a:gd name="T8" fmla="*/ 0 w 53"/>
                    <a:gd name="T9" fmla="*/ 26 h 45"/>
                    <a:gd name="T10" fmla="*/ 25 w 53"/>
                    <a:gd name="T11" fmla="*/ 0 h 45"/>
                    <a:gd name="T12" fmla="*/ 53 w 53"/>
                    <a:gd name="T13" fmla="*/ 2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3" h="45">
                      <a:moveTo>
                        <a:pt x="53" y="25"/>
                      </a:moveTo>
                      <a:cubicBezTo>
                        <a:pt x="39" y="40"/>
                        <a:pt x="39" y="40"/>
                        <a:pt x="39" y="40"/>
                      </a:cubicBezTo>
                      <a:cubicBezTo>
                        <a:pt x="36" y="43"/>
                        <a:pt x="32" y="44"/>
                        <a:pt x="28" y="44"/>
                      </a:cubicBezTo>
                      <a:cubicBezTo>
                        <a:pt x="23" y="45"/>
                        <a:pt x="20" y="44"/>
                        <a:pt x="16" y="41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25" y="0"/>
                        <a:pt x="25" y="0"/>
                        <a:pt x="25" y="0"/>
                      </a:cubicBezTo>
                      <a:lnTo>
                        <a:pt x="53" y="25"/>
                      </a:lnTo>
                      <a:close/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305"/>
                <p:cNvSpPr>
                  <a:spLocks/>
                </p:cNvSpPr>
                <p:nvPr/>
              </p:nvSpPr>
              <p:spPr bwMode="auto">
                <a:xfrm>
                  <a:off x="10213992" y="3353157"/>
                  <a:ext cx="336334" cy="1020215"/>
                </a:xfrm>
                <a:custGeom>
                  <a:avLst/>
                  <a:gdLst>
                    <a:gd name="T0" fmla="*/ 38 w 38"/>
                    <a:gd name="T1" fmla="*/ 20 h 115"/>
                    <a:gd name="T2" fmla="*/ 38 w 38"/>
                    <a:gd name="T3" fmla="*/ 96 h 115"/>
                    <a:gd name="T4" fmla="*/ 19 w 38"/>
                    <a:gd name="T5" fmla="*/ 115 h 115"/>
                    <a:gd name="T6" fmla="*/ 19 w 38"/>
                    <a:gd name="T7" fmla="*/ 115 h 115"/>
                    <a:gd name="T8" fmla="*/ 0 w 38"/>
                    <a:gd name="T9" fmla="*/ 96 h 115"/>
                    <a:gd name="T10" fmla="*/ 0 w 38"/>
                    <a:gd name="T11" fmla="*/ 0 h 115"/>
                    <a:gd name="T12" fmla="*/ 6 w 38"/>
                    <a:gd name="T13" fmla="*/ 0 h 115"/>
                    <a:gd name="T14" fmla="*/ 38 w 38"/>
                    <a:gd name="T15" fmla="*/ 20 h 1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8" h="115">
                      <a:moveTo>
                        <a:pt x="38" y="20"/>
                      </a:moveTo>
                      <a:cubicBezTo>
                        <a:pt x="38" y="96"/>
                        <a:pt x="38" y="96"/>
                        <a:pt x="38" y="96"/>
                      </a:cubicBezTo>
                      <a:cubicBezTo>
                        <a:pt x="38" y="106"/>
                        <a:pt x="30" y="115"/>
                        <a:pt x="19" y="115"/>
                      </a:cubicBezTo>
                      <a:cubicBezTo>
                        <a:pt x="19" y="115"/>
                        <a:pt x="19" y="115"/>
                        <a:pt x="19" y="115"/>
                      </a:cubicBezTo>
                      <a:cubicBezTo>
                        <a:pt x="9" y="115"/>
                        <a:pt x="0" y="106"/>
                        <a:pt x="0" y="9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lnTo>
                        <a:pt x="38" y="20"/>
                      </a:lnTo>
                      <a:close/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306"/>
                <p:cNvSpPr>
                  <a:spLocks/>
                </p:cNvSpPr>
                <p:nvPr/>
              </p:nvSpPr>
              <p:spPr bwMode="auto">
                <a:xfrm>
                  <a:off x="9552536" y="2673013"/>
                  <a:ext cx="201800" cy="213014"/>
                </a:xfrm>
                <a:custGeom>
                  <a:avLst/>
                  <a:gdLst>
                    <a:gd name="T0" fmla="*/ 0 w 54"/>
                    <a:gd name="T1" fmla="*/ 14 h 57"/>
                    <a:gd name="T2" fmla="*/ 28 w 54"/>
                    <a:gd name="T3" fmla="*/ 57 h 57"/>
                    <a:gd name="T4" fmla="*/ 54 w 54"/>
                    <a:gd name="T5" fmla="*/ 14 h 57"/>
                    <a:gd name="T6" fmla="*/ 28 w 54"/>
                    <a:gd name="T7" fmla="*/ 0 h 57"/>
                    <a:gd name="T8" fmla="*/ 0 w 54"/>
                    <a:gd name="T9" fmla="*/ 14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4" h="57">
                      <a:moveTo>
                        <a:pt x="0" y="14"/>
                      </a:moveTo>
                      <a:lnTo>
                        <a:pt x="28" y="57"/>
                      </a:lnTo>
                      <a:lnTo>
                        <a:pt x="54" y="14"/>
                      </a:lnTo>
                      <a:lnTo>
                        <a:pt x="28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B0B0B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307"/>
                <p:cNvSpPr>
                  <a:spLocks/>
                </p:cNvSpPr>
                <p:nvPr/>
              </p:nvSpPr>
              <p:spPr bwMode="auto">
                <a:xfrm>
                  <a:off x="9552536" y="2673013"/>
                  <a:ext cx="89689" cy="194325"/>
                </a:xfrm>
                <a:custGeom>
                  <a:avLst/>
                  <a:gdLst>
                    <a:gd name="T0" fmla="*/ 0 w 24"/>
                    <a:gd name="T1" fmla="*/ 14 h 52"/>
                    <a:gd name="T2" fmla="*/ 24 w 24"/>
                    <a:gd name="T3" fmla="*/ 52 h 52"/>
                    <a:gd name="T4" fmla="*/ 24 w 24"/>
                    <a:gd name="T5" fmla="*/ 0 h 52"/>
                    <a:gd name="T6" fmla="*/ 0 w 24"/>
                    <a:gd name="T7" fmla="*/ 1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4" h="52">
                      <a:moveTo>
                        <a:pt x="0" y="14"/>
                      </a:moveTo>
                      <a:lnTo>
                        <a:pt x="24" y="52"/>
                      </a:lnTo>
                      <a:lnTo>
                        <a:pt x="24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308"/>
                <p:cNvSpPr>
                  <a:spLocks/>
                </p:cNvSpPr>
                <p:nvPr/>
              </p:nvSpPr>
              <p:spPr bwMode="auto">
                <a:xfrm>
                  <a:off x="9313365" y="2557166"/>
                  <a:ext cx="336334" cy="239172"/>
                </a:xfrm>
                <a:custGeom>
                  <a:avLst/>
                  <a:gdLst>
                    <a:gd name="T0" fmla="*/ 33 w 90"/>
                    <a:gd name="T1" fmla="*/ 0 h 64"/>
                    <a:gd name="T2" fmla="*/ 0 w 90"/>
                    <a:gd name="T3" fmla="*/ 0 h 64"/>
                    <a:gd name="T4" fmla="*/ 35 w 90"/>
                    <a:gd name="T5" fmla="*/ 64 h 64"/>
                    <a:gd name="T6" fmla="*/ 90 w 90"/>
                    <a:gd name="T7" fmla="*/ 31 h 64"/>
                    <a:gd name="T8" fmla="*/ 33 w 90"/>
                    <a:gd name="T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64">
                      <a:moveTo>
                        <a:pt x="33" y="0"/>
                      </a:moveTo>
                      <a:lnTo>
                        <a:pt x="0" y="0"/>
                      </a:lnTo>
                      <a:lnTo>
                        <a:pt x="35" y="64"/>
                      </a:lnTo>
                      <a:lnTo>
                        <a:pt x="90" y="31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309"/>
                <p:cNvSpPr>
                  <a:spLocks/>
                </p:cNvSpPr>
                <p:nvPr/>
              </p:nvSpPr>
              <p:spPr bwMode="auto">
                <a:xfrm>
                  <a:off x="9657174" y="2557166"/>
                  <a:ext cx="336334" cy="239172"/>
                </a:xfrm>
                <a:custGeom>
                  <a:avLst/>
                  <a:gdLst>
                    <a:gd name="T0" fmla="*/ 57 w 90"/>
                    <a:gd name="T1" fmla="*/ 0 h 64"/>
                    <a:gd name="T2" fmla="*/ 90 w 90"/>
                    <a:gd name="T3" fmla="*/ 0 h 64"/>
                    <a:gd name="T4" fmla="*/ 55 w 90"/>
                    <a:gd name="T5" fmla="*/ 64 h 64"/>
                    <a:gd name="T6" fmla="*/ 0 w 90"/>
                    <a:gd name="T7" fmla="*/ 31 h 64"/>
                    <a:gd name="T8" fmla="*/ 57 w 90"/>
                    <a:gd name="T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0" h="64">
                      <a:moveTo>
                        <a:pt x="57" y="0"/>
                      </a:moveTo>
                      <a:lnTo>
                        <a:pt x="90" y="0"/>
                      </a:lnTo>
                      <a:lnTo>
                        <a:pt x="55" y="64"/>
                      </a:lnTo>
                      <a:lnTo>
                        <a:pt x="0" y="31"/>
                      </a:lnTo>
                      <a:lnTo>
                        <a:pt x="57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310"/>
                <p:cNvSpPr>
                  <a:spLocks/>
                </p:cNvSpPr>
                <p:nvPr/>
              </p:nvSpPr>
              <p:spPr bwMode="auto">
                <a:xfrm>
                  <a:off x="9571220" y="2785126"/>
                  <a:ext cx="168168" cy="411075"/>
                </a:xfrm>
                <a:custGeom>
                  <a:avLst/>
                  <a:gdLst>
                    <a:gd name="T0" fmla="*/ 0 w 45"/>
                    <a:gd name="T1" fmla="*/ 67 h 110"/>
                    <a:gd name="T2" fmla="*/ 23 w 45"/>
                    <a:gd name="T3" fmla="*/ 0 h 110"/>
                    <a:gd name="T4" fmla="*/ 45 w 45"/>
                    <a:gd name="T5" fmla="*/ 69 h 110"/>
                    <a:gd name="T6" fmla="*/ 23 w 45"/>
                    <a:gd name="T7" fmla="*/ 110 h 110"/>
                    <a:gd name="T8" fmla="*/ 0 w 45"/>
                    <a:gd name="T9" fmla="*/ 67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5" h="110">
                      <a:moveTo>
                        <a:pt x="0" y="67"/>
                      </a:moveTo>
                      <a:lnTo>
                        <a:pt x="23" y="0"/>
                      </a:lnTo>
                      <a:lnTo>
                        <a:pt x="45" y="69"/>
                      </a:lnTo>
                      <a:lnTo>
                        <a:pt x="23" y="110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B0B0B0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311"/>
                <p:cNvSpPr>
                  <a:spLocks/>
                </p:cNvSpPr>
                <p:nvPr/>
              </p:nvSpPr>
              <p:spPr bwMode="auto">
                <a:xfrm>
                  <a:off x="9571220" y="2815022"/>
                  <a:ext cx="78479" cy="362494"/>
                </a:xfrm>
                <a:custGeom>
                  <a:avLst/>
                  <a:gdLst>
                    <a:gd name="T0" fmla="*/ 0 w 21"/>
                    <a:gd name="T1" fmla="*/ 59 h 97"/>
                    <a:gd name="T2" fmla="*/ 21 w 21"/>
                    <a:gd name="T3" fmla="*/ 0 h 97"/>
                    <a:gd name="T4" fmla="*/ 21 w 21"/>
                    <a:gd name="T5" fmla="*/ 97 h 97"/>
                    <a:gd name="T6" fmla="*/ 0 w 21"/>
                    <a:gd name="T7" fmla="*/ 59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" h="97">
                      <a:moveTo>
                        <a:pt x="0" y="59"/>
                      </a:moveTo>
                      <a:lnTo>
                        <a:pt x="21" y="0"/>
                      </a:lnTo>
                      <a:lnTo>
                        <a:pt x="21" y="97"/>
                      </a:lnTo>
                      <a:lnTo>
                        <a:pt x="0" y="59"/>
                      </a:lnTo>
                      <a:close/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312"/>
                <p:cNvSpPr>
                  <a:spLocks/>
                </p:cNvSpPr>
                <p:nvPr/>
              </p:nvSpPr>
              <p:spPr bwMode="auto">
                <a:xfrm>
                  <a:off x="9190042" y="2564640"/>
                  <a:ext cx="467132" cy="949210"/>
                </a:xfrm>
                <a:custGeom>
                  <a:avLst/>
                  <a:gdLst>
                    <a:gd name="T0" fmla="*/ 33 w 125"/>
                    <a:gd name="T1" fmla="*/ 0 h 254"/>
                    <a:gd name="T2" fmla="*/ 0 w 125"/>
                    <a:gd name="T3" fmla="*/ 83 h 254"/>
                    <a:gd name="T4" fmla="*/ 54 w 125"/>
                    <a:gd name="T5" fmla="*/ 81 h 254"/>
                    <a:gd name="T6" fmla="*/ 12 w 125"/>
                    <a:gd name="T7" fmla="*/ 128 h 254"/>
                    <a:gd name="T8" fmla="*/ 123 w 125"/>
                    <a:gd name="T9" fmla="*/ 254 h 254"/>
                    <a:gd name="T10" fmla="*/ 125 w 125"/>
                    <a:gd name="T11" fmla="*/ 169 h 254"/>
                    <a:gd name="T12" fmla="*/ 33 w 125"/>
                    <a:gd name="T13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254">
                      <a:moveTo>
                        <a:pt x="33" y="0"/>
                      </a:moveTo>
                      <a:lnTo>
                        <a:pt x="0" y="83"/>
                      </a:lnTo>
                      <a:lnTo>
                        <a:pt x="54" y="81"/>
                      </a:lnTo>
                      <a:lnTo>
                        <a:pt x="12" y="128"/>
                      </a:lnTo>
                      <a:lnTo>
                        <a:pt x="123" y="254"/>
                      </a:lnTo>
                      <a:lnTo>
                        <a:pt x="125" y="169"/>
                      </a:lnTo>
                      <a:lnTo>
                        <a:pt x="33" y="0"/>
                      </a:lnTo>
                      <a:close/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313"/>
                <p:cNvSpPr>
                  <a:spLocks/>
                </p:cNvSpPr>
                <p:nvPr/>
              </p:nvSpPr>
              <p:spPr bwMode="auto">
                <a:xfrm>
                  <a:off x="9649700" y="2564640"/>
                  <a:ext cx="467132" cy="949210"/>
                </a:xfrm>
                <a:custGeom>
                  <a:avLst/>
                  <a:gdLst>
                    <a:gd name="T0" fmla="*/ 92 w 125"/>
                    <a:gd name="T1" fmla="*/ 0 h 254"/>
                    <a:gd name="T2" fmla="*/ 125 w 125"/>
                    <a:gd name="T3" fmla="*/ 83 h 254"/>
                    <a:gd name="T4" fmla="*/ 71 w 125"/>
                    <a:gd name="T5" fmla="*/ 81 h 254"/>
                    <a:gd name="T6" fmla="*/ 113 w 125"/>
                    <a:gd name="T7" fmla="*/ 128 h 254"/>
                    <a:gd name="T8" fmla="*/ 0 w 125"/>
                    <a:gd name="T9" fmla="*/ 254 h 254"/>
                    <a:gd name="T10" fmla="*/ 0 w 125"/>
                    <a:gd name="T11" fmla="*/ 169 h 254"/>
                    <a:gd name="T12" fmla="*/ 92 w 125"/>
                    <a:gd name="T13" fmla="*/ 0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5" h="254">
                      <a:moveTo>
                        <a:pt x="92" y="0"/>
                      </a:moveTo>
                      <a:lnTo>
                        <a:pt x="125" y="83"/>
                      </a:lnTo>
                      <a:lnTo>
                        <a:pt x="71" y="81"/>
                      </a:lnTo>
                      <a:lnTo>
                        <a:pt x="113" y="128"/>
                      </a:lnTo>
                      <a:lnTo>
                        <a:pt x="0" y="254"/>
                      </a:lnTo>
                      <a:lnTo>
                        <a:pt x="0" y="169"/>
                      </a:lnTo>
                      <a:lnTo>
                        <a:pt x="92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314"/>
                <p:cNvSpPr>
                  <a:spLocks/>
                </p:cNvSpPr>
                <p:nvPr/>
              </p:nvSpPr>
              <p:spPr bwMode="auto">
                <a:xfrm>
                  <a:off x="8199726" y="3061667"/>
                  <a:ext cx="369969" cy="373704"/>
                </a:xfrm>
                <a:custGeom>
                  <a:avLst/>
                  <a:gdLst>
                    <a:gd name="T0" fmla="*/ 42 w 42"/>
                    <a:gd name="T1" fmla="*/ 14 h 42"/>
                    <a:gd name="T2" fmla="*/ 34 w 42"/>
                    <a:gd name="T3" fmla="*/ 7 h 42"/>
                    <a:gd name="T4" fmla="*/ 7 w 42"/>
                    <a:gd name="T5" fmla="*/ 8 h 42"/>
                    <a:gd name="T6" fmla="*/ 7 w 42"/>
                    <a:gd name="T7" fmla="*/ 8 h 42"/>
                    <a:gd name="T8" fmla="*/ 8 w 42"/>
                    <a:gd name="T9" fmla="*/ 35 h 42"/>
                    <a:gd name="T10" fmla="*/ 17 w 42"/>
                    <a:gd name="T11" fmla="*/ 42 h 42"/>
                    <a:gd name="T12" fmla="*/ 42 w 42"/>
                    <a:gd name="T13" fmla="*/ 14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2" h="42">
                      <a:moveTo>
                        <a:pt x="42" y="14"/>
                      </a:move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27" y="0"/>
                        <a:pt x="14" y="0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0" y="16"/>
                        <a:pt x="1" y="28"/>
                        <a:pt x="8" y="35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lnTo>
                        <a:pt x="42" y="14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315"/>
                <p:cNvSpPr>
                  <a:spLocks/>
                </p:cNvSpPr>
                <p:nvPr/>
              </p:nvSpPr>
              <p:spPr bwMode="auto">
                <a:xfrm>
                  <a:off x="8233358" y="2919658"/>
                  <a:ext cx="257857" cy="239172"/>
                </a:xfrm>
                <a:custGeom>
                  <a:avLst/>
                  <a:gdLst>
                    <a:gd name="T0" fmla="*/ 2 w 29"/>
                    <a:gd name="T1" fmla="*/ 8 h 27"/>
                    <a:gd name="T2" fmla="*/ 1 w 29"/>
                    <a:gd name="T3" fmla="*/ 2 h 27"/>
                    <a:gd name="T4" fmla="*/ 7 w 29"/>
                    <a:gd name="T5" fmla="*/ 2 h 27"/>
                    <a:gd name="T6" fmla="*/ 27 w 29"/>
                    <a:gd name="T7" fmla="*/ 19 h 27"/>
                    <a:gd name="T8" fmla="*/ 27 w 29"/>
                    <a:gd name="T9" fmla="*/ 25 h 27"/>
                    <a:gd name="T10" fmla="*/ 22 w 29"/>
                    <a:gd name="T11" fmla="*/ 26 h 27"/>
                    <a:gd name="T12" fmla="*/ 2 w 29"/>
                    <a:gd name="T13" fmla="*/ 8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7">
                      <a:moveTo>
                        <a:pt x="2" y="8"/>
                      </a:moveTo>
                      <a:cubicBezTo>
                        <a:pt x="0" y="7"/>
                        <a:pt x="0" y="4"/>
                        <a:pt x="1" y="2"/>
                      </a:cubicBezTo>
                      <a:cubicBezTo>
                        <a:pt x="2" y="1"/>
                        <a:pt x="5" y="0"/>
                        <a:pt x="7" y="2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8" y="21"/>
                        <a:pt x="29" y="23"/>
                        <a:pt x="27" y="25"/>
                      </a:cubicBezTo>
                      <a:cubicBezTo>
                        <a:pt x="26" y="27"/>
                        <a:pt x="23" y="27"/>
                        <a:pt x="22" y="26"/>
                      </a:cubicBezTo>
                      <a:lnTo>
                        <a:pt x="2" y="8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316"/>
                <p:cNvSpPr>
                  <a:spLocks/>
                </p:cNvSpPr>
                <p:nvPr/>
              </p:nvSpPr>
              <p:spPr bwMode="auto">
                <a:xfrm>
                  <a:off x="8412736" y="2957031"/>
                  <a:ext cx="168168" cy="254120"/>
                </a:xfrm>
                <a:custGeom>
                  <a:avLst/>
                  <a:gdLst>
                    <a:gd name="T0" fmla="*/ 2 w 19"/>
                    <a:gd name="T1" fmla="*/ 7 h 29"/>
                    <a:gd name="T2" fmla="*/ 9 w 19"/>
                    <a:gd name="T3" fmla="*/ 4 h 29"/>
                    <a:gd name="T4" fmla="*/ 14 w 19"/>
                    <a:gd name="T5" fmla="*/ 10 h 29"/>
                    <a:gd name="T6" fmla="*/ 18 w 19"/>
                    <a:gd name="T7" fmla="*/ 23 h 29"/>
                    <a:gd name="T8" fmla="*/ 16 w 19"/>
                    <a:gd name="T9" fmla="*/ 28 h 29"/>
                    <a:gd name="T10" fmla="*/ 11 w 19"/>
                    <a:gd name="T11" fmla="*/ 26 h 29"/>
                    <a:gd name="T12" fmla="*/ 7 w 19"/>
                    <a:gd name="T13" fmla="*/ 15 h 29"/>
                    <a:gd name="T14" fmla="*/ 2 w 19"/>
                    <a:gd name="T15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9">
                      <a:moveTo>
                        <a:pt x="2" y="7"/>
                      </a:moveTo>
                      <a:cubicBezTo>
                        <a:pt x="0" y="2"/>
                        <a:pt x="7" y="0"/>
                        <a:pt x="9" y="4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9" y="25"/>
                        <a:pt x="18" y="27"/>
                        <a:pt x="16" y="28"/>
                      </a:cubicBezTo>
                      <a:cubicBezTo>
                        <a:pt x="14" y="29"/>
                        <a:pt x="11" y="28"/>
                        <a:pt x="11" y="26"/>
                      </a:cubicBezTo>
                      <a:cubicBezTo>
                        <a:pt x="7" y="15"/>
                        <a:pt x="7" y="15"/>
                        <a:pt x="7" y="15"/>
                      </a:cubicBezTo>
                      <a:lnTo>
                        <a:pt x="2" y="7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317"/>
                <p:cNvSpPr>
                  <a:spLocks/>
                </p:cNvSpPr>
                <p:nvPr/>
              </p:nvSpPr>
              <p:spPr bwMode="auto">
                <a:xfrm>
                  <a:off x="10083197" y="4212677"/>
                  <a:ext cx="627824" cy="302702"/>
                </a:xfrm>
                <a:custGeom>
                  <a:avLst/>
                  <a:gdLst>
                    <a:gd name="T0" fmla="*/ 23 w 71"/>
                    <a:gd name="T1" fmla="*/ 0 h 34"/>
                    <a:gd name="T2" fmla="*/ 49 w 71"/>
                    <a:gd name="T3" fmla="*/ 0 h 34"/>
                    <a:gd name="T4" fmla="*/ 49 w 71"/>
                    <a:gd name="T5" fmla="*/ 0 h 34"/>
                    <a:gd name="T6" fmla="*/ 49 w 71"/>
                    <a:gd name="T7" fmla="*/ 0 h 34"/>
                    <a:gd name="T8" fmla="*/ 65 w 71"/>
                    <a:gd name="T9" fmla="*/ 7 h 34"/>
                    <a:gd name="T10" fmla="*/ 71 w 71"/>
                    <a:gd name="T11" fmla="*/ 22 h 34"/>
                    <a:gd name="T12" fmla="*/ 71 w 71"/>
                    <a:gd name="T13" fmla="*/ 22 h 34"/>
                    <a:gd name="T14" fmla="*/ 71 w 71"/>
                    <a:gd name="T15" fmla="*/ 22 h 34"/>
                    <a:gd name="T16" fmla="*/ 71 w 71"/>
                    <a:gd name="T17" fmla="*/ 34 h 34"/>
                    <a:gd name="T18" fmla="*/ 62 w 71"/>
                    <a:gd name="T19" fmla="*/ 34 h 34"/>
                    <a:gd name="T20" fmla="*/ 62 w 71"/>
                    <a:gd name="T21" fmla="*/ 22 h 34"/>
                    <a:gd name="T22" fmla="*/ 62 w 71"/>
                    <a:gd name="T23" fmla="*/ 22 h 34"/>
                    <a:gd name="T24" fmla="*/ 62 w 71"/>
                    <a:gd name="T25" fmla="*/ 22 h 34"/>
                    <a:gd name="T26" fmla="*/ 58 w 71"/>
                    <a:gd name="T27" fmla="*/ 14 h 34"/>
                    <a:gd name="T28" fmla="*/ 49 w 71"/>
                    <a:gd name="T29" fmla="*/ 10 h 34"/>
                    <a:gd name="T30" fmla="*/ 49 w 71"/>
                    <a:gd name="T31" fmla="*/ 10 h 34"/>
                    <a:gd name="T32" fmla="*/ 49 w 71"/>
                    <a:gd name="T33" fmla="*/ 10 h 34"/>
                    <a:gd name="T34" fmla="*/ 23 w 71"/>
                    <a:gd name="T35" fmla="*/ 10 h 34"/>
                    <a:gd name="T36" fmla="*/ 23 w 71"/>
                    <a:gd name="T37" fmla="*/ 10 h 34"/>
                    <a:gd name="T38" fmla="*/ 23 w 71"/>
                    <a:gd name="T39" fmla="*/ 10 h 34"/>
                    <a:gd name="T40" fmla="*/ 14 w 71"/>
                    <a:gd name="T41" fmla="*/ 14 h 34"/>
                    <a:gd name="T42" fmla="*/ 10 w 71"/>
                    <a:gd name="T43" fmla="*/ 22 h 34"/>
                    <a:gd name="T44" fmla="*/ 10 w 71"/>
                    <a:gd name="T45" fmla="*/ 22 h 34"/>
                    <a:gd name="T46" fmla="*/ 10 w 71"/>
                    <a:gd name="T47" fmla="*/ 22 h 34"/>
                    <a:gd name="T48" fmla="*/ 10 w 71"/>
                    <a:gd name="T49" fmla="*/ 34 h 34"/>
                    <a:gd name="T50" fmla="*/ 0 w 71"/>
                    <a:gd name="T51" fmla="*/ 34 h 34"/>
                    <a:gd name="T52" fmla="*/ 0 w 71"/>
                    <a:gd name="T53" fmla="*/ 22 h 34"/>
                    <a:gd name="T54" fmla="*/ 0 w 71"/>
                    <a:gd name="T55" fmla="*/ 22 h 34"/>
                    <a:gd name="T56" fmla="*/ 0 w 71"/>
                    <a:gd name="T57" fmla="*/ 22 h 34"/>
                    <a:gd name="T58" fmla="*/ 7 w 71"/>
                    <a:gd name="T59" fmla="*/ 7 h 34"/>
                    <a:gd name="T60" fmla="*/ 23 w 71"/>
                    <a:gd name="T61" fmla="*/ 0 h 34"/>
                    <a:gd name="T62" fmla="*/ 23 w 71"/>
                    <a:gd name="T6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1" h="34">
                      <a:moveTo>
                        <a:pt x="23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55" y="0"/>
                        <a:pt x="61" y="3"/>
                        <a:pt x="65" y="7"/>
                      </a:cubicBezTo>
                      <a:cubicBezTo>
                        <a:pt x="69" y="11"/>
                        <a:pt x="71" y="16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22"/>
                        <a:pt x="71" y="22"/>
                        <a:pt x="71" y="22"/>
                      </a:cubicBezTo>
                      <a:cubicBezTo>
                        <a:pt x="71" y="34"/>
                        <a:pt x="71" y="34"/>
                        <a:pt x="71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22"/>
                        <a:pt x="62" y="22"/>
                        <a:pt x="62" y="22"/>
                      </a:cubicBezTo>
                      <a:cubicBezTo>
                        <a:pt x="62" y="19"/>
                        <a:pt x="60" y="16"/>
                        <a:pt x="58" y="14"/>
                      </a:cubicBezTo>
                      <a:cubicBezTo>
                        <a:pt x="56" y="11"/>
                        <a:pt x="53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19" y="10"/>
                        <a:pt x="16" y="11"/>
                        <a:pt x="14" y="14"/>
                      </a:cubicBezTo>
                      <a:cubicBezTo>
                        <a:pt x="11" y="16"/>
                        <a:pt x="10" y="19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16"/>
                        <a:pt x="3" y="11"/>
                        <a:pt x="7" y="7"/>
                      </a:cubicBezTo>
                      <a:cubicBezTo>
                        <a:pt x="11" y="3"/>
                        <a:pt x="17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lose/>
                    </a:path>
                  </a:pathLst>
                </a:custGeom>
                <a:solidFill>
                  <a:srgbClr val="7C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Rectangle 319"/>
                <p:cNvSpPr>
                  <a:spLocks noChangeArrowheads="1"/>
                </p:cNvSpPr>
                <p:nvPr/>
              </p:nvSpPr>
              <p:spPr bwMode="auto">
                <a:xfrm>
                  <a:off x="9739389" y="4470534"/>
                  <a:ext cx="1322914" cy="982844"/>
                </a:xfrm>
                <a:prstGeom prst="rect">
                  <a:avLst/>
                </a:prstGeom>
                <a:solidFill>
                  <a:srgbClr val="242424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320"/>
                <p:cNvSpPr>
                  <a:spLocks/>
                </p:cNvSpPr>
                <p:nvPr/>
              </p:nvSpPr>
              <p:spPr bwMode="auto">
                <a:xfrm>
                  <a:off x="9739389" y="4515379"/>
                  <a:ext cx="1322914" cy="646510"/>
                </a:xfrm>
                <a:custGeom>
                  <a:avLst/>
                  <a:gdLst>
                    <a:gd name="T0" fmla="*/ 354 w 354"/>
                    <a:gd name="T1" fmla="*/ 0 h 173"/>
                    <a:gd name="T2" fmla="*/ 354 w 354"/>
                    <a:gd name="T3" fmla="*/ 133 h 173"/>
                    <a:gd name="T4" fmla="*/ 182 w 354"/>
                    <a:gd name="T5" fmla="*/ 173 h 173"/>
                    <a:gd name="T6" fmla="*/ 0 w 354"/>
                    <a:gd name="T7" fmla="*/ 133 h 173"/>
                    <a:gd name="T8" fmla="*/ 0 w 354"/>
                    <a:gd name="T9" fmla="*/ 0 h 173"/>
                    <a:gd name="T10" fmla="*/ 354 w 354"/>
                    <a:gd name="T11" fmla="*/ 0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54" h="173">
                      <a:moveTo>
                        <a:pt x="354" y="0"/>
                      </a:moveTo>
                      <a:lnTo>
                        <a:pt x="354" y="133"/>
                      </a:lnTo>
                      <a:lnTo>
                        <a:pt x="182" y="173"/>
                      </a:lnTo>
                      <a:lnTo>
                        <a:pt x="0" y="133"/>
                      </a:lnTo>
                      <a:lnTo>
                        <a:pt x="0" y="0"/>
                      </a:lnTo>
                      <a:lnTo>
                        <a:pt x="354" y="0"/>
                      </a:lnTo>
                      <a:close/>
                    </a:path>
                  </a:pathLst>
                </a:custGeom>
                <a:solidFill>
                  <a:srgbClr val="420B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321"/>
                <p:cNvSpPr>
                  <a:spLocks/>
                </p:cNvSpPr>
                <p:nvPr/>
              </p:nvSpPr>
              <p:spPr bwMode="auto">
                <a:xfrm>
                  <a:off x="9702018" y="4451848"/>
                  <a:ext cx="1397655" cy="683881"/>
                </a:xfrm>
                <a:custGeom>
                  <a:avLst/>
                  <a:gdLst>
                    <a:gd name="T0" fmla="*/ 0 w 374"/>
                    <a:gd name="T1" fmla="*/ 0 h 183"/>
                    <a:gd name="T2" fmla="*/ 374 w 374"/>
                    <a:gd name="T3" fmla="*/ 0 h 183"/>
                    <a:gd name="T4" fmla="*/ 374 w 374"/>
                    <a:gd name="T5" fmla="*/ 140 h 183"/>
                    <a:gd name="T6" fmla="*/ 194 w 374"/>
                    <a:gd name="T7" fmla="*/ 183 h 183"/>
                    <a:gd name="T8" fmla="*/ 0 w 374"/>
                    <a:gd name="T9" fmla="*/ 140 h 183"/>
                    <a:gd name="T10" fmla="*/ 0 w 374"/>
                    <a:gd name="T11" fmla="*/ 0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74" h="183">
                      <a:moveTo>
                        <a:pt x="0" y="0"/>
                      </a:moveTo>
                      <a:lnTo>
                        <a:pt x="374" y="0"/>
                      </a:lnTo>
                      <a:lnTo>
                        <a:pt x="374" y="140"/>
                      </a:lnTo>
                      <a:lnTo>
                        <a:pt x="194" y="183"/>
                      </a:lnTo>
                      <a:lnTo>
                        <a:pt x="0" y="14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4C4C4C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Rectangle 322"/>
                <p:cNvSpPr>
                  <a:spLocks noChangeArrowheads="1"/>
                </p:cNvSpPr>
                <p:nvPr/>
              </p:nvSpPr>
              <p:spPr bwMode="auto">
                <a:xfrm>
                  <a:off x="10348526" y="5038564"/>
                  <a:ext cx="149482" cy="149483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Rectangle 323"/>
                <p:cNvSpPr>
                  <a:spLocks noChangeArrowheads="1"/>
                </p:cNvSpPr>
                <p:nvPr/>
              </p:nvSpPr>
              <p:spPr bwMode="auto">
                <a:xfrm>
                  <a:off x="10348526" y="5038564"/>
                  <a:ext cx="78479" cy="149483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324"/>
                <p:cNvSpPr>
                  <a:spLocks/>
                </p:cNvSpPr>
                <p:nvPr/>
              </p:nvSpPr>
              <p:spPr bwMode="auto">
                <a:xfrm>
                  <a:off x="10206520" y="4089356"/>
                  <a:ext cx="362495" cy="291490"/>
                </a:xfrm>
                <a:custGeom>
                  <a:avLst/>
                  <a:gdLst>
                    <a:gd name="T0" fmla="*/ 40 w 41"/>
                    <a:gd name="T1" fmla="*/ 0 h 33"/>
                    <a:gd name="T2" fmla="*/ 40 w 41"/>
                    <a:gd name="T3" fmla="*/ 11 h 33"/>
                    <a:gd name="T4" fmla="*/ 21 w 41"/>
                    <a:gd name="T5" fmla="*/ 32 h 33"/>
                    <a:gd name="T6" fmla="*/ 21 w 41"/>
                    <a:gd name="T7" fmla="*/ 32 h 33"/>
                    <a:gd name="T8" fmla="*/ 1 w 41"/>
                    <a:gd name="T9" fmla="*/ 14 h 33"/>
                    <a:gd name="T10" fmla="*/ 0 w 41"/>
                    <a:gd name="T11" fmla="*/ 2 h 33"/>
                    <a:gd name="T12" fmla="*/ 40 w 41"/>
                    <a:gd name="T1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1" h="33">
                      <a:moveTo>
                        <a:pt x="40" y="0"/>
                      </a:move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41" y="22"/>
                        <a:pt x="32" y="31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11" y="33"/>
                        <a:pt x="1" y="24"/>
                        <a:pt x="1" y="14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40" y="0"/>
                      </a:lnTo>
                      <a:close/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13" name="Group 112"/>
            <p:cNvGrpSpPr/>
            <p:nvPr/>
          </p:nvGrpSpPr>
          <p:grpSpPr>
            <a:xfrm>
              <a:off x="6920904" y="3098672"/>
              <a:ext cx="4057125" cy="2668528"/>
              <a:chOff x="5029200" y="3111500"/>
              <a:chExt cx="2133600" cy="1403351"/>
            </a:xfrm>
          </p:grpSpPr>
          <p:sp>
            <p:nvSpPr>
              <p:cNvPr id="114" name="Freeform 734"/>
              <p:cNvSpPr>
                <a:spLocks/>
              </p:cNvSpPr>
              <p:nvPr/>
            </p:nvSpPr>
            <p:spPr bwMode="auto">
              <a:xfrm>
                <a:off x="5029200" y="3470275"/>
                <a:ext cx="2133600" cy="109538"/>
              </a:xfrm>
              <a:custGeom>
                <a:avLst/>
                <a:gdLst>
                  <a:gd name="T0" fmla="*/ 0 w 1344"/>
                  <a:gd name="T1" fmla="*/ 69 h 69"/>
                  <a:gd name="T2" fmla="*/ 201 w 1344"/>
                  <a:gd name="T3" fmla="*/ 5 h 69"/>
                  <a:gd name="T4" fmla="*/ 1195 w 1344"/>
                  <a:gd name="T5" fmla="*/ 0 h 69"/>
                  <a:gd name="T6" fmla="*/ 1344 w 1344"/>
                  <a:gd name="T7" fmla="*/ 69 h 69"/>
                  <a:gd name="T8" fmla="*/ 0 w 1344"/>
                  <a:gd name="T9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4" h="69">
                    <a:moveTo>
                      <a:pt x="0" y="69"/>
                    </a:moveTo>
                    <a:lnTo>
                      <a:pt x="201" y="5"/>
                    </a:lnTo>
                    <a:lnTo>
                      <a:pt x="1195" y="0"/>
                    </a:lnTo>
                    <a:lnTo>
                      <a:pt x="1344" y="69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BD9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735"/>
              <p:cNvSpPr>
                <a:spLocks/>
              </p:cNvSpPr>
              <p:nvPr/>
            </p:nvSpPr>
            <p:spPr bwMode="auto">
              <a:xfrm>
                <a:off x="5133975" y="3602038"/>
                <a:ext cx="161925" cy="912813"/>
              </a:xfrm>
              <a:custGeom>
                <a:avLst/>
                <a:gdLst>
                  <a:gd name="T0" fmla="*/ 102 w 102"/>
                  <a:gd name="T1" fmla="*/ 570 h 575"/>
                  <a:gd name="T2" fmla="*/ 45 w 102"/>
                  <a:gd name="T3" fmla="*/ 575 h 575"/>
                  <a:gd name="T4" fmla="*/ 0 w 102"/>
                  <a:gd name="T5" fmla="*/ 5 h 575"/>
                  <a:gd name="T6" fmla="*/ 57 w 102"/>
                  <a:gd name="T7" fmla="*/ 0 h 575"/>
                  <a:gd name="T8" fmla="*/ 102 w 102"/>
                  <a:gd name="T9" fmla="*/ 570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575">
                    <a:moveTo>
                      <a:pt x="102" y="570"/>
                    </a:moveTo>
                    <a:lnTo>
                      <a:pt x="45" y="575"/>
                    </a:lnTo>
                    <a:lnTo>
                      <a:pt x="0" y="5"/>
                    </a:lnTo>
                    <a:lnTo>
                      <a:pt x="57" y="0"/>
                    </a:lnTo>
                    <a:lnTo>
                      <a:pt x="102" y="570"/>
                    </a:lnTo>
                    <a:close/>
                  </a:path>
                </a:pathLst>
              </a:custGeom>
              <a:solidFill>
                <a:srgbClr val="B08C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736"/>
              <p:cNvSpPr>
                <a:spLocks/>
              </p:cNvSpPr>
              <p:nvPr/>
            </p:nvSpPr>
            <p:spPr bwMode="auto">
              <a:xfrm>
                <a:off x="6891338" y="3602038"/>
                <a:ext cx="161925" cy="912813"/>
              </a:xfrm>
              <a:custGeom>
                <a:avLst/>
                <a:gdLst>
                  <a:gd name="T0" fmla="*/ 0 w 102"/>
                  <a:gd name="T1" fmla="*/ 570 h 575"/>
                  <a:gd name="T2" fmla="*/ 57 w 102"/>
                  <a:gd name="T3" fmla="*/ 575 h 575"/>
                  <a:gd name="T4" fmla="*/ 102 w 102"/>
                  <a:gd name="T5" fmla="*/ 5 h 575"/>
                  <a:gd name="T6" fmla="*/ 45 w 102"/>
                  <a:gd name="T7" fmla="*/ 0 h 575"/>
                  <a:gd name="T8" fmla="*/ 0 w 102"/>
                  <a:gd name="T9" fmla="*/ 570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575">
                    <a:moveTo>
                      <a:pt x="0" y="570"/>
                    </a:moveTo>
                    <a:lnTo>
                      <a:pt x="57" y="575"/>
                    </a:lnTo>
                    <a:lnTo>
                      <a:pt x="102" y="5"/>
                    </a:lnTo>
                    <a:lnTo>
                      <a:pt x="45" y="0"/>
                    </a:lnTo>
                    <a:lnTo>
                      <a:pt x="0" y="570"/>
                    </a:lnTo>
                    <a:close/>
                  </a:path>
                </a:pathLst>
              </a:custGeom>
              <a:solidFill>
                <a:srgbClr val="B08C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737"/>
              <p:cNvSpPr>
                <a:spLocks/>
              </p:cNvSpPr>
              <p:nvPr/>
            </p:nvSpPr>
            <p:spPr bwMode="auto">
              <a:xfrm>
                <a:off x="6899275" y="4311650"/>
                <a:ext cx="98425" cy="96838"/>
              </a:xfrm>
              <a:custGeom>
                <a:avLst/>
                <a:gdLst>
                  <a:gd name="T0" fmla="*/ 0 w 62"/>
                  <a:gd name="T1" fmla="*/ 61 h 61"/>
                  <a:gd name="T2" fmla="*/ 57 w 62"/>
                  <a:gd name="T3" fmla="*/ 61 h 61"/>
                  <a:gd name="T4" fmla="*/ 62 w 62"/>
                  <a:gd name="T5" fmla="*/ 0 h 61"/>
                  <a:gd name="T6" fmla="*/ 5 w 62"/>
                  <a:gd name="T7" fmla="*/ 0 h 61"/>
                  <a:gd name="T8" fmla="*/ 0 w 62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61">
                    <a:moveTo>
                      <a:pt x="0" y="61"/>
                    </a:moveTo>
                    <a:lnTo>
                      <a:pt x="57" y="61"/>
                    </a:lnTo>
                    <a:lnTo>
                      <a:pt x="62" y="0"/>
                    </a:lnTo>
                    <a:lnTo>
                      <a:pt x="5" y="0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9C7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738"/>
              <p:cNvSpPr>
                <a:spLocks/>
              </p:cNvSpPr>
              <p:nvPr/>
            </p:nvSpPr>
            <p:spPr bwMode="auto">
              <a:xfrm>
                <a:off x="5191125" y="4311650"/>
                <a:ext cx="96838" cy="96838"/>
              </a:xfrm>
              <a:custGeom>
                <a:avLst/>
                <a:gdLst>
                  <a:gd name="T0" fmla="*/ 4 w 61"/>
                  <a:gd name="T1" fmla="*/ 61 h 61"/>
                  <a:gd name="T2" fmla="*/ 61 w 61"/>
                  <a:gd name="T3" fmla="*/ 61 h 61"/>
                  <a:gd name="T4" fmla="*/ 57 w 61"/>
                  <a:gd name="T5" fmla="*/ 0 h 61"/>
                  <a:gd name="T6" fmla="*/ 0 w 61"/>
                  <a:gd name="T7" fmla="*/ 0 h 61"/>
                  <a:gd name="T8" fmla="*/ 4 w 61"/>
                  <a:gd name="T9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61">
                    <a:moveTo>
                      <a:pt x="4" y="61"/>
                    </a:moveTo>
                    <a:lnTo>
                      <a:pt x="61" y="61"/>
                    </a:lnTo>
                    <a:lnTo>
                      <a:pt x="57" y="0"/>
                    </a:lnTo>
                    <a:lnTo>
                      <a:pt x="0" y="0"/>
                    </a:lnTo>
                    <a:lnTo>
                      <a:pt x="4" y="61"/>
                    </a:lnTo>
                    <a:close/>
                  </a:path>
                </a:pathLst>
              </a:custGeom>
              <a:solidFill>
                <a:srgbClr val="9C7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739"/>
              <p:cNvSpPr>
                <a:spLocks/>
              </p:cNvSpPr>
              <p:nvPr/>
            </p:nvSpPr>
            <p:spPr bwMode="auto">
              <a:xfrm>
                <a:off x="5106988" y="3672345"/>
                <a:ext cx="1976438" cy="768350"/>
              </a:xfrm>
              <a:custGeom>
                <a:avLst/>
                <a:gdLst>
                  <a:gd name="T0" fmla="*/ 1212 w 1245"/>
                  <a:gd name="T1" fmla="*/ 484 h 484"/>
                  <a:gd name="T2" fmla="*/ 36 w 1245"/>
                  <a:gd name="T3" fmla="*/ 484 h 484"/>
                  <a:gd name="T4" fmla="*/ 0 w 1245"/>
                  <a:gd name="T5" fmla="*/ 0 h 484"/>
                  <a:gd name="T6" fmla="*/ 1245 w 1245"/>
                  <a:gd name="T7" fmla="*/ 0 h 484"/>
                  <a:gd name="T8" fmla="*/ 1212 w 1245"/>
                  <a:gd name="T9" fmla="*/ 484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5" h="484">
                    <a:moveTo>
                      <a:pt x="1212" y="484"/>
                    </a:moveTo>
                    <a:lnTo>
                      <a:pt x="36" y="484"/>
                    </a:lnTo>
                    <a:lnTo>
                      <a:pt x="0" y="0"/>
                    </a:lnTo>
                    <a:lnTo>
                      <a:pt x="1245" y="0"/>
                    </a:lnTo>
                    <a:lnTo>
                      <a:pt x="1212" y="484"/>
                    </a:lnTo>
                    <a:close/>
                  </a:path>
                </a:pathLst>
              </a:custGeom>
              <a:solidFill>
                <a:srgbClr val="B08C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740"/>
              <p:cNvSpPr>
                <a:spLocks/>
              </p:cNvSpPr>
              <p:nvPr/>
            </p:nvSpPr>
            <p:spPr bwMode="auto">
              <a:xfrm>
                <a:off x="5106988" y="3598863"/>
                <a:ext cx="1976438" cy="98425"/>
              </a:xfrm>
              <a:custGeom>
                <a:avLst/>
                <a:gdLst>
                  <a:gd name="T0" fmla="*/ 1241 w 1245"/>
                  <a:gd name="T1" fmla="*/ 62 h 62"/>
                  <a:gd name="T2" fmla="*/ 1245 w 1245"/>
                  <a:gd name="T3" fmla="*/ 0 h 62"/>
                  <a:gd name="T4" fmla="*/ 0 w 1245"/>
                  <a:gd name="T5" fmla="*/ 0 h 62"/>
                  <a:gd name="T6" fmla="*/ 5 w 1245"/>
                  <a:gd name="T7" fmla="*/ 62 h 62"/>
                  <a:gd name="T8" fmla="*/ 1241 w 1245"/>
                  <a:gd name="T9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5" h="62">
                    <a:moveTo>
                      <a:pt x="1241" y="62"/>
                    </a:moveTo>
                    <a:lnTo>
                      <a:pt x="1245" y="0"/>
                    </a:lnTo>
                    <a:lnTo>
                      <a:pt x="0" y="0"/>
                    </a:lnTo>
                    <a:lnTo>
                      <a:pt x="5" y="62"/>
                    </a:lnTo>
                    <a:lnTo>
                      <a:pt x="1241" y="62"/>
                    </a:lnTo>
                    <a:close/>
                  </a:path>
                </a:pathLst>
              </a:custGeom>
              <a:solidFill>
                <a:srgbClr val="9C7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Rectangle 741"/>
              <p:cNvSpPr>
                <a:spLocks noChangeArrowheads="1"/>
              </p:cNvSpPr>
              <p:nvPr/>
            </p:nvSpPr>
            <p:spPr bwMode="auto">
              <a:xfrm>
                <a:off x="5029200" y="3579813"/>
                <a:ext cx="2133600" cy="87313"/>
              </a:xfrm>
              <a:prstGeom prst="rect">
                <a:avLst/>
              </a:prstGeom>
              <a:solidFill>
                <a:srgbClr val="B08C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742"/>
              <p:cNvSpPr>
                <a:spLocks/>
              </p:cNvSpPr>
              <p:nvPr/>
            </p:nvSpPr>
            <p:spPr bwMode="auto">
              <a:xfrm>
                <a:off x="7035800" y="3297238"/>
                <a:ext cx="14288" cy="109538"/>
              </a:xfrm>
              <a:custGeom>
                <a:avLst/>
                <a:gdLst>
                  <a:gd name="T0" fmla="*/ 0 w 4"/>
                  <a:gd name="T1" fmla="*/ 28 h 29"/>
                  <a:gd name="T2" fmla="*/ 2 w 4"/>
                  <a:gd name="T3" fmla="*/ 29 h 29"/>
                  <a:gd name="T4" fmla="*/ 4 w 4"/>
                  <a:gd name="T5" fmla="*/ 28 h 29"/>
                  <a:gd name="T6" fmla="*/ 4 w 4"/>
                  <a:gd name="T7" fmla="*/ 1 h 29"/>
                  <a:gd name="T8" fmla="*/ 2 w 4"/>
                  <a:gd name="T9" fmla="*/ 0 h 29"/>
                  <a:gd name="T10" fmla="*/ 0 w 4"/>
                  <a:gd name="T11" fmla="*/ 1 h 29"/>
                  <a:gd name="T12" fmla="*/ 0 w 4"/>
                  <a:gd name="T13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9">
                    <a:moveTo>
                      <a:pt x="0" y="28"/>
                    </a:moveTo>
                    <a:cubicBezTo>
                      <a:pt x="0" y="29"/>
                      <a:pt x="1" y="29"/>
                      <a:pt x="2" y="29"/>
                    </a:cubicBezTo>
                    <a:cubicBezTo>
                      <a:pt x="3" y="29"/>
                      <a:pt x="4" y="29"/>
                      <a:pt x="4" y="28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743"/>
              <p:cNvSpPr>
                <a:spLocks/>
              </p:cNvSpPr>
              <p:nvPr/>
            </p:nvSpPr>
            <p:spPr bwMode="auto">
              <a:xfrm>
                <a:off x="6424613" y="3382963"/>
                <a:ext cx="658813" cy="174625"/>
              </a:xfrm>
              <a:custGeom>
                <a:avLst/>
                <a:gdLst>
                  <a:gd name="T0" fmla="*/ 158 w 175"/>
                  <a:gd name="T1" fmla="*/ 2 h 46"/>
                  <a:gd name="T2" fmla="*/ 175 w 175"/>
                  <a:gd name="T3" fmla="*/ 46 h 46"/>
                  <a:gd name="T4" fmla="*/ 174 w 175"/>
                  <a:gd name="T5" fmla="*/ 46 h 46"/>
                  <a:gd name="T6" fmla="*/ 174 w 175"/>
                  <a:gd name="T7" fmla="*/ 46 h 46"/>
                  <a:gd name="T8" fmla="*/ 15 w 175"/>
                  <a:gd name="T9" fmla="*/ 46 h 46"/>
                  <a:gd name="T10" fmla="*/ 0 w 175"/>
                  <a:gd name="T11" fmla="*/ 3 h 46"/>
                  <a:gd name="T12" fmla="*/ 158 w 175"/>
                  <a:gd name="T13" fmla="*/ 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5" h="46">
                    <a:moveTo>
                      <a:pt x="158" y="2"/>
                    </a:moveTo>
                    <a:cubicBezTo>
                      <a:pt x="166" y="0"/>
                      <a:pt x="175" y="13"/>
                      <a:pt x="175" y="46"/>
                    </a:cubicBezTo>
                    <a:cubicBezTo>
                      <a:pt x="174" y="46"/>
                      <a:pt x="174" y="46"/>
                      <a:pt x="174" y="46"/>
                    </a:cubicBezTo>
                    <a:cubicBezTo>
                      <a:pt x="174" y="46"/>
                      <a:pt x="174" y="46"/>
                      <a:pt x="174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158" y="2"/>
                    </a:lnTo>
                    <a:close/>
                  </a:path>
                </a:pathLst>
              </a:custGeom>
              <a:solidFill>
                <a:srgbClr val="5A5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744"/>
              <p:cNvSpPr>
                <a:spLocks/>
              </p:cNvSpPr>
              <p:nvPr/>
            </p:nvSpPr>
            <p:spPr bwMode="auto">
              <a:xfrm>
                <a:off x="6359525" y="3327400"/>
                <a:ext cx="120650" cy="230188"/>
              </a:xfrm>
              <a:custGeom>
                <a:avLst/>
                <a:gdLst>
                  <a:gd name="T0" fmla="*/ 32 w 32"/>
                  <a:gd name="T1" fmla="*/ 61 h 61"/>
                  <a:gd name="T2" fmla="*/ 0 w 32"/>
                  <a:gd name="T3" fmla="*/ 52 h 61"/>
                  <a:gd name="T4" fmla="*/ 32 w 32"/>
                  <a:gd name="T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61">
                    <a:moveTo>
                      <a:pt x="32" y="61"/>
                    </a:moveTo>
                    <a:cubicBezTo>
                      <a:pt x="32" y="0"/>
                      <a:pt x="2" y="7"/>
                      <a:pt x="0" y="52"/>
                    </a:cubicBezTo>
                    <a:lnTo>
                      <a:pt x="32" y="61"/>
                    </a:lnTo>
                    <a:close/>
                  </a:path>
                </a:pathLst>
              </a:cu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745"/>
              <p:cNvSpPr>
                <a:spLocks/>
              </p:cNvSpPr>
              <p:nvPr/>
            </p:nvSpPr>
            <p:spPr bwMode="auto">
              <a:xfrm>
                <a:off x="6635750" y="3111500"/>
                <a:ext cx="411163" cy="347663"/>
              </a:xfrm>
              <a:custGeom>
                <a:avLst/>
                <a:gdLst>
                  <a:gd name="T0" fmla="*/ 175 w 259"/>
                  <a:gd name="T1" fmla="*/ 202 h 219"/>
                  <a:gd name="T2" fmla="*/ 259 w 259"/>
                  <a:gd name="T3" fmla="*/ 12 h 219"/>
                  <a:gd name="T4" fmla="*/ 47 w 259"/>
                  <a:gd name="T5" fmla="*/ 0 h 219"/>
                  <a:gd name="T6" fmla="*/ 0 w 259"/>
                  <a:gd name="T7" fmla="*/ 219 h 219"/>
                  <a:gd name="T8" fmla="*/ 175 w 259"/>
                  <a:gd name="T9" fmla="*/ 202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9" h="219">
                    <a:moveTo>
                      <a:pt x="175" y="202"/>
                    </a:moveTo>
                    <a:lnTo>
                      <a:pt x="259" y="12"/>
                    </a:lnTo>
                    <a:lnTo>
                      <a:pt x="47" y="0"/>
                    </a:lnTo>
                    <a:lnTo>
                      <a:pt x="0" y="219"/>
                    </a:lnTo>
                    <a:lnTo>
                      <a:pt x="175" y="202"/>
                    </a:ln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746"/>
              <p:cNvSpPr>
                <a:spLocks noEditPoints="1"/>
              </p:cNvSpPr>
              <p:nvPr/>
            </p:nvSpPr>
            <p:spPr bwMode="auto">
              <a:xfrm>
                <a:off x="6691313" y="3225800"/>
                <a:ext cx="284163" cy="230188"/>
              </a:xfrm>
              <a:custGeom>
                <a:avLst/>
                <a:gdLst>
                  <a:gd name="T0" fmla="*/ 72 w 75"/>
                  <a:gd name="T1" fmla="*/ 0 h 61"/>
                  <a:gd name="T2" fmla="*/ 25 w 75"/>
                  <a:gd name="T3" fmla="*/ 0 h 61"/>
                  <a:gd name="T4" fmla="*/ 21 w 75"/>
                  <a:gd name="T5" fmla="*/ 4 h 61"/>
                  <a:gd name="T6" fmla="*/ 1 w 75"/>
                  <a:gd name="T7" fmla="*/ 58 h 61"/>
                  <a:gd name="T8" fmla="*/ 3 w 75"/>
                  <a:gd name="T9" fmla="*/ 61 h 61"/>
                  <a:gd name="T10" fmla="*/ 50 w 75"/>
                  <a:gd name="T11" fmla="*/ 61 h 61"/>
                  <a:gd name="T12" fmla="*/ 55 w 75"/>
                  <a:gd name="T13" fmla="*/ 58 h 61"/>
                  <a:gd name="T14" fmla="*/ 74 w 75"/>
                  <a:gd name="T15" fmla="*/ 4 h 61"/>
                  <a:gd name="T16" fmla="*/ 72 w 75"/>
                  <a:gd name="T17" fmla="*/ 0 h 61"/>
                  <a:gd name="T18" fmla="*/ 50 w 75"/>
                  <a:gd name="T19" fmla="*/ 53 h 61"/>
                  <a:gd name="T20" fmla="*/ 46 w 75"/>
                  <a:gd name="T21" fmla="*/ 56 h 61"/>
                  <a:gd name="T22" fmla="*/ 13 w 75"/>
                  <a:gd name="T23" fmla="*/ 56 h 61"/>
                  <a:gd name="T24" fmla="*/ 11 w 75"/>
                  <a:gd name="T25" fmla="*/ 53 h 61"/>
                  <a:gd name="T26" fmla="*/ 28 w 75"/>
                  <a:gd name="T27" fmla="*/ 8 h 61"/>
                  <a:gd name="T28" fmla="*/ 32 w 75"/>
                  <a:gd name="T29" fmla="*/ 5 h 61"/>
                  <a:gd name="T30" fmla="*/ 65 w 75"/>
                  <a:gd name="T31" fmla="*/ 5 h 61"/>
                  <a:gd name="T32" fmla="*/ 66 w 75"/>
                  <a:gd name="T33" fmla="*/ 8 h 61"/>
                  <a:gd name="T34" fmla="*/ 50 w 75"/>
                  <a:gd name="T35" fmla="*/ 5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61">
                    <a:moveTo>
                      <a:pt x="72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4" y="0"/>
                      <a:pt x="21" y="2"/>
                      <a:pt x="21" y="4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60"/>
                      <a:pt x="1" y="61"/>
                      <a:pt x="3" y="61"/>
                    </a:cubicBezTo>
                    <a:cubicBezTo>
                      <a:pt x="50" y="61"/>
                      <a:pt x="50" y="61"/>
                      <a:pt x="50" y="61"/>
                    </a:cubicBezTo>
                    <a:cubicBezTo>
                      <a:pt x="52" y="61"/>
                      <a:pt x="54" y="60"/>
                      <a:pt x="55" y="58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5" y="2"/>
                      <a:pt x="74" y="0"/>
                      <a:pt x="72" y="0"/>
                    </a:cubicBezTo>
                    <a:close/>
                    <a:moveTo>
                      <a:pt x="50" y="53"/>
                    </a:moveTo>
                    <a:cubicBezTo>
                      <a:pt x="49" y="55"/>
                      <a:pt x="47" y="56"/>
                      <a:pt x="46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6"/>
                      <a:pt x="11" y="55"/>
                      <a:pt x="11" y="53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6"/>
                      <a:pt x="30" y="5"/>
                      <a:pt x="32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6" y="5"/>
                      <a:pt x="67" y="6"/>
                      <a:pt x="66" y="8"/>
                    </a:cubicBezTo>
                    <a:lnTo>
                      <a:pt x="50" y="53"/>
                    </a:lnTo>
                    <a:close/>
                  </a:path>
                </a:pathLst>
              </a:cu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747"/>
              <p:cNvSpPr>
                <a:spLocks/>
              </p:cNvSpPr>
              <p:nvPr/>
            </p:nvSpPr>
            <p:spPr bwMode="auto">
              <a:xfrm>
                <a:off x="6630988" y="3429000"/>
                <a:ext cx="385763" cy="128588"/>
              </a:xfrm>
              <a:custGeom>
                <a:avLst/>
                <a:gdLst>
                  <a:gd name="T0" fmla="*/ 243 w 243"/>
                  <a:gd name="T1" fmla="*/ 81 h 81"/>
                  <a:gd name="T2" fmla="*/ 0 w 243"/>
                  <a:gd name="T3" fmla="*/ 81 h 81"/>
                  <a:gd name="T4" fmla="*/ 0 w 243"/>
                  <a:gd name="T5" fmla="*/ 0 h 81"/>
                  <a:gd name="T6" fmla="*/ 240 w 243"/>
                  <a:gd name="T7" fmla="*/ 0 h 81"/>
                  <a:gd name="T8" fmla="*/ 243 w 243"/>
                  <a:gd name="T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81">
                    <a:moveTo>
                      <a:pt x="243" y="81"/>
                    </a:moveTo>
                    <a:lnTo>
                      <a:pt x="0" y="81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43" y="81"/>
                    </a:lnTo>
                    <a:close/>
                  </a:path>
                </a:pathLst>
              </a:cu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Rectangle 748"/>
              <p:cNvSpPr>
                <a:spLocks noChangeArrowheads="1"/>
              </p:cNvSpPr>
              <p:nvPr/>
            </p:nvSpPr>
            <p:spPr bwMode="auto">
              <a:xfrm>
                <a:off x="6624638" y="3429000"/>
                <a:ext cx="381000" cy="131763"/>
              </a:xfrm>
              <a:prstGeom prst="rect">
                <a:avLst/>
              </a:prstGeom>
              <a:solidFill>
                <a:srgbClr val="5A5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749"/>
              <p:cNvSpPr>
                <a:spLocks/>
              </p:cNvSpPr>
              <p:nvPr/>
            </p:nvSpPr>
            <p:spPr bwMode="auto">
              <a:xfrm>
                <a:off x="6594475" y="3429000"/>
                <a:ext cx="30163" cy="131763"/>
              </a:xfrm>
              <a:custGeom>
                <a:avLst/>
                <a:gdLst>
                  <a:gd name="T0" fmla="*/ 8 w 8"/>
                  <a:gd name="T1" fmla="*/ 35 h 35"/>
                  <a:gd name="T2" fmla="*/ 3 w 8"/>
                  <a:gd name="T3" fmla="*/ 34 h 35"/>
                  <a:gd name="T4" fmla="*/ 0 w 8"/>
                  <a:gd name="T5" fmla="*/ 0 h 35"/>
                  <a:gd name="T6" fmla="*/ 8 w 8"/>
                  <a:gd name="T7" fmla="*/ 0 h 35"/>
                  <a:gd name="T8" fmla="*/ 8 w 8"/>
                  <a:gd name="T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35">
                    <a:moveTo>
                      <a:pt x="8" y="35"/>
                    </a:move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5" y="1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750"/>
              <p:cNvSpPr>
                <a:spLocks noChangeArrowheads="1"/>
              </p:cNvSpPr>
              <p:nvPr/>
            </p:nvSpPr>
            <p:spPr bwMode="auto">
              <a:xfrm>
                <a:off x="6616700" y="3429000"/>
                <a:ext cx="395288" cy="7938"/>
              </a:xfrm>
              <a:prstGeom prst="rect">
                <a:avLst/>
              </a:pr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Rectangle 751"/>
              <p:cNvSpPr>
                <a:spLocks noChangeArrowheads="1"/>
              </p:cNvSpPr>
              <p:nvPr/>
            </p:nvSpPr>
            <p:spPr bwMode="auto">
              <a:xfrm>
                <a:off x="6797675" y="3448050"/>
                <a:ext cx="184150" cy="33338"/>
              </a:xfrm>
              <a:prstGeom prst="rect">
                <a:avLst/>
              </a:prstGeom>
              <a:solidFill>
                <a:srgbClr val="474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6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About Company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066149" y="2811261"/>
            <a:ext cx="4992914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enimaOstebus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066148" y="2539496"/>
            <a:ext cx="1330446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Introduction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042635" y="3965122"/>
            <a:ext cx="501642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1042635" y="3693357"/>
            <a:ext cx="193203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Mission Statement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1089527" y="5118983"/>
            <a:ext cx="4969536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nn-NO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1089526" y="4847218"/>
            <a:ext cx="2466473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GB" sz="1600" b="1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Accounting &amp; Tax </a:t>
            </a:r>
            <a:r>
              <a:rPr lang="en-GB" sz="1600" b="1" dirty="0" err="1" smtClean="0">
                <a:solidFill>
                  <a:schemeClr val="tx1">
                    <a:lumMod val="50000"/>
                    <a:lumOff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Sistem</a:t>
            </a:r>
            <a:endParaRPr lang="en-GB" sz="1600" b="1" dirty="0">
              <a:solidFill>
                <a:schemeClr val="tx1">
                  <a:lumMod val="50000"/>
                  <a:lumOff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9" name="Oval 6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2" name="Rounded Rectangle 7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74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5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7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7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2377207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75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7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75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089153" y="2083472"/>
            <a:ext cx="3535680" cy="3535680"/>
            <a:chOff x="2089153" y="2191048"/>
            <a:chExt cx="3535680" cy="3535680"/>
          </a:xfrm>
        </p:grpSpPr>
        <p:sp>
          <p:nvSpPr>
            <p:cNvPr id="3" name="Block Arc 2"/>
            <p:cNvSpPr/>
            <p:nvPr/>
          </p:nvSpPr>
          <p:spPr>
            <a:xfrm flipH="1">
              <a:off x="2089153" y="2191048"/>
              <a:ext cx="3535680" cy="3535680"/>
            </a:xfrm>
            <a:prstGeom prst="blockArc">
              <a:avLst>
                <a:gd name="adj1" fmla="val 21059829"/>
                <a:gd name="adj2" fmla="val 16202892"/>
                <a:gd name="adj3" fmla="val 4205"/>
              </a:avLst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" name="Block Arc 3"/>
            <p:cNvSpPr/>
            <p:nvPr/>
          </p:nvSpPr>
          <p:spPr>
            <a:xfrm flipH="1">
              <a:off x="2336001" y="2437896"/>
              <a:ext cx="3041984" cy="3041984"/>
            </a:xfrm>
            <a:prstGeom prst="blockArc">
              <a:avLst>
                <a:gd name="adj1" fmla="val 19090874"/>
                <a:gd name="adj2" fmla="val 16202949"/>
                <a:gd name="adj3" fmla="val 5085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" name="Block Arc 4"/>
            <p:cNvSpPr/>
            <p:nvPr/>
          </p:nvSpPr>
          <p:spPr>
            <a:xfrm flipH="1">
              <a:off x="2581522" y="2683417"/>
              <a:ext cx="2550942" cy="2550942"/>
            </a:xfrm>
            <a:prstGeom prst="blockArc">
              <a:avLst>
                <a:gd name="adj1" fmla="val 1896788"/>
                <a:gd name="adj2" fmla="val 16212231"/>
                <a:gd name="adj3" fmla="val 6142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" name="Block Arc 5"/>
            <p:cNvSpPr/>
            <p:nvPr/>
          </p:nvSpPr>
          <p:spPr>
            <a:xfrm flipH="1">
              <a:off x="2847343" y="2949238"/>
              <a:ext cx="2019300" cy="2019300"/>
            </a:xfrm>
            <a:prstGeom prst="blockArc">
              <a:avLst>
                <a:gd name="adj1" fmla="val 594200"/>
                <a:gd name="adj2" fmla="val 16212547"/>
                <a:gd name="adj3" fmla="val 7246"/>
              </a:avLst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" name="Block Arc 6"/>
            <p:cNvSpPr/>
            <p:nvPr/>
          </p:nvSpPr>
          <p:spPr>
            <a:xfrm flipH="1">
              <a:off x="3094993" y="3196888"/>
              <a:ext cx="1524000" cy="1524000"/>
            </a:xfrm>
            <a:prstGeom prst="blockArc">
              <a:avLst>
                <a:gd name="adj1" fmla="val 4096636"/>
                <a:gd name="adj2" fmla="val 16213195"/>
                <a:gd name="adj3" fmla="val 9346"/>
              </a:avLst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8" name="Rectangle 7"/>
          <p:cNvSpPr/>
          <p:nvPr/>
        </p:nvSpPr>
        <p:spPr>
          <a:xfrm>
            <a:off x="3348798" y="3028466"/>
            <a:ext cx="4796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4</a:t>
            </a: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0%</a:t>
            </a:r>
            <a:endParaRPr lang="en-US" sz="1400" b="1" dirty="0">
              <a:latin typeface="Source Sans Pro" panose="020B0503030403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350402" y="2759079"/>
            <a:ext cx="4796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7</a:t>
            </a: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5%</a:t>
            </a:r>
            <a:endParaRPr lang="en-US" sz="1400" b="1" dirty="0">
              <a:latin typeface="Source Sans Pro" panose="020B050303040302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3348798" y="2513450"/>
            <a:ext cx="4796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5</a:t>
            </a: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0%</a:t>
            </a:r>
            <a:endParaRPr lang="en-US" sz="1400" b="1" dirty="0">
              <a:latin typeface="Source Sans Pro" panose="020B050303040302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50402" y="2258351"/>
            <a:ext cx="4796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90%</a:t>
            </a:r>
            <a:endParaRPr lang="en-US" sz="1400" b="1" dirty="0">
              <a:latin typeface="Source Sans Pro" panose="020B0503030403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3350402" y="1986941"/>
            <a:ext cx="47961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7</a:t>
            </a:r>
            <a:r>
              <a:rPr lang="en-US" sz="12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" panose="020B0503030403020204" pitchFamily="34" charset="0"/>
              </a:rPr>
              <a:t>0%</a:t>
            </a:r>
            <a:endParaRPr lang="en-US" sz="1400" b="1" dirty="0">
              <a:latin typeface="Source Sans Pro" panose="020B0503030403020204" pitchFamily="34" charset="0"/>
            </a:endParaRPr>
          </a:p>
        </p:txBody>
      </p:sp>
      <p:cxnSp>
        <p:nvCxnSpPr>
          <p:cNvPr id="13" name="Elbow Connector 12"/>
          <p:cNvCxnSpPr/>
          <p:nvPr/>
        </p:nvCxnSpPr>
        <p:spPr>
          <a:xfrm flipV="1">
            <a:off x="5449134" y="2080685"/>
            <a:ext cx="1267694" cy="1245786"/>
          </a:xfrm>
          <a:prstGeom prst="bentConnector3">
            <a:avLst>
              <a:gd name="adj1" fmla="val 39566"/>
            </a:avLst>
          </a:prstGeom>
          <a:ln w="12700">
            <a:solidFill>
              <a:schemeClr val="bg1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 flipV="1">
            <a:off x="5299205" y="2953012"/>
            <a:ext cx="1425572" cy="671774"/>
          </a:xfrm>
          <a:prstGeom prst="bentConnector3">
            <a:avLst>
              <a:gd name="adj1" fmla="val 60085"/>
            </a:avLst>
          </a:prstGeom>
          <a:ln w="12700">
            <a:solidFill>
              <a:schemeClr val="bg1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Elbow Connector 14"/>
          <p:cNvCxnSpPr/>
          <p:nvPr/>
        </p:nvCxnSpPr>
        <p:spPr>
          <a:xfrm>
            <a:off x="4758616" y="4115414"/>
            <a:ext cx="1958213" cy="576613"/>
          </a:xfrm>
          <a:prstGeom prst="bentConnector3">
            <a:avLst>
              <a:gd name="adj1" fmla="val 71732"/>
            </a:avLst>
          </a:prstGeom>
          <a:ln w="12700">
            <a:solidFill>
              <a:schemeClr val="bg1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15"/>
          <p:cNvCxnSpPr/>
          <p:nvPr/>
        </p:nvCxnSpPr>
        <p:spPr>
          <a:xfrm>
            <a:off x="4326667" y="4399133"/>
            <a:ext cx="2418012" cy="1260510"/>
          </a:xfrm>
          <a:prstGeom prst="bentConnector3">
            <a:avLst>
              <a:gd name="adj1" fmla="val 66411"/>
            </a:avLst>
          </a:prstGeom>
          <a:ln w="12700">
            <a:solidFill>
              <a:schemeClr val="bg1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5028910" y="3848478"/>
            <a:ext cx="1708304" cy="788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7855424" y="1684214"/>
            <a:ext cx="2273736" cy="691695"/>
            <a:chOff x="8689522" y="2412324"/>
            <a:chExt cx="2273736" cy="691695"/>
          </a:xfrm>
        </p:grpSpPr>
        <p:sp>
          <p:nvSpPr>
            <p:cNvPr id="19" name="TextBox 18"/>
            <p:cNvSpPr txBox="1"/>
            <p:nvPr/>
          </p:nvSpPr>
          <p:spPr>
            <a:xfrm>
              <a:off x="8689522" y="2412324"/>
              <a:ext cx="82266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Jewelry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855424" y="2570745"/>
            <a:ext cx="2273736" cy="691695"/>
            <a:chOff x="8689522" y="2412324"/>
            <a:chExt cx="2273736" cy="691695"/>
          </a:xfrm>
        </p:grpSpPr>
        <p:sp>
          <p:nvSpPr>
            <p:cNvPr id="22" name="TextBox 21"/>
            <p:cNvSpPr txBox="1"/>
            <p:nvPr/>
          </p:nvSpPr>
          <p:spPr>
            <a:xfrm>
              <a:off x="8689522" y="2412324"/>
              <a:ext cx="78739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Gadget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855424" y="3423719"/>
            <a:ext cx="2273736" cy="691695"/>
            <a:chOff x="8689522" y="2412324"/>
            <a:chExt cx="2273736" cy="691695"/>
          </a:xfrm>
        </p:grpSpPr>
        <p:sp>
          <p:nvSpPr>
            <p:cNvPr id="25" name="TextBox 24"/>
            <p:cNvSpPr txBox="1"/>
            <p:nvPr/>
          </p:nvSpPr>
          <p:spPr>
            <a:xfrm>
              <a:off x="8689522" y="2412324"/>
              <a:ext cx="59131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Food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6" name="Rectangle 25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855424" y="4295927"/>
            <a:ext cx="2273736" cy="691695"/>
            <a:chOff x="8689522" y="2412324"/>
            <a:chExt cx="2273736" cy="691695"/>
          </a:xfrm>
        </p:grpSpPr>
        <p:sp>
          <p:nvSpPr>
            <p:cNvPr id="28" name="TextBox 27"/>
            <p:cNvSpPr txBox="1"/>
            <p:nvPr/>
          </p:nvSpPr>
          <p:spPr>
            <a:xfrm>
              <a:off x="8689522" y="2412324"/>
              <a:ext cx="110440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Electronics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855424" y="5171859"/>
            <a:ext cx="2273736" cy="691695"/>
            <a:chOff x="8689522" y="2412324"/>
            <a:chExt cx="2273736" cy="691695"/>
          </a:xfrm>
        </p:grpSpPr>
        <p:sp>
          <p:nvSpPr>
            <p:cNvPr id="31" name="TextBox 30"/>
            <p:cNvSpPr txBox="1"/>
            <p:nvPr/>
          </p:nvSpPr>
          <p:spPr>
            <a:xfrm>
              <a:off x="8689522" y="2412324"/>
              <a:ext cx="7104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House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10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Value Commodity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0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02" name="Group 10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03" name="Oval 10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06" name="Rounded Rectangle 10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0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942614" y="4399134"/>
            <a:ext cx="585787" cy="585787"/>
            <a:chOff x="6942614" y="4399134"/>
            <a:chExt cx="585787" cy="585787"/>
          </a:xfrm>
        </p:grpSpPr>
        <p:sp>
          <p:nvSpPr>
            <p:cNvPr id="95" name="Oval 94"/>
            <p:cNvSpPr/>
            <p:nvPr/>
          </p:nvSpPr>
          <p:spPr>
            <a:xfrm>
              <a:off x="6942614" y="4399134"/>
              <a:ext cx="585787" cy="585787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16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112" name="Shape 940"/>
            <p:cNvSpPr/>
            <p:nvPr/>
          </p:nvSpPr>
          <p:spPr>
            <a:xfrm>
              <a:off x="7056552" y="4557139"/>
              <a:ext cx="366818" cy="24437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7" h="21600" extrusionOk="0">
                  <a:moveTo>
                    <a:pt x="18847" y="15749"/>
                  </a:moveTo>
                  <a:lnTo>
                    <a:pt x="2701" y="15749"/>
                  </a:lnTo>
                  <a:lnTo>
                    <a:pt x="2701" y="1346"/>
                  </a:lnTo>
                  <a:lnTo>
                    <a:pt x="18847" y="1346"/>
                  </a:lnTo>
                  <a:cubicBezTo>
                    <a:pt x="18847" y="1346"/>
                    <a:pt x="18847" y="15749"/>
                    <a:pt x="18847" y="15749"/>
                  </a:cubicBezTo>
                  <a:close/>
                  <a:moveTo>
                    <a:pt x="0" y="20510"/>
                  </a:moveTo>
                  <a:cubicBezTo>
                    <a:pt x="0" y="20510"/>
                    <a:pt x="-26" y="21600"/>
                    <a:pt x="1603" y="21600"/>
                  </a:cubicBezTo>
                  <a:cubicBezTo>
                    <a:pt x="2568" y="21600"/>
                    <a:pt x="6216" y="21600"/>
                    <a:pt x="9032" y="21600"/>
                  </a:cubicBezTo>
                  <a:cubicBezTo>
                    <a:pt x="9032" y="21600"/>
                    <a:pt x="10576" y="21600"/>
                    <a:pt x="12515" y="21600"/>
                  </a:cubicBezTo>
                  <a:cubicBezTo>
                    <a:pt x="15331" y="21600"/>
                    <a:pt x="18979" y="21600"/>
                    <a:pt x="19943" y="21600"/>
                  </a:cubicBezTo>
                  <a:cubicBezTo>
                    <a:pt x="21574" y="21600"/>
                    <a:pt x="21547" y="20510"/>
                    <a:pt x="21547" y="20510"/>
                  </a:cubicBezTo>
                  <a:lnTo>
                    <a:pt x="19418" y="16436"/>
                  </a:lnTo>
                  <a:cubicBezTo>
                    <a:pt x="19512" y="16224"/>
                    <a:pt x="19569" y="15977"/>
                    <a:pt x="19569" y="15711"/>
                  </a:cubicBezTo>
                  <a:lnTo>
                    <a:pt x="19569" y="1384"/>
                  </a:lnTo>
                  <a:cubicBezTo>
                    <a:pt x="19569" y="621"/>
                    <a:pt x="19123" y="0"/>
                    <a:pt x="18571" y="0"/>
                  </a:cubicBezTo>
                  <a:lnTo>
                    <a:pt x="2977" y="0"/>
                  </a:lnTo>
                  <a:cubicBezTo>
                    <a:pt x="2425" y="0"/>
                    <a:pt x="1979" y="621"/>
                    <a:pt x="1979" y="1384"/>
                  </a:cubicBezTo>
                  <a:lnTo>
                    <a:pt x="1979" y="15711"/>
                  </a:lnTo>
                  <a:cubicBezTo>
                    <a:pt x="1979" y="15978"/>
                    <a:pt x="2035" y="16224"/>
                    <a:pt x="2129" y="16436"/>
                  </a:cubicBezTo>
                  <a:cubicBezTo>
                    <a:pt x="2129" y="16436"/>
                    <a:pt x="0" y="20510"/>
                    <a:pt x="0" y="2051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6942614" y="2660119"/>
            <a:ext cx="585787" cy="585787"/>
            <a:chOff x="6942614" y="2660119"/>
            <a:chExt cx="585787" cy="585787"/>
          </a:xfrm>
        </p:grpSpPr>
        <p:sp>
          <p:nvSpPr>
            <p:cNvPr id="37" name="Oval 36"/>
            <p:cNvSpPr/>
            <p:nvPr/>
          </p:nvSpPr>
          <p:spPr>
            <a:xfrm>
              <a:off x="6942614" y="2660119"/>
              <a:ext cx="585787" cy="585787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113" name="AutoShape 8"/>
            <p:cNvSpPr>
              <a:spLocks/>
            </p:cNvSpPr>
            <p:nvPr/>
          </p:nvSpPr>
          <p:spPr bwMode="auto">
            <a:xfrm>
              <a:off x="7123808" y="2793969"/>
              <a:ext cx="222316" cy="304514"/>
            </a:xfrm>
            <a:custGeom>
              <a:avLst/>
              <a:gdLst>
                <a:gd name="T0" fmla="*/ 21600 w 21600"/>
                <a:gd name="T1" fmla="*/ 1825 h 21600"/>
                <a:gd name="T2" fmla="*/ 18155 w 21600"/>
                <a:gd name="T3" fmla="*/ 0 h 21600"/>
                <a:gd name="T4" fmla="*/ 3445 w 21600"/>
                <a:gd name="T5" fmla="*/ 0 h 21600"/>
                <a:gd name="T6" fmla="*/ 0 w 21600"/>
                <a:gd name="T7" fmla="*/ 1825 h 21600"/>
                <a:gd name="T8" fmla="*/ 0 w 21600"/>
                <a:gd name="T9" fmla="*/ 19775 h 21600"/>
                <a:gd name="T10" fmla="*/ 3445 w 21600"/>
                <a:gd name="T11" fmla="*/ 21600 h 21600"/>
                <a:gd name="T12" fmla="*/ 18155 w 21600"/>
                <a:gd name="T13" fmla="*/ 21600 h 21600"/>
                <a:gd name="T14" fmla="*/ 21600 w 21600"/>
                <a:gd name="T15" fmla="*/ 19775 h 21600"/>
                <a:gd name="T16" fmla="*/ 21600 w 21600"/>
                <a:gd name="T17" fmla="*/ 1825 h 21600"/>
                <a:gd name="T18" fmla="*/ 8984 w 21600"/>
                <a:gd name="T19" fmla="*/ 493 h 21600"/>
                <a:gd name="T20" fmla="*/ 12848 w 21600"/>
                <a:gd name="T21" fmla="*/ 493 h 21600"/>
                <a:gd name="T22" fmla="*/ 13128 w 21600"/>
                <a:gd name="T23" fmla="*/ 641 h 21600"/>
                <a:gd name="T24" fmla="*/ 12848 w 21600"/>
                <a:gd name="T25" fmla="*/ 789 h 21600"/>
                <a:gd name="T26" fmla="*/ 8984 w 21600"/>
                <a:gd name="T27" fmla="*/ 789 h 21600"/>
                <a:gd name="T28" fmla="*/ 8752 w 21600"/>
                <a:gd name="T29" fmla="*/ 641 h 21600"/>
                <a:gd name="T30" fmla="*/ 8984 w 21600"/>
                <a:gd name="T31" fmla="*/ 493 h 21600"/>
                <a:gd name="T32" fmla="*/ 12429 w 21600"/>
                <a:gd name="T33" fmla="*/ 20910 h 21600"/>
                <a:gd name="T34" fmla="*/ 9357 w 21600"/>
                <a:gd name="T35" fmla="*/ 20910 h 21600"/>
                <a:gd name="T36" fmla="*/ 8566 w 21600"/>
                <a:gd name="T37" fmla="*/ 20515 h 21600"/>
                <a:gd name="T38" fmla="*/ 9357 w 21600"/>
                <a:gd name="T39" fmla="*/ 20121 h 21600"/>
                <a:gd name="T40" fmla="*/ 12429 w 21600"/>
                <a:gd name="T41" fmla="*/ 20121 h 21600"/>
                <a:gd name="T42" fmla="*/ 13267 w 21600"/>
                <a:gd name="T43" fmla="*/ 20515 h 21600"/>
                <a:gd name="T44" fmla="*/ 12429 w 21600"/>
                <a:gd name="T45" fmla="*/ 20910 h 21600"/>
                <a:gd name="T46" fmla="*/ 20483 w 21600"/>
                <a:gd name="T47" fmla="*/ 19726 h 21600"/>
                <a:gd name="T48" fmla="*/ 1303 w 21600"/>
                <a:gd name="T49" fmla="*/ 19726 h 21600"/>
                <a:gd name="T50" fmla="*/ 1303 w 21600"/>
                <a:gd name="T51" fmla="*/ 1874 h 21600"/>
                <a:gd name="T52" fmla="*/ 20483 w 21600"/>
                <a:gd name="T53" fmla="*/ 1874 h 21600"/>
                <a:gd name="T54" fmla="*/ 20483 w 21600"/>
                <a:gd name="T55" fmla="*/ 19726 h 21600"/>
                <a:gd name="T56" fmla="*/ 20483 w 21600"/>
                <a:gd name="T57" fmla="*/ 19726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600" h="21600">
                  <a:moveTo>
                    <a:pt x="21600" y="1825"/>
                  </a:moveTo>
                  <a:cubicBezTo>
                    <a:pt x="21600" y="814"/>
                    <a:pt x="20064" y="0"/>
                    <a:pt x="18155" y="0"/>
                  </a:cubicBezTo>
                  <a:cubicBezTo>
                    <a:pt x="3445" y="0"/>
                    <a:pt x="3445" y="0"/>
                    <a:pt x="3445" y="0"/>
                  </a:cubicBezTo>
                  <a:cubicBezTo>
                    <a:pt x="1536" y="0"/>
                    <a:pt x="0" y="814"/>
                    <a:pt x="0" y="1825"/>
                  </a:cubicBezTo>
                  <a:cubicBezTo>
                    <a:pt x="0" y="19775"/>
                    <a:pt x="0" y="19775"/>
                    <a:pt x="0" y="19775"/>
                  </a:cubicBezTo>
                  <a:cubicBezTo>
                    <a:pt x="0" y="20786"/>
                    <a:pt x="1536" y="21600"/>
                    <a:pt x="3445" y="21600"/>
                  </a:cubicBezTo>
                  <a:cubicBezTo>
                    <a:pt x="18155" y="21600"/>
                    <a:pt x="18155" y="21600"/>
                    <a:pt x="18155" y="21600"/>
                  </a:cubicBezTo>
                  <a:cubicBezTo>
                    <a:pt x="20064" y="21600"/>
                    <a:pt x="21600" y="20786"/>
                    <a:pt x="21600" y="19775"/>
                  </a:cubicBezTo>
                  <a:lnTo>
                    <a:pt x="21600" y="1825"/>
                  </a:lnTo>
                  <a:close/>
                  <a:moveTo>
                    <a:pt x="8984" y="493"/>
                  </a:moveTo>
                  <a:cubicBezTo>
                    <a:pt x="12848" y="493"/>
                    <a:pt x="12848" y="493"/>
                    <a:pt x="12848" y="493"/>
                  </a:cubicBezTo>
                  <a:cubicBezTo>
                    <a:pt x="12988" y="493"/>
                    <a:pt x="13128" y="567"/>
                    <a:pt x="13128" y="641"/>
                  </a:cubicBezTo>
                  <a:cubicBezTo>
                    <a:pt x="13128" y="715"/>
                    <a:pt x="12988" y="789"/>
                    <a:pt x="12848" y="789"/>
                  </a:cubicBezTo>
                  <a:cubicBezTo>
                    <a:pt x="8984" y="789"/>
                    <a:pt x="8984" y="789"/>
                    <a:pt x="8984" y="789"/>
                  </a:cubicBezTo>
                  <a:cubicBezTo>
                    <a:pt x="8845" y="789"/>
                    <a:pt x="8752" y="715"/>
                    <a:pt x="8752" y="641"/>
                  </a:cubicBezTo>
                  <a:cubicBezTo>
                    <a:pt x="8752" y="567"/>
                    <a:pt x="8845" y="493"/>
                    <a:pt x="8984" y="493"/>
                  </a:cubicBezTo>
                  <a:close/>
                  <a:moveTo>
                    <a:pt x="12429" y="20910"/>
                  </a:moveTo>
                  <a:cubicBezTo>
                    <a:pt x="9357" y="20910"/>
                    <a:pt x="9357" y="20910"/>
                    <a:pt x="9357" y="20910"/>
                  </a:cubicBezTo>
                  <a:cubicBezTo>
                    <a:pt x="8891" y="20910"/>
                    <a:pt x="8566" y="20762"/>
                    <a:pt x="8566" y="20515"/>
                  </a:cubicBezTo>
                  <a:cubicBezTo>
                    <a:pt x="8566" y="20269"/>
                    <a:pt x="8891" y="20121"/>
                    <a:pt x="9357" y="20121"/>
                  </a:cubicBezTo>
                  <a:cubicBezTo>
                    <a:pt x="12429" y="20121"/>
                    <a:pt x="12429" y="20121"/>
                    <a:pt x="12429" y="20121"/>
                  </a:cubicBezTo>
                  <a:cubicBezTo>
                    <a:pt x="12895" y="20121"/>
                    <a:pt x="13267" y="20269"/>
                    <a:pt x="13267" y="20515"/>
                  </a:cubicBezTo>
                  <a:cubicBezTo>
                    <a:pt x="13267" y="20762"/>
                    <a:pt x="12895" y="20910"/>
                    <a:pt x="12429" y="20910"/>
                  </a:cubicBezTo>
                  <a:close/>
                  <a:moveTo>
                    <a:pt x="20483" y="19726"/>
                  </a:moveTo>
                  <a:cubicBezTo>
                    <a:pt x="1303" y="19726"/>
                    <a:pt x="1303" y="19726"/>
                    <a:pt x="1303" y="19726"/>
                  </a:cubicBezTo>
                  <a:cubicBezTo>
                    <a:pt x="1303" y="1874"/>
                    <a:pt x="1303" y="1874"/>
                    <a:pt x="1303" y="1874"/>
                  </a:cubicBezTo>
                  <a:cubicBezTo>
                    <a:pt x="20483" y="1874"/>
                    <a:pt x="20483" y="1874"/>
                    <a:pt x="20483" y="1874"/>
                  </a:cubicBezTo>
                  <a:lnTo>
                    <a:pt x="20483" y="19726"/>
                  </a:lnTo>
                  <a:close/>
                  <a:moveTo>
                    <a:pt x="20483" y="19726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/>
          </p:spPr>
          <p:txBody>
            <a:bodyPr lIns="0" tIns="0" rIns="0" bIns="0"/>
            <a:lstStyle/>
            <a:p>
              <a:endParaRPr lang="en-US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942614" y="3529627"/>
            <a:ext cx="585787" cy="585787"/>
            <a:chOff x="6942614" y="3529627"/>
            <a:chExt cx="585787" cy="585787"/>
          </a:xfrm>
        </p:grpSpPr>
        <p:sp>
          <p:nvSpPr>
            <p:cNvPr id="92" name="Oval 91"/>
            <p:cNvSpPr/>
            <p:nvPr/>
          </p:nvSpPr>
          <p:spPr>
            <a:xfrm>
              <a:off x="6942614" y="3529627"/>
              <a:ext cx="585787" cy="5857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16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114" name="Freeform 63"/>
            <p:cNvSpPr>
              <a:spLocks/>
            </p:cNvSpPr>
            <p:nvPr/>
          </p:nvSpPr>
          <p:spPr bwMode="auto">
            <a:xfrm>
              <a:off x="7028701" y="3746155"/>
              <a:ext cx="408116" cy="129217"/>
            </a:xfrm>
            <a:custGeom>
              <a:avLst/>
              <a:gdLst>
                <a:gd name="T0" fmla="*/ 618 w 723"/>
                <a:gd name="T1" fmla="*/ 132 h 227"/>
                <a:gd name="T2" fmla="*/ 611 w 723"/>
                <a:gd name="T3" fmla="*/ 115 h 227"/>
                <a:gd name="T4" fmla="*/ 560 w 723"/>
                <a:gd name="T5" fmla="*/ 21 h 227"/>
                <a:gd name="T6" fmla="*/ 526 w 723"/>
                <a:gd name="T7" fmla="*/ 1 h 227"/>
                <a:gd name="T8" fmla="*/ 491 w 723"/>
                <a:gd name="T9" fmla="*/ 0 h 227"/>
                <a:gd name="T10" fmla="*/ 456 w 723"/>
                <a:gd name="T11" fmla="*/ 21 h 227"/>
                <a:gd name="T12" fmla="*/ 439 w 723"/>
                <a:gd name="T13" fmla="*/ 52 h 227"/>
                <a:gd name="T14" fmla="*/ 445 w 723"/>
                <a:gd name="T15" fmla="*/ 61 h 227"/>
                <a:gd name="T16" fmla="*/ 464 w 723"/>
                <a:gd name="T17" fmla="*/ 25 h 227"/>
                <a:gd name="T18" fmla="*/ 491 w 723"/>
                <a:gd name="T19" fmla="*/ 8 h 227"/>
                <a:gd name="T20" fmla="*/ 517 w 723"/>
                <a:gd name="T21" fmla="*/ 25 h 227"/>
                <a:gd name="T22" fmla="*/ 568 w 723"/>
                <a:gd name="T23" fmla="*/ 118 h 227"/>
                <a:gd name="T24" fmla="*/ 572 w 723"/>
                <a:gd name="T25" fmla="*/ 156 h 227"/>
                <a:gd name="T26" fmla="*/ 542 w 723"/>
                <a:gd name="T27" fmla="*/ 169 h 227"/>
                <a:gd name="T28" fmla="*/ 457 w 723"/>
                <a:gd name="T29" fmla="*/ 169 h 227"/>
                <a:gd name="T30" fmla="*/ 467 w 723"/>
                <a:gd name="T31" fmla="*/ 159 h 227"/>
                <a:gd name="T32" fmla="*/ 464 w 723"/>
                <a:gd name="T33" fmla="*/ 115 h 227"/>
                <a:gd name="T34" fmla="*/ 428 w 723"/>
                <a:gd name="T35" fmla="*/ 48 h 227"/>
                <a:gd name="T36" fmla="*/ 413 w 723"/>
                <a:gd name="T37" fmla="*/ 21 h 227"/>
                <a:gd name="T38" fmla="*/ 379 w 723"/>
                <a:gd name="T39" fmla="*/ 1 h 227"/>
                <a:gd name="T40" fmla="*/ 344 w 723"/>
                <a:gd name="T41" fmla="*/ 0 h 227"/>
                <a:gd name="T42" fmla="*/ 310 w 723"/>
                <a:gd name="T43" fmla="*/ 21 h 227"/>
                <a:gd name="T44" fmla="*/ 293 w 723"/>
                <a:gd name="T45" fmla="*/ 51 h 227"/>
                <a:gd name="T46" fmla="*/ 298 w 723"/>
                <a:gd name="T47" fmla="*/ 61 h 227"/>
                <a:gd name="T48" fmla="*/ 318 w 723"/>
                <a:gd name="T49" fmla="*/ 25 h 227"/>
                <a:gd name="T50" fmla="*/ 344 w 723"/>
                <a:gd name="T51" fmla="*/ 8 h 227"/>
                <a:gd name="T52" fmla="*/ 371 w 723"/>
                <a:gd name="T53" fmla="*/ 25 h 227"/>
                <a:gd name="T54" fmla="*/ 422 w 723"/>
                <a:gd name="T55" fmla="*/ 118 h 227"/>
                <a:gd name="T56" fmla="*/ 425 w 723"/>
                <a:gd name="T57" fmla="*/ 156 h 227"/>
                <a:gd name="T58" fmla="*/ 395 w 723"/>
                <a:gd name="T59" fmla="*/ 169 h 227"/>
                <a:gd name="T60" fmla="*/ 311 w 723"/>
                <a:gd name="T61" fmla="*/ 169 h 227"/>
                <a:gd name="T62" fmla="*/ 321 w 723"/>
                <a:gd name="T63" fmla="*/ 159 h 227"/>
                <a:gd name="T64" fmla="*/ 317 w 723"/>
                <a:gd name="T65" fmla="*/ 115 h 227"/>
                <a:gd name="T66" fmla="*/ 266 w 723"/>
                <a:gd name="T67" fmla="*/ 21 h 227"/>
                <a:gd name="T68" fmla="*/ 232 w 723"/>
                <a:gd name="T69" fmla="*/ 1 h 227"/>
                <a:gd name="T70" fmla="*/ 198 w 723"/>
                <a:gd name="T71" fmla="*/ 0 h 227"/>
                <a:gd name="T72" fmla="*/ 163 w 723"/>
                <a:gd name="T73" fmla="*/ 21 h 227"/>
                <a:gd name="T74" fmla="*/ 112 w 723"/>
                <a:gd name="T75" fmla="*/ 115 h 227"/>
                <a:gd name="T76" fmla="*/ 108 w 723"/>
                <a:gd name="T77" fmla="*/ 122 h 227"/>
                <a:gd name="T78" fmla="*/ 119 w 723"/>
                <a:gd name="T79" fmla="*/ 120 h 227"/>
                <a:gd name="T80" fmla="*/ 120 w 723"/>
                <a:gd name="T81" fmla="*/ 118 h 227"/>
                <a:gd name="T82" fmla="*/ 171 w 723"/>
                <a:gd name="T83" fmla="*/ 25 h 227"/>
                <a:gd name="T84" fmla="*/ 198 w 723"/>
                <a:gd name="T85" fmla="*/ 8 h 227"/>
                <a:gd name="T86" fmla="*/ 224 w 723"/>
                <a:gd name="T87" fmla="*/ 25 h 227"/>
                <a:gd name="T88" fmla="*/ 275 w 723"/>
                <a:gd name="T89" fmla="*/ 118 h 227"/>
                <a:gd name="T90" fmla="*/ 279 w 723"/>
                <a:gd name="T91" fmla="*/ 156 h 227"/>
                <a:gd name="T92" fmla="*/ 249 w 723"/>
                <a:gd name="T93" fmla="*/ 169 h 227"/>
                <a:gd name="T94" fmla="*/ 147 w 723"/>
                <a:gd name="T95" fmla="*/ 169 h 227"/>
                <a:gd name="T96" fmla="*/ 116 w 723"/>
                <a:gd name="T97" fmla="*/ 156 h 227"/>
                <a:gd name="T98" fmla="*/ 115 w 723"/>
                <a:gd name="T99" fmla="*/ 130 h 227"/>
                <a:gd name="T100" fmla="*/ 105 w 723"/>
                <a:gd name="T101" fmla="*/ 132 h 227"/>
                <a:gd name="T102" fmla="*/ 0 w 723"/>
                <a:gd name="T103" fmla="*/ 177 h 227"/>
                <a:gd name="T104" fmla="*/ 238 w 723"/>
                <a:gd name="T105" fmla="*/ 227 h 227"/>
                <a:gd name="T106" fmla="*/ 485 w 723"/>
                <a:gd name="T107" fmla="*/ 227 h 227"/>
                <a:gd name="T108" fmla="*/ 723 w 723"/>
                <a:gd name="T109" fmla="*/ 177 h 227"/>
                <a:gd name="T110" fmla="*/ 618 w 723"/>
                <a:gd name="T111" fmla="*/ 13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23" h="227">
                  <a:moveTo>
                    <a:pt x="618" y="132"/>
                  </a:moveTo>
                  <a:cubicBezTo>
                    <a:pt x="616" y="126"/>
                    <a:pt x="613" y="120"/>
                    <a:pt x="611" y="115"/>
                  </a:cubicBezTo>
                  <a:cubicBezTo>
                    <a:pt x="560" y="21"/>
                    <a:pt x="560" y="21"/>
                    <a:pt x="560" y="21"/>
                  </a:cubicBezTo>
                  <a:cubicBezTo>
                    <a:pt x="553" y="9"/>
                    <a:pt x="540" y="1"/>
                    <a:pt x="526" y="1"/>
                  </a:cubicBezTo>
                  <a:cubicBezTo>
                    <a:pt x="526" y="1"/>
                    <a:pt x="503" y="0"/>
                    <a:pt x="491" y="0"/>
                  </a:cubicBezTo>
                  <a:cubicBezTo>
                    <a:pt x="476" y="0"/>
                    <a:pt x="463" y="8"/>
                    <a:pt x="456" y="21"/>
                  </a:cubicBezTo>
                  <a:cubicBezTo>
                    <a:pt x="439" y="52"/>
                    <a:pt x="439" y="52"/>
                    <a:pt x="439" y="52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64" y="25"/>
                    <a:pt x="464" y="25"/>
                    <a:pt x="464" y="25"/>
                  </a:cubicBezTo>
                  <a:cubicBezTo>
                    <a:pt x="470" y="15"/>
                    <a:pt x="480" y="8"/>
                    <a:pt x="491" y="8"/>
                  </a:cubicBezTo>
                  <a:cubicBezTo>
                    <a:pt x="502" y="8"/>
                    <a:pt x="512" y="15"/>
                    <a:pt x="517" y="25"/>
                  </a:cubicBezTo>
                  <a:cubicBezTo>
                    <a:pt x="568" y="118"/>
                    <a:pt x="568" y="118"/>
                    <a:pt x="568" y="118"/>
                  </a:cubicBezTo>
                  <a:cubicBezTo>
                    <a:pt x="574" y="129"/>
                    <a:pt x="580" y="144"/>
                    <a:pt x="572" y="156"/>
                  </a:cubicBezTo>
                  <a:cubicBezTo>
                    <a:pt x="564" y="168"/>
                    <a:pt x="548" y="169"/>
                    <a:pt x="542" y="169"/>
                  </a:cubicBezTo>
                  <a:cubicBezTo>
                    <a:pt x="457" y="169"/>
                    <a:pt x="457" y="169"/>
                    <a:pt x="457" y="169"/>
                  </a:cubicBezTo>
                  <a:cubicBezTo>
                    <a:pt x="461" y="166"/>
                    <a:pt x="465" y="163"/>
                    <a:pt x="467" y="159"/>
                  </a:cubicBezTo>
                  <a:cubicBezTo>
                    <a:pt x="478" y="144"/>
                    <a:pt x="470" y="127"/>
                    <a:pt x="464" y="115"/>
                  </a:cubicBezTo>
                  <a:cubicBezTo>
                    <a:pt x="428" y="48"/>
                    <a:pt x="428" y="48"/>
                    <a:pt x="428" y="48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06" y="9"/>
                    <a:pt x="393" y="1"/>
                    <a:pt x="379" y="1"/>
                  </a:cubicBezTo>
                  <a:cubicBezTo>
                    <a:pt x="379" y="1"/>
                    <a:pt x="347" y="0"/>
                    <a:pt x="344" y="0"/>
                  </a:cubicBezTo>
                  <a:cubicBezTo>
                    <a:pt x="330" y="0"/>
                    <a:pt x="317" y="8"/>
                    <a:pt x="310" y="21"/>
                  </a:cubicBezTo>
                  <a:cubicBezTo>
                    <a:pt x="293" y="51"/>
                    <a:pt x="293" y="51"/>
                    <a:pt x="293" y="51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18" y="25"/>
                    <a:pt x="318" y="25"/>
                    <a:pt x="318" y="25"/>
                  </a:cubicBezTo>
                  <a:cubicBezTo>
                    <a:pt x="323" y="15"/>
                    <a:pt x="333" y="8"/>
                    <a:pt x="344" y="8"/>
                  </a:cubicBezTo>
                  <a:cubicBezTo>
                    <a:pt x="355" y="8"/>
                    <a:pt x="365" y="15"/>
                    <a:pt x="371" y="25"/>
                  </a:cubicBezTo>
                  <a:cubicBezTo>
                    <a:pt x="422" y="118"/>
                    <a:pt x="422" y="118"/>
                    <a:pt x="422" y="118"/>
                  </a:cubicBezTo>
                  <a:cubicBezTo>
                    <a:pt x="427" y="129"/>
                    <a:pt x="434" y="144"/>
                    <a:pt x="425" y="156"/>
                  </a:cubicBezTo>
                  <a:cubicBezTo>
                    <a:pt x="417" y="168"/>
                    <a:pt x="402" y="169"/>
                    <a:pt x="395" y="169"/>
                  </a:cubicBezTo>
                  <a:cubicBezTo>
                    <a:pt x="311" y="169"/>
                    <a:pt x="311" y="169"/>
                    <a:pt x="311" y="169"/>
                  </a:cubicBezTo>
                  <a:cubicBezTo>
                    <a:pt x="315" y="166"/>
                    <a:pt x="318" y="163"/>
                    <a:pt x="321" y="159"/>
                  </a:cubicBezTo>
                  <a:cubicBezTo>
                    <a:pt x="331" y="144"/>
                    <a:pt x="324" y="127"/>
                    <a:pt x="317" y="115"/>
                  </a:cubicBezTo>
                  <a:cubicBezTo>
                    <a:pt x="266" y="21"/>
                    <a:pt x="266" y="21"/>
                    <a:pt x="266" y="21"/>
                  </a:cubicBezTo>
                  <a:cubicBezTo>
                    <a:pt x="260" y="9"/>
                    <a:pt x="246" y="1"/>
                    <a:pt x="232" y="1"/>
                  </a:cubicBezTo>
                  <a:cubicBezTo>
                    <a:pt x="232" y="1"/>
                    <a:pt x="200" y="0"/>
                    <a:pt x="198" y="0"/>
                  </a:cubicBezTo>
                  <a:cubicBezTo>
                    <a:pt x="183" y="0"/>
                    <a:pt x="170" y="8"/>
                    <a:pt x="163" y="21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1" y="117"/>
                    <a:pt x="109" y="119"/>
                    <a:pt x="108" y="122"/>
                  </a:cubicBezTo>
                  <a:cubicBezTo>
                    <a:pt x="111" y="121"/>
                    <a:pt x="115" y="121"/>
                    <a:pt x="119" y="120"/>
                  </a:cubicBezTo>
                  <a:cubicBezTo>
                    <a:pt x="119" y="120"/>
                    <a:pt x="120" y="119"/>
                    <a:pt x="120" y="118"/>
                  </a:cubicBezTo>
                  <a:cubicBezTo>
                    <a:pt x="171" y="25"/>
                    <a:pt x="171" y="25"/>
                    <a:pt x="171" y="25"/>
                  </a:cubicBezTo>
                  <a:cubicBezTo>
                    <a:pt x="177" y="15"/>
                    <a:pt x="187" y="8"/>
                    <a:pt x="198" y="8"/>
                  </a:cubicBezTo>
                  <a:cubicBezTo>
                    <a:pt x="208" y="8"/>
                    <a:pt x="219" y="15"/>
                    <a:pt x="224" y="25"/>
                  </a:cubicBezTo>
                  <a:cubicBezTo>
                    <a:pt x="275" y="118"/>
                    <a:pt x="275" y="118"/>
                    <a:pt x="275" y="118"/>
                  </a:cubicBezTo>
                  <a:cubicBezTo>
                    <a:pt x="281" y="129"/>
                    <a:pt x="287" y="144"/>
                    <a:pt x="279" y="156"/>
                  </a:cubicBezTo>
                  <a:cubicBezTo>
                    <a:pt x="270" y="168"/>
                    <a:pt x="255" y="169"/>
                    <a:pt x="249" y="169"/>
                  </a:cubicBezTo>
                  <a:cubicBezTo>
                    <a:pt x="147" y="169"/>
                    <a:pt x="147" y="169"/>
                    <a:pt x="147" y="169"/>
                  </a:cubicBezTo>
                  <a:cubicBezTo>
                    <a:pt x="140" y="169"/>
                    <a:pt x="125" y="168"/>
                    <a:pt x="116" y="156"/>
                  </a:cubicBezTo>
                  <a:cubicBezTo>
                    <a:pt x="111" y="147"/>
                    <a:pt x="112" y="138"/>
                    <a:pt x="115" y="130"/>
                  </a:cubicBezTo>
                  <a:cubicBezTo>
                    <a:pt x="112" y="130"/>
                    <a:pt x="106" y="132"/>
                    <a:pt x="105" y="132"/>
                  </a:cubicBezTo>
                  <a:cubicBezTo>
                    <a:pt x="42" y="151"/>
                    <a:pt x="0" y="177"/>
                    <a:pt x="0" y="177"/>
                  </a:cubicBezTo>
                  <a:cubicBezTo>
                    <a:pt x="0" y="177"/>
                    <a:pt x="107" y="227"/>
                    <a:pt x="238" y="227"/>
                  </a:cubicBezTo>
                  <a:cubicBezTo>
                    <a:pt x="485" y="227"/>
                    <a:pt x="485" y="227"/>
                    <a:pt x="485" y="227"/>
                  </a:cubicBezTo>
                  <a:cubicBezTo>
                    <a:pt x="617" y="227"/>
                    <a:pt x="723" y="177"/>
                    <a:pt x="723" y="177"/>
                  </a:cubicBezTo>
                  <a:cubicBezTo>
                    <a:pt x="723" y="177"/>
                    <a:pt x="681" y="151"/>
                    <a:pt x="618" y="13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942614" y="1790611"/>
            <a:ext cx="585787" cy="585787"/>
            <a:chOff x="6942614" y="1790611"/>
            <a:chExt cx="585787" cy="585787"/>
          </a:xfrm>
        </p:grpSpPr>
        <p:sp>
          <p:nvSpPr>
            <p:cNvPr id="34" name="Oval 33"/>
            <p:cNvSpPr/>
            <p:nvPr/>
          </p:nvSpPr>
          <p:spPr>
            <a:xfrm>
              <a:off x="6942614" y="1790611"/>
              <a:ext cx="585787" cy="585787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</a:endParaRPr>
            </a:p>
          </p:txBody>
        </p:sp>
        <p:sp>
          <p:nvSpPr>
            <p:cNvPr id="115" name="Shape 731"/>
            <p:cNvSpPr/>
            <p:nvPr/>
          </p:nvSpPr>
          <p:spPr>
            <a:xfrm>
              <a:off x="7123808" y="1949038"/>
              <a:ext cx="207389" cy="260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0"/>
                  </a:moveTo>
                  <a:cubicBezTo>
                    <a:pt x="4836" y="0"/>
                    <a:pt x="0" y="1447"/>
                    <a:pt x="0" y="3231"/>
                  </a:cubicBezTo>
                  <a:lnTo>
                    <a:pt x="0" y="4776"/>
                  </a:lnTo>
                  <a:cubicBezTo>
                    <a:pt x="0" y="6669"/>
                    <a:pt x="4836" y="8203"/>
                    <a:pt x="10799" y="8203"/>
                  </a:cubicBezTo>
                  <a:cubicBezTo>
                    <a:pt x="16764" y="8203"/>
                    <a:pt x="21600" y="6669"/>
                    <a:pt x="21600" y="4776"/>
                  </a:cubicBezTo>
                  <a:lnTo>
                    <a:pt x="21600" y="3231"/>
                  </a:lnTo>
                  <a:cubicBezTo>
                    <a:pt x="21600" y="1447"/>
                    <a:pt x="16764" y="0"/>
                    <a:pt x="10799" y="0"/>
                  </a:cubicBezTo>
                  <a:close/>
                  <a:moveTo>
                    <a:pt x="21195" y="8008"/>
                  </a:moveTo>
                  <a:cubicBezTo>
                    <a:pt x="19915" y="9488"/>
                    <a:pt x="15746" y="10572"/>
                    <a:pt x="10799" y="10572"/>
                  </a:cubicBezTo>
                  <a:cubicBezTo>
                    <a:pt x="5856" y="10572"/>
                    <a:pt x="1685" y="9488"/>
                    <a:pt x="405" y="8008"/>
                  </a:cubicBezTo>
                  <a:cubicBezTo>
                    <a:pt x="141" y="7702"/>
                    <a:pt x="0" y="7868"/>
                    <a:pt x="0" y="8007"/>
                  </a:cubicBezTo>
                  <a:cubicBezTo>
                    <a:pt x="0" y="8144"/>
                    <a:pt x="0" y="10898"/>
                    <a:pt x="0" y="10898"/>
                  </a:cubicBezTo>
                  <a:cubicBezTo>
                    <a:pt x="0" y="13061"/>
                    <a:pt x="4836" y="14814"/>
                    <a:pt x="10799" y="14814"/>
                  </a:cubicBezTo>
                  <a:cubicBezTo>
                    <a:pt x="16764" y="14814"/>
                    <a:pt x="21600" y="13061"/>
                    <a:pt x="21600" y="10898"/>
                  </a:cubicBezTo>
                  <a:cubicBezTo>
                    <a:pt x="21600" y="10898"/>
                    <a:pt x="21600" y="8144"/>
                    <a:pt x="21600" y="8007"/>
                  </a:cubicBezTo>
                  <a:cubicBezTo>
                    <a:pt x="21600" y="7868"/>
                    <a:pt x="21459" y="7702"/>
                    <a:pt x="21195" y="8008"/>
                  </a:cubicBezTo>
                  <a:close/>
                  <a:moveTo>
                    <a:pt x="21176" y="14285"/>
                  </a:moveTo>
                  <a:cubicBezTo>
                    <a:pt x="19876" y="15959"/>
                    <a:pt x="15722" y="17184"/>
                    <a:pt x="10799" y="17184"/>
                  </a:cubicBezTo>
                  <a:cubicBezTo>
                    <a:pt x="5878" y="17184"/>
                    <a:pt x="1724" y="15959"/>
                    <a:pt x="424" y="14285"/>
                  </a:cubicBezTo>
                  <a:cubicBezTo>
                    <a:pt x="147" y="13932"/>
                    <a:pt x="0" y="14121"/>
                    <a:pt x="0" y="14297"/>
                  </a:cubicBezTo>
                  <a:cubicBezTo>
                    <a:pt x="0" y="14472"/>
                    <a:pt x="0" y="16754"/>
                    <a:pt x="0" y="16754"/>
                  </a:cubicBezTo>
                  <a:cubicBezTo>
                    <a:pt x="0" y="19133"/>
                    <a:pt x="4836" y="21600"/>
                    <a:pt x="10799" y="21600"/>
                  </a:cubicBezTo>
                  <a:cubicBezTo>
                    <a:pt x="16764" y="21600"/>
                    <a:pt x="21600" y="19133"/>
                    <a:pt x="21600" y="16754"/>
                  </a:cubicBezTo>
                  <a:cubicBezTo>
                    <a:pt x="21600" y="16754"/>
                    <a:pt x="21600" y="14472"/>
                    <a:pt x="21600" y="14297"/>
                  </a:cubicBezTo>
                  <a:cubicBezTo>
                    <a:pt x="21600" y="14121"/>
                    <a:pt x="21453" y="13932"/>
                    <a:pt x="21176" y="14285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942614" y="5268642"/>
            <a:ext cx="585787" cy="585787"/>
            <a:chOff x="6942614" y="5268642"/>
            <a:chExt cx="585787" cy="585787"/>
          </a:xfrm>
        </p:grpSpPr>
        <p:sp>
          <p:nvSpPr>
            <p:cNvPr id="98" name="Oval 97"/>
            <p:cNvSpPr/>
            <p:nvPr/>
          </p:nvSpPr>
          <p:spPr>
            <a:xfrm>
              <a:off x="6942614" y="5268642"/>
              <a:ext cx="585787" cy="585787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7063400" y="5401889"/>
              <a:ext cx="343132" cy="287339"/>
              <a:chOff x="5099051" y="3930651"/>
              <a:chExt cx="390525" cy="327025"/>
            </a:xfrm>
            <a:solidFill>
              <a:schemeClr val="bg1"/>
            </a:solidFill>
          </p:grpSpPr>
          <p:sp>
            <p:nvSpPr>
              <p:cNvPr id="117" name="Freeform 103"/>
              <p:cNvSpPr>
                <a:spLocks/>
              </p:cNvSpPr>
              <p:nvPr/>
            </p:nvSpPr>
            <p:spPr bwMode="auto">
              <a:xfrm>
                <a:off x="5165726" y="4027488"/>
                <a:ext cx="255588" cy="230188"/>
              </a:xfrm>
              <a:custGeom>
                <a:avLst/>
                <a:gdLst>
                  <a:gd name="T0" fmla="*/ 0 w 161"/>
                  <a:gd name="T1" fmla="*/ 62 h 145"/>
                  <a:gd name="T2" fmla="*/ 0 w 161"/>
                  <a:gd name="T3" fmla="*/ 145 h 145"/>
                  <a:gd name="T4" fmla="*/ 31 w 161"/>
                  <a:gd name="T5" fmla="*/ 145 h 145"/>
                  <a:gd name="T6" fmla="*/ 130 w 161"/>
                  <a:gd name="T7" fmla="*/ 145 h 145"/>
                  <a:gd name="T8" fmla="*/ 161 w 161"/>
                  <a:gd name="T9" fmla="*/ 145 h 145"/>
                  <a:gd name="T10" fmla="*/ 161 w 161"/>
                  <a:gd name="T11" fmla="*/ 62 h 145"/>
                  <a:gd name="T12" fmla="*/ 81 w 161"/>
                  <a:gd name="T13" fmla="*/ 0 h 145"/>
                  <a:gd name="T14" fmla="*/ 0 w 161"/>
                  <a:gd name="T15" fmla="*/ 6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45">
                    <a:moveTo>
                      <a:pt x="0" y="62"/>
                    </a:moveTo>
                    <a:lnTo>
                      <a:pt x="0" y="145"/>
                    </a:lnTo>
                    <a:lnTo>
                      <a:pt x="31" y="145"/>
                    </a:lnTo>
                    <a:lnTo>
                      <a:pt x="130" y="145"/>
                    </a:lnTo>
                    <a:lnTo>
                      <a:pt x="161" y="145"/>
                    </a:lnTo>
                    <a:lnTo>
                      <a:pt x="161" y="62"/>
                    </a:lnTo>
                    <a:lnTo>
                      <a:pt x="81" y="0"/>
                    </a:lnTo>
                    <a:lnTo>
                      <a:pt x="0" y="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04"/>
              <p:cNvSpPr>
                <a:spLocks/>
              </p:cNvSpPr>
              <p:nvPr/>
            </p:nvSpPr>
            <p:spPr bwMode="auto">
              <a:xfrm>
                <a:off x="5099051" y="3930651"/>
                <a:ext cx="390525" cy="195263"/>
              </a:xfrm>
              <a:custGeom>
                <a:avLst/>
                <a:gdLst>
                  <a:gd name="T0" fmla="*/ 225 w 246"/>
                  <a:gd name="T1" fmla="*/ 80 h 123"/>
                  <a:gd name="T2" fmla="*/ 225 w 246"/>
                  <a:gd name="T3" fmla="*/ 21 h 123"/>
                  <a:gd name="T4" fmla="*/ 182 w 246"/>
                  <a:gd name="T5" fmla="*/ 21 h 123"/>
                  <a:gd name="T6" fmla="*/ 182 w 246"/>
                  <a:gd name="T7" fmla="*/ 47 h 123"/>
                  <a:gd name="T8" fmla="*/ 123 w 246"/>
                  <a:gd name="T9" fmla="*/ 0 h 123"/>
                  <a:gd name="T10" fmla="*/ 123 w 246"/>
                  <a:gd name="T11" fmla="*/ 0 h 123"/>
                  <a:gd name="T12" fmla="*/ 123 w 246"/>
                  <a:gd name="T13" fmla="*/ 0 h 123"/>
                  <a:gd name="T14" fmla="*/ 123 w 246"/>
                  <a:gd name="T15" fmla="*/ 0 h 123"/>
                  <a:gd name="T16" fmla="*/ 123 w 246"/>
                  <a:gd name="T17" fmla="*/ 0 h 123"/>
                  <a:gd name="T18" fmla="*/ 0 w 246"/>
                  <a:gd name="T19" fmla="*/ 97 h 123"/>
                  <a:gd name="T20" fmla="*/ 21 w 246"/>
                  <a:gd name="T21" fmla="*/ 123 h 123"/>
                  <a:gd name="T22" fmla="*/ 123 w 246"/>
                  <a:gd name="T23" fmla="*/ 42 h 123"/>
                  <a:gd name="T24" fmla="*/ 225 w 246"/>
                  <a:gd name="T25" fmla="*/ 123 h 123"/>
                  <a:gd name="T26" fmla="*/ 246 w 246"/>
                  <a:gd name="T27" fmla="*/ 97 h 123"/>
                  <a:gd name="T28" fmla="*/ 225 w 246"/>
                  <a:gd name="T29" fmla="*/ 8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6" h="123">
                    <a:moveTo>
                      <a:pt x="225" y="80"/>
                    </a:moveTo>
                    <a:lnTo>
                      <a:pt x="225" y="21"/>
                    </a:lnTo>
                    <a:lnTo>
                      <a:pt x="182" y="21"/>
                    </a:lnTo>
                    <a:lnTo>
                      <a:pt x="182" y="47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123" y="0"/>
                    </a:lnTo>
                    <a:lnTo>
                      <a:pt x="0" y="97"/>
                    </a:lnTo>
                    <a:lnTo>
                      <a:pt x="21" y="123"/>
                    </a:lnTo>
                    <a:lnTo>
                      <a:pt x="123" y="42"/>
                    </a:lnTo>
                    <a:lnTo>
                      <a:pt x="225" y="123"/>
                    </a:lnTo>
                    <a:lnTo>
                      <a:pt x="246" y="97"/>
                    </a:lnTo>
                    <a:lnTo>
                      <a:pt x="225" y="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38173843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4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5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6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65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7500"/>
                            </p:stCondLst>
                            <p:childTnLst>
                              <p:par>
                                <p:cTn id="5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0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05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1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2000"/>
                            </p:stCondLst>
                            <p:childTnLst>
                              <p:par>
                                <p:cTn id="8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500"/>
                            </p:stCondLst>
                            <p:childTnLst>
                              <p:par>
                                <p:cTn id="9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13000"/>
                            </p:stCondLst>
                            <p:childTnLst>
                              <p:par>
                                <p:cTn id="9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0" grpId="0"/>
      <p:bldP spid="11" grpId="0"/>
      <p:bldP spid="12" grpId="0"/>
      <p:bldP spid="100" grpId="0"/>
      <p:bldP spid="101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670074" y="4096335"/>
            <a:ext cx="3768535" cy="1351964"/>
            <a:chOff x="3822750" y="4251871"/>
            <a:chExt cx="3455987" cy="1239837"/>
          </a:xfrm>
        </p:grpSpPr>
        <p:grpSp>
          <p:nvGrpSpPr>
            <p:cNvPr id="27" name="Group 11"/>
            <p:cNvGrpSpPr>
              <a:grpSpLocks/>
            </p:cNvGrpSpPr>
            <p:nvPr/>
          </p:nvGrpSpPr>
          <p:grpSpPr bwMode="auto">
            <a:xfrm>
              <a:off x="3822750" y="4251871"/>
              <a:ext cx="3455987" cy="1239837"/>
              <a:chOff x="171" y="2983"/>
              <a:chExt cx="2836" cy="1018"/>
            </a:xfrm>
          </p:grpSpPr>
          <p:sp>
            <p:nvSpPr>
              <p:cNvPr id="29" name="AutoShape 12"/>
              <p:cNvSpPr>
                <a:spLocks noChangeArrowheads="1"/>
              </p:cNvSpPr>
              <p:nvPr/>
            </p:nvSpPr>
            <p:spPr bwMode="gray">
              <a:xfrm>
                <a:off x="171" y="2983"/>
                <a:ext cx="2829" cy="1018"/>
              </a:xfrm>
              <a:prstGeom prst="can">
                <a:avLst>
                  <a:gd name="adj" fmla="val 50000"/>
                </a:avLst>
              </a:prstGeom>
              <a:solidFill>
                <a:schemeClr val="accent3">
                  <a:lumMod val="50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30" name="Oval 13"/>
              <p:cNvSpPr>
                <a:spLocks noChangeArrowheads="1"/>
              </p:cNvSpPr>
              <p:nvPr/>
            </p:nvSpPr>
            <p:spPr bwMode="gray">
              <a:xfrm>
                <a:off x="171" y="2990"/>
                <a:ext cx="2836" cy="503"/>
              </a:xfrm>
              <a:prstGeom prst="ellipse">
                <a:avLst/>
              </a:prstGeom>
              <a:solidFill>
                <a:schemeClr val="accent3">
                  <a:lumMod val="50000"/>
                  <a:alpha val="6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sp>
          <p:nvSpPr>
            <p:cNvPr id="28" name="TextBox 27"/>
            <p:cNvSpPr txBox="1"/>
            <p:nvPr/>
          </p:nvSpPr>
          <p:spPr>
            <a:xfrm>
              <a:off x="4948051" y="4970244"/>
              <a:ext cx="1205388" cy="3104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Gather Data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983397" y="3367555"/>
            <a:ext cx="3119385" cy="1158085"/>
            <a:chOff x="4110087" y="3583533"/>
            <a:chExt cx="2860675" cy="1062038"/>
          </a:xfrm>
        </p:grpSpPr>
        <p:grpSp>
          <p:nvGrpSpPr>
            <p:cNvPr id="32" name="Group 14"/>
            <p:cNvGrpSpPr>
              <a:grpSpLocks/>
            </p:cNvGrpSpPr>
            <p:nvPr/>
          </p:nvGrpSpPr>
          <p:grpSpPr bwMode="auto">
            <a:xfrm>
              <a:off x="4110087" y="3583533"/>
              <a:ext cx="2860675" cy="1062038"/>
              <a:chOff x="394" y="2571"/>
              <a:chExt cx="2347" cy="871"/>
            </a:xfrm>
          </p:grpSpPr>
          <p:sp>
            <p:nvSpPr>
              <p:cNvPr id="34" name="AutoShape 15"/>
              <p:cNvSpPr>
                <a:spLocks noChangeArrowheads="1"/>
              </p:cNvSpPr>
              <p:nvPr/>
            </p:nvSpPr>
            <p:spPr bwMode="gray">
              <a:xfrm>
                <a:off x="394" y="2571"/>
                <a:ext cx="2347" cy="871"/>
              </a:xfrm>
              <a:prstGeom prst="can">
                <a:avLst>
                  <a:gd name="adj" fmla="val 50000"/>
                </a:avLst>
              </a:pr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35" name="Oval 16"/>
              <p:cNvSpPr>
                <a:spLocks noChangeArrowheads="1"/>
              </p:cNvSpPr>
              <p:nvPr/>
            </p:nvSpPr>
            <p:spPr bwMode="gray">
              <a:xfrm>
                <a:off x="394" y="2576"/>
                <a:ext cx="2347" cy="431"/>
              </a:xfrm>
              <a:prstGeom prst="ellipse">
                <a:avLst/>
              </a:prstGeom>
              <a:solidFill>
                <a:schemeClr val="accent3">
                  <a:lumMod val="75000"/>
                  <a:alpha val="6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4786287" y="4235192"/>
              <a:ext cx="1528918" cy="2963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5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Existing Demand</a:t>
              </a:r>
              <a:endParaRPr lang="en-US" sz="15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230940" y="2666473"/>
            <a:ext cx="2577560" cy="1094035"/>
            <a:chOff x="4337100" y="2940596"/>
            <a:chExt cx="2363787" cy="1003300"/>
          </a:xfrm>
        </p:grpSpPr>
        <p:grpSp>
          <p:nvGrpSpPr>
            <p:cNvPr id="37" name="Group 17"/>
            <p:cNvGrpSpPr>
              <a:grpSpLocks/>
            </p:cNvGrpSpPr>
            <p:nvPr/>
          </p:nvGrpSpPr>
          <p:grpSpPr bwMode="auto">
            <a:xfrm>
              <a:off x="4337100" y="2940596"/>
              <a:ext cx="2363787" cy="1003300"/>
              <a:chOff x="593" y="2111"/>
              <a:chExt cx="1940" cy="823"/>
            </a:xfrm>
          </p:grpSpPr>
          <p:sp>
            <p:nvSpPr>
              <p:cNvPr id="39" name="AutoShape 18"/>
              <p:cNvSpPr>
                <a:spLocks noChangeArrowheads="1"/>
              </p:cNvSpPr>
              <p:nvPr/>
            </p:nvSpPr>
            <p:spPr bwMode="gray">
              <a:xfrm>
                <a:off x="597" y="2111"/>
                <a:ext cx="1936" cy="823"/>
              </a:xfrm>
              <a:prstGeom prst="can">
                <a:avLst>
                  <a:gd name="adj" fmla="val 47144"/>
                </a:avLst>
              </a:pr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40" name="Oval 19"/>
              <p:cNvSpPr>
                <a:spLocks noChangeArrowheads="1"/>
              </p:cNvSpPr>
              <p:nvPr/>
            </p:nvSpPr>
            <p:spPr bwMode="gray">
              <a:xfrm>
                <a:off x="593" y="2115"/>
                <a:ext cx="1940" cy="383"/>
              </a:xfrm>
              <a:prstGeom prst="ellipse">
                <a:avLst/>
              </a:prstGeom>
              <a:solidFill>
                <a:schemeClr val="accent3">
                  <a:alpha val="6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4725105" y="3501973"/>
              <a:ext cx="1651285" cy="2963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5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Existing Costumer</a:t>
              </a:r>
              <a:endParaRPr lang="en-US" sz="15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506179" y="2069254"/>
            <a:ext cx="2056509" cy="896693"/>
            <a:chOff x="4589512" y="2392908"/>
            <a:chExt cx="1885950" cy="822325"/>
          </a:xfrm>
        </p:grpSpPr>
        <p:grpSp>
          <p:nvGrpSpPr>
            <p:cNvPr id="42" name="Group 20"/>
            <p:cNvGrpSpPr>
              <a:grpSpLocks/>
            </p:cNvGrpSpPr>
            <p:nvPr/>
          </p:nvGrpSpPr>
          <p:grpSpPr bwMode="auto">
            <a:xfrm>
              <a:off x="4589512" y="2392908"/>
              <a:ext cx="1885950" cy="822325"/>
              <a:chOff x="800" y="1773"/>
              <a:chExt cx="1548" cy="675"/>
            </a:xfrm>
          </p:grpSpPr>
          <p:sp>
            <p:nvSpPr>
              <p:cNvPr id="44" name="AutoShape 21"/>
              <p:cNvSpPr>
                <a:spLocks noChangeArrowheads="1"/>
              </p:cNvSpPr>
              <p:nvPr/>
            </p:nvSpPr>
            <p:spPr bwMode="gray">
              <a:xfrm>
                <a:off x="800" y="1773"/>
                <a:ext cx="1548" cy="675"/>
              </a:xfrm>
              <a:prstGeom prst="can">
                <a:avLst>
                  <a:gd name="adj" fmla="val 40000"/>
                </a:avLst>
              </a:prstGeom>
              <a:solidFill>
                <a:schemeClr val="accent3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  <p:sp>
            <p:nvSpPr>
              <p:cNvPr id="45" name="Oval 22"/>
              <p:cNvSpPr>
                <a:spLocks noChangeArrowheads="1"/>
              </p:cNvSpPr>
              <p:nvPr/>
            </p:nvSpPr>
            <p:spPr bwMode="gray">
              <a:xfrm>
                <a:off x="807" y="1773"/>
                <a:ext cx="1541" cy="270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  <a:alpha val="60000"/>
                </a:schemeClr>
              </a:solidFill>
              <a:ln w="9525" algn="ctr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SimSun" panose="02010600030101010101" pitchFamily="2" charset="-122"/>
                  </a:defRPr>
                </a:lvl9pPr>
              </a:lstStyle>
              <a:p>
                <a:pPr eaLnBrk="1" hangingPunct="1"/>
                <a:endParaRPr lang="zh-CN" altLang="en-US"/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5122252" y="2821164"/>
              <a:ext cx="856985" cy="3104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Leading</a:t>
              </a:r>
              <a:endParaRPr lang="en-US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4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The Marketing Hierarchy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2" name="Oval 5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5" name="Rounded Rectangle 5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7259788" y="3373634"/>
            <a:ext cx="3349998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siapare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sikareng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259787" y="3888689"/>
            <a:ext cx="335000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siapare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sikareng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259787" y="4374444"/>
            <a:ext cx="3349999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siapare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sikareng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7259786" y="4854012"/>
            <a:ext cx="3270383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amet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,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consectetur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adipiscing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elit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Sedatim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dolor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siapare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sikareng</a:t>
            </a:r>
            <a:endParaRPr lang="en-US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6758986" y="3389407"/>
            <a:ext cx="291629" cy="291629"/>
            <a:chOff x="7610554" y="2530860"/>
            <a:chExt cx="291629" cy="291629"/>
          </a:xfrm>
        </p:grpSpPr>
        <p:sp>
          <p:nvSpPr>
            <p:cNvPr id="66" name="Shape 4534"/>
            <p:cNvSpPr/>
            <p:nvPr/>
          </p:nvSpPr>
          <p:spPr>
            <a:xfrm>
              <a:off x="7610554" y="2530860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7668520" y="2582896"/>
              <a:ext cx="174965" cy="2215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200" b="1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Roboto" panose="02000000000000000000" pitchFamily="2" charset="0"/>
                  <a:cs typeface="Clear Sans Light" panose="020B0303030202020304" pitchFamily="34" charset="0"/>
                </a:rPr>
                <a:t>1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Roboto" panose="02000000000000000000" pitchFamily="2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758986" y="3892313"/>
            <a:ext cx="291629" cy="291629"/>
            <a:chOff x="7610554" y="3014716"/>
            <a:chExt cx="291629" cy="291629"/>
          </a:xfrm>
        </p:grpSpPr>
        <p:sp>
          <p:nvSpPr>
            <p:cNvPr id="69" name="Shape 4539"/>
            <p:cNvSpPr/>
            <p:nvPr/>
          </p:nvSpPr>
          <p:spPr>
            <a:xfrm>
              <a:off x="7610554" y="3014716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668520" y="3072423"/>
              <a:ext cx="174965" cy="2268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200" b="1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Roboto" panose="02000000000000000000" pitchFamily="2" charset="0"/>
                  <a:cs typeface="Clear Sans Light" panose="020B0303030202020304" pitchFamily="34" charset="0"/>
                </a:rPr>
                <a:t>2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Roboto" panose="02000000000000000000" pitchFamily="2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6758986" y="4395219"/>
            <a:ext cx="291629" cy="291629"/>
            <a:chOff x="7610554" y="3498572"/>
            <a:chExt cx="291629" cy="291629"/>
          </a:xfrm>
        </p:grpSpPr>
        <p:sp>
          <p:nvSpPr>
            <p:cNvPr id="72" name="Shape 4544"/>
            <p:cNvSpPr/>
            <p:nvPr/>
          </p:nvSpPr>
          <p:spPr>
            <a:xfrm>
              <a:off x="7610554" y="3498572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7668520" y="3549547"/>
              <a:ext cx="174965" cy="2268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200" b="1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Roboto" panose="02000000000000000000" pitchFamily="2" charset="0"/>
                  <a:cs typeface="Clear Sans Light" panose="020B0303030202020304" pitchFamily="34" charset="0"/>
                </a:rPr>
                <a:t>3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Roboto" panose="02000000000000000000" pitchFamily="2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6758986" y="4895560"/>
            <a:ext cx="291629" cy="291629"/>
            <a:chOff x="7610554" y="3979863"/>
            <a:chExt cx="291629" cy="291629"/>
          </a:xfrm>
        </p:grpSpPr>
        <p:sp>
          <p:nvSpPr>
            <p:cNvPr id="75" name="Shape 4549"/>
            <p:cNvSpPr/>
            <p:nvPr/>
          </p:nvSpPr>
          <p:spPr>
            <a:xfrm>
              <a:off x="7610554" y="3979863"/>
              <a:ext cx="291629" cy="2916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chemeClr val="bg1">
                  <a:lumMod val="50000"/>
                </a:schemeClr>
              </a:solidFill>
              <a:prstDash val="solid"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7668520" y="4030925"/>
              <a:ext cx="174965" cy="22685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70000"/>
                </a:lnSpc>
              </a:pPr>
              <a:r>
                <a:rPr lang="en-US" sz="1200" b="1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Roboto" panose="02000000000000000000" pitchFamily="2" charset="0"/>
                  <a:cs typeface="Clear Sans Light" panose="020B0303030202020304" pitchFamily="34" charset="0"/>
                </a:rPr>
                <a:t>4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Roboto" panose="02000000000000000000" pitchFamily="2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7" name="Text Placeholder 2"/>
          <p:cNvSpPr txBox="1">
            <a:spLocks/>
          </p:cNvSpPr>
          <p:nvPr/>
        </p:nvSpPr>
        <p:spPr>
          <a:xfrm>
            <a:off x="6700096" y="2274941"/>
            <a:ext cx="1924118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en-GB" sz="16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Commodity Case</a:t>
            </a:r>
            <a:endParaRPr lang="en-GB" sz="16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6700140" y="2546101"/>
            <a:ext cx="39096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donWakamare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2694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61" grpId="0"/>
      <p:bldP spid="62" grpId="0"/>
      <p:bldP spid="63" grpId="0"/>
      <p:bldP spid="64" grpId="0"/>
      <p:bldP spid="77" grpId="0"/>
      <p:bldP spid="7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6 Market Phases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4" name="Oval 4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7" name="Rounded Rectangle 4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519519" y="1958901"/>
            <a:ext cx="2427694" cy="839483"/>
            <a:chOff x="1494367" y="2274347"/>
            <a:chExt cx="2427694" cy="839483"/>
          </a:xfrm>
        </p:grpSpPr>
        <p:sp>
          <p:nvSpPr>
            <p:cNvPr id="54" name="Text Placeholder 2"/>
            <p:cNvSpPr txBox="1">
              <a:spLocks/>
            </p:cNvSpPr>
            <p:nvPr/>
          </p:nvSpPr>
          <p:spPr>
            <a:xfrm>
              <a:off x="1908601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Recovery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1054101" y="3328018"/>
            <a:ext cx="2382128" cy="839483"/>
            <a:chOff x="1539935" y="2274347"/>
            <a:chExt cx="2382128" cy="839483"/>
          </a:xfrm>
        </p:grpSpPr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1908603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Bullish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539935" y="2559832"/>
              <a:ext cx="2278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519519" y="4660432"/>
            <a:ext cx="2427698" cy="839483"/>
            <a:chOff x="1494367" y="2274347"/>
            <a:chExt cx="2427698" cy="839483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1908605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Distribution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160429" y="1958901"/>
            <a:ext cx="2433815" cy="839483"/>
            <a:chOff x="1603804" y="2274347"/>
            <a:chExt cx="2433815" cy="839483"/>
          </a:xfrm>
        </p:grpSpPr>
        <p:sp>
          <p:nvSpPr>
            <p:cNvPr id="63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Accumulation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8725203" y="3328018"/>
            <a:ext cx="2475438" cy="839483"/>
            <a:chOff x="1603804" y="2274347"/>
            <a:chExt cx="2475438" cy="839483"/>
          </a:xfrm>
        </p:grpSpPr>
        <p:sp>
          <p:nvSpPr>
            <p:cNvPr id="66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Warning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679271" y="2559832"/>
              <a:ext cx="239997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8160429" y="4660432"/>
            <a:ext cx="2433815" cy="839483"/>
            <a:chOff x="1603804" y="2274347"/>
            <a:chExt cx="2433815" cy="839483"/>
          </a:xfrm>
        </p:grpSpPr>
        <p:sp>
          <p:nvSpPr>
            <p:cNvPr id="69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Bearish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419389" y="2134501"/>
            <a:ext cx="3225479" cy="3225479"/>
            <a:chOff x="4419389" y="2134501"/>
            <a:chExt cx="3225479" cy="3225479"/>
          </a:xfrm>
        </p:grpSpPr>
        <p:sp>
          <p:nvSpPr>
            <p:cNvPr id="2" name="Flowchart: Connector 1"/>
            <p:cNvSpPr/>
            <p:nvPr/>
          </p:nvSpPr>
          <p:spPr>
            <a:xfrm>
              <a:off x="4419389" y="2134501"/>
              <a:ext cx="3225479" cy="3225479"/>
            </a:xfrm>
            <a:prstGeom prst="flowChartConnector">
              <a:avLst/>
            </a:prstGeom>
            <a:noFill/>
            <a:ln w="28575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5471768" y="3186880"/>
              <a:ext cx="1120720" cy="1120720"/>
              <a:chOff x="5471768" y="3186880"/>
              <a:chExt cx="1120720" cy="1120720"/>
            </a:xfrm>
          </p:grpSpPr>
          <p:sp>
            <p:nvSpPr>
              <p:cNvPr id="21" name="Freeform 20"/>
              <p:cNvSpPr/>
              <p:nvPr/>
            </p:nvSpPr>
            <p:spPr>
              <a:xfrm>
                <a:off x="5471768" y="3186880"/>
                <a:ext cx="1120720" cy="1120720"/>
              </a:xfrm>
              <a:custGeom>
                <a:avLst/>
                <a:gdLst>
                  <a:gd name="connsiteX0" fmla="*/ 0 w 1160777"/>
                  <a:gd name="connsiteY0" fmla="*/ 580389 h 1160777"/>
                  <a:gd name="connsiteX1" fmla="*/ 580389 w 1160777"/>
                  <a:gd name="connsiteY1" fmla="*/ 0 h 1160777"/>
                  <a:gd name="connsiteX2" fmla="*/ 1160778 w 1160777"/>
                  <a:gd name="connsiteY2" fmla="*/ 580389 h 1160777"/>
                  <a:gd name="connsiteX3" fmla="*/ 580389 w 1160777"/>
                  <a:gd name="connsiteY3" fmla="*/ 1160778 h 1160777"/>
                  <a:gd name="connsiteX4" fmla="*/ 0 w 1160777"/>
                  <a:gd name="connsiteY4" fmla="*/ 580389 h 1160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0777" h="1160777">
                    <a:moveTo>
                      <a:pt x="0" y="580389"/>
                    </a:moveTo>
                    <a:cubicBezTo>
                      <a:pt x="0" y="259849"/>
                      <a:pt x="259849" y="0"/>
                      <a:pt x="580389" y="0"/>
                    </a:cubicBezTo>
                    <a:cubicBezTo>
                      <a:pt x="900929" y="0"/>
                      <a:pt x="1160778" y="259849"/>
                      <a:pt x="1160778" y="580389"/>
                    </a:cubicBezTo>
                    <a:cubicBezTo>
                      <a:pt x="1160778" y="900929"/>
                      <a:pt x="900929" y="1160778"/>
                      <a:pt x="580389" y="1160778"/>
                    </a:cubicBezTo>
                    <a:cubicBezTo>
                      <a:pt x="259849" y="1160778"/>
                      <a:pt x="0" y="900929"/>
                      <a:pt x="0" y="580389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 cap="flat" cmpd="sng" algn="ctr">
                <a:solidFill>
                  <a:sysClr val="window" lastClr="FFFFFF">
                    <a:hueOff val="0"/>
                    <a:satOff val="0"/>
                    <a:lumOff val="0"/>
                    <a:alphaOff val="0"/>
                  </a:sysClr>
                </a:solidFill>
                <a:prstDash val="solid"/>
                <a:miter lim="800000"/>
              </a:ln>
              <a:effectLst/>
            </p:spPr>
            <p:style>
              <a:lnRef idx="2">
                <a:scrgbClr r="0" g="0" b="0"/>
              </a:lnRef>
              <a:fillRef idx="1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spcFirstLastPara="0" vert="horz" wrap="square" lIns="205552" tIns="205552" rIns="205552" bIns="205552" numCol="1" spcCol="1270" anchor="ctr" anchorCtr="0">
                <a:noAutofit/>
              </a:bodyPr>
              <a:lstStyle/>
              <a:p>
                <a:pPr lvl="0" algn="ctr" defTabSz="1244600">
                  <a:lnSpc>
                    <a:spcPct val="90000"/>
                  </a:lnSpc>
                  <a:spcBef>
                    <a:spcPct val="0"/>
                  </a:spcBef>
                  <a:spcAft>
                    <a:spcPct val="35000"/>
                  </a:spcAft>
                </a:pPr>
                <a:endParaRPr lang="en-US" sz="2800" kern="1200" dirty="0">
                  <a:solidFill>
                    <a:sysClr val="window" lastClr="FFFFFF"/>
                  </a:solidFill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" name="Group 70"/>
              <p:cNvGrpSpPr/>
              <p:nvPr/>
            </p:nvGrpSpPr>
            <p:grpSpPr>
              <a:xfrm>
                <a:off x="5699113" y="3455894"/>
                <a:ext cx="708620" cy="547385"/>
                <a:chOff x="5059339" y="4704186"/>
                <a:chExt cx="1660525" cy="1282700"/>
              </a:xfrm>
              <a:solidFill>
                <a:schemeClr val="bg1"/>
              </a:solidFill>
            </p:grpSpPr>
            <p:sp>
              <p:nvSpPr>
                <p:cNvPr id="72" name="Freeform 29"/>
                <p:cNvSpPr>
                  <a:spLocks noEditPoints="1"/>
                </p:cNvSpPr>
                <p:nvPr/>
              </p:nvSpPr>
              <p:spPr bwMode="auto">
                <a:xfrm>
                  <a:off x="5059339" y="4704186"/>
                  <a:ext cx="1660525" cy="895350"/>
                </a:xfrm>
                <a:custGeom>
                  <a:avLst/>
                  <a:gdLst>
                    <a:gd name="T0" fmla="*/ 862 w 1061"/>
                    <a:gd name="T1" fmla="*/ 572 h 572"/>
                    <a:gd name="T2" fmla="*/ 320 w 1061"/>
                    <a:gd name="T3" fmla="*/ 572 h 572"/>
                    <a:gd name="T4" fmla="*/ 290 w 1061"/>
                    <a:gd name="T5" fmla="*/ 548 h 572"/>
                    <a:gd name="T6" fmla="*/ 176 w 1061"/>
                    <a:gd name="T7" fmla="*/ 186 h 572"/>
                    <a:gd name="T8" fmla="*/ 16 w 1061"/>
                    <a:gd name="T9" fmla="*/ 58 h 572"/>
                    <a:gd name="T10" fmla="*/ 11 w 1061"/>
                    <a:gd name="T11" fmla="*/ 14 h 572"/>
                    <a:gd name="T12" fmla="*/ 55 w 1061"/>
                    <a:gd name="T13" fmla="*/ 17 h 572"/>
                    <a:gd name="T14" fmla="*/ 205 w 1061"/>
                    <a:gd name="T15" fmla="*/ 144 h 572"/>
                    <a:gd name="T16" fmla="*/ 1028 w 1061"/>
                    <a:gd name="T17" fmla="*/ 144 h 572"/>
                    <a:gd name="T18" fmla="*/ 1054 w 1061"/>
                    <a:gd name="T19" fmla="*/ 150 h 572"/>
                    <a:gd name="T20" fmla="*/ 1057 w 1061"/>
                    <a:gd name="T21" fmla="*/ 176 h 572"/>
                    <a:gd name="T22" fmla="*/ 891 w 1061"/>
                    <a:gd name="T23" fmla="*/ 553 h 572"/>
                    <a:gd name="T24" fmla="*/ 862 w 1061"/>
                    <a:gd name="T25" fmla="*/ 572 h 572"/>
                    <a:gd name="T26" fmla="*/ 343 w 1061"/>
                    <a:gd name="T27" fmla="*/ 501 h 572"/>
                    <a:gd name="T28" fmla="*/ 842 w 1061"/>
                    <a:gd name="T29" fmla="*/ 501 h 572"/>
                    <a:gd name="T30" fmla="*/ 980 w 1061"/>
                    <a:gd name="T31" fmla="*/ 180 h 572"/>
                    <a:gd name="T32" fmla="*/ 244 w 1061"/>
                    <a:gd name="T33" fmla="*/ 180 h 572"/>
                    <a:gd name="T34" fmla="*/ 343 w 1061"/>
                    <a:gd name="T35" fmla="*/ 501 h 5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61" h="572">
                      <a:moveTo>
                        <a:pt x="862" y="572"/>
                      </a:moveTo>
                      <a:cubicBezTo>
                        <a:pt x="320" y="572"/>
                        <a:pt x="320" y="572"/>
                        <a:pt x="320" y="572"/>
                      </a:cubicBezTo>
                      <a:cubicBezTo>
                        <a:pt x="307" y="572"/>
                        <a:pt x="295" y="561"/>
                        <a:pt x="290" y="548"/>
                      </a:cubicBezTo>
                      <a:cubicBezTo>
                        <a:pt x="176" y="186"/>
                        <a:pt x="176" y="186"/>
                        <a:pt x="176" y="186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2" y="48"/>
                        <a:pt x="0" y="28"/>
                        <a:pt x="11" y="14"/>
                      </a:cubicBezTo>
                      <a:cubicBezTo>
                        <a:pt x="21" y="0"/>
                        <a:pt x="41" y="6"/>
                        <a:pt x="55" y="17"/>
                      </a:cubicBezTo>
                      <a:cubicBezTo>
                        <a:pt x="205" y="144"/>
                        <a:pt x="205" y="144"/>
                        <a:pt x="205" y="144"/>
                      </a:cubicBezTo>
                      <a:cubicBezTo>
                        <a:pt x="1028" y="144"/>
                        <a:pt x="1028" y="144"/>
                        <a:pt x="1028" y="144"/>
                      </a:cubicBezTo>
                      <a:cubicBezTo>
                        <a:pt x="1039" y="144"/>
                        <a:pt x="1049" y="141"/>
                        <a:pt x="1054" y="150"/>
                      </a:cubicBezTo>
                      <a:cubicBezTo>
                        <a:pt x="1060" y="159"/>
                        <a:pt x="1061" y="166"/>
                        <a:pt x="1057" y="176"/>
                      </a:cubicBezTo>
                      <a:cubicBezTo>
                        <a:pt x="891" y="553"/>
                        <a:pt x="891" y="553"/>
                        <a:pt x="891" y="553"/>
                      </a:cubicBezTo>
                      <a:cubicBezTo>
                        <a:pt x="886" y="565"/>
                        <a:pt x="874" y="572"/>
                        <a:pt x="862" y="572"/>
                      </a:cubicBezTo>
                      <a:close/>
                      <a:moveTo>
                        <a:pt x="343" y="501"/>
                      </a:moveTo>
                      <a:cubicBezTo>
                        <a:pt x="842" y="501"/>
                        <a:pt x="842" y="501"/>
                        <a:pt x="842" y="501"/>
                      </a:cubicBezTo>
                      <a:cubicBezTo>
                        <a:pt x="980" y="180"/>
                        <a:pt x="980" y="180"/>
                        <a:pt x="980" y="180"/>
                      </a:cubicBezTo>
                      <a:cubicBezTo>
                        <a:pt x="244" y="180"/>
                        <a:pt x="244" y="180"/>
                        <a:pt x="244" y="180"/>
                      </a:cubicBezTo>
                      <a:lnTo>
                        <a:pt x="343" y="50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30"/>
                <p:cNvSpPr>
                  <a:spLocks/>
                </p:cNvSpPr>
                <p:nvPr/>
              </p:nvSpPr>
              <p:spPr bwMode="auto">
                <a:xfrm>
                  <a:off x="5599089" y="4926436"/>
                  <a:ext cx="153987" cy="641350"/>
                </a:xfrm>
                <a:custGeom>
                  <a:avLst/>
                  <a:gdLst>
                    <a:gd name="T0" fmla="*/ 81 w 98"/>
                    <a:gd name="T1" fmla="*/ 410 h 410"/>
                    <a:gd name="T2" fmla="*/ 65 w 98"/>
                    <a:gd name="T3" fmla="*/ 397 h 410"/>
                    <a:gd name="T4" fmla="*/ 1 w 98"/>
                    <a:gd name="T5" fmla="*/ 20 h 410"/>
                    <a:gd name="T6" fmla="*/ 14 w 98"/>
                    <a:gd name="T7" fmla="*/ 1 h 410"/>
                    <a:gd name="T8" fmla="*/ 32 w 98"/>
                    <a:gd name="T9" fmla="*/ 14 h 410"/>
                    <a:gd name="T10" fmla="*/ 96 w 98"/>
                    <a:gd name="T11" fmla="*/ 392 h 410"/>
                    <a:gd name="T12" fmla="*/ 84 w 98"/>
                    <a:gd name="T13" fmla="*/ 410 h 410"/>
                    <a:gd name="T14" fmla="*/ 81 w 98"/>
                    <a:gd name="T15" fmla="*/ 41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" h="410">
                      <a:moveTo>
                        <a:pt x="81" y="410"/>
                      </a:moveTo>
                      <a:cubicBezTo>
                        <a:pt x="73" y="410"/>
                        <a:pt x="67" y="405"/>
                        <a:pt x="65" y="397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11"/>
                        <a:pt x="5" y="3"/>
                        <a:pt x="14" y="1"/>
                      </a:cubicBezTo>
                      <a:cubicBezTo>
                        <a:pt x="22" y="0"/>
                        <a:pt x="30" y="6"/>
                        <a:pt x="32" y="14"/>
                      </a:cubicBezTo>
                      <a:cubicBezTo>
                        <a:pt x="96" y="392"/>
                        <a:pt x="96" y="392"/>
                        <a:pt x="96" y="392"/>
                      </a:cubicBezTo>
                      <a:cubicBezTo>
                        <a:pt x="98" y="400"/>
                        <a:pt x="92" y="408"/>
                        <a:pt x="84" y="410"/>
                      </a:cubicBezTo>
                      <a:cubicBezTo>
                        <a:pt x="83" y="410"/>
                        <a:pt x="82" y="410"/>
                        <a:pt x="81" y="4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31"/>
                <p:cNvSpPr>
                  <a:spLocks/>
                </p:cNvSpPr>
                <p:nvPr/>
              </p:nvSpPr>
              <p:spPr bwMode="auto">
                <a:xfrm>
                  <a:off x="5843564" y="4926436"/>
                  <a:ext cx="122237" cy="641350"/>
                </a:xfrm>
                <a:custGeom>
                  <a:avLst/>
                  <a:gdLst>
                    <a:gd name="T0" fmla="*/ 62 w 78"/>
                    <a:gd name="T1" fmla="*/ 410 h 410"/>
                    <a:gd name="T2" fmla="*/ 46 w 78"/>
                    <a:gd name="T3" fmla="*/ 396 h 410"/>
                    <a:gd name="T4" fmla="*/ 1 w 78"/>
                    <a:gd name="T5" fmla="*/ 19 h 410"/>
                    <a:gd name="T6" fmla="*/ 15 w 78"/>
                    <a:gd name="T7" fmla="*/ 1 h 410"/>
                    <a:gd name="T8" fmla="*/ 32 w 78"/>
                    <a:gd name="T9" fmla="*/ 15 h 410"/>
                    <a:gd name="T10" fmla="*/ 77 w 78"/>
                    <a:gd name="T11" fmla="*/ 392 h 410"/>
                    <a:gd name="T12" fmla="*/ 64 w 78"/>
                    <a:gd name="T13" fmla="*/ 410 h 410"/>
                    <a:gd name="T14" fmla="*/ 62 w 78"/>
                    <a:gd name="T15" fmla="*/ 410 h 4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8" h="410">
                      <a:moveTo>
                        <a:pt x="62" y="410"/>
                      </a:moveTo>
                      <a:cubicBezTo>
                        <a:pt x="54" y="410"/>
                        <a:pt x="47" y="404"/>
                        <a:pt x="46" y="396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0"/>
                        <a:pt x="6" y="2"/>
                        <a:pt x="15" y="1"/>
                      </a:cubicBezTo>
                      <a:cubicBezTo>
                        <a:pt x="23" y="0"/>
                        <a:pt x="31" y="6"/>
                        <a:pt x="32" y="15"/>
                      </a:cubicBezTo>
                      <a:cubicBezTo>
                        <a:pt x="77" y="392"/>
                        <a:pt x="77" y="392"/>
                        <a:pt x="77" y="392"/>
                      </a:cubicBezTo>
                      <a:cubicBezTo>
                        <a:pt x="78" y="401"/>
                        <a:pt x="72" y="409"/>
                        <a:pt x="64" y="410"/>
                      </a:cubicBezTo>
                      <a:cubicBezTo>
                        <a:pt x="63" y="410"/>
                        <a:pt x="62" y="410"/>
                        <a:pt x="62" y="4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32"/>
                <p:cNvSpPr>
                  <a:spLocks/>
                </p:cNvSpPr>
                <p:nvPr/>
              </p:nvSpPr>
              <p:spPr bwMode="auto">
                <a:xfrm>
                  <a:off x="6089627" y="4932786"/>
                  <a:ext cx="109537" cy="628650"/>
                </a:xfrm>
                <a:custGeom>
                  <a:avLst/>
                  <a:gdLst>
                    <a:gd name="T0" fmla="*/ 16 w 70"/>
                    <a:gd name="T1" fmla="*/ 402 h 402"/>
                    <a:gd name="T2" fmla="*/ 15 w 70"/>
                    <a:gd name="T3" fmla="*/ 402 h 402"/>
                    <a:gd name="T4" fmla="*/ 1 w 70"/>
                    <a:gd name="T5" fmla="*/ 385 h 402"/>
                    <a:gd name="T6" fmla="*/ 38 w 70"/>
                    <a:gd name="T7" fmla="*/ 15 h 402"/>
                    <a:gd name="T8" fmla="*/ 55 w 70"/>
                    <a:gd name="T9" fmla="*/ 1 h 402"/>
                    <a:gd name="T10" fmla="*/ 69 w 70"/>
                    <a:gd name="T11" fmla="*/ 18 h 402"/>
                    <a:gd name="T12" fmla="*/ 32 w 70"/>
                    <a:gd name="T13" fmla="*/ 388 h 402"/>
                    <a:gd name="T14" fmla="*/ 16 w 70"/>
                    <a:gd name="T15" fmla="*/ 402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0" h="402">
                      <a:moveTo>
                        <a:pt x="16" y="402"/>
                      </a:moveTo>
                      <a:cubicBezTo>
                        <a:pt x="16" y="402"/>
                        <a:pt x="15" y="402"/>
                        <a:pt x="15" y="402"/>
                      </a:cubicBezTo>
                      <a:cubicBezTo>
                        <a:pt x="6" y="401"/>
                        <a:pt x="0" y="393"/>
                        <a:pt x="1" y="385"/>
                      </a:cubicBezTo>
                      <a:cubicBezTo>
                        <a:pt x="38" y="15"/>
                        <a:pt x="38" y="15"/>
                        <a:pt x="38" y="15"/>
                      </a:cubicBezTo>
                      <a:cubicBezTo>
                        <a:pt x="39" y="7"/>
                        <a:pt x="47" y="0"/>
                        <a:pt x="55" y="1"/>
                      </a:cubicBezTo>
                      <a:cubicBezTo>
                        <a:pt x="64" y="2"/>
                        <a:pt x="70" y="10"/>
                        <a:pt x="69" y="18"/>
                      </a:cubicBezTo>
                      <a:cubicBezTo>
                        <a:pt x="32" y="388"/>
                        <a:pt x="32" y="388"/>
                        <a:pt x="32" y="388"/>
                      </a:cubicBezTo>
                      <a:cubicBezTo>
                        <a:pt x="31" y="396"/>
                        <a:pt x="24" y="402"/>
                        <a:pt x="16" y="4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33"/>
                <p:cNvSpPr>
                  <a:spLocks/>
                </p:cNvSpPr>
                <p:nvPr/>
              </p:nvSpPr>
              <p:spPr bwMode="auto">
                <a:xfrm>
                  <a:off x="6238852" y="4943898"/>
                  <a:ext cx="271462" cy="614362"/>
                </a:xfrm>
                <a:custGeom>
                  <a:avLst/>
                  <a:gdLst>
                    <a:gd name="T0" fmla="*/ 18 w 173"/>
                    <a:gd name="T1" fmla="*/ 393 h 393"/>
                    <a:gd name="T2" fmla="*/ 12 w 173"/>
                    <a:gd name="T3" fmla="*/ 392 h 393"/>
                    <a:gd name="T4" fmla="*/ 3 w 173"/>
                    <a:gd name="T5" fmla="*/ 372 h 393"/>
                    <a:gd name="T6" fmla="*/ 140 w 173"/>
                    <a:gd name="T7" fmla="*/ 12 h 393"/>
                    <a:gd name="T8" fmla="*/ 160 w 173"/>
                    <a:gd name="T9" fmla="*/ 3 h 393"/>
                    <a:gd name="T10" fmla="*/ 169 w 173"/>
                    <a:gd name="T11" fmla="*/ 23 h 393"/>
                    <a:gd name="T12" fmla="*/ 33 w 173"/>
                    <a:gd name="T13" fmla="*/ 383 h 393"/>
                    <a:gd name="T14" fmla="*/ 18 w 173"/>
                    <a:gd name="T15" fmla="*/ 393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73" h="393">
                      <a:moveTo>
                        <a:pt x="18" y="393"/>
                      </a:moveTo>
                      <a:cubicBezTo>
                        <a:pt x="16" y="393"/>
                        <a:pt x="14" y="393"/>
                        <a:pt x="12" y="392"/>
                      </a:cubicBezTo>
                      <a:cubicBezTo>
                        <a:pt x="4" y="389"/>
                        <a:pt x="0" y="380"/>
                        <a:pt x="3" y="372"/>
                      </a:cubicBezTo>
                      <a:cubicBezTo>
                        <a:pt x="140" y="12"/>
                        <a:pt x="140" y="12"/>
                        <a:pt x="140" y="12"/>
                      </a:cubicBezTo>
                      <a:cubicBezTo>
                        <a:pt x="143" y="4"/>
                        <a:pt x="152" y="0"/>
                        <a:pt x="160" y="3"/>
                      </a:cubicBezTo>
                      <a:cubicBezTo>
                        <a:pt x="169" y="6"/>
                        <a:pt x="173" y="15"/>
                        <a:pt x="169" y="23"/>
                      </a:cubicBezTo>
                      <a:cubicBezTo>
                        <a:pt x="33" y="383"/>
                        <a:pt x="33" y="383"/>
                        <a:pt x="33" y="383"/>
                      </a:cubicBezTo>
                      <a:cubicBezTo>
                        <a:pt x="30" y="389"/>
                        <a:pt x="24" y="393"/>
                        <a:pt x="18" y="3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34"/>
                <p:cNvSpPr>
                  <a:spLocks/>
                </p:cNvSpPr>
                <p:nvPr/>
              </p:nvSpPr>
              <p:spPr bwMode="auto">
                <a:xfrm>
                  <a:off x="5405414" y="5097886"/>
                  <a:ext cx="1223962" cy="55562"/>
                </a:xfrm>
                <a:custGeom>
                  <a:avLst/>
                  <a:gdLst>
                    <a:gd name="T0" fmla="*/ 766 w 782"/>
                    <a:gd name="T1" fmla="*/ 36 h 36"/>
                    <a:gd name="T2" fmla="*/ 15 w 782"/>
                    <a:gd name="T3" fmla="*/ 36 h 36"/>
                    <a:gd name="T4" fmla="*/ 0 w 782"/>
                    <a:gd name="T5" fmla="*/ 18 h 36"/>
                    <a:gd name="T6" fmla="*/ 15 w 782"/>
                    <a:gd name="T7" fmla="*/ 0 h 36"/>
                    <a:gd name="T8" fmla="*/ 766 w 782"/>
                    <a:gd name="T9" fmla="*/ 0 h 36"/>
                    <a:gd name="T10" fmla="*/ 782 w 782"/>
                    <a:gd name="T11" fmla="*/ 18 h 36"/>
                    <a:gd name="T12" fmla="*/ 766 w 782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82" h="36">
                      <a:moveTo>
                        <a:pt x="766" y="36"/>
                      </a:move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7" y="36"/>
                        <a:pt x="0" y="27"/>
                        <a:pt x="0" y="18"/>
                      </a:cubicBezTo>
                      <a:cubicBezTo>
                        <a:pt x="0" y="9"/>
                        <a:pt x="7" y="0"/>
                        <a:pt x="15" y="0"/>
                      </a:cubicBezTo>
                      <a:cubicBezTo>
                        <a:pt x="766" y="0"/>
                        <a:pt x="766" y="0"/>
                        <a:pt x="766" y="0"/>
                      </a:cubicBezTo>
                      <a:cubicBezTo>
                        <a:pt x="775" y="0"/>
                        <a:pt x="782" y="9"/>
                        <a:pt x="782" y="18"/>
                      </a:cubicBezTo>
                      <a:cubicBezTo>
                        <a:pt x="782" y="27"/>
                        <a:pt x="775" y="36"/>
                        <a:pt x="766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35"/>
                <p:cNvSpPr>
                  <a:spLocks/>
                </p:cNvSpPr>
                <p:nvPr/>
              </p:nvSpPr>
              <p:spPr bwMode="auto">
                <a:xfrm>
                  <a:off x="5453039" y="5264573"/>
                  <a:ext cx="1077912" cy="55562"/>
                </a:xfrm>
                <a:custGeom>
                  <a:avLst/>
                  <a:gdLst>
                    <a:gd name="T0" fmla="*/ 673 w 688"/>
                    <a:gd name="T1" fmla="*/ 36 h 36"/>
                    <a:gd name="T2" fmla="*/ 16 w 688"/>
                    <a:gd name="T3" fmla="*/ 36 h 36"/>
                    <a:gd name="T4" fmla="*/ 0 w 688"/>
                    <a:gd name="T5" fmla="*/ 18 h 36"/>
                    <a:gd name="T6" fmla="*/ 16 w 688"/>
                    <a:gd name="T7" fmla="*/ 0 h 36"/>
                    <a:gd name="T8" fmla="*/ 673 w 688"/>
                    <a:gd name="T9" fmla="*/ 0 h 36"/>
                    <a:gd name="T10" fmla="*/ 688 w 688"/>
                    <a:gd name="T11" fmla="*/ 18 h 36"/>
                    <a:gd name="T12" fmla="*/ 673 w 688"/>
                    <a:gd name="T13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88" h="36">
                      <a:moveTo>
                        <a:pt x="673" y="36"/>
                      </a:move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7" y="36"/>
                        <a:pt x="0" y="27"/>
                        <a:pt x="0" y="18"/>
                      </a:cubicBezTo>
                      <a:cubicBezTo>
                        <a:pt x="0" y="9"/>
                        <a:pt x="7" y="0"/>
                        <a:pt x="16" y="0"/>
                      </a:cubicBezTo>
                      <a:cubicBezTo>
                        <a:pt x="673" y="0"/>
                        <a:pt x="673" y="0"/>
                        <a:pt x="673" y="0"/>
                      </a:cubicBezTo>
                      <a:cubicBezTo>
                        <a:pt x="681" y="0"/>
                        <a:pt x="688" y="9"/>
                        <a:pt x="688" y="18"/>
                      </a:cubicBezTo>
                      <a:cubicBezTo>
                        <a:pt x="688" y="27"/>
                        <a:pt x="681" y="36"/>
                        <a:pt x="67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36"/>
                <p:cNvSpPr>
                  <a:spLocks/>
                </p:cNvSpPr>
                <p:nvPr/>
              </p:nvSpPr>
              <p:spPr bwMode="auto">
                <a:xfrm>
                  <a:off x="5502252" y="5377286"/>
                  <a:ext cx="979487" cy="53975"/>
                </a:xfrm>
                <a:custGeom>
                  <a:avLst/>
                  <a:gdLst>
                    <a:gd name="T0" fmla="*/ 610 w 626"/>
                    <a:gd name="T1" fmla="*/ 35 h 35"/>
                    <a:gd name="T2" fmla="*/ 16 w 626"/>
                    <a:gd name="T3" fmla="*/ 35 h 35"/>
                    <a:gd name="T4" fmla="*/ 0 w 626"/>
                    <a:gd name="T5" fmla="*/ 17 h 35"/>
                    <a:gd name="T6" fmla="*/ 16 w 626"/>
                    <a:gd name="T7" fmla="*/ 0 h 35"/>
                    <a:gd name="T8" fmla="*/ 610 w 626"/>
                    <a:gd name="T9" fmla="*/ 0 h 35"/>
                    <a:gd name="T10" fmla="*/ 626 w 626"/>
                    <a:gd name="T11" fmla="*/ 17 h 35"/>
                    <a:gd name="T12" fmla="*/ 610 w 626"/>
                    <a:gd name="T13" fmla="*/ 35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26" h="35">
                      <a:moveTo>
                        <a:pt x="610" y="35"/>
                      </a:move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7" y="35"/>
                        <a:pt x="0" y="26"/>
                        <a:pt x="0" y="17"/>
                      </a:cubicBezTo>
                      <a:cubicBezTo>
                        <a:pt x="0" y="9"/>
                        <a:pt x="7" y="0"/>
                        <a:pt x="16" y="0"/>
                      </a:cubicBezTo>
                      <a:cubicBezTo>
                        <a:pt x="610" y="0"/>
                        <a:pt x="610" y="0"/>
                        <a:pt x="610" y="0"/>
                      </a:cubicBezTo>
                      <a:cubicBezTo>
                        <a:pt x="619" y="0"/>
                        <a:pt x="626" y="9"/>
                        <a:pt x="626" y="17"/>
                      </a:cubicBezTo>
                      <a:cubicBezTo>
                        <a:pt x="626" y="26"/>
                        <a:pt x="619" y="35"/>
                        <a:pt x="610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37"/>
                <p:cNvSpPr>
                  <a:spLocks/>
                </p:cNvSpPr>
                <p:nvPr/>
              </p:nvSpPr>
              <p:spPr bwMode="auto">
                <a:xfrm>
                  <a:off x="5516539" y="5526511"/>
                  <a:ext cx="931862" cy="407987"/>
                </a:xfrm>
                <a:custGeom>
                  <a:avLst/>
                  <a:gdLst>
                    <a:gd name="T0" fmla="*/ 579 w 596"/>
                    <a:gd name="T1" fmla="*/ 261 h 261"/>
                    <a:gd name="T2" fmla="*/ 18 w 596"/>
                    <a:gd name="T3" fmla="*/ 261 h 261"/>
                    <a:gd name="T4" fmla="*/ 5 w 596"/>
                    <a:gd name="T5" fmla="*/ 256 h 261"/>
                    <a:gd name="T6" fmla="*/ 0 w 596"/>
                    <a:gd name="T7" fmla="*/ 243 h 261"/>
                    <a:gd name="T8" fmla="*/ 9 w 596"/>
                    <a:gd name="T9" fmla="*/ 18 h 261"/>
                    <a:gd name="T10" fmla="*/ 27 w 596"/>
                    <a:gd name="T11" fmla="*/ 0 h 261"/>
                    <a:gd name="T12" fmla="*/ 44 w 596"/>
                    <a:gd name="T13" fmla="*/ 19 h 261"/>
                    <a:gd name="T14" fmla="*/ 36 w 596"/>
                    <a:gd name="T15" fmla="*/ 226 h 261"/>
                    <a:gd name="T16" fmla="*/ 579 w 596"/>
                    <a:gd name="T17" fmla="*/ 226 h 261"/>
                    <a:gd name="T18" fmla="*/ 596 w 596"/>
                    <a:gd name="T19" fmla="*/ 243 h 261"/>
                    <a:gd name="T20" fmla="*/ 579 w 596"/>
                    <a:gd name="T21" fmla="*/ 261 h 2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96" h="261">
                      <a:moveTo>
                        <a:pt x="579" y="261"/>
                      </a:moveTo>
                      <a:cubicBezTo>
                        <a:pt x="18" y="261"/>
                        <a:pt x="18" y="261"/>
                        <a:pt x="18" y="261"/>
                      </a:cubicBezTo>
                      <a:cubicBezTo>
                        <a:pt x="13" y="261"/>
                        <a:pt x="8" y="259"/>
                        <a:pt x="5" y="256"/>
                      </a:cubicBezTo>
                      <a:cubicBezTo>
                        <a:pt x="2" y="252"/>
                        <a:pt x="0" y="248"/>
                        <a:pt x="0" y="243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8"/>
                        <a:pt x="18" y="1"/>
                        <a:pt x="27" y="0"/>
                      </a:cubicBezTo>
                      <a:cubicBezTo>
                        <a:pt x="37" y="1"/>
                        <a:pt x="45" y="9"/>
                        <a:pt x="44" y="19"/>
                      </a:cubicBezTo>
                      <a:cubicBezTo>
                        <a:pt x="36" y="226"/>
                        <a:pt x="36" y="226"/>
                        <a:pt x="36" y="226"/>
                      </a:cubicBezTo>
                      <a:cubicBezTo>
                        <a:pt x="579" y="226"/>
                        <a:pt x="579" y="226"/>
                        <a:pt x="579" y="226"/>
                      </a:cubicBezTo>
                      <a:cubicBezTo>
                        <a:pt x="589" y="226"/>
                        <a:pt x="596" y="234"/>
                        <a:pt x="596" y="243"/>
                      </a:cubicBezTo>
                      <a:cubicBezTo>
                        <a:pt x="596" y="253"/>
                        <a:pt x="589" y="261"/>
                        <a:pt x="579" y="2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Oval 38"/>
                <p:cNvSpPr>
                  <a:spLocks noChangeArrowheads="1"/>
                </p:cNvSpPr>
                <p:nvPr/>
              </p:nvSpPr>
              <p:spPr bwMode="auto">
                <a:xfrm>
                  <a:off x="5437164" y="5783686"/>
                  <a:ext cx="206375" cy="203200"/>
                </a:xfrm>
                <a:prstGeom prst="ellipse">
                  <a:avLst/>
                </a:pr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Oval 39"/>
                <p:cNvSpPr>
                  <a:spLocks noChangeArrowheads="1"/>
                </p:cNvSpPr>
                <p:nvPr/>
              </p:nvSpPr>
              <p:spPr bwMode="auto">
                <a:xfrm>
                  <a:off x="6272189" y="5783686"/>
                  <a:ext cx="203200" cy="203200"/>
                </a:xfrm>
                <a:prstGeom prst="ellipse">
                  <a:avLst/>
                </a:prstGeom>
                <a:grpFill/>
                <a:ln>
                  <a:noFill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5" name="Group 14"/>
          <p:cNvGrpSpPr/>
          <p:nvPr/>
        </p:nvGrpSpPr>
        <p:grpSpPr>
          <a:xfrm>
            <a:off x="4492293" y="4502570"/>
            <a:ext cx="784503" cy="784503"/>
            <a:chOff x="4492293" y="4502570"/>
            <a:chExt cx="784503" cy="784503"/>
          </a:xfrm>
        </p:grpSpPr>
        <p:sp>
          <p:nvSpPr>
            <p:cNvPr id="8" name="Freeform 7"/>
            <p:cNvSpPr/>
            <p:nvPr/>
          </p:nvSpPr>
          <p:spPr>
            <a:xfrm>
              <a:off x="4492293" y="4502570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Freeform 328"/>
            <p:cNvSpPr>
              <a:spLocks noChangeAspect="1" noChangeArrowheads="1"/>
            </p:cNvSpPr>
            <p:nvPr/>
          </p:nvSpPr>
          <p:spPr bwMode="auto">
            <a:xfrm>
              <a:off x="4667631" y="4804022"/>
              <a:ext cx="408426" cy="227857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492293" y="2207405"/>
            <a:ext cx="784503" cy="784503"/>
            <a:chOff x="4492293" y="2207405"/>
            <a:chExt cx="784503" cy="784503"/>
          </a:xfrm>
        </p:grpSpPr>
        <p:sp>
          <p:nvSpPr>
            <p:cNvPr id="10" name="Freeform 9"/>
            <p:cNvSpPr/>
            <p:nvPr/>
          </p:nvSpPr>
          <p:spPr>
            <a:xfrm>
              <a:off x="4492293" y="2207405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4" name="Group 447"/>
            <p:cNvGrpSpPr>
              <a:grpSpLocks/>
            </p:cNvGrpSpPr>
            <p:nvPr/>
          </p:nvGrpSpPr>
          <p:grpSpPr bwMode="auto">
            <a:xfrm>
              <a:off x="4733233" y="2446440"/>
              <a:ext cx="309460" cy="309460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85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86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87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88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12" name="Group 11"/>
          <p:cNvGrpSpPr/>
          <p:nvPr/>
        </p:nvGrpSpPr>
        <p:grpSpPr>
          <a:xfrm>
            <a:off x="7262803" y="3354988"/>
            <a:ext cx="784503" cy="784503"/>
            <a:chOff x="7262803" y="3354988"/>
            <a:chExt cx="784503" cy="784503"/>
          </a:xfrm>
        </p:grpSpPr>
        <p:sp>
          <p:nvSpPr>
            <p:cNvPr id="5" name="Freeform 4"/>
            <p:cNvSpPr/>
            <p:nvPr/>
          </p:nvSpPr>
          <p:spPr>
            <a:xfrm>
              <a:off x="7262803" y="3354988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Shape 154"/>
            <p:cNvSpPr/>
            <p:nvPr/>
          </p:nvSpPr>
          <p:spPr>
            <a:xfrm>
              <a:off x="7514081" y="3580002"/>
              <a:ext cx="303873" cy="32413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260" extrusionOk="0">
                  <a:moveTo>
                    <a:pt x="11752" y="11733"/>
                  </a:moveTo>
                  <a:lnTo>
                    <a:pt x="9401" y="11733"/>
                  </a:lnTo>
                  <a:lnTo>
                    <a:pt x="9401" y="5975"/>
                  </a:lnTo>
                  <a:lnTo>
                    <a:pt x="11752" y="5975"/>
                  </a:lnTo>
                  <a:cubicBezTo>
                    <a:pt x="11752" y="5975"/>
                    <a:pt x="11752" y="11733"/>
                    <a:pt x="11752" y="11733"/>
                  </a:cubicBezTo>
                  <a:close/>
                  <a:moveTo>
                    <a:pt x="11752" y="15276"/>
                  </a:moveTo>
                  <a:lnTo>
                    <a:pt x="9401" y="15276"/>
                  </a:lnTo>
                  <a:lnTo>
                    <a:pt x="9401" y="12951"/>
                  </a:lnTo>
                  <a:lnTo>
                    <a:pt x="11752" y="12951"/>
                  </a:lnTo>
                  <a:cubicBezTo>
                    <a:pt x="11752" y="12951"/>
                    <a:pt x="11752" y="15276"/>
                    <a:pt x="11752" y="15276"/>
                  </a:cubicBezTo>
                  <a:close/>
                  <a:moveTo>
                    <a:pt x="20789" y="13227"/>
                  </a:moveTo>
                  <a:lnTo>
                    <a:pt x="18761" y="11523"/>
                  </a:lnTo>
                  <a:cubicBezTo>
                    <a:pt x="18172" y="11029"/>
                    <a:pt x="18172" y="10223"/>
                    <a:pt x="18761" y="9729"/>
                  </a:cubicBezTo>
                  <a:lnTo>
                    <a:pt x="20789" y="8025"/>
                  </a:lnTo>
                  <a:cubicBezTo>
                    <a:pt x="21376" y="7532"/>
                    <a:pt x="21220" y="7072"/>
                    <a:pt x="20441" y="7001"/>
                  </a:cubicBezTo>
                  <a:lnTo>
                    <a:pt x="17751" y="6761"/>
                  </a:lnTo>
                  <a:cubicBezTo>
                    <a:pt x="16971" y="6692"/>
                    <a:pt x="16552" y="6061"/>
                    <a:pt x="16819" y="5360"/>
                  </a:cubicBezTo>
                  <a:lnTo>
                    <a:pt x="18247" y="1615"/>
                  </a:lnTo>
                  <a:cubicBezTo>
                    <a:pt x="18515" y="912"/>
                    <a:pt x="18188" y="656"/>
                    <a:pt x="17520" y="1047"/>
                  </a:cubicBezTo>
                  <a:lnTo>
                    <a:pt x="14346" y="2896"/>
                  </a:lnTo>
                  <a:cubicBezTo>
                    <a:pt x="13678" y="3285"/>
                    <a:pt x="12815" y="3072"/>
                    <a:pt x="12430" y="2423"/>
                  </a:cubicBezTo>
                  <a:lnTo>
                    <a:pt x="11279" y="489"/>
                  </a:lnTo>
                  <a:cubicBezTo>
                    <a:pt x="10893" y="-160"/>
                    <a:pt x="10255" y="-164"/>
                    <a:pt x="9860" y="481"/>
                  </a:cubicBezTo>
                  <a:lnTo>
                    <a:pt x="8793" y="2232"/>
                  </a:lnTo>
                  <a:cubicBezTo>
                    <a:pt x="8398" y="2877"/>
                    <a:pt x="7493" y="3153"/>
                    <a:pt x="6781" y="2844"/>
                  </a:cubicBezTo>
                  <a:lnTo>
                    <a:pt x="4900" y="2031"/>
                  </a:lnTo>
                  <a:cubicBezTo>
                    <a:pt x="4188" y="1723"/>
                    <a:pt x="3639" y="2080"/>
                    <a:pt x="3682" y="2825"/>
                  </a:cubicBezTo>
                  <a:lnTo>
                    <a:pt x="3784" y="4615"/>
                  </a:lnTo>
                  <a:cubicBezTo>
                    <a:pt x="3826" y="5360"/>
                    <a:pt x="3242" y="6128"/>
                    <a:pt x="2486" y="6320"/>
                  </a:cubicBezTo>
                  <a:lnTo>
                    <a:pt x="670" y="6780"/>
                  </a:lnTo>
                  <a:cubicBezTo>
                    <a:pt x="-85" y="6972"/>
                    <a:pt x="-224" y="7532"/>
                    <a:pt x="365" y="8025"/>
                  </a:cubicBezTo>
                  <a:lnTo>
                    <a:pt x="2394" y="9729"/>
                  </a:lnTo>
                  <a:cubicBezTo>
                    <a:pt x="2981" y="10223"/>
                    <a:pt x="2981" y="11029"/>
                    <a:pt x="2394" y="11523"/>
                  </a:cubicBezTo>
                  <a:lnTo>
                    <a:pt x="365" y="13225"/>
                  </a:lnTo>
                  <a:cubicBezTo>
                    <a:pt x="-224" y="13720"/>
                    <a:pt x="-68" y="14196"/>
                    <a:pt x="709" y="14285"/>
                  </a:cubicBezTo>
                  <a:lnTo>
                    <a:pt x="3171" y="14567"/>
                  </a:lnTo>
                  <a:cubicBezTo>
                    <a:pt x="3948" y="14656"/>
                    <a:pt x="4381" y="15309"/>
                    <a:pt x="4133" y="16017"/>
                  </a:cubicBezTo>
                  <a:lnTo>
                    <a:pt x="2869" y="19625"/>
                  </a:lnTo>
                  <a:cubicBezTo>
                    <a:pt x="2622" y="20333"/>
                    <a:pt x="2976" y="20609"/>
                    <a:pt x="3655" y="20240"/>
                  </a:cubicBezTo>
                  <a:lnTo>
                    <a:pt x="6549" y="18661"/>
                  </a:lnTo>
                  <a:cubicBezTo>
                    <a:pt x="7229" y="18291"/>
                    <a:pt x="8143" y="18495"/>
                    <a:pt x="8581" y="19113"/>
                  </a:cubicBezTo>
                  <a:lnTo>
                    <a:pt x="9782" y="20816"/>
                  </a:lnTo>
                  <a:cubicBezTo>
                    <a:pt x="10219" y="21436"/>
                    <a:pt x="10875" y="21403"/>
                    <a:pt x="11240" y="20741"/>
                  </a:cubicBezTo>
                  <a:lnTo>
                    <a:pt x="12297" y="18823"/>
                  </a:lnTo>
                  <a:cubicBezTo>
                    <a:pt x="12660" y="18160"/>
                    <a:pt x="13532" y="17891"/>
                    <a:pt x="14234" y="18221"/>
                  </a:cubicBezTo>
                  <a:lnTo>
                    <a:pt x="16272" y="19181"/>
                  </a:lnTo>
                  <a:cubicBezTo>
                    <a:pt x="16974" y="19511"/>
                    <a:pt x="17514" y="19172"/>
                    <a:pt x="17472" y="18427"/>
                  </a:cubicBezTo>
                  <a:lnTo>
                    <a:pt x="17370" y="16637"/>
                  </a:lnTo>
                  <a:cubicBezTo>
                    <a:pt x="17327" y="15891"/>
                    <a:pt x="17912" y="15124"/>
                    <a:pt x="18668" y="14932"/>
                  </a:cubicBezTo>
                  <a:lnTo>
                    <a:pt x="20482" y="14472"/>
                  </a:lnTo>
                  <a:cubicBezTo>
                    <a:pt x="21239" y="14280"/>
                    <a:pt x="21376" y="13720"/>
                    <a:pt x="20789" y="13227"/>
                  </a:cubicBezTo>
                  <a:close/>
                </a:path>
              </a:pathLst>
            </a:custGeom>
            <a:solidFill>
              <a:srgbClr val="FFFFFF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 algn="l" defTabSz="457200">
                <a:defRPr sz="1200">
                  <a:solidFill>
                    <a:srgbClr val="000000"/>
                  </a:solidFill>
                  <a:latin typeface="Helvetica"/>
                  <a:ea typeface="Helvetica"/>
                  <a:cs typeface="Helvetica"/>
                  <a:sym typeface="Helvetica"/>
                </a:defRPr>
              </a:pPr>
              <a:endParaRPr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787458" y="2207405"/>
            <a:ext cx="784503" cy="784503"/>
            <a:chOff x="6787458" y="2207405"/>
            <a:chExt cx="784503" cy="784503"/>
          </a:xfrm>
        </p:grpSpPr>
        <p:sp>
          <p:nvSpPr>
            <p:cNvPr id="4" name="Freeform 3"/>
            <p:cNvSpPr/>
            <p:nvPr/>
          </p:nvSpPr>
          <p:spPr>
            <a:xfrm>
              <a:off x="6787458" y="2207405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0" name="Group 220"/>
            <p:cNvGrpSpPr>
              <a:grpSpLocks/>
            </p:cNvGrpSpPr>
            <p:nvPr/>
          </p:nvGrpSpPr>
          <p:grpSpPr bwMode="auto">
            <a:xfrm>
              <a:off x="7035278" y="2456418"/>
              <a:ext cx="291290" cy="265352"/>
              <a:chOff x="0" y="0"/>
              <a:chExt cx="575" cy="523"/>
            </a:xfrm>
            <a:solidFill>
              <a:schemeClr val="bg1"/>
            </a:solidFill>
          </p:grpSpPr>
          <p:sp>
            <p:nvSpPr>
              <p:cNvPr id="91" name="AutoShape 217"/>
              <p:cNvSpPr>
                <a:spLocks/>
              </p:cNvSpPr>
              <p:nvPr/>
            </p:nvSpPr>
            <p:spPr bwMode="auto">
              <a:xfrm>
                <a:off x="248" y="0"/>
                <a:ext cx="327" cy="523"/>
              </a:xfrm>
              <a:custGeom>
                <a:avLst/>
                <a:gdLst>
                  <a:gd name="T0" fmla="*/ 0 w 21599"/>
                  <a:gd name="T1" fmla="*/ 0 h 21600"/>
                  <a:gd name="T2" fmla="*/ 0 w 21599"/>
                  <a:gd name="T3" fmla="*/ 0 h 21600"/>
                  <a:gd name="T4" fmla="*/ 0 w 21599"/>
                  <a:gd name="T5" fmla="*/ 0 h 21600"/>
                  <a:gd name="T6" fmla="*/ 0 w 21599"/>
                  <a:gd name="T7" fmla="*/ 0 h 21600"/>
                  <a:gd name="T8" fmla="*/ 0 w 21599"/>
                  <a:gd name="T9" fmla="*/ 0 h 21600"/>
                  <a:gd name="T10" fmla="*/ 0 w 21599"/>
                  <a:gd name="T11" fmla="*/ 0 h 21600"/>
                  <a:gd name="T12" fmla="*/ 0 w 21599"/>
                  <a:gd name="T13" fmla="*/ 0 h 21600"/>
                  <a:gd name="T14" fmla="*/ 0 w 21599"/>
                  <a:gd name="T15" fmla="*/ 0 h 21600"/>
                  <a:gd name="T16" fmla="*/ 0 w 21599"/>
                  <a:gd name="T17" fmla="*/ 0 h 21600"/>
                  <a:gd name="T18" fmla="*/ 0 w 21599"/>
                  <a:gd name="T19" fmla="*/ 0 h 21600"/>
                  <a:gd name="T20" fmla="*/ 0 w 21599"/>
                  <a:gd name="T21" fmla="*/ 0 h 21600"/>
                  <a:gd name="T22" fmla="*/ 0 w 21599"/>
                  <a:gd name="T23" fmla="*/ 0 h 21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599" h="21600">
                    <a:moveTo>
                      <a:pt x="19521" y="0"/>
                    </a:moveTo>
                    <a:lnTo>
                      <a:pt x="2078" y="0"/>
                    </a:lnTo>
                    <a:cubicBezTo>
                      <a:pt x="666" y="0"/>
                      <a:pt x="0" y="417"/>
                      <a:pt x="0" y="1302"/>
                    </a:cubicBezTo>
                    <a:lnTo>
                      <a:pt x="0" y="3279"/>
                    </a:lnTo>
                    <a:lnTo>
                      <a:pt x="4806" y="5801"/>
                    </a:lnTo>
                    <a:lnTo>
                      <a:pt x="4806" y="3011"/>
                    </a:lnTo>
                    <a:lnTo>
                      <a:pt x="16793" y="3011"/>
                    </a:lnTo>
                    <a:lnTo>
                      <a:pt x="16793" y="21600"/>
                    </a:lnTo>
                    <a:lnTo>
                      <a:pt x="21599" y="21600"/>
                    </a:lnTo>
                    <a:lnTo>
                      <a:pt x="21599" y="1302"/>
                    </a:lnTo>
                    <a:cubicBezTo>
                      <a:pt x="21600" y="417"/>
                      <a:pt x="20934" y="0"/>
                      <a:pt x="19521" y="0"/>
                    </a:cubicBezTo>
                    <a:close/>
                    <a:moveTo>
                      <a:pt x="19521" y="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92" name="AutoShape 218"/>
              <p:cNvSpPr>
                <a:spLocks/>
              </p:cNvSpPr>
              <p:nvPr/>
            </p:nvSpPr>
            <p:spPr bwMode="auto">
              <a:xfrm>
                <a:off x="248" y="408"/>
                <a:ext cx="72" cy="11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lnTo>
                      <a:pt x="21600" y="0"/>
                    </a:lnTo>
                    <a:lnTo>
                      <a:pt x="0" y="11452"/>
                    </a:lnTo>
                    <a:lnTo>
                      <a:pt x="0" y="21600"/>
                    </a:lnTo>
                    <a:close/>
                    <a:moveTo>
                      <a:pt x="0" y="2160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93" name="AutoShape 219"/>
              <p:cNvSpPr>
                <a:spLocks/>
              </p:cNvSpPr>
              <p:nvPr/>
            </p:nvSpPr>
            <p:spPr bwMode="auto">
              <a:xfrm>
                <a:off x="0" y="103"/>
                <a:ext cx="399" cy="341"/>
              </a:xfrm>
              <a:custGeom>
                <a:avLst/>
                <a:gdLst>
                  <a:gd name="T0" fmla="*/ 0 w 21430"/>
                  <a:gd name="T1" fmla="*/ 0 h 21600"/>
                  <a:gd name="T2" fmla="*/ 0 w 21430"/>
                  <a:gd name="T3" fmla="*/ 0 h 21600"/>
                  <a:gd name="T4" fmla="*/ 0 w 21430"/>
                  <a:gd name="T5" fmla="*/ 0 h 21600"/>
                  <a:gd name="T6" fmla="*/ 0 w 21430"/>
                  <a:gd name="T7" fmla="*/ 0 h 21600"/>
                  <a:gd name="T8" fmla="*/ 0 w 21430"/>
                  <a:gd name="T9" fmla="*/ 0 h 21600"/>
                  <a:gd name="T10" fmla="*/ 0 w 21430"/>
                  <a:gd name="T11" fmla="*/ 0 h 21600"/>
                  <a:gd name="T12" fmla="*/ 0 w 21430"/>
                  <a:gd name="T13" fmla="*/ 0 h 21600"/>
                  <a:gd name="T14" fmla="*/ 0 w 21430"/>
                  <a:gd name="T15" fmla="*/ 0 h 21600"/>
                  <a:gd name="T16" fmla="*/ 0 w 21430"/>
                  <a:gd name="T17" fmla="*/ 0 h 21600"/>
                  <a:gd name="T18" fmla="*/ 0 w 21430"/>
                  <a:gd name="T19" fmla="*/ 0 h 21600"/>
                  <a:gd name="T20" fmla="*/ 0 w 21430"/>
                  <a:gd name="T21" fmla="*/ 0 h 21600"/>
                  <a:gd name="T22" fmla="*/ 0 w 21430"/>
                  <a:gd name="T23" fmla="*/ 0 h 21600"/>
                  <a:gd name="T24" fmla="*/ 0 w 21430"/>
                  <a:gd name="T25" fmla="*/ 0 h 21600"/>
                  <a:gd name="T26" fmla="*/ 0 w 21430"/>
                  <a:gd name="T27" fmla="*/ 0 h 21600"/>
                  <a:gd name="T28" fmla="*/ 0 w 21430"/>
                  <a:gd name="T29" fmla="*/ 0 h 21600"/>
                  <a:gd name="T30" fmla="*/ 0 w 21430"/>
                  <a:gd name="T31" fmla="*/ 0 h 21600"/>
                  <a:gd name="T32" fmla="*/ 0 w 21430"/>
                  <a:gd name="T33" fmla="*/ 0 h 21600"/>
                  <a:gd name="T34" fmla="*/ 0 w 2143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30" h="21600">
                    <a:moveTo>
                      <a:pt x="11596" y="357"/>
                    </a:moveTo>
                    <a:cubicBezTo>
                      <a:pt x="11352" y="115"/>
                      <a:pt x="11123" y="1"/>
                      <a:pt x="10931" y="0"/>
                    </a:cubicBezTo>
                    <a:cubicBezTo>
                      <a:pt x="10587" y="0"/>
                      <a:pt x="10359" y="367"/>
                      <a:pt x="10359" y="1039"/>
                    </a:cubicBezTo>
                    <a:lnTo>
                      <a:pt x="10359" y="5885"/>
                    </a:lnTo>
                    <a:cubicBezTo>
                      <a:pt x="10359" y="6409"/>
                      <a:pt x="10359" y="7100"/>
                      <a:pt x="10359" y="7791"/>
                    </a:cubicBezTo>
                    <a:lnTo>
                      <a:pt x="1613" y="7791"/>
                    </a:lnTo>
                    <a:cubicBezTo>
                      <a:pt x="726" y="7791"/>
                      <a:pt x="0" y="8649"/>
                      <a:pt x="0" y="9697"/>
                    </a:cubicBezTo>
                    <a:lnTo>
                      <a:pt x="0" y="11903"/>
                    </a:lnTo>
                    <a:cubicBezTo>
                      <a:pt x="0" y="12951"/>
                      <a:pt x="726" y="13809"/>
                      <a:pt x="1613" y="13809"/>
                    </a:cubicBezTo>
                    <a:lnTo>
                      <a:pt x="10359" y="13809"/>
                    </a:lnTo>
                    <a:cubicBezTo>
                      <a:pt x="10359" y="14499"/>
                      <a:pt x="10359" y="15191"/>
                      <a:pt x="10359" y="15714"/>
                    </a:cubicBezTo>
                    <a:lnTo>
                      <a:pt x="10359" y="20562"/>
                    </a:lnTo>
                    <a:cubicBezTo>
                      <a:pt x="10359" y="21233"/>
                      <a:pt x="10587" y="21600"/>
                      <a:pt x="10931" y="21600"/>
                    </a:cubicBezTo>
                    <a:cubicBezTo>
                      <a:pt x="11123" y="21600"/>
                      <a:pt x="11351" y="21485"/>
                      <a:pt x="11596" y="21244"/>
                    </a:cubicBezTo>
                    <a:lnTo>
                      <a:pt x="20920" y="12024"/>
                    </a:lnTo>
                    <a:cubicBezTo>
                      <a:pt x="21600" y="11351"/>
                      <a:pt x="21600" y="10250"/>
                      <a:pt x="20920" y="9578"/>
                    </a:cubicBezTo>
                    <a:lnTo>
                      <a:pt x="11596" y="357"/>
                    </a:lnTo>
                    <a:close/>
                    <a:moveTo>
                      <a:pt x="11596" y="35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4016949" y="3354988"/>
            <a:ext cx="784503" cy="784503"/>
            <a:chOff x="4016949" y="3354988"/>
            <a:chExt cx="784503" cy="784503"/>
          </a:xfrm>
        </p:grpSpPr>
        <p:sp>
          <p:nvSpPr>
            <p:cNvPr id="9" name="Freeform 8"/>
            <p:cNvSpPr/>
            <p:nvPr/>
          </p:nvSpPr>
          <p:spPr>
            <a:xfrm>
              <a:off x="4016949" y="3354988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AutoShape 15"/>
            <p:cNvSpPr>
              <a:spLocks/>
            </p:cNvSpPr>
            <p:nvPr/>
          </p:nvSpPr>
          <p:spPr bwMode="auto">
            <a:xfrm>
              <a:off x="4259265" y="3607057"/>
              <a:ext cx="282398" cy="275373"/>
            </a:xfrm>
            <a:custGeom>
              <a:avLst/>
              <a:gdLst>
                <a:gd name="T0" fmla="+- 0 10782 53"/>
                <a:gd name="T1" fmla="*/ T0 w 21459"/>
                <a:gd name="T2" fmla="+- 0 10819 39"/>
                <a:gd name="T3" fmla="*/ 10819 h 21561"/>
                <a:gd name="T4" fmla="+- 0 10782 53"/>
                <a:gd name="T5" fmla="*/ T4 w 21459"/>
                <a:gd name="T6" fmla="+- 0 10819 39"/>
                <a:gd name="T7" fmla="*/ 10819 h 21561"/>
                <a:gd name="T8" fmla="+- 0 10782 53"/>
                <a:gd name="T9" fmla="*/ T8 w 21459"/>
                <a:gd name="T10" fmla="+- 0 10819 39"/>
                <a:gd name="T11" fmla="*/ 10819 h 21561"/>
                <a:gd name="T12" fmla="+- 0 10782 53"/>
                <a:gd name="T13" fmla="*/ T12 w 21459"/>
                <a:gd name="T14" fmla="+- 0 10819 39"/>
                <a:gd name="T15" fmla="*/ 10819 h 2156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59" h="21561">
                  <a:moveTo>
                    <a:pt x="20359" y="4319"/>
                  </a:moveTo>
                  <a:cubicBezTo>
                    <a:pt x="20703" y="4451"/>
                    <a:pt x="20960" y="4653"/>
                    <a:pt x="21125" y="4923"/>
                  </a:cubicBezTo>
                  <a:cubicBezTo>
                    <a:pt x="21468" y="5418"/>
                    <a:pt x="21546" y="6025"/>
                    <a:pt x="21363" y="6735"/>
                  </a:cubicBezTo>
                  <a:lnTo>
                    <a:pt x="17812" y="19432"/>
                  </a:lnTo>
                  <a:cubicBezTo>
                    <a:pt x="17663" y="20051"/>
                    <a:pt x="17338" y="20561"/>
                    <a:pt x="16840" y="20960"/>
                  </a:cubicBezTo>
                  <a:cubicBezTo>
                    <a:pt x="16342" y="21361"/>
                    <a:pt x="15810" y="21560"/>
                    <a:pt x="15242" y="21560"/>
                  </a:cubicBezTo>
                  <a:lnTo>
                    <a:pt x="3374" y="21560"/>
                  </a:lnTo>
                  <a:cubicBezTo>
                    <a:pt x="3031" y="21560"/>
                    <a:pt x="2698" y="21496"/>
                    <a:pt x="2378" y="21358"/>
                  </a:cubicBezTo>
                  <a:cubicBezTo>
                    <a:pt x="2056" y="21223"/>
                    <a:pt x="1747" y="21042"/>
                    <a:pt x="1456" y="20810"/>
                  </a:cubicBezTo>
                  <a:cubicBezTo>
                    <a:pt x="1162" y="20581"/>
                    <a:pt x="906" y="20312"/>
                    <a:pt x="683" y="19998"/>
                  </a:cubicBezTo>
                  <a:cubicBezTo>
                    <a:pt x="463" y="19685"/>
                    <a:pt x="287" y="19345"/>
                    <a:pt x="161" y="18978"/>
                  </a:cubicBezTo>
                  <a:cubicBezTo>
                    <a:pt x="-46" y="18345"/>
                    <a:pt x="-53" y="17750"/>
                    <a:pt x="138" y="17199"/>
                  </a:cubicBezTo>
                  <a:cubicBezTo>
                    <a:pt x="156" y="17049"/>
                    <a:pt x="172" y="16900"/>
                    <a:pt x="188" y="16759"/>
                  </a:cubicBezTo>
                  <a:cubicBezTo>
                    <a:pt x="206" y="16613"/>
                    <a:pt x="222" y="16449"/>
                    <a:pt x="237" y="16273"/>
                  </a:cubicBezTo>
                  <a:cubicBezTo>
                    <a:pt x="237" y="16179"/>
                    <a:pt x="222" y="16082"/>
                    <a:pt x="188" y="15985"/>
                  </a:cubicBezTo>
                  <a:cubicBezTo>
                    <a:pt x="156" y="15889"/>
                    <a:pt x="146" y="15792"/>
                    <a:pt x="161" y="15695"/>
                  </a:cubicBezTo>
                  <a:cubicBezTo>
                    <a:pt x="180" y="15549"/>
                    <a:pt x="245" y="15402"/>
                    <a:pt x="358" y="15256"/>
                  </a:cubicBezTo>
                  <a:cubicBezTo>
                    <a:pt x="471" y="15109"/>
                    <a:pt x="578" y="14942"/>
                    <a:pt x="678" y="14757"/>
                  </a:cubicBezTo>
                  <a:cubicBezTo>
                    <a:pt x="872" y="14411"/>
                    <a:pt x="1060" y="13986"/>
                    <a:pt x="1249" y="13485"/>
                  </a:cubicBezTo>
                  <a:cubicBezTo>
                    <a:pt x="1438" y="12987"/>
                    <a:pt x="1574" y="12553"/>
                    <a:pt x="1655" y="12190"/>
                  </a:cubicBezTo>
                  <a:cubicBezTo>
                    <a:pt x="1689" y="12040"/>
                    <a:pt x="1686" y="11896"/>
                    <a:pt x="1642" y="11762"/>
                  </a:cubicBezTo>
                  <a:cubicBezTo>
                    <a:pt x="1603" y="11627"/>
                    <a:pt x="1597" y="11504"/>
                    <a:pt x="1631" y="11389"/>
                  </a:cubicBezTo>
                  <a:cubicBezTo>
                    <a:pt x="1665" y="11240"/>
                    <a:pt x="1734" y="11111"/>
                    <a:pt x="1838" y="11005"/>
                  </a:cubicBezTo>
                  <a:cubicBezTo>
                    <a:pt x="1943" y="10897"/>
                    <a:pt x="2027" y="10788"/>
                    <a:pt x="2095" y="10671"/>
                  </a:cubicBezTo>
                  <a:cubicBezTo>
                    <a:pt x="2179" y="10507"/>
                    <a:pt x="2268" y="10308"/>
                    <a:pt x="2365" y="10082"/>
                  </a:cubicBezTo>
                  <a:cubicBezTo>
                    <a:pt x="2459" y="9859"/>
                    <a:pt x="2551" y="9628"/>
                    <a:pt x="2635" y="9390"/>
                  </a:cubicBezTo>
                  <a:cubicBezTo>
                    <a:pt x="2719" y="9150"/>
                    <a:pt x="2784" y="8918"/>
                    <a:pt x="2837" y="8690"/>
                  </a:cubicBezTo>
                  <a:cubicBezTo>
                    <a:pt x="2887" y="8461"/>
                    <a:pt x="2918" y="8271"/>
                    <a:pt x="2936" y="8118"/>
                  </a:cubicBezTo>
                  <a:cubicBezTo>
                    <a:pt x="2952" y="7972"/>
                    <a:pt x="2944" y="7816"/>
                    <a:pt x="2910" y="7655"/>
                  </a:cubicBezTo>
                  <a:cubicBezTo>
                    <a:pt x="2876" y="7497"/>
                    <a:pt x="2876" y="7365"/>
                    <a:pt x="2910" y="7248"/>
                  </a:cubicBezTo>
                  <a:cubicBezTo>
                    <a:pt x="2960" y="7101"/>
                    <a:pt x="3046" y="6978"/>
                    <a:pt x="3167" y="6878"/>
                  </a:cubicBezTo>
                  <a:cubicBezTo>
                    <a:pt x="3288" y="6778"/>
                    <a:pt x="3390" y="6664"/>
                    <a:pt x="3476" y="6532"/>
                  </a:cubicBezTo>
                  <a:cubicBezTo>
                    <a:pt x="3557" y="6421"/>
                    <a:pt x="3649" y="6263"/>
                    <a:pt x="3746" y="6049"/>
                  </a:cubicBezTo>
                  <a:cubicBezTo>
                    <a:pt x="3840" y="5841"/>
                    <a:pt x="3937" y="5609"/>
                    <a:pt x="4034" y="5354"/>
                  </a:cubicBezTo>
                  <a:cubicBezTo>
                    <a:pt x="4129" y="5102"/>
                    <a:pt x="4210" y="4856"/>
                    <a:pt x="4278" y="4618"/>
                  </a:cubicBezTo>
                  <a:cubicBezTo>
                    <a:pt x="4344" y="4381"/>
                    <a:pt x="4385" y="4170"/>
                    <a:pt x="4404" y="3979"/>
                  </a:cubicBezTo>
                  <a:cubicBezTo>
                    <a:pt x="4420" y="3868"/>
                    <a:pt x="4404" y="3754"/>
                    <a:pt x="4354" y="3636"/>
                  </a:cubicBezTo>
                  <a:cubicBezTo>
                    <a:pt x="4304" y="3519"/>
                    <a:pt x="4294" y="3390"/>
                    <a:pt x="4328" y="3249"/>
                  </a:cubicBezTo>
                  <a:cubicBezTo>
                    <a:pt x="4362" y="3120"/>
                    <a:pt x="4438" y="2980"/>
                    <a:pt x="4561" y="2836"/>
                  </a:cubicBezTo>
                  <a:cubicBezTo>
                    <a:pt x="4682" y="2692"/>
                    <a:pt x="4792" y="2543"/>
                    <a:pt x="4894" y="2393"/>
                  </a:cubicBezTo>
                  <a:cubicBezTo>
                    <a:pt x="5025" y="2159"/>
                    <a:pt x="5145" y="1886"/>
                    <a:pt x="5250" y="1573"/>
                  </a:cubicBezTo>
                  <a:cubicBezTo>
                    <a:pt x="5355" y="1262"/>
                    <a:pt x="5481" y="975"/>
                    <a:pt x="5625" y="717"/>
                  </a:cubicBezTo>
                  <a:cubicBezTo>
                    <a:pt x="5772" y="462"/>
                    <a:pt x="5966" y="259"/>
                    <a:pt x="6204" y="116"/>
                  </a:cubicBezTo>
                  <a:cubicBezTo>
                    <a:pt x="6440" y="-31"/>
                    <a:pt x="6767" y="-39"/>
                    <a:pt x="7176" y="92"/>
                  </a:cubicBezTo>
                  <a:lnTo>
                    <a:pt x="7150" y="151"/>
                  </a:lnTo>
                  <a:cubicBezTo>
                    <a:pt x="7409" y="54"/>
                    <a:pt x="7635" y="10"/>
                    <a:pt x="7829" y="10"/>
                  </a:cubicBezTo>
                  <a:lnTo>
                    <a:pt x="17613" y="10"/>
                  </a:lnTo>
                  <a:cubicBezTo>
                    <a:pt x="18266" y="10"/>
                    <a:pt x="18764" y="277"/>
                    <a:pt x="19107" y="805"/>
                  </a:cubicBezTo>
                  <a:cubicBezTo>
                    <a:pt x="19448" y="1303"/>
                    <a:pt x="19524" y="1904"/>
                    <a:pt x="19330" y="2616"/>
                  </a:cubicBezTo>
                  <a:lnTo>
                    <a:pt x="15782" y="15329"/>
                  </a:lnTo>
                  <a:cubicBezTo>
                    <a:pt x="15630" y="15918"/>
                    <a:pt x="15307" y="16419"/>
                    <a:pt x="14809" y="16829"/>
                  </a:cubicBezTo>
                  <a:cubicBezTo>
                    <a:pt x="14312" y="17243"/>
                    <a:pt x="13782" y="17448"/>
                    <a:pt x="13221" y="17448"/>
                  </a:cubicBezTo>
                  <a:lnTo>
                    <a:pt x="2019" y="17448"/>
                  </a:lnTo>
                  <a:cubicBezTo>
                    <a:pt x="1935" y="17448"/>
                    <a:pt x="1852" y="17460"/>
                    <a:pt x="1762" y="17477"/>
                  </a:cubicBezTo>
                  <a:cubicBezTo>
                    <a:pt x="1676" y="17495"/>
                    <a:pt x="1597" y="17551"/>
                    <a:pt x="1529" y="17644"/>
                  </a:cubicBezTo>
                  <a:cubicBezTo>
                    <a:pt x="1430" y="17832"/>
                    <a:pt x="1430" y="18096"/>
                    <a:pt x="1529" y="18430"/>
                  </a:cubicBezTo>
                  <a:cubicBezTo>
                    <a:pt x="1665" y="18834"/>
                    <a:pt x="1914" y="19186"/>
                    <a:pt x="2284" y="19488"/>
                  </a:cubicBezTo>
                  <a:cubicBezTo>
                    <a:pt x="2651" y="19796"/>
                    <a:pt x="3015" y="19945"/>
                    <a:pt x="3374" y="19945"/>
                  </a:cubicBezTo>
                  <a:lnTo>
                    <a:pt x="15242" y="19945"/>
                  </a:lnTo>
                  <a:cubicBezTo>
                    <a:pt x="15485" y="19945"/>
                    <a:pt x="15724" y="19846"/>
                    <a:pt x="15962" y="19643"/>
                  </a:cubicBezTo>
                  <a:cubicBezTo>
                    <a:pt x="16201" y="19444"/>
                    <a:pt x="16358" y="19221"/>
                    <a:pt x="16434" y="18975"/>
                  </a:cubicBezTo>
                  <a:lnTo>
                    <a:pt x="20310" y="5128"/>
                  </a:lnTo>
                  <a:cubicBezTo>
                    <a:pt x="20344" y="4979"/>
                    <a:pt x="20365" y="4841"/>
                    <a:pt x="20373" y="4715"/>
                  </a:cubicBezTo>
                  <a:cubicBezTo>
                    <a:pt x="20378" y="4592"/>
                    <a:pt x="20373" y="4460"/>
                    <a:pt x="20359" y="4319"/>
                  </a:cubicBezTo>
                  <a:moveTo>
                    <a:pt x="6285" y="8083"/>
                  </a:moveTo>
                  <a:cubicBezTo>
                    <a:pt x="6201" y="8446"/>
                    <a:pt x="6311" y="8628"/>
                    <a:pt x="6610" y="8628"/>
                  </a:cubicBezTo>
                  <a:lnTo>
                    <a:pt x="14325" y="8628"/>
                  </a:lnTo>
                  <a:cubicBezTo>
                    <a:pt x="14461" y="8628"/>
                    <a:pt x="14587" y="8578"/>
                    <a:pt x="14707" y="8473"/>
                  </a:cubicBezTo>
                  <a:cubicBezTo>
                    <a:pt x="14830" y="8370"/>
                    <a:pt x="14906" y="8238"/>
                    <a:pt x="14940" y="8083"/>
                  </a:cubicBezTo>
                  <a:lnTo>
                    <a:pt x="15242" y="7028"/>
                  </a:lnTo>
                  <a:cubicBezTo>
                    <a:pt x="15276" y="6881"/>
                    <a:pt x="15263" y="6752"/>
                    <a:pt x="15205" y="6641"/>
                  </a:cubicBezTo>
                  <a:cubicBezTo>
                    <a:pt x="15145" y="6535"/>
                    <a:pt x="15051" y="6483"/>
                    <a:pt x="14914" y="6483"/>
                  </a:cubicBezTo>
                  <a:lnTo>
                    <a:pt x="7202" y="6483"/>
                  </a:lnTo>
                  <a:cubicBezTo>
                    <a:pt x="7066" y="6483"/>
                    <a:pt x="6935" y="6532"/>
                    <a:pt x="6807" y="6638"/>
                  </a:cubicBezTo>
                  <a:cubicBezTo>
                    <a:pt x="6676" y="6740"/>
                    <a:pt x="6594" y="6869"/>
                    <a:pt x="6560" y="7028"/>
                  </a:cubicBezTo>
                  <a:lnTo>
                    <a:pt x="6285" y="8083"/>
                  </a:lnTo>
                  <a:close/>
                  <a:moveTo>
                    <a:pt x="7150" y="4867"/>
                  </a:moveTo>
                  <a:cubicBezTo>
                    <a:pt x="7116" y="5017"/>
                    <a:pt x="7132" y="5140"/>
                    <a:pt x="7195" y="5240"/>
                  </a:cubicBezTo>
                  <a:cubicBezTo>
                    <a:pt x="7257" y="5336"/>
                    <a:pt x="7354" y="5386"/>
                    <a:pt x="7488" y="5386"/>
                  </a:cubicBezTo>
                  <a:lnTo>
                    <a:pt x="15192" y="5386"/>
                  </a:lnTo>
                  <a:cubicBezTo>
                    <a:pt x="15326" y="5386"/>
                    <a:pt x="15451" y="5336"/>
                    <a:pt x="15575" y="5240"/>
                  </a:cubicBezTo>
                  <a:cubicBezTo>
                    <a:pt x="15695" y="5140"/>
                    <a:pt x="15784" y="5017"/>
                    <a:pt x="15845" y="4867"/>
                  </a:cubicBezTo>
                  <a:lnTo>
                    <a:pt x="16120" y="3771"/>
                  </a:lnTo>
                  <a:cubicBezTo>
                    <a:pt x="16154" y="3622"/>
                    <a:pt x="16141" y="3493"/>
                    <a:pt x="16083" y="3387"/>
                  </a:cubicBezTo>
                  <a:cubicBezTo>
                    <a:pt x="16023" y="3279"/>
                    <a:pt x="15923" y="3223"/>
                    <a:pt x="15782" y="3223"/>
                  </a:cubicBezTo>
                  <a:lnTo>
                    <a:pt x="8078" y="3223"/>
                  </a:lnTo>
                  <a:cubicBezTo>
                    <a:pt x="7944" y="3223"/>
                    <a:pt x="7818" y="3279"/>
                    <a:pt x="7695" y="3387"/>
                  </a:cubicBezTo>
                  <a:cubicBezTo>
                    <a:pt x="7575" y="3493"/>
                    <a:pt x="7488" y="3622"/>
                    <a:pt x="7438" y="3771"/>
                  </a:cubicBezTo>
                  <a:lnTo>
                    <a:pt x="7150" y="48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pPr defTabSz="342528">
                <a:defRPr/>
              </a:pPr>
              <a:endParaRPr lang="es-ES" sz="210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87458" y="4502570"/>
            <a:ext cx="784503" cy="784503"/>
            <a:chOff x="6787458" y="4502570"/>
            <a:chExt cx="784503" cy="784503"/>
          </a:xfrm>
        </p:grpSpPr>
        <p:sp>
          <p:nvSpPr>
            <p:cNvPr id="6" name="Freeform 5"/>
            <p:cNvSpPr/>
            <p:nvPr/>
          </p:nvSpPr>
          <p:spPr>
            <a:xfrm>
              <a:off x="6787458" y="4502570"/>
              <a:ext cx="784503" cy="784503"/>
            </a:xfrm>
            <a:custGeom>
              <a:avLst/>
              <a:gdLst>
                <a:gd name="connsiteX0" fmla="*/ 0 w 812543"/>
                <a:gd name="connsiteY0" fmla="*/ 406272 h 812543"/>
                <a:gd name="connsiteX1" fmla="*/ 406272 w 812543"/>
                <a:gd name="connsiteY1" fmla="*/ 0 h 812543"/>
                <a:gd name="connsiteX2" fmla="*/ 812544 w 812543"/>
                <a:gd name="connsiteY2" fmla="*/ 406272 h 812543"/>
                <a:gd name="connsiteX3" fmla="*/ 406272 w 812543"/>
                <a:gd name="connsiteY3" fmla="*/ 812544 h 812543"/>
                <a:gd name="connsiteX4" fmla="*/ 0 w 812543"/>
                <a:gd name="connsiteY4" fmla="*/ 406272 h 812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543" h="812543">
                  <a:moveTo>
                    <a:pt x="0" y="406272"/>
                  </a:moveTo>
                  <a:cubicBezTo>
                    <a:pt x="0" y="181894"/>
                    <a:pt x="181894" y="0"/>
                    <a:pt x="406272" y="0"/>
                  </a:cubicBezTo>
                  <a:cubicBezTo>
                    <a:pt x="630650" y="0"/>
                    <a:pt x="812544" y="181894"/>
                    <a:pt x="812544" y="406272"/>
                  </a:cubicBezTo>
                  <a:cubicBezTo>
                    <a:pt x="812544" y="630650"/>
                    <a:pt x="630650" y="812544"/>
                    <a:pt x="406272" y="812544"/>
                  </a:cubicBezTo>
                  <a:cubicBezTo>
                    <a:pt x="181894" y="812544"/>
                    <a:pt x="0" y="630650"/>
                    <a:pt x="0" y="406272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 cmpd="sng" algn="ctr">
              <a:solidFill>
                <a:sysClr val="window" lastClr="FFFFFF">
                  <a:hueOff val="0"/>
                  <a:satOff val="0"/>
                  <a:lumOff val="0"/>
                  <a:alphaOff val="0"/>
                </a:sysClr>
              </a:solidFill>
              <a:prstDash val="solid"/>
              <a:miter lim="800000"/>
            </a:ln>
            <a:effectLst/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144394" tIns="144394" rIns="144394" bIns="144394" numCol="1" spcCol="1270" anchor="ctr" anchorCtr="0">
              <a:noAutofit/>
            </a:bodyPr>
            <a:lstStyle/>
            <a:p>
              <a:pPr lvl="0" algn="ctr" defTabSz="8890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en-US" sz="2000" kern="1200" dirty="0">
                <a:solidFill>
                  <a:sysClr val="window" lastClr="FFFFFF"/>
                </a:solidFill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5" name="Group 486"/>
            <p:cNvGrpSpPr>
              <a:grpSpLocks/>
            </p:cNvGrpSpPr>
            <p:nvPr/>
          </p:nvGrpSpPr>
          <p:grpSpPr bwMode="auto">
            <a:xfrm>
              <a:off x="7047907" y="4758932"/>
              <a:ext cx="298962" cy="256884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96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7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1472458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2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>
            <a:off x="4506048" y="1725107"/>
            <a:ext cx="3202031" cy="4154756"/>
            <a:chOff x="4506048" y="1873024"/>
            <a:chExt cx="3202031" cy="4154756"/>
          </a:xfrm>
        </p:grpSpPr>
        <p:sp>
          <p:nvSpPr>
            <p:cNvPr id="10" name="Freeform 76"/>
            <p:cNvSpPr>
              <a:spLocks noEditPoints="1"/>
            </p:cNvSpPr>
            <p:nvPr/>
          </p:nvSpPr>
          <p:spPr bwMode="auto">
            <a:xfrm>
              <a:off x="4506048" y="1873024"/>
              <a:ext cx="3202031" cy="4154756"/>
            </a:xfrm>
            <a:custGeom>
              <a:avLst/>
              <a:gdLst>
                <a:gd name="T0" fmla="*/ 580 w 580"/>
                <a:gd name="T1" fmla="*/ 31 h 753"/>
                <a:gd name="T2" fmla="*/ 550 w 580"/>
                <a:gd name="T3" fmla="*/ 0 h 753"/>
                <a:gd name="T4" fmla="*/ 30 w 580"/>
                <a:gd name="T5" fmla="*/ 0 h 753"/>
                <a:gd name="T6" fmla="*/ 0 w 580"/>
                <a:gd name="T7" fmla="*/ 31 h 753"/>
                <a:gd name="T8" fmla="*/ 0 w 580"/>
                <a:gd name="T9" fmla="*/ 723 h 753"/>
                <a:gd name="T10" fmla="*/ 30 w 580"/>
                <a:gd name="T11" fmla="*/ 753 h 753"/>
                <a:gd name="T12" fmla="*/ 550 w 580"/>
                <a:gd name="T13" fmla="*/ 753 h 753"/>
                <a:gd name="T14" fmla="*/ 580 w 580"/>
                <a:gd name="T15" fmla="*/ 723 h 753"/>
                <a:gd name="T16" fmla="*/ 580 w 580"/>
                <a:gd name="T17" fmla="*/ 31 h 753"/>
                <a:gd name="T18" fmla="*/ 520 w 580"/>
                <a:gd name="T19" fmla="*/ 689 h 753"/>
                <a:gd name="T20" fmla="*/ 57 w 580"/>
                <a:gd name="T21" fmla="*/ 689 h 753"/>
                <a:gd name="T22" fmla="*/ 57 w 580"/>
                <a:gd name="T23" fmla="*/ 66 h 753"/>
                <a:gd name="T24" fmla="*/ 520 w 580"/>
                <a:gd name="T25" fmla="*/ 66 h 753"/>
                <a:gd name="T26" fmla="*/ 520 w 580"/>
                <a:gd name="T27" fmla="*/ 68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80" h="753">
                  <a:moveTo>
                    <a:pt x="580" y="31"/>
                  </a:moveTo>
                  <a:cubicBezTo>
                    <a:pt x="580" y="14"/>
                    <a:pt x="566" y="0"/>
                    <a:pt x="55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723"/>
                    <a:pt x="0" y="723"/>
                    <a:pt x="0" y="723"/>
                  </a:cubicBezTo>
                  <a:cubicBezTo>
                    <a:pt x="0" y="740"/>
                    <a:pt x="13" y="753"/>
                    <a:pt x="30" y="753"/>
                  </a:cubicBezTo>
                  <a:cubicBezTo>
                    <a:pt x="550" y="753"/>
                    <a:pt x="550" y="753"/>
                    <a:pt x="550" y="753"/>
                  </a:cubicBezTo>
                  <a:cubicBezTo>
                    <a:pt x="566" y="753"/>
                    <a:pt x="580" y="740"/>
                    <a:pt x="580" y="723"/>
                  </a:cubicBezTo>
                  <a:lnTo>
                    <a:pt x="580" y="31"/>
                  </a:lnTo>
                  <a:close/>
                  <a:moveTo>
                    <a:pt x="520" y="689"/>
                  </a:moveTo>
                  <a:cubicBezTo>
                    <a:pt x="57" y="689"/>
                    <a:pt x="57" y="689"/>
                    <a:pt x="57" y="689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20" y="66"/>
                    <a:pt x="520" y="66"/>
                    <a:pt x="520" y="66"/>
                  </a:cubicBezTo>
                  <a:lnTo>
                    <a:pt x="520" y="689"/>
                  </a:ln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68"/>
            <p:cNvSpPr>
              <a:spLocks noChangeArrowheads="1"/>
            </p:cNvSpPr>
            <p:nvPr/>
          </p:nvSpPr>
          <p:spPr bwMode="auto">
            <a:xfrm>
              <a:off x="4820000" y="2234524"/>
              <a:ext cx="2558324" cy="3472938"/>
            </a:xfrm>
            <a:prstGeom prst="rect">
              <a:avLst/>
            </a:pr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8044918" y="2254460"/>
            <a:ext cx="2766517" cy="893271"/>
            <a:chOff x="1603804" y="2220559"/>
            <a:chExt cx="2766517" cy="893271"/>
          </a:xfrm>
        </p:grpSpPr>
        <p:sp>
          <p:nvSpPr>
            <p:cNvPr id="13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Fire Proof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679271" y="2559832"/>
              <a:ext cx="269105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8044918" y="3404487"/>
            <a:ext cx="2766517" cy="893271"/>
            <a:chOff x="1603804" y="2220559"/>
            <a:chExt cx="2766517" cy="893271"/>
          </a:xfrm>
        </p:grpSpPr>
        <p:sp>
          <p:nvSpPr>
            <p:cNvPr id="16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Accessibility</a:t>
              </a:r>
              <a:endPara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1679271" y="2559832"/>
              <a:ext cx="269105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8052538" y="4557876"/>
            <a:ext cx="2758897" cy="893271"/>
            <a:chOff x="1603804" y="2220559"/>
            <a:chExt cx="2758897" cy="893271"/>
          </a:xfrm>
        </p:grpSpPr>
        <p:sp>
          <p:nvSpPr>
            <p:cNvPr id="19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Long Battery Life</a:t>
              </a:r>
              <a:endParaRPr lang="en-GB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679271" y="2559832"/>
              <a:ext cx="2683430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385047" y="2254460"/>
            <a:ext cx="2783666" cy="893271"/>
            <a:chOff x="1138399" y="2220559"/>
            <a:chExt cx="2783666" cy="893271"/>
          </a:xfrm>
        </p:grpSpPr>
        <p:sp>
          <p:nvSpPr>
            <p:cNvPr id="22" name="Text Placeholder 2"/>
            <p:cNvSpPr txBox="1">
              <a:spLocks/>
            </p:cNvSpPr>
            <p:nvPr/>
          </p:nvSpPr>
          <p:spPr>
            <a:xfrm>
              <a:off x="1908605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Touch Screen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138399" y="2559832"/>
              <a:ext cx="268025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1385047" y="3404487"/>
            <a:ext cx="2783666" cy="893271"/>
            <a:chOff x="1138399" y="2220559"/>
            <a:chExt cx="2783666" cy="893271"/>
          </a:xfrm>
        </p:grpSpPr>
        <p:sp>
          <p:nvSpPr>
            <p:cNvPr id="25" name="Text Placeholder 2"/>
            <p:cNvSpPr txBox="1">
              <a:spLocks/>
            </p:cNvSpPr>
            <p:nvPr/>
          </p:nvSpPr>
          <p:spPr>
            <a:xfrm>
              <a:off x="1908605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Water </a:t>
              </a:r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Resistent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38399" y="2559832"/>
              <a:ext cx="268025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385047" y="4555127"/>
            <a:ext cx="2783666" cy="893271"/>
            <a:chOff x="1138399" y="2220559"/>
            <a:chExt cx="2783666" cy="893271"/>
          </a:xfrm>
        </p:grpSpPr>
        <p:sp>
          <p:nvSpPr>
            <p:cNvPr id="28" name="Text Placeholder 2"/>
            <p:cNvSpPr txBox="1">
              <a:spLocks/>
            </p:cNvSpPr>
            <p:nvPr/>
          </p:nvSpPr>
          <p:spPr>
            <a:xfrm>
              <a:off x="1908605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Optiont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138399" y="2559832"/>
              <a:ext cx="268025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099162" y="4401899"/>
            <a:ext cx="1279162" cy="1157646"/>
            <a:chOff x="6099162" y="4401899"/>
            <a:chExt cx="1279162" cy="1157646"/>
          </a:xfrm>
        </p:grpSpPr>
        <p:sp>
          <p:nvSpPr>
            <p:cNvPr id="34" name="Rectangle 68"/>
            <p:cNvSpPr>
              <a:spLocks noChangeArrowheads="1"/>
            </p:cNvSpPr>
            <p:nvPr/>
          </p:nvSpPr>
          <p:spPr bwMode="auto">
            <a:xfrm>
              <a:off x="6099162" y="4401899"/>
              <a:ext cx="1279162" cy="115764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6443621" y="4773377"/>
              <a:ext cx="604879" cy="461274"/>
              <a:chOff x="4914900" y="1812925"/>
              <a:chExt cx="441326" cy="336550"/>
            </a:xfrm>
            <a:solidFill>
              <a:schemeClr val="bg1"/>
            </a:solidFill>
          </p:grpSpPr>
          <p:sp>
            <p:nvSpPr>
              <p:cNvPr id="36" name="Freeform 5"/>
              <p:cNvSpPr>
                <a:spLocks/>
              </p:cNvSpPr>
              <p:nvPr/>
            </p:nvSpPr>
            <p:spPr bwMode="auto">
              <a:xfrm>
                <a:off x="4914900" y="1849438"/>
                <a:ext cx="230188" cy="257175"/>
              </a:xfrm>
              <a:custGeom>
                <a:avLst/>
                <a:gdLst>
                  <a:gd name="T0" fmla="*/ 18 w 145"/>
                  <a:gd name="T1" fmla="*/ 143 h 162"/>
                  <a:gd name="T2" fmla="*/ 18 w 145"/>
                  <a:gd name="T3" fmla="*/ 21 h 162"/>
                  <a:gd name="T4" fmla="*/ 124 w 145"/>
                  <a:gd name="T5" fmla="*/ 21 h 162"/>
                  <a:gd name="T6" fmla="*/ 145 w 145"/>
                  <a:gd name="T7" fmla="*/ 0 h 162"/>
                  <a:gd name="T8" fmla="*/ 0 w 145"/>
                  <a:gd name="T9" fmla="*/ 0 h 162"/>
                  <a:gd name="T10" fmla="*/ 0 w 145"/>
                  <a:gd name="T11" fmla="*/ 162 h 162"/>
                  <a:gd name="T12" fmla="*/ 68 w 145"/>
                  <a:gd name="T13" fmla="*/ 162 h 162"/>
                  <a:gd name="T14" fmla="*/ 77 w 145"/>
                  <a:gd name="T15" fmla="*/ 143 h 162"/>
                  <a:gd name="T16" fmla="*/ 18 w 145"/>
                  <a:gd name="T17" fmla="*/ 14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62">
                    <a:moveTo>
                      <a:pt x="18" y="143"/>
                    </a:moveTo>
                    <a:lnTo>
                      <a:pt x="18" y="21"/>
                    </a:lnTo>
                    <a:lnTo>
                      <a:pt x="124" y="21"/>
                    </a:lnTo>
                    <a:lnTo>
                      <a:pt x="145" y="0"/>
                    </a:lnTo>
                    <a:lnTo>
                      <a:pt x="0" y="0"/>
                    </a:lnTo>
                    <a:lnTo>
                      <a:pt x="0" y="162"/>
                    </a:lnTo>
                    <a:lnTo>
                      <a:pt x="68" y="162"/>
                    </a:lnTo>
                    <a:lnTo>
                      <a:pt x="77" y="143"/>
                    </a:lnTo>
                    <a:lnTo>
                      <a:pt x="18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7" name="Freeform 6"/>
              <p:cNvSpPr>
                <a:spLocks/>
              </p:cNvSpPr>
              <p:nvPr/>
            </p:nvSpPr>
            <p:spPr bwMode="auto">
              <a:xfrm>
                <a:off x="5065713" y="1849438"/>
                <a:ext cx="290513" cy="257175"/>
              </a:xfrm>
              <a:custGeom>
                <a:avLst/>
                <a:gdLst>
                  <a:gd name="T0" fmla="*/ 76 w 88"/>
                  <a:gd name="T1" fmla="*/ 18 h 78"/>
                  <a:gd name="T2" fmla="*/ 76 w 88"/>
                  <a:gd name="T3" fmla="*/ 0 h 78"/>
                  <a:gd name="T4" fmla="*/ 40 w 88"/>
                  <a:gd name="T5" fmla="*/ 0 h 78"/>
                  <a:gd name="T6" fmla="*/ 37 w 88"/>
                  <a:gd name="T7" fmla="*/ 10 h 78"/>
                  <a:gd name="T8" fmla="*/ 67 w 88"/>
                  <a:gd name="T9" fmla="*/ 10 h 78"/>
                  <a:gd name="T10" fmla="*/ 67 w 88"/>
                  <a:gd name="T11" fmla="*/ 69 h 78"/>
                  <a:gd name="T12" fmla="*/ 10 w 88"/>
                  <a:gd name="T13" fmla="*/ 69 h 78"/>
                  <a:gd name="T14" fmla="*/ 0 w 88"/>
                  <a:gd name="T15" fmla="*/ 78 h 78"/>
                  <a:gd name="T16" fmla="*/ 76 w 88"/>
                  <a:gd name="T17" fmla="*/ 78 h 78"/>
                  <a:gd name="T18" fmla="*/ 76 w 88"/>
                  <a:gd name="T19" fmla="*/ 60 h 78"/>
                  <a:gd name="T20" fmla="*/ 88 w 88"/>
                  <a:gd name="T21" fmla="*/ 54 h 78"/>
                  <a:gd name="T22" fmla="*/ 88 w 88"/>
                  <a:gd name="T23" fmla="*/ 26 h 78"/>
                  <a:gd name="T24" fmla="*/ 76 w 88"/>
                  <a:gd name="T25" fmla="*/ 1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8" h="78">
                    <a:moveTo>
                      <a:pt x="76" y="18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80" y="60"/>
                      <a:pt x="88" y="61"/>
                      <a:pt x="88" y="54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8" y="17"/>
                      <a:pt x="79" y="18"/>
                      <a:pt x="7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8" name="Freeform 7"/>
              <p:cNvSpPr>
                <a:spLocks/>
              </p:cNvSpPr>
              <p:nvPr/>
            </p:nvSpPr>
            <p:spPr bwMode="auto">
              <a:xfrm>
                <a:off x="4970463" y="1905000"/>
                <a:ext cx="115888" cy="144463"/>
              </a:xfrm>
              <a:custGeom>
                <a:avLst/>
                <a:gdLst>
                  <a:gd name="T0" fmla="*/ 0 w 73"/>
                  <a:gd name="T1" fmla="*/ 0 h 91"/>
                  <a:gd name="T2" fmla="*/ 0 w 73"/>
                  <a:gd name="T3" fmla="*/ 91 h 91"/>
                  <a:gd name="T4" fmla="*/ 0 w 73"/>
                  <a:gd name="T5" fmla="*/ 91 h 91"/>
                  <a:gd name="T6" fmla="*/ 48 w 73"/>
                  <a:gd name="T7" fmla="*/ 91 h 91"/>
                  <a:gd name="T8" fmla="*/ 60 w 73"/>
                  <a:gd name="T9" fmla="*/ 60 h 91"/>
                  <a:gd name="T10" fmla="*/ 19 w 73"/>
                  <a:gd name="T11" fmla="*/ 60 h 91"/>
                  <a:gd name="T12" fmla="*/ 73 w 73"/>
                  <a:gd name="T13" fmla="*/ 0 h 91"/>
                  <a:gd name="T14" fmla="*/ 0 w 73"/>
                  <a:gd name="T15" fmla="*/ 0 h 91"/>
                  <a:gd name="T16" fmla="*/ 0 w 73"/>
                  <a:gd name="T17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91">
                    <a:moveTo>
                      <a:pt x="0" y="0"/>
                    </a:moveTo>
                    <a:lnTo>
                      <a:pt x="0" y="91"/>
                    </a:lnTo>
                    <a:lnTo>
                      <a:pt x="0" y="91"/>
                    </a:lnTo>
                    <a:lnTo>
                      <a:pt x="48" y="91"/>
                    </a:lnTo>
                    <a:lnTo>
                      <a:pt x="60" y="60"/>
                    </a:lnTo>
                    <a:lnTo>
                      <a:pt x="19" y="60"/>
                    </a:lnTo>
                    <a:lnTo>
                      <a:pt x="7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9" name="Freeform 8"/>
              <p:cNvSpPr>
                <a:spLocks/>
              </p:cNvSpPr>
              <p:nvPr/>
            </p:nvSpPr>
            <p:spPr bwMode="auto">
              <a:xfrm>
                <a:off x="5126038" y="1905000"/>
                <a:ext cx="138113" cy="144463"/>
              </a:xfrm>
              <a:custGeom>
                <a:avLst/>
                <a:gdLst>
                  <a:gd name="T0" fmla="*/ 66 w 87"/>
                  <a:gd name="T1" fmla="*/ 21 h 91"/>
                  <a:gd name="T2" fmla="*/ 0 w 87"/>
                  <a:gd name="T3" fmla="*/ 91 h 91"/>
                  <a:gd name="T4" fmla="*/ 87 w 87"/>
                  <a:gd name="T5" fmla="*/ 91 h 91"/>
                  <a:gd name="T6" fmla="*/ 87 w 87"/>
                  <a:gd name="T7" fmla="*/ 0 h 91"/>
                  <a:gd name="T8" fmla="*/ 31 w 87"/>
                  <a:gd name="T9" fmla="*/ 0 h 91"/>
                  <a:gd name="T10" fmla="*/ 24 w 87"/>
                  <a:gd name="T11" fmla="*/ 21 h 91"/>
                  <a:gd name="T12" fmla="*/ 66 w 87"/>
                  <a:gd name="T13" fmla="*/ 2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91">
                    <a:moveTo>
                      <a:pt x="66" y="21"/>
                    </a:moveTo>
                    <a:lnTo>
                      <a:pt x="0" y="91"/>
                    </a:lnTo>
                    <a:lnTo>
                      <a:pt x="87" y="91"/>
                    </a:lnTo>
                    <a:lnTo>
                      <a:pt x="87" y="0"/>
                    </a:lnTo>
                    <a:lnTo>
                      <a:pt x="31" y="0"/>
                    </a:lnTo>
                    <a:lnTo>
                      <a:pt x="24" y="21"/>
                    </a:lnTo>
                    <a:lnTo>
                      <a:pt x="66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0" name="Freeform 9"/>
              <p:cNvSpPr>
                <a:spLocks/>
              </p:cNvSpPr>
              <p:nvPr/>
            </p:nvSpPr>
            <p:spPr bwMode="auto">
              <a:xfrm>
                <a:off x="5019675" y="1812925"/>
                <a:ext cx="180975" cy="336550"/>
              </a:xfrm>
              <a:custGeom>
                <a:avLst/>
                <a:gdLst>
                  <a:gd name="T0" fmla="*/ 79 w 114"/>
                  <a:gd name="T1" fmla="*/ 87 h 212"/>
                  <a:gd name="T2" fmla="*/ 112 w 114"/>
                  <a:gd name="T3" fmla="*/ 0 h 212"/>
                  <a:gd name="T4" fmla="*/ 8 w 114"/>
                  <a:gd name="T5" fmla="*/ 110 h 212"/>
                  <a:gd name="T6" fmla="*/ 44 w 114"/>
                  <a:gd name="T7" fmla="*/ 110 h 212"/>
                  <a:gd name="T8" fmla="*/ 0 w 114"/>
                  <a:gd name="T9" fmla="*/ 212 h 212"/>
                  <a:gd name="T10" fmla="*/ 114 w 114"/>
                  <a:gd name="T11" fmla="*/ 85 h 212"/>
                  <a:gd name="T12" fmla="*/ 79 w 114"/>
                  <a:gd name="T13" fmla="*/ 87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212">
                    <a:moveTo>
                      <a:pt x="79" y="87"/>
                    </a:moveTo>
                    <a:lnTo>
                      <a:pt x="112" y="0"/>
                    </a:lnTo>
                    <a:lnTo>
                      <a:pt x="8" y="110"/>
                    </a:lnTo>
                    <a:lnTo>
                      <a:pt x="44" y="110"/>
                    </a:lnTo>
                    <a:lnTo>
                      <a:pt x="0" y="212"/>
                    </a:lnTo>
                    <a:lnTo>
                      <a:pt x="114" y="85"/>
                    </a:lnTo>
                    <a:lnTo>
                      <a:pt x="79" y="8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sp>
        <p:nvSpPr>
          <p:cNvPr id="5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Gadget Features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57" name="Group 5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8" name="Oval 5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1" name="Rounded Rectangle 6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820000" y="4401899"/>
            <a:ext cx="1279162" cy="1157646"/>
            <a:chOff x="4820000" y="4401899"/>
            <a:chExt cx="1279162" cy="1157646"/>
          </a:xfrm>
        </p:grpSpPr>
        <p:sp>
          <p:nvSpPr>
            <p:cNvPr id="42" name="Rectangle 68"/>
            <p:cNvSpPr>
              <a:spLocks noChangeArrowheads="1"/>
            </p:cNvSpPr>
            <p:nvPr/>
          </p:nvSpPr>
          <p:spPr bwMode="auto">
            <a:xfrm>
              <a:off x="4820000" y="4401899"/>
              <a:ext cx="1279162" cy="115764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7" name="Group 447"/>
            <p:cNvGrpSpPr>
              <a:grpSpLocks/>
            </p:cNvGrpSpPr>
            <p:nvPr/>
          </p:nvGrpSpPr>
          <p:grpSpPr bwMode="auto">
            <a:xfrm>
              <a:off x="5175469" y="4758401"/>
              <a:ext cx="503766" cy="503766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68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9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0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1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820000" y="3244252"/>
            <a:ext cx="1279162" cy="1157646"/>
            <a:chOff x="4820000" y="3244252"/>
            <a:chExt cx="1279162" cy="1157646"/>
          </a:xfrm>
        </p:grpSpPr>
        <p:sp>
          <p:nvSpPr>
            <p:cNvPr id="50" name="Rectangle 68"/>
            <p:cNvSpPr>
              <a:spLocks noChangeArrowheads="1"/>
            </p:cNvSpPr>
            <p:nvPr/>
          </p:nvSpPr>
          <p:spPr bwMode="auto">
            <a:xfrm>
              <a:off x="4820000" y="3244252"/>
              <a:ext cx="1279162" cy="115764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AutoShape 125"/>
            <p:cNvSpPr>
              <a:spLocks/>
            </p:cNvSpPr>
            <p:nvPr/>
          </p:nvSpPr>
          <p:spPr bwMode="auto">
            <a:xfrm>
              <a:off x="5200869" y="3553233"/>
              <a:ext cx="534547" cy="532409"/>
            </a:xfrm>
            <a:custGeom>
              <a:avLst/>
              <a:gdLst>
                <a:gd name="T0" fmla="*/ 198438 w 21542"/>
                <a:gd name="T1" fmla="*/ 197644 h 21600"/>
                <a:gd name="T2" fmla="*/ 198438 w 21542"/>
                <a:gd name="T3" fmla="*/ 197644 h 21600"/>
                <a:gd name="T4" fmla="*/ 198438 w 21542"/>
                <a:gd name="T5" fmla="*/ 197644 h 21600"/>
                <a:gd name="T6" fmla="*/ 198438 w 21542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lnTo>
                    <a:pt x="1168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820000" y="2086606"/>
            <a:ext cx="1279162" cy="1157646"/>
            <a:chOff x="4820000" y="2086606"/>
            <a:chExt cx="1279162" cy="1157646"/>
          </a:xfrm>
        </p:grpSpPr>
        <p:sp>
          <p:nvSpPr>
            <p:cNvPr id="45" name="Rectangle 68"/>
            <p:cNvSpPr>
              <a:spLocks noChangeArrowheads="1"/>
            </p:cNvSpPr>
            <p:nvPr/>
          </p:nvSpPr>
          <p:spPr bwMode="auto">
            <a:xfrm>
              <a:off x="4820000" y="2086606"/>
              <a:ext cx="1279162" cy="1157646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3" name="Group 486"/>
            <p:cNvGrpSpPr>
              <a:grpSpLocks/>
            </p:cNvGrpSpPr>
            <p:nvPr/>
          </p:nvGrpSpPr>
          <p:grpSpPr bwMode="auto">
            <a:xfrm>
              <a:off x="5196319" y="2416043"/>
              <a:ext cx="573671" cy="492929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74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5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6099162" y="2086606"/>
            <a:ext cx="1279162" cy="1157646"/>
            <a:chOff x="6099162" y="2086606"/>
            <a:chExt cx="1279162" cy="1157646"/>
          </a:xfrm>
        </p:grpSpPr>
        <p:sp>
          <p:nvSpPr>
            <p:cNvPr id="31" name="Rectangle 68"/>
            <p:cNvSpPr>
              <a:spLocks noChangeArrowheads="1"/>
            </p:cNvSpPr>
            <p:nvPr/>
          </p:nvSpPr>
          <p:spPr bwMode="auto">
            <a:xfrm>
              <a:off x="6099162" y="2086606"/>
              <a:ext cx="1279162" cy="115764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6443621" y="2360100"/>
              <a:ext cx="544710" cy="544710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77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099162" y="3244252"/>
            <a:ext cx="1279162" cy="1157646"/>
            <a:chOff x="6099162" y="3244252"/>
            <a:chExt cx="1279162" cy="1157646"/>
          </a:xfrm>
        </p:grpSpPr>
        <p:sp>
          <p:nvSpPr>
            <p:cNvPr id="53" name="Rectangle 68"/>
            <p:cNvSpPr>
              <a:spLocks noChangeArrowheads="1"/>
            </p:cNvSpPr>
            <p:nvPr/>
          </p:nvSpPr>
          <p:spPr bwMode="auto">
            <a:xfrm>
              <a:off x="6099162" y="3244252"/>
              <a:ext cx="1279162" cy="1157646"/>
            </a:xfrm>
            <a:prstGeom prst="rect">
              <a:avLst/>
            </a:prstGeom>
            <a:no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AutoShape 91"/>
            <p:cNvSpPr>
              <a:spLocks noChangeAspect="1"/>
            </p:cNvSpPr>
            <p:nvPr/>
          </p:nvSpPr>
          <p:spPr bwMode="auto">
            <a:xfrm>
              <a:off x="6511468" y="3597780"/>
              <a:ext cx="435546" cy="479225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4548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 flipH="1">
            <a:off x="0" y="0"/>
            <a:ext cx="12192000" cy="3991803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9" name="TextBox 28"/>
          <p:cNvSpPr txBox="1"/>
          <p:nvPr/>
        </p:nvSpPr>
        <p:spPr>
          <a:xfrm>
            <a:off x="3900893" y="1935900"/>
            <a:ext cx="352152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solidFill>
                  <a:schemeClr val="bg1"/>
                </a:solidFill>
                <a:latin typeface="Fira Sans SemiBold Italic" panose="00000700000000000000" pitchFamily="50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List of major leading export</a:t>
            </a:r>
            <a:endParaRPr lang="id-ID" dirty="0">
              <a:solidFill>
                <a:schemeClr val="bg1"/>
              </a:solidFill>
              <a:latin typeface="Fira Sans SemiBold Italic" panose="00000700000000000000" pitchFamily="50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900892" y="2279747"/>
            <a:ext cx="724318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Penena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urtebas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dapame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koveda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urna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pama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imare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imasa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uosum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santorem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ume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ulerata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alor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kame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petasan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moremanda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d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olor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ame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donp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imaa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qooram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lanpme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kuler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aname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puvera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..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akanslalu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mencintaimu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alau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jika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kamu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itu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ga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akan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begini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begitu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memang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kenapa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ya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sobat</a:t>
            </a:r>
            <a:r>
              <a:rPr lang="en-US" sz="1200" dirty="0" smtClean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en-US" sz="1200" dirty="0">
              <a:solidFill>
                <a:schemeClr val="bg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itle 1"/>
          <p:cNvSpPr txBox="1">
            <a:spLocks/>
          </p:cNvSpPr>
          <p:nvPr/>
        </p:nvSpPr>
        <p:spPr>
          <a:xfrm>
            <a:off x="3900891" y="426148"/>
            <a:ext cx="6762627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err="1" smtClean="0">
                <a:solidFill>
                  <a:schemeClr val="bg1"/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Gadged</a:t>
            </a:r>
            <a:r>
              <a:rPr lang="en-GB" sz="4000" b="1" dirty="0" smtClean="0">
                <a:solidFill>
                  <a:schemeClr val="bg1"/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Development</a:t>
            </a:r>
            <a:endParaRPr lang="en-GB" sz="4000" b="1" dirty="0">
              <a:solidFill>
                <a:schemeClr val="bg1"/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2" name="Subtitle 2"/>
          <p:cNvSpPr txBox="1">
            <a:spLocks/>
          </p:cNvSpPr>
          <p:nvPr/>
        </p:nvSpPr>
        <p:spPr>
          <a:xfrm>
            <a:off x="3835229" y="973513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bg1"/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4" name="Oval 3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7" name="Rounded Rectangle 3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116105" y="1096526"/>
            <a:ext cx="2721351" cy="4949632"/>
            <a:chOff x="2777030" y="1276350"/>
            <a:chExt cx="1871170" cy="3403312"/>
          </a:xfrm>
        </p:grpSpPr>
        <p:pic>
          <p:nvPicPr>
            <p:cNvPr id="44" name="Picture 43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77030" y="1276350"/>
              <a:ext cx="1871170" cy="3403312"/>
            </a:xfrm>
            <a:prstGeom prst="rect">
              <a:avLst/>
            </a:prstGeom>
          </p:spPr>
        </p:pic>
        <p:sp>
          <p:nvSpPr>
            <p:cNvPr id="45" name="Rectangle 44"/>
            <p:cNvSpPr/>
            <p:nvPr/>
          </p:nvSpPr>
          <p:spPr>
            <a:xfrm>
              <a:off x="2961703" y="1874759"/>
              <a:ext cx="1501824" cy="2211466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13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8051836" y="4825848"/>
            <a:ext cx="2233556" cy="784665"/>
            <a:chOff x="8051836" y="4825848"/>
            <a:chExt cx="2233556" cy="784665"/>
          </a:xfrm>
        </p:grpSpPr>
        <p:sp>
          <p:nvSpPr>
            <p:cNvPr id="55" name="TextBox 54"/>
            <p:cNvSpPr txBox="1"/>
            <p:nvPr/>
          </p:nvSpPr>
          <p:spPr>
            <a:xfrm>
              <a:off x="8240326" y="4825848"/>
              <a:ext cx="182630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Support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8051836" y="5118070"/>
              <a:ext cx="223355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Dalam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mec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asoaricta</a:t>
              </a:r>
              <a:endPara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  <a:p>
              <a:pPr algn="ctr"/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Kusuka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kamuse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.</a:t>
              </a:r>
              <a:endPara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131247" y="4822627"/>
            <a:ext cx="2233556" cy="784665"/>
            <a:chOff x="6131247" y="4822627"/>
            <a:chExt cx="2233556" cy="784665"/>
          </a:xfrm>
        </p:grpSpPr>
        <p:sp>
          <p:nvSpPr>
            <p:cNvPr id="57" name="TextBox 56"/>
            <p:cNvSpPr txBox="1"/>
            <p:nvPr/>
          </p:nvSpPr>
          <p:spPr>
            <a:xfrm>
              <a:off x="6567484" y="4822627"/>
              <a:ext cx="13610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id-ID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Sales Call</a:t>
              </a: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6131247" y="5114849"/>
              <a:ext cx="223355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Dalam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mec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asoaricta</a:t>
              </a:r>
              <a:endPara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  <a:p>
              <a:pPr algn="ctr"/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Kusuka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kamuse</a:t>
              </a:r>
              <a:r>
                <a:rPr lang="en-US" sz="13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.</a:t>
              </a:r>
              <a:endParaRPr lang="en-US" sz="14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256657" y="4821714"/>
            <a:ext cx="2233556" cy="788887"/>
            <a:chOff x="4256657" y="4821714"/>
            <a:chExt cx="2233556" cy="788887"/>
          </a:xfrm>
        </p:grpSpPr>
        <p:sp>
          <p:nvSpPr>
            <p:cNvPr id="56" name="TextBox 55"/>
            <p:cNvSpPr txBox="1"/>
            <p:nvPr/>
          </p:nvSpPr>
          <p:spPr>
            <a:xfrm>
              <a:off x="4693837" y="4821714"/>
              <a:ext cx="13610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Settiing</a:t>
              </a:r>
              <a:endParaRPr lang="id-ID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4256657" y="5118158"/>
              <a:ext cx="223355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Dalam</a:t>
              </a:r>
              <a:r>
                <a:rPr lang="en-US" sz="13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mec</a:t>
              </a:r>
              <a:r>
                <a:rPr lang="en-US" sz="13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asoaricta</a:t>
              </a:r>
              <a:endPara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  <a:p>
              <a:pPr algn="ctr"/>
              <a:r>
                <a:rPr lang="en-US" sz="13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Kusuka</a:t>
              </a:r>
              <a:r>
                <a:rPr lang="en-US" sz="13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kamuse</a:t>
              </a:r>
              <a:r>
                <a:rPr lang="en-US" sz="13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</a:rPr>
                <a:t>.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095088" y="4215696"/>
            <a:ext cx="565171" cy="550236"/>
            <a:chOff x="5095088" y="4215696"/>
            <a:chExt cx="565171" cy="550236"/>
          </a:xfrm>
          <a:solidFill>
            <a:schemeClr val="accent3">
              <a:lumMod val="75000"/>
            </a:schemeClr>
          </a:solidFill>
        </p:grpSpPr>
        <p:sp>
          <p:nvSpPr>
            <p:cNvPr id="47" name="Freeform 23"/>
            <p:cNvSpPr>
              <a:spLocks noEditPoints="1"/>
            </p:cNvSpPr>
            <p:nvPr/>
          </p:nvSpPr>
          <p:spPr bwMode="auto">
            <a:xfrm>
              <a:off x="5095088" y="4215696"/>
              <a:ext cx="565171" cy="550236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5C5C5C"/>
                </a:solidFill>
                <a:effectLst/>
                <a:uLnTx/>
                <a:uFillTx/>
              </a:endParaRPr>
            </a:p>
          </p:txBody>
        </p:sp>
        <p:grpSp>
          <p:nvGrpSpPr>
            <p:cNvPr id="46" name="Group 447"/>
            <p:cNvGrpSpPr>
              <a:grpSpLocks/>
            </p:cNvGrpSpPr>
            <p:nvPr/>
          </p:nvGrpSpPr>
          <p:grpSpPr bwMode="auto">
            <a:xfrm>
              <a:off x="5245270" y="4371381"/>
              <a:ext cx="253657" cy="253657"/>
              <a:chOff x="0" y="0"/>
              <a:chExt cx="575" cy="575"/>
            </a:xfrm>
            <a:grpFill/>
          </p:grpSpPr>
          <p:sp>
            <p:nvSpPr>
              <p:cNvPr id="48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9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51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52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8870196" y="4219788"/>
            <a:ext cx="565171" cy="550236"/>
            <a:chOff x="8870196" y="4219788"/>
            <a:chExt cx="565171" cy="550236"/>
          </a:xfrm>
          <a:solidFill>
            <a:schemeClr val="accent3">
              <a:lumMod val="75000"/>
            </a:schemeClr>
          </a:solidFill>
        </p:grpSpPr>
        <p:sp>
          <p:nvSpPr>
            <p:cNvPr id="53" name="Freeform 23"/>
            <p:cNvSpPr>
              <a:spLocks noEditPoints="1"/>
            </p:cNvSpPr>
            <p:nvPr/>
          </p:nvSpPr>
          <p:spPr bwMode="auto">
            <a:xfrm>
              <a:off x="8870196" y="4219788"/>
              <a:ext cx="565171" cy="550236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5C5C5C"/>
                </a:solidFill>
                <a:effectLst/>
                <a:uLnTx/>
                <a:uFillTx/>
              </a:endParaRPr>
            </a:p>
          </p:txBody>
        </p:sp>
        <p:sp>
          <p:nvSpPr>
            <p:cNvPr id="54" name="Freeform 526"/>
            <p:cNvSpPr>
              <a:spLocks noChangeAspect="1" noChangeArrowheads="1"/>
            </p:cNvSpPr>
            <p:nvPr/>
          </p:nvSpPr>
          <p:spPr bwMode="auto">
            <a:xfrm>
              <a:off x="9052097" y="4346940"/>
              <a:ext cx="233034" cy="302097"/>
            </a:xfrm>
            <a:custGeom>
              <a:avLst/>
              <a:gdLst>
                <a:gd name="T0" fmla="*/ 719 w 1222"/>
                <a:gd name="T1" fmla="*/ 1338 h 1581"/>
                <a:gd name="T2" fmla="*/ 686 w 1222"/>
                <a:gd name="T3" fmla="*/ 1221 h 1581"/>
                <a:gd name="T4" fmla="*/ 686 w 1222"/>
                <a:gd name="T5" fmla="*/ 359 h 1581"/>
                <a:gd name="T6" fmla="*/ 719 w 1222"/>
                <a:gd name="T7" fmla="*/ 243 h 1581"/>
                <a:gd name="T8" fmla="*/ 17 w 1222"/>
                <a:gd name="T9" fmla="*/ 460 h 1581"/>
                <a:gd name="T10" fmla="*/ 0 w 1222"/>
                <a:gd name="T11" fmla="*/ 794 h 1581"/>
                <a:gd name="T12" fmla="*/ 17 w 1222"/>
                <a:gd name="T13" fmla="*/ 1120 h 1581"/>
                <a:gd name="T14" fmla="*/ 502 w 1222"/>
                <a:gd name="T15" fmla="*/ 1530 h 1581"/>
                <a:gd name="T16" fmla="*/ 493 w 1222"/>
                <a:gd name="T17" fmla="*/ 1112 h 1581"/>
                <a:gd name="T18" fmla="*/ 284 w 1222"/>
                <a:gd name="T19" fmla="*/ 1120 h 1581"/>
                <a:gd name="T20" fmla="*/ 284 w 1222"/>
                <a:gd name="T21" fmla="*/ 794 h 1581"/>
                <a:gd name="T22" fmla="*/ 284 w 1222"/>
                <a:gd name="T23" fmla="*/ 460 h 1581"/>
                <a:gd name="T24" fmla="*/ 493 w 1222"/>
                <a:gd name="T25" fmla="*/ 468 h 1581"/>
                <a:gd name="T26" fmla="*/ 502 w 1222"/>
                <a:gd name="T27" fmla="*/ 58 h 1581"/>
                <a:gd name="T28" fmla="*/ 17 w 1222"/>
                <a:gd name="T29" fmla="*/ 460 h 1581"/>
                <a:gd name="T30" fmla="*/ 602 w 1222"/>
                <a:gd name="T31" fmla="*/ 911 h 1581"/>
                <a:gd name="T32" fmla="*/ 493 w 1222"/>
                <a:gd name="T33" fmla="*/ 861 h 1581"/>
                <a:gd name="T34" fmla="*/ 543 w 1222"/>
                <a:gd name="T35" fmla="*/ 828 h 1581"/>
                <a:gd name="T36" fmla="*/ 610 w 1222"/>
                <a:gd name="T37" fmla="*/ 778 h 1581"/>
                <a:gd name="T38" fmla="*/ 627 w 1222"/>
                <a:gd name="T39" fmla="*/ 660 h 1581"/>
                <a:gd name="T40" fmla="*/ 476 w 1222"/>
                <a:gd name="T41" fmla="*/ 677 h 1581"/>
                <a:gd name="T42" fmla="*/ 510 w 1222"/>
                <a:gd name="T43" fmla="*/ 736 h 1581"/>
                <a:gd name="T44" fmla="*/ 560 w 1222"/>
                <a:gd name="T45" fmla="*/ 677 h 1581"/>
                <a:gd name="T46" fmla="*/ 585 w 1222"/>
                <a:gd name="T47" fmla="*/ 719 h 1581"/>
                <a:gd name="T48" fmla="*/ 502 w 1222"/>
                <a:gd name="T49" fmla="*/ 803 h 1581"/>
                <a:gd name="T50" fmla="*/ 410 w 1222"/>
                <a:gd name="T51" fmla="*/ 911 h 1581"/>
                <a:gd name="T52" fmla="*/ 819 w 1222"/>
                <a:gd name="T53" fmla="*/ 811 h 1581"/>
                <a:gd name="T54" fmla="*/ 794 w 1222"/>
                <a:gd name="T55" fmla="*/ 635 h 1581"/>
                <a:gd name="T56" fmla="*/ 644 w 1222"/>
                <a:gd name="T57" fmla="*/ 853 h 1581"/>
                <a:gd name="T58" fmla="*/ 744 w 1222"/>
                <a:gd name="T59" fmla="*/ 911 h 1581"/>
                <a:gd name="T60" fmla="*/ 803 w 1222"/>
                <a:gd name="T61" fmla="*/ 853 h 1581"/>
                <a:gd name="T62" fmla="*/ 844 w 1222"/>
                <a:gd name="T63" fmla="*/ 811 h 1581"/>
                <a:gd name="T64" fmla="*/ 786 w 1222"/>
                <a:gd name="T65" fmla="*/ 686 h 1581"/>
                <a:gd name="T66" fmla="*/ 694 w 1222"/>
                <a:gd name="T67" fmla="*/ 811 h 1581"/>
                <a:gd name="T68" fmla="*/ 694 w 1222"/>
                <a:gd name="T69" fmla="*/ 811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22" h="1581">
                  <a:moveTo>
                    <a:pt x="1221" y="794"/>
                  </a:moveTo>
                  <a:cubicBezTo>
                    <a:pt x="1221" y="1079"/>
                    <a:pt x="995" y="1313"/>
                    <a:pt x="719" y="1338"/>
                  </a:cubicBezTo>
                  <a:cubicBezTo>
                    <a:pt x="719" y="1329"/>
                    <a:pt x="711" y="1313"/>
                    <a:pt x="711" y="1296"/>
                  </a:cubicBezTo>
                  <a:cubicBezTo>
                    <a:pt x="711" y="1296"/>
                    <a:pt x="702" y="1262"/>
                    <a:pt x="686" y="1221"/>
                  </a:cubicBezTo>
                  <a:cubicBezTo>
                    <a:pt x="911" y="1212"/>
                    <a:pt x="1095" y="1028"/>
                    <a:pt x="1095" y="794"/>
                  </a:cubicBezTo>
                  <a:cubicBezTo>
                    <a:pt x="1095" y="560"/>
                    <a:pt x="911" y="368"/>
                    <a:pt x="686" y="359"/>
                  </a:cubicBezTo>
                  <a:cubicBezTo>
                    <a:pt x="702" y="326"/>
                    <a:pt x="711" y="293"/>
                    <a:pt x="711" y="284"/>
                  </a:cubicBezTo>
                  <a:cubicBezTo>
                    <a:pt x="711" y="276"/>
                    <a:pt x="719" y="259"/>
                    <a:pt x="719" y="243"/>
                  </a:cubicBezTo>
                  <a:cubicBezTo>
                    <a:pt x="995" y="267"/>
                    <a:pt x="1221" y="510"/>
                    <a:pt x="1221" y="794"/>
                  </a:cubicBezTo>
                  <a:close/>
                  <a:moveTo>
                    <a:pt x="17" y="460"/>
                  </a:moveTo>
                  <a:cubicBezTo>
                    <a:pt x="8" y="568"/>
                    <a:pt x="0" y="677"/>
                    <a:pt x="0" y="786"/>
                  </a:cubicBezTo>
                  <a:lnTo>
                    <a:pt x="0" y="794"/>
                  </a:lnTo>
                  <a:lnTo>
                    <a:pt x="0" y="803"/>
                  </a:lnTo>
                  <a:cubicBezTo>
                    <a:pt x="0" y="911"/>
                    <a:pt x="8" y="1012"/>
                    <a:pt x="17" y="1120"/>
                  </a:cubicBezTo>
                  <a:cubicBezTo>
                    <a:pt x="42" y="1396"/>
                    <a:pt x="259" y="1580"/>
                    <a:pt x="468" y="1538"/>
                  </a:cubicBezTo>
                  <a:cubicBezTo>
                    <a:pt x="485" y="1530"/>
                    <a:pt x="493" y="1530"/>
                    <a:pt x="502" y="1530"/>
                  </a:cubicBezTo>
                  <a:cubicBezTo>
                    <a:pt x="552" y="1505"/>
                    <a:pt x="594" y="1471"/>
                    <a:pt x="644" y="1438"/>
                  </a:cubicBezTo>
                  <a:cubicBezTo>
                    <a:pt x="702" y="1396"/>
                    <a:pt x="569" y="1070"/>
                    <a:pt x="493" y="1112"/>
                  </a:cubicBezTo>
                  <a:cubicBezTo>
                    <a:pt x="460" y="1129"/>
                    <a:pt x="376" y="1196"/>
                    <a:pt x="343" y="1196"/>
                  </a:cubicBezTo>
                  <a:cubicBezTo>
                    <a:pt x="309" y="1204"/>
                    <a:pt x="293" y="1162"/>
                    <a:pt x="284" y="1120"/>
                  </a:cubicBezTo>
                  <a:cubicBezTo>
                    <a:pt x="276" y="1028"/>
                    <a:pt x="284" y="903"/>
                    <a:pt x="284" y="803"/>
                  </a:cubicBezTo>
                  <a:cubicBezTo>
                    <a:pt x="284" y="794"/>
                    <a:pt x="284" y="794"/>
                    <a:pt x="284" y="794"/>
                  </a:cubicBezTo>
                  <a:cubicBezTo>
                    <a:pt x="284" y="786"/>
                    <a:pt x="284" y="786"/>
                    <a:pt x="284" y="786"/>
                  </a:cubicBezTo>
                  <a:cubicBezTo>
                    <a:pt x="284" y="677"/>
                    <a:pt x="276" y="560"/>
                    <a:pt x="284" y="460"/>
                  </a:cubicBezTo>
                  <a:cubicBezTo>
                    <a:pt x="293" y="426"/>
                    <a:pt x="309" y="385"/>
                    <a:pt x="343" y="385"/>
                  </a:cubicBezTo>
                  <a:cubicBezTo>
                    <a:pt x="376" y="393"/>
                    <a:pt x="460" y="452"/>
                    <a:pt x="493" y="468"/>
                  </a:cubicBezTo>
                  <a:cubicBezTo>
                    <a:pt x="569" y="510"/>
                    <a:pt x="702" y="184"/>
                    <a:pt x="644" y="142"/>
                  </a:cubicBezTo>
                  <a:cubicBezTo>
                    <a:pt x="594" y="117"/>
                    <a:pt x="552" y="75"/>
                    <a:pt x="502" y="58"/>
                  </a:cubicBezTo>
                  <a:cubicBezTo>
                    <a:pt x="493" y="50"/>
                    <a:pt x="485" y="50"/>
                    <a:pt x="468" y="50"/>
                  </a:cubicBezTo>
                  <a:cubicBezTo>
                    <a:pt x="259" y="0"/>
                    <a:pt x="42" y="184"/>
                    <a:pt x="17" y="460"/>
                  </a:cubicBezTo>
                  <a:close/>
                  <a:moveTo>
                    <a:pt x="410" y="911"/>
                  </a:moveTo>
                  <a:cubicBezTo>
                    <a:pt x="602" y="911"/>
                    <a:pt x="602" y="911"/>
                    <a:pt x="602" y="911"/>
                  </a:cubicBezTo>
                  <a:cubicBezTo>
                    <a:pt x="610" y="861"/>
                    <a:pt x="610" y="861"/>
                    <a:pt x="610" y="861"/>
                  </a:cubicBezTo>
                  <a:cubicBezTo>
                    <a:pt x="493" y="861"/>
                    <a:pt x="493" y="861"/>
                    <a:pt x="493" y="861"/>
                  </a:cubicBezTo>
                  <a:cubicBezTo>
                    <a:pt x="493" y="861"/>
                    <a:pt x="502" y="853"/>
                    <a:pt x="510" y="853"/>
                  </a:cubicBezTo>
                  <a:cubicBezTo>
                    <a:pt x="510" y="845"/>
                    <a:pt x="527" y="836"/>
                    <a:pt x="543" y="828"/>
                  </a:cubicBezTo>
                  <a:cubicBezTo>
                    <a:pt x="569" y="811"/>
                    <a:pt x="569" y="811"/>
                    <a:pt x="569" y="811"/>
                  </a:cubicBezTo>
                  <a:cubicBezTo>
                    <a:pt x="585" y="803"/>
                    <a:pt x="602" y="786"/>
                    <a:pt x="610" y="778"/>
                  </a:cubicBezTo>
                  <a:cubicBezTo>
                    <a:pt x="627" y="761"/>
                    <a:pt x="635" y="744"/>
                    <a:pt x="644" y="719"/>
                  </a:cubicBezTo>
                  <a:cubicBezTo>
                    <a:pt x="652" y="694"/>
                    <a:pt x="644" y="677"/>
                    <a:pt x="627" y="660"/>
                  </a:cubicBezTo>
                  <a:cubicBezTo>
                    <a:pt x="619" y="644"/>
                    <a:pt x="594" y="635"/>
                    <a:pt x="569" y="635"/>
                  </a:cubicBezTo>
                  <a:cubicBezTo>
                    <a:pt x="527" y="635"/>
                    <a:pt x="502" y="644"/>
                    <a:pt x="476" y="677"/>
                  </a:cubicBezTo>
                  <a:cubicBezTo>
                    <a:pt x="468" y="686"/>
                    <a:pt x="460" y="711"/>
                    <a:pt x="452" y="736"/>
                  </a:cubicBezTo>
                  <a:cubicBezTo>
                    <a:pt x="510" y="736"/>
                    <a:pt x="510" y="736"/>
                    <a:pt x="510" y="736"/>
                  </a:cubicBezTo>
                  <a:cubicBezTo>
                    <a:pt x="510" y="719"/>
                    <a:pt x="518" y="702"/>
                    <a:pt x="518" y="694"/>
                  </a:cubicBezTo>
                  <a:cubicBezTo>
                    <a:pt x="527" y="686"/>
                    <a:pt x="543" y="677"/>
                    <a:pt x="560" y="677"/>
                  </a:cubicBezTo>
                  <a:cubicBezTo>
                    <a:pt x="569" y="677"/>
                    <a:pt x="577" y="686"/>
                    <a:pt x="585" y="694"/>
                  </a:cubicBezTo>
                  <a:cubicBezTo>
                    <a:pt x="585" y="702"/>
                    <a:pt x="594" y="711"/>
                    <a:pt x="585" y="719"/>
                  </a:cubicBezTo>
                  <a:cubicBezTo>
                    <a:pt x="585" y="736"/>
                    <a:pt x="577" y="744"/>
                    <a:pt x="560" y="761"/>
                  </a:cubicBezTo>
                  <a:cubicBezTo>
                    <a:pt x="552" y="769"/>
                    <a:pt x="535" y="778"/>
                    <a:pt x="502" y="803"/>
                  </a:cubicBezTo>
                  <a:cubicBezTo>
                    <a:pt x="468" y="819"/>
                    <a:pt x="452" y="836"/>
                    <a:pt x="435" y="861"/>
                  </a:cubicBezTo>
                  <a:cubicBezTo>
                    <a:pt x="426" y="878"/>
                    <a:pt x="418" y="895"/>
                    <a:pt x="410" y="911"/>
                  </a:cubicBezTo>
                  <a:close/>
                  <a:moveTo>
                    <a:pt x="844" y="811"/>
                  </a:moveTo>
                  <a:cubicBezTo>
                    <a:pt x="819" y="811"/>
                    <a:pt x="819" y="811"/>
                    <a:pt x="819" y="811"/>
                  </a:cubicBezTo>
                  <a:cubicBezTo>
                    <a:pt x="853" y="635"/>
                    <a:pt x="853" y="635"/>
                    <a:pt x="853" y="635"/>
                  </a:cubicBezTo>
                  <a:cubicBezTo>
                    <a:pt x="794" y="635"/>
                    <a:pt x="794" y="635"/>
                    <a:pt x="794" y="635"/>
                  </a:cubicBezTo>
                  <a:cubicBezTo>
                    <a:pt x="652" y="803"/>
                    <a:pt x="652" y="803"/>
                    <a:pt x="652" y="803"/>
                  </a:cubicBezTo>
                  <a:cubicBezTo>
                    <a:pt x="644" y="853"/>
                    <a:pt x="644" y="853"/>
                    <a:pt x="644" y="853"/>
                  </a:cubicBezTo>
                  <a:cubicBezTo>
                    <a:pt x="753" y="853"/>
                    <a:pt x="753" y="853"/>
                    <a:pt x="753" y="853"/>
                  </a:cubicBezTo>
                  <a:cubicBezTo>
                    <a:pt x="744" y="911"/>
                    <a:pt x="744" y="911"/>
                    <a:pt x="744" y="911"/>
                  </a:cubicBezTo>
                  <a:cubicBezTo>
                    <a:pt x="794" y="911"/>
                    <a:pt x="794" y="911"/>
                    <a:pt x="794" y="911"/>
                  </a:cubicBezTo>
                  <a:cubicBezTo>
                    <a:pt x="803" y="853"/>
                    <a:pt x="803" y="853"/>
                    <a:pt x="803" y="853"/>
                  </a:cubicBezTo>
                  <a:cubicBezTo>
                    <a:pt x="836" y="853"/>
                    <a:pt x="836" y="853"/>
                    <a:pt x="836" y="853"/>
                  </a:cubicBezTo>
                  <a:lnTo>
                    <a:pt x="844" y="811"/>
                  </a:lnTo>
                  <a:close/>
                  <a:moveTo>
                    <a:pt x="694" y="811"/>
                  </a:moveTo>
                  <a:cubicBezTo>
                    <a:pt x="786" y="686"/>
                    <a:pt x="786" y="686"/>
                    <a:pt x="786" y="686"/>
                  </a:cubicBezTo>
                  <a:cubicBezTo>
                    <a:pt x="761" y="811"/>
                    <a:pt x="761" y="811"/>
                    <a:pt x="761" y="811"/>
                  </a:cubicBezTo>
                  <a:lnTo>
                    <a:pt x="694" y="811"/>
                  </a:lnTo>
                  <a:close/>
                  <a:moveTo>
                    <a:pt x="694" y="811"/>
                  </a:moveTo>
                  <a:lnTo>
                    <a:pt x="694" y="811"/>
                  </a:lnTo>
                  <a:close/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964362" y="4215696"/>
            <a:ext cx="565171" cy="550236"/>
            <a:chOff x="6964362" y="4215696"/>
            <a:chExt cx="565171" cy="550236"/>
          </a:xfrm>
          <a:solidFill>
            <a:schemeClr val="accent3">
              <a:lumMod val="75000"/>
            </a:schemeClr>
          </a:solidFill>
        </p:grpSpPr>
        <p:sp>
          <p:nvSpPr>
            <p:cNvPr id="50" name="Freeform 23"/>
            <p:cNvSpPr>
              <a:spLocks noEditPoints="1"/>
            </p:cNvSpPr>
            <p:nvPr/>
          </p:nvSpPr>
          <p:spPr bwMode="auto">
            <a:xfrm>
              <a:off x="6964362" y="4215696"/>
              <a:ext cx="565171" cy="550236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5C5C5C"/>
                </a:solidFill>
                <a:effectLst/>
                <a:uLnTx/>
                <a:uFillTx/>
              </a:endParaRPr>
            </a:p>
          </p:txBody>
        </p:sp>
        <p:grpSp>
          <p:nvGrpSpPr>
            <p:cNvPr id="61" name="Group 486"/>
            <p:cNvGrpSpPr>
              <a:grpSpLocks/>
            </p:cNvGrpSpPr>
            <p:nvPr/>
          </p:nvGrpSpPr>
          <p:grpSpPr bwMode="auto">
            <a:xfrm>
              <a:off x="7123457" y="4367713"/>
              <a:ext cx="298962" cy="256884"/>
              <a:chOff x="0" y="0"/>
              <a:chExt cx="576" cy="495"/>
            </a:xfrm>
            <a:grpFill/>
          </p:grpSpPr>
          <p:sp>
            <p:nvSpPr>
              <p:cNvPr id="62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3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35982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9" grpId="0"/>
      <p:bldP spid="30" grpId="0"/>
      <p:bldP spid="31" grpId="0"/>
      <p:bldP spid="32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ectangle 38"/>
          <p:cNvSpPr/>
          <p:nvPr/>
        </p:nvSpPr>
        <p:spPr>
          <a:xfrm>
            <a:off x="6844553" y="1"/>
            <a:ext cx="5347447" cy="6857999"/>
          </a:xfrm>
          <a:prstGeom prst="rect">
            <a:avLst/>
          </a:prstGeom>
          <a:solidFill>
            <a:srgbClr val="21272F">
              <a:alpha val="8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/>
          </a:p>
        </p:txBody>
      </p:sp>
      <p:grpSp>
        <p:nvGrpSpPr>
          <p:cNvPr id="53" name="Group 52"/>
          <p:cNvGrpSpPr/>
          <p:nvPr/>
        </p:nvGrpSpPr>
        <p:grpSpPr>
          <a:xfrm>
            <a:off x="7516783" y="1635515"/>
            <a:ext cx="4097118" cy="2473385"/>
            <a:chOff x="6424952" y="2330325"/>
            <a:chExt cx="5110375" cy="3085077"/>
          </a:xfrm>
        </p:grpSpPr>
        <p:grpSp>
          <p:nvGrpSpPr>
            <p:cNvPr id="54" name="Group 53"/>
            <p:cNvGrpSpPr/>
            <p:nvPr/>
          </p:nvGrpSpPr>
          <p:grpSpPr>
            <a:xfrm>
              <a:off x="6424952" y="2330325"/>
              <a:ext cx="5110375" cy="3085077"/>
              <a:chOff x="6512926" y="3773510"/>
              <a:chExt cx="2858706" cy="1725769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6862620" y="3889420"/>
                <a:ext cx="2159318" cy="133940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57" name="Picture 56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 flipH="1">
                <a:off x="6512926" y="3773510"/>
                <a:ext cx="2858706" cy="1725769"/>
              </a:xfrm>
              <a:prstGeom prst="rect">
                <a:avLst/>
              </a:prstGeom>
            </p:spPr>
          </p:pic>
        </p:grpSp>
        <p:sp>
          <p:nvSpPr>
            <p:cNvPr id="55" name="Rectangle 54"/>
            <p:cNvSpPr/>
            <p:nvPr/>
          </p:nvSpPr>
          <p:spPr>
            <a:xfrm>
              <a:off x="7059568" y="2533755"/>
              <a:ext cx="3850628" cy="239816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8" name="Title 1"/>
          <p:cNvSpPr txBox="1">
            <a:spLocks/>
          </p:cNvSpPr>
          <p:nvPr/>
        </p:nvSpPr>
        <p:spPr>
          <a:xfrm>
            <a:off x="910041" y="426148"/>
            <a:ext cx="53428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Notebook OS </a:t>
            </a:r>
            <a:endParaRPr lang="en-GB" sz="4000" b="1" dirty="0">
              <a:solidFill>
                <a:schemeClr val="tx1">
                  <a:lumMod val="65000"/>
                  <a:lumOff val="3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9" name="Subtitle 2"/>
          <p:cNvSpPr txBox="1">
            <a:spLocks/>
          </p:cNvSpPr>
          <p:nvPr/>
        </p:nvSpPr>
        <p:spPr>
          <a:xfrm>
            <a:off x="844379" y="973513"/>
            <a:ext cx="5717786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969211" y="2312840"/>
            <a:ext cx="4759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89598" y="1956880"/>
            <a:ext cx="28161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Popular OS for Notebook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grpSp>
        <p:nvGrpSpPr>
          <p:cNvPr id="62" name="Group 61"/>
          <p:cNvGrpSpPr/>
          <p:nvPr/>
        </p:nvGrpSpPr>
        <p:grpSpPr>
          <a:xfrm>
            <a:off x="2175806" y="3065904"/>
            <a:ext cx="3387819" cy="639621"/>
            <a:chOff x="8689521" y="2475824"/>
            <a:chExt cx="3387819" cy="639621"/>
          </a:xfrm>
        </p:grpSpPr>
        <p:sp>
          <p:nvSpPr>
            <p:cNvPr id="63" name="TextBox 62"/>
            <p:cNvSpPr txBox="1"/>
            <p:nvPr/>
          </p:nvSpPr>
          <p:spPr>
            <a:xfrm>
              <a:off x="8689522" y="2475824"/>
              <a:ext cx="9379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Windows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4" name="Rectangle 63"/>
            <p:cNvSpPr/>
            <p:nvPr/>
          </p:nvSpPr>
          <p:spPr>
            <a:xfrm>
              <a:off x="8689521" y="2684558"/>
              <a:ext cx="3387819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2175807" y="3767912"/>
            <a:ext cx="3458828" cy="639621"/>
            <a:chOff x="8689522" y="2475824"/>
            <a:chExt cx="3458828" cy="639621"/>
          </a:xfrm>
        </p:grpSpPr>
        <p:sp>
          <p:nvSpPr>
            <p:cNvPr id="66" name="TextBox 65"/>
            <p:cNvSpPr txBox="1"/>
            <p:nvPr/>
          </p:nvSpPr>
          <p:spPr>
            <a:xfrm>
              <a:off x="8689522" y="2475824"/>
              <a:ext cx="63350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Linux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8689522" y="2684558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2175807" y="4449810"/>
            <a:ext cx="3458828" cy="639621"/>
            <a:chOff x="8689522" y="2475824"/>
            <a:chExt cx="3458828" cy="639621"/>
          </a:xfrm>
        </p:grpSpPr>
        <p:sp>
          <p:nvSpPr>
            <p:cNvPr id="69" name="TextBox 68"/>
            <p:cNvSpPr txBox="1"/>
            <p:nvPr/>
          </p:nvSpPr>
          <p:spPr>
            <a:xfrm>
              <a:off x="8689522" y="2475824"/>
              <a:ext cx="8463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Android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8689522" y="2684558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72" name="Oval 71"/>
          <p:cNvSpPr/>
          <p:nvPr/>
        </p:nvSpPr>
        <p:spPr>
          <a:xfrm>
            <a:off x="1537120" y="3826010"/>
            <a:ext cx="478501" cy="47850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77" name="Oval 76"/>
          <p:cNvSpPr/>
          <p:nvPr/>
        </p:nvSpPr>
        <p:spPr>
          <a:xfrm>
            <a:off x="1543923" y="3134057"/>
            <a:ext cx="478501" cy="478501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80" name="Oval 79"/>
          <p:cNvSpPr/>
          <p:nvPr/>
        </p:nvSpPr>
        <p:spPr>
          <a:xfrm>
            <a:off x="1547048" y="4496146"/>
            <a:ext cx="478501" cy="4785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600" dirty="0">
              <a:solidFill>
                <a:schemeClr val="bg1"/>
              </a:solidFill>
              <a:latin typeface="FontAwesome" pitchFamily="2" charset="0"/>
            </a:endParaRPr>
          </a:p>
        </p:txBody>
      </p:sp>
      <p:grpSp>
        <p:nvGrpSpPr>
          <p:cNvPr id="95" name="Group 9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6" name="Oval 9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55</a:t>
              </a:fld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0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05" name="TextBox 104"/>
          <p:cNvSpPr txBox="1"/>
          <p:nvPr/>
        </p:nvSpPr>
        <p:spPr>
          <a:xfrm>
            <a:off x="996105" y="5162980"/>
            <a:ext cx="47592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9412936" y="5023337"/>
            <a:ext cx="2233556" cy="784665"/>
            <a:chOff x="9412936" y="5023337"/>
            <a:chExt cx="2233556" cy="784665"/>
          </a:xfrm>
        </p:grpSpPr>
        <p:sp>
          <p:nvSpPr>
            <p:cNvPr id="112" name="TextBox 111"/>
            <p:cNvSpPr txBox="1"/>
            <p:nvPr/>
          </p:nvSpPr>
          <p:spPr>
            <a:xfrm>
              <a:off x="9601426" y="5023337"/>
              <a:ext cx="182630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Option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4" name="Rectangle 113"/>
            <p:cNvSpPr/>
            <p:nvPr/>
          </p:nvSpPr>
          <p:spPr>
            <a:xfrm>
              <a:off x="9412936" y="5315559"/>
              <a:ext cx="223355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00" dirty="0" err="1">
                  <a:solidFill>
                    <a:schemeClr val="bg2"/>
                  </a:solidFill>
                  <a:latin typeface="Lato Light" panose="020F0302020204030203" pitchFamily="34" charset="0"/>
                </a:rPr>
                <a:t>Lorem</a:t>
              </a:r>
              <a:r>
                <a:rPr lang="en-US" sz="1300" dirty="0">
                  <a:solidFill>
                    <a:schemeClr val="bg2"/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2"/>
                  </a:solidFill>
                  <a:latin typeface="Lato Light" panose="020F0302020204030203" pitchFamily="34" charset="0"/>
                </a:rPr>
                <a:t>Ipsumerna</a:t>
              </a:r>
              <a:endParaRPr lang="en-US" sz="1300" dirty="0">
                <a:solidFill>
                  <a:schemeClr val="bg2"/>
                </a:solidFill>
                <a:latin typeface="Lato Light" panose="020F0302020204030203" pitchFamily="34" charset="0"/>
              </a:endParaRPr>
            </a:p>
            <a:p>
              <a:pPr algn="ctr"/>
              <a:r>
                <a:rPr lang="en-US" sz="1300" dirty="0" err="1">
                  <a:solidFill>
                    <a:schemeClr val="bg2"/>
                  </a:solidFill>
                  <a:latin typeface="Lato Light" panose="020F0302020204030203" pitchFamily="34" charset="0"/>
                </a:rPr>
                <a:t>Anto</a:t>
              </a:r>
              <a:r>
                <a:rPr lang="en-US" sz="1300" dirty="0">
                  <a:solidFill>
                    <a:schemeClr val="bg2"/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>
                  <a:solidFill>
                    <a:schemeClr val="bg2"/>
                  </a:solidFill>
                  <a:latin typeface="Lato Light" panose="020F0302020204030203" pitchFamily="34" charset="0"/>
                </a:rPr>
                <a:t>marlo</a:t>
              </a:r>
              <a:endParaRPr lang="en-US" sz="1400" dirty="0">
                <a:solidFill>
                  <a:schemeClr val="bg2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492347" y="5020116"/>
            <a:ext cx="2233556" cy="784665"/>
            <a:chOff x="7492347" y="5020116"/>
            <a:chExt cx="2233556" cy="784665"/>
          </a:xfrm>
        </p:grpSpPr>
        <p:sp>
          <p:nvSpPr>
            <p:cNvPr id="113" name="TextBox 112"/>
            <p:cNvSpPr txBox="1"/>
            <p:nvPr/>
          </p:nvSpPr>
          <p:spPr>
            <a:xfrm>
              <a:off x="7928584" y="5020116"/>
              <a:ext cx="136108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System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5" name="Rectangle 114"/>
            <p:cNvSpPr/>
            <p:nvPr/>
          </p:nvSpPr>
          <p:spPr>
            <a:xfrm>
              <a:off x="7492347" y="5312338"/>
              <a:ext cx="2233556" cy="49244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300" dirty="0" err="1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Lorem</a:t>
              </a:r>
              <a:r>
                <a:rPr lang="en-US" sz="1300" dirty="0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Ipsumerna</a:t>
              </a:r>
              <a:endParaRPr lang="en-US" sz="1300" dirty="0" smtClean="0">
                <a:solidFill>
                  <a:schemeClr val="bg2"/>
                </a:solidFill>
                <a:latin typeface="Lato Light" panose="020F0302020204030203" pitchFamily="34" charset="0"/>
              </a:endParaRPr>
            </a:p>
            <a:p>
              <a:pPr algn="ctr"/>
              <a:r>
                <a:rPr lang="en-US" sz="1300" dirty="0" err="1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Anto</a:t>
              </a:r>
              <a:r>
                <a:rPr lang="en-US" sz="1300" dirty="0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 </a:t>
              </a:r>
              <a:r>
                <a:rPr lang="en-US" sz="1300" dirty="0" err="1" smtClean="0">
                  <a:solidFill>
                    <a:schemeClr val="bg2"/>
                  </a:solidFill>
                  <a:latin typeface="Lato Light" panose="020F0302020204030203" pitchFamily="34" charset="0"/>
                </a:rPr>
                <a:t>marlo</a:t>
              </a:r>
              <a:endParaRPr lang="en-US" dirty="0">
                <a:solidFill>
                  <a:schemeClr val="bg2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325462" y="4413185"/>
            <a:ext cx="565171" cy="550236"/>
            <a:chOff x="8325462" y="4413185"/>
            <a:chExt cx="565171" cy="550236"/>
          </a:xfrm>
        </p:grpSpPr>
        <p:sp>
          <p:nvSpPr>
            <p:cNvPr id="107" name="Freeform 23"/>
            <p:cNvSpPr>
              <a:spLocks noEditPoints="1"/>
            </p:cNvSpPr>
            <p:nvPr/>
          </p:nvSpPr>
          <p:spPr bwMode="auto">
            <a:xfrm>
              <a:off x="8325462" y="4413185"/>
              <a:ext cx="565171" cy="550236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5C5C5C"/>
                </a:solidFill>
                <a:effectLst/>
                <a:uLnTx/>
                <a:uFillTx/>
              </a:endParaRPr>
            </a:p>
          </p:txBody>
        </p:sp>
        <p:grpSp>
          <p:nvGrpSpPr>
            <p:cNvPr id="38" name="Group 447"/>
            <p:cNvGrpSpPr>
              <a:grpSpLocks/>
            </p:cNvGrpSpPr>
            <p:nvPr/>
          </p:nvGrpSpPr>
          <p:grpSpPr bwMode="auto">
            <a:xfrm>
              <a:off x="8480226" y="4560482"/>
              <a:ext cx="263987" cy="263987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40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1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2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3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0231296" y="4417277"/>
            <a:ext cx="565171" cy="550236"/>
            <a:chOff x="10231296" y="4417277"/>
            <a:chExt cx="565171" cy="550236"/>
          </a:xfrm>
        </p:grpSpPr>
        <p:sp>
          <p:nvSpPr>
            <p:cNvPr id="110" name="Freeform 23"/>
            <p:cNvSpPr>
              <a:spLocks noEditPoints="1"/>
            </p:cNvSpPr>
            <p:nvPr/>
          </p:nvSpPr>
          <p:spPr bwMode="auto">
            <a:xfrm>
              <a:off x="10231296" y="4417277"/>
              <a:ext cx="565171" cy="550236"/>
            </a:xfrm>
            <a:custGeom>
              <a:avLst/>
              <a:gdLst>
                <a:gd name="T0" fmla="*/ 192 w 384"/>
                <a:gd name="T1" fmla="*/ 0 h 384"/>
                <a:gd name="T2" fmla="*/ 0 w 384"/>
                <a:gd name="T3" fmla="*/ 192 h 384"/>
                <a:gd name="T4" fmla="*/ 192 w 384"/>
                <a:gd name="T5" fmla="*/ 384 h 384"/>
                <a:gd name="T6" fmla="*/ 384 w 384"/>
                <a:gd name="T7" fmla="*/ 192 h 384"/>
                <a:gd name="T8" fmla="*/ 192 w 384"/>
                <a:gd name="T9" fmla="*/ 0 h 384"/>
                <a:gd name="T10" fmla="*/ 192 w 384"/>
                <a:gd name="T11" fmla="*/ 349 h 384"/>
                <a:gd name="T12" fmla="*/ 35 w 384"/>
                <a:gd name="T13" fmla="*/ 192 h 384"/>
                <a:gd name="T14" fmla="*/ 192 w 384"/>
                <a:gd name="T15" fmla="*/ 35 h 384"/>
                <a:gd name="T16" fmla="*/ 349 w 384"/>
                <a:gd name="T17" fmla="*/ 192 h 384"/>
                <a:gd name="T18" fmla="*/ 192 w 384"/>
                <a:gd name="T19" fmla="*/ 349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cubicBezTo>
                    <a:pt x="0" y="298"/>
                    <a:pt x="86" y="384"/>
                    <a:pt x="192" y="384"/>
                  </a:cubicBezTo>
                  <a:cubicBezTo>
                    <a:pt x="298" y="384"/>
                    <a:pt x="384" y="298"/>
                    <a:pt x="384" y="192"/>
                  </a:cubicBezTo>
                  <a:cubicBezTo>
                    <a:pt x="384" y="86"/>
                    <a:pt x="298" y="0"/>
                    <a:pt x="192" y="0"/>
                  </a:cubicBezTo>
                  <a:close/>
                  <a:moveTo>
                    <a:pt x="192" y="349"/>
                  </a:moveTo>
                  <a:cubicBezTo>
                    <a:pt x="105" y="349"/>
                    <a:pt x="35" y="278"/>
                    <a:pt x="35" y="192"/>
                  </a:cubicBezTo>
                  <a:cubicBezTo>
                    <a:pt x="35" y="105"/>
                    <a:pt x="105" y="35"/>
                    <a:pt x="192" y="35"/>
                  </a:cubicBezTo>
                  <a:cubicBezTo>
                    <a:pt x="278" y="35"/>
                    <a:pt x="349" y="105"/>
                    <a:pt x="349" y="192"/>
                  </a:cubicBezTo>
                  <a:cubicBezTo>
                    <a:pt x="349" y="278"/>
                    <a:pt x="278" y="349"/>
                    <a:pt x="192" y="349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rgbClr val="5C5C5C"/>
                </a:solidFill>
                <a:effectLst/>
                <a:uLnTx/>
                <a:uFillTx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10377892" y="4555838"/>
              <a:ext cx="266387" cy="266387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45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7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0533750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000"/>
                            </p:stCondLst>
                            <p:childTnLst>
                              <p:par>
                                <p:cTn id="7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58" grpId="0"/>
      <p:bldP spid="59" grpId="0"/>
      <p:bldP spid="60" grpId="0"/>
      <p:bldP spid="61" grpId="0"/>
      <p:bldP spid="72" grpId="0" animBg="1"/>
      <p:bldP spid="77" grpId="0" animBg="1"/>
      <p:bldP spid="80" grpId="0" animBg="1"/>
      <p:bldP spid="105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Home Production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8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5" name="Group 8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86" name="Oval 8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9" name="Rounded Rectangle 8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9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00" name="Rectangle 99"/>
          <p:cNvSpPr/>
          <p:nvPr/>
        </p:nvSpPr>
        <p:spPr>
          <a:xfrm flipV="1">
            <a:off x="3661289" y="2641365"/>
            <a:ext cx="444713" cy="444713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8575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grpSp>
        <p:nvGrpSpPr>
          <p:cNvPr id="4" name="Group 3"/>
          <p:cNvGrpSpPr/>
          <p:nvPr/>
        </p:nvGrpSpPr>
        <p:grpSpPr>
          <a:xfrm>
            <a:off x="1268133" y="2346752"/>
            <a:ext cx="2242794" cy="893271"/>
            <a:chOff x="937933" y="2346752"/>
            <a:chExt cx="2242794" cy="893271"/>
          </a:xfrm>
        </p:grpSpPr>
        <p:sp>
          <p:nvSpPr>
            <p:cNvPr id="112" name="Text Placeholder 2"/>
            <p:cNvSpPr txBox="1">
              <a:spLocks/>
            </p:cNvSpPr>
            <p:nvPr/>
          </p:nvSpPr>
          <p:spPr>
            <a:xfrm>
              <a:off x="1167267" y="2346752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937933" y="2686025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268133" y="4182224"/>
            <a:ext cx="2242794" cy="893271"/>
            <a:chOff x="937933" y="2346752"/>
            <a:chExt cx="2242794" cy="893271"/>
          </a:xfrm>
        </p:grpSpPr>
        <p:sp>
          <p:nvSpPr>
            <p:cNvPr id="115" name="Text Placeholder 2"/>
            <p:cNvSpPr txBox="1">
              <a:spLocks/>
            </p:cNvSpPr>
            <p:nvPr/>
          </p:nvSpPr>
          <p:spPr>
            <a:xfrm>
              <a:off x="1167267" y="2346752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Processis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937933" y="2686025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691913" y="2346752"/>
            <a:ext cx="2214846" cy="893271"/>
            <a:chOff x="8355954" y="2190380"/>
            <a:chExt cx="2214846" cy="893271"/>
          </a:xfrm>
        </p:grpSpPr>
        <p:sp>
          <p:nvSpPr>
            <p:cNvPr id="120" name="Text Placeholder 2"/>
            <p:cNvSpPr txBox="1">
              <a:spLocks/>
            </p:cNvSpPr>
            <p:nvPr/>
          </p:nvSpPr>
          <p:spPr>
            <a:xfrm>
              <a:off x="8355954" y="219038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Service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431421" y="2529653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22" name="Group 121"/>
          <p:cNvGrpSpPr/>
          <p:nvPr/>
        </p:nvGrpSpPr>
        <p:grpSpPr>
          <a:xfrm>
            <a:off x="8691913" y="4193745"/>
            <a:ext cx="2214846" cy="893271"/>
            <a:chOff x="8355954" y="2190380"/>
            <a:chExt cx="2214846" cy="893271"/>
          </a:xfrm>
        </p:grpSpPr>
        <p:sp>
          <p:nvSpPr>
            <p:cNvPr id="123" name="Text Placeholder 2"/>
            <p:cNvSpPr txBox="1">
              <a:spLocks/>
            </p:cNvSpPr>
            <p:nvPr/>
          </p:nvSpPr>
          <p:spPr>
            <a:xfrm>
              <a:off x="8355954" y="219038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Research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8431421" y="2529653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3" name="Rectangle 62"/>
          <p:cNvSpPr/>
          <p:nvPr/>
        </p:nvSpPr>
        <p:spPr>
          <a:xfrm flipV="1">
            <a:off x="8122147" y="2641365"/>
            <a:ext cx="444713" cy="444713"/>
          </a:xfrm>
          <a:prstGeom prst="rect">
            <a:avLst/>
          </a:prstGeom>
          <a:solidFill>
            <a:schemeClr val="accent3">
              <a:lumMod val="75000"/>
            </a:schemeClr>
          </a:solidFill>
          <a:ln w="28575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64" name="Rectangle 63"/>
          <p:cNvSpPr/>
          <p:nvPr/>
        </p:nvSpPr>
        <p:spPr>
          <a:xfrm flipV="1">
            <a:off x="3661289" y="4458518"/>
            <a:ext cx="444713" cy="444713"/>
          </a:xfrm>
          <a:prstGeom prst="rect">
            <a:avLst/>
          </a:prstGeom>
          <a:solidFill>
            <a:schemeClr val="accent3"/>
          </a:solidFill>
          <a:ln w="28575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sp>
        <p:nvSpPr>
          <p:cNvPr id="65" name="Rectangle 64"/>
          <p:cNvSpPr/>
          <p:nvPr/>
        </p:nvSpPr>
        <p:spPr>
          <a:xfrm flipV="1">
            <a:off x="8123634" y="4458518"/>
            <a:ext cx="444713" cy="444713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28575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grpSp>
        <p:nvGrpSpPr>
          <p:cNvPr id="2" name="Group 1"/>
          <p:cNvGrpSpPr/>
          <p:nvPr/>
        </p:nvGrpSpPr>
        <p:grpSpPr>
          <a:xfrm>
            <a:off x="4359779" y="1950904"/>
            <a:ext cx="3506323" cy="3547961"/>
            <a:chOff x="4359779" y="1950904"/>
            <a:chExt cx="3506323" cy="3547961"/>
          </a:xfrm>
        </p:grpSpPr>
        <p:grpSp>
          <p:nvGrpSpPr>
            <p:cNvPr id="31" name="Group 30"/>
            <p:cNvGrpSpPr/>
            <p:nvPr/>
          </p:nvGrpSpPr>
          <p:grpSpPr>
            <a:xfrm>
              <a:off x="4359779" y="1950904"/>
              <a:ext cx="3506323" cy="3547961"/>
              <a:chOff x="4713288" y="2698750"/>
              <a:chExt cx="2540000" cy="2570163"/>
            </a:xfrm>
          </p:grpSpPr>
          <p:sp>
            <p:nvSpPr>
              <p:cNvPr id="32" name="Freeform 5"/>
              <p:cNvSpPr>
                <a:spLocks/>
              </p:cNvSpPr>
              <p:nvPr/>
            </p:nvSpPr>
            <p:spPr bwMode="auto">
              <a:xfrm>
                <a:off x="5930901" y="2698750"/>
                <a:ext cx="161925" cy="773113"/>
              </a:xfrm>
              <a:custGeom>
                <a:avLst/>
                <a:gdLst>
                  <a:gd name="T0" fmla="*/ 0 w 102"/>
                  <a:gd name="T1" fmla="*/ 0 h 487"/>
                  <a:gd name="T2" fmla="*/ 0 w 102"/>
                  <a:gd name="T3" fmla="*/ 404 h 487"/>
                  <a:gd name="T4" fmla="*/ 0 w 102"/>
                  <a:gd name="T5" fmla="*/ 435 h 487"/>
                  <a:gd name="T6" fmla="*/ 100 w 102"/>
                  <a:gd name="T7" fmla="*/ 487 h 487"/>
                  <a:gd name="T8" fmla="*/ 100 w 102"/>
                  <a:gd name="T9" fmla="*/ 456 h 487"/>
                  <a:gd name="T10" fmla="*/ 102 w 102"/>
                  <a:gd name="T11" fmla="*/ 36 h 487"/>
                  <a:gd name="T12" fmla="*/ 0 w 102"/>
                  <a:gd name="T13" fmla="*/ 0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" h="487">
                    <a:moveTo>
                      <a:pt x="0" y="0"/>
                    </a:moveTo>
                    <a:lnTo>
                      <a:pt x="0" y="404"/>
                    </a:lnTo>
                    <a:lnTo>
                      <a:pt x="0" y="435"/>
                    </a:lnTo>
                    <a:lnTo>
                      <a:pt x="100" y="487"/>
                    </a:lnTo>
                    <a:lnTo>
                      <a:pt x="100" y="456"/>
                    </a:lnTo>
                    <a:lnTo>
                      <a:pt x="102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6"/>
              <p:cNvSpPr>
                <a:spLocks/>
              </p:cNvSpPr>
              <p:nvPr/>
            </p:nvSpPr>
            <p:spPr bwMode="auto">
              <a:xfrm>
                <a:off x="6381751" y="4056063"/>
                <a:ext cx="436563" cy="109538"/>
              </a:xfrm>
              <a:custGeom>
                <a:avLst/>
                <a:gdLst>
                  <a:gd name="T0" fmla="*/ 149 w 275"/>
                  <a:gd name="T1" fmla="*/ 0 h 69"/>
                  <a:gd name="T2" fmla="*/ 29 w 275"/>
                  <a:gd name="T3" fmla="*/ 9 h 69"/>
                  <a:gd name="T4" fmla="*/ 0 w 275"/>
                  <a:gd name="T5" fmla="*/ 12 h 69"/>
                  <a:gd name="T6" fmla="*/ 102 w 275"/>
                  <a:gd name="T7" fmla="*/ 69 h 69"/>
                  <a:gd name="T8" fmla="*/ 131 w 275"/>
                  <a:gd name="T9" fmla="*/ 64 h 69"/>
                  <a:gd name="T10" fmla="*/ 275 w 275"/>
                  <a:gd name="T11" fmla="*/ 42 h 69"/>
                  <a:gd name="T12" fmla="*/ 149 w 275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69">
                    <a:moveTo>
                      <a:pt x="149" y="0"/>
                    </a:moveTo>
                    <a:lnTo>
                      <a:pt x="29" y="9"/>
                    </a:lnTo>
                    <a:lnTo>
                      <a:pt x="0" y="12"/>
                    </a:lnTo>
                    <a:lnTo>
                      <a:pt x="102" y="69"/>
                    </a:lnTo>
                    <a:lnTo>
                      <a:pt x="131" y="64"/>
                    </a:lnTo>
                    <a:lnTo>
                      <a:pt x="275" y="42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7"/>
              <p:cNvSpPr>
                <a:spLocks/>
              </p:cNvSpPr>
              <p:nvPr/>
            </p:nvSpPr>
            <p:spPr bwMode="auto">
              <a:xfrm>
                <a:off x="5927726" y="4816475"/>
                <a:ext cx="157163" cy="327025"/>
              </a:xfrm>
              <a:custGeom>
                <a:avLst/>
                <a:gdLst>
                  <a:gd name="T0" fmla="*/ 99 w 99"/>
                  <a:gd name="T1" fmla="*/ 206 h 206"/>
                  <a:gd name="T2" fmla="*/ 0 w 99"/>
                  <a:gd name="T3" fmla="*/ 145 h 206"/>
                  <a:gd name="T4" fmla="*/ 0 w 99"/>
                  <a:gd name="T5" fmla="*/ 0 h 206"/>
                  <a:gd name="T6" fmla="*/ 99 w 99"/>
                  <a:gd name="T7" fmla="*/ 59 h 206"/>
                  <a:gd name="T8" fmla="*/ 99 w 99"/>
                  <a:gd name="T9" fmla="*/ 20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206">
                    <a:moveTo>
                      <a:pt x="99" y="206"/>
                    </a:moveTo>
                    <a:lnTo>
                      <a:pt x="0" y="145"/>
                    </a:lnTo>
                    <a:lnTo>
                      <a:pt x="0" y="0"/>
                    </a:lnTo>
                    <a:lnTo>
                      <a:pt x="99" y="59"/>
                    </a:lnTo>
                    <a:lnTo>
                      <a:pt x="99" y="206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"/>
              <p:cNvSpPr>
                <a:spLocks/>
              </p:cNvSpPr>
              <p:nvPr/>
            </p:nvSpPr>
            <p:spPr bwMode="auto">
              <a:xfrm>
                <a:off x="5927726" y="4454525"/>
                <a:ext cx="436563" cy="496888"/>
              </a:xfrm>
              <a:custGeom>
                <a:avLst/>
                <a:gdLst>
                  <a:gd name="T0" fmla="*/ 115 w 116"/>
                  <a:gd name="T1" fmla="*/ 70 h 132"/>
                  <a:gd name="T2" fmla="*/ 98 w 116"/>
                  <a:gd name="T3" fmla="*/ 26 h 132"/>
                  <a:gd name="T4" fmla="*/ 75 w 116"/>
                  <a:gd name="T5" fmla="*/ 13 h 132"/>
                  <a:gd name="T6" fmla="*/ 51 w 116"/>
                  <a:gd name="T7" fmla="*/ 0 h 132"/>
                  <a:gd name="T8" fmla="*/ 63 w 116"/>
                  <a:gd name="T9" fmla="*/ 71 h 132"/>
                  <a:gd name="T10" fmla="*/ 0 w 116"/>
                  <a:gd name="T11" fmla="*/ 96 h 132"/>
                  <a:gd name="T12" fmla="*/ 42 w 116"/>
                  <a:gd name="T13" fmla="*/ 121 h 132"/>
                  <a:gd name="T14" fmla="*/ 106 w 116"/>
                  <a:gd name="T15" fmla="*/ 95 h 132"/>
                  <a:gd name="T16" fmla="*/ 106 w 116"/>
                  <a:gd name="T17" fmla="*/ 95 h 132"/>
                  <a:gd name="T18" fmla="*/ 115 w 116"/>
                  <a:gd name="T19" fmla="*/ 70 h 132"/>
                  <a:gd name="T20" fmla="*/ 115 w 116"/>
                  <a:gd name="T21" fmla="*/ 7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132">
                    <a:moveTo>
                      <a:pt x="115" y="70"/>
                    </a:moveTo>
                    <a:cubicBezTo>
                      <a:pt x="116" y="53"/>
                      <a:pt x="111" y="36"/>
                      <a:pt x="98" y="26"/>
                    </a:cubicBezTo>
                    <a:cubicBezTo>
                      <a:pt x="91" y="21"/>
                      <a:pt x="82" y="17"/>
                      <a:pt x="75" y="13"/>
                    </a:cubicBezTo>
                    <a:cubicBezTo>
                      <a:pt x="67" y="9"/>
                      <a:pt x="59" y="4"/>
                      <a:pt x="51" y="0"/>
                    </a:cubicBezTo>
                    <a:cubicBezTo>
                      <a:pt x="77" y="14"/>
                      <a:pt x="77" y="49"/>
                      <a:pt x="63" y="71"/>
                    </a:cubicBezTo>
                    <a:cubicBezTo>
                      <a:pt x="51" y="92"/>
                      <a:pt x="24" y="107"/>
                      <a:pt x="0" y="96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67" y="132"/>
                      <a:pt x="94" y="116"/>
                      <a:pt x="106" y="95"/>
                    </a:cubicBezTo>
                    <a:cubicBezTo>
                      <a:pt x="106" y="95"/>
                      <a:pt x="106" y="95"/>
                      <a:pt x="106" y="95"/>
                    </a:cubicBezTo>
                    <a:cubicBezTo>
                      <a:pt x="111" y="87"/>
                      <a:pt x="114" y="78"/>
                      <a:pt x="115" y="70"/>
                    </a:cubicBezTo>
                    <a:cubicBezTo>
                      <a:pt x="115" y="68"/>
                      <a:pt x="115" y="70"/>
                      <a:pt x="115" y="7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9"/>
              <p:cNvSpPr>
                <a:spLocks/>
              </p:cNvSpPr>
              <p:nvPr/>
            </p:nvSpPr>
            <p:spPr bwMode="auto">
              <a:xfrm>
                <a:off x="5897563" y="4752975"/>
                <a:ext cx="187325" cy="120650"/>
              </a:xfrm>
              <a:custGeom>
                <a:avLst/>
                <a:gdLst>
                  <a:gd name="T0" fmla="*/ 50 w 50"/>
                  <a:gd name="T1" fmla="*/ 32 h 32"/>
                  <a:gd name="T2" fmla="*/ 50 w 50"/>
                  <a:gd name="T3" fmla="*/ 32 h 32"/>
                  <a:gd name="T4" fmla="*/ 50 w 50"/>
                  <a:gd name="T5" fmla="*/ 32 h 32"/>
                  <a:gd name="T6" fmla="*/ 50 w 50"/>
                  <a:gd name="T7" fmla="*/ 32 h 32"/>
                  <a:gd name="T8" fmla="*/ 48 w 50"/>
                  <a:gd name="T9" fmla="*/ 31 h 32"/>
                  <a:gd name="T10" fmla="*/ 46 w 50"/>
                  <a:gd name="T11" fmla="*/ 29 h 32"/>
                  <a:gd name="T12" fmla="*/ 44 w 50"/>
                  <a:gd name="T13" fmla="*/ 27 h 32"/>
                  <a:gd name="T14" fmla="*/ 42 w 50"/>
                  <a:gd name="T15" fmla="*/ 25 h 32"/>
                  <a:gd name="T16" fmla="*/ 0 w 50"/>
                  <a:gd name="T17" fmla="*/ 0 h 32"/>
                  <a:gd name="T18" fmla="*/ 2 w 50"/>
                  <a:gd name="T19" fmla="*/ 2 h 32"/>
                  <a:gd name="T20" fmla="*/ 4 w 50"/>
                  <a:gd name="T21" fmla="*/ 4 h 32"/>
                  <a:gd name="T22" fmla="*/ 6 w 50"/>
                  <a:gd name="T23" fmla="*/ 5 h 32"/>
                  <a:gd name="T24" fmla="*/ 8 w 50"/>
                  <a:gd name="T25" fmla="*/ 7 h 32"/>
                  <a:gd name="T26" fmla="*/ 8 w 50"/>
                  <a:gd name="T27" fmla="*/ 7 h 32"/>
                  <a:gd name="T28" fmla="*/ 9 w 50"/>
                  <a:gd name="T29" fmla="*/ 7 h 32"/>
                  <a:gd name="T30" fmla="*/ 9 w 50"/>
                  <a:gd name="T31" fmla="*/ 7 h 32"/>
                  <a:gd name="T32" fmla="*/ 9 w 50"/>
                  <a:gd name="T33" fmla="*/ 7 h 32"/>
                  <a:gd name="T34" fmla="*/ 50 w 50"/>
                  <a:gd name="T35" fmla="*/ 32 h 32"/>
                  <a:gd name="T36" fmla="*/ 50 w 50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0" h="32">
                    <a:moveTo>
                      <a:pt x="50" y="32"/>
                    </a:move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49" y="32"/>
                      <a:pt x="49" y="31"/>
                      <a:pt x="48" y="31"/>
                    </a:cubicBezTo>
                    <a:cubicBezTo>
                      <a:pt x="47" y="30"/>
                      <a:pt x="47" y="30"/>
                      <a:pt x="46" y="29"/>
                    </a:cubicBezTo>
                    <a:cubicBezTo>
                      <a:pt x="45" y="28"/>
                      <a:pt x="44" y="28"/>
                      <a:pt x="44" y="27"/>
                    </a:cubicBezTo>
                    <a:cubicBezTo>
                      <a:pt x="43" y="26"/>
                      <a:pt x="43" y="26"/>
                      <a:pt x="42" y="2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3" y="3"/>
                      <a:pt x="3" y="3"/>
                      <a:pt x="4" y="4"/>
                    </a:cubicBezTo>
                    <a:cubicBezTo>
                      <a:pt x="5" y="4"/>
                      <a:pt x="5" y="5"/>
                      <a:pt x="6" y="5"/>
                    </a:cubicBezTo>
                    <a:cubicBezTo>
                      <a:pt x="7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23" y="15"/>
                      <a:pt x="37" y="24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lose/>
                  </a:path>
                </a:pathLst>
              </a:custGeom>
              <a:solidFill>
                <a:srgbClr val="004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10"/>
              <p:cNvSpPr>
                <a:spLocks/>
              </p:cNvSpPr>
              <p:nvPr/>
            </p:nvSpPr>
            <p:spPr bwMode="auto">
              <a:xfrm>
                <a:off x="6389688" y="3773488"/>
                <a:ext cx="252413" cy="346075"/>
              </a:xfrm>
              <a:custGeom>
                <a:avLst/>
                <a:gdLst>
                  <a:gd name="T0" fmla="*/ 66 w 67"/>
                  <a:gd name="T1" fmla="*/ 64 h 92"/>
                  <a:gd name="T2" fmla="*/ 47 w 67"/>
                  <a:gd name="T3" fmla="*/ 24 h 92"/>
                  <a:gd name="T4" fmla="*/ 24 w 67"/>
                  <a:gd name="T5" fmla="*/ 12 h 92"/>
                  <a:gd name="T6" fmla="*/ 0 w 67"/>
                  <a:gd name="T7" fmla="*/ 0 h 92"/>
                  <a:gd name="T8" fmla="*/ 16 w 67"/>
                  <a:gd name="T9" fmla="*/ 69 h 92"/>
                  <a:gd name="T10" fmla="*/ 59 w 67"/>
                  <a:gd name="T11" fmla="*/ 92 h 92"/>
                  <a:gd name="T12" fmla="*/ 66 w 67"/>
                  <a:gd name="T13" fmla="*/ 64 h 92"/>
                  <a:gd name="T14" fmla="*/ 66 w 67"/>
                  <a:gd name="T15" fmla="*/ 64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92">
                    <a:moveTo>
                      <a:pt x="66" y="64"/>
                    </a:moveTo>
                    <a:cubicBezTo>
                      <a:pt x="67" y="49"/>
                      <a:pt x="60" y="33"/>
                      <a:pt x="47" y="24"/>
                    </a:cubicBezTo>
                    <a:cubicBezTo>
                      <a:pt x="40" y="20"/>
                      <a:pt x="32" y="16"/>
                      <a:pt x="24" y="12"/>
                    </a:cubicBezTo>
                    <a:cubicBezTo>
                      <a:pt x="16" y="8"/>
                      <a:pt x="8" y="4"/>
                      <a:pt x="0" y="0"/>
                    </a:cubicBezTo>
                    <a:cubicBezTo>
                      <a:pt x="25" y="13"/>
                      <a:pt x="28" y="46"/>
                      <a:pt x="16" y="69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64" y="84"/>
                      <a:pt x="66" y="74"/>
                      <a:pt x="66" y="64"/>
                    </a:cubicBezTo>
                    <a:cubicBezTo>
                      <a:pt x="67" y="59"/>
                      <a:pt x="66" y="66"/>
                      <a:pt x="66" y="6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11"/>
              <p:cNvSpPr>
                <a:spLocks/>
              </p:cNvSpPr>
              <p:nvPr/>
            </p:nvSpPr>
            <p:spPr bwMode="auto">
              <a:xfrm>
                <a:off x="5897563" y="4462463"/>
                <a:ext cx="365125" cy="176213"/>
              </a:xfrm>
              <a:custGeom>
                <a:avLst/>
                <a:gdLst>
                  <a:gd name="T0" fmla="*/ 67 w 97"/>
                  <a:gd name="T1" fmla="*/ 27 h 47"/>
                  <a:gd name="T2" fmla="*/ 97 w 97"/>
                  <a:gd name="T3" fmla="*/ 30 h 47"/>
                  <a:gd name="T4" fmla="*/ 68 w 97"/>
                  <a:gd name="T5" fmla="*/ 13 h 47"/>
                  <a:gd name="T6" fmla="*/ 48 w 97"/>
                  <a:gd name="T7" fmla="*/ 2 h 47"/>
                  <a:gd name="T8" fmla="*/ 27 w 97"/>
                  <a:gd name="T9" fmla="*/ 3 h 47"/>
                  <a:gd name="T10" fmla="*/ 20 w 97"/>
                  <a:gd name="T11" fmla="*/ 5 h 47"/>
                  <a:gd name="T12" fmla="*/ 14 w 97"/>
                  <a:gd name="T13" fmla="*/ 9 h 47"/>
                  <a:gd name="T14" fmla="*/ 9 w 97"/>
                  <a:gd name="T15" fmla="*/ 13 h 47"/>
                  <a:gd name="T16" fmla="*/ 9 w 97"/>
                  <a:gd name="T17" fmla="*/ 13 h 47"/>
                  <a:gd name="T18" fmla="*/ 9 w 97"/>
                  <a:gd name="T19" fmla="*/ 13 h 47"/>
                  <a:gd name="T20" fmla="*/ 0 w 97"/>
                  <a:gd name="T21" fmla="*/ 23 h 47"/>
                  <a:gd name="T22" fmla="*/ 0 w 97"/>
                  <a:gd name="T23" fmla="*/ 23 h 47"/>
                  <a:gd name="T24" fmla="*/ 42 w 97"/>
                  <a:gd name="T25" fmla="*/ 47 h 47"/>
                  <a:gd name="T26" fmla="*/ 67 w 97"/>
                  <a:gd name="T27" fmla="*/ 27 h 47"/>
                  <a:gd name="T28" fmla="*/ 67 w 97"/>
                  <a:gd name="T29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47">
                    <a:moveTo>
                      <a:pt x="67" y="27"/>
                    </a:moveTo>
                    <a:cubicBezTo>
                      <a:pt x="77" y="24"/>
                      <a:pt x="88" y="25"/>
                      <a:pt x="97" y="30"/>
                    </a:cubicBezTo>
                    <a:cubicBezTo>
                      <a:pt x="87" y="24"/>
                      <a:pt x="78" y="19"/>
                      <a:pt x="68" y="13"/>
                    </a:cubicBezTo>
                    <a:cubicBezTo>
                      <a:pt x="62" y="10"/>
                      <a:pt x="55" y="5"/>
                      <a:pt x="48" y="2"/>
                    </a:cubicBezTo>
                    <a:cubicBezTo>
                      <a:pt x="41" y="0"/>
                      <a:pt x="34" y="1"/>
                      <a:pt x="27" y="3"/>
                    </a:cubicBezTo>
                    <a:cubicBezTo>
                      <a:pt x="24" y="3"/>
                      <a:pt x="22" y="4"/>
                      <a:pt x="20" y="5"/>
                    </a:cubicBezTo>
                    <a:cubicBezTo>
                      <a:pt x="18" y="6"/>
                      <a:pt x="15" y="9"/>
                      <a:pt x="14" y="9"/>
                    </a:cubicBezTo>
                    <a:cubicBezTo>
                      <a:pt x="12" y="10"/>
                      <a:pt x="10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5" y="16"/>
                      <a:pt x="3" y="19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8" y="38"/>
                      <a:pt x="57" y="31"/>
                      <a:pt x="67" y="27"/>
                    </a:cubicBezTo>
                    <a:cubicBezTo>
                      <a:pt x="68" y="27"/>
                      <a:pt x="65" y="28"/>
                      <a:pt x="67" y="27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12"/>
              <p:cNvSpPr>
                <a:spLocks/>
              </p:cNvSpPr>
              <p:nvPr/>
            </p:nvSpPr>
            <p:spPr bwMode="auto">
              <a:xfrm>
                <a:off x="6137276" y="3768725"/>
                <a:ext cx="398463" cy="422275"/>
              </a:xfrm>
              <a:custGeom>
                <a:avLst/>
                <a:gdLst>
                  <a:gd name="T0" fmla="*/ 93 w 106"/>
                  <a:gd name="T1" fmla="*/ 34 h 112"/>
                  <a:gd name="T2" fmla="*/ 106 w 106"/>
                  <a:gd name="T3" fmla="*/ 31 h 112"/>
                  <a:gd name="T4" fmla="*/ 63 w 106"/>
                  <a:gd name="T5" fmla="*/ 9 h 112"/>
                  <a:gd name="T6" fmla="*/ 11 w 106"/>
                  <a:gd name="T7" fmla="*/ 26 h 112"/>
                  <a:gd name="T8" fmla="*/ 8 w 106"/>
                  <a:gd name="T9" fmla="*/ 29 h 112"/>
                  <a:gd name="T10" fmla="*/ 8 w 106"/>
                  <a:gd name="T11" fmla="*/ 29 h 112"/>
                  <a:gd name="T12" fmla="*/ 8 w 106"/>
                  <a:gd name="T13" fmla="*/ 29 h 112"/>
                  <a:gd name="T14" fmla="*/ 2 w 106"/>
                  <a:gd name="T15" fmla="*/ 51 h 112"/>
                  <a:gd name="T16" fmla="*/ 2 w 106"/>
                  <a:gd name="T17" fmla="*/ 51 h 112"/>
                  <a:gd name="T18" fmla="*/ 18 w 106"/>
                  <a:gd name="T19" fmla="*/ 88 h 112"/>
                  <a:gd name="T20" fmla="*/ 61 w 106"/>
                  <a:gd name="T21" fmla="*/ 112 h 112"/>
                  <a:gd name="T22" fmla="*/ 93 w 106"/>
                  <a:gd name="T23" fmla="*/ 3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" h="112">
                    <a:moveTo>
                      <a:pt x="93" y="34"/>
                    </a:moveTo>
                    <a:cubicBezTo>
                      <a:pt x="98" y="34"/>
                      <a:pt x="102" y="29"/>
                      <a:pt x="106" y="31"/>
                    </a:cubicBezTo>
                    <a:cubicBezTo>
                      <a:pt x="92" y="24"/>
                      <a:pt x="77" y="16"/>
                      <a:pt x="63" y="9"/>
                    </a:cubicBezTo>
                    <a:cubicBezTo>
                      <a:pt x="43" y="0"/>
                      <a:pt x="23" y="9"/>
                      <a:pt x="11" y="26"/>
                    </a:cubicBezTo>
                    <a:cubicBezTo>
                      <a:pt x="10" y="27"/>
                      <a:pt x="9" y="28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5" y="36"/>
                      <a:pt x="2" y="43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0" y="65"/>
                      <a:pt x="6" y="80"/>
                      <a:pt x="18" y="88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35" y="87"/>
                      <a:pt x="53" y="33"/>
                      <a:pt x="93" y="34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3"/>
              <p:cNvSpPr>
                <a:spLocks/>
              </p:cNvSpPr>
              <p:nvPr/>
            </p:nvSpPr>
            <p:spPr bwMode="auto">
              <a:xfrm>
                <a:off x="5927726" y="4141788"/>
                <a:ext cx="161925" cy="422275"/>
              </a:xfrm>
              <a:custGeom>
                <a:avLst/>
                <a:gdLst>
                  <a:gd name="T0" fmla="*/ 99 w 102"/>
                  <a:gd name="T1" fmla="*/ 266 h 266"/>
                  <a:gd name="T2" fmla="*/ 0 w 102"/>
                  <a:gd name="T3" fmla="*/ 209 h 266"/>
                  <a:gd name="T4" fmla="*/ 2 w 102"/>
                  <a:gd name="T5" fmla="*/ 0 h 266"/>
                  <a:gd name="T6" fmla="*/ 102 w 102"/>
                  <a:gd name="T7" fmla="*/ 55 h 266"/>
                  <a:gd name="T8" fmla="*/ 99 w 102"/>
                  <a:gd name="T9" fmla="*/ 266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266">
                    <a:moveTo>
                      <a:pt x="99" y="266"/>
                    </a:moveTo>
                    <a:lnTo>
                      <a:pt x="0" y="209"/>
                    </a:lnTo>
                    <a:lnTo>
                      <a:pt x="2" y="0"/>
                    </a:lnTo>
                    <a:lnTo>
                      <a:pt x="102" y="55"/>
                    </a:lnTo>
                    <a:lnTo>
                      <a:pt x="99" y="266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5930901" y="4100513"/>
                <a:ext cx="436563" cy="128588"/>
              </a:xfrm>
              <a:custGeom>
                <a:avLst/>
                <a:gdLst>
                  <a:gd name="T0" fmla="*/ 173 w 275"/>
                  <a:gd name="T1" fmla="*/ 0 h 81"/>
                  <a:gd name="T2" fmla="*/ 145 w 275"/>
                  <a:gd name="T3" fmla="*/ 5 h 81"/>
                  <a:gd name="T4" fmla="*/ 0 w 275"/>
                  <a:gd name="T5" fmla="*/ 26 h 81"/>
                  <a:gd name="T6" fmla="*/ 100 w 275"/>
                  <a:gd name="T7" fmla="*/ 81 h 81"/>
                  <a:gd name="T8" fmla="*/ 246 w 275"/>
                  <a:gd name="T9" fmla="*/ 59 h 81"/>
                  <a:gd name="T10" fmla="*/ 275 w 275"/>
                  <a:gd name="T11" fmla="*/ 57 h 81"/>
                  <a:gd name="T12" fmla="*/ 173 w 275"/>
                  <a:gd name="T1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5" h="81">
                    <a:moveTo>
                      <a:pt x="173" y="0"/>
                    </a:moveTo>
                    <a:lnTo>
                      <a:pt x="145" y="5"/>
                    </a:lnTo>
                    <a:lnTo>
                      <a:pt x="0" y="26"/>
                    </a:lnTo>
                    <a:lnTo>
                      <a:pt x="100" y="81"/>
                    </a:lnTo>
                    <a:lnTo>
                      <a:pt x="246" y="59"/>
                    </a:lnTo>
                    <a:lnTo>
                      <a:pt x="275" y="57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15"/>
              <p:cNvSpPr>
                <a:spLocks/>
              </p:cNvSpPr>
              <p:nvPr/>
            </p:nvSpPr>
            <p:spPr bwMode="auto">
              <a:xfrm>
                <a:off x="5683251" y="4146550"/>
                <a:ext cx="371475" cy="120650"/>
              </a:xfrm>
              <a:custGeom>
                <a:avLst/>
                <a:gdLst>
                  <a:gd name="T0" fmla="*/ 100 w 234"/>
                  <a:gd name="T1" fmla="*/ 76 h 76"/>
                  <a:gd name="T2" fmla="*/ 0 w 234"/>
                  <a:gd name="T3" fmla="*/ 19 h 76"/>
                  <a:gd name="T4" fmla="*/ 135 w 234"/>
                  <a:gd name="T5" fmla="*/ 0 h 76"/>
                  <a:gd name="T6" fmla="*/ 234 w 234"/>
                  <a:gd name="T7" fmla="*/ 57 h 76"/>
                  <a:gd name="T8" fmla="*/ 100 w 234"/>
                  <a:gd name="T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76">
                    <a:moveTo>
                      <a:pt x="100" y="76"/>
                    </a:moveTo>
                    <a:lnTo>
                      <a:pt x="0" y="19"/>
                    </a:lnTo>
                    <a:lnTo>
                      <a:pt x="135" y="0"/>
                    </a:lnTo>
                    <a:lnTo>
                      <a:pt x="234" y="57"/>
                    </a:lnTo>
                    <a:lnTo>
                      <a:pt x="100" y="76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6"/>
              <p:cNvSpPr>
                <a:spLocks/>
              </p:cNvSpPr>
              <p:nvPr/>
            </p:nvSpPr>
            <p:spPr bwMode="auto">
              <a:xfrm>
                <a:off x="5930901" y="3595688"/>
                <a:ext cx="158750" cy="598488"/>
              </a:xfrm>
              <a:custGeom>
                <a:avLst/>
                <a:gdLst>
                  <a:gd name="T0" fmla="*/ 0 w 100"/>
                  <a:gd name="T1" fmla="*/ 0 h 377"/>
                  <a:gd name="T2" fmla="*/ 0 w 100"/>
                  <a:gd name="T3" fmla="*/ 31 h 377"/>
                  <a:gd name="T4" fmla="*/ 0 w 100"/>
                  <a:gd name="T5" fmla="*/ 323 h 377"/>
                  <a:gd name="T6" fmla="*/ 100 w 100"/>
                  <a:gd name="T7" fmla="*/ 377 h 377"/>
                  <a:gd name="T8" fmla="*/ 100 w 100"/>
                  <a:gd name="T9" fmla="*/ 83 h 377"/>
                  <a:gd name="T10" fmla="*/ 100 w 100"/>
                  <a:gd name="T11" fmla="*/ 55 h 377"/>
                  <a:gd name="T12" fmla="*/ 0 w 100"/>
                  <a:gd name="T13" fmla="*/ 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377">
                    <a:moveTo>
                      <a:pt x="0" y="0"/>
                    </a:moveTo>
                    <a:lnTo>
                      <a:pt x="0" y="31"/>
                    </a:lnTo>
                    <a:lnTo>
                      <a:pt x="0" y="323"/>
                    </a:lnTo>
                    <a:lnTo>
                      <a:pt x="100" y="377"/>
                    </a:lnTo>
                    <a:lnTo>
                      <a:pt x="100" y="83"/>
                    </a:lnTo>
                    <a:lnTo>
                      <a:pt x="100" y="5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7"/>
              <p:cNvSpPr>
                <a:spLocks/>
              </p:cNvSpPr>
              <p:nvPr/>
            </p:nvSpPr>
            <p:spPr bwMode="auto">
              <a:xfrm>
                <a:off x="5419726" y="4176713"/>
                <a:ext cx="455613" cy="439738"/>
              </a:xfrm>
              <a:custGeom>
                <a:avLst/>
                <a:gdLst>
                  <a:gd name="T0" fmla="*/ 120 w 121"/>
                  <a:gd name="T1" fmla="*/ 57 h 117"/>
                  <a:gd name="T2" fmla="*/ 112 w 121"/>
                  <a:gd name="T3" fmla="*/ 24 h 117"/>
                  <a:gd name="T4" fmla="*/ 70 w 121"/>
                  <a:gd name="T5" fmla="*/ 0 h 117"/>
                  <a:gd name="T6" fmla="*/ 64 w 121"/>
                  <a:gd name="T7" fmla="*/ 68 h 117"/>
                  <a:gd name="T8" fmla="*/ 0 w 121"/>
                  <a:gd name="T9" fmla="*/ 83 h 117"/>
                  <a:gd name="T10" fmla="*/ 41 w 121"/>
                  <a:gd name="T11" fmla="*/ 107 h 117"/>
                  <a:gd name="T12" fmla="*/ 93 w 121"/>
                  <a:gd name="T13" fmla="*/ 104 h 117"/>
                  <a:gd name="T14" fmla="*/ 120 w 121"/>
                  <a:gd name="T15" fmla="*/ 57 h 117"/>
                  <a:gd name="T16" fmla="*/ 120 w 121"/>
                  <a:gd name="T17" fmla="*/ 5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17">
                    <a:moveTo>
                      <a:pt x="120" y="57"/>
                    </a:moveTo>
                    <a:cubicBezTo>
                      <a:pt x="121" y="46"/>
                      <a:pt x="119" y="34"/>
                      <a:pt x="112" y="24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84" y="21"/>
                      <a:pt x="79" y="49"/>
                      <a:pt x="64" y="68"/>
                    </a:cubicBezTo>
                    <a:cubicBezTo>
                      <a:pt x="49" y="86"/>
                      <a:pt x="22" y="96"/>
                      <a:pt x="0" y="83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57" y="117"/>
                      <a:pt x="78" y="114"/>
                      <a:pt x="93" y="104"/>
                    </a:cubicBezTo>
                    <a:cubicBezTo>
                      <a:pt x="109" y="93"/>
                      <a:pt x="117" y="76"/>
                      <a:pt x="120" y="57"/>
                    </a:cubicBezTo>
                    <a:cubicBezTo>
                      <a:pt x="120" y="56"/>
                      <a:pt x="120" y="58"/>
                      <a:pt x="120" y="57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8"/>
              <p:cNvSpPr>
                <a:spLocks/>
              </p:cNvSpPr>
              <p:nvPr/>
            </p:nvSpPr>
            <p:spPr bwMode="auto">
              <a:xfrm>
                <a:off x="5710238" y="3671888"/>
                <a:ext cx="349250" cy="127000"/>
              </a:xfrm>
              <a:custGeom>
                <a:avLst/>
                <a:gdLst>
                  <a:gd name="T0" fmla="*/ 51 w 93"/>
                  <a:gd name="T1" fmla="*/ 0 h 34"/>
                  <a:gd name="T2" fmla="*/ 0 w 93"/>
                  <a:gd name="T3" fmla="*/ 6 h 34"/>
                  <a:gd name="T4" fmla="*/ 31 w 93"/>
                  <a:gd name="T5" fmla="*/ 22 h 34"/>
                  <a:gd name="T6" fmla="*/ 50 w 93"/>
                  <a:gd name="T7" fmla="*/ 32 h 34"/>
                  <a:gd name="T8" fmla="*/ 71 w 93"/>
                  <a:gd name="T9" fmla="*/ 33 h 34"/>
                  <a:gd name="T10" fmla="*/ 87 w 93"/>
                  <a:gd name="T11" fmla="*/ 27 h 34"/>
                  <a:gd name="T12" fmla="*/ 93 w 93"/>
                  <a:gd name="T13" fmla="*/ 23 h 34"/>
                  <a:gd name="T14" fmla="*/ 51 w 93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3" h="34">
                    <a:moveTo>
                      <a:pt x="51" y="0"/>
                    </a:moveTo>
                    <a:cubicBezTo>
                      <a:pt x="36" y="11"/>
                      <a:pt x="16" y="15"/>
                      <a:pt x="0" y="6"/>
                    </a:cubicBezTo>
                    <a:cubicBezTo>
                      <a:pt x="10" y="11"/>
                      <a:pt x="21" y="17"/>
                      <a:pt x="31" y="22"/>
                    </a:cubicBezTo>
                    <a:cubicBezTo>
                      <a:pt x="37" y="26"/>
                      <a:pt x="43" y="30"/>
                      <a:pt x="50" y="32"/>
                    </a:cubicBezTo>
                    <a:cubicBezTo>
                      <a:pt x="57" y="34"/>
                      <a:pt x="64" y="34"/>
                      <a:pt x="71" y="33"/>
                    </a:cubicBezTo>
                    <a:cubicBezTo>
                      <a:pt x="76" y="32"/>
                      <a:pt x="84" y="30"/>
                      <a:pt x="87" y="27"/>
                    </a:cubicBezTo>
                    <a:cubicBezTo>
                      <a:pt x="89" y="25"/>
                      <a:pt x="91" y="24"/>
                      <a:pt x="93" y="23"/>
                    </a:cubicBezTo>
                    <a:lnTo>
                      <a:pt x="51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9"/>
              <p:cNvSpPr>
                <a:spLocks/>
              </p:cNvSpPr>
              <p:nvPr/>
            </p:nvSpPr>
            <p:spPr bwMode="auto">
              <a:xfrm>
                <a:off x="5372101" y="4176713"/>
                <a:ext cx="231775" cy="373063"/>
              </a:xfrm>
              <a:custGeom>
                <a:avLst/>
                <a:gdLst>
                  <a:gd name="T0" fmla="*/ 46 w 62"/>
                  <a:gd name="T1" fmla="*/ 86 h 99"/>
                  <a:gd name="T2" fmla="*/ 59 w 62"/>
                  <a:gd name="T3" fmla="*/ 27 h 99"/>
                  <a:gd name="T4" fmla="*/ 59 w 62"/>
                  <a:gd name="T5" fmla="*/ 27 h 99"/>
                  <a:gd name="T6" fmla="*/ 62 w 62"/>
                  <a:gd name="T7" fmla="*/ 24 h 99"/>
                  <a:gd name="T8" fmla="*/ 21 w 62"/>
                  <a:gd name="T9" fmla="*/ 0 h 99"/>
                  <a:gd name="T10" fmla="*/ 18 w 62"/>
                  <a:gd name="T11" fmla="*/ 3 h 99"/>
                  <a:gd name="T12" fmla="*/ 18 w 62"/>
                  <a:gd name="T13" fmla="*/ 3 h 99"/>
                  <a:gd name="T14" fmla="*/ 1 w 62"/>
                  <a:gd name="T15" fmla="*/ 38 h 99"/>
                  <a:gd name="T16" fmla="*/ 17 w 62"/>
                  <a:gd name="T17" fmla="*/ 74 h 99"/>
                  <a:gd name="T18" fmla="*/ 59 w 62"/>
                  <a:gd name="T19" fmla="*/ 99 h 99"/>
                  <a:gd name="T20" fmla="*/ 46 w 62"/>
                  <a:gd name="T21" fmla="*/ 86 h 99"/>
                  <a:gd name="T22" fmla="*/ 46 w 62"/>
                  <a:gd name="T23" fmla="*/ 8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99">
                    <a:moveTo>
                      <a:pt x="46" y="86"/>
                    </a:moveTo>
                    <a:cubicBezTo>
                      <a:pt x="36" y="66"/>
                      <a:pt x="43" y="41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60" y="26"/>
                      <a:pt x="61" y="25"/>
                      <a:pt x="62" y="24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8" y="12"/>
                      <a:pt x="1" y="24"/>
                      <a:pt x="1" y="38"/>
                    </a:cubicBezTo>
                    <a:cubicBezTo>
                      <a:pt x="0" y="52"/>
                      <a:pt x="5" y="66"/>
                      <a:pt x="17" y="74"/>
                    </a:cubicBezTo>
                    <a:cubicBezTo>
                      <a:pt x="31" y="83"/>
                      <a:pt x="45" y="91"/>
                      <a:pt x="59" y="99"/>
                    </a:cubicBezTo>
                    <a:cubicBezTo>
                      <a:pt x="54" y="96"/>
                      <a:pt x="49" y="91"/>
                      <a:pt x="46" y="86"/>
                    </a:cubicBezTo>
                    <a:cubicBezTo>
                      <a:pt x="45" y="83"/>
                      <a:pt x="48" y="89"/>
                      <a:pt x="46" y="86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0"/>
              <p:cNvSpPr>
                <a:spLocks/>
              </p:cNvSpPr>
              <p:nvPr/>
            </p:nvSpPr>
            <p:spPr bwMode="auto">
              <a:xfrm>
                <a:off x="5653088" y="3313113"/>
                <a:ext cx="395288" cy="433388"/>
              </a:xfrm>
              <a:custGeom>
                <a:avLst/>
                <a:gdLst>
                  <a:gd name="T0" fmla="*/ 42 w 105"/>
                  <a:gd name="T1" fmla="*/ 74 h 115"/>
                  <a:gd name="T2" fmla="*/ 49 w 105"/>
                  <a:gd name="T3" fmla="*/ 54 h 115"/>
                  <a:gd name="T4" fmla="*/ 49 w 105"/>
                  <a:gd name="T5" fmla="*/ 54 h 115"/>
                  <a:gd name="T6" fmla="*/ 105 w 105"/>
                  <a:gd name="T7" fmla="*/ 32 h 115"/>
                  <a:gd name="T8" fmla="*/ 105 w 105"/>
                  <a:gd name="T9" fmla="*/ 32 h 115"/>
                  <a:gd name="T10" fmla="*/ 105 w 105"/>
                  <a:gd name="T11" fmla="*/ 32 h 115"/>
                  <a:gd name="T12" fmla="*/ 94 w 105"/>
                  <a:gd name="T13" fmla="*/ 27 h 115"/>
                  <a:gd name="T14" fmla="*/ 62 w 105"/>
                  <a:gd name="T15" fmla="*/ 11 h 115"/>
                  <a:gd name="T16" fmla="*/ 62 w 105"/>
                  <a:gd name="T17" fmla="*/ 11 h 115"/>
                  <a:gd name="T18" fmla="*/ 62 w 105"/>
                  <a:gd name="T19" fmla="*/ 11 h 115"/>
                  <a:gd name="T20" fmla="*/ 62 w 105"/>
                  <a:gd name="T21" fmla="*/ 11 h 115"/>
                  <a:gd name="T22" fmla="*/ 62 w 105"/>
                  <a:gd name="T23" fmla="*/ 11 h 115"/>
                  <a:gd name="T24" fmla="*/ 7 w 105"/>
                  <a:gd name="T25" fmla="*/ 32 h 115"/>
                  <a:gd name="T26" fmla="*/ 0 w 105"/>
                  <a:gd name="T27" fmla="*/ 56 h 115"/>
                  <a:gd name="T28" fmla="*/ 20 w 105"/>
                  <a:gd name="T29" fmla="*/ 93 h 115"/>
                  <a:gd name="T30" fmla="*/ 62 w 105"/>
                  <a:gd name="T31" fmla="*/ 115 h 115"/>
                  <a:gd name="T32" fmla="*/ 42 w 105"/>
                  <a:gd name="T33" fmla="*/ 74 h 115"/>
                  <a:gd name="T34" fmla="*/ 42 w 105"/>
                  <a:gd name="T35" fmla="*/ 7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5" h="115">
                    <a:moveTo>
                      <a:pt x="42" y="74"/>
                    </a:moveTo>
                    <a:cubicBezTo>
                      <a:pt x="43" y="67"/>
                      <a:pt x="45" y="60"/>
                      <a:pt x="49" y="54"/>
                    </a:cubicBezTo>
                    <a:cubicBezTo>
                      <a:pt x="49" y="54"/>
                      <a:pt x="49" y="54"/>
                      <a:pt x="49" y="54"/>
                    </a:cubicBezTo>
                    <a:cubicBezTo>
                      <a:pt x="60" y="35"/>
                      <a:pt x="84" y="22"/>
                      <a:pt x="105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42" y="0"/>
                      <a:pt x="18" y="13"/>
                      <a:pt x="7" y="32"/>
                    </a:cubicBezTo>
                    <a:cubicBezTo>
                      <a:pt x="3" y="39"/>
                      <a:pt x="0" y="47"/>
                      <a:pt x="0" y="56"/>
                    </a:cubicBezTo>
                    <a:cubicBezTo>
                      <a:pt x="0" y="71"/>
                      <a:pt x="6" y="86"/>
                      <a:pt x="20" y="93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47" y="107"/>
                      <a:pt x="40" y="90"/>
                      <a:pt x="42" y="74"/>
                    </a:cubicBezTo>
                    <a:cubicBezTo>
                      <a:pt x="42" y="73"/>
                      <a:pt x="42" y="74"/>
                      <a:pt x="42" y="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1"/>
              <p:cNvSpPr>
                <a:spLocks/>
              </p:cNvSpPr>
              <p:nvPr/>
            </p:nvSpPr>
            <p:spPr bwMode="auto">
              <a:xfrm>
                <a:off x="5153026" y="4221163"/>
                <a:ext cx="373063" cy="123825"/>
              </a:xfrm>
              <a:custGeom>
                <a:avLst/>
                <a:gdLst>
                  <a:gd name="T0" fmla="*/ 97 w 235"/>
                  <a:gd name="T1" fmla="*/ 78 h 78"/>
                  <a:gd name="T2" fmla="*/ 0 w 235"/>
                  <a:gd name="T3" fmla="*/ 21 h 78"/>
                  <a:gd name="T4" fmla="*/ 138 w 235"/>
                  <a:gd name="T5" fmla="*/ 0 h 78"/>
                  <a:gd name="T6" fmla="*/ 235 w 235"/>
                  <a:gd name="T7" fmla="*/ 57 h 78"/>
                  <a:gd name="T8" fmla="*/ 97 w 235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" h="78">
                    <a:moveTo>
                      <a:pt x="97" y="78"/>
                    </a:moveTo>
                    <a:lnTo>
                      <a:pt x="0" y="21"/>
                    </a:lnTo>
                    <a:lnTo>
                      <a:pt x="138" y="0"/>
                    </a:lnTo>
                    <a:lnTo>
                      <a:pt x="235" y="57"/>
                    </a:lnTo>
                    <a:lnTo>
                      <a:pt x="97" y="7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2"/>
              <p:cNvSpPr>
                <a:spLocks/>
              </p:cNvSpPr>
              <p:nvPr/>
            </p:nvSpPr>
            <p:spPr bwMode="auto">
              <a:xfrm>
                <a:off x="5153026" y="4254500"/>
                <a:ext cx="158750" cy="1014413"/>
              </a:xfrm>
              <a:custGeom>
                <a:avLst/>
                <a:gdLst>
                  <a:gd name="T0" fmla="*/ 100 w 100"/>
                  <a:gd name="T1" fmla="*/ 639 h 639"/>
                  <a:gd name="T2" fmla="*/ 5 w 100"/>
                  <a:gd name="T3" fmla="*/ 577 h 639"/>
                  <a:gd name="T4" fmla="*/ 0 w 100"/>
                  <a:gd name="T5" fmla="*/ 0 h 639"/>
                  <a:gd name="T6" fmla="*/ 97 w 100"/>
                  <a:gd name="T7" fmla="*/ 57 h 639"/>
                  <a:gd name="T8" fmla="*/ 100 w 100"/>
                  <a:gd name="T9" fmla="*/ 639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639">
                    <a:moveTo>
                      <a:pt x="100" y="639"/>
                    </a:moveTo>
                    <a:lnTo>
                      <a:pt x="5" y="577"/>
                    </a:lnTo>
                    <a:lnTo>
                      <a:pt x="0" y="0"/>
                    </a:lnTo>
                    <a:lnTo>
                      <a:pt x="97" y="57"/>
                    </a:lnTo>
                    <a:lnTo>
                      <a:pt x="100" y="63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23"/>
              <p:cNvSpPr>
                <a:spLocks/>
              </p:cNvSpPr>
              <p:nvPr/>
            </p:nvSpPr>
            <p:spPr bwMode="auto">
              <a:xfrm>
                <a:off x="5153026" y="4048125"/>
                <a:ext cx="153988" cy="263525"/>
              </a:xfrm>
              <a:custGeom>
                <a:avLst/>
                <a:gdLst>
                  <a:gd name="T0" fmla="*/ 97 w 97"/>
                  <a:gd name="T1" fmla="*/ 166 h 166"/>
                  <a:gd name="T2" fmla="*/ 0 w 97"/>
                  <a:gd name="T3" fmla="*/ 109 h 166"/>
                  <a:gd name="T4" fmla="*/ 0 w 97"/>
                  <a:gd name="T5" fmla="*/ 0 h 166"/>
                  <a:gd name="T6" fmla="*/ 95 w 97"/>
                  <a:gd name="T7" fmla="*/ 57 h 166"/>
                  <a:gd name="T8" fmla="*/ 97 w 97"/>
                  <a:gd name="T9" fmla="*/ 166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66">
                    <a:moveTo>
                      <a:pt x="97" y="166"/>
                    </a:moveTo>
                    <a:lnTo>
                      <a:pt x="0" y="109"/>
                    </a:lnTo>
                    <a:lnTo>
                      <a:pt x="0" y="0"/>
                    </a:lnTo>
                    <a:lnTo>
                      <a:pt x="95" y="57"/>
                    </a:lnTo>
                    <a:lnTo>
                      <a:pt x="97" y="166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24"/>
              <p:cNvSpPr>
                <a:spLocks/>
              </p:cNvSpPr>
              <p:nvPr/>
            </p:nvSpPr>
            <p:spPr bwMode="auto">
              <a:xfrm>
                <a:off x="5526088" y="2703513"/>
                <a:ext cx="533400" cy="508000"/>
              </a:xfrm>
              <a:custGeom>
                <a:avLst/>
                <a:gdLst>
                  <a:gd name="T0" fmla="*/ 97 w 336"/>
                  <a:gd name="T1" fmla="*/ 320 h 320"/>
                  <a:gd name="T2" fmla="*/ 0 w 336"/>
                  <a:gd name="T3" fmla="*/ 268 h 320"/>
                  <a:gd name="T4" fmla="*/ 236 w 336"/>
                  <a:gd name="T5" fmla="*/ 0 h 320"/>
                  <a:gd name="T6" fmla="*/ 336 w 336"/>
                  <a:gd name="T7" fmla="*/ 35 h 320"/>
                  <a:gd name="T8" fmla="*/ 97 w 336"/>
                  <a:gd name="T9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20">
                    <a:moveTo>
                      <a:pt x="97" y="320"/>
                    </a:moveTo>
                    <a:lnTo>
                      <a:pt x="0" y="268"/>
                    </a:lnTo>
                    <a:lnTo>
                      <a:pt x="236" y="0"/>
                    </a:lnTo>
                    <a:lnTo>
                      <a:pt x="336" y="35"/>
                    </a:lnTo>
                    <a:lnTo>
                      <a:pt x="97" y="32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25"/>
              <p:cNvSpPr>
                <a:spLocks/>
              </p:cNvSpPr>
              <p:nvPr/>
            </p:nvSpPr>
            <p:spPr bwMode="auto">
              <a:xfrm>
                <a:off x="4713288" y="3438525"/>
                <a:ext cx="706438" cy="763588"/>
              </a:xfrm>
              <a:custGeom>
                <a:avLst/>
                <a:gdLst>
                  <a:gd name="T0" fmla="*/ 83 w 445"/>
                  <a:gd name="T1" fmla="*/ 481 h 481"/>
                  <a:gd name="T2" fmla="*/ 0 w 445"/>
                  <a:gd name="T3" fmla="*/ 424 h 481"/>
                  <a:gd name="T4" fmla="*/ 348 w 445"/>
                  <a:gd name="T5" fmla="*/ 0 h 481"/>
                  <a:gd name="T6" fmla="*/ 445 w 445"/>
                  <a:gd name="T7" fmla="*/ 52 h 481"/>
                  <a:gd name="T8" fmla="*/ 83 w 445"/>
                  <a:gd name="T9" fmla="*/ 481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5" h="481">
                    <a:moveTo>
                      <a:pt x="83" y="481"/>
                    </a:moveTo>
                    <a:lnTo>
                      <a:pt x="0" y="424"/>
                    </a:lnTo>
                    <a:lnTo>
                      <a:pt x="348" y="0"/>
                    </a:lnTo>
                    <a:lnTo>
                      <a:pt x="445" y="52"/>
                    </a:lnTo>
                    <a:lnTo>
                      <a:pt x="83" y="481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26"/>
              <p:cNvSpPr>
                <a:spLocks/>
              </p:cNvSpPr>
              <p:nvPr/>
            </p:nvSpPr>
            <p:spPr bwMode="auto">
              <a:xfrm>
                <a:off x="5262563" y="2947988"/>
                <a:ext cx="157163" cy="573088"/>
              </a:xfrm>
              <a:custGeom>
                <a:avLst/>
                <a:gdLst>
                  <a:gd name="T0" fmla="*/ 99 w 99"/>
                  <a:gd name="T1" fmla="*/ 361 h 361"/>
                  <a:gd name="T2" fmla="*/ 2 w 99"/>
                  <a:gd name="T3" fmla="*/ 309 h 361"/>
                  <a:gd name="T4" fmla="*/ 0 w 99"/>
                  <a:gd name="T5" fmla="*/ 0 h 361"/>
                  <a:gd name="T6" fmla="*/ 97 w 99"/>
                  <a:gd name="T7" fmla="*/ 38 h 361"/>
                  <a:gd name="T8" fmla="*/ 99 w 99"/>
                  <a:gd name="T9" fmla="*/ 361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361">
                    <a:moveTo>
                      <a:pt x="99" y="361"/>
                    </a:moveTo>
                    <a:lnTo>
                      <a:pt x="2" y="309"/>
                    </a:lnTo>
                    <a:lnTo>
                      <a:pt x="0" y="0"/>
                    </a:lnTo>
                    <a:lnTo>
                      <a:pt x="97" y="38"/>
                    </a:lnTo>
                    <a:lnTo>
                      <a:pt x="99" y="36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7"/>
              <p:cNvSpPr>
                <a:spLocks/>
              </p:cNvSpPr>
              <p:nvPr/>
            </p:nvSpPr>
            <p:spPr bwMode="auto">
              <a:xfrm>
                <a:off x="5262563" y="2914650"/>
                <a:ext cx="417513" cy="93663"/>
              </a:xfrm>
              <a:custGeom>
                <a:avLst/>
                <a:gdLst>
                  <a:gd name="T0" fmla="*/ 97 w 263"/>
                  <a:gd name="T1" fmla="*/ 59 h 59"/>
                  <a:gd name="T2" fmla="*/ 0 w 263"/>
                  <a:gd name="T3" fmla="*/ 21 h 59"/>
                  <a:gd name="T4" fmla="*/ 163 w 263"/>
                  <a:gd name="T5" fmla="*/ 0 h 59"/>
                  <a:gd name="T6" fmla="*/ 263 w 263"/>
                  <a:gd name="T7" fmla="*/ 38 h 59"/>
                  <a:gd name="T8" fmla="*/ 97 w 263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3" h="59">
                    <a:moveTo>
                      <a:pt x="97" y="59"/>
                    </a:moveTo>
                    <a:lnTo>
                      <a:pt x="0" y="21"/>
                    </a:lnTo>
                    <a:lnTo>
                      <a:pt x="163" y="0"/>
                    </a:lnTo>
                    <a:lnTo>
                      <a:pt x="263" y="38"/>
                    </a:lnTo>
                    <a:lnTo>
                      <a:pt x="97" y="5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8"/>
              <p:cNvSpPr>
                <a:spLocks/>
              </p:cNvSpPr>
              <p:nvPr/>
            </p:nvSpPr>
            <p:spPr bwMode="auto">
              <a:xfrm>
                <a:off x="6084888" y="3870325"/>
                <a:ext cx="733425" cy="1273175"/>
              </a:xfrm>
              <a:custGeom>
                <a:avLst/>
                <a:gdLst>
                  <a:gd name="T0" fmla="*/ 99 w 195"/>
                  <a:gd name="T1" fmla="*/ 1 h 338"/>
                  <a:gd name="T2" fmla="*/ 115 w 195"/>
                  <a:gd name="T3" fmla="*/ 2 h 338"/>
                  <a:gd name="T4" fmla="*/ 128 w 195"/>
                  <a:gd name="T5" fmla="*/ 10 h 338"/>
                  <a:gd name="T6" fmla="*/ 136 w 195"/>
                  <a:gd name="T7" fmla="*/ 23 h 338"/>
                  <a:gd name="T8" fmla="*/ 139 w 195"/>
                  <a:gd name="T9" fmla="*/ 39 h 338"/>
                  <a:gd name="T10" fmla="*/ 139 w 195"/>
                  <a:gd name="T11" fmla="*/ 47 h 338"/>
                  <a:gd name="T12" fmla="*/ 137 w 195"/>
                  <a:gd name="T13" fmla="*/ 54 h 338"/>
                  <a:gd name="T14" fmla="*/ 134 w 195"/>
                  <a:gd name="T15" fmla="*/ 61 h 338"/>
                  <a:gd name="T16" fmla="*/ 122 w 195"/>
                  <a:gd name="T17" fmla="*/ 78 h 338"/>
                  <a:gd name="T18" fmla="*/ 195 w 195"/>
                  <a:gd name="T19" fmla="*/ 67 h 338"/>
                  <a:gd name="T20" fmla="*/ 193 w 195"/>
                  <a:gd name="T21" fmla="*/ 307 h 338"/>
                  <a:gd name="T22" fmla="*/ 0 w 195"/>
                  <a:gd name="T23" fmla="*/ 338 h 338"/>
                  <a:gd name="T24" fmla="*/ 0 w 195"/>
                  <a:gd name="T25" fmla="*/ 276 h 338"/>
                  <a:gd name="T26" fmla="*/ 6 w 195"/>
                  <a:gd name="T27" fmla="*/ 278 h 338"/>
                  <a:gd name="T28" fmla="*/ 11 w 195"/>
                  <a:gd name="T29" fmla="*/ 280 h 338"/>
                  <a:gd name="T30" fmla="*/ 18 w 195"/>
                  <a:gd name="T31" fmla="*/ 280 h 338"/>
                  <a:gd name="T32" fmla="*/ 24 w 195"/>
                  <a:gd name="T33" fmla="*/ 279 h 338"/>
                  <a:gd name="T34" fmla="*/ 43 w 195"/>
                  <a:gd name="T35" fmla="*/ 272 h 338"/>
                  <a:gd name="T36" fmla="*/ 58 w 195"/>
                  <a:gd name="T37" fmla="*/ 259 h 338"/>
                  <a:gd name="T38" fmla="*/ 69 w 195"/>
                  <a:gd name="T39" fmla="*/ 240 h 338"/>
                  <a:gd name="T40" fmla="*/ 73 w 195"/>
                  <a:gd name="T41" fmla="*/ 219 h 338"/>
                  <a:gd name="T42" fmla="*/ 69 w 195"/>
                  <a:gd name="T43" fmla="*/ 199 h 338"/>
                  <a:gd name="T44" fmla="*/ 59 w 195"/>
                  <a:gd name="T45" fmla="*/ 184 h 338"/>
                  <a:gd name="T46" fmla="*/ 43 w 195"/>
                  <a:gd name="T47" fmla="*/ 175 h 338"/>
                  <a:gd name="T48" fmla="*/ 24 w 195"/>
                  <a:gd name="T49" fmla="*/ 174 h 338"/>
                  <a:gd name="T50" fmla="*/ 0 w 195"/>
                  <a:gd name="T51" fmla="*/ 184 h 338"/>
                  <a:gd name="T52" fmla="*/ 1 w 195"/>
                  <a:gd name="T53" fmla="*/ 95 h 338"/>
                  <a:gd name="T54" fmla="*/ 75 w 195"/>
                  <a:gd name="T55" fmla="*/ 85 h 338"/>
                  <a:gd name="T56" fmla="*/ 66 w 195"/>
                  <a:gd name="T57" fmla="*/ 77 h 338"/>
                  <a:gd name="T58" fmla="*/ 63 w 195"/>
                  <a:gd name="T59" fmla="*/ 71 h 338"/>
                  <a:gd name="T60" fmla="*/ 60 w 195"/>
                  <a:gd name="T61" fmla="*/ 65 h 338"/>
                  <a:gd name="T62" fmla="*/ 58 w 195"/>
                  <a:gd name="T63" fmla="*/ 59 h 338"/>
                  <a:gd name="T64" fmla="*/ 58 w 195"/>
                  <a:gd name="T65" fmla="*/ 51 h 338"/>
                  <a:gd name="T66" fmla="*/ 61 w 195"/>
                  <a:gd name="T67" fmla="*/ 33 h 338"/>
                  <a:gd name="T68" fmla="*/ 70 w 195"/>
                  <a:gd name="T69" fmla="*/ 18 h 338"/>
                  <a:gd name="T70" fmla="*/ 83 w 195"/>
                  <a:gd name="T71" fmla="*/ 7 h 338"/>
                  <a:gd name="T72" fmla="*/ 99 w 195"/>
                  <a:gd name="T73" fmla="*/ 1 h 338"/>
                  <a:gd name="T74" fmla="*/ 99 w 195"/>
                  <a:gd name="T75" fmla="*/ 1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5" h="338">
                    <a:moveTo>
                      <a:pt x="99" y="1"/>
                    </a:moveTo>
                    <a:cubicBezTo>
                      <a:pt x="105" y="0"/>
                      <a:pt x="110" y="1"/>
                      <a:pt x="115" y="2"/>
                    </a:cubicBezTo>
                    <a:cubicBezTo>
                      <a:pt x="120" y="4"/>
                      <a:pt x="124" y="6"/>
                      <a:pt x="128" y="10"/>
                    </a:cubicBezTo>
                    <a:cubicBezTo>
                      <a:pt x="131" y="13"/>
                      <a:pt x="134" y="18"/>
                      <a:pt x="136" y="23"/>
                    </a:cubicBezTo>
                    <a:cubicBezTo>
                      <a:pt x="138" y="28"/>
                      <a:pt x="139" y="33"/>
                      <a:pt x="139" y="39"/>
                    </a:cubicBezTo>
                    <a:cubicBezTo>
                      <a:pt x="139" y="42"/>
                      <a:pt x="139" y="44"/>
                      <a:pt x="139" y="47"/>
                    </a:cubicBezTo>
                    <a:cubicBezTo>
                      <a:pt x="138" y="49"/>
                      <a:pt x="138" y="52"/>
                      <a:pt x="137" y="54"/>
                    </a:cubicBezTo>
                    <a:cubicBezTo>
                      <a:pt x="136" y="57"/>
                      <a:pt x="135" y="59"/>
                      <a:pt x="134" y="61"/>
                    </a:cubicBezTo>
                    <a:cubicBezTo>
                      <a:pt x="131" y="67"/>
                      <a:pt x="127" y="73"/>
                      <a:pt x="122" y="78"/>
                    </a:cubicBezTo>
                    <a:cubicBezTo>
                      <a:pt x="147" y="74"/>
                      <a:pt x="171" y="71"/>
                      <a:pt x="195" y="67"/>
                    </a:cubicBezTo>
                    <a:cubicBezTo>
                      <a:pt x="193" y="307"/>
                      <a:pt x="193" y="307"/>
                      <a:pt x="193" y="307"/>
                    </a:cubicBezTo>
                    <a:cubicBezTo>
                      <a:pt x="0" y="338"/>
                      <a:pt x="0" y="338"/>
                      <a:pt x="0" y="338"/>
                    </a:cubicBezTo>
                    <a:cubicBezTo>
                      <a:pt x="0" y="276"/>
                      <a:pt x="0" y="276"/>
                      <a:pt x="0" y="276"/>
                    </a:cubicBezTo>
                    <a:cubicBezTo>
                      <a:pt x="2" y="277"/>
                      <a:pt x="4" y="278"/>
                      <a:pt x="6" y="278"/>
                    </a:cubicBezTo>
                    <a:cubicBezTo>
                      <a:pt x="7" y="279"/>
                      <a:pt x="9" y="279"/>
                      <a:pt x="11" y="280"/>
                    </a:cubicBezTo>
                    <a:cubicBezTo>
                      <a:pt x="13" y="280"/>
                      <a:pt x="15" y="280"/>
                      <a:pt x="18" y="280"/>
                    </a:cubicBezTo>
                    <a:cubicBezTo>
                      <a:pt x="20" y="280"/>
                      <a:pt x="22" y="280"/>
                      <a:pt x="24" y="279"/>
                    </a:cubicBezTo>
                    <a:cubicBezTo>
                      <a:pt x="31" y="278"/>
                      <a:pt x="37" y="276"/>
                      <a:pt x="43" y="272"/>
                    </a:cubicBezTo>
                    <a:cubicBezTo>
                      <a:pt x="49" y="269"/>
                      <a:pt x="54" y="264"/>
                      <a:pt x="58" y="259"/>
                    </a:cubicBezTo>
                    <a:cubicBezTo>
                      <a:pt x="63" y="253"/>
                      <a:pt x="66" y="247"/>
                      <a:pt x="69" y="240"/>
                    </a:cubicBezTo>
                    <a:cubicBezTo>
                      <a:pt x="71" y="234"/>
                      <a:pt x="73" y="226"/>
                      <a:pt x="73" y="219"/>
                    </a:cubicBezTo>
                    <a:cubicBezTo>
                      <a:pt x="73" y="212"/>
                      <a:pt x="72" y="205"/>
                      <a:pt x="69" y="199"/>
                    </a:cubicBezTo>
                    <a:cubicBezTo>
                      <a:pt x="67" y="193"/>
                      <a:pt x="63" y="188"/>
                      <a:pt x="59" y="184"/>
                    </a:cubicBezTo>
                    <a:cubicBezTo>
                      <a:pt x="54" y="180"/>
                      <a:pt x="49" y="177"/>
                      <a:pt x="43" y="175"/>
                    </a:cubicBezTo>
                    <a:cubicBezTo>
                      <a:pt x="37" y="174"/>
                      <a:pt x="31" y="173"/>
                      <a:pt x="24" y="174"/>
                    </a:cubicBezTo>
                    <a:cubicBezTo>
                      <a:pt x="16" y="175"/>
                      <a:pt x="7" y="179"/>
                      <a:pt x="0" y="184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25" y="92"/>
                      <a:pt x="50" y="88"/>
                      <a:pt x="75" y="85"/>
                    </a:cubicBezTo>
                    <a:cubicBezTo>
                      <a:pt x="72" y="82"/>
                      <a:pt x="69" y="80"/>
                      <a:pt x="66" y="77"/>
                    </a:cubicBezTo>
                    <a:cubicBezTo>
                      <a:pt x="65" y="75"/>
                      <a:pt x="64" y="73"/>
                      <a:pt x="63" y="71"/>
                    </a:cubicBezTo>
                    <a:cubicBezTo>
                      <a:pt x="62" y="70"/>
                      <a:pt x="61" y="67"/>
                      <a:pt x="60" y="65"/>
                    </a:cubicBezTo>
                    <a:cubicBezTo>
                      <a:pt x="59" y="63"/>
                      <a:pt x="59" y="61"/>
                      <a:pt x="58" y="59"/>
                    </a:cubicBezTo>
                    <a:cubicBezTo>
                      <a:pt x="58" y="56"/>
                      <a:pt x="58" y="54"/>
                      <a:pt x="58" y="51"/>
                    </a:cubicBezTo>
                    <a:cubicBezTo>
                      <a:pt x="58" y="45"/>
                      <a:pt x="59" y="39"/>
                      <a:pt x="61" y="33"/>
                    </a:cubicBezTo>
                    <a:cubicBezTo>
                      <a:pt x="63" y="28"/>
                      <a:pt x="66" y="23"/>
                      <a:pt x="70" y="18"/>
                    </a:cubicBezTo>
                    <a:cubicBezTo>
                      <a:pt x="74" y="13"/>
                      <a:pt x="78" y="10"/>
                      <a:pt x="83" y="7"/>
                    </a:cubicBezTo>
                    <a:cubicBezTo>
                      <a:pt x="88" y="4"/>
                      <a:pt x="93" y="2"/>
                      <a:pt x="99" y="1"/>
                    </a:cubicBezTo>
                    <a:cubicBezTo>
                      <a:pt x="105" y="0"/>
                      <a:pt x="93" y="2"/>
                      <a:pt x="99" y="1"/>
                    </a:cubicBezTo>
                    <a:close/>
                  </a:path>
                </a:pathLst>
              </a:custGeom>
              <a:solidFill>
                <a:schemeClr val="accent5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29"/>
              <p:cNvSpPr>
                <a:spLocks/>
              </p:cNvSpPr>
              <p:nvPr/>
            </p:nvSpPr>
            <p:spPr bwMode="auto">
              <a:xfrm>
                <a:off x="6103938" y="3889375"/>
                <a:ext cx="695325" cy="1231900"/>
              </a:xfrm>
              <a:custGeom>
                <a:avLst/>
                <a:gdLst>
                  <a:gd name="T0" fmla="*/ 0 w 185"/>
                  <a:gd name="T1" fmla="*/ 278 h 327"/>
                  <a:gd name="T2" fmla="*/ 6 w 185"/>
                  <a:gd name="T3" fmla="*/ 279 h 327"/>
                  <a:gd name="T4" fmla="*/ 12 w 185"/>
                  <a:gd name="T5" fmla="*/ 280 h 327"/>
                  <a:gd name="T6" fmla="*/ 13 w 185"/>
                  <a:gd name="T7" fmla="*/ 280 h 327"/>
                  <a:gd name="T8" fmla="*/ 20 w 185"/>
                  <a:gd name="T9" fmla="*/ 279 h 327"/>
                  <a:gd name="T10" fmla="*/ 40 w 185"/>
                  <a:gd name="T11" fmla="*/ 271 h 327"/>
                  <a:gd name="T12" fmla="*/ 57 w 185"/>
                  <a:gd name="T13" fmla="*/ 256 h 327"/>
                  <a:gd name="T14" fmla="*/ 68 w 185"/>
                  <a:gd name="T15" fmla="*/ 237 h 327"/>
                  <a:gd name="T16" fmla="*/ 73 w 185"/>
                  <a:gd name="T17" fmla="*/ 214 h 327"/>
                  <a:gd name="T18" fmla="*/ 69 w 185"/>
                  <a:gd name="T19" fmla="*/ 193 h 327"/>
                  <a:gd name="T20" fmla="*/ 57 w 185"/>
                  <a:gd name="T21" fmla="*/ 176 h 327"/>
                  <a:gd name="T22" fmla="*/ 40 w 185"/>
                  <a:gd name="T23" fmla="*/ 166 h 327"/>
                  <a:gd name="T24" fmla="*/ 26 w 185"/>
                  <a:gd name="T25" fmla="*/ 164 h 327"/>
                  <a:gd name="T26" fmla="*/ 19 w 185"/>
                  <a:gd name="T27" fmla="*/ 164 h 327"/>
                  <a:gd name="T28" fmla="*/ 0 w 185"/>
                  <a:gd name="T29" fmla="*/ 171 h 327"/>
                  <a:gd name="T30" fmla="*/ 0 w 185"/>
                  <a:gd name="T31" fmla="*/ 94 h 327"/>
                  <a:gd name="T32" fmla="*/ 83 w 185"/>
                  <a:gd name="T33" fmla="*/ 82 h 327"/>
                  <a:gd name="T34" fmla="*/ 72 w 185"/>
                  <a:gd name="T35" fmla="*/ 76 h 327"/>
                  <a:gd name="T36" fmla="*/ 65 w 185"/>
                  <a:gd name="T37" fmla="*/ 69 h 327"/>
                  <a:gd name="T38" fmla="*/ 62 w 185"/>
                  <a:gd name="T39" fmla="*/ 64 h 327"/>
                  <a:gd name="T40" fmla="*/ 60 w 185"/>
                  <a:gd name="T41" fmla="*/ 59 h 327"/>
                  <a:gd name="T42" fmla="*/ 58 w 185"/>
                  <a:gd name="T43" fmla="*/ 53 h 327"/>
                  <a:gd name="T44" fmla="*/ 58 w 185"/>
                  <a:gd name="T45" fmla="*/ 46 h 327"/>
                  <a:gd name="T46" fmla="*/ 61 w 185"/>
                  <a:gd name="T47" fmla="*/ 30 h 327"/>
                  <a:gd name="T48" fmla="*/ 69 w 185"/>
                  <a:gd name="T49" fmla="*/ 16 h 327"/>
                  <a:gd name="T50" fmla="*/ 81 w 185"/>
                  <a:gd name="T51" fmla="*/ 6 h 327"/>
                  <a:gd name="T52" fmla="*/ 95 w 185"/>
                  <a:gd name="T53" fmla="*/ 1 h 327"/>
                  <a:gd name="T54" fmla="*/ 99 w 185"/>
                  <a:gd name="T55" fmla="*/ 0 h 327"/>
                  <a:gd name="T56" fmla="*/ 108 w 185"/>
                  <a:gd name="T57" fmla="*/ 2 h 327"/>
                  <a:gd name="T58" fmla="*/ 120 w 185"/>
                  <a:gd name="T59" fmla="*/ 8 h 327"/>
                  <a:gd name="T60" fmla="*/ 127 w 185"/>
                  <a:gd name="T61" fmla="*/ 19 h 327"/>
                  <a:gd name="T62" fmla="*/ 130 w 185"/>
                  <a:gd name="T63" fmla="*/ 34 h 327"/>
                  <a:gd name="T64" fmla="*/ 129 w 185"/>
                  <a:gd name="T65" fmla="*/ 41 h 327"/>
                  <a:gd name="T66" fmla="*/ 128 w 185"/>
                  <a:gd name="T67" fmla="*/ 48 h 327"/>
                  <a:gd name="T68" fmla="*/ 125 w 185"/>
                  <a:gd name="T69" fmla="*/ 54 h 327"/>
                  <a:gd name="T70" fmla="*/ 114 w 185"/>
                  <a:gd name="T71" fmla="*/ 69 h 327"/>
                  <a:gd name="T72" fmla="*/ 103 w 185"/>
                  <a:gd name="T73" fmla="*/ 79 h 327"/>
                  <a:gd name="T74" fmla="*/ 185 w 185"/>
                  <a:gd name="T75" fmla="*/ 67 h 327"/>
                  <a:gd name="T76" fmla="*/ 183 w 185"/>
                  <a:gd name="T77" fmla="*/ 298 h 327"/>
                  <a:gd name="T78" fmla="*/ 0 w 185"/>
                  <a:gd name="T79" fmla="*/ 327 h 327"/>
                  <a:gd name="T80" fmla="*/ 0 w 185"/>
                  <a:gd name="T81" fmla="*/ 278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5" h="327">
                    <a:moveTo>
                      <a:pt x="0" y="278"/>
                    </a:moveTo>
                    <a:cubicBezTo>
                      <a:pt x="2" y="279"/>
                      <a:pt x="4" y="279"/>
                      <a:pt x="6" y="279"/>
                    </a:cubicBezTo>
                    <a:cubicBezTo>
                      <a:pt x="8" y="279"/>
                      <a:pt x="10" y="280"/>
                      <a:pt x="12" y="280"/>
                    </a:cubicBezTo>
                    <a:cubicBezTo>
                      <a:pt x="13" y="280"/>
                      <a:pt x="13" y="280"/>
                      <a:pt x="13" y="280"/>
                    </a:cubicBezTo>
                    <a:cubicBezTo>
                      <a:pt x="15" y="280"/>
                      <a:pt x="17" y="279"/>
                      <a:pt x="20" y="279"/>
                    </a:cubicBezTo>
                    <a:cubicBezTo>
                      <a:pt x="27" y="278"/>
                      <a:pt x="34" y="275"/>
                      <a:pt x="40" y="271"/>
                    </a:cubicBezTo>
                    <a:cubicBezTo>
                      <a:pt x="47" y="267"/>
                      <a:pt x="52" y="262"/>
                      <a:pt x="57" y="256"/>
                    </a:cubicBezTo>
                    <a:cubicBezTo>
                      <a:pt x="62" y="251"/>
                      <a:pt x="66" y="244"/>
                      <a:pt x="68" y="237"/>
                    </a:cubicBezTo>
                    <a:cubicBezTo>
                      <a:pt x="71" y="229"/>
                      <a:pt x="73" y="222"/>
                      <a:pt x="73" y="214"/>
                    </a:cubicBezTo>
                    <a:cubicBezTo>
                      <a:pt x="73" y="207"/>
                      <a:pt x="71" y="199"/>
                      <a:pt x="69" y="193"/>
                    </a:cubicBezTo>
                    <a:cubicBezTo>
                      <a:pt x="66" y="186"/>
                      <a:pt x="62" y="180"/>
                      <a:pt x="57" y="176"/>
                    </a:cubicBezTo>
                    <a:cubicBezTo>
                      <a:pt x="52" y="171"/>
                      <a:pt x="46" y="168"/>
                      <a:pt x="40" y="166"/>
                    </a:cubicBezTo>
                    <a:cubicBezTo>
                      <a:pt x="35" y="165"/>
                      <a:pt x="31" y="164"/>
                      <a:pt x="26" y="164"/>
                    </a:cubicBezTo>
                    <a:cubicBezTo>
                      <a:pt x="24" y="164"/>
                      <a:pt x="21" y="164"/>
                      <a:pt x="19" y="164"/>
                    </a:cubicBezTo>
                    <a:cubicBezTo>
                      <a:pt x="12" y="165"/>
                      <a:pt x="6" y="168"/>
                      <a:pt x="0" y="171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83" y="82"/>
                      <a:pt x="83" y="82"/>
                      <a:pt x="83" y="82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69" y="74"/>
                      <a:pt x="67" y="72"/>
                      <a:pt x="65" y="69"/>
                    </a:cubicBezTo>
                    <a:cubicBezTo>
                      <a:pt x="64" y="68"/>
                      <a:pt x="63" y="66"/>
                      <a:pt x="62" y="64"/>
                    </a:cubicBezTo>
                    <a:cubicBezTo>
                      <a:pt x="61" y="63"/>
                      <a:pt x="60" y="61"/>
                      <a:pt x="60" y="59"/>
                    </a:cubicBezTo>
                    <a:cubicBezTo>
                      <a:pt x="59" y="57"/>
                      <a:pt x="58" y="55"/>
                      <a:pt x="58" y="53"/>
                    </a:cubicBezTo>
                    <a:cubicBezTo>
                      <a:pt x="58" y="51"/>
                      <a:pt x="58" y="48"/>
                      <a:pt x="58" y="46"/>
                    </a:cubicBezTo>
                    <a:cubicBezTo>
                      <a:pt x="58" y="41"/>
                      <a:pt x="59" y="35"/>
                      <a:pt x="61" y="30"/>
                    </a:cubicBezTo>
                    <a:cubicBezTo>
                      <a:pt x="63" y="25"/>
                      <a:pt x="65" y="20"/>
                      <a:pt x="69" y="16"/>
                    </a:cubicBezTo>
                    <a:cubicBezTo>
                      <a:pt x="72" y="12"/>
                      <a:pt x="76" y="8"/>
                      <a:pt x="81" y="6"/>
                    </a:cubicBezTo>
                    <a:cubicBezTo>
                      <a:pt x="85" y="3"/>
                      <a:pt x="90" y="1"/>
                      <a:pt x="95" y="1"/>
                    </a:cubicBezTo>
                    <a:cubicBezTo>
                      <a:pt x="96" y="0"/>
                      <a:pt x="98" y="0"/>
                      <a:pt x="99" y="0"/>
                    </a:cubicBezTo>
                    <a:cubicBezTo>
                      <a:pt x="102" y="0"/>
                      <a:pt x="106" y="1"/>
                      <a:pt x="108" y="2"/>
                    </a:cubicBezTo>
                    <a:cubicBezTo>
                      <a:pt x="113" y="3"/>
                      <a:pt x="116" y="5"/>
                      <a:pt x="120" y="8"/>
                    </a:cubicBezTo>
                    <a:cubicBezTo>
                      <a:pt x="123" y="11"/>
                      <a:pt x="125" y="15"/>
                      <a:pt x="127" y="19"/>
                    </a:cubicBezTo>
                    <a:cubicBezTo>
                      <a:pt x="129" y="24"/>
                      <a:pt x="130" y="29"/>
                      <a:pt x="130" y="34"/>
                    </a:cubicBezTo>
                    <a:cubicBezTo>
                      <a:pt x="130" y="37"/>
                      <a:pt x="130" y="39"/>
                      <a:pt x="129" y="41"/>
                    </a:cubicBezTo>
                    <a:cubicBezTo>
                      <a:pt x="129" y="43"/>
                      <a:pt x="128" y="46"/>
                      <a:pt x="128" y="48"/>
                    </a:cubicBezTo>
                    <a:cubicBezTo>
                      <a:pt x="127" y="50"/>
                      <a:pt x="126" y="52"/>
                      <a:pt x="125" y="54"/>
                    </a:cubicBezTo>
                    <a:cubicBezTo>
                      <a:pt x="122" y="60"/>
                      <a:pt x="119" y="65"/>
                      <a:pt x="114" y="69"/>
                    </a:cubicBezTo>
                    <a:cubicBezTo>
                      <a:pt x="103" y="79"/>
                      <a:pt x="103" y="79"/>
                      <a:pt x="103" y="79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3" y="298"/>
                      <a:pt x="183" y="298"/>
                      <a:pt x="183" y="298"/>
                    </a:cubicBezTo>
                    <a:cubicBezTo>
                      <a:pt x="0" y="327"/>
                      <a:pt x="0" y="327"/>
                      <a:pt x="0" y="327"/>
                    </a:cubicBezTo>
                    <a:lnTo>
                      <a:pt x="0" y="278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0"/>
              <p:cNvSpPr>
                <a:spLocks/>
              </p:cNvSpPr>
              <p:nvPr/>
            </p:nvSpPr>
            <p:spPr bwMode="auto">
              <a:xfrm>
                <a:off x="5307013" y="4237038"/>
                <a:ext cx="1022350" cy="1031875"/>
              </a:xfrm>
              <a:custGeom>
                <a:avLst/>
                <a:gdLst>
                  <a:gd name="T0" fmla="*/ 199 w 272"/>
                  <a:gd name="T1" fmla="*/ 0 h 274"/>
                  <a:gd name="T2" fmla="*/ 199 w 272"/>
                  <a:gd name="T3" fmla="*/ 107 h 274"/>
                  <a:gd name="T4" fmla="*/ 213 w 272"/>
                  <a:gd name="T5" fmla="*/ 93 h 274"/>
                  <a:gd name="T6" fmla="*/ 219 w 272"/>
                  <a:gd name="T7" fmla="*/ 90 h 274"/>
                  <a:gd name="T8" fmla="*/ 225 w 272"/>
                  <a:gd name="T9" fmla="*/ 87 h 274"/>
                  <a:gd name="T10" fmla="*/ 231 w 272"/>
                  <a:gd name="T11" fmla="*/ 86 h 274"/>
                  <a:gd name="T12" fmla="*/ 247 w 272"/>
                  <a:gd name="T13" fmla="*/ 87 h 274"/>
                  <a:gd name="T14" fmla="*/ 260 w 272"/>
                  <a:gd name="T15" fmla="*/ 94 h 274"/>
                  <a:gd name="T16" fmla="*/ 269 w 272"/>
                  <a:gd name="T17" fmla="*/ 107 h 274"/>
                  <a:gd name="T18" fmla="*/ 272 w 272"/>
                  <a:gd name="T19" fmla="*/ 123 h 274"/>
                  <a:gd name="T20" fmla="*/ 269 w 272"/>
                  <a:gd name="T21" fmla="*/ 141 h 274"/>
                  <a:gd name="T22" fmla="*/ 260 w 272"/>
                  <a:gd name="T23" fmla="*/ 156 h 274"/>
                  <a:gd name="T24" fmla="*/ 247 w 272"/>
                  <a:gd name="T25" fmla="*/ 168 h 274"/>
                  <a:gd name="T26" fmla="*/ 231 w 272"/>
                  <a:gd name="T27" fmla="*/ 174 h 274"/>
                  <a:gd name="T28" fmla="*/ 224 w 272"/>
                  <a:gd name="T29" fmla="*/ 174 h 274"/>
                  <a:gd name="T30" fmla="*/ 218 w 272"/>
                  <a:gd name="T31" fmla="*/ 173 h 274"/>
                  <a:gd name="T32" fmla="*/ 212 w 272"/>
                  <a:gd name="T33" fmla="*/ 172 h 274"/>
                  <a:gd name="T34" fmla="*/ 207 w 272"/>
                  <a:gd name="T35" fmla="*/ 169 h 274"/>
                  <a:gd name="T36" fmla="*/ 199 w 272"/>
                  <a:gd name="T37" fmla="*/ 162 h 274"/>
                  <a:gd name="T38" fmla="*/ 199 w 272"/>
                  <a:gd name="T39" fmla="*/ 242 h 274"/>
                  <a:gd name="T40" fmla="*/ 1 w 272"/>
                  <a:gd name="T41" fmla="*/ 274 h 274"/>
                  <a:gd name="T42" fmla="*/ 0 w 272"/>
                  <a:gd name="T43" fmla="*/ 29 h 274"/>
                  <a:gd name="T44" fmla="*/ 58 w 272"/>
                  <a:gd name="T45" fmla="*/ 20 h 274"/>
                  <a:gd name="T46" fmla="*/ 55 w 272"/>
                  <a:gd name="T47" fmla="*/ 27 h 274"/>
                  <a:gd name="T48" fmla="*/ 52 w 272"/>
                  <a:gd name="T49" fmla="*/ 35 h 274"/>
                  <a:gd name="T50" fmla="*/ 51 w 272"/>
                  <a:gd name="T51" fmla="*/ 43 h 274"/>
                  <a:gd name="T52" fmla="*/ 50 w 272"/>
                  <a:gd name="T53" fmla="*/ 51 h 274"/>
                  <a:gd name="T54" fmla="*/ 54 w 272"/>
                  <a:gd name="T55" fmla="*/ 71 h 274"/>
                  <a:gd name="T56" fmla="*/ 65 w 272"/>
                  <a:gd name="T57" fmla="*/ 87 h 274"/>
                  <a:gd name="T58" fmla="*/ 81 w 272"/>
                  <a:gd name="T59" fmla="*/ 96 h 274"/>
                  <a:gd name="T60" fmla="*/ 100 w 272"/>
                  <a:gd name="T61" fmla="*/ 97 h 274"/>
                  <a:gd name="T62" fmla="*/ 120 w 272"/>
                  <a:gd name="T63" fmla="*/ 90 h 274"/>
                  <a:gd name="T64" fmla="*/ 136 w 272"/>
                  <a:gd name="T65" fmla="*/ 76 h 274"/>
                  <a:gd name="T66" fmla="*/ 146 w 272"/>
                  <a:gd name="T67" fmla="*/ 57 h 274"/>
                  <a:gd name="T68" fmla="*/ 150 w 272"/>
                  <a:gd name="T69" fmla="*/ 36 h 274"/>
                  <a:gd name="T70" fmla="*/ 142 w 272"/>
                  <a:gd name="T71" fmla="*/ 8 h 274"/>
                  <a:gd name="T72" fmla="*/ 199 w 272"/>
                  <a:gd name="T73" fmla="*/ 0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2" h="274">
                    <a:moveTo>
                      <a:pt x="199" y="0"/>
                    </a:moveTo>
                    <a:cubicBezTo>
                      <a:pt x="199" y="35"/>
                      <a:pt x="199" y="71"/>
                      <a:pt x="199" y="107"/>
                    </a:cubicBezTo>
                    <a:cubicBezTo>
                      <a:pt x="203" y="102"/>
                      <a:pt x="207" y="97"/>
                      <a:pt x="213" y="93"/>
                    </a:cubicBezTo>
                    <a:cubicBezTo>
                      <a:pt x="215" y="92"/>
                      <a:pt x="217" y="91"/>
                      <a:pt x="219" y="90"/>
                    </a:cubicBezTo>
                    <a:cubicBezTo>
                      <a:pt x="221" y="89"/>
                      <a:pt x="223" y="88"/>
                      <a:pt x="225" y="87"/>
                    </a:cubicBezTo>
                    <a:cubicBezTo>
                      <a:pt x="227" y="87"/>
                      <a:pt x="229" y="86"/>
                      <a:pt x="231" y="86"/>
                    </a:cubicBezTo>
                    <a:cubicBezTo>
                      <a:pt x="237" y="85"/>
                      <a:pt x="242" y="85"/>
                      <a:pt x="247" y="87"/>
                    </a:cubicBezTo>
                    <a:cubicBezTo>
                      <a:pt x="252" y="88"/>
                      <a:pt x="256" y="91"/>
                      <a:pt x="260" y="94"/>
                    </a:cubicBezTo>
                    <a:cubicBezTo>
                      <a:pt x="264" y="98"/>
                      <a:pt x="267" y="102"/>
                      <a:pt x="269" y="107"/>
                    </a:cubicBezTo>
                    <a:cubicBezTo>
                      <a:pt x="271" y="112"/>
                      <a:pt x="272" y="117"/>
                      <a:pt x="272" y="123"/>
                    </a:cubicBezTo>
                    <a:cubicBezTo>
                      <a:pt x="272" y="129"/>
                      <a:pt x="271" y="135"/>
                      <a:pt x="269" y="141"/>
                    </a:cubicBezTo>
                    <a:cubicBezTo>
                      <a:pt x="266" y="147"/>
                      <a:pt x="263" y="152"/>
                      <a:pt x="260" y="156"/>
                    </a:cubicBezTo>
                    <a:cubicBezTo>
                      <a:pt x="256" y="161"/>
                      <a:pt x="252" y="165"/>
                      <a:pt x="247" y="168"/>
                    </a:cubicBezTo>
                    <a:cubicBezTo>
                      <a:pt x="242" y="171"/>
                      <a:pt x="237" y="173"/>
                      <a:pt x="231" y="174"/>
                    </a:cubicBezTo>
                    <a:cubicBezTo>
                      <a:pt x="229" y="174"/>
                      <a:pt x="227" y="174"/>
                      <a:pt x="224" y="174"/>
                    </a:cubicBezTo>
                    <a:cubicBezTo>
                      <a:pt x="222" y="174"/>
                      <a:pt x="220" y="174"/>
                      <a:pt x="218" y="173"/>
                    </a:cubicBezTo>
                    <a:cubicBezTo>
                      <a:pt x="216" y="173"/>
                      <a:pt x="214" y="172"/>
                      <a:pt x="212" y="172"/>
                    </a:cubicBezTo>
                    <a:cubicBezTo>
                      <a:pt x="211" y="171"/>
                      <a:pt x="209" y="170"/>
                      <a:pt x="207" y="169"/>
                    </a:cubicBezTo>
                    <a:cubicBezTo>
                      <a:pt x="204" y="167"/>
                      <a:pt x="201" y="165"/>
                      <a:pt x="199" y="162"/>
                    </a:cubicBezTo>
                    <a:cubicBezTo>
                      <a:pt x="199" y="189"/>
                      <a:pt x="199" y="215"/>
                      <a:pt x="199" y="242"/>
                    </a:cubicBezTo>
                    <a:cubicBezTo>
                      <a:pt x="1" y="274"/>
                      <a:pt x="1" y="274"/>
                      <a:pt x="1" y="27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7" y="22"/>
                      <a:pt x="56" y="25"/>
                      <a:pt x="55" y="27"/>
                    </a:cubicBezTo>
                    <a:cubicBezTo>
                      <a:pt x="54" y="30"/>
                      <a:pt x="53" y="32"/>
                      <a:pt x="52" y="35"/>
                    </a:cubicBezTo>
                    <a:cubicBezTo>
                      <a:pt x="51" y="38"/>
                      <a:pt x="51" y="40"/>
                      <a:pt x="51" y="43"/>
                    </a:cubicBezTo>
                    <a:cubicBezTo>
                      <a:pt x="50" y="45"/>
                      <a:pt x="50" y="48"/>
                      <a:pt x="50" y="51"/>
                    </a:cubicBezTo>
                    <a:cubicBezTo>
                      <a:pt x="50" y="58"/>
                      <a:pt x="51" y="65"/>
                      <a:pt x="54" y="71"/>
                    </a:cubicBezTo>
                    <a:cubicBezTo>
                      <a:pt x="57" y="77"/>
                      <a:pt x="60" y="82"/>
                      <a:pt x="65" y="87"/>
                    </a:cubicBezTo>
                    <a:cubicBezTo>
                      <a:pt x="69" y="91"/>
                      <a:pt x="75" y="94"/>
                      <a:pt x="81" y="96"/>
                    </a:cubicBezTo>
                    <a:cubicBezTo>
                      <a:pt x="87" y="97"/>
                      <a:pt x="93" y="98"/>
                      <a:pt x="100" y="97"/>
                    </a:cubicBezTo>
                    <a:cubicBezTo>
                      <a:pt x="107" y="96"/>
                      <a:pt x="114" y="93"/>
                      <a:pt x="120" y="90"/>
                    </a:cubicBezTo>
                    <a:cubicBezTo>
                      <a:pt x="126" y="86"/>
                      <a:pt x="131" y="81"/>
                      <a:pt x="136" y="76"/>
                    </a:cubicBezTo>
                    <a:cubicBezTo>
                      <a:pt x="140" y="70"/>
                      <a:pt x="144" y="64"/>
                      <a:pt x="146" y="57"/>
                    </a:cubicBezTo>
                    <a:cubicBezTo>
                      <a:pt x="149" y="51"/>
                      <a:pt x="150" y="43"/>
                      <a:pt x="150" y="36"/>
                    </a:cubicBezTo>
                    <a:cubicBezTo>
                      <a:pt x="150" y="26"/>
                      <a:pt x="147" y="16"/>
                      <a:pt x="142" y="8"/>
                    </a:cubicBezTo>
                    <a:lnTo>
                      <a:pt x="199" y="0"/>
                    </a:lnTo>
                    <a:close/>
                  </a:path>
                </a:pathLst>
              </a:custGeom>
              <a:solidFill>
                <a:schemeClr val="accent1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1"/>
              <p:cNvSpPr>
                <a:spLocks/>
              </p:cNvSpPr>
              <p:nvPr/>
            </p:nvSpPr>
            <p:spPr bwMode="auto">
              <a:xfrm>
                <a:off x="5322888" y="4254500"/>
                <a:ext cx="987425" cy="995363"/>
              </a:xfrm>
              <a:custGeom>
                <a:avLst/>
                <a:gdLst>
                  <a:gd name="T0" fmla="*/ 0 w 263"/>
                  <a:gd name="T1" fmla="*/ 28 h 264"/>
                  <a:gd name="T2" fmla="*/ 46 w 263"/>
                  <a:gd name="T3" fmla="*/ 21 h 264"/>
                  <a:gd name="T4" fmla="*/ 44 w 263"/>
                  <a:gd name="T5" fmla="*/ 29 h 264"/>
                  <a:gd name="T6" fmla="*/ 42 w 263"/>
                  <a:gd name="T7" fmla="*/ 37 h 264"/>
                  <a:gd name="T8" fmla="*/ 41 w 263"/>
                  <a:gd name="T9" fmla="*/ 46 h 264"/>
                  <a:gd name="T10" fmla="*/ 46 w 263"/>
                  <a:gd name="T11" fmla="*/ 68 h 264"/>
                  <a:gd name="T12" fmla="*/ 58 w 263"/>
                  <a:gd name="T13" fmla="*/ 85 h 264"/>
                  <a:gd name="T14" fmla="*/ 75 w 263"/>
                  <a:gd name="T15" fmla="*/ 95 h 264"/>
                  <a:gd name="T16" fmla="*/ 89 w 263"/>
                  <a:gd name="T17" fmla="*/ 97 h 264"/>
                  <a:gd name="T18" fmla="*/ 89 w 263"/>
                  <a:gd name="T19" fmla="*/ 97 h 264"/>
                  <a:gd name="T20" fmla="*/ 97 w 263"/>
                  <a:gd name="T21" fmla="*/ 96 h 264"/>
                  <a:gd name="T22" fmla="*/ 118 w 263"/>
                  <a:gd name="T23" fmla="*/ 89 h 264"/>
                  <a:gd name="T24" fmla="*/ 135 w 263"/>
                  <a:gd name="T25" fmla="*/ 74 h 264"/>
                  <a:gd name="T26" fmla="*/ 147 w 263"/>
                  <a:gd name="T27" fmla="*/ 54 h 264"/>
                  <a:gd name="T28" fmla="*/ 151 w 263"/>
                  <a:gd name="T29" fmla="*/ 31 h 264"/>
                  <a:gd name="T30" fmla="*/ 145 w 263"/>
                  <a:gd name="T31" fmla="*/ 7 h 264"/>
                  <a:gd name="T32" fmla="*/ 191 w 263"/>
                  <a:gd name="T33" fmla="*/ 0 h 264"/>
                  <a:gd name="T34" fmla="*/ 190 w 263"/>
                  <a:gd name="T35" fmla="*/ 118 h 264"/>
                  <a:gd name="T36" fmla="*/ 199 w 263"/>
                  <a:gd name="T37" fmla="*/ 105 h 264"/>
                  <a:gd name="T38" fmla="*/ 211 w 263"/>
                  <a:gd name="T39" fmla="*/ 92 h 264"/>
                  <a:gd name="T40" fmla="*/ 217 w 263"/>
                  <a:gd name="T41" fmla="*/ 89 h 264"/>
                  <a:gd name="T42" fmla="*/ 222 w 263"/>
                  <a:gd name="T43" fmla="*/ 87 h 264"/>
                  <a:gd name="T44" fmla="*/ 228 w 263"/>
                  <a:gd name="T45" fmla="*/ 85 h 264"/>
                  <a:gd name="T46" fmla="*/ 233 w 263"/>
                  <a:gd name="T47" fmla="*/ 85 h 264"/>
                  <a:gd name="T48" fmla="*/ 242 w 263"/>
                  <a:gd name="T49" fmla="*/ 86 h 264"/>
                  <a:gd name="T50" fmla="*/ 253 w 263"/>
                  <a:gd name="T51" fmla="*/ 93 h 264"/>
                  <a:gd name="T52" fmla="*/ 260 w 263"/>
                  <a:gd name="T53" fmla="*/ 104 h 264"/>
                  <a:gd name="T54" fmla="*/ 263 w 263"/>
                  <a:gd name="T55" fmla="*/ 118 h 264"/>
                  <a:gd name="T56" fmla="*/ 260 w 263"/>
                  <a:gd name="T57" fmla="*/ 134 h 264"/>
                  <a:gd name="T58" fmla="*/ 252 w 263"/>
                  <a:gd name="T59" fmla="*/ 148 h 264"/>
                  <a:gd name="T60" fmla="*/ 240 w 263"/>
                  <a:gd name="T61" fmla="*/ 159 h 264"/>
                  <a:gd name="T62" fmla="*/ 226 w 263"/>
                  <a:gd name="T63" fmla="*/ 164 h 264"/>
                  <a:gd name="T64" fmla="*/ 221 w 263"/>
                  <a:gd name="T65" fmla="*/ 164 h 264"/>
                  <a:gd name="T66" fmla="*/ 220 w 263"/>
                  <a:gd name="T67" fmla="*/ 164 h 264"/>
                  <a:gd name="T68" fmla="*/ 215 w 263"/>
                  <a:gd name="T69" fmla="*/ 164 h 264"/>
                  <a:gd name="T70" fmla="*/ 210 w 263"/>
                  <a:gd name="T71" fmla="*/ 162 h 264"/>
                  <a:gd name="T72" fmla="*/ 206 w 263"/>
                  <a:gd name="T73" fmla="*/ 160 h 264"/>
                  <a:gd name="T74" fmla="*/ 199 w 263"/>
                  <a:gd name="T75" fmla="*/ 154 h 264"/>
                  <a:gd name="T76" fmla="*/ 190 w 263"/>
                  <a:gd name="T77" fmla="*/ 144 h 264"/>
                  <a:gd name="T78" fmla="*/ 190 w 263"/>
                  <a:gd name="T79" fmla="*/ 233 h 264"/>
                  <a:gd name="T80" fmla="*/ 2 w 263"/>
                  <a:gd name="T81" fmla="*/ 264 h 264"/>
                  <a:gd name="T82" fmla="*/ 0 w 263"/>
                  <a:gd name="T83" fmla="*/ 2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3" h="264">
                    <a:moveTo>
                      <a:pt x="0" y="28"/>
                    </a:moveTo>
                    <a:cubicBezTo>
                      <a:pt x="46" y="21"/>
                      <a:pt x="46" y="21"/>
                      <a:pt x="46" y="21"/>
                    </a:cubicBezTo>
                    <a:cubicBezTo>
                      <a:pt x="45" y="24"/>
                      <a:pt x="44" y="26"/>
                      <a:pt x="44" y="29"/>
                    </a:cubicBezTo>
                    <a:cubicBezTo>
                      <a:pt x="43" y="31"/>
                      <a:pt x="42" y="34"/>
                      <a:pt x="42" y="37"/>
                    </a:cubicBezTo>
                    <a:cubicBezTo>
                      <a:pt x="42" y="40"/>
                      <a:pt x="41" y="43"/>
                      <a:pt x="41" y="46"/>
                    </a:cubicBezTo>
                    <a:cubicBezTo>
                      <a:pt x="41" y="54"/>
                      <a:pt x="43" y="61"/>
                      <a:pt x="46" y="68"/>
                    </a:cubicBezTo>
                    <a:cubicBezTo>
                      <a:pt x="49" y="75"/>
                      <a:pt x="53" y="80"/>
                      <a:pt x="58" y="85"/>
                    </a:cubicBezTo>
                    <a:cubicBezTo>
                      <a:pt x="63" y="90"/>
                      <a:pt x="69" y="93"/>
                      <a:pt x="75" y="95"/>
                    </a:cubicBezTo>
                    <a:cubicBezTo>
                      <a:pt x="80" y="96"/>
                      <a:pt x="85" y="97"/>
                      <a:pt x="89" y="97"/>
                    </a:cubicBezTo>
                    <a:cubicBezTo>
                      <a:pt x="89" y="97"/>
                      <a:pt x="89" y="97"/>
                      <a:pt x="89" y="97"/>
                    </a:cubicBezTo>
                    <a:cubicBezTo>
                      <a:pt x="92" y="97"/>
                      <a:pt x="94" y="97"/>
                      <a:pt x="97" y="96"/>
                    </a:cubicBezTo>
                    <a:cubicBezTo>
                      <a:pt x="104" y="95"/>
                      <a:pt x="111" y="93"/>
                      <a:pt x="118" y="89"/>
                    </a:cubicBezTo>
                    <a:cubicBezTo>
                      <a:pt x="124" y="85"/>
                      <a:pt x="130" y="80"/>
                      <a:pt x="135" y="74"/>
                    </a:cubicBezTo>
                    <a:cubicBezTo>
                      <a:pt x="140" y="68"/>
                      <a:pt x="144" y="61"/>
                      <a:pt x="147" y="54"/>
                    </a:cubicBezTo>
                    <a:cubicBezTo>
                      <a:pt x="149" y="47"/>
                      <a:pt x="151" y="39"/>
                      <a:pt x="151" y="31"/>
                    </a:cubicBezTo>
                    <a:cubicBezTo>
                      <a:pt x="151" y="22"/>
                      <a:pt x="149" y="14"/>
                      <a:pt x="145" y="7"/>
                    </a:cubicBezTo>
                    <a:cubicBezTo>
                      <a:pt x="191" y="0"/>
                      <a:pt x="191" y="0"/>
                      <a:pt x="191" y="0"/>
                    </a:cubicBezTo>
                    <a:cubicBezTo>
                      <a:pt x="190" y="118"/>
                      <a:pt x="190" y="118"/>
                      <a:pt x="190" y="118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202" y="100"/>
                      <a:pt x="207" y="96"/>
                      <a:pt x="211" y="92"/>
                    </a:cubicBezTo>
                    <a:cubicBezTo>
                      <a:pt x="213" y="91"/>
                      <a:pt x="215" y="90"/>
                      <a:pt x="217" y="89"/>
                    </a:cubicBezTo>
                    <a:cubicBezTo>
                      <a:pt x="218" y="88"/>
                      <a:pt x="220" y="87"/>
                      <a:pt x="222" y="87"/>
                    </a:cubicBezTo>
                    <a:cubicBezTo>
                      <a:pt x="224" y="86"/>
                      <a:pt x="226" y="86"/>
                      <a:pt x="228" y="85"/>
                    </a:cubicBezTo>
                    <a:cubicBezTo>
                      <a:pt x="230" y="85"/>
                      <a:pt x="231" y="85"/>
                      <a:pt x="233" y="85"/>
                    </a:cubicBezTo>
                    <a:cubicBezTo>
                      <a:pt x="236" y="85"/>
                      <a:pt x="239" y="85"/>
                      <a:pt x="242" y="86"/>
                    </a:cubicBezTo>
                    <a:cubicBezTo>
                      <a:pt x="246" y="88"/>
                      <a:pt x="250" y="90"/>
                      <a:pt x="253" y="93"/>
                    </a:cubicBezTo>
                    <a:cubicBezTo>
                      <a:pt x="256" y="96"/>
                      <a:pt x="259" y="99"/>
                      <a:pt x="260" y="104"/>
                    </a:cubicBezTo>
                    <a:cubicBezTo>
                      <a:pt x="262" y="108"/>
                      <a:pt x="263" y="113"/>
                      <a:pt x="263" y="118"/>
                    </a:cubicBezTo>
                    <a:cubicBezTo>
                      <a:pt x="263" y="124"/>
                      <a:pt x="262" y="129"/>
                      <a:pt x="260" y="134"/>
                    </a:cubicBezTo>
                    <a:cubicBezTo>
                      <a:pt x="258" y="139"/>
                      <a:pt x="256" y="144"/>
                      <a:pt x="252" y="148"/>
                    </a:cubicBezTo>
                    <a:cubicBezTo>
                      <a:pt x="249" y="153"/>
                      <a:pt x="245" y="156"/>
                      <a:pt x="240" y="159"/>
                    </a:cubicBezTo>
                    <a:cubicBezTo>
                      <a:pt x="236" y="161"/>
                      <a:pt x="231" y="163"/>
                      <a:pt x="226" y="164"/>
                    </a:cubicBezTo>
                    <a:cubicBezTo>
                      <a:pt x="224" y="164"/>
                      <a:pt x="223" y="164"/>
                      <a:pt x="221" y="164"/>
                    </a:cubicBezTo>
                    <a:cubicBezTo>
                      <a:pt x="220" y="164"/>
                      <a:pt x="220" y="164"/>
                      <a:pt x="220" y="164"/>
                    </a:cubicBezTo>
                    <a:cubicBezTo>
                      <a:pt x="219" y="164"/>
                      <a:pt x="217" y="164"/>
                      <a:pt x="215" y="164"/>
                    </a:cubicBezTo>
                    <a:cubicBezTo>
                      <a:pt x="213" y="164"/>
                      <a:pt x="212" y="163"/>
                      <a:pt x="210" y="162"/>
                    </a:cubicBezTo>
                    <a:cubicBezTo>
                      <a:pt x="209" y="162"/>
                      <a:pt x="207" y="161"/>
                      <a:pt x="206" y="160"/>
                    </a:cubicBezTo>
                    <a:cubicBezTo>
                      <a:pt x="203" y="159"/>
                      <a:pt x="201" y="157"/>
                      <a:pt x="199" y="154"/>
                    </a:cubicBezTo>
                    <a:cubicBezTo>
                      <a:pt x="190" y="144"/>
                      <a:pt x="190" y="144"/>
                      <a:pt x="190" y="144"/>
                    </a:cubicBezTo>
                    <a:cubicBezTo>
                      <a:pt x="190" y="233"/>
                      <a:pt x="190" y="233"/>
                      <a:pt x="190" y="233"/>
                    </a:cubicBezTo>
                    <a:cubicBezTo>
                      <a:pt x="2" y="264"/>
                      <a:pt x="2" y="264"/>
                      <a:pt x="2" y="264"/>
                    </a:cubicBezTo>
                    <a:lnTo>
                      <a:pt x="0" y="2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2"/>
              <p:cNvSpPr>
                <a:spLocks/>
              </p:cNvSpPr>
              <p:nvPr/>
            </p:nvSpPr>
            <p:spPr bwMode="auto">
              <a:xfrm>
                <a:off x="5811838" y="2755900"/>
                <a:ext cx="1441450" cy="1438275"/>
              </a:xfrm>
              <a:custGeom>
                <a:avLst/>
                <a:gdLst>
                  <a:gd name="T0" fmla="*/ 75 w 384"/>
                  <a:gd name="T1" fmla="*/ 0 h 382"/>
                  <a:gd name="T2" fmla="*/ 384 w 384"/>
                  <a:gd name="T3" fmla="*/ 293 h 382"/>
                  <a:gd name="T4" fmla="*/ 269 w 384"/>
                  <a:gd name="T5" fmla="*/ 309 h 382"/>
                  <a:gd name="T6" fmla="*/ 268 w 384"/>
                  <a:gd name="T7" fmla="*/ 354 h 382"/>
                  <a:gd name="T8" fmla="*/ 213 w 384"/>
                  <a:gd name="T9" fmla="*/ 362 h 382"/>
                  <a:gd name="T10" fmla="*/ 216 w 384"/>
                  <a:gd name="T11" fmla="*/ 356 h 382"/>
                  <a:gd name="T12" fmla="*/ 219 w 384"/>
                  <a:gd name="T13" fmla="*/ 349 h 382"/>
                  <a:gd name="T14" fmla="*/ 220 w 384"/>
                  <a:gd name="T15" fmla="*/ 342 h 382"/>
                  <a:gd name="T16" fmla="*/ 220 w 384"/>
                  <a:gd name="T17" fmla="*/ 334 h 382"/>
                  <a:gd name="T18" fmla="*/ 217 w 384"/>
                  <a:gd name="T19" fmla="*/ 314 h 382"/>
                  <a:gd name="T20" fmla="*/ 207 w 384"/>
                  <a:gd name="T21" fmla="*/ 299 h 382"/>
                  <a:gd name="T22" fmla="*/ 191 w 384"/>
                  <a:gd name="T23" fmla="*/ 290 h 382"/>
                  <a:gd name="T24" fmla="*/ 172 w 384"/>
                  <a:gd name="T25" fmla="*/ 288 h 382"/>
                  <a:gd name="T26" fmla="*/ 153 w 384"/>
                  <a:gd name="T27" fmla="*/ 295 h 382"/>
                  <a:gd name="T28" fmla="*/ 137 w 384"/>
                  <a:gd name="T29" fmla="*/ 309 h 382"/>
                  <a:gd name="T30" fmla="*/ 127 w 384"/>
                  <a:gd name="T31" fmla="*/ 327 h 382"/>
                  <a:gd name="T32" fmla="*/ 123 w 384"/>
                  <a:gd name="T33" fmla="*/ 348 h 382"/>
                  <a:gd name="T34" fmla="*/ 130 w 384"/>
                  <a:gd name="T35" fmla="*/ 374 h 382"/>
                  <a:gd name="T36" fmla="*/ 74 w 384"/>
                  <a:gd name="T37" fmla="*/ 382 h 382"/>
                  <a:gd name="T38" fmla="*/ 74 w 384"/>
                  <a:gd name="T39" fmla="*/ 246 h 382"/>
                  <a:gd name="T40" fmla="*/ 60 w 384"/>
                  <a:gd name="T41" fmla="*/ 260 h 382"/>
                  <a:gd name="T42" fmla="*/ 54 w 384"/>
                  <a:gd name="T43" fmla="*/ 263 h 382"/>
                  <a:gd name="T44" fmla="*/ 48 w 384"/>
                  <a:gd name="T45" fmla="*/ 266 h 382"/>
                  <a:gd name="T46" fmla="*/ 42 w 384"/>
                  <a:gd name="T47" fmla="*/ 267 h 382"/>
                  <a:gd name="T48" fmla="*/ 25 w 384"/>
                  <a:gd name="T49" fmla="*/ 266 h 382"/>
                  <a:gd name="T50" fmla="*/ 12 w 384"/>
                  <a:gd name="T51" fmla="*/ 258 h 382"/>
                  <a:gd name="T52" fmla="*/ 3 w 384"/>
                  <a:gd name="T53" fmla="*/ 245 h 382"/>
                  <a:gd name="T54" fmla="*/ 0 w 384"/>
                  <a:gd name="T55" fmla="*/ 228 h 382"/>
                  <a:gd name="T56" fmla="*/ 3 w 384"/>
                  <a:gd name="T57" fmla="*/ 210 h 382"/>
                  <a:gd name="T58" fmla="*/ 12 w 384"/>
                  <a:gd name="T59" fmla="*/ 194 h 382"/>
                  <a:gd name="T60" fmla="*/ 25 w 384"/>
                  <a:gd name="T61" fmla="*/ 183 h 382"/>
                  <a:gd name="T62" fmla="*/ 42 w 384"/>
                  <a:gd name="T63" fmla="*/ 177 h 382"/>
                  <a:gd name="T64" fmla="*/ 48 w 384"/>
                  <a:gd name="T65" fmla="*/ 177 h 382"/>
                  <a:gd name="T66" fmla="*/ 55 w 384"/>
                  <a:gd name="T67" fmla="*/ 178 h 382"/>
                  <a:gd name="T68" fmla="*/ 61 w 384"/>
                  <a:gd name="T69" fmla="*/ 179 h 382"/>
                  <a:gd name="T70" fmla="*/ 66 w 384"/>
                  <a:gd name="T71" fmla="*/ 182 h 382"/>
                  <a:gd name="T72" fmla="*/ 74 w 384"/>
                  <a:gd name="T73" fmla="*/ 190 h 382"/>
                  <a:gd name="T74" fmla="*/ 75 w 384"/>
                  <a:gd name="T75" fmla="*/ 4 h 382"/>
                  <a:gd name="T76" fmla="*/ 75 w 384"/>
                  <a:gd name="T77" fmla="*/ 0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84" h="382">
                    <a:moveTo>
                      <a:pt x="75" y="0"/>
                    </a:moveTo>
                    <a:cubicBezTo>
                      <a:pt x="384" y="293"/>
                      <a:pt x="384" y="293"/>
                      <a:pt x="384" y="293"/>
                    </a:cubicBezTo>
                    <a:cubicBezTo>
                      <a:pt x="269" y="309"/>
                      <a:pt x="269" y="309"/>
                      <a:pt x="269" y="309"/>
                    </a:cubicBezTo>
                    <a:cubicBezTo>
                      <a:pt x="268" y="354"/>
                      <a:pt x="268" y="354"/>
                      <a:pt x="268" y="354"/>
                    </a:cubicBezTo>
                    <a:cubicBezTo>
                      <a:pt x="213" y="362"/>
                      <a:pt x="213" y="362"/>
                      <a:pt x="213" y="362"/>
                    </a:cubicBezTo>
                    <a:cubicBezTo>
                      <a:pt x="215" y="360"/>
                      <a:pt x="216" y="358"/>
                      <a:pt x="216" y="356"/>
                    </a:cubicBezTo>
                    <a:cubicBezTo>
                      <a:pt x="217" y="353"/>
                      <a:pt x="218" y="351"/>
                      <a:pt x="219" y="349"/>
                    </a:cubicBezTo>
                    <a:cubicBezTo>
                      <a:pt x="219" y="346"/>
                      <a:pt x="220" y="344"/>
                      <a:pt x="220" y="342"/>
                    </a:cubicBezTo>
                    <a:cubicBezTo>
                      <a:pt x="220" y="339"/>
                      <a:pt x="220" y="337"/>
                      <a:pt x="220" y="334"/>
                    </a:cubicBezTo>
                    <a:cubicBezTo>
                      <a:pt x="221" y="327"/>
                      <a:pt x="219" y="320"/>
                      <a:pt x="217" y="314"/>
                    </a:cubicBezTo>
                    <a:cubicBezTo>
                      <a:pt x="214" y="308"/>
                      <a:pt x="211" y="303"/>
                      <a:pt x="207" y="299"/>
                    </a:cubicBezTo>
                    <a:cubicBezTo>
                      <a:pt x="202" y="295"/>
                      <a:pt x="197" y="291"/>
                      <a:pt x="191" y="290"/>
                    </a:cubicBezTo>
                    <a:cubicBezTo>
                      <a:pt x="185" y="288"/>
                      <a:pt x="179" y="287"/>
                      <a:pt x="172" y="288"/>
                    </a:cubicBezTo>
                    <a:cubicBezTo>
                      <a:pt x="165" y="289"/>
                      <a:pt x="159" y="291"/>
                      <a:pt x="153" y="295"/>
                    </a:cubicBezTo>
                    <a:cubicBezTo>
                      <a:pt x="147" y="298"/>
                      <a:pt x="142" y="303"/>
                      <a:pt x="137" y="309"/>
                    </a:cubicBezTo>
                    <a:cubicBezTo>
                      <a:pt x="133" y="314"/>
                      <a:pt x="129" y="320"/>
                      <a:pt x="127" y="327"/>
                    </a:cubicBezTo>
                    <a:cubicBezTo>
                      <a:pt x="124" y="334"/>
                      <a:pt x="123" y="341"/>
                      <a:pt x="123" y="348"/>
                    </a:cubicBezTo>
                    <a:cubicBezTo>
                      <a:pt x="123" y="357"/>
                      <a:pt x="125" y="366"/>
                      <a:pt x="130" y="374"/>
                    </a:cubicBezTo>
                    <a:cubicBezTo>
                      <a:pt x="74" y="382"/>
                      <a:pt x="74" y="382"/>
                      <a:pt x="74" y="382"/>
                    </a:cubicBezTo>
                    <a:cubicBezTo>
                      <a:pt x="74" y="337"/>
                      <a:pt x="74" y="291"/>
                      <a:pt x="74" y="246"/>
                    </a:cubicBezTo>
                    <a:cubicBezTo>
                      <a:pt x="70" y="251"/>
                      <a:pt x="66" y="256"/>
                      <a:pt x="60" y="260"/>
                    </a:cubicBezTo>
                    <a:cubicBezTo>
                      <a:pt x="58" y="261"/>
                      <a:pt x="57" y="262"/>
                      <a:pt x="54" y="263"/>
                    </a:cubicBezTo>
                    <a:cubicBezTo>
                      <a:pt x="52" y="264"/>
                      <a:pt x="50" y="265"/>
                      <a:pt x="48" y="266"/>
                    </a:cubicBezTo>
                    <a:cubicBezTo>
                      <a:pt x="46" y="266"/>
                      <a:pt x="44" y="267"/>
                      <a:pt x="42" y="267"/>
                    </a:cubicBezTo>
                    <a:cubicBezTo>
                      <a:pt x="36" y="268"/>
                      <a:pt x="30" y="267"/>
                      <a:pt x="25" y="266"/>
                    </a:cubicBezTo>
                    <a:cubicBezTo>
                      <a:pt x="20" y="264"/>
                      <a:pt x="16" y="262"/>
                      <a:pt x="12" y="258"/>
                    </a:cubicBezTo>
                    <a:cubicBezTo>
                      <a:pt x="8" y="254"/>
                      <a:pt x="5" y="250"/>
                      <a:pt x="3" y="245"/>
                    </a:cubicBezTo>
                    <a:cubicBezTo>
                      <a:pt x="1" y="240"/>
                      <a:pt x="0" y="234"/>
                      <a:pt x="0" y="228"/>
                    </a:cubicBezTo>
                    <a:cubicBezTo>
                      <a:pt x="0" y="222"/>
                      <a:pt x="1" y="215"/>
                      <a:pt x="3" y="210"/>
                    </a:cubicBezTo>
                    <a:cubicBezTo>
                      <a:pt x="5" y="204"/>
                      <a:pt x="8" y="199"/>
                      <a:pt x="12" y="194"/>
                    </a:cubicBezTo>
                    <a:cubicBezTo>
                      <a:pt x="16" y="190"/>
                      <a:pt x="20" y="186"/>
                      <a:pt x="25" y="183"/>
                    </a:cubicBezTo>
                    <a:cubicBezTo>
                      <a:pt x="30" y="180"/>
                      <a:pt x="36" y="178"/>
                      <a:pt x="42" y="177"/>
                    </a:cubicBezTo>
                    <a:cubicBezTo>
                      <a:pt x="44" y="177"/>
                      <a:pt x="46" y="177"/>
                      <a:pt x="48" y="177"/>
                    </a:cubicBezTo>
                    <a:cubicBezTo>
                      <a:pt x="51" y="177"/>
                      <a:pt x="53" y="177"/>
                      <a:pt x="55" y="178"/>
                    </a:cubicBezTo>
                    <a:cubicBezTo>
                      <a:pt x="57" y="178"/>
                      <a:pt x="59" y="179"/>
                      <a:pt x="61" y="179"/>
                    </a:cubicBezTo>
                    <a:cubicBezTo>
                      <a:pt x="62" y="180"/>
                      <a:pt x="64" y="181"/>
                      <a:pt x="66" y="182"/>
                    </a:cubicBezTo>
                    <a:cubicBezTo>
                      <a:pt x="69" y="184"/>
                      <a:pt x="72" y="187"/>
                      <a:pt x="74" y="190"/>
                    </a:cubicBezTo>
                    <a:cubicBezTo>
                      <a:pt x="74" y="128"/>
                      <a:pt x="75" y="66"/>
                      <a:pt x="75" y="4"/>
                    </a:cubicBezTo>
                    <a:cubicBezTo>
                      <a:pt x="75" y="3"/>
                      <a:pt x="75" y="1"/>
                      <a:pt x="75" y="0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33"/>
              <p:cNvSpPr>
                <a:spLocks/>
              </p:cNvSpPr>
              <p:nvPr/>
            </p:nvSpPr>
            <p:spPr bwMode="auto">
              <a:xfrm>
                <a:off x="5829301" y="2797175"/>
                <a:ext cx="1382713" cy="1379538"/>
              </a:xfrm>
              <a:custGeom>
                <a:avLst/>
                <a:gdLst>
                  <a:gd name="T0" fmla="*/ 74 w 368"/>
                  <a:gd name="T1" fmla="*/ 219 h 366"/>
                  <a:gd name="T2" fmla="*/ 65 w 368"/>
                  <a:gd name="T3" fmla="*/ 232 h 366"/>
                  <a:gd name="T4" fmla="*/ 53 w 368"/>
                  <a:gd name="T5" fmla="*/ 245 h 366"/>
                  <a:gd name="T6" fmla="*/ 47 w 368"/>
                  <a:gd name="T7" fmla="*/ 248 h 366"/>
                  <a:gd name="T8" fmla="*/ 42 w 368"/>
                  <a:gd name="T9" fmla="*/ 250 h 366"/>
                  <a:gd name="T10" fmla="*/ 36 w 368"/>
                  <a:gd name="T11" fmla="*/ 252 h 366"/>
                  <a:gd name="T12" fmla="*/ 31 w 368"/>
                  <a:gd name="T13" fmla="*/ 252 h 366"/>
                  <a:gd name="T14" fmla="*/ 22 w 368"/>
                  <a:gd name="T15" fmla="*/ 250 h 366"/>
                  <a:gd name="T16" fmla="*/ 10 w 368"/>
                  <a:gd name="T17" fmla="*/ 244 h 366"/>
                  <a:gd name="T18" fmla="*/ 2 w 368"/>
                  <a:gd name="T19" fmla="*/ 232 h 366"/>
                  <a:gd name="T20" fmla="*/ 0 w 368"/>
                  <a:gd name="T21" fmla="*/ 217 h 366"/>
                  <a:gd name="T22" fmla="*/ 3 w 368"/>
                  <a:gd name="T23" fmla="*/ 200 h 366"/>
                  <a:gd name="T24" fmla="*/ 11 w 368"/>
                  <a:gd name="T25" fmla="*/ 186 h 366"/>
                  <a:gd name="T26" fmla="*/ 23 w 368"/>
                  <a:gd name="T27" fmla="*/ 176 h 366"/>
                  <a:gd name="T28" fmla="*/ 37 w 368"/>
                  <a:gd name="T29" fmla="*/ 171 h 366"/>
                  <a:gd name="T30" fmla="*/ 42 w 368"/>
                  <a:gd name="T31" fmla="*/ 170 h 366"/>
                  <a:gd name="T32" fmla="*/ 43 w 368"/>
                  <a:gd name="T33" fmla="*/ 170 h 366"/>
                  <a:gd name="T34" fmla="*/ 49 w 368"/>
                  <a:gd name="T35" fmla="*/ 171 h 366"/>
                  <a:gd name="T36" fmla="*/ 54 w 368"/>
                  <a:gd name="T37" fmla="*/ 173 h 366"/>
                  <a:gd name="T38" fmla="*/ 58 w 368"/>
                  <a:gd name="T39" fmla="*/ 175 h 366"/>
                  <a:gd name="T40" fmla="*/ 66 w 368"/>
                  <a:gd name="T41" fmla="*/ 182 h 366"/>
                  <a:gd name="T42" fmla="*/ 74 w 368"/>
                  <a:gd name="T43" fmla="*/ 192 h 366"/>
                  <a:gd name="T44" fmla="*/ 74 w 368"/>
                  <a:gd name="T45" fmla="*/ 0 h 366"/>
                  <a:gd name="T46" fmla="*/ 368 w 368"/>
                  <a:gd name="T47" fmla="*/ 279 h 366"/>
                  <a:gd name="T48" fmla="*/ 259 w 368"/>
                  <a:gd name="T49" fmla="*/ 294 h 366"/>
                  <a:gd name="T50" fmla="*/ 259 w 368"/>
                  <a:gd name="T51" fmla="*/ 339 h 366"/>
                  <a:gd name="T52" fmla="*/ 216 w 368"/>
                  <a:gd name="T53" fmla="*/ 345 h 366"/>
                  <a:gd name="T54" fmla="*/ 218 w 368"/>
                  <a:gd name="T55" fmla="*/ 339 h 366"/>
                  <a:gd name="T56" fmla="*/ 220 w 368"/>
                  <a:gd name="T57" fmla="*/ 331 h 366"/>
                  <a:gd name="T58" fmla="*/ 220 w 368"/>
                  <a:gd name="T59" fmla="*/ 323 h 366"/>
                  <a:gd name="T60" fmla="*/ 216 w 368"/>
                  <a:gd name="T61" fmla="*/ 301 h 366"/>
                  <a:gd name="T62" fmla="*/ 205 w 368"/>
                  <a:gd name="T63" fmla="*/ 284 h 366"/>
                  <a:gd name="T64" fmla="*/ 188 w 368"/>
                  <a:gd name="T65" fmla="*/ 274 h 366"/>
                  <a:gd name="T66" fmla="*/ 173 w 368"/>
                  <a:gd name="T67" fmla="*/ 272 h 366"/>
                  <a:gd name="T68" fmla="*/ 166 w 368"/>
                  <a:gd name="T69" fmla="*/ 272 h 366"/>
                  <a:gd name="T70" fmla="*/ 146 w 368"/>
                  <a:gd name="T71" fmla="*/ 280 h 366"/>
                  <a:gd name="T72" fmla="*/ 129 w 368"/>
                  <a:gd name="T73" fmla="*/ 295 h 366"/>
                  <a:gd name="T74" fmla="*/ 117 w 368"/>
                  <a:gd name="T75" fmla="*/ 314 h 366"/>
                  <a:gd name="T76" fmla="*/ 113 w 368"/>
                  <a:gd name="T77" fmla="*/ 337 h 366"/>
                  <a:gd name="T78" fmla="*/ 117 w 368"/>
                  <a:gd name="T79" fmla="*/ 360 h 366"/>
                  <a:gd name="T80" fmla="*/ 73 w 368"/>
                  <a:gd name="T81" fmla="*/ 366 h 366"/>
                  <a:gd name="T82" fmla="*/ 74 w 368"/>
                  <a:gd name="T83" fmla="*/ 219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8" h="366">
                    <a:moveTo>
                      <a:pt x="74" y="219"/>
                    </a:moveTo>
                    <a:cubicBezTo>
                      <a:pt x="65" y="232"/>
                      <a:pt x="65" y="232"/>
                      <a:pt x="65" y="232"/>
                    </a:cubicBezTo>
                    <a:cubicBezTo>
                      <a:pt x="62" y="237"/>
                      <a:pt x="58" y="241"/>
                      <a:pt x="53" y="245"/>
                    </a:cubicBezTo>
                    <a:cubicBezTo>
                      <a:pt x="51" y="246"/>
                      <a:pt x="49" y="247"/>
                      <a:pt x="47" y="248"/>
                    </a:cubicBezTo>
                    <a:cubicBezTo>
                      <a:pt x="46" y="249"/>
                      <a:pt x="44" y="250"/>
                      <a:pt x="42" y="250"/>
                    </a:cubicBezTo>
                    <a:cubicBezTo>
                      <a:pt x="40" y="251"/>
                      <a:pt x="38" y="251"/>
                      <a:pt x="36" y="252"/>
                    </a:cubicBezTo>
                    <a:cubicBezTo>
                      <a:pt x="34" y="252"/>
                      <a:pt x="33" y="252"/>
                      <a:pt x="31" y="252"/>
                    </a:cubicBezTo>
                    <a:cubicBezTo>
                      <a:pt x="28" y="252"/>
                      <a:pt x="25" y="251"/>
                      <a:pt x="22" y="250"/>
                    </a:cubicBezTo>
                    <a:cubicBezTo>
                      <a:pt x="17" y="249"/>
                      <a:pt x="14" y="247"/>
                      <a:pt x="10" y="244"/>
                    </a:cubicBezTo>
                    <a:cubicBezTo>
                      <a:pt x="7" y="240"/>
                      <a:pt x="4" y="237"/>
                      <a:pt x="2" y="232"/>
                    </a:cubicBezTo>
                    <a:cubicBezTo>
                      <a:pt x="0" y="227"/>
                      <a:pt x="0" y="222"/>
                      <a:pt x="0" y="217"/>
                    </a:cubicBezTo>
                    <a:cubicBezTo>
                      <a:pt x="0" y="211"/>
                      <a:pt x="1" y="206"/>
                      <a:pt x="3" y="200"/>
                    </a:cubicBezTo>
                    <a:cubicBezTo>
                      <a:pt x="4" y="195"/>
                      <a:pt x="7" y="190"/>
                      <a:pt x="11" y="186"/>
                    </a:cubicBezTo>
                    <a:cubicBezTo>
                      <a:pt x="14" y="182"/>
                      <a:pt x="18" y="178"/>
                      <a:pt x="23" y="176"/>
                    </a:cubicBezTo>
                    <a:cubicBezTo>
                      <a:pt x="27" y="173"/>
                      <a:pt x="32" y="171"/>
                      <a:pt x="37" y="171"/>
                    </a:cubicBezTo>
                    <a:cubicBezTo>
                      <a:pt x="39" y="170"/>
                      <a:pt x="40" y="170"/>
                      <a:pt x="42" y="170"/>
                    </a:cubicBezTo>
                    <a:cubicBezTo>
                      <a:pt x="42" y="170"/>
                      <a:pt x="43" y="170"/>
                      <a:pt x="43" y="170"/>
                    </a:cubicBezTo>
                    <a:cubicBezTo>
                      <a:pt x="45" y="170"/>
                      <a:pt x="47" y="171"/>
                      <a:pt x="49" y="171"/>
                    </a:cubicBezTo>
                    <a:cubicBezTo>
                      <a:pt x="50" y="171"/>
                      <a:pt x="52" y="172"/>
                      <a:pt x="54" y="173"/>
                    </a:cubicBezTo>
                    <a:cubicBezTo>
                      <a:pt x="55" y="173"/>
                      <a:pt x="57" y="174"/>
                      <a:pt x="58" y="175"/>
                    </a:cubicBezTo>
                    <a:cubicBezTo>
                      <a:pt x="61" y="177"/>
                      <a:pt x="64" y="179"/>
                      <a:pt x="66" y="182"/>
                    </a:cubicBezTo>
                    <a:cubicBezTo>
                      <a:pt x="74" y="192"/>
                      <a:pt x="74" y="192"/>
                      <a:pt x="74" y="192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368" y="279"/>
                      <a:pt x="368" y="279"/>
                      <a:pt x="368" y="279"/>
                    </a:cubicBezTo>
                    <a:cubicBezTo>
                      <a:pt x="259" y="294"/>
                      <a:pt x="259" y="294"/>
                      <a:pt x="259" y="294"/>
                    </a:cubicBezTo>
                    <a:cubicBezTo>
                      <a:pt x="259" y="339"/>
                      <a:pt x="259" y="339"/>
                      <a:pt x="259" y="339"/>
                    </a:cubicBezTo>
                    <a:cubicBezTo>
                      <a:pt x="216" y="345"/>
                      <a:pt x="216" y="345"/>
                      <a:pt x="216" y="345"/>
                    </a:cubicBezTo>
                    <a:cubicBezTo>
                      <a:pt x="217" y="343"/>
                      <a:pt x="217" y="341"/>
                      <a:pt x="218" y="339"/>
                    </a:cubicBezTo>
                    <a:cubicBezTo>
                      <a:pt x="219" y="336"/>
                      <a:pt x="219" y="334"/>
                      <a:pt x="220" y="331"/>
                    </a:cubicBezTo>
                    <a:cubicBezTo>
                      <a:pt x="220" y="329"/>
                      <a:pt x="220" y="326"/>
                      <a:pt x="220" y="323"/>
                    </a:cubicBezTo>
                    <a:cubicBezTo>
                      <a:pt x="220" y="316"/>
                      <a:pt x="219" y="308"/>
                      <a:pt x="216" y="301"/>
                    </a:cubicBezTo>
                    <a:cubicBezTo>
                      <a:pt x="213" y="295"/>
                      <a:pt x="210" y="289"/>
                      <a:pt x="205" y="284"/>
                    </a:cubicBezTo>
                    <a:cubicBezTo>
                      <a:pt x="200" y="280"/>
                      <a:pt x="194" y="276"/>
                      <a:pt x="188" y="274"/>
                    </a:cubicBezTo>
                    <a:cubicBezTo>
                      <a:pt x="183" y="273"/>
                      <a:pt x="178" y="272"/>
                      <a:pt x="173" y="272"/>
                    </a:cubicBezTo>
                    <a:cubicBezTo>
                      <a:pt x="171" y="272"/>
                      <a:pt x="169" y="272"/>
                      <a:pt x="166" y="272"/>
                    </a:cubicBezTo>
                    <a:cubicBezTo>
                      <a:pt x="159" y="273"/>
                      <a:pt x="152" y="276"/>
                      <a:pt x="146" y="280"/>
                    </a:cubicBezTo>
                    <a:cubicBezTo>
                      <a:pt x="139" y="284"/>
                      <a:pt x="134" y="289"/>
                      <a:pt x="129" y="295"/>
                    </a:cubicBezTo>
                    <a:cubicBezTo>
                      <a:pt x="124" y="301"/>
                      <a:pt x="120" y="307"/>
                      <a:pt x="117" y="314"/>
                    </a:cubicBezTo>
                    <a:cubicBezTo>
                      <a:pt x="115" y="322"/>
                      <a:pt x="113" y="330"/>
                      <a:pt x="113" y="337"/>
                    </a:cubicBezTo>
                    <a:cubicBezTo>
                      <a:pt x="113" y="345"/>
                      <a:pt x="115" y="353"/>
                      <a:pt x="117" y="360"/>
                    </a:cubicBezTo>
                    <a:cubicBezTo>
                      <a:pt x="73" y="366"/>
                      <a:pt x="73" y="366"/>
                      <a:pt x="73" y="366"/>
                    </a:cubicBezTo>
                    <a:lnTo>
                      <a:pt x="74" y="219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34"/>
              <p:cNvSpPr>
                <a:spLocks/>
              </p:cNvSpPr>
              <p:nvPr/>
            </p:nvSpPr>
            <p:spPr bwMode="auto">
              <a:xfrm>
                <a:off x="4845051" y="2759075"/>
                <a:ext cx="1214438" cy="1812925"/>
              </a:xfrm>
              <a:custGeom>
                <a:avLst/>
                <a:gdLst>
                  <a:gd name="T0" fmla="*/ 323 w 323"/>
                  <a:gd name="T1" fmla="*/ 0 h 481"/>
                  <a:gd name="T2" fmla="*/ 323 w 323"/>
                  <a:gd name="T3" fmla="*/ 171 h 481"/>
                  <a:gd name="T4" fmla="*/ 317 w 323"/>
                  <a:gd name="T5" fmla="*/ 168 h 481"/>
                  <a:gd name="T6" fmla="*/ 311 w 323"/>
                  <a:gd name="T7" fmla="*/ 167 h 481"/>
                  <a:gd name="T8" fmla="*/ 305 w 323"/>
                  <a:gd name="T9" fmla="*/ 167 h 481"/>
                  <a:gd name="T10" fmla="*/ 299 w 323"/>
                  <a:gd name="T11" fmla="*/ 167 h 481"/>
                  <a:gd name="T12" fmla="*/ 279 w 323"/>
                  <a:gd name="T13" fmla="*/ 174 h 481"/>
                  <a:gd name="T14" fmla="*/ 263 w 323"/>
                  <a:gd name="T15" fmla="*/ 188 h 481"/>
                  <a:gd name="T16" fmla="*/ 252 w 323"/>
                  <a:gd name="T17" fmla="*/ 206 h 481"/>
                  <a:gd name="T18" fmla="*/ 248 w 323"/>
                  <a:gd name="T19" fmla="*/ 228 h 481"/>
                  <a:gd name="T20" fmla="*/ 252 w 323"/>
                  <a:gd name="T21" fmla="*/ 248 h 481"/>
                  <a:gd name="T22" fmla="*/ 263 w 323"/>
                  <a:gd name="T23" fmla="*/ 264 h 481"/>
                  <a:gd name="T24" fmla="*/ 279 w 323"/>
                  <a:gd name="T25" fmla="*/ 274 h 481"/>
                  <a:gd name="T26" fmla="*/ 299 w 323"/>
                  <a:gd name="T27" fmla="*/ 275 h 481"/>
                  <a:gd name="T28" fmla="*/ 323 w 323"/>
                  <a:gd name="T29" fmla="*/ 265 h 481"/>
                  <a:gd name="T30" fmla="*/ 322 w 323"/>
                  <a:gd name="T31" fmla="*/ 383 h 481"/>
                  <a:gd name="T32" fmla="*/ 244 w 323"/>
                  <a:gd name="T33" fmla="*/ 394 h 481"/>
                  <a:gd name="T34" fmla="*/ 254 w 323"/>
                  <a:gd name="T35" fmla="*/ 401 h 481"/>
                  <a:gd name="T36" fmla="*/ 259 w 323"/>
                  <a:gd name="T37" fmla="*/ 407 h 481"/>
                  <a:gd name="T38" fmla="*/ 262 w 323"/>
                  <a:gd name="T39" fmla="*/ 414 h 481"/>
                  <a:gd name="T40" fmla="*/ 264 w 323"/>
                  <a:gd name="T41" fmla="*/ 421 h 481"/>
                  <a:gd name="T42" fmla="*/ 265 w 323"/>
                  <a:gd name="T43" fmla="*/ 429 h 481"/>
                  <a:gd name="T44" fmla="*/ 262 w 323"/>
                  <a:gd name="T45" fmla="*/ 447 h 481"/>
                  <a:gd name="T46" fmla="*/ 253 w 323"/>
                  <a:gd name="T47" fmla="*/ 463 h 481"/>
                  <a:gd name="T48" fmla="*/ 239 w 323"/>
                  <a:gd name="T49" fmla="*/ 474 h 481"/>
                  <a:gd name="T50" fmla="*/ 223 w 323"/>
                  <a:gd name="T51" fmla="*/ 480 h 481"/>
                  <a:gd name="T52" fmla="*/ 207 w 323"/>
                  <a:gd name="T53" fmla="*/ 479 h 481"/>
                  <a:gd name="T54" fmla="*/ 194 w 323"/>
                  <a:gd name="T55" fmla="*/ 471 h 481"/>
                  <a:gd name="T56" fmla="*/ 185 w 323"/>
                  <a:gd name="T57" fmla="*/ 459 h 481"/>
                  <a:gd name="T58" fmla="*/ 181 w 323"/>
                  <a:gd name="T59" fmla="*/ 442 h 481"/>
                  <a:gd name="T60" fmla="*/ 182 w 323"/>
                  <a:gd name="T61" fmla="*/ 433 h 481"/>
                  <a:gd name="T62" fmla="*/ 184 w 323"/>
                  <a:gd name="T63" fmla="*/ 425 h 481"/>
                  <a:gd name="T64" fmla="*/ 187 w 323"/>
                  <a:gd name="T65" fmla="*/ 418 h 481"/>
                  <a:gd name="T66" fmla="*/ 192 w 323"/>
                  <a:gd name="T67" fmla="*/ 411 h 481"/>
                  <a:gd name="T68" fmla="*/ 202 w 323"/>
                  <a:gd name="T69" fmla="*/ 400 h 481"/>
                  <a:gd name="T70" fmla="*/ 123 w 323"/>
                  <a:gd name="T71" fmla="*/ 412 h 481"/>
                  <a:gd name="T72" fmla="*/ 122 w 323"/>
                  <a:gd name="T73" fmla="*/ 366 h 481"/>
                  <a:gd name="T74" fmla="*/ 0 w 323"/>
                  <a:gd name="T75" fmla="*/ 383 h 481"/>
                  <a:gd name="T76" fmla="*/ 153 w 323"/>
                  <a:gd name="T77" fmla="*/ 202 h 481"/>
                  <a:gd name="T78" fmla="*/ 152 w 323"/>
                  <a:gd name="T79" fmla="*/ 66 h 481"/>
                  <a:gd name="T80" fmla="*/ 222 w 323"/>
                  <a:gd name="T81" fmla="*/ 57 h 481"/>
                  <a:gd name="T82" fmla="*/ 222 w 323"/>
                  <a:gd name="T83" fmla="*/ 120 h 481"/>
                  <a:gd name="T84" fmla="*/ 323 w 323"/>
                  <a:gd name="T85" fmla="*/ 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23" h="481">
                    <a:moveTo>
                      <a:pt x="323" y="0"/>
                    </a:moveTo>
                    <a:cubicBezTo>
                      <a:pt x="323" y="171"/>
                      <a:pt x="323" y="171"/>
                      <a:pt x="323" y="171"/>
                    </a:cubicBezTo>
                    <a:cubicBezTo>
                      <a:pt x="321" y="170"/>
                      <a:pt x="319" y="169"/>
                      <a:pt x="317" y="168"/>
                    </a:cubicBezTo>
                    <a:cubicBezTo>
                      <a:pt x="315" y="168"/>
                      <a:pt x="313" y="167"/>
                      <a:pt x="311" y="167"/>
                    </a:cubicBezTo>
                    <a:cubicBezTo>
                      <a:pt x="309" y="167"/>
                      <a:pt x="307" y="167"/>
                      <a:pt x="305" y="167"/>
                    </a:cubicBezTo>
                    <a:cubicBezTo>
                      <a:pt x="303" y="167"/>
                      <a:pt x="301" y="167"/>
                      <a:pt x="299" y="167"/>
                    </a:cubicBezTo>
                    <a:cubicBezTo>
                      <a:pt x="292" y="168"/>
                      <a:pt x="285" y="170"/>
                      <a:pt x="279" y="174"/>
                    </a:cubicBezTo>
                    <a:cubicBezTo>
                      <a:pt x="273" y="177"/>
                      <a:pt x="268" y="182"/>
                      <a:pt x="263" y="188"/>
                    </a:cubicBezTo>
                    <a:cubicBezTo>
                      <a:pt x="259" y="193"/>
                      <a:pt x="255" y="199"/>
                      <a:pt x="252" y="206"/>
                    </a:cubicBezTo>
                    <a:cubicBezTo>
                      <a:pt x="250" y="213"/>
                      <a:pt x="248" y="220"/>
                      <a:pt x="248" y="228"/>
                    </a:cubicBezTo>
                    <a:cubicBezTo>
                      <a:pt x="248" y="235"/>
                      <a:pt x="250" y="242"/>
                      <a:pt x="252" y="248"/>
                    </a:cubicBezTo>
                    <a:cubicBezTo>
                      <a:pt x="255" y="255"/>
                      <a:pt x="259" y="260"/>
                      <a:pt x="263" y="264"/>
                    </a:cubicBezTo>
                    <a:cubicBezTo>
                      <a:pt x="268" y="268"/>
                      <a:pt x="273" y="272"/>
                      <a:pt x="279" y="274"/>
                    </a:cubicBezTo>
                    <a:cubicBezTo>
                      <a:pt x="285" y="275"/>
                      <a:pt x="292" y="276"/>
                      <a:pt x="299" y="275"/>
                    </a:cubicBezTo>
                    <a:cubicBezTo>
                      <a:pt x="307" y="274"/>
                      <a:pt x="316" y="270"/>
                      <a:pt x="323" y="265"/>
                    </a:cubicBezTo>
                    <a:cubicBezTo>
                      <a:pt x="322" y="383"/>
                      <a:pt x="322" y="383"/>
                      <a:pt x="322" y="383"/>
                    </a:cubicBezTo>
                    <a:cubicBezTo>
                      <a:pt x="296" y="386"/>
                      <a:pt x="270" y="390"/>
                      <a:pt x="244" y="394"/>
                    </a:cubicBezTo>
                    <a:cubicBezTo>
                      <a:pt x="248" y="396"/>
                      <a:pt x="252" y="398"/>
                      <a:pt x="254" y="401"/>
                    </a:cubicBezTo>
                    <a:cubicBezTo>
                      <a:pt x="256" y="403"/>
                      <a:pt x="258" y="405"/>
                      <a:pt x="259" y="407"/>
                    </a:cubicBezTo>
                    <a:cubicBezTo>
                      <a:pt x="260" y="409"/>
                      <a:pt x="261" y="411"/>
                      <a:pt x="262" y="414"/>
                    </a:cubicBezTo>
                    <a:cubicBezTo>
                      <a:pt x="263" y="416"/>
                      <a:pt x="264" y="419"/>
                      <a:pt x="264" y="421"/>
                    </a:cubicBezTo>
                    <a:cubicBezTo>
                      <a:pt x="265" y="424"/>
                      <a:pt x="265" y="427"/>
                      <a:pt x="265" y="429"/>
                    </a:cubicBezTo>
                    <a:cubicBezTo>
                      <a:pt x="265" y="435"/>
                      <a:pt x="264" y="441"/>
                      <a:pt x="262" y="447"/>
                    </a:cubicBezTo>
                    <a:cubicBezTo>
                      <a:pt x="259" y="453"/>
                      <a:pt x="256" y="458"/>
                      <a:pt x="253" y="463"/>
                    </a:cubicBezTo>
                    <a:cubicBezTo>
                      <a:pt x="249" y="467"/>
                      <a:pt x="244" y="471"/>
                      <a:pt x="239" y="474"/>
                    </a:cubicBezTo>
                    <a:cubicBezTo>
                      <a:pt x="234" y="477"/>
                      <a:pt x="229" y="479"/>
                      <a:pt x="223" y="480"/>
                    </a:cubicBezTo>
                    <a:cubicBezTo>
                      <a:pt x="218" y="481"/>
                      <a:pt x="212" y="480"/>
                      <a:pt x="207" y="479"/>
                    </a:cubicBezTo>
                    <a:cubicBezTo>
                      <a:pt x="202" y="477"/>
                      <a:pt x="198" y="475"/>
                      <a:pt x="194" y="471"/>
                    </a:cubicBezTo>
                    <a:cubicBezTo>
                      <a:pt x="190" y="468"/>
                      <a:pt x="187" y="464"/>
                      <a:pt x="185" y="459"/>
                    </a:cubicBezTo>
                    <a:cubicBezTo>
                      <a:pt x="183" y="454"/>
                      <a:pt x="181" y="448"/>
                      <a:pt x="181" y="442"/>
                    </a:cubicBezTo>
                    <a:cubicBezTo>
                      <a:pt x="181" y="439"/>
                      <a:pt x="182" y="436"/>
                      <a:pt x="182" y="433"/>
                    </a:cubicBezTo>
                    <a:cubicBezTo>
                      <a:pt x="183" y="431"/>
                      <a:pt x="183" y="428"/>
                      <a:pt x="184" y="425"/>
                    </a:cubicBezTo>
                    <a:cubicBezTo>
                      <a:pt x="185" y="423"/>
                      <a:pt x="186" y="420"/>
                      <a:pt x="187" y="418"/>
                    </a:cubicBezTo>
                    <a:cubicBezTo>
                      <a:pt x="189" y="415"/>
                      <a:pt x="190" y="413"/>
                      <a:pt x="192" y="411"/>
                    </a:cubicBezTo>
                    <a:cubicBezTo>
                      <a:pt x="195" y="407"/>
                      <a:pt x="198" y="403"/>
                      <a:pt x="202" y="400"/>
                    </a:cubicBezTo>
                    <a:cubicBezTo>
                      <a:pt x="176" y="404"/>
                      <a:pt x="149" y="408"/>
                      <a:pt x="123" y="412"/>
                    </a:cubicBezTo>
                    <a:cubicBezTo>
                      <a:pt x="122" y="366"/>
                      <a:pt x="122" y="366"/>
                      <a:pt x="122" y="366"/>
                    </a:cubicBezTo>
                    <a:cubicBezTo>
                      <a:pt x="0" y="383"/>
                      <a:pt x="0" y="383"/>
                      <a:pt x="0" y="383"/>
                    </a:cubicBezTo>
                    <a:cubicBezTo>
                      <a:pt x="153" y="202"/>
                      <a:pt x="153" y="202"/>
                      <a:pt x="153" y="202"/>
                    </a:cubicBezTo>
                    <a:cubicBezTo>
                      <a:pt x="152" y="66"/>
                      <a:pt x="152" y="66"/>
                      <a:pt x="152" y="66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22" y="120"/>
                      <a:pt x="222" y="120"/>
                      <a:pt x="222" y="120"/>
                    </a:cubicBezTo>
                    <a:lnTo>
                      <a:pt x="323" y="0"/>
                    </a:lnTo>
                    <a:close/>
                  </a:path>
                </a:pathLst>
              </a:cu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35"/>
              <p:cNvSpPr>
                <a:spLocks/>
              </p:cNvSpPr>
              <p:nvPr/>
            </p:nvSpPr>
            <p:spPr bwMode="auto">
              <a:xfrm>
                <a:off x="4886326" y="2808288"/>
                <a:ext cx="1157288" cy="1744663"/>
              </a:xfrm>
              <a:custGeom>
                <a:avLst/>
                <a:gdLst>
                  <a:gd name="T0" fmla="*/ 206 w 308"/>
                  <a:gd name="T1" fmla="*/ 463 h 463"/>
                  <a:gd name="T2" fmla="*/ 197 w 308"/>
                  <a:gd name="T3" fmla="*/ 461 h 463"/>
                  <a:gd name="T4" fmla="*/ 186 w 308"/>
                  <a:gd name="T5" fmla="*/ 455 h 463"/>
                  <a:gd name="T6" fmla="*/ 178 w 308"/>
                  <a:gd name="T7" fmla="*/ 444 h 463"/>
                  <a:gd name="T8" fmla="*/ 175 w 308"/>
                  <a:gd name="T9" fmla="*/ 429 h 463"/>
                  <a:gd name="T10" fmla="*/ 176 w 308"/>
                  <a:gd name="T11" fmla="*/ 421 h 463"/>
                  <a:gd name="T12" fmla="*/ 178 w 308"/>
                  <a:gd name="T13" fmla="*/ 414 h 463"/>
                  <a:gd name="T14" fmla="*/ 181 w 308"/>
                  <a:gd name="T15" fmla="*/ 407 h 463"/>
                  <a:gd name="T16" fmla="*/ 185 w 308"/>
                  <a:gd name="T17" fmla="*/ 400 h 463"/>
                  <a:gd name="T18" fmla="*/ 194 w 308"/>
                  <a:gd name="T19" fmla="*/ 391 h 463"/>
                  <a:gd name="T20" fmla="*/ 208 w 308"/>
                  <a:gd name="T21" fmla="*/ 380 h 463"/>
                  <a:gd name="T22" fmla="*/ 116 w 308"/>
                  <a:gd name="T23" fmla="*/ 393 h 463"/>
                  <a:gd name="T24" fmla="*/ 116 w 308"/>
                  <a:gd name="T25" fmla="*/ 347 h 463"/>
                  <a:gd name="T26" fmla="*/ 0 w 308"/>
                  <a:gd name="T27" fmla="*/ 364 h 463"/>
                  <a:gd name="T28" fmla="*/ 147 w 308"/>
                  <a:gd name="T29" fmla="*/ 190 h 463"/>
                  <a:gd name="T30" fmla="*/ 146 w 308"/>
                  <a:gd name="T31" fmla="*/ 57 h 463"/>
                  <a:gd name="T32" fmla="*/ 206 w 308"/>
                  <a:gd name="T33" fmla="*/ 49 h 463"/>
                  <a:gd name="T34" fmla="*/ 207 w 308"/>
                  <a:gd name="T35" fmla="*/ 119 h 463"/>
                  <a:gd name="T36" fmla="*/ 308 w 308"/>
                  <a:gd name="T37" fmla="*/ 0 h 463"/>
                  <a:gd name="T38" fmla="*/ 307 w 308"/>
                  <a:gd name="T39" fmla="*/ 151 h 463"/>
                  <a:gd name="T40" fmla="*/ 301 w 308"/>
                  <a:gd name="T41" fmla="*/ 149 h 463"/>
                  <a:gd name="T42" fmla="*/ 294 w 308"/>
                  <a:gd name="T43" fmla="*/ 149 h 463"/>
                  <a:gd name="T44" fmla="*/ 294 w 308"/>
                  <a:gd name="T45" fmla="*/ 149 h 463"/>
                  <a:gd name="T46" fmla="*/ 287 w 308"/>
                  <a:gd name="T47" fmla="*/ 149 h 463"/>
                  <a:gd name="T48" fmla="*/ 266 w 308"/>
                  <a:gd name="T49" fmla="*/ 157 h 463"/>
                  <a:gd name="T50" fmla="*/ 249 w 308"/>
                  <a:gd name="T51" fmla="*/ 172 h 463"/>
                  <a:gd name="T52" fmla="*/ 237 w 308"/>
                  <a:gd name="T53" fmla="*/ 192 h 463"/>
                  <a:gd name="T54" fmla="*/ 233 w 308"/>
                  <a:gd name="T55" fmla="*/ 215 h 463"/>
                  <a:gd name="T56" fmla="*/ 237 w 308"/>
                  <a:gd name="T57" fmla="*/ 237 h 463"/>
                  <a:gd name="T58" fmla="*/ 249 w 308"/>
                  <a:gd name="T59" fmla="*/ 255 h 463"/>
                  <a:gd name="T60" fmla="*/ 267 w 308"/>
                  <a:gd name="T61" fmla="*/ 265 h 463"/>
                  <a:gd name="T62" fmla="*/ 281 w 308"/>
                  <a:gd name="T63" fmla="*/ 267 h 463"/>
                  <a:gd name="T64" fmla="*/ 288 w 308"/>
                  <a:gd name="T65" fmla="*/ 267 h 463"/>
                  <a:gd name="T66" fmla="*/ 307 w 308"/>
                  <a:gd name="T67" fmla="*/ 260 h 463"/>
                  <a:gd name="T68" fmla="*/ 307 w 308"/>
                  <a:gd name="T69" fmla="*/ 366 h 463"/>
                  <a:gd name="T70" fmla="*/ 218 w 308"/>
                  <a:gd name="T71" fmla="*/ 379 h 463"/>
                  <a:gd name="T72" fmla="*/ 231 w 308"/>
                  <a:gd name="T73" fmla="*/ 385 h 463"/>
                  <a:gd name="T74" fmla="*/ 240 w 308"/>
                  <a:gd name="T75" fmla="*/ 392 h 463"/>
                  <a:gd name="T76" fmla="*/ 244 w 308"/>
                  <a:gd name="T77" fmla="*/ 397 h 463"/>
                  <a:gd name="T78" fmla="*/ 247 w 308"/>
                  <a:gd name="T79" fmla="*/ 402 h 463"/>
                  <a:gd name="T80" fmla="*/ 249 w 308"/>
                  <a:gd name="T81" fmla="*/ 409 h 463"/>
                  <a:gd name="T82" fmla="*/ 249 w 308"/>
                  <a:gd name="T83" fmla="*/ 416 h 463"/>
                  <a:gd name="T84" fmla="*/ 246 w 308"/>
                  <a:gd name="T85" fmla="*/ 432 h 463"/>
                  <a:gd name="T86" fmla="*/ 238 w 308"/>
                  <a:gd name="T87" fmla="*/ 447 h 463"/>
                  <a:gd name="T88" fmla="*/ 226 w 308"/>
                  <a:gd name="T89" fmla="*/ 457 h 463"/>
                  <a:gd name="T90" fmla="*/ 212 w 308"/>
                  <a:gd name="T91" fmla="*/ 462 h 463"/>
                  <a:gd name="T92" fmla="*/ 206 w 308"/>
                  <a:gd name="T93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8" h="463">
                    <a:moveTo>
                      <a:pt x="206" y="463"/>
                    </a:moveTo>
                    <a:cubicBezTo>
                      <a:pt x="203" y="463"/>
                      <a:pt x="200" y="462"/>
                      <a:pt x="197" y="461"/>
                    </a:cubicBezTo>
                    <a:cubicBezTo>
                      <a:pt x="193" y="460"/>
                      <a:pt x="189" y="458"/>
                      <a:pt x="186" y="455"/>
                    </a:cubicBezTo>
                    <a:cubicBezTo>
                      <a:pt x="183" y="452"/>
                      <a:pt x="180" y="448"/>
                      <a:pt x="178" y="444"/>
                    </a:cubicBezTo>
                    <a:cubicBezTo>
                      <a:pt x="176" y="439"/>
                      <a:pt x="175" y="434"/>
                      <a:pt x="175" y="429"/>
                    </a:cubicBezTo>
                    <a:cubicBezTo>
                      <a:pt x="175" y="426"/>
                      <a:pt x="175" y="424"/>
                      <a:pt x="176" y="421"/>
                    </a:cubicBezTo>
                    <a:cubicBezTo>
                      <a:pt x="176" y="419"/>
                      <a:pt x="177" y="416"/>
                      <a:pt x="178" y="414"/>
                    </a:cubicBezTo>
                    <a:cubicBezTo>
                      <a:pt x="178" y="411"/>
                      <a:pt x="179" y="409"/>
                      <a:pt x="181" y="407"/>
                    </a:cubicBezTo>
                    <a:cubicBezTo>
                      <a:pt x="182" y="405"/>
                      <a:pt x="183" y="402"/>
                      <a:pt x="185" y="400"/>
                    </a:cubicBezTo>
                    <a:cubicBezTo>
                      <a:pt x="187" y="397"/>
                      <a:pt x="190" y="394"/>
                      <a:pt x="194" y="391"/>
                    </a:cubicBezTo>
                    <a:cubicBezTo>
                      <a:pt x="208" y="380"/>
                      <a:pt x="208" y="380"/>
                      <a:pt x="208" y="380"/>
                    </a:cubicBezTo>
                    <a:cubicBezTo>
                      <a:pt x="116" y="393"/>
                      <a:pt x="116" y="393"/>
                      <a:pt x="116" y="393"/>
                    </a:cubicBezTo>
                    <a:cubicBezTo>
                      <a:pt x="116" y="347"/>
                      <a:pt x="116" y="347"/>
                      <a:pt x="116" y="347"/>
                    </a:cubicBezTo>
                    <a:cubicBezTo>
                      <a:pt x="0" y="364"/>
                      <a:pt x="0" y="364"/>
                      <a:pt x="0" y="364"/>
                    </a:cubicBezTo>
                    <a:cubicBezTo>
                      <a:pt x="147" y="190"/>
                      <a:pt x="147" y="190"/>
                      <a:pt x="147" y="190"/>
                    </a:cubicBezTo>
                    <a:cubicBezTo>
                      <a:pt x="146" y="57"/>
                      <a:pt x="146" y="57"/>
                      <a:pt x="146" y="57"/>
                    </a:cubicBezTo>
                    <a:cubicBezTo>
                      <a:pt x="206" y="49"/>
                      <a:pt x="206" y="49"/>
                      <a:pt x="206" y="49"/>
                    </a:cubicBezTo>
                    <a:cubicBezTo>
                      <a:pt x="207" y="119"/>
                      <a:pt x="207" y="119"/>
                      <a:pt x="207" y="119"/>
                    </a:cubicBezTo>
                    <a:cubicBezTo>
                      <a:pt x="308" y="0"/>
                      <a:pt x="308" y="0"/>
                      <a:pt x="308" y="0"/>
                    </a:cubicBezTo>
                    <a:cubicBezTo>
                      <a:pt x="307" y="151"/>
                      <a:pt x="307" y="151"/>
                      <a:pt x="307" y="151"/>
                    </a:cubicBezTo>
                    <a:cubicBezTo>
                      <a:pt x="305" y="150"/>
                      <a:pt x="303" y="150"/>
                      <a:pt x="301" y="149"/>
                    </a:cubicBezTo>
                    <a:cubicBezTo>
                      <a:pt x="299" y="149"/>
                      <a:pt x="297" y="149"/>
                      <a:pt x="294" y="149"/>
                    </a:cubicBezTo>
                    <a:cubicBezTo>
                      <a:pt x="294" y="149"/>
                      <a:pt x="294" y="149"/>
                      <a:pt x="294" y="149"/>
                    </a:cubicBezTo>
                    <a:cubicBezTo>
                      <a:pt x="291" y="149"/>
                      <a:pt x="289" y="149"/>
                      <a:pt x="287" y="149"/>
                    </a:cubicBezTo>
                    <a:cubicBezTo>
                      <a:pt x="280" y="150"/>
                      <a:pt x="273" y="153"/>
                      <a:pt x="266" y="157"/>
                    </a:cubicBezTo>
                    <a:cubicBezTo>
                      <a:pt x="259" y="161"/>
                      <a:pt x="254" y="166"/>
                      <a:pt x="249" y="172"/>
                    </a:cubicBezTo>
                    <a:cubicBezTo>
                      <a:pt x="244" y="178"/>
                      <a:pt x="240" y="184"/>
                      <a:pt x="237" y="192"/>
                    </a:cubicBezTo>
                    <a:cubicBezTo>
                      <a:pt x="234" y="199"/>
                      <a:pt x="233" y="207"/>
                      <a:pt x="233" y="215"/>
                    </a:cubicBezTo>
                    <a:cubicBezTo>
                      <a:pt x="233" y="223"/>
                      <a:pt x="234" y="230"/>
                      <a:pt x="237" y="237"/>
                    </a:cubicBezTo>
                    <a:cubicBezTo>
                      <a:pt x="240" y="244"/>
                      <a:pt x="244" y="250"/>
                      <a:pt x="249" y="255"/>
                    </a:cubicBezTo>
                    <a:cubicBezTo>
                      <a:pt x="254" y="259"/>
                      <a:pt x="260" y="263"/>
                      <a:pt x="267" y="265"/>
                    </a:cubicBezTo>
                    <a:cubicBezTo>
                      <a:pt x="271" y="266"/>
                      <a:pt x="276" y="267"/>
                      <a:pt x="281" y="267"/>
                    </a:cubicBezTo>
                    <a:cubicBezTo>
                      <a:pt x="283" y="267"/>
                      <a:pt x="286" y="267"/>
                      <a:pt x="288" y="267"/>
                    </a:cubicBezTo>
                    <a:cubicBezTo>
                      <a:pt x="295" y="266"/>
                      <a:pt x="301" y="264"/>
                      <a:pt x="307" y="260"/>
                    </a:cubicBezTo>
                    <a:cubicBezTo>
                      <a:pt x="307" y="366"/>
                      <a:pt x="307" y="366"/>
                      <a:pt x="307" y="366"/>
                    </a:cubicBezTo>
                    <a:cubicBezTo>
                      <a:pt x="218" y="379"/>
                      <a:pt x="218" y="379"/>
                      <a:pt x="218" y="379"/>
                    </a:cubicBezTo>
                    <a:cubicBezTo>
                      <a:pt x="231" y="385"/>
                      <a:pt x="231" y="385"/>
                      <a:pt x="231" y="385"/>
                    </a:cubicBezTo>
                    <a:cubicBezTo>
                      <a:pt x="235" y="387"/>
                      <a:pt x="238" y="389"/>
                      <a:pt x="240" y="392"/>
                    </a:cubicBezTo>
                    <a:cubicBezTo>
                      <a:pt x="241" y="393"/>
                      <a:pt x="243" y="395"/>
                      <a:pt x="244" y="397"/>
                    </a:cubicBezTo>
                    <a:cubicBezTo>
                      <a:pt x="245" y="398"/>
                      <a:pt x="246" y="400"/>
                      <a:pt x="247" y="402"/>
                    </a:cubicBezTo>
                    <a:cubicBezTo>
                      <a:pt x="248" y="405"/>
                      <a:pt x="248" y="407"/>
                      <a:pt x="249" y="409"/>
                    </a:cubicBezTo>
                    <a:cubicBezTo>
                      <a:pt x="249" y="411"/>
                      <a:pt x="249" y="414"/>
                      <a:pt x="249" y="416"/>
                    </a:cubicBezTo>
                    <a:cubicBezTo>
                      <a:pt x="249" y="422"/>
                      <a:pt x="248" y="427"/>
                      <a:pt x="246" y="432"/>
                    </a:cubicBezTo>
                    <a:cubicBezTo>
                      <a:pt x="244" y="438"/>
                      <a:pt x="242" y="442"/>
                      <a:pt x="238" y="447"/>
                    </a:cubicBezTo>
                    <a:cubicBezTo>
                      <a:pt x="235" y="451"/>
                      <a:pt x="231" y="454"/>
                      <a:pt x="226" y="457"/>
                    </a:cubicBezTo>
                    <a:cubicBezTo>
                      <a:pt x="221" y="460"/>
                      <a:pt x="217" y="462"/>
                      <a:pt x="212" y="462"/>
                    </a:cubicBezTo>
                    <a:cubicBezTo>
                      <a:pt x="210" y="463"/>
                      <a:pt x="208" y="463"/>
                      <a:pt x="206" y="463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6" name="Group 486"/>
            <p:cNvGrpSpPr>
              <a:grpSpLocks/>
            </p:cNvGrpSpPr>
            <p:nvPr/>
          </p:nvGrpSpPr>
          <p:grpSpPr bwMode="auto">
            <a:xfrm>
              <a:off x="5343630" y="3425899"/>
              <a:ext cx="573671" cy="492929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67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8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430205" y="2698061"/>
              <a:ext cx="544710" cy="544710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70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74" name="Freeform 73"/>
            <p:cNvSpPr>
              <a:spLocks noChangeAspect="1" noChangeArrowheads="1"/>
            </p:cNvSpPr>
            <p:nvPr/>
          </p:nvSpPr>
          <p:spPr bwMode="auto">
            <a:xfrm>
              <a:off x="5518712" y="4757307"/>
              <a:ext cx="376374" cy="450463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75" name="Freeform 21"/>
            <p:cNvSpPr>
              <a:spLocks noEditPoints="1"/>
            </p:cNvSpPr>
            <p:nvPr/>
          </p:nvSpPr>
          <p:spPr bwMode="auto">
            <a:xfrm>
              <a:off x="6730323" y="4115436"/>
              <a:ext cx="377981" cy="431732"/>
            </a:xfrm>
            <a:custGeom>
              <a:avLst/>
              <a:gdLst>
                <a:gd name="T0" fmla="*/ 432 w 504"/>
                <a:gd name="T1" fmla="*/ 541 h 577"/>
                <a:gd name="T2" fmla="*/ 407 w 504"/>
                <a:gd name="T3" fmla="*/ 541 h 577"/>
                <a:gd name="T4" fmla="*/ 504 w 504"/>
                <a:gd name="T5" fmla="*/ 361 h 577"/>
                <a:gd name="T6" fmla="*/ 341 w 504"/>
                <a:gd name="T7" fmla="*/ 152 h 577"/>
                <a:gd name="T8" fmla="*/ 382 w 504"/>
                <a:gd name="T9" fmla="*/ 75 h 577"/>
                <a:gd name="T10" fmla="*/ 374 w 504"/>
                <a:gd name="T11" fmla="*/ 50 h 577"/>
                <a:gd name="T12" fmla="*/ 277 w 504"/>
                <a:gd name="T13" fmla="*/ 3 h 577"/>
                <a:gd name="T14" fmla="*/ 263 w 504"/>
                <a:gd name="T15" fmla="*/ 2 h 577"/>
                <a:gd name="T16" fmla="*/ 252 w 504"/>
                <a:gd name="T17" fmla="*/ 12 h 577"/>
                <a:gd name="T18" fmla="*/ 137 w 504"/>
                <a:gd name="T19" fmla="*/ 230 h 577"/>
                <a:gd name="T20" fmla="*/ 153 w 504"/>
                <a:gd name="T21" fmla="*/ 280 h 577"/>
                <a:gd name="T22" fmla="*/ 137 w 504"/>
                <a:gd name="T23" fmla="*/ 313 h 577"/>
                <a:gd name="T24" fmla="*/ 202 w 504"/>
                <a:gd name="T25" fmla="*/ 344 h 577"/>
                <a:gd name="T26" fmla="*/ 217 w 504"/>
                <a:gd name="T27" fmla="*/ 312 h 577"/>
                <a:gd name="T28" fmla="*/ 217 w 504"/>
                <a:gd name="T29" fmla="*/ 312 h 577"/>
                <a:gd name="T30" fmla="*/ 267 w 504"/>
                <a:gd name="T31" fmla="*/ 293 h 577"/>
                <a:gd name="T32" fmla="*/ 306 w 504"/>
                <a:gd name="T33" fmla="*/ 219 h 577"/>
                <a:gd name="T34" fmla="*/ 432 w 504"/>
                <a:gd name="T35" fmla="*/ 361 h 577"/>
                <a:gd name="T36" fmla="*/ 288 w 504"/>
                <a:gd name="T37" fmla="*/ 505 h 577"/>
                <a:gd name="T38" fmla="*/ 180 w 504"/>
                <a:gd name="T39" fmla="*/ 469 h 577"/>
                <a:gd name="T40" fmla="*/ 180 w 504"/>
                <a:gd name="T41" fmla="*/ 451 h 577"/>
                <a:gd name="T42" fmla="*/ 198 w 504"/>
                <a:gd name="T43" fmla="*/ 433 h 577"/>
                <a:gd name="T44" fmla="*/ 288 w 504"/>
                <a:gd name="T45" fmla="*/ 433 h 577"/>
                <a:gd name="T46" fmla="*/ 288 w 504"/>
                <a:gd name="T47" fmla="*/ 397 h 577"/>
                <a:gd name="T48" fmla="*/ 149 w 504"/>
                <a:gd name="T49" fmla="*/ 397 h 577"/>
                <a:gd name="T50" fmla="*/ 75 w 504"/>
                <a:gd name="T51" fmla="*/ 397 h 577"/>
                <a:gd name="T52" fmla="*/ 0 w 504"/>
                <a:gd name="T53" fmla="*/ 397 h 577"/>
                <a:gd name="T54" fmla="*/ 0 w 504"/>
                <a:gd name="T55" fmla="*/ 433 h 577"/>
                <a:gd name="T56" fmla="*/ 85 w 504"/>
                <a:gd name="T57" fmla="*/ 433 h 577"/>
                <a:gd name="T58" fmla="*/ 90 w 504"/>
                <a:gd name="T59" fmla="*/ 433 h 577"/>
                <a:gd name="T60" fmla="*/ 108 w 504"/>
                <a:gd name="T61" fmla="*/ 451 h 577"/>
                <a:gd name="T62" fmla="*/ 108 w 504"/>
                <a:gd name="T63" fmla="*/ 469 h 577"/>
                <a:gd name="T64" fmla="*/ 108 w 504"/>
                <a:gd name="T65" fmla="*/ 541 h 577"/>
                <a:gd name="T66" fmla="*/ 36 w 504"/>
                <a:gd name="T67" fmla="*/ 577 h 577"/>
                <a:gd name="T68" fmla="*/ 504 w 504"/>
                <a:gd name="T69" fmla="*/ 577 h 577"/>
                <a:gd name="T70" fmla="*/ 432 w 504"/>
                <a:gd name="T71" fmla="*/ 541 h 577"/>
                <a:gd name="T72" fmla="*/ 306 w 504"/>
                <a:gd name="T73" fmla="*/ 49 h 577"/>
                <a:gd name="T74" fmla="*/ 294 w 504"/>
                <a:gd name="T75" fmla="*/ 61 h 577"/>
                <a:gd name="T76" fmla="*/ 212 w 504"/>
                <a:gd name="T77" fmla="*/ 217 h 577"/>
                <a:gd name="T78" fmla="*/ 180 w 504"/>
                <a:gd name="T79" fmla="*/ 202 h 577"/>
                <a:gd name="T80" fmla="*/ 182 w 504"/>
                <a:gd name="T81" fmla="*/ 195 h 577"/>
                <a:gd name="T82" fmla="*/ 261 w 504"/>
                <a:gd name="T83" fmla="*/ 48 h 577"/>
                <a:gd name="T84" fmla="*/ 272 w 504"/>
                <a:gd name="T85" fmla="*/ 38 h 577"/>
                <a:gd name="T86" fmla="*/ 286 w 504"/>
                <a:gd name="T87" fmla="*/ 39 h 577"/>
                <a:gd name="T88" fmla="*/ 306 w 504"/>
                <a:gd name="T89" fmla="*/ 49 h 577"/>
                <a:gd name="T90" fmla="*/ 306 w 504"/>
                <a:gd name="T91" fmla="*/ 4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4" h="577">
                  <a:moveTo>
                    <a:pt x="432" y="541"/>
                  </a:moveTo>
                  <a:cubicBezTo>
                    <a:pt x="407" y="541"/>
                    <a:pt x="407" y="541"/>
                    <a:pt x="407" y="541"/>
                  </a:cubicBezTo>
                  <a:cubicBezTo>
                    <a:pt x="466" y="502"/>
                    <a:pt x="504" y="436"/>
                    <a:pt x="504" y="361"/>
                  </a:cubicBezTo>
                  <a:cubicBezTo>
                    <a:pt x="504" y="260"/>
                    <a:pt x="435" y="175"/>
                    <a:pt x="341" y="152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6" y="65"/>
                    <a:pt x="383" y="54"/>
                    <a:pt x="374" y="50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2" y="1"/>
                    <a:pt x="267" y="0"/>
                    <a:pt x="263" y="2"/>
                  </a:cubicBezTo>
                  <a:cubicBezTo>
                    <a:pt x="258" y="4"/>
                    <a:pt x="254" y="7"/>
                    <a:pt x="252" y="12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28" y="249"/>
                    <a:pt x="135" y="272"/>
                    <a:pt x="153" y="280"/>
                  </a:cubicBezTo>
                  <a:cubicBezTo>
                    <a:pt x="137" y="313"/>
                    <a:pt x="137" y="313"/>
                    <a:pt x="137" y="313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35" y="320"/>
                    <a:pt x="257" y="312"/>
                    <a:pt x="267" y="293"/>
                  </a:cubicBezTo>
                  <a:cubicBezTo>
                    <a:pt x="306" y="219"/>
                    <a:pt x="306" y="219"/>
                    <a:pt x="306" y="219"/>
                  </a:cubicBezTo>
                  <a:cubicBezTo>
                    <a:pt x="377" y="228"/>
                    <a:pt x="432" y="288"/>
                    <a:pt x="432" y="361"/>
                  </a:cubicBezTo>
                  <a:cubicBezTo>
                    <a:pt x="432" y="440"/>
                    <a:pt x="367" y="505"/>
                    <a:pt x="288" y="505"/>
                  </a:cubicBezTo>
                  <a:cubicBezTo>
                    <a:pt x="252" y="505"/>
                    <a:pt x="205" y="491"/>
                    <a:pt x="180" y="469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80" y="441"/>
                    <a:pt x="188" y="433"/>
                    <a:pt x="198" y="433"/>
                  </a:cubicBezTo>
                  <a:cubicBezTo>
                    <a:pt x="288" y="433"/>
                    <a:pt x="288" y="433"/>
                    <a:pt x="288" y="433"/>
                  </a:cubicBezTo>
                  <a:cubicBezTo>
                    <a:pt x="288" y="397"/>
                    <a:pt x="288" y="397"/>
                    <a:pt x="288" y="397"/>
                  </a:cubicBezTo>
                  <a:cubicBezTo>
                    <a:pt x="149" y="397"/>
                    <a:pt x="149" y="397"/>
                    <a:pt x="149" y="397"/>
                  </a:cubicBezTo>
                  <a:cubicBezTo>
                    <a:pt x="75" y="397"/>
                    <a:pt x="75" y="397"/>
                    <a:pt x="75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85" y="433"/>
                    <a:pt x="85" y="433"/>
                    <a:pt x="85" y="433"/>
                  </a:cubicBezTo>
                  <a:cubicBezTo>
                    <a:pt x="90" y="433"/>
                    <a:pt x="90" y="433"/>
                    <a:pt x="90" y="433"/>
                  </a:cubicBezTo>
                  <a:cubicBezTo>
                    <a:pt x="100" y="433"/>
                    <a:pt x="108" y="441"/>
                    <a:pt x="108" y="451"/>
                  </a:cubicBezTo>
                  <a:cubicBezTo>
                    <a:pt x="108" y="469"/>
                    <a:pt x="108" y="469"/>
                    <a:pt x="108" y="469"/>
                  </a:cubicBezTo>
                  <a:cubicBezTo>
                    <a:pt x="108" y="541"/>
                    <a:pt x="108" y="541"/>
                    <a:pt x="108" y="541"/>
                  </a:cubicBezTo>
                  <a:cubicBezTo>
                    <a:pt x="68" y="541"/>
                    <a:pt x="36" y="537"/>
                    <a:pt x="36" y="577"/>
                  </a:cubicBezTo>
                  <a:cubicBezTo>
                    <a:pt x="504" y="577"/>
                    <a:pt x="504" y="577"/>
                    <a:pt x="504" y="577"/>
                  </a:cubicBezTo>
                  <a:cubicBezTo>
                    <a:pt x="504" y="537"/>
                    <a:pt x="472" y="541"/>
                    <a:pt x="432" y="541"/>
                  </a:cubicBezTo>
                  <a:close/>
                  <a:moveTo>
                    <a:pt x="306" y="49"/>
                  </a:moveTo>
                  <a:cubicBezTo>
                    <a:pt x="301" y="51"/>
                    <a:pt x="297" y="55"/>
                    <a:pt x="294" y="61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180" y="202"/>
                    <a:pt x="180" y="202"/>
                    <a:pt x="180" y="202"/>
                  </a:cubicBezTo>
                  <a:cubicBezTo>
                    <a:pt x="181" y="199"/>
                    <a:pt x="181" y="197"/>
                    <a:pt x="182" y="195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63" y="43"/>
                    <a:pt x="267" y="40"/>
                    <a:pt x="272" y="38"/>
                  </a:cubicBezTo>
                  <a:cubicBezTo>
                    <a:pt x="276" y="36"/>
                    <a:pt x="281" y="37"/>
                    <a:pt x="286" y="3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</p:spTree>
    <p:extLst>
      <p:ext uri="{BB962C8B-B14F-4D97-AF65-F5344CB8AC3E}">
        <p14:creationId xmlns:p14="http://schemas.microsoft.com/office/powerpoint/2010/main" val="273800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5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/>
      <p:bldP spid="84" grpId="0"/>
      <p:bldP spid="100" grpId="0" animBg="1"/>
      <p:bldP spid="63" grpId="0" animBg="1"/>
      <p:bldP spid="64" grpId="0" animBg="1"/>
      <p:bldP spid="65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Circle 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8" name="Oval 3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1" name="Rounded Rectangle 4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927849" y="2446690"/>
            <a:ext cx="2257841" cy="904869"/>
            <a:chOff x="22672" y="1624422"/>
            <a:chExt cx="2257841" cy="904869"/>
          </a:xfrm>
        </p:grpSpPr>
        <p:sp>
          <p:nvSpPr>
            <p:cNvPr id="48" name="TextBox 47"/>
            <p:cNvSpPr txBox="1"/>
            <p:nvPr/>
          </p:nvSpPr>
          <p:spPr>
            <a:xfrm>
              <a:off x="22672" y="1975293"/>
              <a:ext cx="217979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velitama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60416" y="1624422"/>
              <a:ext cx="1320097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927849" y="4237873"/>
            <a:ext cx="2257841" cy="904869"/>
            <a:chOff x="22672" y="1624422"/>
            <a:chExt cx="2257841" cy="904869"/>
          </a:xfrm>
        </p:grpSpPr>
        <p:sp>
          <p:nvSpPr>
            <p:cNvPr id="51" name="TextBox 50"/>
            <p:cNvSpPr txBox="1"/>
            <p:nvPr/>
          </p:nvSpPr>
          <p:spPr>
            <a:xfrm>
              <a:off x="22672" y="1975293"/>
              <a:ext cx="217979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velitama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17388" y="1624422"/>
              <a:ext cx="176312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Costumer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8991134" y="2465171"/>
            <a:ext cx="2317843" cy="904869"/>
            <a:chOff x="9028198" y="2119306"/>
            <a:chExt cx="2317843" cy="904869"/>
          </a:xfrm>
        </p:grpSpPr>
        <p:sp>
          <p:nvSpPr>
            <p:cNvPr id="60" name="TextBox 59"/>
            <p:cNvSpPr txBox="1"/>
            <p:nvPr/>
          </p:nvSpPr>
          <p:spPr>
            <a:xfrm>
              <a:off x="9120384" y="2470177"/>
              <a:ext cx="222565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velitama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028198" y="2119306"/>
              <a:ext cx="176275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991134" y="4252035"/>
            <a:ext cx="2317843" cy="904869"/>
            <a:chOff x="9028198" y="2119306"/>
            <a:chExt cx="2317843" cy="904869"/>
          </a:xfrm>
        </p:grpSpPr>
        <p:sp>
          <p:nvSpPr>
            <p:cNvPr id="63" name="TextBox 62"/>
            <p:cNvSpPr txBox="1"/>
            <p:nvPr/>
          </p:nvSpPr>
          <p:spPr>
            <a:xfrm>
              <a:off x="9120385" y="2470177"/>
              <a:ext cx="222565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Seddiet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tincidunt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velitama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9028198" y="2119306"/>
              <a:ext cx="200471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Distribution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324335" y="2585988"/>
            <a:ext cx="720966" cy="720966"/>
            <a:chOff x="3324335" y="2585988"/>
            <a:chExt cx="720966" cy="720966"/>
          </a:xfrm>
        </p:grpSpPr>
        <p:sp>
          <p:nvSpPr>
            <p:cNvPr id="54" name="Rounded Rectangle 53"/>
            <p:cNvSpPr/>
            <p:nvPr/>
          </p:nvSpPr>
          <p:spPr>
            <a:xfrm>
              <a:off x="3324335" y="2585988"/>
              <a:ext cx="720966" cy="720966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3" name="AutoShape 125"/>
            <p:cNvSpPr>
              <a:spLocks/>
            </p:cNvSpPr>
            <p:nvPr/>
          </p:nvSpPr>
          <p:spPr bwMode="auto">
            <a:xfrm>
              <a:off x="3482683" y="2734261"/>
              <a:ext cx="422477" cy="420787"/>
            </a:xfrm>
            <a:custGeom>
              <a:avLst/>
              <a:gdLst>
                <a:gd name="T0" fmla="*/ 198438 w 21542"/>
                <a:gd name="T1" fmla="*/ 197644 h 21600"/>
                <a:gd name="T2" fmla="*/ 198438 w 21542"/>
                <a:gd name="T3" fmla="*/ 197644 h 21600"/>
                <a:gd name="T4" fmla="*/ 198438 w 21542"/>
                <a:gd name="T5" fmla="*/ 197644 h 21600"/>
                <a:gd name="T6" fmla="*/ 198438 w 21542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lnTo>
                    <a:pt x="1168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159204" y="2590050"/>
            <a:ext cx="720966" cy="720966"/>
            <a:chOff x="8159204" y="2590050"/>
            <a:chExt cx="720966" cy="720966"/>
          </a:xfrm>
        </p:grpSpPr>
        <p:sp>
          <p:nvSpPr>
            <p:cNvPr id="66" name="Rounded Rectangle 65"/>
            <p:cNvSpPr/>
            <p:nvPr/>
          </p:nvSpPr>
          <p:spPr>
            <a:xfrm>
              <a:off x="8159204" y="2590050"/>
              <a:ext cx="720966" cy="720966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AutoShape 15"/>
            <p:cNvSpPr>
              <a:spLocks/>
            </p:cNvSpPr>
            <p:nvPr/>
          </p:nvSpPr>
          <p:spPr bwMode="auto">
            <a:xfrm>
              <a:off x="8348665" y="2789086"/>
              <a:ext cx="336036" cy="327677"/>
            </a:xfrm>
            <a:custGeom>
              <a:avLst/>
              <a:gdLst>
                <a:gd name="T0" fmla="+- 0 10782 53"/>
                <a:gd name="T1" fmla="*/ T0 w 21459"/>
                <a:gd name="T2" fmla="+- 0 10819 39"/>
                <a:gd name="T3" fmla="*/ 10819 h 21561"/>
                <a:gd name="T4" fmla="+- 0 10782 53"/>
                <a:gd name="T5" fmla="*/ T4 w 21459"/>
                <a:gd name="T6" fmla="+- 0 10819 39"/>
                <a:gd name="T7" fmla="*/ 10819 h 21561"/>
                <a:gd name="T8" fmla="+- 0 10782 53"/>
                <a:gd name="T9" fmla="*/ T8 w 21459"/>
                <a:gd name="T10" fmla="+- 0 10819 39"/>
                <a:gd name="T11" fmla="*/ 10819 h 21561"/>
                <a:gd name="T12" fmla="+- 0 10782 53"/>
                <a:gd name="T13" fmla="*/ T12 w 21459"/>
                <a:gd name="T14" fmla="+- 0 10819 39"/>
                <a:gd name="T15" fmla="*/ 10819 h 2156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59" h="21561">
                  <a:moveTo>
                    <a:pt x="20359" y="4319"/>
                  </a:moveTo>
                  <a:cubicBezTo>
                    <a:pt x="20703" y="4451"/>
                    <a:pt x="20960" y="4653"/>
                    <a:pt x="21125" y="4923"/>
                  </a:cubicBezTo>
                  <a:cubicBezTo>
                    <a:pt x="21468" y="5418"/>
                    <a:pt x="21546" y="6025"/>
                    <a:pt x="21363" y="6735"/>
                  </a:cubicBezTo>
                  <a:lnTo>
                    <a:pt x="17812" y="19432"/>
                  </a:lnTo>
                  <a:cubicBezTo>
                    <a:pt x="17663" y="20051"/>
                    <a:pt x="17338" y="20561"/>
                    <a:pt x="16840" y="20960"/>
                  </a:cubicBezTo>
                  <a:cubicBezTo>
                    <a:pt x="16342" y="21361"/>
                    <a:pt x="15810" y="21560"/>
                    <a:pt x="15242" y="21560"/>
                  </a:cubicBezTo>
                  <a:lnTo>
                    <a:pt x="3374" y="21560"/>
                  </a:lnTo>
                  <a:cubicBezTo>
                    <a:pt x="3031" y="21560"/>
                    <a:pt x="2698" y="21496"/>
                    <a:pt x="2378" y="21358"/>
                  </a:cubicBezTo>
                  <a:cubicBezTo>
                    <a:pt x="2056" y="21223"/>
                    <a:pt x="1747" y="21042"/>
                    <a:pt x="1456" y="20810"/>
                  </a:cubicBezTo>
                  <a:cubicBezTo>
                    <a:pt x="1162" y="20581"/>
                    <a:pt x="906" y="20312"/>
                    <a:pt x="683" y="19998"/>
                  </a:cubicBezTo>
                  <a:cubicBezTo>
                    <a:pt x="463" y="19685"/>
                    <a:pt x="287" y="19345"/>
                    <a:pt x="161" y="18978"/>
                  </a:cubicBezTo>
                  <a:cubicBezTo>
                    <a:pt x="-46" y="18345"/>
                    <a:pt x="-53" y="17750"/>
                    <a:pt x="138" y="17199"/>
                  </a:cubicBezTo>
                  <a:cubicBezTo>
                    <a:pt x="156" y="17049"/>
                    <a:pt x="172" y="16900"/>
                    <a:pt x="188" y="16759"/>
                  </a:cubicBezTo>
                  <a:cubicBezTo>
                    <a:pt x="206" y="16613"/>
                    <a:pt x="222" y="16449"/>
                    <a:pt x="237" y="16273"/>
                  </a:cubicBezTo>
                  <a:cubicBezTo>
                    <a:pt x="237" y="16179"/>
                    <a:pt x="222" y="16082"/>
                    <a:pt x="188" y="15985"/>
                  </a:cubicBezTo>
                  <a:cubicBezTo>
                    <a:pt x="156" y="15889"/>
                    <a:pt x="146" y="15792"/>
                    <a:pt x="161" y="15695"/>
                  </a:cubicBezTo>
                  <a:cubicBezTo>
                    <a:pt x="180" y="15549"/>
                    <a:pt x="245" y="15402"/>
                    <a:pt x="358" y="15256"/>
                  </a:cubicBezTo>
                  <a:cubicBezTo>
                    <a:pt x="471" y="15109"/>
                    <a:pt x="578" y="14942"/>
                    <a:pt x="678" y="14757"/>
                  </a:cubicBezTo>
                  <a:cubicBezTo>
                    <a:pt x="872" y="14411"/>
                    <a:pt x="1060" y="13986"/>
                    <a:pt x="1249" y="13485"/>
                  </a:cubicBezTo>
                  <a:cubicBezTo>
                    <a:pt x="1438" y="12987"/>
                    <a:pt x="1574" y="12553"/>
                    <a:pt x="1655" y="12190"/>
                  </a:cubicBezTo>
                  <a:cubicBezTo>
                    <a:pt x="1689" y="12040"/>
                    <a:pt x="1686" y="11896"/>
                    <a:pt x="1642" y="11762"/>
                  </a:cubicBezTo>
                  <a:cubicBezTo>
                    <a:pt x="1603" y="11627"/>
                    <a:pt x="1597" y="11504"/>
                    <a:pt x="1631" y="11389"/>
                  </a:cubicBezTo>
                  <a:cubicBezTo>
                    <a:pt x="1665" y="11240"/>
                    <a:pt x="1734" y="11111"/>
                    <a:pt x="1838" y="11005"/>
                  </a:cubicBezTo>
                  <a:cubicBezTo>
                    <a:pt x="1943" y="10897"/>
                    <a:pt x="2027" y="10788"/>
                    <a:pt x="2095" y="10671"/>
                  </a:cubicBezTo>
                  <a:cubicBezTo>
                    <a:pt x="2179" y="10507"/>
                    <a:pt x="2268" y="10308"/>
                    <a:pt x="2365" y="10082"/>
                  </a:cubicBezTo>
                  <a:cubicBezTo>
                    <a:pt x="2459" y="9859"/>
                    <a:pt x="2551" y="9628"/>
                    <a:pt x="2635" y="9390"/>
                  </a:cubicBezTo>
                  <a:cubicBezTo>
                    <a:pt x="2719" y="9150"/>
                    <a:pt x="2784" y="8918"/>
                    <a:pt x="2837" y="8690"/>
                  </a:cubicBezTo>
                  <a:cubicBezTo>
                    <a:pt x="2887" y="8461"/>
                    <a:pt x="2918" y="8271"/>
                    <a:pt x="2936" y="8118"/>
                  </a:cubicBezTo>
                  <a:cubicBezTo>
                    <a:pt x="2952" y="7972"/>
                    <a:pt x="2944" y="7816"/>
                    <a:pt x="2910" y="7655"/>
                  </a:cubicBezTo>
                  <a:cubicBezTo>
                    <a:pt x="2876" y="7497"/>
                    <a:pt x="2876" y="7365"/>
                    <a:pt x="2910" y="7248"/>
                  </a:cubicBezTo>
                  <a:cubicBezTo>
                    <a:pt x="2960" y="7101"/>
                    <a:pt x="3046" y="6978"/>
                    <a:pt x="3167" y="6878"/>
                  </a:cubicBezTo>
                  <a:cubicBezTo>
                    <a:pt x="3288" y="6778"/>
                    <a:pt x="3390" y="6664"/>
                    <a:pt x="3476" y="6532"/>
                  </a:cubicBezTo>
                  <a:cubicBezTo>
                    <a:pt x="3557" y="6421"/>
                    <a:pt x="3649" y="6263"/>
                    <a:pt x="3746" y="6049"/>
                  </a:cubicBezTo>
                  <a:cubicBezTo>
                    <a:pt x="3840" y="5841"/>
                    <a:pt x="3937" y="5609"/>
                    <a:pt x="4034" y="5354"/>
                  </a:cubicBezTo>
                  <a:cubicBezTo>
                    <a:pt x="4129" y="5102"/>
                    <a:pt x="4210" y="4856"/>
                    <a:pt x="4278" y="4618"/>
                  </a:cubicBezTo>
                  <a:cubicBezTo>
                    <a:pt x="4344" y="4381"/>
                    <a:pt x="4385" y="4170"/>
                    <a:pt x="4404" y="3979"/>
                  </a:cubicBezTo>
                  <a:cubicBezTo>
                    <a:pt x="4420" y="3868"/>
                    <a:pt x="4404" y="3754"/>
                    <a:pt x="4354" y="3636"/>
                  </a:cubicBezTo>
                  <a:cubicBezTo>
                    <a:pt x="4304" y="3519"/>
                    <a:pt x="4294" y="3390"/>
                    <a:pt x="4328" y="3249"/>
                  </a:cubicBezTo>
                  <a:cubicBezTo>
                    <a:pt x="4362" y="3120"/>
                    <a:pt x="4438" y="2980"/>
                    <a:pt x="4561" y="2836"/>
                  </a:cubicBezTo>
                  <a:cubicBezTo>
                    <a:pt x="4682" y="2692"/>
                    <a:pt x="4792" y="2543"/>
                    <a:pt x="4894" y="2393"/>
                  </a:cubicBezTo>
                  <a:cubicBezTo>
                    <a:pt x="5025" y="2159"/>
                    <a:pt x="5145" y="1886"/>
                    <a:pt x="5250" y="1573"/>
                  </a:cubicBezTo>
                  <a:cubicBezTo>
                    <a:pt x="5355" y="1262"/>
                    <a:pt x="5481" y="975"/>
                    <a:pt x="5625" y="717"/>
                  </a:cubicBezTo>
                  <a:cubicBezTo>
                    <a:pt x="5772" y="462"/>
                    <a:pt x="5966" y="259"/>
                    <a:pt x="6204" y="116"/>
                  </a:cubicBezTo>
                  <a:cubicBezTo>
                    <a:pt x="6440" y="-31"/>
                    <a:pt x="6767" y="-39"/>
                    <a:pt x="7176" y="92"/>
                  </a:cubicBezTo>
                  <a:lnTo>
                    <a:pt x="7150" y="151"/>
                  </a:lnTo>
                  <a:cubicBezTo>
                    <a:pt x="7409" y="54"/>
                    <a:pt x="7635" y="10"/>
                    <a:pt x="7829" y="10"/>
                  </a:cubicBezTo>
                  <a:lnTo>
                    <a:pt x="17613" y="10"/>
                  </a:lnTo>
                  <a:cubicBezTo>
                    <a:pt x="18266" y="10"/>
                    <a:pt x="18764" y="277"/>
                    <a:pt x="19107" y="805"/>
                  </a:cubicBezTo>
                  <a:cubicBezTo>
                    <a:pt x="19448" y="1303"/>
                    <a:pt x="19524" y="1904"/>
                    <a:pt x="19330" y="2616"/>
                  </a:cubicBezTo>
                  <a:lnTo>
                    <a:pt x="15782" y="15329"/>
                  </a:lnTo>
                  <a:cubicBezTo>
                    <a:pt x="15630" y="15918"/>
                    <a:pt x="15307" y="16419"/>
                    <a:pt x="14809" y="16829"/>
                  </a:cubicBezTo>
                  <a:cubicBezTo>
                    <a:pt x="14312" y="17243"/>
                    <a:pt x="13782" y="17448"/>
                    <a:pt x="13221" y="17448"/>
                  </a:cubicBezTo>
                  <a:lnTo>
                    <a:pt x="2019" y="17448"/>
                  </a:lnTo>
                  <a:cubicBezTo>
                    <a:pt x="1935" y="17448"/>
                    <a:pt x="1852" y="17460"/>
                    <a:pt x="1762" y="17477"/>
                  </a:cubicBezTo>
                  <a:cubicBezTo>
                    <a:pt x="1676" y="17495"/>
                    <a:pt x="1597" y="17551"/>
                    <a:pt x="1529" y="17644"/>
                  </a:cubicBezTo>
                  <a:cubicBezTo>
                    <a:pt x="1430" y="17832"/>
                    <a:pt x="1430" y="18096"/>
                    <a:pt x="1529" y="18430"/>
                  </a:cubicBezTo>
                  <a:cubicBezTo>
                    <a:pt x="1665" y="18834"/>
                    <a:pt x="1914" y="19186"/>
                    <a:pt x="2284" y="19488"/>
                  </a:cubicBezTo>
                  <a:cubicBezTo>
                    <a:pt x="2651" y="19796"/>
                    <a:pt x="3015" y="19945"/>
                    <a:pt x="3374" y="19945"/>
                  </a:cubicBezTo>
                  <a:lnTo>
                    <a:pt x="15242" y="19945"/>
                  </a:lnTo>
                  <a:cubicBezTo>
                    <a:pt x="15485" y="19945"/>
                    <a:pt x="15724" y="19846"/>
                    <a:pt x="15962" y="19643"/>
                  </a:cubicBezTo>
                  <a:cubicBezTo>
                    <a:pt x="16201" y="19444"/>
                    <a:pt x="16358" y="19221"/>
                    <a:pt x="16434" y="18975"/>
                  </a:cubicBezTo>
                  <a:lnTo>
                    <a:pt x="20310" y="5128"/>
                  </a:lnTo>
                  <a:cubicBezTo>
                    <a:pt x="20344" y="4979"/>
                    <a:pt x="20365" y="4841"/>
                    <a:pt x="20373" y="4715"/>
                  </a:cubicBezTo>
                  <a:cubicBezTo>
                    <a:pt x="20378" y="4592"/>
                    <a:pt x="20373" y="4460"/>
                    <a:pt x="20359" y="4319"/>
                  </a:cubicBezTo>
                  <a:moveTo>
                    <a:pt x="6285" y="8083"/>
                  </a:moveTo>
                  <a:cubicBezTo>
                    <a:pt x="6201" y="8446"/>
                    <a:pt x="6311" y="8628"/>
                    <a:pt x="6610" y="8628"/>
                  </a:cubicBezTo>
                  <a:lnTo>
                    <a:pt x="14325" y="8628"/>
                  </a:lnTo>
                  <a:cubicBezTo>
                    <a:pt x="14461" y="8628"/>
                    <a:pt x="14587" y="8578"/>
                    <a:pt x="14707" y="8473"/>
                  </a:cubicBezTo>
                  <a:cubicBezTo>
                    <a:pt x="14830" y="8370"/>
                    <a:pt x="14906" y="8238"/>
                    <a:pt x="14940" y="8083"/>
                  </a:cubicBezTo>
                  <a:lnTo>
                    <a:pt x="15242" y="7028"/>
                  </a:lnTo>
                  <a:cubicBezTo>
                    <a:pt x="15276" y="6881"/>
                    <a:pt x="15263" y="6752"/>
                    <a:pt x="15205" y="6641"/>
                  </a:cubicBezTo>
                  <a:cubicBezTo>
                    <a:pt x="15145" y="6535"/>
                    <a:pt x="15051" y="6483"/>
                    <a:pt x="14914" y="6483"/>
                  </a:cubicBezTo>
                  <a:lnTo>
                    <a:pt x="7202" y="6483"/>
                  </a:lnTo>
                  <a:cubicBezTo>
                    <a:pt x="7066" y="6483"/>
                    <a:pt x="6935" y="6532"/>
                    <a:pt x="6807" y="6638"/>
                  </a:cubicBezTo>
                  <a:cubicBezTo>
                    <a:pt x="6676" y="6740"/>
                    <a:pt x="6594" y="6869"/>
                    <a:pt x="6560" y="7028"/>
                  </a:cubicBezTo>
                  <a:lnTo>
                    <a:pt x="6285" y="8083"/>
                  </a:lnTo>
                  <a:close/>
                  <a:moveTo>
                    <a:pt x="7150" y="4867"/>
                  </a:moveTo>
                  <a:cubicBezTo>
                    <a:pt x="7116" y="5017"/>
                    <a:pt x="7132" y="5140"/>
                    <a:pt x="7195" y="5240"/>
                  </a:cubicBezTo>
                  <a:cubicBezTo>
                    <a:pt x="7257" y="5336"/>
                    <a:pt x="7354" y="5386"/>
                    <a:pt x="7488" y="5386"/>
                  </a:cubicBezTo>
                  <a:lnTo>
                    <a:pt x="15192" y="5386"/>
                  </a:lnTo>
                  <a:cubicBezTo>
                    <a:pt x="15326" y="5386"/>
                    <a:pt x="15451" y="5336"/>
                    <a:pt x="15575" y="5240"/>
                  </a:cubicBezTo>
                  <a:cubicBezTo>
                    <a:pt x="15695" y="5140"/>
                    <a:pt x="15784" y="5017"/>
                    <a:pt x="15845" y="4867"/>
                  </a:cubicBezTo>
                  <a:lnTo>
                    <a:pt x="16120" y="3771"/>
                  </a:lnTo>
                  <a:cubicBezTo>
                    <a:pt x="16154" y="3622"/>
                    <a:pt x="16141" y="3493"/>
                    <a:pt x="16083" y="3387"/>
                  </a:cubicBezTo>
                  <a:cubicBezTo>
                    <a:pt x="16023" y="3279"/>
                    <a:pt x="15923" y="3223"/>
                    <a:pt x="15782" y="3223"/>
                  </a:cubicBezTo>
                  <a:lnTo>
                    <a:pt x="8078" y="3223"/>
                  </a:lnTo>
                  <a:cubicBezTo>
                    <a:pt x="7944" y="3223"/>
                    <a:pt x="7818" y="3279"/>
                    <a:pt x="7695" y="3387"/>
                  </a:cubicBezTo>
                  <a:cubicBezTo>
                    <a:pt x="7575" y="3493"/>
                    <a:pt x="7488" y="3622"/>
                    <a:pt x="7438" y="3771"/>
                  </a:cubicBezTo>
                  <a:lnTo>
                    <a:pt x="7150" y="48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pPr defTabSz="342528">
                <a:defRPr/>
              </a:pPr>
              <a:endParaRPr lang="es-ES" sz="210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59204" y="4374500"/>
            <a:ext cx="720966" cy="720966"/>
            <a:chOff x="8159204" y="4374500"/>
            <a:chExt cx="720966" cy="720966"/>
          </a:xfrm>
        </p:grpSpPr>
        <p:sp>
          <p:nvSpPr>
            <p:cNvPr id="69" name="Rounded Rectangle 68"/>
            <p:cNvSpPr/>
            <p:nvPr/>
          </p:nvSpPr>
          <p:spPr>
            <a:xfrm>
              <a:off x="8159204" y="4374500"/>
              <a:ext cx="720966" cy="720966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 328"/>
            <p:cNvSpPr>
              <a:spLocks noChangeAspect="1" noChangeArrowheads="1"/>
            </p:cNvSpPr>
            <p:nvPr/>
          </p:nvSpPr>
          <p:spPr bwMode="auto">
            <a:xfrm>
              <a:off x="8280400" y="4633093"/>
              <a:ext cx="442401" cy="246812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324335" y="4370438"/>
            <a:ext cx="720966" cy="720966"/>
            <a:chOff x="3324335" y="4370438"/>
            <a:chExt cx="720966" cy="720966"/>
          </a:xfrm>
        </p:grpSpPr>
        <p:sp>
          <p:nvSpPr>
            <p:cNvPr id="57" name="Rounded Rectangle 56"/>
            <p:cNvSpPr/>
            <p:nvPr/>
          </p:nvSpPr>
          <p:spPr>
            <a:xfrm>
              <a:off x="3324335" y="4370438"/>
              <a:ext cx="720966" cy="720966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7" name="Group 457"/>
            <p:cNvGrpSpPr>
              <a:grpSpLocks/>
            </p:cNvGrpSpPr>
            <p:nvPr/>
          </p:nvGrpSpPr>
          <p:grpSpPr bwMode="auto">
            <a:xfrm>
              <a:off x="3442740" y="4573738"/>
              <a:ext cx="485876" cy="306168"/>
              <a:chOff x="0" y="0"/>
              <a:chExt cx="575" cy="363"/>
            </a:xfrm>
            <a:solidFill>
              <a:schemeClr val="bg1"/>
            </a:solidFill>
          </p:grpSpPr>
          <p:sp>
            <p:nvSpPr>
              <p:cNvPr id="71" name="AutoShape 455"/>
              <p:cNvSpPr>
                <a:spLocks/>
              </p:cNvSpPr>
              <p:nvPr/>
            </p:nvSpPr>
            <p:spPr bwMode="auto">
              <a:xfrm>
                <a:off x="0" y="104"/>
                <a:ext cx="205" cy="259"/>
              </a:xfrm>
              <a:custGeom>
                <a:avLst/>
                <a:gdLst>
                  <a:gd name="T0" fmla="*/ 0 w 21470"/>
                  <a:gd name="T1" fmla="*/ 0 h 21600"/>
                  <a:gd name="T2" fmla="*/ 0 w 21470"/>
                  <a:gd name="T3" fmla="*/ 0 h 21600"/>
                  <a:gd name="T4" fmla="*/ 0 w 21470"/>
                  <a:gd name="T5" fmla="*/ 0 h 21600"/>
                  <a:gd name="T6" fmla="*/ 0 w 21470"/>
                  <a:gd name="T7" fmla="*/ 0 h 21600"/>
                  <a:gd name="T8" fmla="*/ 0 w 21470"/>
                  <a:gd name="T9" fmla="*/ 0 h 21600"/>
                  <a:gd name="T10" fmla="*/ 0 w 21470"/>
                  <a:gd name="T11" fmla="*/ 0 h 21600"/>
                  <a:gd name="T12" fmla="*/ 0 w 21470"/>
                  <a:gd name="T13" fmla="*/ 0 h 21600"/>
                  <a:gd name="T14" fmla="*/ 0 w 21470"/>
                  <a:gd name="T15" fmla="*/ 0 h 21600"/>
                  <a:gd name="T16" fmla="*/ 0 w 21470"/>
                  <a:gd name="T17" fmla="*/ 0 h 21600"/>
                  <a:gd name="T18" fmla="*/ 0 w 21470"/>
                  <a:gd name="T19" fmla="*/ 0 h 21600"/>
                  <a:gd name="T20" fmla="*/ 0 w 21470"/>
                  <a:gd name="T21" fmla="*/ 0 h 21600"/>
                  <a:gd name="T22" fmla="*/ 0 w 21470"/>
                  <a:gd name="T23" fmla="*/ 0 h 21600"/>
                  <a:gd name="T24" fmla="*/ 0 w 21470"/>
                  <a:gd name="T25" fmla="*/ 0 h 21600"/>
                  <a:gd name="T26" fmla="*/ 0 w 21470"/>
                  <a:gd name="T27" fmla="*/ 0 h 21600"/>
                  <a:gd name="T28" fmla="*/ 0 w 21470"/>
                  <a:gd name="T29" fmla="*/ 0 h 21600"/>
                  <a:gd name="T30" fmla="*/ 0 w 21470"/>
                  <a:gd name="T31" fmla="*/ 0 h 21600"/>
                  <a:gd name="T32" fmla="*/ 0 w 21470"/>
                  <a:gd name="T33" fmla="*/ 0 h 21600"/>
                  <a:gd name="T34" fmla="*/ 0 w 21470"/>
                  <a:gd name="T35" fmla="*/ 0 h 21600"/>
                  <a:gd name="T36" fmla="*/ 0 w 2147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470" h="21600">
                    <a:moveTo>
                      <a:pt x="13938" y="18089"/>
                    </a:moveTo>
                    <a:lnTo>
                      <a:pt x="13938" y="18075"/>
                    </a:lnTo>
                    <a:cubicBezTo>
                      <a:pt x="13949" y="17312"/>
                      <a:pt x="14370" y="14919"/>
                      <a:pt x="18829" y="12741"/>
                    </a:cubicBezTo>
                    <a:cubicBezTo>
                      <a:pt x="19646" y="11856"/>
                      <a:pt x="20317" y="10649"/>
                      <a:pt x="21003" y="9256"/>
                    </a:cubicBezTo>
                    <a:cubicBezTo>
                      <a:pt x="21476" y="8293"/>
                      <a:pt x="21396" y="7471"/>
                      <a:pt x="21396" y="6302"/>
                    </a:cubicBezTo>
                    <a:cubicBezTo>
                      <a:pt x="21396" y="5437"/>
                      <a:pt x="21600" y="4050"/>
                      <a:pt x="21332" y="3287"/>
                    </a:cubicBezTo>
                    <a:cubicBezTo>
                      <a:pt x="20424" y="712"/>
                      <a:pt x="18134" y="0"/>
                      <a:pt x="15449" y="0"/>
                    </a:cubicBezTo>
                    <a:cubicBezTo>
                      <a:pt x="12764" y="0"/>
                      <a:pt x="10471" y="714"/>
                      <a:pt x="9566" y="3295"/>
                    </a:cubicBezTo>
                    <a:cubicBezTo>
                      <a:pt x="9299" y="4054"/>
                      <a:pt x="9504" y="5439"/>
                      <a:pt x="9504" y="6301"/>
                    </a:cubicBezTo>
                    <a:cubicBezTo>
                      <a:pt x="9504" y="7473"/>
                      <a:pt x="9424" y="8297"/>
                      <a:pt x="9900" y="9263"/>
                    </a:cubicBezTo>
                    <a:cubicBezTo>
                      <a:pt x="10724" y="10935"/>
                      <a:pt x="11509" y="12336"/>
                      <a:pt x="12556" y="13231"/>
                    </a:cubicBezTo>
                    <a:cubicBezTo>
                      <a:pt x="8479" y="13828"/>
                      <a:pt x="5724" y="15525"/>
                      <a:pt x="3865" y="16187"/>
                    </a:cubicBezTo>
                    <a:cubicBezTo>
                      <a:pt x="18" y="17556"/>
                      <a:pt x="0" y="19055"/>
                      <a:pt x="0" y="19055"/>
                    </a:cubicBezTo>
                    <a:lnTo>
                      <a:pt x="0" y="21600"/>
                    </a:lnTo>
                    <a:lnTo>
                      <a:pt x="13940" y="21598"/>
                    </a:lnTo>
                    <a:lnTo>
                      <a:pt x="13940" y="18100"/>
                    </a:lnTo>
                    <a:lnTo>
                      <a:pt x="13940" y="18089"/>
                    </a:lnTo>
                    <a:lnTo>
                      <a:pt x="13938" y="18089"/>
                    </a:lnTo>
                    <a:close/>
                    <a:moveTo>
                      <a:pt x="13938" y="1808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72" name="AutoShape 456"/>
              <p:cNvSpPr>
                <a:spLocks/>
              </p:cNvSpPr>
              <p:nvPr/>
            </p:nvSpPr>
            <p:spPr bwMode="auto">
              <a:xfrm>
                <a:off x="168" y="0"/>
                <a:ext cx="407" cy="35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18895" y="16182"/>
                    </a:moveTo>
                    <a:cubicBezTo>
                      <a:pt x="17591" y="15518"/>
                      <a:pt x="15655" y="13809"/>
                      <a:pt x="12789" y="13222"/>
                    </a:cubicBezTo>
                    <a:cubicBezTo>
                      <a:pt x="13522" y="12323"/>
                      <a:pt x="14076" y="10920"/>
                      <a:pt x="14647" y="9256"/>
                    </a:cubicBezTo>
                    <a:cubicBezTo>
                      <a:pt x="14978" y="8292"/>
                      <a:pt x="14921" y="7470"/>
                      <a:pt x="14921" y="6300"/>
                    </a:cubicBezTo>
                    <a:cubicBezTo>
                      <a:pt x="14921" y="5435"/>
                      <a:pt x="15063" y="4048"/>
                      <a:pt x="14876" y="3287"/>
                    </a:cubicBezTo>
                    <a:cubicBezTo>
                      <a:pt x="14244" y="710"/>
                      <a:pt x="12647" y="0"/>
                      <a:pt x="10775" y="0"/>
                    </a:cubicBezTo>
                    <a:cubicBezTo>
                      <a:pt x="8902" y="0"/>
                      <a:pt x="7303" y="714"/>
                      <a:pt x="6672" y="3294"/>
                    </a:cubicBezTo>
                    <a:cubicBezTo>
                      <a:pt x="6486" y="4054"/>
                      <a:pt x="6628" y="5438"/>
                      <a:pt x="6628" y="6300"/>
                    </a:cubicBezTo>
                    <a:cubicBezTo>
                      <a:pt x="6628" y="7473"/>
                      <a:pt x="6572" y="8297"/>
                      <a:pt x="6904" y="9262"/>
                    </a:cubicBezTo>
                    <a:cubicBezTo>
                      <a:pt x="7479" y="10934"/>
                      <a:pt x="8026" y="12336"/>
                      <a:pt x="8756" y="13231"/>
                    </a:cubicBezTo>
                    <a:cubicBezTo>
                      <a:pt x="5913" y="13828"/>
                      <a:pt x="3991" y="15526"/>
                      <a:pt x="2695" y="16187"/>
                    </a:cubicBezTo>
                    <a:cubicBezTo>
                      <a:pt x="13" y="17556"/>
                      <a:pt x="0" y="19054"/>
                      <a:pt x="0" y="19054"/>
                    </a:cubicBezTo>
                    <a:lnTo>
                      <a:pt x="0" y="21600"/>
                    </a:lnTo>
                    <a:lnTo>
                      <a:pt x="21600" y="21597"/>
                    </a:lnTo>
                    <a:lnTo>
                      <a:pt x="21600" y="19054"/>
                    </a:lnTo>
                    <a:cubicBezTo>
                      <a:pt x="21600" y="19054"/>
                      <a:pt x="21587" y="17551"/>
                      <a:pt x="18895" y="16182"/>
                    </a:cubicBezTo>
                    <a:close/>
                    <a:moveTo>
                      <a:pt x="18895" y="16182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4240051" y="1903405"/>
            <a:ext cx="3732489" cy="3699524"/>
            <a:chOff x="4240051" y="1903405"/>
            <a:chExt cx="3732489" cy="3699524"/>
          </a:xfrm>
        </p:grpSpPr>
        <p:grpSp>
          <p:nvGrpSpPr>
            <p:cNvPr id="83" name="Group 82"/>
            <p:cNvGrpSpPr/>
            <p:nvPr/>
          </p:nvGrpSpPr>
          <p:grpSpPr>
            <a:xfrm>
              <a:off x="4240051" y="1903405"/>
              <a:ext cx="3732489" cy="3699524"/>
              <a:chOff x="4039911" y="1848202"/>
              <a:chExt cx="4108611" cy="4072324"/>
            </a:xfrm>
          </p:grpSpPr>
          <p:sp>
            <p:nvSpPr>
              <p:cNvPr id="84" name="Block Arc 83"/>
              <p:cNvSpPr/>
              <p:nvPr/>
            </p:nvSpPr>
            <p:spPr>
              <a:xfrm rot="210717">
                <a:off x="4264764" y="2073054"/>
                <a:ext cx="3662475" cy="3662475"/>
              </a:xfrm>
              <a:prstGeom prst="blockArc">
                <a:avLst>
                  <a:gd name="adj1" fmla="val 10545816"/>
                  <a:gd name="adj2" fmla="val 15728497"/>
                  <a:gd name="adj3" fmla="val 22371"/>
                </a:avLst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Block Arc 84"/>
              <p:cNvSpPr/>
              <p:nvPr/>
            </p:nvSpPr>
            <p:spPr>
              <a:xfrm rot="5610717">
                <a:off x="4261195" y="2073053"/>
                <a:ext cx="3662475" cy="3662475"/>
              </a:xfrm>
              <a:prstGeom prst="blockArc">
                <a:avLst>
                  <a:gd name="adj1" fmla="val 10545816"/>
                  <a:gd name="adj2" fmla="val 15728497"/>
                  <a:gd name="adj3" fmla="val 22371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Block Arc 85"/>
              <p:cNvSpPr/>
              <p:nvPr/>
            </p:nvSpPr>
            <p:spPr>
              <a:xfrm rot="11010717">
                <a:off x="4261194" y="2033199"/>
                <a:ext cx="3662475" cy="3662475"/>
              </a:xfrm>
              <a:prstGeom prst="blockArc">
                <a:avLst>
                  <a:gd name="adj1" fmla="val 10545816"/>
                  <a:gd name="adj2" fmla="val 15728497"/>
                  <a:gd name="adj3" fmla="val 22371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Block Arc 86"/>
              <p:cNvSpPr/>
              <p:nvPr/>
            </p:nvSpPr>
            <p:spPr>
              <a:xfrm rot="16410717">
                <a:off x="4264763" y="2078584"/>
                <a:ext cx="3662475" cy="3662475"/>
              </a:xfrm>
              <a:prstGeom prst="blockArc">
                <a:avLst>
                  <a:gd name="adj1" fmla="val 10545816"/>
                  <a:gd name="adj2" fmla="val 15728497"/>
                  <a:gd name="adj3" fmla="val 22371"/>
                </a:avLst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Isosceles Triangle 87"/>
              <p:cNvSpPr/>
              <p:nvPr/>
            </p:nvSpPr>
            <p:spPr>
              <a:xfrm rot="5400000">
                <a:off x="5615079" y="2090661"/>
                <a:ext cx="1399318" cy="914400"/>
              </a:xfrm>
              <a:prstGeom prst="triangl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9" name="Isosceles Triangle 88"/>
              <p:cNvSpPr/>
              <p:nvPr/>
            </p:nvSpPr>
            <p:spPr>
              <a:xfrm rot="10800000">
                <a:off x="6749204" y="3665827"/>
                <a:ext cx="1399318" cy="914400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0" name="Isosceles Triangle 89"/>
              <p:cNvSpPr/>
              <p:nvPr/>
            </p:nvSpPr>
            <p:spPr>
              <a:xfrm rot="16200000">
                <a:off x="5174036" y="4763667"/>
                <a:ext cx="1399318" cy="914400"/>
              </a:xfrm>
              <a:prstGeom prst="triangl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Isosceles Triangle 90"/>
              <p:cNvSpPr/>
              <p:nvPr/>
            </p:nvSpPr>
            <p:spPr>
              <a:xfrm>
                <a:off x="4039911" y="3233885"/>
                <a:ext cx="1399318" cy="914400"/>
              </a:xfrm>
              <a:prstGeom prst="triangl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3" name="TextBox 72"/>
            <p:cNvSpPr txBox="1"/>
            <p:nvPr/>
          </p:nvSpPr>
          <p:spPr>
            <a:xfrm>
              <a:off x="5875505" y="2333575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 smtClean="0">
                  <a:solidFill>
                    <a:schemeClr val="bg1"/>
                  </a:solidFill>
                  <a:latin typeface="Lato Black" panose="020F0A02020204030203" pitchFamily="34" charset="0"/>
                  <a:cs typeface="Clear Sans" panose="020B0503030202020304" pitchFamily="34" charset="0"/>
                </a:rPr>
                <a:t>01</a:t>
              </a:r>
              <a:endParaRPr lang="en-US" sz="2000" b="1" dirty="0">
                <a:solidFill>
                  <a:schemeClr val="bg1"/>
                </a:solidFill>
                <a:latin typeface="Lato Black" panose="020F0A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7095517" y="3592817"/>
              <a:ext cx="4828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 smtClean="0">
                  <a:solidFill>
                    <a:schemeClr val="bg1"/>
                  </a:solidFill>
                  <a:latin typeface="Lato Black" panose="020F0A02020204030203" pitchFamily="34" charset="0"/>
                  <a:cs typeface="Clear Sans" panose="020B0503030202020304" pitchFamily="34" charset="0"/>
                </a:rPr>
                <a:t>02</a:t>
              </a:r>
              <a:endParaRPr lang="en-US" sz="2000" b="1" dirty="0">
                <a:solidFill>
                  <a:schemeClr val="bg1"/>
                </a:solidFill>
                <a:latin typeface="Lato Black" panose="020F0A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875505" y="4757382"/>
              <a:ext cx="48282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 smtClean="0">
                  <a:solidFill>
                    <a:schemeClr val="bg1"/>
                  </a:solidFill>
                  <a:latin typeface="Lato Black" panose="020F0A02020204030203" pitchFamily="34" charset="0"/>
                  <a:cs typeface="Clear Sans" panose="020B0503030202020304" pitchFamily="34" charset="0"/>
                </a:rPr>
                <a:t>03</a:t>
              </a:r>
              <a:endParaRPr lang="en-US" sz="2000" b="1" dirty="0">
                <a:solidFill>
                  <a:schemeClr val="bg1"/>
                </a:solidFill>
                <a:latin typeface="Lato Black" panose="020F0A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4634247" y="3592817"/>
              <a:ext cx="482825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000" b="1" dirty="0" smtClean="0">
                  <a:solidFill>
                    <a:schemeClr val="bg1"/>
                  </a:solidFill>
                  <a:latin typeface="Lato Black" panose="020F0A02020204030203" pitchFamily="34" charset="0"/>
                  <a:cs typeface="Clear Sans" panose="020B0503030202020304" pitchFamily="34" charset="0"/>
                </a:rPr>
                <a:t>04</a:t>
              </a:r>
              <a:endParaRPr lang="en-US" sz="2000" b="1" dirty="0">
                <a:solidFill>
                  <a:schemeClr val="bg1"/>
                </a:solidFill>
                <a:latin typeface="Lato Black" panose="020F0A02020204030203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2426848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Function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8" name="Oval 3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1" name="Rounded Rectangle 4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111" name="Oval 110"/>
          <p:cNvSpPr/>
          <p:nvPr/>
        </p:nvSpPr>
        <p:spPr>
          <a:xfrm>
            <a:off x="8227679" y="2326560"/>
            <a:ext cx="316677" cy="3184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13" name="Oval 112"/>
          <p:cNvSpPr/>
          <p:nvPr/>
        </p:nvSpPr>
        <p:spPr>
          <a:xfrm>
            <a:off x="8227677" y="3649578"/>
            <a:ext cx="316677" cy="318494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8227676" y="4936289"/>
            <a:ext cx="316677" cy="3184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17" name="Oval 116"/>
          <p:cNvSpPr/>
          <p:nvPr/>
        </p:nvSpPr>
        <p:spPr>
          <a:xfrm>
            <a:off x="3666679" y="2326989"/>
            <a:ext cx="316677" cy="318494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19" name="Oval 118"/>
          <p:cNvSpPr/>
          <p:nvPr/>
        </p:nvSpPr>
        <p:spPr>
          <a:xfrm>
            <a:off x="3666678" y="3650007"/>
            <a:ext cx="316677" cy="3184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21" name="Oval 120"/>
          <p:cNvSpPr/>
          <p:nvPr/>
        </p:nvSpPr>
        <p:spPr>
          <a:xfrm>
            <a:off x="3666677" y="4936719"/>
            <a:ext cx="316677" cy="318494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sz="8800">
              <a:solidFill>
                <a:schemeClr val="bg1"/>
              </a:solidFill>
            </a:endParaRPr>
          </a:p>
        </p:txBody>
      </p:sp>
      <p:grpSp>
        <p:nvGrpSpPr>
          <p:cNvPr id="122" name="Group 121"/>
          <p:cNvGrpSpPr/>
          <p:nvPr/>
        </p:nvGrpSpPr>
        <p:grpSpPr>
          <a:xfrm>
            <a:off x="8665817" y="1987000"/>
            <a:ext cx="2200332" cy="893271"/>
            <a:chOff x="1618318" y="2220559"/>
            <a:chExt cx="2200332" cy="893271"/>
          </a:xfrm>
        </p:grpSpPr>
        <p:sp>
          <p:nvSpPr>
            <p:cNvPr id="123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Trading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8665817" y="3335968"/>
            <a:ext cx="2200332" cy="893271"/>
            <a:chOff x="1618318" y="2220559"/>
            <a:chExt cx="2200332" cy="893271"/>
          </a:xfrm>
        </p:grpSpPr>
        <p:sp>
          <p:nvSpPr>
            <p:cNvPr id="126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Financing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665817" y="4634450"/>
            <a:ext cx="2200332" cy="893271"/>
            <a:chOff x="1618318" y="2220559"/>
            <a:chExt cx="2200332" cy="893271"/>
          </a:xfrm>
        </p:grpSpPr>
        <p:sp>
          <p:nvSpPr>
            <p:cNvPr id="129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Risk Taking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1309410" y="1987000"/>
            <a:ext cx="2206507" cy="893271"/>
            <a:chOff x="1679271" y="2220559"/>
            <a:chExt cx="2206507" cy="893271"/>
          </a:xfrm>
        </p:grpSpPr>
        <p:sp>
          <p:nvSpPr>
            <p:cNvPr id="132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1309410" y="3335968"/>
            <a:ext cx="2206507" cy="893271"/>
            <a:chOff x="1679271" y="2220559"/>
            <a:chExt cx="2206507" cy="893271"/>
          </a:xfrm>
        </p:grpSpPr>
        <p:sp>
          <p:nvSpPr>
            <p:cNvPr id="135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Operating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1309410" y="4624743"/>
            <a:ext cx="2206507" cy="893271"/>
            <a:chOff x="1679271" y="2220559"/>
            <a:chExt cx="2206507" cy="893271"/>
          </a:xfrm>
        </p:grpSpPr>
        <p:sp>
          <p:nvSpPr>
            <p:cNvPr id="138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Labeling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600338" y="2078953"/>
            <a:ext cx="2983544" cy="3483285"/>
            <a:chOff x="4600338" y="2078953"/>
            <a:chExt cx="2983544" cy="3483285"/>
          </a:xfrm>
        </p:grpSpPr>
        <p:sp>
          <p:nvSpPr>
            <p:cNvPr id="53" name="Freeform 5"/>
            <p:cNvSpPr>
              <a:spLocks/>
            </p:cNvSpPr>
            <p:nvPr/>
          </p:nvSpPr>
          <p:spPr bwMode="auto">
            <a:xfrm>
              <a:off x="4600338" y="2904400"/>
              <a:ext cx="1491772" cy="1715536"/>
            </a:xfrm>
            <a:custGeom>
              <a:avLst/>
              <a:gdLst>
                <a:gd name="T0" fmla="*/ 0 w 600"/>
                <a:gd name="T1" fmla="*/ 690 h 690"/>
                <a:gd name="T2" fmla="*/ 600 w 600"/>
                <a:gd name="T3" fmla="*/ 368 h 690"/>
                <a:gd name="T4" fmla="*/ 2 w 600"/>
                <a:gd name="T5" fmla="*/ 0 h 690"/>
                <a:gd name="T6" fmla="*/ 0 w 600"/>
                <a:gd name="T7" fmla="*/ 69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690">
                  <a:moveTo>
                    <a:pt x="0" y="690"/>
                  </a:moveTo>
                  <a:lnTo>
                    <a:pt x="600" y="368"/>
                  </a:lnTo>
                  <a:lnTo>
                    <a:pt x="2" y="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chemeClr val="accent3"/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"/>
            <p:cNvSpPr>
              <a:spLocks/>
            </p:cNvSpPr>
            <p:nvPr/>
          </p:nvSpPr>
          <p:spPr bwMode="auto">
            <a:xfrm>
              <a:off x="6092110" y="2904400"/>
              <a:ext cx="1491772" cy="1715536"/>
            </a:xfrm>
            <a:custGeom>
              <a:avLst/>
              <a:gdLst>
                <a:gd name="T0" fmla="*/ 600 w 600"/>
                <a:gd name="T1" fmla="*/ 690 h 690"/>
                <a:gd name="T2" fmla="*/ 0 w 600"/>
                <a:gd name="T3" fmla="*/ 368 h 690"/>
                <a:gd name="T4" fmla="*/ 597 w 600"/>
                <a:gd name="T5" fmla="*/ 0 h 690"/>
                <a:gd name="T6" fmla="*/ 600 w 600"/>
                <a:gd name="T7" fmla="*/ 690 h 6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690">
                  <a:moveTo>
                    <a:pt x="600" y="690"/>
                  </a:moveTo>
                  <a:lnTo>
                    <a:pt x="0" y="368"/>
                  </a:lnTo>
                  <a:lnTo>
                    <a:pt x="597" y="0"/>
                  </a:lnTo>
                  <a:lnTo>
                    <a:pt x="600" y="69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7"/>
            <p:cNvSpPr>
              <a:spLocks/>
            </p:cNvSpPr>
            <p:nvPr/>
          </p:nvSpPr>
          <p:spPr bwMode="auto">
            <a:xfrm>
              <a:off x="6092110" y="2078953"/>
              <a:ext cx="1484313" cy="1740399"/>
            </a:xfrm>
            <a:custGeom>
              <a:avLst/>
              <a:gdLst>
                <a:gd name="T0" fmla="*/ 597 w 597"/>
                <a:gd name="T1" fmla="*/ 332 h 700"/>
                <a:gd name="T2" fmla="*/ 0 w 597"/>
                <a:gd name="T3" fmla="*/ 700 h 700"/>
                <a:gd name="T4" fmla="*/ 0 w 597"/>
                <a:gd name="T5" fmla="*/ 0 h 700"/>
                <a:gd name="T6" fmla="*/ 597 w 597"/>
                <a:gd name="T7" fmla="*/ 332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7" h="700">
                  <a:moveTo>
                    <a:pt x="597" y="332"/>
                  </a:moveTo>
                  <a:lnTo>
                    <a:pt x="0" y="700"/>
                  </a:lnTo>
                  <a:lnTo>
                    <a:pt x="0" y="0"/>
                  </a:lnTo>
                  <a:lnTo>
                    <a:pt x="597" y="332"/>
                  </a:lnTo>
                  <a:close/>
                </a:path>
              </a:pathLst>
            </a:custGeom>
            <a:solidFill>
              <a:schemeClr val="accent3"/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8"/>
            <p:cNvSpPr>
              <a:spLocks/>
            </p:cNvSpPr>
            <p:nvPr/>
          </p:nvSpPr>
          <p:spPr bwMode="auto">
            <a:xfrm>
              <a:off x="4605311" y="2078953"/>
              <a:ext cx="1486799" cy="1740399"/>
            </a:xfrm>
            <a:custGeom>
              <a:avLst/>
              <a:gdLst>
                <a:gd name="T0" fmla="*/ 0 w 598"/>
                <a:gd name="T1" fmla="*/ 332 h 700"/>
                <a:gd name="T2" fmla="*/ 598 w 598"/>
                <a:gd name="T3" fmla="*/ 700 h 700"/>
                <a:gd name="T4" fmla="*/ 597 w 598"/>
                <a:gd name="T5" fmla="*/ 0 h 700"/>
                <a:gd name="T6" fmla="*/ 0 w 598"/>
                <a:gd name="T7" fmla="*/ 332 h 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8" h="700">
                  <a:moveTo>
                    <a:pt x="0" y="332"/>
                  </a:moveTo>
                  <a:lnTo>
                    <a:pt x="598" y="700"/>
                  </a:lnTo>
                  <a:lnTo>
                    <a:pt x="597" y="0"/>
                  </a:lnTo>
                  <a:lnTo>
                    <a:pt x="0" y="33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9"/>
            <p:cNvSpPr>
              <a:spLocks/>
            </p:cNvSpPr>
            <p:nvPr/>
          </p:nvSpPr>
          <p:spPr bwMode="auto">
            <a:xfrm>
              <a:off x="6092110" y="3816866"/>
              <a:ext cx="1491772" cy="1745372"/>
            </a:xfrm>
            <a:custGeom>
              <a:avLst/>
              <a:gdLst>
                <a:gd name="T0" fmla="*/ 600 w 600"/>
                <a:gd name="T1" fmla="*/ 323 h 702"/>
                <a:gd name="T2" fmla="*/ 0 w 600"/>
                <a:gd name="T3" fmla="*/ 702 h 702"/>
                <a:gd name="T4" fmla="*/ 0 w 600"/>
                <a:gd name="T5" fmla="*/ 0 h 702"/>
                <a:gd name="T6" fmla="*/ 600 w 600"/>
                <a:gd name="T7" fmla="*/ 323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702">
                  <a:moveTo>
                    <a:pt x="600" y="323"/>
                  </a:moveTo>
                  <a:lnTo>
                    <a:pt x="0" y="702"/>
                  </a:lnTo>
                  <a:lnTo>
                    <a:pt x="0" y="0"/>
                  </a:lnTo>
                  <a:lnTo>
                    <a:pt x="600" y="323"/>
                  </a:lnTo>
                  <a:close/>
                </a:path>
              </a:pathLst>
            </a:custGeom>
            <a:solidFill>
              <a:schemeClr val="accent3"/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10"/>
            <p:cNvSpPr>
              <a:spLocks/>
            </p:cNvSpPr>
            <p:nvPr/>
          </p:nvSpPr>
          <p:spPr bwMode="auto">
            <a:xfrm>
              <a:off x="4600338" y="3816866"/>
              <a:ext cx="1491772" cy="1745372"/>
            </a:xfrm>
            <a:custGeom>
              <a:avLst/>
              <a:gdLst>
                <a:gd name="T0" fmla="*/ 0 w 600"/>
                <a:gd name="T1" fmla="*/ 323 h 702"/>
                <a:gd name="T2" fmla="*/ 600 w 600"/>
                <a:gd name="T3" fmla="*/ 702 h 702"/>
                <a:gd name="T4" fmla="*/ 599 w 600"/>
                <a:gd name="T5" fmla="*/ 0 h 702"/>
                <a:gd name="T6" fmla="*/ 0 w 600"/>
                <a:gd name="T7" fmla="*/ 323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0" h="702">
                  <a:moveTo>
                    <a:pt x="0" y="323"/>
                  </a:moveTo>
                  <a:lnTo>
                    <a:pt x="600" y="702"/>
                  </a:lnTo>
                  <a:lnTo>
                    <a:pt x="599" y="0"/>
                  </a:lnTo>
                  <a:lnTo>
                    <a:pt x="0" y="32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1"/>
            <p:cNvSpPr>
              <a:spLocks/>
            </p:cNvSpPr>
            <p:nvPr/>
          </p:nvSpPr>
          <p:spPr bwMode="auto">
            <a:xfrm>
              <a:off x="5487941" y="3451382"/>
              <a:ext cx="604168" cy="688701"/>
            </a:xfrm>
            <a:custGeom>
              <a:avLst/>
              <a:gdLst>
                <a:gd name="T0" fmla="*/ 0 w 243"/>
                <a:gd name="T1" fmla="*/ 277 h 277"/>
                <a:gd name="T2" fmla="*/ 243 w 243"/>
                <a:gd name="T3" fmla="*/ 148 h 277"/>
                <a:gd name="T4" fmla="*/ 2 w 243"/>
                <a:gd name="T5" fmla="*/ 0 h 277"/>
                <a:gd name="T6" fmla="*/ 0 w 243"/>
                <a:gd name="T7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277">
                  <a:moveTo>
                    <a:pt x="0" y="277"/>
                  </a:moveTo>
                  <a:lnTo>
                    <a:pt x="243" y="148"/>
                  </a:lnTo>
                  <a:lnTo>
                    <a:pt x="2" y="0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12"/>
            <p:cNvSpPr>
              <a:spLocks/>
            </p:cNvSpPr>
            <p:nvPr/>
          </p:nvSpPr>
          <p:spPr bwMode="auto">
            <a:xfrm>
              <a:off x="6092110" y="3451382"/>
              <a:ext cx="601681" cy="688701"/>
            </a:xfrm>
            <a:custGeom>
              <a:avLst/>
              <a:gdLst>
                <a:gd name="T0" fmla="*/ 242 w 242"/>
                <a:gd name="T1" fmla="*/ 277 h 277"/>
                <a:gd name="T2" fmla="*/ 0 w 242"/>
                <a:gd name="T3" fmla="*/ 148 h 277"/>
                <a:gd name="T4" fmla="*/ 241 w 242"/>
                <a:gd name="T5" fmla="*/ 0 h 277"/>
                <a:gd name="T6" fmla="*/ 242 w 242"/>
                <a:gd name="T7" fmla="*/ 277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277">
                  <a:moveTo>
                    <a:pt x="242" y="277"/>
                  </a:moveTo>
                  <a:lnTo>
                    <a:pt x="0" y="148"/>
                  </a:lnTo>
                  <a:lnTo>
                    <a:pt x="241" y="0"/>
                  </a:lnTo>
                  <a:lnTo>
                    <a:pt x="242" y="277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13"/>
            <p:cNvSpPr>
              <a:spLocks/>
            </p:cNvSpPr>
            <p:nvPr/>
          </p:nvSpPr>
          <p:spPr bwMode="auto">
            <a:xfrm>
              <a:off x="6092110" y="3118221"/>
              <a:ext cx="599195" cy="701133"/>
            </a:xfrm>
            <a:custGeom>
              <a:avLst/>
              <a:gdLst>
                <a:gd name="T0" fmla="*/ 241 w 241"/>
                <a:gd name="T1" fmla="*/ 134 h 282"/>
                <a:gd name="T2" fmla="*/ 0 w 241"/>
                <a:gd name="T3" fmla="*/ 282 h 282"/>
                <a:gd name="T4" fmla="*/ 0 w 241"/>
                <a:gd name="T5" fmla="*/ 0 h 282"/>
                <a:gd name="T6" fmla="*/ 241 w 241"/>
                <a:gd name="T7" fmla="*/ 13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1" h="282">
                  <a:moveTo>
                    <a:pt x="241" y="134"/>
                  </a:moveTo>
                  <a:lnTo>
                    <a:pt x="0" y="282"/>
                  </a:lnTo>
                  <a:lnTo>
                    <a:pt x="0" y="0"/>
                  </a:lnTo>
                  <a:lnTo>
                    <a:pt x="241" y="13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14"/>
            <p:cNvSpPr>
              <a:spLocks/>
            </p:cNvSpPr>
            <p:nvPr/>
          </p:nvSpPr>
          <p:spPr bwMode="auto">
            <a:xfrm>
              <a:off x="5492914" y="3118221"/>
              <a:ext cx="599195" cy="701133"/>
            </a:xfrm>
            <a:custGeom>
              <a:avLst/>
              <a:gdLst>
                <a:gd name="T0" fmla="*/ 0 w 241"/>
                <a:gd name="T1" fmla="*/ 134 h 282"/>
                <a:gd name="T2" fmla="*/ 241 w 241"/>
                <a:gd name="T3" fmla="*/ 282 h 282"/>
                <a:gd name="T4" fmla="*/ 240 w 241"/>
                <a:gd name="T5" fmla="*/ 0 h 282"/>
                <a:gd name="T6" fmla="*/ 0 w 241"/>
                <a:gd name="T7" fmla="*/ 134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1" h="282">
                  <a:moveTo>
                    <a:pt x="0" y="134"/>
                  </a:moveTo>
                  <a:lnTo>
                    <a:pt x="241" y="282"/>
                  </a:lnTo>
                  <a:lnTo>
                    <a:pt x="240" y="0"/>
                  </a:lnTo>
                  <a:lnTo>
                    <a:pt x="0" y="13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15"/>
            <p:cNvSpPr>
              <a:spLocks/>
            </p:cNvSpPr>
            <p:nvPr/>
          </p:nvSpPr>
          <p:spPr bwMode="auto">
            <a:xfrm>
              <a:off x="6092110" y="3819352"/>
              <a:ext cx="601681" cy="701133"/>
            </a:xfrm>
            <a:custGeom>
              <a:avLst/>
              <a:gdLst>
                <a:gd name="T0" fmla="*/ 242 w 242"/>
                <a:gd name="T1" fmla="*/ 129 h 282"/>
                <a:gd name="T2" fmla="*/ 0 w 242"/>
                <a:gd name="T3" fmla="*/ 282 h 282"/>
                <a:gd name="T4" fmla="*/ 0 w 242"/>
                <a:gd name="T5" fmla="*/ 0 h 282"/>
                <a:gd name="T6" fmla="*/ 242 w 242"/>
                <a:gd name="T7" fmla="*/ 12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2" h="282">
                  <a:moveTo>
                    <a:pt x="242" y="129"/>
                  </a:moveTo>
                  <a:lnTo>
                    <a:pt x="0" y="282"/>
                  </a:lnTo>
                  <a:lnTo>
                    <a:pt x="0" y="0"/>
                  </a:lnTo>
                  <a:lnTo>
                    <a:pt x="242" y="12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16"/>
            <p:cNvSpPr>
              <a:spLocks/>
            </p:cNvSpPr>
            <p:nvPr/>
          </p:nvSpPr>
          <p:spPr bwMode="auto">
            <a:xfrm>
              <a:off x="5487941" y="3819352"/>
              <a:ext cx="604168" cy="701133"/>
            </a:xfrm>
            <a:custGeom>
              <a:avLst/>
              <a:gdLst>
                <a:gd name="T0" fmla="*/ 0 w 243"/>
                <a:gd name="T1" fmla="*/ 129 h 282"/>
                <a:gd name="T2" fmla="*/ 243 w 243"/>
                <a:gd name="T3" fmla="*/ 282 h 282"/>
                <a:gd name="T4" fmla="*/ 242 w 243"/>
                <a:gd name="T5" fmla="*/ 0 h 282"/>
                <a:gd name="T6" fmla="*/ 0 w 243"/>
                <a:gd name="T7" fmla="*/ 129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3" h="282">
                  <a:moveTo>
                    <a:pt x="0" y="129"/>
                  </a:moveTo>
                  <a:lnTo>
                    <a:pt x="243" y="282"/>
                  </a:lnTo>
                  <a:lnTo>
                    <a:pt x="242" y="0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3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6439459" y="4484056"/>
              <a:ext cx="406439" cy="406439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70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3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4" name="AutoShape 60"/>
            <p:cNvSpPr>
              <a:spLocks/>
            </p:cNvSpPr>
            <p:nvPr/>
          </p:nvSpPr>
          <p:spPr bwMode="auto">
            <a:xfrm>
              <a:off x="5340457" y="4505567"/>
              <a:ext cx="347119" cy="347116"/>
            </a:xfrm>
            <a:custGeom>
              <a:avLst/>
              <a:gdLst>
                <a:gd name="T0" fmla="*/ 197644 w 21600"/>
                <a:gd name="T1" fmla="*/ 197644 h 21592"/>
                <a:gd name="T2" fmla="*/ 197644 w 21600"/>
                <a:gd name="T3" fmla="*/ 197644 h 21592"/>
                <a:gd name="T4" fmla="*/ 197644 w 21600"/>
                <a:gd name="T5" fmla="*/ 197644 h 21592"/>
                <a:gd name="T6" fmla="*/ 197644 w 21600"/>
                <a:gd name="T7" fmla="*/ 197644 h 2159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92">
                  <a:moveTo>
                    <a:pt x="16719" y="11484"/>
                  </a:moveTo>
                  <a:cubicBezTo>
                    <a:pt x="16972" y="11823"/>
                    <a:pt x="17102" y="12217"/>
                    <a:pt x="17111" y="12666"/>
                  </a:cubicBezTo>
                  <a:cubicBezTo>
                    <a:pt x="17118" y="13118"/>
                    <a:pt x="16986" y="13503"/>
                    <a:pt x="16719" y="13825"/>
                  </a:cubicBezTo>
                  <a:lnTo>
                    <a:pt x="10660" y="21039"/>
                  </a:lnTo>
                  <a:cubicBezTo>
                    <a:pt x="10393" y="21361"/>
                    <a:pt x="10061" y="21530"/>
                    <a:pt x="9664" y="21548"/>
                  </a:cubicBezTo>
                  <a:cubicBezTo>
                    <a:pt x="9270" y="21568"/>
                    <a:pt x="8950" y="21398"/>
                    <a:pt x="8704" y="21039"/>
                  </a:cubicBezTo>
                  <a:lnTo>
                    <a:pt x="991" y="10768"/>
                  </a:lnTo>
                  <a:cubicBezTo>
                    <a:pt x="721" y="10408"/>
                    <a:pt x="488" y="9960"/>
                    <a:pt x="293" y="9416"/>
                  </a:cubicBezTo>
                  <a:cubicBezTo>
                    <a:pt x="98" y="8878"/>
                    <a:pt x="0" y="8375"/>
                    <a:pt x="0" y="7918"/>
                  </a:cubicBezTo>
                  <a:lnTo>
                    <a:pt x="0" y="1668"/>
                  </a:lnTo>
                  <a:cubicBezTo>
                    <a:pt x="0" y="1216"/>
                    <a:pt x="134" y="825"/>
                    <a:pt x="401" y="497"/>
                  </a:cubicBezTo>
                  <a:cubicBezTo>
                    <a:pt x="671" y="166"/>
                    <a:pt x="1003" y="0"/>
                    <a:pt x="1392" y="0"/>
                  </a:cubicBezTo>
                  <a:lnTo>
                    <a:pt x="6619" y="0"/>
                  </a:lnTo>
                  <a:cubicBezTo>
                    <a:pt x="6811" y="0"/>
                    <a:pt x="7016" y="28"/>
                    <a:pt x="7237" y="83"/>
                  </a:cubicBezTo>
                  <a:cubicBezTo>
                    <a:pt x="7456" y="138"/>
                    <a:pt x="7677" y="224"/>
                    <a:pt x="7899" y="336"/>
                  </a:cubicBezTo>
                  <a:cubicBezTo>
                    <a:pt x="8120" y="451"/>
                    <a:pt x="8332" y="580"/>
                    <a:pt x="8524" y="724"/>
                  </a:cubicBezTo>
                  <a:cubicBezTo>
                    <a:pt x="8719" y="865"/>
                    <a:pt x="8880" y="1021"/>
                    <a:pt x="9005" y="1185"/>
                  </a:cubicBezTo>
                  <a:lnTo>
                    <a:pt x="16719" y="11484"/>
                  </a:lnTo>
                  <a:close/>
                  <a:moveTo>
                    <a:pt x="3603" y="5922"/>
                  </a:moveTo>
                  <a:cubicBezTo>
                    <a:pt x="3964" y="5922"/>
                    <a:pt x="4279" y="5761"/>
                    <a:pt x="4548" y="5441"/>
                  </a:cubicBezTo>
                  <a:cubicBezTo>
                    <a:pt x="4815" y="5116"/>
                    <a:pt x="4952" y="4740"/>
                    <a:pt x="4952" y="4311"/>
                  </a:cubicBezTo>
                  <a:cubicBezTo>
                    <a:pt x="4952" y="3862"/>
                    <a:pt x="4815" y="3477"/>
                    <a:pt x="4548" y="3160"/>
                  </a:cubicBezTo>
                  <a:cubicBezTo>
                    <a:pt x="4281" y="2844"/>
                    <a:pt x="3966" y="2686"/>
                    <a:pt x="3603" y="2686"/>
                  </a:cubicBezTo>
                  <a:cubicBezTo>
                    <a:pt x="3227" y="2686"/>
                    <a:pt x="2908" y="2844"/>
                    <a:pt x="2643" y="3160"/>
                  </a:cubicBezTo>
                  <a:cubicBezTo>
                    <a:pt x="2378" y="3477"/>
                    <a:pt x="2246" y="3862"/>
                    <a:pt x="2246" y="4311"/>
                  </a:cubicBezTo>
                  <a:cubicBezTo>
                    <a:pt x="2246" y="4739"/>
                    <a:pt x="2378" y="5116"/>
                    <a:pt x="2643" y="5441"/>
                  </a:cubicBezTo>
                  <a:cubicBezTo>
                    <a:pt x="2905" y="5761"/>
                    <a:pt x="3225" y="5922"/>
                    <a:pt x="3603" y="5922"/>
                  </a:cubicBezTo>
                  <a:moveTo>
                    <a:pt x="21198" y="11510"/>
                  </a:moveTo>
                  <a:cubicBezTo>
                    <a:pt x="21465" y="11852"/>
                    <a:pt x="21599" y="12252"/>
                    <a:pt x="21599" y="12709"/>
                  </a:cubicBezTo>
                  <a:cubicBezTo>
                    <a:pt x="21599" y="13167"/>
                    <a:pt x="21465" y="13558"/>
                    <a:pt x="21198" y="13880"/>
                  </a:cubicBezTo>
                  <a:lnTo>
                    <a:pt x="15163" y="21093"/>
                  </a:lnTo>
                  <a:cubicBezTo>
                    <a:pt x="14896" y="21415"/>
                    <a:pt x="14564" y="21582"/>
                    <a:pt x="14174" y="21591"/>
                  </a:cubicBezTo>
                  <a:cubicBezTo>
                    <a:pt x="13782" y="21600"/>
                    <a:pt x="13450" y="21433"/>
                    <a:pt x="13183" y="21093"/>
                  </a:cubicBezTo>
                  <a:lnTo>
                    <a:pt x="13044" y="20903"/>
                  </a:lnTo>
                  <a:lnTo>
                    <a:pt x="18963" y="13825"/>
                  </a:lnTo>
                  <a:cubicBezTo>
                    <a:pt x="19230" y="13503"/>
                    <a:pt x="19365" y="13118"/>
                    <a:pt x="19360" y="12660"/>
                  </a:cubicBezTo>
                  <a:cubicBezTo>
                    <a:pt x="19355" y="12206"/>
                    <a:pt x="19223" y="11812"/>
                    <a:pt x="18963" y="11484"/>
                  </a:cubicBezTo>
                  <a:lnTo>
                    <a:pt x="11247" y="1185"/>
                  </a:lnTo>
                  <a:cubicBezTo>
                    <a:pt x="11009" y="865"/>
                    <a:pt x="10689" y="604"/>
                    <a:pt x="10282" y="408"/>
                  </a:cubicBezTo>
                  <a:cubicBezTo>
                    <a:pt x="9873" y="210"/>
                    <a:pt x="9484" y="83"/>
                    <a:pt x="9109" y="28"/>
                  </a:cubicBezTo>
                  <a:lnTo>
                    <a:pt x="11112" y="28"/>
                  </a:lnTo>
                  <a:cubicBezTo>
                    <a:pt x="11502" y="28"/>
                    <a:pt x="11935" y="141"/>
                    <a:pt x="12406" y="365"/>
                  </a:cubicBezTo>
                  <a:cubicBezTo>
                    <a:pt x="12878" y="589"/>
                    <a:pt x="13236" y="874"/>
                    <a:pt x="13481" y="1213"/>
                  </a:cubicBezTo>
                  <a:lnTo>
                    <a:pt x="21198" y="1151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sp>
          <p:nvSpPr>
            <p:cNvPr id="85" name="AutoShape 127"/>
            <p:cNvSpPr>
              <a:spLocks/>
            </p:cNvSpPr>
            <p:nvPr/>
          </p:nvSpPr>
          <p:spPr bwMode="auto">
            <a:xfrm>
              <a:off x="4878008" y="3615851"/>
              <a:ext cx="309688" cy="308449"/>
            </a:xfrm>
            <a:custGeom>
              <a:avLst/>
              <a:gdLst>
                <a:gd name="T0" fmla="*/ 198438 w 21600"/>
                <a:gd name="T1" fmla="*/ 197644 h 21600"/>
                <a:gd name="T2" fmla="*/ 198438 w 21600"/>
                <a:gd name="T3" fmla="*/ 197644 h 21600"/>
                <a:gd name="T4" fmla="*/ 198438 w 21600"/>
                <a:gd name="T5" fmla="*/ 197644 h 21600"/>
                <a:gd name="T6" fmla="*/ 198438 w 21600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21139" y="11870"/>
                  </a:moveTo>
                  <a:cubicBezTo>
                    <a:pt x="21267" y="11870"/>
                    <a:pt x="21374" y="11920"/>
                    <a:pt x="21462" y="12023"/>
                  </a:cubicBezTo>
                  <a:cubicBezTo>
                    <a:pt x="21553" y="12129"/>
                    <a:pt x="21599" y="12261"/>
                    <a:pt x="21599" y="12417"/>
                  </a:cubicBezTo>
                  <a:lnTo>
                    <a:pt x="21599" y="21053"/>
                  </a:lnTo>
                  <a:cubicBezTo>
                    <a:pt x="21599" y="21418"/>
                    <a:pt x="21448" y="21599"/>
                    <a:pt x="21139" y="21599"/>
                  </a:cubicBezTo>
                  <a:lnTo>
                    <a:pt x="457" y="21599"/>
                  </a:lnTo>
                  <a:cubicBezTo>
                    <a:pt x="154" y="21599"/>
                    <a:pt x="0" y="21417"/>
                    <a:pt x="0" y="21053"/>
                  </a:cubicBezTo>
                  <a:lnTo>
                    <a:pt x="0" y="12417"/>
                  </a:lnTo>
                  <a:cubicBezTo>
                    <a:pt x="0" y="12267"/>
                    <a:pt x="46" y="12138"/>
                    <a:pt x="134" y="12029"/>
                  </a:cubicBezTo>
                  <a:cubicBezTo>
                    <a:pt x="225" y="11923"/>
                    <a:pt x="332" y="11870"/>
                    <a:pt x="457" y="11870"/>
                  </a:cubicBezTo>
                  <a:lnTo>
                    <a:pt x="3143" y="11870"/>
                  </a:lnTo>
                  <a:cubicBezTo>
                    <a:pt x="3267" y="11870"/>
                    <a:pt x="3375" y="11920"/>
                    <a:pt x="3466" y="12023"/>
                  </a:cubicBezTo>
                  <a:cubicBezTo>
                    <a:pt x="3554" y="12129"/>
                    <a:pt x="3600" y="12261"/>
                    <a:pt x="3600" y="12416"/>
                  </a:cubicBezTo>
                  <a:lnTo>
                    <a:pt x="3600" y="17281"/>
                  </a:lnTo>
                  <a:lnTo>
                    <a:pt x="18004" y="17281"/>
                  </a:lnTo>
                  <a:lnTo>
                    <a:pt x="18004" y="12416"/>
                  </a:lnTo>
                  <a:cubicBezTo>
                    <a:pt x="18004" y="12267"/>
                    <a:pt x="18050" y="12137"/>
                    <a:pt x="18138" y="12029"/>
                  </a:cubicBezTo>
                  <a:cubicBezTo>
                    <a:pt x="18229" y="11923"/>
                    <a:pt x="18337" y="11870"/>
                    <a:pt x="18461" y="11870"/>
                  </a:cubicBezTo>
                  <a:lnTo>
                    <a:pt x="21139" y="11870"/>
                  </a:lnTo>
                  <a:close/>
                  <a:moveTo>
                    <a:pt x="17379" y="7426"/>
                  </a:moveTo>
                  <a:cubicBezTo>
                    <a:pt x="17558" y="7640"/>
                    <a:pt x="17619" y="7822"/>
                    <a:pt x="17561" y="7969"/>
                  </a:cubicBezTo>
                  <a:cubicBezTo>
                    <a:pt x="17502" y="8110"/>
                    <a:pt x="17350" y="8187"/>
                    <a:pt x="17108" y="8187"/>
                  </a:cubicBezTo>
                  <a:lnTo>
                    <a:pt x="13509" y="8187"/>
                  </a:lnTo>
                  <a:lnTo>
                    <a:pt x="13509" y="15201"/>
                  </a:lnTo>
                  <a:cubicBezTo>
                    <a:pt x="13509" y="15513"/>
                    <a:pt x="13421" y="15771"/>
                    <a:pt x="13247" y="15983"/>
                  </a:cubicBezTo>
                  <a:cubicBezTo>
                    <a:pt x="13071" y="16194"/>
                    <a:pt x="12856" y="16300"/>
                    <a:pt x="12596" y="16300"/>
                  </a:cubicBezTo>
                  <a:lnTo>
                    <a:pt x="8998" y="16300"/>
                  </a:lnTo>
                  <a:cubicBezTo>
                    <a:pt x="8741" y="16300"/>
                    <a:pt x="8528" y="16194"/>
                    <a:pt x="8359" y="15983"/>
                  </a:cubicBezTo>
                  <a:cubicBezTo>
                    <a:pt x="8190" y="15771"/>
                    <a:pt x="8104" y="15513"/>
                    <a:pt x="8104" y="15201"/>
                  </a:cubicBezTo>
                  <a:lnTo>
                    <a:pt x="8104" y="8187"/>
                  </a:lnTo>
                  <a:lnTo>
                    <a:pt x="4506" y="8187"/>
                  </a:lnTo>
                  <a:cubicBezTo>
                    <a:pt x="4251" y="8187"/>
                    <a:pt x="4097" y="8110"/>
                    <a:pt x="4048" y="7969"/>
                  </a:cubicBezTo>
                  <a:cubicBezTo>
                    <a:pt x="4002" y="7822"/>
                    <a:pt x="4065" y="7640"/>
                    <a:pt x="4237" y="7426"/>
                  </a:cubicBezTo>
                  <a:lnTo>
                    <a:pt x="10141" y="323"/>
                  </a:lnTo>
                  <a:cubicBezTo>
                    <a:pt x="10320" y="108"/>
                    <a:pt x="10538" y="0"/>
                    <a:pt x="10795" y="0"/>
                  </a:cubicBezTo>
                  <a:cubicBezTo>
                    <a:pt x="11049" y="0"/>
                    <a:pt x="11262" y="108"/>
                    <a:pt x="11443" y="323"/>
                  </a:cubicBezTo>
                  <a:lnTo>
                    <a:pt x="17379" y="742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sp>
          <p:nvSpPr>
            <p:cNvPr id="86" name="Freeform 21"/>
            <p:cNvSpPr>
              <a:spLocks noEditPoints="1"/>
            </p:cNvSpPr>
            <p:nvPr/>
          </p:nvSpPr>
          <p:spPr bwMode="auto">
            <a:xfrm>
              <a:off x="5359840" y="2660803"/>
              <a:ext cx="350770" cy="400652"/>
            </a:xfrm>
            <a:custGeom>
              <a:avLst/>
              <a:gdLst>
                <a:gd name="T0" fmla="*/ 432 w 504"/>
                <a:gd name="T1" fmla="*/ 541 h 577"/>
                <a:gd name="T2" fmla="*/ 407 w 504"/>
                <a:gd name="T3" fmla="*/ 541 h 577"/>
                <a:gd name="T4" fmla="*/ 504 w 504"/>
                <a:gd name="T5" fmla="*/ 361 h 577"/>
                <a:gd name="T6" fmla="*/ 341 w 504"/>
                <a:gd name="T7" fmla="*/ 152 h 577"/>
                <a:gd name="T8" fmla="*/ 382 w 504"/>
                <a:gd name="T9" fmla="*/ 75 h 577"/>
                <a:gd name="T10" fmla="*/ 374 w 504"/>
                <a:gd name="T11" fmla="*/ 50 h 577"/>
                <a:gd name="T12" fmla="*/ 277 w 504"/>
                <a:gd name="T13" fmla="*/ 3 h 577"/>
                <a:gd name="T14" fmla="*/ 263 w 504"/>
                <a:gd name="T15" fmla="*/ 2 h 577"/>
                <a:gd name="T16" fmla="*/ 252 w 504"/>
                <a:gd name="T17" fmla="*/ 12 h 577"/>
                <a:gd name="T18" fmla="*/ 137 w 504"/>
                <a:gd name="T19" fmla="*/ 230 h 577"/>
                <a:gd name="T20" fmla="*/ 153 w 504"/>
                <a:gd name="T21" fmla="*/ 280 h 577"/>
                <a:gd name="T22" fmla="*/ 137 w 504"/>
                <a:gd name="T23" fmla="*/ 313 h 577"/>
                <a:gd name="T24" fmla="*/ 202 w 504"/>
                <a:gd name="T25" fmla="*/ 344 h 577"/>
                <a:gd name="T26" fmla="*/ 217 w 504"/>
                <a:gd name="T27" fmla="*/ 312 h 577"/>
                <a:gd name="T28" fmla="*/ 217 w 504"/>
                <a:gd name="T29" fmla="*/ 312 h 577"/>
                <a:gd name="T30" fmla="*/ 267 w 504"/>
                <a:gd name="T31" fmla="*/ 293 h 577"/>
                <a:gd name="T32" fmla="*/ 306 w 504"/>
                <a:gd name="T33" fmla="*/ 219 h 577"/>
                <a:gd name="T34" fmla="*/ 432 w 504"/>
                <a:gd name="T35" fmla="*/ 361 h 577"/>
                <a:gd name="T36" fmla="*/ 288 w 504"/>
                <a:gd name="T37" fmla="*/ 505 h 577"/>
                <a:gd name="T38" fmla="*/ 180 w 504"/>
                <a:gd name="T39" fmla="*/ 469 h 577"/>
                <a:gd name="T40" fmla="*/ 180 w 504"/>
                <a:gd name="T41" fmla="*/ 451 h 577"/>
                <a:gd name="T42" fmla="*/ 198 w 504"/>
                <a:gd name="T43" fmla="*/ 433 h 577"/>
                <a:gd name="T44" fmla="*/ 288 w 504"/>
                <a:gd name="T45" fmla="*/ 433 h 577"/>
                <a:gd name="T46" fmla="*/ 288 w 504"/>
                <a:gd name="T47" fmla="*/ 397 h 577"/>
                <a:gd name="T48" fmla="*/ 149 w 504"/>
                <a:gd name="T49" fmla="*/ 397 h 577"/>
                <a:gd name="T50" fmla="*/ 75 w 504"/>
                <a:gd name="T51" fmla="*/ 397 h 577"/>
                <a:gd name="T52" fmla="*/ 0 w 504"/>
                <a:gd name="T53" fmla="*/ 397 h 577"/>
                <a:gd name="T54" fmla="*/ 0 w 504"/>
                <a:gd name="T55" fmla="*/ 433 h 577"/>
                <a:gd name="T56" fmla="*/ 85 w 504"/>
                <a:gd name="T57" fmla="*/ 433 h 577"/>
                <a:gd name="T58" fmla="*/ 90 w 504"/>
                <a:gd name="T59" fmla="*/ 433 h 577"/>
                <a:gd name="T60" fmla="*/ 108 w 504"/>
                <a:gd name="T61" fmla="*/ 451 h 577"/>
                <a:gd name="T62" fmla="*/ 108 w 504"/>
                <a:gd name="T63" fmla="*/ 469 h 577"/>
                <a:gd name="T64" fmla="*/ 108 w 504"/>
                <a:gd name="T65" fmla="*/ 541 h 577"/>
                <a:gd name="T66" fmla="*/ 36 w 504"/>
                <a:gd name="T67" fmla="*/ 577 h 577"/>
                <a:gd name="T68" fmla="*/ 504 w 504"/>
                <a:gd name="T69" fmla="*/ 577 h 577"/>
                <a:gd name="T70" fmla="*/ 432 w 504"/>
                <a:gd name="T71" fmla="*/ 541 h 577"/>
                <a:gd name="T72" fmla="*/ 306 w 504"/>
                <a:gd name="T73" fmla="*/ 49 h 577"/>
                <a:gd name="T74" fmla="*/ 294 w 504"/>
                <a:gd name="T75" fmla="*/ 61 h 577"/>
                <a:gd name="T76" fmla="*/ 212 w 504"/>
                <a:gd name="T77" fmla="*/ 217 h 577"/>
                <a:gd name="T78" fmla="*/ 180 w 504"/>
                <a:gd name="T79" fmla="*/ 202 h 577"/>
                <a:gd name="T80" fmla="*/ 182 w 504"/>
                <a:gd name="T81" fmla="*/ 195 h 577"/>
                <a:gd name="T82" fmla="*/ 261 w 504"/>
                <a:gd name="T83" fmla="*/ 48 h 577"/>
                <a:gd name="T84" fmla="*/ 272 w 504"/>
                <a:gd name="T85" fmla="*/ 38 h 577"/>
                <a:gd name="T86" fmla="*/ 286 w 504"/>
                <a:gd name="T87" fmla="*/ 39 h 577"/>
                <a:gd name="T88" fmla="*/ 306 w 504"/>
                <a:gd name="T89" fmla="*/ 49 h 577"/>
                <a:gd name="T90" fmla="*/ 306 w 504"/>
                <a:gd name="T91" fmla="*/ 4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04" h="577">
                  <a:moveTo>
                    <a:pt x="432" y="541"/>
                  </a:moveTo>
                  <a:cubicBezTo>
                    <a:pt x="407" y="541"/>
                    <a:pt x="407" y="541"/>
                    <a:pt x="407" y="541"/>
                  </a:cubicBezTo>
                  <a:cubicBezTo>
                    <a:pt x="466" y="502"/>
                    <a:pt x="504" y="436"/>
                    <a:pt x="504" y="361"/>
                  </a:cubicBezTo>
                  <a:cubicBezTo>
                    <a:pt x="504" y="260"/>
                    <a:pt x="435" y="175"/>
                    <a:pt x="341" y="152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6" y="65"/>
                    <a:pt x="383" y="54"/>
                    <a:pt x="374" y="50"/>
                  </a:cubicBezTo>
                  <a:cubicBezTo>
                    <a:pt x="277" y="3"/>
                    <a:pt x="277" y="3"/>
                    <a:pt x="277" y="3"/>
                  </a:cubicBezTo>
                  <a:cubicBezTo>
                    <a:pt x="272" y="1"/>
                    <a:pt x="267" y="0"/>
                    <a:pt x="263" y="2"/>
                  </a:cubicBezTo>
                  <a:cubicBezTo>
                    <a:pt x="258" y="4"/>
                    <a:pt x="254" y="7"/>
                    <a:pt x="252" y="12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28" y="249"/>
                    <a:pt x="135" y="272"/>
                    <a:pt x="153" y="280"/>
                  </a:cubicBezTo>
                  <a:cubicBezTo>
                    <a:pt x="137" y="313"/>
                    <a:pt x="137" y="313"/>
                    <a:pt x="137" y="313"/>
                  </a:cubicBezTo>
                  <a:cubicBezTo>
                    <a:pt x="202" y="344"/>
                    <a:pt x="202" y="344"/>
                    <a:pt x="202" y="344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17" y="312"/>
                    <a:pt x="217" y="312"/>
                    <a:pt x="217" y="312"/>
                  </a:cubicBezTo>
                  <a:cubicBezTo>
                    <a:pt x="235" y="320"/>
                    <a:pt x="257" y="312"/>
                    <a:pt x="267" y="293"/>
                  </a:cubicBezTo>
                  <a:cubicBezTo>
                    <a:pt x="306" y="219"/>
                    <a:pt x="306" y="219"/>
                    <a:pt x="306" y="219"/>
                  </a:cubicBezTo>
                  <a:cubicBezTo>
                    <a:pt x="377" y="228"/>
                    <a:pt x="432" y="288"/>
                    <a:pt x="432" y="361"/>
                  </a:cubicBezTo>
                  <a:cubicBezTo>
                    <a:pt x="432" y="440"/>
                    <a:pt x="367" y="505"/>
                    <a:pt x="288" y="505"/>
                  </a:cubicBezTo>
                  <a:cubicBezTo>
                    <a:pt x="252" y="505"/>
                    <a:pt x="205" y="491"/>
                    <a:pt x="180" y="469"/>
                  </a:cubicBezTo>
                  <a:cubicBezTo>
                    <a:pt x="180" y="451"/>
                    <a:pt x="180" y="451"/>
                    <a:pt x="180" y="451"/>
                  </a:cubicBezTo>
                  <a:cubicBezTo>
                    <a:pt x="180" y="441"/>
                    <a:pt x="188" y="433"/>
                    <a:pt x="198" y="433"/>
                  </a:cubicBezTo>
                  <a:cubicBezTo>
                    <a:pt x="288" y="433"/>
                    <a:pt x="288" y="433"/>
                    <a:pt x="288" y="433"/>
                  </a:cubicBezTo>
                  <a:cubicBezTo>
                    <a:pt x="288" y="397"/>
                    <a:pt x="288" y="397"/>
                    <a:pt x="288" y="397"/>
                  </a:cubicBezTo>
                  <a:cubicBezTo>
                    <a:pt x="149" y="397"/>
                    <a:pt x="149" y="397"/>
                    <a:pt x="149" y="397"/>
                  </a:cubicBezTo>
                  <a:cubicBezTo>
                    <a:pt x="75" y="397"/>
                    <a:pt x="75" y="397"/>
                    <a:pt x="75" y="397"/>
                  </a:cubicBezTo>
                  <a:cubicBezTo>
                    <a:pt x="0" y="397"/>
                    <a:pt x="0" y="397"/>
                    <a:pt x="0" y="397"/>
                  </a:cubicBezTo>
                  <a:cubicBezTo>
                    <a:pt x="0" y="433"/>
                    <a:pt x="0" y="433"/>
                    <a:pt x="0" y="433"/>
                  </a:cubicBezTo>
                  <a:cubicBezTo>
                    <a:pt x="85" y="433"/>
                    <a:pt x="85" y="433"/>
                    <a:pt x="85" y="433"/>
                  </a:cubicBezTo>
                  <a:cubicBezTo>
                    <a:pt x="90" y="433"/>
                    <a:pt x="90" y="433"/>
                    <a:pt x="90" y="433"/>
                  </a:cubicBezTo>
                  <a:cubicBezTo>
                    <a:pt x="100" y="433"/>
                    <a:pt x="108" y="441"/>
                    <a:pt x="108" y="451"/>
                  </a:cubicBezTo>
                  <a:cubicBezTo>
                    <a:pt x="108" y="469"/>
                    <a:pt x="108" y="469"/>
                    <a:pt x="108" y="469"/>
                  </a:cubicBezTo>
                  <a:cubicBezTo>
                    <a:pt x="108" y="541"/>
                    <a:pt x="108" y="541"/>
                    <a:pt x="108" y="541"/>
                  </a:cubicBezTo>
                  <a:cubicBezTo>
                    <a:pt x="68" y="541"/>
                    <a:pt x="36" y="537"/>
                    <a:pt x="36" y="577"/>
                  </a:cubicBezTo>
                  <a:cubicBezTo>
                    <a:pt x="504" y="577"/>
                    <a:pt x="504" y="577"/>
                    <a:pt x="504" y="577"/>
                  </a:cubicBezTo>
                  <a:cubicBezTo>
                    <a:pt x="504" y="537"/>
                    <a:pt x="472" y="541"/>
                    <a:pt x="432" y="541"/>
                  </a:cubicBezTo>
                  <a:close/>
                  <a:moveTo>
                    <a:pt x="306" y="49"/>
                  </a:moveTo>
                  <a:cubicBezTo>
                    <a:pt x="301" y="51"/>
                    <a:pt x="297" y="55"/>
                    <a:pt x="294" y="61"/>
                  </a:cubicBezTo>
                  <a:cubicBezTo>
                    <a:pt x="212" y="217"/>
                    <a:pt x="212" y="217"/>
                    <a:pt x="212" y="217"/>
                  </a:cubicBezTo>
                  <a:cubicBezTo>
                    <a:pt x="180" y="202"/>
                    <a:pt x="180" y="202"/>
                    <a:pt x="180" y="202"/>
                  </a:cubicBezTo>
                  <a:cubicBezTo>
                    <a:pt x="181" y="199"/>
                    <a:pt x="181" y="197"/>
                    <a:pt x="182" y="195"/>
                  </a:cubicBezTo>
                  <a:cubicBezTo>
                    <a:pt x="261" y="48"/>
                    <a:pt x="261" y="48"/>
                    <a:pt x="261" y="48"/>
                  </a:cubicBezTo>
                  <a:cubicBezTo>
                    <a:pt x="263" y="43"/>
                    <a:pt x="267" y="40"/>
                    <a:pt x="272" y="38"/>
                  </a:cubicBezTo>
                  <a:cubicBezTo>
                    <a:pt x="276" y="36"/>
                    <a:pt x="281" y="37"/>
                    <a:pt x="286" y="39"/>
                  </a:cubicBezTo>
                  <a:cubicBezTo>
                    <a:pt x="306" y="49"/>
                    <a:pt x="306" y="49"/>
                    <a:pt x="306" y="49"/>
                  </a:cubicBezTo>
                  <a:cubicBezTo>
                    <a:pt x="306" y="49"/>
                    <a:pt x="306" y="49"/>
                    <a:pt x="306" y="4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AutoShape 49"/>
            <p:cNvSpPr>
              <a:spLocks/>
            </p:cNvSpPr>
            <p:nvPr/>
          </p:nvSpPr>
          <p:spPr bwMode="auto">
            <a:xfrm>
              <a:off x="7005639" y="3606562"/>
              <a:ext cx="293938" cy="295118"/>
            </a:xfrm>
            <a:custGeom>
              <a:avLst/>
              <a:gdLst>
                <a:gd name="T0" fmla="*/ 197644 w 21600"/>
                <a:gd name="T1" fmla="*/ 198438 h 21600"/>
                <a:gd name="T2" fmla="*/ 197644 w 21600"/>
                <a:gd name="T3" fmla="*/ 198438 h 21600"/>
                <a:gd name="T4" fmla="*/ 197644 w 21600"/>
                <a:gd name="T5" fmla="*/ 198438 h 21600"/>
                <a:gd name="T6" fmla="*/ 197644 w 21600"/>
                <a:gd name="T7" fmla="*/ 198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3143" y="21047"/>
                  </a:moveTo>
                  <a:cubicBezTo>
                    <a:pt x="3143" y="21200"/>
                    <a:pt x="3101" y="21329"/>
                    <a:pt x="3025" y="21435"/>
                  </a:cubicBezTo>
                  <a:cubicBezTo>
                    <a:pt x="2947" y="21544"/>
                    <a:pt x="2841" y="21599"/>
                    <a:pt x="2707" y="21599"/>
                  </a:cubicBezTo>
                  <a:lnTo>
                    <a:pt x="457" y="21599"/>
                  </a:lnTo>
                  <a:cubicBezTo>
                    <a:pt x="154" y="21599"/>
                    <a:pt x="0" y="21414"/>
                    <a:pt x="0" y="21047"/>
                  </a:cubicBezTo>
                  <a:lnTo>
                    <a:pt x="0" y="17393"/>
                  </a:lnTo>
                  <a:cubicBezTo>
                    <a:pt x="0" y="17244"/>
                    <a:pt x="46" y="17114"/>
                    <a:pt x="134" y="17006"/>
                  </a:cubicBezTo>
                  <a:cubicBezTo>
                    <a:pt x="225" y="16900"/>
                    <a:pt x="332" y="16844"/>
                    <a:pt x="457" y="16844"/>
                  </a:cubicBezTo>
                  <a:lnTo>
                    <a:pt x="2707" y="16844"/>
                  </a:lnTo>
                  <a:cubicBezTo>
                    <a:pt x="2834" y="16844"/>
                    <a:pt x="2937" y="16900"/>
                    <a:pt x="3018" y="17006"/>
                  </a:cubicBezTo>
                  <a:cubicBezTo>
                    <a:pt x="3101" y="17114"/>
                    <a:pt x="3143" y="17244"/>
                    <a:pt x="3143" y="17393"/>
                  </a:cubicBezTo>
                  <a:lnTo>
                    <a:pt x="3143" y="21047"/>
                  </a:lnTo>
                  <a:close/>
                  <a:moveTo>
                    <a:pt x="7757" y="21047"/>
                  </a:moveTo>
                  <a:cubicBezTo>
                    <a:pt x="7757" y="21200"/>
                    <a:pt x="7715" y="21329"/>
                    <a:pt x="7634" y="21435"/>
                  </a:cubicBezTo>
                  <a:cubicBezTo>
                    <a:pt x="7551" y="21544"/>
                    <a:pt x="7448" y="21599"/>
                    <a:pt x="7324" y="21599"/>
                  </a:cubicBezTo>
                  <a:lnTo>
                    <a:pt x="5062" y="21599"/>
                  </a:lnTo>
                  <a:cubicBezTo>
                    <a:pt x="4934" y="21599"/>
                    <a:pt x="4829" y="21544"/>
                    <a:pt x="4739" y="21435"/>
                  </a:cubicBezTo>
                  <a:cubicBezTo>
                    <a:pt x="4648" y="21329"/>
                    <a:pt x="4604" y="21200"/>
                    <a:pt x="4604" y="21047"/>
                  </a:cubicBezTo>
                  <a:lnTo>
                    <a:pt x="4604" y="14947"/>
                  </a:lnTo>
                  <a:cubicBezTo>
                    <a:pt x="4604" y="14797"/>
                    <a:pt x="4648" y="14668"/>
                    <a:pt x="4739" y="14559"/>
                  </a:cubicBezTo>
                  <a:cubicBezTo>
                    <a:pt x="4829" y="14453"/>
                    <a:pt x="4934" y="14398"/>
                    <a:pt x="5062" y="14398"/>
                  </a:cubicBezTo>
                  <a:lnTo>
                    <a:pt x="7324" y="14398"/>
                  </a:lnTo>
                  <a:cubicBezTo>
                    <a:pt x="7448" y="14398"/>
                    <a:pt x="7551" y="14453"/>
                    <a:pt x="7634" y="14559"/>
                  </a:cubicBezTo>
                  <a:cubicBezTo>
                    <a:pt x="7715" y="14668"/>
                    <a:pt x="7757" y="14797"/>
                    <a:pt x="7757" y="14947"/>
                  </a:cubicBezTo>
                  <a:lnTo>
                    <a:pt x="7757" y="21047"/>
                  </a:lnTo>
                  <a:close/>
                  <a:moveTo>
                    <a:pt x="12388" y="21047"/>
                  </a:moveTo>
                  <a:cubicBezTo>
                    <a:pt x="12388" y="21200"/>
                    <a:pt x="12342" y="21329"/>
                    <a:pt x="12251" y="21435"/>
                  </a:cubicBezTo>
                  <a:cubicBezTo>
                    <a:pt x="12165" y="21544"/>
                    <a:pt x="12055" y="21599"/>
                    <a:pt x="11928" y="21599"/>
                  </a:cubicBezTo>
                  <a:lnTo>
                    <a:pt x="9666" y="21599"/>
                  </a:lnTo>
                  <a:cubicBezTo>
                    <a:pt x="9541" y="21599"/>
                    <a:pt x="9434" y="21544"/>
                    <a:pt x="9343" y="21435"/>
                  </a:cubicBezTo>
                  <a:cubicBezTo>
                    <a:pt x="9255" y="21329"/>
                    <a:pt x="9208" y="21200"/>
                    <a:pt x="9208" y="21047"/>
                  </a:cubicBezTo>
                  <a:lnTo>
                    <a:pt x="9208" y="11546"/>
                  </a:lnTo>
                  <a:cubicBezTo>
                    <a:pt x="9208" y="11393"/>
                    <a:pt x="9255" y="11264"/>
                    <a:pt x="9343" y="11158"/>
                  </a:cubicBezTo>
                  <a:cubicBezTo>
                    <a:pt x="9434" y="11049"/>
                    <a:pt x="9541" y="10996"/>
                    <a:pt x="9666" y="10996"/>
                  </a:cubicBezTo>
                  <a:lnTo>
                    <a:pt x="11928" y="10996"/>
                  </a:lnTo>
                  <a:cubicBezTo>
                    <a:pt x="12055" y="10996"/>
                    <a:pt x="12165" y="11049"/>
                    <a:pt x="12251" y="11158"/>
                  </a:cubicBezTo>
                  <a:cubicBezTo>
                    <a:pt x="12342" y="11264"/>
                    <a:pt x="12388" y="11393"/>
                    <a:pt x="12388" y="11546"/>
                  </a:cubicBezTo>
                  <a:lnTo>
                    <a:pt x="12388" y="21047"/>
                  </a:lnTo>
                  <a:close/>
                  <a:moveTo>
                    <a:pt x="16993" y="21047"/>
                  </a:moveTo>
                  <a:cubicBezTo>
                    <a:pt x="16993" y="21200"/>
                    <a:pt x="16946" y="21329"/>
                    <a:pt x="16856" y="21435"/>
                  </a:cubicBezTo>
                  <a:cubicBezTo>
                    <a:pt x="16767" y="21544"/>
                    <a:pt x="16660" y="21599"/>
                    <a:pt x="16535" y="21599"/>
                  </a:cubicBezTo>
                  <a:lnTo>
                    <a:pt x="14285" y="21599"/>
                  </a:lnTo>
                  <a:cubicBezTo>
                    <a:pt x="14158" y="21599"/>
                    <a:pt x="14055" y="21544"/>
                    <a:pt x="13974" y="21435"/>
                  </a:cubicBezTo>
                  <a:cubicBezTo>
                    <a:pt x="13894" y="21329"/>
                    <a:pt x="13850" y="21200"/>
                    <a:pt x="13850" y="21047"/>
                  </a:cubicBezTo>
                  <a:lnTo>
                    <a:pt x="13850" y="7058"/>
                  </a:lnTo>
                  <a:cubicBezTo>
                    <a:pt x="13850" y="6908"/>
                    <a:pt x="13891" y="6781"/>
                    <a:pt x="13967" y="6670"/>
                  </a:cubicBezTo>
                  <a:cubicBezTo>
                    <a:pt x="14045" y="6564"/>
                    <a:pt x="14151" y="6511"/>
                    <a:pt x="14285" y="6511"/>
                  </a:cubicBezTo>
                  <a:lnTo>
                    <a:pt x="16535" y="6511"/>
                  </a:lnTo>
                  <a:cubicBezTo>
                    <a:pt x="16660" y="6511"/>
                    <a:pt x="16767" y="6561"/>
                    <a:pt x="16855" y="6664"/>
                  </a:cubicBezTo>
                  <a:cubicBezTo>
                    <a:pt x="16946" y="6767"/>
                    <a:pt x="16993" y="6899"/>
                    <a:pt x="16993" y="7058"/>
                  </a:cubicBezTo>
                  <a:lnTo>
                    <a:pt x="16993" y="21047"/>
                  </a:lnTo>
                  <a:close/>
                  <a:moveTo>
                    <a:pt x="21599" y="21047"/>
                  </a:moveTo>
                  <a:cubicBezTo>
                    <a:pt x="21599" y="21414"/>
                    <a:pt x="21448" y="21599"/>
                    <a:pt x="21139" y="21599"/>
                  </a:cubicBezTo>
                  <a:lnTo>
                    <a:pt x="18914" y="21599"/>
                  </a:lnTo>
                  <a:cubicBezTo>
                    <a:pt x="18611" y="21599"/>
                    <a:pt x="18456" y="21414"/>
                    <a:pt x="18456" y="21047"/>
                  </a:cubicBezTo>
                  <a:lnTo>
                    <a:pt x="18456" y="549"/>
                  </a:lnTo>
                  <a:cubicBezTo>
                    <a:pt x="18456" y="182"/>
                    <a:pt x="18608" y="0"/>
                    <a:pt x="18914" y="0"/>
                  </a:cubicBezTo>
                  <a:lnTo>
                    <a:pt x="21139" y="0"/>
                  </a:lnTo>
                  <a:cubicBezTo>
                    <a:pt x="21445" y="0"/>
                    <a:pt x="21599" y="182"/>
                    <a:pt x="21599" y="549"/>
                  </a:cubicBezTo>
                  <a:lnTo>
                    <a:pt x="21599" y="210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sp>
          <p:nvSpPr>
            <p:cNvPr id="88" name="Freeform 328"/>
            <p:cNvSpPr>
              <a:spLocks noChangeAspect="1" noChangeArrowheads="1"/>
            </p:cNvSpPr>
            <p:nvPr/>
          </p:nvSpPr>
          <p:spPr bwMode="auto">
            <a:xfrm>
              <a:off x="6365778" y="2754917"/>
              <a:ext cx="468488" cy="261365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43072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6" grpId="0"/>
      <p:bldP spid="111" grpId="0" animBg="1"/>
      <p:bldP spid="113" grpId="0" animBg="1"/>
      <p:bldP spid="115" grpId="0" animBg="1"/>
      <p:bldP spid="117" grpId="0" animBg="1"/>
      <p:bldP spid="119" grpId="0" animBg="1"/>
      <p:bldP spid="121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131168" y="1977576"/>
            <a:ext cx="3954292" cy="7165560"/>
            <a:chOff x="4131168" y="1977576"/>
            <a:chExt cx="3954292" cy="7165560"/>
          </a:xfrm>
        </p:grpSpPr>
        <p:grpSp>
          <p:nvGrpSpPr>
            <p:cNvPr id="18" name="Group 17"/>
            <p:cNvGrpSpPr/>
            <p:nvPr/>
          </p:nvGrpSpPr>
          <p:grpSpPr>
            <a:xfrm>
              <a:off x="4131168" y="1977576"/>
              <a:ext cx="3954292" cy="7165560"/>
              <a:chOff x="4131168" y="2209800"/>
              <a:chExt cx="3954292" cy="7165560"/>
            </a:xfrm>
          </p:grpSpPr>
          <p:sp>
            <p:nvSpPr>
              <p:cNvPr id="19" name="Shape 1026"/>
              <p:cNvSpPr/>
              <p:nvPr/>
            </p:nvSpPr>
            <p:spPr>
              <a:xfrm rot="16200000">
                <a:off x="2525534" y="3815434"/>
                <a:ext cx="7165560" cy="395429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640" y="18837"/>
                    </a:moveTo>
                    <a:cubicBezTo>
                      <a:pt x="13190" y="18837"/>
                      <a:pt x="11205" y="15239"/>
                      <a:pt x="11205" y="10800"/>
                    </a:cubicBezTo>
                    <a:cubicBezTo>
                      <a:pt x="11205" y="6361"/>
                      <a:pt x="13190" y="2762"/>
                      <a:pt x="15640" y="2762"/>
                    </a:cubicBezTo>
                    <a:cubicBezTo>
                      <a:pt x="18090" y="2762"/>
                      <a:pt x="20076" y="6361"/>
                      <a:pt x="20076" y="10800"/>
                    </a:cubicBezTo>
                    <a:cubicBezTo>
                      <a:pt x="20076" y="15239"/>
                      <a:pt x="18090" y="18837"/>
                      <a:pt x="15640" y="18837"/>
                    </a:cubicBezTo>
                    <a:close/>
                    <a:moveTo>
                      <a:pt x="15640" y="0"/>
                    </a:moveTo>
                    <a:cubicBezTo>
                      <a:pt x="12538" y="0"/>
                      <a:pt x="9990" y="4295"/>
                      <a:pt x="9707" y="9783"/>
                    </a:cubicBezTo>
                    <a:lnTo>
                      <a:pt x="9307" y="9783"/>
                    </a:lnTo>
                    <a:lnTo>
                      <a:pt x="9307" y="9333"/>
                    </a:lnTo>
                    <a:lnTo>
                      <a:pt x="0" y="9333"/>
                    </a:lnTo>
                    <a:lnTo>
                      <a:pt x="0" y="12267"/>
                    </a:lnTo>
                    <a:lnTo>
                      <a:pt x="9307" y="12267"/>
                    </a:lnTo>
                    <a:lnTo>
                      <a:pt x="9307" y="11817"/>
                    </a:lnTo>
                    <a:lnTo>
                      <a:pt x="9707" y="11817"/>
                    </a:lnTo>
                    <a:cubicBezTo>
                      <a:pt x="9990" y="17305"/>
                      <a:pt x="12538" y="21600"/>
                      <a:pt x="15640" y="21600"/>
                    </a:cubicBezTo>
                    <a:cubicBezTo>
                      <a:pt x="18932" y="21600"/>
                      <a:pt x="21600" y="16765"/>
                      <a:pt x="21600" y="10800"/>
                    </a:cubicBezTo>
                    <a:cubicBezTo>
                      <a:pt x="21600" y="4835"/>
                      <a:pt x="18932" y="0"/>
                      <a:pt x="15640" y="0"/>
                    </a:cubicBezTo>
                    <a:close/>
                  </a:path>
                </a:pathLst>
              </a:custGeom>
              <a:solidFill>
                <a:srgbClr val="404040"/>
              </a:solidFill>
              <a:ln w="12700">
                <a:miter lim="400000"/>
              </a:ln>
            </p:spPr>
            <p:txBody>
              <a:bodyPr lIns="38100" tIns="38100" rIns="38100" bIns="38100" anchor="ctr"/>
              <a:lstStyle/>
              <a:p>
                <a:pPr lvl="0">
                  <a:defRPr sz="3200">
                    <a:solidFill>
                      <a:srgbClr val="FFFFFF"/>
                    </a:solidFill>
                    <a:latin typeface="Helvetica Light"/>
                    <a:ea typeface="Helvetica Light"/>
                    <a:cs typeface="Helvetica Light"/>
                    <a:sym typeface="Helvetica Light"/>
                  </a:defRPr>
                </a:pPr>
                <a:endParaRPr/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4658741" y="2723139"/>
                <a:ext cx="2900154" cy="2904579"/>
                <a:chOff x="4658741" y="2736586"/>
                <a:chExt cx="2900154" cy="2904579"/>
              </a:xfrm>
            </p:grpSpPr>
            <p:sp>
              <p:nvSpPr>
                <p:cNvPr id="32" name="Shape 1027"/>
                <p:cNvSpPr/>
                <p:nvPr/>
              </p:nvSpPr>
              <p:spPr>
                <a:xfrm rot="16200000">
                  <a:off x="4806630" y="2592073"/>
                  <a:ext cx="1449341" cy="174512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1759" y="19326"/>
                      </a:moveTo>
                      <a:cubicBezTo>
                        <a:pt x="11759" y="18816"/>
                        <a:pt x="11554" y="18347"/>
                        <a:pt x="11213" y="17968"/>
                      </a:cubicBezTo>
                      <a:lnTo>
                        <a:pt x="21600" y="17968"/>
                      </a:lnTo>
                      <a:cubicBezTo>
                        <a:pt x="21600" y="8054"/>
                        <a:pt x="11933" y="16"/>
                        <a:pt x="0" y="0"/>
                      </a:cubicBezTo>
                      <a:lnTo>
                        <a:pt x="0" y="17968"/>
                      </a:lnTo>
                      <a:lnTo>
                        <a:pt x="6830" y="17968"/>
                      </a:lnTo>
                      <a:cubicBezTo>
                        <a:pt x="6489" y="18347"/>
                        <a:pt x="6284" y="18816"/>
                        <a:pt x="6284" y="19326"/>
                      </a:cubicBezTo>
                      <a:cubicBezTo>
                        <a:pt x="6284" y="20582"/>
                        <a:pt x="7510" y="21600"/>
                        <a:pt x="9022" y="21600"/>
                      </a:cubicBezTo>
                      <a:cubicBezTo>
                        <a:pt x="10534" y="21600"/>
                        <a:pt x="11759" y="20582"/>
                        <a:pt x="11759" y="19326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63500">
                  <a:solidFill>
                    <a:srgbClr val="FFFFFF"/>
                  </a:solidFill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lvl="0">
                    <a:defRPr sz="3200">
                      <a:solidFill>
                        <a:srgbClr val="FFFFFF"/>
                      </a:solidFill>
                      <a:latin typeface="Helvetica Light"/>
                      <a:ea typeface="Helvetica Light"/>
                      <a:cs typeface="Helvetica Light"/>
                      <a:sym typeface="Helvetica Light"/>
                    </a:defRPr>
                  </a:pPr>
                  <a:endParaRPr/>
                </a:p>
              </p:txBody>
            </p:sp>
            <p:sp>
              <p:nvSpPr>
                <p:cNvPr id="33" name="Shape 1028"/>
                <p:cNvSpPr/>
                <p:nvPr/>
              </p:nvSpPr>
              <p:spPr>
                <a:xfrm rot="16200000">
                  <a:off x="4510842" y="4041606"/>
                  <a:ext cx="1747458" cy="1451660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12761" y="19967"/>
                      </a:moveTo>
                      <a:cubicBezTo>
                        <a:pt x="12761" y="20580"/>
                        <a:pt x="12591" y="21144"/>
                        <a:pt x="12308" y="21600"/>
                      </a:cubicBezTo>
                      <a:lnTo>
                        <a:pt x="17972" y="21600"/>
                      </a:lnTo>
                      <a:lnTo>
                        <a:pt x="17972" y="14781"/>
                      </a:lnTo>
                      <a:cubicBezTo>
                        <a:pt x="18351" y="15122"/>
                        <a:pt x="18820" y="15326"/>
                        <a:pt x="19329" y="15326"/>
                      </a:cubicBezTo>
                      <a:cubicBezTo>
                        <a:pt x="20583" y="15326"/>
                        <a:pt x="21600" y="14103"/>
                        <a:pt x="21600" y="12593"/>
                      </a:cubicBezTo>
                      <a:cubicBezTo>
                        <a:pt x="21600" y="11084"/>
                        <a:pt x="20583" y="9860"/>
                        <a:pt x="19329" y="9860"/>
                      </a:cubicBezTo>
                      <a:cubicBezTo>
                        <a:pt x="18820" y="9860"/>
                        <a:pt x="18351" y="10064"/>
                        <a:pt x="17972" y="10405"/>
                      </a:cubicBezTo>
                      <a:lnTo>
                        <a:pt x="17972" y="0"/>
                      </a:lnTo>
                      <a:cubicBezTo>
                        <a:pt x="17963" y="0"/>
                        <a:pt x="17953" y="0"/>
                        <a:pt x="17943" y="0"/>
                      </a:cubicBezTo>
                      <a:cubicBezTo>
                        <a:pt x="8034" y="0"/>
                        <a:pt x="0" y="9671"/>
                        <a:pt x="0" y="21600"/>
                      </a:cubicBezTo>
                      <a:lnTo>
                        <a:pt x="8672" y="21600"/>
                      </a:lnTo>
                      <a:cubicBezTo>
                        <a:pt x="8389" y="21144"/>
                        <a:pt x="8219" y="20580"/>
                        <a:pt x="8219" y="19967"/>
                      </a:cubicBezTo>
                      <a:cubicBezTo>
                        <a:pt x="8219" y="18457"/>
                        <a:pt x="9236" y="17234"/>
                        <a:pt x="10490" y="17234"/>
                      </a:cubicBezTo>
                      <a:cubicBezTo>
                        <a:pt x="11744" y="17234"/>
                        <a:pt x="12761" y="18457"/>
                        <a:pt x="12761" y="19967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63500">
                  <a:solidFill>
                    <a:srgbClr val="FFFFFF"/>
                  </a:solidFill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lvl="0">
                    <a:defRPr sz="3200">
                      <a:solidFill>
                        <a:srgbClr val="FFFFFF"/>
                      </a:solidFill>
                      <a:latin typeface="Helvetica Light"/>
                      <a:ea typeface="Helvetica Light"/>
                      <a:cs typeface="Helvetica Light"/>
                      <a:sym typeface="Helvetica Light"/>
                    </a:defRPr>
                  </a:pPr>
                  <a:endParaRPr/>
                </a:p>
              </p:txBody>
            </p:sp>
            <p:sp>
              <p:nvSpPr>
                <p:cNvPr id="34" name="Shape 1030"/>
                <p:cNvSpPr/>
                <p:nvPr/>
              </p:nvSpPr>
              <p:spPr>
                <a:xfrm rot="16200000">
                  <a:off x="5960553" y="2882186"/>
                  <a:ext cx="1742815" cy="14516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3637" y="21600"/>
                      </a:moveTo>
                      <a:cubicBezTo>
                        <a:pt x="13560" y="21581"/>
                        <a:pt x="21600" y="11918"/>
                        <a:pt x="21600" y="0"/>
                      </a:cubicBezTo>
                      <a:lnTo>
                        <a:pt x="12962" y="0"/>
                      </a:lnTo>
                      <a:cubicBezTo>
                        <a:pt x="13246" y="456"/>
                        <a:pt x="13416" y="1020"/>
                        <a:pt x="13416" y="1634"/>
                      </a:cubicBezTo>
                      <a:cubicBezTo>
                        <a:pt x="13416" y="3143"/>
                        <a:pt x="12397" y="4367"/>
                        <a:pt x="11140" y="4367"/>
                      </a:cubicBezTo>
                      <a:cubicBezTo>
                        <a:pt x="9882" y="4367"/>
                        <a:pt x="8863" y="3143"/>
                        <a:pt x="8863" y="1634"/>
                      </a:cubicBezTo>
                      <a:cubicBezTo>
                        <a:pt x="8863" y="1020"/>
                        <a:pt x="9033" y="456"/>
                        <a:pt x="9317" y="0"/>
                      </a:cubicBezTo>
                      <a:lnTo>
                        <a:pt x="3637" y="0"/>
                      </a:lnTo>
                      <a:lnTo>
                        <a:pt x="3637" y="6820"/>
                      </a:lnTo>
                      <a:cubicBezTo>
                        <a:pt x="3257" y="6479"/>
                        <a:pt x="2787" y="6274"/>
                        <a:pt x="2277" y="6274"/>
                      </a:cubicBezTo>
                      <a:cubicBezTo>
                        <a:pt x="1019" y="6274"/>
                        <a:pt x="0" y="7498"/>
                        <a:pt x="0" y="9007"/>
                      </a:cubicBezTo>
                      <a:cubicBezTo>
                        <a:pt x="0" y="10517"/>
                        <a:pt x="1019" y="11741"/>
                        <a:pt x="2277" y="11741"/>
                      </a:cubicBezTo>
                      <a:cubicBezTo>
                        <a:pt x="2787" y="11741"/>
                        <a:pt x="3257" y="11536"/>
                        <a:pt x="3637" y="11195"/>
                      </a:cubicBezTo>
                      <a:cubicBezTo>
                        <a:pt x="3637" y="11195"/>
                        <a:pt x="3637" y="21600"/>
                        <a:pt x="3637" y="21600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63500">
                  <a:solidFill>
                    <a:srgbClr val="FFFFFF"/>
                  </a:solidFill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lvl="0">
                    <a:defRPr sz="3200">
                      <a:solidFill>
                        <a:srgbClr val="FFFFFF"/>
                      </a:solidFill>
                      <a:latin typeface="Helvetica Light"/>
                      <a:ea typeface="Helvetica Light"/>
                      <a:cs typeface="Helvetica Light"/>
                      <a:sym typeface="Helvetica Light"/>
                    </a:defRPr>
                  </a:pPr>
                  <a:endParaRPr/>
                </a:p>
              </p:txBody>
            </p:sp>
            <p:sp>
              <p:nvSpPr>
                <p:cNvPr id="35" name="Shape 1029"/>
                <p:cNvSpPr/>
                <p:nvPr/>
              </p:nvSpPr>
              <p:spPr>
                <a:xfrm rot="16200000">
                  <a:off x="5959346" y="4041615"/>
                  <a:ext cx="1453984" cy="1745115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1600" h="21600" extrusionOk="0">
                      <a:moveTo>
                        <a:pt x="21600" y="21600"/>
                      </a:moveTo>
                      <a:lnTo>
                        <a:pt x="21600" y="12945"/>
                      </a:lnTo>
                      <a:cubicBezTo>
                        <a:pt x="21145" y="13229"/>
                        <a:pt x="20581" y="13399"/>
                        <a:pt x="19969" y="13399"/>
                      </a:cubicBezTo>
                      <a:cubicBezTo>
                        <a:pt x="18462" y="13399"/>
                        <a:pt x="17240" y="12381"/>
                        <a:pt x="17240" y="11125"/>
                      </a:cubicBezTo>
                      <a:cubicBezTo>
                        <a:pt x="17240" y="9869"/>
                        <a:pt x="18462" y="8851"/>
                        <a:pt x="19969" y="8851"/>
                      </a:cubicBezTo>
                      <a:cubicBezTo>
                        <a:pt x="20581" y="8851"/>
                        <a:pt x="21145" y="9021"/>
                        <a:pt x="21600" y="9305"/>
                      </a:cubicBezTo>
                      <a:lnTo>
                        <a:pt x="21600" y="3632"/>
                      </a:lnTo>
                      <a:lnTo>
                        <a:pt x="21600" y="3632"/>
                      </a:lnTo>
                      <a:lnTo>
                        <a:pt x="14792" y="3632"/>
                      </a:lnTo>
                      <a:cubicBezTo>
                        <a:pt x="15132" y="3253"/>
                        <a:pt x="15336" y="2784"/>
                        <a:pt x="15336" y="2274"/>
                      </a:cubicBezTo>
                      <a:cubicBezTo>
                        <a:pt x="15336" y="1018"/>
                        <a:pt x="14114" y="0"/>
                        <a:pt x="12607" y="0"/>
                      </a:cubicBezTo>
                      <a:cubicBezTo>
                        <a:pt x="11100" y="0"/>
                        <a:pt x="9878" y="1018"/>
                        <a:pt x="9878" y="2274"/>
                      </a:cubicBezTo>
                      <a:cubicBezTo>
                        <a:pt x="9878" y="2784"/>
                        <a:pt x="10082" y="3253"/>
                        <a:pt x="10423" y="3632"/>
                      </a:cubicBezTo>
                      <a:lnTo>
                        <a:pt x="0" y="3632"/>
                      </a:lnTo>
                      <a:cubicBezTo>
                        <a:pt x="0" y="3632"/>
                        <a:pt x="0" y="3632"/>
                        <a:pt x="0" y="3632"/>
                      </a:cubicBezTo>
                      <a:cubicBezTo>
                        <a:pt x="0" y="13556"/>
                        <a:pt x="9655" y="21600"/>
                        <a:pt x="21565" y="21600"/>
                      </a:cubicBezTo>
                      <a:cubicBezTo>
                        <a:pt x="21577" y="21600"/>
                        <a:pt x="21588" y="21600"/>
                        <a:pt x="21600" y="2160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63500">
                  <a:solidFill>
                    <a:srgbClr val="FFFFFF"/>
                  </a:solidFill>
                  <a:miter lim="400000"/>
                </a:ln>
              </p:spPr>
              <p:txBody>
                <a:bodyPr lIns="38100" tIns="38100" rIns="38100" bIns="38100" anchor="ctr"/>
                <a:lstStyle/>
                <a:p>
                  <a:pPr lvl="0">
                    <a:defRPr sz="3200">
                      <a:solidFill>
                        <a:srgbClr val="FFFFFF"/>
                      </a:solidFill>
                      <a:latin typeface="Helvetica Light"/>
                      <a:ea typeface="Helvetica Light"/>
                      <a:cs typeface="Helvetica Light"/>
                      <a:sym typeface="Helvetica Light"/>
                    </a:defRPr>
                  </a:pPr>
                  <a:endParaRPr/>
                </a:p>
              </p:txBody>
            </p:sp>
          </p:grpSp>
        </p:grpSp>
        <p:grpSp>
          <p:nvGrpSpPr>
            <p:cNvPr id="45" name="Group 486"/>
            <p:cNvGrpSpPr>
              <a:grpSpLocks/>
            </p:cNvGrpSpPr>
            <p:nvPr/>
          </p:nvGrpSpPr>
          <p:grpSpPr bwMode="auto">
            <a:xfrm>
              <a:off x="5326175" y="3008370"/>
              <a:ext cx="516253" cy="443592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49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50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51" name="AutoShape 91"/>
            <p:cNvSpPr>
              <a:spLocks noChangeAspect="1"/>
            </p:cNvSpPr>
            <p:nvPr/>
          </p:nvSpPr>
          <p:spPr bwMode="auto">
            <a:xfrm>
              <a:off x="5236494" y="4282151"/>
              <a:ext cx="435546" cy="479225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  <p:sp>
          <p:nvSpPr>
            <p:cNvPr id="58" name="Freeform 57"/>
            <p:cNvSpPr>
              <a:spLocks noChangeAspect="1" noChangeArrowheads="1"/>
            </p:cNvSpPr>
            <p:nvPr/>
          </p:nvSpPr>
          <p:spPr bwMode="auto">
            <a:xfrm>
              <a:off x="6453575" y="4425950"/>
              <a:ext cx="410027" cy="490741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63" name="AutoShape 125"/>
            <p:cNvSpPr>
              <a:spLocks/>
            </p:cNvSpPr>
            <p:nvPr/>
          </p:nvSpPr>
          <p:spPr bwMode="auto">
            <a:xfrm>
              <a:off x="6560235" y="3064450"/>
              <a:ext cx="478782" cy="476867"/>
            </a:xfrm>
            <a:custGeom>
              <a:avLst/>
              <a:gdLst>
                <a:gd name="T0" fmla="*/ 198438 w 21542"/>
                <a:gd name="T1" fmla="*/ 197644 h 21600"/>
                <a:gd name="T2" fmla="*/ 198438 w 21542"/>
                <a:gd name="T3" fmla="*/ 197644 h 21600"/>
                <a:gd name="T4" fmla="*/ 198438 w 21542"/>
                <a:gd name="T5" fmla="*/ 197644 h 21600"/>
                <a:gd name="T6" fmla="*/ 198438 w 21542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lnTo>
                    <a:pt x="1168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7" name="Oval 4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59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5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Target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6277617" y="3359093"/>
            <a:ext cx="2014151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Group 59"/>
          <p:cNvGrpSpPr/>
          <p:nvPr/>
        </p:nvGrpSpPr>
        <p:grpSpPr>
          <a:xfrm>
            <a:off x="8568682" y="2937327"/>
            <a:ext cx="2433815" cy="893271"/>
            <a:chOff x="1603804" y="2220559"/>
            <a:chExt cx="2433815" cy="893271"/>
          </a:xfrm>
        </p:grpSpPr>
        <p:sp>
          <p:nvSpPr>
            <p:cNvPr id="61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Behavioral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olar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239607" y="4260094"/>
            <a:ext cx="2427694" cy="893271"/>
            <a:chOff x="1494367" y="2220559"/>
            <a:chExt cx="2427694" cy="893271"/>
          </a:xfrm>
        </p:grpSpPr>
        <p:sp>
          <p:nvSpPr>
            <p:cNvPr id="66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Demographic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cxnSp>
        <p:nvCxnSpPr>
          <p:cNvPr id="68" name="Straight Connector 67"/>
          <p:cNvCxnSpPr/>
          <p:nvPr/>
        </p:nvCxnSpPr>
        <p:spPr>
          <a:xfrm>
            <a:off x="6690932" y="4078950"/>
            <a:ext cx="1556772" cy="712326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9" name="Group 68"/>
          <p:cNvGrpSpPr/>
          <p:nvPr/>
        </p:nvGrpSpPr>
        <p:grpSpPr>
          <a:xfrm>
            <a:off x="8126214" y="5098772"/>
            <a:ext cx="2433815" cy="893271"/>
            <a:chOff x="1603804" y="2220559"/>
            <a:chExt cx="2433815" cy="893271"/>
          </a:xfrm>
        </p:grpSpPr>
        <p:sp>
          <p:nvSpPr>
            <p:cNvPr id="70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Psychographic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olar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cxnSp>
        <p:nvCxnSpPr>
          <p:cNvPr id="75" name="Straight Connector 74"/>
          <p:cNvCxnSpPr/>
          <p:nvPr/>
        </p:nvCxnSpPr>
        <p:spPr>
          <a:xfrm>
            <a:off x="3933275" y="3064450"/>
            <a:ext cx="1556772" cy="712326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6" name="Group 75"/>
          <p:cNvGrpSpPr/>
          <p:nvPr/>
        </p:nvGrpSpPr>
        <p:grpSpPr>
          <a:xfrm>
            <a:off x="1712194" y="1898589"/>
            <a:ext cx="2427694" cy="893271"/>
            <a:chOff x="1494367" y="2220559"/>
            <a:chExt cx="2427694" cy="893271"/>
          </a:xfrm>
        </p:grpSpPr>
        <p:sp>
          <p:nvSpPr>
            <p:cNvPr id="77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Socialgraphic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cxnSp>
        <p:nvCxnSpPr>
          <p:cNvPr id="64" name="Straight Connector 63"/>
          <p:cNvCxnSpPr/>
          <p:nvPr/>
        </p:nvCxnSpPr>
        <p:spPr>
          <a:xfrm>
            <a:off x="3877014" y="4564280"/>
            <a:ext cx="2112919" cy="0"/>
          </a:xfrm>
          <a:prstGeom prst="line">
            <a:avLst/>
          </a:prstGeom>
          <a:ln w="12700">
            <a:solidFill>
              <a:schemeClr val="tx1">
                <a:lumMod val="75000"/>
                <a:lumOff val="2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733622693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Introduction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9" name="Oval 6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2" name="Rounded Rectangle 7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7546038" y="3913235"/>
            <a:ext cx="3274212" cy="768801"/>
            <a:chOff x="8689521" y="2412324"/>
            <a:chExt cx="3274212" cy="768801"/>
          </a:xfrm>
        </p:grpSpPr>
        <p:sp>
          <p:nvSpPr>
            <p:cNvPr id="187" name="TextBox 186"/>
            <p:cNvSpPr txBox="1"/>
            <p:nvPr/>
          </p:nvSpPr>
          <p:spPr>
            <a:xfrm>
              <a:off x="8689522" y="2412324"/>
              <a:ext cx="12125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Team work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88" name="Rectangle 187"/>
            <p:cNvSpPr/>
            <p:nvPr/>
          </p:nvSpPr>
          <p:spPr>
            <a:xfrm>
              <a:off x="8689521" y="2719460"/>
              <a:ext cx="327421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sameman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tanam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casectetur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tamam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qoue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sampe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7546038" y="2945087"/>
            <a:ext cx="3274212" cy="768801"/>
            <a:chOff x="8689521" y="2412324"/>
            <a:chExt cx="3274212" cy="768801"/>
          </a:xfrm>
        </p:grpSpPr>
        <p:sp>
          <p:nvSpPr>
            <p:cNvPr id="190" name="TextBox 189"/>
            <p:cNvSpPr txBox="1"/>
            <p:nvPr/>
          </p:nvSpPr>
          <p:spPr>
            <a:xfrm>
              <a:off x="8689522" y="2412324"/>
              <a:ext cx="12145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Organising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8689521" y="2719460"/>
              <a:ext cx="327421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sameman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tanam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casectetur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tamam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qoue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sampe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7546038" y="1953041"/>
            <a:ext cx="3274212" cy="768801"/>
            <a:chOff x="8689521" y="2412324"/>
            <a:chExt cx="3274212" cy="768801"/>
          </a:xfrm>
        </p:grpSpPr>
        <p:sp>
          <p:nvSpPr>
            <p:cNvPr id="193" name="TextBox 192"/>
            <p:cNvSpPr txBox="1"/>
            <p:nvPr/>
          </p:nvSpPr>
          <p:spPr>
            <a:xfrm>
              <a:off x="8689522" y="2412324"/>
              <a:ext cx="123386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Leadership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94" name="Rectangle 193"/>
            <p:cNvSpPr/>
            <p:nvPr/>
          </p:nvSpPr>
          <p:spPr>
            <a:xfrm>
              <a:off x="8689521" y="2719460"/>
              <a:ext cx="327421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tanam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casectetur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tamam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qoue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sampe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7546038" y="4852741"/>
            <a:ext cx="3274212" cy="768801"/>
            <a:chOff x="8689521" y="2412324"/>
            <a:chExt cx="3274212" cy="768801"/>
          </a:xfrm>
        </p:grpSpPr>
        <p:sp>
          <p:nvSpPr>
            <p:cNvPr id="196" name="TextBox 195"/>
            <p:cNvSpPr txBox="1"/>
            <p:nvPr/>
          </p:nvSpPr>
          <p:spPr>
            <a:xfrm>
              <a:off x="8689522" y="2412324"/>
              <a:ext cx="128875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Negotiation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97" name="Rectangle 196"/>
            <p:cNvSpPr/>
            <p:nvPr/>
          </p:nvSpPr>
          <p:spPr>
            <a:xfrm>
              <a:off x="8689521" y="2719460"/>
              <a:ext cx="3274212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sameman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tanam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casectetur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tamam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dalam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qoue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sampe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</p:grpSp>
      <p:grpSp>
        <p:nvGrpSpPr>
          <p:cNvPr id="207" name="Group 206"/>
          <p:cNvGrpSpPr/>
          <p:nvPr/>
        </p:nvGrpSpPr>
        <p:grpSpPr>
          <a:xfrm>
            <a:off x="6591299" y="3893589"/>
            <a:ext cx="753808" cy="753808"/>
            <a:chOff x="1020507" y="4283371"/>
            <a:chExt cx="812800" cy="812800"/>
          </a:xfrm>
        </p:grpSpPr>
        <p:sp>
          <p:nvSpPr>
            <p:cNvPr id="208" name="Oval 207"/>
            <p:cNvSpPr/>
            <p:nvPr/>
          </p:nvSpPr>
          <p:spPr>
            <a:xfrm>
              <a:off x="1020507" y="4283371"/>
              <a:ext cx="812800" cy="8128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209" name="Shape 1684"/>
            <p:cNvSpPr/>
            <p:nvPr/>
          </p:nvSpPr>
          <p:spPr>
            <a:xfrm>
              <a:off x="1233550" y="4499467"/>
              <a:ext cx="415719" cy="3658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041" y="15188"/>
                  </a:moveTo>
                  <a:cubicBezTo>
                    <a:pt x="8905" y="14174"/>
                    <a:pt x="8222" y="13317"/>
                    <a:pt x="8222" y="11485"/>
                  </a:cubicBezTo>
                  <a:cubicBezTo>
                    <a:pt x="8222" y="10385"/>
                    <a:pt x="8875" y="10744"/>
                    <a:pt x="9161" y="8730"/>
                  </a:cubicBezTo>
                  <a:cubicBezTo>
                    <a:pt x="9279" y="7894"/>
                    <a:pt x="9855" y="8716"/>
                    <a:pt x="9966" y="6808"/>
                  </a:cubicBezTo>
                  <a:cubicBezTo>
                    <a:pt x="9966" y="6047"/>
                    <a:pt x="9651" y="5858"/>
                    <a:pt x="9651" y="5858"/>
                  </a:cubicBezTo>
                  <a:cubicBezTo>
                    <a:pt x="9651" y="5858"/>
                    <a:pt x="9811" y="4733"/>
                    <a:pt x="9873" y="3867"/>
                  </a:cubicBezTo>
                  <a:cubicBezTo>
                    <a:pt x="9951" y="2788"/>
                    <a:pt x="9396" y="0"/>
                    <a:pt x="6431" y="0"/>
                  </a:cubicBezTo>
                  <a:cubicBezTo>
                    <a:pt x="3466" y="0"/>
                    <a:pt x="2909" y="2788"/>
                    <a:pt x="2987" y="3867"/>
                  </a:cubicBezTo>
                  <a:cubicBezTo>
                    <a:pt x="3050" y="4733"/>
                    <a:pt x="3210" y="5858"/>
                    <a:pt x="3210" y="5858"/>
                  </a:cubicBezTo>
                  <a:cubicBezTo>
                    <a:pt x="3210" y="5858"/>
                    <a:pt x="2895" y="6047"/>
                    <a:pt x="2895" y="6808"/>
                  </a:cubicBezTo>
                  <a:cubicBezTo>
                    <a:pt x="3005" y="8716"/>
                    <a:pt x="3582" y="7894"/>
                    <a:pt x="3700" y="8730"/>
                  </a:cubicBezTo>
                  <a:cubicBezTo>
                    <a:pt x="3987" y="10744"/>
                    <a:pt x="4639" y="10385"/>
                    <a:pt x="4639" y="11485"/>
                  </a:cubicBezTo>
                  <a:cubicBezTo>
                    <a:pt x="4639" y="13317"/>
                    <a:pt x="3956" y="14174"/>
                    <a:pt x="1819" y="15188"/>
                  </a:cubicBezTo>
                  <a:cubicBezTo>
                    <a:pt x="1169" y="15497"/>
                    <a:pt x="0" y="15976"/>
                    <a:pt x="0" y="17129"/>
                  </a:cubicBezTo>
                  <a:lnTo>
                    <a:pt x="0" y="21600"/>
                  </a:lnTo>
                  <a:lnTo>
                    <a:pt x="15005" y="21600"/>
                  </a:lnTo>
                  <a:cubicBezTo>
                    <a:pt x="15005" y="21600"/>
                    <a:pt x="15005" y="18955"/>
                    <a:pt x="15005" y="18248"/>
                  </a:cubicBezTo>
                  <a:cubicBezTo>
                    <a:pt x="15005" y="17196"/>
                    <a:pt x="13184" y="16207"/>
                    <a:pt x="11041" y="15188"/>
                  </a:cubicBezTo>
                  <a:close/>
                  <a:moveTo>
                    <a:pt x="21600" y="21600"/>
                  </a:moveTo>
                  <a:cubicBezTo>
                    <a:pt x="21600" y="21600"/>
                    <a:pt x="21557" y="16953"/>
                    <a:pt x="21307" y="16471"/>
                  </a:cubicBezTo>
                  <a:cubicBezTo>
                    <a:pt x="20935" y="15754"/>
                    <a:pt x="20071" y="15261"/>
                    <a:pt x="18463" y="14498"/>
                  </a:cubicBezTo>
                  <a:cubicBezTo>
                    <a:pt x="16861" y="13736"/>
                    <a:pt x="16349" y="13094"/>
                    <a:pt x="16349" y="11720"/>
                  </a:cubicBezTo>
                  <a:cubicBezTo>
                    <a:pt x="16349" y="10894"/>
                    <a:pt x="16838" y="11164"/>
                    <a:pt x="17053" y="9653"/>
                  </a:cubicBezTo>
                  <a:cubicBezTo>
                    <a:pt x="17142" y="9026"/>
                    <a:pt x="17574" y="9643"/>
                    <a:pt x="17657" y="8212"/>
                  </a:cubicBezTo>
                  <a:cubicBezTo>
                    <a:pt x="17657" y="7642"/>
                    <a:pt x="17420" y="7499"/>
                    <a:pt x="17420" y="7499"/>
                  </a:cubicBezTo>
                  <a:cubicBezTo>
                    <a:pt x="17420" y="7499"/>
                    <a:pt x="17541" y="6656"/>
                    <a:pt x="17588" y="6006"/>
                  </a:cubicBezTo>
                  <a:cubicBezTo>
                    <a:pt x="17646" y="5197"/>
                    <a:pt x="17229" y="3106"/>
                    <a:pt x="15005" y="3106"/>
                  </a:cubicBezTo>
                  <a:cubicBezTo>
                    <a:pt x="12781" y="3106"/>
                    <a:pt x="12365" y="5197"/>
                    <a:pt x="12422" y="6006"/>
                  </a:cubicBezTo>
                  <a:cubicBezTo>
                    <a:pt x="12469" y="6656"/>
                    <a:pt x="12589" y="7499"/>
                    <a:pt x="12589" y="7499"/>
                  </a:cubicBezTo>
                  <a:cubicBezTo>
                    <a:pt x="12589" y="7499"/>
                    <a:pt x="12353" y="7642"/>
                    <a:pt x="12353" y="8212"/>
                  </a:cubicBezTo>
                  <a:cubicBezTo>
                    <a:pt x="12437" y="9643"/>
                    <a:pt x="12868" y="9026"/>
                    <a:pt x="12957" y="9653"/>
                  </a:cubicBezTo>
                  <a:cubicBezTo>
                    <a:pt x="13173" y="11164"/>
                    <a:pt x="13662" y="10894"/>
                    <a:pt x="13662" y="11720"/>
                  </a:cubicBezTo>
                  <a:cubicBezTo>
                    <a:pt x="13662" y="12655"/>
                    <a:pt x="13424" y="13250"/>
                    <a:pt x="12768" y="13776"/>
                  </a:cubicBezTo>
                  <a:cubicBezTo>
                    <a:pt x="16268" y="15766"/>
                    <a:pt x="16737" y="16172"/>
                    <a:pt x="16737" y="17952"/>
                  </a:cubicBezTo>
                  <a:lnTo>
                    <a:pt x="16737" y="21600"/>
                  </a:lnTo>
                  <a:cubicBezTo>
                    <a:pt x="16737" y="21600"/>
                    <a:pt x="21600" y="21600"/>
                    <a:pt x="21600" y="21600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499925" y="2282855"/>
            <a:ext cx="4233109" cy="2957622"/>
            <a:chOff x="1499925" y="2282855"/>
            <a:chExt cx="4233109" cy="2957622"/>
          </a:xfrm>
        </p:grpSpPr>
        <p:grpSp>
          <p:nvGrpSpPr>
            <p:cNvPr id="2" name="Group 1"/>
            <p:cNvGrpSpPr/>
            <p:nvPr/>
          </p:nvGrpSpPr>
          <p:grpSpPr>
            <a:xfrm>
              <a:off x="1499925" y="2282855"/>
              <a:ext cx="4233109" cy="2648131"/>
              <a:chOff x="1195126" y="2598116"/>
              <a:chExt cx="4008596" cy="2507681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3855348" y="2921035"/>
                <a:ext cx="1348374" cy="2031983"/>
                <a:chOff x="6715507" y="4165434"/>
                <a:chExt cx="1348374" cy="2031983"/>
              </a:xfrm>
            </p:grpSpPr>
            <p:sp>
              <p:nvSpPr>
                <p:cNvPr id="90" name="AutoShape 141"/>
                <p:cNvSpPr>
                  <a:spLocks/>
                </p:cNvSpPr>
                <p:nvPr/>
              </p:nvSpPr>
              <p:spPr bwMode="auto">
                <a:xfrm>
                  <a:off x="6715507" y="5397302"/>
                  <a:ext cx="1348374" cy="80011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57">
                      <a:moveTo>
                        <a:pt x="3729" y="4260"/>
                      </a:moveTo>
                      <a:cubicBezTo>
                        <a:pt x="1865" y="6296"/>
                        <a:pt x="1093" y="10671"/>
                        <a:pt x="0" y="15851"/>
                      </a:cubicBezTo>
                      <a:cubicBezTo>
                        <a:pt x="3064" y="19447"/>
                        <a:pt x="6789" y="21557"/>
                        <a:pt x="10808" y="21557"/>
                      </a:cubicBezTo>
                      <a:cubicBezTo>
                        <a:pt x="14820" y="21557"/>
                        <a:pt x="18539" y="19454"/>
                        <a:pt x="21600" y="15869"/>
                      </a:cubicBezTo>
                      <a:cubicBezTo>
                        <a:pt x="20509" y="10663"/>
                        <a:pt x="19750" y="6247"/>
                        <a:pt x="17864" y="4260"/>
                      </a:cubicBezTo>
                      <a:cubicBezTo>
                        <a:pt x="14637" y="860"/>
                        <a:pt x="12694" y="45"/>
                        <a:pt x="10790" y="2"/>
                      </a:cubicBezTo>
                      <a:cubicBezTo>
                        <a:pt x="8842" y="-43"/>
                        <a:pt x="6933" y="760"/>
                        <a:pt x="3729" y="4260"/>
                      </a:cubicBezTo>
                      <a:close/>
                      <a:moveTo>
                        <a:pt x="3729" y="4260"/>
                      </a:moveTo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1" name="Rectangle 142"/>
                <p:cNvSpPr>
                  <a:spLocks/>
                </p:cNvSpPr>
                <p:nvPr/>
              </p:nvSpPr>
              <p:spPr bwMode="auto">
                <a:xfrm>
                  <a:off x="7181527" y="5412722"/>
                  <a:ext cx="474587" cy="527699"/>
                </a:xfrm>
                <a:prstGeom prst="rect">
                  <a:avLst/>
                </a:prstGeom>
                <a:solidFill>
                  <a:srgbClr val="4B4B4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2" name="AutoShape 143"/>
                <p:cNvSpPr>
                  <a:spLocks/>
                </p:cNvSpPr>
                <p:nvPr/>
              </p:nvSpPr>
              <p:spPr bwMode="auto">
                <a:xfrm>
                  <a:off x="7222646" y="4905583"/>
                  <a:ext cx="332382" cy="61165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9898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15694"/>
                      </a:lnTo>
                      <a:cubicBezTo>
                        <a:pt x="21600" y="20991"/>
                        <a:pt x="0" y="21600"/>
                        <a:pt x="0" y="15694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3" name="AutoShape 144"/>
                <p:cNvSpPr>
                  <a:spLocks/>
                </p:cNvSpPr>
                <p:nvPr/>
              </p:nvSpPr>
              <p:spPr bwMode="auto">
                <a:xfrm>
                  <a:off x="7222646" y="5193419"/>
                  <a:ext cx="332382" cy="22615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5865"/>
                      </a:moveTo>
                      <a:lnTo>
                        <a:pt x="21600" y="0"/>
                      </a:lnTo>
                      <a:lnTo>
                        <a:pt x="0" y="0"/>
                      </a:lnTo>
                      <a:lnTo>
                        <a:pt x="0" y="21600"/>
                      </a:lnTo>
                      <a:close/>
                      <a:moveTo>
                        <a:pt x="21600" y="5865"/>
                      </a:moveTo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4" name="AutoShape 145"/>
                <p:cNvSpPr>
                  <a:spLocks/>
                </p:cNvSpPr>
                <p:nvPr/>
              </p:nvSpPr>
              <p:spPr bwMode="auto">
                <a:xfrm>
                  <a:off x="6962223" y="4343618"/>
                  <a:ext cx="858368" cy="93203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6559" y="0"/>
                      </a:moveTo>
                      <a:cubicBezTo>
                        <a:pt x="17359" y="0"/>
                        <a:pt x="12981" y="21600"/>
                        <a:pt x="6559" y="21600"/>
                      </a:cubicBezTo>
                      <a:cubicBezTo>
                        <a:pt x="137" y="21600"/>
                        <a:pt x="-4241" y="0"/>
                        <a:pt x="6559" y="0"/>
                      </a:cubicBezTo>
                      <a:close/>
                      <a:moveTo>
                        <a:pt x="6559" y="0"/>
                      </a:moveTo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5" name="AutoShape 146"/>
                <p:cNvSpPr>
                  <a:spLocks/>
                </p:cNvSpPr>
                <p:nvPr/>
              </p:nvSpPr>
              <p:spPr bwMode="auto">
                <a:xfrm>
                  <a:off x="7400831" y="4343618"/>
                  <a:ext cx="428327" cy="932039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0" y="0"/>
                      </a:moveTo>
                      <a:cubicBezTo>
                        <a:pt x="21600" y="0"/>
                        <a:pt x="12844" y="21600"/>
                        <a:pt x="0" y="21600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AD9C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6" name="AutoShape 147"/>
                <p:cNvSpPr>
                  <a:spLocks/>
                </p:cNvSpPr>
                <p:nvPr/>
              </p:nvSpPr>
              <p:spPr bwMode="auto">
                <a:xfrm>
                  <a:off x="6934811" y="4165434"/>
                  <a:ext cx="926900" cy="69217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9849" h="19707">
                      <a:moveTo>
                        <a:pt x="14146" y="7541"/>
                      </a:moveTo>
                      <a:cubicBezTo>
                        <a:pt x="16594" y="8924"/>
                        <a:pt x="17591" y="13095"/>
                        <a:pt x="18158" y="15906"/>
                      </a:cubicBezTo>
                      <a:cubicBezTo>
                        <a:pt x="18981" y="19990"/>
                        <a:pt x="18517" y="19639"/>
                        <a:pt x="19615" y="16528"/>
                      </a:cubicBezTo>
                      <a:cubicBezTo>
                        <a:pt x="20712" y="13417"/>
                        <a:pt x="18024" y="0"/>
                        <a:pt x="10175" y="0"/>
                      </a:cubicBezTo>
                      <a:cubicBezTo>
                        <a:pt x="2325" y="0"/>
                        <a:pt x="-888" y="10322"/>
                        <a:pt x="209" y="15961"/>
                      </a:cubicBezTo>
                      <a:cubicBezTo>
                        <a:pt x="1307" y="21600"/>
                        <a:pt x="1307" y="20260"/>
                        <a:pt x="1993" y="15983"/>
                      </a:cubicBezTo>
                      <a:cubicBezTo>
                        <a:pt x="3757" y="4980"/>
                        <a:pt x="9969" y="9797"/>
                        <a:pt x="14146" y="7541"/>
                      </a:cubicBezTo>
                      <a:close/>
                      <a:moveTo>
                        <a:pt x="14146" y="7541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grpSp>
              <p:nvGrpSpPr>
                <p:cNvPr id="97" name="Group 150"/>
                <p:cNvGrpSpPr>
                  <a:grpSpLocks/>
                </p:cNvGrpSpPr>
                <p:nvPr/>
              </p:nvGrpSpPr>
              <p:grpSpPr bwMode="auto">
                <a:xfrm>
                  <a:off x="6907398" y="4658867"/>
                  <a:ext cx="968019" cy="215877"/>
                  <a:chOff x="0" y="0"/>
                  <a:chExt cx="565" cy="126"/>
                </a:xfrm>
                <a:solidFill>
                  <a:srgbClr val="FAD9CA"/>
                </a:solidFill>
              </p:grpSpPr>
              <p:sp>
                <p:nvSpPr>
                  <p:cNvPr id="101" name="AutoShape 148"/>
                  <p:cNvSpPr>
                    <a:spLocks/>
                  </p:cNvSpPr>
                  <p:nvPr/>
                </p:nvSpPr>
                <p:spPr bwMode="auto">
                  <a:xfrm>
                    <a:off x="504" y="0"/>
                    <a:ext cx="61" cy="126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587" h="21561">
                        <a:moveTo>
                          <a:pt x="15736" y="50"/>
                        </a:moveTo>
                        <a:cubicBezTo>
                          <a:pt x="15097" y="-19"/>
                          <a:pt x="14424" y="-16"/>
                          <a:pt x="13738" y="58"/>
                        </a:cubicBezTo>
                        <a:cubicBezTo>
                          <a:pt x="13053" y="132"/>
                          <a:pt x="12355" y="275"/>
                          <a:pt x="11665" y="479"/>
                        </a:cubicBezTo>
                        <a:cubicBezTo>
                          <a:pt x="10976" y="682"/>
                          <a:pt x="10294" y="946"/>
                          <a:pt x="9638" y="1254"/>
                        </a:cubicBezTo>
                        <a:cubicBezTo>
                          <a:pt x="8982" y="1563"/>
                          <a:pt x="8350" y="1916"/>
                          <a:pt x="7755" y="2299"/>
                        </a:cubicBezTo>
                        <a:cubicBezTo>
                          <a:pt x="7160" y="2681"/>
                          <a:pt x="6601" y="3092"/>
                          <a:pt x="6083" y="3517"/>
                        </a:cubicBezTo>
                        <a:cubicBezTo>
                          <a:pt x="5565" y="3942"/>
                          <a:pt x="5088" y="4381"/>
                          <a:pt x="4653" y="4821"/>
                        </a:cubicBezTo>
                        <a:cubicBezTo>
                          <a:pt x="4218" y="5261"/>
                          <a:pt x="3824" y="5703"/>
                          <a:pt x="3470" y="6139"/>
                        </a:cubicBezTo>
                        <a:cubicBezTo>
                          <a:pt x="3115" y="6574"/>
                          <a:pt x="2799" y="7003"/>
                          <a:pt x="2517" y="7419"/>
                        </a:cubicBezTo>
                        <a:cubicBezTo>
                          <a:pt x="2236" y="7835"/>
                          <a:pt x="1988" y="8240"/>
                          <a:pt x="1770" y="8629"/>
                        </a:cubicBezTo>
                        <a:cubicBezTo>
                          <a:pt x="1552" y="9018"/>
                          <a:pt x="1363" y="9392"/>
                          <a:pt x="1198" y="9749"/>
                        </a:cubicBezTo>
                        <a:cubicBezTo>
                          <a:pt x="1034" y="10107"/>
                          <a:pt x="877" y="10484"/>
                          <a:pt x="733" y="10882"/>
                        </a:cubicBezTo>
                        <a:cubicBezTo>
                          <a:pt x="589" y="11279"/>
                          <a:pt x="458" y="11695"/>
                          <a:pt x="348" y="12130"/>
                        </a:cubicBezTo>
                        <a:cubicBezTo>
                          <a:pt x="237" y="12565"/>
                          <a:pt x="147" y="13018"/>
                          <a:pt x="86" y="13485"/>
                        </a:cubicBezTo>
                        <a:cubicBezTo>
                          <a:pt x="26" y="13952"/>
                          <a:pt x="-6" y="14433"/>
                          <a:pt x="2" y="14921"/>
                        </a:cubicBezTo>
                        <a:cubicBezTo>
                          <a:pt x="9" y="15409"/>
                          <a:pt x="56" y="15903"/>
                          <a:pt x="152" y="16394"/>
                        </a:cubicBezTo>
                        <a:cubicBezTo>
                          <a:pt x="248" y="16885"/>
                          <a:pt x="394" y="17372"/>
                          <a:pt x="598" y="17840"/>
                        </a:cubicBezTo>
                        <a:cubicBezTo>
                          <a:pt x="801" y="18309"/>
                          <a:pt x="1062" y="18758"/>
                          <a:pt x="1386" y="19172"/>
                        </a:cubicBezTo>
                        <a:cubicBezTo>
                          <a:pt x="1709" y="19586"/>
                          <a:pt x="2095" y="19964"/>
                          <a:pt x="2541" y="20290"/>
                        </a:cubicBezTo>
                        <a:cubicBezTo>
                          <a:pt x="2987" y="20616"/>
                          <a:pt x="3493" y="20888"/>
                          <a:pt x="4050" y="21095"/>
                        </a:cubicBezTo>
                        <a:cubicBezTo>
                          <a:pt x="4606" y="21302"/>
                          <a:pt x="5212" y="21443"/>
                          <a:pt x="5852" y="21512"/>
                        </a:cubicBezTo>
                        <a:cubicBezTo>
                          <a:pt x="6491" y="21581"/>
                          <a:pt x="7164" y="21578"/>
                          <a:pt x="7850" y="21504"/>
                        </a:cubicBezTo>
                        <a:cubicBezTo>
                          <a:pt x="8535" y="21430"/>
                          <a:pt x="9233" y="21287"/>
                          <a:pt x="9923" y="21083"/>
                        </a:cubicBezTo>
                        <a:cubicBezTo>
                          <a:pt x="10612" y="20880"/>
                          <a:pt x="11294" y="20616"/>
                          <a:pt x="11950" y="20308"/>
                        </a:cubicBezTo>
                        <a:cubicBezTo>
                          <a:pt x="12606" y="19999"/>
                          <a:pt x="13238" y="19646"/>
                          <a:pt x="13833" y="19263"/>
                        </a:cubicBezTo>
                        <a:cubicBezTo>
                          <a:pt x="14428" y="18881"/>
                          <a:pt x="14987" y="18470"/>
                          <a:pt x="15505" y="18045"/>
                        </a:cubicBezTo>
                        <a:cubicBezTo>
                          <a:pt x="16023" y="17620"/>
                          <a:pt x="16500" y="17181"/>
                          <a:pt x="16935" y="16741"/>
                        </a:cubicBezTo>
                        <a:cubicBezTo>
                          <a:pt x="17370" y="16301"/>
                          <a:pt x="17764" y="15859"/>
                          <a:pt x="18118" y="15423"/>
                        </a:cubicBezTo>
                        <a:cubicBezTo>
                          <a:pt x="18473" y="14988"/>
                          <a:pt x="18789" y="14559"/>
                          <a:pt x="19071" y="14143"/>
                        </a:cubicBezTo>
                        <a:cubicBezTo>
                          <a:pt x="19352" y="13727"/>
                          <a:pt x="19600" y="13322"/>
                          <a:pt x="19818" y="12933"/>
                        </a:cubicBezTo>
                        <a:cubicBezTo>
                          <a:pt x="20036" y="12544"/>
                          <a:pt x="20225" y="12170"/>
                          <a:pt x="20390" y="11813"/>
                        </a:cubicBezTo>
                        <a:cubicBezTo>
                          <a:pt x="20554" y="11455"/>
                          <a:pt x="20711" y="11078"/>
                          <a:pt x="20855" y="10680"/>
                        </a:cubicBezTo>
                        <a:cubicBezTo>
                          <a:pt x="20999" y="10283"/>
                          <a:pt x="21130" y="9867"/>
                          <a:pt x="21240" y="9432"/>
                        </a:cubicBezTo>
                        <a:cubicBezTo>
                          <a:pt x="21351" y="8997"/>
                          <a:pt x="21441" y="8544"/>
                          <a:pt x="21502" y="8077"/>
                        </a:cubicBezTo>
                        <a:cubicBezTo>
                          <a:pt x="21562" y="7610"/>
                          <a:pt x="21594" y="7129"/>
                          <a:pt x="21586" y="6641"/>
                        </a:cubicBezTo>
                        <a:cubicBezTo>
                          <a:pt x="21579" y="6153"/>
                          <a:pt x="21532" y="5659"/>
                          <a:pt x="21436" y="5168"/>
                        </a:cubicBezTo>
                        <a:cubicBezTo>
                          <a:pt x="21340" y="4677"/>
                          <a:pt x="21194" y="4190"/>
                          <a:pt x="20990" y="3722"/>
                        </a:cubicBezTo>
                        <a:cubicBezTo>
                          <a:pt x="20787" y="3253"/>
                          <a:pt x="20526" y="2804"/>
                          <a:pt x="20202" y="2390"/>
                        </a:cubicBezTo>
                        <a:cubicBezTo>
                          <a:pt x="19879" y="1976"/>
                          <a:pt x="19493" y="1598"/>
                          <a:pt x="19047" y="1272"/>
                        </a:cubicBezTo>
                        <a:cubicBezTo>
                          <a:pt x="18601" y="946"/>
                          <a:pt x="18095" y="674"/>
                          <a:pt x="17538" y="467"/>
                        </a:cubicBezTo>
                        <a:cubicBezTo>
                          <a:pt x="16982" y="260"/>
                          <a:pt x="16376" y="119"/>
                          <a:pt x="15736" y="50"/>
                        </a:cubicBezTo>
                        <a:close/>
                        <a:moveTo>
                          <a:pt x="15736" y="50"/>
                        </a:move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  <p:sp>
                <p:nvSpPr>
                  <p:cNvPr id="102" name="AutoShape 149"/>
                  <p:cNvSpPr>
                    <a:spLocks/>
                  </p:cNvSpPr>
                  <p:nvPr/>
                </p:nvSpPr>
                <p:spPr bwMode="auto">
                  <a:xfrm>
                    <a:off x="0" y="0"/>
                    <a:ext cx="61" cy="126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587" h="21561">
                        <a:moveTo>
                          <a:pt x="5851" y="50"/>
                        </a:moveTo>
                        <a:cubicBezTo>
                          <a:pt x="5211" y="119"/>
                          <a:pt x="4605" y="259"/>
                          <a:pt x="4048" y="467"/>
                        </a:cubicBezTo>
                        <a:cubicBezTo>
                          <a:pt x="3492" y="674"/>
                          <a:pt x="2986" y="946"/>
                          <a:pt x="2540" y="1272"/>
                        </a:cubicBezTo>
                        <a:cubicBezTo>
                          <a:pt x="2094" y="1598"/>
                          <a:pt x="1709" y="1976"/>
                          <a:pt x="1385" y="2390"/>
                        </a:cubicBezTo>
                        <a:cubicBezTo>
                          <a:pt x="1062" y="2804"/>
                          <a:pt x="800" y="3253"/>
                          <a:pt x="597" y="3721"/>
                        </a:cubicBezTo>
                        <a:cubicBezTo>
                          <a:pt x="394" y="4190"/>
                          <a:pt x="248" y="4677"/>
                          <a:pt x="152" y="5167"/>
                        </a:cubicBezTo>
                        <a:cubicBezTo>
                          <a:pt x="56" y="5658"/>
                          <a:pt x="9" y="6153"/>
                          <a:pt x="2" y="6641"/>
                        </a:cubicBezTo>
                        <a:cubicBezTo>
                          <a:pt x="-6" y="7129"/>
                          <a:pt x="26" y="7610"/>
                          <a:pt x="87" y="8077"/>
                        </a:cubicBezTo>
                        <a:cubicBezTo>
                          <a:pt x="147" y="8544"/>
                          <a:pt x="237" y="8997"/>
                          <a:pt x="348" y="9432"/>
                        </a:cubicBezTo>
                        <a:cubicBezTo>
                          <a:pt x="458" y="9866"/>
                          <a:pt x="589" y="10283"/>
                          <a:pt x="733" y="10680"/>
                        </a:cubicBezTo>
                        <a:cubicBezTo>
                          <a:pt x="877" y="11077"/>
                          <a:pt x="1034" y="11455"/>
                          <a:pt x="1199" y="11812"/>
                        </a:cubicBezTo>
                        <a:cubicBezTo>
                          <a:pt x="1364" y="12170"/>
                          <a:pt x="1553" y="12544"/>
                          <a:pt x="1771" y="12933"/>
                        </a:cubicBezTo>
                        <a:cubicBezTo>
                          <a:pt x="1989" y="13322"/>
                          <a:pt x="2236" y="13726"/>
                          <a:pt x="2518" y="14143"/>
                        </a:cubicBezTo>
                        <a:cubicBezTo>
                          <a:pt x="2800" y="14559"/>
                          <a:pt x="3116" y="14988"/>
                          <a:pt x="3471" y="15423"/>
                        </a:cubicBezTo>
                        <a:cubicBezTo>
                          <a:pt x="3825" y="15858"/>
                          <a:pt x="4219" y="16300"/>
                          <a:pt x="4654" y="16741"/>
                        </a:cubicBezTo>
                        <a:cubicBezTo>
                          <a:pt x="5089" y="17181"/>
                          <a:pt x="5566" y="17620"/>
                          <a:pt x="6084" y="18045"/>
                        </a:cubicBezTo>
                        <a:cubicBezTo>
                          <a:pt x="6602" y="18470"/>
                          <a:pt x="7161" y="18881"/>
                          <a:pt x="7756" y="19263"/>
                        </a:cubicBezTo>
                        <a:cubicBezTo>
                          <a:pt x="8352" y="19645"/>
                          <a:pt x="8983" y="19999"/>
                          <a:pt x="9639" y="20308"/>
                        </a:cubicBezTo>
                        <a:cubicBezTo>
                          <a:pt x="10296" y="20616"/>
                          <a:pt x="10977" y="20880"/>
                          <a:pt x="11667" y="21083"/>
                        </a:cubicBezTo>
                        <a:cubicBezTo>
                          <a:pt x="12356" y="21287"/>
                          <a:pt x="13054" y="21430"/>
                          <a:pt x="13740" y="21504"/>
                        </a:cubicBezTo>
                        <a:cubicBezTo>
                          <a:pt x="14425" y="21578"/>
                          <a:pt x="15098" y="21581"/>
                          <a:pt x="15737" y="21512"/>
                        </a:cubicBezTo>
                        <a:cubicBezTo>
                          <a:pt x="16377" y="21443"/>
                          <a:pt x="16983" y="21303"/>
                          <a:pt x="17540" y="21095"/>
                        </a:cubicBezTo>
                        <a:cubicBezTo>
                          <a:pt x="18096" y="20888"/>
                          <a:pt x="18602" y="20616"/>
                          <a:pt x="19048" y="20290"/>
                        </a:cubicBezTo>
                        <a:cubicBezTo>
                          <a:pt x="19494" y="19964"/>
                          <a:pt x="19879" y="19586"/>
                          <a:pt x="20203" y="19172"/>
                        </a:cubicBezTo>
                        <a:cubicBezTo>
                          <a:pt x="20526" y="18758"/>
                          <a:pt x="20788" y="18309"/>
                          <a:pt x="20991" y="17841"/>
                        </a:cubicBezTo>
                        <a:cubicBezTo>
                          <a:pt x="21194" y="17372"/>
                          <a:pt x="21340" y="16885"/>
                          <a:pt x="21436" y="16395"/>
                        </a:cubicBezTo>
                        <a:cubicBezTo>
                          <a:pt x="21532" y="15904"/>
                          <a:pt x="21579" y="15409"/>
                          <a:pt x="21586" y="14921"/>
                        </a:cubicBezTo>
                        <a:cubicBezTo>
                          <a:pt x="21594" y="14433"/>
                          <a:pt x="21562" y="13952"/>
                          <a:pt x="21501" y="13485"/>
                        </a:cubicBezTo>
                        <a:cubicBezTo>
                          <a:pt x="21441" y="13018"/>
                          <a:pt x="21351" y="12565"/>
                          <a:pt x="21240" y="12130"/>
                        </a:cubicBezTo>
                        <a:cubicBezTo>
                          <a:pt x="21130" y="11696"/>
                          <a:pt x="20999" y="11279"/>
                          <a:pt x="20855" y="10882"/>
                        </a:cubicBezTo>
                        <a:cubicBezTo>
                          <a:pt x="20711" y="10485"/>
                          <a:pt x="20554" y="10107"/>
                          <a:pt x="20389" y="9750"/>
                        </a:cubicBezTo>
                        <a:cubicBezTo>
                          <a:pt x="20224" y="9392"/>
                          <a:pt x="20035" y="9018"/>
                          <a:pt x="19817" y="8629"/>
                        </a:cubicBezTo>
                        <a:cubicBezTo>
                          <a:pt x="19599" y="8240"/>
                          <a:pt x="19352" y="7836"/>
                          <a:pt x="19070" y="7419"/>
                        </a:cubicBezTo>
                        <a:cubicBezTo>
                          <a:pt x="18788" y="7003"/>
                          <a:pt x="18472" y="6574"/>
                          <a:pt x="18117" y="6139"/>
                        </a:cubicBezTo>
                        <a:cubicBezTo>
                          <a:pt x="17763" y="5704"/>
                          <a:pt x="17369" y="5262"/>
                          <a:pt x="16934" y="4821"/>
                        </a:cubicBezTo>
                        <a:cubicBezTo>
                          <a:pt x="16499" y="4381"/>
                          <a:pt x="16022" y="3942"/>
                          <a:pt x="15504" y="3517"/>
                        </a:cubicBezTo>
                        <a:cubicBezTo>
                          <a:pt x="14986" y="3092"/>
                          <a:pt x="14427" y="2681"/>
                          <a:pt x="13832" y="2299"/>
                        </a:cubicBezTo>
                        <a:cubicBezTo>
                          <a:pt x="13236" y="1917"/>
                          <a:pt x="12605" y="1563"/>
                          <a:pt x="11949" y="1254"/>
                        </a:cubicBezTo>
                        <a:cubicBezTo>
                          <a:pt x="11292" y="946"/>
                          <a:pt x="10611" y="682"/>
                          <a:pt x="9921" y="479"/>
                        </a:cubicBezTo>
                        <a:cubicBezTo>
                          <a:pt x="9232" y="275"/>
                          <a:pt x="8534" y="132"/>
                          <a:pt x="7848" y="58"/>
                        </a:cubicBezTo>
                        <a:cubicBezTo>
                          <a:pt x="7163" y="-16"/>
                          <a:pt x="6490" y="-19"/>
                          <a:pt x="5851" y="50"/>
                        </a:cubicBezTo>
                        <a:close/>
                        <a:moveTo>
                          <a:pt x="5851" y="50"/>
                        </a:move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98" name="AutoShape 151"/>
                <p:cNvSpPr>
                  <a:spLocks/>
                </p:cNvSpPr>
                <p:nvPr/>
              </p:nvSpPr>
              <p:spPr bwMode="auto">
                <a:xfrm>
                  <a:off x="7236353" y="5399016"/>
                  <a:ext cx="306682" cy="7881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84">
                      <a:moveTo>
                        <a:pt x="8256" y="7759"/>
                      </a:moveTo>
                      <a:lnTo>
                        <a:pt x="5749" y="21522"/>
                      </a:lnTo>
                      <a:cubicBezTo>
                        <a:pt x="7431" y="21562"/>
                        <a:pt x="9125" y="21584"/>
                        <a:pt x="10831" y="21584"/>
                      </a:cubicBezTo>
                      <a:cubicBezTo>
                        <a:pt x="12517" y="21584"/>
                        <a:pt x="14187" y="21562"/>
                        <a:pt x="15848" y="21524"/>
                      </a:cubicBezTo>
                      <a:lnTo>
                        <a:pt x="13341" y="7760"/>
                      </a:lnTo>
                      <a:lnTo>
                        <a:pt x="21600" y="38"/>
                      </a:lnTo>
                      <a:cubicBezTo>
                        <a:pt x="13868" y="-16"/>
                        <a:pt x="7680" y="-10"/>
                        <a:pt x="0" y="38"/>
                      </a:cubicBezTo>
                      <a:lnTo>
                        <a:pt x="8256" y="7759"/>
                      </a:lnTo>
                      <a:close/>
                      <a:moveTo>
                        <a:pt x="8256" y="7759"/>
                      </a:moveTo>
                    </a:path>
                  </a:pathLst>
                </a:custGeom>
                <a:solidFill>
                  <a:srgbClr val="BFBFB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99" name="AutoShape 152"/>
                <p:cNvSpPr>
                  <a:spLocks/>
                </p:cNvSpPr>
                <p:nvPr/>
              </p:nvSpPr>
              <p:spPr bwMode="auto">
                <a:xfrm>
                  <a:off x="7099288" y="5303070"/>
                  <a:ext cx="286123" cy="3118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9350" y="0"/>
                      </a:moveTo>
                      <a:lnTo>
                        <a:pt x="1446" y="7210"/>
                      </a:lnTo>
                      <a:lnTo>
                        <a:pt x="0" y="21600"/>
                      </a:lnTo>
                      <a:lnTo>
                        <a:pt x="21600" y="6897"/>
                      </a:lnTo>
                      <a:close/>
                      <a:moveTo>
                        <a:pt x="9350" y="0"/>
                      </a:moveTo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0" name="AutoShape 153"/>
                <p:cNvSpPr>
                  <a:spLocks/>
                </p:cNvSpPr>
                <p:nvPr/>
              </p:nvSpPr>
              <p:spPr bwMode="auto">
                <a:xfrm>
                  <a:off x="7400831" y="5303070"/>
                  <a:ext cx="286123" cy="31182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12251" y="0"/>
                      </a:moveTo>
                      <a:lnTo>
                        <a:pt x="20153" y="7210"/>
                      </a:lnTo>
                      <a:lnTo>
                        <a:pt x="21600" y="21600"/>
                      </a:lnTo>
                      <a:lnTo>
                        <a:pt x="0" y="6897"/>
                      </a:lnTo>
                      <a:close/>
                      <a:moveTo>
                        <a:pt x="12251" y="0"/>
                      </a:moveTo>
                    </a:path>
                  </a:pathLst>
                </a:custGeom>
                <a:solidFill>
                  <a:srgbClr val="5E5E5E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103" name="Group 102"/>
              <p:cNvGrpSpPr/>
              <p:nvPr/>
            </p:nvGrpSpPr>
            <p:grpSpPr>
              <a:xfrm>
                <a:off x="1195126" y="2901460"/>
                <a:ext cx="1386427" cy="2062911"/>
                <a:chOff x="4055285" y="4145859"/>
                <a:chExt cx="1386427" cy="2062911"/>
              </a:xfrm>
            </p:grpSpPr>
            <p:sp>
              <p:nvSpPr>
                <p:cNvPr id="104" name="AutoShape 168"/>
                <p:cNvSpPr>
                  <a:spLocks/>
                </p:cNvSpPr>
                <p:nvPr/>
              </p:nvSpPr>
              <p:spPr bwMode="auto">
                <a:xfrm>
                  <a:off x="4055285" y="5386072"/>
                  <a:ext cx="1386427" cy="8226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57">
                      <a:moveTo>
                        <a:pt x="3718" y="4260"/>
                      </a:moveTo>
                      <a:cubicBezTo>
                        <a:pt x="1861" y="6289"/>
                        <a:pt x="1088" y="10641"/>
                        <a:pt x="0" y="15799"/>
                      </a:cubicBezTo>
                      <a:cubicBezTo>
                        <a:pt x="3072" y="19426"/>
                        <a:pt x="6814" y="21557"/>
                        <a:pt x="10852" y="21557"/>
                      </a:cubicBezTo>
                      <a:cubicBezTo>
                        <a:pt x="14844" y="21557"/>
                        <a:pt x="18548" y="19473"/>
                        <a:pt x="21600" y="15920"/>
                      </a:cubicBezTo>
                      <a:cubicBezTo>
                        <a:pt x="20504" y="10692"/>
                        <a:pt x="19746" y="6254"/>
                        <a:pt x="17853" y="4260"/>
                      </a:cubicBezTo>
                      <a:cubicBezTo>
                        <a:pt x="14626" y="859"/>
                        <a:pt x="12684" y="45"/>
                        <a:pt x="10779" y="1"/>
                      </a:cubicBezTo>
                      <a:cubicBezTo>
                        <a:pt x="8831" y="-43"/>
                        <a:pt x="6922" y="760"/>
                        <a:pt x="3718" y="4260"/>
                      </a:cubicBezTo>
                      <a:close/>
                      <a:moveTo>
                        <a:pt x="3718" y="4260"/>
                      </a:moveTo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5" name="AutoShape 169"/>
                <p:cNvSpPr>
                  <a:spLocks/>
                </p:cNvSpPr>
                <p:nvPr/>
              </p:nvSpPr>
              <p:spPr bwMode="auto">
                <a:xfrm>
                  <a:off x="4534457" y="5162340"/>
                  <a:ext cx="417514" cy="59368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7930" h="18584">
                      <a:moveTo>
                        <a:pt x="200" y="7960"/>
                      </a:moveTo>
                      <a:cubicBezTo>
                        <a:pt x="2107" y="15837"/>
                        <a:pt x="4879" y="17388"/>
                        <a:pt x="8026" y="18584"/>
                      </a:cubicBezTo>
                      <a:lnTo>
                        <a:pt x="9920" y="18584"/>
                      </a:lnTo>
                      <a:cubicBezTo>
                        <a:pt x="13613" y="16633"/>
                        <a:pt x="17155" y="13481"/>
                        <a:pt x="17860" y="8075"/>
                      </a:cubicBezTo>
                      <a:cubicBezTo>
                        <a:pt x="19310" y="-3016"/>
                        <a:pt x="-2290" y="-2326"/>
                        <a:pt x="200" y="7960"/>
                      </a:cubicBezTo>
                      <a:close/>
                      <a:moveTo>
                        <a:pt x="200" y="7960"/>
                      </a:moveTo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6" name="AutoShape 170"/>
                <p:cNvSpPr>
                  <a:spLocks/>
                </p:cNvSpPr>
                <p:nvPr/>
              </p:nvSpPr>
              <p:spPr bwMode="auto">
                <a:xfrm>
                  <a:off x="4576737" y="4936847"/>
                  <a:ext cx="341762" cy="62891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9898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15694"/>
                      </a:lnTo>
                      <a:cubicBezTo>
                        <a:pt x="21600" y="20991"/>
                        <a:pt x="0" y="21600"/>
                        <a:pt x="0" y="15694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7" name="AutoShape 171"/>
                <p:cNvSpPr>
                  <a:spLocks/>
                </p:cNvSpPr>
                <p:nvPr/>
              </p:nvSpPr>
              <p:spPr bwMode="auto">
                <a:xfrm>
                  <a:off x="4576737" y="5176434"/>
                  <a:ext cx="341762" cy="23254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5867"/>
                      </a:moveTo>
                      <a:lnTo>
                        <a:pt x="21600" y="0"/>
                      </a:lnTo>
                      <a:lnTo>
                        <a:pt x="0" y="0"/>
                      </a:lnTo>
                      <a:lnTo>
                        <a:pt x="0" y="21600"/>
                      </a:lnTo>
                      <a:close/>
                      <a:moveTo>
                        <a:pt x="21600" y="5867"/>
                      </a:moveTo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8" name="AutoShape 172"/>
                <p:cNvSpPr>
                  <a:spLocks/>
                </p:cNvSpPr>
                <p:nvPr/>
              </p:nvSpPr>
              <p:spPr bwMode="auto">
                <a:xfrm>
                  <a:off x="4308964" y="4302647"/>
                  <a:ext cx="882592" cy="95834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6559" y="0"/>
                      </a:moveTo>
                      <a:cubicBezTo>
                        <a:pt x="17359" y="0"/>
                        <a:pt x="12981" y="21600"/>
                        <a:pt x="6559" y="21600"/>
                      </a:cubicBezTo>
                      <a:cubicBezTo>
                        <a:pt x="137" y="21600"/>
                        <a:pt x="-4241" y="0"/>
                        <a:pt x="6559" y="0"/>
                      </a:cubicBezTo>
                      <a:close/>
                      <a:moveTo>
                        <a:pt x="6559" y="0"/>
                      </a:moveTo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09" name="AutoShape 173"/>
                <p:cNvSpPr>
                  <a:spLocks/>
                </p:cNvSpPr>
                <p:nvPr/>
              </p:nvSpPr>
              <p:spPr bwMode="auto">
                <a:xfrm>
                  <a:off x="4745856" y="4302647"/>
                  <a:ext cx="440415" cy="958346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0" y="0"/>
                      </a:moveTo>
                      <a:cubicBezTo>
                        <a:pt x="21600" y="0"/>
                        <a:pt x="12844" y="21600"/>
                        <a:pt x="0" y="21600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AD9C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10" name="AutoShape 174"/>
                <p:cNvSpPr>
                  <a:spLocks/>
                </p:cNvSpPr>
                <p:nvPr/>
              </p:nvSpPr>
              <p:spPr bwMode="auto">
                <a:xfrm>
                  <a:off x="4576737" y="5416020"/>
                  <a:ext cx="341762" cy="35057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0" y="0"/>
                      </a:moveTo>
                      <a:cubicBezTo>
                        <a:pt x="0" y="10906"/>
                        <a:pt x="9409" y="6781"/>
                        <a:pt x="9409" y="21600"/>
                      </a:cubicBezTo>
                      <a:lnTo>
                        <a:pt x="12191" y="21600"/>
                      </a:lnTo>
                      <a:cubicBezTo>
                        <a:pt x="12191" y="6782"/>
                        <a:pt x="21600" y="10906"/>
                        <a:pt x="21600" y="0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11" name="AutoShape 175"/>
                <p:cNvSpPr>
                  <a:spLocks/>
                </p:cNvSpPr>
                <p:nvPr/>
              </p:nvSpPr>
              <p:spPr bwMode="auto">
                <a:xfrm>
                  <a:off x="4294871" y="4359021"/>
                  <a:ext cx="910779" cy="41927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339" h="19952">
                      <a:moveTo>
                        <a:pt x="16213" y="4995"/>
                      </a:moveTo>
                      <a:cubicBezTo>
                        <a:pt x="14681" y="6345"/>
                        <a:pt x="9351" y="13230"/>
                        <a:pt x="7153" y="13365"/>
                      </a:cubicBezTo>
                      <a:cubicBezTo>
                        <a:pt x="4954" y="13500"/>
                        <a:pt x="7553" y="12555"/>
                        <a:pt x="8152" y="11205"/>
                      </a:cubicBezTo>
                      <a:cubicBezTo>
                        <a:pt x="8752" y="9855"/>
                        <a:pt x="3955" y="14310"/>
                        <a:pt x="2822" y="14445"/>
                      </a:cubicBezTo>
                      <a:cubicBezTo>
                        <a:pt x="1689" y="14580"/>
                        <a:pt x="2822" y="14175"/>
                        <a:pt x="3355" y="12689"/>
                      </a:cubicBezTo>
                      <a:cubicBezTo>
                        <a:pt x="3888" y="11204"/>
                        <a:pt x="1423" y="13499"/>
                        <a:pt x="1822" y="17549"/>
                      </a:cubicBezTo>
                      <a:cubicBezTo>
                        <a:pt x="2222" y="21600"/>
                        <a:pt x="173" y="20083"/>
                        <a:pt x="40" y="16304"/>
                      </a:cubicBezTo>
                      <a:cubicBezTo>
                        <a:pt x="-93" y="12524"/>
                        <a:pt x="90" y="11880"/>
                        <a:pt x="823" y="8370"/>
                      </a:cubicBezTo>
                      <a:cubicBezTo>
                        <a:pt x="1556" y="4860"/>
                        <a:pt x="11216" y="0"/>
                        <a:pt x="14281" y="0"/>
                      </a:cubicBezTo>
                      <a:cubicBezTo>
                        <a:pt x="17346" y="0"/>
                        <a:pt x="19878" y="6210"/>
                        <a:pt x="20611" y="8910"/>
                      </a:cubicBezTo>
                      <a:cubicBezTo>
                        <a:pt x="21344" y="11610"/>
                        <a:pt x="21507" y="14536"/>
                        <a:pt x="21174" y="16965"/>
                      </a:cubicBezTo>
                      <a:cubicBezTo>
                        <a:pt x="20840" y="19395"/>
                        <a:pt x="19811" y="20520"/>
                        <a:pt x="19811" y="17415"/>
                      </a:cubicBezTo>
                      <a:cubicBezTo>
                        <a:pt x="19811" y="14310"/>
                        <a:pt x="17346" y="10665"/>
                        <a:pt x="16213" y="4995"/>
                      </a:cubicBezTo>
                      <a:close/>
                      <a:moveTo>
                        <a:pt x="16213" y="4995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grpSp>
              <p:nvGrpSpPr>
                <p:cNvPr id="112" name="Group 178"/>
                <p:cNvGrpSpPr>
                  <a:grpSpLocks/>
                </p:cNvGrpSpPr>
                <p:nvPr/>
              </p:nvGrpSpPr>
              <p:grpSpPr bwMode="auto">
                <a:xfrm>
                  <a:off x="4252591" y="4625032"/>
                  <a:ext cx="995338" cy="223732"/>
                  <a:chOff x="0" y="0"/>
                  <a:chExt cx="565" cy="126"/>
                </a:xfrm>
                <a:solidFill>
                  <a:srgbClr val="FAD9CA"/>
                </a:solidFill>
              </p:grpSpPr>
              <p:sp>
                <p:nvSpPr>
                  <p:cNvPr id="136" name="AutoShape 176"/>
                  <p:cNvSpPr>
                    <a:spLocks/>
                  </p:cNvSpPr>
                  <p:nvPr/>
                </p:nvSpPr>
                <p:spPr bwMode="auto">
                  <a:xfrm>
                    <a:off x="504" y="0"/>
                    <a:ext cx="61" cy="126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587" h="21561">
                        <a:moveTo>
                          <a:pt x="15736" y="50"/>
                        </a:moveTo>
                        <a:cubicBezTo>
                          <a:pt x="15096" y="-19"/>
                          <a:pt x="14423" y="-15"/>
                          <a:pt x="13738" y="58"/>
                        </a:cubicBezTo>
                        <a:cubicBezTo>
                          <a:pt x="13052" y="132"/>
                          <a:pt x="12354" y="275"/>
                          <a:pt x="11665" y="479"/>
                        </a:cubicBezTo>
                        <a:cubicBezTo>
                          <a:pt x="10975" y="682"/>
                          <a:pt x="10294" y="946"/>
                          <a:pt x="9637" y="1255"/>
                        </a:cubicBezTo>
                        <a:cubicBezTo>
                          <a:pt x="8981" y="1563"/>
                          <a:pt x="8350" y="1917"/>
                          <a:pt x="7755" y="2299"/>
                        </a:cubicBezTo>
                        <a:cubicBezTo>
                          <a:pt x="7159" y="2682"/>
                          <a:pt x="6600" y="3093"/>
                          <a:pt x="6082" y="3518"/>
                        </a:cubicBezTo>
                        <a:cubicBezTo>
                          <a:pt x="5564" y="3943"/>
                          <a:pt x="5088" y="4381"/>
                          <a:pt x="4652" y="4821"/>
                        </a:cubicBezTo>
                        <a:cubicBezTo>
                          <a:pt x="4217" y="5262"/>
                          <a:pt x="3824" y="5704"/>
                          <a:pt x="3469" y="6139"/>
                        </a:cubicBezTo>
                        <a:cubicBezTo>
                          <a:pt x="3114" y="6575"/>
                          <a:pt x="2798" y="7003"/>
                          <a:pt x="2517" y="7420"/>
                        </a:cubicBezTo>
                        <a:cubicBezTo>
                          <a:pt x="2235" y="7836"/>
                          <a:pt x="1988" y="8240"/>
                          <a:pt x="1770" y="8629"/>
                        </a:cubicBezTo>
                        <a:cubicBezTo>
                          <a:pt x="1552" y="9018"/>
                          <a:pt x="1363" y="9392"/>
                          <a:pt x="1198" y="9750"/>
                        </a:cubicBezTo>
                        <a:cubicBezTo>
                          <a:pt x="1033" y="10108"/>
                          <a:pt x="876" y="10485"/>
                          <a:pt x="732" y="10882"/>
                        </a:cubicBezTo>
                        <a:cubicBezTo>
                          <a:pt x="589" y="11279"/>
                          <a:pt x="458" y="11696"/>
                          <a:pt x="347" y="12131"/>
                        </a:cubicBezTo>
                        <a:cubicBezTo>
                          <a:pt x="237" y="12566"/>
                          <a:pt x="147" y="13019"/>
                          <a:pt x="86" y="13485"/>
                        </a:cubicBezTo>
                        <a:cubicBezTo>
                          <a:pt x="26" y="13952"/>
                          <a:pt x="-6" y="14433"/>
                          <a:pt x="2" y="14921"/>
                        </a:cubicBezTo>
                        <a:cubicBezTo>
                          <a:pt x="9" y="15409"/>
                          <a:pt x="56" y="15904"/>
                          <a:pt x="152" y="16395"/>
                        </a:cubicBezTo>
                        <a:cubicBezTo>
                          <a:pt x="249" y="16886"/>
                          <a:pt x="394" y="17373"/>
                          <a:pt x="598" y="17841"/>
                        </a:cubicBezTo>
                        <a:cubicBezTo>
                          <a:pt x="801" y="18309"/>
                          <a:pt x="1063" y="18759"/>
                          <a:pt x="1386" y="19173"/>
                        </a:cubicBezTo>
                        <a:cubicBezTo>
                          <a:pt x="1710" y="19587"/>
                          <a:pt x="2096" y="19965"/>
                          <a:pt x="2542" y="20290"/>
                        </a:cubicBezTo>
                        <a:cubicBezTo>
                          <a:pt x="2988" y="20616"/>
                          <a:pt x="3494" y="20889"/>
                          <a:pt x="4050" y="21095"/>
                        </a:cubicBezTo>
                        <a:cubicBezTo>
                          <a:pt x="4606" y="21303"/>
                          <a:pt x="5213" y="21444"/>
                          <a:pt x="5852" y="21512"/>
                        </a:cubicBezTo>
                        <a:cubicBezTo>
                          <a:pt x="6492" y="21581"/>
                          <a:pt x="7165" y="21577"/>
                          <a:pt x="7850" y="21504"/>
                        </a:cubicBezTo>
                        <a:cubicBezTo>
                          <a:pt x="8536" y="21430"/>
                          <a:pt x="9234" y="21287"/>
                          <a:pt x="9923" y="21083"/>
                        </a:cubicBezTo>
                        <a:cubicBezTo>
                          <a:pt x="10613" y="20880"/>
                          <a:pt x="11294" y="20616"/>
                          <a:pt x="11951" y="20307"/>
                        </a:cubicBezTo>
                        <a:cubicBezTo>
                          <a:pt x="12607" y="19999"/>
                          <a:pt x="13238" y="19645"/>
                          <a:pt x="13833" y="19263"/>
                        </a:cubicBezTo>
                        <a:cubicBezTo>
                          <a:pt x="14429" y="18880"/>
                          <a:pt x="14988" y="18469"/>
                          <a:pt x="15506" y="18044"/>
                        </a:cubicBezTo>
                        <a:cubicBezTo>
                          <a:pt x="16024" y="17619"/>
                          <a:pt x="16500" y="17181"/>
                          <a:pt x="16936" y="16741"/>
                        </a:cubicBezTo>
                        <a:cubicBezTo>
                          <a:pt x="17371" y="16300"/>
                          <a:pt x="17764" y="15858"/>
                          <a:pt x="18119" y="15423"/>
                        </a:cubicBezTo>
                        <a:cubicBezTo>
                          <a:pt x="18474" y="14987"/>
                          <a:pt x="18790" y="14559"/>
                          <a:pt x="19071" y="14142"/>
                        </a:cubicBezTo>
                        <a:cubicBezTo>
                          <a:pt x="19353" y="13726"/>
                          <a:pt x="19600" y="13322"/>
                          <a:pt x="19818" y="12933"/>
                        </a:cubicBezTo>
                        <a:cubicBezTo>
                          <a:pt x="20036" y="12544"/>
                          <a:pt x="20225" y="12170"/>
                          <a:pt x="20390" y="11812"/>
                        </a:cubicBezTo>
                        <a:cubicBezTo>
                          <a:pt x="20555" y="11454"/>
                          <a:pt x="20712" y="11077"/>
                          <a:pt x="20856" y="10680"/>
                        </a:cubicBezTo>
                        <a:cubicBezTo>
                          <a:pt x="20999" y="10283"/>
                          <a:pt x="21130" y="9866"/>
                          <a:pt x="21241" y="9431"/>
                        </a:cubicBezTo>
                        <a:cubicBezTo>
                          <a:pt x="21351" y="8996"/>
                          <a:pt x="21441" y="8543"/>
                          <a:pt x="21502" y="8077"/>
                        </a:cubicBezTo>
                        <a:cubicBezTo>
                          <a:pt x="21562" y="7610"/>
                          <a:pt x="21594" y="7129"/>
                          <a:pt x="21586" y="6641"/>
                        </a:cubicBezTo>
                        <a:cubicBezTo>
                          <a:pt x="21579" y="6153"/>
                          <a:pt x="21532" y="5658"/>
                          <a:pt x="21436" y="5167"/>
                        </a:cubicBezTo>
                        <a:cubicBezTo>
                          <a:pt x="21339" y="4676"/>
                          <a:pt x="21194" y="4189"/>
                          <a:pt x="20990" y="3721"/>
                        </a:cubicBezTo>
                        <a:cubicBezTo>
                          <a:pt x="20787" y="3253"/>
                          <a:pt x="20525" y="2803"/>
                          <a:pt x="20202" y="2389"/>
                        </a:cubicBezTo>
                        <a:cubicBezTo>
                          <a:pt x="19878" y="1975"/>
                          <a:pt x="19492" y="1597"/>
                          <a:pt x="19046" y="1272"/>
                        </a:cubicBezTo>
                        <a:cubicBezTo>
                          <a:pt x="18600" y="946"/>
                          <a:pt x="18094" y="673"/>
                          <a:pt x="17538" y="467"/>
                        </a:cubicBezTo>
                        <a:cubicBezTo>
                          <a:pt x="16982" y="259"/>
                          <a:pt x="16375" y="118"/>
                          <a:pt x="15736" y="50"/>
                        </a:cubicBezTo>
                        <a:close/>
                        <a:moveTo>
                          <a:pt x="15736" y="50"/>
                        </a:move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  <p:sp>
                <p:nvSpPr>
                  <p:cNvPr id="137" name="AutoShape 177"/>
                  <p:cNvSpPr>
                    <a:spLocks/>
                  </p:cNvSpPr>
                  <p:nvPr/>
                </p:nvSpPr>
                <p:spPr bwMode="auto">
                  <a:xfrm>
                    <a:off x="0" y="0"/>
                    <a:ext cx="61" cy="126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587" h="21561">
                        <a:moveTo>
                          <a:pt x="5851" y="50"/>
                        </a:moveTo>
                        <a:cubicBezTo>
                          <a:pt x="5211" y="119"/>
                          <a:pt x="4605" y="259"/>
                          <a:pt x="4048" y="467"/>
                        </a:cubicBezTo>
                        <a:cubicBezTo>
                          <a:pt x="3492" y="674"/>
                          <a:pt x="2986" y="946"/>
                          <a:pt x="2540" y="1272"/>
                        </a:cubicBezTo>
                        <a:cubicBezTo>
                          <a:pt x="2094" y="1598"/>
                          <a:pt x="1709" y="1976"/>
                          <a:pt x="1385" y="2390"/>
                        </a:cubicBezTo>
                        <a:cubicBezTo>
                          <a:pt x="1062" y="2804"/>
                          <a:pt x="800" y="3253"/>
                          <a:pt x="597" y="3721"/>
                        </a:cubicBezTo>
                        <a:cubicBezTo>
                          <a:pt x="394" y="4190"/>
                          <a:pt x="248" y="4677"/>
                          <a:pt x="152" y="5167"/>
                        </a:cubicBezTo>
                        <a:cubicBezTo>
                          <a:pt x="56" y="5658"/>
                          <a:pt x="9" y="6153"/>
                          <a:pt x="2" y="6641"/>
                        </a:cubicBezTo>
                        <a:cubicBezTo>
                          <a:pt x="-6" y="7129"/>
                          <a:pt x="26" y="7610"/>
                          <a:pt x="87" y="8077"/>
                        </a:cubicBezTo>
                        <a:cubicBezTo>
                          <a:pt x="147" y="8544"/>
                          <a:pt x="237" y="8997"/>
                          <a:pt x="348" y="9432"/>
                        </a:cubicBezTo>
                        <a:cubicBezTo>
                          <a:pt x="458" y="9866"/>
                          <a:pt x="589" y="10283"/>
                          <a:pt x="733" y="10680"/>
                        </a:cubicBezTo>
                        <a:cubicBezTo>
                          <a:pt x="877" y="11077"/>
                          <a:pt x="1034" y="11455"/>
                          <a:pt x="1199" y="11812"/>
                        </a:cubicBezTo>
                        <a:cubicBezTo>
                          <a:pt x="1364" y="12170"/>
                          <a:pt x="1553" y="12544"/>
                          <a:pt x="1771" y="12933"/>
                        </a:cubicBezTo>
                        <a:cubicBezTo>
                          <a:pt x="1989" y="13322"/>
                          <a:pt x="2236" y="13726"/>
                          <a:pt x="2518" y="14143"/>
                        </a:cubicBezTo>
                        <a:cubicBezTo>
                          <a:pt x="2800" y="14559"/>
                          <a:pt x="3116" y="14988"/>
                          <a:pt x="3471" y="15423"/>
                        </a:cubicBezTo>
                        <a:cubicBezTo>
                          <a:pt x="3825" y="15858"/>
                          <a:pt x="4219" y="16300"/>
                          <a:pt x="4654" y="16741"/>
                        </a:cubicBezTo>
                        <a:cubicBezTo>
                          <a:pt x="5089" y="17181"/>
                          <a:pt x="5566" y="17620"/>
                          <a:pt x="6084" y="18045"/>
                        </a:cubicBezTo>
                        <a:cubicBezTo>
                          <a:pt x="6602" y="18470"/>
                          <a:pt x="7161" y="18881"/>
                          <a:pt x="7756" y="19263"/>
                        </a:cubicBezTo>
                        <a:cubicBezTo>
                          <a:pt x="8352" y="19645"/>
                          <a:pt x="8983" y="19999"/>
                          <a:pt x="9639" y="20308"/>
                        </a:cubicBezTo>
                        <a:cubicBezTo>
                          <a:pt x="10296" y="20616"/>
                          <a:pt x="10977" y="20880"/>
                          <a:pt x="11667" y="21083"/>
                        </a:cubicBezTo>
                        <a:cubicBezTo>
                          <a:pt x="12356" y="21287"/>
                          <a:pt x="13054" y="21430"/>
                          <a:pt x="13740" y="21504"/>
                        </a:cubicBezTo>
                        <a:cubicBezTo>
                          <a:pt x="14425" y="21578"/>
                          <a:pt x="15098" y="21581"/>
                          <a:pt x="15737" y="21512"/>
                        </a:cubicBezTo>
                        <a:cubicBezTo>
                          <a:pt x="16377" y="21443"/>
                          <a:pt x="16983" y="21303"/>
                          <a:pt x="17540" y="21095"/>
                        </a:cubicBezTo>
                        <a:cubicBezTo>
                          <a:pt x="18096" y="20888"/>
                          <a:pt x="18602" y="20616"/>
                          <a:pt x="19048" y="20290"/>
                        </a:cubicBezTo>
                        <a:cubicBezTo>
                          <a:pt x="19494" y="19964"/>
                          <a:pt x="19879" y="19586"/>
                          <a:pt x="20203" y="19172"/>
                        </a:cubicBezTo>
                        <a:cubicBezTo>
                          <a:pt x="20526" y="18758"/>
                          <a:pt x="20788" y="18309"/>
                          <a:pt x="20991" y="17841"/>
                        </a:cubicBezTo>
                        <a:cubicBezTo>
                          <a:pt x="21194" y="17372"/>
                          <a:pt x="21340" y="16885"/>
                          <a:pt x="21436" y="16395"/>
                        </a:cubicBezTo>
                        <a:cubicBezTo>
                          <a:pt x="21532" y="15904"/>
                          <a:pt x="21579" y="15409"/>
                          <a:pt x="21586" y="14921"/>
                        </a:cubicBezTo>
                        <a:cubicBezTo>
                          <a:pt x="21594" y="14433"/>
                          <a:pt x="21562" y="13952"/>
                          <a:pt x="21501" y="13485"/>
                        </a:cubicBezTo>
                        <a:cubicBezTo>
                          <a:pt x="21441" y="13018"/>
                          <a:pt x="21351" y="12565"/>
                          <a:pt x="21240" y="12130"/>
                        </a:cubicBezTo>
                        <a:cubicBezTo>
                          <a:pt x="21130" y="11696"/>
                          <a:pt x="20999" y="11279"/>
                          <a:pt x="20855" y="10882"/>
                        </a:cubicBezTo>
                        <a:cubicBezTo>
                          <a:pt x="20711" y="10485"/>
                          <a:pt x="20554" y="10107"/>
                          <a:pt x="20389" y="9750"/>
                        </a:cubicBezTo>
                        <a:cubicBezTo>
                          <a:pt x="20224" y="9392"/>
                          <a:pt x="20035" y="9018"/>
                          <a:pt x="19817" y="8629"/>
                        </a:cubicBezTo>
                        <a:cubicBezTo>
                          <a:pt x="19599" y="8240"/>
                          <a:pt x="19352" y="7836"/>
                          <a:pt x="19070" y="7419"/>
                        </a:cubicBezTo>
                        <a:cubicBezTo>
                          <a:pt x="18788" y="7003"/>
                          <a:pt x="18472" y="6574"/>
                          <a:pt x="18117" y="6139"/>
                        </a:cubicBezTo>
                        <a:cubicBezTo>
                          <a:pt x="17763" y="5704"/>
                          <a:pt x="17369" y="5262"/>
                          <a:pt x="16934" y="4821"/>
                        </a:cubicBezTo>
                        <a:cubicBezTo>
                          <a:pt x="16499" y="4381"/>
                          <a:pt x="16022" y="3942"/>
                          <a:pt x="15504" y="3517"/>
                        </a:cubicBezTo>
                        <a:cubicBezTo>
                          <a:pt x="14986" y="3092"/>
                          <a:pt x="14427" y="2681"/>
                          <a:pt x="13832" y="2299"/>
                        </a:cubicBezTo>
                        <a:cubicBezTo>
                          <a:pt x="13236" y="1917"/>
                          <a:pt x="12605" y="1563"/>
                          <a:pt x="11949" y="1254"/>
                        </a:cubicBezTo>
                        <a:cubicBezTo>
                          <a:pt x="11292" y="946"/>
                          <a:pt x="10611" y="682"/>
                          <a:pt x="9921" y="479"/>
                        </a:cubicBezTo>
                        <a:cubicBezTo>
                          <a:pt x="9232" y="275"/>
                          <a:pt x="8534" y="132"/>
                          <a:pt x="7848" y="58"/>
                        </a:cubicBezTo>
                        <a:cubicBezTo>
                          <a:pt x="7163" y="-16"/>
                          <a:pt x="6490" y="-19"/>
                          <a:pt x="5851" y="50"/>
                        </a:cubicBezTo>
                        <a:close/>
                        <a:moveTo>
                          <a:pt x="5851" y="50"/>
                        </a:moveTo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132" name="AutoShape 179"/>
                <p:cNvSpPr>
                  <a:spLocks/>
                </p:cNvSpPr>
                <p:nvPr/>
              </p:nvSpPr>
              <p:spPr bwMode="auto">
                <a:xfrm>
                  <a:off x="4280778" y="4145859"/>
                  <a:ext cx="917825" cy="49150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7379">
                      <a:moveTo>
                        <a:pt x="0" y="17132"/>
                      </a:moveTo>
                      <a:cubicBezTo>
                        <a:pt x="1001" y="-763"/>
                        <a:pt x="13216" y="-4221"/>
                        <a:pt x="16889" y="4809"/>
                      </a:cubicBezTo>
                      <a:cubicBezTo>
                        <a:pt x="21291" y="6500"/>
                        <a:pt x="21472" y="15790"/>
                        <a:pt x="21600" y="17379"/>
                      </a:cubicBezTo>
                      <a:cubicBezTo>
                        <a:pt x="21533" y="17145"/>
                        <a:pt x="17377" y="11337"/>
                        <a:pt x="16508" y="9542"/>
                      </a:cubicBezTo>
                      <a:lnTo>
                        <a:pt x="10875" y="12007"/>
                      </a:lnTo>
                      <a:cubicBezTo>
                        <a:pt x="10875" y="12008"/>
                        <a:pt x="4427" y="14786"/>
                        <a:pt x="0" y="17132"/>
                      </a:cubicBezTo>
                      <a:close/>
                      <a:moveTo>
                        <a:pt x="0" y="17132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33" name="AutoShape 180"/>
                <p:cNvSpPr>
                  <a:spLocks/>
                </p:cNvSpPr>
                <p:nvPr/>
              </p:nvSpPr>
              <p:spPr bwMode="auto">
                <a:xfrm>
                  <a:off x="4731763" y="5754260"/>
                  <a:ext cx="33472" cy="44746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4966" h="21600">
                      <a:moveTo>
                        <a:pt x="9521" y="21600"/>
                      </a:moveTo>
                      <a:cubicBezTo>
                        <a:pt x="-938" y="15476"/>
                        <a:pt x="-4474" y="8595"/>
                        <a:pt x="7666" y="0"/>
                      </a:cubicBezTo>
                      <a:cubicBezTo>
                        <a:pt x="16996" y="8595"/>
                        <a:pt x="17126" y="15476"/>
                        <a:pt x="9521" y="21600"/>
                      </a:cubicBezTo>
                      <a:close/>
                      <a:moveTo>
                        <a:pt x="9521" y="21600"/>
                      </a:move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34" name="AutoShape 181"/>
                <p:cNvSpPr>
                  <a:spLocks/>
                </p:cNvSpPr>
                <p:nvPr/>
              </p:nvSpPr>
              <p:spPr bwMode="auto">
                <a:xfrm>
                  <a:off x="4224404" y="5683794"/>
                  <a:ext cx="151503" cy="46155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8282" h="21600">
                      <a:moveTo>
                        <a:pt x="17275" y="21600"/>
                      </a:moveTo>
                      <a:cubicBezTo>
                        <a:pt x="18185" y="13279"/>
                        <a:pt x="8637" y="3364"/>
                        <a:pt x="0" y="0"/>
                      </a:cubicBezTo>
                      <a:cubicBezTo>
                        <a:pt x="11283" y="2745"/>
                        <a:pt x="21600" y="12480"/>
                        <a:pt x="17275" y="21600"/>
                      </a:cubicBezTo>
                      <a:close/>
                      <a:moveTo>
                        <a:pt x="17275" y="21600"/>
                      </a:move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35" name="AutoShape 182"/>
                <p:cNvSpPr>
                  <a:spLocks/>
                </p:cNvSpPr>
                <p:nvPr/>
              </p:nvSpPr>
              <p:spPr bwMode="auto">
                <a:xfrm>
                  <a:off x="5112281" y="5683794"/>
                  <a:ext cx="151503" cy="46155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8283" h="21600">
                      <a:moveTo>
                        <a:pt x="1007" y="21600"/>
                      </a:moveTo>
                      <a:cubicBezTo>
                        <a:pt x="98" y="13279"/>
                        <a:pt x="9646" y="3364"/>
                        <a:pt x="18283" y="0"/>
                      </a:cubicBezTo>
                      <a:cubicBezTo>
                        <a:pt x="6998" y="2745"/>
                        <a:pt x="-3317" y="12480"/>
                        <a:pt x="1007" y="21600"/>
                      </a:cubicBezTo>
                      <a:close/>
                      <a:moveTo>
                        <a:pt x="1007" y="21600"/>
                      </a:move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>
                <a:off x="2420271" y="2598116"/>
                <a:ext cx="1661233" cy="2507681"/>
                <a:chOff x="5280430" y="3842515"/>
                <a:chExt cx="1661233" cy="2507681"/>
              </a:xfrm>
            </p:grpSpPr>
            <p:sp>
              <p:nvSpPr>
                <p:cNvPr id="139" name="AutoShape 94"/>
                <p:cNvSpPr>
                  <a:spLocks/>
                </p:cNvSpPr>
                <p:nvPr/>
              </p:nvSpPr>
              <p:spPr bwMode="auto">
                <a:xfrm>
                  <a:off x="5449297" y="4197137"/>
                  <a:ext cx="958322" cy="201163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9088" h="19496">
                      <a:moveTo>
                        <a:pt x="2661" y="62"/>
                      </a:moveTo>
                      <a:cubicBezTo>
                        <a:pt x="1024" y="1534"/>
                        <a:pt x="-2264" y="10266"/>
                        <a:pt x="2395" y="15296"/>
                      </a:cubicBezTo>
                      <a:cubicBezTo>
                        <a:pt x="7055" y="20326"/>
                        <a:pt x="18832" y="20496"/>
                        <a:pt x="19084" y="17613"/>
                      </a:cubicBezTo>
                      <a:cubicBezTo>
                        <a:pt x="19336" y="14730"/>
                        <a:pt x="5809" y="-1104"/>
                        <a:pt x="2661" y="62"/>
                      </a:cubicBezTo>
                      <a:close/>
                      <a:moveTo>
                        <a:pt x="2661" y="62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0" name="AutoShape 95"/>
                <p:cNvSpPr>
                  <a:spLocks/>
                </p:cNvSpPr>
                <p:nvPr/>
              </p:nvSpPr>
              <p:spPr bwMode="auto">
                <a:xfrm>
                  <a:off x="5787032" y="4197137"/>
                  <a:ext cx="954101" cy="1992635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9148" h="19304">
                      <a:moveTo>
                        <a:pt x="16626" y="61"/>
                      </a:moveTo>
                      <a:cubicBezTo>
                        <a:pt x="18275" y="1533"/>
                        <a:pt x="21350" y="9727"/>
                        <a:pt x="16656" y="14756"/>
                      </a:cubicBezTo>
                      <a:cubicBezTo>
                        <a:pt x="11963" y="19786"/>
                        <a:pt x="258" y="20496"/>
                        <a:pt x="4" y="17614"/>
                      </a:cubicBezTo>
                      <a:cubicBezTo>
                        <a:pt x="-250" y="14731"/>
                        <a:pt x="13454" y="-1104"/>
                        <a:pt x="16626" y="61"/>
                      </a:cubicBezTo>
                      <a:close/>
                      <a:moveTo>
                        <a:pt x="16626" y="61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1" name="AutoShape 96"/>
                <p:cNvSpPr>
                  <a:spLocks/>
                </p:cNvSpPr>
                <p:nvPr/>
              </p:nvSpPr>
              <p:spPr bwMode="auto">
                <a:xfrm>
                  <a:off x="5280430" y="5362322"/>
                  <a:ext cx="1661233" cy="983653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557">
                      <a:moveTo>
                        <a:pt x="3729" y="4260"/>
                      </a:moveTo>
                      <a:cubicBezTo>
                        <a:pt x="1865" y="6296"/>
                        <a:pt x="1093" y="10671"/>
                        <a:pt x="0" y="15851"/>
                      </a:cubicBezTo>
                      <a:cubicBezTo>
                        <a:pt x="3064" y="19446"/>
                        <a:pt x="6789" y="21557"/>
                        <a:pt x="10808" y="21557"/>
                      </a:cubicBezTo>
                      <a:cubicBezTo>
                        <a:pt x="14820" y="21557"/>
                        <a:pt x="18539" y="19453"/>
                        <a:pt x="21600" y="15869"/>
                      </a:cubicBezTo>
                      <a:cubicBezTo>
                        <a:pt x="20510" y="10663"/>
                        <a:pt x="19750" y="6247"/>
                        <a:pt x="17864" y="4260"/>
                      </a:cubicBezTo>
                      <a:cubicBezTo>
                        <a:pt x="14637" y="860"/>
                        <a:pt x="12694" y="46"/>
                        <a:pt x="10790" y="2"/>
                      </a:cubicBezTo>
                      <a:cubicBezTo>
                        <a:pt x="8842" y="-43"/>
                        <a:pt x="6933" y="760"/>
                        <a:pt x="3729" y="4260"/>
                      </a:cubicBezTo>
                      <a:close/>
                      <a:moveTo>
                        <a:pt x="3729" y="4260"/>
                      </a:moveTo>
                    </a:path>
                  </a:pathLst>
                </a:custGeom>
                <a:solidFill>
                  <a:srgbClr val="484848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2" name="AutoShape 97"/>
                <p:cNvSpPr>
                  <a:spLocks/>
                </p:cNvSpPr>
                <p:nvPr/>
              </p:nvSpPr>
              <p:spPr bwMode="auto">
                <a:xfrm>
                  <a:off x="5905239" y="4805059"/>
                  <a:ext cx="409503" cy="75357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19898">
                      <a:moveTo>
                        <a:pt x="0" y="0"/>
                      </a:moveTo>
                      <a:lnTo>
                        <a:pt x="21600" y="0"/>
                      </a:lnTo>
                      <a:lnTo>
                        <a:pt x="21600" y="15694"/>
                      </a:lnTo>
                      <a:cubicBezTo>
                        <a:pt x="21600" y="20991"/>
                        <a:pt x="0" y="21600"/>
                        <a:pt x="0" y="15694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3" name="AutoShape 98"/>
                <p:cNvSpPr>
                  <a:spLocks/>
                </p:cNvSpPr>
                <p:nvPr/>
              </p:nvSpPr>
              <p:spPr bwMode="auto">
                <a:xfrm>
                  <a:off x="5905239" y="5109021"/>
                  <a:ext cx="409503" cy="278631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5865"/>
                      </a:moveTo>
                      <a:lnTo>
                        <a:pt x="21600" y="0"/>
                      </a:lnTo>
                      <a:lnTo>
                        <a:pt x="0" y="0"/>
                      </a:lnTo>
                      <a:lnTo>
                        <a:pt x="0" y="21600"/>
                      </a:lnTo>
                      <a:close/>
                      <a:moveTo>
                        <a:pt x="21600" y="5865"/>
                      </a:moveTo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4" name="AutoShape 99"/>
                <p:cNvSpPr>
                  <a:spLocks/>
                </p:cNvSpPr>
                <p:nvPr/>
              </p:nvSpPr>
              <p:spPr bwMode="auto">
                <a:xfrm>
                  <a:off x="5582280" y="4062043"/>
                  <a:ext cx="1059643" cy="11482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6559" y="0"/>
                      </a:moveTo>
                      <a:cubicBezTo>
                        <a:pt x="17359" y="0"/>
                        <a:pt x="12981" y="21600"/>
                        <a:pt x="6559" y="21600"/>
                      </a:cubicBezTo>
                      <a:cubicBezTo>
                        <a:pt x="137" y="21600"/>
                        <a:pt x="-4241" y="0"/>
                        <a:pt x="6559" y="0"/>
                      </a:cubicBezTo>
                      <a:close/>
                      <a:moveTo>
                        <a:pt x="6559" y="0"/>
                      </a:moveTo>
                    </a:path>
                  </a:pathLst>
                </a:custGeom>
                <a:solidFill>
                  <a:srgbClr val="FAD9CA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45" name="AutoShape 100"/>
                <p:cNvSpPr>
                  <a:spLocks/>
                </p:cNvSpPr>
                <p:nvPr/>
              </p:nvSpPr>
              <p:spPr bwMode="auto">
                <a:xfrm>
                  <a:off x="6107880" y="4062043"/>
                  <a:ext cx="527711" cy="114829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119" h="21600">
                      <a:moveTo>
                        <a:pt x="0" y="0"/>
                      </a:moveTo>
                      <a:cubicBezTo>
                        <a:pt x="21600" y="0"/>
                        <a:pt x="12844" y="21600"/>
                        <a:pt x="0" y="21600"/>
                      </a:cubicBezTo>
                      <a:lnTo>
                        <a:pt x="0" y="0"/>
                      </a:lnTo>
                      <a:close/>
                      <a:moveTo>
                        <a:pt x="0" y="0"/>
                      </a:moveTo>
                    </a:path>
                  </a:pathLst>
                </a:custGeom>
                <a:solidFill>
                  <a:srgbClr val="F7C2AB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4" name="AutoShape 101"/>
                <p:cNvSpPr>
                  <a:spLocks/>
                </p:cNvSpPr>
                <p:nvPr/>
              </p:nvSpPr>
              <p:spPr bwMode="auto">
                <a:xfrm>
                  <a:off x="5550618" y="3842515"/>
                  <a:ext cx="1141966" cy="844337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9849" h="19488">
                      <a:moveTo>
                        <a:pt x="12996" y="7434"/>
                      </a:moveTo>
                      <a:cubicBezTo>
                        <a:pt x="15504" y="9077"/>
                        <a:pt x="17049" y="11823"/>
                        <a:pt x="17586" y="16033"/>
                      </a:cubicBezTo>
                      <a:cubicBezTo>
                        <a:pt x="18124" y="20242"/>
                        <a:pt x="18516" y="19639"/>
                        <a:pt x="19614" y="16528"/>
                      </a:cubicBezTo>
                      <a:cubicBezTo>
                        <a:pt x="20711" y="13417"/>
                        <a:pt x="18023" y="0"/>
                        <a:pt x="10173" y="0"/>
                      </a:cubicBezTo>
                      <a:cubicBezTo>
                        <a:pt x="2324" y="0"/>
                        <a:pt x="-889" y="10322"/>
                        <a:pt x="208" y="15961"/>
                      </a:cubicBezTo>
                      <a:cubicBezTo>
                        <a:pt x="1306" y="21600"/>
                        <a:pt x="2162" y="19755"/>
                        <a:pt x="2848" y="15478"/>
                      </a:cubicBezTo>
                      <a:cubicBezTo>
                        <a:pt x="3534" y="11200"/>
                        <a:pt x="6896" y="6997"/>
                        <a:pt x="12996" y="7434"/>
                      </a:cubicBezTo>
                      <a:close/>
                      <a:moveTo>
                        <a:pt x="12996" y="7434"/>
                      </a:moveTo>
                    </a:path>
                  </a:pathLst>
                </a:custGeom>
                <a:solidFill>
                  <a:srgbClr val="755243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5" name="AutoShape 102"/>
                <p:cNvSpPr>
                  <a:spLocks/>
                </p:cNvSpPr>
                <p:nvPr/>
              </p:nvSpPr>
              <p:spPr bwMode="auto">
                <a:xfrm>
                  <a:off x="6293634" y="4180250"/>
                  <a:ext cx="363065" cy="1397378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3762" h="20991">
                      <a:moveTo>
                        <a:pt x="8735" y="20991"/>
                      </a:moveTo>
                      <a:cubicBezTo>
                        <a:pt x="18322" y="8058"/>
                        <a:pt x="3356" y="132"/>
                        <a:pt x="0" y="37"/>
                      </a:cubicBezTo>
                      <a:cubicBezTo>
                        <a:pt x="6468" y="-609"/>
                        <a:pt x="21600" y="7277"/>
                        <a:pt x="8735" y="20991"/>
                      </a:cubicBezTo>
                      <a:close/>
                      <a:moveTo>
                        <a:pt x="8735" y="20991"/>
                      </a:moveTo>
                    </a:path>
                  </a:pathLst>
                </a:custGeom>
                <a:solidFill>
                  <a:srgbClr val="AD826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6" name="AutoShape 103"/>
                <p:cNvSpPr>
                  <a:spLocks/>
                </p:cNvSpPr>
                <p:nvPr/>
              </p:nvSpPr>
              <p:spPr bwMode="auto">
                <a:xfrm>
                  <a:off x="5905239" y="5379208"/>
                  <a:ext cx="411614" cy="525600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600" h="21600">
                      <a:moveTo>
                        <a:pt x="21600" y="64"/>
                      </a:moveTo>
                      <a:cubicBezTo>
                        <a:pt x="20599" y="8153"/>
                        <a:pt x="10804" y="15061"/>
                        <a:pt x="10804" y="21600"/>
                      </a:cubicBezTo>
                      <a:cubicBezTo>
                        <a:pt x="10804" y="15044"/>
                        <a:pt x="958" y="8133"/>
                        <a:pt x="0" y="0"/>
                      </a:cubicBezTo>
                      <a:lnTo>
                        <a:pt x="21600" y="64"/>
                      </a:lnTo>
                      <a:close/>
                      <a:moveTo>
                        <a:pt x="21600" y="64"/>
                      </a:move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7" name="AutoShape 104"/>
                <p:cNvSpPr>
                  <a:spLocks/>
                </p:cNvSpPr>
                <p:nvPr/>
              </p:nvSpPr>
              <p:spPr bwMode="auto">
                <a:xfrm>
                  <a:off x="6124767" y="5311661"/>
                  <a:ext cx="502381" cy="5319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17" h="21600">
                      <a:moveTo>
                        <a:pt x="1" y="21600"/>
                      </a:moveTo>
                      <a:cubicBezTo>
                        <a:pt x="3846" y="16149"/>
                        <a:pt x="7856" y="13016"/>
                        <a:pt x="12693" y="11589"/>
                      </a:cubicBezTo>
                      <a:cubicBezTo>
                        <a:pt x="15082" y="10883"/>
                        <a:pt x="19273" y="10129"/>
                        <a:pt x="21517" y="11166"/>
                      </a:cubicBezTo>
                      <a:cubicBezTo>
                        <a:pt x="17270" y="6592"/>
                        <a:pt x="12804" y="4307"/>
                        <a:pt x="8806" y="0"/>
                      </a:cubicBezTo>
                      <a:cubicBezTo>
                        <a:pt x="8760" y="12418"/>
                        <a:pt x="-83" y="14595"/>
                        <a:pt x="1" y="21600"/>
                      </a:cubicBezTo>
                      <a:close/>
                      <a:moveTo>
                        <a:pt x="1" y="21600"/>
                      </a:move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8" name="AutoShape 105"/>
                <p:cNvSpPr>
                  <a:spLocks/>
                </p:cNvSpPr>
                <p:nvPr/>
              </p:nvSpPr>
              <p:spPr bwMode="auto">
                <a:xfrm>
                  <a:off x="6124767" y="5311661"/>
                  <a:ext cx="443277" cy="5319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06" h="21600">
                      <a:moveTo>
                        <a:pt x="1" y="21600"/>
                      </a:moveTo>
                      <a:cubicBezTo>
                        <a:pt x="3247" y="15796"/>
                        <a:pt x="8276" y="10898"/>
                        <a:pt x="13734" y="9471"/>
                      </a:cubicBezTo>
                      <a:cubicBezTo>
                        <a:pt x="16432" y="8764"/>
                        <a:pt x="18975" y="8929"/>
                        <a:pt x="21506" y="9966"/>
                      </a:cubicBezTo>
                      <a:cubicBezTo>
                        <a:pt x="16714" y="5392"/>
                        <a:pt x="14449" y="2753"/>
                        <a:pt x="9937" y="0"/>
                      </a:cubicBezTo>
                      <a:cubicBezTo>
                        <a:pt x="9885" y="12418"/>
                        <a:pt x="-94" y="14595"/>
                        <a:pt x="1" y="21600"/>
                      </a:cubicBezTo>
                      <a:close/>
                      <a:moveTo>
                        <a:pt x="1" y="21600"/>
                      </a:moveTo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79" name="AutoShape 106"/>
                <p:cNvSpPr>
                  <a:spLocks/>
                </p:cNvSpPr>
                <p:nvPr/>
              </p:nvSpPr>
              <p:spPr bwMode="auto">
                <a:xfrm>
                  <a:off x="5618165" y="5311661"/>
                  <a:ext cx="502381" cy="5319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18" h="21600">
                      <a:moveTo>
                        <a:pt x="21518" y="21600"/>
                      </a:moveTo>
                      <a:cubicBezTo>
                        <a:pt x="17672" y="16149"/>
                        <a:pt x="13662" y="13016"/>
                        <a:pt x="8825" y="11589"/>
                      </a:cubicBezTo>
                      <a:cubicBezTo>
                        <a:pt x="6436" y="10883"/>
                        <a:pt x="2245" y="10129"/>
                        <a:pt x="0" y="11166"/>
                      </a:cubicBezTo>
                      <a:cubicBezTo>
                        <a:pt x="4247" y="6592"/>
                        <a:pt x="8714" y="4307"/>
                        <a:pt x="12712" y="0"/>
                      </a:cubicBezTo>
                      <a:cubicBezTo>
                        <a:pt x="12757" y="12418"/>
                        <a:pt x="21600" y="14595"/>
                        <a:pt x="21518" y="21600"/>
                      </a:cubicBezTo>
                      <a:close/>
                      <a:moveTo>
                        <a:pt x="21518" y="21600"/>
                      </a:moveTo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80" name="AutoShape 107"/>
                <p:cNvSpPr>
                  <a:spLocks/>
                </p:cNvSpPr>
                <p:nvPr/>
              </p:nvSpPr>
              <p:spPr bwMode="auto">
                <a:xfrm>
                  <a:off x="5668825" y="5311661"/>
                  <a:ext cx="443277" cy="531932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21508" h="21600">
                      <a:moveTo>
                        <a:pt x="21507" y="21600"/>
                      </a:moveTo>
                      <a:cubicBezTo>
                        <a:pt x="18261" y="15796"/>
                        <a:pt x="13231" y="10898"/>
                        <a:pt x="7773" y="9471"/>
                      </a:cubicBezTo>
                      <a:cubicBezTo>
                        <a:pt x="5075" y="8764"/>
                        <a:pt x="2532" y="8929"/>
                        <a:pt x="0" y="9966"/>
                      </a:cubicBezTo>
                      <a:cubicBezTo>
                        <a:pt x="4792" y="5392"/>
                        <a:pt x="7057" y="2753"/>
                        <a:pt x="11569" y="0"/>
                      </a:cubicBezTo>
                      <a:cubicBezTo>
                        <a:pt x="11621" y="12418"/>
                        <a:pt x="21600" y="14595"/>
                        <a:pt x="21507" y="21600"/>
                      </a:cubicBezTo>
                      <a:close/>
                      <a:moveTo>
                        <a:pt x="21507" y="21600"/>
                      </a:moveTo>
                    </a:path>
                  </a:pathLst>
                </a:custGeom>
                <a:solidFill>
                  <a:srgbClr val="242424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sp>
              <p:nvSpPr>
                <p:cNvPr id="181" name="AutoShape 108"/>
                <p:cNvSpPr>
                  <a:spLocks/>
                </p:cNvSpPr>
                <p:nvPr/>
              </p:nvSpPr>
              <p:spPr bwMode="auto">
                <a:xfrm>
                  <a:off x="5567505" y="4078929"/>
                  <a:ext cx="740906" cy="1663344"/>
                </a:xfrm>
                <a:custGeom>
                  <a:avLst/>
                  <a:gdLst/>
                  <a:ahLst/>
                  <a:cxnLst/>
                  <a:rect l="0" t="0" r="r" b="b"/>
                  <a:pathLst>
                    <a:path w="14340" h="20017">
                      <a:moveTo>
                        <a:pt x="3316" y="20017"/>
                      </a:moveTo>
                      <a:cubicBezTo>
                        <a:pt x="-2254" y="-944"/>
                        <a:pt x="11632" y="1428"/>
                        <a:pt x="14340" y="1173"/>
                      </a:cubicBezTo>
                      <a:cubicBezTo>
                        <a:pt x="10504" y="-1380"/>
                        <a:pt x="-7260" y="-1583"/>
                        <a:pt x="3316" y="20017"/>
                      </a:cubicBezTo>
                      <a:close/>
                      <a:moveTo>
                        <a:pt x="3316" y="20017"/>
                      </a:moveTo>
                    </a:path>
                  </a:pathLst>
                </a:custGeom>
                <a:solidFill>
                  <a:srgbClr val="AD826F"/>
                </a:solidFill>
                <a:ln>
                  <a:noFill/>
                </a:ln>
                <a:extLst>
                  <a:ext uri="{91240B29-F687-4f45-9708-019B960494DF}">
                    <a14:hiddenLine xmlns="" xmlns:a14="http://schemas.microsoft.com/office/drawing/2010/main" w="25400" cap="flat">
                      <a:solidFill>
                        <a:schemeClr val="tx1"/>
                      </a:solidFill>
                      <a:miter lim="800000"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  <p:grpSp>
              <p:nvGrpSpPr>
                <p:cNvPr id="182" name="Group 112"/>
                <p:cNvGrpSpPr>
                  <a:grpSpLocks/>
                </p:cNvGrpSpPr>
                <p:nvPr/>
              </p:nvGrpSpPr>
              <p:grpSpPr bwMode="auto">
                <a:xfrm>
                  <a:off x="5550618" y="5497416"/>
                  <a:ext cx="1122968" cy="852780"/>
                  <a:chOff x="0" y="0"/>
                  <a:chExt cx="532" cy="404"/>
                </a:xfrm>
              </p:grpSpPr>
              <p:sp>
                <p:nvSpPr>
                  <p:cNvPr id="183" name="AutoShape 109"/>
                  <p:cNvSpPr>
                    <a:spLocks/>
                  </p:cNvSpPr>
                  <p:nvPr/>
                </p:nvSpPr>
                <p:spPr bwMode="auto">
                  <a:xfrm>
                    <a:off x="0" y="0"/>
                    <a:ext cx="204" cy="397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600" h="21600">
                        <a:moveTo>
                          <a:pt x="5790" y="0"/>
                        </a:moveTo>
                        <a:cubicBezTo>
                          <a:pt x="2111" y="1160"/>
                          <a:pt x="512" y="3903"/>
                          <a:pt x="0" y="6040"/>
                        </a:cubicBezTo>
                        <a:cubicBezTo>
                          <a:pt x="7284" y="5227"/>
                          <a:pt x="15393" y="7463"/>
                          <a:pt x="16767" y="8482"/>
                        </a:cubicBezTo>
                        <a:cubicBezTo>
                          <a:pt x="11294" y="10064"/>
                          <a:pt x="9746" y="11533"/>
                          <a:pt x="6723" y="13570"/>
                        </a:cubicBezTo>
                        <a:cubicBezTo>
                          <a:pt x="9318" y="15360"/>
                          <a:pt x="14794" y="18017"/>
                          <a:pt x="19656" y="21499"/>
                        </a:cubicBezTo>
                        <a:cubicBezTo>
                          <a:pt x="20301" y="21537"/>
                          <a:pt x="20949" y="21570"/>
                          <a:pt x="21600" y="21600"/>
                        </a:cubicBezTo>
                        <a:cubicBezTo>
                          <a:pt x="17238" y="17916"/>
                          <a:pt x="11943" y="15249"/>
                          <a:pt x="9250" y="13391"/>
                        </a:cubicBezTo>
                        <a:cubicBezTo>
                          <a:pt x="12273" y="11354"/>
                          <a:pt x="14422" y="10243"/>
                          <a:pt x="19895" y="8660"/>
                        </a:cubicBezTo>
                        <a:cubicBezTo>
                          <a:pt x="18521" y="7642"/>
                          <a:pt x="9088" y="3711"/>
                          <a:pt x="1803" y="4525"/>
                        </a:cubicBezTo>
                        <a:cubicBezTo>
                          <a:pt x="2558" y="2387"/>
                          <a:pt x="2954" y="1516"/>
                          <a:pt x="5790" y="0"/>
                        </a:cubicBezTo>
                        <a:close/>
                        <a:moveTo>
                          <a:pt x="5790" y="0"/>
                        </a:moveTo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  <p:sp>
                <p:nvSpPr>
                  <p:cNvPr id="184" name="AutoShape 110"/>
                  <p:cNvSpPr>
                    <a:spLocks/>
                  </p:cNvSpPr>
                  <p:nvPr/>
                </p:nvSpPr>
                <p:spPr bwMode="auto">
                  <a:xfrm>
                    <a:off x="328" y="0"/>
                    <a:ext cx="204" cy="397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21600" h="21600">
                        <a:moveTo>
                          <a:pt x="15812" y="0"/>
                        </a:moveTo>
                        <a:cubicBezTo>
                          <a:pt x="19490" y="1161"/>
                          <a:pt x="21087" y="3905"/>
                          <a:pt x="21600" y="6044"/>
                        </a:cubicBezTo>
                        <a:cubicBezTo>
                          <a:pt x="14320" y="5230"/>
                          <a:pt x="6215" y="7467"/>
                          <a:pt x="4841" y="8487"/>
                        </a:cubicBezTo>
                        <a:cubicBezTo>
                          <a:pt x="10312" y="10070"/>
                          <a:pt x="11858" y="11540"/>
                          <a:pt x="14880" y="13577"/>
                        </a:cubicBezTo>
                        <a:cubicBezTo>
                          <a:pt x="12290" y="15366"/>
                          <a:pt x="6816" y="18018"/>
                          <a:pt x="1951" y="21494"/>
                        </a:cubicBezTo>
                        <a:cubicBezTo>
                          <a:pt x="1303" y="21534"/>
                          <a:pt x="652" y="21569"/>
                          <a:pt x="0" y="21600"/>
                        </a:cubicBezTo>
                        <a:cubicBezTo>
                          <a:pt x="4369" y="17920"/>
                          <a:pt x="9666" y="15255"/>
                          <a:pt x="12355" y="13398"/>
                        </a:cubicBezTo>
                        <a:cubicBezTo>
                          <a:pt x="9333" y="11360"/>
                          <a:pt x="7186" y="10248"/>
                          <a:pt x="1715" y="8664"/>
                        </a:cubicBezTo>
                        <a:cubicBezTo>
                          <a:pt x="3089" y="7645"/>
                          <a:pt x="12517" y="3712"/>
                          <a:pt x="19797" y="4527"/>
                        </a:cubicBezTo>
                        <a:cubicBezTo>
                          <a:pt x="19043" y="2388"/>
                          <a:pt x="18648" y="1517"/>
                          <a:pt x="15812" y="0"/>
                        </a:cubicBezTo>
                        <a:close/>
                        <a:moveTo>
                          <a:pt x="15812" y="0"/>
                        </a:moveTo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  <p:sp>
                <p:nvSpPr>
                  <p:cNvPr id="185" name="AutoShape 111"/>
                  <p:cNvSpPr>
                    <a:spLocks/>
                  </p:cNvSpPr>
                  <p:nvPr/>
                </p:nvSpPr>
                <p:spPr bwMode="auto">
                  <a:xfrm>
                    <a:off x="256" y="176"/>
                    <a:ext cx="15" cy="228"/>
                  </a:xfrm>
                  <a:custGeom>
                    <a:avLst/>
                    <a:gdLst/>
                    <a:ahLst/>
                    <a:cxnLst/>
                    <a:rect l="0" t="0" r="r" b="b"/>
                    <a:pathLst>
                      <a:path w="18859" h="21600">
                        <a:moveTo>
                          <a:pt x="12880" y="21600"/>
                        </a:moveTo>
                        <a:cubicBezTo>
                          <a:pt x="11933" y="14269"/>
                          <a:pt x="13353" y="5174"/>
                          <a:pt x="18859" y="0"/>
                        </a:cubicBezTo>
                        <a:cubicBezTo>
                          <a:pt x="-801" y="5647"/>
                          <a:pt x="-2741" y="14510"/>
                          <a:pt x="2482" y="21590"/>
                        </a:cubicBezTo>
                        <a:cubicBezTo>
                          <a:pt x="5935" y="21593"/>
                          <a:pt x="9398" y="21599"/>
                          <a:pt x="12880" y="21600"/>
                        </a:cubicBezTo>
                        <a:close/>
                        <a:moveTo>
                          <a:pt x="12880" y="21600"/>
                        </a:moveTo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xtLst>
                    <a:ext uri="{91240B29-F687-4f45-9708-019B960494DF}">
                      <a14:hiddenLine xmlns="" xmlns:a14="http://schemas.microsoft.com/office/drawing/2010/main" w="25400" cap="flat">
                        <a:solidFill>
                          <a:schemeClr val="tx1"/>
                        </a:solidFill>
                        <a:miter lim="800000"/>
                        <a:headEnd type="none" w="med" len="med"/>
                        <a:tailEnd type="none" w="med" len="med"/>
                      </a14:hiddenLine>
                    </a:ext>
                  </a:extLst>
                </p:spPr>
                <p:txBody>
                  <a:bodyPr lIns="0" tIns="0" rIns="0" bIns="0"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213" name="Group 212"/>
            <p:cNvGrpSpPr/>
            <p:nvPr/>
          </p:nvGrpSpPr>
          <p:grpSpPr>
            <a:xfrm>
              <a:off x="3280036" y="5031645"/>
              <a:ext cx="748498" cy="208832"/>
              <a:chOff x="2092509" y="5676231"/>
              <a:chExt cx="748498" cy="208832"/>
            </a:xfrm>
          </p:grpSpPr>
          <p:grpSp>
            <p:nvGrpSpPr>
              <p:cNvPr id="214" name="Group 213"/>
              <p:cNvGrpSpPr/>
              <p:nvPr/>
            </p:nvGrpSpPr>
            <p:grpSpPr>
              <a:xfrm>
                <a:off x="2092509" y="5676231"/>
                <a:ext cx="208832" cy="208832"/>
                <a:chOff x="2038534" y="5676231"/>
                <a:chExt cx="208832" cy="208832"/>
              </a:xfrm>
            </p:grpSpPr>
            <p:sp>
              <p:nvSpPr>
                <p:cNvPr id="221" name="Freeform 9"/>
                <p:cNvSpPr>
                  <a:spLocks/>
                </p:cNvSpPr>
                <p:nvPr/>
              </p:nvSpPr>
              <p:spPr bwMode="auto">
                <a:xfrm>
                  <a:off x="2081990" y="5720545"/>
                  <a:ext cx="128659" cy="128659"/>
                </a:xfrm>
                <a:custGeom>
                  <a:avLst/>
                  <a:gdLst>
                    <a:gd name="T0" fmla="*/ 360 w 360"/>
                    <a:gd name="T1" fmla="*/ 60 h 360"/>
                    <a:gd name="T2" fmla="*/ 300 w 360"/>
                    <a:gd name="T3" fmla="*/ 0 h 360"/>
                    <a:gd name="T4" fmla="*/ 60 w 360"/>
                    <a:gd name="T5" fmla="*/ 0 h 360"/>
                    <a:gd name="T6" fmla="*/ 0 w 360"/>
                    <a:gd name="T7" fmla="*/ 60 h 360"/>
                    <a:gd name="T8" fmla="*/ 0 w 360"/>
                    <a:gd name="T9" fmla="*/ 300 h 360"/>
                    <a:gd name="T10" fmla="*/ 60 w 360"/>
                    <a:gd name="T11" fmla="*/ 360 h 360"/>
                    <a:gd name="T12" fmla="*/ 180 w 360"/>
                    <a:gd name="T13" fmla="*/ 360 h 360"/>
                    <a:gd name="T14" fmla="*/ 180 w 360"/>
                    <a:gd name="T15" fmla="*/ 224 h 360"/>
                    <a:gd name="T16" fmla="*/ 136 w 360"/>
                    <a:gd name="T17" fmla="*/ 224 h 360"/>
                    <a:gd name="T18" fmla="*/ 136 w 360"/>
                    <a:gd name="T19" fmla="*/ 164 h 360"/>
                    <a:gd name="T20" fmla="*/ 180 w 360"/>
                    <a:gd name="T21" fmla="*/ 164 h 360"/>
                    <a:gd name="T22" fmla="*/ 180 w 360"/>
                    <a:gd name="T23" fmla="*/ 141 h 360"/>
                    <a:gd name="T24" fmla="*/ 248 w 360"/>
                    <a:gd name="T25" fmla="*/ 64 h 360"/>
                    <a:gd name="T26" fmla="*/ 296 w 360"/>
                    <a:gd name="T27" fmla="*/ 64 h 360"/>
                    <a:gd name="T28" fmla="*/ 296 w 360"/>
                    <a:gd name="T29" fmla="*/ 124 h 360"/>
                    <a:gd name="T30" fmla="*/ 248 w 360"/>
                    <a:gd name="T31" fmla="*/ 124 h 360"/>
                    <a:gd name="T32" fmla="*/ 236 w 360"/>
                    <a:gd name="T33" fmla="*/ 140 h 360"/>
                    <a:gd name="T34" fmla="*/ 236 w 360"/>
                    <a:gd name="T35" fmla="*/ 164 h 360"/>
                    <a:gd name="T36" fmla="*/ 296 w 360"/>
                    <a:gd name="T37" fmla="*/ 164 h 360"/>
                    <a:gd name="T38" fmla="*/ 296 w 360"/>
                    <a:gd name="T39" fmla="*/ 224 h 360"/>
                    <a:gd name="T40" fmla="*/ 236 w 360"/>
                    <a:gd name="T41" fmla="*/ 224 h 360"/>
                    <a:gd name="T42" fmla="*/ 236 w 360"/>
                    <a:gd name="T43" fmla="*/ 360 h 360"/>
                    <a:gd name="T44" fmla="*/ 300 w 360"/>
                    <a:gd name="T45" fmla="*/ 360 h 360"/>
                    <a:gd name="T46" fmla="*/ 360 w 360"/>
                    <a:gd name="T47" fmla="*/ 300 h 360"/>
                    <a:gd name="T48" fmla="*/ 360 w 360"/>
                    <a:gd name="T49" fmla="*/ 6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0" h="360">
                      <a:moveTo>
                        <a:pt x="360" y="60"/>
                      </a:moveTo>
                      <a:cubicBezTo>
                        <a:pt x="360" y="29"/>
                        <a:pt x="332" y="0"/>
                        <a:pt x="300" y="0"/>
                      </a:cubicBezTo>
                      <a:cubicBezTo>
                        <a:pt x="60" y="0"/>
                        <a:pt x="60" y="0"/>
                        <a:pt x="60" y="0"/>
                      </a:cubicBezTo>
                      <a:cubicBezTo>
                        <a:pt x="28" y="0"/>
                        <a:pt x="0" y="29"/>
                        <a:pt x="0" y="60"/>
                      </a:cubicBezTo>
                      <a:cubicBezTo>
                        <a:pt x="0" y="300"/>
                        <a:pt x="0" y="300"/>
                        <a:pt x="0" y="300"/>
                      </a:cubicBezTo>
                      <a:cubicBezTo>
                        <a:pt x="0" y="332"/>
                        <a:pt x="28" y="360"/>
                        <a:pt x="60" y="360"/>
                      </a:cubicBezTo>
                      <a:cubicBezTo>
                        <a:pt x="180" y="360"/>
                        <a:pt x="180" y="360"/>
                        <a:pt x="180" y="360"/>
                      </a:cubicBezTo>
                      <a:cubicBezTo>
                        <a:pt x="180" y="224"/>
                        <a:pt x="180" y="224"/>
                        <a:pt x="180" y="224"/>
                      </a:cubicBezTo>
                      <a:cubicBezTo>
                        <a:pt x="136" y="224"/>
                        <a:pt x="136" y="224"/>
                        <a:pt x="136" y="224"/>
                      </a:cubicBezTo>
                      <a:cubicBezTo>
                        <a:pt x="136" y="164"/>
                        <a:pt x="136" y="164"/>
                        <a:pt x="136" y="164"/>
                      </a:cubicBezTo>
                      <a:cubicBezTo>
                        <a:pt x="180" y="164"/>
                        <a:pt x="180" y="164"/>
                        <a:pt x="180" y="164"/>
                      </a:cubicBezTo>
                      <a:cubicBezTo>
                        <a:pt x="180" y="141"/>
                        <a:pt x="180" y="141"/>
                        <a:pt x="180" y="141"/>
                      </a:cubicBezTo>
                      <a:cubicBezTo>
                        <a:pt x="180" y="100"/>
                        <a:pt x="210" y="64"/>
                        <a:pt x="248" y="64"/>
                      </a:cubicBezTo>
                      <a:cubicBezTo>
                        <a:pt x="296" y="64"/>
                        <a:pt x="296" y="64"/>
                        <a:pt x="296" y="64"/>
                      </a:cubicBezTo>
                      <a:cubicBezTo>
                        <a:pt x="296" y="124"/>
                        <a:pt x="296" y="124"/>
                        <a:pt x="296" y="124"/>
                      </a:cubicBezTo>
                      <a:cubicBezTo>
                        <a:pt x="248" y="124"/>
                        <a:pt x="248" y="124"/>
                        <a:pt x="248" y="124"/>
                      </a:cubicBezTo>
                      <a:cubicBezTo>
                        <a:pt x="242" y="124"/>
                        <a:pt x="236" y="131"/>
                        <a:pt x="236" y="140"/>
                      </a:cubicBezTo>
                      <a:cubicBezTo>
                        <a:pt x="236" y="164"/>
                        <a:pt x="236" y="164"/>
                        <a:pt x="236" y="164"/>
                      </a:cubicBezTo>
                      <a:cubicBezTo>
                        <a:pt x="296" y="164"/>
                        <a:pt x="296" y="164"/>
                        <a:pt x="296" y="164"/>
                      </a:cubicBezTo>
                      <a:cubicBezTo>
                        <a:pt x="296" y="224"/>
                        <a:pt x="296" y="224"/>
                        <a:pt x="296" y="224"/>
                      </a:cubicBezTo>
                      <a:cubicBezTo>
                        <a:pt x="236" y="224"/>
                        <a:pt x="236" y="224"/>
                        <a:pt x="236" y="224"/>
                      </a:cubicBezTo>
                      <a:cubicBezTo>
                        <a:pt x="236" y="360"/>
                        <a:pt x="236" y="360"/>
                        <a:pt x="236" y="360"/>
                      </a:cubicBezTo>
                      <a:cubicBezTo>
                        <a:pt x="300" y="360"/>
                        <a:pt x="300" y="360"/>
                        <a:pt x="300" y="360"/>
                      </a:cubicBezTo>
                      <a:cubicBezTo>
                        <a:pt x="332" y="360"/>
                        <a:pt x="360" y="332"/>
                        <a:pt x="360" y="300"/>
                      </a:cubicBezTo>
                      <a:lnTo>
                        <a:pt x="360" y="6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" name="Oval 221"/>
                <p:cNvSpPr/>
                <p:nvPr/>
              </p:nvSpPr>
              <p:spPr>
                <a:xfrm>
                  <a:off x="2038534" y="5676231"/>
                  <a:ext cx="208832" cy="208832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5" name="Group 214"/>
              <p:cNvGrpSpPr/>
              <p:nvPr/>
            </p:nvGrpSpPr>
            <p:grpSpPr>
              <a:xfrm>
                <a:off x="2362200" y="5676231"/>
                <a:ext cx="208832" cy="208832"/>
                <a:chOff x="2444750" y="5676231"/>
                <a:chExt cx="208832" cy="208832"/>
              </a:xfrm>
            </p:grpSpPr>
            <p:sp>
              <p:nvSpPr>
                <p:cNvPr id="219" name="Freeform 13"/>
                <p:cNvSpPr>
                  <a:spLocks/>
                </p:cNvSpPr>
                <p:nvPr/>
              </p:nvSpPr>
              <p:spPr bwMode="auto">
                <a:xfrm>
                  <a:off x="2505645" y="5720545"/>
                  <a:ext cx="90502" cy="121519"/>
                </a:xfrm>
                <a:custGeom>
                  <a:avLst/>
                  <a:gdLst>
                    <a:gd name="T0" fmla="*/ 223 w 268"/>
                    <a:gd name="T1" fmla="*/ 270 h 360"/>
                    <a:gd name="T2" fmla="*/ 134 w 268"/>
                    <a:gd name="T3" fmla="*/ 270 h 360"/>
                    <a:gd name="T4" fmla="*/ 103 w 268"/>
                    <a:gd name="T5" fmla="*/ 257 h 360"/>
                    <a:gd name="T6" fmla="*/ 90 w 268"/>
                    <a:gd name="T7" fmla="*/ 225 h 360"/>
                    <a:gd name="T8" fmla="*/ 90 w 268"/>
                    <a:gd name="T9" fmla="*/ 194 h 360"/>
                    <a:gd name="T10" fmla="*/ 216 w 268"/>
                    <a:gd name="T11" fmla="*/ 194 h 360"/>
                    <a:gd name="T12" fmla="*/ 246 w 268"/>
                    <a:gd name="T13" fmla="*/ 182 h 360"/>
                    <a:gd name="T14" fmla="*/ 258 w 268"/>
                    <a:gd name="T15" fmla="*/ 152 h 360"/>
                    <a:gd name="T16" fmla="*/ 246 w 268"/>
                    <a:gd name="T17" fmla="*/ 123 h 360"/>
                    <a:gd name="T18" fmla="*/ 216 w 268"/>
                    <a:gd name="T19" fmla="*/ 110 h 360"/>
                    <a:gd name="T20" fmla="*/ 90 w 268"/>
                    <a:gd name="T21" fmla="*/ 110 h 360"/>
                    <a:gd name="T22" fmla="*/ 90 w 268"/>
                    <a:gd name="T23" fmla="*/ 45 h 360"/>
                    <a:gd name="T24" fmla="*/ 77 w 268"/>
                    <a:gd name="T25" fmla="*/ 13 h 360"/>
                    <a:gd name="T26" fmla="*/ 45 w 268"/>
                    <a:gd name="T27" fmla="*/ 0 h 360"/>
                    <a:gd name="T28" fmla="*/ 13 w 268"/>
                    <a:gd name="T29" fmla="*/ 13 h 360"/>
                    <a:gd name="T30" fmla="*/ 0 w 268"/>
                    <a:gd name="T31" fmla="*/ 45 h 360"/>
                    <a:gd name="T32" fmla="*/ 0 w 268"/>
                    <a:gd name="T33" fmla="*/ 225 h 360"/>
                    <a:gd name="T34" fmla="*/ 39 w 268"/>
                    <a:gd name="T35" fmla="*/ 321 h 360"/>
                    <a:gd name="T36" fmla="*/ 134 w 268"/>
                    <a:gd name="T37" fmla="*/ 360 h 360"/>
                    <a:gd name="T38" fmla="*/ 223 w 268"/>
                    <a:gd name="T39" fmla="*/ 360 h 360"/>
                    <a:gd name="T40" fmla="*/ 255 w 268"/>
                    <a:gd name="T41" fmla="*/ 347 h 360"/>
                    <a:gd name="T42" fmla="*/ 268 w 268"/>
                    <a:gd name="T43" fmla="*/ 315 h 360"/>
                    <a:gd name="T44" fmla="*/ 255 w 268"/>
                    <a:gd name="T45" fmla="*/ 283 h 360"/>
                    <a:gd name="T46" fmla="*/ 223 w 268"/>
                    <a:gd name="T47" fmla="*/ 270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68" h="360">
                      <a:moveTo>
                        <a:pt x="223" y="270"/>
                      </a:moveTo>
                      <a:cubicBezTo>
                        <a:pt x="134" y="270"/>
                        <a:pt x="134" y="270"/>
                        <a:pt x="134" y="270"/>
                      </a:cubicBezTo>
                      <a:cubicBezTo>
                        <a:pt x="122" y="270"/>
                        <a:pt x="111" y="266"/>
                        <a:pt x="103" y="257"/>
                      </a:cubicBezTo>
                      <a:cubicBezTo>
                        <a:pt x="94" y="248"/>
                        <a:pt x="90" y="238"/>
                        <a:pt x="90" y="225"/>
                      </a:cubicBezTo>
                      <a:cubicBezTo>
                        <a:pt x="90" y="194"/>
                        <a:pt x="90" y="194"/>
                        <a:pt x="90" y="194"/>
                      </a:cubicBezTo>
                      <a:cubicBezTo>
                        <a:pt x="216" y="194"/>
                        <a:pt x="216" y="194"/>
                        <a:pt x="216" y="194"/>
                      </a:cubicBezTo>
                      <a:cubicBezTo>
                        <a:pt x="228" y="194"/>
                        <a:pt x="238" y="190"/>
                        <a:pt x="246" y="182"/>
                      </a:cubicBezTo>
                      <a:cubicBezTo>
                        <a:pt x="254" y="173"/>
                        <a:pt x="258" y="163"/>
                        <a:pt x="258" y="152"/>
                      </a:cubicBezTo>
                      <a:cubicBezTo>
                        <a:pt x="258" y="141"/>
                        <a:pt x="254" y="131"/>
                        <a:pt x="246" y="123"/>
                      </a:cubicBezTo>
                      <a:cubicBezTo>
                        <a:pt x="238" y="114"/>
                        <a:pt x="228" y="110"/>
                        <a:pt x="216" y="110"/>
                      </a:cubicBezTo>
                      <a:cubicBezTo>
                        <a:pt x="90" y="110"/>
                        <a:pt x="90" y="110"/>
                        <a:pt x="90" y="110"/>
                      </a:cubicBezTo>
                      <a:cubicBezTo>
                        <a:pt x="90" y="45"/>
                        <a:pt x="90" y="45"/>
                        <a:pt x="90" y="45"/>
                      </a:cubicBezTo>
                      <a:cubicBezTo>
                        <a:pt x="90" y="33"/>
                        <a:pt x="85" y="22"/>
                        <a:pt x="77" y="13"/>
                      </a:cubicBezTo>
                      <a:cubicBezTo>
                        <a:pt x="68" y="4"/>
                        <a:pt x="57" y="0"/>
                        <a:pt x="45" y="0"/>
                      </a:cubicBezTo>
                      <a:cubicBezTo>
                        <a:pt x="33" y="0"/>
                        <a:pt x="22" y="4"/>
                        <a:pt x="13" y="13"/>
                      </a:cubicBezTo>
                      <a:cubicBezTo>
                        <a:pt x="4" y="22"/>
                        <a:pt x="0" y="32"/>
                        <a:pt x="0" y="45"/>
                      </a:cubicBezTo>
                      <a:cubicBezTo>
                        <a:pt x="0" y="225"/>
                        <a:pt x="0" y="225"/>
                        <a:pt x="0" y="225"/>
                      </a:cubicBezTo>
                      <a:cubicBezTo>
                        <a:pt x="0" y="263"/>
                        <a:pt x="13" y="294"/>
                        <a:pt x="39" y="321"/>
                      </a:cubicBezTo>
                      <a:cubicBezTo>
                        <a:pt x="66" y="347"/>
                        <a:pt x="97" y="360"/>
                        <a:pt x="134" y="360"/>
                      </a:cubicBezTo>
                      <a:cubicBezTo>
                        <a:pt x="223" y="360"/>
                        <a:pt x="223" y="360"/>
                        <a:pt x="223" y="360"/>
                      </a:cubicBezTo>
                      <a:cubicBezTo>
                        <a:pt x="235" y="360"/>
                        <a:pt x="246" y="356"/>
                        <a:pt x="255" y="347"/>
                      </a:cubicBezTo>
                      <a:cubicBezTo>
                        <a:pt x="264" y="338"/>
                        <a:pt x="268" y="327"/>
                        <a:pt x="268" y="315"/>
                      </a:cubicBezTo>
                      <a:cubicBezTo>
                        <a:pt x="268" y="303"/>
                        <a:pt x="264" y="292"/>
                        <a:pt x="255" y="283"/>
                      </a:cubicBezTo>
                      <a:cubicBezTo>
                        <a:pt x="246" y="274"/>
                        <a:pt x="235" y="270"/>
                        <a:pt x="223" y="270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" name="Oval 219"/>
                <p:cNvSpPr/>
                <p:nvPr/>
              </p:nvSpPr>
              <p:spPr>
                <a:xfrm>
                  <a:off x="2444750" y="5676231"/>
                  <a:ext cx="208832" cy="208832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216" name="Group 215"/>
              <p:cNvGrpSpPr/>
              <p:nvPr/>
            </p:nvGrpSpPr>
            <p:grpSpPr>
              <a:xfrm>
                <a:off x="2632175" y="5676231"/>
                <a:ext cx="208832" cy="208832"/>
                <a:chOff x="2632175" y="5676231"/>
                <a:chExt cx="208832" cy="208832"/>
              </a:xfrm>
            </p:grpSpPr>
            <p:sp>
              <p:nvSpPr>
                <p:cNvPr id="217" name="Freeform 5"/>
                <p:cNvSpPr>
                  <a:spLocks noEditPoints="1"/>
                </p:cNvSpPr>
                <p:nvPr/>
              </p:nvSpPr>
              <p:spPr bwMode="auto">
                <a:xfrm>
                  <a:off x="2668578" y="5711020"/>
                  <a:ext cx="138883" cy="139046"/>
                </a:xfrm>
                <a:custGeom>
                  <a:avLst/>
                  <a:gdLst>
                    <a:gd name="T0" fmla="*/ 345 w 360"/>
                    <a:gd name="T1" fmla="*/ 206 h 360"/>
                    <a:gd name="T2" fmla="*/ 347 w 360"/>
                    <a:gd name="T3" fmla="*/ 180 h 360"/>
                    <a:gd name="T4" fmla="*/ 180 w 360"/>
                    <a:gd name="T5" fmla="*/ 13 h 360"/>
                    <a:gd name="T6" fmla="*/ 154 w 360"/>
                    <a:gd name="T7" fmla="*/ 15 h 360"/>
                    <a:gd name="T8" fmla="*/ 101 w 360"/>
                    <a:gd name="T9" fmla="*/ 0 h 360"/>
                    <a:gd name="T10" fmla="*/ 0 w 360"/>
                    <a:gd name="T11" fmla="*/ 101 h 360"/>
                    <a:gd name="T12" fmla="*/ 15 w 360"/>
                    <a:gd name="T13" fmla="*/ 154 h 360"/>
                    <a:gd name="T14" fmla="*/ 13 w 360"/>
                    <a:gd name="T15" fmla="*/ 180 h 360"/>
                    <a:gd name="T16" fmla="*/ 180 w 360"/>
                    <a:gd name="T17" fmla="*/ 347 h 360"/>
                    <a:gd name="T18" fmla="*/ 206 w 360"/>
                    <a:gd name="T19" fmla="*/ 345 h 360"/>
                    <a:gd name="T20" fmla="*/ 259 w 360"/>
                    <a:gd name="T21" fmla="*/ 360 h 360"/>
                    <a:gd name="T22" fmla="*/ 360 w 360"/>
                    <a:gd name="T23" fmla="*/ 259 h 360"/>
                    <a:gd name="T24" fmla="*/ 345 w 360"/>
                    <a:gd name="T25" fmla="*/ 206 h 360"/>
                    <a:gd name="T26" fmla="*/ 259 w 360"/>
                    <a:gd name="T27" fmla="*/ 256 h 360"/>
                    <a:gd name="T28" fmla="*/ 228 w 360"/>
                    <a:gd name="T29" fmla="*/ 280 h 360"/>
                    <a:gd name="T30" fmla="*/ 180 w 360"/>
                    <a:gd name="T31" fmla="*/ 288 h 360"/>
                    <a:gd name="T32" fmla="*/ 125 w 360"/>
                    <a:gd name="T33" fmla="*/ 277 h 360"/>
                    <a:gd name="T34" fmla="*/ 100 w 360"/>
                    <a:gd name="T35" fmla="*/ 254 h 360"/>
                    <a:gd name="T36" fmla="*/ 90 w 360"/>
                    <a:gd name="T37" fmla="*/ 227 h 360"/>
                    <a:gd name="T38" fmla="*/ 96 w 360"/>
                    <a:gd name="T39" fmla="*/ 213 h 360"/>
                    <a:gd name="T40" fmla="*/ 111 w 360"/>
                    <a:gd name="T41" fmla="*/ 207 h 360"/>
                    <a:gd name="T42" fmla="*/ 124 w 360"/>
                    <a:gd name="T43" fmla="*/ 212 h 360"/>
                    <a:gd name="T44" fmla="*/ 133 w 360"/>
                    <a:gd name="T45" fmla="*/ 225 h 360"/>
                    <a:gd name="T46" fmla="*/ 142 w 360"/>
                    <a:gd name="T47" fmla="*/ 241 h 360"/>
                    <a:gd name="T48" fmla="*/ 155 w 360"/>
                    <a:gd name="T49" fmla="*/ 252 h 360"/>
                    <a:gd name="T50" fmla="*/ 179 w 360"/>
                    <a:gd name="T51" fmla="*/ 256 h 360"/>
                    <a:gd name="T52" fmla="*/ 211 w 360"/>
                    <a:gd name="T53" fmla="*/ 247 h 360"/>
                    <a:gd name="T54" fmla="*/ 224 w 360"/>
                    <a:gd name="T55" fmla="*/ 226 h 360"/>
                    <a:gd name="T56" fmla="*/ 217 w 360"/>
                    <a:gd name="T57" fmla="*/ 210 h 360"/>
                    <a:gd name="T58" fmla="*/ 200 w 360"/>
                    <a:gd name="T59" fmla="*/ 200 h 360"/>
                    <a:gd name="T60" fmla="*/ 171 w 360"/>
                    <a:gd name="T61" fmla="*/ 193 h 360"/>
                    <a:gd name="T62" fmla="*/ 130 w 360"/>
                    <a:gd name="T63" fmla="*/ 181 h 360"/>
                    <a:gd name="T64" fmla="*/ 104 w 360"/>
                    <a:gd name="T65" fmla="*/ 161 h 360"/>
                    <a:gd name="T66" fmla="*/ 94 w 360"/>
                    <a:gd name="T67" fmla="*/ 131 h 360"/>
                    <a:gd name="T68" fmla="*/ 105 w 360"/>
                    <a:gd name="T69" fmla="*/ 100 h 360"/>
                    <a:gd name="T70" fmla="*/ 134 w 360"/>
                    <a:gd name="T71" fmla="*/ 79 h 360"/>
                    <a:gd name="T72" fmla="*/ 179 w 360"/>
                    <a:gd name="T73" fmla="*/ 72 h 360"/>
                    <a:gd name="T74" fmla="*/ 215 w 360"/>
                    <a:gd name="T75" fmla="*/ 77 h 360"/>
                    <a:gd name="T76" fmla="*/ 241 w 360"/>
                    <a:gd name="T77" fmla="*/ 89 h 360"/>
                    <a:gd name="T78" fmla="*/ 255 w 360"/>
                    <a:gd name="T79" fmla="*/ 106 h 360"/>
                    <a:gd name="T80" fmla="*/ 260 w 360"/>
                    <a:gd name="T81" fmla="*/ 123 h 360"/>
                    <a:gd name="T82" fmla="*/ 254 w 360"/>
                    <a:gd name="T83" fmla="*/ 137 h 360"/>
                    <a:gd name="T84" fmla="*/ 239 w 360"/>
                    <a:gd name="T85" fmla="*/ 144 h 360"/>
                    <a:gd name="T86" fmla="*/ 227 w 360"/>
                    <a:gd name="T87" fmla="*/ 140 h 360"/>
                    <a:gd name="T88" fmla="*/ 218 w 360"/>
                    <a:gd name="T89" fmla="*/ 128 h 360"/>
                    <a:gd name="T90" fmla="*/ 203 w 360"/>
                    <a:gd name="T91" fmla="*/ 110 h 360"/>
                    <a:gd name="T92" fmla="*/ 176 w 360"/>
                    <a:gd name="T93" fmla="*/ 103 h 360"/>
                    <a:gd name="T94" fmla="*/ 148 w 360"/>
                    <a:gd name="T95" fmla="*/ 110 h 360"/>
                    <a:gd name="T96" fmla="*/ 138 w 360"/>
                    <a:gd name="T97" fmla="*/ 127 h 360"/>
                    <a:gd name="T98" fmla="*/ 141 w 360"/>
                    <a:gd name="T99" fmla="*/ 137 h 360"/>
                    <a:gd name="T100" fmla="*/ 151 w 360"/>
                    <a:gd name="T101" fmla="*/ 145 h 360"/>
                    <a:gd name="T102" fmla="*/ 164 w 360"/>
                    <a:gd name="T103" fmla="*/ 150 h 360"/>
                    <a:gd name="T104" fmla="*/ 186 w 360"/>
                    <a:gd name="T105" fmla="*/ 155 h 360"/>
                    <a:gd name="T106" fmla="*/ 220 w 360"/>
                    <a:gd name="T107" fmla="*/ 164 h 360"/>
                    <a:gd name="T108" fmla="*/ 247 w 360"/>
                    <a:gd name="T109" fmla="*/ 176 h 360"/>
                    <a:gd name="T110" fmla="*/ 264 w 360"/>
                    <a:gd name="T111" fmla="*/ 195 h 360"/>
                    <a:gd name="T112" fmla="*/ 270 w 360"/>
                    <a:gd name="T113" fmla="*/ 222 h 360"/>
                    <a:gd name="T114" fmla="*/ 259 w 360"/>
                    <a:gd name="T115" fmla="*/ 256 h 3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60" h="360">
                      <a:moveTo>
                        <a:pt x="345" y="206"/>
                      </a:moveTo>
                      <a:cubicBezTo>
                        <a:pt x="346" y="198"/>
                        <a:pt x="347" y="189"/>
                        <a:pt x="347" y="180"/>
                      </a:cubicBezTo>
                      <a:cubicBezTo>
                        <a:pt x="347" y="88"/>
                        <a:pt x="272" y="13"/>
                        <a:pt x="180" y="13"/>
                      </a:cubicBezTo>
                      <a:cubicBezTo>
                        <a:pt x="171" y="13"/>
                        <a:pt x="162" y="14"/>
                        <a:pt x="154" y="15"/>
                      </a:cubicBezTo>
                      <a:cubicBezTo>
                        <a:pt x="139" y="6"/>
                        <a:pt x="120" y="0"/>
                        <a:pt x="101" y="0"/>
                      </a:cubicBezTo>
                      <a:cubicBezTo>
                        <a:pt x="45" y="0"/>
                        <a:pt x="0" y="45"/>
                        <a:pt x="0" y="101"/>
                      </a:cubicBezTo>
                      <a:cubicBezTo>
                        <a:pt x="0" y="120"/>
                        <a:pt x="6" y="139"/>
                        <a:pt x="15" y="154"/>
                      </a:cubicBezTo>
                      <a:cubicBezTo>
                        <a:pt x="14" y="163"/>
                        <a:pt x="13" y="171"/>
                        <a:pt x="13" y="180"/>
                      </a:cubicBezTo>
                      <a:cubicBezTo>
                        <a:pt x="13" y="272"/>
                        <a:pt x="88" y="347"/>
                        <a:pt x="180" y="347"/>
                      </a:cubicBezTo>
                      <a:cubicBezTo>
                        <a:pt x="189" y="347"/>
                        <a:pt x="198" y="346"/>
                        <a:pt x="206" y="345"/>
                      </a:cubicBezTo>
                      <a:cubicBezTo>
                        <a:pt x="221" y="355"/>
                        <a:pt x="240" y="360"/>
                        <a:pt x="259" y="360"/>
                      </a:cubicBezTo>
                      <a:cubicBezTo>
                        <a:pt x="315" y="360"/>
                        <a:pt x="360" y="315"/>
                        <a:pt x="360" y="259"/>
                      </a:cubicBezTo>
                      <a:cubicBezTo>
                        <a:pt x="360" y="240"/>
                        <a:pt x="355" y="222"/>
                        <a:pt x="345" y="206"/>
                      </a:cubicBezTo>
                      <a:close/>
                      <a:moveTo>
                        <a:pt x="259" y="256"/>
                      </a:moveTo>
                      <a:cubicBezTo>
                        <a:pt x="252" y="266"/>
                        <a:pt x="242" y="274"/>
                        <a:pt x="228" y="280"/>
                      </a:cubicBezTo>
                      <a:cubicBezTo>
                        <a:pt x="215" y="286"/>
                        <a:pt x="199" y="288"/>
                        <a:pt x="180" y="288"/>
                      </a:cubicBezTo>
                      <a:cubicBezTo>
                        <a:pt x="158" y="288"/>
                        <a:pt x="139" y="285"/>
                        <a:pt x="125" y="277"/>
                      </a:cubicBezTo>
                      <a:cubicBezTo>
                        <a:pt x="115" y="271"/>
                        <a:pt x="106" y="264"/>
                        <a:pt x="100" y="254"/>
                      </a:cubicBezTo>
                      <a:cubicBezTo>
                        <a:pt x="93" y="245"/>
                        <a:pt x="90" y="236"/>
                        <a:pt x="90" y="227"/>
                      </a:cubicBezTo>
                      <a:cubicBezTo>
                        <a:pt x="90" y="221"/>
                        <a:pt x="92" y="217"/>
                        <a:pt x="96" y="213"/>
                      </a:cubicBezTo>
                      <a:cubicBezTo>
                        <a:pt x="100" y="209"/>
                        <a:pt x="105" y="207"/>
                        <a:pt x="111" y="207"/>
                      </a:cubicBezTo>
                      <a:cubicBezTo>
                        <a:pt x="116" y="207"/>
                        <a:pt x="120" y="209"/>
                        <a:pt x="124" y="212"/>
                      </a:cubicBezTo>
                      <a:cubicBezTo>
                        <a:pt x="127" y="215"/>
                        <a:pt x="130" y="219"/>
                        <a:pt x="133" y="225"/>
                      </a:cubicBezTo>
                      <a:cubicBezTo>
                        <a:pt x="135" y="231"/>
                        <a:pt x="138" y="237"/>
                        <a:pt x="142" y="241"/>
                      </a:cubicBezTo>
                      <a:cubicBezTo>
                        <a:pt x="145" y="245"/>
                        <a:pt x="150" y="249"/>
                        <a:pt x="155" y="252"/>
                      </a:cubicBezTo>
                      <a:cubicBezTo>
                        <a:pt x="161" y="255"/>
                        <a:pt x="169" y="256"/>
                        <a:pt x="179" y="256"/>
                      </a:cubicBezTo>
                      <a:cubicBezTo>
                        <a:pt x="192" y="256"/>
                        <a:pt x="203" y="253"/>
                        <a:pt x="211" y="247"/>
                      </a:cubicBezTo>
                      <a:cubicBezTo>
                        <a:pt x="220" y="242"/>
                        <a:pt x="224" y="235"/>
                        <a:pt x="224" y="226"/>
                      </a:cubicBezTo>
                      <a:cubicBezTo>
                        <a:pt x="224" y="219"/>
                        <a:pt x="221" y="214"/>
                        <a:pt x="217" y="210"/>
                      </a:cubicBezTo>
                      <a:cubicBezTo>
                        <a:pt x="213" y="206"/>
                        <a:pt x="207" y="203"/>
                        <a:pt x="200" y="200"/>
                      </a:cubicBezTo>
                      <a:cubicBezTo>
                        <a:pt x="193" y="198"/>
                        <a:pt x="183" y="196"/>
                        <a:pt x="171" y="193"/>
                      </a:cubicBezTo>
                      <a:cubicBezTo>
                        <a:pt x="155" y="190"/>
                        <a:pt x="141" y="185"/>
                        <a:pt x="130" y="181"/>
                      </a:cubicBezTo>
                      <a:cubicBezTo>
                        <a:pt x="119" y="176"/>
                        <a:pt x="111" y="170"/>
                        <a:pt x="104" y="161"/>
                      </a:cubicBezTo>
                      <a:cubicBezTo>
                        <a:pt x="98" y="153"/>
                        <a:pt x="94" y="143"/>
                        <a:pt x="94" y="131"/>
                      </a:cubicBezTo>
                      <a:cubicBezTo>
                        <a:pt x="94" y="119"/>
                        <a:pt x="98" y="109"/>
                        <a:pt x="105" y="100"/>
                      </a:cubicBezTo>
                      <a:cubicBezTo>
                        <a:pt x="111" y="91"/>
                        <a:pt x="121" y="84"/>
                        <a:pt x="134" y="79"/>
                      </a:cubicBezTo>
                      <a:cubicBezTo>
                        <a:pt x="147" y="74"/>
                        <a:pt x="162" y="72"/>
                        <a:pt x="179" y="72"/>
                      </a:cubicBezTo>
                      <a:cubicBezTo>
                        <a:pt x="193" y="72"/>
                        <a:pt x="205" y="73"/>
                        <a:pt x="215" y="77"/>
                      </a:cubicBezTo>
                      <a:cubicBezTo>
                        <a:pt x="226" y="80"/>
                        <a:pt x="234" y="84"/>
                        <a:pt x="241" y="89"/>
                      </a:cubicBezTo>
                      <a:cubicBezTo>
                        <a:pt x="247" y="95"/>
                        <a:pt x="252" y="100"/>
                        <a:pt x="255" y="106"/>
                      </a:cubicBezTo>
                      <a:cubicBezTo>
                        <a:pt x="259" y="112"/>
                        <a:pt x="260" y="118"/>
                        <a:pt x="260" y="123"/>
                      </a:cubicBezTo>
                      <a:cubicBezTo>
                        <a:pt x="260" y="129"/>
                        <a:pt x="258" y="133"/>
                        <a:pt x="254" y="137"/>
                      </a:cubicBezTo>
                      <a:cubicBezTo>
                        <a:pt x="250" y="142"/>
                        <a:pt x="245" y="144"/>
                        <a:pt x="239" y="144"/>
                      </a:cubicBezTo>
                      <a:cubicBezTo>
                        <a:pt x="234" y="144"/>
                        <a:pt x="230" y="142"/>
                        <a:pt x="227" y="140"/>
                      </a:cubicBezTo>
                      <a:cubicBezTo>
                        <a:pt x="224" y="137"/>
                        <a:pt x="221" y="133"/>
                        <a:pt x="218" y="128"/>
                      </a:cubicBezTo>
                      <a:cubicBezTo>
                        <a:pt x="214" y="120"/>
                        <a:pt x="209" y="114"/>
                        <a:pt x="203" y="110"/>
                      </a:cubicBezTo>
                      <a:cubicBezTo>
                        <a:pt x="198" y="105"/>
                        <a:pt x="189" y="103"/>
                        <a:pt x="176" y="103"/>
                      </a:cubicBezTo>
                      <a:cubicBezTo>
                        <a:pt x="165" y="103"/>
                        <a:pt x="155" y="106"/>
                        <a:pt x="148" y="110"/>
                      </a:cubicBezTo>
                      <a:cubicBezTo>
                        <a:pt x="141" y="115"/>
                        <a:pt x="138" y="120"/>
                        <a:pt x="138" y="127"/>
                      </a:cubicBezTo>
                      <a:cubicBezTo>
                        <a:pt x="138" y="131"/>
                        <a:pt x="139" y="134"/>
                        <a:pt x="141" y="137"/>
                      </a:cubicBezTo>
                      <a:cubicBezTo>
                        <a:pt x="144" y="140"/>
                        <a:pt x="147" y="143"/>
                        <a:pt x="151" y="145"/>
                      </a:cubicBezTo>
                      <a:cubicBezTo>
                        <a:pt x="156" y="147"/>
                        <a:pt x="160" y="149"/>
                        <a:pt x="164" y="150"/>
                      </a:cubicBezTo>
                      <a:cubicBezTo>
                        <a:pt x="169" y="151"/>
                        <a:pt x="176" y="153"/>
                        <a:pt x="186" y="155"/>
                      </a:cubicBezTo>
                      <a:cubicBezTo>
                        <a:pt x="199" y="158"/>
                        <a:pt x="210" y="161"/>
                        <a:pt x="220" y="164"/>
                      </a:cubicBezTo>
                      <a:cubicBezTo>
                        <a:pt x="231" y="168"/>
                        <a:pt x="239" y="172"/>
                        <a:pt x="247" y="176"/>
                      </a:cubicBezTo>
                      <a:cubicBezTo>
                        <a:pt x="254" y="181"/>
                        <a:pt x="260" y="187"/>
                        <a:pt x="264" y="195"/>
                      </a:cubicBezTo>
                      <a:cubicBezTo>
                        <a:pt x="268" y="202"/>
                        <a:pt x="270" y="211"/>
                        <a:pt x="270" y="222"/>
                      </a:cubicBezTo>
                      <a:cubicBezTo>
                        <a:pt x="270" y="234"/>
                        <a:pt x="266" y="246"/>
                        <a:pt x="259" y="256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Oval 217"/>
                <p:cNvSpPr/>
                <p:nvPr/>
              </p:nvSpPr>
              <p:spPr>
                <a:xfrm>
                  <a:off x="2632175" y="5676231"/>
                  <a:ext cx="208832" cy="208832"/>
                </a:xfrm>
                <a:prstGeom prst="ellipse">
                  <a:avLst/>
                </a:prstGeom>
                <a:noFill/>
                <a:ln>
                  <a:solidFill>
                    <a:schemeClr val="bg1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</p:grpSp>
      <p:grpSp>
        <p:nvGrpSpPr>
          <p:cNvPr id="11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6591299" y="2939550"/>
            <a:ext cx="753808" cy="753808"/>
            <a:chOff x="6591299" y="2939550"/>
            <a:chExt cx="753808" cy="753808"/>
          </a:xfrm>
        </p:grpSpPr>
        <p:sp>
          <p:nvSpPr>
            <p:cNvPr id="205" name="Oval 204"/>
            <p:cNvSpPr/>
            <p:nvPr/>
          </p:nvSpPr>
          <p:spPr>
            <a:xfrm>
              <a:off x="6591299" y="2939550"/>
              <a:ext cx="753808" cy="75380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117" name="AutoShape 15"/>
            <p:cNvSpPr>
              <a:spLocks/>
            </p:cNvSpPr>
            <p:nvPr/>
          </p:nvSpPr>
          <p:spPr bwMode="auto">
            <a:xfrm>
              <a:off x="6804448" y="3158454"/>
              <a:ext cx="322928" cy="322928"/>
            </a:xfrm>
            <a:custGeom>
              <a:avLst/>
              <a:gdLst>
                <a:gd name="T0" fmla="*/ 197635 w 21459"/>
                <a:gd name="T1" fmla="*/ 198350 h 21561"/>
                <a:gd name="T2" fmla="*/ 197635 w 21459"/>
                <a:gd name="T3" fmla="*/ 198350 h 21561"/>
                <a:gd name="T4" fmla="*/ 197635 w 21459"/>
                <a:gd name="T5" fmla="*/ 198350 h 21561"/>
                <a:gd name="T6" fmla="*/ 197635 w 21459"/>
                <a:gd name="T7" fmla="*/ 198350 h 2156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459" h="21561">
                  <a:moveTo>
                    <a:pt x="20359" y="4319"/>
                  </a:moveTo>
                  <a:cubicBezTo>
                    <a:pt x="20703" y="4451"/>
                    <a:pt x="20960" y="4653"/>
                    <a:pt x="21125" y="4923"/>
                  </a:cubicBezTo>
                  <a:cubicBezTo>
                    <a:pt x="21468" y="5418"/>
                    <a:pt x="21546" y="6025"/>
                    <a:pt x="21363" y="6735"/>
                  </a:cubicBezTo>
                  <a:lnTo>
                    <a:pt x="17812" y="19432"/>
                  </a:lnTo>
                  <a:cubicBezTo>
                    <a:pt x="17663" y="20051"/>
                    <a:pt x="17338" y="20561"/>
                    <a:pt x="16840" y="20960"/>
                  </a:cubicBezTo>
                  <a:cubicBezTo>
                    <a:pt x="16342" y="21361"/>
                    <a:pt x="15810" y="21560"/>
                    <a:pt x="15242" y="21560"/>
                  </a:cubicBezTo>
                  <a:lnTo>
                    <a:pt x="3374" y="21560"/>
                  </a:lnTo>
                  <a:cubicBezTo>
                    <a:pt x="3031" y="21560"/>
                    <a:pt x="2698" y="21496"/>
                    <a:pt x="2378" y="21358"/>
                  </a:cubicBezTo>
                  <a:cubicBezTo>
                    <a:pt x="2056" y="21223"/>
                    <a:pt x="1747" y="21042"/>
                    <a:pt x="1456" y="20810"/>
                  </a:cubicBezTo>
                  <a:cubicBezTo>
                    <a:pt x="1162" y="20581"/>
                    <a:pt x="906" y="20312"/>
                    <a:pt x="683" y="19998"/>
                  </a:cubicBezTo>
                  <a:cubicBezTo>
                    <a:pt x="463" y="19685"/>
                    <a:pt x="287" y="19345"/>
                    <a:pt x="161" y="18978"/>
                  </a:cubicBezTo>
                  <a:cubicBezTo>
                    <a:pt x="-46" y="18345"/>
                    <a:pt x="-53" y="17750"/>
                    <a:pt x="138" y="17199"/>
                  </a:cubicBezTo>
                  <a:cubicBezTo>
                    <a:pt x="156" y="17049"/>
                    <a:pt x="172" y="16900"/>
                    <a:pt x="188" y="16759"/>
                  </a:cubicBezTo>
                  <a:cubicBezTo>
                    <a:pt x="206" y="16613"/>
                    <a:pt x="222" y="16449"/>
                    <a:pt x="237" y="16273"/>
                  </a:cubicBezTo>
                  <a:cubicBezTo>
                    <a:pt x="237" y="16179"/>
                    <a:pt x="222" y="16082"/>
                    <a:pt x="188" y="15985"/>
                  </a:cubicBezTo>
                  <a:cubicBezTo>
                    <a:pt x="156" y="15889"/>
                    <a:pt x="146" y="15792"/>
                    <a:pt x="161" y="15695"/>
                  </a:cubicBezTo>
                  <a:cubicBezTo>
                    <a:pt x="180" y="15549"/>
                    <a:pt x="245" y="15402"/>
                    <a:pt x="358" y="15256"/>
                  </a:cubicBezTo>
                  <a:cubicBezTo>
                    <a:pt x="471" y="15109"/>
                    <a:pt x="578" y="14942"/>
                    <a:pt x="678" y="14757"/>
                  </a:cubicBezTo>
                  <a:cubicBezTo>
                    <a:pt x="872" y="14411"/>
                    <a:pt x="1060" y="13986"/>
                    <a:pt x="1249" y="13485"/>
                  </a:cubicBezTo>
                  <a:cubicBezTo>
                    <a:pt x="1438" y="12987"/>
                    <a:pt x="1574" y="12553"/>
                    <a:pt x="1655" y="12190"/>
                  </a:cubicBezTo>
                  <a:cubicBezTo>
                    <a:pt x="1689" y="12040"/>
                    <a:pt x="1686" y="11896"/>
                    <a:pt x="1642" y="11762"/>
                  </a:cubicBezTo>
                  <a:cubicBezTo>
                    <a:pt x="1603" y="11627"/>
                    <a:pt x="1597" y="11504"/>
                    <a:pt x="1631" y="11389"/>
                  </a:cubicBezTo>
                  <a:cubicBezTo>
                    <a:pt x="1665" y="11240"/>
                    <a:pt x="1734" y="11111"/>
                    <a:pt x="1838" y="11005"/>
                  </a:cubicBezTo>
                  <a:cubicBezTo>
                    <a:pt x="1943" y="10897"/>
                    <a:pt x="2027" y="10788"/>
                    <a:pt x="2095" y="10671"/>
                  </a:cubicBezTo>
                  <a:cubicBezTo>
                    <a:pt x="2179" y="10507"/>
                    <a:pt x="2268" y="10308"/>
                    <a:pt x="2365" y="10082"/>
                  </a:cubicBezTo>
                  <a:cubicBezTo>
                    <a:pt x="2459" y="9859"/>
                    <a:pt x="2551" y="9628"/>
                    <a:pt x="2635" y="9390"/>
                  </a:cubicBezTo>
                  <a:cubicBezTo>
                    <a:pt x="2719" y="9150"/>
                    <a:pt x="2784" y="8918"/>
                    <a:pt x="2837" y="8690"/>
                  </a:cubicBezTo>
                  <a:cubicBezTo>
                    <a:pt x="2887" y="8461"/>
                    <a:pt x="2918" y="8271"/>
                    <a:pt x="2936" y="8118"/>
                  </a:cubicBezTo>
                  <a:cubicBezTo>
                    <a:pt x="2952" y="7972"/>
                    <a:pt x="2944" y="7816"/>
                    <a:pt x="2910" y="7655"/>
                  </a:cubicBezTo>
                  <a:cubicBezTo>
                    <a:pt x="2876" y="7497"/>
                    <a:pt x="2876" y="7365"/>
                    <a:pt x="2910" y="7248"/>
                  </a:cubicBezTo>
                  <a:cubicBezTo>
                    <a:pt x="2960" y="7101"/>
                    <a:pt x="3046" y="6978"/>
                    <a:pt x="3167" y="6878"/>
                  </a:cubicBezTo>
                  <a:cubicBezTo>
                    <a:pt x="3288" y="6778"/>
                    <a:pt x="3390" y="6664"/>
                    <a:pt x="3476" y="6532"/>
                  </a:cubicBezTo>
                  <a:cubicBezTo>
                    <a:pt x="3557" y="6421"/>
                    <a:pt x="3649" y="6263"/>
                    <a:pt x="3746" y="6049"/>
                  </a:cubicBezTo>
                  <a:cubicBezTo>
                    <a:pt x="3840" y="5841"/>
                    <a:pt x="3937" y="5609"/>
                    <a:pt x="4034" y="5354"/>
                  </a:cubicBezTo>
                  <a:cubicBezTo>
                    <a:pt x="4129" y="5102"/>
                    <a:pt x="4210" y="4856"/>
                    <a:pt x="4278" y="4618"/>
                  </a:cubicBezTo>
                  <a:cubicBezTo>
                    <a:pt x="4344" y="4381"/>
                    <a:pt x="4385" y="4170"/>
                    <a:pt x="4404" y="3979"/>
                  </a:cubicBezTo>
                  <a:cubicBezTo>
                    <a:pt x="4420" y="3868"/>
                    <a:pt x="4404" y="3754"/>
                    <a:pt x="4354" y="3636"/>
                  </a:cubicBezTo>
                  <a:cubicBezTo>
                    <a:pt x="4304" y="3519"/>
                    <a:pt x="4294" y="3390"/>
                    <a:pt x="4328" y="3249"/>
                  </a:cubicBezTo>
                  <a:cubicBezTo>
                    <a:pt x="4362" y="3120"/>
                    <a:pt x="4438" y="2980"/>
                    <a:pt x="4561" y="2836"/>
                  </a:cubicBezTo>
                  <a:cubicBezTo>
                    <a:pt x="4682" y="2692"/>
                    <a:pt x="4792" y="2543"/>
                    <a:pt x="4894" y="2393"/>
                  </a:cubicBezTo>
                  <a:cubicBezTo>
                    <a:pt x="5025" y="2159"/>
                    <a:pt x="5145" y="1886"/>
                    <a:pt x="5250" y="1573"/>
                  </a:cubicBezTo>
                  <a:cubicBezTo>
                    <a:pt x="5355" y="1262"/>
                    <a:pt x="5481" y="975"/>
                    <a:pt x="5625" y="717"/>
                  </a:cubicBezTo>
                  <a:cubicBezTo>
                    <a:pt x="5772" y="462"/>
                    <a:pt x="5966" y="259"/>
                    <a:pt x="6204" y="116"/>
                  </a:cubicBezTo>
                  <a:cubicBezTo>
                    <a:pt x="6440" y="-31"/>
                    <a:pt x="6767" y="-39"/>
                    <a:pt x="7176" y="92"/>
                  </a:cubicBezTo>
                  <a:lnTo>
                    <a:pt x="7150" y="151"/>
                  </a:lnTo>
                  <a:cubicBezTo>
                    <a:pt x="7409" y="54"/>
                    <a:pt x="7635" y="10"/>
                    <a:pt x="7829" y="10"/>
                  </a:cubicBezTo>
                  <a:lnTo>
                    <a:pt x="17613" y="10"/>
                  </a:lnTo>
                  <a:cubicBezTo>
                    <a:pt x="18266" y="10"/>
                    <a:pt x="18764" y="277"/>
                    <a:pt x="19107" y="805"/>
                  </a:cubicBezTo>
                  <a:cubicBezTo>
                    <a:pt x="19448" y="1303"/>
                    <a:pt x="19524" y="1904"/>
                    <a:pt x="19330" y="2616"/>
                  </a:cubicBezTo>
                  <a:lnTo>
                    <a:pt x="15782" y="15329"/>
                  </a:lnTo>
                  <a:cubicBezTo>
                    <a:pt x="15630" y="15918"/>
                    <a:pt x="15307" y="16419"/>
                    <a:pt x="14809" y="16829"/>
                  </a:cubicBezTo>
                  <a:cubicBezTo>
                    <a:pt x="14312" y="17243"/>
                    <a:pt x="13782" y="17448"/>
                    <a:pt x="13221" y="17448"/>
                  </a:cubicBezTo>
                  <a:lnTo>
                    <a:pt x="2019" y="17448"/>
                  </a:lnTo>
                  <a:cubicBezTo>
                    <a:pt x="1935" y="17448"/>
                    <a:pt x="1852" y="17460"/>
                    <a:pt x="1762" y="17477"/>
                  </a:cubicBezTo>
                  <a:cubicBezTo>
                    <a:pt x="1676" y="17495"/>
                    <a:pt x="1597" y="17551"/>
                    <a:pt x="1529" y="17644"/>
                  </a:cubicBezTo>
                  <a:cubicBezTo>
                    <a:pt x="1430" y="17832"/>
                    <a:pt x="1430" y="18096"/>
                    <a:pt x="1529" y="18430"/>
                  </a:cubicBezTo>
                  <a:cubicBezTo>
                    <a:pt x="1665" y="18834"/>
                    <a:pt x="1914" y="19186"/>
                    <a:pt x="2284" y="19488"/>
                  </a:cubicBezTo>
                  <a:cubicBezTo>
                    <a:pt x="2651" y="19796"/>
                    <a:pt x="3015" y="19945"/>
                    <a:pt x="3374" y="19945"/>
                  </a:cubicBezTo>
                  <a:lnTo>
                    <a:pt x="15242" y="19945"/>
                  </a:lnTo>
                  <a:cubicBezTo>
                    <a:pt x="15485" y="19945"/>
                    <a:pt x="15724" y="19846"/>
                    <a:pt x="15962" y="19643"/>
                  </a:cubicBezTo>
                  <a:cubicBezTo>
                    <a:pt x="16201" y="19444"/>
                    <a:pt x="16358" y="19221"/>
                    <a:pt x="16434" y="18975"/>
                  </a:cubicBezTo>
                  <a:lnTo>
                    <a:pt x="20310" y="5128"/>
                  </a:lnTo>
                  <a:cubicBezTo>
                    <a:pt x="20344" y="4979"/>
                    <a:pt x="20365" y="4841"/>
                    <a:pt x="20373" y="4715"/>
                  </a:cubicBezTo>
                  <a:cubicBezTo>
                    <a:pt x="20378" y="4592"/>
                    <a:pt x="20373" y="4460"/>
                    <a:pt x="20359" y="4319"/>
                  </a:cubicBezTo>
                  <a:moveTo>
                    <a:pt x="6285" y="8083"/>
                  </a:moveTo>
                  <a:cubicBezTo>
                    <a:pt x="6201" y="8446"/>
                    <a:pt x="6311" y="8628"/>
                    <a:pt x="6610" y="8628"/>
                  </a:cubicBezTo>
                  <a:lnTo>
                    <a:pt x="14325" y="8628"/>
                  </a:lnTo>
                  <a:cubicBezTo>
                    <a:pt x="14461" y="8628"/>
                    <a:pt x="14587" y="8578"/>
                    <a:pt x="14707" y="8473"/>
                  </a:cubicBezTo>
                  <a:cubicBezTo>
                    <a:pt x="14830" y="8370"/>
                    <a:pt x="14906" y="8238"/>
                    <a:pt x="14940" y="8083"/>
                  </a:cubicBezTo>
                  <a:lnTo>
                    <a:pt x="15242" y="7028"/>
                  </a:lnTo>
                  <a:cubicBezTo>
                    <a:pt x="15276" y="6881"/>
                    <a:pt x="15263" y="6752"/>
                    <a:pt x="15205" y="6641"/>
                  </a:cubicBezTo>
                  <a:cubicBezTo>
                    <a:pt x="15145" y="6535"/>
                    <a:pt x="15051" y="6483"/>
                    <a:pt x="14914" y="6483"/>
                  </a:cubicBezTo>
                  <a:lnTo>
                    <a:pt x="7202" y="6483"/>
                  </a:lnTo>
                  <a:cubicBezTo>
                    <a:pt x="7066" y="6483"/>
                    <a:pt x="6935" y="6532"/>
                    <a:pt x="6807" y="6638"/>
                  </a:cubicBezTo>
                  <a:cubicBezTo>
                    <a:pt x="6676" y="6740"/>
                    <a:pt x="6594" y="6869"/>
                    <a:pt x="6560" y="7028"/>
                  </a:cubicBezTo>
                  <a:lnTo>
                    <a:pt x="6285" y="8083"/>
                  </a:lnTo>
                  <a:close/>
                  <a:moveTo>
                    <a:pt x="7150" y="4867"/>
                  </a:moveTo>
                  <a:cubicBezTo>
                    <a:pt x="7116" y="5017"/>
                    <a:pt x="7132" y="5140"/>
                    <a:pt x="7195" y="5240"/>
                  </a:cubicBezTo>
                  <a:cubicBezTo>
                    <a:pt x="7257" y="5336"/>
                    <a:pt x="7354" y="5386"/>
                    <a:pt x="7488" y="5386"/>
                  </a:cubicBezTo>
                  <a:lnTo>
                    <a:pt x="15192" y="5386"/>
                  </a:lnTo>
                  <a:cubicBezTo>
                    <a:pt x="15326" y="5386"/>
                    <a:pt x="15451" y="5336"/>
                    <a:pt x="15575" y="5240"/>
                  </a:cubicBezTo>
                  <a:cubicBezTo>
                    <a:pt x="15695" y="5140"/>
                    <a:pt x="15784" y="5017"/>
                    <a:pt x="15845" y="4867"/>
                  </a:cubicBezTo>
                  <a:lnTo>
                    <a:pt x="16120" y="3771"/>
                  </a:lnTo>
                  <a:cubicBezTo>
                    <a:pt x="16154" y="3622"/>
                    <a:pt x="16141" y="3493"/>
                    <a:pt x="16083" y="3387"/>
                  </a:cubicBezTo>
                  <a:cubicBezTo>
                    <a:pt x="16023" y="3279"/>
                    <a:pt x="15923" y="3223"/>
                    <a:pt x="15782" y="3223"/>
                  </a:cubicBezTo>
                  <a:lnTo>
                    <a:pt x="8078" y="3223"/>
                  </a:lnTo>
                  <a:cubicBezTo>
                    <a:pt x="7944" y="3223"/>
                    <a:pt x="7818" y="3279"/>
                    <a:pt x="7695" y="3387"/>
                  </a:cubicBezTo>
                  <a:cubicBezTo>
                    <a:pt x="7575" y="3493"/>
                    <a:pt x="7488" y="3622"/>
                    <a:pt x="7438" y="3771"/>
                  </a:cubicBezTo>
                  <a:lnTo>
                    <a:pt x="7150" y="48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591299" y="1947957"/>
            <a:ext cx="753808" cy="753808"/>
            <a:chOff x="6591299" y="1947957"/>
            <a:chExt cx="753808" cy="753808"/>
          </a:xfrm>
        </p:grpSpPr>
        <p:sp>
          <p:nvSpPr>
            <p:cNvPr id="199" name="Oval 198"/>
            <p:cNvSpPr/>
            <p:nvPr/>
          </p:nvSpPr>
          <p:spPr>
            <a:xfrm>
              <a:off x="6591299" y="1947957"/>
              <a:ext cx="753808" cy="75380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118" name="AutoShape 66"/>
            <p:cNvSpPr>
              <a:spLocks noChangeAspect="1"/>
            </p:cNvSpPr>
            <p:nvPr/>
          </p:nvSpPr>
          <p:spPr bwMode="auto">
            <a:xfrm>
              <a:off x="6788880" y="2145171"/>
              <a:ext cx="372847" cy="372944"/>
            </a:xfrm>
            <a:custGeom>
              <a:avLst/>
              <a:gdLst>
                <a:gd name="T0" fmla="*/ 10799 w 21598"/>
                <a:gd name="T1" fmla="*/ 10800 h 21600"/>
                <a:gd name="T2" fmla="*/ 10799 w 21598"/>
                <a:gd name="T3" fmla="*/ 10800 h 21600"/>
                <a:gd name="T4" fmla="*/ 10799 w 21598"/>
                <a:gd name="T5" fmla="*/ 10800 h 21600"/>
                <a:gd name="T6" fmla="*/ 10799 w 21598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598" h="21600">
                  <a:moveTo>
                    <a:pt x="17537" y="12697"/>
                  </a:moveTo>
                  <a:lnTo>
                    <a:pt x="19798" y="9997"/>
                  </a:lnTo>
                  <a:lnTo>
                    <a:pt x="19798" y="17284"/>
                  </a:lnTo>
                  <a:cubicBezTo>
                    <a:pt x="19798" y="17874"/>
                    <a:pt x="19700" y="18429"/>
                    <a:pt x="19505" y="18949"/>
                  </a:cubicBezTo>
                  <a:cubicBezTo>
                    <a:pt x="19309" y="19469"/>
                    <a:pt x="19049" y="19928"/>
                    <a:pt x="18721" y="20321"/>
                  </a:cubicBezTo>
                  <a:cubicBezTo>
                    <a:pt x="18394" y="20715"/>
                    <a:pt x="18014" y="21027"/>
                    <a:pt x="17583" y="21256"/>
                  </a:cubicBezTo>
                  <a:cubicBezTo>
                    <a:pt x="17153" y="21485"/>
                    <a:pt x="16690" y="21599"/>
                    <a:pt x="16188" y="21599"/>
                  </a:cubicBezTo>
                  <a:lnTo>
                    <a:pt x="3595" y="21599"/>
                  </a:lnTo>
                  <a:cubicBezTo>
                    <a:pt x="3103" y="21599"/>
                    <a:pt x="2635" y="21485"/>
                    <a:pt x="2195" y="21256"/>
                  </a:cubicBezTo>
                  <a:cubicBezTo>
                    <a:pt x="1754" y="21027"/>
                    <a:pt x="1372" y="20715"/>
                    <a:pt x="1052" y="20321"/>
                  </a:cubicBezTo>
                  <a:cubicBezTo>
                    <a:pt x="734" y="19928"/>
                    <a:pt x="477" y="19469"/>
                    <a:pt x="286" y="18949"/>
                  </a:cubicBezTo>
                  <a:cubicBezTo>
                    <a:pt x="95" y="18429"/>
                    <a:pt x="0" y="17874"/>
                    <a:pt x="0" y="17284"/>
                  </a:cubicBezTo>
                  <a:lnTo>
                    <a:pt x="0" y="4315"/>
                  </a:lnTo>
                  <a:cubicBezTo>
                    <a:pt x="0" y="3722"/>
                    <a:pt x="95" y="3164"/>
                    <a:pt x="286" y="2632"/>
                  </a:cubicBezTo>
                  <a:cubicBezTo>
                    <a:pt x="477" y="2106"/>
                    <a:pt x="734" y="1645"/>
                    <a:pt x="1052" y="1263"/>
                  </a:cubicBezTo>
                  <a:cubicBezTo>
                    <a:pt x="1372" y="878"/>
                    <a:pt x="1754" y="572"/>
                    <a:pt x="2195" y="343"/>
                  </a:cubicBezTo>
                  <a:cubicBezTo>
                    <a:pt x="2635" y="114"/>
                    <a:pt x="3103" y="0"/>
                    <a:pt x="3595" y="0"/>
                  </a:cubicBezTo>
                  <a:lnTo>
                    <a:pt x="16188" y="0"/>
                  </a:lnTo>
                  <a:cubicBezTo>
                    <a:pt x="16401" y="0"/>
                    <a:pt x="16605" y="26"/>
                    <a:pt x="16798" y="82"/>
                  </a:cubicBezTo>
                  <a:lnTo>
                    <a:pt x="14608" y="2714"/>
                  </a:lnTo>
                  <a:lnTo>
                    <a:pt x="3595" y="2714"/>
                  </a:lnTo>
                  <a:cubicBezTo>
                    <a:pt x="3228" y="2714"/>
                    <a:pt x="2914" y="2867"/>
                    <a:pt x="2652" y="3184"/>
                  </a:cubicBezTo>
                  <a:cubicBezTo>
                    <a:pt x="2391" y="3496"/>
                    <a:pt x="2261" y="3875"/>
                    <a:pt x="2261" y="4315"/>
                  </a:cubicBezTo>
                  <a:lnTo>
                    <a:pt x="2261" y="17284"/>
                  </a:lnTo>
                  <a:cubicBezTo>
                    <a:pt x="2261" y="17724"/>
                    <a:pt x="2391" y="18101"/>
                    <a:pt x="2652" y="18412"/>
                  </a:cubicBezTo>
                  <a:cubicBezTo>
                    <a:pt x="2914" y="18729"/>
                    <a:pt x="3228" y="18888"/>
                    <a:pt x="3595" y="18888"/>
                  </a:cubicBezTo>
                  <a:lnTo>
                    <a:pt x="16188" y="18888"/>
                  </a:lnTo>
                  <a:cubicBezTo>
                    <a:pt x="16556" y="18888"/>
                    <a:pt x="16874" y="18729"/>
                    <a:pt x="17138" y="18412"/>
                  </a:cubicBezTo>
                  <a:cubicBezTo>
                    <a:pt x="17405" y="18101"/>
                    <a:pt x="17537" y="17724"/>
                    <a:pt x="17537" y="17284"/>
                  </a:cubicBezTo>
                  <a:lnTo>
                    <a:pt x="17537" y="12697"/>
                  </a:lnTo>
                  <a:close/>
                  <a:moveTo>
                    <a:pt x="21333" y="2796"/>
                  </a:moveTo>
                  <a:cubicBezTo>
                    <a:pt x="21514" y="3011"/>
                    <a:pt x="21599" y="3272"/>
                    <a:pt x="21597" y="3578"/>
                  </a:cubicBezTo>
                  <a:cubicBezTo>
                    <a:pt x="21592" y="3881"/>
                    <a:pt x="21504" y="4136"/>
                    <a:pt x="21333" y="4342"/>
                  </a:cubicBezTo>
                  <a:lnTo>
                    <a:pt x="13005" y="14346"/>
                  </a:lnTo>
                  <a:lnTo>
                    <a:pt x="11854" y="15721"/>
                  </a:lnTo>
                  <a:cubicBezTo>
                    <a:pt x="11676" y="15938"/>
                    <a:pt x="11458" y="16044"/>
                    <a:pt x="11206" y="16044"/>
                  </a:cubicBezTo>
                  <a:cubicBezTo>
                    <a:pt x="10951" y="16044"/>
                    <a:pt x="10733" y="15938"/>
                    <a:pt x="10555" y="15721"/>
                  </a:cubicBezTo>
                  <a:lnTo>
                    <a:pt x="9383" y="14346"/>
                  </a:lnTo>
                  <a:lnTo>
                    <a:pt x="4779" y="8787"/>
                  </a:lnTo>
                  <a:cubicBezTo>
                    <a:pt x="4600" y="8573"/>
                    <a:pt x="4507" y="8314"/>
                    <a:pt x="4507" y="8006"/>
                  </a:cubicBezTo>
                  <a:cubicBezTo>
                    <a:pt x="4507" y="7703"/>
                    <a:pt x="4600" y="7441"/>
                    <a:pt x="4779" y="7227"/>
                  </a:cubicBezTo>
                  <a:lnTo>
                    <a:pt x="5927" y="5846"/>
                  </a:lnTo>
                  <a:cubicBezTo>
                    <a:pt x="6106" y="5635"/>
                    <a:pt x="6323" y="5526"/>
                    <a:pt x="6578" y="5526"/>
                  </a:cubicBezTo>
                  <a:cubicBezTo>
                    <a:pt x="6830" y="5526"/>
                    <a:pt x="7043" y="5634"/>
                    <a:pt x="7214" y="5846"/>
                  </a:cubicBezTo>
                  <a:lnTo>
                    <a:pt x="11198" y="10632"/>
                  </a:lnTo>
                  <a:lnTo>
                    <a:pt x="18861" y="1404"/>
                  </a:lnTo>
                  <a:cubicBezTo>
                    <a:pt x="19040" y="1186"/>
                    <a:pt x="19262" y="1084"/>
                    <a:pt x="19524" y="1087"/>
                  </a:cubicBezTo>
                  <a:cubicBezTo>
                    <a:pt x="19786" y="1092"/>
                    <a:pt x="20001" y="1198"/>
                    <a:pt x="20173" y="1404"/>
                  </a:cubicBezTo>
                  <a:lnTo>
                    <a:pt x="21333" y="279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50789" tIns="50789" rIns="50789" bIns="50789" anchor="ctr"/>
            <a:lstStyle/>
            <a:p>
              <a:pPr defTabSz="457098">
                <a:defRPr/>
              </a:pPr>
              <a:endParaRPr lang="es-ES" sz="3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591299" y="4846706"/>
            <a:ext cx="753808" cy="753808"/>
            <a:chOff x="6591299" y="4846706"/>
            <a:chExt cx="753808" cy="753808"/>
          </a:xfrm>
        </p:grpSpPr>
        <p:sp>
          <p:nvSpPr>
            <p:cNvPr id="211" name="Oval 210"/>
            <p:cNvSpPr/>
            <p:nvPr/>
          </p:nvSpPr>
          <p:spPr>
            <a:xfrm>
              <a:off x="6591299" y="4846706"/>
              <a:ext cx="753808" cy="75380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119" name="AutoShape 73"/>
            <p:cNvSpPr>
              <a:spLocks/>
            </p:cNvSpPr>
            <p:nvPr/>
          </p:nvSpPr>
          <p:spPr bwMode="auto">
            <a:xfrm>
              <a:off x="6783331" y="5050404"/>
              <a:ext cx="363354" cy="363354"/>
            </a:xfrm>
            <a:custGeom>
              <a:avLst/>
              <a:gdLst>
                <a:gd name="T0" fmla="*/ 197644 w 21600"/>
                <a:gd name="T1" fmla="*/ 197644 h 21588"/>
                <a:gd name="T2" fmla="*/ 197644 w 21600"/>
                <a:gd name="T3" fmla="*/ 197644 h 21588"/>
                <a:gd name="T4" fmla="*/ 197644 w 21600"/>
                <a:gd name="T5" fmla="*/ 197644 h 21588"/>
                <a:gd name="T6" fmla="*/ 197644 w 21600"/>
                <a:gd name="T7" fmla="*/ 197644 h 215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88">
                  <a:moveTo>
                    <a:pt x="17530" y="7696"/>
                  </a:moveTo>
                  <a:cubicBezTo>
                    <a:pt x="17530" y="8751"/>
                    <a:pt x="17302" y="9747"/>
                    <a:pt x="16843" y="10684"/>
                  </a:cubicBezTo>
                  <a:cubicBezTo>
                    <a:pt x="16386" y="11620"/>
                    <a:pt x="15760" y="12436"/>
                    <a:pt x="14969" y="13127"/>
                  </a:cubicBezTo>
                  <a:cubicBezTo>
                    <a:pt x="14176" y="13821"/>
                    <a:pt x="13249" y="14371"/>
                    <a:pt x="12185" y="14775"/>
                  </a:cubicBezTo>
                  <a:cubicBezTo>
                    <a:pt x="11121" y="15181"/>
                    <a:pt x="9982" y="15384"/>
                    <a:pt x="8765" y="15384"/>
                  </a:cubicBezTo>
                  <a:cubicBezTo>
                    <a:pt x="8487" y="15384"/>
                    <a:pt x="8212" y="15370"/>
                    <a:pt x="7936" y="15342"/>
                  </a:cubicBezTo>
                  <a:cubicBezTo>
                    <a:pt x="7663" y="15316"/>
                    <a:pt x="7395" y="15283"/>
                    <a:pt x="7131" y="15249"/>
                  </a:cubicBezTo>
                  <a:cubicBezTo>
                    <a:pt x="6027" y="16264"/>
                    <a:pt x="4766" y="16967"/>
                    <a:pt x="3346" y="17339"/>
                  </a:cubicBezTo>
                  <a:cubicBezTo>
                    <a:pt x="3196" y="17379"/>
                    <a:pt x="3043" y="17413"/>
                    <a:pt x="2890" y="17444"/>
                  </a:cubicBezTo>
                  <a:cubicBezTo>
                    <a:pt x="2735" y="17475"/>
                    <a:pt x="2572" y="17509"/>
                    <a:pt x="2398" y="17545"/>
                  </a:cubicBezTo>
                  <a:cubicBezTo>
                    <a:pt x="2308" y="17562"/>
                    <a:pt x="2228" y="17534"/>
                    <a:pt x="2155" y="17455"/>
                  </a:cubicBezTo>
                  <a:cubicBezTo>
                    <a:pt x="2085" y="17379"/>
                    <a:pt x="2033" y="17297"/>
                    <a:pt x="2005" y="17207"/>
                  </a:cubicBezTo>
                  <a:lnTo>
                    <a:pt x="2005" y="17181"/>
                  </a:lnTo>
                  <a:cubicBezTo>
                    <a:pt x="1974" y="17071"/>
                    <a:pt x="1986" y="16984"/>
                    <a:pt x="2038" y="16916"/>
                  </a:cubicBezTo>
                  <a:cubicBezTo>
                    <a:pt x="2090" y="16851"/>
                    <a:pt x="2158" y="16769"/>
                    <a:pt x="2240" y="16679"/>
                  </a:cubicBezTo>
                  <a:cubicBezTo>
                    <a:pt x="2377" y="16518"/>
                    <a:pt x="2506" y="16355"/>
                    <a:pt x="2629" y="16188"/>
                  </a:cubicBezTo>
                  <a:cubicBezTo>
                    <a:pt x="2753" y="16022"/>
                    <a:pt x="2864" y="15830"/>
                    <a:pt x="2963" y="15621"/>
                  </a:cubicBezTo>
                  <a:cubicBezTo>
                    <a:pt x="3059" y="15410"/>
                    <a:pt x="3151" y="15159"/>
                    <a:pt x="3238" y="14871"/>
                  </a:cubicBezTo>
                  <a:cubicBezTo>
                    <a:pt x="3325" y="14580"/>
                    <a:pt x="3398" y="14225"/>
                    <a:pt x="3457" y="13801"/>
                  </a:cubicBezTo>
                  <a:cubicBezTo>
                    <a:pt x="2398" y="13102"/>
                    <a:pt x="1558" y="12222"/>
                    <a:pt x="934" y="11164"/>
                  </a:cubicBezTo>
                  <a:cubicBezTo>
                    <a:pt x="310" y="10106"/>
                    <a:pt x="0" y="8952"/>
                    <a:pt x="0" y="7696"/>
                  </a:cubicBezTo>
                  <a:cubicBezTo>
                    <a:pt x="0" y="6627"/>
                    <a:pt x="230" y="5625"/>
                    <a:pt x="691" y="4694"/>
                  </a:cubicBezTo>
                  <a:cubicBezTo>
                    <a:pt x="1153" y="3763"/>
                    <a:pt x="1781" y="2948"/>
                    <a:pt x="2574" y="2257"/>
                  </a:cubicBezTo>
                  <a:cubicBezTo>
                    <a:pt x="3365" y="1565"/>
                    <a:pt x="4290" y="1012"/>
                    <a:pt x="5352" y="609"/>
                  </a:cubicBezTo>
                  <a:cubicBezTo>
                    <a:pt x="6409" y="203"/>
                    <a:pt x="7548" y="0"/>
                    <a:pt x="8765" y="0"/>
                  </a:cubicBezTo>
                  <a:cubicBezTo>
                    <a:pt x="9982" y="0"/>
                    <a:pt x="11121" y="203"/>
                    <a:pt x="12185" y="609"/>
                  </a:cubicBezTo>
                  <a:cubicBezTo>
                    <a:pt x="13249" y="1012"/>
                    <a:pt x="14176" y="1565"/>
                    <a:pt x="14969" y="2257"/>
                  </a:cubicBezTo>
                  <a:cubicBezTo>
                    <a:pt x="15760" y="2948"/>
                    <a:pt x="16386" y="3763"/>
                    <a:pt x="16843" y="4694"/>
                  </a:cubicBezTo>
                  <a:cubicBezTo>
                    <a:pt x="17302" y="5625"/>
                    <a:pt x="17530" y="6627"/>
                    <a:pt x="17530" y="7696"/>
                  </a:cubicBezTo>
                  <a:moveTo>
                    <a:pt x="21599" y="11736"/>
                  </a:moveTo>
                  <a:cubicBezTo>
                    <a:pt x="21599" y="12986"/>
                    <a:pt x="21286" y="14146"/>
                    <a:pt x="20665" y="15204"/>
                  </a:cubicBezTo>
                  <a:cubicBezTo>
                    <a:pt x="20039" y="16261"/>
                    <a:pt x="19199" y="17139"/>
                    <a:pt x="18140" y="17841"/>
                  </a:cubicBezTo>
                  <a:cubicBezTo>
                    <a:pt x="18201" y="18265"/>
                    <a:pt x="18271" y="18620"/>
                    <a:pt x="18354" y="18908"/>
                  </a:cubicBezTo>
                  <a:cubicBezTo>
                    <a:pt x="18436" y="19199"/>
                    <a:pt x="18533" y="19444"/>
                    <a:pt x="18641" y="19661"/>
                  </a:cubicBezTo>
                  <a:cubicBezTo>
                    <a:pt x="18752" y="19870"/>
                    <a:pt x="18862" y="20059"/>
                    <a:pt x="18980" y="20226"/>
                  </a:cubicBezTo>
                  <a:cubicBezTo>
                    <a:pt x="19095" y="20392"/>
                    <a:pt x="19222" y="20556"/>
                    <a:pt x="19356" y="20719"/>
                  </a:cubicBezTo>
                  <a:cubicBezTo>
                    <a:pt x="19432" y="20809"/>
                    <a:pt x="19498" y="20891"/>
                    <a:pt x="19554" y="20968"/>
                  </a:cubicBezTo>
                  <a:cubicBezTo>
                    <a:pt x="19611" y="21047"/>
                    <a:pt x="19622" y="21128"/>
                    <a:pt x="19592" y="21219"/>
                  </a:cubicBezTo>
                  <a:lnTo>
                    <a:pt x="19592" y="21247"/>
                  </a:lnTo>
                  <a:cubicBezTo>
                    <a:pt x="19578" y="21351"/>
                    <a:pt x="19533" y="21439"/>
                    <a:pt x="19453" y="21509"/>
                  </a:cubicBezTo>
                  <a:cubicBezTo>
                    <a:pt x="19373" y="21577"/>
                    <a:pt x="19291" y="21599"/>
                    <a:pt x="19199" y="21583"/>
                  </a:cubicBezTo>
                  <a:cubicBezTo>
                    <a:pt x="19027" y="21549"/>
                    <a:pt x="18862" y="21512"/>
                    <a:pt x="18709" y="21481"/>
                  </a:cubicBezTo>
                  <a:cubicBezTo>
                    <a:pt x="18556" y="21450"/>
                    <a:pt x="18403" y="21419"/>
                    <a:pt x="18253" y="21379"/>
                  </a:cubicBezTo>
                  <a:cubicBezTo>
                    <a:pt x="17530" y="21199"/>
                    <a:pt x="16854" y="20931"/>
                    <a:pt x="16224" y="20570"/>
                  </a:cubicBezTo>
                  <a:cubicBezTo>
                    <a:pt x="15593" y="20211"/>
                    <a:pt x="15007" y="19783"/>
                    <a:pt x="14468" y="19286"/>
                  </a:cubicBezTo>
                  <a:cubicBezTo>
                    <a:pt x="14204" y="19323"/>
                    <a:pt x="13936" y="19354"/>
                    <a:pt x="13660" y="19382"/>
                  </a:cubicBezTo>
                  <a:cubicBezTo>
                    <a:pt x="13387" y="19407"/>
                    <a:pt x="13112" y="19424"/>
                    <a:pt x="12832" y="19424"/>
                  </a:cubicBezTo>
                  <a:cubicBezTo>
                    <a:pt x="11773" y="19424"/>
                    <a:pt x="10777" y="19263"/>
                    <a:pt x="9847" y="18950"/>
                  </a:cubicBezTo>
                  <a:cubicBezTo>
                    <a:pt x="8915" y="18634"/>
                    <a:pt x="8070" y="18211"/>
                    <a:pt x="7312" y="17678"/>
                  </a:cubicBezTo>
                  <a:cubicBezTo>
                    <a:pt x="7357" y="17644"/>
                    <a:pt x="7407" y="17607"/>
                    <a:pt x="7463" y="17571"/>
                  </a:cubicBezTo>
                  <a:cubicBezTo>
                    <a:pt x="7520" y="17537"/>
                    <a:pt x="7571" y="17500"/>
                    <a:pt x="7616" y="17463"/>
                  </a:cubicBezTo>
                  <a:cubicBezTo>
                    <a:pt x="8000" y="17517"/>
                    <a:pt x="8381" y="17545"/>
                    <a:pt x="8765" y="17545"/>
                  </a:cubicBezTo>
                  <a:cubicBezTo>
                    <a:pt x="10245" y="17545"/>
                    <a:pt x="11632" y="17291"/>
                    <a:pt x="12921" y="16781"/>
                  </a:cubicBezTo>
                  <a:cubicBezTo>
                    <a:pt x="14214" y="16270"/>
                    <a:pt x="15334" y="15576"/>
                    <a:pt x="16280" y="14690"/>
                  </a:cubicBezTo>
                  <a:cubicBezTo>
                    <a:pt x="17229" y="13801"/>
                    <a:pt x="17972" y="12757"/>
                    <a:pt x="18516" y="11558"/>
                  </a:cubicBezTo>
                  <a:cubicBezTo>
                    <a:pt x="19062" y="10365"/>
                    <a:pt x="19335" y="9075"/>
                    <a:pt x="19335" y="7696"/>
                  </a:cubicBezTo>
                  <a:cubicBezTo>
                    <a:pt x="19335" y="7326"/>
                    <a:pt x="19312" y="6954"/>
                    <a:pt x="19267" y="6564"/>
                  </a:cubicBezTo>
                  <a:cubicBezTo>
                    <a:pt x="19987" y="7267"/>
                    <a:pt x="20557" y="8054"/>
                    <a:pt x="20973" y="8926"/>
                  </a:cubicBezTo>
                  <a:cubicBezTo>
                    <a:pt x="21392" y="9801"/>
                    <a:pt x="21599" y="10737"/>
                    <a:pt x="21599" y="1173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74431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/>
      <p:bldP spid="6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Rectangle 1"/>
          <p:cNvSpPr/>
          <p:nvPr/>
        </p:nvSpPr>
        <p:spPr>
          <a:xfrm>
            <a:off x="-38099" y="6191791"/>
            <a:ext cx="12649200" cy="703822"/>
          </a:xfrm>
          <a:custGeom>
            <a:avLst/>
            <a:gdLst>
              <a:gd name="connsiteX0" fmla="*/ 0 w 12192000"/>
              <a:gd name="connsiteY0" fmla="*/ 0 h 948519"/>
              <a:gd name="connsiteX1" fmla="*/ 12192000 w 12192000"/>
              <a:gd name="connsiteY1" fmla="*/ 0 h 948519"/>
              <a:gd name="connsiteX2" fmla="*/ 12192000 w 12192000"/>
              <a:gd name="connsiteY2" fmla="*/ 948519 h 948519"/>
              <a:gd name="connsiteX3" fmla="*/ 0 w 12192000"/>
              <a:gd name="connsiteY3" fmla="*/ 948519 h 948519"/>
              <a:gd name="connsiteX4" fmla="*/ 0 w 12192000"/>
              <a:gd name="connsiteY4" fmla="*/ 0 h 948519"/>
              <a:gd name="connsiteX0" fmla="*/ 0 w 12192000"/>
              <a:gd name="connsiteY0" fmla="*/ 0 h 948519"/>
              <a:gd name="connsiteX1" fmla="*/ 1337481 w 12192000"/>
              <a:gd name="connsiteY1" fmla="*/ 0 h 948519"/>
              <a:gd name="connsiteX2" fmla="*/ 12192000 w 12192000"/>
              <a:gd name="connsiteY2" fmla="*/ 0 h 948519"/>
              <a:gd name="connsiteX3" fmla="*/ 12192000 w 12192000"/>
              <a:gd name="connsiteY3" fmla="*/ 948519 h 948519"/>
              <a:gd name="connsiteX4" fmla="*/ 0 w 12192000"/>
              <a:gd name="connsiteY4" fmla="*/ 948519 h 948519"/>
              <a:gd name="connsiteX5" fmla="*/ 0 w 12192000"/>
              <a:gd name="connsiteY5" fmla="*/ 0 h 948519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12192000 w 12192000"/>
              <a:gd name="connsiteY2" fmla="*/ 286603 h 1235122"/>
              <a:gd name="connsiteX3" fmla="*/ 12192000 w 12192000"/>
              <a:gd name="connsiteY3" fmla="*/ 1235122 h 1235122"/>
              <a:gd name="connsiteX4" fmla="*/ 0 w 12192000"/>
              <a:gd name="connsiteY4" fmla="*/ 1235122 h 1235122"/>
              <a:gd name="connsiteX5" fmla="*/ 0 w 12192000"/>
              <a:gd name="connsiteY5" fmla="*/ 286603 h 1235122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12192000 w 12192000"/>
              <a:gd name="connsiteY2" fmla="*/ 286603 h 1235122"/>
              <a:gd name="connsiteX3" fmla="*/ 12192000 w 12192000"/>
              <a:gd name="connsiteY3" fmla="*/ 1235122 h 1235122"/>
              <a:gd name="connsiteX4" fmla="*/ 0 w 12192000"/>
              <a:gd name="connsiteY4" fmla="*/ 1235122 h 1235122"/>
              <a:gd name="connsiteX5" fmla="*/ 0 w 12192000"/>
              <a:gd name="connsiteY5" fmla="*/ 286603 h 1235122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5336275 w 12192000"/>
              <a:gd name="connsiteY2" fmla="*/ 81886 h 1235122"/>
              <a:gd name="connsiteX3" fmla="*/ 12192000 w 12192000"/>
              <a:gd name="connsiteY3" fmla="*/ 286603 h 1235122"/>
              <a:gd name="connsiteX4" fmla="*/ 12192000 w 12192000"/>
              <a:gd name="connsiteY4" fmla="*/ 1235122 h 1235122"/>
              <a:gd name="connsiteX5" fmla="*/ 0 w 12192000"/>
              <a:gd name="connsiteY5" fmla="*/ 1235122 h 1235122"/>
              <a:gd name="connsiteX6" fmla="*/ 0 w 12192000"/>
              <a:gd name="connsiteY6" fmla="*/ 286603 h 1235122"/>
              <a:gd name="connsiteX0" fmla="*/ 0 w 12192000"/>
              <a:gd name="connsiteY0" fmla="*/ 382138 h 1330657"/>
              <a:gd name="connsiteX1" fmla="*/ 1023582 w 12192000"/>
              <a:gd name="connsiteY1" fmla="*/ 95535 h 1330657"/>
              <a:gd name="connsiteX2" fmla="*/ 5336275 w 12192000"/>
              <a:gd name="connsiteY2" fmla="*/ 0 h 1330657"/>
              <a:gd name="connsiteX3" fmla="*/ 12192000 w 12192000"/>
              <a:gd name="connsiteY3" fmla="*/ 382138 h 1330657"/>
              <a:gd name="connsiteX4" fmla="*/ 12192000 w 12192000"/>
              <a:gd name="connsiteY4" fmla="*/ 1330657 h 1330657"/>
              <a:gd name="connsiteX5" fmla="*/ 0 w 12192000"/>
              <a:gd name="connsiteY5" fmla="*/ 1330657 h 1330657"/>
              <a:gd name="connsiteX6" fmla="*/ 0 w 12192000"/>
              <a:gd name="connsiteY6" fmla="*/ 382138 h 1330657"/>
              <a:gd name="connsiteX0" fmla="*/ 0 w 12192000"/>
              <a:gd name="connsiteY0" fmla="*/ 383955 h 1332474"/>
              <a:gd name="connsiteX1" fmla="*/ 1023582 w 12192000"/>
              <a:gd name="connsiteY1" fmla="*/ 97352 h 1332474"/>
              <a:gd name="connsiteX2" fmla="*/ 5336275 w 12192000"/>
              <a:gd name="connsiteY2" fmla="*/ 1817 h 1332474"/>
              <a:gd name="connsiteX3" fmla="*/ 8434316 w 12192000"/>
              <a:gd name="connsiteY3" fmla="*/ 165591 h 1332474"/>
              <a:gd name="connsiteX4" fmla="*/ 12192000 w 12192000"/>
              <a:gd name="connsiteY4" fmla="*/ 383955 h 1332474"/>
              <a:gd name="connsiteX5" fmla="*/ 12192000 w 12192000"/>
              <a:gd name="connsiteY5" fmla="*/ 1332474 h 1332474"/>
              <a:gd name="connsiteX6" fmla="*/ 0 w 12192000"/>
              <a:gd name="connsiteY6" fmla="*/ 1332474 h 1332474"/>
              <a:gd name="connsiteX7" fmla="*/ 0 w 12192000"/>
              <a:gd name="connsiteY7" fmla="*/ 383955 h 1332474"/>
              <a:gd name="connsiteX0" fmla="*/ 0 w 12192000"/>
              <a:gd name="connsiteY0" fmla="*/ 423080 h 1371599"/>
              <a:gd name="connsiteX1" fmla="*/ 1023582 w 12192000"/>
              <a:gd name="connsiteY1" fmla="*/ 136477 h 1371599"/>
              <a:gd name="connsiteX2" fmla="*/ 5336275 w 12192000"/>
              <a:gd name="connsiteY2" fmla="*/ 40942 h 1371599"/>
              <a:gd name="connsiteX3" fmla="*/ 8284191 w 12192000"/>
              <a:gd name="connsiteY3" fmla="*/ 0 h 1371599"/>
              <a:gd name="connsiteX4" fmla="*/ 12192000 w 12192000"/>
              <a:gd name="connsiteY4" fmla="*/ 423080 h 1371599"/>
              <a:gd name="connsiteX5" fmla="*/ 12192000 w 12192000"/>
              <a:gd name="connsiteY5" fmla="*/ 1371599 h 1371599"/>
              <a:gd name="connsiteX6" fmla="*/ 0 w 12192000"/>
              <a:gd name="connsiteY6" fmla="*/ 1371599 h 1371599"/>
              <a:gd name="connsiteX7" fmla="*/ 0 w 12192000"/>
              <a:gd name="connsiteY7" fmla="*/ 423080 h 1371599"/>
              <a:gd name="connsiteX0" fmla="*/ 0 w 12192000"/>
              <a:gd name="connsiteY0" fmla="*/ 423080 h 1371599"/>
              <a:gd name="connsiteX1" fmla="*/ 1023582 w 12192000"/>
              <a:gd name="connsiteY1" fmla="*/ 136477 h 1371599"/>
              <a:gd name="connsiteX2" fmla="*/ 5336275 w 12192000"/>
              <a:gd name="connsiteY2" fmla="*/ 40942 h 1371599"/>
              <a:gd name="connsiteX3" fmla="*/ 8284191 w 12192000"/>
              <a:gd name="connsiteY3" fmla="*/ 0 h 1371599"/>
              <a:gd name="connsiteX4" fmla="*/ 10222173 w 12192000"/>
              <a:gd name="connsiteY4" fmla="*/ 218365 h 1371599"/>
              <a:gd name="connsiteX5" fmla="*/ 12192000 w 12192000"/>
              <a:gd name="connsiteY5" fmla="*/ 423080 h 1371599"/>
              <a:gd name="connsiteX6" fmla="*/ 12192000 w 12192000"/>
              <a:gd name="connsiteY6" fmla="*/ 1371599 h 1371599"/>
              <a:gd name="connsiteX7" fmla="*/ 0 w 12192000"/>
              <a:gd name="connsiteY7" fmla="*/ 1371599 h 1371599"/>
              <a:gd name="connsiteX8" fmla="*/ 0 w 12192000"/>
              <a:gd name="connsiteY8" fmla="*/ 423080 h 1371599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92000 w 12192000"/>
              <a:gd name="connsiteY5" fmla="*/ 532261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284191 w 12192000"/>
              <a:gd name="connsiteY3" fmla="*/ 110286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284191 w 12192000"/>
              <a:gd name="connsiteY3" fmla="*/ 110286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448530 w 12192000"/>
              <a:gd name="connsiteY3" fmla="*/ 122927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448530 w 12192000"/>
              <a:gd name="connsiteY3" fmla="*/ 122927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89917 w 12192000"/>
              <a:gd name="connsiteY3" fmla="*/ 85005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4214 w 12192000"/>
              <a:gd name="connsiteY0" fmla="*/ 47858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4214 w 12192000"/>
              <a:gd name="connsiteY9" fmla="*/ 478586 h 1481885"/>
              <a:gd name="connsiteX0" fmla="*/ 4214 w 12192000"/>
              <a:gd name="connsiteY0" fmla="*/ 47858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4214 w 12192000"/>
              <a:gd name="connsiteY9" fmla="*/ 478586 h 148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481885">
                <a:moveTo>
                  <a:pt x="4214" y="478586"/>
                </a:moveTo>
                <a:cubicBezTo>
                  <a:pt x="320126" y="332486"/>
                  <a:pt x="396162" y="276040"/>
                  <a:pt x="1284839" y="221480"/>
                </a:cubicBezTo>
                <a:cubicBezTo>
                  <a:pt x="2173516" y="166920"/>
                  <a:pt x="3756730" y="426804"/>
                  <a:pt x="5336275" y="151228"/>
                </a:cubicBezTo>
                <a:cubicBezTo>
                  <a:pt x="6102666" y="53304"/>
                  <a:pt x="6519312" y="212425"/>
                  <a:pt x="7205641" y="325193"/>
                </a:cubicBezTo>
                <a:cubicBezTo>
                  <a:pt x="7736991" y="392111"/>
                  <a:pt x="7764203" y="136910"/>
                  <a:pt x="8448530" y="122927"/>
                </a:cubicBezTo>
                <a:cubicBezTo>
                  <a:pt x="9397269" y="322507"/>
                  <a:pt x="9996261" y="117562"/>
                  <a:pt x="11395880" y="1105"/>
                </a:cubicBezTo>
                <a:cubicBezTo>
                  <a:pt x="11728339" y="-9043"/>
                  <a:pt x="11888031" y="48231"/>
                  <a:pt x="12178352" y="274058"/>
                </a:cubicBezTo>
                <a:lnTo>
                  <a:pt x="12192000" y="1481885"/>
                </a:lnTo>
                <a:lnTo>
                  <a:pt x="0" y="1481885"/>
                </a:lnTo>
                <a:cubicBezTo>
                  <a:pt x="1405" y="1147452"/>
                  <a:pt x="2809" y="813019"/>
                  <a:pt x="4214" y="4785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Freeform 62"/>
          <p:cNvSpPr>
            <a:spLocks/>
          </p:cNvSpPr>
          <p:nvPr/>
        </p:nvSpPr>
        <p:spPr bwMode="auto">
          <a:xfrm>
            <a:off x="5461799" y="5600705"/>
            <a:ext cx="1552813" cy="1257295"/>
          </a:xfrm>
          <a:custGeom>
            <a:avLst/>
            <a:gdLst>
              <a:gd name="T0" fmla="*/ 234 w 289"/>
              <a:gd name="T1" fmla="*/ 234 h 234"/>
              <a:gd name="T2" fmla="*/ 54 w 289"/>
              <a:gd name="T3" fmla="*/ 234 h 234"/>
              <a:gd name="T4" fmla="*/ 0 w 289"/>
              <a:gd name="T5" fmla="*/ 0 h 234"/>
              <a:gd name="T6" fmla="*/ 289 w 289"/>
              <a:gd name="T7" fmla="*/ 0 h 234"/>
              <a:gd name="T8" fmla="*/ 234 w 289"/>
              <a:gd name="T9" fmla="*/ 234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" h="234">
                <a:moveTo>
                  <a:pt x="234" y="234"/>
                </a:moveTo>
                <a:lnTo>
                  <a:pt x="54" y="234"/>
                </a:lnTo>
                <a:lnTo>
                  <a:pt x="0" y="0"/>
                </a:lnTo>
                <a:lnTo>
                  <a:pt x="289" y="0"/>
                </a:lnTo>
                <a:lnTo>
                  <a:pt x="234" y="23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70"/>
          <p:cNvSpPr>
            <a:spLocks/>
          </p:cNvSpPr>
          <p:nvPr/>
        </p:nvSpPr>
        <p:spPr bwMode="auto">
          <a:xfrm>
            <a:off x="5483291" y="5740405"/>
            <a:ext cx="752227" cy="1117595"/>
          </a:xfrm>
          <a:custGeom>
            <a:avLst/>
            <a:gdLst>
              <a:gd name="T0" fmla="*/ 140 w 140"/>
              <a:gd name="T1" fmla="*/ 0 h 208"/>
              <a:gd name="T2" fmla="*/ 0 w 140"/>
              <a:gd name="T3" fmla="*/ 0 h 208"/>
              <a:gd name="T4" fmla="*/ 50 w 140"/>
              <a:gd name="T5" fmla="*/ 208 h 208"/>
              <a:gd name="T6" fmla="*/ 140 w 140"/>
              <a:gd name="T7" fmla="*/ 208 h 208"/>
              <a:gd name="T8" fmla="*/ 140 w 140"/>
              <a:gd name="T9" fmla="*/ 0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0" h="208">
                <a:moveTo>
                  <a:pt x="140" y="0"/>
                </a:moveTo>
                <a:lnTo>
                  <a:pt x="0" y="0"/>
                </a:lnTo>
                <a:lnTo>
                  <a:pt x="50" y="208"/>
                </a:lnTo>
                <a:lnTo>
                  <a:pt x="140" y="208"/>
                </a:lnTo>
                <a:lnTo>
                  <a:pt x="14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78"/>
          <p:cNvSpPr/>
          <p:nvPr/>
        </p:nvSpPr>
        <p:spPr>
          <a:xfrm>
            <a:off x="4108361" y="4596505"/>
            <a:ext cx="504608" cy="1146220"/>
          </a:xfrm>
          <a:custGeom>
            <a:avLst/>
            <a:gdLst>
              <a:gd name="connsiteX0" fmla="*/ 515155 w 515155"/>
              <a:gd name="connsiteY0" fmla="*/ 0 h 1146220"/>
              <a:gd name="connsiteX1" fmla="*/ 193184 w 515155"/>
              <a:gd name="connsiteY1" fmla="*/ 0 h 1146220"/>
              <a:gd name="connsiteX2" fmla="*/ 193184 w 515155"/>
              <a:gd name="connsiteY2" fmla="*/ 1146220 h 1146220"/>
              <a:gd name="connsiteX3" fmla="*/ 0 w 515155"/>
              <a:gd name="connsiteY3" fmla="*/ 1146220 h 1146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15155" h="1146220">
                <a:moveTo>
                  <a:pt x="515155" y="0"/>
                </a:moveTo>
                <a:lnTo>
                  <a:pt x="193184" y="0"/>
                </a:lnTo>
                <a:lnTo>
                  <a:pt x="193184" y="1146220"/>
                </a:lnTo>
                <a:lnTo>
                  <a:pt x="0" y="1146220"/>
                </a:lnTo>
              </a:path>
            </a:pathLst>
          </a:custGeom>
          <a:noFill/>
          <a:ln w="6350"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Freeform 79"/>
          <p:cNvSpPr/>
          <p:nvPr/>
        </p:nvSpPr>
        <p:spPr>
          <a:xfrm>
            <a:off x="3772862" y="2907704"/>
            <a:ext cx="705664" cy="1150371"/>
          </a:xfrm>
          <a:custGeom>
            <a:avLst/>
            <a:gdLst>
              <a:gd name="connsiteX0" fmla="*/ 798491 w 798491"/>
              <a:gd name="connsiteY0" fmla="*/ 0 h 914400"/>
              <a:gd name="connsiteX1" fmla="*/ 437882 w 798491"/>
              <a:gd name="connsiteY1" fmla="*/ 0 h 914400"/>
              <a:gd name="connsiteX2" fmla="*/ 437882 w 798491"/>
              <a:gd name="connsiteY2" fmla="*/ 914400 h 914400"/>
              <a:gd name="connsiteX3" fmla="*/ 0 w 798491"/>
              <a:gd name="connsiteY3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98491" h="914400">
                <a:moveTo>
                  <a:pt x="798491" y="0"/>
                </a:moveTo>
                <a:lnTo>
                  <a:pt x="437882" y="0"/>
                </a:lnTo>
                <a:lnTo>
                  <a:pt x="437882" y="914400"/>
                </a:lnTo>
                <a:lnTo>
                  <a:pt x="0" y="914400"/>
                </a:lnTo>
              </a:path>
            </a:pathLst>
          </a:custGeom>
          <a:noFill/>
          <a:ln w="6350"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1" name="Elbow Connector 80"/>
          <p:cNvCxnSpPr/>
          <p:nvPr/>
        </p:nvCxnSpPr>
        <p:spPr>
          <a:xfrm rot="10800000" flipV="1">
            <a:off x="3927172" y="2152382"/>
            <a:ext cx="1155207" cy="283032"/>
          </a:xfrm>
          <a:prstGeom prst="bentConnector3">
            <a:avLst/>
          </a:prstGeom>
          <a:ln w="6350">
            <a:solidFill>
              <a:schemeClr val="bg1">
                <a:lumMod val="75000"/>
              </a:schemeClr>
            </a:solidFill>
            <a:prstDash val="sysDash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Elbow Connector 81"/>
          <p:cNvCxnSpPr/>
          <p:nvPr/>
        </p:nvCxnSpPr>
        <p:spPr>
          <a:xfrm>
            <a:off x="6801349" y="2152382"/>
            <a:ext cx="1187188" cy="28303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75000"/>
              </a:schemeClr>
            </a:solidFill>
            <a:prstDash val="sys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Freeform 82"/>
          <p:cNvSpPr/>
          <p:nvPr/>
        </p:nvSpPr>
        <p:spPr>
          <a:xfrm>
            <a:off x="7340958" y="2754736"/>
            <a:ext cx="911720" cy="1303339"/>
          </a:xfrm>
          <a:custGeom>
            <a:avLst/>
            <a:gdLst>
              <a:gd name="connsiteX0" fmla="*/ 0 w 811369"/>
              <a:gd name="connsiteY0" fmla="*/ 0 h 1275009"/>
              <a:gd name="connsiteX1" fmla="*/ 347729 w 811369"/>
              <a:gd name="connsiteY1" fmla="*/ 0 h 1275009"/>
              <a:gd name="connsiteX2" fmla="*/ 347729 w 811369"/>
              <a:gd name="connsiteY2" fmla="*/ 1275009 h 1275009"/>
              <a:gd name="connsiteX3" fmla="*/ 811369 w 811369"/>
              <a:gd name="connsiteY3" fmla="*/ 1275009 h 1275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11369" h="1275009">
                <a:moveTo>
                  <a:pt x="0" y="0"/>
                </a:moveTo>
                <a:lnTo>
                  <a:pt x="347729" y="0"/>
                </a:lnTo>
                <a:lnTo>
                  <a:pt x="347729" y="1275009"/>
                </a:lnTo>
                <a:lnTo>
                  <a:pt x="811369" y="1275009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sysDash"/>
            <a:headEnd type="none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Freeform 83"/>
          <p:cNvSpPr/>
          <p:nvPr/>
        </p:nvSpPr>
        <p:spPr>
          <a:xfrm>
            <a:off x="7302320" y="4171053"/>
            <a:ext cx="566609" cy="1571672"/>
          </a:xfrm>
          <a:custGeom>
            <a:avLst/>
            <a:gdLst>
              <a:gd name="connsiteX0" fmla="*/ 0 w 425003"/>
              <a:gd name="connsiteY0" fmla="*/ 0 h 1751527"/>
              <a:gd name="connsiteX1" fmla="*/ 193183 w 425003"/>
              <a:gd name="connsiteY1" fmla="*/ 0 h 1751527"/>
              <a:gd name="connsiteX2" fmla="*/ 193183 w 425003"/>
              <a:gd name="connsiteY2" fmla="*/ 1751527 h 1751527"/>
              <a:gd name="connsiteX3" fmla="*/ 425003 w 425003"/>
              <a:gd name="connsiteY3" fmla="*/ 1751527 h 1751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5003" h="1751527">
                <a:moveTo>
                  <a:pt x="0" y="0"/>
                </a:moveTo>
                <a:lnTo>
                  <a:pt x="193183" y="0"/>
                </a:lnTo>
                <a:lnTo>
                  <a:pt x="193183" y="1751527"/>
                </a:lnTo>
                <a:lnTo>
                  <a:pt x="425003" y="1751527"/>
                </a:lnTo>
              </a:path>
            </a:pathLst>
          </a:custGeom>
          <a:noFill/>
          <a:ln>
            <a:solidFill>
              <a:schemeClr val="bg1">
                <a:lumMod val="75000"/>
              </a:schemeClr>
            </a:solidFill>
            <a:prstDash val="sysDash"/>
            <a:headEnd type="none"/>
            <a:tailEnd type="oval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5" name="Group 84"/>
          <p:cNvGrpSpPr/>
          <p:nvPr/>
        </p:nvGrpSpPr>
        <p:grpSpPr>
          <a:xfrm>
            <a:off x="1183341" y="1850219"/>
            <a:ext cx="2631922" cy="852930"/>
            <a:chOff x="2007314" y="2260900"/>
            <a:chExt cx="2631922" cy="852930"/>
          </a:xfrm>
        </p:grpSpPr>
        <p:sp>
          <p:nvSpPr>
            <p:cNvPr id="86" name="Text Placeholder 2"/>
            <p:cNvSpPr txBox="1">
              <a:spLocks/>
            </p:cNvSpPr>
            <p:nvPr/>
          </p:nvSpPr>
          <p:spPr>
            <a:xfrm>
              <a:off x="2625776" y="226090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2007314" y="2559832"/>
              <a:ext cx="255166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979792" y="3472357"/>
            <a:ext cx="2631922" cy="1037596"/>
            <a:chOff x="2007314" y="2260900"/>
            <a:chExt cx="2631922" cy="1037596"/>
          </a:xfrm>
        </p:grpSpPr>
        <p:sp>
          <p:nvSpPr>
            <p:cNvPr id="89" name="Text Placeholder 2"/>
            <p:cNvSpPr txBox="1">
              <a:spLocks/>
            </p:cNvSpPr>
            <p:nvPr/>
          </p:nvSpPr>
          <p:spPr>
            <a:xfrm>
              <a:off x="2625776" y="226090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2007314" y="2559832"/>
              <a:ext cx="2551664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1371774" y="5149142"/>
            <a:ext cx="2631922" cy="852930"/>
            <a:chOff x="2007314" y="2260900"/>
            <a:chExt cx="2631922" cy="852930"/>
          </a:xfrm>
        </p:grpSpPr>
        <p:sp>
          <p:nvSpPr>
            <p:cNvPr id="92" name="Text Placeholder 2"/>
            <p:cNvSpPr txBox="1">
              <a:spLocks/>
            </p:cNvSpPr>
            <p:nvPr/>
          </p:nvSpPr>
          <p:spPr>
            <a:xfrm>
              <a:off x="2625776" y="226090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2007314" y="2559832"/>
              <a:ext cx="2551664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9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Plan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4386637" y="1713969"/>
            <a:ext cx="3172340" cy="4742324"/>
            <a:chOff x="4386637" y="1713969"/>
            <a:chExt cx="3172340" cy="4742324"/>
          </a:xfrm>
        </p:grpSpPr>
        <p:sp>
          <p:nvSpPr>
            <p:cNvPr id="3" name="Freeform 25"/>
            <p:cNvSpPr>
              <a:spLocks/>
            </p:cNvSpPr>
            <p:nvPr/>
          </p:nvSpPr>
          <p:spPr bwMode="auto">
            <a:xfrm>
              <a:off x="6977000" y="3064063"/>
              <a:ext cx="483574" cy="343875"/>
            </a:xfrm>
            <a:custGeom>
              <a:avLst/>
              <a:gdLst>
                <a:gd name="T0" fmla="*/ 14 w 38"/>
                <a:gd name="T1" fmla="*/ 4 h 27"/>
                <a:gd name="T2" fmla="*/ 38 w 38"/>
                <a:gd name="T3" fmla="*/ 4 h 27"/>
                <a:gd name="T4" fmla="*/ 23 w 38"/>
                <a:gd name="T5" fmla="*/ 23 h 27"/>
                <a:gd name="T6" fmla="*/ 0 w 38"/>
                <a:gd name="T7" fmla="*/ 22 h 27"/>
                <a:gd name="T8" fmla="*/ 14 w 38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7">
                  <a:moveTo>
                    <a:pt x="14" y="4"/>
                  </a:moveTo>
                  <a:cubicBezTo>
                    <a:pt x="22" y="0"/>
                    <a:pt x="32" y="0"/>
                    <a:pt x="38" y="4"/>
                  </a:cubicBezTo>
                  <a:cubicBezTo>
                    <a:pt x="37" y="11"/>
                    <a:pt x="32" y="19"/>
                    <a:pt x="23" y="23"/>
                  </a:cubicBezTo>
                  <a:cubicBezTo>
                    <a:pt x="15" y="27"/>
                    <a:pt x="6" y="26"/>
                    <a:pt x="0" y="22"/>
                  </a:cubicBezTo>
                  <a:cubicBezTo>
                    <a:pt x="0" y="15"/>
                    <a:pt x="6" y="8"/>
                    <a:pt x="14" y="4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26"/>
            <p:cNvSpPr>
              <a:spLocks/>
            </p:cNvSpPr>
            <p:nvPr/>
          </p:nvSpPr>
          <p:spPr bwMode="auto">
            <a:xfrm>
              <a:off x="7003866" y="3117793"/>
              <a:ext cx="456711" cy="279399"/>
            </a:xfrm>
            <a:custGeom>
              <a:avLst/>
              <a:gdLst>
                <a:gd name="T0" fmla="*/ 36 w 36"/>
                <a:gd name="T1" fmla="*/ 0 h 22"/>
                <a:gd name="T2" fmla="*/ 0 w 36"/>
                <a:gd name="T3" fmla="*/ 17 h 22"/>
                <a:gd name="T4" fmla="*/ 0 w 36"/>
                <a:gd name="T5" fmla="*/ 20 h 22"/>
                <a:gd name="T6" fmla="*/ 9 w 36"/>
                <a:gd name="T7" fmla="*/ 22 h 22"/>
                <a:gd name="T8" fmla="*/ 21 w 36"/>
                <a:gd name="T9" fmla="*/ 19 h 22"/>
                <a:gd name="T10" fmla="*/ 36 w 36"/>
                <a:gd name="T11" fmla="*/ 0 h 22"/>
                <a:gd name="T12" fmla="*/ 36 w 3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1"/>
                    <a:pt x="6" y="22"/>
                    <a:pt x="9" y="22"/>
                  </a:cubicBezTo>
                  <a:cubicBezTo>
                    <a:pt x="13" y="22"/>
                    <a:pt x="17" y="21"/>
                    <a:pt x="21" y="19"/>
                  </a:cubicBezTo>
                  <a:cubicBezTo>
                    <a:pt x="30" y="15"/>
                    <a:pt x="35" y="7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27"/>
            <p:cNvSpPr>
              <a:spLocks/>
            </p:cNvSpPr>
            <p:nvPr/>
          </p:nvSpPr>
          <p:spPr bwMode="auto">
            <a:xfrm>
              <a:off x="4978224" y="4058076"/>
              <a:ext cx="327758" cy="241789"/>
            </a:xfrm>
            <a:custGeom>
              <a:avLst/>
              <a:gdLst>
                <a:gd name="T0" fmla="*/ 10 w 26"/>
                <a:gd name="T1" fmla="*/ 3 h 19"/>
                <a:gd name="T2" fmla="*/ 26 w 26"/>
                <a:gd name="T3" fmla="*/ 3 h 19"/>
                <a:gd name="T4" fmla="*/ 16 w 26"/>
                <a:gd name="T5" fmla="*/ 16 h 19"/>
                <a:gd name="T6" fmla="*/ 0 w 26"/>
                <a:gd name="T7" fmla="*/ 16 h 19"/>
                <a:gd name="T8" fmla="*/ 10 w 26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10" y="3"/>
                  </a:moveTo>
                  <a:cubicBezTo>
                    <a:pt x="16" y="0"/>
                    <a:pt x="22" y="1"/>
                    <a:pt x="26" y="3"/>
                  </a:cubicBezTo>
                  <a:cubicBezTo>
                    <a:pt x="26" y="8"/>
                    <a:pt x="22" y="13"/>
                    <a:pt x="16" y="16"/>
                  </a:cubicBezTo>
                  <a:cubicBezTo>
                    <a:pt x="11" y="19"/>
                    <a:pt x="4" y="19"/>
                    <a:pt x="0" y="16"/>
                  </a:cubicBezTo>
                  <a:cubicBezTo>
                    <a:pt x="1" y="11"/>
                    <a:pt x="4" y="6"/>
                    <a:pt x="10" y="3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28"/>
            <p:cNvSpPr>
              <a:spLocks/>
            </p:cNvSpPr>
            <p:nvPr/>
          </p:nvSpPr>
          <p:spPr bwMode="auto">
            <a:xfrm>
              <a:off x="4988970" y="4095689"/>
              <a:ext cx="317011" cy="193430"/>
            </a:xfrm>
            <a:custGeom>
              <a:avLst/>
              <a:gdLst>
                <a:gd name="T0" fmla="*/ 25 w 25"/>
                <a:gd name="T1" fmla="*/ 0 h 15"/>
                <a:gd name="T2" fmla="*/ 0 w 25"/>
                <a:gd name="T3" fmla="*/ 13 h 15"/>
                <a:gd name="T4" fmla="*/ 0 w 25"/>
                <a:gd name="T5" fmla="*/ 13 h 15"/>
                <a:gd name="T6" fmla="*/ 1 w 25"/>
                <a:gd name="T7" fmla="*/ 14 h 15"/>
                <a:gd name="T8" fmla="*/ 7 w 25"/>
                <a:gd name="T9" fmla="*/ 15 h 15"/>
                <a:gd name="T10" fmla="*/ 7 w 25"/>
                <a:gd name="T11" fmla="*/ 15 h 15"/>
                <a:gd name="T12" fmla="*/ 15 w 25"/>
                <a:gd name="T13" fmla="*/ 13 h 15"/>
                <a:gd name="T14" fmla="*/ 25 w 25"/>
                <a:gd name="T15" fmla="*/ 0 h 15"/>
                <a:gd name="T16" fmla="*/ 25 w 25"/>
                <a:gd name="T1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5">
                  <a:moveTo>
                    <a:pt x="25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1" y="14"/>
                  </a:cubicBezTo>
                  <a:cubicBezTo>
                    <a:pt x="3" y="14"/>
                    <a:pt x="5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10" y="15"/>
                    <a:pt x="13" y="15"/>
                    <a:pt x="15" y="13"/>
                  </a:cubicBezTo>
                  <a:cubicBezTo>
                    <a:pt x="21" y="10"/>
                    <a:pt x="25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29"/>
            <p:cNvSpPr>
              <a:spLocks/>
            </p:cNvSpPr>
            <p:nvPr/>
          </p:nvSpPr>
          <p:spPr bwMode="auto">
            <a:xfrm>
              <a:off x="6987746" y="4149419"/>
              <a:ext cx="333130" cy="225668"/>
            </a:xfrm>
            <a:custGeom>
              <a:avLst/>
              <a:gdLst>
                <a:gd name="T0" fmla="*/ 9 w 26"/>
                <a:gd name="T1" fmla="*/ 2 h 18"/>
                <a:gd name="T2" fmla="*/ 26 w 26"/>
                <a:gd name="T3" fmla="*/ 3 h 18"/>
                <a:gd name="T4" fmla="*/ 16 w 26"/>
                <a:gd name="T5" fmla="*/ 16 h 18"/>
                <a:gd name="T6" fmla="*/ 0 w 26"/>
                <a:gd name="T7" fmla="*/ 15 h 18"/>
                <a:gd name="T8" fmla="*/ 9 w 26"/>
                <a:gd name="T9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8">
                  <a:moveTo>
                    <a:pt x="9" y="2"/>
                  </a:moveTo>
                  <a:cubicBezTo>
                    <a:pt x="15" y="0"/>
                    <a:pt x="21" y="0"/>
                    <a:pt x="26" y="3"/>
                  </a:cubicBezTo>
                  <a:cubicBezTo>
                    <a:pt x="25" y="8"/>
                    <a:pt x="21" y="13"/>
                    <a:pt x="16" y="16"/>
                  </a:cubicBezTo>
                  <a:cubicBezTo>
                    <a:pt x="10" y="18"/>
                    <a:pt x="4" y="18"/>
                    <a:pt x="0" y="15"/>
                  </a:cubicBezTo>
                  <a:cubicBezTo>
                    <a:pt x="0" y="10"/>
                    <a:pt x="4" y="5"/>
                    <a:pt x="9" y="2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7003866" y="4187029"/>
              <a:ext cx="317011" cy="177312"/>
            </a:xfrm>
            <a:custGeom>
              <a:avLst/>
              <a:gdLst>
                <a:gd name="T0" fmla="*/ 25 w 25"/>
                <a:gd name="T1" fmla="*/ 0 h 14"/>
                <a:gd name="T2" fmla="*/ 0 w 25"/>
                <a:gd name="T3" fmla="*/ 11 h 14"/>
                <a:gd name="T4" fmla="*/ 0 w 25"/>
                <a:gd name="T5" fmla="*/ 13 h 14"/>
                <a:gd name="T6" fmla="*/ 6 w 25"/>
                <a:gd name="T7" fmla="*/ 14 h 14"/>
                <a:gd name="T8" fmla="*/ 15 w 25"/>
                <a:gd name="T9" fmla="*/ 13 h 14"/>
                <a:gd name="T10" fmla="*/ 25 w 25"/>
                <a:gd name="T11" fmla="*/ 0 h 14"/>
                <a:gd name="T12" fmla="*/ 25 w 2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4">
                  <a:moveTo>
                    <a:pt x="25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4" y="14"/>
                    <a:pt x="6" y="14"/>
                  </a:cubicBezTo>
                  <a:cubicBezTo>
                    <a:pt x="9" y="14"/>
                    <a:pt x="12" y="14"/>
                    <a:pt x="15" y="13"/>
                  </a:cubicBezTo>
                  <a:cubicBezTo>
                    <a:pt x="20" y="10"/>
                    <a:pt x="24" y="5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1"/>
            <p:cNvSpPr>
              <a:spLocks/>
            </p:cNvSpPr>
            <p:nvPr/>
          </p:nvSpPr>
          <p:spPr bwMode="auto">
            <a:xfrm>
              <a:off x="6224772" y="4133298"/>
              <a:ext cx="279399" cy="204176"/>
            </a:xfrm>
            <a:custGeom>
              <a:avLst/>
              <a:gdLst>
                <a:gd name="T0" fmla="*/ 8 w 22"/>
                <a:gd name="T1" fmla="*/ 2 h 16"/>
                <a:gd name="T2" fmla="*/ 22 w 22"/>
                <a:gd name="T3" fmla="*/ 2 h 16"/>
                <a:gd name="T4" fmla="*/ 13 w 22"/>
                <a:gd name="T5" fmla="*/ 13 h 16"/>
                <a:gd name="T6" fmla="*/ 0 w 22"/>
                <a:gd name="T7" fmla="*/ 13 h 16"/>
                <a:gd name="T8" fmla="*/ 8 w 22"/>
                <a:gd name="T9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6">
                  <a:moveTo>
                    <a:pt x="8" y="2"/>
                  </a:moveTo>
                  <a:cubicBezTo>
                    <a:pt x="13" y="0"/>
                    <a:pt x="18" y="0"/>
                    <a:pt x="22" y="2"/>
                  </a:cubicBezTo>
                  <a:cubicBezTo>
                    <a:pt x="21" y="7"/>
                    <a:pt x="18" y="11"/>
                    <a:pt x="13" y="13"/>
                  </a:cubicBezTo>
                  <a:cubicBezTo>
                    <a:pt x="9" y="16"/>
                    <a:pt x="3" y="15"/>
                    <a:pt x="0" y="13"/>
                  </a:cubicBezTo>
                  <a:cubicBezTo>
                    <a:pt x="0" y="9"/>
                    <a:pt x="3" y="5"/>
                    <a:pt x="8" y="2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2"/>
            <p:cNvSpPr>
              <a:spLocks/>
            </p:cNvSpPr>
            <p:nvPr/>
          </p:nvSpPr>
          <p:spPr bwMode="auto">
            <a:xfrm>
              <a:off x="6273132" y="4160166"/>
              <a:ext cx="231043" cy="166567"/>
            </a:xfrm>
            <a:custGeom>
              <a:avLst/>
              <a:gdLst>
                <a:gd name="T0" fmla="*/ 18 w 18"/>
                <a:gd name="T1" fmla="*/ 0 h 13"/>
                <a:gd name="T2" fmla="*/ 0 w 18"/>
                <a:gd name="T3" fmla="*/ 9 h 13"/>
                <a:gd name="T4" fmla="*/ 0 w 18"/>
                <a:gd name="T5" fmla="*/ 13 h 13"/>
                <a:gd name="T6" fmla="*/ 2 w 18"/>
                <a:gd name="T7" fmla="*/ 13 h 13"/>
                <a:gd name="T8" fmla="*/ 9 w 18"/>
                <a:gd name="T9" fmla="*/ 11 h 13"/>
                <a:gd name="T10" fmla="*/ 18 w 18"/>
                <a:gd name="T11" fmla="*/ 0 h 13"/>
                <a:gd name="T12" fmla="*/ 18 w 18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3">
                  <a:moveTo>
                    <a:pt x="18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5" y="13"/>
                    <a:pt x="7" y="12"/>
                    <a:pt x="9" y="11"/>
                  </a:cubicBezTo>
                  <a:cubicBezTo>
                    <a:pt x="14" y="9"/>
                    <a:pt x="17" y="5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3"/>
            <p:cNvSpPr>
              <a:spLocks/>
            </p:cNvSpPr>
            <p:nvPr/>
          </p:nvSpPr>
          <p:spPr bwMode="auto">
            <a:xfrm>
              <a:off x="5499411" y="2757797"/>
              <a:ext cx="214922" cy="155821"/>
            </a:xfrm>
            <a:custGeom>
              <a:avLst/>
              <a:gdLst>
                <a:gd name="T0" fmla="*/ 7 w 17"/>
                <a:gd name="T1" fmla="*/ 2 h 12"/>
                <a:gd name="T2" fmla="*/ 17 w 17"/>
                <a:gd name="T3" fmla="*/ 2 h 12"/>
                <a:gd name="T4" fmla="*/ 11 w 17"/>
                <a:gd name="T5" fmla="*/ 10 h 12"/>
                <a:gd name="T6" fmla="*/ 0 w 17"/>
                <a:gd name="T7" fmla="*/ 10 h 12"/>
                <a:gd name="T8" fmla="*/ 7 w 17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7" y="2"/>
                  </a:moveTo>
                  <a:cubicBezTo>
                    <a:pt x="10" y="0"/>
                    <a:pt x="14" y="0"/>
                    <a:pt x="17" y="2"/>
                  </a:cubicBezTo>
                  <a:cubicBezTo>
                    <a:pt x="17" y="5"/>
                    <a:pt x="14" y="9"/>
                    <a:pt x="11" y="10"/>
                  </a:cubicBezTo>
                  <a:cubicBezTo>
                    <a:pt x="7" y="12"/>
                    <a:pt x="3" y="12"/>
                    <a:pt x="0" y="10"/>
                  </a:cubicBezTo>
                  <a:cubicBezTo>
                    <a:pt x="1" y="7"/>
                    <a:pt x="3" y="4"/>
                    <a:pt x="7" y="2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4"/>
            <p:cNvSpPr>
              <a:spLocks/>
            </p:cNvSpPr>
            <p:nvPr/>
          </p:nvSpPr>
          <p:spPr bwMode="auto">
            <a:xfrm>
              <a:off x="5526275" y="2784664"/>
              <a:ext cx="188058" cy="128953"/>
            </a:xfrm>
            <a:custGeom>
              <a:avLst/>
              <a:gdLst>
                <a:gd name="T0" fmla="*/ 15 w 15"/>
                <a:gd name="T1" fmla="*/ 0 h 10"/>
                <a:gd name="T2" fmla="*/ 0 w 15"/>
                <a:gd name="T3" fmla="*/ 8 h 10"/>
                <a:gd name="T4" fmla="*/ 0 w 15"/>
                <a:gd name="T5" fmla="*/ 9 h 10"/>
                <a:gd name="T6" fmla="*/ 3 w 15"/>
                <a:gd name="T7" fmla="*/ 10 h 10"/>
                <a:gd name="T8" fmla="*/ 9 w 15"/>
                <a:gd name="T9" fmla="*/ 8 h 10"/>
                <a:gd name="T10" fmla="*/ 15 w 15"/>
                <a:gd name="T11" fmla="*/ 0 h 10"/>
                <a:gd name="T12" fmla="*/ 15 w 15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2" y="10"/>
                    <a:pt x="3" y="10"/>
                  </a:cubicBezTo>
                  <a:cubicBezTo>
                    <a:pt x="5" y="10"/>
                    <a:pt x="7" y="9"/>
                    <a:pt x="9" y="8"/>
                  </a:cubicBezTo>
                  <a:cubicBezTo>
                    <a:pt x="12" y="7"/>
                    <a:pt x="15" y="3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5"/>
            <p:cNvSpPr>
              <a:spLocks/>
            </p:cNvSpPr>
            <p:nvPr/>
          </p:nvSpPr>
          <p:spPr bwMode="auto">
            <a:xfrm>
              <a:off x="6412831" y="2849140"/>
              <a:ext cx="204176" cy="150446"/>
            </a:xfrm>
            <a:custGeom>
              <a:avLst/>
              <a:gdLst>
                <a:gd name="T0" fmla="*/ 6 w 16"/>
                <a:gd name="T1" fmla="*/ 1 h 12"/>
                <a:gd name="T2" fmla="*/ 16 w 16"/>
                <a:gd name="T3" fmla="*/ 1 h 12"/>
                <a:gd name="T4" fmla="*/ 10 w 16"/>
                <a:gd name="T5" fmla="*/ 10 h 12"/>
                <a:gd name="T6" fmla="*/ 0 w 16"/>
                <a:gd name="T7" fmla="*/ 10 h 12"/>
                <a:gd name="T8" fmla="*/ 6 w 16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2">
                  <a:moveTo>
                    <a:pt x="6" y="1"/>
                  </a:moveTo>
                  <a:cubicBezTo>
                    <a:pt x="10" y="0"/>
                    <a:pt x="14" y="0"/>
                    <a:pt x="16" y="1"/>
                  </a:cubicBezTo>
                  <a:cubicBezTo>
                    <a:pt x="16" y="5"/>
                    <a:pt x="14" y="8"/>
                    <a:pt x="10" y="10"/>
                  </a:cubicBezTo>
                  <a:cubicBezTo>
                    <a:pt x="6" y="12"/>
                    <a:pt x="2" y="11"/>
                    <a:pt x="0" y="10"/>
                  </a:cubicBezTo>
                  <a:cubicBezTo>
                    <a:pt x="0" y="6"/>
                    <a:pt x="2" y="3"/>
                    <a:pt x="6" y="1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6"/>
            <p:cNvSpPr>
              <a:spLocks/>
            </p:cNvSpPr>
            <p:nvPr/>
          </p:nvSpPr>
          <p:spPr bwMode="auto">
            <a:xfrm>
              <a:off x="6412831" y="2859886"/>
              <a:ext cx="204176" cy="128953"/>
            </a:xfrm>
            <a:custGeom>
              <a:avLst/>
              <a:gdLst>
                <a:gd name="T0" fmla="*/ 16 w 16"/>
                <a:gd name="T1" fmla="*/ 0 h 10"/>
                <a:gd name="T2" fmla="*/ 0 w 16"/>
                <a:gd name="T3" fmla="*/ 8 h 10"/>
                <a:gd name="T4" fmla="*/ 0 w 16"/>
                <a:gd name="T5" fmla="*/ 9 h 10"/>
                <a:gd name="T6" fmla="*/ 5 w 16"/>
                <a:gd name="T7" fmla="*/ 10 h 10"/>
                <a:gd name="T8" fmla="*/ 10 w 16"/>
                <a:gd name="T9" fmla="*/ 9 h 10"/>
                <a:gd name="T10" fmla="*/ 16 w 16"/>
                <a:gd name="T11" fmla="*/ 0 h 10"/>
                <a:gd name="T12" fmla="*/ 16 w 16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0">
                  <a:moveTo>
                    <a:pt x="16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0"/>
                    <a:pt x="3" y="10"/>
                    <a:pt x="5" y="10"/>
                  </a:cubicBezTo>
                  <a:cubicBezTo>
                    <a:pt x="7" y="10"/>
                    <a:pt x="8" y="10"/>
                    <a:pt x="10" y="9"/>
                  </a:cubicBezTo>
                  <a:cubicBezTo>
                    <a:pt x="14" y="7"/>
                    <a:pt x="16" y="4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8" name="Group 107"/>
            <p:cNvGrpSpPr/>
            <p:nvPr/>
          </p:nvGrpSpPr>
          <p:grpSpPr>
            <a:xfrm>
              <a:off x="4645095" y="3891513"/>
              <a:ext cx="333130" cy="241789"/>
              <a:chOff x="4645095" y="3891513"/>
              <a:chExt cx="333130" cy="241789"/>
            </a:xfrm>
          </p:grpSpPr>
          <p:sp>
            <p:nvSpPr>
              <p:cNvPr id="15" name="Freeform 37"/>
              <p:cNvSpPr>
                <a:spLocks/>
              </p:cNvSpPr>
              <p:nvPr/>
            </p:nvSpPr>
            <p:spPr bwMode="auto">
              <a:xfrm>
                <a:off x="4645095" y="3891513"/>
                <a:ext cx="333130" cy="241789"/>
              </a:xfrm>
              <a:custGeom>
                <a:avLst/>
                <a:gdLst>
                  <a:gd name="T0" fmla="*/ 16 w 26"/>
                  <a:gd name="T1" fmla="*/ 3 h 19"/>
                  <a:gd name="T2" fmla="*/ 0 w 26"/>
                  <a:gd name="T3" fmla="*/ 3 h 19"/>
                  <a:gd name="T4" fmla="*/ 10 w 26"/>
                  <a:gd name="T5" fmla="*/ 16 h 19"/>
                  <a:gd name="T6" fmla="*/ 26 w 26"/>
                  <a:gd name="T7" fmla="*/ 16 h 19"/>
                  <a:gd name="T8" fmla="*/ 16 w 26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9">
                    <a:moveTo>
                      <a:pt x="16" y="3"/>
                    </a:moveTo>
                    <a:cubicBezTo>
                      <a:pt x="11" y="0"/>
                      <a:pt x="4" y="1"/>
                      <a:pt x="0" y="3"/>
                    </a:cubicBezTo>
                    <a:cubicBezTo>
                      <a:pt x="1" y="8"/>
                      <a:pt x="4" y="13"/>
                      <a:pt x="10" y="16"/>
                    </a:cubicBezTo>
                    <a:cubicBezTo>
                      <a:pt x="16" y="19"/>
                      <a:pt x="22" y="19"/>
                      <a:pt x="26" y="16"/>
                    </a:cubicBezTo>
                    <a:cubicBezTo>
                      <a:pt x="26" y="11"/>
                      <a:pt x="22" y="6"/>
                      <a:pt x="16" y="3"/>
                    </a:cubicBezTo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38"/>
              <p:cNvSpPr>
                <a:spLocks/>
              </p:cNvSpPr>
              <p:nvPr/>
            </p:nvSpPr>
            <p:spPr bwMode="auto">
              <a:xfrm>
                <a:off x="4645095" y="3929123"/>
                <a:ext cx="290145" cy="193430"/>
              </a:xfrm>
              <a:custGeom>
                <a:avLst/>
                <a:gdLst>
                  <a:gd name="T0" fmla="*/ 0 w 23"/>
                  <a:gd name="T1" fmla="*/ 0 h 15"/>
                  <a:gd name="T2" fmla="*/ 0 w 23"/>
                  <a:gd name="T3" fmla="*/ 0 h 15"/>
                  <a:gd name="T4" fmla="*/ 10 w 23"/>
                  <a:gd name="T5" fmla="*/ 13 h 15"/>
                  <a:gd name="T6" fmla="*/ 18 w 23"/>
                  <a:gd name="T7" fmla="*/ 15 h 15"/>
                  <a:gd name="T8" fmla="*/ 23 w 23"/>
                  <a:gd name="T9" fmla="*/ 14 h 15"/>
                  <a:gd name="T10" fmla="*/ 23 w 23"/>
                  <a:gd name="T11" fmla="*/ 12 h 15"/>
                  <a:gd name="T12" fmla="*/ 0 w 2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4" y="10"/>
                      <a:pt x="10" y="13"/>
                    </a:cubicBezTo>
                    <a:cubicBezTo>
                      <a:pt x="13" y="15"/>
                      <a:pt x="16" y="15"/>
                      <a:pt x="18" y="15"/>
                    </a:cubicBezTo>
                    <a:cubicBezTo>
                      <a:pt x="20" y="15"/>
                      <a:pt x="22" y="15"/>
                      <a:pt x="23" y="14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39"/>
            <p:cNvSpPr>
              <a:spLocks/>
            </p:cNvSpPr>
            <p:nvPr/>
          </p:nvSpPr>
          <p:spPr bwMode="auto">
            <a:xfrm>
              <a:off x="6643870" y="4364341"/>
              <a:ext cx="333130" cy="241789"/>
            </a:xfrm>
            <a:custGeom>
              <a:avLst/>
              <a:gdLst>
                <a:gd name="T0" fmla="*/ 16 w 26"/>
                <a:gd name="T1" fmla="*/ 3 h 19"/>
                <a:gd name="T2" fmla="*/ 0 w 26"/>
                <a:gd name="T3" fmla="*/ 3 h 19"/>
                <a:gd name="T4" fmla="*/ 10 w 26"/>
                <a:gd name="T5" fmla="*/ 16 h 19"/>
                <a:gd name="T6" fmla="*/ 26 w 26"/>
                <a:gd name="T7" fmla="*/ 16 h 19"/>
                <a:gd name="T8" fmla="*/ 16 w 26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16" y="3"/>
                  </a:moveTo>
                  <a:cubicBezTo>
                    <a:pt x="10" y="0"/>
                    <a:pt x="4" y="0"/>
                    <a:pt x="0" y="3"/>
                  </a:cubicBezTo>
                  <a:cubicBezTo>
                    <a:pt x="1" y="8"/>
                    <a:pt x="4" y="13"/>
                    <a:pt x="10" y="16"/>
                  </a:cubicBezTo>
                  <a:cubicBezTo>
                    <a:pt x="16" y="19"/>
                    <a:pt x="22" y="19"/>
                    <a:pt x="26" y="16"/>
                  </a:cubicBezTo>
                  <a:cubicBezTo>
                    <a:pt x="26" y="11"/>
                    <a:pt x="22" y="6"/>
                    <a:pt x="16" y="3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40"/>
            <p:cNvSpPr>
              <a:spLocks/>
            </p:cNvSpPr>
            <p:nvPr/>
          </p:nvSpPr>
          <p:spPr bwMode="auto">
            <a:xfrm>
              <a:off x="6643870" y="4401951"/>
              <a:ext cx="317011" cy="193430"/>
            </a:xfrm>
            <a:custGeom>
              <a:avLst/>
              <a:gdLst>
                <a:gd name="T0" fmla="*/ 0 w 25"/>
                <a:gd name="T1" fmla="*/ 0 h 15"/>
                <a:gd name="T2" fmla="*/ 0 w 25"/>
                <a:gd name="T3" fmla="*/ 0 h 15"/>
                <a:gd name="T4" fmla="*/ 10 w 25"/>
                <a:gd name="T5" fmla="*/ 13 h 15"/>
                <a:gd name="T6" fmla="*/ 18 w 25"/>
                <a:gd name="T7" fmla="*/ 15 h 15"/>
                <a:gd name="T8" fmla="*/ 25 w 25"/>
                <a:gd name="T9" fmla="*/ 13 h 15"/>
                <a:gd name="T10" fmla="*/ 25 w 25"/>
                <a:gd name="T11" fmla="*/ 12 h 15"/>
                <a:gd name="T12" fmla="*/ 0 w 2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4" y="10"/>
                    <a:pt x="10" y="13"/>
                  </a:cubicBezTo>
                  <a:cubicBezTo>
                    <a:pt x="13" y="14"/>
                    <a:pt x="15" y="15"/>
                    <a:pt x="18" y="15"/>
                  </a:cubicBezTo>
                  <a:cubicBezTo>
                    <a:pt x="21" y="15"/>
                    <a:pt x="23" y="14"/>
                    <a:pt x="25" y="13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41"/>
            <p:cNvSpPr>
              <a:spLocks/>
            </p:cNvSpPr>
            <p:nvPr/>
          </p:nvSpPr>
          <p:spPr bwMode="auto">
            <a:xfrm>
              <a:off x="5891643" y="4783439"/>
              <a:ext cx="333130" cy="241789"/>
            </a:xfrm>
            <a:custGeom>
              <a:avLst/>
              <a:gdLst>
                <a:gd name="T0" fmla="*/ 16 w 26"/>
                <a:gd name="T1" fmla="*/ 3 h 19"/>
                <a:gd name="T2" fmla="*/ 0 w 26"/>
                <a:gd name="T3" fmla="*/ 3 h 19"/>
                <a:gd name="T4" fmla="*/ 9 w 26"/>
                <a:gd name="T5" fmla="*/ 16 h 19"/>
                <a:gd name="T6" fmla="*/ 26 w 26"/>
                <a:gd name="T7" fmla="*/ 16 h 19"/>
                <a:gd name="T8" fmla="*/ 16 w 26"/>
                <a:gd name="T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9">
                  <a:moveTo>
                    <a:pt x="16" y="3"/>
                  </a:moveTo>
                  <a:cubicBezTo>
                    <a:pt x="10" y="0"/>
                    <a:pt x="4" y="0"/>
                    <a:pt x="0" y="3"/>
                  </a:cubicBezTo>
                  <a:cubicBezTo>
                    <a:pt x="0" y="8"/>
                    <a:pt x="4" y="13"/>
                    <a:pt x="9" y="16"/>
                  </a:cubicBezTo>
                  <a:cubicBezTo>
                    <a:pt x="15" y="19"/>
                    <a:pt x="21" y="19"/>
                    <a:pt x="26" y="16"/>
                  </a:cubicBezTo>
                  <a:cubicBezTo>
                    <a:pt x="25" y="11"/>
                    <a:pt x="21" y="6"/>
                    <a:pt x="16" y="3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2"/>
            <p:cNvSpPr>
              <a:spLocks/>
            </p:cNvSpPr>
            <p:nvPr/>
          </p:nvSpPr>
          <p:spPr bwMode="auto">
            <a:xfrm>
              <a:off x="5891643" y="4821049"/>
              <a:ext cx="306266" cy="193430"/>
            </a:xfrm>
            <a:custGeom>
              <a:avLst/>
              <a:gdLst>
                <a:gd name="T0" fmla="*/ 0 w 24"/>
                <a:gd name="T1" fmla="*/ 0 h 15"/>
                <a:gd name="T2" fmla="*/ 0 w 24"/>
                <a:gd name="T3" fmla="*/ 0 h 15"/>
                <a:gd name="T4" fmla="*/ 9 w 24"/>
                <a:gd name="T5" fmla="*/ 13 h 15"/>
                <a:gd name="T6" fmla="*/ 18 w 24"/>
                <a:gd name="T7" fmla="*/ 15 h 15"/>
                <a:gd name="T8" fmla="*/ 24 w 24"/>
                <a:gd name="T9" fmla="*/ 14 h 15"/>
                <a:gd name="T10" fmla="*/ 24 w 24"/>
                <a:gd name="T11" fmla="*/ 12 h 15"/>
                <a:gd name="T12" fmla="*/ 0 w 24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4" y="10"/>
                    <a:pt x="9" y="13"/>
                  </a:cubicBezTo>
                  <a:cubicBezTo>
                    <a:pt x="12" y="14"/>
                    <a:pt x="15" y="15"/>
                    <a:pt x="18" y="15"/>
                  </a:cubicBezTo>
                  <a:cubicBezTo>
                    <a:pt x="20" y="15"/>
                    <a:pt x="22" y="15"/>
                    <a:pt x="24" y="14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3"/>
            <p:cNvSpPr>
              <a:spLocks/>
            </p:cNvSpPr>
            <p:nvPr/>
          </p:nvSpPr>
          <p:spPr bwMode="auto">
            <a:xfrm>
              <a:off x="6009850" y="3751814"/>
              <a:ext cx="204176" cy="139699"/>
            </a:xfrm>
            <a:custGeom>
              <a:avLst/>
              <a:gdLst>
                <a:gd name="T0" fmla="*/ 10 w 16"/>
                <a:gd name="T1" fmla="*/ 1 h 11"/>
                <a:gd name="T2" fmla="*/ 0 w 16"/>
                <a:gd name="T3" fmla="*/ 2 h 11"/>
                <a:gd name="T4" fmla="*/ 6 w 16"/>
                <a:gd name="T5" fmla="*/ 9 h 11"/>
                <a:gd name="T6" fmla="*/ 16 w 16"/>
                <a:gd name="T7" fmla="*/ 9 h 11"/>
                <a:gd name="T8" fmla="*/ 10 w 16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">
                  <a:moveTo>
                    <a:pt x="10" y="1"/>
                  </a:moveTo>
                  <a:cubicBezTo>
                    <a:pt x="7" y="0"/>
                    <a:pt x="3" y="0"/>
                    <a:pt x="0" y="2"/>
                  </a:cubicBezTo>
                  <a:cubicBezTo>
                    <a:pt x="1" y="5"/>
                    <a:pt x="3" y="8"/>
                    <a:pt x="6" y="9"/>
                  </a:cubicBezTo>
                  <a:cubicBezTo>
                    <a:pt x="10" y="11"/>
                    <a:pt x="14" y="11"/>
                    <a:pt x="16" y="9"/>
                  </a:cubicBezTo>
                  <a:cubicBezTo>
                    <a:pt x="16" y="6"/>
                    <a:pt x="14" y="3"/>
                    <a:pt x="10" y="1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4"/>
            <p:cNvSpPr>
              <a:spLocks/>
            </p:cNvSpPr>
            <p:nvPr/>
          </p:nvSpPr>
          <p:spPr bwMode="auto">
            <a:xfrm>
              <a:off x="6009850" y="3778677"/>
              <a:ext cx="188058" cy="112836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0 h 9"/>
                <a:gd name="T4" fmla="*/ 6 w 15"/>
                <a:gd name="T5" fmla="*/ 7 h 9"/>
                <a:gd name="T6" fmla="*/ 11 w 15"/>
                <a:gd name="T7" fmla="*/ 9 h 9"/>
                <a:gd name="T8" fmla="*/ 15 w 15"/>
                <a:gd name="T9" fmla="*/ 8 h 9"/>
                <a:gd name="T10" fmla="*/ 15 w 15"/>
                <a:gd name="T11" fmla="*/ 7 h 9"/>
                <a:gd name="T12" fmla="*/ 0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3" y="6"/>
                    <a:pt x="6" y="7"/>
                  </a:cubicBezTo>
                  <a:cubicBezTo>
                    <a:pt x="8" y="8"/>
                    <a:pt x="10" y="9"/>
                    <a:pt x="11" y="9"/>
                  </a:cubicBezTo>
                  <a:cubicBezTo>
                    <a:pt x="13" y="9"/>
                    <a:pt x="14" y="8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7"/>
            <p:cNvSpPr>
              <a:spLocks/>
            </p:cNvSpPr>
            <p:nvPr/>
          </p:nvSpPr>
          <p:spPr bwMode="auto">
            <a:xfrm>
              <a:off x="6187162" y="2730933"/>
              <a:ext cx="188058" cy="155821"/>
            </a:xfrm>
            <a:custGeom>
              <a:avLst/>
              <a:gdLst>
                <a:gd name="T0" fmla="*/ 10 w 15"/>
                <a:gd name="T1" fmla="*/ 2 h 12"/>
                <a:gd name="T2" fmla="*/ 0 w 15"/>
                <a:gd name="T3" fmla="*/ 2 h 12"/>
                <a:gd name="T4" fmla="*/ 6 w 15"/>
                <a:gd name="T5" fmla="*/ 10 h 12"/>
                <a:gd name="T6" fmla="*/ 15 w 15"/>
                <a:gd name="T7" fmla="*/ 10 h 12"/>
                <a:gd name="T8" fmla="*/ 10 w 15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0" y="2"/>
                  </a:moveTo>
                  <a:cubicBezTo>
                    <a:pt x="6" y="0"/>
                    <a:pt x="2" y="0"/>
                    <a:pt x="0" y="2"/>
                  </a:cubicBezTo>
                  <a:cubicBezTo>
                    <a:pt x="0" y="5"/>
                    <a:pt x="2" y="8"/>
                    <a:pt x="6" y="10"/>
                  </a:cubicBezTo>
                  <a:cubicBezTo>
                    <a:pt x="9" y="12"/>
                    <a:pt x="13" y="11"/>
                    <a:pt x="15" y="10"/>
                  </a:cubicBezTo>
                  <a:cubicBezTo>
                    <a:pt x="15" y="7"/>
                    <a:pt x="13" y="4"/>
                    <a:pt x="10" y="2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8"/>
            <p:cNvSpPr>
              <a:spLocks/>
            </p:cNvSpPr>
            <p:nvPr/>
          </p:nvSpPr>
          <p:spPr bwMode="auto">
            <a:xfrm>
              <a:off x="6187162" y="2757797"/>
              <a:ext cx="188058" cy="118207"/>
            </a:xfrm>
            <a:custGeom>
              <a:avLst/>
              <a:gdLst>
                <a:gd name="T0" fmla="*/ 0 w 15"/>
                <a:gd name="T1" fmla="*/ 0 h 9"/>
                <a:gd name="T2" fmla="*/ 0 w 15"/>
                <a:gd name="T3" fmla="*/ 0 h 9"/>
                <a:gd name="T4" fmla="*/ 6 w 15"/>
                <a:gd name="T5" fmla="*/ 8 h 9"/>
                <a:gd name="T6" fmla="*/ 11 w 15"/>
                <a:gd name="T7" fmla="*/ 9 h 9"/>
                <a:gd name="T8" fmla="*/ 15 w 15"/>
                <a:gd name="T9" fmla="*/ 8 h 9"/>
                <a:gd name="T10" fmla="*/ 15 w 15"/>
                <a:gd name="T11" fmla="*/ 7 h 9"/>
                <a:gd name="T12" fmla="*/ 0 w 15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2" y="6"/>
                    <a:pt x="6" y="8"/>
                  </a:cubicBezTo>
                  <a:cubicBezTo>
                    <a:pt x="7" y="9"/>
                    <a:pt x="9" y="9"/>
                    <a:pt x="11" y="9"/>
                  </a:cubicBezTo>
                  <a:cubicBezTo>
                    <a:pt x="12" y="9"/>
                    <a:pt x="13" y="9"/>
                    <a:pt x="15" y="8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9"/>
            <p:cNvSpPr>
              <a:spLocks/>
            </p:cNvSpPr>
            <p:nvPr/>
          </p:nvSpPr>
          <p:spPr bwMode="auto">
            <a:xfrm>
              <a:off x="4935240" y="3037195"/>
              <a:ext cx="1316399" cy="2412502"/>
            </a:xfrm>
            <a:custGeom>
              <a:avLst/>
              <a:gdLst>
                <a:gd name="T0" fmla="*/ 240 w 245"/>
                <a:gd name="T1" fmla="*/ 449 h 449"/>
                <a:gd name="T2" fmla="*/ 0 w 245"/>
                <a:gd name="T3" fmla="*/ 287 h 449"/>
                <a:gd name="T4" fmla="*/ 0 w 245"/>
                <a:gd name="T5" fmla="*/ 0 h 449"/>
                <a:gd name="T6" fmla="*/ 10 w 245"/>
                <a:gd name="T7" fmla="*/ 0 h 449"/>
                <a:gd name="T8" fmla="*/ 10 w 245"/>
                <a:gd name="T9" fmla="*/ 283 h 449"/>
                <a:gd name="T10" fmla="*/ 245 w 245"/>
                <a:gd name="T11" fmla="*/ 441 h 449"/>
                <a:gd name="T12" fmla="*/ 240 w 245"/>
                <a:gd name="T13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449">
                  <a:moveTo>
                    <a:pt x="240" y="449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83"/>
                  </a:lnTo>
                  <a:lnTo>
                    <a:pt x="245" y="441"/>
                  </a:lnTo>
                  <a:lnTo>
                    <a:pt x="240" y="44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0"/>
            <p:cNvSpPr>
              <a:spLocks/>
            </p:cNvSpPr>
            <p:nvPr/>
          </p:nvSpPr>
          <p:spPr bwMode="auto">
            <a:xfrm>
              <a:off x="4935240" y="3037195"/>
              <a:ext cx="1316399" cy="2412502"/>
            </a:xfrm>
            <a:custGeom>
              <a:avLst/>
              <a:gdLst>
                <a:gd name="T0" fmla="*/ 240 w 245"/>
                <a:gd name="T1" fmla="*/ 449 h 449"/>
                <a:gd name="T2" fmla="*/ 0 w 245"/>
                <a:gd name="T3" fmla="*/ 287 h 449"/>
                <a:gd name="T4" fmla="*/ 0 w 245"/>
                <a:gd name="T5" fmla="*/ 0 h 449"/>
                <a:gd name="T6" fmla="*/ 10 w 245"/>
                <a:gd name="T7" fmla="*/ 0 h 449"/>
                <a:gd name="T8" fmla="*/ 10 w 245"/>
                <a:gd name="T9" fmla="*/ 283 h 449"/>
                <a:gd name="T10" fmla="*/ 245 w 245"/>
                <a:gd name="T11" fmla="*/ 441 h 449"/>
                <a:gd name="T12" fmla="*/ 240 w 245"/>
                <a:gd name="T13" fmla="*/ 449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449">
                  <a:moveTo>
                    <a:pt x="240" y="449"/>
                  </a:moveTo>
                  <a:lnTo>
                    <a:pt x="0" y="287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83"/>
                  </a:lnTo>
                  <a:lnTo>
                    <a:pt x="245" y="441"/>
                  </a:lnTo>
                  <a:lnTo>
                    <a:pt x="240" y="44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1"/>
            <p:cNvSpPr>
              <a:spLocks/>
            </p:cNvSpPr>
            <p:nvPr/>
          </p:nvSpPr>
          <p:spPr bwMode="auto">
            <a:xfrm>
              <a:off x="5827166" y="3230626"/>
              <a:ext cx="424473" cy="1273415"/>
            </a:xfrm>
            <a:custGeom>
              <a:avLst/>
              <a:gdLst>
                <a:gd name="T0" fmla="*/ 74 w 79"/>
                <a:gd name="T1" fmla="*/ 237 h 237"/>
                <a:gd name="T2" fmla="*/ 0 w 79"/>
                <a:gd name="T3" fmla="*/ 183 h 237"/>
                <a:gd name="T4" fmla="*/ 0 w 79"/>
                <a:gd name="T5" fmla="*/ 0 h 237"/>
                <a:gd name="T6" fmla="*/ 8 w 79"/>
                <a:gd name="T7" fmla="*/ 0 h 237"/>
                <a:gd name="T8" fmla="*/ 8 w 79"/>
                <a:gd name="T9" fmla="*/ 180 h 237"/>
                <a:gd name="T10" fmla="*/ 79 w 79"/>
                <a:gd name="T11" fmla="*/ 230 h 237"/>
                <a:gd name="T12" fmla="*/ 74 w 79"/>
                <a:gd name="T1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7">
                  <a:moveTo>
                    <a:pt x="74" y="237"/>
                  </a:moveTo>
                  <a:lnTo>
                    <a:pt x="0" y="183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80"/>
                  </a:lnTo>
                  <a:lnTo>
                    <a:pt x="79" y="230"/>
                  </a:lnTo>
                  <a:lnTo>
                    <a:pt x="74" y="237"/>
                  </a:lnTo>
                  <a:close/>
                </a:path>
              </a:pathLst>
            </a:custGeom>
            <a:solidFill>
              <a:srgbClr val="96A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2"/>
            <p:cNvSpPr>
              <a:spLocks/>
            </p:cNvSpPr>
            <p:nvPr/>
          </p:nvSpPr>
          <p:spPr bwMode="auto">
            <a:xfrm>
              <a:off x="5827166" y="3230626"/>
              <a:ext cx="424473" cy="1273415"/>
            </a:xfrm>
            <a:custGeom>
              <a:avLst/>
              <a:gdLst>
                <a:gd name="T0" fmla="*/ 74 w 79"/>
                <a:gd name="T1" fmla="*/ 237 h 237"/>
                <a:gd name="T2" fmla="*/ 0 w 79"/>
                <a:gd name="T3" fmla="*/ 183 h 237"/>
                <a:gd name="T4" fmla="*/ 0 w 79"/>
                <a:gd name="T5" fmla="*/ 0 h 237"/>
                <a:gd name="T6" fmla="*/ 8 w 79"/>
                <a:gd name="T7" fmla="*/ 0 h 237"/>
                <a:gd name="T8" fmla="*/ 8 w 79"/>
                <a:gd name="T9" fmla="*/ 180 h 237"/>
                <a:gd name="T10" fmla="*/ 79 w 79"/>
                <a:gd name="T11" fmla="*/ 230 h 237"/>
                <a:gd name="T12" fmla="*/ 74 w 79"/>
                <a:gd name="T1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237">
                  <a:moveTo>
                    <a:pt x="74" y="237"/>
                  </a:moveTo>
                  <a:lnTo>
                    <a:pt x="0" y="183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180"/>
                  </a:lnTo>
                  <a:lnTo>
                    <a:pt x="79" y="230"/>
                  </a:lnTo>
                  <a:lnTo>
                    <a:pt x="74" y="237"/>
                  </a:ln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53"/>
            <p:cNvSpPr>
              <a:spLocks/>
            </p:cNvSpPr>
            <p:nvPr/>
          </p:nvSpPr>
          <p:spPr bwMode="auto">
            <a:xfrm>
              <a:off x="5472545" y="2290344"/>
              <a:ext cx="397606" cy="1499084"/>
            </a:xfrm>
            <a:custGeom>
              <a:avLst/>
              <a:gdLst>
                <a:gd name="T0" fmla="*/ 69 w 74"/>
                <a:gd name="T1" fmla="*/ 279 h 279"/>
                <a:gd name="T2" fmla="*/ 0 w 74"/>
                <a:gd name="T3" fmla="*/ 215 h 279"/>
                <a:gd name="T4" fmla="*/ 0 w 74"/>
                <a:gd name="T5" fmla="*/ 0 h 279"/>
                <a:gd name="T6" fmla="*/ 10 w 74"/>
                <a:gd name="T7" fmla="*/ 0 h 279"/>
                <a:gd name="T8" fmla="*/ 10 w 74"/>
                <a:gd name="T9" fmla="*/ 211 h 279"/>
                <a:gd name="T10" fmla="*/ 74 w 74"/>
                <a:gd name="T11" fmla="*/ 272 h 279"/>
                <a:gd name="T12" fmla="*/ 69 w 74"/>
                <a:gd name="T1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279">
                  <a:moveTo>
                    <a:pt x="69" y="279"/>
                  </a:moveTo>
                  <a:lnTo>
                    <a:pt x="0" y="2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1"/>
                  </a:lnTo>
                  <a:lnTo>
                    <a:pt x="74" y="272"/>
                  </a:lnTo>
                  <a:lnTo>
                    <a:pt x="69" y="279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/>
            <p:cNvSpPr>
              <a:spLocks/>
            </p:cNvSpPr>
            <p:nvPr/>
          </p:nvSpPr>
          <p:spPr bwMode="auto">
            <a:xfrm>
              <a:off x="5472545" y="2290344"/>
              <a:ext cx="397606" cy="1499084"/>
            </a:xfrm>
            <a:custGeom>
              <a:avLst/>
              <a:gdLst>
                <a:gd name="T0" fmla="*/ 69 w 74"/>
                <a:gd name="T1" fmla="*/ 279 h 279"/>
                <a:gd name="T2" fmla="*/ 0 w 74"/>
                <a:gd name="T3" fmla="*/ 215 h 279"/>
                <a:gd name="T4" fmla="*/ 0 w 74"/>
                <a:gd name="T5" fmla="*/ 0 h 279"/>
                <a:gd name="T6" fmla="*/ 10 w 74"/>
                <a:gd name="T7" fmla="*/ 0 h 279"/>
                <a:gd name="T8" fmla="*/ 10 w 74"/>
                <a:gd name="T9" fmla="*/ 211 h 279"/>
                <a:gd name="T10" fmla="*/ 74 w 74"/>
                <a:gd name="T11" fmla="*/ 272 h 279"/>
                <a:gd name="T12" fmla="*/ 69 w 74"/>
                <a:gd name="T13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279">
                  <a:moveTo>
                    <a:pt x="69" y="279"/>
                  </a:moveTo>
                  <a:lnTo>
                    <a:pt x="0" y="215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211"/>
                  </a:lnTo>
                  <a:lnTo>
                    <a:pt x="74" y="272"/>
                  </a:lnTo>
                  <a:lnTo>
                    <a:pt x="69" y="27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/>
            <p:cNvSpPr>
              <a:spLocks/>
            </p:cNvSpPr>
            <p:nvPr/>
          </p:nvSpPr>
          <p:spPr bwMode="auto">
            <a:xfrm>
              <a:off x="6224772" y="2811528"/>
              <a:ext cx="779094" cy="2369518"/>
            </a:xfrm>
            <a:custGeom>
              <a:avLst/>
              <a:gdLst>
                <a:gd name="T0" fmla="*/ 5 w 145"/>
                <a:gd name="T1" fmla="*/ 441 h 441"/>
                <a:gd name="T2" fmla="*/ 0 w 145"/>
                <a:gd name="T3" fmla="*/ 434 h 441"/>
                <a:gd name="T4" fmla="*/ 137 w 145"/>
                <a:gd name="T5" fmla="*/ 353 h 441"/>
                <a:gd name="T6" fmla="*/ 137 w 145"/>
                <a:gd name="T7" fmla="*/ 0 h 441"/>
                <a:gd name="T8" fmla="*/ 145 w 145"/>
                <a:gd name="T9" fmla="*/ 0 h 441"/>
                <a:gd name="T10" fmla="*/ 145 w 145"/>
                <a:gd name="T11" fmla="*/ 358 h 441"/>
                <a:gd name="T12" fmla="*/ 5 w 145"/>
                <a:gd name="T13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441">
                  <a:moveTo>
                    <a:pt x="5" y="441"/>
                  </a:moveTo>
                  <a:lnTo>
                    <a:pt x="0" y="434"/>
                  </a:lnTo>
                  <a:lnTo>
                    <a:pt x="137" y="353"/>
                  </a:lnTo>
                  <a:lnTo>
                    <a:pt x="137" y="0"/>
                  </a:lnTo>
                  <a:lnTo>
                    <a:pt x="145" y="0"/>
                  </a:lnTo>
                  <a:lnTo>
                    <a:pt x="145" y="358"/>
                  </a:lnTo>
                  <a:lnTo>
                    <a:pt x="5" y="44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/>
            </p:cNvSpPr>
            <p:nvPr/>
          </p:nvSpPr>
          <p:spPr bwMode="auto">
            <a:xfrm>
              <a:off x="6224772" y="2811528"/>
              <a:ext cx="779094" cy="2369518"/>
            </a:xfrm>
            <a:custGeom>
              <a:avLst/>
              <a:gdLst>
                <a:gd name="T0" fmla="*/ 5 w 145"/>
                <a:gd name="T1" fmla="*/ 441 h 441"/>
                <a:gd name="T2" fmla="*/ 0 w 145"/>
                <a:gd name="T3" fmla="*/ 434 h 441"/>
                <a:gd name="T4" fmla="*/ 137 w 145"/>
                <a:gd name="T5" fmla="*/ 353 h 441"/>
                <a:gd name="T6" fmla="*/ 137 w 145"/>
                <a:gd name="T7" fmla="*/ 0 h 441"/>
                <a:gd name="T8" fmla="*/ 145 w 145"/>
                <a:gd name="T9" fmla="*/ 0 h 441"/>
                <a:gd name="T10" fmla="*/ 145 w 145"/>
                <a:gd name="T11" fmla="*/ 358 h 441"/>
                <a:gd name="T12" fmla="*/ 5 w 145"/>
                <a:gd name="T13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" h="441">
                  <a:moveTo>
                    <a:pt x="5" y="441"/>
                  </a:moveTo>
                  <a:lnTo>
                    <a:pt x="0" y="434"/>
                  </a:lnTo>
                  <a:lnTo>
                    <a:pt x="137" y="353"/>
                  </a:lnTo>
                  <a:lnTo>
                    <a:pt x="137" y="0"/>
                  </a:lnTo>
                  <a:lnTo>
                    <a:pt x="145" y="0"/>
                  </a:lnTo>
                  <a:lnTo>
                    <a:pt x="145" y="358"/>
                  </a:lnTo>
                  <a:lnTo>
                    <a:pt x="5" y="44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6375217" y="2263476"/>
              <a:ext cx="628649" cy="1542067"/>
            </a:xfrm>
            <a:custGeom>
              <a:avLst/>
              <a:gdLst>
                <a:gd name="T0" fmla="*/ 109 w 117"/>
                <a:gd name="T1" fmla="*/ 287 h 287"/>
                <a:gd name="T2" fmla="*/ 0 w 117"/>
                <a:gd name="T3" fmla="*/ 161 h 287"/>
                <a:gd name="T4" fmla="*/ 0 w 117"/>
                <a:gd name="T5" fmla="*/ 0 h 287"/>
                <a:gd name="T6" fmla="*/ 7 w 117"/>
                <a:gd name="T7" fmla="*/ 0 h 287"/>
                <a:gd name="T8" fmla="*/ 7 w 117"/>
                <a:gd name="T9" fmla="*/ 159 h 287"/>
                <a:gd name="T10" fmla="*/ 117 w 117"/>
                <a:gd name="T11" fmla="*/ 282 h 287"/>
                <a:gd name="T12" fmla="*/ 109 w 117"/>
                <a:gd name="T13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87">
                  <a:moveTo>
                    <a:pt x="109" y="287"/>
                  </a:moveTo>
                  <a:lnTo>
                    <a:pt x="0" y="16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9"/>
                  </a:lnTo>
                  <a:lnTo>
                    <a:pt x="117" y="282"/>
                  </a:lnTo>
                  <a:lnTo>
                    <a:pt x="109" y="28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8"/>
            <p:cNvSpPr>
              <a:spLocks/>
            </p:cNvSpPr>
            <p:nvPr/>
          </p:nvSpPr>
          <p:spPr bwMode="auto">
            <a:xfrm>
              <a:off x="6375217" y="2263476"/>
              <a:ext cx="628649" cy="1542067"/>
            </a:xfrm>
            <a:custGeom>
              <a:avLst/>
              <a:gdLst>
                <a:gd name="T0" fmla="*/ 109 w 117"/>
                <a:gd name="T1" fmla="*/ 287 h 287"/>
                <a:gd name="T2" fmla="*/ 0 w 117"/>
                <a:gd name="T3" fmla="*/ 161 h 287"/>
                <a:gd name="T4" fmla="*/ 0 w 117"/>
                <a:gd name="T5" fmla="*/ 0 h 287"/>
                <a:gd name="T6" fmla="*/ 7 w 117"/>
                <a:gd name="T7" fmla="*/ 0 h 287"/>
                <a:gd name="T8" fmla="*/ 7 w 117"/>
                <a:gd name="T9" fmla="*/ 159 h 287"/>
                <a:gd name="T10" fmla="*/ 117 w 117"/>
                <a:gd name="T11" fmla="*/ 282 h 287"/>
                <a:gd name="T12" fmla="*/ 109 w 117"/>
                <a:gd name="T13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7" h="287">
                  <a:moveTo>
                    <a:pt x="109" y="287"/>
                  </a:moveTo>
                  <a:lnTo>
                    <a:pt x="0" y="161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159"/>
                  </a:lnTo>
                  <a:lnTo>
                    <a:pt x="117" y="282"/>
                  </a:lnTo>
                  <a:lnTo>
                    <a:pt x="109" y="287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6197908" y="3563755"/>
              <a:ext cx="75222" cy="2353396"/>
            </a:xfrm>
            <a:custGeom>
              <a:avLst/>
              <a:gdLst>
                <a:gd name="T0" fmla="*/ 3 w 6"/>
                <a:gd name="T1" fmla="*/ 185 h 185"/>
                <a:gd name="T2" fmla="*/ 0 w 6"/>
                <a:gd name="T3" fmla="*/ 181 h 185"/>
                <a:gd name="T4" fmla="*/ 0 w 6"/>
                <a:gd name="T5" fmla="*/ 4 h 185"/>
                <a:gd name="T6" fmla="*/ 3 w 6"/>
                <a:gd name="T7" fmla="*/ 0 h 185"/>
                <a:gd name="T8" fmla="*/ 6 w 6"/>
                <a:gd name="T9" fmla="*/ 4 h 185"/>
                <a:gd name="T10" fmla="*/ 6 w 6"/>
                <a:gd name="T11" fmla="*/ 181 h 185"/>
                <a:gd name="T12" fmla="*/ 3 w 6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85">
                  <a:moveTo>
                    <a:pt x="3" y="185"/>
                  </a:moveTo>
                  <a:cubicBezTo>
                    <a:pt x="1" y="185"/>
                    <a:pt x="0" y="183"/>
                    <a:pt x="0" y="18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181"/>
                    <a:pt x="6" y="181"/>
                    <a:pt x="6" y="181"/>
                  </a:cubicBezTo>
                  <a:cubicBezTo>
                    <a:pt x="6" y="183"/>
                    <a:pt x="5" y="185"/>
                    <a:pt x="3" y="185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0"/>
            <p:cNvSpPr>
              <a:spLocks/>
            </p:cNvSpPr>
            <p:nvPr/>
          </p:nvSpPr>
          <p:spPr bwMode="auto">
            <a:xfrm>
              <a:off x="5687467" y="5535666"/>
              <a:ext cx="1112224" cy="214922"/>
            </a:xfrm>
            <a:custGeom>
              <a:avLst/>
              <a:gdLst>
                <a:gd name="T0" fmla="*/ 11 w 87"/>
                <a:gd name="T1" fmla="*/ 5 h 17"/>
                <a:gd name="T2" fmla="*/ 12 w 87"/>
                <a:gd name="T3" fmla="*/ 5 h 17"/>
                <a:gd name="T4" fmla="*/ 20 w 87"/>
                <a:gd name="T5" fmla="*/ 6 h 17"/>
                <a:gd name="T6" fmla="*/ 24 w 87"/>
                <a:gd name="T7" fmla="*/ 4 h 17"/>
                <a:gd name="T8" fmla="*/ 27 w 87"/>
                <a:gd name="T9" fmla="*/ 5 h 17"/>
                <a:gd name="T10" fmla="*/ 29 w 87"/>
                <a:gd name="T11" fmla="*/ 6 h 17"/>
                <a:gd name="T12" fmla="*/ 34 w 87"/>
                <a:gd name="T13" fmla="*/ 2 h 17"/>
                <a:gd name="T14" fmla="*/ 37 w 87"/>
                <a:gd name="T15" fmla="*/ 3 h 17"/>
                <a:gd name="T16" fmla="*/ 40 w 87"/>
                <a:gd name="T17" fmla="*/ 3 h 17"/>
                <a:gd name="T18" fmla="*/ 42 w 87"/>
                <a:gd name="T19" fmla="*/ 1 h 17"/>
                <a:gd name="T20" fmla="*/ 47 w 87"/>
                <a:gd name="T21" fmla="*/ 2 h 17"/>
                <a:gd name="T22" fmla="*/ 50 w 87"/>
                <a:gd name="T23" fmla="*/ 1 h 17"/>
                <a:gd name="T24" fmla="*/ 53 w 87"/>
                <a:gd name="T25" fmla="*/ 1 h 17"/>
                <a:gd name="T26" fmla="*/ 59 w 87"/>
                <a:gd name="T27" fmla="*/ 5 h 17"/>
                <a:gd name="T28" fmla="*/ 64 w 87"/>
                <a:gd name="T29" fmla="*/ 2 h 17"/>
                <a:gd name="T30" fmla="*/ 69 w 87"/>
                <a:gd name="T31" fmla="*/ 5 h 17"/>
                <a:gd name="T32" fmla="*/ 75 w 87"/>
                <a:gd name="T33" fmla="*/ 5 h 17"/>
                <a:gd name="T34" fmla="*/ 81 w 87"/>
                <a:gd name="T35" fmla="*/ 8 h 17"/>
                <a:gd name="T36" fmla="*/ 84 w 87"/>
                <a:gd name="T37" fmla="*/ 9 h 17"/>
                <a:gd name="T38" fmla="*/ 84 w 87"/>
                <a:gd name="T39" fmla="*/ 16 h 17"/>
                <a:gd name="T40" fmla="*/ 76 w 87"/>
                <a:gd name="T41" fmla="*/ 17 h 17"/>
                <a:gd name="T42" fmla="*/ 54 w 87"/>
                <a:gd name="T43" fmla="*/ 17 h 17"/>
                <a:gd name="T44" fmla="*/ 31 w 87"/>
                <a:gd name="T45" fmla="*/ 15 h 17"/>
                <a:gd name="T46" fmla="*/ 15 w 87"/>
                <a:gd name="T47" fmla="*/ 14 h 17"/>
                <a:gd name="T48" fmla="*/ 13 w 87"/>
                <a:gd name="T49" fmla="*/ 14 h 17"/>
                <a:gd name="T50" fmla="*/ 4 w 87"/>
                <a:gd name="T51" fmla="*/ 8 h 17"/>
                <a:gd name="T52" fmla="*/ 11 w 87"/>
                <a:gd name="T53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7" h="17">
                  <a:moveTo>
                    <a:pt x="11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6" y="3"/>
                    <a:pt x="17" y="3"/>
                    <a:pt x="20" y="6"/>
                  </a:cubicBezTo>
                  <a:cubicBezTo>
                    <a:pt x="20" y="7"/>
                    <a:pt x="23" y="4"/>
                    <a:pt x="24" y="4"/>
                  </a:cubicBezTo>
                  <a:cubicBezTo>
                    <a:pt x="25" y="4"/>
                    <a:pt x="26" y="5"/>
                    <a:pt x="27" y="5"/>
                  </a:cubicBezTo>
                  <a:cubicBezTo>
                    <a:pt x="28" y="5"/>
                    <a:pt x="28" y="6"/>
                    <a:pt x="29" y="6"/>
                  </a:cubicBezTo>
                  <a:cubicBezTo>
                    <a:pt x="32" y="6"/>
                    <a:pt x="32" y="3"/>
                    <a:pt x="34" y="2"/>
                  </a:cubicBezTo>
                  <a:cubicBezTo>
                    <a:pt x="35" y="2"/>
                    <a:pt x="36" y="2"/>
                    <a:pt x="37" y="3"/>
                  </a:cubicBezTo>
                  <a:cubicBezTo>
                    <a:pt x="38" y="3"/>
                    <a:pt x="39" y="4"/>
                    <a:pt x="40" y="3"/>
                  </a:cubicBezTo>
                  <a:cubicBezTo>
                    <a:pt x="41" y="3"/>
                    <a:pt x="41" y="1"/>
                    <a:pt x="42" y="1"/>
                  </a:cubicBezTo>
                  <a:cubicBezTo>
                    <a:pt x="44" y="0"/>
                    <a:pt x="45" y="2"/>
                    <a:pt x="47" y="2"/>
                  </a:cubicBezTo>
                  <a:cubicBezTo>
                    <a:pt x="48" y="2"/>
                    <a:pt x="49" y="2"/>
                    <a:pt x="50" y="1"/>
                  </a:cubicBezTo>
                  <a:cubicBezTo>
                    <a:pt x="51" y="1"/>
                    <a:pt x="52" y="0"/>
                    <a:pt x="53" y="1"/>
                  </a:cubicBezTo>
                  <a:cubicBezTo>
                    <a:pt x="56" y="1"/>
                    <a:pt x="57" y="3"/>
                    <a:pt x="59" y="5"/>
                  </a:cubicBezTo>
                  <a:cubicBezTo>
                    <a:pt x="59" y="2"/>
                    <a:pt x="62" y="2"/>
                    <a:pt x="64" y="2"/>
                  </a:cubicBezTo>
                  <a:cubicBezTo>
                    <a:pt x="67" y="1"/>
                    <a:pt x="68" y="3"/>
                    <a:pt x="69" y="5"/>
                  </a:cubicBezTo>
                  <a:cubicBezTo>
                    <a:pt x="69" y="4"/>
                    <a:pt x="74" y="4"/>
                    <a:pt x="75" y="5"/>
                  </a:cubicBezTo>
                  <a:cubicBezTo>
                    <a:pt x="77" y="5"/>
                    <a:pt x="79" y="7"/>
                    <a:pt x="81" y="8"/>
                  </a:cubicBezTo>
                  <a:cubicBezTo>
                    <a:pt x="82" y="8"/>
                    <a:pt x="83" y="8"/>
                    <a:pt x="84" y="9"/>
                  </a:cubicBezTo>
                  <a:cubicBezTo>
                    <a:pt x="86" y="11"/>
                    <a:pt x="87" y="15"/>
                    <a:pt x="84" y="16"/>
                  </a:cubicBezTo>
                  <a:cubicBezTo>
                    <a:pt x="81" y="17"/>
                    <a:pt x="78" y="17"/>
                    <a:pt x="76" y="17"/>
                  </a:cubicBezTo>
                  <a:cubicBezTo>
                    <a:pt x="68" y="17"/>
                    <a:pt x="61" y="17"/>
                    <a:pt x="54" y="17"/>
                  </a:cubicBezTo>
                  <a:cubicBezTo>
                    <a:pt x="46" y="16"/>
                    <a:pt x="39" y="15"/>
                    <a:pt x="31" y="15"/>
                  </a:cubicBezTo>
                  <a:cubicBezTo>
                    <a:pt x="26" y="15"/>
                    <a:pt x="21" y="14"/>
                    <a:pt x="15" y="14"/>
                  </a:cubicBezTo>
                  <a:cubicBezTo>
                    <a:pt x="15" y="14"/>
                    <a:pt x="14" y="14"/>
                    <a:pt x="13" y="14"/>
                  </a:cubicBezTo>
                  <a:cubicBezTo>
                    <a:pt x="9" y="14"/>
                    <a:pt x="0" y="14"/>
                    <a:pt x="4" y="8"/>
                  </a:cubicBezTo>
                  <a:cubicBezTo>
                    <a:pt x="6" y="5"/>
                    <a:pt x="9" y="6"/>
                    <a:pt x="11" y="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5461799" y="5831183"/>
              <a:ext cx="1552813" cy="625110"/>
            </a:xfrm>
            <a:custGeom>
              <a:avLst/>
              <a:gdLst>
                <a:gd name="T0" fmla="*/ 234 w 289"/>
                <a:gd name="T1" fmla="*/ 234 h 234"/>
                <a:gd name="T2" fmla="*/ 54 w 289"/>
                <a:gd name="T3" fmla="*/ 234 h 234"/>
                <a:gd name="T4" fmla="*/ 0 w 289"/>
                <a:gd name="T5" fmla="*/ 0 h 234"/>
                <a:gd name="T6" fmla="*/ 289 w 289"/>
                <a:gd name="T7" fmla="*/ 0 h 234"/>
                <a:gd name="T8" fmla="*/ 234 w 289"/>
                <a:gd name="T9" fmla="*/ 23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9" h="234">
                  <a:moveTo>
                    <a:pt x="234" y="234"/>
                  </a:moveTo>
                  <a:lnTo>
                    <a:pt x="54" y="234"/>
                  </a:lnTo>
                  <a:lnTo>
                    <a:pt x="0" y="0"/>
                  </a:lnTo>
                  <a:lnTo>
                    <a:pt x="289" y="0"/>
                  </a:lnTo>
                  <a:lnTo>
                    <a:pt x="234" y="234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3"/>
            <p:cNvSpPr>
              <a:spLocks noEditPoints="1"/>
            </p:cNvSpPr>
            <p:nvPr/>
          </p:nvSpPr>
          <p:spPr bwMode="auto">
            <a:xfrm>
              <a:off x="5397322" y="5664619"/>
              <a:ext cx="1681767" cy="306265"/>
            </a:xfrm>
            <a:custGeom>
              <a:avLst/>
              <a:gdLst>
                <a:gd name="T0" fmla="*/ 313 w 313"/>
                <a:gd name="T1" fmla="*/ 54 h 57"/>
                <a:gd name="T2" fmla="*/ 296 w 313"/>
                <a:gd name="T3" fmla="*/ 54 h 57"/>
                <a:gd name="T4" fmla="*/ 296 w 313"/>
                <a:gd name="T5" fmla="*/ 57 h 57"/>
                <a:gd name="T6" fmla="*/ 313 w 313"/>
                <a:gd name="T7" fmla="*/ 57 h 57"/>
                <a:gd name="T8" fmla="*/ 313 w 313"/>
                <a:gd name="T9" fmla="*/ 54 h 57"/>
                <a:gd name="T10" fmla="*/ 0 w 313"/>
                <a:gd name="T11" fmla="*/ 0 h 57"/>
                <a:gd name="T12" fmla="*/ 0 w 313"/>
                <a:gd name="T13" fmla="*/ 0 h 57"/>
                <a:gd name="T14" fmla="*/ 0 w 313"/>
                <a:gd name="T15" fmla="*/ 57 h 57"/>
                <a:gd name="T16" fmla="*/ 16 w 313"/>
                <a:gd name="T17" fmla="*/ 57 h 57"/>
                <a:gd name="T18" fmla="*/ 16 w 313"/>
                <a:gd name="T19" fmla="*/ 54 h 57"/>
                <a:gd name="T20" fmla="*/ 0 w 313"/>
                <a:gd name="T21" fmla="*/ 54 h 57"/>
                <a:gd name="T22" fmla="*/ 0 w 313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57">
                  <a:moveTo>
                    <a:pt x="313" y="54"/>
                  </a:moveTo>
                  <a:lnTo>
                    <a:pt x="296" y="54"/>
                  </a:lnTo>
                  <a:lnTo>
                    <a:pt x="296" y="57"/>
                  </a:lnTo>
                  <a:lnTo>
                    <a:pt x="313" y="57"/>
                  </a:lnTo>
                  <a:lnTo>
                    <a:pt x="313" y="54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16" y="57"/>
                  </a:lnTo>
                  <a:lnTo>
                    <a:pt x="16" y="54"/>
                  </a:lnTo>
                  <a:lnTo>
                    <a:pt x="0" y="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912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4"/>
            <p:cNvSpPr>
              <a:spLocks noEditPoints="1"/>
            </p:cNvSpPr>
            <p:nvPr/>
          </p:nvSpPr>
          <p:spPr bwMode="auto">
            <a:xfrm>
              <a:off x="5397322" y="5664619"/>
              <a:ext cx="1681767" cy="306265"/>
            </a:xfrm>
            <a:custGeom>
              <a:avLst/>
              <a:gdLst>
                <a:gd name="T0" fmla="*/ 313 w 313"/>
                <a:gd name="T1" fmla="*/ 54 h 57"/>
                <a:gd name="T2" fmla="*/ 296 w 313"/>
                <a:gd name="T3" fmla="*/ 54 h 57"/>
                <a:gd name="T4" fmla="*/ 296 w 313"/>
                <a:gd name="T5" fmla="*/ 57 h 57"/>
                <a:gd name="T6" fmla="*/ 313 w 313"/>
                <a:gd name="T7" fmla="*/ 57 h 57"/>
                <a:gd name="T8" fmla="*/ 313 w 313"/>
                <a:gd name="T9" fmla="*/ 54 h 57"/>
                <a:gd name="T10" fmla="*/ 0 w 313"/>
                <a:gd name="T11" fmla="*/ 0 h 57"/>
                <a:gd name="T12" fmla="*/ 0 w 313"/>
                <a:gd name="T13" fmla="*/ 0 h 57"/>
                <a:gd name="T14" fmla="*/ 0 w 313"/>
                <a:gd name="T15" fmla="*/ 57 h 57"/>
                <a:gd name="T16" fmla="*/ 16 w 313"/>
                <a:gd name="T17" fmla="*/ 57 h 57"/>
                <a:gd name="T18" fmla="*/ 16 w 313"/>
                <a:gd name="T19" fmla="*/ 54 h 57"/>
                <a:gd name="T20" fmla="*/ 0 w 313"/>
                <a:gd name="T21" fmla="*/ 54 h 57"/>
                <a:gd name="T22" fmla="*/ 0 w 313"/>
                <a:gd name="T23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3" h="57">
                  <a:moveTo>
                    <a:pt x="313" y="54"/>
                  </a:moveTo>
                  <a:lnTo>
                    <a:pt x="296" y="54"/>
                  </a:lnTo>
                  <a:lnTo>
                    <a:pt x="296" y="57"/>
                  </a:lnTo>
                  <a:lnTo>
                    <a:pt x="313" y="57"/>
                  </a:lnTo>
                  <a:lnTo>
                    <a:pt x="313" y="54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57"/>
                  </a:lnTo>
                  <a:lnTo>
                    <a:pt x="16" y="57"/>
                  </a:lnTo>
                  <a:lnTo>
                    <a:pt x="16" y="54"/>
                  </a:lnTo>
                  <a:lnTo>
                    <a:pt x="0" y="5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5"/>
            <p:cNvSpPr>
              <a:spLocks noEditPoints="1"/>
            </p:cNvSpPr>
            <p:nvPr/>
          </p:nvSpPr>
          <p:spPr bwMode="auto">
            <a:xfrm>
              <a:off x="5483291" y="5954764"/>
              <a:ext cx="1504455" cy="16121"/>
            </a:xfrm>
            <a:custGeom>
              <a:avLst/>
              <a:gdLst>
                <a:gd name="T0" fmla="*/ 0 w 280"/>
                <a:gd name="T1" fmla="*/ 0 h 3"/>
                <a:gd name="T2" fmla="*/ 0 w 280"/>
                <a:gd name="T3" fmla="*/ 0 h 3"/>
                <a:gd name="T4" fmla="*/ 0 w 280"/>
                <a:gd name="T5" fmla="*/ 3 h 3"/>
                <a:gd name="T6" fmla="*/ 0 w 280"/>
                <a:gd name="T7" fmla="*/ 3 h 3"/>
                <a:gd name="T8" fmla="*/ 0 w 280"/>
                <a:gd name="T9" fmla="*/ 0 h 3"/>
                <a:gd name="T10" fmla="*/ 280 w 280"/>
                <a:gd name="T11" fmla="*/ 0 h 3"/>
                <a:gd name="T12" fmla="*/ 140 w 280"/>
                <a:gd name="T13" fmla="*/ 0 h 3"/>
                <a:gd name="T14" fmla="*/ 140 w 280"/>
                <a:gd name="T15" fmla="*/ 3 h 3"/>
                <a:gd name="T16" fmla="*/ 280 w 280"/>
                <a:gd name="T17" fmla="*/ 3 h 3"/>
                <a:gd name="T18" fmla="*/ 280 w 280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close/>
                  <a:moveTo>
                    <a:pt x="280" y="0"/>
                  </a:moveTo>
                  <a:lnTo>
                    <a:pt x="140" y="0"/>
                  </a:lnTo>
                  <a:lnTo>
                    <a:pt x="140" y="3"/>
                  </a:lnTo>
                  <a:lnTo>
                    <a:pt x="280" y="3"/>
                  </a:lnTo>
                  <a:lnTo>
                    <a:pt x="28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6"/>
            <p:cNvSpPr>
              <a:spLocks noEditPoints="1"/>
            </p:cNvSpPr>
            <p:nvPr/>
          </p:nvSpPr>
          <p:spPr bwMode="auto">
            <a:xfrm>
              <a:off x="5483291" y="5954764"/>
              <a:ext cx="1504455" cy="16121"/>
            </a:xfrm>
            <a:custGeom>
              <a:avLst/>
              <a:gdLst>
                <a:gd name="T0" fmla="*/ 0 w 280"/>
                <a:gd name="T1" fmla="*/ 0 h 3"/>
                <a:gd name="T2" fmla="*/ 0 w 280"/>
                <a:gd name="T3" fmla="*/ 0 h 3"/>
                <a:gd name="T4" fmla="*/ 0 w 280"/>
                <a:gd name="T5" fmla="*/ 3 h 3"/>
                <a:gd name="T6" fmla="*/ 0 w 280"/>
                <a:gd name="T7" fmla="*/ 3 h 3"/>
                <a:gd name="T8" fmla="*/ 0 w 280"/>
                <a:gd name="T9" fmla="*/ 0 h 3"/>
                <a:gd name="T10" fmla="*/ 280 w 280"/>
                <a:gd name="T11" fmla="*/ 0 h 3"/>
                <a:gd name="T12" fmla="*/ 140 w 280"/>
                <a:gd name="T13" fmla="*/ 0 h 3"/>
                <a:gd name="T14" fmla="*/ 140 w 280"/>
                <a:gd name="T15" fmla="*/ 3 h 3"/>
                <a:gd name="T16" fmla="*/ 280 w 280"/>
                <a:gd name="T17" fmla="*/ 3 h 3"/>
                <a:gd name="T18" fmla="*/ 280 w 280"/>
                <a:gd name="T1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0" h="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lnTo>
                    <a:pt x="0" y="0"/>
                  </a:lnTo>
                  <a:moveTo>
                    <a:pt x="280" y="0"/>
                  </a:moveTo>
                  <a:lnTo>
                    <a:pt x="140" y="0"/>
                  </a:lnTo>
                  <a:lnTo>
                    <a:pt x="140" y="3"/>
                  </a:lnTo>
                  <a:lnTo>
                    <a:pt x="280" y="3"/>
                  </a:lnTo>
                  <a:lnTo>
                    <a:pt x="280" y="0"/>
                  </a:ln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67"/>
            <p:cNvSpPr>
              <a:spLocks noChangeArrowheads="1"/>
            </p:cNvSpPr>
            <p:nvPr/>
          </p:nvSpPr>
          <p:spPr bwMode="auto">
            <a:xfrm>
              <a:off x="5397322" y="5653873"/>
              <a:ext cx="1681767" cy="3008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68"/>
            <p:cNvSpPr>
              <a:spLocks noChangeArrowheads="1"/>
            </p:cNvSpPr>
            <p:nvPr/>
          </p:nvSpPr>
          <p:spPr bwMode="auto">
            <a:xfrm>
              <a:off x="5397322" y="5653873"/>
              <a:ext cx="1681767" cy="3008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9"/>
            <p:cNvSpPr>
              <a:spLocks/>
            </p:cNvSpPr>
            <p:nvPr/>
          </p:nvSpPr>
          <p:spPr bwMode="auto">
            <a:xfrm>
              <a:off x="5483291" y="5970882"/>
              <a:ext cx="752227" cy="485411"/>
            </a:xfrm>
            <a:custGeom>
              <a:avLst/>
              <a:gdLst>
                <a:gd name="T0" fmla="*/ 140 w 140"/>
                <a:gd name="T1" fmla="*/ 0 h 208"/>
                <a:gd name="T2" fmla="*/ 0 w 140"/>
                <a:gd name="T3" fmla="*/ 0 h 208"/>
                <a:gd name="T4" fmla="*/ 50 w 140"/>
                <a:gd name="T5" fmla="*/ 208 h 208"/>
                <a:gd name="T6" fmla="*/ 140 w 140"/>
                <a:gd name="T7" fmla="*/ 208 h 208"/>
                <a:gd name="T8" fmla="*/ 140 w 140"/>
                <a:gd name="T9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208">
                  <a:moveTo>
                    <a:pt x="140" y="0"/>
                  </a:moveTo>
                  <a:lnTo>
                    <a:pt x="0" y="0"/>
                  </a:lnTo>
                  <a:lnTo>
                    <a:pt x="50" y="208"/>
                  </a:lnTo>
                  <a:lnTo>
                    <a:pt x="140" y="208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71"/>
            <p:cNvSpPr>
              <a:spLocks noChangeArrowheads="1"/>
            </p:cNvSpPr>
            <p:nvPr/>
          </p:nvSpPr>
          <p:spPr bwMode="auto">
            <a:xfrm>
              <a:off x="5483291" y="5954764"/>
              <a:ext cx="752227" cy="1612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72"/>
            <p:cNvSpPr>
              <a:spLocks noChangeArrowheads="1"/>
            </p:cNvSpPr>
            <p:nvPr/>
          </p:nvSpPr>
          <p:spPr bwMode="auto">
            <a:xfrm>
              <a:off x="5483291" y="5954764"/>
              <a:ext cx="752227" cy="16121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73"/>
            <p:cNvSpPr>
              <a:spLocks/>
            </p:cNvSpPr>
            <p:nvPr/>
          </p:nvSpPr>
          <p:spPr bwMode="auto">
            <a:xfrm>
              <a:off x="5397322" y="5653873"/>
              <a:ext cx="838196" cy="300891"/>
            </a:xfrm>
            <a:custGeom>
              <a:avLst/>
              <a:gdLst>
                <a:gd name="T0" fmla="*/ 156 w 156"/>
                <a:gd name="T1" fmla="*/ 0 h 56"/>
                <a:gd name="T2" fmla="*/ 0 w 156"/>
                <a:gd name="T3" fmla="*/ 0 h 56"/>
                <a:gd name="T4" fmla="*/ 0 w 156"/>
                <a:gd name="T5" fmla="*/ 56 h 56"/>
                <a:gd name="T6" fmla="*/ 16 w 156"/>
                <a:gd name="T7" fmla="*/ 56 h 56"/>
                <a:gd name="T8" fmla="*/ 156 w 156"/>
                <a:gd name="T9" fmla="*/ 56 h 56"/>
                <a:gd name="T10" fmla="*/ 156 w 156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56">
                  <a:moveTo>
                    <a:pt x="156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16" y="56"/>
                  </a:lnTo>
                  <a:lnTo>
                    <a:pt x="156" y="56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74"/>
            <p:cNvSpPr>
              <a:spLocks/>
            </p:cNvSpPr>
            <p:nvPr/>
          </p:nvSpPr>
          <p:spPr bwMode="auto">
            <a:xfrm>
              <a:off x="5397322" y="5653873"/>
              <a:ext cx="838196" cy="300891"/>
            </a:xfrm>
            <a:custGeom>
              <a:avLst/>
              <a:gdLst>
                <a:gd name="T0" fmla="*/ 156 w 156"/>
                <a:gd name="T1" fmla="*/ 0 h 56"/>
                <a:gd name="T2" fmla="*/ 0 w 156"/>
                <a:gd name="T3" fmla="*/ 0 h 56"/>
                <a:gd name="T4" fmla="*/ 0 w 156"/>
                <a:gd name="T5" fmla="*/ 56 h 56"/>
                <a:gd name="T6" fmla="*/ 16 w 156"/>
                <a:gd name="T7" fmla="*/ 56 h 56"/>
                <a:gd name="T8" fmla="*/ 156 w 156"/>
                <a:gd name="T9" fmla="*/ 56 h 56"/>
                <a:gd name="T10" fmla="*/ 156 w 156"/>
                <a:gd name="T1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6" h="56">
                  <a:moveTo>
                    <a:pt x="156" y="0"/>
                  </a:moveTo>
                  <a:lnTo>
                    <a:pt x="0" y="0"/>
                  </a:lnTo>
                  <a:lnTo>
                    <a:pt x="0" y="56"/>
                  </a:lnTo>
                  <a:lnTo>
                    <a:pt x="16" y="56"/>
                  </a:lnTo>
                  <a:lnTo>
                    <a:pt x="156" y="56"/>
                  </a:lnTo>
                  <a:lnTo>
                    <a:pt x="1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195"/>
            <p:cNvSpPr>
              <a:spLocks noChangeArrowheads="1"/>
            </p:cNvSpPr>
            <p:nvPr/>
          </p:nvSpPr>
          <p:spPr bwMode="auto">
            <a:xfrm>
              <a:off x="7116699" y="3026449"/>
              <a:ext cx="5375" cy="5375"/>
            </a:xfrm>
            <a:prstGeom prst="rect">
              <a:avLst/>
            </a:prstGeom>
            <a:solidFill>
              <a:srgbClr val="F1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6706345" y="2579235"/>
              <a:ext cx="5641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smtClean="0">
                  <a:solidFill>
                    <a:schemeClr val="bg1"/>
                  </a:solidFill>
                  <a:latin typeface="+mj-lt"/>
                </a:rPr>
                <a:t>03</a:t>
              </a:r>
              <a:endParaRPr lang="en-US" sz="20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125369" y="2001630"/>
              <a:ext cx="5641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smtClean="0">
                  <a:solidFill>
                    <a:schemeClr val="bg1"/>
                  </a:solidFill>
                  <a:latin typeface="+mj-lt"/>
                </a:rPr>
                <a:t>02</a:t>
              </a:r>
              <a:endParaRPr lang="en-US" sz="20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5217325" y="2013811"/>
              <a:ext cx="564172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000" smtClean="0">
                  <a:solidFill>
                    <a:schemeClr val="bg1"/>
                  </a:solidFill>
                  <a:latin typeface="+mj-lt"/>
                </a:rPr>
                <a:t>01</a:t>
              </a:r>
              <a:endParaRPr lang="en-US" sz="200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12" name="Freeform 25"/>
            <p:cNvSpPr>
              <a:spLocks/>
            </p:cNvSpPr>
            <p:nvPr/>
          </p:nvSpPr>
          <p:spPr bwMode="auto">
            <a:xfrm>
              <a:off x="6073135" y="3064063"/>
              <a:ext cx="483574" cy="343875"/>
            </a:xfrm>
            <a:custGeom>
              <a:avLst/>
              <a:gdLst>
                <a:gd name="T0" fmla="*/ 14 w 38"/>
                <a:gd name="T1" fmla="*/ 4 h 27"/>
                <a:gd name="T2" fmla="*/ 38 w 38"/>
                <a:gd name="T3" fmla="*/ 4 h 27"/>
                <a:gd name="T4" fmla="*/ 23 w 38"/>
                <a:gd name="T5" fmla="*/ 23 h 27"/>
                <a:gd name="T6" fmla="*/ 0 w 38"/>
                <a:gd name="T7" fmla="*/ 22 h 27"/>
                <a:gd name="T8" fmla="*/ 14 w 38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7">
                  <a:moveTo>
                    <a:pt x="14" y="4"/>
                  </a:moveTo>
                  <a:cubicBezTo>
                    <a:pt x="22" y="0"/>
                    <a:pt x="32" y="0"/>
                    <a:pt x="38" y="4"/>
                  </a:cubicBezTo>
                  <a:cubicBezTo>
                    <a:pt x="37" y="11"/>
                    <a:pt x="32" y="19"/>
                    <a:pt x="23" y="23"/>
                  </a:cubicBezTo>
                  <a:cubicBezTo>
                    <a:pt x="15" y="27"/>
                    <a:pt x="6" y="26"/>
                    <a:pt x="0" y="22"/>
                  </a:cubicBezTo>
                  <a:cubicBezTo>
                    <a:pt x="0" y="15"/>
                    <a:pt x="6" y="8"/>
                    <a:pt x="14" y="4"/>
                  </a:cubicBezTo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26"/>
            <p:cNvSpPr>
              <a:spLocks/>
            </p:cNvSpPr>
            <p:nvPr/>
          </p:nvSpPr>
          <p:spPr bwMode="auto">
            <a:xfrm>
              <a:off x="6100001" y="3117793"/>
              <a:ext cx="456711" cy="279399"/>
            </a:xfrm>
            <a:custGeom>
              <a:avLst/>
              <a:gdLst>
                <a:gd name="T0" fmla="*/ 36 w 36"/>
                <a:gd name="T1" fmla="*/ 0 h 22"/>
                <a:gd name="T2" fmla="*/ 0 w 36"/>
                <a:gd name="T3" fmla="*/ 17 h 22"/>
                <a:gd name="T4" fmla="*/ 0 w 36"/>
                <a:gd name="T5" fmla="*/ 20 h 22"/>
                <a:gd name="T6" fmla="*/ 9 w 36"/>
                <a:gd name="T7" fmla="*/ 22 h 22"/>
                <a:gd name="T8" fmla="*/ 21 w 36"/>
                <a:gd name="T9" fmla="*/ 19 h 22"/>
                <a:gd name="T10" fmla="*/ 36 w 36"/>
                <a:gd name="T11" fmla="*/ 0 h 22"/>
                <a:gd name="T12" fmla="*/ 36 w 36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22">
                  <a:moveTo>
                    <a:pt x="36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21"/>
                    <a:pt x="6" y="22"/>
                    <a:pt x="9" y="22"/>
                  </a:cubicBezTo>
                  <a:cubicBezTo>
                    <a:pt x="13" y="22"/>
                    <a:pt x="17" y="21"/>
                    <a:pt x="21" y="19"/>
                  </a:cubicBezTo>
                  <a:cubicBezTo>
                    <a:pt x="30" y="15"/>
                    <a:pt x="35" y="7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195"/>
            <p:cNvSpPr>
              <a:spLocks noChangeArrowheads="1"/>
            </p:cNvSpPr>
            <p:nvPr/>
          </p:nvSpPr>
          <p:spPr bwMode="auto">
            <a:xfrm>
              <a:off x="6212834" y="3026449"/>
              <a:ext cx="5375" cy="5375"/>
            </a:xfrm>
            <a:prstGeom prst="rect">
              <a:avLst/>
            </a:prstGeom>
            <a:solidFill>
              <a:srgbClr val="F15A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15" name="Group 114"/>
            <p:cNvGrpSpPr/>
            <p:nvPr/>
          </p:nvGrpSpPr>
          <p:grpSpPr>
            <a:xfrm rot="18230051">
              <a:off x="4534132" y="2574353"/>
              <a:ext cx="349170" cy="644159"/>
              <a:chOff x="349642" y="4554719"/>
              <a:chExt cx="663575" cy="1224182"/>
            </a:xfrm>
          </p:grpSpPr>
          <p:sp>
            <p:nvSpPr>
              <p:cNvPr id="116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18" name="Group 117"/>
            <p:cNvGrpSpPr/>
            <p:nvPr/>
          </p:nvGrpSpPr>
          <p:grpSpPr>
            <a:xfrm rot="18230051">
              <a:off x="4784108" y="1465881"/>
              <a:ext cx="587309" cy="1083485"/>
              <a:chOff x="349642" y="4554719"/>
              <a:chExt cx="663575" cy="1224182"/>
            </a:xfrm>
          </p:grpSpPr>
          <p:sp>
            <p:nvSpPr>
              <p:cNvPr id="119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 rot="3369949" flipH="1">
              <a:off x="6535096" y="1478112"/>
              <a:ext cx="587309" cy="1083485"/>
              <a:chOff x="349642" y="4554719"/>
              <a:chExt cx="663575" cy="1224182"/>
            </a:xfrm>
          </p:grpSpPr>
          <p:sp>
            <p:nvSpPr>
              <p:cNvPr id="122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4" name="Group 123"/>
            <p:cNvGrpSpPr/>
            <p:nvPr/>
          </p:nvGrpSpPr>
          <p:grpSpPr>
            <a:xfrm rot="12830051">
              <a:off x="4562237" y="4489833"/>
              <a:ext cx="411446" cy="759048"/>
              <a:chOff x="349642" y="4554719"/>
              <a:chExt cx="663575" cy="1224182"/>
            </a:xfrm>
          </p:grpSpPr>
          <p:sp>
            <p:nvSpPr>
              <p:cNvPr id="125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27" name="Group 126"/>
            <p:cNvGrpSpPr/>
            <p:nvPr/>
          </p:nvGrpSpPr>
          <p:grpSpPr>
            <a:xfrm rot="3369949" flipH="1">
              <a:off x="7062313" y="2381490"/>
              <a:ext cx="349170" cy="644159"/>
              <a:chOff x="349642" y="4554719"/>
              <a:chExt cx="663575" cy="1224182"/>
            </a:xfrm>
          </p:grpSpPr>
          <p:sp>
            <p:nvSpPr>
              <p:cNvPr id="128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130" name="Group 129"/>
            <p:cNvGrpSpPr/>
            <p:nvPr/>
          </p:nvGrpSpPr>
          <p:grpSpPr>
            <a:xfrm rot="2648626" flipH="1">
              <a:off x="5860665" y="2834488"/>
              <a:ext cx="260075" cy="479794"/>
              <a:chOff x="349642" y="4554719"/>
              <a:chExt cx="663575" cy="1224182"/>
            </a:xfrm>
          </p:grpSpPr>
          <p:sp>
            <p:nvSpPr>
              <p:cNvPr id="131" name="Freeform 23"/>
              <p:cNvSpPr>
                <a:spLocks/>
              </p:cNvSpPr>
              <p:nvPr/>
            </p:nvSpPr>
            <p:spPr bwMode="auto">
              <a:xfrm>
                <a:off x="349642" y="4554719"/>
                <a:ext cx="329499" cy="1224182"/>
              </a:xfrm>
              <a:custGeom>
                <a:avLst/>
                <a:gdLst/>
                <a:ahLst/>
                <a:cxnLst>
                  <a:cxn ang="0">
                    <a:pos x="144" y="0"/>
                  </a:cxn>
                  <a:cxn ang="0">
                    <a:pos x="144" y="6"/>
                  </a:cxn>
                  <a:cxn ang="0">
                    <a:pos x="144" y="535"/>
                  </a:cxn>
                  <a:cxn ang="0">
                    <a:pos x="144" y="535"/>
                  </a:cxn>
                  <a:cxn ang="0">
                    <a:pos x="138" y="535"/>
                  </a:cxn>
                  <a:cxn ang="0">
                    <a:pos x="122" y="529"/>
                  </a:cxn>
                  <a:cxn ang="0">
                    <a:pos x="100" y="521"/>
                  </a:cxn>
                  <a:cxn ang="0">
                    <a:pos x="86" y="513"/>
                  </a:cxn>
                  <a:cxn ang="0">
                    <a:pos x="72" y="503"/>
                  </a:cxn>
                  <a:cxn ang="0">
                    <a:pos x="58" y="493"/>
                  </a:cxn>
                  <a:cxn ang="0">
                    <a:pos x="46" y="479"/>
                  </a:cxn>
                  <a:cxn ang="0">
                    <a:pos x="34" y="463"/>
                  </a:cxn>
                  <a:cxn ang="0">
                    <a:pos x="22" y="445"/>
                  </a:cxn>
                  <a:cxn ang="0">
                    <a:pos x="14" y="423"/>
                  </a:cxn>
                  <a:cxn ang="0">
                    <a:pos x="6" y="399"/>
                  </a:cxn>
                  <a:cxn ang="0">
                    <a:pos x="2" y="371"/>
                  </a:cxn>
                  <a:cxn ang="0">
                    <a:pos x="0" y="339"/>
                  </a:cxn>
                  <a:cxn ang="0">
                    <a:pos x="0" y="339"/>
                  </a:cxn>
                  <a:cxn ang="0">
                    <a:pos x="2" y="309"/>
                  </a:cxn>
                  <a:cxn ang="0">
                    <a:pos x="6" y="280"/>
                  </a:cxn>
                  <a:cxn ang="0">
                    <a:pos x="14" y="250"/>
                  </a:cxn>
                  <a:cxn ang="0">
                    <a:pos x="22" y="220"/>
                  </a:cxn>
                  <a:cxn ang="0">
                    <a:pos x="34" y="190"/>
                  </a:cxn>
                  <a:cxn ang="0">
                    <a:pos x="46" y="162"/>
                  </a:cxn>
                  <a:cxn ang="0">
                    <a:pos x="72" y="110"/>
                  </a:cxn>
                  <a:cxn ang="0">
                    <a:pos x="100" y="66"/>
                  </a:cxn>
                  <a:cxn ang="0">
                    <a:pos x="122" y="32"/>
                  </a:cxn>
                  <a:cxn ang="0">
                    <a:pos x="144" y="0"/>
                  </a:cxn>
                  <a:cxn ang="0">
                    <a:pos x="144" y="0"/>
                  </a:cxn>
                </a:cxnLst>
                <a:rect l="0" t="0" r="r" b="b"/>
                <a:pathLst>
                  <a:path w="144" h="535">
                    <a:moveTo>
                      <a:pt x="144" y="0"/>
                    </a:moveTo>
                    <a:lnTo>
                      <a:pt x="144" y="6"/>
                    </a:lnTo>
                    <a:lnTo>
                      <a:pt x="144" y="535"/>
                    </a:lnTo>
                    <a:lnTo>
                      <a:pt x="144" y="535"/>
                    </a:lnTo>
                    <a:lnTo>
                      <a:pt x="138" y="535"/>
                    </a:lnTo>
                    <a:lnTo>
                      <a:pt x="122" y="529"/>
                    </a:lnTo>
                    <a:lnTo>
                      <a:pt x="100" y="521"/>
                    </a:lnTo>
                    <a:lnTo>
                      <a:pt x="86" y="513"/>
                    </a:lnTo>
                    <a:lnTo>
                      <a:pt x="72" y="503"/>
                    </a:lnTo>
                    <a:lnTo>
                      <a:pt x="58" y="493"/>
                    </a:lnTo>
                    <a:lnTo>
                      <a:pt x="46" y="479"/>
                    </a:lnTo>
                    <a:lnTo>
                      <a:pt x="34" y="463"/>
                    </a:lnTo>
                    <a:lnTo>
                      <a:pt x="22" y="445"/>
                    </a:lnTo>
                    <a:lnTo>
                      <a:pt x="14" y="423"/>
                    </a:lnTo>
                    <a:lnTo>
                      <a:pt x="6" y="399"/>
                    </a:lnTo>
                    <a:lnTo>
                      <a:pt x="2" y="371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2" y="309"/>
                    </a:lnTo>
                    <a:lnTo>
                      <a:pt x="6" y="280"/>
                    </a:lnTo>
                    <a:lnTo>
                      <a:pt x="14" y="250"/>
                    </a:lnTo>
                    <a:lnTo>
                      <a:pt x="22" y="220"/>
                    </a:lnTo>
                    <a:lnTo>
                      <a:pt x="34" y="190"/>
                    </a:lnTo>
                    <a:lnTo>
                      <a:pt x="46" y="162"/>
                    </a:lnTo>
                    <a:lnTo>
                      <a:pt x="72" y="110"/>
                    </a:lnTo>
                    <a:lnTo>
                      <a:pt x="100" y="66"/>
                    </a:lnTo>
                    <a:lnTo>
                      <a:pt x="122" y="32"/>
                    </a:lnTo>
                    <a:lnTo>
                      <a:pt x="144" y="0"/>
                    </a:lnTo>
                    <a:lnTo>
                      <a:pt x="144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24"/>
              <p:cNvSpPr>
                <a:spLocks/>
              </p:cNvSpPr>
              <p:nvPr/>
            </p:nvSpPr>
            <p:spPr bwMode="auto">
              <a:xfrm>
                <a:off x="679141" y="4554719"/>
                <a:ext cx="334076" cy="122418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535"/>
                  </a:cxn>
                  <a:cxn ang="0">
                    <a:pos x="0" y="535"/>
                  </a:cxn>
                  <a:cxn ang="0">
                    <a:pos x="8" y="535"/>
                  </a:cxn>
                  <a:cxn ang="0">
                    <a:pos x="24" y="529"/>
                  </a:cxn>
                  <a:cxn ang="0">
                    <a:pos x="46" y="521"/>
                  </a:cxn>
                  <a:cxn ang="0">
                    <a:pos x="60" y="513"/>
                  </a:cxn>
                  <a:cxn ang="0">
                    <a:pos x="74" y="503"/>
                  </a:cxn>
                  <a:cxn ang="0">
                    <a:pos x="86" y="493"/>
                  </a:cxn>
                  <a:cxn ang="0">
                    <a:pos x="100" y="479"/>
                  </a:cxn>
                  <a:cxn ang="0">
                    <a:pos x="112" y="463"/>
                  </a:cxn>
                  <a:cxn ang="0">
                    <a:pos x="124" y="445"/>
                  </a:cxn>
                  <a:cxn ang="0">
                    <a:pos x="132" y="423"/>
                  </a:cxn>
                  <a:cxn ang="0">
                    <a:pos x="140" y="399"/>
                  </a:cxn>
                  <a:cxn ang="0">
                    <a:pos x="144" y="371"/>
                  </a:cxn>
                  <a:cxn ang="0">
                    <a:pos x="146" y="339"/>
                  </a:cxn>
                  <a:cxn ang="0">
                    <a:pos x="146" y="339"/>
                  </a:cxn>
                  <a:cxn ang="0">
                    <a:pos x="144" y="309"/>
                  </a:cxn>
                  <a:cxn ang="0">
                    <a:pos x="140" y="280"/>
                  </a:cxn>
                  <a:cxn ang="0">
                    <a:pos x="132" y="250"/>
                  </a:cxn>
                  <a:cxn ang="0">
                    <a:pos x="124" y="220"/>
                  </a:cxn>
                  <a:cxn ang="0">
                    <a:pos x="112" y="190"/>
                  </a:cxn>
                  <a:cxn ang="0">
                    <a:pos x="100" y="162"/>
                  </a:cxn>
                  <a:cxn ang="0">
                    <a:pos x="74" y="110"/>
                  </a:cxn>
                  <a:cxn ang="0">
                    <a:pos x="46" y="66"/>
                  </a:cxn>
                  <a:cxn ang="0">
                    <a:pos x="24" y="32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 w="146" h="535">
                    <a:moveTo>
                      <a:pt x="0" y="0"/>
                    </a:moveTo>
                    <a:lnTo>
                      <a:pt x="0" y="6"/>
                    </a:lnTo>
                    <a:lnTo>
                      <a:pt x="0" y="535"/>
                    </a:lnTo>
                    <a:lnTo>
                      <a:pt x="0" y="535"/>
                    </a:lnTo>
                    <a:lnTo>
                      <a:pt x="8" y="535"/>
                    </a:lnTo>
                    <a:lnTo>
                      <a:pt x="24" y="529"/>
                    </a:lnTo>
                    <a:lnTo>
                      <a:pt x="46" y="521"/>
                    </a:lnTo>
                    <a:lnTo>
                      <a:pt x="60" y="513"/>
                    </a:lnTo>
                    <a:lnTo>
                      <a:pt x="74" y="503"/>
                    </a:lnTo>
                    <a:lnTo>
                      <a:pt x="86" y="493"/>
                    </a:lnTo>
                    <a:lnTo>
                      <a:pt x="100" y="479"/>
                    </a:lnTo>
                    <a:lnTo>
                      <a:pt x="112" y="463"/>
                    </a:lnTo>
                    <a:lnTo>
                      <a:pt x="124" y="445"/>
                    </a:lnTo>
                    <a:lnTo>
                      <a:pt x="132" y="423"/>
                    </a:lnTo>
                    <a:lnTo>
                      <a:pt x="140" y="399"/>
                    </a:lnTo>
                    <a:lnTo>
                      <a:pt x="144" y="371"/>
                    </a:lnTo>
                    <a:lnTo>
                      <a:pt x="146" y="339"/>
                    </a:lnTo>
                    <a:lnTo>
                      <a:pt x="146" y="339"/>
                    </a:lnTo>
                    <a:lnTo>
                      <a:pt x="144" y="309"/>
                    </a:lnTo>
                    <a:lnTo>
                      <a:pt x="140" y="280"/>
                    </a:lnTo>
                    <a:lnTo>
                      <a:pt x="132" y="250"/>
                    </a:lnTo>
                    <a:lnTo>
                      <a:pt x="124" y="220"/>
                    </a:lnTo>
                    <a:lnTo>
                      <a:pt x="112" y="190"/>
                    </a:lnTo>
                    <a:lnTo>
                      <a:pt x="100" y="162"/>
                    </a:lnTo>
                    <a:lnTo>
                      <a:pt x="74" y="110"/>
                    </a:lnTo>
                    <a:lnTo>
                      <a:pt x="46" y="66"/>
                    </a:lnTo>
                    <a:lnTo>
                      <a:pt x="24" y="3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r" defTabSz="914400" rtl="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ar-SA" sz="1800" b="0" i="0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33" name="Group 132"/>
          <p:cNvGrpSpPr/>
          <p:nvPr/>
        </p:nvGrpSpPr>
        <p:grpSpPr>
          <a:xfrm>
            <a:off x="8124682" y="1842893"/>
            <a:ext cx="2672764" cy="839483"/>
            <a:chOff x="1603804" y="2274347"/>
            <a:chExt cx="2672764" cy="839483"/>
          </a:xfrm>
        </p:grpSpPr>
        <p:sp>
          <p:nvSpPr>
            <p:cNvPr id="134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Promotion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1679271" y="2559832"/>
              <a:ext cx="259729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8003659" y="5156150"/>
            <a:ext cx="2672764" cy="839483"/>
            <a:chOff x="1603804" y="2274347"/>
            <a:chExt cx="2672764" cy="839483"/>
          </a:xfrm>
        </p:grpSpPr>
        <p:sp>
          <p:nvSpPr>
            <p:cNvPr id="137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Promotion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1679271" y="2559832"/>
              <a:ext cx="2597297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8411899" y="3487578"/>
            <a:ext cx="2641584" cy="1024149"/>
            <a:chOff x="1603804" y="2274347"/>
            <a:chExt cx="2641584" cy="1024149"/>
          </a:xfrm>
        </p:grpSpPr>
        <p:sp>
          <p:nvSpPr>
            <p:cNvPr id="140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1679272" y="2559832"/>
              <a:ext cx="2566116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8400822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" grpId="0" animBg="1"/>
      <p:bldP spid="79" grpId="0" animBg="1"/>
      <p:bldP spid="80" grpId="0" animBg="1"/>
      <p:bldP spid="83" grpId="0" animBg="1"/>
      <p:bldP spid="84" grpId="0" animBg="1"/>
      <p:bldP spid="94" grpId="0"/>
      <p:bldP spid="9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3707412" y="1893383"/>
            <a:ext cx="4916204" cy="4422347"/>
            <a:chOff x="3472716" y="1692370"/>
            <a:chExt cx="5246568" cy="4719524"/>
          </a:xfrm>
        </p:grpSpPr>
        <p:sp>
          <p:nvSpPr>
            <p:cNvPr id="3" name="Freeform 2"/>
            <p:cNvSpPr>
              <a:spLocks/>
            </p:cNvSpPr>
            <p:nvPr/>
          </p:nvSpPr>
          <p:spPr bwMode="auto">
            <a:xfrm flipH="1">
              <a:off x="5395367" y="4167630"/>
              <a:ext cx="1397174" cy="2244264"/>
            </a:xfrm>
            <a:custGeom>
              <a:avLst/>
              <a:gdLst>
                <a:gd name="connsiteX0" fmla="*/ 759198 w 1653886"/>
                <a:gd name="connsiteY0" fmla="*/ 850 h 2656618"/>
                <a:gd name="connsiteX1" fmla="*/ 763881 w 1653886"/>
                <a:gd name="connsiteY1" fmla="*/ 488839 h 2656618"/>
                <a:gd name="connsiteX2" fmla="*/ 459348 w 1653886"/>
                <a:gd name="connsiteY2" fmla="*/ 298375 h 2656618"/>
                <a:gd name="connsiteX3" fmla="*/ 233486 w 1653886"/>
                <a:gd name="connsiteY3" fmla="*/ 125688 h 2656618"/>
                <a:gd name="connsiteX4" fmla="*/ 502490 w 1653886"/>
                <a:gd name="connsiteY4" fmla="*/ 735172 h 2656618"/>
                <a:gd name="connsiteX5" fmla="*/ 55842 w 1653886"/>
                <a:gd name="connsiteY5" fmla="*/ 326310 h 2656618"/>
                <a:gd name="connsiteX6" fmla="*/ 48228 w 1653886"/>
                <a:gd name="connsiteY6" fmla="*/ 514234 h 2656618"/>
                <a:gd name="connsiteX7" fmla="*/ 411130 w 1653886"/>
                <a:gd name="connsiteY7" fmla="*/ 930715 h 2656618"/>
                <a:gd name="connsiteX8" fmla="*/ 65993 w 1653886"/>
                <a:gd name="connsiteY8" fmla="*/ 750409 h 2656618"/>
                <a:gd name="connsiteX9" fmla="*/ 170042 w 1653886"/>
                <a:gd name="connsiteY9" fmla="*/ 981505 h 2656618"/>
                <a:gd name="connsiteX10" fmla="*/ 723277 w 1653886"/>
                <a:gd name="connsiteY10" fmla="*/ 1641780 h 2656618"/>
                <a:gd name="connsiteX11" fmla="*/ 671256 w 1653886"/>
                <a:gd name="connsiteY11" fmla="*/ 2645894 h 2656618"/>
                <a:gd name="connsiteX12" fmla="*/ 670238 w 1653886"/>
                <a:gd name="connsiteY12" fmla="*/ 2656618 h 2656618"/>
                <a:gd name="connsiteX13" fmla="*/ 1288826 w 1653886"/>
                <a:gd name="connsiteY13" fmla="*/ 2656618 h 2656618"/>
                <a:gd name="connsiteX14" fmla="*/ 1277268 w 1653886"/>
                <a:gd name="connsiteY14" fmla="*/ 2583272 h 2656618"/>
                <a:gd name="connsiteX15" fmla="*/ 1266361 w 1653886"/>
                <a:gd name="connsiteY15" fmla="*/ 1331959 h 2656618"/>
                <a:gd name="connsiteX16" fmla="*/ 1652103 w 1653886"/>
                <a:gd name="connsiteY16" fmla="*/ 430430 h 2656618"/>
                <a:gd name="connsiteX17" fmla="*/ 1459232 w 1653886"/>
                <a:gd name="connsiteY17" fmla="*/ 471062 h 2656618"/>
                <a:gd name="connsiteX18" fmla="*/ 1098868 w 1653886"/>
                <a:gd name="connsiteY18" fmla="*/ 732633 h 2656618"/>
                <a:gd name="connsiteX19" fmla="*/ 794335 w 1653886"/>
                <a:gd name="connsiteY19" fmla="*/ 8870 h 2656618"/>
                <a:gd name="connsiteX20" fmla="*/ 759198 w 1653886"/>
                <a:gd name="connsiteY20" fmla="*/ 850 h 265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53886" h="2656618">
                  <a:moveTo>
                    <a:pt x="759198" y="850"/>
                  </a:moveTo>
                  <a:cubicBezTo>
                    <a:pt x="692269" y="17203"/>
                    <a:pt x="726132" y="266631"/>
                    <a:pt x="763881" y="488839"/>
                  </a:cubicBezTo>
                  <a:cubicBezTo>
                    <a:pt x="807024" y="740251"/>
                    <a:pt x="593850" y="600578"/>
                    <a:pt x="459348" y="298375"/>
                  </a:cubicBezTo>
                  <a:cubicBezTo>
                    <a:pt x="324846" y="-3827"/>
                    <a:pt x="246175" y="82516"/>
                    <a:pt x="233486" y="125688"/>
                  </a:cubicBezTo>
                  <a:cubicBezTo>
                    <a:pt x="218259" y="168860"/>
                    <a:pt x="525330" y="707237"/>
                    <a:pt x="502490" y="735172"/>
                  </a:cubicBezTo>
                  <a:cubicBezTo>
                    <a:pt x="482188" y="760567"/>
                    <a:pt x="93908" y="313612"/>
                    <a:pt x="55842" y="326310"/>
                  </a:cubicBezTo>
                  <a:cubicBezTo>
                    <a:pt x="20313" y="339007"/>
                    <a:pt x="-45669" y="374561"/>
                    <a:pt x="48228" y="514234"/>
                  </a:cubicBezTo>
                  <a:cubicBezTo>
                    <a:pt x="139588" y="656447"/>
                    <a:pt x="428895" y="892622"/>
                    <a:pt x="411130" y="930715"/>
                  </a:cubicBezTo>
                  <a:cubicBezTo>
                    <a:pt x="393366" y="971347"/>
                    <a:pt x="152277" y="755488"/>
                    <a:pt x="65993" y="750409"/>
                  </a:cubicBezTo>
                  <a:cubicBezTo>
                    <a:pt x="-22829" y="745330"/>
                    <a:pt x="12700" y="869767"/>
                    <a:pt x="170042" y="981505"/>
                  </a:cubicBezTo>
                  <a:cubicBezTo>
                    <a:pt x="327384" y="1093244"/>
                    <a:pt x="710588" y="1217680"/>
                    <a:pt x="723277" y="1641780"/>
                  </a:cubicBezTo>
                  <a:cubicBezTo>
                    <a:pt x="732001" y="1933348"/>
                    <a:pt x="695144" y="2389360"/>
                    <a:pt x="671256" y="2645894"/>
                  </a:cubicBezTo>
                  <a:lnTo>
                    <a:pt x="670238" y="2656618"/>
                  </a:lnTo>
                  <a:lnTo>
                    <a:pt x="1288826" y="2656618"/>
                  </a:lnTo>
                  <a:lnTo>
                    <a:pt x="1277268" y="2583272"/>
                  </a:lnTo>
                  <a:cubicBezTo>
                    <a:pt x="1221841" y="2210562"/>
                    <a:pt x="1177856" y="1703363"/>
                    <a:pt x="1266361" y="1331959"/>
                  </a:cubicBezTo>
                  <a:cubicBezTo>
                    <a:pt x="1426241" y="669145"/>
                    <a:pt x="1677481" y="532011"/>
                    <a:pt x="1652103" y="430430"/>
                  </a:cubicBezTo>
                  <a:cubicBezTo>
                    <a:pt x="1629263" y="328849"/>
                    <a:pt x="1499836" y="377100"/>
                    <a:pt x="1459232" y="471062"/>
                  </a:cubicBezTo>
                  <a:cubicBezTo>
                    <a:pt x="1418628" y="562485"/>
                    <a:pt x="1253672" y="765646"/>
                    <a:pt x="1098868" y="732633"/>
                  </a:cubicBezTo>
                  <a:cubicBezTo>
                    <a:pt x="946601" y="699619"/>
                    <a:pt x="905997" y="69819"/>
                    <a:pt x="794335" y="8870"/>
                  </a:cubicBezTo>
                  <a:cubicBezTo>
                    <a:pt x="780377" y="934"/>
                    <a:pt x="768759" y="-1486"/>
                    <a:pt x="759198" y="850"/>
                  </a:cubicBez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id-ID"/>
            </a:p>
          </p:txBody>
        </p:sp>
        <p:sp>
          <p:nvSpPr>
            <p:cNvPr id="4" name="Freeform 67"/>
            <p:cNvSpPr>
              <a:spLocks/>
            </p:cNvSpPr>
            <p:nvPr/>
          </p:nvSpPr>
          <p:spPr bwMode="auto">
            <a:xfrm rot="1883109">
              <a:off x="3472716" y="3077532"/>
              <a:ext cx="1975673" cy="1969537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7"/>
            <p:cNvSpPr>
              <a:spLocks/>
            </p:cNvSpPr>
            <p:nvPr/>
          </p:nvSpPr>
          <p:spPr bwMode="auto">
            <a:xfrm rot="4961872">
              <a:off x="4339838" y="2042516"/>
              <a:ext cx="2397282" cy="2389837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7"/>
            <p:cNvSpPr>
              <a:spLocks/>
            </p:cNvSpPr>
            <p:nvPr/>
          </p:nvSpPr>
          <p:spPr bwMode="auto">
            <a:xfrm rot="7696778">
              <a:off x="5819972" y="2184633"/>
              <a:ext cx="2112165" cy="2105606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7"/>
            <p:cNvSpPr>
              <a:spLocks/>
            </p:cNvSpPr>
            <p:nvPr/>
          </p:nvSpPr>
          <p:spPr bwMode="auto">
            <a:xfrm rot="10345882">
              <a:off x="6798191" y="3266787"/>
              <a:ext cx="1921093" cy="1915127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7"/>
            <p:cNvSpPr>
              <a:spLocks/>
            </p:cNvSpPr>
            <p:nvPr/>
          </p:nvSpPr>
          <p:spPr bwMode="auto">
            <a:xfrm rot="12440007">
              <a:off x="6858380" y="4596385"/>
              <a:ext cx="1424405" cy="1419981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7"/>
            <p:cNvSpPr>
              <a:spLocks/>
            </p:cNvSpPr>
            <p:nvPr/>
          </p:nvSpPr>
          <p:spPr bwMode="auto">
            <a:xfrm rot="20954305">
              <a:off x="3963464" y="4429907"/>
              <a:ext cx="1424405" cy="1419981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7"/>
            <p:cNvSpPr>
              <a:spLocks/>
            </p:cNvSpPr>
            <p:nvPr/>
          </p:nvSpPr>
          <p:spPr bwMode="auto">
            <a:xfrm rot="2241606">
              <a:off x="3489891" y="2406325"/>
              <a:ext cx="1187759" cy="1184070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7"/>
            <p:cNvSpPr>
              <a:spLocks/>
            </p:cNvSpPr>
            <p:nvPr/>
          </p:nvSpPr>
          <p:spPr bwMode="auto">
            <a:xfrm rot="6355571">
              <a:off x="5654693" y="1694215"/>
              <a:ext cx="1187759" cy="1184070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67"/>
            <p:cNvSpPr>
              <a:spLocks/>
            </p:cNvSpPr>
            <p:nvPr/>
          </p:nvSpPr>
          <p:spPr bwMode="auto">
            <a:xfrm rot="9774375">
              <a:off x="7378684" y="2652032"/>
              <a:ext cx="1187759" cy="1184070"/>
            </a:xfrm>
            <a:custGeom>
              <a:avLst/>
              <a:gdLst>
                <a:gd name="T0" fmla="*/ 270 w 270"/>
                <a:gd name="T1" fmla="*/ 138 h 269"/>
                <a:gd name="T2" fmla="*/ 0 w 270"/>
                <a:gd name="T3" fmla="*/ 187 h 269"/>
                <a:gd name="T4" fmla="*/ 262 w 270"/>
                <a:gd name="T5" fmla="*/ 117 h 269"/>
                <a:gd name="T6" fmla="*/ 119 w 270"/>
                <a:gd name="T7" fmla="*/ 152 h 269"/>
                <a:gd name="T8" fmla="*/ 270 w 270"/>
                <a:gd name="T9" fmla="*/ 13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0" h="269">
                  <a:moveTo>
                    <a:pt x="270" y="138"/>
                  </a:moveTo>
                  <a:cubicBezTo>
                    <a:pt x="270" y="138"/>
                    <a:pt x="186" y="269"/>
                    <a:pt x="0" y="187"/>
                  </a:cubicBezTo>
                  <a:cubicBezTo>
                    <a:pt x="0" y="187"/>
                    <a:pt x="94" y="0"/>
                    <a:pt x="262" y="117"/>
                  </a:cubicBezTo>
                  <a:cubicBezTo>
                    <a:pt x="262" y="117"/>
                    <a:pt x="165" y="153"/>
                    <a:pt x="119" y="152"/>
                  </a:cubicBezTo>
                  <a:cubicBezTo>
                    <a:pt x="119" y="152"/>
                    <a:pt x="224" y="164"/>
                    <a:pt x="270" y="13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0" y="5996489"/>
            <a:ext cx="12224825" cy="1307723"/>
            <a:chOff x="0" y="5996489"/>
            <a:chExt cx="12224825" cy="1307723"/>
          </a:xfrm>
        </p:grpSpPr>
        <p:sp>
          <p:nvSpPr>
            <p:cNvPr id="40" name="Rectangle 1"/>
            <p:cNvSpPr/>
            <p:nvPr/>
          </p:nvSpPr>
          <p:spPr>
            <a:xfrm>
              <a:off x="0" y="6257824"/>
              <a:ext cx="12224825" cy="1046388"/>
            </a:xfrm>
            <a:custGeom>
              <a:avLst/>
              <a:gdLst>
                <a:gd name="connsiteX0" fmla="*/ 0 w 12192000"/>
                <a:gd name="connsiteY0" fmla="*/ 0 h 948519"/>
                <a:gd name="connsiteX1" fmla="*/ 12192000 w 12192000"/>
                <a:gd name="connsiteY1" fmla="*/ 0 h 948519"/>
                <a:gd name="connsiteX2" fmla="*/ 12192000 w 12192000"/>
                <a:gd name="connsiteY2" fmla="*/ 948519 h 948519"/>
                <a:gd name="connsiteX3" fmla="*/ 0 w 12192000"/>
                <a:gd name="connsiteY3" fmla="*/ 948519 h 948519"/>
                <a:gd name="connsiteX4" fmla="*/ 0 w 12192000"/>
                <a:gd name="connsiteY4" fmla="*/ 0 h 948519"/>
                <a:gd name="connsiteX0" fmla="*/ 0 w 12192000"/>
                <a:gd name="connsiteY0" fmla="*/ 0 h 948519"/>
                <a:gd name="connsiteX1" fmla="*/ 1337481 w 12192000"/>
                <a:gd name="connsiteY1" fmla="*/ 0 h 948519"/>
                <a:gd name="connsiteX2" fmla="*/ 12192000 w 12192000"/>
                <a:gd name="connsiteY2" fmla="*/ 0 h 948519"/>
                <a:gd name="connsiteX3" fmla="*/ 12192000 w 12192000"/>
                <a:gd name="connsiteY3" fmla="*/ 948519 h 948519"/>
                <a:gd name="connsiteX4" fmla="*/ 0 w 12192000"/>
                <a:gd name="connsiteY4" fmla="*/ 948519 h 948519"/>
                <a:gd name="connsiteX5" fmla="*/ 0 w 12192000"/>
                <a:gd name="connsiteY5" fmla="*/ 0 h 948519"/>
                <a:gd name="connsiteX0" fmla="*/ 0 w 12192000"/>
                <a:gd name="connsiteY0" fmla="*/ 286603 h 1235122"/>
                <a:gd name="connsiteX1" fmla="*/ 1023582 w 12192000"/>
                <a:gd name="connsiteY1" fmla="*/ 0 h 1235122"/>
                <a:gd name="connsiteX2" fmla="*/ 12192000 w 12192000"/>
                <a:gd name="connsiteY2" fmla="*/ 286603 h 1235122"/>
                <a:gd name="connsiteX3" fmla="*/ 12192000 w 12192000"/>
                <a:gd name="connsiteY3" fmla="*/ 1235122 h 1235122"/>
                <a:gd name="connsiteX4" fmla="*/ 0 w 12192000"/>
                <a:gd name="connsiteY4" fmla="*/ 1235122 h 1235122"/>
                <a:gd name="connsiteX5" fmla="*/ 0 w 12192000"/>
                <a:gd name="connsiteY5" fmla="*/ 286603 h 1235122"/>
                <a:gd name="connsiteX0" fmla="*/ 0 w 12192000"/>
                <a:gd name="connsiteY0" fmla="*/ 286603 h 1235122"/>
                <a:gd name="connsiteX1" fmla="*/ 1023582 w 12192000"/>
                <a:gd name="connsiteY1" fmla="*/ 0 h 1235122"/>
                <a:gd name="connsiteX2" fmla="*/ 12192000 w 12192000"/>
                <a:gd name="connsiteY2" fmla="*/ 286603 h 1235122"/>
                <a:gd name="connsiteX3" fmla="*/ 12192000 w 12192000"/>
                <a:gd name="connsiteY3" fmla="*/ 1235122 h 1235122"/>
                <a:gd name="connsiteX4" fmla="*/ 0 w 12192000"/>
                <a:gd name="connsiteY4" fmla="*/ 1235122 h 1235122"/>
                <a:gd name="connsiteX5" fmla="*/ 0 w 12192000"/>
                <a:gd name="connsiteY5" fmla="*/ 286603 h 1235122"/>
                <a:gd name="connsiteX0" fmla="*/ 0 w 12192000"/>
                <a:gd name="connsiteY0" fmla="*/ 286603 h 1235122"/>
                <a:gd name="connsiteX1" fmla="*/ 1023582 w 12192000"/>
                <a:gd name="connsiteY1" fmla="*/ 0 h 1235122"/>
                <a:gd name="connsiteX2" fmla="*/ 5336275 w 12192000"/>
                <a:gd name="connsiteY2" fmla="*/ 81886 h 1235122"/>
                <a:gd name="connsiteX3" fmla="*/ 12192000 w 12192000"/>
                <a:gd name="connsiteY3" fmla="*/ 286603 h 1235122"/>
                <a:gd name="connsiteX4" fmla="*/ 12192000 w 12192000"/>
                <a:gd name="connsiteY4" fmla="*/ 1235122 h 1235122"/>
                <a:gd name="connsiteX5" fmla="*/ 0 w 12192000"/>
                <a:gd name="connsiteY5" fmla="*/ 1235122 h 1235122"/>
                <a:gd name="connsiteX6" fmla="*/ 0 w 12192000"/>
                <a:gd name="connsiteY6" fmla="*/ 286603 h 1235122"/>
                <a:gd name="connsiteX0" fmla="*/ 0 w 12192000"/>
                <a:gd name="connsiteY0" fmla="*/ 382138 h 1330657"/>
                <a:gd name="connsiteX1" fmla="*/ 1023582 w 12192000"/>
                <a:gd name="connsiteY1" fmla="*/ 95535 h 1330657"/>
                <a:gd name="connsiteX2" fmla="*/ 5336275 w 12192000"/>
                <a:gd name="connsiteY2" fmla="*/ 0 h 1330657"/>
                <a:gd name="connsiteX3" fmla="*/ 12192000 w 12192000"/>
                <a:gd name="connsiteY3" fmla="*/ 382138 h 1330657"/>
                <a:gd name="connsiteX4" fmla="*/ 12192000 w 12192000"/>
                <a:gd name="connsiteY4" fmla="*/ 1330657 h 1330657"/>
                <a:gd name="connsiteX5" fmla="*/ 0 w 12192000"/>
                <a:gd name="connsiteY5" fmla="*/ 1330657 h 1330657"/>
                <a:gd name="connsiteX6" fmla="*/ 0 w 12192000"/>
                <a:gd name="connsiteY6" fmla="*/ 382138 h 1330657"/>
                <a:gd name="connsiteX0" fmla="*/ 0 w 12192000"/>
                <a:gd name="connsiteY0" fmla="*/ 383955 h 1332474"/>
                <a:gd name="connsiteX1" fmla="*/ 1023582 w 12192000"/>
                <a:gd name="connsiteY1" fmla="*/ 97352 h 1332474"/>
                <a:gd name="connsiteX2" fmla="*/ 5336275 w 12192000"/>
                <a:gd name="connsiteY2" fmla="*/ 1817 h 1332474"/>
                <a:gd name="connsiteX3" fmla="*/ 8434316 w 12192000"/>
                <a:gd name="connsiteY3" fmla="*/ 165591 h 1332474"/>
                <a:gd name="connsiteX4" fmla="*/ 12192000 w 12192000"/>
                <a:gd name="connsiteY4" fmla="*/ 383955 h 1332474"/>
                <a:gd name="connsiteX5" fmla="*/ 12192000 w 12192000"/>
                <a:gd name="connsiteY5" fmla="*/ 1332474 h 1332474"/>
                <a:gd name="connsiteX6" fmla="*/ 0 w 12192000"/>
                <a:gd name="connsiteY6" fmla="*/ 1332474 h 1332474"/>
                <a:gd name="connsiteX7" fmla="*/ 0 w 12192000"/>
                <a:gd name="connsiteY7" fmla="*/ 383955 h 1332474"/>
                <a:gd name="connsiteX0" fmla="*/ 0 w 12192000"/>
                <a:gd name="connsiteY0" fmla="*/ 423080 h 1371599"/>
                <a:gd name="connsiteX1" fmla="*/ 1023582 w 12192000"/>
                <a:gd name="connsiteY1" fmla="*/ 136477 h 1371599"/>
                <a:gd name="connsiteX2" fmla="*/ 5336275 w 12192000"/>
                <a:gd name="connsiteY2" fmla="*/ 40942 h 1371599"/>
                <a:gd name="connsiteX3" fmla="*/ 8284191 w 12192000"/>
                <a:gd name="connsiteY3" fmla="*/ 0 h 1371599"/>
                <a:gd name="connsiteX4" fmla="*/ 12192000 w 12192000"/>
                <a:gd name="connsiteY4" fmla="*/ 423080 h 1371599"/>
                <a:gd name="connsiteX5" fmla="*/ 12192000 w 12192000"/>
                <a:gd name="connsiteY5" fmla="*/ 1371599 h 1371599"/>
                <a:gd name="connsiteX6" fmla="*/ 0 w 12192000"/>
                <a:gd name="connsiteY6" fmla="*/ 1371599 h 1371599"/>
                <a:gd name="connsiteX7" fmla="*/ 0 w 12192000"/>
                <a:gd name="connsiteY7" fmla="*/ 423080 h 1371599"/>
                <a:gd name="connsiteX0" fmla="*/ 0 w 12192000"/>
                <a:gd name="connsiteY0" fmla="*/ 423080 h 1371599"/>
                <a:gd name="connsiteX1" fmla="*/ 1023582 w 12192000"/>
                <a:gd name="connsiteY1" fmla="*/ 136477 h 1371599"/>
                <a:gd name="connsiteX2" fmla="*/ 5336275 w 12192000"/>
                <a:gd name="connsiteY2" fmla="*/ 40942 h 1371599"/>
                <a:gd name="connsiteX3" fmla="*/ 8284191 w 12192000"/>
                <a:gd name="connsiteY3" fmla="*/ 0 h 1371599"/>
                <a:gd name="connsiteX4" fmla="*/ 10222173 w 12192000"/>
                <a:gd name="connsiteY4" fmla="*/ 218365 h 1371599"/>
                <a:gd name="connsiteX5" fmla="*/ 12192000 w 12192000"/>
                <a:gd name="connsiteY5" fmla="*/ 423080 h 1371599"/>
                <a:gd name="connsiteX6" fmla="*/ 12192000 w 12192000"/>
                <a:gd name="connsiteY6" fmla="*/ 1371599 h 1371599"/>
                <a:gd name="connsiteX7" fmla="*/ 0 w 12192000"/>
                <a:gd name="connsiteY7" fmla="*/ 1371599 h 1371599"/>
                <a:gd name="connsiteX8" fmla="*/ 0 w 12192000"/>
                <a:gd name="connsiteY8" fmla="*/ 423080 h 1371599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92000 w 12192000"/>
                <a:gd name="connsiteY5" fmla="*/ 532261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78352 w 12192000"/>
                <a:gd name="connsiteY5" fmla="*/ 272953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78352 w 12192000"/>
                <a:gd name="connsiteY5" fmla="*/ 272953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78352 w 12192000"/>
                <a:gd name="connsiteY5" fmla="*/ 272953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78352 w 12192000"/>
                <a:gd name="connsiteY5" fmla="*/ 272953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2261 h 1480780"/>
                <a:gd name="connsiteX1" fmla="*/ 1023582 w 12192000"/>
                <a:gd name="connsiteY1" fmla="*/ 245658 h 1480780"/>
                <a:gd name="connsiteX2" fmla="*/ 5336275 w 12192000"/>
                <a:gd name="connsiteY2" fmla="*/ 150123 h 1480780"/>
                <a:gd name="connsiteX3" fmla="*/ 8284191 w 12192000"/>
                <a:gd name="connsiteY3" fmla="*/ 109181 h 1480780"/>
                <a:gd name="connsiteX4" fmla="*/ 11395880 w 12192000"/>
                <a:gd name="connsiteY4" fmla="*/ 0 h 1480780"/>
                <a:gd name="connsiteX5" fmla="*/ 12178352 w 12192000"/>
                <a:gd name="connsiteY5" fmla="*/ 272953 h 1480780"/>
                <a:gd name="connsiteX6" fmla="*/ 12192000 w 12192000"/>
                <a:gd name="connsiteY6" fmla="*/ 1480780 h 1480780"/>
                <a:gd name="connsiteX7" fmla="*/ 0 w 12192000"/>
                <a:gd name="connsiteY7" fmla="*/ 1480780 h 1480780"/>
                <a:gd name="connsiteX8" fmla="*/ 0 w 12192000"/>
                <a:gd name="connsiteY8" fmla="*/ 532261 h 1480780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8284191 w 12192000"/>
                <a:gd name="connsiteY3" fmla="*/ 110286 h 1481885"/>
                <a:gd name="connsiteX4" fmla="*/ 11395880 w 12192000"/>
                <a:gd name="connsiteY4" fmla="*/ 1105 h 1481885"/>
                <a:gd name="connsiteX5" fmla="*/ 12178352 w 12192000"/>
                <a:gd name="connsiteY5" fmla="*/ 274058 h 1481885"/>
                <a:gd name="connsiteX6" fmla="*/ 12192000 w 12192000"/>
                <a:gd name="connsiteY6" fmla="*/ 1481885 h 1481885"/>
                <a:gd name="connsiteX7" fmla="*/ 0 w 12192000"/>
                <a:gd name="connsiteY7" fmla="*/ 1481885 h 1481885"/>
                <a:gd name="connsiteX8" fmla="*/ 0 w 12192000"/>
                <a:gd name="connsiteY8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8284191 w 12192000"/>
                <a:gd name="connsiteY3" fmla="*/ 110286 h 1481885"/>
                <a:gd name="connsiteX4" fmla="*/ 11395880 w 12192000"/>
                <a:gd name="connsiteY4" fmla="*/ 1105 h 1481885"/>
                <a:gd name="connsiteX5" fmla="*/ 12178352 w 12192000"/>
                <a:gd name="connsiteY5" fmla="*/ 274058 h 1481885"/>
                <a:gd name="connsiteX6" fmla="*/ 12192000 w 12192000"/>
                <a:gd name="connsiteY6" fmla="*/ 1481885 h 1481885"/>
                <a:gd name="connsiteX7" fmla="*/ 0 w 12192000"/>
                <a:gd name="connsiteY7" fmla="*/ 1481885 h 1481885"/>
                <a:gd name="connsiteX8" fmla="*/ 0 w 12192000"/>
                <a:gd name="connsiteY8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8448530 w 12192000"/>
                <a:gd name="connsiteY3" fmla="*/ 122927 h 1481885"/>
                <a:gd name="connsiteX4" fmla="*/ 11395880 w 12192000"/>
                <a:gd name="connsiteY4" fmla="*/ 1105 h 1481885"/>
                <a:gd name="connsiteX5" fmla="*/ 12178352 w 12192000"/>
                <a:gd name="connsiteY5" fmla="*/ 274058 h 1481885"/>
                <a:gd name="connsiteX6" fmla="*/ 12192000 w 12192000"/>
                <a:gd name="connsiteY6" fmla="*/ 1481885 h 1481885"/>
                <a:gd name="connsiteX7" fmla="*/ 0 w 12192000"/>
                <a:gd name="connsiteY7" fmla="*/ 1481885 h 1481885"/>
                <a:gd name="connsiteX8" fmla="*/ 0 w 12192000"/>
                <a:gd name="connsiteY8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8448530 w 12192000"/>
                <a:gd name="connsiteY3" fmla="*/ 122927 h 1481885"/>
                <a:gd name="connsiteX4" fmla="*/ 11395880 w 12192000"/>
                <a:gd name="connsiteY4" fmla="*/ 1105 h 1481885"/>
                <a:gd name="connsiteX5" fmla="*/ 12178352 w 12192000"/>
                <a:gd name="connsiteY5" fmla="*/ 274058 h 1481885"/>
                <a:gd name="connsiteX6" fmla="*/ 12192000 w 12192000"/>
                <a:gd name="connsiteY6" fmla="*/ 1481885 h 1481885"/>
                <a:gd name="connsiteX7" fmla="*/ 0 w 12192000"/>
                <a:gd name="connsiteY7" fmla="*/ 1481885 h 1481885"/>
                <a:gd name="connsiteX8" fmla="*/ 0 w 12192000"/>
                <a:gd name="connsiteY8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89917 w 12192000"/>
                <a:gd name="connsiteY3" fmla="*/ 85005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023582 w 12192000"/>
                <a:gd name="connsiteY1" fmla="*/ 246763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284839 w 12192000"/>
                <a:gd name="connsiteY1" fmla="*/ 221480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0 w 12192000"/>
                <a:gd name="connsiteY0" fmla="*/ 533366 h 1481885"/>
                <a:gd name="connsiteX1" fmla="*/ 1284839 w 12192000"/>
                <a:gd name="connsiteY1" fmla="*/ 221480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0 w 12192000"/>
                <a:gd name="connsiteY9" fmla="*/ 533366 h 1481885"/>
                <a:gd name="connsiteX0" fmla="*/ 4214 w 12192000"/>
                <a:gd name="connsiteY0" fmla="*/ 478586 h 1481885"/>
                <a:gd name="connsiteX1" fmla="*/ 1284839 w 12192000"/>
                <a:gd name="connsiteY1" fmla="*/ 221480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4214 w 12192000"/>
                <a:gd name="connsiteY9" fmla="*/ 478586 h 1481885"/>
                <a:gd name="connsiteX0" fmla="*/ 4214 w 12192000"/>
                <a:gd name="connsiteY0" fmla="*/ 478586 h 1481885"/>
                <a:gd name="connsiteX1" fmla="*/ 1284839 w 12192000"/>
                <a:gd name="connsiteY1" fmla="*/ 221480 h 1481885"/>
                <a:gd name="connsiteX2" fmla="*/ 5336275 w 12192000"/>
                <a:gd name="connsiteY2" fmla="*/ 151228 h 1481885"/>
                <a:gd name="connsiteX3" fmla="*/ 7205641 w 12192000"/>
                <a:gd name="connsiteY3" fmla="*/ 325193 h 1481885"/>
                <a:gd name="connsiteX4" fmla="*/ 8448530 w 12192000"/>
                <a:gd name="connsiteY4" fmla="*/ 122927 h 1481885"/>
                <a:gd name="connsiteX5" fmla="*/ 11395880 w 12192000"/>
                <a:gd name="connsiteY5" fmla="*/ 1105 h 1481885"/>
                <a:gd name="connsiteX6" fmla="*/ 12178352 w 12192000"/>
                <a:gd name="connsiteY6" fmla="*/ 274058 h 1481885"/>
                <a:gd name="connsiteX7" fmla="*/ 12192000 w 12192000"/>
                <a:gd name="connsiteY7" fmla="*/ 1481885 h 1481885"/>
                <a:gd name="connsiteX8" fmla="*/ 0 w 12192000"/>
                <a:gd name="connsiteY8" fmla="*/ 1481885 h 1481885"/>
                <a:gd name="connsiteX9" fmla="*/ 4214 w 12192000"/>
                <a:gd name="connsiteY9" fmla="*/ 478586 h 148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92000" h="1481885">
                  <a:moveTo>
                    <a:pt x="4214" y="478586"/>
                  </a:moveTo>
                  <a:cubicBezTo>
                    <a:pt x="320126" y="332486"/>
                    <a:pt x="396162" y="276040"/>
                    <a:pt x="1284839" y="221480"/>
                  </a:cubicBezTo>
                  <a:cubicBezTo>
                    <a:pt x="2173516" y="166920"/>
                    <a:pt x="3756730" y="426804"/>
                    <a:pt x="5336275" y="151228"/>
                  </a:cubicBezTo>
                  <a:cubicBezTo>
                    <a:pt x="6102666" y="53304"/>
                    <a:pt x="6519312" y="212425"/>
                    <a:pt x="7205641" y="325193"/>
                  </a:cubicBezTo>
                  <a:cubicBezTo>
                    <a:pt x="7736991" y="392111"/>
                    <a:pt x="7764203" y="136910"/>
                    <a:pt x="8448530" y="122927"/>
                  </a:cubicBezTo>
                  <a:cubicBezTo>
                    <a:pt x="9397269" y="322507"/>
                    <a:pt x="9996261" y="117562"/>
                    <a:pt x="11395880" y="1105"/>
                  </a:cubicBezTo>
                  <a:cubicBezTo>
                    <a:pt x="11728339" y="-9043"/>
                    <a:pt x="11888031" y="48231"/>
                    <a:pt x="12178352" y="274058"/>
                  </a:cubicBezTo>
                  <a:lnTo>
                    <a:pt x="12192000" y="1481885"/>
                  </a:lnTo>
                  <a:lnTo>
                    <a:pt x="0" y="1481885"/>
                  </a:lnTo>
                  <a:cubicBezTo>
                    <a:pt x="1405" y="1147452"/>
                    <a:pt x="2809" y="813019"/>
                    <a:pt x="4214" y="4785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4633047" y="5996489"/>
              <a:ext cx="2735460" cy="728933"/>
              <a:chOff x="4749462" y="6145275"/>
              <a:chExt cx="2735460" cy="728933"/>
            </a:xfrm>
          </p:grpSpPr>
          <p:sp>
            <p:nvSpPr>
              <p:cNvPr id="34" name="Rectangle 16"/>
              <p:cNvSpPr/>
              <p:nvPr/>
            </p:nvSpPr>
            <p:spPr>
              <a:xfrm>
                <a:off x="4749462" y="6161487"/>
                <a:ext cx="2735460" cy="712721"/>
              </a:xfrm>
              <a:custGeom>
                <a:avLst/>
                <a:gdLst>
                  <a:gd name="connsiteX0" fmla="*/ 0 w 2735460"/>
                  <a:gd name="connsiteY0" fmla="*/ 0 h 605118"/>
                  <a:gd name="connsiteX1" fmla="*/ 2735460 w 2735460"/>
                  <a:gd name="connsiteY1" fmla="*/ 0 h 605118"/>
                  <a:gd name="connsiteX2" fmla="*/ 2735460 w 2735460"/>
                  <a:gd name="connsiteY2" fmla="*/ 605118 h 605118"/>
                  <a:gd name="connsiteX3" fmla="*/ 0 w 2735460"/>
                  <a:gd name="connsiteY3" fmla="*/ 605118 h 605118"/>
                  <a:gd name="connsiteX4" fmla="*/ 0 w 2735460"/>
                  <a:gd name="connsiteY4" fmla="*/ 0 h 605118"/>
                  <a:gd name="connsiteX0" fmla="*/ 0 w 2735460"/>
                  <a:gd name="connsiteY0" fmla="*/ 0 h 605118"/>
                  <a:gd name="connsiteX1" fmla="*/ 2735460 w 2735460"/>
                  <a:gd name="connsiteY1" fmla="*/ 605118 h 605118"/>
                  <a:gd name="connsiteX2" fmla="*/ 0 w 2735460"/>
                  <a:gd name="connsiteY2" fmla="*/ 605118 h 605118"/>
                  <a:gd name="connsiteX3" fmla="*/ 0 w 2735460"/>
                  <a:gd name="connsiteY3" fmla="*/ 0 h 605118"/>
                  <a:gd name="connsiteX0" fmla="*/ 0 w 2735460"/>
                  <a:gd name="connsiteY0" fmla="*/ 0 h 605118"/>
                  <a:gd name="connsiteX1" fmla="*/ 1344705 w 2735460"/>
                  <a:gd name="connsiteY1" fmla="*/ 282389 h 605118"/>
                  <a:gd name="connsiteX2" fmla="*/ 2735460 w 2735460"/>
                  <a:gd name="connsiteY2" fmla="*/ 605118 h 605118"/>
                  <a:gd name="connsiteX3" fmla="*/ 0 w 2735460"/>
                  <a:gd name="connsiteY3" fmla="*/ 605118 h 605118"/>
                  <a:gd name="connsiteX4" fmla="*/ 0 w 2735460"/>
                  <a:gd name="connsiteY4" fmla="*/ 0 h 605118"/>
                  <a:gd name="connsiteX0" fmla="*/ 0 w 2735460"/>
                  <a:gd name="connsiteY0" fmla="*/ 322729 h 322729"/>
                  <a:gd name="connsiteX1" fmla="*/ 1344705 w 2735460"/>
                  <a:gd name="connsiteY1" fmla="*/ 0 h 322729"/>
                  <a:gd name="connsiteX2" fmla="*/ 2735460 w 2735460"/>
                  <a:gd name="connsiteY2" fmla="*/ 322729 h 322729"/>
                  <a:gd name="connsiteX3" fmla="*/ 0 w 2735460"/>
                  <a:gd name="connsiteY3" fmla="*/ 322729 h 322729"/>
                  <a:gd name="connsiteX0" fmla="*/ 0 w 2735460"/>
                  <a:gd name="connsiteY0" fmla="*/ 510988 h 510988"/>
                  <a:gd name="connsiteX1" fmla="*/ 1492623 w 2735460"/>
                  <a:gd name="connsiteY1" fmla="*/ 0 h 510988"/>
                  <a:gd name="connsiteX2" fmla="*/ 2735460 w 2735460"/>
                  <a:gd name="connsiteY2" fmla="*/ 510988 h 510988"/>
                  <a:gd name="connsiteX3" fmla="*/ 0 w 2735460"/>
                  <a:gd name="connsiteY3" fmla="*/ 510988 h 510988"/>
                  <a:gd name="connsiteX0" fmla="*/ 0 w 2735460"/>
                  <a:gd name="connsiteY0" fmla="*/ 510988 h 510988"/>
                  <a:gd name="connsiteX1" fmla="*/ 1492623 w 2735460"/>
                  <a:gd name="connsiteY1" fmla="*/ 0 h 510988"/>
                  <a:gd name="connsiteX2" fmla="*/ 2735460 w 2735460"/>
                  <a:gd name="connsiteY2" fmla="*/ 510988 h 510988"/>
                  <a:gd name="connsiteX3" fmla="*/ 0 w 2735460"/>
                  <a:gd name="connsiteY3" fmla="*/ 510988 h 510988"/>
                  <a:gd name="connsiteX0" fmla="*/ 0 w 2735460"/>
                  <a:gd name="connsiteY0" fmla="*/ 511031 h 511031"/>
                  <a:gd name="connsiteX1" fmla="*/ 1492623 w 2735460"/>
                  <a:gd name="connsiteY1" fmla="*/ 43 h 511031"/>
                  <a:gd name="connsiteX2" fmla="*/ 2735460 w 2735460"/>
                  <a:gd name="connsiteY2" fmla="*/ 511031 h 511031"/>
                  <a:gd name="connsiteX3" fmla="*/ 0 w 2735460"/>
                  <a:gd name="connsiteY3" fmla="*/ 511031 h 511031"/>
                  <a:gd name="connsiteX0" fmla="*/ 0 w 2735460"/>
                  <a:gd name="connsiteY0" fmla="*/ 685828 h 685828"/>
                  <a:gd name="connsiteX1" fmla="*/ 1519517 w 2735460"/>
                  <a:gd name="connsiteY1" fmla="*/ 28 h 685828"/>
                  <a:gd name="connsiteX2" fmla="*/ 2735460 w 2735460"/>
                  <a:gd name="connsiteY2" fmla="*/ 685828 h 685828"/>
                  <a:gd name="connsiteX3" fmla="*/ 0 w 2735460"/>
                  <a:gd name="connsiteY3" fmla="*/ 685828 h 685828"/>
                  <a:gd name="connsiteX0" fmla="*/ 0 w 2735460"/>
                  <a:gd name="connsiteY0" fmla="*/ 712721 h 712721"/>
                  <a:gd name="connsiteX1" fmla="*/ 1519517 w 2735460"/>
                  <a:gd name="connsiteY1" fmla="*/ 27 h 712721"/>
                  <a:gd name="connsiteX2" fmla="*/ 2735460 w 2735460"/>
                  <a:gd name="connsiteY2" fmla="*/ 712721 h 712721"/>
                  <a:gd name="connsiteX3" fmla="*/ 0 w 2735460"/>
                  <a:gd name="connsiteY3" fmla="*/ 712721 h 712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35460" h="712721">
                    <a:moveTo>
                      <a:pt x="0" y="712721"/>
                    </a:moveTo>
                    <a:cubicBezTo>
                      <a:pt x="497541" y="542392"/>
                      <a:pt x="658905" y="-4455"/>
                      <a:pt x="1519517" y="27"/>
                    </a:cubicBezTo>
                    <a:cubicBezTo>
                      <a:pt x="2189290" y="62780"/>
                      <a:pt x="2321181" y="542392"/>
                      <a:pt x="2735460" y="712721"/>
                    </a:cubicBezTo>
                    <a:lnTo>
                      <a:pt x="0" y="71272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Freeform 57"/>
              <p:cNvSpPr>
                <a:spLocks/>
              </p:cNvSpPr>
              <p:nvPr/>
            </p:nvSpPr>
            <p:spPr bwMode="auto">
              <a:xfrm>
                <a:off x="5841925" y="6145275"/>
                <a:ext cx="612664" cy="712725"/>
              </a:xfrm>
              <a:custGeom>
                <a:avLst/>
                <a:gdLst>
                  <a:gd name="T0" fmla="*/ 106 w 395"/>
                  <a:gd name="T1" fmla="*/ 5 h 183"/>
                  <a:gd name="T2" fmla="*/ 105 w 395"/>
                  <a:gd name="T3" fmla="*/ 5 h 183"/>
                  <a:gd name="T4" fmla="*/ 85 w 395"/>
                  <a:gd name="T5" fmla="*/ 21 h 183"/>
                  <a:gd name="T6" fmla="*/ 46 w 395"/>
                  <a:gd name="T7" fmla="*/ 62 h 183"/>
                  <a:gd name="T8" fmla="*/ 105 w 395"/>
                  <a:gd name="T9" fmla="*/ 28 h 183"/>
                  <a:gd name="T10" fmla="*/ 158 w 395"/>
                  <a:gd name="T11" fmla="*/ 12 h 183"/>
                  <a:gd name="T12" fmla="*/ 127 w 395"/>
                  <a:gd name="T13" fmla="*/ 61 h 183"/>
                  <a:gd name="T14" fmla="*/ 116 w 395"/>
                  <a:gd name="T15" fmla="*/ 74 h 183"/>
                  <a:gd name="T16" fmla="*/ 70 w 395"/>
                  <a:gd name="T17" fmla="*/ 87 h 183"/>
                  <a:gd name="T18" fmla="*/ 18 w 395"/>
                  <a:gd name="T19" fmla="*/ 113 h 183"/>
                  <a:gd name="T20" fmla="*/ 85 w 395"/>
                  <a:gd name="T21" fmla="*/ 93 h 183"/>
                  <a:gd name="T22" fmla="*/ 98 w 395"/>
                  <a:gd name="T23" fmla="*/ 92 h 183"/>
                  <a:gd name="T24" fmla="*/ 0 w 395"/>
                  <a:gd name="T25" fmla="*/ 174 h 183"/>
                  <a:gd name="T26" fmla="*/ 127 w 395"/>
                  <a:gd name="T27" fmla="*/ 98 h 183"/>
                  <a:gd name="T28" fmla="*/ 194 w 395"/>
                  <a:gd name="T29" fmla="*/ 40 h 183"/>
                  <a:gd name="T30" fmla="*/ 211 w 395"/>
                  <a:gd name="T31" fmla="*/ 79 h 183"/>
                  <a:gd name="T32" fmla="*/ 251 w 395"/>
                  <a:gd name="T33" fmla="*/ 183 h 183"/>
                  <a:gd name="T34" fmla="*/ 234 w 395"/>
                  <a:gd name="T35" fmla="*/ 95 h 183"/>
                  <a:gd name="T36" fmla="*/ 250 w 395"/>
                  <a:gd name="T37" fmla="*/ 102 h 183"/>
                  <a:gd name="T38" fmla="*/ 283 w 395"/>
                  <a:gd name="T39" fmla="*/ 110 h 183"/>
                  <a:gd name="T40" fmla="*/ 246 w 395"/>
                  <a:gd name="T41" fmla="*/ 94 h 183"/>
                  <a:gd name="T42" fmla="*/ 233 w 395"/>
                  <a:gd name="T43" fmla="*/ 84 h 183"/>
                  <a:gd name="T44" fmla="*/ 233 w 395"/>
                  <a:gd name="T45" fmla="*/ 63 h 183"/>
                  <a:gd name="T46" fmla="*/ 241 w 395"/>
                  <a:gd name="T47" fmla="*/ 28 h 183"/>
                  <a:gd name="T48" fmla="*/ 243 w 395"/>
                  <a:gd name="T49" fmla="*/ 28 h 183"/>
                  <a:gd name="T50" fmla="*/ 276 w 395"/>
                  <a:gd name="T51" fmla="*/ 62 h 183"/>
                  <a:gd name="T52" fmla="*/ 327 w 395"/>
                  <a:gd name="T53" fmla="*/ 162 h 183"/>
                  <a:gd name="T54" fmla="*/ 303 w 395"/>
                  <a:gd name="T55" fmla="*/ 71 h 183"/>
                  <a:gd name="T56" fmla="*/ 299 w 395"/>
                  <a:gd name="T57" fmla="*/ 61 h 183"/>
                  <a:gd name="T58" fmla="*/ 323 w 395"/>
                  <a:gd name="T59" fmla="*/ 72 h 183"/>
                  <a:gd name="T60" fmla="*/ 380 w 395"/>
                  <a:gd name="T61" fmla="*/ 86 h 183"/>
                  <a:gd name="T62" fmla="*/ 317 w 395"/>
                  <a:gd name="T63" fmla="*/ 58 h 183"/>
                  <a:gd name="T64" fmla="*/ 288 w 395"/>
                  <a:gd name="T65" fmla="*/ 34 h 183"/>
                  <a:gd name="T66" fmla="*/ 279 w 395"/>
                  <a:gd name="T67" fmla="*/ 12 h 183"/>
                  <a:gd name="T68" fmla="*/ 336 w 395"/>
                  <a:gd name="T69" fmla="*/ 28 h 183"/>
                  <a:gd name="T70" fmla="*/ 395 w 395"/>
                  <a:gd name="T71" fmla="*/ 62 h 183"/>
                  <a:gd name="T72" fmla="*/ 360 w 395"/>
                  <a:gd name="T73" fmla="*/ 17 h 183"/>
                  <a:gd name="T74" fmla="*/ 354 w 395"/>
                  <a:gd name="T75" fmla="*/ 13 h 183"/>
                  <a:gd name="T76" fmla="*/ 329 w 395"/>
                  <a:gd name="T77" fmla="*/ 0 h 183"/>
                  <a:gd name="T78" fmla="*/ 112 w 395"/>
                  <a:gd name="T79" fmla="*/ 0 h 183"/>
                  <a:gd name="T80" fmla="*/ 106 w 395"/>
                  <a:gd name="T81" fmla="*/ 5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95" h="183">
                    <a:moveTo>
                      <a:pt x="106" y="5"/>
                    </a:moveTo>
                    <a:cubicBezTo>
                      <a:pt x="105" y="5"/>
                      <a:pt x="105" y="5"/>
                      <a:pt x="105" y="5"/>
                    </a:cubicBezTo>
                    <a:cubicBezTo>
                      <a:pt x="99" y="10"/>
                      <a:pt x="92" y="15"/>
                      <a:pt x="85" y="21"/>
                    </a:cubicBezTo>
                    <a:cubicBezTo>
                      <a:pt x="64" y="35"/>
                      <a:pt x="46" y="62"/>
                      <a:pt x="46" y="62"/>
                    </a:cubicBezTo>
                    <a:cubicBezTo>
                      <a:pt x="46" y="62"/>
                      <a:pt x="86" y="37"/>
                      <a:pt x="105" y="28"/>
                    </a:cubicBezTo>
                    <a:cubicBezTo>
                      <a:pt x="115" y="24"/>
                      <a:pt x="138" y="17"/>
                      <a:pt x="158" y="12"/>
                    </a:cubicBezTo>
                    <a:cubicBezTo>
                      <a:pt x="149" y="29"/>
                      <a:pt x="139" y="46"/>
                      <a:pt x="127" y="61"/>
                    </a:cubicBezTo>
                    <a:cubicBezTo>
                      <a:pt x="124" y="65"/>
                      <a:pt x="120" y="69"/>
                      <a:pt x="116" y="74"/>
                    </a:cubicBezTo>
                    <a:cubicBezTo>
                      <a:pt x="102" y="77"/>
                      <a:pt x="81" y="83"/>
                      <a:pt x="70" y="87"/>
                    </a:cubicBezTo>
                    <a:cubicBezTo>
                      <a:pt x="52" y="93"/>
                      <a:pt x="18" y="113"/>
                      <a:pt x="18" y="113"/>
                    </a:cubicBezTo>
                    <a:cubicBezTo>
                      <a:pt x="18" y="113"/>
                      <a:pt x="62" y="97"/>
                      <a:pt x="85" y="93"/>
                    </a:cubicBezTo>
                    <a:cubicBezTo>
                      <a:pt x="89" y="93"/>
                      <a:pt x="94" y="92"/>
                      <a:pt x="98" y="92"/>
                    </a:cubicBezTo>
                    <a:cubicBezTo>
                      <a:pt x="56" y="131"/>
                      <a:pt x="0" y="174"/>
                      <a:pt x="0" y="174"/>
                    </a:cubicBezTo>
                    <a:cubicBezTo>
                      <a:pt x="0" y="174"/>
                      <a:pt x="91" y="128"/>
                      <a:pt x="127" y="98"/>
                    </a:cubicBezTo>
                    <a:cubicBezTo>
                      <a:pt x="145" y="84"/>
                      <a:pt x="171" y="61"/>
                      <a:pt x="194" y="40"/>
                    </a:cubicBezTo>
                    <a:cubicBezTo>
                      <a:pt x="202" y="52"/>
                      <a:pt x="209" y="66"/>
                      <a:pt x="211" y="79"/>
                    </a:cubicBezTo>
                    <a:cubicBezTo>
                      <a:pt x="218" y="112"/>
                      <a:pt x="251" y="183"/>
                      <a:pt x="251" y="183"/>
                    </a:cubicBezTo>
                    <a:cubicBezTo>
                      <a:pt x="251" y="183"/>
                      <a:pt x="239" y="135"/>
                      <a:pt x="234" y="95"/>
                    </a:cubicBezTo>
                    <a:cubicBezTo>
                      <a:pt x="240" y="98"/>
                      <a:pt x="246" y="100"/>
                      <a:pt x="250" y="102"/>
                    </a:cubicBezTo>
                    <a:cubicBezTo>
                      <a:pt x="260" y="106"/>
                      <a:pt x="283" y="110"/>
                      <a:pt x="283" y="110"/>
                    </a:cubicBezTo>
                    <a:cubicBezTo>
                      <a:pt x="283" y="110"/>
                      <a:pt x="257" y="101"/>
                      <a:pt x="246" y="94"/>
                    </a:cubicBezTo>
                    <a:cubicBezTo>
                      <a:pt x="241" y="91"/>
                      <a:pt x="237" y="87"/>
                      <a:pt x="233" y="84"/>
                    </a:cubicBezTo>
                    <a:cubicBezTo>
                      <a:pt x="233" y="76"/>
                      <a:pt x="232" y="69"/>
                      <a:pt x="233" y="63"/>
                    </a:cubicBezTo>
                    <a:cubicBezTo>
                      <a:pt x="234" y="50"/>
                      <a:pt x="237" y="38"/>
                      <a:pt x="241" y="28"/>
                    </a:cubicBezTo>
                    <a:cubicBezTo>
                      <a:pt x="242" y="28"/>
                      <a:pt x="243" y="28"/>
                      <a:pt x="243" y="28"/>
                    </a:cubicBezTo>
                    <a:cubicBezTo>
                      <a:pt x="253" y="37"/>
                      <a:pt x="265" y="49"/>
                      <a:pt x="276" y="62"/>
                    </a:cubicBezTo>
                    <a:cubicBezTo>
                      <a:pt x="298" y="92"/>
                      <a:pt x="327" y="162"/>
                      <a:pt x="327" y="162"/>
                    </a:cubicBezTo>
                    <a:cubicBezTo>
                      <a:pt x="327" y="162"/>
                      <a:pt x="315" y="99"/>
                      <a:pt x="303" y="71"/>
                    </a:cubicBezTo>
                    <a:cubicBezTo>
                      <a:pt x="302" y="68"/>
                      <a:pt x="300" y="65"/>
                      <a:pt x="299" y="61"/>
                    </a:cubicBezTo>
                    <a:cubicBezTo>
                      <a:pt x="308" y="65"/>
                      <a:pt x="317" y="69"/>
                      <a:pt x="323" y="72"/>
                    </a:cubicBezTo>
                    <a:cubicBezTo>
                      <a:pt x="341" y="79"/>
                      <a:pt x="380" y="86"/>
                      <a:pt x="380" y="86"/>
                    </a:cubicBezTo>
                    <a:cubicBezTo>
                      <a:pt x="380" y="86"/>
                      <a:pt x="336" y="70"/>
                      <a:pt x="317" y="58"/>
                    </a:cubicBezTo>
                    <a:cubicBezTo>
                      <a:pt x="304" y="49"/>
                      <a:pt x="293" y="40"/>
                      <a:pt x="288" y="34"/>
                    </a:cubicBezTo>
                    <a:cubicBezTo>
                      <a:pt x="285" y="27"/>
                      <a:pt x="282" y="20"/>
                      <a:pt x="279" y="12"/>
                    </a:cubicBezTo>
                    <a:cubicBezTo>
                      <a:pt x="298" y="17"/>
                      <a:pt x="321" y="24"/>
                      <a:pt x="336" y="28"/>
                    </a:cubicBezTo>
                    <a:cubicBezTo>
                      <a:pt x="367" y="38"/>
                      <a:pt x="395" y="62"/>
                      <a:pt x="395" y="62"/>
                    </a:cubicBezTo>
                    <a:cubicBezTo>
                      <a:pt x="395" y="62"/>
                      <a:pt x="381" y="31"/>
                      <a:pt x="360" y="17"/>
                    </a:cubicBezTo>
                    <a:cubicBezTo>
                      <a:pt x="358" y="15"/>
                      <a:pt x="356" y="14"/>
                      <a:pt x="354" y="13"/>
                    </a:cubicBezTo>
                    <a:cubicBezTo>
                      <a:pt x="347" y="8"/>
                      <a:pt x="338" y="4"/>
                      <a:pt x="329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0" y="1"/>
                      <a:pt x="108" y="3"/>
                      <a:pt x="106" y="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1519519" y="1958901"/>
            <a:ext cx="2427694" cy="839483"/>
            <a:chOff x="1494367" y="2274347"/>
            <a:chExt cx="2427694" cy="839483"/>
          </a:xfrm>
        </p:grpSpPr>
        <p:sp>
          <p:nvSpPr>
            <p:cNvPr id="37" name="Text Placeholder 2"/>
            <p:cNvSpPr txBox="1">
              <a:spLocks/>
            </p:cNvSpPr>
            <p:nvPr/>
          </p:nvSpPr>
          <p:spPr>
            <a:xfrm>
              <a:off x="1908601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Accounting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054101" y="3328018"/>
            <a:ext cx="2382128" cy="839483"/>
            <a:chOff x="1539935" y="2274347"/>
            <a:chExt cx="2382128" cy="839483"/>
          </a:xfrm>
        </p:grpSpPr>
        <p:sp>
          <p:nvSpPr>
            <p:cNvPr id="41" name="Text Placeholder 2"/>
            <p:cNvSpPr txBox="1">
              <a:spLocks/>
            </p:cNvSpPr>
            <p:nvPr/>
          </p:nvSpPr>
          <p:spPr>
            <a:xfrm>
              <a:off x="1613594" y="2274347"/>
              <a:ext cx="230846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 Management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539935" y="2559832"/>
              <a:ext cx="2278716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519519" y="4660432"/>
            <a:ext cx="2427698" cy="839483"/>
            <a:chOff x="1494367" y="2274347"/>
            <a:chExt cx="2427698" cy="839483"/>
          </a:xfrm>
        </p:grpSpPr>
        <p:sp>
          <p:nvSpPr>
            <p:cNvPr id="44" name="Text Placeholder 2"/>
            <p:cNvSpPr txBox="1">
              <a:spLocks/>
            </p:cNvSpPr>
            <p:nvPr/>
          </p:nvSpPr>
          <p:spPr>
            <a:xfrm>
              <a:off x="1908605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Marketing &amp; Sale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94367" y="2559832"/>
              <a:ext cx="23242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8229704" y="1958901"/>
            <a:ext cx="2433815" cy="839483"/>
            <a:chOff x="1603804" y="2274347"/>
            <a:chExt cx="2433815" cy="839483"/>
          </a:xfrm>
        </p:grpSpPr>
        <p:sp>
          <p:nvSpPr>
            <p:cNvPr id="47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Manufacture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794478" y="3328018"/>
            <a:ext cx="2475438" cy="839483"/>
            <a:chOff x="1603804" y="2274347"/>
            <a:chExt cx="2475438" cy="839483"/>
          </a:xfrm>
        </p:grpSpPr>
        <p:sp>
          <p:nvSpPr>
            <p:cNvPr id="50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Human Resource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9271" y="2559832"/>
              <a:ext cx="239997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229704" y="4660432"/>
            <a:ext cx="2433815" cy="839483"/>
            <a:chOff x="1603804" y="2274347"/>
            <a:chExt cx="2433815" cy="839483"/>
          </a:xfrm>
        </p:grpSpPr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1603804" y="2274347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Support Service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679271" y="2559832"/>
              <a:ext cx="235834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Dorum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kolar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edipeping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elik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red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paorut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dacilasir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caeten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</p:grpSp>
      <p:sp>
        <p:nvSpPr>
          <p:cNvPr id="5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Holistic Marketing Concept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0511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6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Group 119"/>
          <p:cNvGrpSpPr/>
          <p:nvPr/>
        </p:nvGrpSpPr>
        <p:grpSpPr>
          <a:xfrm>
            <a:off x="4589759" y="2520860"/>
            <a:ext cx="2589672" cy="2742553"/>
            <a:chOff x="8959026" y="2066160"/>
            <a:chExt cx="2198749" cy="2328552"/>
          </a:xfrm>
        </p:grpSpPr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9593694" y="2066160"/>
              <a:ext cx="479049" cy="391559"/>
            </a:xfrm>
            <a:custGeom>
              <a:avLst/>
              <a:gdLst>
                <a:gd name="T0" fmla="*/ 442 w 501"/>
                <a:gd name="T1" fmla="*/ 374 h 409"/>
                <a:gd name="T2" fmla="*/ 168 w 501"/>
                <a:gd name="T3" fmla="*/ 264 h 409"/>
                <a:gd name="T4" fmla="*/ 0 w 501"/>
                <a:gd name="T5" fmla="*/ 7 h 409"/>
                <a:gd name="T6" fmla="*/ 451 w 501"/>
                <a:gd name="T7" fmla="*/ 171 h 409"/>
                <a:gd name="T8" fmla="*/ 463 w 501"/>
                <a:gd name="T9" fmla="*/ 357 h 409"/>
                <a:gd name="T10" fmla="*/ 442 w 501"/>
                <a:gd name="T11" fmla="*/ 3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1" h="409">
                  <a:moveTo>
                    <a:pt x="442" y="374"/>
                  </a:moveTo>
                  <a:cubicBezTo>
                    <a:pt x="324" y="409"/>
                    <a:pt x="212" y="382"/>
                    <a:pt x="168" y="264"/>
                  </a:cubicBezTo>
                  <a:cubicBezTo>
                    <a:pt x="122" y="144"/>
                    <a:pt x="81" y="59"/>
                    <a:pt x="0" y="7"/>
                  </a:cubicBezTo>
                  <a:cubicBezTo>
                    <a:pt x="181" y="0"/>
                    <a:pt x="347" y="28"/>
                    <a:pt x="451" y="171"/>
                  </a:cubicBezTo>
                  <a:cubicBezTo>
                    <a:pt x="501" y="243"/>
                    <a:pt x="495" y="305"/>
                    <a:pt x="463" y="357"/>
                  </a:cubicBezTo>
                  <a:lnTo>
                    <a:pt x="442" y="37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2" name="Freeform 6"/>
            <p:cNvSpPr>
              <a:spLocks/>
            </p:cNvSpPr>
            <p:nvPr/>
          </p:nvSpPr>
          <p:spPr bwMode="auto">
            <a:xfrm>
              <a:off x="10239119" y="2172297"/>
              <a:ext cx="408052" cy="312673"/>
            </a:xfrm>
            <a:custGeom>
              <a:avLst/>
              <a:gdLst>
                <a:gd name="T0" fmla="*/ 36 w 427"/>
                <a:gd name="T1" fmla="*/ 265 h 327"/>
                <a:gd name="T2" fmla="*/ 268 w 427"/>
                <a:gd name="T3" fmla="*/ 221 h 327"/>
                <a:gd name="T4" fmla="*/ 427 w 427"/>
                <a:gd name="T5" fmla="*/ 29 h 327"/>
                <a:gd name="T6" fmla="*/ 99 w 427"/>
                <a:gd name="T7" fmla="*/ 80 h 327"/>
                <a:gd name="T8" fmla="*/ 25 w 427"/>
                <a:gd name="T9" fmla="*/ 246 h 327"/>
                <a:gd name="T10" fmla="*/ 36 w 427"/>
                <a:gd name="T11" fmla="*/ 26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7" h="327">
                  <a:moveTo>
                    <a:pt x="36" y="265"/>
                  </a:moveTo>
                  <a:cubicBezTo>
                    <a:pt x="115" y="327"/>
                    <a:pt x="213" y="322"/>
                    <a:pt x="268" y="221"/>
                  </a:cubicBezTo>
                  <a:cubicBezTo>
                    <a:pt x="308" y="145"/>
                    <a:pt x="348" y="77"/>
                    <a:pt x="427" y="29"/>
                  </a:cubicBezTo>
                  <a:cubicBezTo>
                    <a:pt x="305" y="0"/>
                    <a:pt x="194" y="8"/>
                    <a:pt x="99" y="80"/>
                  </a:cubicBezTo>
                  <a:cubicBezTo>
                    <a:pt x="99" y="80"/>
                    <a:pt x="0" y="141"/>
                    <a:pt x="25" y="246"/>
                  </a:cubicBezTo>
                  <a:lnTo>
                    <a:pt x="36" y="26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3" name="Freeform 7"/>
            <p:cNvSpPr>
              <a:spLocks/>
            </p:cNvSpPr>
            <p:nvPr/>
          </p:nvSpPr>
          <p:spPr bwMode="auto">
            <a:xfrm>
              <a:off x="9340545" y="2355168"/>
              <a:ext cx="1450056" cy="2039544"/>
            </a:xfrm>
            <a:custGeom>
              <a:avLst/>
              <a:gdLst>
                <a:gd name="T0" fmla="*/ 243 w 1517"/>
                <a:gd name="T1" fmla="*/ 1096 h 2133"/>
                <a:gd name="T2" fmla="*/ 54 w 1517"/>
                <a:gd name="T3" fmla="*/ 868 h 2133"/>
                <a:gd name="T4" fmla="*/ 345 w 1517"/>
                <a:gd name="T5" fmla="*/ 1058 h 2133"/>
                <a:gd name="T6" fmla="*/ 521 w 1517"/>
                <a:gd name="T7" fmla="*/ 1132 h 2133"/>
                <a:gd name="T8" fmla="*/ 487 w 1517"/>
                <a:gd name="T9" fmla="*/ 1052 h 2133"/>
                <a:gd name="T10" fmla="*/ 442 w 1517"/>
                <a:gd name="T11" fmla="*/ 915 h 2133"/>
                <a:gd name="T12" fmla="*/ 0 w 1517"/>
                <a:gd name="T13" fmla="*/ 527 h 2133"/>
                <a:gd name="T14" fmla="*/ 422 w 1517"/>
                <a:gd name="T15" fmla="*/ 767 h 2133"/>
                <a:gd name="T16" fmla="*/ 439 w 1517"/>
                <a:gd name="T17" fmla="*/ 583 h 2133"/>
                <a:gd name="T18" fmla="*/ 274 w 1517"/>
                <a:gd name="T19" fmla="*/ 268 h 2133"/>
                <a:gd name="T20" fmla="*/ 465 w 1517"/>
                <a:gd name="T21" fmla="*/ 494 h 2133"/>
                <a:gd name="T22" fmla="*/ 562 w 1517"/>
                <a:gd name="T23" fmla="*/ 312 h 2133"/>
                <a:gd name="T24" fmla="*/ 533 w 1517"/>
                <a:gd name="T25" fmla="*/ 944 h 2133"/>
                <a:gd name="T26" fmla="*/ 748 w 1517"/>
                <a:gd name="T27" fmla="*/ 513 h 2133"/>
                <a:gd name="T28" fmla="*/ 647 w 1517"/>
                <a:gd name="T29" fmla="*/ 1177 h 2133"/>
                <a:gd name="T30" fmla="*/ 723 w 1517"/>
                <a:gd name="T31" fmla="*/ 1368 h 2133"/>
                <a:gd name="T32" fmla="*/ 894 w 1517"/>
                <a:gd name="T33" fmla="*/ 949 h 2133"/>
                <a:gd name="T34" fmla="*/ 672 w 1517"/>
                <a:gd name="T35" fmla="*/ 0 h 2133"/>
                <a:gd name="T36" fmla="*/ 859 w 1517"/>
                <a:gd name="T37" fmla="*/ 284 h 2133"/>
                <a:gd name="T38" fmla="*/ 1014 w 1517"/>
                <a:gd name="T39" fmla="*/ 21 h 2133"/>
                <a:gd name="T40" fmla="*/ 908 w 1517"/>
                <a:gd name="T41" fmla="*/ 399 h 2133"/>
                <a:gd name="T42" fmla="*/ 986 w 1517"/>
                <a:gd name="T43" fmla="*/ 893 h 2133"/>
                <a:gd name="T44" fmla="*/ 947 w 1517"/>
                <a:gd name="T45" fmla="*/ 1139 h 2133"/>
                <a:gd name="T46" fmla="*/ 1123 w 1517"/>
                <a:gd name="T47" fmla="*/ 297 h 2133"/>
                <a:gd name="T48" fmla="*/ 1147 w 1517"/>
                <a:gd name="T49" fmla="*/ 676 h 2133"/>
                <a:gd name="T50" fmla="*/ 1517 w 1517"/>
                <a:gd name="T51" fmla="*/ 551 h 2133"/>
                <a:gd name="T52" fmla="*/ 1141 w 1517"/>
                <a:gd name="T53" fmla="*/ 760 h 2133"/>
                <a:gd name="T54" fmla="*/ 1053 w 1517"/>
                <a:gd name="T55" fmla="*/ 1131 h 2133"/>
                <a:gd name="T56" fmla="*/ 1236 w 1517"/>
                <a:gd name="T57" fmla="*/ 1105 h 2133"/>
                <a:gd name="T58" fmla="*/ 1448 w 1517"/>
                <a:gd name="T59" fmla="*/ 831 h 2133"/>
                <a:gd name="T60" fmla="*/ 1299 w 1517"/>
                <a:gd name="T61" fmla="*/ 1117 h 2133"/>
                <a:gd name="T62" fmla="*/ 1500 w 1517"/>
                <a:gd name="T63" fmla="*/ 1218 h 2133"/>
                <a:gd name="T64" fmla="*/ 996 w 1517"/>
                <a:gd name="T65" fmla="*/ 1251 h 2133"/>
                <a:gd name="T66" fmla="*/ 929 w 1517"/>
                <a:gd name="T67" fmla="*/ 1357 h 2133"/>
                <a:gd name="T68" fmla="*/ 655 w 1517"/>
                <a:gd name="T69" fmla="*/ 2132 h 2133"/>
                <a:gd name="T70" fmla="*/ 389 w 1517"/>
                <a:gd name="T71" fmla="*/ 2133 h 2133"/>
                <a:gd name="T72" fmla="*/ 566 w 1517"/>
                <a:gd name="T73" fmla="*/ 1551 h 2133"/>
                <a:gd name="T74" fmla="*/ 587 w 1517"/>
                <a:gd name="T75" fmla="*/ 1364 h 2133"/>
                <a:gd name="T76" fmla="*/ 326 w 1517"/>
                <a:gd name="T77" fmla="*/ 1121 h 2133"/>
                <a:gd name="T78" fmla="*/ 323 w 1517"/>
                <a:gd name="T79" fmla="*/ 1121 h 2133"/>
                <a:gd name="T80" fmla="*/ 32 w 1517"/>
                <a:gd name="T81" fmla="*/ 1300 h 2133"/>
                <a:gd name="T82" fmla="*/ 243 w 1517"/>
                <a:gd name="T83" fmla="*/ 1096 h 2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7" h="2133">
                  <a:moveTo>
                    <a:pt x="243" y="1096"/>
                  </a:moveTo>
                  <a:cubicBezTo>
                    <a:pt x="146" y="1058"/>
                    <a:pt x="62" y="979"/>
                    <a:pt x="54" y="868"/>
                  </a:cubicBezTo>
                  <a:cubicBezTo>
                    <a:pt x="86" y="1046"/>
                    <a:pt x="244" y="1042"/>
                    <a:pt x="345" y="1058"/>
                  </a:cubicBezTo>
                  <a:cubicBezTo>
                    <a:pt x="427" y="1070"/>
                    <a:pt x="475" y="1090"/>
                    <a:pt x="521" y="1132"/>
                  </a:cubicBezTo>
                  <a:cubicBezTo>
                    <a:pt x="511" y="1107"/>
                    <a:pt x="500" y="1081"/>
                    <a:pt x="487" y="1052"/>
                  </a:cubicBezTo>
                  <a:cubicBezTo>
                    <a:pt x="468" y="1008"/>
                    <a:pt x="453" y="962"/>
                    <a:pt x="442" y="915"/>
                  </a:cubicBezTo>
                  <a:cubicBezTo>
                    <a:pt x="369" y="736"/>
                    <a:pt x="235" y="531"/>
                    <a:pt x="0" y="527"/>
                  </a:cubicBezTo>
                  <a:cubicBezTo>
                    <a:pt x="140" y="517"/>
                    <a:pt x="304" y="621"/>
                    <a:pt x="422" y="767"/>
                  </a:cubicBezTo>
                  <a:cubicBezTo>
                    <a:pt x="420" y="706"/>
                    <a:pt x="426" y="644"/>
                    <a:pt x="439" y="583"/>
                  </a:cubicBezTo>
                  <a:cubicBezTo>
                    <a:pt x="443" y="468"/>
                    <a:pt x="409" y="341"/>
                    <a:pt x="274" y="268"/>
                  </a:cubicBezTo>
                  <a:cubicBezTo>
                    <a:pt x="358" y="306"/>
                    <a:pt x="433" y="384"/>
                    <a:pt x="465" y="494"/>
                  </a:cubicBezTo>
                  <a:cubicBezTo>
                    <a:pt x="488" y="431"/>
                    <a:pt x="520" y="370"/>
                    <a:pt x="562" y="312"/>
                  </a:cubicBezTo>
                  <a:cubicBezTo>
                    <a:pt x="412" y="562"/>
                    <a:pt x="458" y="770"/>
                    <a:pt x="533" y="944"/>
                  </a:cubicBezTo>
                  <a:cubicBezTo>
                    <a:pt x="540" y="759"/>
                    <a:pt x="630" y="606"/>
                    <a:pt x="748" y="513"/>
                  </a:cubicBezTo>
                  <a:cubicBezTo>
                    <a:pt x="562" y="709"/>
                    <a:pt x="577" y="987"/>
                    <a:pt x="647" y="1177"/>
                  </a:cubicBezTo>
                  <a:cubicBezTo>
                    <a:pt x="687" y="1254"/>
                    <a:pt x="712" y="1307"/>
                    <a:pt x="723" y="1368"/>
                  </a:cubicBezTo>
                  <a:cubicBezTo>
                    <a:pt x="802" y="1219"/>
                    <a:pt x="871" y="1054"/>
                    <a:pt x="894" y="949"/>
                  </a:cubicBezTo>
                  <a:cubicBezTo>
                    <a:pt x="946" y="713"/>
                    <a:pt x="927" y="336"/>
                    <a:pt x="672" y="0"/>
                  </a:cubicBezTo>
                  <a:cubicBezTo>
                    <a:pt x="738" y="76"/>
                    <a:pt x="805" y="175"/>
                    <a:pt x="859" y="284"/>
                  </a:cubicBezTo>
                  <a:cubicBezTo>
                    <a:pt x="872" y="168"/>
                    <a:pt x="935" y="75"/>
                    <a:pt x="1014" y="21"/>
                  </a:cubicBezTo>
                  <a:cubicBezTo>
                    <a:pt x="879" y="127"/>
                    <a:pt x="877" y="278"/>
                    <a:pt x="908" y="399"/>
                  </a:cubicBezTo>
                  <a:cubicBezTo>
                    <a:pt x="968" y="553"/>
                    <a:pt x="1003" y="725"/>
                    <a:pt x="986" y="893"/>
                  </a:cubicBezTo>
                  <a:cubicBezTo>
                    <a:pt x="982" y="933"/>
                    <a:pt x="969" y="1057"/>
                    <a:pt x="947" y="1139"/>
                  </a:cubicBezTo>
                  <a:cubicBezTo>
                    <a:pt x="1083" y="947"/>
                    <a:pt x="1170" y="665"/>
                    <a:pt x="1123" y="297"/>
                  </a:cubicBezTo>
                  <a:cubicBezTo>
                    <a:pt x="1146" y="409"/>
                    <a:pt x="1154" y="538"/>
                    <a:pt x="1147" y="676"/>
                  </a:cubicBezTo>
                  <a:cubicBezTo>
                    <a:pt x="1253" y="558"/>
                    <a:pt x="1397" y="525"/>
                    <a:pt x="1517" y="551"/>
                  </a:cubicBezTo>
                  <a:cubicBezTo>
                    <a:pt x="1320" y="524"/>
                    <a:pt x="1198" y="640"/>
                    <a:pt x="1141" y="760"/>
                  </a:cubicBezTo>
                  <a:cubicBezTo>
                    <a:pt x="1125" y="887"/>
                    <a:pt x="1100" y="1011"/>
                    <a:pt x="1053" y="1131"/>
                  </a:cubicBezTo>
                  <a:cubicBezTo>
                    <a:pt x="1115" y="1108"/>
                    <a:pt x="1177" y="1101"/>
                    <a:pt x="1236" y="1105"/>
                  </a:cubicBezTo>
                  <a:cubicBezTo>
                    <a:pt x="1336" y="1065"/>
                    <a:pt x="1433" y="985"/>
                    <a:pt x="1448" y="831"/>
                  </a:cubicBezTo>
                  <a:cubicBezTo>
                    <a:pt x="1445" y="933"/>
                    <a:pt x="1395" y="1045"/>
                    <a:pt x="1299" y="1117"/>
                  </a:cubicBezTo>
                  <a:cubicBezTo>
                    <a:pt x="1371" y="1134"/>
                    <a:pt x="1442" y="1168"/>
                    <a:pt x="1500" y="1218"/>
                  </a:cubicBezTo>
                  <a:cubicBezTo>
                    <a:pt x="1270" y="1137"/>
                    <a:pt x="1113" y="1167"/>
                    <a:pt x="996" y="1251"/>
                  </a:cubicBezTo>
                  <a:cubicBezTo>
                    <a:pt x="976" y="1286"/>
                    <a:pt x="954" y="1325"/>
                    <a:pt x="929" y="1357"/>
                  </a:cubicBezTo>
                  <a:cubicBezTo>
                    <a:pt x="725" y="1640"/>
                    <a:pt x="611" y="1861"/>
                    <a:pt x="655" y="2132"/>
                  </a:cubicBezTo>
                  <a:cubicBezTo>
                    <a:pt x="389" y="2133"/>
                    <a:pt x="389" y="2133"/>
                    <a:pt x="389" y="2133"/>
                  </a:cubicBezTo>
                  <a:cubicBezTo>
                    <a:pt x="379" y="1934"/>
                    <a:pt x="437" y="1735"/>
                    <a:pt x="566" y="1551"/>
                  </a:cubicBezTo>
                  <a:cubicBezTo>
                    <a:pt x="585" y="1482"/>
                    <a:pt x="592" y="1424"/>
                    <a:pt x="587" y="1364"/>
                  </a:cubicBezTo>
                  <a:cubicBezTo>
                    <a:pt x="540" y="1242"/>
                    <a:pt x="476" y="1149"/>
                    <a:pt x="326" y="1121"/>
                  </a:cubicBezTo>
                  <a:cubicBezTo>
                    <a:pt x="323" y="1121"/>
                    <a:pt x="323" y="1121"/>
                    <a:pt x="323" y="1121"/>
                  </a:cubicBezTo>
                  <a:cubicBezTo>
                    <a:pt x="217" y="1123"/>
                    <a:pt x="99" y="1161"/>
                    <a:pt x="32" y="1300"/>
                  </a:cubicBezTo>
                  <a:cubicBezTo>
                    <a:pt x="67" y="1213"/>
                    <a:pt x="140" y="1133"/>
                    <a:pt x="243" y="10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4" name="Freeform 9"/>
            <p:cNvSpPr>
              <a:spLocks/>
            </p:cNvSpPr>
            <p:nvPr/>
          </p:nvSpPr>
          <p:spPr bwMode="auto">
            <a:xfrm>
              <a:off x="10718886" y="2778997"/>
              <a:ext cx="438889" cy="288291"/>
            </a:xfrm>
            <a:custGeom>
              <a:avLst/>
              <a:gdLst>
                <a:gd name="T0" fmla="*/ 0 w 459"/>
                <a:gd name="T1" fmla="*/ 113 h 302"/>
                <a:gd name="T2" fmla="*/ 197 w 459"/>
                <a:gd name="T3" fmla="*/ 278 h 302"/>
                <a:gd name="T4" fmla="*/ 459 w 459"/>
                <a:gd name="T5" fmla="*/ 277 h 302"/>
                <a:gd name="T6" fmla="*/ 189 w 459"/>
                <a:gd name="T7" fmla="*/ 36 h 302"/>
                <a:gd name="T8" fmla="*/ 12 w 459"/>
                <a:gd name="T9" fmla="*/ 85 h 302"/>
                <a:gd name="T10" fmla="*/ 12 w 459"/>
                <a:gd name="T11" fmla="*/ 85 h 302"/>
                <a:gd name="T12" fmla="*/ 12 w 459"/>
                <a:gd name="T13" fmla="*/ 85 h 302"/>
                <a:gd name="T14" fmla="*/ 7 w 459"/>
                <a:gd name="T15" fmla="*/ 91 h 302"/>
                <a:gd name="T16" fmla="*/ 9 w 459"/>
                <a:gd name="T17" fmla="*/ 91 h 302"/>
                <a:gd name="T18" fmla="*/ 0 w 459"/>
                <a:gd name="T19" fmla="*/ 11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302">
                  <a:moveTo>
                    <a:pt x="0" y="113"/>
                  </a:moveTo>
                  <a:cubicBezTo>
                    <a:pt x="7" y="226"/>
                    <a:pt x="79" y="302"/>
                    <a:pt x="197" y="278"/>
                  </a:cubicBezTo>
                  <a:cubicBezTo>
                    <a:pt x="285" y="260"/>
                    <a:pt x="367" y="245"/>
                    <a:pt x="459" y="277"/>
                  </a:cubicBezTo>
                  <a:cubicBezTo>
                    <a:pt x="397" y="155"/>
                    <a:pt x="309" y="65"/>
                    <a:pt x="189" y="36"/>
                  </a:cubicBezTo>
                  <a:cubicBezTo>
                    <a:pt x="189" y="36"/>
                    <a:pt x="78" y="0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0" y="87"/>
                    <a:pt x="9" y="89"/>
                    <a:pt x="7" y="91"/>
                  </a:cubicBezTo>
                  <a:cubicBezTo>
                    <a:pt x="8" y="91"/>
                    <a:pt x="8" y="91"/>
                    <a:pt x="9" y="91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5" name="Freeform 11"/>
            <p:cNvSpPr>
              <a:spLocks/>
            </p:cNvSpPr>
            <p:nvPr/>
          </p:nvSpPr>
          <p:spPr bwMode="auto">
            <a:xfrm>
              <a:off x="10707411" y="3412948"/>
              <a:ext cx="346379" cy="484787"/>
            </a:xfrm>
            <a:custGeom>
              <a:avLst/>
              <a:gdLst>
                <a:gd name="T0" fmla="*/ 28 w 362"/>
                <a:gd name="T1" fmla="*/ 104 h 507"/>
                <a:gd name="T2" fmla="*/ 25 w 362"/>
                <a:gd name="T3" fmla="*/ 116 h 507"/>
                <a:gd name="T4" fmla="*/ 102 w 362"/>
                <a:gd name="T5" fmla="*/ 291 h 507"/>
                <a:gd name="T6" fmla="*/ 319 w 362"/>
                <a:gd name="T7" fmla="*/ 507 h 507"/>
                <a:gd name="T8" fmla="*/ 266 w 362"/>
                <a:gd name="T9" fmla="*/ 83 h 507"/>
                <a:gd name="T10" fmla="*/ 48 w 362"/>
                <a:gd name="T11" fmla="*/ 78 h 507"/>
                <a:gd name="T12" fmla="*/ 48 w 362"/>
                <a:gd name="T13" fmla="*/ 78 h 507"/>
                <a:gd name="T14" fmla="*/ 48 w 362"/>
                <a:gd name="T15" fmla="*/ 78 h 507"/>
                <a:gd name="T16" fmla="*/ 43 w 362"/>
                <a:gd name="T17" fmla="*/ 83 h 507"/>
                <a:gd name="T18" fmla="*/ 44 w 362"/>
                <a:gd name="T19" fmla="*/ 83 h 507"/>
                <a:gd name="T20" fmla="*/ 28 w 362"/>
                <a:gd name="T21" fmla="*/ 10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507">
                  <a:moveTo>
                    <a:pt x="28" y="104"/>
                  </a:moveTo>
                  <a:cubicBezTo>
                    <a:pt x="27" y="108"/>
                    <a:pt x="26" y="112"/>
                    <a:pt x="25" y="116"/>
                  </a:cubicBezTo>
                  <a:cubicBezTo>
                    <a:pt x="0" y="199"/>
                    <a:pt x="35" y="259"/>
                    <a:pt x="102" y="291"/>
                  </a:cubicBezTo>
                  <a:cubicBezTo>
                    <a:pt x="196" y="335"/>
                    <a:pt x="268" y="409"/>
                    <a:pt x="319" y="507"/>
                  </a:cubicBezTo>
                  <a:cubicBezTo>
                    <a:pt x="342" y="367"/>
                    <a:pt x="362" y="210"/>
                    <a:pt x="266" y="83"/>
                  </a:cubicBezTo>
                  <a:cubicBezTo>
                    <a:pt x="203" y="0"/>
                    <a:pt x="127" y="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6" y="80"/>
                    <a:pt x="45" y="81"/>
                    <a:pt x="43" y="83"/>
                  </a:cubicBezTo>
                  <a:cubicBezTo>
                    <a:pt x="44" y="83"/>
                    <a:pt x="44" y="83"/>
                    <a:pt x="44" y="83"/>
                  </a:cubicBezTo>
                  <a:lnTo>
                    <a:pt x="28" y="10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6" name="Freeform 14"/>
            <p:cNvSpPr>
              <a:spLocks/>
            </p:cNvSpPr>
            <p:nvPr/>
          </p:nvSpPr>
          <p:spPr bwMode="auto">
            <a:xfrm>
              <a:off x="9308990" y="2477799"/>
              <a:ext cx="347096" cy="246696"/>
            </a:xfrm>
            <a:custGeom>
              <a:avLst/>
              <a:gdLst>
                <a:gd name="T0" fmla="*/ 355 w 363"/>
                <a:gd name="T1" fmla="*/ 179 h 258"/>
                <a:gd name="T2" fmla="*/ 161 w 363"/>
                <a:gd name="T3" fmla="*/ 186 h 258"/>
                <a:gd name="T4" fmla="*/ 0 w 363"/>
                <a:gd name="T5" fmla="*/ 58 h 258"/>
                <a:gd name="T6" fmla="*/ 274 w 363"/>
                <a:gd name="T7" fmla="*/ 41 h 258"/>
                <a:gd name="T8" fmla="*/ 362 w 363"/>
                <a:gd name="T9" fmla="*/ 163 h 258"/>
                <a:gd name="T10" fmla="*/ 355 w 363"/>
                <a:gd name="T11" fmla="*/ 17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258">
                  <a:moveTo>
                    <a:pt x="355" y="179"/>
                  </a:moveTo>
                  <a:cubicBezTo>
                    <a:pt x="299" y="248"/>
                    <a:pt x="219" y="258"/>
                    <a:pt x="161" y="186"/>
                  </a:cubicBezTo>
                  <a:cubicBezTo>
                    <a:pt x="115" y="131"/>
                    <a:pt x="70" y="80"/>
                    <a:pt x="0" y="58"/>
                  </a:cubicBezTo>
                  <a:cubicBezTo>
                    <a:pt x="92" y="13"/>
                    <a:pt x="185" y="0"/>
                    <a:pt x="274" y="41"/>
                  </a:cubicBezTo>
                  <a:cubicBezTo>
                    <a:pt x="274" y="41"/>
                    <a:pt x="363" y="74"/>
                    <a:pt x="362" y="163"/>
                  </a:cubicBezTo>
                  <a:lnTo>
                    <a:pt x="355" y="17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7" name="Freeform 15"/>
            <p:cNvSpPr>
              <a:spLocks/>
            </p:cNvSpPr>
            <p:nvPr/>
          </p:nvSpPr>
          <p:spPr bwMode="auto">
            <a:xfrm>
              <a:off x="8959026" y="2754615"/>
              <a:ext cx="483352" cy="301199"/>
            </a:xfrm>
            <a:custGeom>
              <a:avLst/>
              <a:gdLst>
                <a:gd name="T0" fmla="*/ 506 w 506"/>
                <a:gd name="T1" fmla="*/ 134 h 315"/>
                <a:gd name="T2" fmla="*/ 268 w 506"/>
                <a:gd name="T3" fmla="*/ 261 h 315"/>
                <a:gd name="T4" fmla="*/ 0 w 506"/>
                <a:gd name="T5" fmla="*/ 202 h 315"/>
                <a:gd name="T6" fmla="*/ 327 w 506"/>
                <a:gd name="T7" fmla="*/ 11 h 315"/>
                <a:gd name="T8" fmla="*/ 503 w 506"/>
                <a:gd name="T9" fmla="*/ 110 h 315"/>
                <a:gd name="T10" fmla="*/ 506 w 506"/>
                <a:gd name="T11" fmla="*/ 13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6" h="315">
                  <a:moveTo>
                    <a:pt x="506" y="134"/>
                  </a:moveTo>
                  <a:cubicBezTo>
                    <a:pt x="477" y="250"/>
                    <a:pt x="386" y="315"/>
                    <a:pt x="268" y="261"/>
                  </a:cubicBezTo>
                  <a:cubicBezTo>
                    <a:pt x="184" y="222"/>
                    <a:pt x="101" y="189"/>
                    <a:pt x="0" y="202"/>
                  </a:cubicBezTo>
                  <a:cubicBezTo>
                    <a:pt x="88" y="90"/>
                    <a:pt x="196" y="17"/>
                    <a:pt x="327" y="11"/>
                  </a:cubicBezTo>
                  <a:cubicBezTo>
                    <a:pt x="327" y="11"/>
                    <a:pt x="457" y="0"/>
                    <a:pt x="503" y="110"/>
                  </a:cubicBezTo>
                  <a:lnTo>
                    <a:pt x="506" y="13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28" name="Freeform 17"/>
            <p:cNvSpPr>
              <a:spLocks/>
            </p:cNvSpPr>
            <p:nvPr/>
          </p:nvSpPr>
          <p:spPr bwMode="auto">
            <a:xfrm>
              <a:off x="9195682" y="3516216"/>
              <a:ext cx="296896" cy="479049"/>
            </a:xfrm>
            <a:custGeom>
              <a:avLst/>
              <a:gdLst>
                <a:gd name="T0" fmla="*/ 234 w 310"/>
                <a:gd name="T1" fmla="*/ 23 h 501"/>
                <a:gd name="T2" fmla="*/ 232 w 310"/>
                <a:gd name="T3" fmla="*/ 284 h 501"/>
                <a:gd name="T4" fmla="*/ 86 w 310"/>
                <a:gd name="T5" fmla="*/ 501 h 501"/>
                <a:gd name="T6" fmla="*/ 77 w 310"/>
                <a:gd name="T7" fmla="*/ 78 h 501"/>
                <a:gd name="T8" fmla="*/ 215 w 310"/>
                <a:gd name="T9" fmla="*/ 13 h 501"/>
                <a:gd name="T10" fmla="*/ 234 w 310"/>
                <a:gd name="T11" fmla="*/ 2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501">
                  <a:moveTo>
                    <a:pt x="234" y="23"/>
                  </a:moveTo>
                  <a:cubicBezTo>
                    <a:pt x="295" y="110"/>
                    <a:pt x="310" y="210"/>
                    <a:pt x="232" y="284"/>
                  </a:cubicBezTo>
                  <a:cubicBezTo>
                    <a:pt x="156" y="359"/>
                    <a:pt x="102" y="417"/>
                    <a:pt x="86" y="501"/>
                  </a:cubicBezTo>
                  <a:cubicBezTo>
                    <a:pt x="26" y="354"/>
                    <a:pt x="0" y="206"/>
                    <a:pt x="77" y="78"/>
                  </a:cubicBezTo>
                  <a:cubicBezTo>
                    <a:pt x="117" y="12"/>
                    <a:pt x="166" y="0"/>
                    <a:pt x="215" y="13"/>
                  </a:cubicBezTo>
                  <a:lnTo>
                    <a:pt x="234" y="23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58" name="Rectangle 1"/>
          <p:cNvSpPr/>
          <p:nvPr/>
        </p:nvSpPr>
        <p:spPr>
          <a:xfrm>
            <a:off x="-1" y="5051705"/>
            <a:ext cx="12224825" cy="1806295"/>
          </a:xfrm>
          <a:custGeom>
            <a:avLst/>
            <a:gdLst>
              <a:gd name="connsiteX0" fmla="*/ 0 w 12192000"/>
              <a:gd name="connsiteY0" fmla="*/ 0 h 948519"/>
              <a:gd name="connsiteX1" fmla="*/ 12192000 w 12192000"/>
              <a:gd name="connsiteY1" fmla="*/ 0 h 948519"/>
              <a:gd name="connsiteX2" fmla="*/ 12192000 w 12192000"/>
              <a:gd name="connsiteY2" fmla="*/ 948519 h 948519"/>
              <a:gd name="connsiteX3" fmla="*/ 0 w 12192000"/>
              <a:gd name="connsiteY3" fmla="*/ 948519 h 948519"/>
              <a:gd name="connsiteX4" fmla="*/ 0 w 12192000"/>
              <a:gd name="connsiteY4" fmla="*/ 0 h 948519"/>
              <a:gd name="connsiteX0" fmla="*/ 0 w 12192000"/>
              <a:gd name="connsiteY0" fmla="*/ 0 h 948519"/>
              <a:gd name="connsiteX1" fmla="*/ 1337481 w 12192000"/>
              <a:gd name="connsiteY1" fmla="*/ 0 h 948519"/>
              <a:gd name="connsiteX2" fmla="*/ 12192000 w 12192000"/>
              <a:gd name="connsiteY2" fmla="*/ 0 h 948519"/>
              <a:gd name="connsiteX3" fmla="*/ 12192000 w 12192000"/>
              <a:gd name="connsiteY3" fmla="*/ 948519 h 948519"/>
              <a:gd name="connsiteX4" fmla="*/ 0 w 12192000"/>
              <a:gd name="connsiteY4" fmla="*/ 948519 h 948519"/>
              <a:gd name="connsiteX5" fmla="*/ 0 w 12192000"/>
              <a:gd name="connsiteY5" fmla="*/ 0 h 948519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12192000 w 12192000"/>
              <a:gd name="connsiteY2" fmla="*/ 286603 h 1235122"/>
              <a:gd name="connsiteX3" fmla="*/ 12192000 w 12192000"/>
              <a:gd name="connsiteY3" fmla="*/ 1235122 h 1235122"/>
              <a:gd name="connsiteX4" fmla="*/ 0 w 12192000"/>
              <a:gd name="connsiteY4" fmla="*/ 1235122 h 1235122"/>
              <a:gd name="connsiteX5" fmla="*/ 0 w 12192000"/>
              <a:gd name="connsiteY5" fmla="*/ 286603 h 1235122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12192000 w 12192000"/>
              <a:gd name="connsiteY2" fmla="*/ 286603 h 1235122"/>
              <a:gd name="connsiteX3" fmla="*/ 12192000 w 12192000"/>
              <a:gd name="connsiteY3" fmla="*/ 1235122 h 1235122"/>
              <a:gd name="connsiteX4" fmla="*/ 0 w 12192000"/>
              <a:gd name="connsiteY4" fmla="*/ 1235122 h 1235122"/>
              <a:gd name="connsiteX5" fmla="*/ 0 w 12192000"/>
              <a:gd name="connsiteY5" fmla="*/ 286603 h 1235122"/>
              <a:gd name="connsiteX0" fmla="*/ 0 w 12192000"/>
              <a:gd name="connsiteY0" fmla="*/ 286603 h 1235122"/>
              <a:gd name="connsiteX1" fmla="*/ 1023582 w 12192000"/>
              <a:gd name="connsiteY1" fmla="*/ 0 h 1235122"/>
              <a:gd name="connsiteX2" fmla="*/ 5336275 w 12192000"/>
              <a:gd name="connsiteY2" fmla="*/ 81886 h 1235122"/>
              <a:gd name="connsiteX3" fmla="*/ 12192000 w 12192000"/>
              <a:gd name="connsiteY3" fmla="*/ 286603 h 1235122"/>
              <a:gd name="connsiteX4" fmla="*/ 12192000 w 12192000"/>
              <a:gd name="connsiteY4" fmla="*/ 1235122 h 1235122"/>
              <a:gd name="connsiteX5" fmla="*/ 0 w 12192000"/>
              <a:gd name="connsiteY5" fmla="*/ 1235122 h 1235122"/>
              <a:gd name="connsiteX6" fmla="*/ 0 w 12192000"/>
              <a:gd name="connsiteY6" fmla="*/ 286603 h 1235122"/>
              <a:gd name="connsiteX0" fmla="*/ 0 w 12192000"/>
              <a:gd name="connsiteY0" fmla="*/ 382138 h 1330657"/>
              <a:gd name="connsiteX1" fmla="*/ 1023582 w 12192000"/>
              <a:gd name="connsiteY1" fmla="*/ 95535 h 1330657"/>
              <a:gd name="connsiteX2" fmla="*/ 5336275 w 12192000"/>
              <a:gd name="connsiteY2" fmla="*/ 0 h 1330657"/>
              <a:gd name="connsiteX3" fmla="*/ 12192000 w 12192000"/>
              <a:gd name="connsiteY3" fmla="*/ 382138 h 1330657"/>
              <a:gd name="connsiteX4" fmla="*/ 12192000 w 12192000"/>
              <a:gd name="connsiteY4" fmla="*/ 1330657 h 1330657"/>
              <a:gd name="connsiteX5" fmla="*/ 0 w 12192000"/>
              <a:gd name="connsiteY5" fmla="*/ 1330657 h 1330657"/>
              <a:gd name="connsiteX6" fmla="*/ 0 w 12192000"/>
              <a:gd name="connsiteY6" fmla="*/ 382138 h 1330657"/>
              <a:gd name="connsiteX0" fmla="*/ 0 w 12192000"/>
              <a:gd name="connsiteY0" fmla="*/ 383955 h 1332474"/>
              <a:gd name="connsiteX1" fmla="*/ 1023582 w 12192000"/>
              <a:gd name="connsiteY1" fmla="*/ 97352 h 1332474"/>
              <a:gd name="connsiteX2" fmla="*/ 5336275 w 12192000"/>
              <a:gd name="connsiteY2" fmla="*/ 1817 h 1332474"/>
              <a:gd name="connsiteX3" fmla="*/ 8434316 w 12192000"/>
              <a:gd name="connsiteY3" fmla="*/ 165591 h 1332474"/>
              <a:gd name="connsiteX4" fmla="*/ 12192000 w 12192000"/>
              <a:gd name="connsiteY4" fmla="*/ 383955 h 1332474"/>
              <a:gd name="connsiteX5" fmla="*/ 12192000 w 12192000"/>
              <a:gd name="connsiteY5" fmla="*/ 1332474 h 1332474"/>
              <a:gd name="connsiteX6" fmla="*/ 0 w 12192000"/>
              <a:gd name="connsiteY6" fmla="*/ 1332474 h 1332474"/>
              <a:gd name="connsiteX7" fmla="*/ 0 w 12192000"/>
              <a:gd name="connsiteY7" fmla="*/ 383955 h 1332474"/>
              <a:gd name="connsiteX0" fmla="*/ 0 w 12192000"/>
              <a:gd name="connsiteY0" fmla="*/ 423080 h 1371599"/>
              <a:gd name="connsiteX1" fmla="*/ 1023582 w 12192000"/>
              <a:gd name="connsiteY1" fmla="*/ 136477 h 1371599"/>
              <a:gd name="connsiteX2" fmla="*/ 5336275 w 12192000"/>
              <a:gd name="connsiteY2" fmla="*/ 40942 h 1371599"/>
              <a:gd name="connsiteX3" fmla="*/ 8284191 w 12192000"/>
              <a:gd name="connsiteY3" fmla="*/ 0 h 1371599"/>
              <a:gd name="connsiteX4" fmla="*/ 12192000 w 12192000"/>
              <a:gd name="connsiteY4" fmla="*/ 423080 h 1371599"/>
              <a:gd name="connsiteX5" fmla="*/ 12192000 w 12192000"/>
              <a:gd name="connsiteY5" fmla="*/ 1371599 h 1371599"/>
              <a:gd name="connsiteX6" fmla="*/ 0 w 12192000"/>
              <a:gd name="connsiteY6" fmla="*/ 1371599 h 1371599"/>
              <a:gd name="connsiteX7" fmla="*/ 0 w 12192000"/>
              <a:gd name="connsiteY7" fmla="*/ 423080 h 1371599"/>
              <a:gd name="connsiteX0" fmla="*/ 0 w 12192000"/>
              <a:gd name="connsiteY0" fmla="*/ 423080 h 1371599"/>
              <a:gd name="connsiteX1" fmla="*/ 1023582 w 12192000"/>
              <a:gd name="connsiteY1" fmla="*/ 136477 h 1371599"/>
              <a:gd name="connsiteX2" fmla="*/ 5336275 w 12192000"/>
              <a:gd name="connsiteY2" fmla="*/ 40942 h 1371599"/>
              <a:gd name="connsiteX3" fmla="*/ 8284191 w 12192000"/>
              <a:gd name="connsiteY3" fmla="*/ 0 h 1371599"/>
              <a:gd name="connsiteX4" fmla="*/ 10222173 w 12192000"/>
              <a:gd name="connsiteY4" fmla="*/ 218365 h 1371599"/>
              <a:gd name="connsiteX5" fmla="*/ 12192000 w 12192000"/>
              <a:gd name="connsiteY5" fmla="*/ 423080 h 1371599"/>
              <a:gd name="connsiteX6" fmla="*/ 12192000 w 12192000"/>
              <a:gd name="connsiteY6" fmla="*/ 1371599 h 1371599"/>
              <a:gd name="connsiteX7" fmla="*/ 0 w 12192000"/>
              <a:gd name="connsiteY7" fmla="*/ 1371599 h 1371599"/>
              <a:gd name="connsiteX8" fmla="*/ 0 w 12192000"/>
              <a:gd name="connsiteY8" fmla="*/ 423080 h 1371599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92000 w 12192000"/>
              <a:gd name="connsiteY5" fmla="*/ 532261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2261 h 1480780"/>
              <a:gd name="connsiteX1" fmla="*/ 1023582 w 12192000"/>
              <a:gd name="connsiteY1" fmla="*/ 245658 h 1480780"/>
              <a:gd name="connsiteX2" fmla="*/ 5336275 w 12192000"/>
              <a:gd name="connsiteY2" fmla="*/ 150123 h 1480780"/>
              <a:gd name="connsiteX3" fmla="*/ 8284191 w 12192000"/>
              <a:gd name="connsiteY3" fmla="*/ 109181 h 1480780"/>
              <a:gd name="connsiteX4" fmla="*/ 11395880 w 12192000"/>
              <a:gd name="connsiteY4" fmla="*/ 0 h 1480780"/>
              <a:gd name="connsiteX5" fmla="*/ 12178352 w 12192000"/>
              <a:gd name="connsiteY5" fmla="*/ 272953 h 1480780"/>
              <a:gd name="connsiteX6" fmla="*/ 12192000 w 12192000"/>
              <a:gd name="connsiteY6" fmla="*/ 1480780 h 1480780"/>
              <a:gd name="connsiteX7" fmla="*/ 0 w 12192000"/>
              <a:gd name="connsiteY7" fmla="*/ 1480780 h 1480780"/>
              <a:gd name="connsiteX8" fmla="*/ 0 w 12192000"/>
              <a:gd name="connsiteY8" fmla="*/ 532261 h 1480780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284191 w 12192000"/>
              <a:gd name="connsiteY3" fmla="*/ 110286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284191 w 12192000"/>
              <a:gd name="connsiteY3" fmla="*/ 110286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448530 w 12192000"/>
              <a:gd name="connsiteY3" fmla="*/ 122927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8448530 w 12192000"/>
              <a:gd name="connsiteY3" fmla="*/ 122927 h 1481885"/>
              <a:gd name="connsiteX4" fmla="*/ 11395880 w 12192000"/>
              <a:gd name="connsiteY4" fmla="*/ 1105 h 1481885"/>
              <a:gd name="connsiteX5" fmla="*/ 12178352 w 12192000"/>
              <a:gd name="connsiteY5" fmla="*/ 274058 h 1481885"/>
              <a:gd name="connsiteX6" fmla="*/ 12192000 w 12192000"/>
              <a:gd name="connsiteY6" fmla="*/ 1481885 h 1481885"/>
              <a:gd name="connsiteX7" fmla="*/ 0 w 12192000"/>
              <a:gd name="connsiteY7" fmla="*/ 1481885 h 1481885"/>
              <a:gd name="connsiteX8" fmla="*/ 0 w 12192000"/>
              <a:gd name="connsiteY8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89917 w 12192000"/>
              <a:gd name="connsiteY3" fmla="*/ 85005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023582 w 12192000"/>
              <a:gd name="connsiteY1" fmla="*/ 246763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0 w 12192000"/>
              <a:gd name="connsiteY0" fmla="*/ 53336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0 w 12192000"/>
              <a:gd name="connsiteY9" fmla="*/ 533366 h 1481885"/>
              <a:gd name="connsiteX0" fmla="*/ 4214 w 12192000"/>
              <a:gd name="connsiteY0" fmla="*/ 47858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4214 w 12192000"/>
              <a:gd name="connsiteY9" fmla="*/ 478586 h 1481885"/>
              <a:gd name="connsiteX0" fmla="*/ 4214 w 12192000"/>
              <a:gd name="connsiteY0" fmla="*/ 478586 h 1481885"/>
              <a:gd name="connsiteX1" fmla="*/ 1284839 w 12192000"/>
              <a:gd name="connsiteY1" fmla="*/ 221480 h 1481885"/>
              <a:gd name="connsiteX2" fmla="*/ 5336275 w 12192000"/>
              <a:gd name="connsiteY2" fmla="*/ 151228 h 1481885"/>
              <a:gd name="connsiteX3" fmla="*/ 7205641 w 12192000"/>
              <a:gd name="connsiteY3" fmla="*/ 325193 h 1481885"/>
              <a:gd name="connsiteX4" fmla="*/ 8448530 w 12192000"/>
              <a:gd name="connsiteY4" fmla="*/ 122927 h 1481885"/>
              <a:gd name="connsiteX5" fmla="*/ 11395880 w 12192000"/>
              <a:gd name="connsiteY5" fmla="*/ 1105 h 1481885"/>
              <a:gd name="connsiteX6" fmla="*/ 12178352 w 12192000"/>
              <a:gd name="connsiteY6" fmla="*/ 274058 h 1481885"/>
              <a:gd name="connsiteX7" fmla="*/ 12192000 w 12192000"/>
              <a:gd name="connsiteY7" fmla="*/ 1481885 h 1481885"/>
              <a:gd name="connsiteX8" fmla="*/ 0 w 12192000"/>
              <a:gd name="connsiteY8" fmla="*/ 1481885 h 1481885"/>
              <a:gd name="connsiteX9" fmla="*/ 4214 w 12192000"/>
              <a:gd name="connsiteY9" fmla="*/ 478586 h 1481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2000" h="1481885">
                <a:moveTo>
                  <a:pt x="4214" y="478586"/>
                </a:moveTo>
                <a:cubicBezTo>
                  <a:pt x="320126" y="332486"/>
                  <a:pt x="396162" y="276040"/>
                  <a:pt x="1284839" y="221480"/>
                </a:cubicBezTo>
                <a:cubicBezTo>
                  <a:pt x="2173516" y="166920"/>
                  <a:pt x="3756730" y="426804"/>
                  <a:pt x="5336275" y="151228"/>
                </a:cubicBezTo>
                <a:cubicBezTo>
                  <a:pt x="6102666" y="53304"/>
                  <a:pt x="6519312" y="212425"/>
                  <a:pt x="7205641" y="325193"/>
                </a:cubicBezTo>
                <a:cubicBezTo>
                  <a:pt x="7736991" y="392111"/>
                  <a:pt x="7764203" y="136910"/>
                  <a:pt x="8448530" y="122927"/>
                </a:cubicBezTo>
                <a:cubicBezTo>
                  <a:pt x="9397269" y="322507"/>
                  <a:pt x="9996261" y="117562"/>
                  <a:pt x="11395880" y="1105"/>
                </a:cubicBezTo>
                <a:cubicBezTo>
                  <a:pt x="11728339" y="-9043"/>
                  <a:pt x="11888031" y="48231"/>
                  <a:pt x="12178352" y="274058"/>
                </a:cubicBezTo>
                <a:lnTo>
                  <a:pt x="12192000" y="1481885"/>
                </a:lnTo>
                <a:lnTo>
                  <a:pt x="0" y="1481885"/>
                </a:lnTo>
                <a:cubicBezTo>
                  <a:pt x="1405" y="1147452"/>
                  <a:pt x="2809" y="813019"/>
                  <a:pt x="4214" y="47858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1" name="Group 110"/>
          <p:cNvGrpSpPr/>
          <p:nvPr/>
        </p:nvGrpSpPr>
        <p:grpSpPr>
          <a:xfrm>
            <a:off x="1164408" y="3114381"/>
            <a:ext cx="2198749" cy="2222415"/>
            <a:chOff x="3675826" y="2172298"/>
            <a:chExt cx="2198749" cy="2222415"/>
          </a:xfrm>
        </p:grpSpPr>
        <p:sp>
          <p:nvSpPr>
            <p:cNvPr id="112" name="Freeform 6"/>
            <p:cNvSpPr>
              <a:spLocks/>
            </p:cNvSpPr>
            <p:nvPr/>
          </p:nvSpPr>
          <p:spPr bwMode="auto">
            <a:xfrm>
              <a:off x="4955919" y="2172298"/>
              <a:ext cx="408052" cy="312673"/>
            </a:xfrm>
            <a:custGeom>
              <a:avLst/>
              <a:gdLst>
                <a:gd name="T0" fmla="*/ 36 w 427"/>
                <a:gd name="T1" fmla="*/ 265 h 327"/>
                <a:gd name="T2" fmla="*/ 268 w 427"/>
                <a:gd name="T3" fmla="*/ 221 h 327"/>
                <a:gd name="T4" fmla="*/ 427 w 427"/>
                <a:gd name="T5" fmla="*/ 29 h 327"/>
                <a:gd name="T6" fmla="*/ 99 w 427"/>
                <a:gd name="T7" fmla="*/ 80 h 327"/>
                <a:gd name="T8" fmla="*/ 25 w 427"/>
                <a:gd name="T9" fmla="*/ 246 h 327"/>
                <a:gd name="T10" fmla="*/ 36 w 427"/>
                <a:gd name="T11" fmla="*/ 26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7" h="327">
                  <a:moveTo>
                    <a:pt x="36" y="265"/>
                  </a:moveTo>
                  <a:cubicBezTo>
                    <a:pt x="115" y="327"/>
                    <a:pt x="213" y="322"/>
                    <a:pt x="268" y="221"/>
                  </a:cubicBezTo>
                  <a:cubicBezTo>
                    <a:pt x="308" y="145"/>
                    <a:pt x="348" y="77"/>
                    <a:pt x="427" y="29"/>
                  </a:cubicBezTo>
                  <a:cubicBezTo>
                    <a:pt x="305" y="0"/>
                    <a:pt x="194" y="8"/>
                    <a:pt x="99" y="80"/>
                  </a:cubicBezTo>
                  <a:cubicBezTo>
                    <a:pt x="99" y="80"/>
                    <a:pt x="0" y="141"/>
                    <a:pt x="25" y="246"/>
                  </a:cubicBezTo>
                  <a:lnTo>
                    <a:pt x="36" y="265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3" name="Freeform 7"/>
            <p:cNvSpPr>
              <a:spLocks/>
            </p:cNvSpPr>
            <p:nvPr/>
          </p:nvSpPr>
          <p:spPr bwMode="auto">
            <a:xfrm>
              <a:off x="4057345" y="2355169"/>
              <a:ext cx="1450056" cy="2039544"/>
            </a:xfrm>
            <a:custGeom>
              <a:avLst/>
              <a:gdLst>
                <a:gd name="T0" fmla="*/ 243 w 1517"/>
                <a:gd name="T1" fmla="*/ 1096 h 2133"/>
                <a:gd name="T2" fmla="*/ 54 w 1517"/>
                <a:gd name="T3" fmla="*/ 868 h 2133"/>
                <a:gd name="T4" fmla="*/ 345 w 1517"/>
                <a:gd name="T5" fmla="*/ 1058 h 2133"/>
                <a:gd name="T6" fmla="*/ 521 w 1517"/>
                <a:gd name="T7" fmla="*/ 1132 h 2133"/>
                <a:gd name="T8" fmla="*/ 487 w 1517"/>
                <a:gd name="T9" fmla="*/ 1052 h 2133"/>
                <a:gd name="T10" fmla="*/ 442 w 1517"/>
                <a:gd name="T11" fmla="*/ 915 h 2133"/>
                <a:gd name="T12" fmla="*/ 0 w 1517"/>
                <a:gd name="T13" fmla="*/ 527 h 2133"/>
                <a:gd name="T14" fmla="*/ 422 w 1517"/>
                <a:gd name="T15" fmla="*/ 767 h 2133"/>
                <a:gd name="T16" fmla="*/ 439 w 1517"/>
                <a:gd name="T17" fmla="*/ 583 h 2133"/>
                <a:gd name="T18" fmla="*/ 274 w 1517"/>
                <a:gd name="T19" fmla="*/ 268 h 2133"/>
                <a:gd name="T20" fmla="*/ 465 w 1517"/>
                <a:gd name="T21" fmla="*/ 494 h 2133"/>
                <a:gd name="T22" fmla="*/ 562 w 1517"/>
                <a:gd name="T23" fmla="*/ 312 h 2133"/>
                <a:gd name="T24" fmla="*/ 533 w 1517"/>
                <a:gd name="T25" fmla="*/ 944 h 2133"/>
                <a:gd name="T26" fmla="*/ 748 w 1517"/>
                <a:gd name="T27" fmla="*/ 513 h 2133"/>
                <a:gd name="T28" fmla="*/ 647 w 1517"/>
                <a:gd name="T29" fmla="*/ 1177 h 2133"/>
                <a:gd name="T30" fmla="*/ 723 w 1517"/>
                <a:gd name="T31" fmla="*/ 1368 h 2133"/>
                <a:gd name="T32" fmla="*/ 894 w 1517"/>
                <a:gd name="T33" fmla="*/ 949 h 2133"/>
                <a:gd name="T34" fmla="*/ 672 w 1517"/>
                <a:gd name="T35" fmla="*/ 0 h 2133"/>
                <a:gd name="T36" fmla="*/ 859 w 1517"/>
                <a:gd name="T37" fmla="*/ 284 h 2133"/>
                <a:gd name="T38" fmla="*/ 1014 w 1517"/>
                <a:gd name="T39" fmla="*/ 21 h 2133"/>
                <a:gd name="T40" fmla="*/ 908 w 1517"/>
                <a:gd name="T41" fmla="*/ 399 h 2133"/>
                <a:gd name="T42" fmla="*/ 986 w 1517"/>
                <a:gd name="T43" fmla="*/ 893 h 2133"/>
                <a:gd name="T44" fmla="*/ 947 w 1517"/>
                <a:gd name="T45" fmla="*/ 1139 h 2133"/>
                <a:gd name="T46" fmla="*/ 1123 w 1517"/>
                <a:gd name="T47" fmla="*/ 297 h 2133"/>
                <a:gd name="T48" fmla="*/ 1147 w 1517"/>
                <a:gd name="T49" fmla="*/ 676 h 2133"/>
                <a:gd name="T50" fmla="*/ 1517 w 1517"/>
                <a:gd name="T51" fmla="*/ 551 h 2133"/>
                <a:gd name="T52" fmla="*/ 1141 w 1517"/>
                <a:gd name="T53" fmla="*/ 760 h 2133"/>
                <a:gd name="T54" fmla="*/ 1053 w 1517"/>
                <a:gd name="T55" fmla="*/ 1131 h 2133"/>
                <a:gd name="T56" fmla="*/ 1236 w 1517"/>
                <a:gd name="T57" fmla="*/ 1105 h 2133"/>
                <a:gd name="T58" fmla="*/ 1448 w 1517"/>
                <a:gd name="T59" fmla="*/ 831 h 2133"/>
                <a:gd name="T60" fmla="*/ 1299 w 1517"/>
                <a:gd name="T61" fmla="*/ 1117 h 2133"/>
                <a:gd name="T62" fmla="*/ 1500 w 1517"/>
                <a:gd name="T63" fmla="*/ 1218 h 2133"/>
                <a:gd name="T64" fmla="*/ 996 w 1517"/>
                <a:gd name="T65" fmla="*/ 1251 h 2133"/>
                <a:gd name="T66" fmla="*/ 929 w 1517"/>
                <a:gd name="T67" fmla="*/ 1357 h 2133"/>
                <a:gd name="T68" fmla="*/ 655 w 1517"/>
                <a:gd name="T69" fmla="*/ 2132 h 2133"/>
                <a:gd name="T70" fmla="*/ 389 w 1517"/>
                <a:gd name="T71" fmla="*/ 2133 h 2133"/>
                <a:gd name="T72" fmla="*/ 566 w 1517"/>
                <a:gd name="T73" fmla="*/ 1551 h 2133"/>
                <a:gd name="T74" fmla="*/ 587 w 1517"/>
                <a:gd name="T75" fmla="*/ 1364 h 2133"/>
                <a:gd name="T76" fmla="*/ 326 w 1517"/>
                <a:gd name="T77" fmla="*/ 1121 h 2133"/>
                <a:gd name="T78" fmla="*/ 323 w 1517"/>
                <a:gd name="T79" fmla="*/ 1121 h 2133"/>
                <a:gd name="T80" fmla="*/ 32 w 1517"/>
                <a:gd name="T81" fmla="*/ 1300 h 2133"/>
                <a:gd name="T82" fmla="*/ 243 w 1517"/>
                <a:gd name="T83" fmla="*/ 1096 h 2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7" h="2133">
                  <a:moveTo>
                    <a:pt x="243" y="1096"/>
                  </a:moveTo>
                  <a:cubicBezTo>
                    <a:pt x="146" y="1058"/>
                    <a:pt x="62" y="979"/>
                    <a:pt x="54" y="868"/>
                  </a:cubicBezTo>
                  <a:cubicBezTo>
                    <a:pt x="86" y="1046"/>
                    <a:pt x="244" y="1042"/>
                    <a:pt x="345" y="1058"/>
                  </a:cubicBezTo>
                  <a:cubicBezTo>
                    <a:pt x="427" y="1070"/>
                    <a:pt x="475" y="1090"/>
                    <a:pt x="521" y="1132"/>
                  </a:cubicBezTo>
                  <a:cubicBezTo>
                    <a:pt x="511" y="1107"/>
                    <a:pt x="500" y="1081"/>
                    <a:pt x="487" y="1052"/>
                  </a:cubicBezTo>
                  <a:cubicBezTo>
                    <a:pt x="468" y="1008"/>
                    <a:pt x="453" y="962"/>
                    <a:pt x="442" y="915"/>
                  </a:cubicBezTo>
                  <a:cubicBezTo>
                    <a:pt x="369" y="736"/>
                    <a:pt x="235" y="531"/>
                    <a:pt x="0" y="527"/>
                  </a:cubicBezTo>
                  <a:cubicBezTo>
                    <a:pt x="140" y="517"/>
                    <a:pt x="304" y="621"/>
                    <a:pt x="422" y="767"/>
                  </a:cubicBezTo>
                  <a:cubicBezTo>
                    <a:pt x="420" y="706"/>
                    <a:pt x="426" y="644"/>
                    <a:pt x="439" y="583"/>
                  </a:cubicBezTo>
                  <a:cubicBezTo>
                    <a:pt x="443" y="468"/>
                    <a:pt x="409" y="341"/>
                    <a:pt x="274" y="268"/>
                  </a:cubicBezTo>
                  <a:cubicBezTo>
                    <a:pt x="358" y="306"/>
                    <a:pt x="433" y="384"/>
                    <a:pt x="465" y="494"/>
                  </a:cubicBezTo>
                  <a:cubicBezTo>
                    <a:pt x="488" y="431"/>
                    <a:pt x="520" y="370"/>
                    <a:pt x="562" y="312"/>
                  </a:cubicBezTo>
                  <a:cubicBezTo>
                    <a:pt x="412" y="562"/>
                    <a:pt x="458" y="770"/>
                    <a:pt x="533" y="944"/>
                  </a:cubicBezTo>
                  <a:cubicBezTo>
                    <a:pt x="540" y="759"/>
                    <a:pt x="630" y="606"/>
                    <a:pt x="748" y="513"/>
                  </a:cubicBezTo>
                  <a:cubicBezTo>
                    <a:pt x="562" y="709"/>
                    <a:pt x="577" y="987"/>
                    <a:pt x="647" y="1177"/>
                  </a:cubicBezTo>
                  <a:cubicBezTo>
                    <a:pt x="687" y="1254"/>
                    <a:pt x="712" y="1307"/>
                    <a:pt x="723" y="1368"/>
                  </a:cubicBezTo>
                  <a:cubicBezTo>
                    <a:pt x="802" y="1219"/>
                    <a:pt x="871" y="1054"/>
                    <a:pt x="894" y="949"/>
                  </a:cubicBezTo>
                  <a:cubicBezTo>
                    <a:pt x="946" y="713"/>
                    <a:pt x="927" y="336"/>
                    <a:pt x="672" y="0"/>
                  </a:cubicBezTo>
                  <a:cubicBezTo>
                    <a:pt x="738" y="76"/>
                    <a:pt x="805" y="175"/>
                    <a:pt x="859" y="284"/>
                  </a:cubicBezTo>
                  <a:cubicBezTo>
                    <a:pt x="872" y="168"/>
                    <a:pt x="935" y="75"/>
                    <a:pt x="1014" y="21"/>
                  </a:cubicBezTo>
                  <a:cubicBezTo>
                    <a:pt x="879" y="127"/>
                    <a:pt x="877" y="278"/>
                    <a:pt x="908" y="399"/>
                  </a:cubicBezTo>
                  <a:cubicBezTo>
                    <a:pt x="968" y="553"/>
                    <a:pt x="1003" y="725"/>
                    <a:pt x="986" y="893"/>
                  </a:cubicBezTo>
                  <a:cubicBezTo>
                    <a:pt x="982" y="933"/>
                    <a:pt x="969" y="1057"/>
                    <a:pt x="947" y="1139"/>
                  </a:cubicBezTo>
                  <a:cubicBezTo>
                    <a:pt x="1083" y="947"/>
                    <a:pt x="1170" y="665"/>
                    <a:pt x="1123" y="297"/>
                  </a:cubicBezTo>
                  <a:cubicBezTo>
                    <a:pt x="1146" y="409"/>
                    <a:pt x="1154" y="538"/>
                    <a:pt x="1147" y="676"/>
                  </a:cubicBezTo>
                  <a:cubicBezTo>
                    <a:pt x="1253" y="558"/>
                    <a:pt x="1397" y="525"/>
                    <a:pt x="1517" y="551"/>
                  </a:cubicBezTo>
                  <a:cubicBezTo>
                    <a:pt x="1320" y="524"/>
                    <a:pt x="1198" y="640"/>
                    <a:pt x="1141" y="760"/>
                  </a:cubicBezTo>
                  <a:cubicBezTo>
                    <a:pt x="1125" y="887"/>
                    <a:pt x="1100" y="1011"/>
                    <a:pt x="1053" y="1131"/>
                  </a:cubicBezTo>
                  <a:cubicBezTo>
                    <a:pt x="1115" y="1108"/>
                    <a:pt x="1177" y="1101"/>
                    <a:pt x="1236" y="1105"/>
                  </a:cubicBezTo>
                  <a:cubicBezTo>
                    <a:pt x="1336" y="1065"/>
                    <a:pt x="1433" y="985"/>
                    <a:pt x="1448" y="831"/>
                  </a:cubicBezTo>
                  <a:cubicBezTo>
                    <a:pt x="1445" y="933"/>
                    <a:pt x="1395" y="1045"/>
                    <a:pt x="1299" y="1117"/>
                  </a:cubicBezTo>
                  <a:cubicBezTo>
                    <a:pt x="1371" y="1134"/>
                    <a:pt x="1442" y="1168"/>
                    <a:pt x="1500" y="1218"/>
                  </a:cubicBezTo>
                  <a:cubicBezTo>
                    <a:pt x="1270" y="1137"/>
                    <a:pt x="1113" y="1167"/>
                    <a:pt x="996" y="1251"/>
                  </a:cubicBezTo>
                  <a:cubicBezTo>
                    <a:pt x="976" y="1286"/>
                    <a:pt x="954" y="1325"/>
                    <a:pt x="929" y="1357"/>
                  </a:cubicBezTo>
                  <a:cubicBezTo>
                    <a:pt x="725" y="1640"/>
                    <a:pt x="611" y="1861"/>
                    <a:pt x="655" y="2132"/>
                  </a:cubicBezTo>
                  <a:cubicBezTo>
                    <a:pt x="389" y="2133"/>
                    <a:pt x="389" y="2133"/>
                    <a:pt x="389" y="2133"/>
                  </a:cubicBezTo>
                  <a:cubicBezTo>
                    <a:pt x="379" y="1934"/>
                    <a:pt x="437" y="1735"/>
                    <a:pt x="566" y="1551"/>
                  </a:cubicBezTo>
                  <a:cubicBezTo>
                    <a:pt x="585" y="1482"/>
                    <a:pt x="592" y="1424"/>
                    <a:pt x="587" y="1364"/>
                  </a:cubicBezTo>
                  <a:cubicBezTo>
                    <a:pt x="540" y="1242"/>
                    <a:pt x="476" y="1149"/>
                    <a:pt x="326" y="1121"/>
                  </a:cubicBezTo>
                  <a:cubicBezTo>
                    <a:pt x="323" y="1121"/>
                    <a:pt x="323" y="1121"/>
                    <a:pt x="323" y="1121"/>
                  </a:cubicBezTo>
                  <a:cubicBezTo>
                    <a:pt x="217" y="1123"/>
                    <a:pt x="99" y="1161"/>
                    <a:pt x="32" y="1300"/>
                  </a:cubicBezTo>
                  <a:cubicBezTo>
                    <a:pt x="67" y="1213"/>
                    <a:pt x="140" y="1133"/>
                    <a:pt x="243" y="10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4" name="Freeform 8"/>
            <p:cNvSpPr>
              <a:spLocks noEditPoints="1"/>
            </p:cNvSpPr>
            <p:nvPr/>
          </p:nvSpPr>
          <p:spPr bwMode="auto">
            <a:xfrm>
              <a:off x="5064924" y="2469910"/>
              <a:ext cx="129803" cy="223748"/>
            </a:xfrm>
            <a:custGeom>
              <a:avLst/>
              <a:gdLst>
                <a:gd name="T0" fmla="*/ 83 w 136"/>
                <a:gd name="T1" fmla="*/ 230 h 234"/>
                <a:gd name="T2" fmla="*/ 85 w 136"/>
                <a:gd name="T3" fmla="*/ 229 h 234"/>
                <a:gd name="T4" fmla="*/ 85 w 136"/>
                <a:gd name="T5" fmla="*/ 229 h 234"/>
                <a:gd name="T6" fmla="*/ 120 w 136"/>
                <a:gd name="T7" fmla="*/ 143 h 234"/>
                <a:gd name="T8" fmla="*/ 112 w 136"/>
                <a:gd name="T9" fmla="*/ 0 h 234"/>
                <a:gd name="T10" fmla="*/ 4 w 136"/>
                <a:gd name="T11" fmla="*/ 159 h 234"/>
                <a:gd name="T12" fmla="*/ 70 w 136"/>
                <a:gd name="T13" fmla="*/ 230 h 234"/>
                <a:gd name="T14" fmla="*/ 83 w 136"/>
                <a:gd name="T15" fmla="*/ 229 h 234"/>
                <a:gd name="T16" fmla="*/ 83 w 136"/>
                <a:gd name="T17" fmla="*/ 230 h 234"/>
                <a:gd name="T18" fmla="*/ 87 w 136"/>
                <a:gd name="T19" fmla="*/ 44 h 234"/>
                <a:gd name="T20" fmla="*/ 87 w 136"/>
                <a:gd name="T21" fmla="*/ 44 h 234"/>
                <a:gd name="T22" fmla="*/ 87 w 136"/>
                <a:gd name="T23" fmla="*/ 4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234">
                  <a:moveTo>
                    <a:pt x="83" y="230"/>
                  </a:moveTo>
                  <a:cubicBezTo>
                    <a:pt x="84" y="230"/>
                    <a:pt x="84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122" y="209"/>
                    <a:pt x="136" y="174"/>
                    <a:pt x="120" y="143"/>
                  </a:cubicBezTo>
                  <a:cubicBezTo>
                    <a:pt x="101" y="98"/>
                    <a:pt x="100" y="49"/>
                    <a:pt x="112" y="0"/>
                  </a:cubicBezTo>
                  <a:cubicBezTo>
                    <a:pt x="64" y="39"/>
                    <a:pt x="10" y="86"/>
                    <a:pt x="4" y="159"/>
                  </a:cubicBezTo>
                  <a:cubicBezTo>
                    <a:pt x="0" y="208"/>
                    <a:pt x="19" y="234"/>
                    <a:pt x="70" y="230"/>
                  </a:cubicBezTo>
                  <a:cubicBezTo>
                    <a:pt x="83" y="229"/>
                    <a:pt x="83" y="229"/>
                    <a:pt x="83" y="229"/>
                  </a:cubicBezTo>
                  <a:lnTo>
                    <a:pt x="83" y="230"/>
                  </a:lnTo>
                  <a:close/>
                  <a:moveTo>
                    <a:pt x="87" y="44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5" name="Freeform 9"/>
            <p:cNvSpPr>
              <a:spLocks/>
            </p:cNvSpPr>
            <p:nvPr/>
          </p:nvSpPr>
          <p:spPr bwMode="auto">
            <a:xfrm>
              <a:off x="5435686" y="2778998"/>
              <a:ext cx="438889" cy="288291"/>
            </a:xfrm>
            <a:custGeom>
              <a:avLst/>
              <a:gdLst>
                <a:gd name="T0" fmla="*/ 0 w 459"/>
                <a:gd name="T1" fmla="*/ 113 h 302"/>
                <a:gd name="T2" fmla="*/ 197 w 459"/>
                <a:gd name="T3" fmla="*/ 278 h 302"/>
                <a:gd name="T4" fmla="*/ 459 w 459"/>
                <a:gd name="T5" fmla="*/ 277 h 302"/>
                <a:gd name="T6" fmla="*/ 189 w 459"/>
                <a:gd name="T7" fmla="*/ 36 h 302"/>
                <a:gd name="T8" fmla="*/ 12 w 459"/>
                <a:gd name="T9" fmla="*/ 85 h 302"/>
                <a:gd name="T10" fmla="*/ 12 w 459"/>
                <a:gd name="T11" fmla="*/ 85 h 302"/>
                <a:gd name="T12" fmla="*/ 12 w 459"/>
                <a:gd name="T13" fmla="*/ 85 h 302"/>
                <a:gd name="T14" fmla="*/ 7 w 459"/>
                <a:gd name="T15" fmla="*/ 91 h 302"/>
                <a:gd name="T16" fmla="*/ 9 w 459"/>
                <a:gd name="T17" fmla="*/ 91 h 302"/>
                <a:gd name="T18" fmla="*/ 0 w 459"/>
                <a:gd name="T19" fmla="*/ 11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302">
                  <a:moveTo>
                    <a:pt x="0" y="113"/>
                  </a:moveTo>
                  <a:cubicBezTo>
                    <a:pt x="7" y="226"/>
                    <a:pt x="79" y="302"/>
                    <a:pt x="197" y="278"/>
                  </a:cubicBezTo>
                  <a:cubicBezTo>
                    <a:pt x="285" y="260"/>
                    <a:pt x="367" y="245"/>
                    <a:pt x="459" y="277"/>
                  </a:cubicBezTo>
                  <a:cubicBezTo>
                    <a:pt x="397" y="155"/>
                    <a:pt x="309" y="65"/>
                    <a:pt x="189" y="36"/>
                  </a:cubicBezTo>
                  <a:cubicBezTo>
                    <a:pt x="189" y="36"/>
                    <a:pt x="78" y="0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0" y="87"/>
                    <a:pt x="9" y="89"/>
                    <a:pt x="7" y="91"/>
                  </a:cubicBezTo>
                  <a:cubicBezTo>
                    <a:pt x="8" y="91"/>
                    <a:pt x="8" y="91"/>
                    <a:pt x="9" y="91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6" name="Freeform 12"/>
            <p:cNvSpPr>
              <a:spLocks/>
            </p:cNvSpPr>
            <p:nvPr/>
          </p:nvSpPr>
          <p:spPr bwMode="auto">
            <a:xfrm>
              <a:off x="4735041" y="2784735"/>
              <a:ext cx="136973" cy="109723"/>
            </a:xfrm>
            <a:custGeom>
              <a:avLst/>
              <a:gdLst>
                <a:gd name="T0" fmla="*/ 16 w 143"/>
                <a:gd name="T1" fmla="*/ 94 h 115"/>
                <a:gd name="T2" fmla="*/ 93 w 143"/>
                <a:gd name="T3" fmla="*/ 76 h 115"/>
                <a:gd name="T4" fmla="*/ 143 w 143"/>
                <a:gd name="T5" fmla="*/ 10 h 115"/>
                <a:gd name="T6" fmla="*/ 35 w 143"/>
                <a:gd name="T7" fmla="*/ 31 h 115"/>
                <a:gd name="T8" fmla="*/ 11 w 143"/>
                <a:gd name="T9" fmla="*/ 86 h 115"/>
                <a:gd name="T10" fmla="*/ 18 w 143"/>
                <a:gd name="T11" fmla="*/ 91 h 115"/>
                <a:gd name="T12" fmla="*/ 18 w 143"/>
                <a:gd name="T13" fmla="*/ 91 h 115"/>
                <a:gd name="T14" fmla="*/ 16 w 143"/>
                <a:gd name="T15" fmla="*/ 9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15">
                  <a:moveTo>
                    <a:pt x="16" y="94"/>
                  </a:moveTo>
                  <a:cubicBezTo>
                    <a:pt x="45" y="115"/>
                    <a:pt x="76" y="111"/>
                    <a:pt x="93" y="76"/>
                  </a:cubicBezTo>
                  <a:cubicBezTo>
                    <a:pt x="106" y="51"/>
                    <a:pt x="118" y="27"/>
                    <a:pt x="143" y="10"/>
                  </a:cubicBezTo>
                  <a:cubicBezTo>
                    <a:pt x="102" y="0"/>
                    <a:pt x="66" y="7"/>
                    <a:pt x="35" y="31"/>
                  </a:cubicBezTo>
                  <a:cubicBezTo>
                    <a:pt x="35" y="31"/>
                    <a:pt x="0" y="51"/>
                    <a:pt x="11" y="86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2"/>
                    <a:pt x="17" y="93"/>
                    <a:pt x="16" y="94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7" name="Freeform 14"/>
            <p:cNvSpPr>
              <a:spLocks/>
            </p:cNvSpPr>
            <p:nvPr/>
          </p:nvSpPr>
          <p:spPr bwMode="auto">
            <a:xfrm>
              <a:off x="4025790" y="2477799"/>
              <a:ext cx="347096" cy="246696"/>
            </a:xfrm>
            <a:custGeom>
              <a:avLst/>
              <a:gdLst>
                <a:gd name="T0" fmla="*/ 355 w 363"/>
                <a:gd name="T1" fmla="*/ 179 h 258"/>
                <a:gd name="T2" fmla="*/ 161 w 363"/>
                <a:gd name="T3" fmla="*/ 186 h 258"/>
                <a:gd name="T4" fmla="*/ 0 w 363"/>
                <a:gd name="T5" fmla="*/ 58 h 258"/>
                <a:gd name="T6" fmla="*/ 274 w 363"/>
                <a:gd name="T7" fmla="*/ 41 h 258"/>
                <a:gd name="T8" fmla="*/ 362 w 363"/>
                <a:gd name="T9" fmla="*/ 163 h 258"/>
                <a:gd name="T10" fmla="*/ 355 w 363"/>
                <a:gd name="T11" fmla="*/ 17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258">
                  <a:moveTo>
                    <a:pt x="355" y="179"/>
                  </a:moveTo>
                  <a:cubicBezTo>
                    <a:pt x="299" y="248"/>
                    <a:pt x="219" y="258"/>
                    <a:pt x="161" y="186"/>
                  </a:cubicBezTo>
                  <a:cubicBezTo>
                    <a:pt x="115" y="131"/>
                    <a:pt x="70" y="80"/>
                    <a:pt x="0" y="58"/>
                  </a:cubicBezTo>
                  <a:cubicBezTo>
                    <a:pt x="92" y="13"/>
                    <a:pt x="185" y="0"/>
                    <a:pt x="274" y="41"/>
                  </a:cubicBezTo>
                  <a:cubicBezTo>
                    <a:pt x="274" y="41"/>
                    <a:pt x="363" y="74"/>
                    <a:pt x="362" y="163"/>
                  </a:cubicBezTo>
                  <a:lnTo>
                    <a:pt x="355" y="179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8" name="Freeform 15"/>
            <p:cNvSpPr>
              <a:spLocks/>
            </p:cNvSpPr>
            <p:nvPr/>
          </p:nvSpPr>
          <p:spPr bwMode="auto">
            <a:xfrm>
              <a:off x="3675826" y="2754615"/>
              <a:ext cx="483352" cy="301199"/>
            </a:xfrm>
            <a:custGeom>
              <a:avLst/>
              <a:gdLst>
                <a:gd name="T0" fmla="*/ 506 w 506"/>
                <a:gd name="T1" fmla="*/ 134 h 315"/>
                <a:gd name="T2" fmla="*/ 268 w 506"/>
                <a:gd name="T3" fmla="*/ 261 h 315"/>
                <a:gd name="T4" fmla="*/ 0 w 506"/>
                <a:gd name="T5" fmla="*/ 202 h 315"/>
                <a:gd name="T6" fmla="*/ 327 w 506"/>
                <a:gd name="T7" fmla="*/ 11 h 315"/>
                <a:gd name="T8" fmla="*/ 503 w 506"/>
                <a:gd name="T9" fmla="*/ 110 h 315"/>
                <a:gd name="T10" fmla="*/ 506 w 506"/>
                <a:gd name="T11" fmla="*/ 13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6" h="315">
                  <a:moveTo>
                    <a:pt x="506" y="134"/>
                  </a:moveTo>
                  <a:cubicBezTo>
                    <a:pt x="477" y="250"/>
                    <a:pt x="386" y="315"/>
                    <a:pt x="268" y="261"/>
                  </a:cubicBezTo>
                  <a:cubicBezTo>
                    <a:pt x="184" y="222"/>
                    <a:pt x="101" y="189"/>
                    <a:pt x="0" y="202"/>
                  </a:cubicBezTo>
                  <a:cubicBezTo>
                    <a:pt x="88" y="90"/>
                    <a:pt x="196" y="17"/>
                    <a:pt x="327" y="11"/>
                  </a:cubicBezTo>
                  <a:cubicBezTo>
                    <a:pt x="327" y="11"/>
                    <a:pt x="457" y="0"/>
                    <a:pt x="503" y="110"/>
                  </a:cubicBezTo>
                  <a:lnTo>
                    <a:pt x="506" y="13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  <p:sp>
          <p:nvSpPr>
            <p:cNvPr id="119" name="Freeform 16"/>
            <p:cNvSpPr>
              <a:spLocks/>
            </p:cNvSpPr>
            <p:nvPr/>
          </p:nvSpPr>
          <p:spPr bwMode="auto">
            <a:xfrm>
              <a:off x="4066667" y="3068722"/>
              <a:ext cx="83905" cy="129803"/>
            </a:xfrm>
            <a:custGeom>
              <a:avLst/>
              <a:gdLst>
                <a:gd name="T0" fmla="*/ 50 w 88"/>
                <a:gd name="T1" fmla="*/ 136 h 136"/>
                <a:gd name="T2" fmla="*/ 80 w 88"/>
                <a:gd name="T3" fmla="*/ 87 h 136"/>
                <a:gd name="T4" fmla="*/ 88 w 88"/>
                <a:gd name="T5" fmla="*/ 0 h 136"/>
                <a:gd name="T6" fmla="*/ 7 w 88"/>
                <a:gd name="T7" fmla="*/ 83 h 136"/>
                <a:gd name="T8" fmla="*/ 44 w 88"/>
                <a:gd name="T9" fmla="*/ 133 h 136"/>
                <a:gd name="T10" fmla="*/ 50 w 88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36">
                  <a:moveTo>
                    <a:pt x="50" y="136"/>
                  </a:moveTo>
                  <a:cubicBezTo>
                    <a:pt x="73" y="127"/>
                    <a:pt x="83" y="108"/>
                    <a:pt x="80" y="87"/>
                  </a:cubicBezTo>
                  <a:cubicBezTo>
                    <a:pt x="71" y="57"/>
                    <a:pt x="76" y="27"/>
                    <a:pt x="88" y="0"/>
                  </a:cubicBezTo>
                  <a:cubicBezTo>
                    <a:pt x="55" y="17"/>
                    <a:pt x="19" y="39"/>
                    <a:pt x="7" y="83"/>
                  </a:cubicBezTo>
                  <a:cubicBezTo>
                    <a:pt x="0" y="110"/>
                    <a:pt x="11" y="129"/>
                    <a:pt x="44" y="133"/>
                  </a:cubicBezTo>
                  <a:lnTo>
                    <a:pt x="50" y="136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>
                <a:solidFill>
                  <a:srgbClr val="4BACC6"/>
                </a:solidFill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8178721" y="1803761"/>
            <a:ext cx="3315235" cy="3510950"/>
            <a:chOff x="6419026" y="2066160"/>
            <a:chExt cx="2198749" cy="2328552"/>
          </a:xfrm>
        </p:grpSpPr>
        <p:sp>
          <p:nvSpPr>
            <p:cNvPr id="130" name="Freeform 5"/>
            <p:cNvSpPr>
              <a:spLocks/>
            </p:cNvSpPr>
            <p:nvPr/>
          </p:nvSpPr>
          <p:spPr bwMode="auto">
            <a:xfrm>
              <a:off x="7053694" y="2066160"/>
              <a:ext cx="479049" cy="391559"/>
            </a:xfrm>
            <a:custGeom>
              <a:avLst/>
              <a:gdLst>
                <a:gd name="T0" fmla="*/ 442 w 501"/>
                <a:gd name="T1" fmla="*/ 374 h 409"/>
                <a:gd name="T2" fmla="*/ 168 w 501"/>
                <a:gd name="T3" fmla="*/ 264 h 409"/>
                <a:gd name="T4" fmla="*/ 0 w 501"/>
                <a:gd name="T5" fmla="*/ 7 h 409"/>
                <a:gd name="T6" fmla="*/ 451 w 501"/>
                <a:gd name="T7" fmla="*/ 171 h 409"/>
                <a:gd name="T8" fmla="*/ 463 w 501"/>
                <a:gd name="T9" fmla="*/ 357 h 409"/>
                <a:gd name="T10" fmla="*/ 442 w 501"/>
                <a:gd name="T11" fmla="*/ 374 h 4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1" h="409">
                  <a:moveTo>
                    <a:pt x="442" y="374"/>
                  </a:moveTo>
                  <a:cubicBezTo>
                    <a:pt x="324" y="409"/>
                    <a:pt x="212" y="382"/>
                    <a:pt x="168" y="264"/>
                  </a:cubicBezTo>
                  <a:cubicBezTo>
                    <a:pt x="122" y="144"/>
                    <a:pt x="81" y="59"/>
                    <a:pt x="0" y="7"/>
                  </a:cubicBezTo>
                  <a:cubicBezTo>
                    <a:pt x="181" y="0"/>
                    <a:pt x="347" y="28"/>
                    <a:pt x="451" y="171"/>
                  </a:cubicBezTo>
                  <a:cubicBezTo>
                    <a:pt x="501" y="243"/>
                    <a:pt x="495" y="305"/>
                    <a:pt x="463" y="357"/>
                  </a:cubicBezTo>
                  <a:lnTo>
                    <a:pt x="442" y="3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1" name="Freeform 6"/>
            <p:cNvSpPr>
              <a:spLocks/>
            </p:cNvSpPr>
            <p:nvPr/>
          </p:nvSpPr>
          <p:spPr bwMode="auto">
            <a:xfrm>
              <a:off x="7699119" y="2172297"/>
              <a:ext cx="408052" cy="312673"/>
            </a:xfrm>
            <a:custGeom>
              <a:avLst/>
              <a:gdLst>
                <a:gd name="T0" fmla="*/ 36 w 427"/>
                <a:gd name="T1" fmla="*/ 265 h 327"/>
                <a:gd name="T2" fmla="*/ 268 w 427"/>
                <a:gd name="T3" fmla="*/ 221 h 327"/>
                <a:gd name="T4" fmla="*/ 427 w 427"/>
                <a:gd name="T5" fmla="*/ 29 h 327"/>
                <a:gd name="T6" fmla="*/ 99 w 427"/>
                <a:gd name="T7" fmla="*/ 80 h 327"/>
                <a:gd name="T8" fmla="*/ 25 w 427"/>
                <a:gd name="T9" fmla="*/ 246 h 327"/>
                <a:gd name="T10" fmla="*/ 36 w 427"/>
                <a:gd name="T11" fmla="*/ 265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7" h="327">
                  <a:moveTo>
                    <a:pt x="36" y="265"/>
                  </a:moveTo>
                  <a:cubicBezTo>
                    <a:pt x="115" y="327"/>
                    <a:pt x="213" y="322"/>
                    <a:pt x="268" y="221"/>
                  </a:cubicBezTo>
                  <a:cubicBezTo>
                    <a:pt x="308" y="145"/>
                    <a:pt x="348" y="77"/>
                    <a:pt x="427" y="29"/>
                  </a:cubicBezTo>
                  <a:cubicBezTo>
                    <a:pt x="305" y="0"/>
                    <a:pt x="194" y="8"/>
                    <a:pt x="99" y="80"/>
                  </a:cubicBezTo>
                  <a:cubicBezTo>
                    <a:pt x="99" y="80"/>
                    <a:pt x="0" y="141"/>
                    <a:pt x="25" y="246"/>
                  </a:cubicBezTo>
                  <a:lnTo>
                    <a:pt x="36" y="26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2" name="Freeform 7"/>
            <p:cNvSpPr>
              <a:spLocks/>
            </p:cNvSpPr>
            <p:nvPr/>
          </p:nvSpPr>
          <p:spPr bwMode="auto">
            <a:xfrm>
              <a:off x="6800545" y="2355168"/>
              <a:ext cx="1450056" cy="2039544"/>
            </a:xfrm>
            <a:custGeom>
              <a:avLst/>
              <a:gdLst>
                <a:gd name="T0" fmla="*/ 243 w 1517"/>
                <a:gd name="T1" fmla="*/ 1096 h 2133"/>
                <a:gd name="T2" fmla="*/ 54 w 1517"/>
                <a:gd name="T3" fmla="*/ 868 h 2133"/>
                <a:gd name="T4" fmla="*/ 345 w 1517"/>
                <a:gd name="T5" fmla="*/ 1058 h 2133"/>
                <a:gd name="T6" fmla="*/ 521 w 1517"/>
                <a:gd name="T7" fmla="*/ 1132 h 2133"/>
                <a:gd name="T8" fmla="*/ 487 w 1517"/>
                <a:gd name="T9" fmla="*/ 1052 h 2133"/>
                <a:gd name="T10" fmla="*/ 442 w 1517"/>
                <a:gd name="T11" fmla="*/ 915 h 2133"/>
                <a:gd name="T12" fmla="*/ 0 w 1517"/>
                <a:gd name="T13" fmla="*/ 527 h 2133"/>
                <a:gd name="T14" fmla="*/ 422 w 1517"/>
                <a:gd name="T15" fmla="*/ 767 h 2133"/>
                <a:gd name="T16" fmla="*/ 439 w 1517"/>
                <a:gd name="T17" fmla="*/ 583 h 2133"/>
                <a:gd name="T18" fmla="*/ 274 w 1517"/>
                <a:gd name="T19" fmla="*/ 268 h 2133"/>
                <a:gd name="T20" fmla="*/ 465 w 1517"/>
                <a:gd name="T21" fmla="*/ 494 h 2133"/>
                <a:gd name="T22" fmla="*/ 562 w 1517"/>
                <a:gd name="T23" fmla="*/ 312 h 2133"/>
                <a:gd name="T24" fmla="*/ 533 w 1517"/>
                <a:gd name="T25" fmla="*/ 944 h 2133"/>
                <a:gd name="T26" fmla="*/ 748 w 1517"/>
                <a:gd name="T27" fmla="*/ 513 h 2133"/>
                <a:gd name="T28" fmla="*/ 647 w 1517"/>
                <a:gd name="T29" fmla="*/ 1177 h 2133"/>
                <a:gd name="T30" fmla="*/ 723 w 1517"/>
                <a:gd name="T31" fmla="*/ 1368 h 2133"/>
                <a:gd name="T32" fmla="*/ 894 w 1517"/>
                <a:gd name="T33" fmla="*/ 949 h 2133"/>
                <a:gd name="T34" fmla="*/ 672 w 1517"/>
                <a:gd name="T35" fmla="*/ 0 h 2133"/>
                <a:gd name="T36" fmla="*/ 859 w 1517"/>
                <a:gd name="T37" fmla="*/ 284 h 2133"/>
                <a:gd name="T38" fmla="*/ 1014 w 1517"/>
                <a:gd name="T39" fmla="*/ 21 h 2133"/>
                <a:gd name="T40" fmla="*/ 908 w 1517"/>
                <a:gd name="T41" fmla="*/ 399 h 2133"/>
                <a:gd name="T42" fmla="*/ 986 w 1517"/>
                <a:gd name="T43" fmla="*/ 893 h 2133"/>
                <a:gd name="T44" fmla="*/ 947 w 1517"/>
                <a:gd name="T45" fmla="*/ 1139 h 2133"/>
                <a:gd name="T46" fmla="*/ 1123 w 1517"/>
                <a:gd name="T47" fmla="*/ 297 h 2133"/>
                <a:gd name="T48" fmla="*/ 1147 w 1517"/>
                <a:gd name="T49" fmla="*/ 676 h 2133"/>
                <a:gd name="T50" fmla="*/ 1517 w 1517"/>
                <a:gd name="T51" fmla="*/ 551 h 2133"/>
                <a:gd name="T52" fmla="*/ 1141 w 1517"/>
                <a:gd name="T53" fmla="*/ 760 h 2133"/>
                <a:gd name="T54" fmla="*/ 1053 w 1517"/>
                <a:gd name="T55" fmla="*/ 1131 h 2133"/>
                <a:gd name="T56" fmla="*/ 1236 w 1517"/>
                <a:gd name="T57" fmla="*/ 1105 h 2133"/>
                <a:gd name="T58" fmla="*/ 1448 w 1517"/>
                <a:gd name="T59" fmla="*/ 831 h 2133"/>
                <a:gd name="T60" fmla="*/ 1299 w 1517"/>
                <a:gd name="T61" fmla="*/ 1117 h 2133"/>
                <a:gd name="T62" fmla="*/ 1500 w 1517"/>
                <a:gd name="T63" fmla="*/ 1218 h 2133"/>
                <a:gd name="T64" fmla="*/ 996 w 1517"/>
                <a:gd name="T65" fmla="*/ 1251 h 2133"/>
                <a:gd name="T66" fmla="*/ 929 w 1517"/>
                <a:gd name="T67" fmla="*/ 1357 h 2133"/>
                <a:gd name="T68" fmla="*/ 655 w 1517"/>
                <a:gd name="T69" fmla="*/ 2132 h 2133"/>
                <a:gd name="T70" fmla="*/ 389 w 1517"/>
                <a:gd name="T71" fmla="*/ 2133 h 2133"/>
                <a:gd name="T72" fmla="*/ 566 w 1517"/>
                <a:gd name="T73" fmla="*/ 1551 h 2133"/>
                <a:gd name="T74" fmla="*/ 587 w 1517"/>
                <a:gd name="T75" fmla="*/ 1364 h 2133"/>
                <a:gd name="T76" fmla="*/ 326 w 1517"/>
                <a:gd name="T77" fmla="*/ 1121 h 2133"/>
                <a:gd name="T78" fmla="*/ 323 w 1517"/>
                <a:gd name="T79" fmla="*/ 1121 h 2133"/>
                <a:gd name="T80" fmla="*/ 32 w 1517"/>
                <a:gd name="T81" fmla="*/ 1300 h 2133"/>
                <a:gd name="T82" fmla="*/ 243 w 1517"/>
                <a:gd name="T83" fmla="*/ 1096 h 2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17" h="2133">
                  <a:moveTo>
                    <a:pt x="243" y="1096"/>
                  </a:moveTo>
                  <a:cubicBezTo>
                    <a:pt x="146" y="1058"/>
                    <a:pt x="62" y="979"/>
                    <a:pt x="54" y="868"/>
                  </a:cubicBezTo>
                  <a:cubicBezTo>
                    <a:pt x="86" y="1046"/>
                    <a:pt x="244" y="1042"/>
                    <a:pt x="345" y="1058"/>
                  </a:cubicBezTo>
                  <a:cubicBezTo>
                    <a:pt x="427" y="1070"/>
                    <a:pt x="475" y="1090"/>
                    <a:pt x="521" y="1132"/>
                  </a:cubicBezTo>
                  <a:cubicBezTo>
                    <a:pt x="511" y="1107"/>
                    <a:pt x="500" y="1081"/>
                    <a:pt x="487" y="1052"/>
                  </a:cubicBezTo>
                  <a:cubicBezTo>
                    <a:pt x="468" y="1008"/>
                    <a:pt x="453" y="962"/>
                    <a:pt x="442" y="915"/>
                  </a:cubicBezTo>
                  <a:cubicBezTo>
                    <a:pt x="369" y="736"/>
                    <a:pt x="235" y="531"/>
                    <a:pt x="0" y="527"/>
                  </a:cubicBezTo>
                  <a:cubicBezTo>
                    <a:pt x="140" y="517"/>
                    <a:pt x="304" y="621"/>
                    <a:pt x="422" y="767"/>
                  </a:cubicBezTo>
                  <a:cubicBezTo>
                    <a:pt x="420" y="706"/>
                    <a:pt x="426" y="644"/>
                    <a:pt x="439" y="583"/>
                  </a:cubicBezTo>
                  <a:cubicBezTo>
                    <a:pt x="443" y="468"/>
                    <a:pt x="409" y="341"/>
                    <a:pt x="274" y="268"/>
                  </a:cubicBezTo>
                  <a:cubicBezTo>
                    <a:pt x="358" y="306"/>
                    <a:pt x="433" y="384"/>
                    <a:pt x="465" y="494"/>
                  </a:cubicBezTo>
                  <a:cubicBezTo>
                    <a:pt x="488" y="431"/>
                    <a:pt x="520" y="370"/>
                    <a:pt x="562" y="312"/>
                  </a:cubicBezTo>
                  <a:cubicBezTo>
                    <a:pt x="412" y="562"/>
                    <a:pt x="458" y="770"/>
                    <a:pt x="533" y="944"/>
                  </a:cubicBezTo>
                  <a:cubicBezTo>
                    <a:pt x="540" y="759"/>
                    <a:pt x="630" y="606"/>
                    <a:pt x="748" y="513"/>
                  </a:cubicBezTo>
                  <a:cubicBezTo>
                    <a:pt x="562" y="709"/>
                    <a:pt x="577" y="987"/>
                    <a:pt x="647" y="1177"/>
                  </a:cubicBezTo>
                  <a:cubicBezTo>
                    <a:pt x="687" y="1254"/>
                    <a:pt x="712" y="1307"/>
                    <a:pt x="723" y="1368"/>
                  </a:cubicBezTo>
                  <a:cubicBezTo>
                    <a:pt x="802" y="1219"/>
                    <a:pt x="871" y="1054"/>
                    <a:pt x="894" y="949"/>
                  </a:cubicBezTo>
                  <a:cubicBezTo>
                    <a:pt x="946" y="713"/>
                    <a:pt x="927" y="336"/>
                    <a:pt x="672" y="0"/>
                  </a:cubicBezTo>
                  <a:cubicBezTo>
                    <a:pt x="738" y="76"/>
                    <a:pt x="805" y="175"/>
                    <a:pt x="859" y="284"/>
                  </a:cubicBezTo>
                  <a:cubicBezTo>
                    <a:pt x="872" y="168"/>
                    <a:pt x="935" y="75"/>
                    <a:pt x="1014" y="21"/>
                  </a:cubicBezTo>
                  <a:cubicBezTo>
                    <a:pt x="879" y="127"/>
                    <a:pt x="877" y="278"/>
                    <a:pt x="908" y="399"/>
                  </a:cubicBezTo>
                  <a:cubicBezTo>
                    <a:pt x="968" y="553"/>
                    <a:pt x="1003" y="725"/>
                    <a:pt x="986" y="893"/>
                  </a:cubicBezTo>
                  <a:cubicBezTo>
                    <a:pt x="982" y="933"/>
                    <a:pt x="969" y="1057"/>
                    <a:pt x="947" y="1139"/>
                  </a:cubicBezTo>
                  <a:cubicBezTo>
                    <a:pt x="1083" y="947"/>
                    <a:pt x="1170" y="665"/>
                    <a:pt x="1123" y="297"/>
                  </a:cubicBezTo>
                  <a:cubicBezTo>
                    <a:pt x="1146" y="409"/>
                    <a:pt x="1154" y="538"/>
                    <a:pt x="1147" y="676"/>
                  </a:cubicBezTo>
                  <a:cubicBezTo>
                    <a:pt x="1253" y="558"/>
                    <a:pt x="1397" y="525"/>
                    <a:pt x="1517" y="551"/>
                  </a:cubicBezTo>
                  <a:cubicBezTo>
                    <a:pt x="1320" y="524"/>
                    <a:pt x="1198" y="640"/>
                    <a:pt x="1141" y="760"/>
                  </a:cubicBezTo>
                  <a:cubicBezTo>
                    <a:pt x="1125" y="887"/>
                    <a:pt x="1100" y="1011"/>
                    <a:pt x="1053" y="1131"/>
                  </a:cubicBezTo>
                  <a:cubicBezTo>
                    <a:pt x="1115" y="1108"/>
                    <a:pt x="1177" y="1101"/>
                    <a:pt x="1236" y="1105"/>
                  </a:cubicBezTo>
                  <a:cubicBezTo>
                    <a:pt x="1336" y="1065"/>
                    <a:pt x="1433" y="985"/>
                    <a:pt x="1448" y="831"/>
                  </a:cubicBezTo>
                  <a:cubicBezTo>
                    <a:pt x="1445" y="933"/>
                    <a:pt x="1395" y="1045"/>
                    <a:pt x="1299" y="1117"/>
                  </a:cubicBezTo>
                  <a:cubicBezTo>
                    <a:pt x="1371" y="1134"/>
                    <a:pt x="1442" y="1168"/>
                    <a:pt x="1500" y="1218"/>
                  </a:cubicBezTo>
                  <a:cubicBezTo>
                    <a:pt x="1270" y="1137"/>
                    <a:pt x="1113" y="1167"/>
                    <a:pt x="996" y="1251"/>
                  </a:cubicBezTo>
                  <a:cubicBezTo>
                    <a:pt x="976" y="1286"/>
                    <a:pt x="954" y="1325"/>
                    <a:pt x="929" y="1357"/>
                  </a:cubicBezTo>
                  <a:cubicBezTo>
                    <a:pt x="725" y="1640"/>
                    <a:pt x="611" y="1861"/>
                    <a:pt x="655" y="2132"/>
                  </a:cubicBezTo>
                  <a:cubicBezTo>
                    <a:pt x="389" y="2133"/>
                    <a:pt x="389" y="2133"/>
                    <a:pt x="389" y="2133"/>
                  </a:cubicBezTo>
                  <a:cubicBezTo>
                    <a:pt x="379" y="1934"/>
                    <a:pt x="437" y="1735"/>
                    <a:pt x="566" y="1551"/>
                  </a:cubicBezTo>
                  <a:cubicBezTo>
                    <a:pt x="585" y="1482"/>
                    <a:pt x="592" y="1424"/>
                    <a:pt x="587" y="1364"/>
                  </a:cubicBezTo>
                  <a:cubicBezTo>
                    <a:pt x="540" y="1242"/>
                    <a:pt x="476" y="1149"/>
                    <a:pt x="326" y="1121"/>
                  </a:cubicBezTo>
                  <a:cubicBezTo>
                    <a:pt x="323" y="1121"/>
                    <a:pt x="323" y="1121"/>
                    <a:pt x="323" y="1121"/>
                  </a:cubicBezTo>
                  <a:cubicBezTo>
                    <a:pt x="217" y="1123"/>
                    <a:pt x="99" y="1161"/>
                    <a:pt x="32" y="1300"/>
                  </a:cubicBezTo>
                  <a:cubicBezTo>
                    <a:pt x="67" y="1213"/>
                    <a:pt x="140" y="1133"/>
                    <a:pt x="243" y="1096"/>
                  </a:cubicBezTo>
                  <a:close/>
                </a:path>
              </a:pathLst>
            </a:custGeom>
            <a:solidFill>
              <a:schemeClr val="bg2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3" name="Freeform 8"/>
            <p:cNvSpPr>
              <a:spLocks noEditPoints="1"/>
            </p:cNvSpPr>
            <p:nvPr/>
          </p:nvSpPr>
          <p:spPr bwMode="auto">
            <a:xfrm>
              <a:off x="7808124" y="2469909"/>
              <a:ext cx="129803" cy="223748"/>
            </a:xfrm>
            <a:custGeom>
              <a:avLst/>
              <a:gdLst>
                <a:gd name="T0" fmla="*/ 83 w 136"/>
                <a:gd name="T1" fmla="*/ 230 h 234"/>
                <a:gd name="T2" fmla="*/ 85 w 136"/>
                <a:gd name="T3" fmla="*/ 229 h 234"/>
                <a:gd name="T4" fmla="*/ 85 w 136"/>
                <a:gd name="T5" fmla="*/ 229 h 234"/>
                <a:gd name="T6" fmla="*/ 120 w 136"/>
                <a:gd name="T7" fmla="*/ 143 h 234"/>
                <a:gd name="T8" fmla="*/ 112 w 136"/>
                <a:gd name="T9" fmla="*/ 0 h 234"/>
                <a:gd name="T10" fmla="*/ 4 w 136"/>
                <a:gd name="T11" fmla="*/ 159 h 234"/>
                <a:gd name="T12" fmla="*/ 70 w 136"/>
                <a:gd name="T13" fmla="*/ 230 h 234"/>
                <a:gd name="T14" fmla="*/ 83 w 136"/>
                <a:gd name="T15" fmla="*/ 229 h 234"/>
                <a:gd name="T16" fmla="*/ 83 w 136"/>
                <a:gd name="T17" fmla="*/ 230 h 234"/>
                <a:gd name="T18" fmla="*/ 87 w 136"/>
                <a:gd name="T19" fmla="*/ 44 h 234"/>
                <a:gd name="T20" fmla="*/ 87 w 136"/>
                <a:gd name="T21" fmla="*/ 44 h 234"/>
                <a:gd name="T22" fmla="*/ 87 w 136"/>
                <a:gd name="T23" fmla="*/ 44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6" h="234">
                  <a:moveTo>
                    <a:pt x="83" y="230"/>
                  </a:moveTo>
                  <a:cubicBezTo>
                    <a:pt x="84" y="230"/>
                    <a:pt x="84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122" y="209"/>
                    <a:pt x="136" y="174"/>
                    <a:pt x="120" y="143"/>
                  </a:cubicBezTo>
                  <a:cubicBezTo>
                    <a:pt x="101" y="98"/>
                    <a:pt x="100" y="49"/>
                    <a:pt x="112" y="0"/>
                  </a:cubicBezTo>
                  <a:cubicBezTo>
                    <a:pt x="64" y="39"/>
                    <a:pt x="10" y="86"/>
                    <a:pt x="4" y="159"/>
                  </a:cubicBezTo>
                  <a:cubicBezTo>
                    <a:pt x="0" y="208"/>
                    <a:pt x="19" y="234"/>
                    <a:pt x="70" y="230"/>
                  </a:cubicBezTo>
                  <a:cubicBezTo>
                    <a:pt x="83" y="229"/>
                    <a:pt x="83" y="229"/>
                    <a:pt x="83" y="229"/>
                  </a:cubicBezTo>
                  <a:lnTo>
                    <a:pt x="83" y="230"/>
                  </a:lnTo>
                  <a:close/>
                  <a:moveTo>
                    <a:pt x="87" y="44"/>
                  </a:moveTo>
                  <a:cubicBezTo>
                    <a:pt x="87" y="44"/>
                    <a:pt x="87" y="44"/>
                    <a:pt x="87" y="44"/>
                  </a:cubicBezTo>
                  <a:cubicBezTo>
                    <a:pt x="87" y="44"/>
                    <a:pt x="87" y="44"/>
                    <a:pt x="87" y="4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4" name="Freeform 9"/>
            <p:cNvSpPr>
              <a:spLocks/>
            </p:cNvSpPr>
            <p:nvPr/>
          </p:nvSpPr>
          <p:spPr bwMode="auto">
            <a:xfrm>
              <a:off x="8178886" y="2778997"/>
              <a:ext cx="438889" cy="288291"/>
            </a:xfrm>
            <a:custGeom>
              <a:avLst/>
              <a:gdLst>
                <a:gd name="T0" fmla="*/ 0 w 459"/>
                <a:gd name="T1" fmla="*/ 113 h 302"/>
                <a:gd name="T2" fmla="*/ 197 w 459"/>
                <a:gd name="T3" fmla="*/ 278 h 302"/>
                <a:gd name="T4" fmla="*/ 459 w 459"/>
                <a:gd name="T5" fmla="*/ 277 h 302"/>
                <a:gd name="T6" fmla="*/ 189 w 459"/>
                <a:gd name="T7" fmla="*/ 36 h 302"/>
                <a:gd name="T8" fmla="*/ 12 w 459"/>
                <a:gd name="T9" fmla="*/ 85 h 302"/>
                <a:gd name="T10" fmla="*/ 12 w 459"/>
                <a:gd name="T11" fmla="*/ 85 h 302"/>
                <a:gd name="T12" fmla="*/ 12 w 459"/>
                <a:gd name="T13" fmla="*/ 85 h 302"/>
                <a:gd name="T14" fmla="*/ 7 w 459"/>
                <a:gd name="T15" fmla="*/ 91 h 302"/>
                <a:gd name="T16" fmla="*/ 9 w 459"/>
                <a:gd name="T17" fmla="*/ 91 h 302"/>
                <a:gd name="T18" fmla="*/ 0 w 459"/>
                <a:gd name="T19" fmla="*/ 113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9" h="302">
                  <a:moveTo>
                    <a:pt x="0" y="113"/>
                  </a:moveTo>
                  <a:cubicBezTo>
                    <a:pt x="7" y="226"/>
                    <a:pt x="79" y="302"/>
                    <a:pt x="197" y="278"/>
                  </a:cubicBezTo>
                  <a:cubicBezTo>
                    <a:pt x="285" y="260"/>
                    <a:pt x="367" y="245"/>
                    <a:pt x="459" y="277"/>
                  </a:cubicBezTo>
                  <a:cubicBezTo>
                    <a:pt x="397" y="155"/>
                    <a:pt x="309" y="65"/>
                    <a:pt x="189" y="36"/>
                  </a:cubicBezTo>
                  <a:cubicBezTo>
                    <a:pt x="189" y="36"/>
                    <a:pt x="78" y="0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0" y="87"/>
                    <a:pt x="9" y="89"/>
                    <a:pt x="7" y="91"/>
                  </a:cubicBezTo>
                  <a:cubicBezTo>
                    <a:pt x="8" y="91"/>
                    <a:pt x="8" y="91"/>
                    <a:pt x="9" y="91"/>
                  </a:cubicBezTo>
                  <a:lnTo>
                    <a:pt x="0" y="11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5" name="Freeform 10"/>
            <p:cNvSpPr>
              <a:spLocks/>
            </p:cNvSpPr>
            <p:nvPr/>
          </p:nvSpPr>
          <p:spPr bwMode="auto">
            <a:xfrm>
              <a:off x="8125818" y="2994139"/>
              <a:ext cx="123348" cy="201516"/>
            </a:xfrm>
            <a:custGeom>
              <a:avLst/>
              <a:gdLst>
                <a:gd name="T0" fmla="*/ 50 w 129"/>
                <a:gd name="T1" fmla="*/ 211 h 211"/>
                <a:gd name="T2" fmla="*/ 44 w 129"/>
                <a:gd name="T3" fmla="*/ 209 h 211"/>
                <a:gd name="T4" fmla="*/ 44 w 129"/>
                <a:gd name="T5" fmla="*/ 209 h 211"/>
                <a:gd name="T6" fmla="*/ 44 w 129"/>
                <a:gd name="T7" fmla="*/ 209 h 211"/>
                <a:gd name="T8" fmla="*/ 9 w 129"/>
                <a:gd name="T9" fmla="*/ 134 h 211"/>
                <a:gd name="T10" fmla="*/ 1 w 129"/>
                <a:gd name="T11" fmla="*/ 0 h 211"/>
                <a:gd name="T12" fmla="*/ 121 w 129"/>
                <a:gd name="T13" fmla="*/ 134 h 211"/>
                <a:gd name="T14" fmla="*/ 57 w 129"/>
                <a:gd name="T15" fmla="*/ 211 h 211"/>
                <a:gd name="T16" fmla="*/ 50 w 129"/>
                <a:gd name="T17" fmla="*/ 210 h 211"/>
                <a:gd name="T18" fmla="*/ 50 w 129"/>
                <a:gd name="T19" fmla="*/ 211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9" h="211">
                  <a:moveTo>
                    <a:pt x="50" y="211"/>
                  </a:moveTo>
                  <a:cubicBezTo>
                    <a:pt x="48" y="211"/>
                    <a:pt x="46" y="210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44" y="209"/>
                    <a:pt x="44" y="209"/>
                    <a:pt x="44" y="209"/>
                  </a:cubicBezTo>
                  <a:cubicBezTo>
                    <a:pt x="10" y="195"/>
                    <a:pt x="0" y="165"/>
                    <a:pt x="9" y="134"/>
                  </a:cubicBezTo>
                  <a:cubicBezTo>
                    <a:pt x="21" y="88"/>
                    <a:pt x="18" y="45"/>
                    <a:pt x="1" y="0"/>
                  </a:cubicBezTo>
                  <a:cubicBezTo>
                    <a:pt x="51" y="31"/>
                    <a:pt x="106" y="67"/>
                    <a:pt x="121" y="134"/>
                  </a:cubicBezTo>
                  <a:cubicBezTo>
                    <a:pt x="129" y="180"/>
                    <a:pt x="109" y="207"/>
                    <a:pt x="57" y="211"/>
                  </a:cubicBezTo>
                  <a:cubicBezTo>
                    <a:pt x="50" y="210"/>
                    <a:pt x="50" y="210"/>
                    <a:pt x="50" y="210"/>
                  </a:cubicBezTo>
                  <a:lnTo>
                    <a:pt x="50" y="21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6" name="Freeform 11"/>
            <p:cNvSpPr>
              <a:spLocks/>
            </p:cNvSpPr>
            <p:nvPr/>
          </p:nvSpPr>
          <p:spPr bwMode="auto">
            <a:xfrm>
              <a:off x="8167411" y="3412948"/>
              <a:ext cx="346379" cy="484787"/>
            </a:xfrm>
            <a:custGeom>
              <a:avLst/>
              <a:gdLst>
                <a:gd name="T0" fmla="*/ 28 w 362"/>
                <a:gd name="T1" fmla="*/ 104 h 507"/>
                <a:gd name="T2" fmla="*/ 25 w 362"/>
                <a:gd name="T3" fmla="*/ 116 h 507"/>
                <a:gd name="T4" fmla="*/ 102 w 362"/>
                <a:gd name="T5" fmla="*/ 291 h 507"/>
                <a:gd name="T6" fmla="*/ 319 w 362"/>
                <a:gd name="T7" fmla="*/ 507 h 507"/>
                <a:gd name="T8" fmla="*/ 266 w 362"/>
                <a:gd name="T9" fmla="*/ 83 h 507"/>
                <a:gd name="T10" fmla="*/ 48 w 362"/>
                <a:gd name="T11" fmla="*/ 78 h 507"/>
                <a:gd name="T12" fmla="*/ 48 w 362"/>
                <a:gd name="T13" fmla="*/ 78 h 507"/>
                <a:gd name="T14" fmla="*/ 48 w 362"/>
                <a:gd name="T15" fmla="*/ 78 h 507"/>
                <a:gd name="T16" fmla="*/ 43 w 362"/>
                <a:gd name="T17" fmla="*/ 83 h 507"/>
                <a:gd name="T18" fmla="*/ 44 w 362"/>
                <a:gd name="T19" fmla="*/ 83 h 507"/>
                <a:gd name="T20" fmla="*/ 28 w 362"/>
                <a:gd name="T21" fmla="*/ 10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62" h="507">
                  <a:moveTo>
                    <a:pt x="28" y="104"/>
                  </a:moveTo>
                  <a:cubicBezTo>
                    <a:pt x="27" y="108"/>
                    <a:pt x="26" y="112"/>
                    <a:pt x="25" y="116"/>
                  </a:cubicBezTo>
                  <a:cubicBezTo>
                    <a:pt x="0" y="199"/>
                    <a:pt x="35" y="259"/>
                    <a:pt x="102" y="291"/>
                  </a:cubicBezTo>
                  <a:cubicBezTo>
                    <a:pt x="196" y="335"/>
                    <a:pt x="268" y="409"/>
                    <a:pt x="319" y="507"/>
                  </a:cubicBezTo>
                  <a:cubicBezTo>
                    <a:pt x="342" y="367"/>
                    <a:pt x="362" y="210"/>
                    <a:pt x="266" y="83"/>
                  </a:cubicBezTo>
                  <a:cubicBezTo>
                    <a:pt x="203" y="0"/>
                    <a:pt x="127" y="0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46" y="80"/>
                    <a:pt x="45" y="81"/>
                    <a:pt x="43" y="83"/>
                  </a:cubicBezTo>
                  <a:cubicBezTo>
                    <a:pt x="44" y="83"/>
                    <a:pt x="44" y="83"/>
                    <a:pt x="44" y="83"/>
                  </a:cubicBezTo>
                  <a:lnTo>
                    <a:pt x="28" y="10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7" name="Freeform 12"/>
            <p:cNvSpPr>
              <a:spLocks/>
            </p:cNvSpPr>
            <p:nvPr/>
          </p:nvSpPr>
          <p:spPr bwMode="auto">
            <a:xfrm>
              <a:off x="7478241" y="2784735"/>
              <a:ext cx="136973" cy="109723"/>
            </a:xfrm>
            <a:custGeom>
              <a:avLst/>
              <a:gdLst>
                <a:gd name="T0" fmla="*/ 16 w 143"/>
                <a:gd name="T1" fmla="*/ 94 h 115"/>
                <a:gd name="T2" fmla="*/ 93 w 143"/>
                <a:gd name="T3" fmla="*/ 76 h 115"/>
                <a:gd name="T4" fmla="*/ 143 w 143"/>
                <a:gd name="T5" fmla="*/ 10 h 115"/>
                <a:gd name="T6" fmla="*/ 35 w 143"/>
                <a:gd name="T7" fmla="*/ 31 h 115"/>
                <a:gd name="T8" fmla="*/ 11 w 143"/>
                <a:gd name="T9" fmla="*/ 86 h 115"/>
                <a:gd name="T10" fmla="*/ 18 w 143"/>
                <a:gd name="T11" fmla="*/ 91 h 115"/>
                <a:gd name="T12" fmla="*/ 18 w 143"/>
                <a:gd name="T13" fmla="*/ 91 h 115"/>
                <a:gd name="T14" fmla="*/ 16 w 143"/>
                <a:gd name="T15" fmla="*/ 9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" h="115">
                  <a:moveTo>
                    <a:pt x="16" y="94"/>
                  </a:moveTo>
                  <a:cubicBezTo>
                    <a:pt x="45" y="115"/>
                    <a:pt x="76" y="111"/>
                    <a:pt x="93" y="76"/>
                  </a:cubicBezTo>
                  <a:cubicBezTo>
                    <a:pt x="106" y="51"/>
                    <a:pt x="118" y="27"/>
                    <a:pt x="143" y="10"/>
                  </a:cubicBezTo>
                  <a:cubicBezTo>
                    <a:pt x="102" y="0"/>
                    <a:pt x="66" y="7"/>
                    <a:pt x="35" y="31"/>
                  </a:cubicBezTo>
                  <a:cubicBezTo>
                    <a:pt x="35" y="31"/>
                    <a:pt x="0" y="51"/>
                    <a:pt x="11" y="86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7" y="92"/>
                    <a:pt x="17" y="93"/>
                    <a:pt x="16" y="9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8" name="Freeform 13"/>
            <p:cNvSpPr>
              <a:spLocks/>
            </p:cNvSpPr>
            <p:nvPr/>
          </p:nvSpPr>
          <p:spPr bwMode="auto">
            <a:xfrm>
              <a:off x="7278159" y="2530867"/>
              <a:ext cx="248848" cy="182153"/>
            </a:xfrm>
            <a:custGeom>
              <a:avLst/>
              <a:gdLst>
                <a:gd name="T0" fmla="*/ 45 w 260"/>
                <a:gd name="T1" fmla="*/ 166 h 190"/>
                <a:gd name="T2" fmla="*/ 140 w 260"/>
                <a:gd name="T3" fmla="*/ 143 h 190"/>
                <a:gd name="T4" fmla="*/ 260 w 260"/>
                <a:gd name="T5" fmla="*/ 43 h 190"/>
                <a:gd name="T6" fmla="*/ 53 w 260"/>
                <a:gd name="T7" fmla="*/ 42 h 190"/>
                <a:gd name="T8" fmla="*/ 37 w 260"/>
                <a:gd name="T9" fmla="*/ 158 h 190"/>
                <a:gd name="T10" fmla="*/ 45 w 260"/>
                <a:gd name="T11" fmla="*/ 166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0" h="190">
                  <a:moveTo>
                    <a:pt x="45" y="166"/>
                  </a:moveTo>
                  <a:cubicBezTo>
                    <a:pt x="84" y="190"/>
                    <a:pt x="120" y="175"/>
                    <a:pt x="140" y="143"/>
                  </a:cubicBezTo>
                  <a:cubicBezTo>
                    <a:pt x="168" y="96"/>
                    <a:pt x="208" y="63"/>
                    <a:pt x="260" y="43"/>
                  </a:cubicBezTo>
                  <a:cubicBezTo>
                    <a:pt x="194" y="20"/>
                    <a:pt x="119" y="0"/>
                    <a:pt x="53" y="42"/>
                  </a:cubicBezTo>
                  <a:cubicBezTo>
                    <a:pt x="7" y="67"/>
                    <a:pt x="0" y="111"/>
                    <a:pt x="37" y="158"/>
                  </a:cubicBezTo>
                  <a:lnTo>
                    <a:pt x="45" y="16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39" name="Freeform 14"/>
            <p:cNvSpPr>
              <a:spLocks/>
            </p:cNvSpPr>
            <p:nvPr/>
          </p:nvSpPr>
          <p:spPr bwMode="auto">
            <a:xfrm>
              <a:off x="6768990" y="2477799"/>
              <a:ext cx="347096" cy="246696"/>
            </a:xfrm>
            <a:custGeom>
              <a:avLst/>
              <a:gdLst>
                <a:gd name="T0" fmla="*/ 355 w 363"/>
                <a:gd name="T1" fmla="*/ 179 h 258"/>
                <a:gd name="T2" fmla="*/ 161 w 363"/>
                <a:gd name="T3" fmla="*/ 186 h 258"/>
                <a:gd name="T4" fmla="*/ 0 w 363"/>
                <a:gd name="T5" fmla="*/ 58 h 258"/>
                <a:gd name="T6" fmla="*/ 274 w 363"/>
                <a:gd name="T7" fmla="*/ 41 h 258"/>
                <a:gd name="T8" fmla="*/ 362 w 363"/>
                <a:gd name="T9" fmla="*/ 163 h 258"/>
                <a:gd name="T10" fmla="*/ 355 w 363"/>
                <a:gd name="T11" fmla="*/ 179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258">
                  <a:moveTo>
                    <a:pt x="355" y="179"/>
                  </a:moveTo>
                  <a:cubicBezTo>
                    <a:pt x="299" y="248"/>
                    <a:pt x="219" y="258"/>
                    <a:pt x="161" y="186"/>
                  </a:cubicBezTo>
                  <a:cubicBezTo>
                    <a:pt x="115" y="131"/>
                    <a:pt x="70" y="80"/>
                    <a:pt x="0" y="58"/>
                  </a:cubicBezTo>
                  <a:cubicBezTo>
                    <a:pt x="92" y="13"/>
                    <a:pt x="185" y="0"/>
                    <a:pt x="274" y="41"/>
                  </a:cubicBezTo>
                  <a:cubicBezTo>
                    <a:pt x="274" y="41"/>
                    <a:pt x="363" y="74"/>
                    <a:pt x="362" y="163"/>
                  </a:cubicBezTo>
                  <a:lnTo>
                    <a:pt x="355" y="1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0" name="Freeform 15"/>
            <p:cNvSpPr>
              <a:spLocks/>
            </p:cNvSpPr>
            <p:nvPr/>
          </p:nvSpPr>
          <p:spPr bwMode="auto">
            <a:xfrm>
              <a:off x="6419026" y="2754615"/>
              <a:ext cx="483352" cy="301199"/>
            </a:xfrm>
            <a:custGeom>
              <a:avLst/>
              <a:gdLst>
                <a:gd name="T0" fmla="*/ 506 w 506"/>
                <a:gd name="T1" fmla="*/ 134 h 315"/>
                <a:gd name="T2" fmla="*/ 268 w 506"/>
                <a:gd name="T3" fmla="*/ 261 h 315"/>
                <a:gd name="T4" fmla="*/ 0 w 506"/>
                <a:gd name="T5" fmla="*/ 202 h 315"/>
                <a:gd name="T6" fmla="*/ 327 w 506"/>
                <a:gd name="T7" fmla="*/ 11 h 315"/>
                <a:gd name="T8" fmla="*/ 503 w 506"/>
                <a:gd name="T9" fmla="*/ 110 h 315"/>
                <a:gd name="T10" fmla="*/ 506 w 506"/>
                <a:gd name="T11" fmla="*/ 134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6" h="315">
                  <a:moveTo>
                    <a:pt x="506" y="134"/>
                  </a:moveTo>
                  <a:cubicBezTo>
                    <a:pt x="477" y="250"/>
                    <a:pt x="386" y="315"/>
                    <a:pt x="268" y="261"/>
                  </a:cubicBezTo>
                  <a:cubicBezTo>
                    <a:pt x="184" y="222"/>
                    <a:pt x="101" y="189"/>
                    <a:pt x="0" y="202"/>
                  </a:cubicBezTo>
                  <a:cubicBezTo>
                    <a:pt x="88" y="90"/>
                    <a:pt x="196" y="17"/>
                    <a:pt x="327" y="11"/>
                  </a:cubicBezTo>
                  <a:cubicBezTo>
                    <a:pt x="327" y="11"/>
                    <a:pt x="457" y="0"/>
                    <a:pt x="503" y="110"/>
                  </a:cubicBezTo>
                  <a:lnTo>
                    <a:pt x="506" y="13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1" name="Freeform 16"/>
            <p:cNvSpPr>
              <a:spLocks/>
            </p:cNvSpPr>
            <p:nvPr/>
          </p:nvSpPr>
          <p:spPr bwMode="auto">
            <a:xfrm>
              <a:off x="6809867" y="3068721"/>
              <a:ext cx="83905" cy="129803"/>
            </a:xfrm>
            <a:custGeom>
              <a:avLst/>
              <a:gdLst>
                <a:gd name="T0" fmla="*/ 50 w 88"/>
                <a:gd name="T1" fmla="*/ 136 h 136"/>
                <a:gd name="T2" fmla="*/ 80 w 88"/>
                <a:gd name="T3" fmla="*/ 87 h 136"/>
                <a:gd name="T4" fmla="*/ 88 w 88"/>
                <a:gd name="T5" fmla="*/ 0 h 136"/>
                <a:gd name="T6" fmla="*/ 7 w 88"/>
                <a:gd name="T7" fmla="*/ 83 h 136"/>
                <a:gd name="T8" fmla="*/ 44 w 88"/>
                <a:gd name="T9" fmla="*/ 133 h 136"/>
                <a:gd name="T10" fmla="*/ 50 w 88"/>
                <a:gd name="T1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136">
                  <a:moveTo>
                    <a:pt x="50" y="136"/>
                  </a:moveTo>
                  <a:cubicBezTo>
                    <a:pt x="73" y="127"/>
                    <a:pt x="83" y="108"/>
                    <a:pt x="80" y="87"/>
                  </a:cubicBezTo>
                  <a:cubicBezTo>
                    <a:pt x="71" y="57"/>
                    <a:pt x="76" y="27"/>
                    <a:pt x="88" y="0"/>
                  </a:cubicBezTo>
                  <a:cubicBezTo>
                    <a:pt x="55" y="17"/>
                    <a:pt x="19" y="39"/>
                    <a:pt x="7" y="83"/>
                  </a:cubicBezTo>
                  <a:cubicBezTo>
                    <a:pt x="0" y="110"/>
                    <a:pt x="11" y="129"/>
                    <a:pt x="44" y="133"/>
                  </a:cubicBezTo>
                  <a:lnTo>
                    <a:pt x="50" y="1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42" name="Freeform 17"/>
            <p:cNvSpPr>
              <a:spLocks/>
            </p:cNvSpPr>
            <p:nvPr/>
          </p:nvSpPr>
          <p:spPr bwMode="auto">
            <a:xfrm>
              <a:off x="6655682" y="3516216"/>
              <a:ext cx="296896" cy="479049"/>
            </a:xfrm>
            <a:custGeom>
              <a:avLst/>
              <a:gdLst>
                <a:gd name="T0" fmla="*/ 234 w 310"/>
                <a:gd name="T1" fmla="*/ 23 h 501"/>
                <a:gd name="T2" fmla="*/ 232 w 310"/>
                <a:gd name="T3" fmla="*/ 284 h 501"/>
                <a:gd name="T4" fmla="*/ 86 w 310"/>
                <a:gd name="T5" fmla="*/ 501 h 501"/>
                <a:gd name="T6" fmla="*/ 77 w 310"/>
                <a:gd name="T7" fmla="*/ 78 h 501"/>
                <a:gd name="T8" fmla="*/ 215 w 310"/>
                <a:gd name="T9" fmla="*/ 13 h 501"/>
                <a:gd name="T10" fmla="*/ 234 w 310"/>
                <a:gd name="T11" fmla="*/ 2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0" h="501">
                  <a:moveTo>
                    <a:pt x="234" y="23"/>
                  </a:moveTo>
                  <a:cubicBezTo>
                    <a:pt x="295" y="110"/>
                    <a:pt x="310" y="210"/>
                    <a:pt x="232" y="284"/>
                  </a:cubicBezTo>
                  <a:cubicBezTo>
                    <a:pt x="156" y="359"/>
                    <a:pt x="102" y="417"/>
                    <a:pt x="86" y="501"/>
                  </a:cubicBezTo>
                  <a:cubicBezTo>
                    <a:pt x="26" y="354"/>
                    <a:pt x="0" y="206"/>
                    <a:pt x="77" y="78"/>
                  </a:cubicBezTo>
                  <a:cubicBezTo>
                    <a:pt x="117" y="12"/>
                    <a:pt x="166" y="0"/>
                    <a:pt x="215" y="13"/>
                  </a:cubicBezTo>
                  <a:lnTo>
                    <a:pt x="234" y="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5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Growth Phases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possible, but not simpler.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321706" y="5387418"/>
            <a:ext cx="2009187" cy="1153220"/>
            <a:chOff x="1139724" y="4096655"/>
            <a:chExt cx="2009187" cy="1153220"/>
          </a:xfrm>
        </p:grpSpPr>
        <p:sp>
          <p:nvSpPr>
            <p:cNvPr id="54" name="Content Placeholder 2"/>
            <p:cNvSpPr txBox="1">
              <a:spLocks/>
            </p:cNvSpPr>
            <p:nvPr/>
          </p:nvSpPr>
          <p:spPr>
            <a:xfrm>
              <a:off x="1271277" y="4096655"/>
              <a:ext cx="1284432" cy="34103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itchFamily="34" charset="0"/>
                <a:buNone/>
              </a:pPr>
              <a:r>
                <a:rPr lang="en-US" sz="20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 Extrabold" panose="020B0906030804020204" pitchFamily="34" charset="0"/>
                  <a:cs typeface="Clear Sans" panose="020B0503030202020304" pitchFamily="34" charset="0"/>
                </a:rPr>
                <a:t>234.000</a:t>
              </a:r>
              <a:endParaRPr lang="en-US" sz="2000" b="1" dirty="0">
                <a:solidFill>
                  <a:schemeClr val="bg1"/>
                </a:solidFill>
                <a:latin typeface="Clear Sans" panose="020B0503030202020304" pitchFamily="34" charset="0"/>
                <a:ea typeface="Open Sans" panose="020B06060305040202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1139724" y="4578494"/>
              <a:ext cx="2009187" cy="671381"/>
              <a:chOff x="646238" y="4912323"/>
              <a:chExt cx="2183815" cy="671381"/>
            </a:xfrm>
          </p:grpSpPr>
          <p:sp>
            <p:nvSpPr>
              <p:cNvPr id="56" name="Oval 55"/>
              <p:cNvSpPr/>
              <p:nvPr/>
            </p:nvSpPr>
            <p:spPr>
              <a:xfrm>
                <a:off x="646238" y="4960938"/>
                <a:ext cx="142688" cy="1426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7" name="Group 56"/>
              <p:cNvGrpSpPr/>
              <p:nvPr/>
            </p:nvGrpSpPr>
            <p:grpSpPr>
              <a:xfrm>
                <a:off x="900960" y="4912323"/>
                <a:ext cx="1929093" cy="671381"/>
                <a:chOff x="8858766" y="1889686"/>
                <a:chExt cx="1929093" cy="671381"/>
              </a:xfrm>
            </p:grpSpPr>
            <p:sp>
              <p:nvSpPr>
                <p:cNvPr id="59" name="TextBox 58"/>
                <p:cNvSpPr txBox="1"/>
                <p:nvPr/>
              </p:nvSpPr>
              <p:spPr>
                <a:xfrm>
                  <a:off x="8858766" y="2076319"/>
                  <a:ext cx="1929093" cy="48474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Loem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ipsum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dolor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amet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cnsectetur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aiscing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elit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Seddiet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tincidunt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velitama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. </a:t>
                  </a:r>
                </a:p>
              </p:txBody>
            </p:sp>
            <p:sp>
              <p:nvSpPr>
                <p:cNvPr id="60" name="TextBox 59"/>
                <p:cNvSpPr txBox="1"/>
                <p:nvPr/>
              </p:nvSpPr>
              <p:spPr>
                <a:xfrm>
                  <a:off x="8858767" y="1889686"/>
                  <a:ext cx="1544481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GB" sz="12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ea typeface="Fira Sans SemiBold Italic" panose="00000700000000000000" pitchFamily="50" charset="0"/>
                      <a:cs typeface="Clear Sans" panose="020B0503030202020304" pitchFamily="34" charset="0"/>
                    </a:rPr>
                    <a:t>Market 01</a:t>
                  </a:r>
                  <a:endParaRPr lang="en-GB" sz="1200" b="1" dirty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61" name="Group 60"/>
          <p:cNvGrpSpPr/>
          <p:nvPr/>
        </p:nvGrpSpPr>
        <p:grpSpPr>
          <a:xfrm>
            <a:off x="4949243" y="5387418"/>
            <a:ext cx="2000694" cy="1153220"/>
            <a:chOff x="1139724" y="4096655"/>
            <a:chExt cx="2000694" cy="1153220"/>
          </a:xfrm>
        </p:grpSpPr>
        <p:sp>
          <p:nvSpPr>
            <p:cNvPr id="62" name="Content Placeholder 2"/>
            <p:cNvSpPr txBox="1">
              <a:spLocks/>
            </p:cNvSpPr>
            <p:nvPr/>
          </p:nvSpPr>
          <p:spPr>
            <a:xfrm>
              <a:off x="1271277" y="4096655"/>
              <a:ext cx="1284432" cy="34103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itchFamily="34" charset="0"/>
                <a:buNone/>
              </a:pPr>
              <a:r>
                <a:rPr lang="en-US" sz="20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 Extrabold" panose="020B0906030804020204" pitchFamily="34" charset="0"/>
                  <a:cs typeface="Clear Sans" panose="020B0503030202020304" pitchFamily="34" charset="0"/>
                </a:rPr>
                <a:t>350.000</a:t>
              </a:r>
              <a:endParaRPr lang="en-US" sz="2000" b="1" dirty="0">
                <a:solidFill>
                  <a:schemeClr val="bg1"/>
                </a:solidFill>
                <a:latin typeface="Clear Sans" panose="020B0503030202020304" pitchFamily="34" charset="0"/>
                <a:ea typeface="Open Sans" panose="020B06060305040202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1139724" y="4578494"/>
              <a:ext cx="2000694" cy="671381"/>
              <a:chOff x="646238" y="4912323"/>
              <a:chExt cx="2174584" cy="671381"/>
            </a:xfrm>
          </p:grpSpPr>
          <p:sp>
            <p:nvSpPr>
              <p:cNvPr id="80" name="Oval 79"/>
              <p:cNvSpPr/>
              <p:nvPr/>
            </p:nvSpPr>
            <p:spPr>
              <a:xfrm>
                <a:off x="646238" y="4960938"/>
                <a:ext cx="142688" cy="1426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1" name="Group 80"/>
              <p:cNvGrpSpPr/>
              <p:nvPr/>
            </p:nvGrpSpPr>
            <p:grpSpPr>
              <a:xfrm>
                <a:off x="900960" y="4912323"/>
                <a:ext cx="1919862" cy="671381"/>
                <a:chOff x="8858766" y="1889686"/>
                <a:chExt cx="1919862" cy="671381"/>
              </a:xfrm>
            </p:grpSpPr>
            <p:sp>
              <p:nvSpPr>
                <p:cNvPr id="82" name="TextBox 81"/>
                <p:cNvSpPr txBox="1"/>
                <p:nvPr/>
              </p:nvSpPr>
              <p:spPr>
                <a:xfrm>
                  <a:off x="8858766" y="2076319"/>
                  <a:ext cx="1919862" cy="48474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Loem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ipsum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dolor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amet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cnsectetur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aiscing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elit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Seddiet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tincidunt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velitama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. </a:t>
                  </a:r>
                </a:p>
              </p:txBody>
            </p:sp>
            <p:sp>
              <p:nvSpPr>
                <p:cNvPr id="83" name="TextBox 82"/>
                <p:cNvSpPr txBox="1"/>
                <p:nvPr/>
              </p:nvSpPr>
              <p:spPr>
                <a:xfrm>
                  <a:off x="8858767" y="1889686"/>
                  <a:ext cx="1544481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GB" sz="12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ea typeface="Fira Sans SemiBold Italic" panose="00000700000000000000" pitchFamily="50" charset="0"/>
                      <a:cs typeface="Clear Sans" panose="020B0503030202020304" pitchFamily="34" charset="0"/>
                    </a:rPr>
                    <a:t>Market 02</a:t>
                  </a:r>
                  <a:endParaRPr lang="en-GB" sz="1200" b="1" dirty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84" name="Group 83"/>
          <p:cNvGrpSpPr/>
          <p:nvPr/>
        </p:nvGrpSpPr>
        <p:grpSpPr>
          <a:xfrm>
            <a:off x="8568287" y="5387418"/>
            <a:ext cx="2094991" cy="1153220"/>
            <a:chOff x="1139724" y="4096655"/>
            <a:chExt cx="2094991" cy="1153220"/>
          </a:xfrm>
        </p:grpSpPr>
        <p:sp>
          <p:nvSpPr>
            <p:cNvPr id="85" name="Content Placeholder 2"/>
            <p:cNvSpPr txBox="1">
              <a:spLocks/>
            </p:cNvSpPr>
            <p:nvPr/>
          </p:nvSpPr>
          <p:spPr>
            <a:xfrm>
              <a:off x="1271277" y="4096655"/>
              <a:ext cx="1284432" cy="341036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Font typeface="Arial" pitchFamily="34" charset="0"/>
                <a:buNone/>
              </a:pPr>
              <a:r>
                <a:rPr lang="en-US" sz="2000" b="1" dirty="0" smtClean="0">
                  <a:solidFill>
                    <a:schemeClr val="bg1"/>
                  </a:solidFill>
                  <a:latin typeface="Clear Sans" panose="020B0503030202020304" pitchFamily="34" charset="0"/>
                  <a:ea typeface="Open Sans Extrabold" panose="020B0906030804020204" pitchFamily="34" charset="0"/>
                  <a:cs typeface="Clear Sans" panose="020B0503030202020304" pitchFamily="34" charset="0"/>
                </a:rPr>
                <a:t>520.000</a:t>
              </a:r>
              <a:endParaRPr lang="en-US" sz="2000" b="1" dirty="0">
                <a:solidFill>
                  <a:schemeClr val="bg1"/>
                </a:solidFill>
                <a:latin typeface="Clear Sans" panose="020B0503030202020304" pitchFamily="34" charset="0"/>
                <a:ea typeface="Open Sans" panose="020B06060305040202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1139724" y="4578494"/>
              <a:ext cx="2094991" cy="671381"/>
              <a:chOff x="646238" y="4912323"/>
              <a:chExt cx="2277077" cy="671381"/>
            </a:xfrm>
          </p:grpSpPr>
          <p:sp>
            <p:nvSpPr>
              <p:cNvPr id="87" name="Oval 86"/>
              <p:cNvSpPr/>
              <p:nvPr/>
            </p:nvSpPr>
            <p:spPr>
              <a:xfrm>
                <a:off x="646238" y="4960938"/>
                <a:ext cx="142688" cy="142688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2">
                  <a:shade val="50000"/>
                </a:schemeClr>
              </a:lnRef>
              <a:fillRef idx="1">
                <a:schemeClr val="accent2"/>
              </a:fillRef>
              <a:effectRef idx="0">
                <a:schemeClr val="accent2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88" name="Group 87"/>
              <p:cNvGrpSpPr/>
              <p:nvPr/>
            </p:nvGrpSpPr>
            <p:grpSpPr>
              <a:xfrm>
                <a:off x="900960" y="4912323"/>
                <a:ext cx="2022355" cy="671381"/>
                <a:chOff x="8858766" y="1889686"/>
                <a:chExt cx="2022355" cy="671381"/>
              </a:xfrm>
            </p:grpSpPr>
            <p:sp>
              <p:nvSpPr>
                <p:cNvPr id="89" name="TextBox 88"/>
                <p:cNvSpPr txBox="1"/>
                <p:nvPr/>
              </p:nvSpPr>
              <p:spPr>
                <a:xfrm>
                  <a:off x="8858766" y="2076319"/>
                  <a:ext cx="2022355" cy="484748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Loem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ipsum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dolor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amet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cnsectetur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aiscing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elit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Seddiet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tincidunt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 </a:t>
                  </a:r>
                  <a:r>
                    <a:rPr lang="en-US" sz="1050" dirty="0" err="1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velitama</a:t>
                  </a:r>
                  <a:r>
                    <a:rPr lang="en-US" sz="1050" dirty="0">
                      <a:solidFill>
                        <a:schemeClr val="bg1"/>
                      </a:solidFill>
                      <a:latin typeface="Lato Light" panose="020F0302020204030203" pitchFamily="34" charset="0"/>
                      <a:ea typeface="Open Sans" panose="020B0606030504020204" pitchFamily="34" charset="0"/>
                      <a:cs typeface="Open Sans" panose="020B0606030504020204" pitchFamily="34" charset="0"/>
                    </a:rPr>
                    <a:t>. </a:t>
                  </a:r>
                </a:p>
              </p:txBody>
            </p:sp>
            <p:sp>
              <p:nvSpPr>
                <p:cNvPr id="90" name="TextBox 89"/>
                <p:cNvSpPr txBox="1"/>
                <p:nvPr/>
              </p:nvSpPr>
              <p:spPr>
                <a:xfrm>
                  <a:off x="8858767" y="1889686"/>
                  <a:ext cx="1544481" cy="184666"/>
                </a:xfrm>
                <a:prstGeom prst="rect">
                  <a:avLst/>
                </a:prstGeom>
                <a:noFill/>
              </p:spPr>
              <p:txBody>
                <a:bodyPr wrap="square" lIns="0" tIns="0" rIns="0" bIns="0" rtlCol="0">
                  <a:spAutoFit/>
                </a:bodyPr>
                <a:lstStyle/>
                <a:p>
                  <a:r>
                    <a:rPr lang="en-GB" sz="1200" b="1" dirty="0" smtClean="0">
                      <a:solidFill>
                        <a:schemeClr val="bg1"/>
                      </a:solidFill>
                      <a:latin typeface="Clear Sans" panose="020B0503030202020304" pitchFamily="34" charset="0"/>
                      <a:ea typeface="Fira Sans SemiBold Italic" panose="00000700000000000000" pitchFamily="50" charset="0"/>
                      <a:cs typeface="Clear Sans" panose="020B0503030202020304" pitchFamily="34" charset="0"/>
                    </a:rPr>
                    <a:t>Market 03</a:t>
                  </a:r>
                  <a:endParaRPr lang="en-GB" sz="1200" b="1" dirty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endParaRPr>
                </a:p>
              </p:txBody>
            </p:sp>
          </p:grpSp>
        </p:grpSp>
      </p:grpSp>
      <p:grpSp>
        <p:nvGrpSpPr>
          <p:cNvPr id="91" name="Group 9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2" name="Oval 9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62</a:t>
              </a:fld>
              <a:endPara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4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bg1"/>
          </a:solidFill>
        </p:grpSpPr>
        <p:sp>
          <p:nvSpPr>
            <p:cNvPr id="95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5202839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1" grpId="0"/>
      <p:bldP spid="5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101"/>
          <p:cNvSpPr>
            <a:spLocks/>
          </p:cNvSpPr>
          <p:nvPr/>
        </p:nvSpPr>
        <p:spPr bwMode="auto">
          <a:xfrm>
            <a:off x="1752448" y="1887275"/>
            <a:ext cx="1392977" cy="1567380"/>
          </a:xfrm>
          <a:custGeom>
            <a:avLst/>
            <a:gdLst/>
            <a:ahLst/>
            <a:cxnLst>
              <a:cxn ang="0">
                <a:pos x="127" y="126"/>
              </a:cxn>
              <a:cxn ang="0">
                <a:pos x="188" y="87"/>
              </a:cxn>
              <a:cxn ang="0">
                <a:pos x="105" y="158"/>
              </a:cxn>
              <a:cxn ang="0">
                <a:pos x="37" y="37"/>
              </a:cxn>
              <a:cxn ang="0">
                <a:pos x="102" y="109"/>
              </a:cxn>
              <a:cxn ang="0">
                <a:pos x="0" y="0"/>
              </a:cxn>
              <a:cxn ang="0">
                <a:pos x="89" y="119"/>
              </a:cxn>
              <a:cxn ang="0">
                <a:pos x="92" y="127"/>
              </a:cxn>
              <a:cxn ang="0">
                <a:pos x="98" y="195"/>
              </a:cxn>
              <a:cxn ang="0">
                <a:pos x="40" y="169"/>
              </a:cxn>
              <a:cxn ang="0">
                <a:pos x="85" y="183"/>
              </a:cxn>
              <a:cxn ang="0">
                <a:pos x="15" y="163"/>
              </a:cxn>
              <a:cxn ang="0">
                <a:pos x="79" y="187"/>
              </a:cxn>
              <a:cxn ang="0">
                <a:pos x="98" y="203"/>
              </a:cxn>
              <a:cxn ang="0">
                <a:pos x="97" y="236"/>
              </a:cxn>
              <a:cxn ang="0">
                <a:pos x="103" y="238"/>
              </a:cxn>
              <a:cxn ang="0">
                <a:pos x="113" y="235"/>
              </a:cxn>
              <a:cxn ang="0">
                <a:pos x="107" y="168"/>
              </a:cxn>
              <a:cxn ang="0">
                <a:pos x="139" y="127"/>
              </a:cxn>
              <a:cxn ang="0">
                <a:pos x="221" y="69"/>
              </a:cxn>
              <a:cxn ang="0">
                <a:pos x="127" y="126"/>
              </a:cxn>
            </a:cxnLst>
            <a:rect l="0" t="0" r="r" b="b"/>
            <a:pathLst>
              <a:path w="221" h="238">
                <a:moveTo>
                  <a:pt x="127" y="126"/>
                </a:moveTo>
                <a:cubicBezTo>
                  <a:pt x="157" y="87"/>
                  <a:pt x="188" y="87"/>
                  <a:pt x="188" y="87"/>
                </a:cubicBezTo>
                <a:cubicBezTo>
                  <a:pt x="149" y="103"/>
                  <a:pt x="112" y="148"/>
                  <a:pt x="105" y="158"/>
                </a:cubicBezTo>
                <a:cubicBezTo>
                  <a:pt x="96" y="113"/>
                  <a:pt x="77" y="62"/>
                  <a:pt x="37" y="37"/>
                </a:cubicBezTo>
                <a:cubicBezTo>
                  <a:pt x="37" y="37"/>
                  <a:pt x="77" y="45"/>
                  <a:pt x="102" y="109"/>
                </a:cubicBezTo>
                <a:cubicBezTo>
                  <a:pt x="102" y="109"/>
                  <a:pt x="158" y="33"/>
                  <a:pt x="0" y="0"/>
                </a:cubicBezTo>
                <a:cubicBezTo>
                  <a:pt x="0" y="0"/>
                  <a:pt x="15" y="166"/>
                  <a:pt x="89" y="119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5" y="138"/>
                  <a:pt x="98" y="166"/>
                  <a:pt x="98" y="195"/>
                </a:cubicBezTo>
                <a:cubicBezTo>
                  <a:pt x="90" y="189"/>
                  <a:pt x="63" y="172"/>
                  <a:pt x="40" y="169"/>
                </a:cubicBezTo>
                <a:cubicBezTo>
                  <a:pt x="40" y="169"/>
                  <a:pt x="59" y="163"/>
                  <a:pt x="85" y="183"/>
                </a:cubicBezTo>
                <a:cubicBezTo>
                  <a:pt x="85" y="183"/>
                  <a:pt x="90" y="138"/>
                  <a:pt x="15" y="163"/>
                </a:cubicBezTo>
                <a:cubicBezTo>
                  <a:pt x="15" y="163"/>
                  <a:pt x="59" y="224"/>
                  <a:pt x="79" y="187"/>
                </a:cubicBezTo>
                <a:cubicBezTo>
                  <a:pt x="98" y="203"/>
                  <a:pt x="98" y="203"/>
                  <a:pt x="98" y="203"/>
                </a:cubicBezTo>
                <a:cubicBezTo>
                  <a:pt x="98" y="214"/>
                  <a:pt x="98" y="226"/>
                  <a:pt x="97" y="236"/>
                </a:cubicBezTo>
                <a:cubicBezTo>
                  <a:pt x="99" y="236"/>
                  <a:pt x="101" y="237"/>
                  <a:pt x="103" y="238"/>
                </a:cubicBezTo>
                <a:cubicBezTo>
                  <a:pt x="106" y="236"/>
                  <a:pt x="109" y="236"/>
                  <a:pt x="113" y="235"/>
                </a:cubicBezTo>
                <a:cubicBezTo>
                  <a:pt x="113" y="225"/>
                  <a:pt x="112" y="199"/>
                  <a:pt x="107" y="168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80" y="173"/>
                  <a:pt x="221" y="69"/>
                  <a:pt x="221" y="69"/>
                </a:cubicBezTo>
                <a:cubicBezTo>
                  <a:pt x="106" y="61"/>
                  <a:pt x="127" y="126"/>
                  <a:pt x="127" y="126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1491517" y="3438039"/>
            <a:ext cx="1709836" cy="477190"/>
            <a:chOff x="2599799" y="3771457"/>
            <a:chExt cx="1276898" cy="356363"/>
          </a:xfrm>
        </p:grpSpPr>
        <p:sp>
          <p:nvSpPr>
            <p:cNvPr id="38" name="Rectangle 16"/>
            <p:cNvSpPr/>
            <p:nvPr/>
          </p:nvSpPr>
          <p:spPr>
            <a:xfrm>
              <a:off x="2599799" y="3771457"/>
              <a:ext cx="1276898" cy="356363"/>
            </a:xfrm>
            <a:custGeom>
              <a:avLst/>
              <a:gdLst>
                <a:gd name="connsiteX0" fmla="*/ 0 w 2735460"/>
                <a:gd name="connsiteY0" fmla="*/ 0 h 605118"/>
                <a:gd name="connsiteX1" fmla="*/ 2735460 w 2735460"/>
                <a:gd name="connsiteY1" fmla="*/ 0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0 h 605118"/>
                <a:gd name="connsiteX1" fmla="*/ 2735460 w 2735460"/>
                <a:gd name="connsiteY1" fmla="*/ 605118 h 605118"/>
                <a:gd name="connsiteX2" fmla="*/ 0 w 2735460"/>
                <a:gd name="connsiteY2" fmla="*/ 605118 h 605118"/>
                <a:gd name="connsiteX3" fmla="*/ 0 w 2735460"/>
                <a:gd name="connsiteY3" fmla="*/ 0 h 605118"/>
                <a:gd name="connsiteX0" fmla="*/ 0 w 2735460"/>
                <a:gd name="connsiteY0" fmla="*/ 0 h 605118"/>
                <a:gd name="connsiteX1" fmla="*/ 1344705 w 2735460"/>
                <a:gd name="connsiteY1" fmla="*/ 282389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322729 h 322729"/>
                <a:gd name="connsiteX1" fmla="*/ 1344705 w 2735460"/>
                <a:gd name="connsiteY1" fmla="*/ 0 h 322729"/>
                <a:gd name="connsiteX2" fmla="*/ 2735460 w 2735460"/>
                <a:gd name="connsiteY2" fmla="*/ 322729 h 322729"/>
                <a:gd name="connsiteX3" fmla="*/ 0 w 2735460"/>
                <a:gd name="connsiteY3" fmla="*/ 322729 h 322729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1031 h 511031"/>
                <a:gd name="connsiteX1" fmla="*/ 1492623 w 2735460"/>
                <a:gd name="connsiteY1" fmla="*/ 43 h 511031"/>
                <a:gd name="connsiteX2" fmla="*/ 2735460 w 2735460"/>
                <a:gd name="connsiteY2" fmla="*/ 511031 h 511031"/>
                <a:gd name="connsiteX3" fmla="*/ 0 w 2735460"/>
                <a:gd name="connsiteY3" fmla="*/ 511031 h 511031"/>
                <a:gd name="connsiteX0" fmla="*/ 0 w 2735460"/>
                <a:gd name="connsiteY0" fmla="*/ 685828 h 685828"/>
                <a:gd name="connsiteX1" fmla="*/ 1519517 w 2735460"/>
                <a:gd name="connsiteY1" fmla="*/ 28 h 685828"/>
                <a:gd name="connsiteX2" fmla="*/ 2735460 w 2735460"/>
                <a:gd name="connsiteY2" fmla="*/ 685828 h 685828"/>
                <a:gd name="connsiteX3" fmla="*/ 0 w 2735460"/>
                <a:gd name="connsiteY3" fmla="*/ 685828 h 685828"/>
                <a:gd name="connsiteX0" fmla="*/ 0 w 2735460"/>
                <a:gd name="connsiteY0" fmla="*/ 712721 h 712721"/>
                <a:gd name="connsiteX1" fmla="*/ 1519517 w 2735460"/>
                <a:gd name="connsiteY1" fmla="*/ 27 h 712721"/>
                <a:gd name="connsiteX2" fmla="*/ 2735460 w 2735460"/>
                <a:gd name="connsiteY2" fmla="*/ 712721 h 712721"/>
                <a:gd name="connsiteX3" fmla="*/ 0 w 2735460"/>
                <a:gd name="connsiteY3" fmla="*/ 712721 h 7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460" h="712721">
                  <a:moveTo>
                    <a:pt x="0" y="712721"/>
                  </a:moveTo>
                  <a:cubicBezTo>
                    <a:pt x="497541" y="542392"/>
                    <a:pt x="658905" y="-4455"/>
                    <a:pt x="1519517" y="27"/>
                  </a:cubicBezTo>
                  <a:cubicBezTo>
                    <a:pt x="2189290" y="62780"/>
                    <a:pt x="2321181" y="542392"/>
                    <a:pt x="2735460" y="712721"/>
                  </a:cubicBezTo>
                  <a:lnTo>
                    <a:pt x="0" y="71272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57"/>
            <p:cNvSpPr>
              <a:spLocks/>
            </p:cNvSpPr>
            <p:nvPr/>
          </p:nvSpPr>
          <p:spPr bwMode="auto">
            <a:xfrm>
              <a:off x="3105150" y="3796275"/>
              <a:ext cx="307181" cy="227506"/>
            </a:xfrm>
            <a:custGeom>
              <a:avLst/>
              <a:gdLst>
                <a:gd name="T0" fmla="*/ 106 w 395"/>
                <a:gd name="T1" fmla="*/ 5 h 183"/>
                <a:gd name="T2" fmla="*/ 105 w 395"/>
                <a:gd name="T3" fmla="*/ 5 h 183"/>
                <a:gd name="T4" fmla="*/ 85 w 395"/>
                <a:gd name="T5" fmla="*/ 21 h 183"/>
                <a:gd name="T6" fmla="*/ 46 w 395"/>
                <a:gd name="T7" fmla="*/ 62 h 183"/>
                <a:gd name="T8" fmla="*/ 105 w 395"/>
                <a:gd name="T9" fmla="*/ 28 h 183"/>
                <a:gd name="T10" fmla="*/ 158 w 395"/>
                <a:gd name="T11" fmla="*/ 12 h 183"/>
                <a:gd name="T12" fmla="*/ 127 w 395"/>
                <a:gd name="T13" fmla="*/ 61 h 183"/>
                <a:gd name="T14" fmla="*/ 116 w 395"/>
                <a:gd name="T15" fmla="*/ 74 h 183"/>
                <a:gd name="T16" fmla="*/ 70 w 395"/>
                <a:gd name="T17" fmla="*/ 87 h 183"/>
                <a:gd name="T18" fmla="*/ 18 w 395"/>
                <a:gd name="T19" fmla="*/ 113 h 183"/>
                <a:gd name="T20" fmla="*/ 85 w 395"/>
                <a:gd name="T21" fmla="*/ 93 h 183"/>
                <a:gd name="T22" fmla="*/ 98 w 395"/>
                <a:gd name="T23" fmla="*/ 92 h 183"/>
                <a:gd name="T24" fmla="*/ 0 w 395"/>
                <a:gd name="T25" fmla="*/ 174 h 183"/>
                <a:gd name="T26" fmla="*/ 127 w 395"/>
                <a:gd name="T27" fmla="*/ 98 h 183"/>
                <a:gd name="T28" fmla="*/ 194 w 395"/>
                <a:gd name="T29" fmla="*/ 40 h 183"/>
                <a:gd name="T30" fmla="*/ 211 w 395"/>
                <a:gd name="T31" fmla="*/ 79 h 183"/>
                <a:gd name="T32" fmla="*/ 251 w 395"/>
                <a:gd name="T33" fmla="*/ 183 h 183"/>
                <a:gd name="T34" fmla="*/ 234 w 395"/>
                <a:gd name="T35" fmla="*/ 95 h 183"/>
                <a:gd name="T36" fmla="*/ 250 w 395"/>
                <a:gd name="T37" fmla="*/ 102 h 183"/>
                <a:gd name="T38" fmla="*/ 283 w 395"/>
                <a:gd name="T39" fmla="*/ 110 h 183"/>
                <a:gd name="T40" fmla="*/ 246 w 395"/>
                <a:gd name="T41" fmla="*/ 94 h 183"/>
                <a:gd name="T42" fmla="*/ 233 w 395"/>
                <a:gd name="T43" fmla="*/ 84 h 183"/>
                <a:gd name="T44" fmla="*/ 233 w 395"/>
                <a:gd name="T45" fmla="*/ 63 h 183"/>
                <a:gd name="T46" fmla="*/ 241 w 395"/>
                <a:gd name="T47" fmla="*/ 28 h 183"/>
                <a:gd name="T48" fmla="*/ 243 w 395"/>
                <a:gd name="T49" fmla="*/ 28 h 183"/>
                <a:gd name="T50" fmla="*/ 276 w 395"/>
                <a:gd name="T51" fmla="*/ 62 h 183"/>
                <a:gd name="T52" fmla="*/ 327 w 395"/>
                <a:gd name="T53" fmla="*/ 162 h 183"/>
                <a:gd name="T54" fmla="*/ 303 w 395"/>
                <a:gd name="T55" fmla="*/ 71 h 183"/>
                <a:gd name="T56" fmla="*/ 299 w 395"/>
                <a:gd name="T57" fmla="*/ 61 h 183"/>
                <a:gd name="T58" fmla="*/ 323 w 395"/>
                <a:gd name="T59" fmla="*/ 72 h 183"/>
                <a:gd name="T60" fmla="*/ 380 w 395"/>
                <a:gd name="T61" fmla="*/ 86 h 183"/>
                <a:gd name="T62" fmla="*/ 317 w 395"/>
                <a:gd name="T63" fmla="*/ 58 h 183"/>
                <a:gd name="T64" fmla="*/ 288 w 395"/>
                <a:gd name="T65" fmla="*/ 34 h 183"/>
                <a:gd name="T66" fmla="*/ 279 w 395"/>
                <a:gd name="T67" fmla="*/ 12 h 183"/>
                <a:gd name="T68" fmla="*/ 336 w 395"/>
                <a:gd name="T69" fmla="*/ 28 h 183"/>
                <a:gd name="T70" fmla="*/ 395 w 395"/>
                <a:gd name="T71" fmla="*/ 62 h 183"/>
                <a:gd name="T72" fmla="*/ 360 w 395"/>
                <a:gd name="T73" fmla="*/ 17 h 183"/>
                <a:gd name="T74" fmla="*/ 354 w 395"/>
                <a:gd name="T75" fmla="*/ 13 h 183"/>
                <a:gd name="T76" fmla="*/ 329 w 395"/>
                <a:gd name="T77" fmla="*/ 0 h 183"/>
                <a:gd name="T78" fmla="*/ 112 w 395"/>
                <a:gd name="T79" fmla="*/ 0 h 183"/>
                <a:gd name="T80" fmla="*/ 106 w 395"/>
                <a:gd name="T81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5" h="183">
                  <a:moveTo>
                    <a:pt x="106" y="5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99" y="10"/>
                    <a:pt x="92" y="15"/>
                    <a:pt x="85" y="21"/>
                  </a:cubicBezTo>
                  <a:cubicBezTo>
                    <a:pt x="64" y="35"/>
                    <a:pt x="46" y="62"/>
                    <a:pt x="46" y="62"/>
                  </a:cubicBezTo>
                  <a:cubicBezTo>
                    <a:pt x="46" y="62"/>
                    <a:pt x="86" y="37"/>
                    <a:pt x="105" y="28"/>
                  </a:cubicBezTo>
                  <a:cubicBezTo>
                    <a:pt x="115" y="24"/>
                    <a:pt x="138" y="17"/>
                    <a:pt x="158" y="12"/>
                  </a:cubicBezTo>
                  <a:cubicBezTo>
                    <a:pt x="149" y="29"/>
                    <a:pt x="139" y="46"/>
                    <a:pt x="127" y="61"/>
                  </a:cubicBezTo>
                  <a:cubicBezTo>
                    <a:pt x="124" y="65"/>
                    <a:pt x="120" y="69"/>
                    <a:pt x="116" y="74"/>
                  </a:cubicBezTo>
                  <a:cubicBezTo>
                    <a:pt x="102" y="77"/>
                    <a:pt x="81" y="83"/>
                    <a:pt x="70" y="87"/>
                  </a:cubicBezTo>
                  <a:cubicBezTo>
                    <a:pt x="52" y="93"/>
                    <a:pt x="18" y="113"/>
                    <a:pt x="18" y="113"/>
                  </a:cubicBezTo>
                  <a:cubicBezTo>
                    <a:pt x="18" y="113"/>
                    <a:pt x="62" y="97"/>
                    <a:pt x="85" y="93"/>
                  </a:cubicBezTo>
                  <a:cubicBezTo>
                    <a:pt x="89" y="93"/>
                    <a:pt x="94" y="92"/>
                    <a:pt x="98" y="92"/>
                  </a:cubicBezTo>
                  <a:cubicBezTo>
                    <a:pt x="56" y="131"/>
                    <a:pt x="0" y="174"/>
                    <a:pt x="0" y="174"/>
                  </a:cubicBezTo>
                  <a:cubicBezTo>
                    <a:pt x="0" y="174"/>
                    <a:pt x="91" y="128"/>
                    <a:pt x="127" y="98"/>
                  </a:cubicBezTo>
                  <a:cubicBezTo>
                    <a:pt x="145" y="84"/>
                    <a:pt x="171" y="61"/>
                    <a:pt x="194" y="40"/>
                  </a:cubicBezTo>
                  <a:cubicBezTo>
                    <a:pt x="202" y="52"/>
                    <a:pt x="209" y="66"/>
                    <a:pt x="211" y="79"/>
                  </a:cubicBezTo>
                  <a:cubicBezTo>
                    <a:pt x="218" y="112"/>
                    <a:pt x="251" y="183"/>
                    <a:pt x="251" y="183"/>
                  </a:cubicBezTo>
                  <a:cubicBezTo>
                    <a:pt x="251" y="183"/>
                    <a:pt x="239" y="135"/>
                    <a:pt x="234" y="95"/>
                  </a:cubicBezTo>
                  <a:cubicBezTo>
                    <a:pt x="240" y="98"/>
                    <a:pt x="246" y="100"/>
                    <a:pt x="250" y="102"/>
                  </a:cubicBezTo>
                  <a:cubicBezTo>
                    <a:pt x="260" y="106"/>
                    <a:pt x="283" y="110"/>
                    <a:pt x="283" y="110"/>
                  </a:cubicBezTo>
                  <a:cubicBezTo>
                    <a:pt x="283" y="110"/>
                    <a:pt x="257" y="101"/>
                    <a:pt x="246" y="94"/>
                  </a:cubicBezTo>
                  <a:cubicBezTo>
                    <a:pt x="241" y="91"/>
                    <a:pt x="237" y="87"/>
                    <a:pt x="233" y="84"/>
                  </a:cubicBezTo>
                  <a:cubicBezTo>
                    <a:pt x="233" y="76"/>
                    <a:pt x="232" y="69"/>
                    <a:pt x="233" y="63"/>
                  </a:cubicBezTo>
                  <a:cubicBezTo>
                    <a:pt x="234" y="50"/>
                    <a:pt x="237" y="38"/>
                    <a:pt x="241" y="28"/>
                  </a:cubicBezTo>
                  <a:cubicBezTo>
                    <a:pt x="242" y="28"/>
                    <a:pt x="243" y="28"/>
                    <a:pt x="243" y="28"/>
                  </a:cubicBezTo>
                  <a:cubicBezTo>
                    <a:pt x="253" y="37"/>
                    <a:pt x="265" y="49"/>
                    <a:pt x="276" y="62"/>
                  </a:cubicBezTo>
                  <a:cubicBezTo>
                    <a:pt x="298" y="92"/>
                    <a:pt x="327" y="162"/>
                    <a:pt x="327" y="162"/>
                  </a:cubicBezTo>
                  <a:cubicBezTo>
                    <a:pt x="327" y="162"/>
                    <a:pt x="315" y="99"/>
                    <a:pt x="303" y="71"/>
                  </a:cubicBezTo>
                  <a:cubicBezTo>
                    <a:pt x="302" y="68"/>
                    <a:pt x="300" y="65"/>
                    <a:pt x="299" y="61"/>
                  </a:cubicBezTo>
                  <a:cubicBezTo>
                    <a:pt x="308" y="65"/>
                    <a:pt x="317" y="69"/>
                    <a:pt x="323" y="72"/>
                  </a:cubicBezTo>
                  <a:cubicBezTo>
                    <a:pt x="341" y="79"/>
                    <a:pt x="380" y="86"/>
                    <a:pt x="380" y="86"/>
                  </a:cubicBezTo>
                  <a:cubicBezTo>
                    <a:pt x="380" y="86"/>
                    <a:pt x="336" y="70"/>
                    <a:pt x="317" y="58"/>
                  </a:cubicBezTo>
                  <a:cubicBezTo>
                    <a:pt x="304" y="49"/>
                    <a:pt x="293" y="40"/>
                    <a:pt x="288" y="34"/>
                  </a:cubicBezTo>
                  <a:cubicBezTo>
                    <a:pt x="285" y="27"/>
                    <a:pt x="282" y="20"/>
                    <a:pt x="279" y="12"/>
                  </a:cubicBezTo>
                  <a:cubicBezTo>
                    <a:pt x="298" y="17"/>
                    <a:pt x="321" y="24"/>
                    <a:pt x="336" y="28"/>
                  </a:cubicBezTo>
                  <a:cubicBezTo>
                    <a:pt x="367" y="38"/>
                    <a:pt x="395" y="62"/>
                    <a:pt x="395" y="62"/>
                  </a:cubicBezTo>
                  <a:cubicBezTo>
                    <a:pt x="395" y="62"/>
                    <a:pt x="381" y="31"/>
                    <a:pt x="360" y="17"/>
                  </a:cubicBezTo>
                  <a:cubicBezTo>
                    <a:pt x="358" y="15"/>
                    <a:pt x="356" y="14"/>
                    <a:pt x="354" y="13"/>
                  </a:cubicBezTo>
                  <a:cubicBezTo>
                    <a:pt x="347" y="8"/>
                    <a:pt x="338" y="4"/>
                    <a:pt x="32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1"/>
                    <a:pt x="108" y="3"/>
                    <a:pt x="10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001077" y="3438039"/>
            <a:ext cx="1709836" cy="477190"/>
            <a:chOff x="2599799" y="3771457"/>
            <a:chExt cx="1276898" cy="356363"/>
          </a:xfrm>
        </p:grpSpPr>
        <p:sp>
          <p:nvSpPr>
            <p:cNvPr id="42" name="Rectangle 16"/>
            <p:cNvSpPr/>
            <p:nvPr/>
          </p:nvSpPr>
          <p:spPr>
            <a:xfrm>
              <a:off x="2599799" y="3771457"/>
              <a:ext cx="1276898" cy="356363"/>
            </a:xfrm>
            <a:custGeom>
              <a:avLst/>
              <a:gdLst>
                <a:gd name="connsiteX0" fmla="*/ 0 w 2735460"/>
                <a:gd name="connsiteY0" fmla="*/ 0 h 605118"/>
                <a:gd name="connsiteX1" fmla="*/ 2735460 w 2735460"/>
                <a:gd name="connsiteY1" fmla="*/ 0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0 h 605118"/>
                <a:gd name="connsiteX1" fmla="*/ 2735460 w 2735460"/>
                <a:gd name="connsiteY1" fmla="*/ 605118 h 605118"/>
                <a:gd name="connsiteX2" fmla="*/ 0 w 2735460"/>
                <a:gd name="connsiteY2" fmla="*/ 605118 h 605118"/>
                <a:gd name="connsiteX3" fmla="*/ 0 w 2735460"/>
                <a:gd name="connsiteY3" fmla="*/ 0 h 605118"/>
                <a:gd name="connsiteX0" fmla="*/ 0 w 2735460"/>
                <a:gd name="connsiteY0" fmla="*/ 0 h 605118"/>
                <a:gd name="connsiteX1" fmla="*/ 1344705 w 2735460"/>
                <a:gd name="connsiteY1" fmla="*/ 282389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322729 h 322729"/>
                <a:gd name="connsiteX1" fmla="*/ 1344705 w 2735460"/>
                <a:gd name="connsiteY1" fmla="*/ 0 h 322729"/>
                <a:gd name="connsiteX2" fmla="*/ 2735460 w 2735460"/>
                <a:gd name="connsiteY2" fmla="*/ 322729 h 322729"/>
                <a:gd name="connsiteX3" fmla="*/ 0 w 2735460"/>
                <a:gd name="connsiteY3" fmla="*/ 322729 h 322729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1031 h 511031"/>
                <a:gd name="connsiteX1" fmla="*/ 1492623 w 2735460"/>
                <a:gd name="connsiteY1" fmla="*/ 43 h 511031"/>
                <a:gd name="connsiteX2" fmla="*/ 2735460 w 2735460"/>
                <a:gd name="connsiteY2" fmla="*/ 511031 h 511031"/>
                <a:gd name="connsiteX3" fmla="*/ 0 w 2735460"/>
                <a:gd name="connsiteY3" fmla="*/ 511031 h 511031"/>
                <a:gd name="connsiteX0" fmla="*/ 0 w 2735460"/>
                <a:gd name="connsiteY0" fmla="*/ 685828 h 685828"/>
                <a:gd name="connsiteX1" fmla="*/ 1519517 w 2735460"/>
                <a:gd name="connsiteY1" fmla="*/ 28 h 685828"/>
                <a:gd name="connsiteX2" fmla="*/ 2735460 w 2735460"/>
                <a:gd name="connsiteY2" fmla="*/ 685828 h 685828"/>
                <a:gd name="connsiteX3" fmla="*/ 0 w 2735460"/>
                <a:gd name="connsiteY3" fmla="*/ 685828 h 685828"/>
                <a:gd name="connsiteX0" fmla="*/ 0 w 2735460"/>
                <a:gd name="connsiteY0" fmla="*/ 712721 h 712721"/>
                <a:gd name="connsiteX1" fmla="*/ 1519517 w 2735460"/>
                <a:gd name="connsiteY1" fmla="*/ 27 h 712721"/>
                <a:gd name="connsiteX2" fmla="*/ 2735460 w 2735460"/>
                <a:gd name="connsiteY2" fmla="*/ 712721 h 712721"/>
                <a:gd name="connsiteX3" fmla="*/ 0 w 2735460"/>
                <a:gd name="connsiteY3" fmla="*/ 712721 h 7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460" h="712721">
                  <a:moveTo>
                    <a:pt x="0" y="712721"/>
                  </a:moveTo>
                  <a:cubicBezTo>
                    <a:pt x="497541" y="542392"/>
                    <a:pt x="658905" y="-4455"/>
                    <a:pt x="1519517" y="27"/>
                  </a:cubicBezTo>
                  <a:cubicBezTo>
                    <a:pt x="2189290" y="62780"/>
                    <a:pt x="2321181" y="542392"/>
                    <a:pt x="2735460" y="712721"/>
                  </a:cubicBezTo>
                  <a:lnTo>
                    <a:pt x="0" y="7127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Freeform 57"/>
            <p:cNvSpPr>
              <a:spLocks/>
            </p:cNvSpPr>
            <p:nvPr/>
          </p:nvSpPr>
          <p:spPr bwMode="auto">
            <a:xfrm>
              <a:off x="3105150" y="3796275"/>
              <a:ext cx="307181" cy="227506"/>
            </a:xfrm>
            <a:custGeom>
              <a:avLst/>
              <a:gdLst>
                <a:gd name="T0" fmla="*/ 106 w 395"/>
                <a:gd name="T1" fmla="*/ 5 h 183"/>
                <a:gd name="T2" fmla="*/ 105 w 395"/>
                <a:gd name="T3" fmla="*/ 5 h 183"/>
                <a:gd name="T4" fmla="*/ 85 w 395"/>
                <a:gd name="T5" fmla="*/ 21 h 183"/>
                <a:gd name="T6" fmla="*/ 46 w 395"/>
                <a:gd name="T7" fmla="*/ 62 h 183"/>
                <a:gd name="T8" fmla="*/ 105 w 395"/>
                <a:gd name="T9" fmla="*/ 28 h 183"/>
                <a:gd name="T10" fmla="*/ 158 w 395"/>
                <a:gd name="T11" fmla="*/ 12 h 183"/>
                <a:gd name="T12" fmla="*/ 127 w 395"/>
                <a:gd name="T13" fmla="*/ 61 h 183"/>
                <a:gd name="T14" fmla="*/ 116 w 395"/>
                <a:gd name="T15" fmla="*/ 74 h 183"/>
                <a:gd name="T16" fmla="*/ 70 w 395"/>
                <a:gd name="T17" fmla="*/ 87 h 183"/>
                <a:gd name="T18" fmla="*/ 18 w 395"/>
                <a:gd name="T19" fmla="*/ 113 h 183"/>
                <a:gd name="T20" fmla="*/ 85 w 395"/>
                <a:gd name="T21" fmla="*/ 93 h 183"/>
                <a:gd name="T22" fmla="*/ 98 w 395"/>
                <a:gd name="T23" fmla="*/ 92 h 183"/>
                <a:gd name="T24" fmla="*/ 0 w 395"/>
                <a:gd name="T25" fmla="*/ 174 h 183"/>
                <a:gd name="T26" fmla="*/ 127 w 395"/>
                <a:gd name="T27" fmla="*/ 98 h 183"/>
                <a:gd name="T28" fmla="*/ 194 w 395"/>
                <a:gd name="T29" fmla="*/ 40 h 183"/>
                <a:gd name="T30" fmla="*/ 211 w 395"/>
                <a:gd name="T31" fmla="*/ 79 h 183"/>
                <a:gd name="T32" fmla="*/ 251 w 395"/>
                <a:gd name="T33" fmla="*/ 183 h 183"/>
                <a:gd name="T34" fmla="*/ 234 w 395"/>
                <a:gd name="T35" fmla="*/ 95 h 183"/>
                <a:gd name="T36" fmla="*/ 250 w 395"/>
                <a:gd name="T37" fmla="*/ 102 h 183"/>
                <a:gd name="T38" fmla="*/ 283 w 395"/>
                <a:gd name="T39" fmla="*/ 110 h 183"/>
                <a:gd name="T40" fmla="*/ 246 w 395"/>
                <a:gd name="T41" fmla="*/ 94 h 183"/>
                <a:gd name="T42" fmla="*/ 233 w 395"/>
                <a:gd name="T43" fmla="*/ 84 h 183"/>
                <a:gd name="T44" fmla="*/ 233 w 395"/>
                <a:gd name="T45" fmla="*/ 63 h 183"/>
                <a:gd name="T46" fmla="*/ 241 w 395"/>
                <a:gd name="T47" fmla="*/ 28 h 183"/>
                <a:gd name="T48" fmla="*/ 243 w 395"/>
                <a:gd name="T49" fmla="*/ 28 h 183"/>
                <a:gd name="T50" fmla="*/ 276 w 395"/>
                <a:gd name="T51" fmla="*/ 62 h 183"/>
                <a:gd name="T52" fmla="*/ 327 w 395"/>
                <a:gd name="T53" fmla="*/ 162 h 183"/>
                <a:gd name="T54" fmla="*/ 303 w 395"/>
                <a:gd name="T55" fmla="*/ 71 h 183"/>
                <a:gd name="T56" fmla="*/ 299 w 395"/>
                <a:gd name="T57" fmla="*/ 61 h 183"/>
                <a:gd name="T58" fmla="*/ 323 w 395"/>
                <a:gd name="T59" fmla="*/ 72 h 183"/>
                <a:gd name="T60" fmla="*/ 380 w 395"/>
                <a:gd name="T61" fmla="*/ 86 h 183"/>
                <a:gd name="T62" fmla="*/ 317 w 395"/>
                <a:gd name="T63" fmla="*/ 58 h 183"/>
                <a:gd name="T64" fmla="*/ 288 w 395"/>
                <a:gd name="T65" fmla="*/ 34 h 183"/>
                <a:gd name="T66" fmla="*/ 279 w 395"/>
                <a:gd name="T67" fmla="*/ 12 h 183"/>
                <a:gd name="T68" fmla="*/ 336 w 395"/>
                <a:gd name="T69" fmla="*/ 28 h 183"/>
                <a:gd name="T70" fmla="*/ 395 w 395"/>
                <a:gd name="T71" fmla="*/ 62 h 183"/>
                <a:gd name="T72" fmla="*/ 360 w 395"/>
                <a:gd name="T73" fmla="*/ 17 h 183"/>
                <a:gd name="T74" fmla="*/ 354 w 395"/>
                <a:gd name="T75" fmla="*/ 13 h 183"/>
                <a:gd name="T76" fmla="*/ 329 w 395"/>
                <a:gd name="T77" fmla="*/ 0 h 183"/>
                <a:gd name="T78" fmla="*/ 112 w 395"/>
                <a:gd name="T79" fmla="*/ 0 h 183"/>
                <a:gd name="T80" fmla="*/ 106 w 395"/>
                <a:gd name="T81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5" h="183">
                  <a:moveTo>
                    <a:pt x="106" y="5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99" y="10"/>
                    <a:pt x="92" y="15"/>
                    <a:pt x="85" y="21"/>
                  </a:cubicBezTo>
                  <a:cubicBezTo>
                    <a:pt x="64" y="35"/>
                    <a:pt x="46" y="62"/>
                    <a:pt x="46" y="62"/>
                  </a:cubicBezTo>
                  <a:cubicBezTo>
                    <a:pt x="46" y="62"/>
                    <a:pt x="86" y="37"/>
                    <a:pt x="105" y="28"/>
                  </a:cubicBezTo>
                  <a:cubicBezTo>
                    <a:pt x="115" y="24"/>
                    <a:pt x="138" y="17"/>
                    <a:pt x="158" y="12"/>
                  </a:cubicBezTo>
                  <a:cubicBezTo>
                    <a:pt x="149" y="29"/>
                    <a:pt x="139" y="46"/>
                    <a:pt x="127" y="61"/>
                  </a:cubicBezTo>
                  <a:cubicBezTo>
                    <a:pt x="124" y="65"/>
                    <a:pt x="120" y="69"/>
                    <a:pt x="116" y="74"/>
                  </a:cubicBezTo>
                  <a:cubicBezTo>
                    <a:pt x="102" y="77"/>
                    <a:pt x="81" y="83"/>
                    <a:pt x="70" y="87"/>
                  </a:cubicBezTo>
                  <a:cubicBezTo>
                    <a:pt x="52" y="93"/>
                    <a:pt x="18" y="113"/>
                    <a:pt x="18" y="113"/>
                  </a:cubicBezTo>
                  <a:cubicBezTo>
                    <a:pt x="18" y="113"/>
                    <a:pt x="62" y="97"/>
                    <a:pt x="85" y="93"/>
                  </a:cubicBezTo>
                  <a:cubicBezTo>
                    <a:pt x="89" y="93"/>
                    <a:pt x="94" y="92"/>
                    <a:pt x="98" y="92"/>
                  </a:cubicBezTo>
                  <a:cubicBezTo>
                    <a:pt x="56" y="131"/>
                    <a:pt x="0" y="174"/>
                    <a:pt x="0" y="174"/>
                  </a:cubicBezTo>
                  <a:cubicBezTo>
                    <a:pt x="0" y="174"/>
                    <a:pt x="91" y="128"/>
                    <a:pt x="127" y="98"/>
                  </a:cubicBezTo>
                  <a:cubicBezTo>
                    <a:pt x="145" y="84"/>
                    <a:pt x="171" y="61"/>
                    <a:pt x="194" y="40"/>
                  </a:cubicBezTo>
                  <a:cubicBezTo>
                    <a:pt x="202" y="52"/>
                    <a:pt x="209" y="66"/>
                    <a:pt x="211" y="79"/>
                  </a:cubicBezTo>
                  <a:cubicBezTo>
                    <a:pt x="218" y="112"/>
                    <a:pt x="251" y="183"/>
                    <a:pt x="251" y="183"/>
                  </a:cubicBezTo>
                  <a:cubicBezTo>
                    <a:pt x="251" y="183"/>
                    <a:pt x="239" y="135"/>
                    <a:pt x="234" y="95"/>
                  </a:cubicBezTo>
                  <a:cubicBezTo>
                    <a:pt x="240" y="98"/>
                    <a:pt x="246" y="100"/>
                    <a:pt x="250" y="102"/>
                  </a:cubicBezTo>
                  <a:cubicBezTo>
                    <a:pt x="260" y="106"/>
                    <a:pt x="283" y="110"/>
                    <a:pt x="283" y="110"/>
                  </a:cubicBezTo>
                  <a:cubicBezTo>
                    <a:pt x="283" y="110"/>
                    <a:pt x="257" y="101"/>
                    <a:pt x="246" y="94"/>
                  </a:cubicBezTo>
                  <a:cubicBezTo>
                    <a:pt x="241" y="91"/>
                    <a:pt x="237" y="87"/>
                    <a:pt x="233" y="84"/>
                  </a:cubicBezTo>
                  <a:cubicBezTo>
                    <a:pt x="233" y="76"/>
                    <a:pt x="232" y="69"/>
                    <a:pt x="233" y="63"/>
                  </a:cubicBezTo>
                  <a:cubicBezTo>
                    <a:pt x="234" y="50"/>
                    <a:pt x="237" y="38"/>
                    <a:pt x="241" y="28"/>
                  </a:cubicBezTo>
                  <a:cubicBezTo>
                    <a:pt x="242" y="28"/>
                    <a:pt x="243" y="28"/>
                    <a:pt x="243" y="28"/>
                  </a:cubicBezTo>
                  <a:cubicBezTo>
                    <a:pt x="253" y="37"/>
                    <a:pt x="265" y="49"/>
                    <a:pt x="276" y="62"/>
                  </a:cubicBezTo>
                  <a:cubicBezTo>
                    <a:pt x="298" y="92"/>
                    <a:pt x="327" y="162"/>
                    <a:pt x="327" y="162"/>
                  </a:cubicBezTo>
                  <a:cubicBezTo>
                    <a:pt x="327" y="162"/>
                    <a:pt x="315" y="99"/>
                    <a:pt x="303" y="71"/>
                  </a:cubicBezTo>
                  <a:cubicBezTo>
                    <a:pt x="302" y="68"/>
                    <a:pt x="300" y="65"/>
                    <a:pt x="299" y="61"/>
                  </a:cubicBezTo>
                  <a:cubicBezTo>
                    <a:pt x="308" y="65"/>
                    <a:pt x="317" y="69"/>
                    <a:pt x="323" y="72"/>
                  </a:cubicBezTo>
                  <a:cubicBezTo>
                    <a:pt x="341" y="79"/>
                    <a:pt x="380" y="86"/>
                    <a:pt x="380" y="86"/>
                  </a:cubicBezTo>
                  <a:cubicBezTo>
                    <a:pt x="380" y="86"/>
                    <a:pt x="336" y="70"/>
                    <a:pt x="317" y="58"/>
                  </a:cubicBezTo>
                  <a:cubicBezTo>
                    <a:pt x="304" y="49"/>
                    <a:pt x="293" y="40"/>
                    <a:pt x="288" y="34"/>
                  </a:cubicBezTo>
                  <a:cubicBezTo>
                    <a:pt x="285" y="27"/>
                    <a:pt x="282" y="20"/>
                    <a:pt x="279" y="12"/>
                  </a:cubicBezTo>
                  <a:cubicBezTo>
                    <a:pt x="298" y="17"/>
                    <a:pt x="321" y="24"/>
                    <a:pt x="336" y="28"/>
                  </a:cubicBezTo>
                  <a:cubicBezTo>
                    <a:pt x="367" y="38"/>
                    <a:pt x="395" y="62"/>
                    <a:pt x="395" y="62"/>
                  </a:cubicBezTo>
                  <a:cubicBezTo>
                    <a:pt x="395" y="62"/>
                    <a:pt x="381" y="31"/>
                    <a:pt x="360" y="17"/>
                  </a:cubicBezTo>
                  <a:cubicBezTo>
                    <a:pt x="358" y="15"/>
                    <a:pt x="356" y="14"/>
                    <a:pt x="354" y="13"/>
                  </a:cubicBezTo>
                  <a:cubicBezTo>
                    <a:pt x="347" y="8"/>
                    <a:pt x="338" y="4"/>
                    <a:pt x="32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1"/>
                    <a:pt x="108" y="3"/>
                    <a:pt x="10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510635" y="3438039"/>
            <a:ext cx="1709836" cy="477190"/>
            <a:chOff x="2599799" y="3771457"/>
            <a:chExt cx="1276898" cy="356363"/>
          </a:xfrm>
        </p:grpSpPr>
        <p:sp>
          <p:nvSpPr>
            <p:cNvPr id="45" name="Rectangle 16"/>
            <p:cNvSpPr/>
            <p:nvPr/>
          </p:nvSpPr>
          <p:spPr>
            <a:xfrm>
              <a:off x="2599799" y="3771457"/>
              <a:ext cx="1276898" cy="356363"/>
            </a:xfrm>
            <a:custGeom>
              <a:avLst/>
              <a:gdLst>
                <a:gd name="connsiteX0" fmla="*/ 0 w 2735460"/>
                <a:gd name="connsiteY0" fmla="*/ 0 h 605118"/>
                <a:gd name="connsiteX1" fmla="*/ 2735460 w 2735460"/>
                <a:gd name="connsiteY1" fmla="*/ 0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0 h 605118"/>
                <a:gd name="connsiteX1" fmla="*/ 2735460 w 2735460"/>
                <a:gd name="connsiteY1" fmla="*/ 605118 h 605118"/>
                <a:gd name="connsiteX2" fmla="*/ 0 w 2735460"/>
                <a:gd name="connsiteY2" fmla="*/ 605118 h 605118"/>
                <a:gd name="connsiteX3" fmla="*/ 0 w 2735460"/>
                <a:gd name="connsiteY3" fmla="*/ 0 h 605118"/>
                <a:gd name="connsiteX0" fmla="*/ 0 w 2735460"/>
                <a:gd name="connsiteY0" fmla="*/ 0 h 605118"/>
                <a:gd name="connsiteX1" fmla="*/ 1344705 w 2735460"/>
                <a:gd name="connsiteY1" fmla="*/ 282389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322729 h 322729"/>
                <a:gd name="connsiteX1" fmla="*/ 1344705 w 2735460"/>
                <a:gd name="connsiteY1" fmla="*/ 0 h 322729"/>
                <a:gd name="connsiteX2" fmla="*/ 2735460 w 2735460"/>
                <a:gd name="connsiteY2" fmla="*/ 322729 h 322729"/>
                <a:gd name="connsiteX3" fmla="*/ 0 w 2735460"/>
                <a:gd name="connsiteY3" fmla="*/ 322729 h 322729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1031 h 511031"/>
                <a:gd name="connsiteX1" fmla="*/ 1492623 w 2735460"/>
                <a:gd name="connsiteY1" fmla="*/ 43 h 511031"/>
                <a:gd name="connsiteX2" fmla="*/ 2735460 w 2735460"/>
                <a:gd name="connsiteY2" fmla="*/ 511031 h 511031"/>
                <a:gd name="connsiteX3" fmla="*/ 0 w 2735460"/>
                <a:gd name="connsiteY3" fmla="*/ 511031 h 511031"/>
                <a:gd name="connsiteX0" fmla="*/ 0 w 2735460"/>
                <a:gd name="connsiteY0" fmla="*/ 685828 h 685828"/>
                <a:gd name="connsiteX1" fmla="*/ 1519517 w 2735460"/>
                <a:gd name="connsiteY1" fmla="*/ 28 h 685828"/>
                <a:gd name="connsiteX2" fmla="*/ 2735460 w 2735460"/>
                <a:gd name="connsiteY2" fmla="*/ 685828 h 685828"/>
                <a:gd name="connsiteX3" fmla="*/ 0 w 2735460"/>
                <a:gd name="connsiteY3" fmla="*/ 685828 h 685828"/>
                <a:gd name="connsiteX0" fmla="*/ 0 w 2735460"/>
                <a:gd name="connsiteY0" fmla="*/ 712721 h 712721"/>
                <a:gd name="connsiteX1" fmla="*/ 1519517 w 2735460"/>
                <a:gd name="connsiteY1" fmla="*/ 27 h 712721"/>
                <a:gd name="connsiteX2" fmla="*/ 2735460 w 2735460"/>
                <a:gd name="connsiteY2" fmla="*/ 712721 h 712721"/>
                <a:gd name="connsiteX3" fmla="*/ 0 w 2735460"/>
                <a:gd name="connsiteY3" fmla="*/ 712721 h 7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460" h="712721">
                  <a:moveTo>
                    <a:pt x="0" y="712721"/>
                  </a:moveTo>
                  <a:cubicBezTo>
                    <a:pt x="497541" y="542392"/>
                    <a:pt x="658905" y="-4455"/>
                    <a:pt x="1519517" y="27"/>
                  </a:cubicBezTo>
                  <a:cubicBezTo>
                    <a:pt x="2189290" y="62780"/>
                    <a:pt x="2321181" y="542392"/>
                    <a:pt x="2735460" y="712721"/>
                  </a:cubicBezTo>
                  <a:lnTo>
                    <a:pt x="0" y="71272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Freeform 57"/>
            <p:cNvSpPr>
              <a:spLocks/>
            </p:cNvSpPr>
            <p:nvPr/>
          </p:nvSpPr>
          <p:spPr bwMode="auto">
            <a:xfrm>
              <a:off x="3105150" y="3796275"/>
              <a:ext cx="307181" cy="227506"/>
            </a:xfrm>
            <a:custGeom>
              <a:avLst/>
              <a:gdLst>
                <a:gd name="T0" fmla="*/ 106 w 395"/>
                <a:gd name="T1" fmla="*/ 5 h 183"/>
                <a:gd name="T2" fmla="*/ 105 w 395"/>
                <a:gd name="T3" fmla="*/ 5 h 183"/>
                <a:gd name="T4" fmla="*/ 85 w 395"/>
                <a:gd name="T5" fmla="*/ 21 h 183"/>
                <a:gd name="T6" fmla="*/ 46 w 395"/>
                <a:gd name="T7" fmla="*/ 62 h 183"/>
                <a:gd name="T8" fmla="*/ 105 w 395"/>
                <a:gd name="T9" fmla="*/ 28 h 183"/>
                <a:gd name="T10" fmla="*/ 158 w 395"/>
                <a:gd name="T11" fmla="*/ 12 h 183"/>
                <a:gd name="T12" fmla="*/ 127 w 395"/>
                <a:gd name="T13" fmla="*/ 61 h 183"/>
                <a:gd name="T14" fmla="*/ 116 w 395"/>
                <a:gd name="T15" fmla="*/ 74 h 183"/>
                <a:gd name="T16" fmla="*/ 70 w 395"/>
                <a:gd name="T17" fmla="*/ 87 h 183"/>
                <a:gd name="T18" fmla="*/ 18 w 395"/>
                <a:gd name="T19" fmla="*/ 113 h 183"/>
                <a:gd name="T20" fmla="*/ 85 w 395"/>
                <a:gd name="T21" fmla="*/ 93 h 183"/>
                <a:gd name="T22" fmla="*/ 98 w 395"/>
                <a:gd name="T23" fmla="*/ 92 h 183"/>
                <a:gd name="T24" fmla="*/ 0 w 395"/>
                <a:gd name="T25" fmla="*/ 174 h 183"/>
                <a:gd name="T26" fmla="*/ 127 w 395"/>
                <a:gd name="T27" fmla="*/ 98 h 183"/>
                <a:gd name="T28" fmla="*/ 194 w 395"/>
                <a:gd name="T29" fmla="*/ 40 h 183"/>
                <a:gd name="T30" fmla="*/ 211 w 395"/>
                <a:gd name="T31" fmla="*/ 79 h 183"/>
                <a:gd name="T32" fmla="*/ 251 w 395"/>
                <a:gd name="T33" fmla="*/ 183 h 183"/>
                <a:gd name="T34" fmla="*/ 234 w 395"/>
                <a:gd name="T35" fmla="*/ 95 h 183"/>
                <a:gd name="T36" fmla="*/ 250 w 395"/>
                <a:gd name="T37" fmla="*/ 102 h 183"/>
                <a:gd name="T38" fmla="*/ 283 w 395"/>
                <a:gd name="T39" fmla="*/ 110 h 183"/>
                <a:gd name="T40" fmla="*/ 246 w 395"/>
                <a:gd name="T41" fmla="*/ 94 h 183"/>
                <a:gd name="T42" fmla="*/ 233 w 395"/>
                <a:gd name="T43" fmla="*/ 84 h 183"/>
                <a:gd name="T44" fmla="*/ 233 w 395"/>
                <a:gd name="T45" fmla="*/ 63 h 183"/>
                <a:gd name="T46" fmla="*/ 241 w 395"/>
                <a:gd name="T47" fmla="*/ 28 h 183"/>
                <a:gd name="T48" fmla="*/ 243 w 395"/>
                <a:gd name="T49" fmla="*/ 28 h 183"/>
                <a:gd name="T50" fmla="*/ 276 w 395"/>
                <a:gd name="T51" fmla="*/ 62 h 183"/>
                <a:gd name="T52" fmla="*/ 327 w 395"/>
                <a:gd name="T53" fmla="*/ 162 h 183"/>
                <a:gd name="T54" fmla="*/ 303 w 395"/>
                <a:gd name="T55" fmla="*/ 71 h 183"/>
                <a:gd name="T56" fmla="*/ 299 w 395"/>
                <a:gd name="T57" fmla="*/ 61 h 183"/>
                <a:gd name="T58" fmla="*/ 323 w 395"/>
                <a:gd name="T59" fmla="*/ 72 h 183"/>
                <a:gd name="T60" fmla="*/ 380 w 395"/>
                <a:gd name="T61" fmla="*/ 86 h 183"/>
                <a:gd name="T62" fmla="*/ 317 w 395"/>
                <a:gd name="T63" fmla="*/ 58 h 183"/>
                <a:gd name="T64" fmla="*/ 288 w 395"/>
                <a:gd name="T65" fmla="*/ 34 h 183"/>
                <a:gd name="T66" fmla="*/ 279 w 395"/>
                <a:gd name="T67" fmla="*/ 12 h 183"/>
                <a:gd name="T68" fmla="*/ 336 w 395"/>
                <a:gd name="T69" fmla="*/ 28 h 183"/>
                <a:gd name="T70" fmla="*/ 395 w 395"/>
                <a:gd name="T71" fmla="*/ 62 h 183"/>
                <a:gd name="T72" fmla="*/ 360 w 395"/>
                <a:gd name="T73" fmla="*/ 17 h 183"/>
                <a:gd name="T74" fmla="*/ 354 w 395"/>
                <a:gd name="T75" fmla="*/ 13 h 183"/>
                <a:gd name="T76" fmla="*/ 329 w 395"/>
                <a:gd name="T77" fmla="*/ 0 h 183"/>
                <a:gd name="T78" fmla="*/ 112 w 395"/>
                <a:gd name="T79" fmla="*/ 0 h 183"/>
                <a:gd name="T80" fmla="*/ 106 w 395"/>
                <a:gd name="T81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5" h="183">
                  <a:moveTo>
                    <a:pt x="106" y="5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99" y="10"/>
                    <a:pt x="92" y="15"/>
                    <a:pt x="85" y="21"/>
                  </a:cubicBezTo>
                  <a:cubicBezTo>
                    <a:pt x="64" y="35"/>
                    <a:pt x="46" y="62"/>
                    <a:pt x="46" y="62"/>
                  </a:cubicBezTo>
                  <a:cubicBezTo>
                    <a:pt x="46" y="62"/>
                    <a:pt x="86" y="37"/>
                    <a:pt x="105" y="28"/>
                  </a:cubicBezTo>
                  <a:cubicBezTo>
                    <a:pt x="115" y="24"/>
                    <a:pt x="138" y="17"/>
                    <a:pt x="158" y="12"/>
                  </a:cubicBezTo>
                  <a:cubicBezTo>
                    <a:pt x="149" y="29"/>
                    <a:pt x="139" y="46"/>
                    <a:pt x="127" y="61"/>
                  </a:cubicBezTo>
                  <a:cubicBezTo>
                    <a:pt x="124" y="65"/>
                    <a:pt x="120" y="69"/>
                    <a:pt x="116" y="74"/>
                  </a:cubicBezTo>
                  <a:cubicBezTo>
                    <a:pt x="102" y="77"/>
                    <a:pt x="81" y="83"/>
                    <a:pt x="70" y="87"/>
                  </a:cubicBezTo>
                  <a:cubicBezTo>
                    <a:pt x="52" y="93"/>
                    <a:pt x="18" y="113"/>
                    <a:pt x="18" y="113"/>
                  </a:cubicBezTo>
                  <a:cubicBezTo>
                    <a:pt x="18" y="113"/>
                    <a:pt x="62" y="97"/>
                    <a:pt x="85" y="93"/>
                  </a:cubicBezTo>
                  <a:cubicBezTo>
                    <a:pt x="89" y="93"/>
                    <a:pt x="94" y="92"/>
                    <a:pt x="98" y="92"/>
                  </a:cubicBezTo>
                  <a:cubicBezTo>
                    <a:pt x="56" y="131"/>
                    <a:pt x="0" y="174"/>
                    <a:pt x="0" y="174"/>
                  </a:cubicBezTo>
                  <a:cubicBezTo>
                    <a:pt x="0" y="174"/>
                    <a:pt x="91" y="128"/>
                    <a:pt x="127" y="98"/>
                  </a:cubicBezTo>
                  <a:cubicBezTo>
                    <a:pt x="145" y="84"/>
                    <a:pt x="171" y="61"/>
                    <a:pt x="194" y="40"/>
                  </a:cubicBezTo>
                  <a:cubicBezTo>
                    <a:pt x="202" y="52"/>
                    <a:pt x="209" y="66"/>
                    <a:pt x="211" y="79"/>
                  </a:cubicBezTo>
                  <a:cubicBezTo>
                    <a:pt x="218" y="112"/>
                    <a:pt x="251" y="183"/>
                    <a:pt x="251" y="183"/>
                  </a:cubicBezTo>
                  <a:cubicBezTo>
                    <a:pt x="251" y="183"/>
                    <a:pt x="239" y="135"/>
                    <a:pt x="234" y="95"/>
                  </a:cubicBezTo>
                  <a:cubicBezTo>
                    <a:pt x="240" y="98"/>
                    <a:pt x="246" y="100"/>
                    <a:pt x="250" y="102"/>
                  </a:cubicBezTo>
                  <a:cubicBezTo>
                    <a:pt x="260" y="106"/>
                    <a:pt x="283" y="110"/>
                    <a:pt x="283" y="110"/>
                  </a:cubicBezTo>
                  <a:cubicBezTo>
                    <a:pt x="283" y="110"/>
                    <a:pt x="257" y="101"/>
                    <a:pt x="246" y="94"/>
                  </a:cubicBezTo>
                  <a:cubicBezTo>
                    <a:pt x="241" y="91"/>
                    <a:pt x="237" y="87"/>
                    <a:pt x="233" y="84"/>
                  </a:cubicBezTo>
                  <a:cubicBezTo>
                    <a:pt x="233" y="76"/>
                    <a:pt x="232" y="69"/>
                    <a:pt x="233" y="63"/>
                  </a:cubicBezTo>
                  <a:cubicBezTo>
                    <a:pt x="234" y="50"/>
                    <a:pt x="237" y="38"/>
                    <a:pt x="241" y="28"/>
                  </a:cubicBezTo>
                  <a:cubicBezTo>
                    <a:pt x="242" y="28"/>
                    <a:pt x="243" y="28"/>
                    <a:pt x="243" y="28"/>
                  </a:cubicBezTo>
                  <a:cubicBezTo>
                    <a:pt x="253" y="37"/>
                    <a:pt x="265" y="49"/>
                    <a:pt x="276" y="62"/>
                  </a:cubicBezTo>
                  <a:cubicBezTo>
                    <a:pt x="298" y="92"/>
                    <a:pt x="327" y="162"/>
                    <a:pt x="327" y="162"/>
                  </a:cubicBezTo>
                  <a:cubicBezTo>
                    <a:pt x="327" y="162"/>
                    <a:pt x="315" y="99"/>
                    <a:pt x="303" y="71"/>
                  </a:cubicBezTo>
                  <a:cubicBezTo>
                    <a:pt x="302" y="68"/>
                    <a:pt x="300" y="65"/>
                    <a:pt x="299" y="61"/>
                  </a:cubicBezTo>
                  <a:cubicBezTo>
                    <a:pt x="308" y="65"/>
                    <a:pt x="317" y="69"/>
                    <a:pt x="323" y="72"/>
                  </a:cubicBezTo>
                  <a:cubicBezTo>
                    <a:pt x="341" y="79"/>
                    <a:pt x="380" y="86"/>
                    <a:pt x="380" y="86"/>
                  </a:cubicBezTo>
                  <a:cubicBezTo>
                    <a:pt x="380" y="86"/>
                    <a:pt x="336" y="70"/>
                    <a:pt x="317" y="58"/>
                  </a:cubicBezTo>
                  <a:cubicBezTo>
                    <a:pt x="304" y="49"/>
                    <a:pt x="293" y="40"/>
                    <a:pt x="288" y="34"/>
                  </a:cubicBezTo>
                  <a:cubicBezTo>
                    <a:pt x="285" y="27"/>
                    <a:pt x="282" y="20"/>
                    <a:pt x="279" y="12"/>
                  </a:cubicBezTo>
                  <a:cubicBezTo>
                    <a:pt x="298" y="17"/>
                    <a:pt x="321" y="24"/>
                    <a:pt x="336" y="28"/>
                  </a:cubicBezTo>
                  <a:cubicBezTo>
                    <a:pt x="367" y="38"/>
                    <a:pt x="395" y="62"/>
                    <a:pt x="395" y="62"/>
                  </a:cubicBezTo>
                  <a:cubicBezTo>
                    <a:pt x="395" y="62"/>
                    <a:pt x="381" y="31"/>
                    <a:pt x="360" y="17"/>
                  </a:cubicBezTo>
                  <a:cubicBezTo>
                    <a:pt x="358" y="15"/>
                    <a:pt x="356" y="14"/>
                    <a:pt x="354" y="13"/>
                  </a:cubicBezTo>
                  <a:cubicBezTo>
                    <a:pt x="347" y="8"/>
                    <a:pt x="338" y="4"/>
                    <a:pt x="32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1"/>
                    <a:pt x="108" y="3"/>
                    <a:pt x="10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9020195" y="3438039"/>
            <a:ext cx="1709836" cy="477190"/>
            <a:chOff x="2599799" y="3771457"/>
            <a:chExt cx="1276898" cy="356363"/>
          </a:xfrm>
        </p:grpSpPr>
        <p:sp>
          <p:nvSpPr>
            <p:cNvPr id="48" name="Rectangle 16"/>
            <p:cNvSpPr/>
            <p:nvPr/>
          </p:nvSpPr>
          <p:spPr>
            <a:xfrm>
              <a:off x="2599799" y="3771457"/>
              <a:ext cx="1276898" cy="356363"/>
            </a:xfrm>
            <a:custGeom>
              <a:avLst/>
              <a:gdLst>
                <a:gd name="connsiteX0" fmla="*/ 0 w 2735460"/>
                <a:gd name="connsiteY0" fmla="*/ 0 h 605118"/>
                <a:gd name="connsiteX1" fmla="*/ 2735460 w 2735460"/>
                <a:gd name="connsiteY1" fmla="*/ 0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0 h 605118"/>
                <a:gd name="connsiteX1" fmla="*/ 2735460 w 2735460"/>
                <a:gd name="connsiteY1" fmla="*/ 605118 h 605118"/>
                <a:gd name="connsiteX2" fmla="*/ 0 w 2735460"/>
                <a:gd name="connsiteY2" fmla="*/ 605118 h 605118"/>
                <a:gd name="connsiteX3" fmla="*/ 0 w 2735460"/>
                <a:gd name="connsiteY3" fmla="*/ 0 h 605118"/>
                <a:gd name="connsiteX0" fmla="*/ 0 w 2735460"/>
                <a:gd name="connsiteY0" fmla="*/ 0 h 605118"/>
                <a:gd name="connsiteX1" fmla="*/ 1344705 w 2735460"/>
                <a:gd name="connsiteY1" fmla="*/ 282389 h 605118"/>
                <a:gd name="connsiteX2" fmla="*/ 2735460 w 2735460"/>
                <a:gd name="connsiteY2" fmla="*/ 605118 h 605118"/>
                <a:gd name="connsiteX3" fmla="*/ 0 w 2735460"/>
                <a:gd name="connsiteY3" fmla="*/ 605118 h 605118"/>
                <a:gd name="connsiteX4" fmla="*/ 0 w 2735460"/>
                <a:gd name="connsiteY4" fmla="*/ 0 h 605118"/>
                <a:gd name="connsiteX0" fmla="*/ 0 w 2735460"/>
                <a:gd name="connsiteY0" fmla="*/ 322729 h 322729"/>
                <a:gd name="connsiteX1" fmla="*/ 1344705 w 2735460"/>
                <a:gd name="connsiteY1" fmla="*/ 0 h 322729"/>
                <a:gd name="connsiteX2" fmla="*/ 2735460 w 2735460"/>
                <a:gd name="connsiteY2" fmla="*/ 322729 h 322729"/>
                <a:gd name="connsiteX3" fmla="*/ 0 w 2735460"/>
                <a:gd name="connsiteY3" fmla="*/ 322729 h 322729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0988 h 510988"/>
                <a:gd name="connsiteX1" fmla="*/ 1492623 w 2735460"/>
                <a:gd name="connsiteY1" fmla="*/ 0 h 510988"/>
                <a:gd name="connsiteX2" fmla="*/ 2735460 w 2735460"/>
                <a:gd name="connsiteY2" fmla="*/ 510988 h 510988"/>
                <a:gd name="connsiteX3" fmla="*/ 0 w 2735460"/>
                <a:gd name="connsiteY3" fmla="*/ 510988 h 510988"/>
                <a:gd name="connsiteX0" fmla="*/ 0 w 2735460"/>
                <a:gd name="connsiteY0" fmla="*/ 511031 h 511031"/>
                <a:gd name="connsiteX1" fmla="*/ 1492623 w 2735460"/>
                <a:gd name="connsiteY1" fmla="*/ 43 h 511031"/>
                <a:gd name="connsiteX2" fmla="*/ 2735460 w 2735460"/>
                <a:gd name="connsiteY2" fmla="*/ 511031 h 511031"/>
                <a:gd name="connsiteX3" fmla="*/ 0 w 2735460"/>
                <a:gd name="connsiteY3" fmla="*/ 511031 h 511031"/>
                <a:gd name="connsiteX0" fmla="*/ 0 w 2735460"/>
                <a:gd name="connsiteY0" fmla="*/ 685828 h 685828"/>
                <a:gd name="connsiteX1" fmla="*/ 1519517 w 2735460"/>
                <a:gd name="connsiteY1" fmla="*/ 28 h 685828"/>
                <a:gd name="connsiteX2" fmla="*/ 2735460 w 2735460"/>
                <a:gd name="connsiteY2" fmla="*/ 685828 h 685828"/>
                <a:gd name="connsiteX3" fmla="*/ 0 w 2735460"/>
                <a:gd name="connsiteY3" fmla="*/ 685828 h 685828"/>
                <a:gd name="connsiteX0" fmla="*/ 0 w 2735460"/>
                <a:gd name="connsiteY0" fmla="*/ 712721 h 712721"/>
                <a:gd name="connsiteX1" fmla="*/ 1519517 w 2735460"/>
                <a:gd name="connsiteY1" fmla="*/ 27 h 712721"/>
                <a:gd name="connsiteX2" fmla="*/ 2735460 w 2735460"/>
                <a:gd name="connsiteY2" fmla="*/ 712721 h 712721"/>
                <a:gd name="connsiteX3" fmla="*/ 0 w 2735460"/>
                <a:gd name="connsiteY3" fmla="*/ 712721 h 71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460" h="712721">
                  <a:moveTo>
                    <a:pt x="0" y="712721"/>
                  </a:moveTo>
                  <a:cubicBezTo>
                    <a:pt x="497541" y="542392"/>
                    <a:pt x="658905" y="-4455"/>
                    <a:pt x="1519517" y="27"/>
                  </a:cubicBezTo>
                  <a:cubicBezTo>
                    <a:pt x="2189290" y="62780"/>
                    <a:pt x="2321181" y="542392"/>
                    <a:pt x="2735460" y="712721"/>
                  </a:cubicBezTo>
                  <a:lnTo>
                    <a:pt x="0" y="712721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 57"/>
            <p:cNvSpPr>
              <a:spLocks/>
            </p:cNvSpPr>
            <p:nvPr/>
          </p:nvSpPr>
          <p:spPr bwMode="auto">
            <a:xfrm>
              <a:off x="3105150" y="3796275"/>
              <a:ext cx="307181" cy="227506"/>
            </a:xfrm>
            <a:custGeom>
              <a:avLst/>
              <a:gdLst>
                <a:gd name="T0" fmla="*/ 106 w 395"/>
                <a:gd name="T1" fmla="*/ 5 h 183"/>
                <a:gd name="T2" fmla="*/ 105 w 395"/>
                <a:gd name="T3" fmla="*/ 5 h 183"/>
                <a:gd name="T4" fmla="*/ 85 w 395"/>
                <a:gd name="T5" fmla="*/ 21 h 183"/>
                <a:gd name="T6" fmla="*/ 46 w 395"/>
                <a:gd name="T7" fmla="*/ 62 h 183"/>
                <a:gd name="T8" fmla="*/ 105 w 395"/>
                <a:gd name="T9" fmla="*/ 28 h 183"/>
                <a:gd name="T10" fmla="*/ 158 w 395"/>
                <a:gd name="T11" fmla="*/ 12 h 183"/>
                <a:gd name="T12" fmla="*/ 127 w 395"/>
                <a:gd name="T13" fmla="*/ 61 h 183"/>
                <a:gd name="T14" fmla="*/ 116 w 395"/>
                <a:gd name="T15" fmla="*/ 74 h 183"/>
                <a:gd name="T16" fmla="*/ 70 w 395"/>
                <a:gd name="T17" fmla="*/ 87 h 183"/>
                <a:gd name="T18" fmla="*/ 18 w 395"/>
                <a:gd name="T19" fmla="*/ 113 h 183"/>
                <a:gd name="T20" fmla="*/ 85 w 395"/>
                <a:gd name="T21" fmla="*/ 93 h 183"/>
                <a:gd name="T22" fmla="*/ 98 w 395"/>
                <a:gd name="T23" fmla="*/ 92 h 183"/>
                <a:gd name="T24" fmla="*/ 0 w 395"/>
                <a:gd name="T25" fmla="*/ 174 h 183"/>
                <a:gd name="T26" fmla="*/ 127 w 395"/>
                <a:gd name="T27" fmla="*/ 98 h 183"/>
                <a:gd name="T28" fmla="*/ 194 w 395"/>
                <a:gd name="T29" fmla="*/ 40 h 183"/>
                <a:gd name="T30" fmla="*/ 211 w 395"/>
                <a:gd name="T31" fmla="*/ 79 h 183"/>
                <a:gd name="T32" fmla="*/ 251 w 395"/>
                <a:gd name="T33" fmla="*/ 183 h 183"/>
                <a:gd name="T34" fmla="*/ 234 w 395"/>
                <a:gd name="T35" fmla="*/ 95 h 183"/>
                <a:gd name="T36" fmla="*/ 250 w 395"/>
                <a:gd name="T37" fmla="*/ 102 h 183"/>
                <a:gd name="T38" fmla="*/ 283 w 395"/>
                <a:gd name="T39" fmla="*/ 110 h 183"/>
                <a:gd name="T40" fmla="*/ 246 w 395"/>
                <a:gd name="T41" fmla="*/ 94 h 183"/>
                <a:gd name="T42" fmla="*/ 233 w 395"/>
                <a:gd name="T43" fmla="*/ 84 h 183"/>
                <a:gd name="T44" fmla="*/ 233 w 395"/>
                <a:gd name="T45" fmla="*/ 63 h 183"/>
                <a:gd name="T46" fmla="*/ 241 w 395"/>
                <a:gd name="T47" fmla="*/ 28 h 183"/>
                <a:gd name="T48" fmla="*/ 243 w 395"/>
                <a:gd name="T49" fmla="*/ 28 h 183"/>
                <a:gd name="T50" fmla="*/ 276 w 395"/>
                <a:gd name="T51" fmla="*/ 62 h 183"/>
                <a:gd name="T52" fmla="*/ 327 w 395"/>
                <a:gd name="T53" fmla="*/ 162 h 183"/>
                <a:gd name="T54" fmla="*/ 303 w 395"/>
                <a:gd name="T55" fmla="*/ 71 h 183"/>
                <a:gd name="T56" fmla="*/ 299 w 395"/>
                <a:gd name="T57" fmla="*/ 61 h 183"/>
                <a:gd name="T58" fmla="*/ 323 w 395"/>
                <a:gd name="T59" fmla="*/ 72 h 183"/>
                <a:gd name="T60" fmla="*/ 380 w 395"/>
                <a:gd name="T61" fmla="*/ 86 h 183"/>
                <a:gd name="T62" fmla="*/ 317 w 395"/>
                <a:gd name="T63" fmla="*/ 58 h 183"/>
                <a:gd name="T64" fmla="*/ 288 w 395"/>
                <a:gd name="T65" fmla="*/ 34 h 183"/>
                <a:gd name="T66" fmla="*/ 279 w 395"/>
                <a:gd name="T67" fmla="*/ 12 h 183"/>
                <a:gd name="T68" fmla="*/ 336 w 395"/>
                <a:gd name="T69" fmla="*/ 28 h 183"/>
                <a:gd name="T70" fmla="*/ 395 w 395"/>
                <a:gd name="T71" fmla="*/ 62 h 183"/>
                <a:gd name="T72" fmla="*/ 360 w 395"/>
                <a:gd name="T73" fmla="*/ 17 h 183"/>
                <a:gd name="T74" fmla="*/ 354 w 395"/>
                <a:gd name="T75" fmla="*/ 13 h 183"/>
                <a:gd name="T76" fmla="*/ 329 w 395"/>
                <a:gd name="T77" fmla="*/ 0 h 183"/>
                <a:gd name="T78" fmla="*/ 112 w 395"/>
                <a:gd name="T79" fmla="*/ 0 h 183"/>
                <a:gd name="T80" fmla="*/ 106 w 395"/>
                <a:gd name="T81" fmla="*/ 5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5" h="183">
                  <a:moveTo>
                    <a:pt x="106" y="5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99" y="10"/>
                    <a:pt x="92" y="15"/>
                    <a:pt x="85" y="21"/>
                  </a:cubicBezTo>
                  <a:cubicBezTo>
                    <a:pt x="64" y="35"/>
                    <a:pt x="46" y="62"/>
                    <a:pt x="46" y="62"/>
                  </a:cubicBezTo>
                  <a:cubicBezTo>
                    <a:pt x="46" y="62"/>
                    <a:pt x="86" y="37"/>
                    <a:pt x="105" y="28"/>
                  </a:cubicBezTo>
                  <a:cubicBezTo>
                    <a:pt x="115" y="24"/>
                    <a:pt x="138" y="17"/>
                    <a:pt x="158" y="12"/>
                  </a:cubicBezTo>
                  <a:cubicBezTo>
                    <a:pt x="149" y="29"/>
                    <a:pt x="139" y="46"/>
                    <a:pt x="127" y="61"/>
                  </a:cubicBezTo>
                  <a:cubicBezTo>
                    <a:pt x="124" y="65"/>
                    <a:pt x="120" y="69"/>
                    <a:pt x="116" y="74"/>
                  </a:cubicBezTo>
                  <a:cubicBezTo>
                    <a:pt x="102" y="77"/>
                    <a:pt x="81" y="83"/>
                    <a:pt x="70" y="87"/>
                  </a:cubicBezTo>
                  <a:cubicBezTo>
                    <a:pt x="52" y="93"/>
                    <a:pt x="18" y="113"/>
                    <a:pt x="18" y="113"/>
                  </a:cubicBezTo>
                  <a:cubicBezTo>
                    <a:pt x="18" y="113"/>
                    <a:pt x="62" y="97"/>
                    <a:pt x="85" y="93"/>
                  </a:cubicBezTo>
                  <a:cubicBezTo>
                    <a:pt x="89" y="93"/>
                    <a:pt x="94" y="92"/>
                    <a:pt x="98" y="92"/>
                  </a:cubicBezTo>
                  <a:cubicBezTo>
                    <a:pt x="56" y="131"/>
                    <a:pt x="0" y="174"/>
                    <a:pt x="0" y="174"/>
                  </a:cubicBezTo>
                  <a:cubicBezTo>
                    <a:pt x="0" y="174"/>
                    <a:pt x="91" y="128"/>
                    <a:pt x="127" y="98"/>
                  </a:cubicBezTo>
                  <a:cubicBezTo>
                    <a:pt x="145" y="84"/>
                    <a:pt x="171" y="61"/>
                    <a:pt x="194" y="40"/>
                  </a:cubicBezTo>
                  <a:cubicBezTo>
                    <a:pt x="202" y="52"/>
                    <a:pt x="209" y="66"/>
                    <a:pt x="211" y="79"/>
                  </a:cubicBezTo>
                  <a:cubicBezTo>
                    <a:pt x="218" y="112"/>
                    <a:pt x="251" y="183"/>
                    <a:pt x="251" y="183"/>
                  </a:cubicBezTo>
                  <a:cubicBezTo>
                    <a:pt x="251" y="183"/>
                    <a:pt x="239" y="135"/>
                    <a:pt x="234" y="95"/>
                  </a:cubicBezTo>
                  <a:cubicBezTo>
                    <a:pt x="240" y="98"/>
                    <a:pt x="246" y="100"/>
                    <a:pt x="250" y="102"/>
                  </a:cubicBezTo>
                  <a:cubicBezTo>
                    <a:pt x="260" y="106"/>
                    <a:pt x="283" y="110"/>
                    <a:pt x="283" y="110"/>
                  </a:cubicBezTo>
                  <a:cubicBezTo>
                    <a:pt x="283" y="110"/>
                    <a:pt x="257" y="101"/>
                    <a:pt x="246" y="94"/>
                  </a:cubicBezTo>
                  <a:cubicBezTo>
                    <a:pt x="241" y="91"/>
                    <a:pt x="237" y="87"/>
                    <a:pt x="233" y="84"/>
                  </a:cubicBezTo>
                  <a:cubicBezTo>
                    <a:pt x="233" y="76"/>
                    <a:pt x="232" y="69"/>
                    <a:pt x="233" y="63"/>
                  </a:cubicBezTo>
                  <a:cubicBezTo>
                    <a:pt x="234" y="50"/>
                    <a:pt x="237" y="38"/>
                    <a:pt x="241" y="28"/>
                  </a:cubicBezTo>
                  <a:cubicBezTo>
                    <a:pt x="242" y="28"/>
                    <a:pt x="243" y="28"/>
                    <a:pt x="243" y="28"/>
                  </a:cubicBezTo>
                  <a:cubicBezTo>
                    <a:pt x="253" y="37"/>
                    <a:pt x="265" y="49"/>
                    <a:pt x="276" y="62"/>
                  </a:cubicBezTo>
                  <a:cubicBezTo>
                    <a:pt x="298" y="92"/>
                    <a:pt x="327" y="162"/>
                    <a:pt x="327" y="162"/>
                  </a:cubicBezTo>
                  <a:cubicBezTo>
                    <a:pt x="327" y="162"/>
                    <a:pt x="315" y="99"/>
                    <a:pt x="303" y="71"/>
                  </a:cubicBezTo>
                  <a:cubicBezTo>
                    <a:pt x="302" y="68"/>
                    <a:pt x="300" y="65"/>
                    <a:pt x="299" y="61"/>
                  </a:cubicBezTo>
                  <a:cubicBezTo>
                    <a:pt x="308" y="65"/>
                    <a:pt x="317" y="69"/>
                    <a:pt x="323" y="72"/>
                  </a:cubicBezTo>
                  <a:cubicBezTo>
                    <a:pt x="341" y="79"/>
                    <a:pt x="380" y="86"/>
                    <a:pt x="380" y="86"/>
                  </a:cubicBezTo>
                  <a:cubicBezTo>
                    <a:pt x="380" y="86"/>
                    <a:pt x="336" y="70"/>
                    <a:pt x="317" y="58"/>
                  </a:cubicBezTo>
                  <a:cubicBezTo>
                    <a:pt x="304" y="49"/>
                    <a:pt x="293" y="40"/>
                    <a:pt x="288" y="34"/>
                  </a:cubicBezTo>
                  <a:cubicBezTo>
                    <a:pt x="285" y="27"/>
                    <a:pt x="282" y="20"/>
                    <a:pt x="279" y="12"/>
                  </a:cubicBezTo>
                  <a:cubicBezTo>
                    <a:pt x="298" y="17"/>
                    <a:pt x="321" y="24"/>
                    <a:pt x="336" y="28"/>
                  </a:cubicBezTo>
                  <a:cubicBezTo>
                    <a:pt x="367" y="38"/>
                    <a:pt x="395" y="62"/>
                    <a:pt x="395" y="62"/>
                  </a:cubicBezTo>
                  <a:cubicBezTo>
                    <a:pt x="395" y="62"/>
                    <a:pt x="381" y="31"/>
                    <a:pt x="360" y="17"/>
                  </a:cubicBezTo>
                  <a:cubicBezTo>
                    <a:pt x="358" y="15"/>
                    <a:pt x="356" y="14"/>
                    <a:pt x="354" y="13"/>
                  </a:cubicBezTo>
                  <a:cubicBezTo>
                    <a:pt x="347" y="8"/>
                    <a:pt x="338" y="4"/>
                    <a:pt x="329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0" y="1"/>
                    <a:pt x="108" y="3"/>
                    <a:pt x="106" y="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50" name="Freeform 101"/>
          <p:cNvSpPr>
            <a:spLocks/>
          </p:cNvSpPr>
          <p:nvPr/>
        </p:nvSpPr>
        <p:spPr bwMode="auto">
          <a:xfrm>
            <a:off x="4225041" y="1887275"/>
            <a:ext cx="1392977" cy="1567380"/>
          </a:xfrm>
          <a:custGeom>
            <a:avLst/>
            <a:gdLst/>
            <a:ahLst/>
            <a:cxnLst>
              <a:cxn ang="0">
                <a:pos x="127" y="126"/>
              </a:cxn>
              <a:cxn ang="0">
                <a:pos x="188" y="87"/>
              </a:cxn>
              <a:cxn ang="0">
                <a:pos x="105" y="158"/>
              </a:cxn>
              <a:cxn ang="0">
                <a:pos x="37" y="37"/>
              </a:cxn>
              <a:cxn ang="0">
                <a:pos x="102" y="109"/>
              </a:cxn>
              <a:cxn ang="0">
                <a:pos x="0" y="0"/>
              </a:cxn>
              <a:cxn ang="0">
                <a:pos x="89" y="119"/>
              </a:cxn>
              <a:cxn ang="0">
                <a:pos x="92" y="127"/>
              </a:cxn>
              <a:cxn ang="0">
                <a:pos x="98" y="195"/>
              </a:cxn>
              <a:cxn ang="0">
                <a:pos x="40" y="169"/>
              </a:cxn>
              <a:cxn ang="0">
                <a:pos x="85" y="183"/>
              </a:cxn>
              <a:cxn ang="0">
                <a:pos x="15" y="163"/>
              </a:cxn>
              <a:cxn ang="0">
                <a:pos x="79" y="187"/>
              </a:cxn>
              <a:cxn ang="0">
                <a:pos x="98" y="203"/>
              </a:cxn>
              <a:cxn ang="0">
                <a:pos x="97" y="236"/>
              </a:cxn>
              <a:cxn ang="0">
                <a:pos x="103" y="238"/>
              </a:cxn>
              <a:cxn ang="0">
                <a:pos x="113" y="235"/>
              </a:cxn>
              <a:cxn ang="0">
                <a:pos x="107" y="168"/>
              </a:cxn>
              <a:cxn ang="0">
                <a:pos x="139" y="127"/>
              </a:cxn>
              <a:cxn ang="0">
                <a:pos x="221" y="69"/>
              </a:cxn>
              <a:cxn ang="0">
                <a:pos x="127" y="126"/>
              </a:cxn>
            </a:cxnLst>
            <a:rect l="0" t="0" r="r" b="b"/>
            <a:pathLst>
              <a:path w="221" h="238">
                <a:moveTo>
                  <a:pt x="127" y="126"/>
                </a:moveTo>
                <a:cubicBezTo>
                  <a:pt x="157" y="87"/>
                  <a:pt x="188" y="87"/>
                  <a:pt x="188" y="87"/>
                </a:cubicBezTo>
                <a:cubicBezTo>
                  <a:pt x="149" y="103"/>
                  <a:pt x="112" y="148"/>
                  <a:pt x="105" y="158"/>
                </a:cubicBezTo>
                <a:cubicBezTo>
                  <a:pt x="96" y="113"/>
                  <a:pt x="77" y="62"/>
                  <a:pt x="37" y="37"/>
                </a:cubicBezTo>
                <a:cubicBezTo>
                  <a:pt x="37" y="37"/>
                  <a:pt x="77" y="45"/>
                  <a:pt x="102" y="109"/>
                </a:cubicBezTo>
                <a:cubicBezTo>
                  <a:pt x="102" y="109"/>
                  <a:pt x="158" y="33"/>
                  <a:pt x="0" y="0"/>
                </a:cubicBezTo>
                <a:cubicBezTo>
                  <a:pt x="0" y="0"/>
                  <a:pt x="15" y="166"/>
                  <a:pt x="89" y="119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5" y="138"/>
                  <a:pt x="98" y="166"/>
                  <a:pt x="98" y="195"/>
                </a:cubicBezTo>
                <a:cubicBezTo>
                  <a:pt x="90" y="189"/>
                  <a:pt x="63" y="172"/>
                  <a:pt x="40" y="169"/>
                </a:cubicBezTo>
                <a:cubicBezTo>
                  <a:pt x="40" y="169"/>
                  <a:pt x="59" y="163"/>
                  <a:pt x="85" y="183"/>
                </a:cubicBezTo>
                <a:cubicBezTo>
                  <a:pt x="85" y="183"/>
                  <a:pt x="90" y="138"/>
                  <a:pt x="15" y="163"/>
                </a:cubicBezTo>
                <a:cubicBezTo>
                  <a:pt x="15" y="163"/>
                  <a:pt x="59" y="224"/>
                  <a:pt x="79" y="187"/>
                </a:cubicBezTo>
                <a:cubicBezTo>
                  <a:pt x="98" y="203"/>
                  <a:pt x="98" y="203"/>
                  <a:pt x="98" y="203"/>
                </a:cubicBezTo>
                <a:cubicBezTo>
                  <a:pt x="98" y="214"/>
                  <a:pt x="98" y="226"/>
                  <a:pt x="97" y="236"/>
                </a:cubicBezTo>
                <a:cubicBezTo>
                  <a:pt x="99" y="236"/>
                  <a:pt x="101" y="237"/>
                  <a:pt x="103" y="238"/>
                </a:cubicBezTo>
                <a:cubicBezTo>
                  <a:pt x="106" y="236"/>
                  <a:pt x="109" y="236"/>
                  <a:pt x="113" y="235"/>
                </a:cubicBezTo>
                <a:cubicBezTo>
                  <a:pt x="113" y="225"/>
                  <a:pt x="112" y="199"/>
                  <a:pt x="107" y="168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80" y="173"/>
                  <a:pt x="221" y="69"/>
                  <a:pt x="221" y="69"/>
                </a:cubicBezTo>
                <a:cubicBezTo>
                  <a:pt x="106" y="61"/>
                  <a:pt x="127" y="126"/>
                  <a:pt x="127" y="126"/>
                </a:cubicBez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101"/>
          <p:cNvSpPr>
            <a:spLocks/>
          </p:cNvSpPr>
          <p:nvPr/>
        </p:nvSpPr>
        <p:spPr bwMode="auto">
          <a:xfrm flipH="1">
            <a:off x="6736252" y="1887275"/>
            <a:ext cx="1392977" cy="1567380"/>
          </a:xfrm>
          <a:custGeom>
            <a:avLst/>
            <a:gdLst/>
            <a:ahLst/>
            <a:cxnLst>
              <a:cxn ang="0">
                <a:pos x="127" y="126"/>
              </a:cxn>
              <a:cxn ang="0">
                <a:pos x="188" y="87"/>
              </a:cxn>
              <a:cxn ang="0">
                <a:pos x="105" y="158"/>
              </a:cxn>
              <a:cxn ang="0">
                <a:pos x="37" y="37"/>
              </a:cxn>
              <a:cxn ang="0">
                <a:pos x="102" y="109"/>
              </a:cxn>
              <a:cxn ang="0">
                <a:pos x="0" y="0"/>
              </a:cxn>
              <a:cxn ang="0">
                <a:pos x="89" y="119"/>
              </a:cxn>
              <a:cxn ang="0">
                <a:pos x="92" y="127"/>
              </a:cxn>
              <a:cxn ang="0">
                <a:pos x="98" y="195"/>
              </a:cxn>
              <a:cxn ang="0">
                <a:pos x="40" y="169"/>
              </a:cxn>
              <a:cxn ang="0">
                <a:pos x="85" y="183"/>
              </a:cxn>
              <a:cxn ang="0">
                <a:pos x="15" y="163"/>
              </a:cxn>
              <a:cxn ang="0">
                <a:pos x="79" y="187"/>
              </a:cxn>
              <a:cxn ang="0">
                <a:pos x="98" y="203"/>
              </a:cxn>
              <a:cxn ang="0">
                <a:pos x="97" y="236"/>
              </a:cxn>
              <a:cxn ang="0">
                <a:pos x="103" y="238"/>
              </a:cxn>
              <a:cxn ang="0">
                <a:pos x="113" y="235"/>
              </a:cxn>
              <a:cxn ang="0">
                <a:pos x="107" y="168"/>
              </a:cxn>
              <a:cxn ang="0">
                <a:pos x="139" y="127"/>
              </a:cxn>
              <a:cxn ang="0">
                <a:pos x="221" y="69"/>
              </a:cxn>
              <a:cxn ang="0">
                <a:pos x="127" y="126"/>
              </a:cxn>
            </a:cxnLst>
            <a:rect l="0" t="0" r="r" b="b"/>
            <a:pathLst>
              <a:path w="221" h="238">
                <a:moveTo>
                  <a:pt x="127" y="126"/>
                </a:moveTo>
                <a:cubicBezTo>
                  <a:pt x="157" y="87"/>
                  <a:pt x="188" y="87"/>
                  <a:pt x="188" y="87"/>
                </a:cubicBezTo>
                <a:cubicBezTo>
                  <a:pt x="149" y="103"/>
                  <a:pt x="112" y="148"/>
                  <a:pt x="105" y="158"/>
                </a:cubicBezTo>
                <a:cubicBezTo>
                  <a:pt x="96" y="113"/>
                  <a:pt x="77" y="62"/>
                  <a:pt x="37" y="37"/>
                </a:cubicBezTo>
                <a:cubicBezTo>
                  <a:pt x="37" y="37"/>
                  <a:pt x="77" y="45"/>
                  <a:pt x="102" y="109"/>
                </a:cubicBezTo>
                <a:cubicBezTo>
                  <a:pt x="102" y="109"/>
                  <a:pt x="158" y="33"/>
                  <a:pt x="0" y="0"/>
                </a:cubicBezTo>
                <a:cubicBezTo>
                  <a:pt x="0" y="0"/>
                  <a:pt x="15" y="166"/>
                  <a:pt x="89" y="119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5" y="138"/>
                  <a:pt x="98" y="166"/>
                  <a:pt x="98" y="195"/>
                </a:cubicBezTo>
                <a:cubicBezTo>
                  <a:pt x="90" y="189"/>
                  <a:pt x="63" y="172"/>
                  <a:pt x="40" y="169"/>
                </a:cubicBezTo>
                <a:cubicBezTo>
                  <a:pt x="40" y="169"/>
                  <a:pt x="59" y="163"/>
                  <a:pt x="85" y="183"/>
                </a:cubicBezTo>
                <a:cubicBezTo>
                  <a:pt x="85" y="183"/>
                  <a:pt x="90" y="138"/>
                  <a:pt x="15" y="163"/>
                </a:cubicBezTo>
                <a:cubicBezTo>
                  <a:pt x="15" y="163"/>
                  <a:pt x="59" y="224"/>
                  <a:pt x="79" y="187"/>
                </a:cubicBezTo>
                <a:cubicBezTo>
                  <a:pt x="98" y="203"/>
                  <a:pt x="98" y="203"/>
                  <a:pt x="98" y="203"/>
                </a:cubicBezTo>
                <a:cubicBezTo>
                  <a:pt x="98" y="214"/>
                  <a:pt x="98" y="226"/>
                  <a:pt x="97" y="236"/>
                </a:cubicBezTo>
                <a:cubicBezTo>
                  <a:pt x="99" y="236"/>
                  <a:pt x="101" y="237"/>
                  <a:pt x="103" y="238"/>
                </a:cubicBezTo>
                <a:cubicBezTo>
                  <a:pt x="106" y="236"/>
                  <a:pt x="109" y="236"/>
                  <a:pt x="113" y="235"/>
                </a:cubicBezTo>
                <a:cubicBezTo>
                  <a:pt x="113" y="225"/>
                  <a:pt x="112" y="199"/>
                  <a:pt x="107" y="168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80" y="173"/>
                  <a:pt x="221" y="69"/>
                  <a:pt x="221" y="69"/>
                </a:cubicBezTo>
                <a:cubicBezTo>
                  <a:pt x="106" y="61"/>
                  <a:pt x="127" y="126"/>
                  <a:pt x="127" y="12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101"/>
          <p:cNvSpPr>
            <a:spLocks/>
          </p:cNvSpPr>
          <p:nvPr/>
        </p:nvSpPr>
        <p:spPr bwMode="auto">
          <a:xfrm flipH="1">
            <a:off x="9206065" y="1887275"/>
            <a:ext cx="1392977" cy="1567380"/>
          </a:xfrm>
          <a:custGeom>
            <a:avLst/>
            <a:gdLst/>
            <a:ahLst/>
            <a:cxnLst>
              <a:cxn ang="0">
                <a:pos x="127" y="126"/>
              </a:cxn>
              <a:cxn ang="0">
                <a:pos x="188" y="87"/>
              </a:cxn>
              <a:cxn ang="0">
                <a:pos x="105" y="158"/>
              </a:cxn>
              <a:cxn ang="0">
                <a:pos x="37" y="37"/>
              </a:cxn>
              <a:cxn ang="0">
                <a:pos x="102" y="109"/>
              </a:cxn>
              <a:cxn ang="0">
                <a:pos x="0" y="0"/>
              </a:cxn>
              <a:cxn ang="0">
                <a:pos x="89" y="119"/>
              </a:cxn>
              <a:cxn ang="0">
                <a:pos x="92" y="127"/>
              </a:cxn>
              <a:cxn ang="0">
                <a:pos x="98" y="195"/>
              </a:cxn>
              <a:cxn ang="0">
                <a:pos x="40" y="169"/>
              </a:cxn>
              <a:cxn ang="0">
                <a:pos x="85" y="183"/>
              </a:cxn>
              <a:cxn ang="0">
                <a:pos x="15" y="163"/>
              </a:cxn>
              <a:cxn ang="0">
                <a:pos x="79" y="187"/>
              </a:cxn>
              <a:cxn ang="0">
                <a:pos x="98" y="203"/>
              </a:cxn>
              <a:cxn ang="0">
                <a:pos x="97" y="236"/>
              </a:cxn>
              <a:cxn ang="0">
                <a:pos x="103" y="238"/>
              </a:cxn>
              <a:cxn ang="0">
                <a:pos x="113" y="235"/>
              </a:cxn>
              <a:cxn ang="0">
                <a:pos x="107" y="168"/>
              </a:cxn>
              <a:cxn ang="0">
                <a:pos x="139" y="127"/>
              </a:cxn>
              <a:cxn ang="0">
                <a:pos x="221" y="69"/>
              </a:cxn>
              <a:cxn ang="0">
                <a:pos x="127" y="126"/>
              </a:cxn>
            </a:cxnLst>
            <a:rect l="0" t="0" r="r" b="b"/>
            <a:pathLst>
              <a:path w="221" h="238">
                <a:moveTo>
                  <a:pt x="127" y="126"/>
                </a:moveTo>
                <a:cubicBezTo>
                  <a:pt x="157" y="87"/>
                  <a:pt x="188" y="87"/>
                  <a:pt x="188" y="87"/>
                </a:cubicBezTo>
                <a:cubicBezTo>
                  <a:pt x="149" y="103"/>
                  <a:pt x="112" y="148"/>
                  <a:pt x="105" y="158"/>
                </a:cubicBezTo>
                <a:cubicBezTo>
                  <a:pt x="96" y="113"/>
                  <a:pt x="77" y="62"/>
                  <a:pt x="37" y="37"/>
                </a:cubicBezTo>
                <a:cubicBezTo>
                  <a:pt x="37" y="37"/>
                  <a:pt x="77" y="45"/>
                  <a:pt x="102" y="109"/>
                </a:cubicBezTo>
                <a:cubicBezTo>
                  <a:pt x="102" y="109"/>
                  <a:pt x="158" y="33"/>
                  <a:pt x="0" y="0"/>
                </a:cubicBezTo>
                <a:cubicBezTo>
                  <a:pt x="0" y="0"/>
                  <a:pt x="15" y="166"/>
                  <a:pt x="89" y="119"/>
                </a:cubicBezTo>
                <a:cubicBezTo>
                  <a:pt x="92" y="127"/>
                  <a:pt x="92" y="127"/>
                  <a:pt x="92" y="127"/>
                </a:cubicBezTo>
                <a:cubicBezTo>
                  <a:pt x="95" y="138"/>
                  <a:pt x="98" y="166"/>
                  <a:pt x="98" y="195"/>
                </a:cubicBezTo>
                <a:cubicBezTo>
                  <a:pt x="90" y="189"/>
                  <a:pt x="63" y="172"/>
                  <a:pt x="40" y="169"/>
                </a:cubicBezTo>
                <a:cubicBezTo>
                  <a:pt x="40" y="169"/>
                  <a:pt x="59" y="163"/>
                  <a:pt x="85" y="183"/>
                </a:cubicBezTo>
                <a:cubicBezTo>
                  <a:pt x="85" y="183"/>
                  <a:pt x="90" y="138"/>
                  <a:pt x="15" y="163"/>
                </a:cubicBezTo>
                <a:cubicBezTo>
                  <a:pt x="15" y="163"/>
                  <a:pt x="59" y="224"/>
                  <a:pt x="79" y="187"/>
                </a:cubicBezTo>
                <a:cubicBezTo>
                  <a:pt x="98" y="203"/>
                  <a:pt x="98" y="203"/>
                  <a:pt x="98" y="203"/>
                </a:cubicBezTo>
                <a:cubicBezTo>
                  <a:pt x="98" y="214"/>
                  <a:pt x="98" y="226"/>
                  <a:pt x="97" y="236"/>
                </a:cubicBezTo>
                <a:cubicBezTo>
                  <a:pt x="99" y="236"/>
                  <a:pt x="101" y="237"/>
                  <a:pt x="103" y="238"/>
                </a:cubicBezTo>
                <a:cubicBezTo>
                  <a:pt x="106" y="236"/>
                  <a:pt x="109" y="236"/>
                  <a:pt x="113" y="235"/>
                </a:cubicBezTo>
                <a:cubicBezTo>
                  <a:pt x="113" y="225"/>
                  <a:pt x="112" y="199"/>
                  <a:pt x="107" y="168"/>
                </a:cubicBezTo>
                <a:cubicBezTo>
                  <a:pt x="139" y="127"/>
                  <a:pt x="139" y="127"/>
                  <a:pt x="139" y="127"/>
                </a:cubicBezTo>
                <a:cubicBezTo>
                  <a:pt x="180" y="173"/>
                  <a:pt x="221" y="69"/>
                  <a:pt x="221" y="69"/>
                </a:cubicBezTo>
                <a:cubicBezTo>
                  <a:pt x="106" y="61"/>
                  <a:pt x="127" y="126"/>
                  <a:pt x="127" y="126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Tree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2" name="Oval 2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5" name="Rounded Rectangle 2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113031" y="3978745"/>
            <a:ext cx="2521690" cy="975874"/>
            <a:chOff x="1791477" y="3574345"/>
            <a:chExt cx="2521690" cy="975874"/>
          </a:xfrm>
        </p:grpSpPr>
        <p:sp>
          <p:nvSpPr>
            <p:cNvPr id="32" name="TextBox 31"/>
            <p:cNvSpPr txBox="1"/>
            <p:nvPr/>
          </p:nvSpPr>
          <p:spPr>
            <a:xfrm>
              <a:off x="2572362" y="3574345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569829" y="3978745"/>
            <a:ext cx="2521690" cy="975874"/>
            <a:chOff x="1791477" y="3574345"/>
            <a:chExt cx="2521690" cy="975874"/>
          </a:xfrm>
        </p:grpSpPr>
        <p:sp>
          <p:nvSpPr>
            <p:cNvPr id="35" name="TextBox 34"/>
            <p:cNvSpPr txBox="1"/>
            <p:nvPr/>
          </p:nvSpPr>
          <p:spPr>
            <a:xfrm>
              <a:off x="2572362" y="3574345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132149" y="3978745"/>
            <a:ext cx="2521690" cy="975874"/>
            <a:chOff x="1791477" y="3574345"/>
            <a:chExt cx="2521690" cy="975874"/>
          </a:xfrm>
        </p:grpSpPr>
        <p:sp>
          <p:nvSpPr>
            <p:cNvPr id="54" name="TextBox 53"/>
            <p:cNvSpPr txBox="1"/>
            <p:nvPr/>
          </p:nvSpPr>
          <p:spPr>
            <a:xfrm>
              <a:off x="2572362" y="3574345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5" name="Rectangle 54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Ipumam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641708" y="3978745"/>
            <a:ext cx="2521690" cy="975874"/>
            <a:chOff x="1791477" y="3574345"/>
            <a:chExt cx="2521690" cy="975874"/>
          </a:xfrm>
        </p:grpSpPr>
        <p:sp>
          <p:nvSpPr>
            <p:cNvPr id="57" name="TextBox 56"/>
            <p:cNvSpPr txBox="1"/>
            <p:nvPr/>
          </p:nvSpPr>
          <p:spPr>
            <a:xfrm>
              <a:off x="2572362" y="3574345"/>
              <a:ext cx="95410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1791477" y="3903888"/>
              <a:ext cx="252169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Isumam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adusan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519519" y="5265475"/>
            <a:ext cx="9144000" cy="652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0439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80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50" grpId="0" animBg="1"/>
      <p:bldP spid="51" grpId="0" animBg="1"/>
      <p:bldP spid="52" grpId="0" animBg="1"/>
      <p:bldP spid="19" grpId="0"/>
      <p:bldP spid="20" grpId="0"/>
      <p:bldP spid="59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863175" y="1844588"/>
            <a:ext cx="1762586" cy="2353433"/>
            <a:chOff x="9417496" y="1856509"/>
            <a:chExt cx="1531015" cy="2044236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3" name="Freeform 35"/>
            <p:cNvSpPr>
              <a:spLocks noEditPoints="1"/>
            </p:cNvSpPr>
            <p:nvPr/>
          </p:nvSpPr>
          <p:spPr bwMode="auto">
            <a:xfrm>
              <a:off x="9874531" y="1856509"/>
              <a:ext cx="626668" cy="584530"/>
            </a:xfrm>
            <a:custGeom>
              <a:avLst/>
              <a:gdLst>
                <a:gd name="T0" fmla="*/ 123 w 245"/>
                <a:gd name="T1" fmla="*/ 229 h 229"/>
                <a:gd name="T2" fmla="*/ 0 w 245"/>
                <a:gd name="T3" fmla="*/ 114 h 229"/>
                <a:gd name="T4" fmla="*/ 123 w 245"/>
                <a:gd name="T5" fmla="*/ 0 h 229"/>
                <a:gd name="T6" fmla="*/ 245 w 245"/>
                <a:gd name="T7" fmla="*/ 114 h 229"/>
                <a:gd name="T8" fmla="*/ 123 w 245"/>
                <a:gd name="T9" fmla="*/ 229 h 229"/>
                <a:gd name="T10" fmla="*/ 123 w 245"/>
                <a:gd name="T11" fmla="*/ 23 h 229"/>
                <a:gd name="T12" fmla="*/ 23 w 245"/>
                <a:gd name="T13" fmla="*/ 114 h 229"/>
                <a:gd name="T14" fmla="*/ 123 w 245"/>
                <a:gd name="T15" fmla="*/ 206 h 229"/>
                <a:gd name="T16" fmla="*/ 222 w 245"/>
                <a:gd name="T17" fmla="*/ 114 h 229"/>
                <a:gd name="T18" fmla="*/ 123 w 245"/>
                <a:gd name="T1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5" h="229">
                  <a:moveTo>
                    <a:pt x="123" y="229"/>
                  </a:moveTo>
                  <a:cubicBezTo>
                    <a:pt x="55" y="229"/>
                    <a:pt x="0" y="178"/>
                    <a:pt x="0" y="114"/>
                  </a:cubicBezTo>
                  <a:cubicBezTo>
                    <a:pt x="0" y="51"/>
                    <a:pt x="55" y="0"/>
                    <a:pt x="123" y="0"/>
                  </a:cubicBezTo>
                  <a:cubicBezTo>
                    <a:pt x="190" y="0"/>
                    <a:pt x="245" y="51"/>
                    <a:pt x="245" y="114"/>
                  </a:cubicBezTo>
                  <a:cubicBezTo>
                    <a:pt x="245" y="178"/>
                    <a:pt x="190" y="229"/>
                    <a:pt x="123" y="229"/>
                  </a:cubicBezTo>
                  <a:close/>
                  <a:moveTo>
                    <a:pt x="123" y="23"/>
                  </a:moveTo>
                  <a:cubicBezTo>
                    <a:pt x="68" y="23"/>
                    <a:pt x="23" y="64"/>
                    <a:pt x="23" y="114"/>
                  </a:cubicBezTo>
                  <a:cubicBezTo>
                    <a:pt x="23" y="165"/>
                    <a:pt x="68" y="206"/>
                    <a:pt x="123" y="206"/>
                  </a:cubicBezTo>
                  <a:cubicBezTo>
                    <a:pt x="178" y="206"/>
                    <a:pt x="222" y="165"/>
                    <a:pt x="222" y="114"/>
                  </a:cubicBezTo>
                  <a:cubicBezTo>
                    <a:pt x="222" y="64"/>
                    <a:pt x="178" y="23"/>
                    <a:pt x="1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36"/>
            <p:cNvSpPr>
              <a:spLocks noEditPoints="1"/>
            </p:cNvSpPr>
            <p:nvPr/>
          </p:nvSpPr>
          <p:spPr bwMode="auto">
            <a:xfrm>
              <a:off x="9417496" y="2369730"/>
              <a:ext cx="1531015" cy="1531015"/>
            </a:xfrm>
            <a:custGeom>
              <a:avLst/>
              <a:gdLst>
                <a:gd name="T0" fmla="*/ 300 w 599"/>
                <a:gd name="T1" fmla="*/ 599 h 599"/>
                <a:gd name="T2" fmla="*/ 0 w 599"/>
                <a:gd name="T3" fmla="*/ 300 h 599"/>
                <a:gd name="T4" fmla="*/ 300 w 599"/>
                <a:gd name="T5" fmla="*/ 0 h 599"/>
                <a:gd name="T6" fmla="*/ 599 w 599"/>
                <a:gd name="T7" fmla="*/ 300 h 599"/>
                <a:gd name="T8" fmla="*/ 300 w 599"/>
                <a:gd name="T9" fmla="*/ 599 h 599"/>
                <a:gd name="T10" fmla="*/ 300 w 599"/>
                <a:gd name="T11" fmla="*/ 35 h 599"/>
                <a:gd name="T12" fmla="*/ 35 w 599"/>
                <a:gd name="T13" fmla="*/ 300 h 599"/>
                <a:gd name="T14" fmla="*/ 300 w 599"/>
                <a:gd name="T15" fmla="*/ 564 h 599"/>
                <a:gd name="T16" fmla="*/ 564 w 599"/>
                <a:gd name="T17" fmla="*/ 300 h 599"/>
                <a:gd name="T18" fmla="*/ 300 w 599"/>
                <a:gd name="T19" fmla="*/ 35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300" y="599"/>
                  </a:moveTo>
                  <a:cubicBezTo>
                    <a:pt x="135" y="599"/>
                    <a:pt x="0" y="465"/>
                    <a:pt x="0" y="300"/>
                  </a:cubicBezTo>
                  <a:cubicBezTo>
                    <a:pt x="0" y="135"/>
                    <a:pt x="135" y="0"/>
                    <a:pt x="300" y="0"/>
                  </a:cubicBezTo>
                  <a:cubicBezTo>
                    <a:pt x="465" y="0"/>
                    <a:pt x="599" y="135"/>
                    <a:pt x="599" y="300"/>
                  </a:cubicBezTo>
                  <a:cubicBezTo>
                    <a:pt x="599" y="465"/>
                    <a:pt x="465" y="599"/>
                    <a:pt x="300" y="599"/>
                  </a:cubicBezTo>
                  <a:close/>
                  <a:moveTo>
                    <a:pt x="300" y="35"/>
                  </a:moveTo>
                  <a:cubicBezTo>
                    <a:pt x="154" y="35"/>
                    <a:pt x="35" y="154"/>
                    <a:pt x="35" y="300"/>
                  </a:cubicBezTo>
                  <a:cubicBezTo>
                    <a:pt x="35" y="446"/>
                    <a:pt x="154" y="564"/>
                    <a:pt x="300" y="564"/>
                  </a:cubicBezTo>
                  <a:cubicBezTo>
                    <a:pt x="446" y="564"/>
                    <a:pt x="564" y="446"/>
                    <a:pt x="564" y="300"/>
                  </a:cubicBezTo>
                  <a:cubicBezTo>
                    <a:pt x="564" y="154"/>
                    <a:pt x="446" y="35"/>
                    <a:pt x="30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37"/>
            <p:cNvSpPr>
              <a:spLocks/>
            </p:cNvSpPr>
            <p:nvPr/>
          </p:nvSpPr>
          <p:spPr bwMode="auto">
            <a:xfrm>
              <a:off x="10091705" y="2661455"/>
              <a:ext cx="179357" cy="592094"/>
            </a:xfrm>
            <a:custGeom>
              <a:avLst/>
              <a:gdLst>
                <a:gd name="T0" fmla="*/ 68 w 70"/>
                <a:gd name="T1" fmla="*/ 189 h 232"/>
                <a:gd name="T2" fmla="*/ 36 w 70"/>
                <a:gd name="T3" fmla="*/ 232 h 232"/>
                <a:gd name="T4" fmla="*/ 34 w 70"/>
                <a:gd name="T5" fmla="*/ 232 h 232"/>
                <a:gd name="T6" fmla="*/ 2 w 70"/>
                <a:gd name="T7" fmla="*/ 189 h 232"/>
                <a:gd name="T8" fmla="*/ 28 w 70"/>
                <a:gd name="T9" fmla="*/ 9 h 232"/>
                <a:gd name="T10" fmla="*/ 41 w 70"/>
                <a:gd name="T11" fmla="*/ 10 h 232"/>
                <a:gd name="T12" fmla="*/ 68 w 70"/>
                <a:gd name="T13" fmla="*/ 189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32">
                  <a:moveTo>
                    <a:pt x="68" y="189"/>
                  </a:moveTo>
                  <a:cubicBezTo>
                    <a:pt x="70" y="210"/>
                    <a:pt x="56" y="232"/>
                    <a:pt x="36" y="232"/>
                  </a:cubicBezTo>
                  <a:cubicBezTo>
                    <a:pt x="34" y="232"/>
                    <a:pt x="34" y="232"/>
                    <a:pt x="34" y="232"/>
                  </a:cubicBezTo>
                  <a:cubicBezTo>
                    <a:pt x="13" y="232"/>
                    <a:pt x="0" y="210"/>
                    <a:pt x="2" y="189"/>
                  </a:cubicBezTo>
                  <a:cubicBezTo>
                    <a:pt x="6" y="142"/>
                    <a:pt x="22" y="49"/>
                    <a:pt x="28" y="9"/>
                  </a:cubicBezTo>
                  <a:cubicBezTo>
                    <a:pt x="30" y="0"/>
                    <a:pt x="40" y="3"/>
                    <a:pt x="41" y="10"/>
                  </a:cubicBezTo>
                  <a:cubicBezTo>
                    <a:pt x="48" y="57"/>
                    <a:pt x="64" y="142"/>
                    <a:pt x="68" y="18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38"/>
            <p:cNvSpPr>
              <a:spLocks noChangeArrowheads="1"/>
            </p:cNvSpPr>
            <p:nvPr/>
          </p:nvSpPr>
          <p:spPr bwMode="auto">
            <a:xfrm>
              <a:off x="10156532" y="2517753"/>
              <a:ext cx="60506" cy="1026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39"/>
            <p:cNvSpPr>
              <a:spLocks/>
            </p:cNvSpPr>
            <p:nvPr/>
          </p:nvSpPr>
          <p:spPr bwMode="auto">
            <a:xfrm>
              <a:off x="9726507" y="2676581"/>
              <a:ext cx="115609" cy="114529"/>
            </a:xfrm>
            <a:custGeom>
              <a:avLst/>
              <a:gdLst>
                <a:gd name="T0" fmla="*/ 107 w 107"/>
                <a:gd name="T1" fmla="*/ 66 h 106"/>
                <a:gd name="T2" fmla="*/ 67 w 107"/>
                <a:gd name="T3" fmla="*/ 106 h 106"/>
                <a:gd name="T4" fmla="*/ 0 w 107"/>
                <a:gd name="T5" fmla="*/ 38 h 106"/>
                <a:gd name="T6" fmla="*/ 38 w 107"/>
                <a:gd name="T7" fmla="*/ 0 h 106"/>
                <a:gd name="T8" fmla="*/ 107 w 107"/>
                <a:gd name="T9" fmla="*/ 6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107" y="66"/>
                  </a:moveTo>
                  <a:lnTo>
                    <a:pt x="67" y="106"/>
                  </a:lnTo>
                  <a:lnTo>
                    <a:pt x="0" y="38"/>
                  </a:lnTo>
                  <a:lnTo>
                    <a:pt x="38" y="0"/>
                  </a:lnTo>
                  <a:lnTo>
                    <a:pt x="107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Rectangle 40"/>
            <p:cNvSpPr>
              <a:spLocks noChangeArrowheads="1"/>
            </p:cNvSpPr>
            <p:nvPr/>
          </p:nvSpPr>
          <p:spPr bwMode="auto">
            <a:xfrm>
              <a:off x="9563358" y="3110927"/>
              <a:ext cx="112369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41"/>
            <p:cNvSpPr>
              <a:spLocks/>
            </p:cNvSpPr>
            <p:nvPr/>
          </p:nvSpPr>
          <p:spPr bwMode="auto">
            <a:xfrm>
              <a:off x="9726507" y="3476123"/>
              <a:ext cx="115609" cy="114529"/>
            </a:xfrm>
            <a:custGeom>
              <a:avLst/>
              <a:gdLst>
                <a:gd name="T0" fmla="*/ 67 w 107"/>
                <a:gd name="T1" fmla="*/ 0 h 106"/>
                <a:gd name="T2" fmla="*/ 107 w 107"/>
                <a:gd name="T3" fmla="*/ 40 h 106"/>
                <a:gd name="T4" fmla="*/ 38 w 107"/>
                <a:gd name="T5" fmla="*/ 106 h 106"/>
                <a:gd name="T6" fmla="*/ 0 w 107"/>
                <a:gd name="T7" fmla="*/ 69 h 106"/>
                <a:gd name="T8" fmla="*/ 67 w 107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67" y="0"/>
                  </a:moveTo>
                  <a:lnTo>
                    <a:pt x="107" y="40"/>
                  </a:lnTo>
                  <a:lnTo>
                    <a:pt x="38" y="106"/>
                  </a:lnTo>
                  <a:lnTo>
                    <a:pt x="0" y="69"/>
                  </a:lnTo>
                  <a:lnTo>
                    <a:pt x="6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42"/>
            <p:cNvSpPr>
              <a:spLocks noChangeArrowheads="1"/>
            </p:cNvSpPr>
            <p:nvPr/>
          </p:nvSpPr>
          <p:spPr bwMode="auto">
            <a:xfrm>
              <a:off x="10156532" y="3652239"/>
              <a:ext cx="60506" cy="1026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3"/>
            <p:cNvSpPr>
              <a:spLocks/>
            </p:cNvSpPr>
            <p:nvPr/>
          </p:nvSpPr>
          <p:spPr bwMode="auto">
            <a:xfrm>
              <a:off x="10526051" y="3476123"/>
              <a:ext cx="115609" cy="114529"/>
            </a:xfrm>
            <a:custGeom>
              <a:avLst/>
              <a:gdLst>
                <a:gd name="T0" fmla="*/ 0 w 107"/>
                <a:gd name="T1" fmla="*/ 40 h 106"/>
                <a:gd name="T2" fmla="*/ 41 w 107"/>
                <a:gd name="T3" fmla="*/ 0 h 106"/>
                <a:gd name="T4" fmla="*/ 107 w 107"/>
                <a:gd name="T5" fmla="*/ 69 h 106"/>
                <a:gd name="T6" fmla="*/ 69 w 107"/>
                <a:gd name="T7" fmla="*/ 106 h 106"/>
                <a:gd name="T8" fmla="*/ 0 w 107"/>
                <a:gd name="T9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0" y="40"/>
                  </a:moveTo>
                  <a:lnTo>
                    <a:pt x="41" y="0"/>
                  </a:lnTo>
                  <a:lnTo>
                    <a:pt x="107" y="69"/>
                  </a:lnTo>
                  <a:lnTo>
                    <a:pt x="69" y="106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44"/>
            <p:cNvSpPr>
              <a:spLocks noChangeArrowheads="1"/>
            </p:cNvSpPr>
            <p:nvPr/>
          </p:nvSpPr>
          <p:spPr bwMode="auto">
            <a:xfrm>
              <a:off x="10697844" y="3110927"/>
              <a:ext cx="102643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5"/>
            <p:cNvSpPr>
              <a:spLocks/>
            </p:cNvSpPr>
            <p:nvPr/>
          </p:nvSpPr>
          <p:spPr bwMode="auto">
            <a:xfrm>
              <a:off x="10526051" y="2676581"/>
              <a:ext cx="115609" cy="114529"/>
            </a:xfrm>
            <a:custGeom>
              <a:avLst/>
              <a:gdLst>
                <a:gd name="T0" fmla="*/ 41 w 107"/>
                <a:gd name="T1" fmla="*/ 106 h 106"/>
                <a:gd name="T2" fmla="*/ 0 w 107"/>
                <a:gd name="T3" fmla="*/ 66 h 106"/>
                <a:gd name="T4" fmla="*/ 69 w 107"/>
                <a:gd name="T5" fmla="*/ 0 h 106"/>
                <a:gd name="T6" fmla="*/ 107 w 107"/>
                <a:gd name="T7" fmla="*/ 38 h 106"/>
                <a:gd name="T8" fmla="*/ 41 w 107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41" y="106"/>
                  </a:moveTo>
                  <a:lnTo>
                    <a:pt x="0" y="66"/>
                  </a:lnTo>
                  <a:lnTo>
                    <a:pt x="69" y="0"/>
                  </a:lnTo>
                  <a:lnTo>
                    <a:pt x="107" y="38"/>
                  </a:lnTo>
                  <a:lnTo>
                    <a:pt x="41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6"/>
            <p:cNvSpPr>
              <a:spLocks/>
            </p:cNvSpPr>
            <p:nvPr/>
          </p:nvSpPr>
          <p:spPr bwMode="auto">
            <a:xfrm>
              <a:off x="9492047" y="2438879"/>
              <a:ext cx="213932" cy="215012"/>
            </a:xfrm>
            <a:custGeom>
              <a:avLst/>
              <a:gdLst>
                <a:gd name="T0" fmla="*/ 64 w 84"/>
                <a:gd name="T1" fmla="*/ 8 h 84"/>
                <a:gd name="T2" fmla="*/ 39 w 84"/>
                <a:gd name="T3" fmla="*/ 7 h 84"/>
                <a:gd name="T4" fmla="*/ 7 w 84"/>
                <a:gd name="T5" fmla="*/ 39 h 84"/>
                <a:gd name="T6" fmla="*/ 8 w 84"/>
                <a:gd name="T7" fmla="*/ 65 h 84"/>
                <a:gd name="T8" fmla="*/ 32 w 84"/>
                <a:gd name="T9" fmla="*/ 66 h 84"/>
                <a:gd name="T10" fmla="*/ 50 w 84"/>
                <a:gd name="T11" fmla="*/ 84 h 84"/>
                <a:gd name="T12" fmla="*/ 84 w 84"/>
                <a:gd name="T13" fmla="*/ 50 h 84"/>
                <a:gd name="T14" fmla="*/ 66 w 84"/>
                <a:gd name="T15" fmla="*/ 32 h 84"/>
                <a:gd name="T16" fmla="*/ 64 w 84"/>
                <a:gd name="T1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84">
                  <a:moveTo>
                    <a:pt x="64" y="8"/>
                  </a:moveTo>
                  <a:cubicBezTo>
                    <a:pt x="57" y="0"/>
                    <a:pt x="46" y="0"/>
                    <a:pt x="39" y="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46"/>
                    <a:pt x="0" y="57"/>
                    <a:pt x="8" y="65"/>
                  </a:cubicBezTo>
                  <a:cubicBezTo>
                    <a:pt x="14" y="71"/>
                    <a:pt x="24" y="72"/>
                    <a:pt x="32" y="66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84" y="50"/>
                    <a:pt x="84" y="50"/>
                    <a:pt x="84" y="50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71" y="24"/>
                    <a:pt x="71" y="14"/>
                    <a:pt x="6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Rectangle 47"/>
            <p:cNvSpPr>
              <a:spLocks noChangeArrowheads="1"/>
            </p:cNvSpPr>
            <p:nvPr/>
          </p:nvSpPr>
          <p:spPr bwMode="auto">
            <a:xfrm>
              <a:off x="10094945" y="2201176"/>
              <a:ext cx="194484" cy="24526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48"/>
            <p:cNvSpPr>
              <a:spLocks/>
            </p:cNvSpPr>
            <p:nvPr/>
          </p:nvSpPr>
          <p:spPr bwMode="auto">
            <a:xfrm>
              <a:off x="10023636" y="2047751"/>
              <a:ext cx="337105" cy="194484"/>
            </a:xfrm>
            <a:custGeom>
              <a:avLst/>
              <a:gdLst>
                <a:gd name="T0" fmla="*/ 132 w 132"/>
                <a:gd name="T1" fmla="*/ 70 h 76"/>
                <a:gd name="T2" fmla="*/ 126 w 132"/>
                <a:gd name="T3" fmla="*/ 76 h 76"/>
                <a:gd name="T4" fmla="*/ 6 w 132"/>
                <a:gd name="T5" fmla="*/ 76 h 76"/>
                <a:gd name="T6" fmla="*/ 0 w 132"/>
                <a:gd name="T7" fmla="*/ 70 h 76"/>
                <a:gd name="T8" fmla="*/ 0 w 132"/>
                <a:gd name="T9" fmla="*/ 6 h 76"/>
                <a:gd name="T10" fmla="*/ 6 w 132"/>
                <a:gd name="T11" fmla="*/ 0 h 76"/>
                <a:gd name="T12" fmla="*/ 126 w 132"/>
                <a:gd name="T13" fmla="*/ 0 h 76"/>
                <a:gd name="T14" fmla="*/ 132 w 132"/>
                <a:gd name="T15" fmla="*/ 6 h 76"/>
                <a:gd name="T16" fmla="*/ 132 w 132"/>
                <a:gd name="T17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76">
                  <a:moveTo>
                    <a:pt x="132" y="70"/>
                  </a:moveTo>
                  <a:cubicBezTo>
                    <a:pt x="132" y="73"/>
                    <a:pt x="129" y="76"/>
                    <a:pt x="12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3" y="76"/>
                    <a:pt x="0" y="73"/>
                    <a:pt x="0" y="7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2" y="3"/>
                    <a:pt x="132" y="6"/>
                  </a:cubicBezTo>
                  <a:lnTo>
                    <a:pt x="132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574179" y="1844588"/>
            <a:ext cx="1765075" cy="2358409"/>
            <a:chOff x="1681386" y="1859539"/>
            <a:chExt cx="1533177" cy="204855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48" name="Freeform 5"/>
            <p:cNvSpPr>
              <a:spLocks noEditPoints="1"/>
            </p:cNvSpPr>
            <p:nvPr/>
          </p:nvSpPr>
          <p:spPr bwMode="auto">
            <a:xfrm>
              <a:off x="2138421" y="1859539"/>
              <a:ext cx="628830" cy="587772"/>
            </a:xfrm>
            <a:custGeom>
              <a:avLst/>
              <a:gdLst>
                <a:gd name="T0" fmla="*/ 123 w 246"/>
                <a:gd name="T1" fmla="*/ 230 h 230"/>
                <a:gd name="T2" fmla="*/ 0 w 246"/>
                <a:gd name="T3" fmla="*/ 115 h 230"/>
                <a:gd name="T4" fmla="*/ 123 w 246"/>
                <a:gd name="T5" fmla="*/ 0 h 230"/>
                <a:gd name="T6" fmla="*/ 246 w 246"/>
                <a:gd name="T7" fmla="*/ 115 h 230"/>
                <a:gd name="T8" fmla="*/ 123 w 246"/>
                <a:gd name="T9" fmla="*/ 230 h 230"/>
                <a:gd name="T10" fmla="*/ 123 w 246"/>
                <a:gd name="T11" fmla="*/ 23 h 230"/>
                <a:gd name="T12" fmla="*/ 23 w 246"/>
                <a:gd name="T13" fmla="*/ 115 h 230"/>
                <a:gd name="T14" fmla="*/ 123 w 246"/>
                <a:gd name="T15" fmla="*/ 207 h 230"/>
                <a:gd name="T16" fmla="*/ 223 w 246"/>
                <a:gd name="T17" fmla="*/ 115 h 230"/>
                <a:gd name="T18" fmla="*/ 123 w 246"/>
                <a:gd name="T19" fmla="*/ 2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230">
                  <a:moveTo>
                    <a:pt x="123" y="230"/>
                  </a:moveTo>
                  <a:cubicBezTo>
                    <a:pt x="55" y="230"/>
                    <a:pt x="0" y="178"/>
                    <a:pt x="0" y="115"/>
                  </a:cubicBezTo>
                  <a:cubicBezTo>
                    <a:pt x="0" y="52"/>
                    <a:pt x="55" y="0"/>
                    <a:pt x="123" y="0"/>
                  </a:cubicBezTo>
                  <a:cubicBezTo>
                    <a:pt x="191" y="0"/>
                    <a:pt x="246" y="52"/>
                    <a:pt x="246" y="115"/>
                  </a:cubicBezTo>
                  <a:cubicBezTo>
                    <a:pt x="246" y="178"/>
                    <a:pt x="191" y="230"/>
                    <a:pt x="123" y="230"/>
                  </a:cubicBezTo>
                  <a:close/>
                  <a:moveTo>
                    <a:pt x="123" y="23"/>
                  </a:moveTo>
                  <a:cubicBezTo>
                    <a:pt x="67" y="23"/>
                    <a:pt x="23" y="64"/>
                    <a:pt x="23" y="115"/>
                  </a:cubicBezTo>
                  <a:cubicBezTo>
                    <a:pt x="23" y="165"/>
                    <a:pt x="67" y="207"/>
                    <a:pt x="123" y="207"/>
                  </a:cubicBezTo>
                  <a:cubicBezTo>
                    <a:pt x="178" y="207"/>
                    <a:pt x="223" y="165"/>
                    <a:pt x="223" y="115"/>
                  </a:cubicBezTo>
                  <a:cubicBezTo>
                    <a:pt x="223" y="64"/>
                    <a:pt x="178" y="23"/>
                    <a:pt x="1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"/>
            <p:cNvSpPr>
              <a:spLocks noEditPoints="1"/>
            </p:cNvSpPr>
            <p:nvPr/>
          </p:nvSpPr>
          <p:spPr bwMode="auto">
            <a:xfrm>
              <a:off x="1681386" y="2374920"/>
              <a:ext cx="1533177" cy="1533177"/>
            </a:xfrm>
            <a:custGeom>
              <a:avLst/>
              <a:gdLst>
                <a:gd name="T0" fmla="*/ 300 w 600"/>
                <a:gd name="T1" fmla="*/ 600 h 600"/>
                <a:gd name="T2" fmla="*/ 0 w 600"/>
                <a:gd name="T3" fmla="*/ 300 h 600"/>
                <a:gd name="T4" fmla="*/ 300 w 600"/>
                <a:gd name="T5" fmla="*/ 0 h 600"/>
                <a:gd name="T6" fmla="*/ 600 w 600"/>
                <a:gd name="T7" fmla="*/ 300 h 600"/>
                <a:gd name="T8" fmla="*/ 300 w 600"/>
                <a:gd name="T9" fmla="*/ 600 h 600"/>
                <a:gd name="T10" fmla="*/ 300 w 600"/>
                <a:gd name="T11" fmla="*/ 35 h 600"/>
                <a:gd name="T12" fmla="*/ 34 w 600"/>
                <a:gd name="T13" fmla="*/ 300 h 600"/>
                <a:gd name="T14" fmla="*/ 300 w 600"/>
                <a:gd name="T15" fmla="*/ 565 h 600"/>
                <a:gd name="T16" fmla="*/ 565 w 600"/>
                <a:gd name="T17" fmla="*/ 300 h 600"/>
                <a:gd name="T18" fmla="*/ 300 w 600"/>
                <a:gd name="T19" fmla="*/ 35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0" h="600">
                  <a:moveTo>
                    <a:pt x="300" y="600"/>
                  </a:moveTo>
                  <a:cubicBezTo>
                    <a:pt x="134" y="600"/>
                    <a:pt x="0" y="465"/>
                    <a:pt x="0" y="300"/>
                  </a:cubicBezTo>
                  <a:cubicBezTo>
                    <a:pt x="0" y="134"/>
                    <a:pt x="134" y="0"/>
                    <a:pt x="300" y="0"/>
                  </a:cubicBezTo>
                  <a:cubicBezTo>
                    <a:pt x="465" y="0"/>
                    <a:pt x="600" y="134"/>
                    <a:pt x="600" y="300"/>
                  </a:cubicBezTo>
                  <a:cubicBezTo>
                    <a:pt x="600" y="465"/>
                    <a:pt x="465" y="600"/>
                    <a:pt x="300" y="600"/>
                  </a:cubicBezTo>
                  <a:close/>
                  <a:moveTo>
                    <a:pt x="300" y="35"/>
                  </a:moveTo>
                  <a:cubicBezTo>
                    <a:pt x="153" y="35"/>
                    <a:pt x="34" y="154"/>
                    <a:pt x="34" y="300"/>
                  </a:cubicBezTo>
                  <a:cubicBezTo>
                    <a:pt x="34" y="446"/>
                    <a:pt x="153" y="565"/>
                    <a:pt x="300" y="565"/>
                  </a:cubicBezTo>
                  <a:cubicBezTo>
                    <a:pt x="446" y="565"/>
                    <a:pt x="565" y="446"/>
                    <a:pt x="565" y="300"/>
                  </a:cubicBezTo>
                  <a:cubicBezTo>
                    <a:pt x="565" y="154"/>
                    <a:pt x="446" y="35"/>
                    <a:pt x="300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/>
            <p:cNvSpPr>
              <a:spLocks noChangeArrowheads="1"/>
            </p:cNvSpPr>
            <p:nvPr/>
          </p:nvSpPr>
          <p:spPr bwMode="auto">
            <a:xfrm>
              <a:off x="2419342" y="2526184"/>
              <a:ext cx="61587" cy="101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990398" y="2681771"/>
              <a:ext cx="112369" cy="114529"/>
            </a:xfrm>
            <a:custGeom>
              <a:avLst/>
              <a:gdLst>
                <a:gd name="T0" fmla="*/ 104 w 104"/>
                <a:gd name="T1" fmla="*/ 66 h 106"/>
                <a:gd name="T2" fmla="*/ 66 w 104"/>
                <a:gd name="T3" fmla="*/ 106 h 106"/>
                <a:gd name="T4" fmla="*/ 0 w 104"/>
                <a:gd name="T5" fmla="*/ 38 h 106"/>
                <a:gd name="T6" fmla="*/ 38 w 104"/>
                <a:gd name="T7" fmla="*/ 0 h 106"/>
                <a:gd name="T8" fmla="*/ 104 w 104"/>
                <a:gd name="T9" fmla="*/ 6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104" y="66"/>
                  </a:moveTo>
                  <a:lnTo>
                    <a:pt x="66" y="106"/>
                  </a:lnTo>
                  <a:lnTo>
                    <a:pt x="0" y="38"/>
                  </a:lnTo>
                  <a:lnTo>
                    <a:pt x="38" y="0"/>
                  </a:lnTo>
                  <a:lnTo>
                    <a:pt x="104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/>
            <p:cNvSpPr>
              <a:spLocks noChangeArrowheads="1"/>
            </p:cNvSpPr>
            <p:nvPr/>
          </p:nvSpPr>
          <p:spPr bwMode="auto">
            <a:xfrm>
              <a:off x="1826168" y="3118278"/>
              <a:ext cx="102643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/>
            <p:cNvSpPr>
              <a:spLocks/>
            </p:cNvSpPr>
            <p:nvPr/>
          </p:nvSpPr>
          <p:spPr bwMode="auto">
            <a:xfrm>
              <a:off x="1990398" y="3484555"/>
              <a:ext cx="112369" cy="114529"/>
            </a:xfrm>
            <a:custGeom>
              <a:avLst/>
              <a:gdLst>
                <a:gd name="T0" fmla="*/ 66 w 104"/>
                <a:gd name="T1" fmla="*/ 0 h 106"/>
                <a:gd name="T2" fmla="*/ 104 w 104"/>
                <a:gd name="T3" fmla="*/ 37 h 106"/>
                <a:gd name="T4" fmla="*/ 38 w 104"/>
                <a:gd name="T5" fmla="*/ 106 h 106"/>
                <a:gd name="T6" fmla="*/ 0 w 104"/>
                <a:gd name="T7" fmla="*/ 68 h 106"/>
                <a:gd name="T8" fmla="*/ 66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66" y="0"/>
                  </a:moveTo>
                  <a:lnTo>
                    <a:pt x="104" y="37"/>
                  </a:lnTo>
                  <a:lnTo>
                    <a:pt x="38" y="106"/>
                  </a:lnTo>
                  <a:lnTo>
                    <a:pt x="0" y="68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12"/>
            <p:cNvSpPr>
              <a:spLocks noChangeArrowheads="1"/>
            </p:cNvSpPr>
            <p:nvPr/>
          </p:nvSpPr>
          <p:spPr bwMode="auto">
            <a:xfrm>
              <a:off x="2419342" y="3660671"/>
              <a:ext cx="61587" cy="101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3"/>
            <p:cNvSpPr>
              <a:spLocks/>
            </p:cNvSpPr>
            <p:nvPr/>
          </p:nvSpPr>
          <p:spPr bwMode="auto">
            <a:xfrm>
              <a:off x="2792101" y="3484555"/>
              <a:ext cx="115609" cy="114529"/>
            </a:xfrm>
            <a:custGeom>
              <a:avLst/>
              <a:gdLst>
                <a:gd name="T0" fmla="*/ 0 w 107"/>
                <a:gd name="T1" fmla="*/ 37 h 106"/>
                <a:gd name="T2" fmla="*/ 38 w 107"/>
                <a:gd name="T3" fmla="*/ 0 h 106"/>
                <a:gd name="T4" fmla="*/ 107 w 107"/>
                <a:gd name="T5" fmla="*/ 68 h 106"/>
                <a:gd name="T6" fmla="*/ 67 w 107"/>
                <a:gd name="T7" fmla="*/ 106 h 106"/>
                <a:gd name="T8" fmla="*/ 0 w 107"/>
                <a:gd name="T9" fmla="*/ 3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0" y="37"/>
                  </a:moveTo>
                  <a:lnTo>
                    <a:pt x="38" y="0"/>
                  </a:lnTo>
                  <a:lnTo>
                    <a:pt x="107" y="68"/>
                  </a:lnTo>
                  <a:lnTo>
                    <a:pt x="67" y="106"/>
                  </a:lnTo>
                  <a:lnTo>
                    <a:pt x="0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/>
            <p:cNvSpPr>
              <a:spLocks noChangeArrowheads="1"/>
            </p:cNvSpPr>
            <p:nvPr/>
          </p:nvSpPr>
          <p:spPr bwMode="auto">
            <a:xfrm>
              <a:off x="2960653" y="3118278"/>
              <a:ext cx="113449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5"/>
            <p:cNvSpPr>
              <a:spLocks/>
            </p:cNvSpPr>
            <p:nvPr/>
          </p:nvSpPr>
          <p:spPr bwMode="auto">
            <a:xfrm>
              <a:off x="2792101" y="2681771"/>
              <a:ext cx="115609" cy="114529"/>
            </a:xfrm>
            <a:custGeom>
              <a:avLst/>
              <a:gdLst>
                <a:gd name="T0" fmla="*/ 38 w 107"/>
                <a:gd name="T1" fmla="*/ 106 h 106"/>
                <a:gd name="T2" fmla="*/ 0 w 107"/>
                <a:gd name="T3" fmla="*/ 66 h 106"/>
                <a:gd name="T4" fmla="*/ 67 w 107"/>
                <a:gd name="T5" fmla="*/ 0 h 106"/>
                <a:gd name="T6" fmla="*/ 107 w 107"/>
                <a:gd name="T7" fmla="*/ 38 h 106"/>
                <a:gd name="T8" fmla="*/ 38 w 107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38" y="106"/>
                  </a:moveTo>
                  <a:lnTo>
                    <a:pt x="0" y="66"/>
                  </a:lnTo>
                  <a:lnTo>
                    <a:pt x="67" y="0"/>
                  </a:lnTo>
                  <a:lnTo>
                    <a:pt x="107" y="38"/>
                  </a:lnTo>
                  <a:lnTo>
                    <a:pt x="38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6"/>
            <p:cNvSpPr>
              <a:spLocks/>
            </p:cNvSpPr>
            <p:nvPr/>
          </p:nvSpPr>
          <p:spPr bwMode="auto">
            <a:xfrm>
              <a:off x="1752697" y="2441909"/>
              <a:ext cx="217172" cy="217172"/>
            </a:xfrm>
            <a:custGeom>
              <a:avLst/>
              <a:gdLst>
                <a:gd name="T0" fmla="*/ 65 w 85"/>
                <a:gd name="T1" fmla="*/ 8 h 85"/>
                <a:gd name="T2" fmla="*/ 39 w 85"/>
                <a:gd name="T3" fmla="*/ 8 h 85"/>
                <a:gd name="T4" fmla="*/ 8 w 85"/>
                <a:gd name="T5" fmla="*/ 40 h 85"/>
                <a:gd name="T6" fmla="*/ 8 w 85"/>
                <a:gd name="T7" fmla="*/ 65 h 85"/>
                <a:gd name="T8" fmla="*/ 32 w 85"/>
                <a:gd name="T9" fmla="*/ 67 h 85"/>
                <a:gd name="T10" fmla="*/ 51 w 85"/>
                <a:gd name="T11" fmla="*/ 85 h 85"/>
                <a:gd name="T12" fmla="*/ 85 w 85"/>
                <a:gd name="T13" fmla="*/ 51 h 85"/>
                <a:gd name="T14" fmla="*/ 66 w 85"/>
                <a:gd name="T15" fmla="*/ 33 h 85"/>
                <a:gd name="T16" fmla="*/ 65 w 85"/>
                <a:gd name="T17" fmla="*/ 8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85">
                  <a:moveTo>
                    <a:pt x="65" y="8"/>
                  </a:moveTo>
                  <a:cubicBezTo>
                    <a:pt x="58" y="1"/>
                    <a:pt x="47" y="0"/>
                    <a:pt x="39" y="8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0" y="47"/>
                    <a:pt x="1" y="58"/>
                    <a:pt x="8" y="65"/>
                  </a:cubicBezTo>
                  <a:cubicBezTo>
                    <a:pt x="15" y="72"/>
                    <a:pt x="24" y="72"/>
                    <a:pt x="32" y="67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85" y="51"/>
                    <a:pt x="85" y="51"/>
                    <a:pt x="85" y="51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72" y="25"/>
                    <a:pt x="72" y="15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17"/>
            <p:cNvSpPr>
              <a:spLocks noChangeArrowheads="1"/>
            </p:cNvSpPr>
            <p:nvPr/>
          </p:nvSpPr>
          <p:spPr bwMode="auto">
            <a:xfrm>
              <a:off x="2357755" y="2198804"/>
              <a:ext cx="194484" cy="25607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18"/>
            <p:cNvSpPr>
              <a:spLocks/>
            </p:cNvSpPr>
            <p:nvPr/>
          </p:nvSpPr>
          <p:spPr bwMode="auto">
            <a:xfrm>
              <a:off x="2286444" y="2056183"/>
              <a:ext cx="337105" cy="193402"/>
            </a:xfrm>
            <a:custGeom>
              <a:avLst/>
              <a:gdLst>
                <a:gd name="T0" fmla="*/ 132 w 132"/>
                <a:gd name="T1" fmla="*/ 70 h 76"/>
                <a:gd name="T2" fmla="*/ 126 w 132"/>
                <a:gd name="T3" fmla="*/ 76 h 76"/>
                <a:gd name="T4" fmla="*/ 6 w 132"/>
                <a:gd name="T5" fmla="*/ 76 h 76"/>
                <a:gd name="T6" fmla="*/ 0 w 132"/>
                <a:gd name="T7" fmla="*/ 70 h 76"/>
                <a:gd name="T8" fmla="*/ 0 w 132"/>
                <a:gd name="T9" fmla="*/ 6 h 76"/>
                <a:gd name="T10" fmla="*/ 6 w 132"/>
                <a:gd name="T11" fmla="*/ 0 h 76"/>
                <a:gd name="T12" fmla="*/ 126 w 132"/>
                <a:gd name="T13" fmla="*/ 0 h 76"/>
                <a:gd name="T14" fmla="*/ 132 w 132"/>
                <a:gd name="T15" fmla="*/ 6 h 76"/>
                <a:gd name="T16" fmla="*/ 132 w 132"/>
                <a:gd name="T17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76">
                  <a:moveTo>
                    <a:pt x="132" y="70"/>
                  </a:moveTo>
                  <a:cubicBezTo>
                    <a:pt x="132" y="73"/>
                    <a:pt x="129" y="76"/>
                    <a:pt x="12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3" y="76"/>
                    <a:pt x="0" y="73"/>
                    <a:pt x="0" y="7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2" y="3"/>
                    <a:pt x="132" y="6"/>
                  </a:cubicBezTo>
                  <a:lnTo>
                    <a:pt x="132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Pie 60"/>
            <p:cNvSpPr/>
            <p:nvPr/>
          </p:nvSpPr>
          <p:spPr>
            <a:xfrm flipH="1">
              <a:off x="1986610" y="2679609"/>
              <a:ext cx="914400" cy="914400"/>
            </a:xfrm>
            <a:prstGeom prst="pie">
              <a:avLst>
                <a:gd name="adj1" fmla="val 16081681"/>
                <a:gd name="adj2" fmla="val 1620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2" name="Freeform 7"/>
            <p:cNvSpPr>
              <a:spLocks/>
            </p:cNvSpPr>
            <p:nvPr/>
          </p:nvSpPr>
          <p:spPr bwMode="auto">
            <a:xfrm>
              <a:off x="2355595" y="2676369"/>
              <a:ext cx="179357" cy="574806"/>
            </a:xfrm>
            <a:custGeom>
              <a:avLst/>
              <a:gdLst>
                <a:gd name="T0" fmla="*/ 68 w 70"/>
                <a:gd name="T1" fmla="*/ 186 h 225"/>
                <a:gd name="T2" fmla="*/ 36 w 70"/>
                <a:gd name="T3" fmla="*/ 225 h 225"/>
                <a:gd name="T4" fmla="*/ 34 w 70"/>
                <a:gd name="T5" fmla="*/ 225 h 225"/>
                <a:gd name="T6" fmla="*/ 2 w 70"/>
                <a:gd name="T7" fmla="*/ 186 h 225"/>
                <a:gd name="T8" fmla="*/ 28 w 70"/>
                <a:gd name="T9" fmla="*/ 8 h 225"/>
                <a:gd name="T10" fmla="*/ 41 w 70"/>
                <a:gd name="T11" fmla="*/ 8 h 225"/>
                <a:gd name="T12" fmla="*/ 68 w 70"/>
                <a:gd name="T13" fmla="*/ 186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25">
                  <a:moveTo>
                    <a:pt x="68" y="186"/>
                  </a:moveTo>
                  <a:cubicBezTo>
                    <a:pt x="70" y="207"/>
                    <a:pt x="57" y="225"/>
                    <a:pt x="36" y="225"/>
                  </a:cubicBezTo>
                  <a:cubicBezTo>
                    <a:pt x="34" y="225"/>
                    <a:pt x="34" y="225"/>
                    <a:pt x="34" y="225"/>
                  </a:cubicBezTo>
                  <a:cubicBezTo>
                    <a:pt x="13" y="225"/>
                    <a:pt x="0" y="207"/>
                    <a:pt x="2" y="186"/>
                  </a:cubicBezTo>
                  <a:cubicBezTo>
                    <a:pt x="6" y="140"/>
                    <a:pt x="22" y="49"/>
                    <a:pt x="28" y="8"/>
                  </a:cubicBezTo>
                  <a:cubicBezTo>
                    <a:pt x="30" y="0"/>
                    <a:pt x="40" y="1"/>
                    <a:pt x="41" y="8"/>
                  </a:cubicBezTo>
                  <a:cubicBezTo>
                    <a:pt x="48" y="56"/>
                    <a:pt x="64" y="140"/>
                    <a:pt x="68" y="18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Time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Infographics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6" name="Oval 6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9" name="Rounded Rectangle 6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75" name="Rectangle 74"/>
          <p:cNvSpPr/>
          <p:nvPr/>
        </p:nvSpPr>
        <p:spPr>
          <a:xfrm>
            <a:off x="1540073" y="4307764"/>
            <a:ext cx="1856718" cy="34909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12.00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76" name="Group 75"/>
          <p:cNvGrpSpPr/>
          <p:nvPr/>
        </p:nvGrpSpPr>
        <p:grpSpPr>
          <a:xfrm>
            <a:off x="1393184" y="4773376"/>
            <a:ext cx="2161625" cy="975874"/>
            <a:chOff x="1398458" y="5162834"/>
            <a:chExt cx="2161625" cy="975874"/>
          </a:xfrm>
        </p:grpSpPr>
        <p:sp>
          <p:nvSpPr>
            <p:cNvPr id="77" name="TextBox 76"/>
            <p:cNvSpPr txBox="1"/>
            <p:nvPr/>
          </p:nvSpPr>
          <p:spPr>
            <a:xfrm>
              <a:off x="2118825" y="5162834"/>
              <a:ext cx="73712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Tokyo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81" name="Rectangle 80"/>
          <p:cNvSpPr/>
          <p:nvPr/>
        </p:nvSpPr>
        <p:spPr>
          <a:xfrm>
            <a:off x="3959299" y="4307764"/>
            <a:ext cx="1856718" cy="3490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09.00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3812410" y="4773376"/>
            <a:ext cx="2161625" cy="975874"/>
            <a:chOff x="1398458" y="5162834"/>
            <a:chExt cx="2161625" cy="975874"/>
          </a:xfrm>
        </p:grpSpPr>
        <p:sp>
          <p:nvSpPr>
            <p:cNvPr id="83" name="TextBox 82"/>
            <p:cNvSpPr txBox="1"/>
            <p:nvPr/>
          </p:nvSpPr>
          <p:spPr>
            <a:xfrm>
              <a:off x="2144633" y="5162834"/>
              <a:ext cx="6855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Cairo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86" name="Rectangle 85"/>
          <p:cNvSpPr/>
          <p:nvPr/>
        </p:nvSpPr>
        <p:spPr>
          <a:xfrm>
            <a:off x="6389880" y="4307764"/>
            <a:ext cx="1856718" cy="34909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18.00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87" name="Group 86"/>
          <p:cNvGrpSpPr/>
          <p:nvPr/>
        </p:nvGrpSpPr>
        <p:grpSpPr>
          <a:xfrm>
            <a:off x="6242991" y="4773376"/>
            <a:ext cx="2161625" cy="975874"/>
            <a:chOff x="1398458" y="5162834"/>
            <a:chExt cx="2161625" cy="975874"/>
          </a:xfrm>
        </p:grpSpPr>
        <p:sp>
          <p:nvSpPr>
            <p:cNvPr id="88" name="TextBox 87"/>
            <p:cNvSpPr txBox="1"/>
            <p:nvPr/>
          </p:nvSpPr>
          <p:spPr>
            <a:xfrm>
              <a:off x="2047650" y="5162834"/>
              <a:ext cx="87947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Sydney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9" name="Rectangle 88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91" name="Rectangle 90"/>
          <p:cNvSpPr/>
          <p:nvPr/>
        </p:nvSpPr>
        <p:spPr>
          <a:xfrm>
            <a:off x="8808678" y="4307764"/>
            <a:ext cx="1856718" cy="34909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00.00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8661789" y="4773376"/>
            <a:ext cx="2161625" cy="975874"/>
            <a:chOff x="1398458" y="5162834"/>
            <a:chExt cx="2161625" cy="975874"/>
          </a:xfrm>
        </p:grpSpPr>
        <p:sp>
          <p:nvSpPr>
            <p:cNvPr id="93" name="TextBox 92"/>
            <p:cNvSpPr txBox="1"/>
            <p:nvPr/>
          </p:nvSpPr>
          <p:spPr>
            <a:xfrm>
              <a:off x="1954966" y="5162834"/>
              <a:ext cx="106484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New York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4003842" y="1844588"/>
            <a:ext cx="1761343" cy="2353434"/>
            <a:chOff x="6542386" y="1856509"/>
            <a:chExt cx="1529935" cy="2044236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11" name="Freeform 49"/>
            <p:cNvSpPr>
              <a:spLocks/>
            </p:cNvSpPr>
            <p:nvPr/>
          </p:nvSpPr>
          <p:spPr bwMode="auto">
            <a:xfrm>
              <a:off x="6613697" y="2438879"/>
              <a:ext cx="217172" cy="215012"/>
            </a:xfrm>
            <a:custGeom>
              <a:avLst/>
              <a:gdLst>
                <a:gd name="T0" fmla="*/ 65 w 85"/>
                <a:gd name="T1" fmla="*/ 8 h 84"/>
                <a:gd name="T2" fmla="*/ 40 w 85"/>
                <a:gd name="T3" fmla="*/ 7 h 84"/>
                <a:gd name="T4" fmla="*/ 8 w 85"/>
                <a:gd name="T5" fmla="*/ 39 h 84"/>
                <a:gd name="T6" fmla="*/ 8 w 85"/>
                <a:gd name="T7" fmla="*/ 65 h 84"/>
                <a:gd name="T8" fmla="*/ 33 w 85"/>
                <a:gd name="T9" fmla="*/ 66 h 84"/>
                <a:gd name="T10" fmla="*/ 51 w 85"/>
                <a:gd name="T11" fmla="*/ 84 h 84"/>
                <a:gd name="T12" fmla="*/ 85 w 85"/>
                <a:gd name="T13" fmla="*/ 50 h 84"/>
                <a:gd name="T14" fmla="*/ 67 w 85"/>
                <a:gd name="T15" fmla="*/ 32 h 84"/>
                <a:gd name="T16" fmla="*/ 65 w 85"/>
                <a:gd name="T1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84">
                  <a:moveTo>
                    <a:pt x="65" y="8"/>
                  </a:moveTo>
                  <a:cubicBezTo>
                    <a:pt x="58" y="0"/>
                    <a:pt x="47" y="0"/>
                    <a:pt x="40" y="7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0" y="46"/>
                    <a:pt x="1" y="57"/>
                    <a:pt x="8" y="65"/>
                  </a:cubicBezTo>
                  <a:cubicBezTo>
                    <a:pt x="15" y="71"/>
                    <a:pt x="25" y="72"/>
                    <a:pt x="33" y="66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72" y="24"/>
                    <a:pt x="72" y="14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50"/>
            <p:cNvSpPr>
              <a:spLocks noEditPoints="1"/>
            </p:cNvSpPr>
            <p:nvPr/>
          </p:nvSpPr>
          <p:spPr bwMode="auto">
            <a:xfrm>
              <a:off x="6997261" y="1856509"/>
              <a:ext cx="628830" cy="584530"/>
            </a:xfrm>
            <a:custGeom>
              <a:avLst/>
              <a:gdLst>
                <a:gd name="T0" fmla="*/ 123 w 246"/>
                <a:gd name="T1" fmla="*/ 229 h 229"/>
                <a:gd name="T2" fmla="*/ 0 w 246"/>
                <a:gd name="T3" fmla="*/ 114 h 229"/>
                <a:gd name="T4" fmla="*/ 123 w 246"/>
                <a:gd name="T5" fmla="*/ 0 h 229"/>
                <a:gd name="T6" fmla="*/ 246 w 246"/>
                <a:gd name="T7" fmla="*/ 114 h 229"/>
                <a:gd name="T8" fmla="*/ 123 w 246"/>
                <a:gd name="T9" fmla="*/ 229 h 229"/>
                <a:gd name="T10" fmla="*/ 123 w 246"/>
                <a:gd name="T11" fmla="*/ 23 h 229"/>
                <a:gd name="T12" fmla="*/ 24 w 246"/>
                <a:gd name="T13" fmla="*/ 114 h 229"/>
                <a:gd name="T14" fmla="*/ 123 w 246"/>
                <a:gd name="T15" fmla="*/ 206 h 229"/>
                <a:gd name="T16" fmla="*/ 223 w 246"/>
                <a:gd name="T17" fmla="*/ 114 h 229"/>
                <a:gd name="T18" fmla="*/ 123 w 246"/>
                <a:gd name="T1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229">
                  <a:moveTo>
                    <a:pt x="123" y="229"/>
                  </a:moveTo>
                  <a:cubicBezTo>
                    <a:pt x="56" y="229"/>
                    <a:pt x="0" y="178"/>
                    <a:pt x="0" y="114"/>
                  </a:cubicBezTo>
                  <a:cubicBezTo>
                    <a:pt x="0" y="51"/>
                    <a:pt x="56" y="0"/>
                    <a:pt x="123" y="0"/>
                  </a:cubicBezTo>
                  <a:cubicBezTo>
                    <a:pt x="191" y="0"/>
                    <a:pt x="246" y="51"/>
                    <a:pt x="246" y="114"/>
                  </a:cubicBezTo>
                  <a:cubicBezTo>
                    <a:pt x="246" y="178"/>
                    <a:pt x="191" y="229"/>
                    <a:pt x="123" y="229"/>
                  </a:cubicBezTo>
                  <a:close/>
                  <a:moveTo>
                    <a:pt x="123" y="23"/>
                  </a:moveTo>
                  <a:cubicBezTo>
                    <a:pt x="68" y="23"/>
                    <a:pt x="24" y="64"/>
                    <a:pt x="24" y="114"/>
                  </a:cubicBezTo>
                  <a:cubicBezTo>
                    <a:pt x="24" y="165"/>
                    <a:pt x="68" y="206"/>
                    <a:pt x="123" y="206"/>
                  </a:cubicBezTo>
                  <a:cubicBezTo>
                    <a:pt x="178" y="206"/>
                    <a:pt x="223" y="165"/>
                    <a:pt x="223" y="114"/>
                  </a:cubicBezTo>
                  <a:cubicBezTo>
                    <a:pt x="223" y="64"/>
                    <a:pt x="178" y="23"/>
                    <a:pt x="1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51"/>
            <p:cNvSpPr>
              <a:spLocks noEditPoints="1"/>
            </p:cNvSpPr>
            <p:nvPr/>
          </p:nvSpPr>
          <p:spPr bwMode="auto">
            <a:xfrm>
              <a:off x="6542386" y="2369730"/>
              <a:ext cx="1529935" cy="1531015"/>
            </a:xfrm>
            <a:custGeom>
              <a:avLst/>
              <a:gdLst>
                <a:gd name="T0" fmla="*/ 299 w 599"/>
                <a:gd name="T1" fmla="*/ 599 h 599"/>
                <a:gd name="T2" fmla="*/ 0 w 599"/>
                <a:gd name="T3" fmla="*/ 300 h 599"/>
                <a:gd name="T4" fmla="*/ 299 w 599"/>
                <a:gd name="T5" fmla="*/ 0 h 599"/>
                <a:gd name="T6" fmla="*/ 599 w 599"/>
                <a:gd name="T7" fmla="*/ 300 h 599"/>
                <a:gd name="T8" fmla="*/ 299 w 599"/>
                <a:gd name="T9" fmla="*/ 599 h 599"/>
                <a:gd name="T10" fmla="*/ 299 w 599"/>
                <a:gd name="T11" fmla="*/ 35 h 599"/>
                <a:gd name="T12" fmla="*/ 35 w 599"/>
                <a:gd name="T13" fmla="*/ 300 h 599"/>
                <a:gd name="T14" fmla="*/ 299 w 599"/>
                <a:gd name="T15" fmla="*/ 564 h 599"/>
                <a:gd name="T16" fmla="*/ 564 w 599"/>
                <a:gd name="T17" fmla="*/ 300 h 599"/>
                <a:gd name="T18" fmla="*/ 299 w 599"/>
                <a:gd name="T19" fmla="*/ 35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9" h="599">
                  <a:moveTo>
                    <a:pt x="299" y="599"/>
                  </a:moveTo>
                  <a:cubicBezTo>
                    <a:pt x="134" y="599"/>
                    <a:pt x="0" y="465"/>
                    <a:pt x="0" y="300"/>
                  </a:cubicBezTo>
                  <a:cubicBezTo>
                    <a:pt x="0" y="135"/>
                    <a:pt x="134" y="0"/>
                    <a:pt x="299" y="0"/>
                  </a:cubicBezTo>
                  <a:cubicBezTo>
                    <a:pt x="464" y="0"/>
                    <a:pt x="599" y="135"/>
                    <a:pt x="599" y="300"/>
                  </a:cubicBezTo>
                  <a:cubicBezTo>
                    <a:pt x="599" y="465"/>
                    <a:pt x="464" y="599"/>
                    <a:pt x="299" y="599"/>
                  </a:cubicBezTo>
                  <a:close/>
                  <a:moveTo>
                    <a:pt x="299" y="35"/>
                  </a:moveTo>
                  <a:cubicBezTo>
                    <a:pt x="153" y="35"/>
                    <a:pt x="35" y="154"/>
                    <a:pt x="35" y="300"/>
                  </a:cubicBezTo>
                  <a:cubicBezTo>
                    <a:pt x="35" y="446"/>
                    <a:pt x="153" y="564"/>
                    <a:pt x="299" y="564"/>
                  </a:cubicBezTo>
                  <a:cubicBezTo>
                    <a:pt x="445" y="564"/>
                    <a:pt x="564" y="446"/>
                    <a:pt x="564" y="300"/>
                  </a:cubicBezTo>
                  <a:cubicBezTo>
                    <a:pt x="564" y="154"/>
                    <a:pt x="445" y="35"/>
                    <a:pt x="29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Rectangle 52"/>
            <p:cNvSpPr>
              <a:spLocks noChangeArrowheads="1"/>
            </p:cNvSpPr>
            <p:nvPr/>
          </p:nvSpPr>
          <p:spPr bwMode="auto">
            <a:xfrm>
              <a:off x="7283583" y="2517753"/>
              <a:ext cx="60506" cy="1026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53"/>
            <p:cNvSpPr>
              <a:spLocks/>
            </p:cNvSpPr>
            <p:nvPr/>
          </p:nvSpPr>
          <p:spPr bwMode="auto">
            <a:xfrm>
              <a:off x="6851399" y="2676581"/>
              <a:ext cx="112369" cy="114529"/>
            </a:xfrm>
            <a:custGeom>
              <a:avLst/>
              <a:gdLst>
                <a:gd name="T0" fmla="*/ 104 w 104"/>
                <a:gd name="T1" fmla="*/ 66 h 106"/>
                <a:gd name="T2" fmla="*/ 66 w 104"/>
                <a:gd name="T3" fmla="*/ 106 h 106"/>
                <a:gd name="T4" fmla="*/ 0 w 104"/>
                <a:gd name="T5" fmla="*/ 38 h 106"/>
                <a:gd name="T6" fmla="*/ 38 w 104"/>
                <a:gd name="T7" fmla="*/ 0 h 106"/>
                <a:gd name="T8" fmla="*/ 104 w 104"/>
                <a:gd name="T9" fmla="*/ 6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104" y="66"/>
                  </a:moveTo>
                  <a:lnTo>
                    <a:pt x="66" y="106"/>
                  </a:lnTo>
                  <a:lnTo>
                    <a:pt x="0" y="38"/>
                  </a:lnTo>
                  <a:lnTo>
                    <a:pt x="38" y="0"/>
                  </a:lnTo>
                  <a:lnTo>
                    <a:pt x="104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Rectangle 54"/>
            <p:cNvSpPr>
              <a:spLocks noChangeArrowheads="1"/>
            </p:cNvSpPr>
            <p:nvPr/>
          </p:nvSpPr>
          <p:spPr bwMode="auto">
            <a:xfrm>
              <a:off x="6690409" y="3110927"/>
              <a:ext cx="112369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55"/>
            <p:cNvSpPr>
              <a:spLocks/>
            </p:cNvSpPr>
            <p:nvPr/>
          </p:nvSpPr>
          <p:spPr bwMode="auto">
            <a:xfrm>
              <a:off x="6851399" y="3476123"/>
              <a:ext cx="112369" cy="114529"/>
            </a:xfrm>
            <a:custGeom>
              <a:avLst/>
              <a:gdLst>
                <a:gd name="T0" fmla="*/ 66 w 104"/>
                <a:gd name="T1" fmla="*/ 0 h 106"/>
                <a:gd name="T2" fmla="*/ 104 w 104"/>
                <a:gd name="T3" fmla="*/ 40 h 106"/>
                <a:gd name="T4" fmla="*/ 38 w 104"/>
                <a:gd name="T5" fmla="*/ 106 h 106"/>
                <a:gd name="T6" fmla="*/ 0 w 104"/>
                <a:gd name="T7" fmla="*/ 69 h 106"/>
                <a:gd name="T8" fmla="*/ 66 w 104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6">
                  <a:moveTo>
                    <a:pt x="66" y="0"/>
                  </a:moveTo>
                  <a:lnTo>
                    <a:pt x="104" y="40"/>
                  </a:lnTo>
                  <a:lnTo>
                    <a:pt x="38" y="106"/>
                  </a:lnTo>
                  <a:lnTo>
                    <a:pt x="0" y="69"/>
                  </a:lnTo>
                  <a:lnTo>
                    <a:pt x="6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56"/>
            <p:cNvSpPr>
              <a:spLocks noChangeArrowheads="1"/>
            </p:cNvSpPr>
            <p:nvPr/>
          </p:nvSpPr>
          <p:spPr bwMode="auto">
            <a:xfrm>
              <a:off x="7283583" y="3652239"/>
              <a:ext cx="60506" cy="1026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57"/>
            <p:cNvSpPr>
              <a:spLocks/>
            </p:cNvSpPr>
            <p:nvPr/>
          </p:nvSpPr>
          <p:spPr bwMode="auto">
            <a:xfrm>
              <a:off x="7650941" y="3476123"/>
              <a:ext cx="115609" cy="114529"/>
            </a:xfrm>
            <a:custGeom>
              <a:avLst/>
              <a:gdLst>
                <a:gd name="T0" fmla="*/ 0 w 107"/>
                <a:gd name="T1" fmla="*/ 40 h 106"/>
                <a:gd name="T2" fmla="*/ 38 w 107"/>
                <a:gd name="T3" fmla="*/ 0 h 106"/>
                <a:gd name="T4" fmla="*/ 107 w 107"/>
                <a:gd name="T5" fmla="*/ 69 h 106"/>
                <a:gd name="T6" fmla="*/ 69 w 107"/>
                <a:gd name="T7" fmla="*/ 106 h 106"/>
                <a:gd name="T8" fmla="*/ 0 w 107"/>
                <a:gd name="T9" fmla="*/ 4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0" y="40"/>
                  </a:moveTo>
                  <a:lnTo>
                    <a:pt x="38" y="0"/>
                  </a:lnTo>
                  <a:lnTo>
                    <a:pt x="107" y="69"/>
                  </a:lnTo>
                  <a:lnTo>
                    <a:pt x="69" y="106"/>
                  </a:lnTo>
                  <a:lnTo>
                    <a:pt x="0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Rectangle 58"/>
            <p:cNvSpPr>
              <a:spLocks noChangeArrowheads="1"/>
            </p:cNvSpPr>
            <p:nvPr/>
          </p:nvSpPr>
          <p:spPr bwMode="auto">
            <a:xfrm>
              <a:off x="7824895" y="3110927"/>
              <a:ext cx="102643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59"/>
            <p:cNvSpPr>
              <a:spLocks/>
            </p:cNvSpPr>
            <p:nvPr/>
          </p:nvSpPr>
          <p:spPr bwMode="auto">
            <a:xfrm>
              <a:off x="7650941" y="2676581"/>
              <a:ext cx="115609" cy="114529"/>
            </a:xfrm>
            <a:custGeom>
              <a:avLst/>
              <a:gdLst>
                <a:gd name="T0" fmla="*/ 38 w 107"/>
                <a:gd name="T1" fmla="*/ 106 h 106"/>
                <a:gd name="T2" fmla="*/ 0 w 107"/>
                <a:gd name="T3" fmla="*/ 66 h 106"/>
                <a:gd name="T4" fmla="*/ 69 w 107"/>
                <a:gd name="T5" fmla="*/ 0 h 106"/>
                <a:gd name="T6" fmla="*/ 107 w 107"/>
                <a:gd name="T7" fmla="*/ 38 h 106"/>
                <a:gd name="T8" fmla="*/ 38 w 107"/>
                <a:gd name="T9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6">
                  <a:moveTo>
                    <a:pt x="38" y="106"/>
                  </a:moveTo>
                  <a:lnTo>
                    <a:pt x="0" y="66"/>
                  </a:lnTo>
                  <a:lnTo>
                    <a:pt x="69" y="0"/>
                  </a:lnTo>
                  <a:lnTo>
                    <a:pt x="107" y="38"/>
                  </a:lnTo>
                  <a:lnTo>
                    <a:pt x="38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60"/>
            <p:cNvSpPr>
              <a:spLocks noChangeArrowheads="1"/>
            </p:cNvSpPr>
            <p:nvPr/>
          </p:nvSpPr>
          <p:spPr bwMode="auto">
            <a:xfrm>
              <a:off x="7221997" y="2201176"/>
              <a:ext cx="194484" cy="24526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61"/>
            <p:cNvSpPr>
              <a:spLocks/>
            </p:cNvSpPr>
            <p:nvPr/>
          </p:nvSpPr>
          <p:spPr bwMode="auto">
            <a:xfrm>
              <a:off x="7150686" y="2047751"/>
              <a:ext cx="337105" cy="194484"/>
            </a:xfrm>
            <a:custGeom>
              <a:avLst/>
              <a:gdLst>
                <a:gd name="T0" fmla="*/ 132 w 132"/>
                <a:gd name="T1" fmla="*/ 70 h 76"/>
                <a:gd name="T2" fmla="*/ 126 w 132"/>
                <a:gd name="T3" fmla="*/ 76 h 76"/>
                <a:gd name="T4" fmla="*/ 6 w 132"/>
                <a:gd name="T5" fmla="*/ 76 h 76"/>
                <a:gd name="T6" fmla="*/ 0 w 132"/>
                <a:gd name="T7" fmla="*/ 70 h 76"/>
                <a:gd name="T8" fmla="*/ 0 w 132"/>
                <a:gd name="T9" fmla="*/ 6 h 76"/>
                <a:gd name="T10" fmla="*/ 6 w 132"/>
                <a:gd name="T11" fmla="*/ 0 h 76"/>
                <a:gd name="T12" fmla="*/ 126 w 132"/>
                <a:gd name="T13" fmla="*/ 0 h 76"/>
                <a:gd name="T14" fmla="*/ 132 w 132"/>
                <a:gd name="T15" fmla="*/ 6 h 76"/>
                <a:gd name="T16" fmla="*/ 132 w 132"/>
                <a:gd name="T17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76">
                  <a:moveTo>
                    <a:pt x="132" y="70"/>
                  </a:moveTo>
                  <a:cubicBezTo>
                    <a:pt x="132" y="73"/>
                    <a:pt x="129" y="76"/>
                    <a:pt x="12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3" y="76"/>
                    <a:pt x="0" y="73"/>
                    <a:pt x="0" y="7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2" y="3"/>
                    <a:pt x="132" y="6"/>
                  </a:cubicBezTo>
                  <a:lnTo>
                    <a:pt x="132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3"/>
            <p:cNvSpPr>
              <a:spLocks/>
            </p:cNvSpPr>
            <p:nvPr/>
          </p:nvSpPr>
          <p:spPr bwMode="auto">
            <a:xfrm>
              <a:off x="6833031" y="3043938"/>
              <a:ext cx="572645" cy="179357"/>
            </a:xfrm>
            <a:custGeom>
              <a:avLst/>
              <a:gdLst>
                <a:gd name="T0" fmla="*/ 186 w 224"/>
                <a:gd name="T1" fmla="*/ 2 h 70"/>
                <a:gd name="T2" fmla="*/ 224 w 224"/>
                <a:gd name="T3" fmla="*/ 34 h 70"/>
                <a:gd name="T4" fmla="*/ 224 w 224"/>
                <a:gd name="T5" fmla="*/ 36 h 70"/>
                <a:gd name="T6" fmla="*/ 186 w 224"/>
                <a:gd name="T7" fmla="*/ 68 h 70"/>
                <a:gd name="T8" fmla="*/ 9 w 224"/>
                <a:gd name="T9" fmla="*/ 42 h 70"/>
                <a:gd name="T10" fmla="*/ 9 w 224"/>
                <a:gd name="T11" fmla="*/ 29 h 70"/>
                <a:gd name="T12" fmla="*/ 186 w 224"/>
                <a:gd name="T13" fmla="*/ 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70">
                  <a:moveTo>
                    <a:pt x="186" y="2"/>
                  </a:moveTo>
                  <a:cubicBezTo>
                    <a:pt x="207" y="0"/>
                    <a:pt x="224" y="14"/>
                    <a:pt x="224" y="34"/>
                  </a:cubicBezTo>
                  <a:cubicBezTo>
                    <a:pt x="224" y="36"/>
                    <a:pt x="224" y="36"/>
                    <a:pt x="224" y="36"/>
                  </a:cubicBezTo>
                  <a:cubicBezTo>
                    <a:pt x="224" y="57"/>
                    <a:pt x="207" y="70"/>
                    <a:pt x="186" y="68"/>
                  </a:cubicBezTo>
                  <a:cubicBezTo>
                    <a:pt x="140" y="64"/>
                    <a:pt x="49" y="48"/>
                    <a:pt x="9" y="42"/>
                  </a:cubicBezTo>
                  <a:cubicBezTo>
                    <a:pt x="0" y="40"/>
                    <a:pt x="2" y="30"/>
                    <a:pt x="9" y="29"/>
                  </a:cubicBezTo>
                  <a:cubicBezTo>
                    <a:pt x="56" y="22"/>
                    <a:pt x="140" y="6"/>
                    <a:pt x="18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6436912" y="1844588"/>
            <a:ext cx="1758856" cy="2353431"/>
            <a:chOff x="4114587" y="1859539"/>
            <a:chExt cx="1527775" cy="2044234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26" name="Freeform 19"/>
            <p:cNvSpPr>
              <a:spLocks/>
            </p:cNvSpPr>
            <p:nvPr/>
          </p:nvSpPr>
          <p:spPr bwMode="auto">
            <a:xfrm>
              <a:off x="4185898" y="2441907"/>
              <a:ext cx="217172" cy="215012"/>
            </a:xfrm>
            <a:custGeom>
              <a:avLst/>
              <a:gdLst>
                <a:gd name="T0" fmla="*/ 65 w 85"/>
                <a:gd name="T1" fmla="*/ 8 h 84"/>
                <a:gd name="T2" fmla="*/ 39 w 85"/>
                <a:gd name="T3" fmla="*/ 7 h 84"/>
                <a:gd name="T4" fmla="*/ 7 w 85"/>
                <a:gd name="T5" fmla="*/ 39 h 84"/>
                <a:gd name="T6" fmla="*/ 8 w 85"/>
                <a:gd name="T7" fmla="*/ 65 h 84"/>
                <a:gd name="T8" fmla="*/ 32 w 85"/>
                <a:gd name="T9" fmla="*/ 66 h 84"/>
                <a:gd name="T10" fmla="*/ 51 w 85"/>
                <a:gd name="T11" fmla="*/ 84 h 84"/>
                <a:gd name="T12" fmla="*/ 85 w 85"/>
                <a:gd name="T13" fmla="*/ 50 h 84"/>
                <a:gd name="T14" fmla="*/ 66 w 85"/>
                <a:gd name="T15" fmla="*/ 32 h 84"/>
                <a:gd name="T16" fmla="*/ 65 w 85"/>
                <a:gd name="T17" fmla="*/ 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5" h="84">
                  <a:moveTo>
                    <a:pt x="65" y="8"/>
                  </a:moveTo>
                  <a:cubicBezTo>
                    <a:pt x="58" y="0"/>
                    <a:pt x="47" y="0"/>
                    <a:pt x="39" y="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0" y="46"/>
                    <a:pt x="1" y="57"/>
                    <a:pt x="8" y="65"/>
                  </a:cubicBezTo>
                  <a:cubicBezTo>
                    <a:pt x="14" y="71"/>
                    <a:pt x="24" y="72"/>
                    <a:pt x="32" y="66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72" y="24"/>
                    <a:pt x="71" y="14"/>
                    <a:pt x="65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0"/>
            <p:cNvSpPr>
              <a:spLocks noEditPoints="1"/>
            </p:cNvSpPr>
            <p:nvPr/>
          </p:nvSpPr>
          <p:spPr bwMode="auto">
            <a:xfrm>
              <a:off x="4569462" y="1859539"/>
              <a:ext cx="627749" cy="585611"/>
            </a:xfrm>
            <a:custGeom>
              <a:avLst/>
              <a:gdLst>
                <a:gd name="T0" fmla="*/ 123 w 246"/>
                <a:gd name="T1" fmla="*/ 229 h 229"/>
                <a:gd name="T2" fmla="*/ 0 w 246"/>
                <a:gd name="T3" fmla="*/ 114 h 229"/>
                <a:gd name="T4" fmla="*/ 123 w 246"/>
                <a:gd name="T5" fmla="*/ 0 h 229"/>
                <a:gd name="T6" fmla="*/ 246 w 246"/>
                <a:gd name="T7" fmla="*/ 114 h 229"/>
                <a:gd name="T8" fmla="*/ 123 w 246"/>
                <a:gd name="T9" fmla="*/ 229 h 229"/>
                <a:gd name="T10" fmla="*/ 123 w 246"/>
                <a:gd name="T11" fmla="*/ 23 h 229"/>
                <a:gd name="T12" fmla="*/ 23 w 246"/>
                <a:gd name="T13" fmla="*/ 114 h 229"/>
                <a:gd name="T14" fmla="*/ 123 w 246"/>
                <a:gd name="T15" fmla="*/ 206 h 229"/>
                <a:gd name="T16" fmla="*/ 223 w 246"/>
                <a:gd name="T17" fmla="*/ 114 h 229"/>
                <a:gd name="T18" fmla="*/ 123 w 246"/>
                <a:gd name="T19" fmla="*/ 23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6" h="229">
                  <a:moveTo>
                    <a:pt x="123" y="229"/>
                  </a:moveTo>
                  <a:cubicBezTo>
                    <a:pt x="55" y="229"/>
                    <a:pt x="0" y="178"/>
                    <a:pt x="0" y="114"/>
                  </a:cubicBezTo>
                  <a:cubicBezTo>
                    <a:pt x="0" y="51"/>
                    <a:pt x="55" y="0"/>
                    <a:pt x="123" y="0"/>
                  </a:cubicBezTo>
                  <a:cubicBezTo>
                    <a:pt x="191" y="0"/>
                    <a:pt x="246" y="51"/>
                    <a:pt x="246" y="114"/>
                  </a:cubicBezTo>
                  <a:cubicBezTo>
                    <a:pt x="246" y="178"/>
                    <a:pt x="191" y="229"/>
                    <a:pt x="123" y="229"/>
                  </a:cubicBezTo>
                  <a:close/>
                  <a:moveTo>
                    <a:pt x="123" y="23"/>
                  </a:moveTo>
                  <a:cubicBezTo>
                    <a:pt x="68" y="23"/>
                    <a:pt x="23" y="64"/>
                    <a:pt x="23" y="114"/>
                  </a:cubicBezTo>
                  <a:cubicBezTo>
                    <a:pt x="23" y="165"/>
                    <a:pt x="68" y="206"/>
                    <a:pt x="123" y="206"/>
                  </a:cubicBezTo>
                  <a:cubicBezTo>
                    <a:pt x="178" y="206"/>
                    <a:pt x="223" y="165"/>
                    <a:pt x="223" y="114"/>
                  </a:cubicBezTo>
                  <a:cubicBezTo>
                    <a:pt x="223" y="64"/>
                    <a:pt x="178" y="23"/>
                    <a:pt x="123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1"/>
            <p:cNvSpPr>
              <a:spLocks noEditPoints="1"/>
            </p:cNvSpPr>
            <p:nvPr/>
          </p:nvSpPr>
          <p:spPr bwMode="auto">
            <a:xfrm>
              <a:off x="4114587" y="2372758"/>
              <a:ext cx="1527775" cy="1531015"/>
            </a:xfrm>
            <a:custGeom>
              <a:avLst/>
              <a:gdLst>
                <a:gd name="T0" fmla="*/ 299 w 598"/>
                <a:gd name="T1" fmla="*/ 599 h 599"/>
                <a:gd name="T2" fmla="*/ 0 w 598"/>
                <a:gd name="T3" fmla="*/ 300 h 599"/>
                <a:gd name="T4" fmla="*/ 299 w 598"/>
                <a:gd name="T5" fmla="*/ 0 h 599"/>
                <a:gd name="T6" fmla="*/ 598 w 598"/>
                <a:gd name="T7" fmla="*/ 300 h 599"/>
                <a:gd name="T8" fmla="*/ 299 w 598"/>
                <a:gd name="T9" fmla="*/ 599 h 599"/>
                <a:gd name="T10" fmla="*/ 299 w 598"/>
                <a:gd name="T11" fmla="*/ 35 h 599"/>
                <a:gd name="T12" fmla="*/ 34 w 598"/>
                <a:gd name="T13" fmla="*/ 300 h 599"/>
                <a:gd name="T14" fmla="*/ 299 w 598"/>
                <a:gd name="T15" fmla="*/ 564 h 599"/>
                <a:gd name="T16" fmla="*/ 564 w 598"/>
                <a:gd name="T17" fmla="*/ 300 h 599"/>
                <a:gd name="T18" fmla="*/ 299 w 598"/>
                <a:gd name="T19" fmla="*/ 35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8" h="599">
                  <a:moveTo>
                    <a:pt x="299" y="599"/>
                  </a:moveTo>
                  <a:cubicBezTo>
                    <a:pt x="134" y="599"/>
                    <a:pt x="0" y="465"/>
                    <a:pt x="0" y="300"/>
                  </a:cubicBezTo>
                  <a:cubicBezTo>
                    <a:pt x="0" y="135"/>
                    <a:pt x="134" y="0"/>
                    <a:pt x="299" y="0"/>
                  </a:cubicBezTo>
                  <a:cubicBezTo>
                    <a:pt x="464" y="0"/>
                    <a:pt x="598" y="135"/>
                    <a:pt x="598" y="300"/>
                  </a:cubicBezTo>
                  <a:cubicBezTo>
                    <a:pt x="598" y="465"/>
                    <a:pt x="464" y="599"/>
                    <a:pt x="299" y="599"/>
                  </a:cubicBezTo>
                  <a:close/>
                  <a:moveTo>
                    <a:pt x="299" y="35"/>
                  </a:moveTo>
                  <a:cubicBezTo>
                    <a:pt x="153" y="35"/>
                    <a:pt x="34" y="154"/>
                    <a:pt x="34" y="300"/>
                  </a:cubicBezTo>
                  <a:cubicBezTo>
                    <a:pt x="34" y="446"/>
                    <a:pt x="153" y="564"/>
                    <a:pt x="299" y="564"/>
                  </a:cubicBezTo>
                  <a:cubicBezTo>
                    <a:pt x="445" y="564"/>
                    <a:pt x="564" y="446"/>
                    <a:pt x="564" y="300"/>
                  </a:cubicBezTo>
                  <a:cubicBezTo>
                    <a:pt x="564" y="154"/>
                    <a:pt x="445" y="35"/>
                    <a:pt x="299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2"/>
            <p:cNvSpPr>
              <a:spLocks noChangeArrowheads="1"/>
            </p:cNvSpPr>
            <p:nvPr/>
          </p:nvSpPr>
          <p:spPr bwMode="auto">
            <a:xfrm>
              <a:off x="4857945" y="2521862"/>
              <a:ext cx="61587" cy="1015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23"/>
            <p:cNvSpPr>
              <a:spLocks/>
            </p:cNvSpPr>
            <p:nvPr/>
          </p:nvSpPr>
          <p:spPr bwMode="auto">
            <a:xfrm>
              <a:off x="4420358" y="2679609"/>
              <a:ext cx="115609" cy="115609"/>
            </a:xfrm>
            <a:custGeom>
              <a:avLst/>
              <a:gdLst>
                <a:gd name="T0" fmla="*/ 107 w 107"/>
                <a:gd name="T1" fmla="*/ 66 h 107"/>
                <a:gd name="T2" fmla="*/ 69 w 107"/>
                <a:gd name="T3" fmla="*/ 107 h 107"/>
                <a:gd name="T4" fmla="*/ 0 w 107"/>
                <a:gd name="T5" fmla="*/ 38 h 107"/>
                <a:gd name="T6" fmla="*/ 41 w 107"/>
                <a:gd name="T7" fmla="*/ 0 h 107"/>
                <a:gd name="T8" fmla="*/ 107 w 107"/>
                <a:gd name="T9" fmla="*/ 6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107" y="66"/>
                  </a:moveTo>
                  <a:lnTo>
                    <a:pt x="69" y="107"/>
                  </a:lnTo>
                  <a:lnTo>
                    <a:pt x="0" y="38"/>
                  </a:lnTo>
                  <a:lnTo>
                    <a:pt x="41" y="0"/>
                  </a:lnTo>
                  <a:lnTo>
                    <a:pt x="107" y="6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Rectangle 24"/>
            <p:cNvSpPr>
              <a:spLocks noChangeArrowheads="1"/>
            </p:cNvSpPr>
            <p:nvPr/>
          </p:nvSpPr>
          <p:spPr bwMode="auto">
            <a:xfrm>
              <a:off x="4264771" y="3113955"/>
              <a:ext cx="112369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5"/>
            <p:cNvSpPr>
              <a:spLocks/>
            </p:cNvSpPr>
            <p:nvPr/>
          </p:nvSpPr>
          <p:spPr bwMode="auto">
            <a:xfrm>
              <a:off x="4420358" y="3479151"/>
              <a:ext cx="115609" cy="115609"/>
            </a:xfrm>
            <a:custGeom>
              <a:avLst/>
              <a:gdLst>
                <a:gd name="T0" fmla="*/ 69 w 107"/>
                <a:gd name="T1" fmla="*/ 0 h 107"/>
                <a:gd name="T2" fmla="*/ 107 w 107"/>
                <a:gd name="T3" fmla="*/ 41 h 107"/>
                <a:gd name="T4" fmla="*/ 41 w 107"/>
                <a:gd name="T5" fmla="*/ 107 h 107"/>
                <a:gd name="T6" fmla="*/ 0 w 107"/>
                <a:gd name="T7" fmla="*/ 69 h 107"/>
                <a:gd name="T8" fmla="*/ 69 w 107"/>
                <a:gd name="T9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7" h="107">
                  <a:moveTo>
                    <a:pt x="69" y="0"/>
                  </a:moveTo>
                  <a:lnTo>
                    <a:pt x="107" y="41"/>
                  </a:lnTo>
                  <a:lnTo>
                    <a:pt x="41" y="107"/>
                  </a:lnTo>
                  <a:lnTo>
                    <a:pt x="0" y="69"/>
                  </a:lnTo>
                  <a:lnTo>
                    <a:pt x="6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/>
          </p:nvSpPr>
          <p:spPr bwMode="auto">
            <a:xfrm>
              <a:off x="4857945" y="3655267"/>
              <a:ext cx="61587" cy="10264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7"/>
            <p:cNvSpPr>
              <a:spLocks/>
            </p:cNvSpPr>
            <p:nvPr/>
          </p:nvSpPr>
          <p:spPr bwMode="auto">
            <a:xfrm>
              <a:off x="5223142" y="3479151"/>
              <a:ext cx="114529" cy="115609"/>
            </a:xfrm>
            <a:custGeom>
              <a:avLst/>
              <a:gdLst>
                <a:gd name="T0" fmla="*/ 0 w 106"/>
                <a:gd name="T1" fmla="*/ 41 h 107"/>
                <a:gd name="T2" fmla="*/ 38 w 106"/>
                <a:gd name="T3" fmla="*/ 0 h 107"/>
                <a:gd name="T4" fmla="*/ 106 w 106"/>
                <a:gd name="T5" fmla="*/ 69 h 107"/>
                <a:gd name="T6" fmla="*/ 66 w 106"/>
                <a:gd name="T7" fmla="*/ 107 h 107"/>
                <a:gd name="T8" fmla="*/ 0 w 106"/>
                <a:gd name="T9" fmla="*/ 41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7">
                  <a:moveTo>
                    <a:pt x="0" y="41"/>
                  </a:moveTo>
                  <a:lnTo>
                    <a:pt x="38" y="0"/>
                  </a:lnTo>
                  <a:lnTo>
                    <a:pt x="106" y="69"/>
                  </a:lnTo>
                  <a:lnTo>
                    <a:pt x="66" y="107"/>
                  </a:lnTo>
                  <a:lnTo>
                    <a:pt x="0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Rectangle 28"/>
            <p:cNvSpPr>
              <a:spLocks noChangeArrowheads="1"/>
            </p:cNvSpPr>
            <p:nvPr/>
          </p:nvSpPr>
          <p:spPr bwMode="auto">
            <a:xfrm>
              <a:off x="5399256" y="3113955"/>
              <a:ext cx="102643" cy="6158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9"/>
            <p:cNvSpPr>
              <a:spLocks/>
            </p:cNvSpPr>
            <p:nvPr/>
          </p:nvSpPr>
          <p:spPr bwMode="auto">
            <a:xfrm>
              <a:off x="5223142" y="2679609"/>
              <a:ext cx="114529" cy="115609"/>
            </a:xfrm>
            <a:custGeom>
              <a:avLst/>
              <a:gdLst>
                <a:gd name="T0" fmla="*/ 38 w 106"/>
                <a:gd name="T1" fmla="*/ 107 h 107"/>
                <a:gd name="T2" fmla="*/ 0 w 106"/>
                <a:gd name="T3" fmla="*/ 66 h 107"/>
                <a:gd name="T4" fmla="*/ 66 w 106"/>
                <a:gd name="T5" fmla="*/ 0 h 107"/>
                <a:gd name="T6" fmla="*/ 106 w 106"/>
                <a:gd name="T7" fmla="*/ 38 h 107"/>
                <a:gd name="T8" fmla="*/ 38 w 106"/>
                <a:gd name="T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7">
                  <a:moveTo>
                    <a:pt x="38" y="107"/>
                  </a:moveTo>
                  <a:lnTo>
                    <a:pt x="0" y="66"/>
                  </a:lnTo>
                  <a:lnTo>
                    <a:pt x="66" y="0"/>
                  </a:lnTo>
                  <a:lnTo>
                    <a:pt x="106" y="38"/>
                  </a:lnTo>
                  <a:lnTo>
                    <a:pt x="38" y="10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Rectangle 30"/>
            <p:cNvSpPr>
              <a:spLocks noChangeArrowheads="1"/>
            </p:cNvSpPr>
            <p:nvPr/>
          </p:nvSpPr>
          <p:spPr bwMode="auto">
            <a:xfrm>
              <a:off x="4796358" y="2204206"/>
              <a:ext cx="194484" cy="24526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31"/>
            <p:cNvSpPr>
              <a:spLocks/>
            </p:cNvSpPr>
            <p:nvPr/>
          </p:nvSpPr>
          <p:spPr bwMode="auto">
            <a:xfrm>
              <a:off x="4725048" y="2050781"/>
              <a:ext cx="337105" cy="194484"/>
            </a:xfrm>
            <a:custGeom>
              <a:avLst/>
              <a:gdLst>
                <a:gd name="T0" fmla="*/ 132 w 132"/>
                <a:gd name="T1" fmla="*/ 70 h 76"/>
                <a:gd name="T2" fmla="*/ 126 w 132"/>
                <a:gd name="T3" fmla="*/ 76 h 76"/>
                <a:gd name="T4" fmla="*/ 6 w 132"/>
                <a:gd name="T5" fmla="*/ 76 h 76"/>
                <a:gd name="T6" fmla="*/ 0 w 132"/>
                <a:gd name="T7" fmla="*/ 70 h 76"/>
                <a:gd name="T8" fmla="*/ 0 w 132"/>
                <a:gd name="T9" fmla="*/ 6 h 76"/>
                <a:gd name="T10" fmla="*/ 6 w 132"/>
                <a:gd name="T11" fmla="*/ 0 h 76"/>
                <a:gd name="T12" fmla="*/ 126 w 132"/>
                <a:gd name="T13" fmla="*/ 0 h 76"/>
                <a:gd name="T14" fmla="*/ 132 w 132"/>
                <a:gd name="T15" fmla="*/ 6 h 76"/>
                <a:gd name="T16" fmla="*/ 132 w 132"/>
                <a:gd name="T17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76">
                  <a:moveTo>
                    <a:pt x="132" y="70"/>
                  </a:moveTo>
                  <a:cubicBezTo>
                    <a:pt x="132" y="73"/>
                    <a:pt x="129" y="76"/>
                    <a:pt x="126" y="76"/>
                  </a:cubicBezTo>
                  <a:cubicBezTo>
                    <a:pt x="6" y="76"/>
                    <a:pt x="6" y="76"/>
                    <a:pt x="6" y="76"/>
                  </a:cubicBezTo>
                  <a:cubicBezTo>
                    <a:pt x="3" y="76"/>
                    <a:pt x="0" y="73"/>
                    <a:pt x="0" y="7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9" y="0"/>
                    <a:pt x="132" y="3"/>
                    <a:pt x="132" y="6"/>
                  </a:cubicBezTo>
                  <a:lnTo>
                    <a:pt x="132" y="7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33"/>
            <p:cNvSpPr>
              <a:spLocks/>
            </p:cNvSpPr>
            <p:nvPr/>
          </p:nvSpPr>
          <p:spPr bwMode="auto">
            <a:xfrm>
              <a:off x="4786634" y="3052369"/>
              <a:ext cx="178276" cy="559679"/>
            </a:xfrm>
            <a:custGeom>
              <a:avLst/>
              <a:gdLst>
                <a:gd name="T0" fmla="*/ 2 w 70"/>
                <a:gd name="T1" fmla="*/ 35 h 219"/>
                <a:gd name="T2" fmla="*/ 34 w 70"/>
                <a:gd name="T3" fmla="*/ 0 h 219"/>
                <a:gd name="T4" fmla="*/ 36 w 70"/>
                <a:gd name="T5" fmla="*/ 0 h 219"/>
                <a:gd name="T6" fmla="*/ 68 w 70"/>
                <a:gd name="T7" fmla="*/ 35 h 219"/>
                <a:gd name="T8" fmla="*/ 41 w 70"/>
                <a:gd name="T9" fmla="*/ 210 h 219"/>
                <a:gd name="T10" fmla="*/ 29 w 70"/>
                <a:gd name="T11" fmla="*/ 211 h 219"/>
                <a:gd name="T12" fmla="*/ 2 w 70"/>
                <a:gd name="T13" fmla="*/ 35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219">
                  <a:moveTo>
                    <a:pt x="2" y="35"/>
                  </a:moveTo>
                  <a:cubicBezTo>
                    <a:pt x="0" y="14"/>
                    <a:pt x="13" y="0"/>
                    <a:pt x="34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7" y="0"/>
                    <a:pt x="70" y="14"/>
                    <a:pt x="68" y="35"/>
                  </a:cubicBezTo>
                  <a:cubicBezTo>
                    <a:pt x="64" y="81"/>
                    <a:pt x="48" y="170"/>
                    <a:pt x="41" y="210"/>
                  </a:cubicBezTo>
                  <a:cubicBezTo>
                    <a:pt x="40" y="219"/>
                    <a:pt x="30" y="218"/>
                    <a:pt x="29" y="211"/>
                  </a:cubicBezTo>
                  <a:cubicBezTo>
                    <a:pt x="22" y="164"/>
                    <a:pt x="6" y="81"/>
                    <a:pt x="2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70654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500"/>
                            </p:stCondLst>
                            <p:childTnLst>
                              <p:par>
                                <p:cTn id="5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5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900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64" grpId="0"/>
      <p:bldP spid="75" grpId="0" animBg="1"/>
      <p:bldP spid="81" grpId="0" animBg="1"/>
      <p:bldP spid="86" grpId="0" animBg="1"/>
      <p:bldP spid="91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roup 7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8" name="Oval 7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1" name="Rounded Rectangle 8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8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8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Marketing Mix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8466775" y="2535755"/>
            <a:ext cx="2576783" cy="919881"/>
            <a:chOff x="8611449" y="3180140"/>
            <a:chExt cx="2576783" cy="919881"/>
          </a:xfrm>
        </p:grpSpPr>
        <p:sp>
          <p:nvSpPr>
            <p:cNvPr id="92" name="TextBox 91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8466775" y="4211618"/>
            <a:ext cx="2576783" cy="919881"/>
            <a:chOff x="8611449" y="3180140"/>
            <a:chExt cx="2576783" cy="919881"/>
          </a:xfrm>
        </p:grpSpPr>
        <p:sp>
          <p:nvSpPr>
            <p:cNvPr id="95" name="TextBox 94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Promotion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1205326" y="2535755"/>
            <a:ext cx="2511345" cy="919881"/>
            <a:chOff x="1159130" y="2021611"/>
            <a:chExt cx="2511345" cy="919881"/>
          </a:xfrm>
        </p:grpSpPr>
        <p:sp>
          <p:nvSpPr>
            <p:cNvPr id="98" name="TextBox 97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1205326" y="4211618"/>
            <a:ext cx="2511345" cy="919881"/>
            <a:chOff x="1159130" y="2021611"/>
            <a:chExt cx="2511345" cy="919881"/>
          </a:xfrm>
        </p:grpSpPr>
        <p:sp>
          <p:nvSpPr>
            <p:cNvPr id="101" name="TextBox 100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Place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03" name="Oval 102"/>
          <p:cNvSpPr/>
          <p:nvPr/>
        </p:nvSpPr>
        <p:spPr>
          <a:xfrm>
            <a:off x="7955228" y="2835609"/>
            <a:ext cx="316677" cy="318494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04" name="Oval 103"/>
          <p:cNvSpPr/>
          <p:nvPr/>
        </p:nvSpPr>
        <p:spPr>
          <a:xfrm>
            <a:off x="3881982" y="2835609"/>
            <a:ext cx="316677" cy="318494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05" name="Oval 104"/>
          <p:cNvSpPr/>
          <p:nvPr/>
        </p:nvSpPr>
        <p:spPr>
          <a:xfrm>
            <a:off x="3881982" y="4506329"/>
            <a:ext cx="316677" cy="318494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sp>
        <p:nvSpPr>
          <p:cNvPr id="106" name="Oval 105"/>
          <p:cNvSpPr/>
          <p:nvPr/>
        </p:nvSpPr>
        <p:spPr>
          <a:xfrm>
            <a:off x="7955228" y="4504134"/>
            <a:ext cx="316677" cy="318494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800">
              <a:solidFill>
                <a:schemeClr val="bg1"/>
              </a:solidFill>
            </a:endParaRPr>
          </a:p>
        </p:txBody>
      </p:sp>
      <p:grpSp>
        <p:nvGrpSpPr>
          <p:cNvPr id="107" name="Group 106"/>
          <p:cNvGrpSpPr/>
          <p:nvPr/>
        </p:nvGrpSpPr>
        <p:grpSpPr>
          <a:xfrm>
            <a:off x="4321175" y="2088890"/>
            <a:ext cx="3549651" cy="3546475"/>
            <a:chOff x="4321175" y="2088890"/>
            <a:chExt cx="3549651" cy="3546475"/>
          </a:xfrm>
        </p:grpSpPr>
        <p:grpSp>
          <p:nvGrpSpPr>
            <p:cNvPr id="108" name="Group 107"/>
            <p:cNvGrpSpPr/>
            <p:nvPr/>
          </p:nvGrpSpPr>
          <p:grpSpPr>
            <a:xfrm>
              <a:off x="4321175" y="2088890"/>
              <a:ext cx="3549651" cy="3546475"/>
              <a:chOff x="4321175" y="2088890"/>
              <a:chExt cx="3549651" cy="3546475"/>
            </a:xfrm>
          </p:grpSpPr>
          <p:sp>
            <p:nvSpPr>
              <p:cNvPr id="117" name="Freeform 8"/>
              <p:cNvSpPr>
                <a:spLocks/>
              </p:cNvSpPr>
              <p:nvPr/>
            </p:nvSpPr>
            <p:spPr bwMode="auto">
              <a:xfrm>
                <a:off x="4321175" y="2138103"/>
                <a:ext cx="1868488" cy="1778000"/>
              </a:xfrm>
              <a:custGeom>
                <a:avLst/>
                <a:gdLst>
                  <a:gd name="T0" fmla="*/ 497 w 497"/>
                  <a:gd name="T1" fmla="*/ 134 h 473"/>
                  <a:gd name="T2" fmla="*/ 408 w 497"/>
                  <a:gd name="T3" fmla="*/ 225 h 473"/>
                  <a:gd name="T4" fmla="*/ 230 w 497"/>
                  <a:gd name="T5" fmla="*/ 440 h 473"/>
                  <a:gd name="T6" fmla="*/ 130 w 497"/>
                  <a:gd name="T7" fmla="*/ 342 h 473"/>
                  <a:gd name="T8" fmla="*/ 0 w 497"/>
                  <a:gd name="T9" fmla="*/ 473 h 473"/>
                  <a:gd name="T10" fmla="*/ 0 w 497"/>
                  <a:gd name="T11" fmla="*/ 459 h 473"/>
                  <a:gd name="T12" fmla="*/ 361 w 497"/>
                  <a:gd name="T13" fmla="*/ 0 h 473"/>
                  <a:gd name="T14" fmla="*/ 497 w 497"/>
                  <a:gd name="T15" fmla="*/ 1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7" h="473">
                    <a:moveTo>
                      <a:pt x="497" y="134"/>
                    </a:moveTo>
                    <a:cubicBezTo>
                      <a:pt x="408" y="225"/>
                      <a:pt x="408" y="225"/>
                      <a:pt x="408" y="225"/>
                    </a:cubicBezTo>
                    <a:cubicBezTo>
                      <a:pt x="311" y="252"/>
                      <a:pt x="238" y="337"/>
                      <a:pt x="230" y="440"/>
                    </a:cubicBezTo>
                    <a:cubicBezTo>
                      <a:pt x="130" y="342"/>
                      <a:pt x="130" y="342"/>
                      <a:pt x="130" y="342"/>
                    </a:cubicBezTo>
                    <a:cubicBezTo>
                      <a:pt x="0" y="473"/>
                      <a:pt x="0" y="473"/>
                      <a:pt x="0" y="473"/>
                    </a:cubicBezTo>
                    <a:cubicBezTo>
                      <a:pt x="0" y="468"/>
                      <a:pt x="0" y="463"/>
                      <a:pt x="0" y="459"/>
                    </a:cubicBezTo>
                    <a:cubicBezTo>
                      <a:pt x="0" y="236"/>
                      <a:pt x="154" y="50"/>
                      <a:pt x="361" y="0"/>
                    </a:cubicBezTo>
                    <a:lnTo>
                      <a:pt x="497" y="134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5"/>
              <p:cNvSpPr>
                <a:spLocks/>
              </p:cNvSpPr>
              <p:nvPr/>
            </p:nvSpPr>
            <p:spPr bwMode="auto">
              <a:xfrm>
                <a:off x="5997575" y="2088890"/>
                <a:ext cx="1836738" cy="1898650"/>
              </a:xfrm>
              <a:custGeom>
                <a:avLst/>
                <a:gdLst>
                  <a:gd name="T0" fmla="*/ 488 w 488"/>
                  <a:gd name="T1" fmla="*/ 376 h 505"/>
                  <a:gd name="T2" fmla="*/ 360 w 488"/>
                  <a:gd name="T3" fmla="*/ 505 h 505"/>
                  <a:gd name="T4" fmla="*/ 259 w 488"/>
                  <a:gd name="T5" fmla="*/ 406 h 505"/>
                  <a:gd name="T6" fmla="*/ 63 w 488"/>
                  <a:gd name="T7" fmla="*/ 232 h 505"/>
                  <a:gd name="T8" fmla="*/ 148 w 488"/>
                  <a:gd name="T9" fmla="*/ 146 h 505"/>
                  <a:gd name="T10" fmla="*/ 0 w 488"/>
                  <a:gd name="T11" fmla="*/ 1 h 505"/>
                  <a:gd name="T12" fmla="*/ 26 w 488"/>
                  <a:gd name="T13" fmla="*/ 0 h 505"/>
                  <a:gd name="T14" fmla="*/ 488 w 488"/>
                  <a:gd name="T15" fmla="*/ 376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8" h="505">
                    <a:moveTo>
                      <a:pt x="488" y="376"/>
                    </a:moveTo>
                    <a:cubicBezTo>
                      <a:pt x="360" y="505"/>
                      <a:pt x="360" y="505"/>
                      <a:pt x="360" y="505"/>
                    </a:cubicBezTo>
                    <a:cubicBezTo>
                      <a:pt x="259" y="406"/>
                      <a:pt x="259" y="406"/>
                      <a:pt x="259" y="406"/>
                    </a:cubicBezTo>
                    <a:cubicBezTo>
                      <a:pt x="234" y="316"/>
                      <a:pt x="158" y="247"/>
                      <a:pt x="63" y="232"/>
                    </a:cubicBezTo>
                    <a:cubicBezTo>
                      <a:pt x="148" y="146"/>
                      <a:pt x="148" y="146"/>
                      <a:pt x="148" y="146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9" y="0"/>
                      <a:pt x="17" y="0"/>
                      <a:pt x="26" y="0"/>
                    </a:cubicBezTo>
                    <a:cubicBezTo>
                      <a:pt x="254" y="0"/>
                      <a:pt x="444" y="161"/>
                      <a:pt x="488" y="37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7"/>
              <p:cNvSpPr>
                <a:spLocks/>
              </p:cNvSpPr>
              <p:nvPr/>
            </p:nvSpPr>
            <p:spPr bwMode="auto">
              <a:xfrm>
                <a:off x="4362450" y="3784340"/>
                <a:ext cx="1804988" cy="1851025"/>
              </a:xfrm>
              <a:custGeom>
                <a:avLst/>
                <a:gdLst>
                  <a:gd name="T0" fmla="*/ 480 w 480"/>
                  <a:gd name="T1" fmla="*/ 492 h 492"/>
                  <a:gd name="T2" fmla="*/ 461 w 480"/>
                  <a:gd name="T3" fmla="*/ 492 h 492"/>
                  <a:gd name="T4" fmla="*/ 0 w 480"/>
                  <a:gd name="T5" fmla="*/ 122 h 492"/>
                  <a:gd name="T6" fmla="*/ 120 w 480"/>
                  <a:gd name="T7" fmla="*/ 0 h 492"/>
                  <a:gd name="T8" fmla="*/ 239 w 480"/>
                  <a:gd name="T9" fmla="*/ 118 h 492"/>
                  <a:gd name="T10" fmla="*/ 424 w 480"/>
                  <a:gd name="T11" fmla="*/ 260 h 492"/>
                  <a:gd name="T12" fmla="*/ 335 w 480"/>
                  <a:gd name="T13" fmla="*/ 350 h 492"/>
                  <a:gd name="T14" fmla="*/ 480 w 480"/>
                  <a:gd name="T15" fmla="*/ 492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0" h="492">
                    <a:moveTo>
                      <a:pt x="480" y="492"/>
                    </a:moveTo>
                    <a:cubicBezTo>
                      <a:pt x="474" y="492"/>
                      <a:pt x="467" y="492"/>
                      <a:pt x="461" y="492"/>
                    </a:cubicBezTo>
                    <a:cubicBezTo>
                      <a:pt x="235" y="492"/>
                      <a:pt x="46" y="334"/>
                      <a:pt x="0" y="122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239" y="118"/>
                      <a:pt x="239" y="118"/>
                      <a:pt x="239" y="118"/>
                    </a:cubicBezTo>
                    <a:cubicBezTo>
                      <a:pt x="271" y="192"/>
                      <a:pt x="341" y="247"/>
                      <a:pt x="424" y="260"/>
                    </a:cubicBezTo>
                    <a:cubicBezTo>
                      <a:pt x="335" y="350"/>
                      <a:pt x="335" y="350"/>
                      <a:pt x="335" y="350"/>
                    </a:cubicBezTo>
                    <a:lnTo>
                      <a:pt x="480" y="49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6"/>
              <p:cNvSpPr>
                <a:spLocks/>
              </p:cNvSpPr>
              <p:nvPr/>
            </p:nvSpPr>
            <p:spPr bwMode="auto">
              <a:xfrm>
                <a:off x="5986463" y="3830378"/>
                <a:ext cx="1884363" cy="1763713"/>
              </a:xfrm>
              <a:custGeom>
                <a:avLst/>
                <a:gdLst>
                  <a:gd name="T0" fmla="*/ 501 w 501"/>
                  <a:gd name="T1" fmla="*/ 9 h 469"/>
                  <a:gd name="T2" fmla="*/ 134 w 501"/>
                  <a:gd name="T3" fmla="*/ 469 h 469"/>
                  <a:gd name="T4" fmla="*/ 0 w 501"/>
                  <a:gd name="T5" fmla="*/ 337 h 469"/>
                  <a:gd name="T6" fmla="*/ 93 w 501"/>
                  <a:gd name="T7" fmla="*/ 242 h 469"/>
                  <a:gd name="T8" fmla="*/ 93 w 501"/>
                  <a:gd name="T9" fmla="*/ 242 h 469"/>
                  <a:gd name="T10" fmla="*/ 269 w 501"/>
                  <a:gd name="T11" fmla="*/ 45 h 469"/>
                  <a:gd name="T12" fmla="*/ 364 w 501"/>
                  <a:gd name="T13" fmla="*/ 139 h 469"/>
                  <a:gd name="T14" fmla="*/ 501 w 501"/>
                  <a:gd name="T15" fmla="*/ 0 h 469"/>
                  <a:gd name="T16" fmla="*/ 501 w 501"/>
                  <a:gd name="T17" fmla="*/ 9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1" h="469">
                    <a:moveTo>
                      <a:pt x="501" y="9"/>
                    </a:moveTo>
                    <a:cubicBezTo>
                      <a:pt x="501" y="233"/>
                      <a:pt x="344" y="421"/>
                      <a:pt x="134" y="469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93" y="242"/>
                      <a:pt x="93" y="242"/>
                      <a:pt x="93" y="242"/>
                    </a:cubicBezTo>
                    <a:cubicBezTo>
                      <a:pt x="93" y="242"/>
                      <a:pt x="93" y="242"/>
                      <a:pt x="93" y="242"/>
                    </a:cubicBezTo>
                    <a:cubicBezTo>
                      <a:pt x="184" y="217"/>
                      <a:pt x="254" y="140"/>
                      <a:pt x="269" y="45"/>
                    </a:cubicBezTo>
                    <a:cubicBezTo>
                      <a:pt x="364" y="139"/>
                      <a:pt x="364" y="139"/>
                      <a:pt x="364" y="139"/>
                    </a:cubicBezTo>
                    <a:cubicBezTo>
                      <a:pt x="501" y="0"/>
                      <a:pt x="501" y="0"/>
                      <a:pt x="501" y="0"/>
                    </a:cubicBezTo>
                    <a:cubicBezTo>
                      <a:pt x="501" y="3"/>
                      <a:pt x="501" y="6"/>
                      <a:pt x="501" y="9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5609193" y="3441462"/>
              <a:ext cx="925276" cy="787356"/>
              <a:chOff x="5599039" y="2671224"/>
              <a:chExt cx="925276" cy="787356"/>
            </a:xfrm>
            <a:solidFill>
              <a:srgbClr val="404040"/>
            </a:solidFill>
          </p:grpSpPr>
          <p:sp>
            <p:nvSpPr>
              <p:cNvPr id="114" name="Oval 11"/>
              <p:cNvSpPr>
                <a:spLocks noChangeArrowheads="1"/>
              </p:cNvSpPr>
              <p:nvPr/>
            </p:nvSpPr>
            <p:spPr bwMode="auto">
              <a:xfrm>
                <a:off x="5936492" y="3324636"/>
                <a:ext cx="139094" cy="13394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5" name="Oval 12"/>
              <p:cNvSpPr>
                <a:spLocks noChangeArrowheads="1"/>
              </p:cNvSpPr>
              <p:nvPr/>
            </p:nvSpPr>
            <p:spPr bwMode="auto">
              <a:xfrm>
                <a:off x="6215889" y="3324636"/>
                <a:ext cx="140303" cy="13394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16" name="Freeform 13"/>
              <p:cNvSpPr>
                <a:spLocks noEditPoints="1"/>
              </p:cNvSpPr>
              <p:nvPr/>
            </p:nvSpPr>
            <p:spPr bwMode="auto">
              <a:xfrm>
                <a:off x="5599039" y="2671224"/>
                <a:ext cx="925276" cy="604494"/>
              </a:xfrm>
              <a:custGeom>
                <a:avLst/>
                <a:gdLst>
                  <a:gd name="T0" fmla="*/ 383 w 390"/>
                  <a:gd name="T1" fmla="*/ 64 h 265"/>
                  <a:gd name="T2" fmla="*/ 364 w 390"/>
                  <a:gd name="T3" fmla="*/ 57 h 265"/>
                  <a:gd name="T4" fmla="*/ 105 w 390"/>
                  <a:gd name="T5" fmla="*/ 57 h 265"/>
                  <a:gd name="T6" fmla="*/ 102 w 390"/>
                  <a:gd name="T7" fmla="*/ 44 h 265"/>
                  <a:gd name="T8" fmla="*/ 61 w 390"/>
                  <a:gd name="T9" fmla="*/ 0 h 265"/>
                  <a:gd name="T10" fmla="*/ 0 w 390"/>
                  <a:gd name="T11" fmla="*/ 0 h 265"/>
                  <a:gd name="T12" fmla="*/ 14 w 390"/>
                  <a:gd name="T13" fmla="*/ 28 h 265"/>
                  <a:gd name="T14" fmla="*/ 62 w 390"/>
                  <a:gd name="T15" fmla="*/ 28 h 265"/>
                  <a:gd name="T16" fmla="*/ 75 w 390"/>
                  <a:gd name="T17" fmla="*/ 44 h 265"/>
                  <a:gd name="T18" fmla="*/ 116 w 390"/>
                  <a:gd name="T19" fmla="*/ 242 h 265"/>
                  <a:gd name="T20" fmla="*/ 163 w 390"/>
                  <a:gd name="T21" fmla="*/ 265 h 265"/>
                  <a:gd name="T22" fmla="*/ 327 w 390"/>
                  <a:gd name="T23" fmla="*/ 265 h 265"/>
                  <a:gd name="T24" fmla="*/ 352 w 390"/>
                  <a:gd name="T25" fmla="*/ 239 h 265"/>
                  <a:gd name="T26" fmla="*/ 166 w 390"/>
                  <a:gd name="T27" fmla="*/ 239 h 265"/>
                  <a:gd name="T28" fmla="*/ 138 w 390"/>
                  <a:gd name="T29" fmla="*/ 213 h 265"/>
                  <a:gd name="T30" fmla="*/ 130 w 390"/>
                  <a:gd name="T31" fmla="*/ 172 h 265"/>
                  <a:gd name="T32" fmla="*/ 362 w 390"/>
                  <a:gd name="T33" fmla="*/ 172 h 265"/>
                  <a:gd name="T34" fmla="*/ 362 w 390"/>
                  <a:gd name="T35" fmla="*/ 172 h 265"/>
                  <a:gd name="T36" fmla="*/ 382 w 390"/>
                  <a:gd name="T37" fmla="*/ 153 h 265"/>
                  <a:gd name="T38" fmla="*/ 390 w 390"/>
                  <a:gd name="T39" fmla="*/ 81 h 265"/>
                  <a:gd name="T40" fmla="*/ 383 w 390"/>
                  <a:gd name="T41" fmla="*/ 64 h 265"/>
                  <a:gd name="T42" fmla="*/ 356 w 390"/>
                  <a:gd name="T43" fmla="*/ 143 h 265"/>
                  <a:gd name="T44" fmla="*/ 123 w 390"/>
                  <a:gd name="T45" fmla="*/ 143 h 265"/>
                  <a:gd name="T46" fmla="*/ 112 w 390"/>
                  <a:gd name="T47" fmla="*/ 90 h 265"/>
                  <a:gd name="T48" fmla="*/ 362 w 390"/>
                  <a:gd name="T49" fmla="*/ 90 h 265"/>
                  <a:gd name="T50" fmla="*/ 356 w 390"/>
                  <a:gd name="T51" fmla="*/ 14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0" h="265">
                    <a:moveTo>
                      <a:pt x="383" y="64"/>
                    </a:moveTo>
                    <a:cubicBezTo>
                      <a:pt x="377" y="57"/>
                      <a:pt x="364" y="57"/>
                      <a:pt x="36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96" y="0"/>
                      <a:pt x="61" y="0"/>
                    </a:cubicBezTo>
                    <a:cubicBezTo>
                      <a:pt x="26" y="0"/>
                      <a:pt x="0" y="0"/>
                      <a:pt x="0" y="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73" y="25"/>
                      <a:pt x="75" y="44"/>
                    </a:cubicBezTo>
                    <a:cubicBezTo>
                      <a:pt x="116" y="242"/>
                      <a:pt x="116" y="242"/>
                      <a:pt x="116" y="242"/>
                    </a:cubicBezTo>
                    <a:cubicBezTo>
                      <a:pt x="116" y="242"/>
                      <a:pt x="123" y="265"/>
                      <a:pt x="163" y="265"/>
                    </a:cubicBezTo>
                    <a:cubicBezTo>
                      <a:pt x="163" y="265"/>
                      <a:pt x="304" y="265"/>
                      <a:pt x="327" y="265"/>
                    </a:cubicBezTo>
                    <a:cubicBezTo>
                      <a:pt x="350" y="265"/>
                      <a:pt x="352" y="239"/>
                      <a:pt x="352" y="239"/>
                    </a:cubicBezTo>
                    <a:cubicBezTo>
                      <a:pt x="166" y="239"/>
                      <a:pt x="166" y="239"/>
                      <a:pt x="166" y="239"/>
                    </a:cubicBezTo>
                    <a:cubicBezTo>
                      <a:pt x="166" y="239"/>
                      <a:pt x="142" y="241"/>
                      <a:pt x="138" y="213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72" y="171"/>
                      <a:pt x="381" y="163"/>
                      <a:pt x="382" y="153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0" y="74"/>
                      <a:pt x="390" y="70"/>
                      <a:pt x="383" y="64"/>
                    </a:cubicBezTo>
                    <a:close/>
                    <a:moveTo>
                      <a:pt x="356" y="143"/>
                    </a:move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362" y="90"/>
                      <a:pt x="362" y="90"/>
                      <a:pt x="362" y="90"/>
                    </a:cubicBezTo>
                    <a:lnTo>
                      <a:pt x="356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sp>
          <p:nvSpPr>
            <p:cNvPr id="110" name="Shape 3659"/>
            <p:cNvSpPr/>
            <p:nvPr/>
          </p:nvSpPr>
          <p:spPr>
            <a:xfrm>
              <a:off x="6738903" y="4593180"/>
              <a:ext cx="488071" cy="44365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440" extrusionOk="0">
                  <a:moveTo>
                    <a:pt x="20097" y="14373"/>
                  </a:moveTo>
                  <a:lnTo>
                    <a:pt x="15990" y="12571"/>
                  </a:lnTo>
                  <a:lnTo>
                    <a:pt x="16463" y="14008"/>
                  </a:lnTo>
                  <a:cubicBezTo>
                    <a:pt x="16439" y="15532"/>
                    <a:pt x="13726" y="16745"/>
                    <a:pt x="10496" y="16745"/>
                  </a:cubicBezTo>
                  <a:cubicBezTo>
                    <a:pt x="7268" y="16745"/>
                    <a:pt x="4553" y="15532"/>
                    <a:pt x="4529" y="14008"/>
                  </a:cubicBezTo>
                  <a:lnTo>
                    <a:pt x="5002" y="12571"/>
                  </a:lnTo>
                  <a:lnTo>
                    <a:pt x="895" y="14373"/>
                  </a:lnTo>
                  <a:cubicBezTo>
                    <a:pt x="-255" y="14878"/>
                    <a:pt x="-304" y="15814"/>
                    <a:pt x="789" y="16451"/>
                  </a:cubicBezTo>
                  <a:lnTo>
                    <a:pt x="8511" y="20962"/>
                  </a:lnTo>
                  <a:cubicBezTo>
                    <a:pt x="9602" y="21600"/>
                    <a:pt x="11390" y="21600"/>
                    <a:pt x="12481" y="20962"/>
                  </a:cubicBezTo>
                  <a:lnTo>
                    <a:pt x="20205" y="16451"/>
                  </a:lnTo>
                  <a:cubicBezTo>
                    <a:pt x="21296" y="15814"/>
                    <a:pt x="21247" y="14878"/>
                    <a:pt x="20097" y="14373"/>
                  </a:cubicBezTo>
                  <a:close/>
                  <a:moveTo>
                    <a:pt x="10496" y="5209"/>
                  </a:moveTo>
                  <a:cubicBezTo>
                    <a:pt x="11724" y="5209"/>
                    <a:pt x="12866" y="4796"/>
                    <a:pt x="13199" y="4152"/>
                  </a:cubicBezTo>
                  <a:cubicBezTo>
                    <a:pt x="12739" y="2744"/>
                    <a:pt x="12343" y="1535"/>
                    <a:pt x="12094" y="773"/>
                  </a:cubicBezTo>
                  <a:cubicBezTo>
                    <a:pt x="11927" y="264"/>
                    <a:pt x="11175" y="0"/>
                    <a:pt x="10496" y="0"/>
                  </a:cubicBezTo>
                  <a:cubicBezTo>
                    <a:pt x="9817" y="0"/>
                    <a:pt x="9065" y="264"/>
                    <a:pt x="8898" y="773"/>
                  </a:cubicBezTo>
                  <a:cubicBezTo>
                    <a:pt x="8649" y="1535"/>
                    <a:pt x="8253" y="2744"/>
                    <a:pt x="7792" y="4152"/>
                  </a:cubicBezTo>
                  <a:cubicBezTo>
                    <a:pt x="8126" y="4796"/>
                    <a:pt x="9268" y="5209"/>
                    <a:pt x="10496" y="5209"/>
                  </a:cubicBezTo>
                  <a:close/>
                  <a:moveTo>
                    <a:pt x="10496" y="13197"/>
                  </a:moveTo>
                  <a:cubicBezTo>
                    <a:pt x="13109" y="13197"/>
                    <a:pt x="15296" y="12229"/>
                    <a:pt x="15429" y="10966"/>
                  </a:cubicBezTo>
                  <a:cubicBezTo>
                    <a:pt x="15041" y="9779"/>
                    <a:pt x="14617" y="8484"/>
                    <a:pt x="14201" y="7211"/>
                  </a:cubicBezTo>
                  <a:cubicBezTo>
                    <a:pt x="13911" y="8118"/>
                    <a:pt x="12316" y="8759"/>
                    <a:pt x="10496" y="8759"/>
                  </a:cubicBezTo>
                  <a:cubicBezTo>
                    <a:pt x="8678" y="8759"/>
                    <a:pt x="7081" y="8118"/>
                    <a:pt x="6791" y="7211"/>
                  </a:cubicBezTo>
                  <a:cubicBezTo>
                    <a:pt x="6375" y="8484"/>
                    <a:pt x="5951" y="9779"/>
                    <a:pt x="5563" y="10966"/>
                  </a:cubicBezTo>
                  <a:cubicBezTo>
                    <a:pt x="5696" y="12229"/>
                    <a:pt x="7883" y="13197"/>
                    <a:pt x="10496" y="1319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1" name="Freeform 110"/>
            <p:cNvSpPr>
              <a:spLocks noChangeAspect="1" noChangeArrowheads="1"/>
            </p:cNvSpPr>
            <p:nvPr/>
          </p:nvSpPr>
          <p:spPr bwMode="auto">
            <a:xfrm>
              <a:off x="4939898" y="2673928"/>
              <a:ext cx="401199" cy="480175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112" name="Freeform 101"/>
            <p:cNvSpPr>
              <a:spLocks noEditPoints="1"/>
            </p:cNvSpPr>
            <p:nvPr/>
          </p:nvSpPr>
          <p:spPr bwMode="auto">
            <a:xfrm>
              <a:off x="6850700" y="2769413"/>
              <a:ext cx="432030" cy="399699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13" name="AutoShape 91"/>
            <p:cNvSpPr>
              <a:spLocks noChangeAspect="1"/>
            </p:cNvSpPr>
            <p:nvPr/>
          </p:nvSpPr>
          <p:spPr bwMode="auto">
            <a:xfrm>
              <a:off x="4853171" y="4511868"/>
              <a:ext cx="358909" cy="394902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639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/>
      <p:bldP spid="103" grpId="0" animBg="1"/>
      <p:bldP spid="104" grpId="0" animBg="1"/>
      <p:bldP spid="105" grpId="0" animBg="1"/>
      <p:bldP spid="106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4389635" y="1995791"/>
            <a:ext cx="3412729" cy="3412729"/>
            <a:chOff x="4389635" y="1995791"/>
            <a:chExt cx="3412729" cy="3412729"/>
          </a:xfrm>
        </p:grpSpPr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6146979" y="3753135"/>
              <a:ext cx="1655385" cy="1655385"/>
            </a:xfrm>
            <a:custGeom>
              <a:avLst/>
              <a:gdLst>
                <a:gd name="T0" fmla="*/ 0 w 961"/>
                <a:gd name="T1" fmla="*/ 630 h 961"/>
                <a:gd name="T2" fmla="*/ 0 w 961"/>
                <a:gd name="T3" fmla="*/ 961 h 961"/>
                <a:gd name="T4" fmla="*/ 961 w 961"/>
                <a:gd name="T5" fmla="*/ 0 h 961"/>
                <a:gd name="T6" fmla="*/ 630 w 961"/>
                <a:gd name="T7" fmla="*/ 0 h 961"/>
                <a:gd name="T8" fmla="*/ 0 w 961"/>
                <a:gd name="T9" fmla="*/ 63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1" h="961">
                  <a:moveTo>
                    <a:pt x="0" y="630"/>
                  </a:moveTo>
                  <a:cubicBezTo>
                    <a:pt x="0" y="961"/>
                    <a:pt x="0" y="961"/>
                    <a:pt x="0" y="961"/>
                  </a:cubicBezTo>
                  <a:cubicBezTo>
                    <a:pt x="524" y="946"/>
                    <a:pt x="946" y="524"/>
                    <a:pt x="961" y="0"/>
                  </a:cubicBezTo>
                  <a:cubicBezTo>
                    <a:pt x="630" y="0"/>
                    <a:pt x="630" y="0"/>
                    <a:pt x="630" y="0"/>
                  </a:cubicBezTo>
                  <a:cubicBezTo>
                    <a:pt x="615" y="341"/>
                    <a:pt x="341" y="615"/>
                    <a:pt x="0" y="63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/>
            <p:cNvSpPr>
              <a:spLocks/>
            </p:cNvSpPr>
            <p:nvPr/>
          </p:nvSpPr>
          <p:spPr bwMode="auto">
            <a:xfrm>
              <a:off x="6146979" y="1995791"/>
              <a:ext cx="1655385" cy="1655385"/>
            </a:xfrm>
            <a:custGeom>
              <a:avLst/>
              <a:gdLst>
                <a:gd name="T0" fmla="*/ 630 w 961"/>
                <a:gd name="T1" fmla="*/ 961 h 961"/>
                <a:gd name="T2" fmla="*/ 961 w 961"/>
                <a:gd name="T3" fmla="*/ 961 h 961"/>
                <a:gd name="T4" fmla="*/ 0 w 961"/>
                <a:gd name="T5" fmla="*/ 0 h 961"/>
                <a:gd name="T6" fmla="*/ 0 w 961"/>
                <a:gd name="T7" fmla="*/ 331 h 961"/>
                <a:gd name="T8" fmla="*/ 630 w 961"/>
                <a:gd name="T9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1" h="961">
                  <a:moveTo>
                    <a:pt x="630" y="961"/>
                  </a:moveTo>
                  <a:cubicBezTo>
                    <a:pt x="961" y="961"/>
                    <a:pt x="961" y="961"/>
                    <a:pt x="961" y="961"/>
                  </a:cubicBezTo>
                  <a:cubicBezTo>
                    <a:pt x="946" y="437"/>
                    <a:pt x="524" y="15"/>
                    <a:pt x="0" y="0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341" y="346"/>
                    <a:pt x="615" y="620"/>
                    <a:pt x="630" y="9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7"/>
            <p:cNvSpPr>
              <a:spLocks/>
            </p:cNvSpPr>
            <p:nvPr/>
          </p:nvSpPr>
          <p:spPr bwMode="auto">
            <a:xfrm>
              <a:off x="4389635" y="1995791"/>
              <a:ext cx="1655385" cy="1655385"/>
            </a:xfrm>
            <a:custGeom>
              <a:avLst/>
              <a:gdLst>
                <a:gd name="T0" fmla="*/ 961 w 961"/>
                <a:gd name="T1" fmla="*/ 331 h 961"/>
                <a:gd name="T2" fmla="*/ 961 w 961"/>
                <a:gd name="T3" fmla="*/ 0 h 961"/>
                <a:gd name="T4" fmla="*/ 0 w 961"/>
                <a:gd name="T5" fmla="*/ 961 h 961"/>
                <a:gd name="T6" fmla="*/ 331 w 961"/>
                <a:gd name="T7" fmla="*/ 961 h 961"/>
                <a:gd name="T8" fmla="*/ 961 w 961"/>
                <a:gd name="T9" fmla="*/ 33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1" h="961">
                  <a:moveTo>
                    <a:pt x="961" y="331"/>
                  </a:moveTo>
                  <a:cubicBezTo>
                    <a:pt x="961" y="0"/>
                    <a:pt x="961" y="0"/>
                    <a:pt x="961" y="0"/>
                  </a:cubicBezTo>
                  <a:cubicBezTo>
                    <a:pt x="437" y="15"/>
                    <a:pt x="15" y="437"/>
                    <a:pt x="0" y="961"/>
                  </a:cubicBezTo>
                  <a:cubicBezTo>
                    <a:pt x="331" y="961"/>
                    <a:pt x="331" y="961"/>
                    <a:pt x="331" y="961"/>
                  </a:cubicBezTo>
                  <a:cubicBezTo>
                    <a:pt x="346" y="620"/>
                    <a:pt x="620" y="346"/>
                    <a:pt x="961" y="331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8"/>
            <p:cNvSpPr>
              <a:spLocks/>
            </p:cNvSpPr>
            <p:nvPr/>
          </p:nvSpPr>
          <p:spPr bwMode="auto">
            <a:xfrm>
              <a:off x="4389635" y="3753135"/>
              <a:ext cx="1655385" cy="1655385"/>
            </a:xfrm>
            <a:custGeom>
              <a:avLst/>
              <a:gdLst>
                <a:gd name="T0" fmla="*/ 331 w 961"/>
                <a:gd name="T1" fmla="*/ 0 h 961"/>
                <a:gd name="T2" fmla="*/ 0 w 961"/>
                <a:gd name="T3" fmla="*/ 0 h 961"/>
                <a:gd name="T4" fmla="*/ 961 w 961"/>
                <a:gd name="T5" fmla="*/ 961 h 961"/>
                <a:gd name="T6" fmla="*/ 961 w 961"/>
                <a:gd name="T7" fmla="*/ 630 h 961"/>
                <a:gd name="T8" fmla="*/ 331 w 961"/>
                <a:gd name="T9" fmla="*/ 0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1" h="961">
                  <a:moveTo>
                    <a:pt x="3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" y="524"/>
                    <a:pt x="437" y="946"/>
                    <a:pt x="961" y="961"/>
                  </a:cubicBezTo>
                  <a:cubicBezTo>
                    <a:pt x="961" y="630"/>
                    <a:pt x="961" y="630"/>
                    <a:pt x="961" y="630"/>
                  </a:cubicBezTo>
                  <a:cubicBezTo>
                    <a:pt x="620" y="615"/>
                    <a:pt x="346" y="341"/>
                    <a:pt x="331" y="0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5371726" y="3141861"/>
              <a:ext cx="1485287" cy="1147335"/>
              <a:chOff x="5059339" y="4704186"/>
              <a:chExt cx="1660525" cy="1282700"/>
            </a:xfrm>
          </p:grpSpPr>
          <p:sp>
            <p:nvSpPr>
              <p:cNvPr id="105" name="Freeform 29"/>
              <p:cNvSpPr>
                <a:spLocks noEditPoints="1"/>
              </p:cNvSpPr>
              <p:nvPr/>
            </p:nvSpPr>
            <p:spPr bwMode="auto">
              <a:xfrm>
                <a:off x="5059339" y="4704186"/>
                <a:ext cx="1660525" cy="895350"/>
              </a:xfrm>
              <a:custGeom>
                <a:avLst/>
                <a:gdLst>
                  <a:gd name="T0" fmla="*/ 862 w 1061"/>
                  <a:gd name="T1" fmla="*/ 572 h 572"/>
                  <a:gd name="T2" fmla="*/ 320 w 1061"/>
                  <a:gd name="T3" fmla="*/ 572 h 572"/>
                  <a:gd name="T4" fmla="*/ 290 w 1061"/>
                  <a:gd name="T5" fmla="*/ 548 h 572"/>
                  <a:gd name="T6" fmla="*/ 176 w 1061"/>
                  <a:gd name="T7" fmla="*/ 186 h 572"/>
                  <a:gd name="T8" fmla="*/ 16 w 1061"/>
                  <a:gd name="T9" fmla="*/ 58 h 572"/>
                  <a:gd name="T10" fmla="*/ 11 w 1061"/>
                  <a:gd name="T11" fmla="*/ 14 h 572"/>
                  <a:gd name="T12" fmla="*/ 55 w 1061"/>
                  <a:gd name="T13" fmla="*/ 17 h 572"/>
                  <a:gd name="T14" fmla="*/ 205 w 1061"/>
                  <a:gd name="T15" fmla="*/ 144 h 572"/>
                  <a:gd name="T16" fmla="*/ 1028 w 1061"/>
                  <a:gd name="T17" fmla="*/ 144 h 572"/>
                  <a:gd name="T18" fmla="*/ 1054 w 1061"/>
                  <a:gd name="T19" fmla="*/ 150 h 572"/>
                  <a:gd name="T20" fmla="*/ 1057 w 1061"/>
                  <a:gd name="T21" fmla="*/ 176 h 572"/>
                  <a:gd name="T22" fmla="*/ 891 w 1061"/>
                  <a:gd name="T23" fmla="*/ 553 h 572"/>
                  <a:gd name="T24" fmla="*/ 862 w 1061"/>
                  <a:gd name="T25" fmla="*/ 572 h 572"/>
                  <a:gd name="T26" fmla="*/ 343 w 1061"/>
                  <a:gd name="T27" fmla="*/ 501 h 572"/>
                  <a:gd name="T28" fmla="*/ 842 w 1061"/>
                  <a:gd name="T29" fmla="*/ 501 h 572"/>
                  <a:gd name="T30" fmla="*/ 980 w 1061"/>
                  <a:gd name="T31" fmla="*/ 180 h 572"/>
                  <a:gd name="T32" fmla="*/ 244 w 1061"/>
                  <a:gd name="T33" fmla="*/ 180 h 572"/>
                  <a:gd name="T34" fmla="*/ 343 w 1061"/>
                  <a:gd name="T35" fmla="*/ 50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1" h="572">
                    <a:moveTo>
                      <a:pt x="862" y="572"/>
                    </a:moveTo>
                    <a:cubicBezTo>
                      <a:pt x="320" y="572"/>
                      <a:pt x="320" y="572"/>
                      <a:pt x="320" y="572"/>
                    </a:cubicBezTo>
                    <a:cubicBezTo>
                      <a:pt x="307" y="572"/>
                      <a:pt x="295" y="561"/>
                      <a:pt x="290" y="548"/>
                    </a:cubicBezTo>
                    <a:cubicBezTo>
                      <a:pt x="176" y="186"/>
                      <a:pt x="176" y="186"/>
                      <a:pt x="176" y="186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2" y="48"/>
                      <a:pt x="0" y="28"/>
                      <a:pt x="11" y="14"/>
                    </a:cubicBezTo>
                    <a:cubicBezTo>
                      <a:pt x="21" y="0"/>
                      <a:pt x="41" y="6"/>
                      <a:pt x="55" y="17"/>
                    </a:cubicBezTo>
                    <a:cubicBezTo>
                      <a:pt x="205" y="144"/>
                      <a:pt x="205" y="144"/>
                      <a:pt x="205" y="144"/>
                    </a:cubicBezTo>
                    <a:cubicBezTo>
                      <a:pt x="1028" y="144"/>
                      <a:pt x="1028" y="144"/>
                      <a:pt x="1028" y="144"/>
                    </a:cubicBezTo>
                    <a:cubicBezTo>
                      <a:pt x="1039" y="144"/>
                      <a:pt x="1049" y="141"/>
                      <a:pt x="1054" y="150"/>
                    </a:cubicBezTo>
                    <a:cubicBezTo>
                      <a:pt x="1060" y="159"/>
                      <a:pt x="1061" y="166"/>
                      <a:pt x="1057" y="176"/>
                    </a:cubicBezTo>
                    <a:cubicBezTo>
                      <a:pt x="891" y="553"/>
                      <a:pt x="891" y="553"/>
                      <a:pt x="891" y="553"/>
                    </a:cubicBezTo>
                    <a:cubicBezTo>
                      <a:pt x="886" y="565"/>
                      <a:pt x="874" y="572"/>
                      <a:pt x="862" y="572"/>
                    </a:cubicBezTo>
                    <a:close/>
                    <a:moveTo>
                      <a:pt x="343" y="501"/>
                    </a:moveTo>
                    <a:cubicBezTo>
                      <a:pt x="842" y="501"/>
                      <a:pt x="842" y="501"/>
                      <a:pt x="842" y="501"/>
                    </a:cubicBezTo>
                    <a:cubicBezTo>
                      <a:pt x="980" y="180"/>
                      <a:pt x="980" y="180"/>
                      <a:pt x="980" y="180"/>
                    </a:cubicBezTo>
                    <a:cubicBezTo>
                      <a:pt x="244" y="180"/>
                      <a:pt x="244" y="180"/>
                      <a:pt x="244" y="180"/>
                    </a:cubicBezTo>
                    <a:lnTo>
                      <a:pt x="343" y="50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30"/>
              <p:cNvSpPr>
                <a:spLocks/>
              </p:cNvSpPr>
              <p:nvPr/>
            </p:nvSpPr>
            <p:spPr bwMode="auto">
              <a:xfrm>
                <a:off x="5599089" y="4926436"/>
                <a:ext cx="153987" cy="641350"/>
              </a:xfrm>
              <a:custGeom>
                <a:avLst/>
                <a:gdLst>
                  <a:gd name="T0" fmla="*/ 81 w 98"/>
                  <a:gd name="T1" fmla="*/ 410 h 410"/>
                  <a:gd name="T2" fmla="*/ 65 w 98"/>
                  <a:gd name="T3" fmla="*/ 397 h 410"/>
                  <a:gd name="T4" fmla="*/ 1 w 98"/>
                  <a:gd name="T5" fmla="*/ 20 h 410"/>
                  <a:gd name="T6" fmla="*/ 14 w 98"/>
                  <a:gd name="T7" fmla="*/ 1 h 410"/>
                  <a:gd name="T8" fmla="*/ 32 w 98"/>
                  <a:gd name="T9" fmla="*/ 14 h 410"/>
                  <a:gd name="T10" fmla="*/ 96 w 98"/>
                  <a:gd name="T11" fmla="*/ 392 h 410"/>
                  <a:gd name="T12" fmla="*/ 84 w 98"/>
                  <a:gd name="T13" fmla="*/ 410 h 410"/>
                  <a:gd name="T14" fmla="*/ 81 w 98"/>
                  <a:gd name="T15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410">
                    <a:moveTo>
                      <a:pt x="81" y="410"/>
                    </a:moveTo>
                    <a:cubicBezTo>
                      <a:pt x="73" y="410"/>
                      <a:pt x="67" y="405"/>
                      <a:pt x="65" y="397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11"/>
                      <a:pt x="5" y="3"/>
                      <a:pt x="14" y="1"/>
                    </a:cubicBezTo>
                    <a:cubicBezTo>
                      <a:pt x="22" y="0"/>
                      <a:pt x="30" y="6"/>
                      <a:pt x="32" y="14"/>
                    </a:cubicBezTo>
                    <a:cubicBezTo>
                      <a:pt x="96" y="392"/>
                      <a:pt x="96" y="392"/>
                      <a:pt x="96" y="392"/>
                    </a:cubicBezTo>
                    <a:cubicBezTo>
                      <a:pt x="98" y="400"/>
                      <a:pt x="92" y="408"/>
                      <a:pt x="84" y="410"/>
                    </a:cubicBezTo>
                    <a:cubicBezTo>
                      <a:pt x="83" y="410"/>
                      <a:pt x="82" y="410"/>
                      <a:pt x="81" y="41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31"/>
              <p:cNvSpPr>
                <a:spLocks/>
              </p:cNvSpPr>
              <p:nvPr/>
            </p:nvSpPr>
            <p:spPr bwMode="auto">
              <a:xfrm>
                <a:off x="5843564" y="4926436"/>
                <a:ext cx="122237" cy="641350"/>
              </a:xfrm>
              <a:custGeom>
                <a:avLst/>
                <a:gdLst>
                  <a:gd name="T0" fmla="*/ 62 w 78"/>
                  <a:gd name="T1" fmla="*/ 410 h 410"/>
                  <a:gd name="T2" fmla="*/ 46 w 78"/>
                  <a:gd name="T3" fmla="*/ 396 h 410"/>
                  <a:gd name="T4" fmla="*/ 1 w 78"/>
                  <a:gd name="T5" fmla="*/ 19 h 410"/>
                  <a:gd name="T6" fmla="*/ 15 w 78"/>
                  <a:gd name="T7" fmla="*/ 1 h 410"/>
                  <a:gd name="T8" fmla="*/ 32 w 78"/>
                  <a:gd name="T9" fmla="*/ 15 h 410"/>
                  <a:gd name="T10" fmla="*/ 77 w 78"/>
                  <a:gd name="T11" fmla="*/ 392 h 410"/>
                  <a:gd name="T12" fmla="*/ 64 w 78"/>
                  <a:gd name="T13" fmla="*/ 410 h 410"/>
                  <a:gd name="T14" fmla="*/ 62 w 78"/>
                  <a:gd name="T15" fmla="*/ 41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410">
                    <a:moveTo>
                      <a:pt x="62" y="410"/>
                    </a:moveTo>
                    <a:cubicBezTo>
                      <a:pt x="54" y="410"/>
                      <a:pt x="47" y="404"/>
                      <a:pt x="46" y="396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0"/>
                      <a:pt x="6" y="2"/>
                      <a:pt x="15" y="1"/>
                    </a:cubicBezTo>
                    <a:cubicBezTo>
                      <a:pt x="23" y="0"/>
                      <a:pt x="31" y="6"/>
                      <a:pt x="32" y="15"/>
                    </a:cubicBezTo>
                    <a:cubicBezTo>
                      <a:pt x="77" y="392"/>
                      <a:pt x="77" y="392"/>
                      <a:pt x="77" y="392"/>
                    </a:cubicBezTo>
                    <a:cubicBezTo>
                      <a:pt x="78" y="401"/>
                      <a:pt x="72" y="409"/>
                      <a:pt x="64" y="410"/>
                    </a:cubicBezTo>
                    <a:cubicBezTo>
                      <a:pt x="63" y="410"/>
                      <a:pt x="62" y="410"/>
                      <a:pt x="62" y="410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32"/>
              <p:cNvSpPr>
                <a:spLocks/>
              </p:cNvSpPr>
              <p:nvPr/>
            </p:nvSpPr>
            <p:spPr bwMode="auto">
              <a:xfrm>
                <a:off x="6089627" y="4932786"/>
                <a:ext cx="109537" cy="628650"/>
              </a:xfrm>
              <a:custGeom>
                <a:avLst/>
                <a:gdLst>
                  <a:gd name="T0" fmla="*/ 16 w 70"/>
                  <a:gd name="T1" fmla="*/ 402 h 402"/>
                  <a:gd name="T2" fmla="*/ 15 w 70"/>
                  <a:gd name="T3" fmla="*/ 402 h 402"/>
                  <a:gd name="T4" fmla="*/ 1 w 70"/>
                  <a:gd name="T5" fmla="*/ 385 h 402"/>
                  <a:gd name="T6" fmla="*/ 38 w 70"/>
                  <a:gd name="T7" fmla="*/ 15 h 402"/>
                  <a:gd name="T8" fmla="*/ 55 w 70"/>
                  <a:gd name="T9" fmla="*/ 1 h 402"/>
                  <a:gd name="T10" fmla="*/ 69 w 70"/>
                  <a:gd name="T11" fmla="*/ 18 h 402"/>
                  <a:gd name="T12" fmla="*/ 32 w 70"/>
                  <a:gd name="T13" fmla="*/ 388 h 402"/>
                  <a:gd name="T14" fmla="*/ 16 w 70"/>
                  <a:gd name="T15" fmla="*/ 402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" h="402">
                    <a:moveTo>
                      <a:pt x="16" y="402"/>
                    </a:moveTo>
                    <a:cubicBezTo>
                      <a:pt x="16" y="402"/>
                      <a:pt x="15" y="402"/>
                      <a:pt x="15" y="402"/>
                    </a:cubicBezTo>
                    <a:cubicBezTo>
                      <a:pt x="6" y="401"/>
                      <a:pt x="0" y="393"/>
                      <a:pt x="1" y="38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9" y="7"/>
                      <a:pt x="47" y="0"/>
                      <a:pt x="55" y="1"/>
                    </a:cubicBezTo>
                    <a:cubicBezTo>
                      <a:pt x="64" y="2"/>
                      <a:pt x="70" y="10"/>
                      <a:pt x="69" y="18"/>
                    </a:cubicBezTo>
                    <a:cubicBezTo>
                      <a:pt x="32" y="388"/>
                      <a:pt x="32" y="388"/>
                      <a:pt x="32" y="388"/>
                    </a:cubicBezTo>
                    <a:cubicBezTo>
                      <a:pt x="31" y="396"/>
                      <a:pt x="24" y="402"/>
                      <a:pt x="16" y="402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Freeform 33"/>
              <p:cNvSpPr>
                <a:spLocks/>
              </p:cNvSpPr>
              <p:nvPr/>
            </p:nvSpPr>
            <p:spPr bwMode="auto">
              <a:xfrm>
                <a:off x="6238852" y="4943898"/>
                <a:ext cx="271462" cy="614362"/>
              </a:xfrm>
              <a:custGeom>
                <a:avLst/>
                <a:gdLst>
                  <a:gd name="T0" fmla="*/ 18 w 173"/>
                  <a:gd name="T1" fmla="*/ 393 h 393"/>
                  <a:gd name="T2" fmla="*/ 12 w 173"/>
                  <a:gd name="T3" fmla="*/ 392 h 393"/>
                  <a:gd name="T4" fmla="*/ 3 w 173"/>
                  <a:gd name="T5" fmla="*/ 372 h 393"/>
                  <a:gd name="T6" fmla="*/ 140 w 173"/>
                  <a:gd name="T7" fmla="*/ 12 h 393"/>
                  <a:gd name="T8" fmla="*/ 160 w 173"/>
                  <a:gd name="T9" fmla="*/ 3 h 393"/>
                  <a:gd name="T10" fmla="*/ 169 w 173"/>
                  <a:gd name="T11" fmla="*/ 23 h 393"/>
                  <a:gd name="T12" fmla="*/ 33 w 173"/>
                  <a:gd name="T13" fmla="*/ 383 h 393"/>
                  <a:gd name="T14" fmla="*/ 18 w 173"/>
                  <a:gd name="T15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393">
                    <a:moveTo>
                      <a:pt x="18" y="393"/>
                    </a:moveTo>
                    <a:cubicBezTo>
                      <a:pt x="16" y="393"/>
                      <a:pt x="14" y="393"/>
                      <a:pt x="12" y="392"/>
                    </a:cubicBezTo>
                    <a:cubicBezTo>
                      <a:pt x="4" y="389"/>
                      <a:pt x="0" y="380"/>
                      <a:pt x="3" y="372"/>
                    </a:cubicBezTo>
                    <a:cubicBezTo>
                      <a:pt x="140" y="12"/>
                      <a:pt x="140" y="12"/>
                      <a:pt x="140" y="12"/>
                    </a:cubicBezTo>
                    <a:cubicBezTo>
                      <a:pt x="143" y="4"/>
                      <a:pt x="152" y="0"/>
                      <a:pt x="160" y="3"/>
                    </a:cubicBezTo>
                    <a:cubicBezTo>
                      <a:pt x="169" y="6"/>
                      <a:pt x="173" y="15"/>
                      <a:pt x="169" y="23"/>
                    </a:cubicBezTo>
                    <a:cubicBezTo>
                      <a:pt x="33" y="383"/>
                      <a:pt x="33" y="383"/>
                      <a:pt x="33" y="383"/>
                    </a:cubicBezTo>
                    <a:cubicBezTo>
                      <a:pt x="30" y="389"/>
                      <a:pt x="24" y="393"/>
                      <a:pt x="18" y="393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34"/>
              <p:cNvSpPr>
                <a:spLocks/>
              </p:cNvSpPr>
              <p:nvPr/>
            </p:nvSpPr>
            <p:spPr bwMode="auto">
              <a:xfrm>
                <a:off x="5405414" y="5097886"/>
                <a:ext cx="1223962" cy="55562"/>
              </a:xfrm>
              <a:custGeom>
                <a:avLst/>
                <a:gdLst>
                  <a:gd name="T0" fmla="*/ 766 w 782"/>
                  <a:gd name="T1" fmla="*/ 36 h 36"/>
                  <a:gd name="T2" fmla="*/ 15 w 782"/>
                  <a:gd name="T3" fmla="*/ 36 h 36"/>
                  <a:gd name="T4" fmla="*/ 0 w 782"/>
                  <a:gd name="T5" fmla="*/ 18 h 36"/>
                  <a:gd name="T6" fmla="*/ 15 w 782"/>
                  <a:gd name="T7" fmla="*/ 0 h 36"/>
                  <a:gd name="T8" fmla="*/ 766 w 782"/>
                  <a:gd name="T9" fmla="*/ 0 h 36"/>
                  <a:gd name="T10" fmla="*/ 782 w 782"/>
                  <a:gd name="T11" fmla="*/ 18 h 36"/>
                  <a:gd name="T12" fmla="*/ 766 w 78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2" h="36">
                    <a:moveTo>
                      <a:pt x="766" y="36"/>
                    </a:moveTo>
                    <a:cubicBezTo>
                      <a:pt x="15" y="36"/>
                      <a:pt x="15" y="36"/>
                      <a:pt x="15" y="36"/>
                    </a:cubicBezTo>
                    <a:cubicBezTo>
                      <a:pt x="7" y="36"/>
                      <a:pt x="0" y="27"/>
                      <a:pt x="0" y="18"/>
                    </a:cubicBezTo>
                    <a:cubicBezTo>
                      <a:pt x="0" y="9"/>
                      <a:pt x="7" y="0"/>
                      <a:pt x="15" y="0"/>
                    </a:cubicBezTo>
                    <a:cubicBezTo>
                      <a:pt x="766" y="0"/>
                      <a:pt x="766" y="0"/>
                      <a:pt x="766" y="0"/>
                    </a:cubicBezTo>
                    <a:cubicBezTo>
                      <a:pt x="775" y="0"/>
                      <a:pt x="782" y="9"/>
                      <a:pt x="782" y="18"/>
                    </a:cubicBezTo>
                    <a:cubicBezTo>
                      <a:pt x="782" y="27"/>
                      <a:pt x="775" y="36"/>
                      <a:pt x="766" y="36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35"/>
              <p:cNvSpPr>
                <a:spLocks/>
              </p:cNvSpPr>
              <p:nvPr/>
            </p:nvSpPr>
            <p:spPr bwMode="auto">
              <a:xfrm>
                <a:off x="5453039" y="5264573"/>
                <a:ext cx="1077912" cy="55562"/>
              </a:xfrm>
              <a:custGeom>
                <a:avLst/>
                <a:gdLst>
                  <a:gd name="T0" fmla="*/ 673 w 688"/>
                  <a:gd name="T1" fmla="*/ 36 h 36"/>
                  <a:gd name="T2" fmla="*/ 16 w 688"/>
                  <a:gd name="T3" fmla="*/ 36 h 36"/>
                  <a:gd name="T4" fmla="*/ 0 w 688"/>
                  <a:gd name="T5" fmla="*/ 18 h 36"/>
                  <a:gd name="T6" fmla="*/ 16 w 688"/>
                  <a:gd name="T7" fmla="*/ 0 h 36"/>
                  <a:gd name="T8" fmla="*/ 673 w 688"/>
                  <a:gd name="T9" fmla="*/ 0 h 36"/>
                  <a:gd name="T10" fmla="*/ 688 w 688"/>
                  <a:gd name="T11" fmla="*/ 18 h 36"/>
                  <a:gd name="T12" fmla="*/ 673 w 68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8" h="36">
                    <a:moveTo>
                      <a:pt x="673" y="36"/>
                    </a:moveTo>
                    <a:cubicBezTo>
                      <a:pt x="16" y="36"/>
                      <a:pt x="16" y="36"/>
                      <a:pt x="16" y="36"/>
                    </a:cubicBezTo>
                    <a:cubicBezTo>
                      <a:pt x="7" y="36"/>
                      <a:pt x="0" y="27"/>
                      <a:pt x="0" y="18"/>
                    </a:cubicBezTo>
                    <a:cubicBezTo>
                      <a:pt x="0" y="9"/>
                      <a:pt x="7" y="0"/>
                      <a:pt x="16" y="0"/>
                    </a:cubicBezTo>
                    <a:cubicBezTo>
                      <a:pt x="673" y="0"/>
                      <a:pt x="673" y="0"/>
                      <a:pt x="673" y="0"/>
                    </a:cubicBezTo>
                    <a:cubicBezTo>
                      <a:pt x="681" y="0"/>
                      <a:pt x="688" y="9"/>
                      <a:pt x="688" y="18"/>
                    </a:cubicBezTo>
                    <a:cubicBezTo>
                      <a:pt x="688" y="27"/>
                      <a:pt x="681" y="36"/>
                      <a:pt x="673" y="36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36"/>
              <p:cNvSpPr>
                <a:spLocks/>
              </p:cNvSpPr>
              <p:nvPr/>
            </p:nvSpPr>
            <p:spPr bwMode="auto">
              <a:xfrm>
                <a:off x="5502252" y="5377286"/>
                <a:ext cx="979487" cy="53975"/>
              </a:xfrm>
              <a:custGeom>
                <a:avLst/>
                <a:gdLst>
                  <a:gd name="T0" fmla="*/ 610 w 626"/>
                  <a:gd name="T1" fmla="*/ 35 h 35"/>
                  <a:gd name="T2" fmla="*/ 16 w 626"/>
                  <a:gd name="T3" fmla="*/ 35 h 35"/>
                  <a:gd name="T4" fmla="*/ 0 w 626"/>
                  <a:gd name="T5" fmla="*/ 17 h 35"/>
                  <a:gd name="T6" fmla="*/ 16 w 626"/>
                  <a:gd name="T7" fmla="*/ 0 h 35"/>
                  <a:gd name="T8" fmla="*/ 610 w 626"/>
                  <a:gd name="T9" fmla="*/ 0 h 35"/>
                  <a:gd name="T10" fmla="*/ 626 w 626"/>
                  <a:gd name="T11" fmla="*/ 17 h 35"/>
                  <a:gd name="T12" fmla="*/ 610 w 626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6" h="35">
                    <a:moveTo>
                      <a:pt x="610" y="35"/>
                    </a:moveTo>
                    <a:cubicBezTo>
                      <a:pt x="16" y="35"/>
                      <a:pt x="16" y="35"/>
                      <a:pt x="16" y="35"/>
                    </a:cubicBezTo>
                    <a:cubicBezTo>
                      <a:pt x="7" y="35"/>
                      <a:pt x="0" y="26"/>
                      <a:pt x="0" y="17"/>
                    </a:cubicBezTo>
                    <a:cubicBezTo>
                      <a:pt x="0" y="9"/>
                      <a:pt x="7" y="0"/>
                      <a:pt x="16" y="0"/>
                    </a:cubicBezTo>
                    <a:cubicBezTo>
                      <a:pt x="610" y="0"/>
                      <a:pt x="610" y="0"/>
                      <a:pt x="610" y="0"/>
                    </a:cubicBezTo>
                    <a:cubicBezTo>
                      <a:pt x="619" y="0"/>
                      <a:pt x="626" y="9"/>
                      <a:pt x="626" y="17"/>
                    </a:cubicBezTo>
                    <a:cubicBezTo>
                      <a:pt x="626" y="26"/>
                      <a:pt x="619" y="35"/>
                      <a:pt x="610" y="35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37"/>
              <p:cNvSpPr>
                <a:spLocks/>
              </p:cNvSpPr>
              <p:nvPr/>
            </p:nvSpPr>
            <p:spPr bwMode="auto">
              <a:xfrm>
                <a:off x="5516539" y="5526511"/>
                <a:ext cx="931862" cy="407987"/>
              </a:xfrm>
              <a:custGeom>
                <a:avLst/>
                <a:gdLst>
                  <a:gd name="T0" fmla="*/ 579 w 596"/>
                  <a:gd name="T1" fmla="*/ 261 h 261"/>
                  <a:gd name="T2" fmla="*/ 18 w 596"/>
                  <a:gd name="T3" fmla="*/ 261 h 261"/>
                  <a:gd name="T4" fmla="*/ 5 w 596"/>
                  <a:gd name="T5" fmla="*/ 256 h 261"/>
                  <a:gd name="T6" fmla="*/ 0 w 596"/>
                  <a:gd name="T7" fmla="*/ 243 h 261"/>
                  <a:gd name="T8" fmla="*/ 9 w 596"/>
                  <a:gd name="T9" fmla="*/ 18 h 261"/>
                  <a:gd name="T10" fmla="*/ 27 w 596"/>
                  <a:gd name="T11" fmla="*/ 0 h 261"/>
                  <a:gd name="T12" fmla="*/ 44 w 596"/>
                  <a:gd name="T13" fmla="*/ 19 h 261"/>
                  <a:gd name="T14" fmla="*/ 36 w 596"/>
                  <a:gd name="T15" fmla="*/ 226 h 261"/>
                  <a:gd name="T16" fmla="*/ 579 w 596"/>
                  <a:gd name="T17" fmla="*/ 226 h 261"/>
                  <a:gd name="T18" fmla="*/ 596 w 596"/>
                  <a:gd name="T19" fmla="*/ 243 h 261"/>
                  <a:gd name="T20" fmla="*/ 579 w 596"/>
                  <a:gd name="T21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6" h="261">
                    <a:moveTo>
                      <a:pt x="579" y="261"/>
                    </a:moveTo>
                    <a:cubicBezTo>
                      <a:pt x="18" y="261"/>
                      <a:pt x="18" y="261"/>
                      <a:pt x="18" y="261"/>
                    </a:cubicBezTo>
                    <a:cubicBezTo>
                      <a:pt x="13" y="261"/>
                      <a:pt x="8" y="259"/>
                      <a:pt x="5" y="256"/>
                    </a:cubicBezTo>
                    <a:cubicBezTo>
                      <a:pt x="2" y="252"/>
                      <a:pt x="0" y="248"/>
                      <a:pt x="0" y="243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8"/>
                      <a:pt x="18" y="1"/>
                      <a:pt x="27" y="0"/>
                    </a:cubicBezTo>
                    <a:cubicBezTo>
                      <a:pt x="37" y="1"/>
                      <a:pt x="45" y="9"/>
                      <a:pt x="44" y="19"/>
                    </a:cubicBezTo>
                    <a:cubicBezTo>
                      <a:pt x="36" y="226"/>
                      <a:pt x="36" y="226"/>
                      <a:pt x="36" y="226"/>
                    </a:cubicBezTo>
                    <a:cubicBezTo>
                      <a:pt x="579" y="226"/>
                      <a:pt x="579" y="226"/>
                      <a:pt x="579" y="226"/>
                    </a:cubicBezTo>
                    <a:cubicBezTo>
                      <a:pt x="589" y="226"/>
                      <a:pt x="596" y="234"/>
                      <a:pt x="596" y="243"/>
                    </a:cubicBezTo>
                    <a:cubicBezTo>
                      <a:pt x="596" y="253"/>
                      <a:pt x="589" y="261"/>
                      <a:pt x="579" y="261"/>
                    </a:cubicBez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Oval 38"/>
              <p:cNvSpPr>
                <a:spLocks noChangeArrowheads="1"/>
              </p:cNvSpPr>
              <p:nvPr/>
            </p:nvSpPr>
            <p:spPr bwMode="auto">
              <a:xfrm>
                <a:off x="5437164" y="5783686"/>
                <a:ext cx="206375" cy="203200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Oval 39"/>
              <p:cNvSpPr>
                <a:spLocks noChangeArrowheads="1"/>
              </p:cNvSpPr>
              <p:nvPr/>
            </p:nvSpPr>
            <p:spPr bwMode="auto">
              <a:xfrm>
                <a:off x="6272189" y="5783686"/>
                <a:ext cx="203200" cy="203200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7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How To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Analyze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Your Offer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7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8" name="Group 7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9" name="Oval 7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2" name="Rounded Rectangle 8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84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85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8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459326" y="2408755"/>
            <a:ext cx="2511345" cy="919881"/>
            <a:chOff x="1159130" y="2021611"/>
            <a:chExt cx="2511345" cy="919881"/>
          </a:xfrm>
        </p:grpSpPr>
        <p:sp>
          <p:nvSpPr>
            <p:cNvPr id="89" name="TextBox 88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List Offer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1459326" y="4084618"/>
            <a:ext cx="2511345" cy="919881"/>
            <a:chOff x="1159130" y="2021611"/>
            <a:chExt cx="2511345" cy="919881"/>
          </a:xfrm>
        </p:grpSpPr>
        <p:sp>
          <p:nvSpPr>
            <p:cNvPr id="92" name="TextBox 91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Compare Result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8276275" y="2408755"/>
            <a:ext cx="2576783" cy="919881"/>
            <a:chOff x="8611449" y="3180140"/>
            <a:chExt cx="2576783" cy="919881"/>
          </a:xfrm>
        </p:grpSpPr>
        <p:sp>
          <p:nvSpPr>
            <p:cNvPr id="95" name="TextBox 94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Collect Result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8276275" y="4084618"/>
            <a:ext cx="2576783" cy="919881"/>
            <a:chOff x="8611449" y="3180140"/>
            <a:chExt cx="2576783" cy="919881"/>
          </a:xfrm>
        </p:grpSpPr>
        <p:sp>
          <p:nvSpPr>
            <p:cNvPr id="98" name="TextBox 97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Overview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00" name="Content Placeholder 2"/>
          <p:cNvSpPr txBox="1">
            <a:spLocks/>
          </p:cNvSpPr>
          <p:nvPr/>
        </p:nvSpPr>
        <p:spPr>
          <a:xfrm>
            <a:off x="4355328" y="2482446"/>
            <a:ext cx="1284432" cy="43556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sz="3200" b="1" dirty="0" smtClean="0">
                <a:solidFill>
                  <a:schemeClr val="bg1"/>
                </a:solidFill>
                <a:latin typeface="Lato Black" panose="020F0A02020204030203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01</a:t>
            </a:r>
            <a:endParaRPr lang="en-US" sz="3200" b="1" dirty="0">
              <a:solidFill>
                <a:schemeClr val="bg1"/>
              </a:solidFill>
              <a:latin typeface="Lato Black" panose="020F0A02020204030203" pitchFamily="34" charset="0"/>
              <a:ea typeface="Open Sans" panose="020B0606030504020204" pitchFamily="34" charset="0"/>
              <a:cs typeface="Clear Sans" panose="020B0503030202020304" pitchFamily="34" charset="0"/>
            </a:endParaRPr>
          </a:p>
        </p:txBody>
      </p:sp>
      <p:sp>
        <p:nvSpPr>
          <p:cNvPr id="101" name="Content Placeholder 2"/>
          <p:cNvSpPr txBox="1">
            <a:spLocks/>
          </p:cNvSpPr>
          <p:nvPr/>
        </p:nvSpPr>
        <p:spPr>
          <a:xfrm>
            <a:off x="6525654" y="2482446"/>
            <a:ext cx="1284432" cy="43556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sz="3200" b="1" dirty="0" smtClean="0">
                <a:solidFill>
                  <a:schemeClr val="bg1"/>
                </a:solidFill>
                <a:latin typeface="Lato Black" panose="020F0A02020204030203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02</a:t>
            </a:r>
            <a:endParaRPr lang="en-US" sz="3200" b="1" dirty="0">
              <a:solidFill>
                <a:schemeClr val="bg1"/>
              </a:solidFill>
              <a:latin typeface="Lato Black" panose="020F0A02020204030203" pitchFamily="34" charset="0"/>
              <a:ea typeface="Open Sans" panose="020B0606030504020204" pitchFamily="34" charset="0"/>
              <a:cs typeface="Clear Sans" panose="020B0503030202020304" pitchFamily="34" charset="0"/>
            </a:endParaRPr>
          </a:p>
        </p:txBody>
      </p:sp>
      <p:sp>
        <p:nvSpPr>
          <p:cNvPr id="102" name="Content Placeholder 2"/>
          <p:cNvSpPr txBox="1">
            <a:spLocks/>
          </p:cNvSpPr>
          <p:nvPr/>
        </p:nvSpPr>
        <p:spPr>
          <a:xfrm>
            <a:off x="6498760" y="4363044"/>
            <a:ext cx="1284432" cy="43556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sz="3200" b="1" dirty="0" smtClean="0">
                <a:solidFill>
                  <a:schemeClr val="bg1"/>
                </a:solidFill>
                <a:latin typeface="Lato Black" panose="020F0A02020204030203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03</a:t>
            </a:r>
            <a:endParaRPr lang="en-US" sz="3200" b="1" dirty="0">
              <a:solidFill>
                <a:schemeClr val="bg1"/>
              </a:solidFill>
              <a:latin typeface="Lato Black" panose="020F0A02020204030203" pitchFamily="34" charset="0"/>
              <a:ea typeface="Open Sans" panose="020B0606030504020204" pitchFamily="34" charset="0"/>
              <a:cs typeface="Clear Sans" panose="020B0503030202020304" pitchFamily="34" charset="0"/>
            </a:endParaRPr>
          </a:p>
        </p:txBody>
      </p:sp>
      <p:sp>
        <p:nvSpPr>
          <p:cNvPr id="103" name="Content Placeholder 2"/>
          <p:cNvSpPr txBox="1">
            <a:spLocks/>
          </p:cNvSpPr>
          <p:nvPr/>
        </p:nvSpPr>
        <p:spPr>
          <a:xfrm>
            <a:off x="4388634" y="4363044"/>
            <a:ext cx="1284432" cy="43556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sz="3200" b="1" dirty="0" smtClean="0">
                <a:solidFill>
                  <a:schemeClr val="bg1"/>
                </a:solidFill>
                <a:latin typeface="Lato Black" panose="020F0A02020204030203" pitchFamily="34" charset="0"/>
                <a:ea typeface="Open Sans Extrabold" panose="020B0906030804020204" pitchFamily="34" charset="0"/>
                <a:cs typeface="Clear Sans" panose="020B0503030202020304" pitchFamily="34" charset="0"/>
              </a:rPr>
              <a:t>04</a:t>
            </a:r>
            <a:endParaRPr lang="en-US" sz="3200" b="1" dirty="0">
              <a:solidFill>
                <a:schemeClr val="bg1"/>
              </a:solidFill>
              <a:latin typeface="Lato Black" panose="020F0A02020204030203" pitchFamily="34" charset="0"/>
              <a:ea typeface="Open Sans" panose="020B0606030504020204" pitchFamily="34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5231576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  <p:bldP spid="77" grpId="0"/>
      <p:bldP spid="100" grpId="0"/>
      <p:bldP spid="101" grpId="0"/>
      <p:bldP spid="102" grpId="0"/>
      <p:bldP spid="103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" name="Freeform 324"/>
          <p:cNvSpPr>
            <a:spLocks noChangeArrowheads="1"/>
          </p:cNvSpPr>
          <p:nvPr/>
        </p:nvSpPr>
        <p:spPr bwMode="auto">
          <a:xfrm>
            <a:off x="6414388" y="1826143"/>
            <a:ext cx="169033" cy="168921"/>
          </a:xfrm>
          <a:custGeom>
            <a:avLst/>
            <a:gdLst>
              <a:gd name="T0" fmla="*/ 480 w 481"/>
              <a:gd name="T1" fmla="*/ 240 h 481"/>
              <a:gd name="T2" fmla="*/ 480 w 481"/>
              <a:gd name="T3" fmla="*/ 240 h 481"/>
              <a:gd name="T4" fmla="*/ 240 w 481"/>
              <a:gd name="T5" fmla="*/ 0 h 481"/>
              <a:gd name="T6" fmla="*/ 0 w 481"/>
              <a:gd name="T7" fmla="*/ 240 h 481"/>
              <a:gd name="T8" fmla="*/ 240 w 481"/>
              <a:gd name="T9" fmla="*/ 480 h 481"/>
              <a:gd name="T10" fmla="*/ 480 w 481"/>
              <a:gd name="T11" fmla="*/ 24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1" h="481">
                <a:moveTo>
                  <a:pt x="480" y="240"/>
                </a:moveTo>
                <a:lnTo>
                  <a:pt x="480" y="240"/>
                </a:lnTo>
                <a:cubicBezTo>
                  <a:pt x="480" y="109"/>
                  <a:pt x="371" y="0"/>
                  <a:pt x="240" y="0"/>
                </a:cubicBezTo>
                <a:cubicBezTo>
                  <a:pt x="103" y="0"/>
                  <a:pt x="0" y="109"/>
                  <a:pt x="0" y="240"/>
                </a:cubicBezTo>
                <a:cubicBezTo>
                  <a:pt x="0" y="372"/>
                  <a:pt x="103" y="480"/>
                  <a:pt x="240" y="480"/>
                </a:cubicBezTo>
                <a:cubicBezTo>
                  <a:pt x="371" y="480"/>
                  <a:pt x="480" y="372"/>
                  <a:pt x="480" y="24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150" name="Freeform 324"/>
          <p:cNvSpPr>
            <a:spLocks noChangeArrowheads="1"/>
          </p:cNvSpPr>
          <p:nvPr/>
        </p:nvSpPr>
        <p:spPr bwMode="auto">
          <a:xfrm>
            <a:off x="4497313" y="2777303"/>
            <a:ext cx="169033" cy="168922"/>
          </a:xfrm>
          <a:custGeom>
            <a:avLst/>
            <a:gdLst>
              <a:gd name="T0" fmla="*/ 480 w 481"/>
              <a:gd name="T1" fmla="*/ 240 h 481"/>
              <a:gd name="T2" fmla="*/ 480 w 481"/>
              <a:gd name="T3" fmla="*/ 240 h 481"/>
              <a:gd name="T4" fmla="*/ 240 w 481"/>
              <a:gd name="T5" fmla="*/ 0 h 481"/>
              <a:gd name="T6" fmla="*/ 0 w 481"/>
              <a:gd name="T7" fmla="*/ 240 h 481"/>
              <a:gd name="T8" fmla="*/ 240 w 481"/>
              <a:gd name="T9" fmla="*/ 480 h 481"/>
              <a:gd name="T10" fmla="*/ 480 w 481"/>
              <a:gd name="T11" fmla="*/ 24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1" h="481">
                <a:moveTo>
                  <a:pt x="480" y="240"/>
                </a:moveTo>
                <a:lnTo>
                  <a:pt x="480" y="240"/>
                </a:lnTo>
                <a:cubicBezTo>
                  <a:pt x="480" y="109"/>
                  <a:pt x="371" y="0"/>
                  <a:pt x="240" y="0"/>
                </a:cubicBezTo>
                <a:cubicBezTo>
                  <a:pt x="103" y="0"/>
                  <a:pt x="0" y="109"/>
                  <a:pt x="0" y="240"/>
                </a:cubicBezTo>
                <a:cubicBezTo>
                  <a:pt x="0" y="372"/>
                  <a:pt x="103" y="480"/>
                  <a:pt x="240" y="480"/>
                </a:cubicBezTo>
                <a:cubicBezTo>
                  <a:pt x="371" y="480"/>
                  <a:pt x="480" y="372"/>
                  <a:pt x="480" y="24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116" name="Freeform 324"/>
          <p:cNvSpPr>
            <a:spLocks noChangeArrowheads="1"/>
          </p:cNvSpPr>
          <p:nvPr/>
        </p:nvSpPr>
        <p:spPr bwMode="auto">
          <a:xfrm>
            <a:off x="3866703" y="4337309"/>
            <a:ext cx="169033" cy="168922"/>
          </a:xfrm>
          <a:custGeom>
            <a:avLst/>
            <a:gdLst>
              <a:gd name="T0" fmla="*/ 480 w 481"/>
              <a:gd name="T1" fmla="*/ 240 h 481"/>
              <a:gd name="T2" fmla="*/ 480 w 481"/>
              <a:gd name="T3" fmla="*/ 240 h 481"/>
              <a:gd name="T4" fmla="*/ 240 w 481"/>
              <a:gd name="T5" fmla="*/ 0 h 481"/>
              <a:gd name="T6" fmla="*/ 0 w 481"/>
              <a:gd name="T7" fmla="*/ 240 h 481"/>
              <a:gd name="T8" fmla="*/ 240 w 481"/>
              <a:gd name="T9" fmla="*/ 480 h 481"/>
              <a:gd name="T10" fmla="*/ 480 w 481"/>
              <a:gd name="T11" fmla="*/ 24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1" h="481">
                <a:moveTo>
                  <a:pt x="480" y="240"/>
                </a:moveTo>
                <a:lnTo>
                  <a:pt x="480" y="240"/>
                </a:lnTo>
                <a:cubicBezTo>
                  <a:pt x="480" y="109"/>
                  <a:pt x="371" y="0"/>
                  <a:pt x="240" y="0"/>
                </a:cubicBezTo>
                <a:cubicBezTo>
                  <a:pt x="103" y="0"/>
                  <a:pt x="0" y="109"/>
                  <a:pt x="0" y="240"/>
                </a:cubicBezTo>
                <a:cubicBezTo>
                  <a:pt x="0" y="372"/>
                  <a:pt x="103" y="480"/>
                  <a:pt x="240" y="480"/>
                </a:cubicBezTo>
                <a:cubicBezTo>
                  <a:pt x="371" y="480"/>
                  <a:pt x="480" y="372"/>
                  <a:pt x="480" y="24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108" name="Freeform 324"/>
          <p:cNvSpPr>
            <a:spLocks noChangeArrowheads="1"/>
          </p:cNvSpPr>
          <p:nvPr/>
        </p:nvSpPr>
        <p:spPr bwMode="auto">
          <a:xfrm>
            <a:off x="8336559" y="2839988"/>
            <a:ext cx="169033" cy="168922"/>
          </a:xfrm>
          <a:custGeom>
            <a:avLst/>
            <a:gdLst>
              <a:gd name="T0" fmla="*/ 480 w 481"/>
              <a:gd name="T1" fmla="*/ 240 h 481"/>
              <a:gd name="T2" fmla="*/ 480 w 481"/>
              <a:gd name="T3" fmla="*/ 240 h 481"/>
              <a:gd name="T4" fmla="*/ 240 w 481"/>
              <a:gd name="T5" fmla="*/ 0 h 481"/>
              <a:gd name="T6" fmla="*/ 0 w 481"/>
              <a:gd name="T7" fmla="*/ 240 h 481"/>
              <a:gd name="T8" fmla="*/ 240 w 481"/>
              <a:gd name="T9" fmla="*/ 480 h 481"/>
              <a:gd name="T10" fmla="*/ 480 w 481"/>
              <a:gd name="T11" fmla="*/ 24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1" h="481">
                <a:moveTo>
                  <a:pt x="480" y="240"/>
                </a:moveTo>
                <a:lnTo>
                  <a:pt x="480" y="240"/>
                </a:lnTo>
                <a:cubicBezTo>
                  <a:pt x="480" y="109"/>
                  <a:pt x="371" y="0"/>
                  <a:pt x="240" y="0"/>
                </a:cubicBezTo>
                <a:cubicBezTo>
                  <a:pt x="103" y="0"/>
                  <a:pt x="0" y="109"/>
                  <a:pt x="0" y="240"/>
                </a:cubicBezTo>
                <a:cubicBezTo>
                  <a:pt x="0" y="372"/>
                  <a:pt x="103" y="480"/>
                  <a:pt x="240" y="480"/>
                </a:cubicBezTo>
                <a:cubicBezTo>
                  <a:pt x="371" y="480"/>
                  <a:pt x="480" y="372"/>
                  <a:pt x="480" y="24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104" name="Freeform 324"/>
          <p:cNvSpPr>
            <a:spLocks noChangeArrowheads="1"/>
          </p:cNvSpPr>
          <p:nvPr/>
        </p:nvSpPr>
        <p:spPr bwMode="auto">
          <a:xfrm>
            <a:off x="8989080" y="4351640"/>
            <a:ext cx="169033" cy="168922"/>
          </a:xfrm>
          <a:custGeom>
            <a:avLst/>
            <a:gdLst>
              <a:gd name="T0" fmla="*/ 480 w 481"/>
              <a:gd name="T1" fmla="*/ 240 h 481"/>
              <a:gd name="T2" fmla="*/ 480 w 481"/>
              <a:gd name="T3" fmla="*/ 240 h 481"/>
              <a:gd name="T4" fmla="*/ 240 w 481"/>
              <a:gd name="T5" fmla="*/ 0 h 481"/>
              <a:gd name="T6" fmla="*/ 0 w 481"/>
              <a:gd name="T7" fmla="*/ 240 h 481"/>
              <a:gd name="T8" fmla="*/ 240 w 481"/>
              <a:gd name="T9" fmla="*/ 480 h 481"/>
              <a:gd name="T10" fmla="*/ 480 w 481"/>
              <a:gd name="T11" fmla="*/ 240 h 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81" h="481">
                <a:moveTo>
                  <a:pt x="480" y="240"/>
                </a:moveTo>
                <a:lnTo>
                  <a:pt x="480" y="240"/>
                </a:lnTo>
                <a:cubicBezTo>
                  <a:pt x="480" y="109"/>
                  <a:pt x="371" y="0"/>
                  <a:pt x="240" y="0"/>
                </a:cubicBezTo>
                <a:cubicBezTo>
                  <a:pt x="103" y="0"/>
                  <a:pt x="0" y="109"/>
                  <a:pt x="0" y="240"/>
                </a:cubicBezTo>
                <a:cubicBezTo>
                  <a:pt x="0" y="372"/>
                  <a:pt x="103" y="480"/>
                  <a:pt x="240" y="480"/>
                </a:cubicBezTo>
                <a:cubicBezTo>
                  <a:pt x="371" y="480"/>
                  <a:pt x="480" y="372"/>
                  <a:pt x="480" y="240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>
            <a:ext uri="{91240B29-F687-4f45-9708-019B960494DF}">
              <a14:hiddenLine xmlns=""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grpSp>
        <p:nvGrpSpPr>
          <p:cNvPr id="166" name="Group 16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67" name="Oval 16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70" name="Rounded Rectangle 16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71" name="TextBox 17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7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7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7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7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203" name="Title 1"/>
          <p:cNvSpPr txBox="1">
            <a:spLocks/>
          </p:cNvSpPr>
          <p:nvPr/>
        </p:nvSpPr>
        <p:spPr>
          <a:xfrm>
            <a:off x="910041" y="426148"/>
            <a:ext cx="53428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Research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04" name="Subtitle 2"/>
          <p:cNvSpPr txBox="1">
            <a:spLocks/>
          </p:cNvSpPr>
          <p:nvPr/>
        </p:nvSpPr>
        <p:spPr>
          <a:xfrm>
            <a:off x="844379" y="973513"/>
            <a:ext cx="5717786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1519519" y="5265475"/>
            <a:ext cx="9144000" cy="652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206" name="Group 205"/>
          <p:cNvGrpSpPr/>
          <p:nvPr/>
        </p:nvGrpSpPr>
        <p:grpSpPr>
          <a:xfrm>
            <a:off x="1255751" y="4050466"/>
            <a:ext cx="2511345" cy="919881"/>
            <a:chOff x="1159130" y="2021611"/>
            <a:chExt cx="2511345" cy="919881"/>
          </a:xfrm>
        </p:grpSpPr>
        <p:sp>
          <p:nvSpPr>
            <p:cNvPr id="207" name="TextBox 206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Planning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09" name="Group 208"/>
          <p:cNvGrpSpPr/>
          <p:nvPr/>
        </p:nvGrpSpPr>
        <p:grpSpPr>
          <a:xfrm>
            <a:off x="1861213" y="2566734"/>
            <a:ext cx="2511345" cy="919881"/>
            <a:chOff x="1159130" y="2021611"/>
            <a:chExt cx="2511345" cy="919881"/>
          </a:xfrm>
        </p:grpSpPr>
        <p:sp>
          <p:nvSpPr>
            <p:cNvPr id="210" name="TextBox 209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Analysis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2" name="Group 211"/>
          <p:cNvGrpSpPr/>
          <p:nvPr/>
        </p:nvGrpSpPr>
        <p:grpSpPr>
          <a:xfrm>
            <a:off x="8634256" y="2570064"/>
            <a:ext cx="2576783" cy="919881"/>
            <a:chOff x="8611449" y="3180140"/>
            <a:chExt cx="2576783" cy="919881"/>
          </a:xfrm>
        </p:grpSpPr>
        <p:sp>
          <p:nvSpPr>
            <p:cNvPr id="213" name="TextBox 212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214" name="TextBox 213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Development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5" name="Group 214"/>
          <p:cNvGrpSpPr/>
          <p:nvPr/>
        </p:nvGrpSpPr>
        <p:grpSpPr>
          <a:xfrm>
            <a:off x="9360394" y="4050466"/>
            <a:ext cx="2576783" cy="919881"/>
            <a:chOff x="8611449" y="3180140"/>
            <a:chExt cx="2576783" cy="919881"/>
          </a:xfrm>
        </p:grpSpPr>
        <p:sp>
          <p:nvSpPr>
            <p:cNvPr id="216" name="TextBox 215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Survey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8" name="Group 217"/>
          <p:cNvGrpSpPr/>
          <p:nvPr/>
        </p:nvGrpSpPr>
        <p:grpSpPr>
          <a:xfrm>
            <a:off x="5412793" y="978641"/>
            <a:ext cx="2202181" cy="791208"/>
            <a:chOff x="1775459" y="4912941"/>
            <a:chExt cx="2202181" cy="791208"/>
          </a:xfrm>
        </p:grpSpPr>
        <p:sp>
          <p:nvSpPr>
            <p:cNvPr id="219" name="TextBox 218"/>
            <p:cNvSpPr txBox="1"/>
            <p:nvPr/>
          </p:nvSpPr>
          <p:spPr>
            <a:xfrm>
              <a:off x="2365057" y="4912941"/>
              <a:ext cx="9930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Strategy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20" name="Rectangle 219"/>
            <p:cNvSpPr/>
            <p:nvPr/>
          </p:nvSpPr>
          <p:spPr>
            <a:xfrm>
              <a:off x="1775459" y="5242484"/>
              <a:ext cx="2202181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4096453" y="2057448"/>
            <a:ext cx="4861903" cy="2824505"/>
            <a:chOff x="4096453" y="2057448"/>
            <a:chExt cx="4861903" cy="2824505"/>
          </a:xfrm>
        </p:grpSpPr>
        <p:sp>
          <p:nvSpPr>
            <p:cNvPr id="12" name="Freeform 258"/>
            <p:cNvSpPr>
              <a:spLocks noChangeArrowheads="1"/>
            </p:cNvSpPr>
            <p:nvPr/>
          </p:nvSpPr>
          <p:spPr bwMode="auto">
            <a:xfrm>
              <a:off x="4505138" y="3335680"/>
              <a:ext cx="292678" cy="653786"/>
            </a:xfrm>
            <a:custGeom>
              <a:avLst/>
              <a:gdLst>
                <a:gd name="T0" fmla="*/ 40 w 829"/>
                <a:gd name="T1" fmla="*/ 1845 h 1846"/>
                <a:gd name="T2" fmla="*/ 6 w 829"/>
                <a:gd name="T3" fmla="*/ 1805 h 1846"/>
                <a:gd name="T4" fmla="*/ 57 w 829"/>
                <a:gd name="T5" fmla="*/ 1742 h 1846"/>
                <a:gd name="T6" fmla="*/ 74 w 829"/>
                <a:gd name="T7" fmla="*/ 1823 h 1846"/>
                <a:gd name="T8" fmla="*/ 86 w 829"/>
                <a:gd name="T9" fmla="*/ 1680 h 1846"/>
                <a:gd name="T10" fmla="*/ 74 w 829"/>
                <a:gd name="T11" fmla="*/ 1680 h 1846"/>
                <a:gd name="T12" fmla="*/ 57 w 829"/>
                <a:gd name="T13" fmla="*/ 1600 h 1846"/>
                <a:gd name="T14" fmla="*/ 126 w 829"/>
                <a:gd name="T15" fmla="*/ 1623 h 1846"/>
                <a:gd name="T16" fmla="*/ 86 w 829"/>
                <a:gd name="T17" fmla="*/ 1680 h 1846"/>
                <a:gd name="T18" fmla="*/ 131 w 829"/>
                <a:gd name="T19" fmla="*/ 1514 h 1846"/>
                <a:gd name="T20" fmla="*/ 97 w 829"/>
                <a:gd name="T21" fmla="*/ 1468 h 1846"/>
                <a:gd name="T22" fmla="*/ 148 w 829"/>
                <a:gd name="T23" fmla="*/ 1411 h 1846"/>
                <a:gd name="T24" fmla="*/ 166 w 829"/>
                <a:gd name="T25" fmla="*/ 1491 h 1846"/>
                <a:gd name="T26" fmla="*/ 183 w 829"/>
                <a:gd name="T27" fmla="*/ 1348 h 1846"/>
                <a:gd name="T28" fmla="*/ 171 w 829"/>
                <a:gd name="T29" fmla="*/ 1348 h 1846"/>
                <a:gd name="T30" fmla="*/ 160 w 829"/>
                <a:gd name="T31" fmla="*/ 1268 h 1846"/>
                <a:gd name="T32" fmla="*/ 229 w 829"/>
                <a:gd name="T33" fmla="*/ 1291 h 1846"/>
                <a:gd name="T34" fmla="*/ 183 w 829"/>
                <a:gd name="T35" fmla="*/ 1348 h 1846"/>
                <a:gd name="T36" fmla="*/ 240 w 829"/>
                <a:gd name="T37" fmla="*/ 1188 h 1846"/>
                <a:gd name="T38" fmla="*/ 206 w 829"/>
                <a:gd name="T39" fmla="*/ 1137 h 1846"/>
                <a:gd name="T40" fmla="*/ 263 w 829"/>
                <a:gd name="T41" fmla="*/ 1085 h 1846"/>
                <a:gd name="T42" fmla="*/ 274 w 829"/>
                <a:gd name="T43" fmla="*/ 1165 h 1846"/>
                <a:gd name="T44" fmla="*/ 297 w 829"/>
                <a:gd name="T45" fmla="*/ 1023 h 1846"/>
                <a:gd name="T46" fmla="*/ 286 w 829"/>
                <a:gd name="T47" fmla="*/ 1023 h 1846"/>
                <a:gd name="T48" fmla="*/ 280 w 829"/>
                <a:gd name="T49" fmla="*/ 943 h 1846"/>
                <a:gd name="T50" fmla="*/ 343 w 829"/>
                <a:gd name="T51" fmla="*/ 971 h 1846"/>
                <a:gd name="T52" fmla="*/ 297 w 829"/>
                <a:gd name="T53" fmla="*/ 1023 h 1846"/>
                <a:gd name="T54" fmla="*/ 366 w 829"/>
                <a:gd name="T55" fmla="*/ 868 h 1846"/>
                <a:gd name="T56" fmla="*/ 331 w 829"/>
                <a:gd name="T57" fmla="*/ 817 h 1846"/>
                <a:gd name="T58" fmla="*/ 394 w 829"/>
                <a:gd name="T59" fmla="*/ 766 h 1846"/>
                <a:gd name="T60" fmla="*/ 400 w 829"/>
                <a:gd name="T61" fmla="*/ 846 h 1846"/>
                <a:gd name="T62" fmla="*/ 440 w 829"/>
                <a:gd name="T63" fmla="*/ 708 h 1846"/>
                <a:gd name="T64" fmla="*/ 423 w 829"/>
                <a:gd name="T65" fmla="*/ 708 h 1846"/>
                <a:gd name="T66" fmla="*/ 423 w 829"/>
                <a:gd name="T67" fmla="*/ 628 h 1846"/>
                <a:gd name="T68" fmla="*/ 486 w 829"/>
                <a:gd name="T69" fmla="*/ 657 h 1846"/>
                <a:gd name="T70" fmla="*/ 440 w 829"/>
                <a:gd name="T71" fmla="*/ 708 h 1846"/>
                <a:gd name="T72" fmla="*/ 514 w 829"/>
                <a:gd name="T73" fmla="*/ 554 h 1846"/>
                <a:gd name="T74" fmla="*/ 480 w 829"/>
                <a:gd name="T75" fmla="*/ 503 h 1846"/>
                <a:gd name="T76" fmla="*/ 543 w 829"/>
                <a:gd name="T77" fmla="*/ 457 h 1846"/>
                <a:gd name="T78" fmla="*/ 543 w 829"/>
                <a:gd name="T79" fmla="*/ 537 h 1846"/>
                <a:gd name="T80" fmla="*/ 594 w 829"/>
                <a:gd name="T81" fmla="*/ 400 h 1846"/>
                <a:gd name="T82" fmla="*/ 577 w 829"/>
                <a:gd name="T83" fmla="*/ 400 h 1846"/>
                <a:gd name="T84" fmla="*/ 577 w 829"/>
                <a:gd name="T85" fmla="*/ 320 h 1846"/>
                <a:gd name="T86" fmla="*/ 640 w 829"/>
                <a:gd name="T87" fmla="*/ 354 h 1846"/>
                <a:gd name="T88" fmla="*/ 594 w 829"/>
                <a:gd name="T89" fmla="*/ 400 h 1846"/>
                <a:gd name="T90" fmla="*/ 680 w 829"/>
                <a:gd name="T91" fmla="*/ 251 h 1846"/>
                <a:gd name="T92" fmla="*/ 646 w 829"/>
                <a:gd name="T93" fmla="*/ 200 h 1846"/>
                <a:gd name="T94" fmla="*/ 714 w 829"/>
                <a:gd name="T95" fmla="*/ 154 h 1846"/>
                <a:gd name="T96" fmla="*/ 708 w 829"/>
                <a:gd name="T97" fmla="*/ 234 h 1846"/>
                <a:gd name="T98" fmla="*/ 765 w 829"/>
                <a:gd name="T99" fmla="*/ 103 h 1846"/>
                <a:gd name="T100" fmla="*/ 748 w 829"/>
                <a:gd name="T101" fmla="*/ 97 h 1846"/>
                <a:gd name="T102" fmla="*/ 754 w 829"/>
                <a:gd name="T103" fmla="*/ 23 h 1846"/>
                <a:gd name="T104" fmla="*/ 817 w 829"/>
                <a:gd name="T105" fmla="*/ 57 h 1846"/>
                <a:gd name="T106" fmla="*/ 765 w 829"/>
                <a:gd name="T107" fmla="*/ 103 h 18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29" h="1846">
                  <a:moveTo>
                    <a:pt x="40" y="1845"/>
                  </a:moveTo>
                  <a:lnTo>
                    <a:pt x="40" y="1845"/>
                  </a:lnTo>
                  <a:lnTo>
                    <a:pt x="34" y="1845"/>
                  </a:lnTo>
                  <a:cubicBezTo>
                    <a:pt x="17" y="1840"/>
                    <a:pt x="0" y="1823"/>
                    <a:pt x="6" y="1805"/>
                  </a:cubicBezTo>
                  <a:cubicBezTo>
                    <a:pt x="17" y="1771"/>
                    <a:pt x="17" y="1771"/>
                    <a:pt x="17" y="1771"/>
                  </a:cubicBezTo>
                  <a:cubicBezTo>
                    <a:pt x="17" y="1748"/>
                    <a:pt x="40" y="1737"/>
                    <a:pt x="57" y="1742"/>
                  </a:cubicBezTo>
                  <a:cubicBezTo>
                    <a:pt x="74" y="1748"/>
                    <a:pt x="86" y="1765"/>
                    <a:pt x="86" y="1788"/>
                  </a:cubicBezTo>
                  <a:cubicBezTo>
                    <a:pt x="74" y="1823"/>
                    <a:pt x="74" y="1823"/>
                    <a:pt x="74" y="1823"/>
                  </a:cubicBezTo>
                  <a:cubicBezTo>
                    <a:pt x="74" y="1834"/>
                    <a:pt x="57" y="1845"/>
                    <a:pt x="40" y="1845"/>
                  </a:cubicBezTo>
                  <a:close/>
                  <a:moveTo>
                    <a:pt x="86" y="1680"/>
                  </a:moveTo>
                  <a:lnTo>
                    <a:pt x="86" y="1680"/>
                  </a:lnTo>
                  <a:cubicBezTo>
                    <a:pt x="80" y="1680"/>
                    <a:pt x="80" y="1680"/>
                    <a:pt x="74" y="1680"/>
                  </a:cubicBezTo>
                  <a:cubicBezTo>
                    <a:pt x="57" y="1674"/>
                    <a:pt x="46" y="1657"/>
                    <a:pt x="51" y="1634"/>
                  </a:cubicBezTo>
                  <a:cubicBezTo>
                    <a:pt x="57" y="1600"/>
                    <a:pt x="57" y="1600"/>
                    <a:pt x="57" y="1600"/>
                  </a:cubicBezTo>
                  <a:cubicBezTo>
                    <a:pt x="63" y="1582"/>
                    <a:pt x="80" y="1571"/>
                    <a:pt x="103" y="1577"/>
                  </a:cubicBezTo>
                  <a:cubicBezTo>
                    <a:pt x="120" y="1582"/>
                    <a:pt x="131" y="1600"/>
                    <a:pt x="126" y="1623"/>
                  </a:cubicBezTo>
                  <a:cubicBezTo>
                    <a:pt x="120" y="1651"/>
                    <a:pt x="120" y="1651"/>
                    <a:pt x="120" y="1651"/>
                  </a:cubicBezTo>
                  <a:cubicBezTo>
                    <a:pt x="114" y="1668"/>
                    <a:pt x="97" y="1680"/>
                    <a:pt x="86" y="1680"/>
                  </a:cubicBezTo>
                  <a:close/>
                  <a:moveTo>
                    <a:pt x="131" y="1514"/>
                  </a:moveTo>
                  <a:lnTo>
                    <a:pt x="131" y="1514"/>
                  </a:lnTo>
                  <a:cubicBezTo>
                    <a:pt x="126" y="1514"/>
                    <a:pt x="126" y="1514"/>
                    <a:pt x="120" y="1514"/>
                  </a:cubicBezTo>
                  <a:cubicBezTo>
                    <a:pt x="103" y="1508"/>
                    <a:pt x="91" y="1485"/>
                    <a:pt x="97" y="1468"/>
                  </a:cubicBezTo>
                  <a:cubicBezTo>
                    <a:pt x="108" y="1434"/>
                    <a:pt x="108" y="1434"/>
                    <a:pt x="108" y="1434"/>
                  </a:cubicBezTo>
                  <a:cubicBezTo>
                    <a:pt x="114" y="1417"/>
                    <a:pt x="131" y="1405"/>
                    <a:pt x="148" y="1411"/>
                  </a:cubicBezTo>
                  <a:cubicBezTo>
                    <a:pt x="171" y="1417"/>
                    <a:pt x="177" y="1440"/>
                    <a:pt x="171" y="1457"/>
                  </a:cubicBezTo>
                  <a:cubicBezTo>
                    <a:pt x="166" y="1491"/>
                    <a:pt x="166" y="1491"/>
                    <a:pt x="166" y="1491"/>
                  </a:cubicBezTo>
                  <a:cubicBezTo>
                    <a:pt x="160" y="1503"/>
                    <a:pt x="143" y="1514"/>
                    <a:pt x="131" y="1514"/>
                  </a:cubicBezTo>
                  <a:close/>
                  <a:moveTo>
                    <a:pt x="183" y="1348"/>
                  </a:moveTo>
                  <a:lnTo>
                    <a:pt x="183" y="1348"/>
                  </a:lnTo>
                  <a:cubicBezTo>
                    <a:pt x="177" y="1348"/>
                    <a:pt x="171" y="1348"/>
                    <a:pt x="171" y="1348"/>
                  </a:cubicBezTo>
                  <a:cubicBezTo>
                    <a:pt x="154" y="1343"/>
                    <a:pt x="143" y="1320"/>
                    <a:pt x="148" y="1303"/>
                  </a:cubicBezTo>
                  <a:cubicBezTo>
                    <a:pt x="160" y="1268"/>
                    <a:pt x="160" y="1268"/>
                    <a:pt x="160" y="1268"/>
                  </a:cubicBezTo>
                  <a:cubicBezTo>
                    <a:pt x="166" y="1251"/>
                    <a:pt x="183" y="1240"/>
                    <a:pt x="206" y="1245"/>
                  </a:cubicBezTo>
                  <a:cubicBezTo>
                    <a:pt x="223" y="1251"/>
                    <a:pt x="234" y="1274"/>
                    <a:pt x="229" y="1291"/>
                  </a:cubicBezTo>
                  <a:cubicBezTo>
                    <a:pt x="217" y="1325"/>
                    <a:pt x="217" y="1325"/>
                    <a:pt x="217" y="1325"/>
                  </a:cubicBezTo>
                  <a:cubicBezTo>
                    <a:pt x="211" y="1343"/>
                    <a:pt x="194" y="1348"/>
                    <a:pt x="183" y="1348"/>
                  </a:cubicBezTo>
                  <a:close/>
                  <a:moveTo>
                    <a:pt x="240" y="1188"/>
                  </a:moveTo>
                  <a:lnTo>
                    <a:pt x="240" y="1188"/>
                  </a:lnTo>
                  <a:cubicBezTo>
                    <a:pt x="234" y="1188"/>
                    <a:pt x="229" y="1188"/>
                    <a:pt x="229" y="1183"/>
                  </a:cubicBezTo>
                  <a:cubicBezTo>
                    <a:pt x="206" y="1177"/>
                    <a:pt x="200" y="1160"/>
                    <a:pt x="206" y="1137"/>
                  </a:cubicBezTo>
                  <a:cubicBezTo>
                    <a:pt x="217" y="1108"/>
                    <a:pt x="217" y="1108"/>
                    <a:pt x="217" y="1108"/>
                  </a:cubicBezTo>
                  <a:cubicBezTo>
                    <a:pt x="223" y="1085"/>
                    <a:pt x="246" y="1080"/>
                    <a:pt x="263" y="1085"/>
                  </a:cubicBezTo>
                  <a:cubicBezTo>
                    <a:pt x="280" y="1091"/>
                    <a:pt x="291" y="1114"/>
                    <a:pt x="286" y="1131"/>
                  </a:cubicBezTo>
                  <a:cubicBezTo>
                    <a:pt x="274" y="1165"/>
                    <a:pt x="274" y="1165"/>
                    <a:pt x="274" y="1165"/>
                  </a:cubicBezTo>
                  <a:cubicBezTo>
                    <a:pt x="268" y="1177"/>
                    <a:pt x="251" y="1188"/>
                    <a:pt x="240" y="1188"/>
                  </a:cubicBezTo>
                  <a:close/>
                  <a:moveTo>
                    <a:pt x="297" y="1023"/>
                  </a:moveTo>
                  <a:lnTo>
                    <a:pt x="297" y="1023"/>
                  </a:lnTo>
                  <a:cubicBezTo>
                    <a:pt x="297" y="1023"/>
                    <a:pt x="291" y="1023"/>
                    <a:pt x="286" y="1023"/>
                  </a:cubicBezTo>
                  <a:cubicBezTo>
                    <a:pt x="268" y="1017"/>
                    <a:pt x="257" y="994"/>
                    <a:pt x="268" y="977"/>
                  </a:cubicBezTo>
                  <a:cubicBezTo>
                    <a:pt x="280" y="943"/>
                    <a:pt x="280" y="943"/>
                    <a:pt x="280" y="943"/>
                  </a:cubicBezTo>
                  <a:cubicBezTo>
                    <a:pt x="286" y="925"/>
                    <a:pt x="308" y="920"/>
                    <a:pt x="326" y="925"/>
                  </a:cubicBezTo>
                  <a:cubicBezTo>
                    <a:pt x="343" y="931"/>
                    <a:pt x="354" y="954"/>
                    <a:pt x="343" y="971"/>
                  </a:cubicBezTo>
                  <a:cubicBezTo>
                    <a:pt x="331" y="1006"/>
                    <a:pt x="331" y="1006"/>
                    <a:pt x="331" y="1006"/>
                  </a:cubicBezTo>
                  <a:cubicBezTo>
                    <a:pt x="326" y="1017"/>
                    <a:pt x="314" y="1023"/>
                    <a:pt x="297" y="1023"/>
                  </a:cubicBezTo>
                  <a:close/>
                  <a:moveTo>
                    <a:pt x="366" y="868"/>
                  </a:moveTo>
                  <a:lnTo>
                    <a:pt x="366" y="868"/>
                  </a:lnTo>
                  <a:cubicBezTo>
                    <a:pt x="360" y="868"/>
                    <a:pt x="354" y="863"/>
                    <a:pt x="354" y="863"/>
                  </a:cubicBezTo>
                  <a:cubicBezTo>
                    <a:pt x="331" y="857"/>
                    <a:pt x="326" y="834"/>
                    <a:pt x="331" y="817"/>
                  </a:cubicBezTo>
                  <a:cubicBezTo>
                    <a:pt x="348" y="783"/>
                    <a:pt x="348" y="783"/>
                    <a:pt x="348" y="783"/>
                  </a:cubicBezTo>
                  <a:cubicBezTo>
                    <a:pt x="354" y="766"/>
                    <a:pt x="377" y="760"/>
                    <a:pt x="394" y="766"/>
                  </a:cubicBezTo>
                  <a:cubicBezTo>
                    <a:pt x="411" y="777"/>
                    <a:pt x="423" y="794"/>
                    <a:pt x="411" y="811"/>
                  </a:cubicBezTo>
                  <a:cubicBezTo>
                    <a:pt x="400" y="846"/>
                    <a:pt x="400" y="846"/>
                    <a:pt x="400" y="846"/>
                  </a:cubicBezTo>
                  <a:cubicBezTo>
                    <a:pt x="394" y="857"/>
                    <a:pt x="377" y="868"/>
                    <a:pt x="366" y="868"/>
                  </a:cubicBezTo>
                  <a:close/>
                  <a:moveTo>
                    <a:pt x="440" y="708"/>
                  </a:moveTo>
                  <a:lnTo>
                    <a:pt x="440" y="708"/>
                  </a:lnTo>
                  <a:cubicBezTo>
                    <a:pt x="434" y="708"/>
                    <a:pt x="428" y="708"/>
                    <a:pt x="423" y="708"/>
                  </a:cubicBezTo>
                  <a:cubicBezTo>
                    <a:pt x="406" y="697"/>
                    <a:pt x="394" y="674"/>
                    <a:pt x="406" y="657"/>
                  </a:cubicBezTo>
                  <a:cubicBezTo>
                    <a:pt x="423" y="628"/>
                    <a:pt x="423" y="628"/>
                    <a:pt x="423" y="628"/>
                  </a:cubicBezTo>
                  <a:cubicBezTo>
                    <a:pt x="428" y="611"/>
                    <a:pt x="451" y="600"/>
                    <a:pt x="468" y="611"/>
                  </a:cubicBezTo>
                  <a:cubicBezTo>
                    <a:pt x="486" y="617"/>
                    <a:pt x="491" y="640"/>
                    <a:pt x="486" y="657"/>
                  </a:cubicBezTo>
                  <a:cubicBezTo>
                    <a:pt x="468" y="691"/>
                    <a:pt x="468" y="691"/>
                    <a:pt x="468" y="691"/>
                  </a:cubicBezTo>
                  <a:cubicBezTo>
                    <a:pt x="463" y="703"/>
                    <a:pt x="451" y="708"/>
                    <a:pt x="440" y="708"/>
                  </a:cubicBezTo>
                  <a:close/>
                  <a:moveTo>
                    <a:pt x="514" y="554"/>
                  </a:moveTo>
                  <a:lnTo>
                    <a:pt x="514" y="554"/>
                  </a:lnTo>
                  <a:cubicBezTo>
                    <a:pt x="508" y="554"/>
                    <a:pt x="503" y="554"/>
                    <a:pt x="497" y="549"/>
                  </a:cubicBezTo>
                  <a:cubicBezTo>
                    <a:pt x="480" y="543"/>
                    <a:pt x="474" y="520"/>
                    <a:pt x="480" y="503"/>
                  </a:cubicBezTo>
                  <a:cubicBezTo>
                    <a:pt x="497" y="474"/>
                    <a:pt x="497" y="474"/>
                    <a:pt x="497" y="474"/>
                  </a:cubicBezTo>
                  <a:cubicBezTo>
                    <a:pt x="508" y="457"/>
                    <a:pt x="526" y="446"/>
                    <a:pt x="543" y="457"/>
                  </a:cubicBezTo>
                  <a:cubicBezTo>
                    <a:pt x="560" y="463"/>
                    <a:pt x="571" y="486"/>
                    <a:pt x="560" y="503"/>
                  </a:cubicBezTo>
                  <a:cubicBezTo>
                    <a:pt x="543" y="537"/>
                    <a:pt x="543" y="537"/>
                    <a:pt x="543" y="537"/>
                  </a:cubicBezTo>
                  <a:cubicBezTo>
                    <a:pt x="537" y="549"/>
                    <a:pt x="526" y="554"/>
                    <a:pt x="514" y="554"/>
                  </a:cubicBezTo>
                  <a:close/>
                  <a:moveTo>
                    <a:pt x="594" y="400"/>
                  </a:moveTo>
                  <a:lnTo>
                    <a:pt x="594" y="400"/>
                  </a:lnTo>
                  <a:cubicBezTo>
                    <a:pt x="588" y="400"/>
                    <a:pt x="583" y="400"/>
                    <a:pt x="577" y="400"/>
                  </a:cubicBezTo>
                  <a:cubicBezTo>
                    <a:pt x="560" y="389"/>
                    <a:pt x="554" y="366"/>
                    <a:pt x="560" y="349"/>
                  </a:cubicBezTo>
                  <a:cubicBezTo>
                    <a:pt x="577" y="320"/>
                    <a:pt x="577" y="320"/>
                    <a:pt x="577" y="320"/>
                  </a:cubicBezTo>
                  <a:cubicBezTo>
                    <a:pt x="588" y="303"/>
                    <a:pt x="611" y="297"/>
                    <a:pt x="628" y="303"/>
                  </a:cubicBezTo>
                  <a:cubicBezTo>
                    <a:pt x="646" y="314"/>
                    <a:pt x="651" y="337"/>
                    <a:pt x="640" y="354"/>
                  </a:cubicBezTo>
                  <a:cubicBezTo>
                    <a:pt x="623" y="383"/>
                    <a:pt x="623" y="383"/>
                    <a:pt x="623" y="383"/>
                  </a:cubicBezTo>
                  <a:cubicBezTo>
                    <a:pt x="617" y="394"/>
                    <a:pt x="606" y="400"/>
                    <a:pt x="594" y="400"/>
                  </a:cubicBezTo>
                  <a:close/>
                  <a:moveTo>
                    <a:pt x="680" y="251"/>
                  </a:moveTo>
                  <a:lnTo>
                    <a:pt x="680" y="251"/>
                  </a:lnTo>
                  <a:cubicBezTo>
                    <a:pt x="674" y="251"/>
                    <a:pt x="668" y="251"/>
                    <a:pt x="663" y="246"/>
                  </a:cubicBezTo>
                  <a:cubicBezTo>
                    <a:pt x="646" y="234"/>
                    <a:pt x="640" y="217"/>
                    <a:pt x="646" y="200"/>
                  </a:cubicBezTo>
                  <a:cubicBezTo>
                    <a:pt x="663" y="166"/>
                    <a:pt x="663" y="166"/>
                    <a:pt x="663" y="166"/>
                  </a:cubicBezTo>
                  <a:cubicBezTo>
                    <a:pt x="674" y="154"/>
                    <a:pt x="697" y="149"/>
                    <a:pt x="714" y="154"/>
                  </a:cubicBezTo>
                  <a:cubicBezTo>
                    <a:pt x="731" y="166"/>
                    <a:pt x="737" y="189"/>
                    <a:pt x="725" y="206"/>
                  </a:cubicBezTo>
                  <a:cubicBezTo>
                    <a:pt x="708" y="234"/>
                    <a:pt x="708" y="234"/>
                    <a:pt x="708" y="234"/>
                  </a:cubicBezTo>
                  <a:cubicBezTo>
                    <a:pt x="703" y="246"/>
                    <a:pt x="691" y="251"/>
                    <a:pt x="680" y="251"/>
                  </a:cubicBezTo>
                  <a:close/>
                  <a:moveTo>
                    <a:pt x="765" y="103"/>
                  </a:moveTo>
                  <a:lnTo>
                    <a:pt x="765" y="103"/>
                  </a:lnTo>
                  <a:cubicBezTo>
                    <a:pt x="760" y="103"/>
                    <a:pt x="754" y="103"/>
                    <a:pt x="748" y="97"/>
                  </a:cubicBezTo>
                  <a:cubicBezTo>
                    <a:pt x="731" y="86"/>
                    <a:pt x="725" y="69"/>
                    <a:pt x="737" y="51"/>
                  </a:cubicBezTo>
                  <a:cubicBezTo>
                    <a:pt x="754" y="23"/>
                    <a:pt x="754" y="23"/>
                    <a:pt x="754" y="23"/>
                  </a:cubicBezTo>
                  <a:cubicBezTo>
                    <a:pt x="765" y="6"/>
                    <a:pt x="788" y="0"/>
                    <a:pt x="805" y="11"/>
                  </a:cubicBezTo>
                  <a:cubicBezTo>
                    <a:pt x="823" y="23"/>
                    <a:pt x="828" y="40"/>
                    <a:pt x="817" y="57"/>
                  </a:cubicBezTo>
                  <a:cubicBezTo>
                    <a:pt x="800" y="86"/>
                    <a:pt x="800" y="86"/>
                    <a:pt x="800" y="86"/>
                  </a:cubicBezTo>
                  <a:cubicBezTo>
                    <a:pt x="788" y="97"/>
                    <a:pt x="777" y="103"/>
                    <a:pt x="765" y="10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Calibri Light"/>
              </a:endParaRPr>
            </a:p>
          </p:txBody>
        </p:sp>
        <p:sp>
          <p:nvSpPr>
            <p:cNvPr id="15" name="Freeform 261"/>
            <p:cNvSpPr>
              <a:spLocks noChangeArrowheads="1"/>
            </p:cNvSpPr>
            <p:nvPr/>
          </p:nvSpPr>
          <p:spPr bwMode="auto">
            <a:xfrm>
              <a:off x="5403518" y="2436332"/>
              <a:ext cx="671438" cy="292484"/>
            </a:xfrm>
            <a:custGeom>
              <a:avLst/>
              <a:gdLst>
                <a:gd name="T0" fmla="*/ 40 w 1897"/>
                <a:gd name="T1" fmla="*/ 828 h 829"/>
                <a:gd name="T2" fmla="*/ 23 w 1897"/>
                <a:gd name="T3" fmla="*/ 759 h 829"/>
                <a:gd name="T4" fmla="*/ 97 w 1897"/>
                <a:gd name="T5" fmla="*/ 754 h 829"/>
                <a:gd name="T6" fmla="*/ 57 w 1897"/>
                <a:gd name="T7" fmla="*/ 822 h 829"/>
                <a:gd name="T8" fmla="*/ 188 w 1897"/>
                <a:gd name="T9" fmla="*/ 736 h 829"/>
                <a:gd name="T10" fmla="*/ 160 w 1897"/>
                <a:gd name="T11" fmla="*/ 719 h 829"/>
                <a:gd name="T12" fmla="*/ 200 w 1897"/>
                <a:gd name="T13" fmla="*/ 651 h 829"/>
                <a:gd name="T14" fmla="*/ 240 w 1897"/>
                <a:gd name="T15" fmla="*/ 714 h 829"/>
                <a:gd name="T16" fmla="*/ 188 w 1897"/>
                <a:gd name="T17" fmla="*/ 736 h 829"/>
                <a:gd name="T18" fmla="*/ 342 w 1897"/>
                <a:gd name="T19" fmla="*/ 645 h 829"/>
                <a:gd name="T20" fmla="*/ 325 w 1897"/>
                <a:gd name="T21" fmla="*/ 582 h 829"/>
                <a:gd name="T22" fmla="*/ 405 w 1897"/>
                <a:gd name="T23" fmla="*/ 576 h 829"/>
                <a:gd name="T24" fmla="*/ 360 w 1897"/>
                <a:gd name="T25" fmla="*/ 645 h 829"/>
                <a:gd name="T26" fmla="*/ 497 w 1897"/>
                <a:gd name="T27" fmla="*/ 565 h 829"/>
                <a:gd name="T28" fmla="*/ 468 w 1897"/>
                <a:gd name="T29" fmla="*/ 548 h 829"/>
                <a:gd name="T30" fmla="*/ 514 w 1897"/>
                <a:gd name="T31" fmla="*/ 479 h 829"/>
                <a:gd name="T32" fmla="*/ 548 w 1897"/>
                <a:gd name="T33" fmla="*/ 542 h 829"/>
                <a:gd name="T34" fmla="*/ 497 w 1897"/>
                <a:gd name="T35" fmla="*/ 565 h 829"/>
                <a:gd name="T36" fmla="*/ 657 w 1897"/>
                <a:gd name="T37" fmla="*/ 485 h 829"/>
                <a:gd name="T38" fmla="*/ 640 w 1897"/>
                <a:gd name="T39" fmla="*/ 417 h 829"/>
                <a:gd name="T40" fmla="*/ 720 w 1897"/>
                <a:gd name="T41" fmla="*/ 422 h 829"/>
                <a:gd name="T42" fmla="*/ 674 w 1897"/>
                <a:gd name="T43" fmla="*/ 485 h 829"/>
                <a:gd name="T44" fmla="*/ 817 w 1897"/>
                <a:gd name="T45" fmla="*/ 411 h 829"/>
                <a:gd name="T46" fmla="*/ 783 w 1897"/>
                <a:gd name="T47" fmla="*/ 394 h 829"/>
                <a:gd name="T48" fmla="*/ 834 w 1897"/>
                <a:gd name="T49" fmla="*/ 331 h 829"/>
                <a:gd name="T50" fmla="*/ 862 w 1897"/>
                <a:gd name="T51" fmla="*/ 394 h 829"/>
                <a:gd name="T52" fmla="*/ 817 w 1897"/>
                <a:gd name="T53" fmla="*/ 411 h 829"/>
                <a:gd name="T54" fmla="*/ 982 w 1897"/>
                <a:gd name="T55" fmla="*/ 348 h 829"/>
                <a:gd name="T56" fmla="*/ 965 w 1897"/>
                <a:gd name="T57" fmla="*/ 279 h 829"/>
                <a:gd name="T58" fmla="*/ 1045 w 1897"/>
                <a:gd name="T59" fmla="*/ 285 h 829"/>
                <a:gd name="T60" fmla="*/ 994 w 1897"/>
                <a:gd name="T61" fmla="*/ 342 h 829"/>
                <a:gd name="T62" fmla="*/ 1142 w 1897"/>
                <a:gd name="T63" fmla="*/ 279 h 829"/>
                <a:gd name="T64" fmla="*/ 1114 w 1897"/>
                <a:gd name="T65" fmla="*/ 257 h 829"/>
                <a:gd name="T66" fmla="*/ 1165 w 1897"/>
                <a:gd name="T67" fmla="*/ 200 h 829"/>
                <a:gd name="T68" fmla="*/ 1188 w 1897"/>
                <a:gd name="T69" fmla="*/ 268 h 829"/>
                <a:gd name="T70" fmla="*/ 1142 w 1897"/>
                <a:gd name="T71" fmla="*/ 279 h 829"/>
                <a:gd name="T72" fmla="*/ 1314 w 1897"/>
                <a:gd name="T73" fmla="*/ 222 h 829"/>
                <a:gd name="T74" fmla="*/ 1302 w 1897"/>
                <a:gd name="T75" fmla="*/ 154 h 829"/>
                <a:gd name="T76" fmla="*/ 1377 w 1897"/>
                <a:gd name="T77" fmla="*/ 165 h 829"/>
                <a:gd name="T78" fmla="*/ 1319 w 1897"/>
                <a:gd name="T79" fmla="*/ 222 h 829"/>
                <a:gd name="T80" fmla="*/ 1479 w 1897"/>
                <a:gd name="T81" fmla="*/ 171 h 829"/>
                <a:gd name="T82" fmla="*/ 1445 w 1897"/>
                <a:gd name="T83" fmla="*/ 148 h 829"/>
                <a:gd name="T84" fmla="*/ 1502 w 1897"/>
                <a:gd name="T85" fmla="*/ 91 h 829"/>
                <a:gd name="T86" fmla="*/ 1525 w 1897"/>
                <a:gd name="T87" fmla="*/ 159 h 829"/>
                <a:gd name="T88" fmla="*/ 1479 w 1897"/>
                <a:gd name="T89" fmla="*/ 171 h 829"/>
                <a:gd name="T90" fmla="*/ 1651 w 1897"/>
                <a:gd name="T91" fmla="*/ 125 h 829"/>
                <a:gd name="T92" fmla="*/ 1639 w 1897"/>
                <a:gd name="T93" fmla="*/ 51 h 829"/>
                <a:gd name="T94" fmla="*/ 1719 w 1897"/>
                <a:gd name="T95" fmla="*/ 68 h 829"/>
                <a:gd name="T96" fmla="*/ 1657 w 1897"/>
                <a:gd name="T97" fmla="*/ 125 h 829"/>
                <a:gd name="T98" fmla="*/ 1822 w 1897"/>
                <a:gd name="T99" fmla="*/ 79 h 829"/>
                <a:gd name="T100" fmla="*/ 1788 w 1897"/>
                <a:gd name="T101" fmla="*/ 51 h 829"/>
                <a:gd name="T102" fmla="*/ 1845 w 1897"/>
                <a:gd name="T103" fmla="*/ 5 h 829"/>
                <a:gd name="T104" fmla="*/ 1862 w 1897"/>
                <a:gd name="T105" fmla="*/ 74 h 829"/>
                <a:gd name="T106" fmla="*/ 1822 w 1897"/>
                <a:gd name="T107" fmla="*/ 79 h 8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97" h="829">
                  <a:moveTo>
                    <a:pt x="40" y="828"/>
                  </a:moveTo>
                  <a:lnTo>
                    <a:pt x="40" y="828"/>
                  </a:lnTo>
                  <a:cubicBezTo>
                    <a:pt x="28" y="828"/>
                    <a:pt x="17" y="822"/>
                    <a:pt x="11" y="811"/>
                  </a:cubicBezTo>
                  <a:cubicBezTo>
                    <a:pt x="0" y="794"/>
                    <a:pt x="6" y="771"/>
                    <a:pt x="23" y="759"/>
                  </a:cubicBezTo>
                  <a:cubicBezTo>
                    <a:pt x="51" y="742"/>
                    <a:pt x="51" y="742"/>
                    <a:pt x="51" y="742"/>
                  </a:cubicBezTo>
                  <a:cubicBezTo>
                    <a:pt x="68" y="731"/>
                    <a:pt x="91" y="736"/>
                    <a:pt x="97" y="754"/>
                  </a:cubicBezTo>
                  <a:cubicBezTo>
                    <a:pt x="108" y="771"/>
                    <a:pt x="103" y="794"/>
                    <a:pt x="85" y="805"/>
                  </a:cubicBezTo>
                  <a:cubicBezTo>
                    <a:pt x="57" y="822"/>
                    <a:pt x="57" y="822"/>
                    <a:pt x="57" y="822"/>
                  </a:cubicBezTo>
                  <a:cubicBezTo>
                    <a:pt x="51" y="828"/>
                    <a:pt x="45" y="828"/>
                    <a:pt x="40" y="828"/>
                  </a:cubicBezTo>
                  <a:close/>
                  <a:moveTo>
                    <a:pt x="188" y="736"/>
                  </a:moveTo>
                  <a:lnTo>
                    <a:pt x="188" y="736"/>
                  </a:lnTo>
                  <a:cubicBezTo>
                    <a:pt x="177" y="736"/>
                    <a:pt x="166" y="731"/>
                    <a:pt x="160" y="719"/>
                  </a:cubicBezTo>
                  <a:cubicBezTo>
                    <a:pt x="148" y="702"/>
                    <a:pt x="154" y="679"/>
                    <a:pt x="171" y="668"/>
                  </a:cubicBezTo>
                  <a:cubicBezTo>
                    <a:pt x="200" y="651"/>
                    <a:pt x="200" y="651"/>
                    <a:pt x="200" y="651"/>
                  </a:cubicBezTo>
                  <a:cubicBezTo>
                    <a:pt x="217" y="639"/>
                    <a:pt x="240" y="645"/>
                    <a:pt x="251" y="662"/>
                  </a:cubicBezTo>
                  <a:cubicBezTo>
                    <a:pt x="263" y="679"/>
                    <a:pt x="257" y="702"/>
                    <a:pt x="240" y="714"/>
                  </a:cubicBezTo>
                  <a:cubicBezTo>
                    <a:pt x="205" y="731"/>
                    <a:pt x="205" y="731"/>
                    <a:pt x="205" y="731"/>
                  </a:cubicBezTo>
                  <a:cubicBezTo>
                    <a:pt x="200" y="736"/>
                    <a:pt x="194" y="736"/>
                    <a:pt x="188" y="736"/>
                  </a:cubicBezTo>
                  <a:close/>
                  <a:moveTo>
                    <a:pt x="342" y="645"/>
                  </a:moveTo>
                  <a:lnTo>
                    <a:pt x="342" y="645"/>
                  </a:lnTo>
                  <a:cubicBezTo>
                    <a:pt x="331" y="645"/>
                    <a:pt x="320" y="639"/>
                    <a:pt x="314" y="628"/>
                  </a:cubicBezTo>
                  <a:cubicBezTo>
                    <a:pt x="303" y="611"/>
                    <a:pt x="308" y="588"/>
                    <a:pt x="325" y="582"/>
                  </a:cubicBezTo>
                  <a:cubicBezTo>
                    <a:pt x="354" y="565"/>
                    <a:pt x="354" y="565"/>
                    <a:pt x="354" y="565"/>
                  </a:cubicBezTo>
                  <a:cubicBezTo>
                    <a:pt x="371" y="554"/>
                    <a:pt x="394" y="559"/>
                    <a:pt x="405" y="576"/>
                  </a:cubicBezTo>
                  <a:cubicBezTo>
                    <a:pt x="417" y="594"/>
                    <a:pt x="405" y="617"/>
                    <a:pt x="388" y="628"/>
                  </a:cubicBezTo>
                  <a:cubicBezTo>
                    <a:pt x="360" y="645"/>
                    <a:pt x="360" y="645"/>
                    <a:pt x="360" y="645"/>
                  </a:cubicBezTo>
                  <a:cubicBezTo>
                    <a:pt x="354" y="645"/>
                    <a:pt x="348" y="645"/>
                    <a:pt x="342" y="645"/>
                  </a:cubicBezTo>
                  <a:close/>
                  <a:moveTo>
                    <a:pt x="497" y="565"/>
                  </a:moveTo>
                  <a:lnTo>
                    <a:pt x="497" y="565"/>
                  </a:lnTo>
                  <a:cubicBezTo>
                    <a:pt x="485" y="565"/>
                    <a:pt x="474" y="559"/>
                    <a:pt x="468" y="548"/>
                  </a:cubicBezTo>
                  <a:cubicBezTo>
                    <a:pt x="457" y="531"/>
                    <a:pt x="463" y="508"/>
                    <a:pt x="480" y="497"/>
                  </a:cubicBezTo>
                  <a:cubicBezTo>
                    <a:pt x="514" y="479"/>
                    <a:pt x="514" y="479"/>
                    <a:pt x="514" y="479"/>
                  </a:cubicBezTo>
                  <a:cubicBezTo>
                    <a:pt x="531" y="474"/>
                    <a:pt x="554" y="479"/>
                    <a:pt x="560" y="497"/>
                  </a:cubicBezTo>
                  <a:cubicBezTo>
                    <a:pt x="571" y="514"/>
                    <a:pt x="565" y="536"/>
                    <a:pt x="548" y="542"/>
                  </a:cubicBezTo>
                  <a:cubicBezTo>
                    <a:pt x="514" y="559"/>
                    <a:pt x="514" y="559"/>
                    <a:pt x="514" y="559"/>
                  </a:cubicBezTo>
                  <a:cubicBezTo>
                    <a:pt x="508" y="565"/>
                    <a:pt x="502" y="565"/>
                    <a:pt x="497" y="565"/>
                  </a:cubicBezTo>
                  <a:close/>
                  <a:moveTo>
                    <a:pt x="657" y="485"/>
                  </a:moveTo>
                  <a:lnTo>
                    <a:pt x="657" y="485"/>
                  </a:lnTo>
                  <a:cubicBezTo>
                    <a:pt x="645" y="485"/>
                    <a:pt x="628" y="479"/>
                    <a:pt x="623" y="468"/>
                  </a:cubicBezTo>
                  <a:cubicBezTo>
                    <a:pt x="617" y="451"/>
                    <a:pt x="623" y="428"/>
                    <a:pt x="640" y="417"/>
                  </a:cubicBezTo>
                  <a:cubicBezTo>
                    <a:pt x="674" y="405"/>
                    <a:pt x="674" y="405"/>
                    <a:pt x="674" y="405"/>
                  </a:cubicBezTo>
                  <a:cubicBezTo>
                    <a:pt x="691" y="394"/>
                    <a:pt x="714" y="405"/>
                    <a:pt x="720" y="422"/>
                  </a:cubicBezTo>
                  <a:cubicBezTo>
                    <a:pt x="731" y="439"/>
                    <a:pt x="720" y="462"/>
                    <a:pt x="702" y="468"/>
                  </a:cubicBezTo>
                  <a:cubicBezTo>
                    <a:pt x="674" y="485"/>
                    <a:pt x="674" y="485"/>
                    <a:pt x="674" y="485"/>
                  </a:cubicBezTo>
                  <a:cubicBezTo>
                    <a:pt x="668" y="485"/>
                    <a:pt x="662" y="485"/>
                    <a:pt x="657" y="485"/>
                  </a:cubicBezTo>
                  <a:close/>
                  <a:moveTo>
                    <a:pt x="817" y="411"/>
                  </a:moveTo>
                  <a:lnTo>
                    <a:pt x="817" y="411"/>
                  </a:lnTo>
                  <a:cubicBezTo>
                    <a:pt x="805" y="411"/>
                    <a:pt x="788" y="405"/>
                    <a:pt x="783" y="394"/>
                  </a:cubicBezTo>
                  <a:cubicBezTo>
                    <a:pt x="777" y="376"/>
                    <a:pt x="783" y="354"/>
                    <a:pt x="805" y="348"/>
                  </a:cubicBezTo>
                  <a:cubicBezTo>
                    <a:pt x="834" y="331"/>
                    <a:pt x="834" y="331"/>
                    <a:pt x="834" y="331"/>
                  </a:cubicBezTo>
                  <a:cubicBezTo>
                    <a:pt x="851" y="325"/>
                    <a:pt x="874" y="331"/>
                    <a:pt x="880" y="348"/>
                  </a:cubicBezTo>
                  <a:cubicBezTo>
                    <a:pt x="891" y="365"/>
                    <a:pt x="880" y="388"/>
                    <a:pt x="862" y="394"/>
                  </a:cubicBezTo>
                  <a:cubicBezTo>
                    <a:pt x="834" y="411"/>
                    <a:pt x="834" y="411"/>
                    <a:pt x="834" y="411"/>
                  </a:cubicBezTo>
                  <a:cubicBezTo>
                    <a:pt x="828" y="411"/>
                    <a:pt x="822" y="411"/>
                    <a:pt x="817" y="411"/>
                  </a:cubicBezTo>
                  <a:close/>
                  <a:moveTo>
                    <a:pt x="982" y="348"/>
                  </a:moveTo>
                  <a:lnTo>
                    <a:pt x="982" y="348"/>
                  </a:lnTo>
                  <a:cubicBezTo>
                    <a:pt x="965" y="348"/>
                    <a:pt x="954" y="337"/>
                    <a:pt x="948" y="325"/>
                  </a:cubicBezTo>
                  <a:cubicBezTo>
                    <a:pt x="937" y="302"/>
                    <a:pt x="948" y="285"/>
                    <a:pt x="965" y="279"/>
                  </a:cubicBezTo>
                  <a:cubicBezTo>
                    <a:pt x="1000" y="262"/>
                    <a:pt x="1000" y="262"/>
                    <a:pt x="1000" y="262"/>
                  </a:cubicBezTo>
                  <a:cubicBezTo>
                    <a:pt x="1017" y="257"/>
                    <a:pt x="1040" y="268"/>
                    <a:pt x="1045" y="285"/>
                  </a:cubicBezTo>
                  <a:cubicBezTo>
                    <a:pt x="1051" y="302"/>
                    <a:pt x="1045" y="325"/>
                    <a:pt x="1028" y="331"/>
                  </a:cubicBezTo>
                  <a:cubicBezTo>
                    <a:pt x="994" y="342"/>
                    <a:pt x="994" y="342"/>
                    <a:pt x="994" y="342"/>
                  </a:cubicBezTo>
                  <a:cubicBezTo>
                    <a:pt x="988" y="342"/>
                    <a:pt x="982" y="348"/>
                    <a:pt x="982" y="348"/>
                  </a:cubicBezTo>
                  <a:close/>
                  <a:moveTo>
                    <a:pt x="1142" y="279"/>
                  </a:moveTo>
                  <a:lnTo>
                    <a:pt x="1142" y="279"/>
                  </a:lnTo>
                  <a:cubicBezTo>
                    <a:pt x="1131" y="279"/>
                    <a:pt x="1114" y="274"/>
                    <a:pt x="1114" y="257"/>
                  </a:cubicBezTo>
                  <a:cubicBezTo>
                    <a:pt x="1102" y="239"/>
                    <a:pt x="1114" y="222"/>
                    <a:pt x="1131" y="211"/>
                  </a:cubicBezTo>
                  <a:cubicBezTo>
                    <a:pt x="1165" y="200"/>
                    <a:pt x="1165" y="200"/>
                    <a:pt x="1165" y="200"/>
                  </a:cubicBezTo>
                  <a:cubicBezTo>
                    <a:pt x="1182" y="194"/>
                    <a:pt x="1205" y="205"/>
                    <a:pt x="1211" y="222"/>
                  </a:cubicBezTo>
                  <a:cubicBezTo>
                    <a:pt x="1217" y="239"/>
                    <a:pt x="1211" y="262"/>
                    <a:pt x="1188" y="268"/>
                  </a:cubicBezTo>
                  <a:cubicBezTo>
                    <a:pt x="1159" y="279"/>
                    <a:pt x="1159" y="279"/>
                    <a:pt x="1159" y="279"/>
                  </a:cubicBezTo>
                  <a:cubicBezTo>
                    <a:pt x="1154" y="279"/>
                    <a:pt x="1148" y="279"/>
                    <a:pt x="1142" y="279"/>
                  </a:cubicBezTo>
                  <a:close/>
                  <a:moveTo>
                    <a:pt x="1314" y="222"/>
                  </a:moveTo>
                  <a:lnTo>
                    <a:pt x="1314" y="222"/>
                  </a:lnTo>
                  <a:cubicBezTo>
                    <a:pt x="1297" y="222"/>
                    <a:pt x="1285" y="217"/>
                    <a:pt x="1279" y="200"/>
                  </a:cubicBezTo>
                  <a:cubicBezTo>
                    <a:pt x="1274" y="182"/>
                    <a:pt x="1279" y="159"/>
                    <a:pt x="1302" y="154"/>
                  </a:cubicBezTo>
                  <a:cubicBezTo>
                    <a:pt x="1337" y="142"/>
                    <a:pt x="1337" y="142"/>
                    <a:pt x="1337" y="142"/>
                  </a:cubicBezTo>
                  <a:cubicBezTo>
                    <a:pt x="1354" y="137"/>
                    <a:pt x="1371" y="148"/>
                    <a:pt x="1377" y="165"/>
                  </a:cubicBezTo>
                  <a:cubicBezTo>
                    <a:pt x="1382" y="188"/>
                    <a:pt x="1377" y="205"/>
                    <a:pt x="1354" y="211"/>
                  </a:cubicBezTo>
                  <a:cubicBezTo>
                    <a:pt x="1319" y="222"/>
                    <a:pt x="1319" y="222"/>
                    <a:pt x="1319" y="222"/>
                  </a:cubicBezTo>
                  <a:lnTo>
                    <a:pt x="1314" y="222"/>
                  </a:lnTo>
                  <a:close/>
                  <a:moveTo>
                    <a:pt x="1479" y="171"/>
                  </a:moveTo>
                  <a:lnTo>
                    <a:pt x="1479" y="171"/>
                  </a:lnTo>
                  <a:cubicBezTo>
                    <a:pt x="1462" y="171"/>
                    <a:pt x="1451" y="159"/>
                    <a:pt x="1445" y="148"/>
                  </a:cubicBezTo>
                  <a:cubicBezTo>
                    <a:pt x="1439" y="125"/>
                    <a:pt x="1451" y="108"/>
                    <a:pt x="1468" y="102"/>
                  </a:cubicBezTo>
                  <a:cubicBezTo>
                    <a:pt x="1502" y="91"/>
                    <a:pt x="1502" y="91"/>
                    <a:pt x="1502" y="91"/>
                  </a:cubicBezTo>
                  <a:cubicBezTo>
                    <a:pt x="1525" y="85"/>
                    <a:pt x="1542" y="97"/>
                    <a:pt x="1548" y="114"/>
                  </a:cubicBezTo>
                  <a:cubicBezTo>
                    <a:pt x="1554" y="137"/>
                    <a:pt x="1542" y="154"/>
                    <a:pt x="1525" y="159"/>
                  </a:cubicBezTo>
                  <a:cubicBezTo>
                    <a:pt x="1491" y="171"/>
                    <a:pt x="1491" y="171"/>
                    <a:pt x="1491" y="171"/>
                  </a:cubicBezTo>
                  <a:cubicBezTo>
                    <a:pt x="1485" y="171"/>
                    <a:pt x="1485" y="171"/>
                    <a:pt x="1479" y="171"/>
                  </a:cubicBezTo>
                  <a:close/>
                  <a:moveTo>
                    <a:pt x="1651" y="125"/>
                  </a:moveTo>
                  <a:lnTo>
                    <a:pt x="1651" y="125"/>
                  </a:lnTo>
                  <a:cubicBezTo>
                    <a:pt x="1634" y="125"/>
                    <a:pt x="1617" y="114"/>
                    <a:pt x="1617" y="97"/>
                  </a:cubicBezTo>
                  <a:cubicBezTo>
                    <a:pt x="1611" y="79"/>
                    <a:pt x="1622" y="57"/>
                    <a:pt x="1639" y="51"/>
                  </a:cubicBezTo>
                  <a:cubicBezTo>
                    <a:pt x="1674" y="45"/>
                    <a:pt x="1674" y="45"/>
                    <a:pt x="1674" y="45"/>
                  </a:cubicBezTo>
                  <a:cubicBezTo>
                    <a:pt x="1691" y="40"/>
                    <a:pt x="1714" y="51"/>
                    <a:pt x="1719" y="68"/>
                  </a:cubicBezTo>
                  <a:cubicBezTo>
                    <a:pt x="1725" y="91"/>
                    <a:pt x="1714" y="108"/>
                    <a:pt x="1691" y="114"/>
                  </a:cubicBezTo>
                  <a:cubicBezTo>
                    <a:pt x="1657" y="125"/>
                    <a:pt x="1657" y="125"/>
                    <a:pt x="1657" y="125"/>
                  </a:cubicBezTo>
                  <a:lnTo>
                    <a:pt x="1651" y="125"/>
                  </a:lnTo>
                  <a:close/>
                  <a:moveTo>
                    <a:pt x="1822" y="79"/>
                  </a:moveTo>
                  <a:lnTo>
                    <a:pt x="1822" y="79"/>
                  </a:lnTo>
                  <a:cubicBezTo>
                    <a:pt x="1805" y="79"/>
                    <a:pt x="1788" y="68"/>
                    <a:pt x="1788" y="51"/>
                  </a:cubicBezTo>
                  <a:cubicBezTo>
                    <a:pt x="1782" y="34"/>
                    <a:pt x="1794" y="17"/>
                    <a:pt x="1811" y="11"/>
                  </a:cubicBezTo>
                  <a:cubicBezTo>
                    <a:pt x="1845" y="5"/>
                    <a:pt x="1845" y="5"/>
                    <a:pt x="1845" y="5"/>
                  </a:cubicBezTo>
                  <a:cubicBezTo>
                    <a:pt x="1868" y="0"/>
                    <a:pt x="1885" y="11"/>
                    <a:pt x="1891" y="28"/>
                  </a:cubicBezTo>
                  <a:cubicBezTo>
                    <a:pt x="1896" y="51"/>
                    <a:pt x="1879" y="68"/>
                    <a:pt x="1862" y="74"/>
                  </a:cubicBezTo>
                  <a:cubicBezTo>
                    <a:pt x="1828" y="79"/>
                    <a:pt x="1828" y="79"/>
                    <a:pt x="1828" y="79"/>
                  </a:cubicBezTo>
                  <a:lnTo>
                    <a:pt x="1822" y="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Calibri Light"/>
              </a:endParaRPr>
            </a:p>
          </p:txBody>
        </p:sp>
        <p:sp>
          <p:nvSpPr>
            <p:cNvPr id="18" name="Freeform 264"/>
            <p:cNvSpPr>
              <a:spLocks noChangeArrowheads="1"/>
            </p:cNvSpPr>
            <p:nvPr/>
          </p:nvSpPr>
          <p:spPr bwMode="auto">
            <a:xfrm>
              <a:off x="6934209" y="2433204"/>
              <a:ext cx="682394" cy="294048"/>
            </a:xfrm>
            <a:custGeom>
              <a:avLst/>
              <a:gdLst>
                <a:gd name="T0" fmla="*/ 1885 w 1926"/>
                <a:gd name="T1" fmla="*/ 834 h 835"/>
                <a:gd name="T2" fmla="*/ 1840 w 1926"/>
                <a:gd name="T3" fmla="*/ 811 h 835"/>
                <a:gd name="T4" fmla="*/ 1874 w 1926"/>
                <a:gd name="T5" fmla="*/ 748 h 835"/>
                <a:gd name="T6" fmla="*/ 1920 w 1926"/>
                <a:gd name="T7" fmla="*/ 817 h 835"/>
                <a:gd name="T8" fmla="*/ 1737 w 1926"/>
                <a:gd name="T9" fmla="*/ 737 h 835"/>
                <a:gd name="T10" fmla="*/ 1714 w 1926"/>
                <a:gd name="T11" fmla="*/ 737 h 835"/>
                <a:gd name="T12" fmla="*/ 1674 w 1926"/>
                <a:gd name="T13" fmla="*/ 669 h 835"/>
                <a:gd name="T14" fmla="*/ 1754 w 1926"/>
                <a:gd name="T15" fmla="*/ 674 h 835"/>
                <a:gd name="T16" fmla="*/ 1737 w 1926"/>
                <a:gd name="T17" fmla="*/ 737 h 835"/>
                <a:gd name="T18" fmla="*/ 1577 w 1926"/>
                <a:gd name="T19" fmla="*/ 651 h 835"/>
                <a:gd name="T20" fmla="*/ 1531 w 1926"/>
                <a:gd name="T21" fmla="*/ 629 h 835"/>
                <a:gd name="T22" fmla="*/ 1565 w 1926"/>
                <a:gd name="T23" fmla="*/ 566 h 835"/>
                <a:gd name="T24" fmla="*/ 1611 w 1926"/>
                <a:gd name="T25" fmla="*/ 634 h 835"/>
                <a:gd name="T26" fmla="*/ 1423 w 1926"/>
                <a:gd name="T27" fmla="*/ 566 h 835"/>
                <a:gd name="T28" fmla="*/ 1406 w 1926"/>
                <a:gd name="T29" fmla="*/ 566 h 835"/>
                <a:gd name="T30" fmla="*/ 1354 w 1926"/>
                <a:gd name="T31" fmla="*/ 503 h 835"/>
                <a:gd name="T32" fmla="*/ 1434 w 1926"/>
                <a:gd name="T33" fmla="*/ 503 h 835"/>
                <a:gd name="T34" fmla="*/ 1423 w 1926"/>
                <a:gd name="T35" fmla="*/ 566 h 835"/>
                <a:gd name="T36" fmla="*/ 1257 w 1926"/>
                <a:gd name="T37" fmla="*/ 491 h 835"/>
                <a:gd name="T38" fmla="*/ 1211 w 1926"/>
                <a:gd name="T39" fmla="*/ 469 h 835"/>
                <a:gd name="T40" fmla="*/ 1240 w 1926"/>
                <a:gd name="T41" fmla="*/ 406 h 835"/>
                <a:gd name="T42" fmla="*/ 1291 w 1926"/>
                <a:gd name="T43" fmla="*/ 469 h 835"/>
                <a:gd name="T44" fmla="*/ 1097 w 1926"/>
                <a:gd name="T45" fmla="*/ 417 h 835"/>
                <a:gd name="T46" fmla="*/ 1080 w 1926"/>
                <a:gd name="T47" fmla="*/ 411 h 835"/>
                <a:gd name="T48" fmla="*/ 1028 w 1926"/>
                <a:gd name="T49" fmla="*/ 354 h 835"/>
                <a:gd name="T50" fmla="*/ 1108 w 1926"/>
                <a:gd name="T51" fmla="*/ 349 h 835"/>
                <a:gd name="T52" fmla="*/ 1097 w 1926"/>
                <a:gd name="T53" fmla="*/ 417 h 835"/>
                <a:gd name="T54" fmla="*/ 931 w 1926"/>
                <a:gd name="T55" fmla="*/ 349 h 835"/>
                <a:gd name="T56" fmla="*/ 886 w 1926"/>
                <a:gd name="T57" fmla="*/ 331 h 835"/>
                <a:gd name="T58" fmla="*/ 908 w 1926"/>
                <a:gd name="T59" fmla="*/ 263 h 835"/>
                <a:gd name="T60" fmla="*/ 965 w 1926"/>
                <a:gd name="T61" fmla="*/ 326 h 835"/>
                <a:gd name="T62" fmla="*/ 766 w 1926"/>
                <a:gd name="T63" fmla="*/ 286 h 835"/>
                <a:gd name="T64" fmla="*/ 748 w 1926"/>
                <a:gd name="T65" fmla="*/ 280 h 835"/>
                <a:gd name="T66" fmla="*/ 697 w 1926"/>
                <a:gd name="T67" fmla="*/ 223 h 835"/>
                <a:gd name="T68" fmla="*/ 777 w 1926"/>
                <a:gd name="T69" fmla="*/ 217 h 835"/>
                <a:gd name="T70" fmla="*/ 766 w 1926"/>
                <a:gd name="T71" fmla="*/ 286 h 835"/>
                <a:gd name="T72" fmla="*/ 594 w 1926"/>
                <a:gd name="T73" fmla="*/ 229 h 835"/>
                <a:gd name="T74" fmla="*/ 548 w 1926"/>
                <a:gd name="T75" fmla="*/ 212 h 835"/>
                <a:gd name="T76" fmla="*/ 571 w 1926"/>
                <a:gd name="T77" fmla="*/ 143 h 835"/>
                <a:gd name="T78" fmla="*/ 629 w 1926"/>
                <a:gd name="T79" fmla="*/ 200 h 835"/>
                <a:gd name="T80" fmla="*/ 423 w 1926"/>
                <a:gd name="T81" fmla="*/ 171 h 835"/>
                <a:gd name="T82" fmla="*/ 411 w 1926"/>
                <a:gd name="T83" fmla="*/ 171 h 835"/>
                <a:gd name="T84" fmla="*/ 354 w 1926"/>
                <a:gd name="T85" fmla="*/ 120 h 835"/>
                <a:gd name="T86" fmla="*/ 434 w 1926"/>
                <a:gd name="T87" fmla="*/ 103 h 835"/>
                <a:gd name="T88" fmla="*/ 423 w 1926"/>
                <a:gd name="T89" fmla="*/ 171 h 835"/>
                <a:gd name="T90" fmla="*/ 251 w 1926"/>
                <a:gd name="T91" fmla="*/ 126 h 835"/>
                <a:gd name="T92" fmla="*/ 206 w 1926"/>
                <a:gd name="T93" fmla="*/ 114 h 835"/>
                <a:gd name="T94" fmla="*/ 223 w 1926"/>
                <a:gd name="T95" fmla="*/ 46 h 835"/>
                <a:gd name="T96" fmla="*/ 286 w 1926"/>
                <a:gd name="T97" fmla="*/ 97 h 835"/>
                <a:gd name="T98" fmla="*/ 74 w 1926"/>
                <a:gd name="T99" fmla="*/ 86 h 835"/>
                <a:gd name="T100" fmla="*/ 69 w 1926"/>
                <a:gd name="T101" fmla="*/ 86 h 835"/>
                <a:gd name="T102" fmla="*/ 6 w 1926"/>
                <a:gd name="T103" fmla="*/ 34 h 835"/>
                <a:gd name="T104" fmla="*/ 86 w 1926"/>
                <a:gd name="T105" fmla="*/ 12 h 835"/>
                <a:gd name="T106" fmla="*/ 74 w 1926"/>
                <a:gd name="T107" fmla="*/ 86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26" h="835">
                  <a:moveTo>
                    <a:pt x="1885" y="834"/>
                  </a:moveTo>
                  <a:lnTo>
                    <a:pt x="1885" y="834"/>
                  </a:lnTo>
                  <a:cubicBezTo>
                    <a:pt x="1880" y="834"/>
                    <a:pt x="1874" y="834"/>
                    <a:pt x="1868" y="829"/>
                  </a:cubicBezTo>
                  <a:cubicBezTo>
                    <a:pt x="1840" y="811"/>
                    <a:pt x="1840" y="811"/>
                    <a:pt x="1840" y="811"/>
                  </a:cubicBezTo>
                  <a:cubicBezTo>
                    <a:pt x="1823" y="800"/>
                    <a:pt x="1817" y="777"/>
                    <a:pt x="1828" y="760"/>
                  </a:cubicBezTo>
                  <a:cubicBezTo>
                    <a:pt x="1840" y="743"/>
                    <a:pt x="1857" y="737"/>
                    <a:pt x="1874" y="748"/>
                  </a:cubicBezTo>
                  <a:cubicBezTo>
                    <a:pt x="1908" y="766"/>
                    <a:pt x="1908" y="766"/>
                    <a:pt x="1908" y="766"/>
                  </a:cubicBezTo>
                  <a:cubicBezTo>
                    <a:pt x="1925" y="777"/>
                    <a:pt x="1925" y="800"/>
                    <a:pt x="1920" y="817"/>
                  </a:cubicBezTo>
                  <a:cubicBezTo>
                    <a:pt x="1908" y="829"/>
                    <a:pt x="1897" y="834"/>
                    <a:pt x="1885" y="834"/>
                  </a:cubicBezTo>
                  <a:close/>
                  <a:moveTo>
                    <a:pt x="1737" y="737"/>
                  </a:moveTo>
                  <a:lnTo>
                    <a:pt x="1737" y="737"/>
                  </a:lnTo>
                  <a:cubicBezTo>
                    <a:pt x="1731" y="737"/>
                    <a:pt x="1720" y="737"/>
                    <a:pt x="1714" y="737"/>
                  </a:cubicBezTo>
                  <a:cubicBezTo>
                    <a:pt x="1685" y="714"/>
                    <a:pt x="1685" y="714"/>
                    <a:pt x="1685" y="714"/>
                  </a:cubicBezTo>
                  <a:cubicBezTo>
                    <a:pt x="1668" y="708"/>
                    <a:pt x="1663" y="686"/>
                    <a:pt x="1674" y="669"/>
                  </a:cubicBezTo>
                  <a:cubicBezTo>
                    <a:pt x="1685" y="651"/>
                    <a:pt x="1703" y="646"/>
                    <a:pt x="1720" y="657"/>
                  </a:cubicBezTo>
                  <a:cubicBezTo>
                    <a:pt x="1754" y="674"/>
                    <a:pt x="1754" y="674"/>
                    <a:pt x="1754" y="674"/>
                  </a:cubicBezTo>
                  <a:cubicBezTo>
                    <a:pt x="1771" y="686"/>
                    <a:pt x="1777" y="703"/>
                    <a:pt x="1765" y="720"/>
                  </a:cubicBezTo>
                  <a:cubicBezTo>
                    <a:pt x="1760" y="731"/>
                    <a:pt x="1748" y="737"/>
                    <a:pt x="1737" y="737"/>
                  </a:cubicBezTo>
                  <a:close/>
                  <a:moveTo>
                    <a:pt x="1577" y="651"/>
                  </a:moveTo>
                  <a:lnTo>
                    <a:pt x="1577" y="651"/>
                  </a:lnTo>
                  <a:cubicBezTo>
                    <a:pt x="1571" y="651"/>
                    <a:pt x="1565" y="651"/>
                    <a:pt x="1560" y="646"/>
                  </a:cubicBezTo>
                  <a:cubicBezTo>
                    <a:pt x="1531" y="629"/>
                    <a:pt x="1531" y="629"/>
                    <a:pt x="1531" y="629"/>
                  </a:cubicBezTo>
                  <a:cubicBezTo>
                    <a:pt x="1514" y="623"/>
                    <a:pt x="1508" y="600"/>
                    <a:pt x="1514" y="583"/>
                  </a:cubicBezTo>
                  <a:cubicBezTo>
                    <a:pt x="1525" y="566"/>
                    <a:pt x="1548" y="560"/>
                    <a:pt x="1565" y="566"/>
                  </a:cubicBezTo>
                  <a:cubicBezTo>
                    <a:pt x="1594" y="583"/>
                    <a:pt x="1594" y="583"/>
                    <a:pt x="1594" y="583"/>
                  </a:cubicBezTo>
                  <a:cubicBezTo>
                    <a:pt x="1611" y="594"/>
                    <a:pt x="1617" y="617"/>
                    <a:pt x="1611" y="634"/>
                  </a:cubicBezTo>
                  <a:cubicBezTo>
                    <a:pt x="1605" y="646"/>
                    <a:pt x="1594" y="651"/>
                    <a:pt x="1577" y="651"/>
                  </a:cubicBezTo>
                  <a:close/>
                  <a:moveTo>
                    <a:pt x="1423" y="566"/>
                  </a:moveTo>
                  <a:lnTo>
                    <a:pt x="1423" y="566"/>
                  </a:lnTo>
                  <a:cubicBezTo>
                    <a:pt x="1417" y="566"/>
                    <a:pt x="1411" y="566"/>
                    <a:pt x="1406" y="566"/>
                  </a:cubicBezTo>
                  <a:cubicBezTo>
                    <a:pt x="1371" y="548"/>
                    <a:pt x="1371" y="548"/>
                    <a:pt x="1371" y="548"/>
                  </a:cubicBezTo>
                  <a:cubicBezTo>
                    <a:pt x="1354" y="537"/>
                    <a:pt x="1348" y="520"/>
                    <a:pt x="1354" y="503"/>
                  </a:cubicBezTo>
                  <a:cubicBezTo>
                    <a:pt x="1365" y="480"/>
                    <a:pt x="1388" y="474"/>
                    <a:pt x="1406" y="486"/>
                  </a:cubicBezTo>
                  <a:cubicBezTo>
                    <a:pt x="1434" y="503"/>
                    <a:pt x="1434" y="503"/>
                    <a:pt x="1434" y="503"/>
                  </a:cubicBezTo>
                  <a:cubicBezTo>
                    <a:pt x="1451" y="509"/>
                    <a:pt x="1463" y="531"/>
                    <a:pt x="1451" y="548"/>
                  </a:cubicBezTo>
                  <a:cubicBezTo>
                    <a:pt x="1445" y="560"/>
                    <a:pt x="1434" y="566"/>
                    <a:pt x="1423" y="566"/>
                  </a:cubicBezTo>
                  <a:close/>
                  <a:moveTo>
                    <a:pt x="1257" y="491"/>
                  </a:moveTo>
                  <a:lnTo>
                    <a:pt x="1257" y="491"/>
                  </a:lnTo>
                  <a:cubicBezTo>
                    <a:pt x="1257" y="491"/>
                    <a:pt x="1251" y="486"/>
                    <a:pt x="1246" y="486"/>
                  </a:cubicBezTo>
                  <a:cubicBezTo>
                    <a:pt x="1211" y="469"/>
                    <a:pt x="1211" y="469"/>
                    <a:pt x="1211" y="469"/>
                  </a:cubicBezTo>
                  <a:cubicBezTo>
                    <a:pt x="1194" y="463"/>
                    <a:pt x="1188" y="440"/>
                    <a:pt x="1194" y="423"/>
                  </a:cubicBezTo>
                  <a:cubicBezTo>
                    <a:pt x="1206" y="406"/>
                    <a:pt x="1223" y="400"/>
                    <a:pt x="1240" y="406"/>
                  </a:cubicBezTo>
                  <a:cubicBezTo>
                    <a:pt x="1274" y="423"/>
                    <a:pt x="1274" y="423"/>
                    <a:pt x="1274" y="423"/>
                  </a:cubicBezTo>
                  <a:cubicBezTo>
                    <a:pt x="1291" y="429"/>
                    <a:pt x="1303" y="451"/>
                    <a:pt x="1291" y="469"/>
                  </a:cubicBezTo>
                  <a:cubicBezTo>
                    <a:pt x="1285" y="480"/>
                    <a:pt x="1274" y="491"/>
                    <a:pt x="1257" y="491"/>
                  </a:cubicBezTo>
                  <a:close/>
                  <a:moveTo>
                    <a:pt x="1097" y="417"/>
                  </a:moveTo>
                  <a:lnTo>
                    <a:pt x="1097" y="417"/>
                  </a:lnTo>
                  <a:cubicBezTo>
                    <a:pt x="1091" y="417"/>
                    <a:pt x="1086" y="417"/>
                    <a:pt x="1080" y="411"/>
                  </a:cubicBezTo>
                  <a:cubicBezTo>
                    <a:pt x="1051" y="400"/>
                    <a:pt x="1051" y="400"/>
                    <a:pt x="1051" y="400"/>
                  </a:cubicBezTo>
                  <a:cubicBezTo>
                    <a:pt x="1034" y="388"/>
                    <a:pt x="1023" y="371"/>
                    <a:pt x="1028" y="354"/>
                  </a:cubicBezTo>
                  <a:cubicBezTo>
                    <a:pt x="1040" y="331"/>
                    <a:pt x="1057" y="326"/>
                    <a:pt x="1080" y="331"/>
                  </a:cubicBezTo>
                  <a:cubicBezTo>
                    <a:pt x="1108" y="349"/>
                    <a:pt x="1108" y="349"/>
                    <a:pt x="1108" y="349"/>
                  </a:cubicBezTo>
                  <a:cubicBezTo>
                    <a:pt x="1125" y="354"/>
                    <a:pt x="1137" y="377"/>
                    <a:pt x="1131" y="394"/>
                  </a:cubicBezTo>
                  <a:cubicBezTo>
                    <a:pt x="1125" y="406"/>
                    <a:pt x="1108" y="417"/>
                    <a:pt x="1097" y="417"/>
                  </a:cubicBezTo>
                  <a:close/>
                  <a:moveTo>
                    <a:pt x="931" y="349"/>
                  </a:moveTo>
                  <a:lnTo>
                    <a:pt x="931" y="349"/>
                  </a:lnTo>
                  <a:cubicBezTo>
                    <a:pt x="926" y="349"/>
                    <a:pt x="920" y="349"/>
                    <a:pt x="920" y="343"/>
                  </a:cubicBezTo>
                  <a:cubicBezTo>
                    <a:pt x="886" y="331"/>
                    <a:pt x="886" y="331"/>
                    <a:pt x="886" y="331"/>
                  </a:cubicBezTo>
                  <a:cubicBezTo>
                    <a:pt x="868" y="326"/>
                    <a:pt x="857" y="303"/>
                    <a:pt x="863" y="286"/>
                  </a:cubicBezTo>
                  <a:cubicBezTo>
                    <a:pt x="874" y="269"/>
                    <a:pt x="891" y="257"/>
                    <a:pt x="908" y="263"/>
                  </a:cubicBezTo>
                  <a:cubicBezTo>
                    <a:pt x="943" y="280"/>
                    <a:pt x="943" y="280"/>
                    <a:pt x="943" y="280"/>
                  </a:cubicBezTo>
                  <a:cubicBezTo>
                    <a:pt x="960" y="286"/>
                    <a:pt x="971" y="309"/>
                    <a:pt x="965" y="326"/>
                  </a:cubicBezTo>
                  <a:cubicBezTo>
                    <a:pt x="960" y="337"/>
                    <a:pt x="943" y="349"/>
                    <a:pt x="931" y="349"/>
                  </a:cubicBezTo>
                  <a:close/>
                  <a:moveTo>
                    <a:pt x="766" y="286"/>
                  </a:moveTo>
                  <a:lnTo>
                    <a:pt x="766" y="286"/>
                  </a:lnTo>
                  <a:cubicBezTo>
                    <a:pt x="760" y="286"/>
                    <a:pt x="754" y="286"/>
                    <a:pt x="748" y="280"/>
                  </a:cubicBezTo>
                  <a:cubicBezTo>
                    <a:pt x="720" y="269"/>
                    <a:pt x="720" y="269"/>
                    <a:pt x="720" y="269"/>
                  </a:cubicBezTo>
                  <a:cubicBezTo>
                    <a:pt x="697" y="263"/>
                    <a:pt x="691" y="246"/>
                    <a:pt x="697" y="223"/>
                  </a:cubicBezTo>
                  <a:cubicBezTo>
                    <a:pt x="703" y="206"/>
                    <a:pt x="720" y="194"/>
                    <a:pt x="743" y="200"/>
                  </a:cubicBezTo>
                  <a:cubicBezTo>
                    <a:pt x="777" y="217"/>
                    <a:pt x="777" y="217"/>
                    <a:pt x="777" y="217"/>
                  </a:cubicBezTo>
                  <a:cubicBezTo>
                    <a:pt x="794" y="223"/>
                    <a:pt x="806" y="240"/>
                    <a:pt x="794" y="263"/>
                  </a:cubicBezTo>
                  <a:cubicBezTo>
                    <a:pt x="794" y="274"/>
                    <a:pt x="777" y="286"/>
                    <a:pt x="766" y="286"/>
                  </a:cubicBezTo>
                  <a:close/>
                  <a:moveTo>
                    <a:pt x="594" y="229"/>
                  </a:moveTo>
                  <a:lnTo>
                    <a:pt x="594" y="229"/>
                  </a:lnTo>
                  <a:cubicBezTo>
                    <a:pt x="589" y="229"/>
                    <a:pt x="589" y="223"/>
                    <a:pt x="583" y="223"/>
                  </a:cubicBezTo>
                  <a:cubicBezTo>
                    <a:pt x="548" y="212"/>
                    <a:pt x="548" y="212"/>
                    <a:pt x="548" y="212"/>
                  </a:cubicBezTo>
                  <a:cubicBezTo>
                    <a:pt x="531" y="206"/>
                    <a:pt x="520" y="189"/>
                    <a:pt x="526" y="166"/>
                  </a:cubicBezTo>
                  <a:cubicBezTo>
                    <a:pt x="531" y="149"/>
                    <a:pt x="554" y="137"/>
                    <a:pt x="571" y="143"/>
                  </a:cubicBezTo>
                  <a:cubicBezTo>
                    <a:pt x="606" y="154"/>
                    <a:pt x="606" y="154"/>
                    <a:pt x="606" y="154"/>
                  </a:cubicBezTo>
                  <a:cubicBezTo>
                    <a:pt x="623" y="160"/>
                    <a:pt x="634" y="183"/>
                    <a:pt x="629" y="200"/>
                  </a:cubicBezTo>
                  <a:cubicBezTo>
                    <a:pt x="623" y="217"/>
                    <a:pt x="611" y="229"/>
                    <a:pt x="594" y="229"/>
                  </a:cubicBezTo>
                  <a:close/>
                  <a:moveTo>
                    <a:pt x="423" y="171"/>
                  </a:moveTo>
                  <a:lnTo>
                    <a:pt x="423" y="171"/>
                  </a:lnTo>
                  <a:cubicBezTo>
                    <a:pt x="417" y="171"/>
                    <a:pt x="417" y="171"/>
                    <a:pt x="411" y="171"/>
                  </a:cubicBezTo>
                  <a:cubicBezTo>
                    <a:pt x="377" y="160"/>
                    <a:pt x="377" y="160"/>
                    <a:pt x="377" y="160"/>
                  </a:cubicBezTo>
                  <a:cubicBezTo>
                    <a:pt x="360" y="154"/>
                    <a:pt x="348" y="137"/>
                    <a:pt x="354" y="120"/>
                  </a:cubicBezTo>
                  <a:cubicBezTo>
                    <a:pt x="360" y="97"/>
                    <a:pt x="377" y="86"/>
                    <a:pt x="400" y="91"/>
                  </a:cubicBezTo>
                  <a:cubicBezTo>
                    <a:pt x="434" y="103"/>
                    <a:pt x="434" y="103"/>
                    <a:pt x="434" y="103"/>
                  </a:cubicBezTo>
                  <a:cubicBezTo>
                    <a:pt x="451" y="109"/>
                    <a:pt x="463" y="131"/>
                    <a:pt x="457" y="149"/>
                  </a:cubicBezTo>
                  <a:cubicBezTo>
                    <a:pt x="451" y="166"/>
                    <a:pt x="440" y="171"/>
                    <a:pt x="423" y="171"/>
                  </a:cubicBezTo>
                  <a:close/>
                  <a:moveTo>
                    <a:pt x="251" y="126"/>
                  </a:moveTo>
                  <a:lnTo>
                    <a:pt x="251" y="126"/>
                  </a:lnTo>
                  <a:cubicBezTo>
                    <a:pt x="246" y="126"/>
                    <a:pt x="246" y="126"/>
                    <a:pt x="240" y="126"/>
                  </a:cubicBezTo>
                  <a:cubicBezTo>
                    <a:pt x="206" y="114"/>
                    <a:pt x="206" y="114"/>
                    <a:pt x="206" y="114"/>
                  </a:cubicBezTo>
                  <a:cubicBezTo>
                    <a:pt x="189" y="109"/>
                    <a:pt x="177" y="91"/>
                    <a:pt x="183" y="74"/>
                  </a:cubicBezTo>
                  <a:cubicBezTo>
                    <a:pt x="183" y="52"/>
                    <a:pt x="206" y="40"/>
                    <a:pt x="223" y="46"/>
                  </a:cubicBezTo>
                  <a:cubicBezTo>
                    <a:pt x="257" y="57"/>
                    <a:pt x="257" y="57"/>
                    <a:pt x="257" y="57"/>
                  </a:cubicBezTo>
                  <a:cubicBezTo>
                    <a:pt x="280" y="63"/>
                    <a:pt x="291" y="80"/>
                    <a:pt x="286" y="97"/>
                  </a:cubicBezTo>
                  <a:cubicBezTo>
                    <a:pt x="280" y="114"/>
                    <a:pt x="263" y="126"/>
                    <a:pt x="251" y="126"/>
                  </a:cubicBezTo>
                  <a:close/>
                  <a:moveTo>
                    <a:pt x="74" y="86"/>
                  </a:moveTo>
                  <a:lnTo>
                    <a:pt x="74" y="86"/>
                  </a:lnTo>
                  <a:lnTo>
                    <a:pt x="69" y="86"/>
                  </a:lnTo>
                  <a:cubicBezTo>
                    <a:pt x="34" y="74"/>
                    <a:pt x="34" y="74"/>
                    <a:pt x="34" y="74"/>
                  </a:cubicBezTo>
                  <a:cubicBezTo>
                    <a:pt x="12" y="69"/>
                    <a:pt x="0" y="52"/>
                    <a:pt x="6" y="34"/>
                  </a:cubicBezTo>
                  <a:cubicBezTo>
                    <a:pt x="12" y="12"/>
                    <a:pt x="29" y="0"/>
                    <a:pt x="46" y="6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103" y="17"/>
                    <a:pt x="114" y="34"/>
                    <a:pt x="109" y="57"/>
                  </a:cubicBezTo>
                  <a:cubicBezTo>
                    <a:pt x="109" y="74"/>
                    <a:pt x="91" y="86"/>
                    <a:pt x="74" y="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Calibri Light"/>
              </a:endParaRPr>
            </a:p>
          </p:txBody>
        </p:sp>
        <p:sp>
          <p:nvSpPr>
            <p:cNvPr id="21" name="Freeform 267"/>
            <p:cNvSpPr>
              <a:spLocks noChangeArrowheads="1"/>
            </p:cNvSpPr>
            <p:nvPr/>
          </p:nvSpPr>
          <p:spPr bwMode="auto">
            <a:xfrm>
              <a:off x="8216044" y="3320039"/>
              <a:ext cx="306764" cy="689760"/>
            </a:xfrm>
            <a:custGeom>
              <a:avLst/>
              <a:gdLst>
                <a:gd name="T0" fmla="*/ 828 w 869"/>
                <a:gd name="T1" fmla="*/ 1948 h 1949"/>
                <a:gd name="T2" fmla="*/ 782 w 869"/>
                <a:gd name="T3" fmla="*/ 1886 h 1949"/>
                <a:gd name="T4" fmla="*/ 857 w 869"/>
                <a:gd name="T5" fmla="*/ 1869 h 1949"/>
                <a:gd name="T6" fmla="*/ 834 w 869"/>
                <a:gd name="T7" fmla="*/ 1948 h 1949"/>
                <a:gd name="T8" fmla="*/ 782 w 869"/>
                <a:gd name="T9" fmla="*/ 1771 h 1949"/>
                <a:gd name="T10" fmla="*/ 748 w 869"/>
                <a:gd name="T11" fmla="*/ 1743 h 1949"/>
                <a:gd name="T12" fmla="*/ 765 w 869"/>
                <a:gd name="T13" fmla="*/ 1669 h 1949"/>
                <a:gd name="T14" fmla="*/ 817 w 869"/>
                <a:gd name="T15" fmla="*/ 1726 h 1949"/>
                <a:gd name="T16" fmla="*/ 782 w 869"/>
                <a:gd name="T17" fmla="*/ 1771 h 1949"/>
                <a:gd name="T18" fmla="*/ 737 w 869"/>
                <a:gd name="T19" fmla="*/ 1594 h 1949"/>
                <a:gd name="T20" fmla="*/ 691 w 869"/>
                <a:gd name="T21" fmla="*/ 1537 h 1949"/>
                <a:gd name="T22" fmla="*/ 759 w 869"/>
                <a:gd name="T23" fmla="*/ 1514 h 1949"/>
                <a:gd name="T24" fmla="*/ 748 w 869"/>
                <a:gd name="T25" fmla="*/ 1594 h 1949"/>
                <a:gd name="T26" fmla="*/ 685 w 869"/>
                <a:gd name="T27" fmla="*/ 1423 h 1949"/>
                <a:gd name="T28" fmla="*/ 651 w 869"/>
                <a:gd name="T29" fmla="*/ 1394 h 1949"/>
                <a:gd name="T30" fmla="*/ 662 w 869"/>
                <a:gd name="T31" fmla="*/ 1320 h 1949"/>
                <a:gd name="T32" fmla="*/ 720 w 869"/>
                <a:gd name="T33" fmla="*/ 1377 h 1949"/>
                <a:gd name="T34" fmla="*/ 685 w 869"/>
                <a:gd name="T35" fmla="*/ 1423 h 1949"/>
                <a:gd name="T36" fmla="*/ 622 w 869"/>
                <a:gd name="T37" fmla="*/ 1252 h 1949"/>
                <a:gd name="T38" fmla="*/ 577 w 869"/>
                <a:gd name="T39" fmla="*/ 1194 h 1949"/>
                <a:gd name="T40" fmla="*/ 645 w 869"/>
                <a:gd name="T41" fmla="*/ 1166 h 1949"/>
                <a:gd name="T42" fmla="*/ 634 w 869"/>
                <a:gd name="T43" fmla="*/ 1246 h 1949"/>
                <a:gd name="T44" fmla="*/ 560 w 869"/>
                <a:gd name="T45" fmla="*/ 1080 h 1949"/>
                <a:gd name="T46" fmla="*/ 525 w 869"/>
                <a:gd name="T47" fmla="*/ 1057 h 1949"/>
                <a:gd name="T48" fmla="*/ 531 w 869"/>
                <a:gd name="T49" fmla="*/ 977 h 1949"/>
                <a:gd name="T50" fmla="*/ 594 w 869"/>
                <a:gd name="T51" fmla="*/ 1029 h 1949"/>
                <a:gd name="T52" fmla="*/ 560 w 869"/>
                <a:gd name="T53" fmla="*/ 1080 h 1949"/>
                <a:gd name="T54" fmla="*/ 491 w 869"/>
                <a:gd name="T55" fmla="*/ 909 h 1949"/>
                <a:gd name="T56" fmla="*/ 445 w 869"/>
                <a:gd name="T57" fmla="*/ 857 h 1949"/>
                <a:gd name="T58" fmla="*/ 508 w 869"/>
                <a:gd name="T59" fmla="*/ 829 h 1949"/>
                <a:gd name="T60" fmla="*/ 502 w 869"/>
                <a:gd name="T61" fmla="*/ 909 h 1949"/>
                <a:gd name="T62" fmla="*/ 417 w 869"/>
                <a:gd name="T63" fmla="*/ 743 h 1949"/>
                <a:gd name="T64" fmla="*/ 382 w 869"/>
                <a:gd name="T65" fmla="*/ 726 h 1949"/>
                <a:gd name="T66" fmla="*/ 382 w 869"/>
                <a:gd name="T67" fmla="*/ 646 h 1949"/>
                <a:gd name="T68" fmla="*/ 445 w 869"/>
                <a:gd name="T69" fmla="*/ 692 h 1949"/>
                <a:gd name="T70" fmla="*/ 417 w 869"/>
                <a:gd name="T71" fmla="*/ 743 h 1949"/>
                <a:gd name="T72" fmla="*/ 337 w 869"/>
                <a:gd name="T73" fmla="*/ 583 h 1949"/>
                <a:gd name="T74" fmla="*/ 285 w 869"/>
                <a:gd name="T75" fmla="*/ 532 h 1949"/>
                <a:gd name="T76" fmla="*/ 348 w 869"/>
                <a:gd name="T77" fmla="*/ 497 h 1949"/>
                <a:gd name="T78" fmla="*/ 348 w 869"/>
                <a:gd name="T79" fmla="*/ 577 h 1949"/>
                <a:gd name="T80" fmla="*/ 251 w 869"/>
                <a:gd name="T81" fmla="*/ 423 h 1949"/>
                <a:gd name="T82" fmla="*/ 217 w 869"/>
                <a:gd name="T83" fmla="*/ 400 h 1949"/>
                <a:gd name="T84" fmla="*/ 211 w 869"/>
                <a:gd name="T85" fmla="*/ 320 h 1949"/>
                <a:gd name="T86" fmla="*/ 280 w 869"/>
                <a:gd name="T87" fmla="*/ 366 h 1949"/>
                <a:gd name="T88" fmla="*/ 251 w 869"/>
                <a:gd name="T89" fmla="*/ 423 h 1949"/>
                <a:gd name="T90" fmla="*/ 160 w 869"/>
                <a:gd name="T91" fmla="*/ 263 h 1949"/>
                <a:gd name="T92" fmla="*/ 108 w 869"/>
                <a:gd name="T93" fmla="*/ 217 h 1949"/>
                <a:gd name="T94" fmla="*/ 171 w 869"/>
                <a:gd name="T95" fmla="*/ 178 h 1949"/>
                <a:gd name="T96" fmla="*/ 177 w 869"/>
                <a:gd name="T97" fmla="*/ 257 h 1949"/>
                <a:gd name="T98" fmla="*/ 63 w 869"/>
                <a:gd name="T99" fmla="*/ 109 h 1949"/>
                <a:gd name="T100" fmla="*/ 34 w 869"/>
                <a:gd name="T101" fmla="*/ 92 h 1949"/>
                <a:gd name="T102" fmla="*/ 22 w 869"/>
                <a:gd name="T103" fmla="*/ 12 h 1949"/>
                <a:gd name="T104" fmla="*/ 91 w 869"/>
                <a:gd name="T105" fmla="*/ 52 h 1949"/>
                <a:gd name="T106" fmla="*/ 63 w 869"/>
                <a:gd name="T107" fmla="*/ 109 h 1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69" h="1949">
                  <a:moveTo>
                    <a:pt x="828" y="1948"/>
                  </a:moveTo>
                  <a:lnTo>
                    <a:pt x="828" y="1948"/>
                  </a:lnTo>
                  <a:cubicBezTo>
                    <a:pt x="811" y="1948"/>
                    <a:pt x="794" y="1937"/>
                    <a:pt x="794" y="1920"/>
                  </a:cubicBezTo>
                  <a:cubicBezTo>
                    <a:pt x="782" y="1886"/>
                    <a:pt x="782" y="1886"/>
                    <a:pt x="782" y="1886"/>
                  </a:cubicBezTo>
                  <a:cubicBezTo>
                    <a:pt x="782" y="1869"/>
                    <a:pt x="794" y="1846"/>
                    <a:pt x="811" y="1840"/>
                  </a:cubicBezTo>
                  <a:cubicBezTo>
                    <a:pt x="828" y="1840"/>
                    <a:pt x="851" y="1851"/>
                    <a:pt x="857" y="1869"/>
                  </a:cubicBezTo>
                  <a:cubicBezTo>
                    <a:pt x="862" y="1903"/>
                    <a:pt x="862" y="1903"/>
                    <a:pt x="862" y="1903"/>
                  </a:cubicBezTo>
                  <a:cubicBezTo>
                    <a:pt x="868" y="1926"/>
                    <a:pt x="857" y="1943"/>
                    <a:pt x="834" y="1948"/>
                  </a:cubicBezTo>
                  <a:lnTo>
                    <a:pt x="828" y="1948"/>
                  </a:lnTo>
                  <a:close/>
                  <a:moveTo>
                    <a:pt x="782" y="1771"/>
                  </a:moveTo>
                  <a:lnTo>
                    <a:pt x="782" y="1771"/>
                  </a:lnTo>
                  <a:cubicBezTo>
                    <a:pt x="771" y="1771"/>
                    <a:pt x="754" y="1760"/>
                    <a:pt x="748" y="1743"/>
                  </a:cubicBezTo>
                  <a:cubicBezTo>
                    <a:pt x="742" y="1709"/>
                    <a:pt x="742" y="1709"/>
                    <a:pt x="742" y="1709"/>
                  </a:cubicBezTo>
                  <a:cubicBezTo>
                    <a:pt x="737" y="1691"/>
                    <a:pt x="748" y="1669"/>
                    <a:pt x="765" y="1669"/>
                  </a:cubicBezTo>
                  <a:cubicBezTo>
                    <a:pt x="788" y="1663"/>
                    <a:pt x="805" y="1674"/>
                    <a:pt x="811" y="1691"/>
                  </a:cubicBezTo>
                  <a:cubicBezTo>
                    <a:pt x="817" y="1726"/>
                    <a:pt x="817" y="1726"/>
                    <a:pt x="817" y="1726"/>
                  </a:cubicBezTo>
                  <a:cubicBezTo>
                    <a:pt x="822" y="1743"/>
                    <a:pt x="811" y="1766"/>
                    <a:pt x="794" y="1771"/>
                  </a:cubicBezTo>
                  <a:cubicBezTo>
                    <a:pt x="788" y="1771"/>
                    <a:pt x="788" y="1771"/>
                    <a:pt x="782" y="1771"/>
                  </a:cubicBezTo>
                  <a:close/>
                  <a:moveTo>
                    <a:pt x="737" y="1594"/>
                  </a:moveTo>
                  <a:lnTo>
                    <a:pt x="737" y="1594"/>
                  </a:lnTo>
                  <a:cubicBezTo>
                    <a:pt x="720" y="1594"/>
                    <a:pt x="708" y="1583"/>
                    <a:pt x="702" y="1571"/>
                  </a:cubicBezTo>
                  <a:cubicBezTo>
                    <a:pt x="691" y="1537"/>
                    <a:pt x="691" y="1537"/>
                    <a:pt x="691" y="1537"/>
                  </a:cubicBezTo>
                  <a:cubicBezTo>
                    <a:pt x="685" y="1514"/>
                    <a:pt x="697" y="1497"/>
                    <a:pt x="714" y="1491"/>
                  </a:cubicBezTo>
                  <a:cubicBezTo>
                    <a:pt x="737" y="1486"/>
                    <a:pt x="754" y="1497"/>
                    <a:pt x="759" y="1514"/>
                  </a:cubicBezTo>
                  <a:cubicBezTo>
                    <a:pt x="771" y="1549"/>
                    <a:pt x="771" y="1549"/>
                    <a:pt x="771" y="1549"/>
                  </a:cubicBezTo>
                  <a:cubicBezTo>
                    <a:pt x="777" y="1571"/>
                    <a:pt x="765" y="1588"/>
                    <a:pt x="748" y="1594"/>
                  </a:cubicBezTo>
                  <a:cubicBezTo>
                    <a:pt x="742" y="1594"/>
                    <a:pt x="742" y="1594"/>
                    <a:pt x="737" y="1594"/>
                  </a:cubicBezTo>
                  <a:close/>
                  <a:moveTo>
                    <a:pt x="685" y="1423"/>
                  </a:moveTo>
                  <a:lnTo>
                    <a:pt x="685" y="1423"/>
                  </a:lnTo>
                  <a:cubicBezTo>
                    <a:pt x="668" y="1423"/>
                    <a:pt x="657" y="1411"/>
                    <a:pt x="651" y="1394"/>
                  </a:cubicBezTo>
                  <a:cubicBezTo>
                    <a:pt x="639" y="1360"/>
                    <a:pt x="639" y="1360"/>
                    <a:pt x="639" y="1360"/>
                  </a:cubicBezTo>
                  <a:cubicBezTo>
                    <a:pt x="634" y="1343"/>
                    <a:pt x="639" y="1326"/>
                    <a:pt x="662" y="1320"/>
                  </a:cubicBezTo>
                  <a:cubicBezTo>
                    <a:pt x="679" y="1309"/>
                    <a:pt x="697" y="1320"/>
                    <a:pt x="708" y="1337"/>
                  </a:cubicBezTo>
                  <a:cubicBezTo>
                    <a:pt x="720" y="1377"/>
                    <a:pt x="720" y="1377"/>
                    <a:pt x="720" y="1377"/>
                  </a:cubicBezTo>
                  <a:cubicBezTo>
                    <a:pt x="725" y="1394"/>
                    <a:pt x="714" y="1411"/>
                    <a:pt x="697" y="1417"/>
                  </a:cubicBezTo>
                  <a:cubicBezTo>
                    <a:pt x="691" y="1423"/>
                    <a:pt x="685" y="1423"/>
                    <a:pt x="685" y="1423"/>
                  </a:cubicBezTo>
                  <a:close/>
                  <a:moveTo>
                    <a:pt x="622" y="1252"/>
                  </a:moveTo>
                  <a:lnTo>
                    <a:pt x="622" y="1252"/>
                  </a:lnTo>
                  <a:cubicBezTo>
                    <a:pt x="611" y="1252"/>
                    <a:pt x="594" y="1240"/>
                    <a:pt x="588" y="1223"/>
                  </a:cubicBezTo>
                  <a:cubicBezTo>
                    <a:pt x="577" y="1194"/>
                    <a:pt x="577" y="1194"/>
                    <a:pt x="577" y="1194"/>
                  </a:cubicBezTo>
                  <a:cubicBezTo>
                    <a:pt x="571" y="1171"/>
                    <a:pt x="582" y="1154"/>
                    <a:pt x="599" y="1149"/>
                  </a:cubicBezTo>
                  <a:cubicBezTo>
                    <a:pt x="617" y="1137"/>
                    <a:pt x="639" y="1149"/>
                    <a:pt x="645" y="1166"/>
                  </a:cubicBezTo>
                  <a:cubicBezTo>
                    <a:pt x="657" y="1200"/>
                    <a:pt x="657" y="1200"/>
                    <a:pt x="657" y="1200"/>
                  </a:cubicBezTo>
                  <a:cubicBezTo>
                    <a:pt x="662" y="1217"/>
                    <a:pt x="657" y="1240"/>
                    <a:pt x="634" y="1246"/>
                  </a:cubicBezTo>
                  <a:cubicBezTo>
                    <a:pt x="634" y="1246"/>
                    <a:pt x="628" y="1252"/>
                    <a:pt x="622" y="1252"/>
                  </a:cubicBezTo>
                  <a:close/>
                  <a:moveTo>
                    <a:pt x="560" y="1080"/>
                  </a:moveTo>
                  <a:lnTo>
                    <a:pt x="560" y="1080"/>
                  </a:lnTo>
                  <a:cubicBezTo>
                    <a:pt x="548" y="1080"/>
                    <a:pt x="531" y="1069"/>
                    <a:pt x="525" y="1057"/>
                  </a:cubicBezTo>
                  <a:cubicBezTo>
                    <a:pt x="514" y="1023"/>
                    <a:pt x="514" y="1023"/>
                    <a:pt x="514" y="1023"/>
                  </a:cubicBezTo>
                  <a:cubicBezTo>
                    <a:pt x="508" y="1006"/>
                    <a:pt x="514" y="983"/>
                    <a:pt x="531" y="977"/>
                  </a:cubicBezTo>
                  <a:cubicBezTo>
                    <a:pt x="554" y="971"/>
                    <a:pt x="571" y="977"/>
                    <a:pt x="577" y="994"/>
                  </a:cubicBezTo>
                  <a:cubicBezTo>
                    <a:pt x="594" y="1029"/>
                    <a:pt x="594" y="1029"/>
                    <a:pt x="594" y="1029"/>
                  </a:cubicBezTo>
                  <a:cubicBezTo>
                    <a:pt x="599" y="1046"/>
                    <a:pt x="594" y="1069"/>
                    <a:pt x="571" y="1074"/>
                  </a:cubicBezTo>
                  <a:cubicBezTo>
                    <a:pt x="571" y="1080"/>
                    <a:pt x="565" y="1080"/>
                    <a:pt x="560" y="1080"/>
                  </a:cubicBezTo>
                  <a:close/>
                  <a:moveTo>
                    <a:pt x="491" y="909"/>
                  </a:moveTo>
                  <a:lnTo>
                    <a:pt x="491" y="909"/>
                  </a:lnTo>
                  <a:cubicBezTo>
                    <a:pt x="474" y="909"/>
                    <a:pt x="462" y="903"/>
                    <a:pt x="457" y="892"/>
                  </a:cubicBezTo>
                  <a:cubicBezTo>
                    <a:pt x="445" y="857"/>
                    <a:pt x="445" y="857"/>
                    <a:pt x="445" y="857"/>
                  </a:cubicBezTo>
                  <a:cubicBezTo>
                    <a:pt x="434" y="840"/>
                    <a:pt x="445" y="817"/>
                    <a:pt x="462" y="812"/>
                  </a:cubicBezTo>
                  <a:cubicBezTo>
                    <a:pt x="480" y="800"/>
                    <a:pt x="502" y="812"/>
                    <a:pt x="508" y="829"/>
                  </a:cubicBezTo>
                  <a:cubicBezTo>
                    <a:pt x="520" y="863"/>
                    <a:pt x="520" y="863"/>
                    <a:pt x="520" y="863"/>
                  </a:cubicBezTo>
                  <a:cubicBezTo>
                    <a:pt x="531" y="880"/>
                    <a:pt x="520" y="897"/>
                    <a:pt x="502" y="909"/>
                  </a:cubicBezTo>
                  <a:cubicBezTo>
                    <a:pt x="497" y="909"/>
                    <a:pt x="497" y="909"/>
                    <a:pt x="491" y="909"/>
                  </a:cubicBezTo>
                  <a:close/>
                  <a:moveTo>
                    <a:pt x="417" y="743"/>
                  </a:moveTo>
                  <a:lnTo>
                    <a:pt x="417" y="743"/>
                  </a:lnTo>
                  <a:cubicBezTo>
                    <a:pt x="400" y="743"/>
                    <a:pt x="388" y="737"/>
                    <a:pt x="382" y="726"/>
                  </a:cubicBezTo>
                  <a:cubicBezTo>
                    <a:pt x="365" y="692"/>
                    <a:pt x="365" y="692"/>
                    <a:pt x="365" y="692"/>
                  </a:cubicBezTo>
                  <a:cubicBezTo>
                    <a:pt x="360" y="674"/>
                    <a:pt x="365" y="652"/>
                    <a:pt x="382" y="646"/>
                  </a:cubicBezTo>
                  <a:cubicBezTo>
                    <a:pt x="400" y="635"/>
                    <a:pt x="422" y="646"/>
                    <a:pt x="428" y="663"/>
                  </a:cubicBezTo>
                  <a:cubicBezTo>
                    <a:pt x="445" y="692"/>
                    <a:pt x="445" y="692"/>
                    <a:pt x="445" y="692"/>
                  </a:cubicBezTo>
                  <a:cubicBezTo>
                    <a:pt x="457" y="714"/>
                    <a:pt x="445" y="732"/>
                    <a:pt x="428" y="743"/>
                  </a:cubicBezTo>
                  <a:cubicBezTo>
                    <a:pt x="422" y="743"/>
                    <a:pt x="422" y="743"/>
                    <a:pt x="417" y="743"/>
                  </a:cubicBezTo>
                  <a:close/>
                  <a:moveTo>
                    <a:pt x="337" y="583"/>
                  </a:moveTo>
                  <a:lnTo>
                    <a:pt x="337" y="583"/>
                  </a:lnTo>
                  <a:cubicBezTo>
                    <a:pt x="320" y="583"/>
                    <a:pt x="308" y="577"/>
                    <a:pt x="302" y="560"/>
                  </a:cubicBezTo>
                  <a:cubicBezTo>
                    <a:pt x="285" y="532"/>
                    <a:pt x="285" y="532"/>
                    <a:pt x="285" y="532"/>
                  </a:cubicBezTo>
                  <a:cubicBezTo>
                    <a:pt x="280" y="514"/>
                    <a:pt x="285" y="492"/>
                    <a:pt x="302" y="480"/>
                  </a:cubicBezTo>
                  <a:cubicBezTo>
                    <a:pt x="320" y="475"/>
                    <a:pt x="342" y="480"/>
                    <a:pt x="348" y="497"/>
                  </a:cubicBezTo>
                  <a:cubicBezTo>
                    <a:pt x="365" y="532"/>
                    <a:pt x="365" y="532"/>
                    <a:pt x="365" y="532"/>
                  </a:cubicBezTo>
                  <a:cubicBezTo>
                    <a:pt x="377" y="549"/>
                    <a:pt x="365" y="572"/>
                    <a:pt x="348" y="577"/>
                  </a:cubicBezTo>
                  <a:cubicBezTo>
                    <a:pt x="342" y="583"/>
                    <a:pt x="337" y="583"/>
                    <a:pt x="337" y="583"/>
                  </a:cubicBezTo>
                  <a:close/>
                  <a:moveTo>
                    <a:pt x="251" y="423"/>
                  </a:moveTo>
                  <a:lnTo>
                    <a:pt x="251" y="423"/>
                  </a:lnTo>
                  <a:cubicBezTo>
                    <a:pt x="234" y="423"/>
                    <a:pt x="222" y="412"/>
                    <a:pt x="217" y="400"/>
                  </a:cubicBezTo>
                  <a:cubicBezTo>
                    <a:pt x="200" y="372"/>
                    <a:pt x="200" y="372"/>
                    <a:pt x="200" y="372"/>
                  </a:cubicBezTo>
                  <a:cubicBezTo>
                    <a:pt x="188" y="354"/>
                    <a:pt x="194" y="332"/>
                    <a:pt x="211" y="320"/>
                  </a:cubicBezTo>
                  <a:cubicBezTo>
                    <a:pt x="228" y="315"/>
                    <a:pt x="251" y="320"/>
                    <a:pt x="263" y="337"/>
                  </a:cubicBezTo>
                  <a:cubicBezTo>
                    <a:pt x="280" y="366"/>
                    <a:pt x="280" y="366"/>
                    <a:pt x="280" y="366"/>
                  </a:cubicBezTo>
                  <a:cubicBezTo>
                    <a:pt x="291" y="383"/>
                    <a:pt x="285" y="406"/>
                    <a:pt x="268" y="417"/>
                  </a:cubicBezTo>
                  <a:cubicBezTo>
                    <a:pt x="263" y="417"/>
                    <a:pt x="257" y="423"/>
                    <a:pt x="251" y="423"/>
                  </a:cubicBezTo>
                  <a:close/>
                  <a:moveTo>
                    <a:pt x="160" y="263"/>
                  </a:moveTo>
                  <a:lnTo>
                    <a:pt x="160" y="263"/>
                  </a:lnTo>
                  <a:cubicBezTo>
                    <a:pt x="148" y="263"/>
                    <a:pt x="137" y="257"/>
                    <a:pt x="125" y="246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97" y="200"/>
                    <a:pt x="103" y="178"/>
                    <a:pt x="120" y="166"/>
                  </a:cubicBezTo>
                  <a:cubicBezTo>
                    <a:pt x="137" y="155"/>
                    <a:pt x="160" y="160"/>
                    <a:pt x="171" y="178"/>
                  </a:cubicBezTo>
                  <a:cubicBezTo>
                    <a:pt x="188" y="212"/>
                    <a:pt x="188" y="212"/>
                    <a:pt x="188" y="212"/>
                  </a:cubicBezTo>
                  <a:cubicBezTo>
                    <a:pt x="200" y="229"/>
                    <a:pt x="194" y="246"/>
                    <a:pt x="177" y="257"/>
                  </a:cubicBezTo>
                  <a:cubicBezTo>
                    <a:pt x="171" y="263"/>
                    <a:pt x="165" y="263"/>
                    <a:pt x="160" y="263"/>
                  </a:cubicBezTo>
                  <a:close/>
                  <a:moveTo>
                    <a:pt x="63" y="109"/>
                  </a:moveTo>
                  <a:lnTo>
                    <a:pt x="63" y="109"/>
                  </a:lnTo>
                  <a:cubicBezTo>
                    <a:pt x="51" y="109"/>
                    <a:pt x="40" y="103"/>
                    <a:pt x="34" y="92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0" y="46"/>
                    <a:pt x="5" y="23"/>
                    <a:pt x="22" y="12"/>
                  </a:cubicBezTo>
                  <a:cubicBezTo>
                    <a:pt x="40" y="0"/>
                    <a:pt x="63" y="6"/>
                    <a:pt x="74" y="23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103" y="69"/>
                    <a:pt x="97" y="92"/>
                    <a:pt x="80" y="103"/>
                  </a:cubicBezTo>
                  <a:cubicBezTo>
                    <a:pt x="74" y="109"/>
                    <a:pt x="68" y="109"/>
                    <a:pt x="63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dirty="0">
                <a:latin typeface="Calibri Light"/>
              </a:endParaRPr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7537661" y="2656998"/>
              <a:ext cx="780996" cy="719478"/>
              <a:chOff x="7537661" y="2656998"/>
              <a:chExt cx="780996" cy="719478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7537661" y="2656998"/>
                <a:ext cx="780996" cy="719478"/>
                <a:chOff x="13296064" y="10607541"/>
                <a:chExt cx="1265763" cy="1166060"/>
              </a:xfrm>
            </p:grpSpPr>
            <p:sp>
              <p:nvSpPr>
                <p:cNvPr id="158" name="Freeform 269"/>
                <p:cNvSpPr>
                  <a:spLocks noChangeArrowheads="1"/>
                </p:cNvSpPr>
                <p:nvPr/>
              </p:nvSpPr>
              <p:spPr bwMode="auto">
                <a:xfrm>
                  <a:off x="13349333" y="10670914"/>
                  <a:ext cx="1141470" cy="1039314"/>
                </a:xfrm>
                <a:custGeom>
                  <a:avLst/>
                  <a:gdLst>
                    <a:gd name="T0" fmla="*/ 994 w 1989"/>
                    <a:gd name="T1" fmla="*/ 0 h 1812"/>
                    <a:gd name="T2" fmla="*/ 994 w 1989"/>
                    <a:gd name="T3" fmla="*/ 0 h 1812"/>
                    <a:gd name="T4" fmla="*/ 354 w 1989"/>
                    <a:gd name="T5" fmla="*/ 268 h 1812"/>
                    <a:gd name="T6" fmla="*/ 354 w 1989"/>
                    <a:gd name="T7" fmla="*/ 1548 h 1812"/>
                    <a:gd name="T8" fmla="*/ 994 w 1989"/>
                    <a:gd name="T9" fmla="*/ 1811 h 1812"/>
                    <a:gd name="T10" fmla="*/ 1634 w 1989"/>
                    <a:gd name="T11" fmla="*/ 1548 h 1812"/>
                    <a:gd name="T12" fmla="*/ 1634 w 1989"/>
                    <a:gd name="T13" fmla="*/ 268 h 1812"/>
                    <a:gd name="T14" fmla="*/ 994 w 1989"/>
                    <a:gd name="T15" fmla="*/ 0 h 18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9" h="1812">
                      <a:moveTo>
                        <a:pt x="994" y="0"/>
                      </a:moveTo>
                      <a:lnTo>
                        <a:pt x="994" y="0"/>
                      </a:lnTo>
                      <a:cubicBezTo>
                        <a:pt x="766" y="0"/>
                        <a:pt x="532" y="91"/>
                        <a:pt x="354" y="268"/>
                      </a:cubicBezTo>
                      <a:cubicBezTo>
                        <a:pt x="0" y="622"/>
                        <a:pt x="0" y="1194"/>
                        <a:pt x="354" y="1548"/>
                      </a:cubicBezTo>
                      <a:cubicBezTo>
                        <a:pt x="532" y="1725"/>
                        <a:pt x="766" y="1811"/>
                        <a:pt x="994" y="1811"/>
                      </a:cubicBezTo>
                      <a:cubicBezTo>
                        <a:pt x="1229" y="1811"/>
                        <a:pt x="1457" y="1725"/>
                        <a:pt x="1634" y="1548"/>
                      </a:cubicBezTo>
                      <a:cubicBezTo>
                        <a:pt x="1988" y="1194"/>
                        <a:pt x="1988" y="622"/>
                        <a:pt x="1634" y="268"/>
                      </a:cubicBezTo>
                      <a:cubicBezTo>
                        <a:pt x="1457" y="91"/>
                        <a:pt x="1229" y="0"/>
                        <a:pt x="994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  <p:sp>
              <p:nvSpPr>
                <p:cNvPr id="159" name="Freeform 270"/>
                <p:cNvSpPr>
                  <a:spLocks noChangeArrowheads="1"/>
                </p:cNvSpPr>
                <p:nvPr/>
              </p:nvSpPr>
              <p:spPr bwMode="auto">
                <a:xfrm>
                  <a:off x="13296064" y="10607541"/>
                  <a:ext cx="1265763" cy="1166060"/>
                </a:xfrm>
                <a:custGeom>
                  <a:avLst/>
                  <a:gdLst>
                    <a:gd name="T0" fmla="*/ 1085 w 2206"/>
                    <a:gd name="T1" fmla="*/ 2005 h 2035"/>
                    <a:gd name="T2" fmla="*/ 1085 w 2206"/>
                    <a:gd name="T3" fmla="*/ 2005 h 2035"/>
                    <a:gd name="T4" fmla="*/ 383 w 2206"/>
                    <a:gd name="T5" fmla="*/ 1714 h 2035"/>
                    <a:gd name="T6" fmla="*/ 383 w 2206"/>
                    <a:gd name="T7" fmla="*/ 314 h 2035"/>
                    <a:gd name="T8" fmla="*/ 1085 w 2206"/>
                    <a:gd name="T9" fmla="*/ 23 h 2035"/>
                    <a:gd name="T10" fmla="*/ 1788 w 2206"/>
                    <a:gd name="T11" fmla="*/ 314 h 2035"/>
                    <a:gd name="T12" fmla="*/ 1788 w 2206"/>
                    <a:gd name="T13" fmla="*/ 1714 h 2035"/>
                    <a:gd name="T14" fmla="*/ 1085 w 2206"/>
                    <a:gd name="T15" fmla="*/ 2005 h 2035"/>
                    <a:gd name="T16" fmla="*/ 1085 w 2206"/>
                    <a:gd name="T17" fmla="*/ 0 h 2035"/>
                    <a:gd name="T18" fmla="*/ 1085 w 2206"/>
                    <a:gd name="T19" fmla="*/ 0 h 2035"/>
                    <a:gd name="T20" fmla="*/ 366 w 2206"/>
                    <a:gd name="T21" fmla="*/ 297 h 2035"/>
                    <a:gd name="T22" fmla="*/ 68 w 2206"/>
                    <a:gd name="T23" fmla="*/ 1017 h 2035"/>
                    <a:gd name="T24" fmla="*/ 366 w 2206"/>
                    <a:gd name="T25" fmla="*/ 1737 h 2035"/>
                    <a:gd name="T26" fmla="*/ 1085 w 2206"/>
                    <a:gd name="T27" fmla="*/ 2034 h 2035"/>
                    <a:gd name="T28" fmla="*/ 1085 w 2206"/>
                    <a:gd name="T29" fmla="*/ 2034 h 2035"/>
                    <a:gd name="T30" fmla="*/ 1805 w 2206"/>
                    <a:gd name="T31" fmla="*/ 1737 h 2035"/>
                    <a:gd name="T32" fmla="*/ 1805 w 2206"/>
                    <a:gd name="T33" fmla="*/ 297 h 2035"/>
                    <a:gd name="T34" fmla="*/ 1085 w 2206"/>
                    <a:gd name="T35" fmla="*/ 0 h 2035"/>
                    <a:gd name="T36" fmla="*/ 1085 w 2206"/>
                    <a:gd name="T37" fmla="*/ 2005 h 2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06" h="2035">
                      <a:moveTo>
                        <a:pt x="1085" y="2005"/>
                      </a:moveTo>
                      <a:lnTo>
                        <a:pt x="1085" y="2005"/>
                      </a:lnTo>
                      <a:cubicBezTo>
                        <a:pt x="823" y="2005"/>
                        <a:pt x="571" y="1902"/>
                        <a:pt x="383" y="1714"/>
                      </a:cubicBezTo>
                      <a:cubicBezTo>
                        <a:pt x="0" y="1331"/>
                        <a:pt x="0" y="703"/>
                        <a:pt x="383" y="314"/>
                      </a:cubicBezTo>
                      <a:cubicBezTo>
                        <a:pt x="571" y="126"/>
                        <a:pt x="823" y="23"/>
                        <a:pt x="1085" y="23"/>
                      </a:cubicBezTo>
                      <a:cubicBezTo>
                        <a:pt x="1354" y="23"/>
                        <a:pt x="1600" y="126"/>
                        <a:pt x="1788" y="314"/>
                      </a:cubicBezTo>
                      <a:cubicBezTo>
                        <a:pt x="2177" y="703"/>
                        <a:pt x="2177" y="1331"/>
                        <a:pt x="1788" y="1714"/>
                      </a:cubicBezTo>
                      <a:cubicBezTo>
                        <a:pt x="1600" y="1902"/>
                        <a:pt x="1354" y="2005"/>
                        <a:pt x="1085" y="2005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817" y="0"/>
                        <a:pt x="560" y="103"/>
                        <a:pt x="366" y="297"/>
                      </a:cubicBezTo>
                      <a:cubicBezTo>
                        <a:pt x="177" y="486"/>
                        <a:pt x="68" y="743"/>
                        <a:pt x="68" y="1017"/>
                      </a:cubicBezTo>
                      <a:cubicBezTo>
                        <a:pt x="68" y="1285"/>
                        <a:pt x="177" y="1542"/>
                        <a:pt x="366" y="1737"/>
                      </a:cubicBezTo>
                      <a:cubicBezTo>
                        <a:pt x="560" y="1925"/>
                        <a:pt x="817" y="2034"/>
                        <a:pt x="1085" y="2034"/>
                      </a:cubicBezTo>
                      <a:lnTo>
                        <a:pt x="1085" y="2034"/>
                      </a:lnTo>
                      <a:cubicBezTo>
                        <a:pt x="1360" y="2034"/>
                        <a:pt x="1611" y="1925"/>
                        <a:pt x="1805" y="1737"/>
                      </a:cubicBezTo>
                      <a:cubicBezTo>
                        <a:pt x="2205" y="1337"/>
                        <a:pt x="2205" y="691"/>
                        <a:pt x="1805" y="297"/>
                      </a:cubicBezTo>
                      <a:cubicBezTo>
                        <a:pt x="1611" y="103"/>
                        <a:pt x="1360" y="0"/>
                        <a:pt x="1085" y="0"/>
                      </a:cubicBezTo>
                      <a:lnTo>
                        <a:pt x="1085" y="2005"/>
                      </a:lnTo>
                    </a:path>
                  </a:pathLst>
                </a:custGeom>
                <a:solidFill>
                  <a:srgbClr val="F23B48"/>
                </a:solidFill>
                <a:ln>
                  <a:solidFill>
                    <a:schemeClr val="accent3"/>
                  </a:solidFill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</p:grpSp>
          <p:sp>
            <p:nvSpPr>
              <p:cNvPr id="17" name="Freeform 263"/>
              <p:cNvSpPr>
                <a:spLocks noChangeArrowheads="1"/>
              </p:cNvSpPr>
              <p:nvPr/>
            </p:nvSpPr>
            <p:spPr bwMode="auto">
              <a:xfrm>
                <a:off x="7632254" y="2728816"/>
                <a:ext cx="32867" cy="29718"/>
              </a:xfrm>
              <a:custGeom>
                <a:avLst/>
                <a:gdLst>
                  <a:gd name="T0" fmla="*/ 58 w 98"/>
                  <a:gd name="T1" fmla="*/ 86 h 87"/>
                  <a:gd name="T2" fmla="*/ 58 w 98"/>
                  <a:gd name="T3" fmla="*/ 86 h 87"/>
                  <a:gd name="T4" fmla="*/ 35 w 98"/>
                  <a:gd name="T5" fmla="*/ 80 h 87"/>
                  <a:gd name="T6" fmla="*/ 23 w 98"/>
                  <a:gd name="T7" fmla="*/ 69 h 87"/>
                  <a:gd name="T8" fmla="*/ 12 w 98"/>
                  <a:gd name="T9" fmla="*/ 23 h 87"/>
                  <a:gd name="T10" fmla="*/ 63 w 98"/>
                  <a:gd name="T11" fmla="*/ 12 h 87"/>
                  <a:gd name="T12" fmla="*/ 75 w 98"/>
                  <a:gd name="T13" fmla="*/ 23 h 87"/>
                  <a:gd name="T14" fmla="*/ 86 w 98"/>
                  <a:gd name="T15" fmla="*/ 69 h 87"/>
                  <a:gd name="T16" fmla="*/ 58 w 98"/>
                  <a:gd name="T17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87">
                    <a:moveTo>
                      <a:pt x="58" y="86"/>
                    </a:moveTo>
                    <a:lnTo>
                      <a:pt x="58" y="86"/>
                    </a:lnTo>
                    <a:cubicBezTo>
                      <a:pt x="52" y="86"/>
                      <a:pt x="46" y="86"/>
                      <a:pt x="35" y="80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6" y="63"/>
                      <a:pt x="0" y="40"/>
                      <a:pt x="12" y="23"/>
                    </a:cubicBezTo>
                    <a:cubicBezTo>
                      <a:pt x="23" y="6"/>
                      <a:pt x="46" y="0"/>
                      <a:pt x="63" y="12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92" y="34"/>
                      <a:pt x="97" y="57"/>
                      <a:pt x="86" y="69"/>
                    </a:cubicBezTo>
                    <a:cubicBezTo>
                      <a:pt x="80" y="80"/>
                      <a:pt x="69" y="86"/>
                      <a:pt x="58" y="86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22" name="Freeform 268"/>
              <p:cNvSpPr>
                <a:spLocks noChangeArrowheads="1"/>
              </p:cNvSpPr>
              <p:nvPr/>
            </p:nvSpPr>
            <p:spPr bwMode="auto">
              <a:xfrm>
                <a:off x="8186307" y="3271553"/>
                <a:ext cx="29737" cy="31282"/>
              </a:xfrm>
              <a:custGeom>
                <a:avLst/>
                <a:gdLst>
                  <a:gd name="T0" fmla="*/ 46 w 87"/>
                  <a:gd name="T1" fmla="*/ 92 h 93"/>
                  <a:gd name="T2" fmla="*/ 46 w 87"/>
                  <a:gd name="T3" fmla="*/ 92 h 93"/>
                  <a:gd name="T4" fmla="*/ 17 w 87"/>
                  <a:gd name="T5" fmla="*/ 80 h 93"/>
                  <a:gd name="T6" fmla="*/ 11 w 87"/>
                  <a:gd name="T7" fmla="*/ 63 h 93"/>
                  <a:gd name="T8" fmla="*/ 17 w 87"/>
                  <a:gd name="T9" fmla="*/ 12 h 93"/>
                  <a:gd name="T10" fmla="*/ 68 w 87"/>
                  <a:gd name="T11" fmla="*/ 23 h 93"/>
                  <a:gd name="T12" fmla="*/ 80 w 87"/>
                  <a:gd name="T13" fmla="*/ 40 h 93"/>
                  <a:gd name="T14" fmla="*/ 68 w 87"/>
                  <a:gd name="T15" fmla="*/ 86 h 93"/>
                  <a:gd name="T16" fmla="*/ 46 w 87"/>
                  <a:gd name="T17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93">
                    <a:moveTo>
                      <a:pt x="46" y="92"/>
                    </a:moveTo>
                    <a:lnTo>
                      <a:pt x="46" y="92"/>
                    </a:lnTo>
                    <a:cubicBezTo>
                      <a:pt x="34" y="92"/>
                      <a:pt x="23" y="86"/>
                      <a:pt x="17" y="80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0" y="46"/>
                      <a:pt x="0" y="23"/>
                      <a:pt x="17" y="12"/>
                    </a:cubicBezTo>
                    <a:cubicBezTo>
                      <a:pt x="34" y="0"/>
                      <a:pt x="57" y="6"/>
                      <a:pt x="68" y="23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6" y="52"/>
                      <a:pt x="86" y="74"/>
                      <a:pt x="68" y="86"/>
                    </a:cubicBezTo>
                    <a:cubicBezTo>
                      <a:pt x="63" y="92"/>
                      <a:pt x="57" y="92"/>
                      <a:pt x="46" y="92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25" name="Freeform 273"/>
              <p:cNvSpPr>
                <a:spLocks noChangeArrowheads="1"/>
              </p:cNvSpPr>
              <p:nvPr/>
            </p:nvSpPr>
            <p:spPr bwMode="auto">
              <a:xfrm>
                <a:off x="7748616" y="2902048"/>
                <a:ext cx="334936" cy="228356"/>
              </a:xfrm>
              <a:custGeom>
                <a:avLst/>
                <a:gdLst>
                  <a:gd name="T0" fmla="*/ 925 w 949"/>
                  <a:gd name="T1" fmla="*/ 40 h 647"/>
                  <a:gd name="T2" fmla="*/ 868 w 949"/>
                  <a:gd name="T3" fmla="*/ 17 h 647"/>
                  <a:gd name="T4" fmla="*/ 742 w 949"/>
                  <a:gd name="T5" fmla="*/ 0 h 647"/>
                  <a:gd name="T6" fmla="*/ 725 w 949"/>
                  <a:gd name="T7" fmla="*/ 40 h 647"/>
                  <a:gd name="T8" fmla="*/ 148 w 949"/>
                  <a:gd name="T9" fmla="*/ 17 h 647"/>
                  <a:gd name="T10" fmla="*/ 97 w 949"/>
                  <a:gd name="T11" fmla="*/ 0 h 647"/>
                  <a:gd name="T12" fmla="*/ 85 w 949"/>
                  <a:gd name="T13" fmla="*/ 40 h 647"/>
                  <a:gd name="T14" fmla="*/ 0 w 949"/>
                  <a:gd name="T15" fmla="*/ 69 h 647"/>
                  <a:gd name="T16" fmla="*/ 28 w 949"/>
                  <a:gd name="T17" fmla="*/ 646 h 647"/>
                  <a:gd name="T18" fmla="*/ 948 w 949"/>
                  <a:gd name="T19" fmla="*/ 617 h 647"/>
                  <a:gd name="T20" fmla="*/ 925 w 949"/>
                  <a:gd name="T21" fmla="*/ 40 h 647"/>
                  <a:gd name="T22" fmla="*/ 114 w 949"/>
                  <a:gd name="T23" fmla="*/ 80 h 647"/>
                  <a:gd name="T24" fmla="*/ 114 w 949"/>
                  <a:gd name="T25" fmla="*/ 160 h 647"/>
                  <a:gd name="T26" fmla="*/ 114 w 949"/>
                  <a:gd name="T27" fmla="*/ 80 h 647"/>
                  <a:gd name="T28" fmla="*/ 851 w 949"/>
                  <a:gd name="T29" fmla="*/ 97 h 647"/>
                  <a:gd name="T30" fmla="*/ 725 w 949"/>
                  <a:gd name="T31" fmla="*/ 114 h 647"/>
                  <a:gd name="T32" fmla="*/ 742 w 949"/>
                  <a:gd name="T33" fmla="*/ 143 h 647"/>
                  <a:gd name="T34" fmla="*/ 868 w 949"/>
                  <a:gd name="T35" fmla="*/ 131 h 647"/>
                  <a:gd name="T36" fmla="*/ 851 w 949"/>
                  <a:gd name="T37" fmla="*/ 97 h 647"/>
                  <a:gd name="T38" fmla="*/ 474 w 949"/>
                  <a:gd name="T39" fmla="*/ 74 h 647"/>
                  <a:gd name="T40" fmla="*/ 474 w 949"/>
                  <a:gd name="T41" fmla="*/ 611 h 647"/>
                  <a:gd name="T42" fmla="*/ 474 w 949"/>
                  <a:gd name="T43" fmla="*/ 74 h 647"/>
                  <a:gd name="T44" fmla="*/ 474 w 949"/>
                  <a:gd name="T45" fmla="*/ 131 h 647"/>
                  <a:gd name="T46" fmla="*/ 474 w 949"/>
                  <a:gd name="T47" fmla="*/ 560 h 647"/>
                  <a:gd name="T48" fmla="*/ 474 w 949"/>
                  <a:gd name="T49" fmla="*/ 131 h 647"/>
                  <a:gd name="T50" fmla="*/ 474 w 949"/>
                  <a:gd name="T51" fmla="*/ 188 h 647"/>
                  <a:gd name="T52" fmla="*/ 474 w 949"/>
                  <a:gd name="T53" fmla="*/ 497 h 647"/>
                  <a:gd name="T54" fmla="*/ 474 w 949"/>
                  <a:gd name="T55" fmla="*/ 188 h 647"/>
                  <a:gd name="T56" fmla="*/ 474 w 949"/>
                  <a:gd name="T57" fmla="*/ 229 h 647"/>
                  <a:gd name="T58" fmla="*/ 497 w 949"/>
                  <a:gd name="T59" fmla="*/ 251 h 647"/>
                  <a:gd name="T60" fmla="*/ 394 w 949"/>
                  <a:gd name="T61" fmla="*/ 423 h 647"/>
                  <a:gd name="T62" fmla="*/ 474 w 949"/>
                  <a:gd name="T63" fmla="*/ 229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49" h="647">
                    <a:moveTo>
                      <a:pt x="925" y="40"/>
                    </a:moveTo>
                    <a:lnTo>
                      <a:pt x="925" y="40"/>
                    </a:lnTo>
                    <a:cubicBezTo>
                      <a:pt x="868" y="40"/>
                      <a:pt x="868" y="40"/>
                      <a:pt x="868" y="40"/>
                    </a:cubicBezTo>
                    <a:cubicBezTo>
                      <a:pt x="868" y="17"/>
                      <a:pt x="868" y="17"/>
                      <a:pt x="868" y="17"/>
                    </a:cubicBezTo>
                    <a:cubicBezTo>
                      <a:pt x="868" y="6"/>
                      <a:pt x="862" y="0"/>
                      <a:pt x="851" y="0"/>
                    </a:cubicBezTo>
                    <a:cubicBezTo>
                      <a:pt x="742" y="0"/>
                      <a:pt x="742" y="0"/>
                      <a:pt x="742" y="0"/>
                    </a:cubicBezTo>
                    <a:cubicBezTo>
                      <a:pt x="731" y="0"/>
                      <a:pt x="725" y="6"/>
                      <a:pt x="725" y="17"/>
                    </a:cubicBezTo>
                    <a:cubicBezTo>
                      <a:pt x="725" y="40"/>
                      <a:pt x="725" y="40"/>
                      <a:pt x="725" y="40"/>
                    </a:cubicBezTo>
                    <a:cubicBezTo>
                      <a:pt x="148" y="40"/>
                      <a:pt x="148" y="40"/>
                      <a:pt x="148" y="40"/>
                    </a:cubicBezTo>
                    <a:cubicBezTo>
                      <a:pt x="148" y="17"/>
                      <a:pt x="148" y="17"/>
                      <a:pt x="148" y="17"/>
                    </a:cubicBezTo>
                    <a:cubicBezTo>
                      <a:pt x="148" y="6"/>
                      <a:pt x="148" y="0"/>
                      <a:pt x="137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1" y="0"/>
                      <a:pt x="85" y="6"/>
                      <a:pt x="85" y="17"/>
                    </a:cubicBezTo>
                    <a:cubicBezTo>
                      <a:pt x="85" y="40"/>
                      <a:pt x="85" y="40"/>
                      <a:pt x="85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11" y="40"/>
                      <a:pt x="0" y="51"/>
                      <a:pt x="0" y="69"/>
                    </a:cubicBezTo>
                    <a:cubicBezTo>
                      <a:pt x="0" y="617"/>
                      <a:pt x="0" y="617"/>
                      <a:pt x="0" y="617"/>
                    </a:cubicBezTo>
                    <a:cubicBezTo>
                      <a:pt x="0" y="634"/>
                      <a:pt x="11" y="646"/>
                      <a:pt x="28" y="646"/>
                    </a:cubicBezTo>
                    <a:cubicBezTo>
                      <a:pt x="925" y="646"/>
                      <a:pt x="925" y="646"/>
                      <a:pt x="925" y="646"/>
                    </a:cubicBezTo>
                    <a:cubicBezTo>
                      <a:pt x="942" y="646"/>
                      <a:pt x="948" y="634"/>
                      <a:pt x="948" y="617"/>
                    </a:cubicBezTo>
                    <a:cubicBezTo>
                      <a:pt x="948" y="69"/>
                      <a:pt x="948" y="69"/>
                      <a:pt x="948" y="69"/>
                    </a:cubicBezTo>
                    <a:cubicBezTo>
                      <a:pt x="948" y="51"/>
                      <a:pt x="942" y="40"/>
                      <a:pt x="925" y="40"/>
                    </a:cubicBezTo>
                    <a:close/>
                    <a:moveTo>
                      <a:pt x="114" y="80"/>
                    </a:moveTo>
                    <a:lnTo>
                      <a:pt x="114" y="80"/>
                    </a:lnTo>
                    <a:cubicBezTo>
                      <a:pt x="97" y="80"/>
                      <a:pt x="74" y="97"/>
                      <a:pt x="74" y="120"/>
                    </a:cubicBezTo>
                    <a:cubicBezTo>
                      <a:pt x="74" y="143"/>
                      <a:pt x="97" y="160"/>
                      <a:pt x="114" y="160"/>
                    </a:cubicBezTo>
                    <a:cubicBezTo>
                      <a:pt x="143" y="160"/>
                      <a:pt x="160" y="143"/>
                      <a:pt x="160" y="120"/>
                    </a:cubicBezTo>
                    <a:cubicBezTo>
                      <a:pt x="160" y="97"/>
                      <a:pt x="143" y="80"/>
                      <a:pt x="114" y="80"/>
                    </a:cubicBezTo>
                    <a:close/>
                    <a:moveTo>
                      <a:pt x="851" y="97"/>
                    </a:moveTo>
                    <a:lnTo>
                      <a:pt x="851" y="97"/>
                    </a:lnTo>
                    <a:cubicBezTo>
                      <a:pt x="742" y="97"/>
                      <a:pt x="742" y="97"/>
                      <a:pt x="742" y="97"/>
                    </a:cubicBezTo>
                    <a:cubicBezTo>
                      <a:pt x="731" y="97"/>
                      <a:pt x="725" y="103"/>
                      <a:pt x="725" y="114"/>
                    </a:cubicBezTo>
                    <a:cubicBezTo>
                      <a:pt x="725" y="131"/>
                      <a:pt x="725" y="131"/>
                      <a:pt x="725" y="131"/>
                    </a:cubicBezTo>
                    <a:cubicBezTo>
                      <a:pt x="725" y="137"/>
                      <a:pt x="731" y="143"/>
                      <a:pt x="742" y="143"/>
                    </a:cubicBezTo>
                    <a:cubicBezTo>
                      <a:pt x="851" y="143"/>
                      <a:pt x="851" y="143"/>
                      <a:pt x="851" y="143"/>
                    </a:cubicBezTo>
                    <a:cubicBezTo>
                      <a:pt x="862" y="143"/>
                      <a:pt x="868" y="137"/>
                      <a:pt x="868" y="131"/>
                    </a:cubicBezTo>
                    <a:cubicBezTo>
                      <a:pt x="868" y="114"/>
                      <a:pt x="868" y="114"/>
                      <a:pt x="868" y="114"/>
                    </a:cubicBezTo>
                    <a:cubicBezTo>
                      <a:pt x="868" y="103"/>
                      <a:pt x="862" y="97"/>
                      <a:pt x="851" y="97"/>
                    </a:cubicBezTo>
                    <a:close/>
                    <a:moveTo>
                      <a:pt x="474" y="74"/>
                    </a:moveTo>
                    <a:lnTo>
                      <a:pt x="474" y="74"/>
                    </a:lnTo>
                    <a:cubicBezTo>
                      <a:pt x="623" y="74"/>
                      <a:pt x="742" y="194"/>
                      <a:pt x="742" y="343"/>
                    </a:cubicBezTo>
                    <a:cubicBezTo>
                      <a:pt x="742" y="491"/>
                      <a:pt x="623" y="611"/>
                      <a:pt x="474" y="611"/>
                    </a:cubicBezTo>
                    <a:cubicBezTo>
                      <a:pt x="331" y="611"/>
                      <a:pt x="206" y="491"/>
                      <a:pt x="206" y="343"/>
                    </a:cubicBezTo>
                    <a:cubicBezTo>
                      <a:pt x="206" y="194"/>
                      <a:pt x="331" y="74"/>
                      <a:pt x="474" y="74"/>
                    </a:cubicBezTo>
                    <a:close/>
                    <a:moveTo>
                      <a:pt x="474" y="131"/>
                    </a:moveTo>
                    <a:lnTo>
                      <a:pt x="474" y="131"/>
                    </a:lnTo>
                    <a:cubicBezTo>
                      <a:pt x="594" y="131"/>
                      <a:pt x="691" y="223"/>
                      <a:pt x="691" y="343"/>
                    </a:cubicBezTo>
                    <a:cubicBezTo>
                      <a:pt x="691" y="463"/>
                      <a:pt x="594" y="560"/>
                      <a:pt x="474" y="560"/>
                    </a:cubicBezTo>
                    <a:cubicBezTo>
                      <a:pt x="360" y="560"/>
                      <a:pt x="263" y="463"/>
                      <a:pt x="263" y="343"/>
                    </a:cubicBezTo>
                    <a:cubicBezTo>
                      <a:pt x="263" y="223"/>
                      <a:pt x="360" y="131"/>
                      <a:pt x="474" y="131"/>
                    </a:cubicBezTo>
                    <a:close/>
                    <a:moveTo>
                      <a:pt x="474" y="188"/>
                    </a:moveTo>
                    <a:lnTo>
                      <a:pt x="474" y="188"/>
                    </a:lnTo>
                    <a:cubicBezTo>
                      <a:pt x="560" y="188"/>
                      <a:pt x="628" y="257"/>
                      <a:pt x="628" y="343"/>
                    </a:cubicBezTo>
                    <a:cubicBezTo>
                      <a:pt x="628" y="428"/>
                      <a:pt x="560" y="497"/>
                      <a:pt x="474" y="497"/>
                    </a:cubicBezTo>
                    <a:cubicBezTo>
                      <a:pt x="394" y="497"/>
                      <a:pt x="325" y="428"/>
                      <a:pt x="325" y="343"/>
                    </a:cubicBezTo>
                    <a:cubicBezTo>
                      <a:pt x="325" y="257"/>
                      <a:pt x="394" y="188"/>
                      <a:pt x="474" y="188"/>
                    </a:cubicBezTo>
                    <a:close/>
                    <a:moveTo>
                      <a:pt x="474" y="229"/>
                    </a:moveTo>
                    <a:lnTo>
                      <a:pt x="474" y="229"/>
                    </a:lnTo>
                    <a:cubicBezTo>
                      <a:pt x="514" y="229"/>
                      <a:pt x="542" y="246"/>
                      <a:pt x="565" y="268"/>
                    </a:cubicBezTo>
                    <a:cubicBezTo>
                      <a:pt x="548" y="257"/>
                      <a:pt x="520" y="251"/>
                      <a:pt x="497" y="251"/>
                    </a:cubicBezTo>
                    <a:cubicBezTo>
                      <a:pt x="434" y="251"/>
                      <a:pt x="377" y="303"/>
                      <a:pt x="377" y="366"/>
                    </a:cubicBezTo>
                    <a:cubicBezTo>
                      <a:pt x="377" y="388"/>
                      <a:pt x="382" y="405"/>
                      <a:pt x="394" y="423"/>
                    </a:cubicBezTo>
                    <a:cubicBezTo>
                      <a:pt x="371" y="405"/>
                      <a:pt x="360" y="377"/>
                      <a:pt x="360" y="343"/>
                    </a:cubicBezTo>
                    <a:cubicBezTo>
                      <a:pt x="360" y="280"/>
                      <a:pt x="411" y="229"/>
                      <a:pt x="474" y="22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</p:grpSp>
        <p:grpSp>
          <p:nvGrpSpPr>
            <p:cNvPr id="221" name="Group 220"/>
            <p:cNvGrpSpPr/>
            <p:nvPr/>
          </p:nvGrpSpPr>
          <p:grpSpPr>
            <a:xfrm>
              <a:off x="5669485" y="3030927"/>
              <a:ext cx="1847850" cy="1851026"/>
              <a:chOff x="2660883" y="2992368"/>
              <a:chExt cx="1847850" cy="1851026"/>
            </a:xfrm>
          </p:grpSpPr>
          <p:sp>
            <p:nvSpPr>
              <p:cNvPr id="222" name="Freeform 8"/>
              <p:cNvSpPr>
                <a:spLocks noEditPoints="1"/>
              </p:cNvSpPr>
              <p:nvPr/>
            </p:nvSpPr>
            <p:spPr bwMode="auto">
              <a:xfrm>
                <a:off x="2865670" y="3195568"/>
                <a:ext cx="1495425" cy="1495425"/>
              </a:xfrm>
              <a:custGeom>
                <a:avLst/>
                <a:gdLst>
                  <a:gd name="T0" fmla="*/ 844 w 924"/>
                  <a:gd name="T1" fmla="*/ 386 h 924"/>
                  <a:gd name="T2" fmla="*/ 875 w 924"/>
                  <a:gd name="T3" fmla="*/ 300 h 924"/>
                  <a:gd name="T4" fmla="*/ 836 w 924"/>
                  <a:gd name="T5" fmla="*/ 185 h 924"/>
                  <a:gd name="T6" fmla="*/ 754 w 924"/>
                  <a:gd name="T7" fmla="*/ 205 h 924"/>
                  <a:gd name="T8" fmla="*/ 738 w 924"/>
                  <a:gd name="T9" fmla="*/ 115 h 924"/>
                  <a:gd name="T10" fmla="*/ 647 w 924"/>
                  <a:gd name="T11" fmla="*/ 35 h 924"/>
                  <a:gd name="T12" fmla="*/ 586 w 924"/>
                  <a:gd name="T13" fmla="*/ 93 h 924"/>
                  <a:gd name="T14" fmla="*/ 528 w 924"/>
                  <a:gd name="T15" fmla="*/ 24 h 924"/>
                  <a:gd name="T16" fmla="*/ 409 w 924"/>
                  <a:gd name="T17" fmla="*/ 0 h 924"/>
                  <a:gd name="T18" fmla="*/ 385 w 924"/>
                  <a:gd name="T19" fmla="*/ 80 h 924"/>
                  <a:gd name="T20" fmla="*/ 300 w 924"/>
                  <a:gd name="T21" fmla="*/ 49 h 924"/>
                  <a:gd name="T22" fmla="*/ 185 w 924"/>
                  <a:gd name="T23" fmla="*/ 88 h 924"/>
                  <a:gd name="T24" fmla="*/ 205 w 924"/>
                  <a:gd name="T25" fmla="*/ 170 h 924"/>
                  <a:gd name="T26" fmla="*/ 115 w 924"/>
                  <a:gd name="T27" fmla="*/ 186 h 924"/>
                  <a:gd name="T28" fmla="*/ 35 w 924"/>
                  <a:gd name="T29" fmla="*/ 277 h 924"/>
                  <a:gd name="T30" fmla="*/ 93 w 924"/>
                  <a:gd name="T31" fmla="*/ 338 h 924"/>
                  <a:gd name="T32" fmla="*/ 24 w 924"/>
                  <a:gd name="T33" fmla="*/ 396 h 924"/>
                  <a:gd name="T34" fmla="*/ 0 w 924"/>
                  <a:gd name="T35" fmla="*/ 515 h 924"/>
                  <a:gd name="T36" fmla="*/ 80 w 924"/>
                  <a:gd name="T37" fmla="*/ 539 h 924"/>
                  <a:gd name="T38" fmla="*/ 49 w 924"/>
                  <a:gd name="T39" fmla="*/ 624 h 924"/>
                  <a:gd name="T40" fmla="*/ 88 w 924"/>
                  <a:gd name="T41" fmla="*/ 739 h 924"/>
                  <a:gd name="T42" fmla="*/ 170 w 924"/>
                  <a:gd name="T43" fmla="*/ 719 h 924"/>
                  <a:gd name="T44" fmla="*/ 186 w 924"/>
                  <a:gd name="T45" fmla="*/ 809 h 924"/>
                  <a:gd name="T46" fmla="*/ 277 w 924"/>
                  <a:gd name="T47" fmla="*/ 889 h 924"/>
                  <a:gd name="T48" fmla="*/ 338 w 924"/>
                  <a:gd name="T49" fmla="*/ 831 h 924"/>
                  <a:gd name="T50" fmla="*/ 396 w 924"/>
                  <a:gd name="T51" fmla="*/ 901 h 924"/>
                  <a:gd name="T52" fmla="*/ 515 w 924"/>
                  <a:gd name="T53" fmla="*/ 924 h 924"/>
                  <a:gd name="T54" fmla="*/ 539 w 924"/>
                  <a:gd name="T55" fmla="*/ 844 h 924"/>
                  <a:gd name="T56" fmla="*/ 624 w 924"/>
                  <a:gd name="T57" fmla="*/ 875 h 924"/>
                  <a:gd name="T58" fmla="*/ 739 w 924"/>
                  <a:gd name="T59" fmla="*/ 836 h 924"/>
                  <a:gd name="T60" fmla="*/ 719 w 924"/>
                  <a:gd name="T61" fmla="*/ 754 h 924"/>
                  <a:gd name="T62" fmla="*/ 809 w 924"/>
                  <a:gd name="T63" fmla="*/ 738 h 924"/>
                  <a:gd name="T64" fmla="*/ 889 w 924"/>
                  <a:gd name="T65" fmla="*/ 647 h 924"/>
                  <a:gd name="T66" fmla="*/ 831 w 924"/>
                  <a:gd name="T67" fmla="*/ 587 h 924"/>
                  <a:gd name="T68" fmla="*/ 900 w 924"/>
                  <a:gd name="T69" fmla="*/ 528 h 924"/>
                  <a:gd name="T70" fmla="*/ 924 w 924"/>
                  <a:gd name="T71" fmla="*/ 409 h 924"/>
                  <a:gd name="T72" fmla="*/ 462 w 924"/>
                  <a:gd name="T73" fmla="*/ 709 h 924"/>
                  <a:gd name="T74" fmla="*/ 462 w 924"/>
                  <a:gd name="T75" fmla="*/ 215 h 924"/>
                  <a:gd name="T76" fmla="*/ 462 w 924"/>
                  <a:gd name="T77" fmla="*/ 70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24" h="924">
                    <a:moveTo>
                      <a:pt x="900" y="386"/>
                    </a:moveTo>
                    <a:cubicBezTo>
                      <a:pt x="844" y="386"/>
                      <a:pt x="844" y="386"/>
                      <a:pt x="844" y="386"/>
                    </a:cubicBezTo>
                    <a:cubicBezTo>
                      <a:pt x="840" y="366"/>
                      <a:pt x="834" y="346"/>
                      <a:pt x="827" y="327"/>
                    </a:cubicBezTo>
                    <a:cubicBezTo>
                      <a:pt x="875" y="300"/>
                      <a:pt x="875" y="300"/>
                      <a:pt x="875" y="300"/>
                    </a:cubicBezTo>
                    <a:cubicBezTo>
                      <a:pt x="886" y="293"/>
                      <a:pt x="890" y="279"/>
                      <a:pt x="883" y="268"/>
                    </a:cubicBezTo>
                    <a:cubicBezTo>
                      <a:pt x="836" y="185"/>
                      <a:pt x="836" y="185"/>
                      <a:pt x="836" y="185"/>
                    </a:cubicBezTo>
                    <a:cubicBezTo>
                      <a:pt x="829" y="174"/>
                      <a:pt x="815" y="170"/>
                      <a:pt x="803" y="177"/>
                    </a:cubicBezTo>
                    <a:cubicBezTo>
                      <a:pt x="754" y="205"/>
                      <a:pt x="754" y="205"/>
                      <a:pt x="754" y="205"/>
                    </a:cubicBezTo>
                    <a:cubicBezTo>
                      <a:pt x="741" y="190"/>
                      <a:pt x="726" y="176"/>
                      <a:pt x="711" y="163"/>
                    </a:cubicBezTo>
                    <a:cubicBezTo>
                      <a:pt x="738" y="115"/>
                      <a:pt x="738" y="115"/>
                      <a:pt x="738" y="115"/>
                    </a:cubicBezTo>
                    <a:cubicBezTo>
                      <a:pt x="745" y="104"/>
                      <a:pt x="741" y="90"/>
                      <a:pt x="730" y="83"/>
                    </a:cubicBezTo>
                    <a:cubicBezTo>
                      <a:pt x="647" y="35"/>
                      <a:pt x="647" y="35"/>
                      <a:pt x="647" y="35"/>
                    </a:cubicBezTo>
                    <a:cubicBezTo>
                      <a:pt x="636" y="29"/>
                      <a:pt x="621" y="33"/>
                      <a:pt x="615" y="44"/>
                    </a:cubicBezTo>
                    <a:cubicBezTo>
                      <a:pt x="586" y="93"/>
                      <a:pt x="586" y="93"/>
                      <a:pt x="586" y="93"/>
                    </a:cubicBezTo>
                    <a:cubicBezTo>
                      <a:pt x="568" y="87"/>
                      <a:pt x="548" y="82"/>
                      <a:pt x="528" y="79"/>
                    </a:cubicBezTo>
                    <a:cubicBezTo>
                      <a:pt x="528" y="24"/>
                      <a:pt x="528" y="24"/>
                      <a:pt x="528" y="24"/>
                    </a:cubicBezTo>
                    <a:cubicBezTo>
                      <a:pt x="528" y="11"/>
                      <a:pt x="517" y="0"/>
                      <a:pt x="504" y="0"/>
                    </a:cubicBezTo>
                    <a:cubicBezTo>
                      <a:pt x="409" y="0"/>
                      <a:pt x="409" y="0"/>
                      <a:pt x="409" y="0"/>
                    </a:cubicBezTo>
                    <a:cubicBezTo>
                      <a:pt x="396" y="0"/>
                      <a:pt x="385" y="11"/>
                      <a:pt x="385" y="24"/>
                    </a:cubicBezTo>
                    <a:cubicBezTo>
                      <a:pt x="385" y="80"/>
                      <a:pt x="385" y="80"/>
                      <a:pt x="385" y="80"/>
                    </a:cubicBezTo>
                    <a:cubicBezTo>
                      <a:pt x="365" y="84"/>
                      <a:pt x="346" y="90"/>
                      <a:pt x="327" y="97"/>
                    </a:cubicBezTo>
                    <a:cubicBezTo>
                      <a:pt x="300" y="49"/>
                      <a:pt x="300" y="49"/>
                      <a:pt x="300" y="49"/>
                    </a:cubicBezTo>
                    <a:cubicBezTo>
                      <a:pt x="293" y="38"/>
                      <a:pt x="279" y="34"/>
                      <a:pt x="267" y="41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74" y="95"/>
                      <a:pt x="170" y="109"/>
                      <a:pt x="176" y="121"/>
                    </a:cubicBezTo>
                    <a:cubicBezTo>
                      <a:pt x="205" y="170"/>
                      <a:pt x="205" y="170"/>
                      <a:pt x="205" y="170"/>
                    </a:cubicBezTo>
                    <a:cubicBezTo>
                      <a:pt x="190" y="183"/>
                      <a:pt x="176" y="198"/>
                      <a:pt x="163" y="213"/>
                    </a:cubicBezTo>
                    <a:cubicBezTo>
                      <a:pt x="115" y="186"/>
                      <a:pt x="115" y="186"/>
                      <a:pt x="115" y="186"/>
                    </a:cubicBezTo>
                    <a:cubicBezTo>
                      <a:pt x="104" y="179"/>
                      <a:pt x="89" y="183"/>
                      <a:pt x="83" y="194"/>
                    </a:cubicBezTo>
                    <a:cubicBezTo>
                      <a:pt x="35" y="277"/>
                      <a:pt x="35" y="277"/>
                      <a:pt x="35" y="277"/>
                    </a:cubicBezTo>
                    <a:cubicBezTo>
                      <a:pt x="29" y="288"/>
                      <a:pt x="33" y="303"/>
                      <a:pt x="44" y="309"/>
                    </a:cubicBezTo>
                    <a:cubicBezTo>
                      <a:pt x="93" y="338"/>
                      <a:pt x="93" y="338"/>
                      <a:pt x="93" y="338"/>
                    </a:cubicBezTo>
                    <a:cubicBezTo>
                      <a:pt x="87" y="356"/>
                      <a:pt x="82" y="376"/>
                      <a:pt x="78" y="396"/>
                    </a:cubicBezTo>
                    <a:cubicBezTo>
                      <a:pt x="24" y="396"/>
                      <a:pt x="24" y="396"/>
                      <a:pt x="24" y="396"/>
                    </a:cubicBezTo>
                    <a:cubicBezTo>
                      <a:pt x="10" y="396"/>
                      <a:pt x="0" y="407"/>
                      <a:pt x="0" y="420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28"/>
                      <a:pt x="10" y="539"/>
                      <a:pt x="24" y="539"/>
                    </a:cubicBezTo>
                    <a:cubicBezTo>
                      <a:pt x="80" y="539"/>
                      <a:pt x="80" y="539"/>
                      <a:pt x="80" y="539"/>
                    </a:cubicBezTo>
                    <a:cubicBezTo>
                      <a:pt x="84" y="559"/>
                      <a:pt x="90" y="578"/>
                      <a:pt x="97" y="597"/>
                    </a:cubicBezTo>
                    <a:cubicBezTo>
                      <a:pt x="49" y="624"/>
                      <a:pt x="49" y="624"/>
                      <a:pt x="49" y="624"/>
                    </a:cubicBezTo>
                    <a:cubicBezTo>
                      <a:pt x="38" y="631"/>
                      <a:pt x="34" y="645"/>
                      <a:pt x="41" y="657"/>
                    </a:cubicBezTo>
                    <a:cubicBezTo>
                      <a:pt x="88" y="739"/>
                      <a:pt x="88" y="739"/>
                      <a:pt x="88" y="739"/>
                    </a:cubicBezTo>
                    <a:cubicBezTo>
                      <a:pt x="95" y="750"/>
                      <a:pt x="109" y="754"/>
                      <a:pt x="121" y="748"/>
                    </a:cubicBezTo>
                    <a:cubicBezTo>
                      <a:pt x="170" y="719"/>
                      <a:pt x="170" y="719"/>
                      <a:pt x="170" y="719"/>
                    </a:cubicBezTo>
                    <a:cubicBezTo>
                      <a:pt x="183" y="734"/>
                      <a:pt x="198" y="748"/>
                      <a:pt x="213" y="761"/>
                    </a:cubicBezTo>
                    <a:cubicBezTo>
                      <a:pt x="186" y="809"/>
                      <a:pt x="186" y="809"/>
                      <a:pt x="186" y="809"/>
                    </a:cubicBezTo>
                    <a:cubicBezTo>
                      <a:pt x="179" y="820"/>
                      <a:pt x="183" y="835"/>
                      <a:pt x="194" y="841"/>
                    </a:cubicBezTo>
                    <a:cubicBezTo>
                      <a:pt x="277" y="889"/>
                      <a:pt x="277" y="889"/>
                      <a:pt x="277" y="889"/>
                    </a:cubicBezTo>
                    <a:cubicBezTo>
                      <a:pt x="288" y="895"/>
                      <a:pt x="303" y="891"/>
                      <a:pt x="309" y="880"/>
                    </a:cubicBezTo>
                    <a:cubicBezTo>
                      <a:pt x="338" y="831"/>
                      <a:pt x="338" y="831"/>
                      <a:pt x="338" y="831"/>
                    </a:cubicBezTo>
                    <a:cubicBezTo>
                      <a:pt x="356" y="837"/>
                      <a:pt x="376" y="842"/>
                      <a:pt x="396" y="846"/>
                    </a:cubicBezTo>
                    <a:cubicBezTo>
                      <a:pt x="396" y="901"/>
                      <a:pt x="396" y="901"/>
                      <a:pt x="396" y="901"/>
                    </a:cubicBezTo>
                    <a:cubicBezTo>
                      <a:pt x="396" y="914"/>
                      <a:pt x="407" y="924"/>
                      <a:pt x="420" y="924"/>
                    </a:cubicBezTo>
                    <a:cubicBezTo>
                      <a:pt x="515" y="924"/>
                      <a:pt x="515" y="924"/>
                      <a:pt x="515" y="924"/>
                    </a:cubicBezTo>
                    <a:cubicBezTo>
                      <a:pt x="528" y="924"/>
                      <a:pt x="539" y="914"/>
                      <a:pt x="539" y="901"/>
                    </a:cubicBezTo>
                    <a:cubicBezTo>
                      <a:pt x="539" y="844"/>
                      <a:pt x="539" y="844"/>
                      <a:pt x="539" y="844"/>
                    </a:cubicBezTo>
                    <a:cubicBezTo>
                      <a:pt x="558" y="840"/>
                      <a:pt x="578" y="834"/>
                      <a:pt x="597" y="827"/>
                    </a:cubicBezTo>
                    <a:cubicBezTo>
                      <a:pt x="624" y="875"/>
                      <a:pt x="624" y="875"/>
                      <a:pt x="624" y="875"/>
                    </a:cubicBezTo>
                    <a:cubicBezTo>
                      <a:pt x="631" y="886"/>
                      <a:pt x="645" y="890"/>
                      <a:pt x="656" y="883"/>
                    </a:cubicBezTo>
                    <a:cubicBezTo>
                      <a:pt x="739" y="836"/>
                      <a:pt x="739" y="836"/>
                      <a:pt x="739" y="836"/>
                    </a:cubicBezTo>
                    <a:cubicBezTo>
                      <a:pt x="750" y="829"/>
                      <a:pt x="754" y="815"/>
                      <a:pt x="747" y="803"/>
                    </a:cubicBezTo>
                    <a:cubicBezTo>
                      <a:pt x="719" y="754"/>
                      <a:pt x="719" y="754"/>
                      <a:pt x="719" y="754"/>
                    </a:cubicBezTo>
                    <a:cubicBezTo>
                      <a:pt x="734" y="741"/>
                      <a:pt x="748" y="726"/>
                      <a:pt x="761" y="711"/>
                    </a:cubicBezTo>
                    <a:cubicBezTo>
                      <a:pt x="809" y="738"/>
                      <a:pt x="809" y="738"/>
                      <a:pt x="809" y="738"/>
                    </a:cubicBezTo>
                    <a:cubicBezTo>
                      <a:pt x="820" y="745"/>
                      <a:pt x="834" y="741"/>
                      <a:pt x="841" y="730"/>
                    </a:cubicBezTo>
                    <a:cubicBezTo>
                      <a:pt x="889" y="647"/>
                      <a:pt x="889" y="647"/>
                      <a:pt x="889" y="647"/>
                    </a:cubicBezTo>
                    <a:cubicBezTo>
                      <a:pt x="895" y="636"/>
                      <a:pt x="891" y="621"/>
                      <a:pt x="880" y="615"/>
                    </a:cubicBezTo>
                    <a:cubicBezTo>
                      <a:pt x="831" y="587"/>
                      <a:pt x="831" y="587"/>
                      <a:pt x="831" y="587"/>
                    </a:cubicBezTo>
                    <a:cubicBezTo>
                      <a:pt x="837" y="568"/>
                      <a:pt x="842" y="548"/>
                      <a:pt x="846" y="528"/>
                    </a:cubicBezTo>
                    <a:cubicBezTo>
                      <a:pt x="900" y="528"/>
                      <a:pt x="900" y="528"/>
                      <a:pt x="900" y="528"/>
                    </a:cubicBezTo>
                    <a:cubicBezTo>
                      <a:pt x="913" y="528"/>
                      <a:pt x="924" y="517"/>
                      <a:pt x="924" y="504"/>
                    </a:cubicBezTo>
                    <a:cubicBezTo>
                      <a:pt x="924" y="409"/>
                      <a:pt x="924" y="409"/>
                      <a:pt x="924" y="409"/>
                    </a:cubicBezTo>
                    <a:cubicBezTo>
                      <a:pt x="924" y="396"/>
                      <a:pt x="913" y="386"/>
                      <a:pt x="900" y="386"/>
                    </a:cubicBezTo>
                    <a:close/>
                    <a:moveTo>
                      <a:pt x="462" y="709"/>
                    </a:moveTo>
                    <a:cubicBezTo>
                      <a:pt x="326" y="709"/>
                      <a:pt x="215" y="598"/>
                      <a:pt x="215" y="462"/>
                    </a:cubicBezTo>
                    <a:cubicBezTo>
                      <a:pt x="215" y="326"/>
                      <a:pt x="326" y="215"/>
                      <a:pt x="462" y="215"/>
                    </a:cubicBezTo>
                    <a:cubicBezTo>
                      <a:pt x="598" y="215"/>
                      <a:pt x="709" y="326"/>
                      <a:pt x="709" y="462"/>
                    </a:cubicBezTo>
                    <a:cubicBezTo>
                      <a:pt x="709" y="598"/>
                      <a:pt x="598" y="709"/>
                      <a:pt x="462" y="709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9"/>
              <p:cNvSpPr>
                <a:spLocks/>
              </p:cNvSpPr>
              <p:nvPr/>
            </p:nvSpPr>
            <p:spPr bwMode="auto">
              <a:xfrm>
                <a:off x="2865670" y="3195568"/>
                <a:ext cx="735013" cy="1495425"/>
              </a:xfrm>
              <a:custGeom>
                <a:avLst/>
                <a:gdLst>
                  <a:gd name="T0" fmla="*/ 454 w 454"/>
                  <a:gd name="T1" fmla="*/ 708 h 924"/>
                  <a:gd name="T2" fmla="*/ 215 w 454"/>
                  <a:gd name="T3" fmla="*/ 462 h 924"/>
                  <a:gd name="T4" fmla="*/ 454 w 454"/>
                  <a:gd name="T5" fmla="*/ 216 h 924"/>
                  <a:gd name="T6" fmla="*/ 454 w 454"/>
                  <a:gd name="T7" fmla="*/ 0 h 924"/>
                  <a:gd name="T8" fmla="*/ 409 w 454"/>
                  <a:gd name="T9" fmla="*/ 0 h 924"/>
                  <a:gd name="T10" fmla="*/ 385 w 454"/>
                  <a:gd name="T11" fmla="*/ 24 h 924"/>
                  <a:gd name="T12" fmla="*/ 385 w 454"/>
                  <a:gd name="T13" fmla="*/ 80 h 924"/>
                  <a:gd name="T14" fmla="*/ 327 w 454"/>
                  <a:gd name="T15" fmla="*/ 97 h 924"/>
                  <a:gd name="T16" fmla="*/ 300 w 454"/>
                  <a:gd name="T17" fmla="*/ 49 h 924"/>
                  <a:gd name="T18" fmla="*/ 267 w 454"/>
                  <a:gd name="T19" fmla="*/ 41 h 924"/>
                  <a:gd name="T20" fmla="*/ 185 w 454"/>
                  <a:gd name="T21" fmla="*/ 88 h 924"/>
                  <a:gd name="T22" fmla="*/ 176 w 454"/>
                  <a:gd name="T23" fmla="*/ 121 h 924"/>
                  <a:gd name="T24" fmla="*/ 205 w 454"/>
                  <a:gd name="T25" fmla="*/ 170 h 924"/>
                  <a:gd name="T26" fmla="*/ 163 w 454"/>
                  <a:gd name="T27" fmla="*/ 213 h 924"/>
                  <a:gd name="T28" fmla="*/ 115 w 454"/>
                  <a:gd name="T29" fmla="*/ 186 h 924"/>
                  <a:gd name="T30" fmla="*/ 83 w 454"/>
                  <a:gd name="T31" fmla="*/ 194 h 924"/>
                  <a:gd name="T32" fmla="*/ 35 w 454"/>
                  <a:gd name="T33" fmla="*/ 277 h 924"/>
                  <a:gd name="T34" fmla="*/ 44 w 454"/>
                  <a:gd name="T35" fmla="*/ 309 h 924"/>
                  <a:gd name="T36" fmla="*/ 93 w 454"/>
                  <a:gd name="T37" fmla="*/ 338 h 924"/>
                  <a:gd name="T38" fmla="*/ 78 w 454"/>
                  <a:gd name="T39" fmla="*/ 396 h 924"/>
                  <a:gd name="T40" fmla="*/ 24 w 454"/>
                  <a:gd name="T41" fmla="*/ 396 h 924"/>
                  <a:gd name="T42" fmla="*/ 0 w 454"/>
                  <a:gd name="T43" fmla="*/ 420 h 924"/>
                  <a:gd name="T44" fmla="*/ 0 w 454"/>
                  <a:gd name="T45" fmla="*/ 515 h 924"/>
                  <a:gd name="T46" fmla="*/ 24 w 454"/>
                  <a:gd name="T47" fmla="*/ 539 h 924"/>
                  <a:gd name="T48" fmla="*/ 80 w 454"/>
                  <a:gd name="T49" fmla="*/ 539 h 924"/>
                  <a:gd name="T50" fmla="*/ 97 w 454"/>
                  <a:gd name="T51" fmla="*/ 597 h 924"/>
                  <a:gd name="T52" fmla="*/ 49 w 454"/>
                  <a:gd name="T53" fmla="*/ 624 h 924"/>
                  <a:gd name="T54" fmla="*/ 41 w 454"/>
                  <a:gd name="T55" fmla="*/ 657 h 924"/>
                  <a:gd name="T56" fmla="*/ 88 w 454"/>
                  <a:gd name="T57" fmla="*/ 739 h 924"/>
                  <a:gd name="T58" fmla="*/ 121 w 454"/>
                  <a:gd name="T59" fmla="*/ 748 h 924"/>
                  <a:gd name="T60" fmla="*/ 170 w 454"/>
                  <a:gd name="T61" fmla="*/ 719 h 924"/>
                  <a:gd name="T62" fmla="*/ 213 w 454"/>
                  <a:gd name="T63" fmla="*/ 761 h 924"/>
                  <a:gd name="T64" fmla="*/ 186 w 454"/>
                  <a:gd name="T65" fmla="*/ 809 h 924"/>
                  <a:gd name="T66" fmla="*/ 194 w 454"/>
                  <a:gd name="T67" fmla="*/ 841 h 924"/>
                  <a:gd name="T68" fmla="*/ 277 w 454"/>
                  <a:gd name="T69" fmla="*/ 889 h 924"/>
                  <a:gd name="T70" fmla="*/ 309 w 454"/>
                  <a:gd name="T71" fmla="*/ 880 h 924"/>
                  <a:gd name="T72" fmla="*/ 338 w 454"/>
                  <a:gd name="T73" fmla="*/ 831 h 924"/>
                  <a:gd name="T74" fmla="*/ 396 w 454"/>
                  <a:gd name="T75" fmla="*/ 846 h 924"/>
                  <a:gd name="T76" fmla="*/ 396 w 454"/>
                  <a:gd name="T77" fmla="*/ 901 h 924"/>
                  <a:gd name="T78" fmla="*/ 420 w 454"/>
                  <a:gd name="T79" fmla="*/ 924 h 924"/>
                  <a:gd name="T80" fmla="*/ 454 w 454"/>
                  <a:gd name="T81" fmla="*/ 924 h 924"/>
                  <a:gd name="T82" fmla="*/ 454 w 454"/>
                  <a:gd name="T83" fmla="*/ 708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4" h="924">
                    <a:moveTo>
                      <a:pt x="454" y="708"/>
                    </a:moveTo>
                    <a:cubicBezTo>
                      <a:pt x="321" y="704"/>
                      <a:pt x="215" y="596"/>
                      <a:pt x="215" y="462"/>
                    </a:cubicBezTo>
                    <a:cubicBezTo>
                      <a:pt x="215" y="329"/>
                      <a:pt x="321" y="220"/>
                      <a:pt x="454" y="216"/>
                    </a:cubicBezTo>
                    <a:cubicBezTo>
                      <a:pt x="454" y="0"/>
                      <a:pt x="454" y="0"/>
                      <a:pt x="454" y="0"/>
                    </a:cubicBezTo>
                    <a:cubicBezTo>
                      <a:pt x="409" y="0"/>
                      <a:pt x="409" y="0"/>
                      <a:pt x="409" y="0"/>
                    </a:cubicBezTo>
                    <a:cubicBezTo>
                      <a:pt x="396" y="0"/>
                      <a:pt x="385" y="11"/>
                      <a:pt x="385" y="24"/>
                    </a:cubicBezTo>
                    <a:cubicBezTo>
                      <a:pt x="385" y="80"/>
                      <a:pt x="385" y="80"/>
                      <a:pt x="385" y="80"/>
                    </a:cubicBezTo>
                    <a:cubicBezTo>
                      <a:pt x="365" y="84"/>
                      <a:pt x="346" y="90"/>
                      <a:pt x="327" y="97"/>
                    </a:cubicBezTo>
                    <a:cubicBezTo>
                      <a:pt x="300" y="49"/>
                      <a:pt x="300" y="49"/>
                      <a:pt x="300" y="49"/>
                    </a:cubicBezTo>
                    <a:cubicBezTo>
                      <a:pt x="293" y="38"/>
                      <a:pt x="279" y="34"/>
                      <a:pt x="267" y="41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74" y="95"/>
                      <a:pt x="170" y="109"/>
                      <a:pt x="176" y="121"/>
                    </a:cubicBezTo>
                    <a:cubicBezTo>
                      <a:pt x="205" y="170"/>
                      <a:pt x="205" y="170"/>
                      <a:pt x="205" y="170"/>
                    </a:cubicBezTo>
                    <a:cubicBezTo>
                      <a:pt x="190" y="183"/>
                      <a:pt x="176" y="198"/>
                      <a:pt x="163" y="213"/>
                    </a:cubicBezTo>
                    <a:cubicBezTo>
                      <a:pt x="115" y="186"/>
                      <a:pt x="115" y="186"/>
                      <a:pt x="115" y="186"/>
                    </a:cubicBezTo>
                    <a:cubicBezTo>
                      <a:pt x="104" y="179"/>
                      <a:pt x="89" y="183"/>
                      <a:pt x="83" y="194"/>
                    </a:cubicBezTo>
                    <a:cubicBezTo>
                      <a:pt x="35" y="277"/>
                      <a:pt x="35" y="277"/>
                      <a:pt x="35" y="277"/>
                    </a:cubicBezTo>
                    <a:cubicBezTo>
                      <a:pt x="29" y="288"/>
                      <a:pt x="33" y="303"/>
                      <a:pt x="44" y="309"/>
                    </a:cubicBezTo>
                    <a:cubicBezTo>
                      <a:pt x="93" y="338"/>
                      <a:pt x="93" y="338"/>
                      <a:pt x="93" y="338"/>
                    </a:cubicBezTo>
                    <a:cubicBezTo>
                      <a:pt x="87" y="356"/>
                      <a:pt x="82" y="376"/>
                      <a:pt x="78" y="396"/>
                    </a:cubicBezTo>
                    <a:cubicBezTo>
                      <a:pt x="24" y="396"/>
                      <a:pt x="24" y="396"/>
                      <a:pt x="24" y="396"/>
                    </a:cubicBezTo>
                    <a:cubicBezTo>
                      <a:pt x="10" y="396"/>
                      <a:pt x="0" y="407"/>
                      <a:pt x="0" y="420"/>
                    </a:cubicBezTo>
                    <a:cubicBezTo>
                      <a:pt x="0" y="515"/>
                      <a:pt x="0" y="515"/>
                      <a:pt x="0" y="515"/>
                    </a:cubicBezTo>
                    <a:cubicBezTo>
                      <a:pt x="0" y="528"/>
                      <a:pt x="10" y="539"/>
                      <a:pt x="24" y="539"/>
                    </a:cubicBezTo>
                    <a:cubicBezTo>
                      <a:pt x="80" y="539"/>
                      <a:pt x="80" y="539"/>
                      <a:pt x="80" y="539"/>
                    </a:cubicBezTo>
                    <a:cubicBezTo>
                      <a:pt x="84" y="559"/>
                      <a:pt x="90" y="578"/>
                      <a:pt x="97" y="597"/>
                    </a:cubicBezTo>
                    <a:cubicBezTo>
                      <a:pt x="49" y="624"/>
                      <a:pt x="49" y="624"/>
                      <a:pt x="49" y="624"/>
                    </a:cubicBezTo>
                    <a:cubicBezTo>
                      <a:pt x="38" y="631"/>
                      <a:pt x="34" y="645"/>
                      <a:pt x="41" y="657"/>
                    </a:cubicBezTo>
                    <a:cubicBezTo>
                      <a:pt x="88" y="739"/>
                      <a:pt x="88" y="739"/>
                      <a:pt x="88" y="739"/>
                    </a:cubicBezTo>
                    <a:cubicBezTo>
                      <a:pt x="95" y="750"/>
                      <a:pt x="109" y="754"/>
                      <a:pt x="121" y="748"/>
                    </a:cubicBezTo>
                    <a:cubicBezTo>
                      <a:pt x="170" y="719"/>
                      <a:pt x="170" y="719"/>
                      <a:pt x="170" y="719"/>
                    </a:cubicBezTo>
                    <a:cubicBezTo>
                      <a:pt x="183" y="734"/>
                      <a:pt x="198" y="748"/>
                      <a:pt x="213" y="761"/>
                    </a:cubicBezTo>
                    <a:cubicBezTo>
                      <a:pt x="186" y="809"/>
                      <a:pt x="186" y="809"/>
                      <a:pt x="186" y="809"/>
                    </a:cubicBezTo>
                    <a:cubicBezTo>
                      <a:pt x="179" y="820"/>
                      <a:pt x="183" y="835"/>
                      <a:pt x="194" y="841"/>
                    </a:cubicBezTo>
                    <a:cubicBezTo>
                      <a:pt x="277" y="889"/>
                      <a:pt x="277" y="889"/>
                      <a:pt x="277" y="889"/>
                    </a:cubicBezTo>
                    <a:cubicBezTo>
                      <a:pt x="288" y="895"/>
                      <a:pt x="303" y="891"/>
                      <a:pt x="309" y="880"/>
                    </a:cubicBezTo>
                    <a:cubicBezTo>
                      <a:pt x="338" y="831"/>
                      <a:pt x="338" y="831"/>
                      <a:pt x="338" y="831"/>
                    </a:cubicBezTo>
                    <a:cubicBezTo>
                      <a:pt x="356" y="837"/>
                      <a:pt x="376" y="842"/>
                      <a:pt x="396" y="846"/>
                    </a:cubicBezTo>
                    <a:cubicBezTo>
                      <a:pt x="396" y="901"/>
                      <a:pt x="396" y="901"/>
                      <a:pt x="396" y="901"/>
                    </a:cubicBezTo>
                    <a:cubicBezTo>
                      <a:pt x="396" y="914"/>
                      <a:pt x="407" y="924"/>
                      <a:pt x="420" y="924"/>
                    </a:cubicBezTo>
                    <a:cubicBezTo>
                      <a:pt x="454" y="924"/>
                      <a:pt x="454" y="924"/>
                      <a:pt x="454" y="924"/>
                    </a:cubicBezTo>
                    <a:lnTo>
                      <a:pt x="454" y="708"/>
                    </a:ln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0"/>
              <p:cNvSpPr>
                <a:spLocks noEditPoints="1"/>
              </p:cNvSpPr>
              <p:nvPr/>
            </p:nvSpPr>
            <p:spPr bwMode="auto">
              <a:xfrm>
                <a:off x="3127608" y="3459093"/>
                <a:ext cx="971550" cy="969963"/>
              </a:xfrm>
              <a:custGeom>
                <a:avLst/>
                <a:gdLst>
                  <a:gd name="T0" fmla="*/ 300 w 600"/>
                  <a:gd name="T1" fmla="*/ 0 h 600"/>
                  <a:gd name="T2" fmla="*/ 0 w 600"/>
                  <a:gd name="T3" fmla="*/ 300 h 600"/>
                  <a:gd name="T4" fmla="*/ 300 w 600"/>
                  <a:gd name="T5" fmla="*/ 600 h 600"/>
                  <a:gd name="T6" fmla="*/ 600 w 600"/>
                  <a:gd name="T7" fmla="*/ 300 h 600"/>
                  <a:gd name="T8" fmla="*/ 300 w 600"/>
                  <a:gd name="T9" fmla="*/ 0 h 600"/>
                  <a:gd name="T10" fmla="*/ 300 w 600"/>
                  <a:gd name="T11" fmla="*/ 547 h 600"/>
                  <a:gd name="T12" fmla="*/ 53 w 600"/>
                  <a:gd name="T13" fmla="*/ 300 h 600"/>
                  <a:gd name="T14" fmla="*/ 300 w 600"/>
                  <a:gd name="T15" fmla="*/ 53 h 600"/>
                  <a:gd name="T16" fmla="*/ 547 w 600"/>
                  <a:gd name="T17" fmla="*/ 300 h 600"/>
                  <a:gd name="T18" fmla="*/ 300 w 600"/>
                  <a:gd name="T19" fmla="*/ 547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0" h="600">
                    <a:moveTo>
                      <a:pt x="300" y="0"/>
                    </a:moveTo>
                    <a:cubicBezTo>
                      <a:pt x="134" y="0"/>
                      <a:pt x="0" y="134"/>
                      <a:pt x="0" y="300"/>
                    </a:cubicBezTo>
                    <a:cubicBezTo>
                      <a:pt x="0" y="466"/>
                      <a:pt x="134" y="600"/>
                      <a:pt x="300" y="600"/>
                    </a:cubicBezTo>
                    <a:cubicBezTo>
                      <a:pt x="466" y="600"/>
                      <a:pt x="600" y="466"/>
                      <a:pt x="600" y="300"/>
                    </a:cubicBezTo>
                    <a:cubicBezTo>
                      <a:pt x="600" y="134"/>
                      <a:pt x="466" y="0"/>
                      <a:pt x="300" y="0"/>
                    </a:cubicBezTo>
                    <a:close/>
                    <a:moveTo>
                      <a:pt x="300" y="547"/>
                    </a:moveTo>
                    <a:cubicBezTo>
                      <a:pt x="164" y="547"/>
                      <a:pt x="53" y="436"/>
                      <a:pt x="53" y="300"/>
                    </a:cubicBezTo>
                    <a:cubicBezTo>
                      <a:pt x="53" y="164"/>
                      <a:pt x="164" y="53"/>
                      <a:pt x="300" y="53"/>
                    </a:cubicBezTo>
                    <a:cubicBezTo>
                      <a:pt x="436" y="53"/>
                      <a:pt x="547" y="164"/>
                      <a:pt x="547" y="300"/>
                    </a:cubicBezTo>
                    <a:cubicBezTo>
                      <a:pt x="547" y="436"/>
                      <a:pt x="436" y="547"/>
                      <a:pt x="300" y="547"/>
                    </a:cubicBezTo>
                    <a:close/>
                  </a:path>
                </a:pathLst>
              </a:custGeom>
              <a:solidFill>
                <a:schemeClr val="tx2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1"/>
              <p:cNvSpPr>
                <a:spLocks/>
              </p:cNvSpPr>
              <p:nvPr/>
            </p:nvSpPr>
            <p:spPr bwMode="auto">
              <a:xfrm>
                <a:off x="3600683" y="3459093"/>
                <a:ext cx="498475" cy="969963"/>
              </a:xfrm>
              <a:custGeom>
                <a:avLst/>
                <a:gdLst>
                  <a:gd name="T0" fmla="*/ 8 w 308"/>
                  <a:gd name="T1" fmla="*/ 0 h 600"/>
                  <a:gd name="T2" fmla="*/ 0 w 308"/>
                  <a:gd name="T3" fmla="*/ 0 h 600"/>
                  <a:gd name="T4" fmla="*/ 0 w 308"/>
                  <a:gd name="T5" fmla="*/ 54 h 600"/>
                  <a:gd name="T6" fmla="*/ 8 w 308"/>
                  <a:gd name="T7" fmla="*/ 53 h 600"/>
                  <a:gd name="T8" fmla="*/ 255 w 308"/>
                  <a:gd name="T9" fmla="*/ 300 h 600"/>
                  <a:gd name="T10" fmla="*/ 8 w 308"/>
                  <a:gd name="T11" fmla="*/ 547 h 600"/>
                  <a:gd name="T12" fmla="*/ 0 w 308"/>
                  <a:gd name="T13" fmla="*/ 546 h 600"/>
                  <a:gd name="T14" fmla="*/ 0 w 308"/>
                  <a:gd name="T15" fmla="*/ 600 h 600"/>
                  <a:gd name="T16" fmla="*/ 8 w 308"/>
                  <a:gd name="T17" fmla="*/ 600 h 600"/>
                  <a:gd name="T18" fmla="*/ 308 w 308"/>
                  <a:gd name="T19" fmla="*/ 300 h 600"/>
                  <a:gd name="T20" fmla="*/ 8 w 308"/>
                  <a:gd name="T21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8" h="600">
                    <a:moveTo>
                      <a:pt x="8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5" y="53"/>
                      <a:pt x="8" y="53"/>
                    </a:cubicBezTo>
                    <a:cubicBezTo>
                      <a:pt x="144" y="53"/>
                      <a:pt x="255" y="164"/>
                      <a:pt x="255" y="300"/>
                    </a:cubicBezTo>
                    <a:cubicBezTo>
                      <a:pt x="255" y="436"/>
                      <a:pt x="144" y="547"/>
                      <a:pt x="8" y="547"/>
                    </a:cubicBezTo>
                    <a:cubicBezTo>
                      <a:pt x="5" y="547"/>
                      <a:pt x="2" y="547"/>
                      <a:pt x="0" y="546"/>
                    </a:cubicBezTo>
                    <a:cubicBezTo>
                      <a:pt x="0" y="600"/>
                      <a:pt x="0" y="600"/>
                      <a:pt x="0" y="600"/>
                    </a:cubicBezTo>
                    <a:cubicBezTo>
                      <a:pt x="2" y="600"/>
                      <a:pt x="5" y="600"/>
                      <a:pt x="8" y="600"/>
                    </a:cubicBezTo>
                    <a:cubicBezTo>
                      <a:pt x="174" y="600"/>
                      <a:pt x="308" y="466"/>
                      <a:pt x="308" y="300"/>
                    </a:cubicBezTo>
                    <a:cubicBezTo>
                      <a:pt x="308" y="134"/>
                      <a:pt x="174" y="0"/>
                      <a:pt x="8" y="0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2"/>
              <p:cNvSpPr>
                <a:spLocks/>
              </p:cNvSpPr>
              <p:nvPr/>
            </p:nvSpPr>
            <p:spPr bwMode="auto">
              <a:xfrm>
                <a:off x="3697520" y="4032181"/>
                <a:ext cx="811213" cy="811213"/>
              </a:xfrm>
              <a:custGeom>
                <a:avLst/>
                <a:gdLst>
                  <a:gd name="T0" fmla="*/ 464 w 501"/>
                  <a:gd name="T1" fmla="*/ 465 h 502"/>
                  <a:gd name="T2" fmla="*/ 464 w 501"/>
                  <a:gd name="T3" fmla="*/ 465 h 502"/>
                  <a:gd name="T4" fmla="*/ 329 w 501"/>
                  <a:gd name="T5" fmla="*/ 465 h 502"/>
                  <a:gd name="T6" fmla="*/ 38 w 501"/>
                  <a:gd name="T7" fmla="*/ 172 h 502"/>
                  <a:gd name="T8" fmla="*/ 38 w 501"/>
                  <a:gd name="T9" fmla="*/ 37 h 502"/>
                  <a:gd name="T10" fmla="*/ 38 w 501"/>
                  <a:gd name="T11" fmla="*/ 37 h 502"/>
                  <a:gd name="T12" fmla="*/ 173 w 501"/>
                  <a:gd name="T13" fmla="*/ 37 h 502"/>
                  <a:gd name="T14" fmla="*/ 464 w 501"/>
                  <a:gd name="T15" fmla="*/ 330 h 502"/>
                  <a:gd name="T16" fmla="*/ 464 w 501"/>
                  <a:gd name="T17" fmla="*/ 465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1" h="502">
                    <a:moveTo>
                      <a:pt x="464" y="465"/>
                    </a:moveTo>
                    <a:cubicBezTo>
                      <a:pt x="464" y="465"/>
                      <a:pt x="464" y="465"/>
                      <a:pt x="464" y="465"/>
                    </a:cubicBezTo>
                    <a:cubicBezTo>
                      <a:pt x="426" y="502"/>
                      <a:pt x="366" y="502"/>
                      <a:pt x="329" y="465"/>
                    </a:cubicBezTo>
                    <a:cubicBezTo>
                      <a:pt x="38" y="172"/>
                      <a:pt x="38" y="172"/>
                      <a:pt x="38" y="172"/>
                    </a:cubicBezTo>
                    <a:cubicBezTo>
                      <a:pt x="0" y="135"/>
                      <a:pt x="1" y="74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75" y="0"/>
                      <a:pt x="136" y="0"/>
                      <a:pt x="173" y="37"/>
                    </a:cubicBezTo>
                    <a:cubicBezTo>
                      <a:pt x="464" y="330"/>
                      <a:pt x="464" y="330"/>
                      <a:pt x="464" y="330"/>
                    </a:cubicBezTo>
                    <a:cubicBezTo>
                      <a:pt x="501" y="367"/>
                      <a:pt x="501" y="428"/>
                      <a:pt x="464" y="465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3"/>
              <p:cNvSpPr>
                <a:spLocks/>
              </p:cNvSpPr>
              <p:nvPr/>
            </p:nvSpPr>
            <p:spPr bwMode="auto">
              <a:xfrm>
                <a:off x="3802295" y="4200456"/>
                <a:ext cx="603250" cy="603250"/>
              </a:xfrm>
              <a:custGeom>
                <a:avLst/>
                <a:gdLst>
                  <a:gd name="T0" fmla="*/ 357 w 372"/>
                  <a:gd name="T1" fmla="*/ 359 h 373"/>
                  <a:gd name="T2" fmla="*/ 305 w 372"/>
                  <a:gd name="T3" fmla="*/ 359 h 373"/>
                  <a:gd name="T4" fmla="*/ 14 w 372"/>
                  <a:gd name="T5" fmla="*/ 66 h 373"/>
                  <a:gd name="T6" fmla="*/ 14 w 372"/>
                  <a:gd name="T7" fmla="*/ 14 h 373"/>
                  <a:gd name="T8" fmla="*/ 66 w 372"/>
                  <a:gd name="T9" fmla="*/ 14 h 373"/>
                  <a:gd name="T10" fmla="*/ 358 w 372"/>
                  <a:gd name="T11" fmla="*/ 307 h 373"/>
                  <a:gd name="T12" fmla="*/ 358 w 372"/>
                  <a:gd name="T13" fmla="*/ 359 h 373"/>
                  <a:gd name="T14" fmla="*/ 357 w 372"/>
                  <a:gd name="T15" fmla="*/ 359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2" h="373">
                    <a:moveTo>
                      <a:pt x="357" y="359"/>
                    </a:moveTo>
                    <a:cubicBezTo>
                      <a:pt x="343" y="373"/>
                      <a:pt x="320" y="373"/>
                      <a:pt x="305" y="359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0" y="52"/>
                      <a:pt x="0" y="28"/>
                      <a:pt x="14" y="14"/>
                    </a:cubicBezTo>
                    <a:cubicBezTo>
                      <a:pt x="29" y="0"/>
                      <a:pt x="52" y="0"/>
                      <a:pt x="66" y="14"/>
                    </a:cubicBezTo>
                    <a:cubicBezTo>
                      <a:pt x="358" y="307"/>
                      <a:pt x="358" y="307"/>
                      <a:pt x="358" y="307"/>
                    </a:cubicBezTo>
                    <a:cubicBezTo>
                      <a:pt x="372" y="321"/>
                      <a:pt x="372" y="344"/>
                      <a:pt x="358" y="359"/>
                    </a:cubicBezTo>
                    <a:lnTo>
                      <a:pt x="357" y="359"/>
                    </a:ln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4"/>
              <p:cNvSpPr>
                <a:spLocks/>
              </p:cNvSpPr>
              <p:nvPr/>
            </p:nvSpPr>
            <p:spPr bwMode="auto">
              <a:xfrm>
                <a:off x="2660883" y="2992368"/>
                <a:ext cx="1209675" cy="1209675"/>
              </a:xfrm>
              <a:custGeom>
                <a:avLst/>
                <a:gdLst>
                  <a:gd name="T0" fmla="*/ 109 w 747"/>
                  <a:gd name="T1" fmla="*/ 110 h 747"/>
                  <a:gd name="T2" fmla="*/ 109 w 747"/>
                  <a:gd name="T3" fmla="*/ 110 h 747"/>
                  <a:gd name="T4" fmla="*/ 374 w 747"/>
                  <a:gd name="T5" fmla="*/ 0 h 747"/>
                  <a:gd name="T6" fmla="*/ 747 w 747"/>
                  <a:gd name="T7" fmla="*/ 374 h 747"/>
                  <a:gd name="T8" fmla="*/ 637 w 747"/>
                  <a:gd name="T9" fmla="*/ 637 h 747"/>
                  <a:gd name="T10" fmla="*/ 373 w 747"/>
                  <a:gd name="T11" fmla="*/ 747 h 747"/>
                  <a:gd name="T12" fmla="*/ 109 w 747"/>
                  <a:gd name="T13" fmla="*/ 637 h 747"/>
                  <a:gd name="T14" fmla="*/ 0 w 747"/>
                  <a:gd name="T15" fmla="*/ 373 h 747"/>
                  <a:gd name="T16" fmla="*/ 109 w 747"/>
                  <a:gd name="T17" fmla="*/ 110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7" h="747">
                    <a:moveTo>
                      <a:pt x="109" y="110"/>
                    </a:moveTo>
                    <a:cubicBezTo>
                      <a:pt x="109" y="110"/>
                      <a:pt x="109" y="110"/>
                      <a:pt x="109" y="110"/>
                    </a:cubicBezTo>
                    <a:cubicBezTo>
                      <a:pt x="180" y="39"/>
                      <a:pt x="274" y="0"/>
                      <a:pt x="374" y="0"/>
                    </a:cubicBezTo>
                    <a:cubicBezTo>
                      <a:pt x="580" y="1"/>
                      <a:pt x="747" y="168"/>
                      <a:pt x="747" y="374"/>
                    </a:cubicBezTo>
                    <a:cubicBezTo>
                      <a:pt x="747" y="473"/>
                      <a:pt x="708" y="567"/>
                      <a:pt x="637" y="637"/>
                    </a:cubicBezTo>
                    <a:cubicBezTo>
                      <a:pt x="567" y="708"/>
                      <a:pt x="473" y="747"/>
                      <a:pt x="373" y="747"/>
                    </a:cubicBezTo>
                    <a:cubicBezTo>
                      <a:pt x="273" y="747"/>
                      <a:pt x="180" y="708"/>
                      <a:pt x="109" y="637"/>
                    </a:cubicBezTo>
                    <a:cubicBezTo>
                      <a:pt x="39" y="566"/>
                      <a:pt x="0" y="472"/>
                      <a:pt x="0" y="373"/>
                    </a:cubicBezTo>
                    <a:cubicBezTo>
                      <a:pt x="0" y="274"/>
                      <a:pt x="39" y="180"/>
                      <a:pt x="109" y="110"/>
                    </a:cubicBezTo>
                    <a:close/>
                  </a:path>
                </a:pathLst>
              </a:custGeom>
              <a:solidFill>
                <a:srgbClr val="40404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5"/>
              <p:cNvSpPr>
                <a:spLocks/>
              </p:cNvSpPr>
              <p:nvPr/>
            </p:nvSpPr>
            <p:spPr bwMode="auto">
              <a:xfrm>
                <a:off x="2814870" y="3147943"/>
                <a:ext cx="900113" cy="898525"/>
              </a:xfrm>
              <a:custGeom>
                <a:avLst/>
                <a:gdLst>
                  <a:gd name="T0" fmla="*/ 82 w 556"/>
                  <a:gd name="T1" fmla="*/ 81 h 555"/>
                  <a:gd name="T2" fmla="*/ 1 w 556"/>
                  <a:gd name="T3" fmla="*/ 277 h 555"/>
                  <a:gd name="T4" fmla="*/ 278 w 556"/>
                  <a:gd name="T5" fmla="*/ 555 h 555"/>
                  <a:gd name="T6" fmla="*/ 475 w 556"/>
                  <a:gd name="T7" fmla="*/ 474 h 555"/>
                  <a:gd name="T8" fmla="*/ 475 w 556"/>
                  <a:gd name="T9" fmla="*/ 474 h 555"/>
                  <a:gd name="T10" fmla="*/ 556 w 556"/>
                  <a:gd name="T11" fmla="*/ 278 h 555"/>
                  <a:gd name="T12" fmla="*/ 475 w 556"/>
                  <a:gd name="T13" fmla="*/ 82 h 555"/>
                  <a:gd name="T14" fmla="*/ 279 w 556"/>
                  <a:gd name="T15" fmla="*/ 0 h 555"/>
                  <a:gd name="T16" fmla="*/ 82 w 556"/>
                  <a:gd name="T17" fmla="*/ 81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6" h="555">
                    <a:moveTo>
                      <a:pt x="82" y="81"/>
                    </a:moveTo>
                    <a:cubicBezTo>
                      <a:pt x="30" y="134"/>
                      <a:pt x="1" y="203"/>
                      <a:pt x="1" y="277"/>
                    </a:cubicBezTo>
                    <a:cubicBezTo>
                      <a:pt x="0" y="430"/>
                      <a:pt x="125" y="555"/>
                      <a:pt x="278" y="555"/>
                    </a:cubicBezTo>
                    <a:cubicBezTo>
                      <a:pt x="352" y="555"/>
                      <a:pt x="422" y="526"/>
                      <a:pt x="475" y="474"/>
                    </a:cubicBezTo>
                    <a:cubicBezTo>
                      <a:pt x="475" y="474"/>
                      <a:pt x="475" y="474"/>
                      <a:pt x="475" y="474"/>
                    </a:cubicBezTo>
                    <a:cubicBezTo>
                      <a:pt x="527" y="421"/>
                      <a:pt x="556" y="352"/>
                      <a:pt x="556" y="278"/>
                    </a:cubicBezTo>
                    <a:cubicBezTo>
                      <a:pt x="556" y="204"/>
                      <a:pt x="528" y="134"/>
                      <a:pt x="475" y="82"/>
                    </a:cubicBezTo>
                    <a:cubicBezTo>
                      <a:pt x="423" y="29"/>
                      <a:pt x="353" y="0"/>
                      <a:pt x="279" y="0"/>
                    </a:cubicBezTo>
                    <a:cubicBezTo>
                      <a:pt x="205" y="0"/>
                      <a:pt x="135" y="29"/>
                      <a:pt x="82" y="81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6"/>
              <p:cNvSpPr>
                <a:spLocks/>
              </p:cNvSpPr>
              <p:nvPr/>
            </p:nvSpPr>
            <p:spPr bwMode="auto">
              <a:xfrm>
                <a:off x="2902183" y="3147943"/>
                <a:ext cx="812800" cy="869950"/>
              </a:xfrm>
              <a:custGeom>
                <a:avLst/>
                <a:gdLst>
                  <a:gd name="T0" fmla="*/ 421 w 502"/>
                  <a:gd name="T1" fmla="*/ 82 h 538"/>
                  <a:gd name="T2" fmla="*/ 225 w 502"/>
                  <a:gd name="T3" fmla="*/ 0 h 538"/>
                  <a:gd name="T4" fmla="*/ 164 w 502"/>
                  <a:gd name="T5" fmla="*/ 6 h 538"/>
                  <a:gd name="T6" fmla="*/ 81 w 502"/>
                  <a:gd name="T7" fmla="*/ 64 h 538"/>
                  <a:gd name="T8" fmla="*/ 0 w 502"/>
                  <a:gd name="T9" fmla="*/ 259 h 538"/>
                  <a:gd name="T10" fmla="*/ 277 w 502"/>
                  <a:gd name="T11" fmla="*/ 538 h 538"/>
                  <a:gd name="T12" fmla="*/ 338 w 502"/>
                  <a:gd name="T13" fmla="*/ 531 h 538"/>
                  <a:gd name="T14" fmla="*/ 421 w 502"/>
                  <a:gd name="T15" fmla="*/ 474 h 538"/>
                  <a:gd name="T16" fmla="*/ 421 w 502"/>
                  <a:gd name="T17" fmla="*/ 474 h 538"/>
                  <a:gd name="T18" fmla="*/ 502 w 502"/>
                  <a:gd name="T19" fmla="*/ 278 h 538"/>
                  <a:gd name="T20" fmla="*/ 421 w 502"/>
                  <a:gd name="T21" fmla="*/ 8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2" h="538">
                    <a:moveTo>
                      <a:pt x="421" y="82"/>
                    </a:moveTo>
                    <a:cubicBezTo>
                      <a:pt x="369" y="29"/>
                      <a:pt x="299" y="0"/>
                      <a:pt x="225" y="0"/>
                    </a:cubicBezTo>
                    <a:cubicBezTo>
                      <a:pt x="204" y="0"/>
                      <a:pt x="183" y="2"/>
                      <a:pt x="164" y="6"/>
                    </a:cubicBezTo>
                    <a:cubicBezTo>
                      <a:pt x="133" y="20"/>
                      <a:pt x="106" y="39"/>
                      <a:pt x="81" y="64"/>
                    </a:cubicBezTo>
                    <a:cubicBezTo>
                      <a:pt x="29" y="116"/>
                      <a:pt x="0" y="185"/>
                      <a:pt x="0" y="259"/>
                    </a:cubicBezTo>
                    <a:cubicBezTo>
                      <a:pt x="0" y="412"/>
                      <a:pt x="124" y="537"/>
                      <a:pt x="277" y="538"/>
                    </a:cubicBezTo>
                    <a:cubicBezTo>
                      <a:pt x="298" y="538"/>
                      <a:pt x="318" y="535"/>
                      <a:pt x="338" y="531"/>
                    </a:cubicBezTo>
                    <a:cubicBezTo>
                      <a:pt x="369" y="517"/>
                      <a:pt x="397" y="498"/>
                      <a:pt x="421" y="474"/>
                    </a:cubicBezTo>
                    <a:cubicBezTo>
                      <a:pt x="421" y="474"/>
                      <a:pt x="421" y="474"/>
                      <a:pt x="421" y="474"/>
                    </a:cubicBezTo>
                    <a:cubicBezTo>
                      <a:pt x="473" y="421"/>
                      <a:pt x="502" y="352"/>
                      <a:pt x="502" y="278"/>
                    </a:cubicBezTo>
                    <a:cubicBezTo>
                      <a:pt x="502" y="204"/>
                      <a:pt x="474" y="134"/>
                      <a:pt x="421" y="8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7"/>
              <p:cNvSpPr>
                <a:spLocks/>
              </p:cNvSpPr>
              <p:nvPr/>
            </p:nvSpPr>
            <p:spPr bwMode="auto">
              <a:xfrm>
                <a:off x="3584808" y="3916294"/>
                <a:ext cx="265113" cy="268288"/>
              </a:xfrm>
              <a:custGeom>
                <a:avLst/>
                <a:gdLst>
                  <a:gd name="T0" fmla="*/ 145 w 164"/>
                  <a:gd name="T1" fmla="*/ 147 h 166"/>
                  <a:gd name="T2" fmla="*/ 78 w 164"/>
                  <a:gd name="T3" fmla="*/ 147 h 166"/>
                  <a:gd name="T4" fmla="*/ 18 w 164"/>
                  <a:gd name="T5" fmla="*/ 86 h 166"/>
                  <a:gd name="T6" fmla="*/ 18 w 164"/>
                  <a:gd name="T7" fmla="*/ 18 h 166"/>
                  <a:gd name="T8" fmla="*/ 18 w 164"/>
                  <a:gd name="T9" fmla="*/ 18 h 166"/>
                  <a:gd name="T10" fmla="*/ 86 w 164"/>
                  <a:gd name="T11" fmla="*/ 18 h 166"/>
                  <a:gd name="T12" fmla="*/ 145 w 164"/>
                  <a:gd name="T13" fmla="*/ 80 h 166"/>
                  <a:gd name="T14" fmla="*/ 145 w 164"/>
                  <a:gd name="T15" fmla="*/ 147 h 166"/>
                  <a:gd name="T16" fmla="*/ 145 w 164"/>
                  <a:gd name="T17" fmla="*/ 147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66">
                    <a:moveTo>
                      <a:pt x="145" y="147"/>
                    </a:moveTo>
                    <a:cubicBezTo>
                      <a:pt x="127" y="166"/>
                      <a:pt x="96" y="166"/>
                      <a:pt x="78" y="147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0" y="67"/>
                      <a:pt x="0" y="37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37" y="0"/>
                      <a:pt x="67" y="0"/>
                      <a:pt x="86" y="18"/>
                    </a:cubicBezTo>
                    <a:cubicBezTo>
                      <a:pt x="145" y="80"/>
                      <a:pt x="145" y="80"/>
                      <a:pt x="145" y="80"/>
                    </a:cubicBezTo>
                    <a:cubicBezTo>
                      <a:pt x="164" y="98"/>
                      <a:pt x="164" y="129"/>
                      <a:pt x="145" y="147"/>
                    </a:cubicBezTo>
                    <a:cubicBezTo>
                      <a:pt x="145" y="147"/>
                      <a:pt x="145" y="147"/>
                      <a:pt x="145" y="147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8"/>
              <p:cNvSpPr>
                <a:spLocks/>
              </p:cNvSpPr>
              <p:nvPr/>
            </p:nvSpPr>
            <p:spPr bwMode="auto">
              <a:xfrm>
                <a:off x="3265720" y="3025706"/>
                <a:ext cx="571500" cy="1141413"/>
              </a:xfrm>
              <a:custGeom>
                <a:avLst/>
                <a:gdLst>
                  <a:gd name="T0" fmla="*/ 1 w 353"/>
                  <a:gd name="T1" fmla="*/ 0 h 705"/>
                  <a:gd name="T2" fmla="*/ 353 w 353"/>
                  <a:gd name="T3" fmla="*/ 353 h 705"/>
                  <a:gd name="T4" fmla="*/ 249 w 353"/>
                  <a:gd name="T5" fmla="*/ 601 h 705"/>
                  <a:gd name="T6" fmla="*/ 1 w 353"/>
                  <a:gd name="T7" fmla="*/ 705 h 705"/>
                  <a:gd name="T8" fmla="*/ 0 w 353"/>
                  <a:gd name="T9" fmla="*/ 705 h 705"/>
                  <a:gd name="T10" fmla="*/ 0 w 353"/>
                  <a:gd name="T11" fmla="*/ 658 h 705"/>
                  <a:gd name="T12" fmla="*/ 1 w 353"/>
                  <a:gd name="T13" fmla="*/ 658 h 705"/>
                  <a:gd name="T14" fmla="*/ 216 w 353"/>
                  <a:gd name="T15" fmla="*/ 568 h 705"/>
                  <a:gd name="T16" fmla="*/ 306 w 353"/>
                  <a:gd name="T17" fmla="*/ 353 h 705"/>
                  <a:gd name="T18" fmla="*/ 1 w 353"/>
                  <a:gd name="T19" fmla="*/ 47 h 705"/>
                  <a:gd name="T20" fmla="*/ 1 w 353"/>
                  <a:gd name="T21" fmla="*/ 0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3" h="705">
                    <a:moveTo>
                      <a:pt x="1" y="0"/>
                    </a:moveTo>
                    <a:cubicBezTo>
                      <a:pt x="195" y="1"/>
                      <a:pt x="353" y="159"/>
                      <a:pt x="353" y="353"/>
                    </a:cubicBezTo>
                    <a:cubicBezTo>
                      <a:pt x="352" y="447"/>
                      <a:pt x="316" y="535"/>
                      <a:pt x="249" y="601"/>
                    </a:cubicBezTo>
                    <a:cubicBezTo>
                      <a:pt x="183" y="668"/>
                      <a:pt x="94" y="705"/>
                      <a:pt x="1" y="705"/>
                    </a:cubicBezTo>
                    <a:cubicBezTo>
                      <a:pt x="0" y="705"/>
                      <a:pt x="0" y="705"/>
                      <a:pt x="0" y="705"/>
                    </a:cubicBezTo>
                    <a:cubicBezTo>
                      <a:pt x="0" y="658"/>
                      <a:pt x="0" y="658"/>
                      <a:pt x="0" y="658"/>
                    </a:cubicBezTo>
                    <a:cubicBezTo>
                      <a:pt x="0" y="658"/>
                      <a:pt x="0" y="658"/>
                      <a:pt x="1" y="658"/>
                    </a:cubicBezTo>
                    <a:cubicBezTo>
                      <a:pt x="82" y="658"/>
                      <a:pt x="158" y="626"/>
                      <a:pt x="216" y="568"/>
                    </a:cubicBezTo>
                    <a:cubicBezTo>
                      <a:pt x="274" y="511"/>
                      <a:pt x="305" y="434"/>
                      <a:pt x="306" y="353"/>
                    </a:cubicBezTo>
                    <a:cubicBezTo>
                      <a:pt x="306" y="185"/>
                      <a:pt x="169" y="48"/>
                      <a:pt x="1" y="47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9"/>
              <p:cNvSpPr>
                <a:spLocks/>
              </p:cNvSpPr>
              <p:nvPr/>
            </p:nvSpPr>
            <p:spPr bwMode="auto">
              <a:xfrm>
                <a:off x="2887895" y="3213031"/>
                <a:ext cx="825500" cy="831850"/>
              </a:xfrm>
              <a:custGeom>
                <a:avLst/>
                <a:gdLst>
                  <a:gd name="T0" fmla="*/ 201 w 510"/>
                  <a:gd name="T1" fmla="*/ 452 h 514"/>
                  <a:gd name="T2" fmla="*/ 448 w 510"/>
                  <a:gd name="T3" fmla="*/ 205 h 514"/>
                  <a:gd name="T4" fmla="*/ 510 w 510"/>
                  <a:gd name="T5" fmla="*/ 214 h 514"/>
                  <a:gd name="T6" fmla="*/ 430 w 510"/>
                  <a:gd name="T7" fmla="*/ 42 h 514"/>
                  <a:gd name="T8" fmla="*/ 376 w 510"/>
                  <a:gd name="T9" fmla="*/ 0 h 514"/>
                  <a:gd name="T10" fmla="*/ 371 w 510"/>
                  <a:gd name="T11" fmla="*/ 14 h 514"/>
                  <a:gd name="T12" fmla="*/ 371 w 510"/>
                  <a:gd name="T13" fmla="*/ 70 h 514"/>
                  <a:gd name="T14" fmla="*/ 313 w 510"/>
                  <a:gd name="T15" fmla="*/ 87 h 514"/>
                  <a:gd name="T16" fmla="*/ 286 w 510"/>
                  <a:gd name="T17" fmla="*/ 39 h 514"/>
                  <a:gd name="T18" fmla="*/ 253 w 510"/>
                  <a:gd name="T19" fmla="*/ 31 h 514"/>
                  <a:gd name="T20" fmla="*/ 171 w 510"/>
                  <a:gd name="T21" fmla="*/ 78 h 514"/>
                  <a:gd name="T22" fmla="*/ 162 w 510"/>
                  <a:gd name="T23" fmla="*/ 111 h 514"/>
                  <a:gd name="T24" fmla="*/ 191 w 510"/>
                  <a:gd name="T25" fmla="*/ 160 h 514"/>
                  <a:gd name="T26" fmla="*/ 149 w 510"/>
                  <a:gd name="T27" fmla="*/ 203 h 514"/>
                  <a:gd name="T28" fmla="*/ 101 w 510"/>
                  <a:gd name="T29" fmla="*/ 176 h 514"/>
                  <a:gd name="T30" fmla="*/ 69 w 510"/>
                  <a:gd name="T31" fmla="*/ 184 h 514"/>
                  <a:gd name="T32" fmla="*/ 21 w 510"/>
                  <a:gd name="T33" fmla="*/ 267 h 514"/>
                  <a:gd name="T34" fmla="*/ 30 w 510"/>
                  <a:gd name="T35" fmla="*/ 299 h 514"/>
                  <a:gd name="T36" fmla="*/ 79 w 510"/>
                  <a:gd name="T37" fmla="*/ 328 h 514"/>
                  <a:gd name="T38" fmla="*/ 64 w 510"/>
                  <a:gd name="T39" fmla="*/ 386 h 514"/>
                  <a:gd name="T40" fmla="*/ 10 w 510"/>
                  <a:gd name="T41" fmla="*/ 386 h 514"/>
                  <a:gd name="T42" fmla="*/ 0 w 510"/>
                  <a:gd name="T43" fmla="*/ 388 h 514"/>
                  <a:gd name="T44" fmla="*/ 210 w 510"/>
                  <a:gd name="T45" fmla="*/ 514 h 514"/>
                  <a:gd name="T46" fmla="*/ 201 w 510"/>
                  <a:gd name="T47" fmla="*/ 452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0" h="514">
                    <a:moveTo>
                      <a:pt x="201" y="452"/>
                    </a:moveTo>
                    <a:cubicBezTo>
                      <a:pt x="201" y="316"/>
                      <a:pt x="312" y="205"/>
                      <a:pt x="448" y="205"/>
                    </a:cubicBezTo>
                    <a:cubicBezTo>
                      <a:pt x="469" y="205"/>
                      <a:pt x="490" y="208"/>
                      <a:pt x="510" y="214"/>
                    </a:cubicBezTo>
                    <a:cubicBezTo>
                      <a:pt x="505" y="149"/>
                      <a:pt x="477" y="88"/>
                      <a:pt x="430" y="42"/>
                    </a:cubicBezTo>
                    <a:cubicBezTo>
                      <a:pt x="414" y="25"/>
                      <a:pt x="395" y="11"/>
                      <a:pt x="376" y="0"/>
                    </a:cubicBezTo>
                    <a:cubicBezTo>
                      <a:pt x="373" y="4"/>
                      <a:pt x="371" y="8"/>
                      <a:pt x="371" y="14"/>
                    </a:cubicBezTo>
                    <a:cubicBezTo>
                      <a:pt x="371" y="70"/>
                      <a:pt x="371" y="70"/>
                      <a:pt x="371" y="70"/>
                    </a:cubicBezTo>
                    <a:cubicBezTo>
                      <a:pt x="351" y="74"/>
                      <a:pt x="332" y="80"/>
                      <a:pt x="313" y="87"/>
                    </a:cubicBezTo>
                    <a:cubicBezTo>
                      <a:pt x="286" y="39"/>
                      <a:pt x="286" y="39"/>
                      <a:pt x="286" y="39"/>
                    </a:cubicBezTo>
                    <a:cubicBezTo>
                      <a:pt x="279" y="28"/>
                      <a:pt x="265" y="24"/>
                      <a:pt x="253" y="31"/>
                    </a:cubicBezTo>
                    <a:cubicBezTo>
                      <a:pt x="171" y="78"/>
                      <a:pt x="171" y="78"/>
                      <a:pt x="171" y="78"/>
                    </a:cubicBezTo>
                    <a:cubicBezTo>
                      <a:pt x="160" y="85"/>
                      <a:pt x="156" y="99"/>
                      <a:pt x="162" y="111"/>
                    </a:cubicBezTo>
                    <a:cubicBezTo>
                      <a:pt x="191" y="160"/>
                      <a:pt x="191" y="160"/>
                      <a:pt x="191" y="160"/>
                    </a:cubicBezTo>
                    <a:cubicBezTo>
                      <a:pt x="176" y="173"/>
                      <a:pt x="162" y="188"/>
                      <a:pt x="149" y="203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90" y="169"/>
                      <a:pt x="75" y="173"/>
                      <a:pt x="69" y="184"/>
                    </a:cubicBezTo>
                    <a:cubicBezTo>
                      <a:pt x="21" y="267"/>
                      <a:pt x="21" y="267"/>
                      <a:pt x="21" y="267"/>
                    </a:cubicBezTo>
                    <a:cubicBezTo>
                      <a:pt x="15" y="278"/>
                      <a:pt x="19" y="293"/>
                      <a:pt x="30" y="299"/>
                    </a:cubicBezTo>
                    <a:cubicBezTo>
                      <a:pt x="79" y="328"/>
                      <a:pt x="79" y="328"/>
                      <a:pt x="79" y="328"/>
                    </a:cubicBezTo>
                    <a:cubicBezTo>
                      <a:pt x="73" y="346"/>
                      <a:pt x="68" y="366"/>
                      <a:pt x="64" y="386"/>
                    </a:cubicBezTo>
                    <a:cubicBezTo>
                      <a:pt x="10" y="386"/>
                      <a:pt x="10" y="386"/>
                      <a:pt x="10" y="386"/>
                    </a:cubicBezTo>
                    <a:cubicBezTo>
                      <a:pt x="6" y="386"/>
                      <a:pt x="3" y="387"/>
                      <a:pt x="0" y="388"/>
                    </a:cubicBezTo>
                    <a:cubicBezTo>
                      <a:pt x="46" y="458"/>
                      <a:pt x="122" y="507"/>
                      <a:pt x="210" y="514"/>
                    </a:cubicBezTo>
                    <a:cubicBezTo>
                      <a:pt x="204" y="494"/>
                      <a:pt x="201" y="474"/>
                      <a:pt x="201" y="452"/>
                    </a:cubicBezTo>
                    <a:close/>
                  </a:path>
                </a:pathLst>
              </a:custGeom>
              <a:solidFill>
                <a:schemeClr val="tx2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"/>
              <p:cNvSpPr>
                <a:spLocks/>
              </p:cNvSpPr>
              <p:nvPr/>
            </p:nvSpPr>
            <p:spPr bwMode="auto">
              <a:xfrm>
                <a:off x="2887895" y="3836918"/>
                <a:ext cx="339725" cy="207963"/>
              </a:xfrm>
              <a:custGeom>
                <a:avLst/>
                <a:gdLst>
                  <a:gd name="T0" fmla="*/ 65 w 210"/>
                  <a:gd name="T1" fmla="*/ 0 h 128"/>
                  <a:gd name="T2" fmla="*/ 64 w 210"/>
                  <a:gd name="T3" fmla="*/ 0 h 128"/>
                  <a:gd name="T4" fmla="*/ 10 w 210"/>
                  <a:gd name="T5" fmla="*/ 0 h 128"/>
                  <a:gd name="T6" fmla="*/ 0 w 210"/>
                  <a:gd name="T7" fmla="*/ 2 h 128"/>
                  <a:gd name="T8" fmla="*/ 7 w 210"/>
                  <a:gd name="T9" fmla="*/ 13 h 128"/>
                  <a:gd name="T10" fmla="*/ 13 w 210"/>
                  <a:gd name="T11" fmla="*/ 20 h 128"/>
                  <a:gd name="T12" fmla="*/ 25 w 210"/>
                  <a:gd name="T13" fmla="*/ 35 h 128"/>
                  <a:gd name="T14" fmla="*/ 31 w 210"/>
                  <a:gd name="T15" fmla="*/ 41 h 128"/>
                  <a:gd name="T16" fmla="*/ 44 w 210"/>
                  <a:gd name="T17" fmla="*/ 54 h 128"/>
                  <a:gd name="T18" fmla="*/ 52 w 210"/>
                  <a:gd name="T19" fmla="*/ 61 h 128"/>
                  <a:gd name="T20" fmla="*/ 62 w 210"/>
                  <a:gd name="T21" fmla="*/ 70 h 128"/>
                  <a:gd name="T22" fmla="*/ 69 w 210"/>
                  <a:gd name="T23" fmla="*/ 75 h 128"/>
                  <a:gd name="T24" fmla="*/ 85 w 210"/>
                  <a:gd name="T25" fmla="*/ 86 h 128"/>
                  <a:gd name="T26" fmla="*/ 93 w 210"/>
                  <a:gd name="T27" fmla="*/ 91 h 128"/>
                  <a:gd name="T28" fmla="*/ 110 w 210"/>
                  <a:gd name="T29" fmla="*/ 100 h 128"/>
                  <a:gd name="T30" fmla="*/ 119 w 210"/>
                  <a:gd name="T31" fmla="*/ 104 h 128"/>
                  <a:gd name="T32" fmla="*/ 130 w 210"/>
                  <a:gd name="T33" fmla="*/ 109 h 128"/>
                  <a:gd name="T34" fmla="*/ 142 w 210"/>
                  <a:gd name="T35" fmla="*/ 113 h 128"/>
                  <a:gd name="T36" fmla="*/ 158 w 210"/>
                  <a:gd name="T37" fmla="*/ 119 h 128"/>
                  <a:gd name="T38" fmla="*/ 167 w 210"/>
                  <a:gd name="T39" fmla="*/ 121 h 128"/>
                  <a:gd name="T40" fmla="*/ 187 w 210"/>
                  <a:gd name="T41" fmla="*/ 125 h 128"/>
                  <a:gd name="T42" fmla="*/ 196 w 210"/>
                  <a:gd name="T43" fmla="*/ 127 h 128"/>
                  <a:gd name="T44" fmla="*/ 210 w 210"/>
                  <a:gd name="T45" fmla="*/ 128 h 128"/>
                  <a:gd name="T46" fmla="*/ 204 w 210"/>
                  <a:gd name="T47" fmla="*/ 99 h 128"/>
                  <a:gd name="T48" fmla="*/ 65 w 210"/>
                  <a:gd name="T4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0" h="128">
                    <a:moveTo>
                      <a:pt x="65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1"/>
                      <a:pt x="0" y="2"/>
                    </a:cubicBezTo>
                    <a:cubicBezTo>
                      <a:pt x="3" y="6"/>
                      <a:pt x="5" y="9"/>
                      <a:pt x="7" y="13"/>
                    </a:cubicBezTo>
                    <a:cubicBezTo>
                      <a:pt x="9" y="15"/>
                      <a:pt x="11" y="17"/>
                      <a:pt x="13" y="20"/>
                    </a:cubicBezTo>
                    <a:cubicBezTo>
                      <a:pt x="17" y="25"/>
                      <a:pt x="21" y="30"/>
                      <a:pt x="25" y="35"/>
                    </a:cubicBezTo>
                    <a:cubicBezTo>
                      <a:pt x="27" y="37"/>
                      <a:pt x="29" y="39"/>
                      <a:pt x="31" y="41"/>
                    </a:cubicBezTo>
                    <a:cubicBezTo>
                      <a:pt x="35" y="46"/>
                      <a:pt x="40" y="50"/>
                      <a:pt x="44" y="54"/>
                    </a:cubicBezTo>
                    <a:cubicBezTo>
                      <a:pt x="47" y="57"/>
                      <a:pt x="49" y="59"/>
                      <a:pt x="52" y="61"/>
                    </a:cubicBezTo>
                    <a:cubicBezTo>
                      <a:pt x="55" y="64"/>
                      <a:pt x="58" y="67"/>
                      <a:pt x="62" y="70"/>
                    </a:cubicBezTo>
                    <a:cubicBezTo>
                      <a:pt x="64" y="72"/>
                      <a:pt x="67" y="73"/>
                      <a:pt x="69" y="75"/>
                    </a:cubicBezTo>
                    <a:cubicBezTo>
                      <a:pt x="75" y="79"/>
                      <a:pt x="80" y="83"/>
                      <a:pt x="85" y="86"/>
                    </a:cubicBezTo>
                    <a:cubicBezTo>
                      <a:pt x="88" y="88"/>
                      <a:pt x="90" y="89"/>
                      <a:pt x="93" y="91"/>
                    </a:cubicBezTo>
                    <a:cubicBezTo>
                      <a:pt x="99" y="94"/>
                      <a:pt x="104" y="97"/>
                      <a:pt x="110" y="100"/>
                    </a:cubicBezTo>
                    <a:cubicBezTo>
                      <a:pt x="113" y="101"/>
                      <a:pt x="116" y="103"/>
                      <a:pt x="119" y="104"/>
                    </a:cubicBezTo>
                    <a:cubicBezTo>
                      <a:pt x="122" y="106"/>
                      <a:pt x="126" y="108"/>
                      <a:pt x="130" y="109"/>
                    </a:cubicBezTo>
                    <a:cubicBezTo>
                      <a:pt x="134" y="111"/>
                      <a:pt x="138" y="112"/>
                      <a:pt x="142" y="113"/>
                    </a:cubicBezTo>
                    <a:cubicBezTo>
                      <a:pt x="147" y="115"/>
                      <a:pt x="153" y="117"/>
                      <a:pt x="158" y="119"/>
                    </a:cubicBezTo>
                    <a:cubicBezTo>
                      <a:pt x="161" y="120"/>
                      <a:pt x="164" y="120"/>
                      <a:pt x="167" y="121"/>
                    </a:cubicBezTo>
                    <a:cubicBezTo>
                      <a:pt x="174" y="123"/>
                      <a:pt x="180" y="124"/>
                      <a:pt x="187" y="125"/>
                    </a:cubicBezTo>
                    <a:cubicBezTo>
                      <a:pt x="190" y="126"/>
                      <a:pt x="193" y="126"/>
                      <a:pt x="196" y="127"/>
                    </a:cubicBezTo>
                    <a:cubicBezTo>
                      <a:pt x="201" y="127"/>
                      <a:pt x="205" y="128"/>
                      <a:pt x="210" y="128"/>
                    </a:cubicBezTo>
                    <a:cubicBezTo>
                      <a:pt x="207" y="119"/>
                      <a:pt x="205" y="109"/>
                      <a:pt x="204" y="99"/>
                    </a:cubicBezTo>
                    <a:cubicBezTo>
                      <a:pt x="147" y="81"/>
                      <a:pt x="99" y="46"/>
                      <a:pt x="65" y="0"/>
                    </a:cubicBezTo>
                    <a:close/>
                  </a:path>
                </a:pathLst>
              </a:custGeom>
              <a:solidFill>
                <a:schemeClr val="tx2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8177360" y="4034825"/>
              <a:ext cx="780996" cy="772327"/>
              <a:chOff x="8177360" y="4034825"/>
              <a:chExt cx="780996" cy="772327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8177360" y="4087674"/>
                <a:ext cx="780996" cy="719478"/>
                <a:chOff x="13296064" y="10607541"/>
                <a:chExt cx="1265763" cy="1166060"/>
              </a:xfrm>
            </p:grpSpPr>
            <p:sp>
              <p:nvSpPr>
                <p:cNvPr id="156" name="Freeform 269"/>
                <p:cNvSpPr>
                  <a:spLocks noChangeArrowheads="1"/>
                </p:cNvSpPr>
                <p:nvPr/>
              </p:nvSpPr>
              <p:spPr bwMode="auto">
                <a:xfrm>
                  <a:off x="13349333" y="10670914"/>
                  <a:ext cx="1141470" cy="1039314"/>
                </a:xfrm>
                <a:custGeom>
                  <a:avLst/>
                  <a:gdLst>
                    <a:gd name="T0" fmla="*/ 994 w 1989"/>
                    <a:gd name="T1" fmla="*/ 0 h 1812"/>
                    <a:gd name="T2" fmla="*/ 994 w 1989"/>
                    <a:gd name="T3" fmla="*/ 0 h 1812"/>
                    <a:gd name="T4" fmla="*/ 354 w 1989"/>
                    <a:gd name="T5" fmla="*/ 268 h 1812"/>
                    <a:gd name="T6" fmla="*/ 354 w 1989"/>
                    <a:gd name="T7" fmla="*/ 1548 h 1812"/>
                    <a:gd name="T8" fmla="*/ 994 w 1989"/>
                    <a:gd name="T9" fmla="*/ 1811 h 1812"/>
                    <a:gd name="T10" fmla="*/ 1634 w 1989"/>
                    <a:gd name="T11" fmla="*/ 1548 h 1812"/>
                    <a:gd name="T12" fmla="*/ 1634 w 1989"/>
                    <a:gd name="T13" fmla="*/ 268 h 1812"/>
                    <a:gd name="T14" fmla="*/ 994 w 1989"/>
                    <a:gd name="T15" fmla="*/ 0 h 18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9" h="1812">
                      <a:moveTo>
                        <a:pt x="994" y="0"/>
                      </a:moveTo>
                      <a:lnTo>
                        <a:pt x="994" y="0"/>
                      </a:lnTo>
                      <a:cubicBezTo>
                        <a:pt x="766" y="0"/>
                        <a:pt x="532" y="91"/>
                        <a:pt x="354" y="268"/>
                      </a:cubicBezTo>
                      <a:cubicBezTo>
                        <a:pt x="0" y="622"/>
                        <a:pt x="0" y="1194"/>
                        <a:pt x="354" y="1548"/>
                      </a:cubicBezTo>
                      <a:cubicBezTo>
                        <a:pt x="532" y="1725"/>
                        <a:pt x="766" y="1811"/>
                        <a:pt x="994" y="1811"/>
                      </a:cubicBezTo>
                      <a:cubicBezTo>
                        <a:pt x="1229" y="1811"/>
                        <a:pt x="1457" y="1725"/>
                        <a:pt x="1634" y="1548"/>
                      </a:cubicBezTo>
                      <a:cubicBezTo>
                        <a:pt x="1988" y="1194"/>
                        <a:pt x="1988" y="622"/>
                        <a:pt x="1634" y="268"/>
                      </a:cubicBezTo>
                      <a:cubicBezTo>
                        <a:pt x="1457" y="91"/>
                        <a:pt x="1229" y="0"/>
                        <a:pt x="994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  <p:sp>
              <p:nvSpPr>
                <p:cNvPr id="157" name="Freeform 270"/>
                <p:cNvSpPr>
                  <a:spLocks noChangeArrowheads="1"/>
                </p:cNvSpPr>
                <p:nvPr/>
              </p:nvSpPr>
              <p:spPr bwMode="auto">
                <a:xfrm>
                  <a:off x="13296064" y="10607541"/>
                  <a:ext cx="1265763" cy="1166060"/>
                </a:xfrm>
                <a:custGeom>
                  <a:avLst/>
                  <a:gdLst>
                    <a:gd name="T0" fmla="*/ 1085 w 2206"/>
                    <a:gd name="T1" fmla="*/ 2005 h 2035"/>
                    <a:gd name="T2" fmla="*/ 1085 w 2206"/>
                    <a:gd name="T3" fmla="*/ 2005 h 2035"/>
                    <a:gd name="T4" fmla="*/ 383 w 2206"/>
                    <a:gd name="T5" fmla="*/ 1714 h 2035"/>
                    <a:gd name="T6" fmla="*/ 383 w 2206"/>
                    <a:gd name="T7" fmla="*/ 314 h 2035"/>
                    <a:gd name="T8" fmla="*/ 1085 w 2206"/>
                    <a:gd name="T9" fmla="*/ 23 h 2035"/>
                    <a:gd name="T10" fmla="*/ 1788 w 2206"/>
                    <a:gd name="T11" fmla="*/ 314 h 2035"/>
                    <a:gd name="T12" fmla="*/ 1788 w 2206"/>
                    <a:gd name="T13" fmla="*/ 1714 h 2035"/>
                    <a:gd name="T14" fmla="*/ 1085 w 2206"/>
                    <a:gd name="T15" fmla="*/ 2005 h 2035"/>
                    <a:gd name="T16" fmla="*/ 1085 w 2206"/>
                    <a:gd name="T17" fmla="*/ 0 h 2035"/>
                    <a:gd name="T18" fmla="*/ 1085 w 2206"/>
                    <a:gd name="T19" fmla="*/ 0 h 2035"/>
                    <a:gd name="T20" fmla="*/ 366 w 2206"/>
                    <a:gd name="T21" fmla="*/ 297 h 2035"/>
                    <a:gd name="T22" fmla="*/ 68 w 2206"/>
                    <a:gd name="T23" fmla="*/ 1017 h 2035"/>
                    <a:gd name="T24" fmla="*/ 366 w 2206"/>
                    <a:gd name="T25" fmla="*/ 1737 h 2035"/>
                    <a:gd name="T26" fmla="*/ 1085 w 2206"/>
                    <a:gd name="T27" fmla="*/ 2034 h 2035"/>
                    <a:gd name="T28" fmla="*/ 1085 w 2206"/>
                    <a:gd name="T29" fmla="*/ 2034 h 2035"/>
                    <a:gd name="T30" fmla="*/ 1805 w 2206"/>
                    <a:gd name="T31" fmla="*/ 1737 h 2035"/>
                    <a:gd name="T32" fmla="*/ 1805 w 2206"/>
                    <a:gd name="T33" fmla="*/ 297 h 2035"/>
                    <a:gd name="T34" fmla="*/ 1085 w 2206"/>
                    <a:gd name="T35" fmla="*/ 0 h 2035"/>
                    <a:gd name="T36" fmla="*/ 1085 w 2206"/>
                    <a:gd name="T37" fmla="*/ 2005 h 2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06" h="2035">
                      <a:moveTo>
                        <a:pt x="1085" y="2005"/>
                      </a:moveTo>
                      <a:lnTo>
                        <a:pt x="1085" y="2005"/>
                      </a:lnTo>
                      <a:cubicBezTo>
                        <a:pt x="823" y="2005"/>
                        <a:pt x="571" y="1902"/>
                        <a:pt x="383" y="1714"/>
                      </a:cubicBezTo>
                      <a:cubicBezTo>
                        <a:pt x="0" y="1331"/>
                        <a:pt x="0" y="703"/>
                        <a:pt x="383" y="314"/>
                      </a:cubicBezTo>
                      <a:cubicBezTo>
                        <a:pt x="571" y="126"/>
                        <a:pt x="823" y="23"/>
                        <a:pt x="1085" y="23"/>
                      </a:cubicBezTo>
                      <a:cubicBezTo>
                        <a:pt x="1354" y="23"/>
                        <a:pt x="1600" y="126"/>
                        <a:pt x="1788" y="314"/>
                      </a:cubicBezTo>
                      <a:cubicBezTo>
                        <a:pt x="2177" y="703"/>
                        <a:pt x="2177" y="1331"/>
                        <a:pt x="1788" y="1714"/>
                      </a:cubicBezTo>
                      <a:cubicBezTo>
                        <a:pt x="1600" y="1902"/>
                        <a:pt x="1354" y="2005"/>
                        <a:pt x="1085" y="2005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817" y="0"/>
                        <a:pt x="560" y="103"/>
                        <a:pt x="366" y="297"/>
                      </a:cubicBezTo>
                      <a:cubicBezTo>
                        <a:pt x="177" y="486"/>
                        <a:pt x="68" y="743"/>
                        <a:pt x="68" y="1017"/>
                      </a:cubicBezTo>
                      <a:cubicBezTo>
                        <a:pt x="68" y="1285"/>
                        <a:pt x="177" y="1542"/>
                        <a:pt x="366" y="1737"/>
                      </a:cubicBezTo>
                      <a:cubicBezTo>
                        <a:pt x="560" y="1925"/>
                        <a:pt x="817" y="2034"/>
                        <a:pt x="1085" y="2034"/>
                      </a:cubicBezTo>
                      <a:lnTo>
                        <a:pt x="1085" y="2034"/>
                      </a:lnTo>
                      <a:cubicBezTo>
                        <a:pt x="1360" y="2034"/>
                        <a:pt x="1611" y="1925"/>
                        <a:pt x="1805" y="1737"/>
                      </a:cubicBezTo>
                      <a:cubicBezTo>
                        <a:pt x="2205" y="1337"/>
                        <a:pt x="2205" y="691"/>
                        <a:pt x="1805" y="297"/>
                      </a:cubicBezTo>
                      <a:cubicBezTo>
                        <a:pt x="1611" y="103"/>
                        <a:pt x="1360" y="0"/>
                        <a:pt x="1085" y="0"/>
                      </a:cubicBezTo>
                      <a:lnTo>
                        <a:pt x="1085" y="2005"/>
                      </a:lnTo>
                    </a:path>
                  </a:pathLst>
                </a:custGeom>
                <a:solidFill>
                  <a:srgbClr val="00B0F0"/>
                </a:solidFill>
                <a:ln>
                  <a:solidFill>
                    <a:schemeClr val="accent3"/>
                  </a:solidFill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</p:grpSp>
          <p:sp>
            <p:nvSpPr>
              <p:cNvPr id="20" name="Freeform 266"/>
              <p:cNvSpPr>
                <a:spLocks noChangeArrowheads="1"/>
              </p:cNvSpPr>
              <p:nvPr/>
            </p:nvSpPr>
            <p:spPr bwMode="auto">
              <a:xfrm>
                <a:off x="8505592" y="4034825"/>
                <a:ext cx="26607" cy="31282"/>
              </a:xfrm>
              <a:custGeom>
                <a:avLst/>
                <a:gdLst>
                  <a:gd name="T0" fmla="*/ 45 w 81"/>
                  <a:gd name="T1" fmla="*/ 91 h 92"/>
                  <a:gd name="T2" fmla="*/ 45 w 81"/>
                  <a:gd name="T3" fmla="*/ 91 h 92"/>
                  <a:gd name="T4" fmla="*/ 11 w 81"/>
                  <a:gd name="T5" fmla="*/ 63 h 92"/>
                  <a:gd name="T6" fmla="*/ 5 w 81"/>
                  <a:gd name="T7" fmla="*/ 46 h 92"/>
                  <a:gd name="T8" fmla="*/ 34 w 81"/>
                  <a:gd name="T9" fmla="*/ 6 h 92"/>
                  <a:gd name="T10" fmla="*/ 74 w 81"/>
                  <a:gd name="T11" fmla="*/ 28 h 92"/>
                  <a:gd name="T12" fmla="*/ 80 w 81"/>
                  <a:gd name="T13" fmla="*/ 51 h 92"/>
                  <a:gd name="T14" fmla="*/ 51 w 81"/>
                  <a:gd name="T15" fmla="*/ 91 h 92"/>
                  <a:gd name="T16" fmla="*/ 45 w 81"/>
                  <a:gd name="T17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92">
                    <a:moveTo>
                      <a:pt x="45" y="91"/>
                    </a:moveTo>
                    <a:lnTo>
                      <a:pt x="45" y="91"/>
                    </a:lnTo>
                    <a:cubicBezTo>
                      <a:pt x="28" y="91"/>
                      <a:pt x="11" y="80"/>
                      <a:pt x="11" y="6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0" y="23"/>
                      <a:pt x="17" y="6"/>
                      <a:pt x="34" y="6"/>
                    </a:cubicBezTo>
                    <a:cubicBezTo>
                      <a:pt x="51" y="0"/>
                      <a:pt x="74" y="11"/>
                      <a:pt x="74" y="28"/>
                    </a:cubicBezTo>
                    <a:cubicBezTo>
                      <a:pt x="80" y="51"/>
                      <a:pt x="80" y="51"/>
                      <a:pt x="80" y="51"/>
                    </a:cubicBezTo>
                    <a:cubicBezTo>
                      <a:pt x="80" y="69"/>
                      <a:pt x="68" y="86"/>
                      <a:pt x="51" y="91"/>
                    </a:cubicBezTo>
                    <a:lnTo>
                      <a:pt x="45" y="91"/>
                    </a:ln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83" name="Freeform 21"/>
              <p:cNvSpPr>
                <a:spLocks noEditPoints="1"/>
              </p:cNvSpPr>
              <p:nvPr/>
            </p:nvSpPr>
            <p:spPr bwMode="auto">
              <a:xfrm>
                <a:off x="8389767" y="4253662"/>
                <a:ext cx="284863" cy="325373"/>
              </a:xfrm>
              <a:custGeom>
                <a:avLst/>
                <a:gdLst>
                  <a:gd name="T0" fmla="*/ 432 w 504"/>
                  <a:gd name="T1" fmla="*/ 541 h 577"/>
                  <a:gd name="T2" fmla="*/ 407 w 504"/>
                  <a:gd name="T3" fmla="*/ 541 h 577"/>
                  <a:gd name="T4" fmla="*/ 504 w 504"/>
                  <a:gd name="T5" fmla="*/ 361 h 577"/>
                  <a:gd name="T6" fmla="*/ 341 w 504"/>
                  <a:gd name="T7" fmla="*/ 152 h 577"/>
                  <a:gd name="T8" fmla="*/ 382 w 504"/>
                  <a:gd name="T9" fmla="*/ 75 h 577"/>
                  <a:gd name="T10" fmla="*/ 374 w 504"/>
                  <a:gd name="T11" fmla="*/ 50 h 577"/>
                  <a:gd name="T12" fmla="*/ 277 w 504"/>
                  <a:gd name="T13" fmla="*/ 3 h 577"/>
                  <a:gd name="T14" fmla="*/ 263 w 504"/>
                  <a:gd name="T15" fmla="*/ 2 h 577"/>
                  <a:gd name="T16" fmla="*/ 252 w 504"/>
                  <a:gd name="T17" fmla="*/ 12 h 577"/>
                  <a:gd name="T18" fmla="*/ 137 w 504"/>
                  <a:gd name="T19" fmla="*/ 230 h 577"/>
                  <a:gd name="T20" fmla="*/ 153 w 504"/>
                  <a:gd name="T21" fmla="*/ 280 h 577"/>
                  <a:gd name="T22" fmla="*/ 137 w 504"/>
                  <a:gd name="T23" fmla="*/ 313 h 577"/>
                  <a:gd name="T24" fmla="*/ 202 w 504"/>
                  <a:gd name="T25" fmla="*/ 344 h 577"/>
                  <a:gd name="T26" fmla="*/ 217 w 504"/>
                  <a:gd name="T27" fmla="*/ 312 h 577"/>
                  <a:gd name="T28" fmla="*/ 217 w 504"/>
                  <a:gd name="T29" fmla="*/ 312 h 577"/>
                  <a:gd name="T30" fmla="*/ 267 w 504"/>
                  <a:gd name="T31" fmla="*/ 293 h 577"/>
                  <a:gd name="T32" fmla="*/ 306 w 504"/>
                  <a:gd name="T33" fmla="*/ 219 h 577"/>
                  <a:gd name="T34" fmla="*/ 432 w 504"/>
                  <a:gd name="T35" fmla="*/ 361 h 577"/>
                  <a:gd name="T36" fmla="*/ 288 w 504"/>
                  <a:gd name="T37" fmla="*/ 505 h 577"/>
                  <a:gd name="T38" fmla="*/ 180 w 504"/>
                  <a:gd name="T39" fmla="*/ 469 h 577"/>
                  <a:gd name="T40" fmla="*/ 180 w 504"/>
                  <a:gd name="T41" fmla="*/ 451 h 577"/>
                  <a:gd name="T42" fmla="*/ 198 w 504"/>
                  <a:gd name="T43" fmla="*/ 433 h 577"/>
                  <a:gd name="T44" fmla="*/ 288 w 504"/>
                  <a:gd name="T45" fmla="*/ 433 h 577"/>
                  <a:gd name="T46" fmla="*/ 288 w 504"/>
                  <a:gd name="T47" fmla="*/ 397 h 577"/>
                  <a:gd name="T48" fmla="*/ 149 w 504"/>
                  <a:gd name="T49" fmla="*/ 397 h 577"/>
                  <a:gd name="T50" fmla="*/ 75 w 504"/>
                  <a:gd name="T51" fmla="*/ 397 h 577"/>
                  <a:gd name="T52" fmla="*/ 0 w 504"/>
                  <a:gd name="T53" fmla="*/ 397 h 577"/>
                  <a:gd name="T54" fmla="*/ 0 w 504"/>
                  <a:gd name="T55" fmla="*/ 433 h 577"/>
                  <a:gd name="T56" fmla="*/ 85 w 504"/>
                  <a:gd name="T57" fmla="*/ 433 h 577"/>
                  <a:gd name="T58" fmla="*/ 90 w 504"/>
                  <a:gd name="T59" fmla="*/ 433 h 577"/>
                  <a:gd name="T60" fmla="*/ 108 w 504"/>
                  <a:gd name="T61" fmla="*/ 451 h 577"/>
                  <a:gd name="T62" fmla="*/ 108 w 504"/>
                  <a:gd name="T63" fmla="*/ 469 h 577"/>
                  <a:gd name="T64" fmla="*/ 108 w 504"/>
                  <a:gd name="T65" fmla="*/ 541 h 577"/>
                  <a:gd name="T66" fmla="*/ 36 w 504"/>
                  <a:gd name="T67" fmla="*/ 577 h 577"/>
                  <a:gd name="T68" fmla="*/ 504 w 504"/>
                  <a:gd name="T69" fmla="*/ 577 h 577"/>
                  <a:gd name="T70" fmla="*/ 432 w 504"/>
                  <a:gd name="T71" fmla="*/ 541 h 577"/>
                  <a:gd name="T72" fmla="*/ 306 w 504"/>
                  <a:gd name="T73" fmla="*/ 49 h 577"/>
                  <a:gd name="T74" fmla="*/ 294 w 504"/>
                  <a:gd name="T75" fmla="*/ 61 h 577"/>
                  <a:gd name="T76" fmla="*/ 212 w 504"/>
                  <a:gd name="T77" fmla="*/ 217 h 577"/>
                  <a:gd name="T78" fmla="*/ 180 w 504"/>
                  <a:gd name="T79" fmla="*/ 202 h 577"/>
                  <a:gd name="T80" fmla="*/ 182 w 504"/>
                  <a:gd name="T81" fmla="*/ 195 h 577"/>
                  <a:gd name="T82" fmla="*/ 261 w 504"/>
                  <a:gd name="T83" fmla="*/ 48 h 577"/>
                  <a:gd name="T84" fmla="*/ 272 w 504"/>
                  <a:gd name="T85" fmla="*/ 38 h 577"/>
                  <a:gd name="T86" fmla="*/ 286 w 504"/>
                  <a:gd name="T87" fmla="*/ 39 h 577"/>
                  <a:gd name="T88" fmla="*/ 306 w 504"/>
                  <a:gd name="T89" fmla="*/ 49 h 577"/>
                  <a:gd name="T90" fmla="*/ 306 w 504"/>
                  <a:gd name="T91" fmla="*/ 49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4" h="577">
                    <a:moveTo>
                      <a:pt x="432" y="541"/>
                    </a:moveTo>
                    <a:cubicBezTo>
                      <a:pt x="407" y="541"/>
                      <a:pt x="407" y="541"/>
                      <a:pt x="407" y="541"/>
                    </a:cubicBezTo>
                    <a:cubicBezTo>
                      <a:pt x="466" y="502"/>
                      <a:pt x="504" y="436"/>
                      <a:pt x="504" y="361"/>
                    </a:cubicBezTo>
                    <a:cubicBezTo>
                      <a:pt x="504" y="260"/>
                      <a:pt x="435" y="175"/>
                      <a:pt x="341" y="152"/>
                    </a:cubicBezTo>
                    <a:cubicBezTo>
                      <a:pt x="382" y="75"/>
                      <a:pt x="382" y="75"/>
                      <a:pt x="382" y="75"/>
                    </a:cubicBezTo>
                    <a:cubicBezTo>
                      <a:pt x="386" y="65"/>
                      <a:pt x="383" y="54"/>
                      <a:pt x="374" y="50"/>
                    </a:cubicBezTo>
                    <a:cubicBezTo>
                      <a:pt x="277" y="3"/>
                      <a:pt x="277" y="3"/>
                      <a:pt x="277" y="3"/>
                    </a:cubicBezTo>
                    <a:cubicBezTo>
                      <a:pt x="272" y="1"/>
                      <a:pt x="267" y="0"/>
                      <a:pt x="263" y="2"/>
                    </a:cubicBezTo>
                    <a:cubicBezTo>
                      <a:pt x="258" y="4"/>
                      <a:pt x="254" y="7"/>
                      <a:pt x="252" y="12"/>
                    </a:cubicBezTo>
                    <a:cubicBezTo>
                      <a:pt x="137" y="230"/>
                      <a:pt x="137" y="230"/>
                      <a:pt x="137" y="230"/>
                    </a:cubicBezTo>
                    <a:cubicBezTo>
                      <a:pt x="128" y="249"/>
                      <a:pt x="135" y="272"/>
                      <a:pt x="153" y="280"/>
                    </a:cubicBezTo>
                    <a:cubicBezTo>
                      <a:pt x="137" y="313"/>
                      <a:pt x="137" y="313"/>
                      <a:pt x="137" y="313"/>
                    </a:cubicBezTo>
                    <a:cubicBezTo>
                      <a:pt x="202" y="344"/>
                      <a:pt x="202" y="344"/>
                      <a:pt x="202" y="344"/>
                    </a:cubicBezTo>
                    <a:cubicBezTo>
                      <a:pt x="217" y="312"/>
                      <a:pt x="217" y="312"/>
                      <a:pt x="217" y="312"/>
                    </a:cubicBezTo>
                    <a:cubicBezTo>
                      <a:pt x="217" y="312"/>
                      <a:pt x="217" y="312"/>
                      <a:pt x="217" y="312"/>
                    </a:cubicBezTo>
                    <a:cubicBezTo>
                      <a:pt x="235" y="320"/>
                      <a:pt x="257" y="312"/>
                      <a:pt x="267" y="293"/>
                    </a:cubicBezTo>
                    <a:cubicBezTo>
                      <a:pt x="306" y="219"/>
                      <a:pt x="306" y="219"/>
                      <a:pt x="306" y="219"/>
                    </a:cubicBezTo>
                    <a:cubicBezTo>
                      <a:pt x="377" y="228"/>
                      <a:pt x="432" y="288"/>
                      <a:pt x="432" y="361"/>
                    </a:cubicBezTo>
                    <a:cubicBezTo>
                      <a:pt x="432" y="440"/>
                      <a:pt x="367" y="505"/>
                      <a:pt x="288" y="505"/>
                    </a:cubicBezTo>
                    <a:cubicBezTo>
                      <a:pt x="252" y="505"/>
                      <a:pt x="205" y="491"/>
                      <a:pt x="180" y="469"/>
                    </a:cubicBezTo>
                    <a:cubicBezTo>
                      <a:pt x="180" y="451"/>
                      <a:pt x="180" y="451"/>
                      <a:pt x="180" y="451"/>
                    </a:cubicBezTo>
                    <a:cubicBezTo>
                      <a:pt x="180" y="441"/>
                      <a:pt x="188" y="433"/>
                      <a:pt x="198" y="433"/>
                    </a:cubicBezTo>
                    <a:cubicBezTo>
                      <a:pt x="288" y="433"/>
                      <a:pt x="288" y="433"/>
                      <a:pt x="288" y="433"/>
                    </a:cubicBezTo>
                    <a:cubicBezTo>
                      <a:pt x="288" y="397"/>
                      <a:pt x="288" y="397"/>
                      <a:pt x="288" y="397"/>
                    </a:cubicBezTo>
                    <a:cubicBezTo>
                      <a:pt x="149" y="397"/>
                      <a:pt x="149" y="397"/>
                      <a:pt x="149" y="397"/>
                    </a:cubicBezTo>
                    <a:cubicBezTo>
                      <a:pt x="75" y="397"/>
                      <a:pt x="75" y="397"/>
                      <a:pt x="75" y="397"/>
                    </a:cubicBezTo>
                    <a:cubicBezTo>
                      <a:pt x="0" y="397"/>
                      <a:pt x="0" y="397"/>
                      <a:pt x="0" y="397"/>
                    </a:cubicBezTo>
                    <a:cubicBezTo>
                      <a:pt x="0" y="433"/>
                      <a:pt x="0" y="433"/>
                      <a:pt x="0" y="433"/>
                    </a:cubicBezTo>
                    <a:cubicBezTo>
                      <a:pt x="85" y="433"/>
                      <a:pt x="85" y="433"/>
                      <a:pt x="85" y="433"/>
                    </a:cubicBezTo>
                    <a:cubicBezTo>
                      <a:pt x="90" y="433"/>
                      <a:pt x="90" y="433"/>
                      <a:pt x="90" y="433"/>
                    </a:cubicBezTo>
                    <a:cubicBezTo>
                      <a:pt x="100" y="433"/>
                      <a:pt x="108" y="441"/>
                      <a:pt x="108" y="451"/>
                    </a:cubicBezTo>
                    <a:cubicBezTo>
                      <a:pt x="108" y="469"/>
                      <a:pt x="108" y="469"/>
                      <a:pt x="108" y="469"/>
                    </a:cubicBezTo>
                    <a:cubicBezTo>
                      <a:pt x="108" y="541"/>
                      <a:pt x="108" y="541"/>
                      <a:pt x="108" y="541"/>
                    </a:cubicBezTo>
                    <a:cubicBezTo>
                      <a:pt x="68" y="541"/>
                      <a:pt x="36" y="537"/>
                      <a:pt x="36" y="577"/>
                    </a:cubicBezTo>
                    <a:cubicBezTo>
                      <a:pt x="504" y="577"/>
                      <a:pt x="504" y="577"/>
                      <a:pt x="504" y="577"/>
                    </a:cubicBezTo>
                    <a:cubicBezTo>
                      <a:pt x="504" y="537"/>
                      <a:pt x="472" y="541"/>
                      <a:pt x="432" y="541"/>
                    </a:cubicBezTo>
                    <a:close/>
                    <a:moveTo>
                      <a:pt x="306" y="49"/>
                    </a:moveTo>
                    <a:cubicBezTo>
                      <a:pt x="301" y="51"/>
                      <a:pt x="297" y="55"/>
                      <a:pt x="294" y="61"/>
                    </a:cubicBezTo>
                    <a:cubicBezTo>
                      <a:pt x="212" y="217"/>
                      <a:pt x="212" y="217"/>
                      <a:pt x="212" y="217"/>
                    </a:cubicBezTo>
                    <a:cubicBezTo>
                      <a:pt x="180" y="202"/>
                      <a:pt x="180" y="202"/>
                      <a:pt x="180" y="202"/>
                    </a:cubicBezTo>
                    <a:cubicBezTo>
                      <a:pt x="181" y="199"/>
                      <a:pt x="181" y="197"/>
                      <a:pt x="182" y="195"/>
                    </a:cubicBezTo>
                    <a:cubicBezTo>
                      <a:pt x="261" y="48"/>
                      <a:pt x="261" y="48"/>
                      <a:pt x="261" y="48"/>
                    </a:cubicBezTo>
                    <a:cubicBezTo>
                      <a:pt x="263" y="43"/>
                      <a:pt x="267" y="40"/>
                      <a:pt x="272" y="38"/>
                    </a:cubicBezTo>
                    <a:cubicBezTo>
                      <a:pt x="276" y="36"/>
                      <a:pt x="281" y="37"/>
                      <a:pt x="286" y="39"/>
                    </a:cubicBezTo>
                    <a:cubicBezTo>
                      <a:pt x="306" y="49"/>
                      <a:pt x="306" y="49"/>
                      <a:pt x="306" y="49"/>
                    </a:cubicBezTo>
                    <a:cubicBezTo>
                      <a:pt x="306" y="49"/>
                      <a:pt x="306" y="49"/>
                      <a:pt x="306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6098433" y="2057448"/>
              <a:ext cx="812299" cy="719478"/>
              <a:chOff x="6098433" y="2057448"/>
              <a:chExt cx="812299" cy="719478"/>
            </a:xfrm>
          </p:grpSpPr>
          <p:grpSp>
            <p:nvGrpSpPr>
              <p:cNvPr id="7" name="Group 6"/>
              <p:cNvGrpSpPr/>
              <p:nvPr/>
            </p:nvGrpSpPr>
            <p:grpSpPr>
              <a:xfrm>
                <a:off x="6129735" y="2057448"/>
                <a:ext cx="780996" cy="719478"/>
                <a:chOff x="13296064" y="10607541"/>
                <a:chExt cx="1265763" cy="1166060"/>
              </a:xfrm>
            </p:grpSpPr>
            <p:sp>
              <p:nvSpPr>
                <p:cNvPr id="160" name="Freeform 269"/>
                <p:cNvSpPr>
                  <a:spLocks noChangeArrowheads="1"/>
                </p:cNvSpPr>
                <p:nvPr/>
              </p:nvSpPr>
              <p:spPr bwMode="auto">
                <a:xfrm>
                  <a:off x="13349333" y="10670914"/>
                  <a:ext cx="1141470" cy="1039315"/>
                </a:xfrm>
                <a:custGeom>
                  <a:avLst/>
                  <a:gdLst>
                    <a:gd name="T0" fmla="*/ 994 w 1989"/>
                    <a:gd name="T1" fmla="*/ 0 h 1812"/>
                    <a:gd name="T2" fmla="*/ 994 w 1989"/>
                    <a:gd name="T3" fmla="*/ 0 h 1812"/>
                    <a:gd name="T4" fmla="*/ 354 w 1989"/>
                    <a:gd name="T5" fmla="*/ 268 h 1812"/>
                    <a:gd name="T6" fmla="*/ 354 w 1989"/>
                    <a:gd name="T7" fmla="*/ 1548 h 1812"/>
                    <a:gd name="T8" fmla="*/ 994 w 1989"/>
                    <a:gd name="T9" fmla="*/ 1811 h 1812"/>
                    <a:gd name="T10" fmla="*/ 1634 w 1989"/>
                    <a:gd name="T11" fmla="*/ 1548 h 1812"/>
                    <a:gd name="T12" fmla="*/ 1634 w 1989"/>
                    <a:gd name="T13" fmla="*/ 268 h 1812"/>
                    <a:gd name="T14" fmla="*/ 994 w 1989"/>
                    <a:gd name="T15" fmla="*/ 0 h 18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9" h="1812">
                      <a:moveTo>
                        <a:pt x="994" y="0"/>
                      </a:moveTo>
                      <a:lnTo>
                        <a:pt x="994" y="0"/>
                      </a:lnTo>
                      <a:cubicBezTo>
                        <a:pt x="766" y="0"/>
                        <a:pt x="532" y="91"/>
                        <a:pt x="354" y="268"/>
                      </a:cubicBezTo>
                      <a:cubicBezTo>
                        <a:pt x="0" y="622"/>
                        <a:pt x="0" y="1194"/>
                        <a:pt x="354" y="1548"/>
                      </a:cubicBezTo>
                      <a:cubicBezTo>
                        <a:pt x="532" y="1725"/>
                        <a:pt x="766" y="1811"/>
                        <a:pt x="994" y="1811"/>
                      </a:cubicBezTo>
                      <a:cubicBezTo>
                        <a:pt x="1229" y="1811"/>
                        <a:pt x="1457" y="1725"/>
                        <a:pt x="1634" y="1548"/>
                      </a:cubicBezTo>
                      <a:cubicBezTo>
                        <a:pt x="1988" y="1194"/>
                        <a:pt x="1988" y="622"/>
                        <a:pt x="1634" y="268"/>
                      </a:cubicBezTo>
                      <a:cubicBezTo>
                        <a:pt x="1457" y="91"/>
                        <a:pt x="1229" y="0"/>
                        <a:pt x="994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  <p:sp>
              <p:nvSpPr>
                <p:cNvPr id="161" name="Freeform 270"/>
                <p:cNvSpPr>
                  <a:spLocks noChangeArrowheads="1"/>
                </p:cNvSpPr>
                <p:nvPr/>
              </p:nvSpPr>
              <p:spPr bwMode="auto">
                <a:xfrm>
                  <a:off x="13296064" y="10607541"/>
                  <a:ext cx="1265763" cy="1166060"/>
                </a:xfrm>
                <a:custGeom>
                  <a:avLst/>
                  <a:gdLst>
                    <a:gd name="T0" fmla="*/ 1085 w 2206"/>
                    <a:gd name="T1" fmla="*/ 2005 h 2035"/>
                    <a:gd name="T2" fmla="*/ 1085 w 2206"/>
                    <a:gd name="T3" fmla="*/ 2005 h 2035"/>
                    <a:gd name="T4" fmla="*/ 383 w 2206"/>
                    <a:gd name="T5" fmla="*/ 1714 h 2035"/>
                    <a:gd name="T6" fmla="*/ 383 w 2206"/>
                    <a:gd name="T7" fmla="*/ 314 h 2035"/>
                    <a:gd name="T8" fmla="*/ 1085 w 2206"/>
                    <a:gd name="T9" fmla="*/ 23 h 2035"/>
                    <a:gd name="T10" fmla="*/ 1788 w 2206"/>
                    <a:gd name="T11" fmla="*/ 314 h 2035"/>
                    <a:gd name="T12" fmla="*/ 1788 w 2206"/>
                    <a:gd name="T13" fmla="*/ 1714 h 2035"/>
                    <a:gd name="T14" fmla="*/ 1085 w 2206"/>
                    <a:gd name="T15" fmla="*/ 2005 h 2035"/>
                    <a:gd name="T16" fmla="*/ 1085 w 2206"/>
                    <a:gd name="T17" fmla="*/ 0 h 2035"/>
                    <a:gd name="T18" fmla="*/ 1085 w 2206"/>
                    <a:gd name="T19" fmla="*/ 0 h 2035"/>
                    <a:gd name="T20" fmla="*/ 366 w 2206"/>
                    <a:gd name="T21" fmla="*/ 297 h 2035"/>
                    <a:gd name="T22" fmla="*/ 68 w 2206"/>
                    <a:gd name="T23" fmla="*/ 1017 h 2035"/>
                    <a:gd name="T24" fmla="*/ 366 w 2206"/>
                    <a:gd name="T25" fmla="*/ 1737 h 2035"/>
                    <a:gd name="T26" fmla="*/ 1085 w 2206"/>
                    <a:gd name="T27" fmla="*/ 2034 h 2035"/>
                    <a:gd name="T28" fmla="*/ 1085 w 2206"/>
                    <a:gd name="T29" fmla="*/ 2034 h 2035"/>
                    <a:gd name="T30" fmla="*/ 1805 w 2206"/>
                    <a:gd name="T31" fmla="*/ 1737 h 2035"/>
                    <a:gd name="T32" fmla="*/ 1805 w 2206"/>
                    <a:gd name="T33" fmla="*/ 297 h 2035"/>
                    <a:gd name="T34" fmla="*/ 1085 w 2206"/>
                    <a:gd name="T35" fmla="*/ 0 h 2035"/>
                    <a:gd name="T36" fmla="*/ 1085 w 2206"/>
                    <a:gd name="T37" fmla="*/ 2005 h 2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06" h="2035">
                      <a:moveTo>
                        <a:pt x="1085" y="2005"/>
                      </a:moveTo>
                      <a:lnTo>
                        <a:pt x="1085" y="2005"/>
                      </a:lnTo>
                      <a:cubicBezTo>
                        <a:pt x="823" y="2005"/>
                        <a:pt x="571" y="1902"/>
                        <a:pt x="383" y="1714"/>
                      </a:cubicBezTo>
                      <a:cubicBezTo>
                        <a:pt x="0" y="1331"/>
                        <a:pt x="0" y="703"/>
                        <a:pt x="383" y="314"/>
                      </a:cubicBezTo>
                      <a:cubicBezTo>
                        <a:pt x="571" y="126"/>
                        <a:pt x="823" y="23"/>
                        <a:pt x="1085" y="23"/>
                      </a:cubicBezTo>
                      <a:cubicBezTo>
                        <a:pt x="1354" y="23"/>
                        <a:pt x="1600" y="126"/>
                        <a:pt x="1788" y="314"/>
                      </a:cubicBezTo>
                      <a:cubicBezTo>
                        <a:pt x="2177" y="703"/>
                        <a:pt x="2177" y="1331"/>
                        <a:pt x="1788" y="1714"/>
                      </a:cubicBezTo>
                      <a:cubicBezTo>
                        <a:pt x="1600" y="1902"/>
                        <a:pt x="1354" y="2005"/>
                        <a:pt x="1085" y="2005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817" y="0"/>
                        <a:pt x="560" y="103"/>
                        <a:pt x="366" y="297"/>
                      </a:cubicBezTo>
                      <a:cubicBezTo>
                        <a:pt x="177" y="486"/>
                        <a:pt x="68" y="743"/>
                        <a:pt x="68" y="1017"/>
                      </a:cubicBezTo>
                      <a:cubicBezTo>
                        <a:pt x="68" y="1285"/>
                        <a:pt x="177" y="1542"/>
                        <a:pt x="366" y="1737"/>
                      </a:cubicBezTo>
                      <a:cubicBezTo>
                        <a:pt x="560" y="1925"/>
                        <a:pt x="817" y="2034"/>
                        <a:pt x="1085" y="2034"/>
                      </a:cubicBezTo>
                      <a:lnTo>
                        <a:pt x="1085" y="2034"/>
                      </a:lnTo>
                      <a:cubicBezTo>
                        <a:pt x="1360" y="2034"/>
                        <a:pt x="1611" y="1925"/>
                        <a:pt x="1805" y="1737"/>
                      </a:cubicBezTo>
                      <a:cubicBezTo>
                        <a:pt x="2205" y="1337"/>
                        <a:pt x="2205" y="691"/>
                        <a:pt x="1805" y="297"/>
                      </a:cubicBezTo>
                      <a:cubicBezTo>
                        <a:pt x="1611" y="103"/>
                        <a:pt x="1360" y="0"/>
                        <a:pt x="1085" y="0"/>
                      </a:cubicBezTo>
                      <a:lnTo>
                        <a:pt x="1085" y="2005"/>
                      </a:lnTo>
                    </a:path>
                  </a:pathLst>
                </a:custGeom>
                <a:solidFill>
                  <a:srgbClr val="18AA9D"/>
                </a:solidFill>
                <a:ln>
                  <a:solidFill>
                    <a:schemeClr val="accent3"/>
                  </a:solidFill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</p:grpSp>
          <p:sp>
            <p:nvSpPr>
              <p:cNvPr id="14" name="Freeform 260"/>
              <p:cNvSpPr>
                <a:spLocks noChangeArrowheads="1"/>
              </p:cNvSpPr>
              <p:nvPr/>
            </p:nvSpPr>
            <p:spPr bwMode="auto">
              <a:xfrm>
                <a:off x="6098433" y="2423819"/>
                <a:ext cx="32867" cy="26590"/>
              </a:xfrm>
              <a:custGeom>
                <a:avLst/>
                <a:gdLst>
                  <a:gd name="T0" fmla="*/ 40 w 98"/>
                  <a:gd name="T1" fmla="*/ 80 h 81"/>
                  <a:gd name="T2" fmla="*/ 40 w 98"/>
                  <a:gd name="T3" fmla="*/ 80 h 81"/>
                  <a:gd name="T4" fmla="*/ 5 w 98"/>
                  <a:gd name="T5" fmla="*/ 52 h 81"/>
                  <a:gd name="T6" fmla="*/ 34 w 98"/>
                  <a:gd name="T7" fmla="*/ 6 h 81"/>
                  <a:gd name="T8" fmla="*/ 51 w 98"/>
                  <a:gd name="T9" fmla="*/ 6 h 81"/>
                  <a:gd name="T10" fmla="*/ 91 w 98"/>
                  <a:gd name="T11" fmla="*/ 35 h 81"/>
                  <a:gd name="T12" fmla="*/ 63 w 98"/>
                  <a:gd name="T13" fmla="*/ 75 h 81"/>
                  <a:gd name="T14" fmla="*/ 45 w 98"/>
                  <a:gd name="T15" fmla="*/ 80 h 81"/>
                  <a:gd name="T16" fmla="*/ 40 w 98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8" h="81">
                    <a:moveTo>
                      <a:pt x="40" y="80"/>
                    </a:moveTo>
                    <a:lnTo>
                      <a:pt x="40" y="80"/>
                    </a:lnTo>
                    <a:cubicBezTo>
                      <a:pt x="22" y="80"/>
                      <a:pt x="5" y="69"/>
                      <a:pt x="5" y="52"/>
                    </a:cubicBezTo>
                    <a:cubicBezTo>
                      <a:pt x="0" y="29"/>
                      <a:pt x="11" y="12"/>
                      <a:pt x="34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68" y="0"/>
                      <a:pt x="85" y="12"/>
                      <a:pt x="91" y="35"/>
                    </a:cubicBezTo>
                    <a:cubicBezTo>
                      <a:pt x="97" y="52"/>
                      <a:pt x="85" y="69"/>
                      <a:pt x="63" y="75"/>
                    </a:cubicBezTo>
                    <a:cubicBezTo>
                      <a:pt x="45" y="80"/>
                      <a:pt x="45" y="80"/>
                      <a:pt x="45" y="80"/>
                    </a:cubicBezTo>
                    <a:lnTo>
                      <a:pt x="40" y="80"/>
                    </a:ln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9" name="Freeform 265"/>
              <p:cNvSpPr>
                <a:spLocks noChangeArrowheads="1"/>
              </p:cNvSpPr>
              <p:nvPr/>
            </p:nvSpPr>
            <p:spPr bwMode="auto">
              <a:xfrm>
                <a:off x="6879430" y="2422255"/>
                <a:ext cx="31302" cy="25026"/>
              </a:xfrm>
              <a:custGeom>
                <a:avLst/>
                <a:gdLst>
                  <a:gd name="T0" fmla="*/ 51 w 92"/>
                  <a:gd name="T1" fmla="*/ 74 h 75"/>
                  <a:gd name="T2" fmla="*/ 51 w 92"/>
                  <a:gd name="T3" fmla="*/ 74 h 75"/>
                  <a:gd name="T4" fmla="*/ 45 w 92"/>
                  <a:gd name="T5" fmla="*/ 74 h 75"/>
                  <a:gd name="T6" fmla="*/ 28 w 92"/>
                  <a:gd name="T7" fmla="*/ 74 h 75"/>
                  <a:gd name="T8" fmla="*/ 0 w 92"/>
                  <a:gd name="T9" fmla="*/ 28 h 75"/>
                  <a:gd name="T10" fmla="*/ 45 w 92"/>
                  <a:gd name="T11" fmla="*/ 0 h 75"/>
                  <a:gd name="T12" fmla="*/ 63 w 92"/>
                  <a:gd name="T13" fmla="*/ 5 h 75"/>
                  <a:gd name="T14" fmla="*/ 91 w 92"/>
                  <a:gd name="T15" fmla="*/ 45 h 75"/>
                  <a:gd name="T16" fmla="*/ 51 w 92"/>
                  <a:gd name="T17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75">
                    <a:moveTo>
                      <a:pt x="51" y="74"/>
                    </a:moveTo>
                    <a:lnTo>
                      <a:pt x="51" y="74"/>
                    </a:lnTo>
                    <a:cubicBezTo>
                      <a:pt x="51" y="74"/>
                      <a:pt x="51" y="74"/>
                      <a:pt x="45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11" y="68"/>
                      <a:pt x="0" y="51"/>
                      <a:pt x="0" y="28"/>
                    </a:cubicBezTo>
                    <a:cubicBezTo>
                      <a:pt x="6" y="11"/>
                      <a:pt x="23" y="0"/>
                      <a:pt x="45" y="0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80" y="11"/>
                      <a:pt x="91" y="28"/>
                      <a:pt x="91" y="45"/>
                    </a:cubicBezTo>
                    <a:cubicBezTo>
                      <a:pt x="85" y="62"/>
                      <a:pt x="68" y="74"/>
                      <a:pt x="51" y="74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grpSp>
            <p:nvGrpSpPr>
              <p:cNvPr id="84" name="Group 83"/>
              <p:cNvGrpSpPr/>
              <p:nvPr/>
            </p:nvGrpSpPr>
            <p:grpSpPr>
              <a:xfrm>
                <a:off x="6321879" y="2198732"/>
                <a:ext cx="364957" cy="364957"/>
                <a:chOff x="2522538" y="2108200"/>
                <a:chExt cx="376238" cy="376238"/>
              </a:xfrm>
              <a:solidFill>
                <a:schemeClr val="bg1"/>
              </a:solidFill>
            </p:grpSpPr>
            <p:sp>
              <p:nvSpPr>
                <p:cNvPr id="85" name="Freeform 54"/>
                <p:cNvSpPr>
                  <a:spLocks/>
                </p:cNvSpPr>
                <p:nvPr/>
              </p:nvSpPr>
              <p:spPr bwMode="auto">
                <a:xfrm>
                  <a:off x="2522538" y="2319338"/>
                  <a:ext cx="163513" cy="71438"/>
                </a:xfrm>
                <a:custGeom>
                  <a:avLst/>
                  <a:gdLst>
                    <a:gd name="T0" fmla="*/ 3 w 28"/>
                    <a:gd name="T1" fmla="*/ 10 h 12"/>
                    <a:gd name="T2" fmla="*/ 10 w 28"/>
                    <a:gd name="T3" fmla="*/ 12 h 12"/>
                    <a:gd name="T4" fmla="*/ 28 w 28"/>
                    <a:gd name="T5" fmla="*/ 8 h 12"/>
                    <a:gd name="T6" fmla="*/ 5 w 28"/>
                    <a:gd name="T7" fmla="*/ 1 h 12"/>
                    <a:gd name="T8" fmla="*/ 2 w 28"/>
                    <a:gd name="T9" fmla="*/ 1 h 12"/>
                    <a:gd name="T10" fmla="*/ 0 w 28"/>
                    <a:gd name="T11" fmla="*/ 5 h 12"/>
                    <a:gd name="T12" fmla="*/ 0 w 28"/>
                    <a:gd name="T13" fmla="*/ 6 h 12"/>
                    <a:gd name="T14" fmla="*/ 3 w 28"/>
                    <a:gd name="T15" fmla="*/ 1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8" h="12">
                      <a:moveTo>
                        <a:pt x="3" y="10"/>
                      </a:move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8"/>
                        <a:pt x="1" y="9"/>
                        <a:pt x="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" name="Freeform 55"/>
                <p:cNvSpPr>
                  <a:spLocks/>
                </p:cNvSpPr>
                <p:nvPr/>
              </p:nvSpPr>
              <p:spPr bwMode="auto">
                <a:xfrm>
                  <a:off x="2774950" y="2425700"/>
                  <a:ext cx="123825" cy="58738"/>
                </a:xfrm>
                <a:custGeom>
                  <a:avLst/>
                  <a:gdLst>
                    <a:gd name="T0" fmla="*/ 18 w 21"/>
                    <a:gd name="T1" fmla="*/ 0 h 10"/>
                    <a:gd name="T2" fmla="*/ 18 w 21"/>
                    <a:gd name="T3" fmla="*/ 0 h 10"/>
                    <a:gd name="T4" fmla="*/ 0 w 21"/>
                    <a:gd name="T5" fmla="*/ 5 h 10"/>
                    <a:gd name="T6" fmla="*/ 16 w 21"/>
                    <a:gd name="T7" fmla="*/ 10 h 10"/>
                    <a:gd name="T8" fmla="*/ 19 w 21"/>
                    <a:gd name="T9" fmla="*/ 9 h 10"/>
                    <a:gd name="T10" fmla="*/ 21 w 21"/>
                    <a:gd name="T11" fmla="*/ 6 h 10"/>
                    <a:gd name="T12" fmla="*/ 21 w 21"/>
                    <a:gd name="T13" fmla="*/ 4 h 10"/>
                    <a:gd name="T14" fmla="*/ 18 w 21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10"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7" y="10"/>
                        <a:pt x="18" y="10"/>
                        <a:pt x="19" y="9"/>
                      </a:cubicBezTo>
                      <a:cubicBezTo>
                        <a:pt x="20" y="8"/>
                        <a:pt x="21" y="7"/>
                        <a:pt x="21" y="6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2"/>
                        <a:pt x="20" y="1"/>
                        <a:pt x="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" name="Freeform 56"/>
                <p:cNvSpPr>
                  <a:spLocks/>
                </p:cNvSpPr>
                <p:nvPr/>
              </p:nvSpPr>
              <p:spPr bwMode="auto">
                <a:xfrm>
                  <a:off x="2522538" y="2343150"/>
                  <a:ext cx="376238" cy="141288"/>
                </a:xfrm>
                <a:custGeom>
                  <a:avLst/>
                  <a:gdLst>
                    <a:gd name="T0" fmla="*/ 62 w 64"/>
                    <a:gd name="T1" fmla="*/ 1 h 24"/>
                    <a:gd name="T2" fmla="*/ 60 w 64"/>
                    <a:gd name="T3" fmla="*/ 0 h 24"/>
                    <a:gd name="T4" fmla="*/ 59 w 64"/>
                    <a:gd name="T5" fmla="*/ 0 h 24"/>
                    <a:gd name="T6" fmla="*/ 3 w 64"/>
                    <a:gd name="T7" fmla="*/ 14 h 24"/>
                    <a:gd name="T8" fmla="*/ 0 w 64"/>
                    <a:gd name="T9" fmla="*/ 18 h 24"/>
                    <a:gd name="T10" fmla="*/ 0 w 64"/>
                    <a:gd name="T11" fmla="*/ 20 h 24"/>
                    <a:gd name="T12" fmla="*/ 2 w 64"/>
                    <a:gd name="T13" fmla="*/ 23 h 24"/>
                    <a:gd name="T14" fmla="*/ 4 w 64"/>
                    <a:gd name="T15" fmla="*/ 24 h 24"/>
                    <a:gd name="T16" fmla="*/ 5 w 64"/>
                    <a:gd name="T17" fmla="*/ 24 h 24"/>
                    <a:gd name="T18" fmla="*/ 61 w 64"/>
                    <a:gd name="T19" fmla="*/ 10 h 24"/>
                    <a:gd name="T20" fmla="*/ 64 w 64"/>
                    <a:gd name="T21" fmla="*/ 6 h 24"/>
                    <a:gd name="T22" fmla="*/ 64 w 64"/>
                    <a:gd name="T23" fmla="*/ 4 h 24"/>
                    <a:gd name="T24" fmla="*/ 62 w 64"/>
                    <a:gd name="T25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4" h="24">
                      <a:moveTo>
                        <a:pt x="62" y="1"/>
                      </a:moveTo>
                      <a:cubicBezTo>
                        <a:pt x="62" y="1"/>
                        <a:pt x="61" y="0"/>
                        <a:pt x="60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1" y="15"/>
                        <a:pt x="0" y="16"/>
                        <a:pt x="0" y="18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1" y="22"/>
                        <a:pt x="2" y="23"/>
                      </a:cubicBezTo>
                      <a:cubicBezTo>
                        <a:pt x="2" y="24"/>
                        <a:pt x="3" y="24"/>
                        <a:pt x="4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61" y="10"/>
                        <a:pt x="61" y="10"/>
                        <a:pt x="61" y="10"/>
                      </a:cubicBezTo>
                      <a:cubicBezTo>
                        <a:pt x="63" y="9"/>
                        <a:pt x="64" y="8"/>
                        <a:pt x="64" y="6"/>
                      </a:cubicBezTo>
                      <a:cubicBezTo>
                        <a:pt x="64" y="4"/>
                        <a:pt x="64" y="4"/>
                        <a:pt x="64" y="4"/>
                      </a:cubicBezTo>
                      <a:cubicBezTo>
                        <a:pt x="64" y="3"/>
                        <a:pt x="63" y="2"/>
                        <a:pt x="6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8" name="Freeform 57"/>
                <p:cNvSpPr>
                  <a:spLocks noEditPoints="1"/>
                </p:cNvSpPr>
                <p:nvPr/>
              </p:nvSpPr>
              <p:spPr bwMode="auto">
                <a:xfrm>
                  <a:off x="2605088" y="2108200"/>
                  <a:ext cx="217488" cy="258763"/>
                </a:xfrm>
                <a:custGeom>
                  <a:avLst/>
                  <a:gdLst>
                    <a:gd name="T0" fmla="*/ 8 w 37"/>
                    <a:gd name="T1" fmla="*/ 32 h 44"/>
                    <a:gd name="T2" fmla="*/ 31 w 37"/>
                    <a:gd name="T3" fmla="*/ 35 h 44"/>
                    <a:gd name="T4" fmla="*/ 20 w 37"/>
                    <a:gd name="T5" fmla="*/ 0 h 44"/>
                    <a:gd name="T6" fmla="*/ 8 w 37"/>
                    <a:gd name="T7" fmla="*/ 32 h 44"/>
                    <a:gd name="T8" fmla="*/ 15 w 37"/>
                    <a:gd name="T9" fmla="*/ 28 h 44"/>
                    <a:gd name="T10" fmla="*/ 21 w 37"/>
                    <a:gd name="T11" fmla="*/ 16 h 44"/>
                    <a:gd name="T12" fmla="*/ 20 w 37"/>
                    <a:gd name="T13" fmla="*/ 36 h 44"/>
                    <a:gd name="T14" fmla="*/ 15 w 37"/>
                    <a:gd name="T15" fmla="*/ 28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7" h="44">
                      <a:moveTo>
                        <a:pt x="8" y="32"/>
                      </a:moveTo>
                      <a:cubicBezTo>
                        <a:pt x="11" y="40"/>
                        <a:pt x="24" y="44"/>
                        <a:pt x="31" y="35"/>
                      </a:cubicBezTo>
                      <a:cubicBezTo>
                        <a:pt x="37" y="25"/>
                        <a:pt x="31" y="10"/>
                        <a:pt x="20" y="0"/>
                      </a:cubicBezTo>
                      <a:cubicBezTo>
                        <a:pt x="22" y="11"/>
                        <a:pt x="0" y="15"/>
                        <a:pt x="8" y="32"/>
                      </a:cubicBezTo>
                      <a:close/>
                      <a:moveTo>
                        <a:pt x="15" y="28"/>
                      </a:moveTo>
                      <a:cubicBezTo>
                        <a:pt x="17" y="26"/>
                        <a:pt x="21" y="24"/>
                        <a:pt x="21" y="16"/>
                      </a:cubicBezTo>
                      <a:cubicBezTo>
                        <a:pt x="31" y="22"/>
                        <a:pt x="27" y="38"/>
                        <a:pt x="20" y="36"/>
                      </a:cubicBezTo>
                      <a:cubicBezTo>
                        <a:pt x="13" y="35"/>
                        <a:pt x="13" y="30"/>
                        <a:pt x="1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4096453" y="4012927"/>
              <a:ext cx="780996" cy="780478"/>
              <a:chOff x="4096453" y="4012927"/>
              <a:chExt cx="780996" cy="780478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096453" y="4073927"/>
                <a:ext cx="780996" cy="719478"/>
                <a:chOff x="13296064" y="10607541"/>
                <a:chExt cx="1265763" cy="1166060"/>
              </a:xfrm>
            </p:grpSpPr>
            <p:sp>
              <p:nvSpPr>
                <p:cNvPr id="154" name="Freeform 269"/>
                <p:cNvSpPr>
                  <a:spLocks noChangeArrowheads="1"/>
                </p:cNvSpPr>
                <p:nvPr/>
              </p:nvSpPr>
              <p:spPr bwMode="auto">
                <a:xfrm>
                  <a:off x="13349333" y="10670914"/>
                  <a:ext cx="1141470" cy="1039314"/>
                </a:xfrm>
                <a:custGeom>
                  <a:avLst/>
                  <a:gdLst>
                    <a:gd name="T0" fmla="*/ 994 w 1989"/>
                    <a:gd name="T1" fmla="*/ 0 h 1812"/>
                    <a:gd name="T2" fmla="*/ 994 w 1989"/>
                    <a:gd name="T3" fmla="*/ 0 h 1812"/>
                    <a:gd name="T4" fmla="*/ 354 w 1989"/>
                    <a:gd name="T5" fmla="*/ 268 h 1812"/>
                    <a:gd name="T6" fmla="*/ 354 w 1989"/>
                    <a:gd name="T7" fmla="*/ 1548 h 1812"/>
                    <a:gd name="T8" fmla="*/ 994 w 1989"/>
                    <a:gd name="T9" fmla="*/ 1811 h 1812"/>
                    <a:gd name="T10" fmla="*/ 1634 w 1989"/>
                    <a:gd name="T11" fmla="*/ 1548 h 1812"/>
                    <a:gd name="T12" fmla="*/ 1634 w 1989"/>
                    <a:gd name="T13" fmla="*/ 268 h 1812"/>
                    <a:gd name="T14" fmla="*/ 994 w 1989"/>
                    <a:gd name="T15" fmla="*/ 0 h 18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9" h="1812">
                      <a:moveTo>
                        <a:pt x="994" y="0"/>
                      </a:moveTo>
                      <a:lnTo>
                        <a:pt x="994" y="0"/>
                      </a:lnTo>
                      <a:cubicBezTo>
                        <a:pt x="766" y="0"/>
                        <a:pt x="532" y="91"/>
                        <a:pt x="354" y="268"/>
                      </a:cubicBezTo>
                      <a:cubicBezTo>
                        <a:pt x="0" y="622"/>
                        <a:pt x="0" y="1194"/>
                        <a:pt x="354" y="1548"/>
                      </a:cubicBezTo>
                      <a:cubicBezTo>
                        <a:pt x="532" y="1725"/>
                        <a:pt x="766" y="1811"/>
                        <a:pt x="994" y="1811"/>
                      </a:cubicBezTo>
                      <a:cubicBezTo>
                        <a:pt x="1229" y="1811"/>
                        <a:pt x="1457" y="1725"/>
                        <a:pt x="1634" y="1548"/>
                      </a:cubicBezTo>
                      <a:cubicBezTo>
                        <a:pt x="1988" y="1194"/>
                        <a:pt x="1988" y="622"/>
                        <a:pt x="1634" y="268"/>
                      </a:cubicBezTo>
                      <a:cubicBezTo>
                        <a:pt x="1457" y="91"/>
                        <a:pt x="1229" y="0"/>
                        <a:pt x="994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  <p:sp>
              <p:nvSpPr>
                <p:cNvPr id="155" name="Freeform 270"/>
                <p:cNvSpPr>
                  <a:spLocks noChangeArrowheads="1"/>
                </p:cNvSpPr>
                <p:nvPr/>
              </p:nvSpPr>
              <p:spPr bwMode="auto">
                <a:xfrm>
                  <a:off x="13296064" y="10607541"/>
                  <a:ext cx="1265763" cy="1166060"/>
                </a:xfrm>
                <a:custGeom>
                  <a:avLst/>
                  <a:gdLst>
                    <a:gd name="T0" fmla="*/ 1085 w 2206"/>
                    <a:gd name="T1" fmla="*/ 2005 h 2035"/>
                    <a:gd name="T2" fmla="*/ 1085 w 2206"/>
                    <a:gd name="T3" fmla="*/ 2005 h 2035"/>
                    <a:gd name="T4" fmla="*/ 383 w 2206"/>
                    <a:gd name="T5" fmla="*/ 1714 h 2035"/>
                    <a:gd name="T6" fmla="*/ 383 w 2206"/>
                    <a:gd name="T7" fmla="*/ 314 h 2035"/>
                    <a:gd name="T8" fmla="*/ 1085 w 2206"/>
                    <a:gd name="T9" fmla="*/ 23 h 2035"/>
                    <a:gd name="T10" fmla="*/ 1788 w 2206"/>
                    <a:gd name="T11" fmla="*/ 314 h 2035"/>
                    <a:gd name="T12" fmla="*/ 1788 w 2206"/>
                    <a:gd name="T13" fmla="*/ 1714 h 2035"/>
                    <a:gd name="T14" fmla="*/ 1085 w 2206"/>
                    <a:gd name="T15" fmla="*/ 2005 h 2035"/>
                    <a:gd name="T16" fmla="*/ 1085 w 2206"/>
                    <a:gd name="T17" fmla="*/ 0 h 2035"/>
                    <a:gd name="T18" fmla="*/ 1085 w 2206"/>
                    <a:gd name="T19" fmla="*/ 0 h 2035"/>
                    <a:gd name="T20" fmla="*/ 366 w 2206"/>
                    <a:gd name="T21" fmla="*/ 297 h 2035"/>
                    <a:gd name="T22" fmla="*/ 68 w 2206"/>
                    <a:gd name="T23" fmla="*/ 1017 h 2035"/>
                    <a:gd name="T24" fmla="*/ 366 w 2206"/>
                    <a:gd name="T25" fmla="*/ 1737 h 2035"/>
                    <a:gd name="T26" fmla="*/ 1085 w 2206"/>
                    <a:gd name="T27" fmla="*/ 2034 h 2035"/>
                    <a:gd name="T28" fmla="*/ 1085 w 2206"/>
                    <a:gd name="T29" fmla="*/ 2034 h 2035"/>
                    <a:gd name="T30" fmla="*/ 1805 w 2206"/>
                    <a:gd name="T31" fmla="*/ 1737 h 2035"/>
                    <a:gd name="T32" fmla="*/ 1805 w 2206"/>
                    <a:gd name="T33" fmla="*/ 297 h 2035"/>
                    <a:gd name="T34" fmla="*/ 1085 w 2206"/>
                    <a:gd name="T35" fmla="*/ 0 h 2035"/>
                    <a:gd name="T36" fmla="*/ 1085 w 2206"/>
                    <a:gd name="T37" fmla="*/ 2005 h 2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06" h="2035">
                      <a:moveTo>
                        <a:pt x="1085" y="2005"/>
                      </a:moveTo>
                      <a:lnTo>
                        <a:pt x="1085" y="2005"/>
                      </a:lnTo>
                      <a:cubicBezTo>
                        <a:pt x="823" y="2005"/>
                        <a:pt x="571" y="1902"/>
                        <a:pt x="383" y="1714"/>
                      </a:cubicBezTo>
                      <a:cubicBezTo>
                        <a:pt x="0" y="1331"/>
                        <a:pt x="0" y="703"/>
                        <a:pt x="383" y="314"/>
                      </a:cubicBezTo>
                      <a:cubicBezTo>
                        <a:pt x="571" y="126"/>
                        <a:pt x="823" y="23"/>
                        <a:pt x="1085" y="23"/>
                      </a:cubicBezTo>
                      <a:cubicBezTo>
                        <a:pt x="1354" y="23"/>
                        <a:pt x="1600" y="126"/>
                        <a:pt x="1788" y="314"/>
                      </a:cubicBezTo>
                      <a:cubicBezTo>
                        <a:pt x="2177" y="703"/>
                        <a:pt x="2177" y="1331"/>
                        <a:pt x="1788" y="1714"/>
                      </a:cubicBezTo>
                      <a:cubicBezTo>
                        <a:pt x="1600" y="1902"/>
                        <a:pt x="1354" y="2005"/>
                        <a:pt x="1085" y="2005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817" y="0"/>
                        <a:pt x="560" y="103"/>
                        <a:pt x="366" y="297"/>
                      </a:cubicBezTo>
                      <a:cubicBezTo>
                        <a:pt x="177" y="486"/>
                        <a:pt x="68" y="743"/>
                        <a:pt x="68" y="1017"/>
                      </a:cubicBezTo>
                      <a:cubicBezTo>
                        <a:pt x="68" y="1285"/>
                        <a:pt x="177" y="1542"/>
                        <a:pt x="366" y="1737"/>
                      </a:cubicBezTo>
                      <a:cubicBezTo>
                        <a:pt x="560" y="1925"/>
                        <a:pt x="817" y="2034"/>
                        <a:pt x="1085" y="2034"/>
                      </a:cubicBezTo>
                      <a:lnTo>
                        <a:pt x="1085" y="2034"/>
                      </a:lnTo>
                      <a:cubicBezTo>
                        <a:pt x="1360" y="2034"/>
                        <a:pt x="1611" y="1925"/>
                        <a:pt x="1805" y="1737"/>
                      </a:cubicBezTo>
                      <a:cubicBezTo>
                        <a:pt x="2205" y="1337"/>
                        <a:pt x="2205" y="691"/>
                        <a:pt x="1805" y="297"/>
                      </a:cubicBezTo>
                      <a:cubicBezTo>
                        <a:pt x="1611" y="103"/>
                        <a:pt x="1360" y="0"/>
                        <a:pt x="1085" y="0"/>
                      </a:cubicBezTo>
                      <a:lnTo>
                        <a:pt x="1085" y="2005"/>
                      </a:lnTo>
                    </a:path>
                  </a:pathLst>
                </a:cu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</p:grpSp>
          <p:sp>
            <p:nvSpPr>
              <p:cNvPr id="13" name="Freeform 259"/>
              <p:cNvSpPr>
                <a:spLocks noChangeArrowheads="1"/>
              </p:cNvSpPr>
              <p:nvPr/>
            </p:nvSpPr>
            <p:spPr bwMode="auto">
              <a:xfrm>
                <a:off x="4495747" y="4012927"/>
                <a:ext cx="26607" cy="21897"/>
              </a:xfrm>
              <a:custGeom>
                <a:avLst/>
                <a:gdLst>
                  <a:gd name="T0" fmla="*/ 75 w 81"/>
                  <a:gd name="T1" fmla="*/ 63 h 64"/>
                  <a:gd name="T2" fmla="*/ 75 w 81"/>
                  <a:gd name="T3" fmla="*/ 63 h 64"/>
                  <a:gd name="T4" fmla="*/ 35 w 81"/>
                  <a:gd name="T5" fmla="*/ 57 h 64"/>
                  <a:gd name="T6" fmla="*/ 0 w 81"/>
                  <a:gd name="T7" fmla="*/ 52 h 64"/>
                  <a:gd name="T8" fmla="*/ 6 w 81"/>
                  <a:gd name="T9" fmla="*/ 34 h 64"/>
                  <a:gd name="T10" fmla="*/ 46 w 81"/>
                  <a:gd name="T11" fmla="*/ 6 h 64"/>
                  <a:gd name="T12" fmla="*/ 75 w 81"/>
                  <a:gd name="T13" fmla="*/ 46 h 64"/>
                  <a:gd name="T14" fmla="*/ 75 w 81"/>
                  <a:gd name="T1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64">
                    <a:moveTo>
                      <a:pt x="75" y="63"/>
                    </a:moveTo>
                    <a:lnTo>
                      <a:pt x="75" y="63"/>
                    </a:lnTo>
                    <a:cubicBezTo>
                      <a:pt x="35" y="57"/>
                      <a:pt x="35" y="57"/>
                      <a:pt x="35" y="5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12" y="12"/>
                      <a:pt x="29" y="0"/>
                      <a:pt x="46" y="6"/>
                    </a:cubicBezTo>
                    <a:cubicBezTo>
                      <a:pt x="69" y="6"/>
                      <a:pt x="80" y="29"/>
                      <a:pt x="75" y="46"/>
                    </a:cubicBezTo>
                    <a:lnTo>
                      <a:pt x="75" y="63"/>
                    </a:ln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89" name="Freeform 2"/>
              <p:cNvSpPr>
                <a:spLocks noChangeArrowheads="1"/>
              </p:cNvSpPr>
              <p:nvPr/>
            </p:nvSpPr>
            <p:spPr bwMode="auto">
              <a:xfrm>
                <a:off x="4320518" y="4271201"/>
                <a:ext cx="328121" cy="328121"/>
              </a:xfrm>
              <a:custGeom>
                <a:avLst/>
                <a:gdLst>
                  <a:gd name="T0" fmla="*/ 3437 w 6844"/>
                  <a:gd name="T1" fmla="*/ 1719 h 6844"/>
                  <a:gd name="T2" fmla="*/ 3437 w 6844"/>
                  <a:gd name="T3" fmla="*/ 2875 h 6844"/>
                  <a:gd name="T4" fmla="*/ 3437 w 6844"/>
                  <a:gd name="T5" fmla="*/ 1719 h 6844"/>
                  <a:gd name="T6" fmla="*/ 6843 w 6844"/>
                  <a:gd name="T7" fmla="*/ 188 h 6844"/>
                  <a:gd name="T8" fmla="*/ 5437 w 6844"/>
                  <a:gd name="T9" fmla="*/ 2375 h 6844"/>
                  <a:gd name="T10" fmla="*/ 5124 w 6844"/>
                  <a:gd name="T11" fmla="*/ 1250 h 6844"/>
                  <a:gd name="T12" fmla="*/ 5093 w 6844"/>
                  <a:gd name="T13" fmla="*/ 2719 h 6844"/>
                  <a:gd name="T14" fmla="*/ 4437 w 6844"/>
                  <a:gd name="T15" fmla="*/ 3749 h 6844"/>
                  <a:gd name="T16" fmla="*/ 5218 w 6844"/>
                  <a:gd name="T17" fmla="*/ 4562 h 6844"/>
                  <a:gd name="T18" fmla="*/ 5218 w 6844"/>
                  <a:gd name="T19" fmla="*/ 4593 h 6844"/>
                  <a:gd name="T20" fmla="*/ 5124 w 6844"/>
                  <a:gd name="T21" fmla="*/ 6624 h 6844"/>
                  <a:gd name="T22" fmla="*/ 4812 w 6844"/>
                  <a:gd name="T23" fmla="*/ 6843 h 6844"/>
                  <a:gd name="T24" fmla="*/ 4812 w 6844"/>
                  <a:gd name="T25" fmla="*/ 5093 h 6844"/>
                  <a:gd name="T26" fmla="*/ 2594 w 6844"/>
                  <a:gd name="T27" fmla="*/ 5812 h 6844"/>
                  <a:gd name="T28" fmla="*/ 2438 w 6844"/>
                  <a:gd name="T29" fmla="*/ 5968 h 6844"/>
                  <a:gd name="T30" fmla="*/ 875 w 6844"/>
                  <a:gd name="T31" fmla="*/ 6843 h 6844"/>
                  <a:gd name="T32" fmla="*/ 719 w 6844"/>
                  <a:gd name="T33" fmla="*/ 6312 h 6844"/>
                  <a:gd name="T34" fmla="*/ 2844 w 6844"/>
                  <a:gd name="T35" fmla="*/ 4562 h 6844"/>
                  <a:gd name="T36" fmla="*/ 1782 w 6844"/>
                  <a:gd name="T37" fmla="*/ 2750 h 6844"/>
                  <a:gd name="T38" fmla="*/ 1719 w 6844"/>
                  <a:gd name="T39" fmla="*/ 2594 h 6844"/>
                  <a:gd name="T40" fmla="*/ 1250 w 6844"/>
                  <a:gd name="T41" fmla="*/ 1313 h 6844"/>
                  <a:gd name="T42" fmla="*/ 407 w 6844"/>
                  <a:gd name="T43" fmla="*/ 2563 h 6844"/>
                  <a:gd name="T44" fmla="*/ 1032 w 6844"/>
                  <a:gd name="T45" fmla="*/ 32 h 6844"/>
                  <a:gd name="T46" fmla="*/ 1813 w 6844"/>
                  <a:gd name="T47" fmla="*/ 938 h 6844"/>
                  <a:gd name="T48" fmla="*/ 2157 w 6844"/>
                  <a:gd name="T49" fmla="*/ 907 h 6844"/>
                  <a:gd name="T50" fmla="*/ 4718 w 6844"/>
                  <a:gd name="T51" fmla="*/ 907 h 6844"/>
                  <a:gd name="T52" fmla="*/ 5031 w 6844"/>
                  <a:gd name="T53" fmla="*/ 938 h 6844"/>
                  <a:gd name="T54" fmla="*/ 5812 w 6844"/>
                  <a:gd name="T55" fmla="*/ 0 h 6844"/>
                  <a:gd name="T56" fmla="*/ 4562 w 6844"/>
                  <a:gd name="T57" fmla="*/ 1188 h 6844"/>
                  <a:gd name="T58" fmla="*/ 3437 w 6844"/>
                  <a:gd name="T59" fmla="*/ 1157 h 6844"/>
                  <a:gd name="T60" fmla="*/ 2282 w 6844"/>
                  <a:gd name="T61" fmla="*/ 2469 h 6844"/>
                  <a:gd name="T62" fmla="*/ 3718 w 6844"/>
                  <a:gd name="T63" fmla="*/ 3157 h 6844"/>
                  <a:gd name="T64" fmla="*/ 4562 w 6844"/>
                  <a:gd name="T65" fmla="*/ 1188 h 6844"/>
                  <a:gd name="T66" fmla="*/ 4562 w 6844"/>
                  <a:gd name="T67" fmla="*/ 1188 h 6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844" h="6844">
                    <a:moveTo>
                      <a:pt x="3437" y="1719"/>
                    </a:moveTo>
                    <a:lnTo>
                      <a:pt x="3437" y="1719"/>
                    </a:lnTo>
                    <a:cubicBezTo>
                      <a:pt x="3749" y="1719"/>
                      <a:pt x="3999" y="2000"/>
                      <a:pt x="3999" y="2313"/>
                    </a:cubicBezTo>
                    <a:cubicBezTo>
                      <a:pt x="3999" y="2625"/>
                      <a:pt x="3749" y="2875"/>
                      <a:pt x="3437" y="2875"/>
                    </a:cubicBezTo>
                    <a:cubicBezTo>
                      <a:pt x="3125" y="2875"/>
                      <a:pt x="2844" y="2625"/>
                      <a:pt x="2844" y="2313"/>
                    </a:cubicBezTo>
                    <a:cubicBezTo>
                      <a:pt x="2844" y="2000"/>
                      <a:pt x="3125" y="1719"/>
                      <a:pt x="3437" y="1719"/>
                    </a:cubicBezTo>
                    <a:close/>
                    <a:moveTo>
                      <a:pt x="6843" y="188"/>
                    </a:moveTo>
                    <a:lnTo>
                      <a:pt x="6843" y="188"/>
                    </a:lnTo>
                    <a:cubicBezTo>
                      <a:pt x="6437" y="2532"/>
                      <a:pt x="6437" y="2532"/>
                      <a:pt x="6437" y="2532"/>
                    </a:cubicBezTo>
                    <a:cubicBezTo>
                      <a:pt x="5437" y="2375"/>
                      <a:pt x="5437" y="2375"/>
                      <a:pt x="5437" y="2375"/>
                    </a:cubicBezTo>
                    <a:cubicBezTo>
                      <a:pt x="5593" y="1282"/>
                      <a:pt x="5593" y="1282"/>
                      <a:pt x="5593" y="1282"/>
                    </a:cubicBezTo>
                    <a:cubicBezTo>
                      <a:pt x="5468" y="1282"/>
                      <a:pt x="5312" y="1250"/>
                      <a:pt x="5124" y="1250"/>
                    </a:cubicBezTo>
                    <a:cubicBezTo>
                      <a:pt x="5124" y="2594"/>
                      <a:pt x="5124" y="2594"/>
                      <a:pt x="5124" y="2594"/>
                    </a:cubicBezTo>
                    <a:cubicBezTo>
                      <a:pt x="5124" y="2625"/>
                      <a:pt x="5124" y="2688"/>
                      <a:pt x="5093" y="2719"/>
                    </a:cubicBezTo>
                    <a:lnTo>
                      <a:pt x="5093" y="2750"/>
                    </a:lnTo>
                    <a:cubicBezTo>
                      <a:pt x="4437" y="3749"/>
                      <a:pt x="4437" y="3749"/>
                      <a:pt x="4437" y="3749"/>
                    </a:cubicBezTo>
                    <a:cubicBezTo>
                      <a:pt x="4249" y="4281"/>
                      <a:pt x="4249" y="4281"/>
                      <a:pt x="4249" y="4281"/>
                    </a:cubicBezTo>
                    <a:cubicBezTo>
                      <a:pt x="5218" y="4562"/>
                      <a:pt x="5218" y="4562"/>
                      <a:pt x="5218" y="4562"/>
                    </a:cubicBezTo>
                    <a:cubicBezTo>
                      <a:pt x="5218" y="4562"/>
                      <a:pt x="5218" y="4562"/>
                      <a:pt x="5187" y="4593"/>
                    </a:cubicBezTo>
                    <a:cubicBezTo>
                      <a:pt x="5218" y="4593"/>
                      <a:pt x="5218" y="4593"/>
                      <a:pt x="5218" y="4593"/>
                    </a:cubicBezTo>
                    <a:cubicBezTo>
                      <a:pt x="5343" y="4624"/>
                      <a:pt x="5437" y="4749"/>
                      <a:pt x="5406" y="4906"/>
                    </a:cubicBezTo>
                    <a:cubicBezTo>
                      <a:pt x="5124" y="6624"/>
                      <a:pt x="5124" y="6624"/>
                      <a:pt x="5124" y="6624"/>
                    </a:cubicBezTo>
                    <a:cubicBezTo>
                      <a:pt x="5093" y="6749"/>
                      <a:pt x="4999" y="6843"/>
                      <a:pt x="4843" y="6843"/>
                    </a:cubicBezTo>
                    <a:lnTo>
                      <a:pt x="4812" y="6843"/>
                    </a:lnTo>
                    <a:cubicBezTo>
                      <a:pt x="4656" y="6812"/>
                      <a:pt x="4531" y="6687"/>
                      <a:pt x="4562" y="6531"/>
                    </a:cubicBezTo>
                    <a:cubicBezTo>
                      <a:pt x="4812" y="5093"/>
                      <a:pt x="4812" y="5093"/>
                      <a:pt x="4812" y="5093"/>
                    </a:cubicBezTo>
                    <a:cubicBezTo>
                      <a:pt x="3531" y="5124"/>
                      <a:pt x="3531" y="5124"/>
                      <a:pt x="3531" y="5124"/>
                    </a:cubicBezTo>
                    <a:cubicBezTo>
                      <a:pt x="2594" y="5812"/>
                      <a:pt x="2594" y="5812"/>
                      <a:pt x="2594" y="5812"/>
                    </a:cubicBezTo>
                    <a:cubicBezTo>
                      <a:pt x="2500" y="5906"/>
                      <a:pt x="2500" y="5906"/>
                      <a:pt x="2500" y="5906"/>
                    </a:cubicBezTo>
                    <a:cubicBezTo>
                      <a:pt x="2469" y="5937"/>
                      <a:pt x="2469" y="5937"/>
                      <a:pt x="2438" y="5968"/>
                    </a:cubicBezTo>
                    <a:cubicBezTo>
                      <a:pt x="1000" y="6812"/>
                      <a:pt x="1000" y="6812"/>
                      <a:pt x="1000" y="6812"/>
                    </a:cubicBezTo>
                    <a:cubicBezTo>
                      <a:pt x="969" y="6843"/>
                      <a:pt x="907" y="6843"/>
                      <a:pt x="875" y="6843"/>
                    </a:cubicBezTo>
                    <a:cubicBezTo>
                      <a:pt x="782" y="6843"/>
                      <a:pt x="688" y="6812"/>
                      <a:pt x="625" y="6718"/>
                    </a:cubicBezTo>
                    <a:cubicBezTo>
                      <a:pt x="532" y="6562"/>
                      <a:pt x="594" y="6406"/>
                      <a:pt x="719" y="6312"/>
                    </a:cubicBezTo>
                    <a:cubicBezTo>
                      <a:pt x="1969" y="5562"/>
                      <a:pt x="1969" y="5562"/>
                      <a:pt x="1969" y="5562"/>
                    </a:cubicBezTo>
                    <a:cubicBezTo>
                      <a:pt x="2844" y="4562"/>
                      <a:pt x="2844" y="4562"/>
                      <a:pt x="2844" y="4562"/>
                    </a:cubicBezTo>
                    <a:cubicBezTo>
                      <a:pt x="2563" y="3718"/>
                      <a:pt x="2563" y="3718"/>
                      <a:pt x="2563" y="3718"/>
                    </a:cubicBezTo>
                    <a:cubicBezTo>
                      <a:pt x="1782" y="2750"/>
                      <a:pt x="1782" y="2750"/>
                      <a:pt x="1782" y="2750"/>
                    </a:cubicBezTo>
                    <a:lnTo>
                      <a:pt x="1782" y="2750"/>
                    </a:lnTo>
                    <a:cubicBezTo>
                      <a:pt x="1750" y="2688"/>
                      <a:pt x="1719" y="2657"/>
                      <a:pt x="1719" y="2594"/>
                    </a:cubicBezTo>
                    <a:cubicBezTo>
                      <a:pt x="1719" y="1250"/>
                      <a:pt x="1719" y="1250"/>
                      <a:pt x="1719" y="1250"/>
                    </a:cubicBezTo>
                    <a:cubicBezTo>
                      <a:pt x="1532" y="1250"/>
                      <a:pt x="1375" y="1282"/>
                      <a:pt x="1250" y="1313"/>
                    </a:cubicBezTo>
                    <a:cubicBezTo>
                      <a:pt x="1407" y="2375"/>
                      <a:pt x="1407" y="2375"/>
                      <a:pt x="1407" y="2375"/>
                    </a:cubicBezTo>
                    <a:cubicBezTo>
                      <a:pt x="407" y="2563"/>
                      <a:pt x="407" y="2563"/>
                      <a:pt x="407" y="2563"/>
                    </a:cubicBezTo>
                    <a:cubicBezTo>
                      <a:pt x="0" y="188"/>
                      <a:pt x="0" y="188"/>
                      <a:pt x="0" y="188"/>
                    </a:cubicBezTo>
                    <a:cubicBezTo>
                      <a:pt x="1032" y="32"/>
                      <a:pt x="1032" y="32"/>
                      <a:pt x="1032" y="32"/>
                    </a:cubicBezTo>
                    <a:cubicBezTo>
                      <a:pt x="1188" y="1032"/>
                      <a:pt x="1188" y="1032"/>
                      <a:pt x="1188" y="1032"/>
                    </a:cubicBezTo>
                    <a:cubicBezTo>
                      <a:pt x="1375" y="1000"/>
                      <a:pt x="1594" y="969"/>
                      <a:pt x="1813" y="938"/>
                    </a:cubicBezTo>
                    <a:cubicBezTo>
                      <a:pt x="1875" y="907"/>
                      <a:pt x="1938" y="875"/>
                      <a:pt x="2000" y="875"/>
                    </a:cubicBezTo>
                    <a:cubicBezTo>
                      <a:pt x="2063" y="875"/>
                      <a:pt x="2094" y="907"/>
                      <a:pt x="2157" y="907"/>
                    </a:cubicBezTo>
                    <a:cubicBezTo>
                      <a:pt x="2532" y="907"/>
                      <a:pt x="2938" y="875"/>
                      <a:pt x="3437" y="875"/>
                    </a:cubicBezTo>
                    <a:cubicBezTo>
                      <a:pt x="3906" y="875"/>
                      <a:pt x="4343" y="907"/>
                      <a:pt x="4718" y="907"/>
                    </a:cubicBezTo>
                    <a:cubicBezTo>
                      <a:pt x="4749" y="907"/>
                      <a:pt x="4781" y="875"/>
                      <a:pt x="4843" y="875"/>
                    </a:cubicBezTo>
                    <a:cubicBezTo>
                      <a:pt x="4906" y="875"/>
                      <a:pt x="4968" y="907"/>
                      <a:pt x="5031" y="938"/>
                    </a:cubicBezTo>
                    <a:cubicBezTo>
                      <a:pt x="5281" y="969"/>
                      <a:pt x="5468" y="1000"/>
                      <a:pt x="5656" y="1000"/>
                    </a:cubicBezTo>
                    <a:cubicBezTo>
                      <a:pt x="5812" y="0"/>
                      <a:pt x="5812" y="0"/>
                      <a:pt x="5812" y="0"/>
                    </a:cubicBezTo>
                    <a:lnTo>
                      <a:pt x="6843" y="188"/>
                    </a:lnTo>
                    <a:close/>
                    <a:moveTo>
                      <a:pt x="4562" y="1188"/>
                    </a:moveTo>
                    <a:lnTo>
                      <a:pt x="4562" y="1188"/>
                    </a:lnTo>
                    <a:cubicBezTo>
                      <a:pt x="4218" y="1188"/>
                      <a:pt x="3843" y="1157"/>
                      <a:pt x="3437" y="1157"/>
                    </a:cubicBezTo>
                    <a:cubicBezTo>
                      <a:pt x="3000" y="1157"/>
                      <a:pt x="2625" y="1188"/>
                      <a:pt x="2282" y="1188"/>
                    </a:cubicBezTo>
                    <a:cubicBezTo>
                      <a:pt x="2282" y="2469"/>
                      <a:pt x="2282" y="2469"/>
                      <a:pt x="2282" y="2469"/>
                    </a:cubicBezTo>
                    <a:cubicBezTo>
                      <a:pt x="3157" y="3157"/>
                      <a:pt x="3157" y="3157"/>
                      <a:pt x="3157" y="3157"/>
                    </a:cubicBezTo>
                    <a:cubicBezTo>
                      <a:pt x="3718" y="3157"/>
                      <a:pt x="3718" y="3157"/>
                      <a:pt x="3718" y="3157"/>
                    </a:cubicBezTo>
                    <a:cubicBezTo>
                      <a:pt x="4562" y="2469"/>
                      <a:pt x="4562" y="2469"/>
                      <a:pt x="4562" y="2469"/>
                    </a:cubicBezTo>
                    <a:lnTo>
                      <a:pt x="4562" y="1188"/>
                    </a:lnTo>
                    <a:close/>
                    <a:moveTo>
                      <a:pt x="4562" y="1188"/>
                    </a:moveTo>
                    <a:lnTo>
                      <a:pt x="4562" y="118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4686023" y="2658186"/>
              <a:ext cx="780996" cy="719478"/>
              <a:chOff x="4686023" y="2658186"/>
              <a:chExt cx="780996" cy="719478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4686023" y="2658186"/>
                <a:ext cx="780996" cy="719478"/>
                <a:chOff x="13296064" y="10607541"/>
                <a:chExt cx="1265763" cy="1166060"/>
              </a:xfrm>
              <a:solidFill>
                <a:schemeClr val="accent2"/>
              </a:solidFill>
            </p:grpSpPr>
            <p:sp>
              <p:nvSpPr>
                <p:cNvPr id="162" name="Freeform 269"/>
                <p:cNvSpPr>
                  <a:spLocks noChangeArrowheads="1"/>
                </p:cNvSpPr>
                <p:nvPr/>
              </p:nvSpPr>
              <p:spPr bwMode="auto">
                <a:xfrm>
                  <a:off x="13349333" y="10670914"/>
                  <a:ext cx="1141470" cy="1039314"/>
                </a:xfrm>
                <a:custGeom>
                  <a:avLst/>
                  <a:gdLst>
                    <a:gd name="T0" fmla="*/ 994 w 1989"/>
                    <a:gd name="T1" fmla="*/ 0 h 1812"/>
                    <a:gd name="T2" fmla="*/ 994 w 1989"/>
                    <a:gd name="T3" fmla="*/ 0 h 1812"/>
                    <a:gd name="T4" fmla="*/ 354 w 1989"/>
                    <a:gd name="T5" fmla="*/ 268 h 1812"/>
                    <a:gd name="T6" fmla="*/ 354 w 1989"/>
                    <a:gd name="T7" fmla="*/ 1548 h 1812"/>
                    <a:gd name="T8" fmla="*/ 994 w 1989"/>
                    <a:gd name="T9" fmla="*/ 1811 h 1812"/>
                    <a:gd name="T10" fmla="*/ 1634 w 1989"/>
                    <a:gd name="T11" fmla="*/ 1548 h 1812"/>
                    <a:gd name="T12" fmla="*/ 1634 w 1989"/>
                    <a:gd name="T13" fmla="*/ 268 h 1812"/>
                    <a:gd name="T14" fmla="*/ 994 w 1989"/>
                    <a:gd name="T15" fmla="*/ 0 h 18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89" h="1812">
                      <a:moveTo>
                        <a:pt x="994" y="0"/>
                      </a:moveTo>
                      <a:lnTo>
                        <a:pt x="994" y="0"/>
                      </a:lnTo>
                      <a:cubicBezTo>
                        <a:pt x="766" y="0"/>
                        <a:pt x="532" y="91"/>
                        <a:pt x="354" y="268"/>
                      </a:cubicBezTo>
                      <a:cubicBezTo>
                        <a:pt x="0" y="622"/>
                        <a:pt x="0" y="1194"/>
                        <a:pt x="354" y="1548"/>
                      </a:cubicBezTo>
                      <a:cubicBezTo>
                        <a:pt x="532" y="1725"/>
                        <a:pt x="766" y="1811"/>
                        <a:pt x="994" y="1811"/>
                      </a:cubicBezTo>
                      <a:cubicBezTo>
                        <a:pt x="1229" y="1811"/>
                        <a:pt x="1457" y="1725"/>
                        <a:pt x="1634" y="1548"/>
                      </a:cubicBezTo>
                      <a:cubicBezTo>
                        <a:pt x="1988" y="1194"/>
                        <a:pt x="1988" y="622"/>
                        <a:pt x="1634" y="268"/>
                      </a:cubicBezTo>
                      <a:cubicBezTo>
                        <a:pt x="1457" y="91"/>
                        <a:pt x="1229" y="0"/>
                        <a:pt x="994" y="0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  <p:sp>
              <p:nvSpPr>
                <p:cNvPr id="163" name="Freeform 270"/>
                <p:cNvSpPr>
                  <a:spLocks noChangeArrowheads="1"/>
                </p:cNvSpPr>
                <p:nvPr/>
              </p:nvSpPr>
              <p:spPr bwMode="auto">
                <a:xfrm>
                  <a:off x="13296064" y="10607541"/>
                  <a:ext cx="1265763" cy="1166060"/>
                </a:xfrm>
                <a:custGeom>
                  <a:avLst/>
                  <a:gdLst>
                    <a:gd name="T0" fmla="*/ 1085 w 2206"/>
                    <a:gd name="T1" fmla="*/ 2005 h 2035"/>
                    <a:gd name="T2" fmla="*/ 1085 w 2206"/>
                    <a:gd name="T3" fmla="*/ 2005 h 2035"/>
                    <a:gd name="T4" fmla="*/ 383 w 2206"/>
                    <a:gd name="T5" fmla="*/ 1714 h 2035"/>
                    <a:gd name="T6" fmla="*/ 383 w 2206"/>
                    <a:gd name="T7" fmla="*/ 314 h 2035"/>
                    <a:gd name="T8" fmla="*/ 1085 w 2206"/>
                    <a:gd name="T9" fmla="*/ 23 h 2035"/>
                    <a:gd name="T10" fmla="*/ 1788 w 2206"/>
                    <a:gd name="T11" fmla="*/ 314 h 2035"/>
                    <a:gd name="T12" fmla="*/ 1788 w 2206"/>
                    <a:gd name="T13" fmla="*/ 1714 h 2035"/>
                    <a:gd name="T14" fmla="*/ 1085 w 2206"/>
                    <a:gd name="T15" fmla="*/ 2005 h 2035"/>
                    <a:gd name="T16" fmla="*/ 1085 w 2206"/>
                    <a:gd name="T17" fmla="*/ 0 h 2035"/>
                    <a:gd name="T18" fmla="*/ 1085 w 2206"/>
                    <a:gd name="T19" fmla="*/ 0 h 2035"/>
                    <a:gd name="T20" fmla="*/ 366 w 2206"/>
                    <a:gd name="T21" fmla="*/ 297 h 2035"/>
                    <a:gd name="T22" fmla="*/ 68 w 2206"/>
                    <a:gd name="T23" fmla="*/ 1017 h 2035"/>
                    <a:gd name="T24" fmla="*/ 366 w 2206"/>
                    <a:gd name="T25" fmla="*/ 1737 h 2035"/>
                    <a:gd name="T26" fmla="*/ 1085 w 2206"/>
                    <a:gd name="T27" fmla="*/ 2034 h 2035"/>
                    <a:gd name="T28" fmla="*/ 1085 w 2206"/>
                    <a:gd name="T29" fmla="*/ 2034 h 2035"/>
                    <a:gd name="T30" fmla="*/ 1805 w 2206"/>
                    <a:gd name="T31" fmla="*/ 1737 h 2035"/>
                    <a:gd name="T32" fmla="*/ 1805 w 2206"/>
                    <a:gd name="T33" fmla="*/ 297 h 2035"/>
                    <a:gd name="T34" fmla="*/ 1085 w 2206"/>
                    <a:gd name="T35" fmla="*/ 0 h 2035"/>
                    <a:gd name="T36" fmla="*/ 1085 w 2206"/>
                    <a:gd name="T37" fmla="*/ 2005 h 20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206" h="2035">
                      <a:moveTo>
                        <a:pt x="1085" y="2005"/>
                      </a:moveTo>
                      <a:lnTo>
                        <a:pt x="1085" y="2005"/>
                      </a:lnTo>
                      <a:cubicBezTo>
                        <a:pt x="823" y="2005"/>
                        <a:pt x="571" y="1902"/>
                        <a:pt x="383" y="1714"/>
                      </a:cubicBezTo>
                      <a:cubicBezTo>
                        <a:pt x="0" y="1331"/>
                        <a:pt x="0" y="703"/>
                        <a:pt x="383" y="314"/>
                      </a:cubicBezTo>
                      <a:cubicBezTo>
                        <a:pt x="571" y="126"/>
                        <a:pt x="823" y="23"/>
                        <a:pt x="1085" y="23"/>
                      </a:cubicBezTo>
                      <a:cubicBezTo>
                        <a:pt x="1354" y="23"/>
                        <a:pt x="1600" y="126"/>
                        <a:pt x="1788" y="314"/>
                      </a:cubicBezTo>
                      <a:cubicBezTo>
                        <a:pt x="2177" y="703"/>
                        <a:pt x="2177" y="1331"/>
                        <a:pt x="1788" y="1714"/>
                      </a:cubicBezTo>
                      <a:cubicBezTo>
                        <a:pt x="1600" y="1902"/>
                        <a:pt x="1354" y="2005"/>
                        <a:pt x="1085" y="2005"/>
                      </a:cubicBezTo>
                      <a:lnTo>
                        <a:pt x="1085" y="0"/>
                      </a:lnTo>
                      <a:lnTo>
                        <a:pt x="1085" y="0"/>
                      </a:lnTo>
                      <a:cubicBezTo>
                        <a:pt x="817" y="0"/>
                        <a:pt x="560" y="103"/>
                        <a:pt x="366" y="297"/>
                      </a:cubicBezTo>
                      <a:cubicBezTo>
                        <a:pt x="177" y="486"/>
                        <a:pt x="68" y="743"/>
                        <a:pt x="68" y="1017"/>
                      </a:cubicBezTo>
                      <a:cubicBezTo>
                        <a:pt x="68" y="1285"/>
                        <a:pt x="177" y="1542"/>
                        <a:pt x="366" y="1737"/>
                      </a:cubicBezTo>
                      <a:cubicBezTo>
                        <a:pt x="560" y="1925"/>
                        <a:pt x="817" y="2034"/>
                        <a:pt x="1085" y="2034"/>
                      </a:cubicBezTo>
                      <a:lnTo>
                        <a:pt x="1085" y="2034"/>
                      </a:lnTo>
                      <a:cubicBezTo>
                        <a:pt x="1360" y="2034"/>
                        <a:pt x="1611" y="1925"/>
                        <a:pt x="1805" y="1737"/>
                      </a:cubicBezTo>
                      <a:cubicBezTo>
                        <a:pt x="2205" y="1337"/>
                        <a:pt x="2205" y="691"/>
                        <a:pt x="1805" y="297"/>
                      </a:cubicBezTo>
                      <a:cubicBezTo>
                        <a:pt x="1611" y="103"/>
                        <a:pt x="1360" y="0"/>
                        <a:pt x="1085" y="0"/>
                      </a:cubicBezTo>
                      <a:lnTo>
                        <a:pt x="1085" y="2005"/>
                      </a:lnTo>
                    </a:path>
                  </a:pathLst>
                </a:custGeom>
                <a:solidFill>
                  <a:schemeClr val="accent3"/>
                </a:solidFill>
                <a:ln>
                  <a:solidFill>
                    <a:schemeClr val="accent3"/>
                  </a:solidFill>
                </a:ln>
                <a:effectLst/>
                <a:extLst>
                  <a:ext uri="{91240B29-F687-4f45-9708-019B960494DF}">
                    <a14:hiddenLine xmlns=""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=""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n-US" dirty="0">
                    <a:latin typeface="Calibri Light"/>
                  </a:endParaRPr>
                </a:p>
              </p:txBody>
            </p:sp>
          </p:grpSp>
          <p:sp>
            <p:nvSpPr>
              <p:cNvPr id="11" name="Freeform 257"/>
              <p:cNvSpPr>
                <a:spLocks noChangeArrowheads="1"/>
              </p:cNvSpPr>
              <p:nvPr/>
            </p:nvSpPr>
            <p:spPr bwMode="auto">
              <a:xfrm>
                <a:off x="4797816" y="3290321"/>
                <a:ext cx="31302" cy="31282"/>
              </a:xfrm>
              <a:custGeom>
                <a:avLst/>
                <a:gdLst>
                  <a:gd name="T0" fmla="*/ 40 w 92"/>
                  <a:gd name="T1" fmla="*/ 91 h 92"/>
                  <a:gd name="T2" fmla="*/ 40 w 92"/>
                  <a:gd name="T3" fmla="*/ 91 h 92"/>
                  <a:gd name="T4" fmla="*/ 17 w 92"/>
                  <a:gd name="T5" fmla="*/ 85 h 92"/>
                  <a:gd name="T6" fmla="*/ 11 w 92"/>
                  <a:gd name="T7" fmla="*/ 34 h 92"/>
                  <a:gd name="T8" fmla="*/ 17 w 92"/>
                  <a:gd name="T9" fmla="*/ 22 h 92"/>
                  <a:gd name="T10" fmla="*/ 68 w 92"/>
                  <a:gd name="T11" fmla="*/ 11 h 92"/>
                  <a:gd name="T12" fmla="*/ 80 w 92"/>
                  <a:gd name="T13" fmla="*/ 63 h 92"/>
                  <a:gd name="T14" fmla="*/ 68 w 92"/>
                  <a:gd name="T15" fmla="*/ 74 h 92"/>
                  <a:gd name="T16" fmla="*/ 40 w 92"/>
                  <a:gd name="T17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2">
                    <a:moveTo>
                      <a:pt x="40" y="91"/>
                    </a:moveTo>
                    <a:lnTo>
                      <a:pt x="40" y="91"/>
                    </a:lnTo>
                    <a:cubicBezTo>
                      <a:pt x="34" y="91"/>
                      <a:pt x="23" y="91"/>
                      <a:pt x="17" y="85"/>
                    </a:cubicBezTo>
                    <a:cubicBezTo>
                      <a:pt x="5" y="74"/>
                      <a:pt x="0" y="51"/>
                      <a:pt x="11" y="3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8" y="5"/>
                      <a:pt x="51" y="0"/>
                      <a:pt x="68" y="11"/>
                    </a:cubicBezTo>
                    <a:cubicBezTo>
                      <a:pt x="85" y="22"/>
                      <a:pt x="91" y="45"/>
                      <a:pt x="80" y="63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62" y="85"/>
                      <a:pt x="51" y="91"/>
                      <a:pt x="40" y="91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16" name="Freeform 262"/>
              <p:cNvSpPr>
                <a:spLocks noChangeArrowheads="1"/>
              </p:cNvSpPr>
              <p:nvPr/>
            </p:nvSpPr>
            <p:spPr bwMode="auto">
              <a:xfrm>
                <a:off x="5356565" y="2730380"/>
                <a:ext cx="31302" cy="29718"/>
              </a:xfrm>
              <a:custGeom>
                <a:avLst/>
                <a:gdLst>
                  <a:gd name="T0" fmla="*/ 40 w 93"/>
                  <a:gd name="T1" fmla="*/ 86 h 87"/>
                  <a:gd name="T2" fmla="*/ 40 w 93"/>
                  <a:gd name="T3" fmla="*/ 86 h 87"/>
                  <a:gd name="T4" fmla="*/ 6 w 93"/>
                  <a:gd name="T5" fmla="*/ 68 h 87"/>
                  <a:gd name="T6" fmla="*/ 17 w 93"/>
                  <a:gd name="T7" fmla="*/ 23 h 87"/>
                  <a:gd name="T8" fmla="*/ 35 w 93"/>
                  <a:gd name="T9" fmla="*/ 11 h 87"/>
                  <a:gd name="T10" fmla="*/ 80 w 93"/>
                  <a:gd name="T11" fmla="*/ 23 h 87"/>
                  <a:gd name="T12" fmla="*/ 75 w 93"/>
                  <a:gd name="T13" fmla="*/ 68 h 87"/>
                  <a:gd name="T14" fmla="*/ 57 w 93"/>
                  <a:gd name="T15" fmla="*/ 80 h 87"/>
                  <a:gd name="T16" fmla="*/ 40 w 93"/>
                  <a:gd name="T17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87">
                    <a:moveTo>
                      <a:pt x="40" y="86"/>
                    </a:moveTo>
                    <a:lnTo>
                      <a:pt x="40" y="86"/>
                    </a:lnTo>
                    <a:cubicBezTo>
                      <a:pt x="29" y="86"/>
                      <a:pt x="17" y="80"/>
                      <a:pt x="6" y="68"/>
                    </a:cubicBezTo>
                    <a:cubicBezTo>
                      <a:pt x="0" y="57"/>
                      <a:pt x="0" y="34"/>
                      <a:pt x="17" y="23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52" y="0"/>
                      <a:pt x="69" y="6"/>
                      <a:pt x="80" y="23"/>
                    </a:cubicBezTo>
                    <a:cubicBezTo>
                      <a:pt x="92" y="40"/>
                      <a:pt x="86" y="57"/>
                      <a:pt x="75" y="68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2" y="86"/>
                      <a:pt x="46" y="86"/>
                      <a:pt x="40" y="86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Calibri Light"/>
                </a:endParaRPr>
              </a:p>
            </p:txBody>
          </p:sp>
          <p:sp>
            <p:nvSpPr>
              <p:cNvPr id="90" name="AutoShape 91"/>
              <p:cNvSpPr>
                <a:spLocks noChangeAspect="1"/>
              </p:cNvSpPr>
              <p:nvPr/>
            </p:nvSpPr>
            <p:spPr bwMode="auto">
              <a:xfrm>
                <a:off x="4912309" y="2837720"/>
                <a:ext cx="308252" cy="339165"/>
              </a:xfrm>
              <a:custGeom>
                <a:avLst/>
                <a:gdLst>
                  <a:gd name="T0" fmla="+- 0 10795 54"/>
                  <a:gd name="T1" fmla="*/ T0 w 21483"/>
                  <a:gd name="T2" fmla="*/ 10800 h 21600"/>
                  <a:gd name="T3" fmla="+- 0 10795 54"/>
                  <a:gd name="T4" fmla="*/ T3 w 21483"/>
                  <a:gd name="T5" fmla="*/ 10800 h 21600"/>
                  <a:gd name="T6" fmla="+- 0 10795 54"/>
                  <a:gd name="T7" fmla="*/ T6 w 21483"/>
                  <a:gd name="T8" fmla="*/ 10800 h 21600"/>
                  <a:gd name="T9" fmla="+- 0 10795 54"/>
                  <a:gd name="T10" fmla="*/ T9 w 21483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483" h="21600">
                    <a:moveTo>
                      <a:pt x="20490" y="581"/>
                    </a:moveTo>
                    <a:cubicBezTo>
                      <a:pt x="20984" y="1781"/>
                      <a:pt x="21295" y="3048"/>
                      <a:pt x="21421" y="4387"/>
                    </a:cubicBezTo>
                    <a:cubicBezTo>
                      <a:pt x="21545" y="5722"/>
                      <a:pt x="21482" y="7179"/>
                      <a:pt x="21220" y="8744"/>
                    </a:cubicBezTo>
                    <a:cubicBezTo>
                      <a:pt x="20549" y="13134"/>
                      <a:pt x="18385" y="16469"/>
                      <a:pt x="14732" y="18748"/>
                    </a:cubicBezTo>
                    <a:cubicBezTo>
                      <a:pt x="13010" y="19857"/>
                      <a:pt x="11265" y="20408"/>
                      <a:pt x="9505" y="20408"/>
                    </a:cubicBezTo>
                    <a:cubicBezTo>
                      <a:pt x="8354" y="20408"/>
                      <a:pt x="7208" y="20165"/>
                      <a:pt x="6064" y="19682"/>
                    </a:cubicBezTo>
                    <a:cubicBezTo>
                      <a:pt x="5893" y="19609"/>
                      <a:pt x="5725" y="19519"/>
                      <a:pt x="5556" y="19411"/>
                    </a:cubicBezTo>
                    <a:cubicBezTo>
                      <a:pt x="5388" y="19301"/>
                      <a:pt x="5221" y="19191"/>
                      <a:pt x="5058" y="19075"/>
                    </a:cubicBezTo>
                    <a:cubicBezTo>
                      <a:pt x="4840" y="18928"/>
                      <a:pt x="4625" y="18790"/>
                      <a:pt x="4414" y="18660"/>
                    </a:cubicBezTo>
                    <a:cubicBezTo>
                      <a:pt x="4199" y="18527"/>
                      <a:pt x="4017" y="18465"/>
                      <a:pt x="3857" y="18465"/>
                    </a:cubicBezTo>
                    <a:cubicBezTo>
                      <a:pt x="3785" y="18485"/>
                      <a:pt x="3698" y="18561"/>
                      <a:pt x="3598" y="18700"/>
                    </a:cubicBezTo>
                    <a:cubicBezTo>
                      <a:pt x="3497" y="18841"/>
                      <a:pt x="3392" y="18996"/>
                      <a:pt x="3287" y="19174"/>
                    </a:cubicBezTo>
                    <a:cubicBezTo>
                      <a:pt x="3184" y="19349"/>
                      <a:pt x="3085" y="19536"/>
                      <a:pt x="2989" y="19728"/>
                    </a:cubicBezTo>
                    <a:cubicBezTo>
                      <a:pt x="2898" y="19922"/>
                      <a:pt x="2821" y="20072"/>
                      <a:pt x="2760" y="20179"/>
                    </a:cubicBezTo>
                    <a:cubicBezTo>
                      <a:pt x="2655" y="20388"/>
                      <a:pt x="2557" y="20575"/>
                      <a:pt x="2463" y="20741"/>
                    </a:cubicBezTo>
                    <a:cubicBezTo>
                      <a:pt x="2372" y="20908"/>
                      <a:pt x="2285" y="21055"/>
                      <a:pt x="2213" y="21182"/>
                    </a:cubicBezTo>
                    <a:cubicBezTo>
                      <a:pt x="2025" y="21461"/>
                      <a:pt x="1787" y="21599"/>
                      <a:pt x="1494" y="21599"/>
                    </a:cubicBezTo>
                    <a:lnTo>
                      <a:pt x="1450" y="21599"/>
                    </a:lnTo>
                    <a:cubicBezTo>
                      <a:pt x="1235" y="21583"/>
                      <a:pt x="1050" y="21526"/>
                      <a:pt x="895" y="21433"/>
                    </a:cubicBezTo>
                    <a:cubicBezTo>
                      <a:pt x="743" y="21334"/>
                      <a:pt x="617" y="21224"/>
                      <a:pt x="521" y="21097"/>
                    </a:cubicBezTo>
                    <a:cubicBezTo>
                      <a:pt x="425" y="20975"/>
                      <a:pt x="348" y="20846"/>
                      <a:pt x="292" y="20716"/>
                    </a:cubicBezTo>
                    <a:cubicBezTo>
                      <a:pt x="236" y="20586"/>
                      <a:pt x="198" y="20484"/>
                      <a:pt x="184" y="20408"/>
                    </a:cubicBezTo>
                    <a:cubicBezTo>
                      <a:pt x="-17" y="20077"/>
                      <a:pt x="-54" y="19724"/>
                      <a:pt x="74" y="19355"/>
                    </a:cubicBezTo>
                    <a:cubicBezTo>
                      <a:pt x="222" y="18877"/>
                      <a:pt x="430" y="18479"/>
                      <a:pt x="699" y="18152"/>
                    </a:cubicBezTo>
                    <a:cubicBezTo>
                      <a:pt x="970" y="17827"/>
                      <a:pt x="1235" y="17536"/>
                      <a:pt x="1494" y="17276"/>
                    </a:cubicBezTo>
                    <a:cubicBezTo>
                      <a:pt x="1712" y="17068"/>
                      <a:pt x="1901" y="16873"/>
                      <a:pt x="2061" y="16692"/>
                    </a:cubicBezTo>
                    <a:cubicBezTo>
                      <a:pt x="2222" y="16511"/>
                      <a:pt x="2325" y="16319"/>
                      <a:pt x="2367" y="16113"/>
                    </a:cubicBezTo>
                    <a:cubicBezTo>
                      <a:pt x="2383" y="16057"/>
                      <a:pt x="2383" y="16003"/>
                      <a:pt x="2367" y="15949"/>
                    </a:cubicBezTo>
                    <a:cubicBezTo>
                      <a:pt x="2353" y="15899"/>
                      <a:pt x="2318" y="15783"/>
                      <a:pt x="2257" y="15611"/>
                    </a:cubicBezTo>
                    <a:cubicBezTo>
                      <a:pt x="2213" y="15503"/>
                      <a:pt x="2168" y="15379"/>
                      <a:pt x="2128" y="15241"/>
                    </a:cubicBezTo>
                    <a:cubicBezTo>
                      <a:pt x="2086" y="15100"/>
                      <a:pt x="2051" y="14941"/>
                      <a:pt x="2021" y="14761"/>
                    </a:cubicBezTo>
                    <a:cubicBezTo>
                      <a:pt x="1836" y="13321"/>
                      <a:pt x="1883" y="11988"/>
                      <a:pt x="2166" y="10774"/>
                    </a:cubicBezTo>
                    <a:cubicBezTo>
                      <a:pt x="2449" y="9557"/>
                      <a:pt x="2898" y="8464"/>
                      <a:pt x="3509" y="7493"/>
                    </a:cubicBezTo>
                    <a:cubicBezTo>
                      <a:pt x="4122" y="6527"/>
                      <a:pt x="4852" y="5689"/>
                      <a:pt x="5694" y="4986"/>
                    </a:cubicBezTo>
                    <a:cubicBezTo>
                      <a:pt x="6539" y="4283"/>
                      <a:pt x="7416" y="3741"/>
                      <a:pt x="8326" y="3351"/>
                    </a:cubicBezTo>
                    <a:cubicBezTo>
                      <a:pt x="8939" y="3091"/>
                      <a:pt x="9611" y="2939"/>
                      <a:pt x="10336" y="2894"/>
                    </a:cubicBezTo>
                    <a:cubicBezTo>
                      <a:pt x="11066" y="2848"/>
                      <a:pt x="11826" y="2817"/>
                      <a:pt x="12617" y="2798"/>
                    </a:cubicBezTo>
                    <a:cubicBezTo>
                      <a:pt x="13073" y="2798"/>
                      <a:pt x="13546" y="2789"/>
                      <a:pt x="14037" y="2772"/>
                    </a:cubicBezTo>
                    <a:cubicBezTo>
                      <a:pt x="14531" y="2752"/>
                      <a:pt x="15008" y="2704"/>
                      <a:pt x="15469" y="2623"/>
                    </a:cubicBezTo>
                    <a:cubicBezTo>
                      <a:pt x="15926" y="2541"/>
                      <a:pt x="16351" y="2414"/>
                      <a:pt x="16740" y="2239"/>
                    </a:cubicBezTo>
                    <a:cubicBezTo>
                      <a:pt x="17128" y="2064"/>
                      <a:pt x="17446" y="1815"/>
                      <a:pt x="17692" y="1499"/>
                    </a:cubicBezTo>
                    <a:cubicBezTo>
                      <a:pt x="17839" y="1321"/>
                      <a:pt x="17984" y="1135"/>
                      <a:pt x="18125" y="948"/>
                    </a:cubicBezTo>
                    <a:cubicBezTo>
                      <a:pt x="18261" y="756"/>
                      <a:pt x="18403" y="595"/>
                      <a:pt x="18548" y="460"/>
                    </a:cubicBezTo>
                    <a:cubicBezTo>
                      <a:pt x="18696" y="324"/>
                      <a:pt x="18855" y="214"/>
                      <a:pt x="19028" y="129"/>
                    </a:cubicBezTo>
                    <a:cubicBezTo>
                      <a:pt x="19206" y="42"/>
                      <a:pt x="19423" y="0"/>
                      <a:pt x="19688" y="0"/>
                    </a:cubicBezTo>
                    <a:cubicBezTo>
                      <a:pt x="19856" y="0"/>
                      <a:pt x="20015" y="50"/>
                      <a:pt x="20163" y="155"/>
                    </a:cubicBezTo>
                    <a:cubicBezTo>
                      <a:pt x="20308" y="261"/>
                      <a:pt x="20418" y="400"/>
                      <a:pt x="20490" y="581"/>
                    </a:cubicBezTo>
                    <a:moveTo>
                      <a:pt x="15350" y="9977"/>
                    </a:moveTo>
                    <a:cubicBezTo>
                      <a:pt x="15596" y="10017"/>
                      <a:pt x="15811" y="9927"/>
                      <a:pt x="15993" y="9712"/>
                    </a:cubicBezTo>
                    <a:cubicBezTo>
                      <a:pt x="16178" y="9503"/>
                      <a:pt x="16276" y="9249"/>
                      <a:pt x="16291" y="8953"/>
                    </a:cubicBezTo>
                    <a:cubicBezTo>
                      <a:pt x="16305" y="8636"/>
                      <a:pt x="16230" y="8374"/>
                      <a:pt x="16064" y="8159"/>
                    </a:cubicBezTo>
                    <a:cubicBezTo>
                      <a:pt x="15893" y="7947"/>
                      <a:pt x="15680" y="7832"/>
                      <a:pt x="15418" y="7815"/>
                    </a:cubicBezTo>
                    <a:cubicBezTo>
                      <a:pt x="14321" y="7761"/>
                      <a:pt x="13284" y="7834"/>
                      <a:pt x="12315" y="8038"/>
                    </a:cubicBezTo>
                    <a:cubicBezTo>
                      <a:pt x="11344" y="8241"/>
                      <a:pt x="10425" y="8571"/>
                      <a:pt x="9550" y="9032"/>
                    </a:cubicBezTo>
                    <a:cubicBezTo>
                      <a:pt x="8673" y="9492"/>
                      <a:pt x="7842" y="10090"/>
                      <a:pt x="7046" y="10830"/>
                    </a:cubicBezTo>
                    <a:cubicBezTo>
                      <a:pt x="6249" y="11567"/>
                      <a:pt x="5479" y="12465"/>
                      <a:pt x="4732" y="13518"/>
                    </a:cubicBezTo>
                    <a:cubicBezTo>
                      <a:pt x="4562" y="13764"/>
                      <a:pt x="4482" y="14032"/>
                      <a:pt x="4496" y="14323"/>
                    </a:cubicBezTo>
                    <a:cubicBezTo>
                      <a:pt x="4510" y="14617"/>
                      <a:pt x="4620" y="14862"/>
                      <a:pt x="4821" y="15063"/>
                    </a:cubicBezTo>
                    <a:cubicBezTo>
                      <a:pt x="4971" y="15221"/>
                      <a:pt x="5163" y="15311"/>
                      <a:pt x="5392" y="15317"/>
                    </a:cubicBezTo>
                    <a:cubicBezTo>
                      <a:pt x="5668" y="15317"/>
                      <a:pt x="5900" y="15195"/>
                      <a:pt x="6087" y="14953"/>
                    </a:cubicBezTo>
                    <a:cubicBezTo>
                      <a:pt x="6759" y="14035"/>
                      <a:pt x="7435" y="13244"/>
                      <a:pt x="8116" y="12586"/>
                    </a:cubicBezTo>
                    <a:cubicBezTo>
                      <a:pt x="8794" y="11929"/>
                      <a:pt x="9510" y="11401"/>
                      <a:pt x="10259" y="11005"/>
                    </a:cubicBezTo>
                    <a:cubicBezTo>
                      <a:pt x="11010" y="10610"/>
                      <a:pt x="11801" y="10330"/>
                      <a:pt x="12636" y="10167"/>
                    </a:cubicBezTo>
                    <a:cubicBezTo>
                      <a:pt x="13467" y="10003"/>
                      <a:pt x="14372" y="9938"/>
                      <a:pt x="15350" y="997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/>
            </p:spPr>
            <p:txBody>
              <a:bodyPr lIns="101578" tIns="101578" rIns="101578" bIns="101578" anchor="ctr"/>
              <a:lstStyle/>
              <a:p>
                <a:pPr defTabSz="914195">
                  <a:defRPr/>
                </a:pPr>
                <a:endParaRPr lang="es-ES" sz="6600" dirty="0">
                  <a:solidFill>
                    <a:srgbClr val="44CEB9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Gill Sans" charset="0"/>
                  <a:cs typeface="Gill Sans" charset="0"/>
                  <a:sym typeface="Gill Sans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52895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animBg="1"/>
      <p:bldP spid="150" grpId="0" animBg="1"/>
      <p:bldP spid="116" grpId="0" animBg="1"/>
      <p:bldP spid="108" grpId="0" animBg="1"/>
      <p:bldP spid="104" grpId="0" animBg="1"/>
      <p:bldP spid="203" grpId="0"/>
      <p:bldP spid="204" grpId="0"/>
      <p:bldP spid="205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roup 75"/>
          <p:cNvGrpSpPr/>
          <p:nvPr/>
        </p:nvGrpSpPr>
        <p:grpSpPr>
          <a:xfrm>
            <a:off x="4713009" y="2385706"/>
            <a:ext cx="2795010" cy="2534592"/>
            <a:chOff x="1689018" y="2180367"/>
            <a:chExt cx="2189163" cy="1985193"/>
          </a:xfrm>
        </p:grpSpPr>
        <p:sp>
          <p:nvSpPr>
            <p:cNvPr id="77" name="Freeform 57"/>
            <p:cNvSpPr>
              <a:spLocks/>
            </p:cNvSpPr>
            <p:nvPr/>
          </p:nvSpPr>
          <p:spPr bwMode="auto">
            <a:xfrm>
              <a:off x="1689018" y="3508335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59"/>
            <p:cNvSpPr>
              <a:spLocks/>
            </p:cNvSpPr>
            <p:nvPr/>
          </p:nvSpPr>
          <p:spPr bwMode="auto">
            <a:xfrm>
              <a:off x="1719972" y="3508350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57"/>
            <p:cNvSpPr>
              <a:spLocks/>
            </p:cNvSpPr>
            <p:nvPr/>
          </p:nvSpPr>
          <p:spPr bwMode="auto">
            <a:xfrm>
              <a:off x="1689018" y="3242485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59"/>
            <p:cNvSpPr>
              <a:spLocks/>
            </p:cNvSpPr>
            <p:nvPr/>
          </p:nvSpPr>
          <p:spPr bwMode="auto">
            <a:xfrm>
              <a:off x="1719972" y="3242500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57"/>
            <p:cNvSpPr>
              <a:spLocks/>
            </p:cNvSpPr>
            <p:nvPr/>
          </p:nvSpPr>
          <p:spPr bwMode="auto">
            <a:xfrm>
              <a:off x="1689018" y="2970270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59"/>
            <p:cNvSpPr>
              <a:spLocks/>
            </p:cNvSpPr>
            <p:nvPr/>
          </p:nvSpPr>
          <p:spPr bwMode="auto">
            <a:xfrm>
              <a:off x="1719972" y="2970285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57"/>
            <p:cNvSpPr>
              <a:spLocks/>
            </p:cNvSpPr>
            <p:nvPr/>
          </p:nvSpPr>
          <p:spPr bwMode="auto">
            <a:xfrm>
              <a:off x="1689018" y="2698040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59"/>
            <p:cNvSpPr>
              <a:spLocks/>
            </p:cNvSpPr>
            <p:nvPr/>
          </p:nvSpPr>
          <p:spPr bwMode="auto">
            <a:xfrm>
              <a:off x="1719972" y="2698055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57"/>
            <p:cNvSpPr>
              <a:spLocks/>
            </p:cNvSpPr>
            <p:nvPr/>
          </p:nvSpPr>
          <p:spPr bwMode="auto">
            <a:xfrm>
              <a:off x="1689018" y="2457986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59"/>
            <p:cNvSpPr>
              <a:spLocks/>
            </p:cNvSpPr>
            <p:nvPr/>
          </p:nvSpPr>
          <p:spPr bwMode="auto">
            <a:xfrm>
              <a:off x="1719972" y="2458001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57"/>
            <p:cNvSpPr>
              <a:spLocks/>
            </p:cNvSpPr>
            <p:nvPr/>
          </p:nvSpPr>
          <p:spPr bwMode="auto">
            <a:xfrm>
              <a:off x="1689018" y="2180367"/>
              <a:ext cx="2189163" cy="657225"/>
            </a:xfrm>
            <a:custGeom>
              <a:avLst/>
              <a:gdLst>
                <a:gd name="T0" fmla="*/ 1035 w 1379"/>
                <a:gd name="T1" fmla="*/ 414 h 414"/>
                <a:gd name="T2" fmla="*/ 0 w 1379"/>
                <a:gd name="T3" fmla="*/ 414 h 414"/>
                <a:gd name="T4" fmla="*/ 344 w 1379"/>
                <a:gd name="T5" fmla="*/ 0 h 414"/>
                <a:gd name="T6" fmla="*/ 1379 w 1379"/>
                <a:gd name="T7" fmla="*/ 0 h 414"/>
                <a:gd name="T8" fmla="*/ 1035 w 1379"/>
                <a:gd name="T9" fmla="*/ 414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035" y="414"/>
                  </a:moveTo>
                  <a:lnTo>
                    <a:pt x="0" y="414"/>
                  </a:lnTo>
                  <a:lnTo>
                    <a:pt x="344" y="0"/>
                  </a:lnTo>
                  <a:lnTo>
                    <a:pt x="1379" y="0"/>
                  </a:lnTo>
                  <a:lnTo>
                    <a:pt x="1035" y="414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59"/>
            <p:cNvSpPr>
              <a:spLocks/>
            </p:cNvSpPr>
            <p:nvPr/>
          </p:nvSpPr>
          <p:spPr bwMode="auto">
            <a:xfrm>
              <a:off x="1719972" y="2180382"/>
              <a:ext cx="2103187" cy="631414"/>
            </a:xfrm>
            <a:custGeom>
              <a:avLst/>
              <a:gdLst>
                <a:gd name="T0" fmla="*/ 1379 w 1379"/>
                <a:gd name="T1" fmla="*/ 0 h 414"/>
                <a:gd name="T2" fmla="*/ 1379 w 1379"/>
                <a:gd name="T3" fmla="*/ 0 h 414"/>
                <a:gd name="T4" fmla="*/ 0 w 1379"/>
                <a:gd name="T5" fmla="*/ 414 h 414"/>
                <a:gd name="T6" fmla="*/ 1035 w 1379"/>
                <a:gd name="T7" fmla="*/ 414 h 414"/>
                <a:gd name="T8" fmla="*/ 1379 w 1379"/>
                <a:gd name="T9" fmla="*/ 0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9" h="414">
                  <a:moveTo>
                    <a:pt x="1379" y="0"/>
                  </a:moveTo>
                  <a:lnTo>
                    <a:pt x="1379" y="0"/>
                  </a:lnTo>
                  <a:lnTo>
                    <a:pt x="0" y="414"/>
                  </a:lnTo>
                  <a:lnTo>
                    <a:pt x="1035" y="414"/>
                  </a:lnTo>
                  <a:lnTo>
                    <a:pt x="1379" y="0"/>
                  </a:lnTo>
                  <a:close/>
                </a:path>
              </a:pathLst>
            </a:custGeom>
            <a:solidFill>
              <a:schemeClr val="bg1">
                <a:alpha val="48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404807" y="3389071"/>
            <a:ext cx="556538" cy="556683"/>
            <a:chOff x="3404807" y="3389071"/>
            <a:chExt cx="556538" cy="556683"/>
          </a:xfrm>
        </p:grpSpPr>
        <p:sp>
          <p:nvSpPr>
            <p:cNvPr id="89" name="Oval 88"/>
            <p:cNvSpPr/>
            <p:nvPr/>
          </p:nvSpPr>
          <p:spPr bwMode="auto">
            <a:xfrm>
              <a:off x="3404807" y="3389071"/>
              <a:ext cx="556538" cy="55668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sp>
          <p:nvSpPr>
            <p:cNvPr id="100" name="AutoShape 125"/>
            <p:cNvSpPr>
              <a:spLocks noChangeAspect="1"/>
            </p:cNvSpPr>
            <p:nvPr/>
          </p:nvSpPr>
          <p:spPr bwMode="auto">
            <a:xfrm>
              <a:off x="3529569" y="3518897"/>
              <a:ext cx="307013" cy="305865"/>
            </a:xfrm>
            <a:custGeom>
              <a:avLst/>
              <a:gdLst>
                <a:gd name="T0" fmla="+- 0 10797 26"/>
                <a:gd name="T1" fmla="*/ T0 w 21542"/>
                <a:gd name="T2" fmla="*/ 10800 h 21600"/>
                <a:gd name="T3" fmla="+- 0 10797 26"/>
                <a:gd name="T4" fmla="*/ T3 w 21542"/>
                <a:gd name="T5" fmla="*/ 10800 h 21600"/>
                <a:gd name="T6" fmla="+- 0 10797 26"/>
                <a:gd name="T7" fmla="*/ T6 w 21542"/>
                <a:gd name="T8" fmla="*/ 10800 h 21600"/>
                <a:gd name="T9" fmla="+- 0 10797 26"/>
                <a:gd name="T10" fmla="*/ T9 w 21542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826161" y="1946674"/>
            <a:ext cx="556538" cy="556683"/>
            <a:chOff x="7826161" y="1946674"/>
            <a:chExt cx="556538" cy="556683"/>
          </a:xfrm>
        </p:grpSpPr>
        <p:sp>
          <p:nvSpPr>
            <p:cNvPr id="104" name="Oval 103"/>
            <p:cNvSpPr/>
            <p:nvPr/>
          </p:nvSpPr>
          <p:spPr bwMode="auto">
            <a:xfrm flipH="1">
              <a:off x="7826161" y="1946674"/>
              <a:ext cx="556538" cy="55668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sp>
          <p:nvSpPr>
            <p:cNvPr id="111" name="AutoShape 84"/>
            <p:cNvSpPr>
              <a:spLocks noChangeAspect="1"/>
            </p:cNvSpPr>
            <p:nvPr/>
          </p:nvSpPr>
          <p:spPr bwMode="auto">
            <a:xfrm>
              <a:off x="7949454" y="2069377"/>
              <a:ext cx="309953" cy="311277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0792" y="0"/>
                  </a:moveTo>
                  <a:cubicBezTo>
                    <a:pt x="12101" y="0"/>
                    <a:pt x="13398" y="296"/>
                    <a:pt x="14685" y="897"/>
                  </a:cubicBezTo>
                  <a:cubicBezTo>
                    <a:pt x="15972" y="1496"/>
                    <a:pt x="17128" y="2309"/>
                    <a:pt x="18152" y="3337"/>
                  </a:cubicBezTo>
                  <a:cubicBezTo>
                    <a:pt x="19173" y="4365"/>
                    <a:pt x="20002" y="5565"/>
                    <a:pt x="20642" y="6941"/>
                  </a:cubicBezTo>
                  <a:cubicBezTo>
                    <a:pt x="21277" y="8313"/>
                    <a:pt x="21599" y="9784"/>
                    <a:pt x="21599" y="11354"/>
                  </a:cubicBezTo>
                  <a:cubicBezTo>
                    <a:pt x="21599" y="12995"/>
                    <a:pt x="21305" y="14571"/>
                    <a:pt x="20722" y="16085"/>
                  </a:cubicBezTo>
                  <a:lnTo>
                    <a:pt x="20416" y="16895"/>
                  </a:lnTo>
                  <a:lnTo>
                    <a:pt x="18455" y="17245"/>
                  </a:lnTo>
                  <a:cubicBezTo>
                    <a:pt x="18253" y="18183"/>
                    <a:pt x="17836" y="18965"/>
                    <a:pt x="17210" y="19589"/>
                  </a:cubicBezTo>
                  <a:cubicBezTo>
                    <a:pt x="16584" y="20207"/>
                    <a:pt x="15843" y="20521"/>
                    <a:pt x="14996" y="20521"/>
                  </a:cubicBezTo>
                  <a:lnTo>
                    <a:pt x="14996" y="21074"/>
                  </a:lnTo>
                  <a:cubicBezTo>
                    <a:pt x="14996" y="21218"/>
                    <a:pt x="14953" y="21343"/>
                    <a:pt x="14862" y="21447"/>
                  </a:cubicBezTo>
                  <a:cubicBezTo>
                    <a:pt x="14770" y="21549"/>
                    <a:pt x="14664" y="21599"/>
                    <a:pt x="14534" y="21599"/>
                  </a:cubicBezTo>
                  <a:lnTo>
                    <a:pt x="13633" y="21599"/>
                  </a:lnTo>
                  <a:cubicBezTo>
                    <a:pt x="13513" y="21599"/>
                    <a:pt x="13407" y="21549"/>
                    <a:pt x="13322" y="21447"/>
                  </a:cubicBezTo>
                  <a:cubicBezTo>
                    <a:pt x="13238" y="21343"/>
                    <a:pt x="13193" y="21218"/>
                    <a:pt x="13193" y="21074"/>
                  </a:cubicBezTo>
                  <a:lnTo>
                    <a:pt x="13193" y="11354"/>
                  </a:lnTo>
                  <a:cubicBezTo>
                    <a:pt x="13193" y="11210"/>
                    <a:pt x="13238" y="11081"/>
                    <a:pt x="13322" y="10970"/>
                  </a:cubicBezTo>
                  <a:cubicBezTo>
                    <a:pt x="13407" y="10857"/>
                    <a:pt x="13513" y="10798"/>
                    <a:pt x="13633" y="10798"/>
                  </a:cubicBezTo>
                  <a:lnTo>
                    <a:pt x="14534" y="10798"/>
                  </a:lnTo>
                  <a:cubicBezTo>
                    <a:pt x="14654" y="10798"/>
                    <a:pt x="14763" y="10857"/>
                    <a:pt x="14857" y="10970"/>
                  </a:cubicBezTo>
                  <a:cubicBezTo>
                    <a:pt x="14949" y="11081"/>
                    <a:pt x="14996" y="11210"/>
                    <a:pt x="14996" y="11354"/>
                  </a:cubicBezTo>
                  <a:lnTo>
                    <a:pt x="14996" y="11880"/>
                  </a:lnTo>
                  <a:cubicBezTo>
                    <a:pt x="15655" y="11880"/>
                    <a:pt x="16262" y="12077"/>
                    <a:pt x="16810" y="12476"/>
                  </a:cubicBezTo>
                  <a:cubicBezTo>
                    <a:pt x="17359" y="12874"/>
                    <a:pt x="17787" y="13396"/>
                    <a:pt x="18095" y="14046"/>
                  </a:cubicBezTo>
                  <a:lnTo>
                    <a:pt x="18533" y="13947"/>
                  </a:lnTo>
                  <a:cubicBezTo>
                    <a:pt x="18782" y="13136"/>
                    <a:pt x="18900" y="12272"/>
                    <a:pt x="18893" y="11354"/>
                  </a:cubicBezTo>
                  <a:cubicBezTo>
                    <a:pt x="18893" y="10228"/>
                    <a:pt x="18648" y="9177"/>
                    <a:pt x="18156" y="8194"/>
                  </a:cubicBezTo>
                  <a:cubicBezTo>
                    <a:pt x="17665" y="7220"/>
                    <a:pt x="17024" y="6362"/>
                    <a:pt x="16238" y="5622"/>
                  </a:cubicBezTo>
                  <a:cubicBezTo>
                    <a:pt x="15455" y="4882"/>
                    <a:pt x="14584" y="4300"/>
                    <a:pt x="13621" y="3877"/>
                  </a:cubicBezTo>
                  <a:cubicBezTo>
                    <a:pt x="12659" y="3456"/>
                    <a:pt x="11717" y="3241"/>
                    <a:pt x="10792" y="3241"/>
                  </a:cubicBezTo>
                  <a:cubicBezTo>
                    <a:pt x="9868" y="3241"/>
                    <a:pt x="8929" y="3456"/>
                    <a:pt x="7971" y="3877"/>
                  </a:cubicBezTo>
                  <a:cubicBezTo>
                    <a:pt x="7015" y="4300"/>
                    <a:pt x="6140" y="4879"/>
                    <a:pt x="5358" y="5608"/>
                  </a:cubicBezTo>
                  <a:cubicBezTo>
                    <a:pt x="4572" y="6336"/>
                    <a:pt x="3934" y="7198"/>
                    <a:pt x="3443" y="8183"/>
                  </a:cubicBezTo>
                  <a:cubicBezTo>
                    <a:pt x="2951" y="9171"/>
                    <a:pt x="2704" y="10219"/>
                    <a:pt x="2704" y="11329"/>
                  </a:cubicBezTo>
                  <a:cubicBezTo>
                    <a:pt x="2704" y="12267"/>
                    <a:pt x="2824" y="13136"/>
                    <a:pt x="3066" y="13947"/>
                  </a:cubicBezTo>
                  <a:lnTo>
                    <a:pt x="3504" y="14046"/>
                  </a:lnTo>
                  <a:cubicBezTo>
                    <a:pt x="3812" y="13396"/>
                    <a:pt x="4240" y="12874"/>
                    <a:pt x="4789" y="12476"/>
                  </a:cubicBezTo>
                  <a:cubicBezTo>
                    <a:pt x="5337" y="12077"/>
                    <a:pt x="5942" y="11880"/>
                    <a:pt x="6603" y="11880"/>
                  </a:cubicBezTo>
                  <a:lnTo>
                    <a:pt x="6603" y="11354"/>
                  </a:lnTo>
                  <a:cubicBezTo>
                    <a:pt x="6603" y="11210"/>
                    <a:pt x="6646" y="11081"/>
                    <a:pt x="6737" y="10970"/>
                  </a:cubicBezTo>
                  <a:cubicBezTo>
                    <a:pt x="6827" y="10857"/>
                    <a:pt x="6935" y="10798"/>
                    <a:pt x="7065" y="10798"/>
                  </a:cubicBezTo>
                  <a:lnTo>
                    <a:pt x="7966" y="10798"/>
                  </a:lnTo>
                  <a:cubicBezTo>
                    <a:pt x="8086" y="10798"/>
                    <a:pt x="8187" y="10857"/>
                    <a:pt x="8270" y="10970"/>
                  </a:cubicBezTo>
                  <a:cubicBezTo>
                    <a:pt x="8352" y="11081"/>
                    <a:pt x="8392" y="11210"/>
                    <a:pt x="8392" y="11354"/>
                  </a:cubicBezTo>
                  <a:lnTo>
                    <a:pt x="8392" y="21074"/>
                  </a:lnTo>
                  <a:cubicBezTo>
                    <a:pt x="8392" y="21218"/>
                    <a:pt x="8352" y="21343"/>
                    <a:pt x="8270" y="21447"/>
                  </a:cubicBezTo>
                  <a:cubicBezTo>
                    <a:pt x="8187" y="21549"/>
                    <a:pt x="8086" y="21599"/>
                    <a:pt x="7966" y="21599"/>
                  </a:cubicBezTo>
                  <a:lnTo>
                    <a:pt x="7065" y="21599"/>
                  </a:lnTo>
                  <a:cubicBezTo>
                    <a:pt x="6945" y="21599"/>
                    <a:pt x="6836" y="21549"/>
                    <a:pt x="6742" y="21447"/>
                  </a:cubicBezTo>
                  <a:cubicBezTo>
                    <a:pt x="6650" y="21343"/>
                    <a:pt x="6603" y="21218"/>
                    <a:pt x="6603" y="21074"/>
                  </a:cubicBezTo>
                  <a:lnTo>
                    <a:pt x="6603" y="20521"/>
                  </a:lnTo>
                  <a:cubicBezTo>
                    <a:pt x="6189" y="20521"/>
                    <a:pt x="5789" y="20436"/>
                    <a:pt x="5403" y="20270"/>
                  </a:cubicBezTo>
                  <a:cubicBezTo>
                    <a:pt x="5015" y="20103"/>
                    <a:pt x="4671" y="19877"/>
                    <a:pt x="4370" y="19589"/>
                  </a:cubicBezTo>
                  <a:cubicBezTo>
                    <a:pt x="4073" y="19298"/>
                    <a:pt x="3814" y="18956"/>
                    <a:pt x="3598" y="18558"/>
                  </a:cubicBezTo>
                  <a:cubicBezTo>
                    <a:pt x="3388" y="18163"/>
                    <a:pt x="3233" y="17725"/>
                    <a:pt x="3144" y="17245"/>
                  </a:cubicBezTo>
                  <a:lnTo>
                    <a:pt x="1172" y="16895"/>
                  </a:lnTo>
                  <a:lnTo>
                    <a:pt x="877" y="16085"/>
                  </a:lnTo>
                  <a:cubicBezTo>
                    <a:pt x="294" y="14571"/>
                    <a:pt x="0" y="12987"/>
                    <a:pt x="0" y="11326"/>
                  </a:cubicBezTo>
                  <a:cubicBezTo>
                    <a:pt x="0" y="9776"/>
                    <a:pt x="320" y="8310"/>
                    <a:pt x="957" y="6938"/>
                  </a:cubicBezTo>
                  <a:cubicBezTo>
                    <a:pt x="1595" y="5563"/>
                    <a:pt x="2426" y="4363"/>
                    <a:pt x="3447" y="3335"/>
                  </a:cubicBezTo>
                  <a:cubicBezTo>
                    <a:pt x="4469" y="2307"/>
                    <a:pt x="5622" y="1493"/>
                    <a:pt x="6909" y="895"/>
                  </a:cubicBezTo>
                  <a:cubicBezTo>
                    <a:pt x="8192" y="296"/>
                    <a:pt x="9486" y="0"/>
                    <a:pt x="10792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013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sp>
        <p:nvSpPr>
          <p:cNvPr id="3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What Market Need ?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2" name="Oval 4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5" name="Rounded Rectangle 4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176562" y="1808480"/>
            <a:ext cx="2511345" cy="919881"/>
            <a:chOff x="1159130" y="2021611"/>
            <a:chExt cx="2511345" cy="919881"/>
          </a:xfrm>
        </p:grpSpPr>
        <p:sp>
          <p:nvSpPr>
            <p:cNvPr id="52" name="TextBox 51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Analysis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66665" y="3241437"/>
            <a:ext cx="2511345" cy="919881"/>
            <a:chOff x="1159130" y="2021611"/>
            <a:chExt cx="2511345" cy="919881"/>
          </a:xfrm>
        </p:grpSpPr>
        <p:sp>
          <p:nvSpPr>
            <p:cNvPr id="55" name="TextBox 54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Costumer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1182708" y="4743816"/>
            <a:ext cx="2511345" cy="919881"/>
            <a:chOff x="1159130" y="2021611"/>
            <a:chExt cx="2511345" cy="919881"/>
          </a:xfrm>
        </p:grpSpPr>
        <p:sp>
          <p:nvSpPr>
            <p:cNvPr id="58" name="TextBox 57"/>
            <p:cNvSpPr txBox="1"/>
            <p:nvPr/>
          </p:nvSpPr>
          <p:spPr>
            <a:xfrm>
              <a:off x="1159130" y="2387494"/>
              <a:ext cx="251134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557481" y="2021611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Planning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8509832" y="1808480"/>
            <a:ext cx="2576783" cy="919881"/>
            <a:chOff x="8611449" y="3180140"/>
            <a:chExt cx="2576783" cy="919881"/>
          </a:xfrm>
        </p:grpSpPr>
        <p:sp>
          <p:nvSpPr>
            <p:cNvPr id="61" name="TextBox 60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Strategy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800117" y="3235639"/>
            <a:ext cx="2576783" cy="919881"/>
            <a:chOff x="8611449" y="3180140"/>
            <a:chExt cx="2576783" cy="919881"/>
          </a:xfrm>
        </p:grpSpPr>
        <p:sp>
          <p:nvSpPr>
            <p:cNvPr id="64" name="TextBox 63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Research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509833" y="4743816"/>
            <a:ext cx="2576783" cy="919881"/>
            <a:chOff x="8611449" y="3180140"/>
            <a:chExt cx="2576783" cy="919881"/>
          </a:xfrm>
        </p:grpSpPr>
        <p:sp>
          <p:nvSpPr>
            <p:cNvPr id="67" name="TextBox 66"/>
            <p:cNvSpPr txBox="1"/>
            <p:nvPr/>
          </p:nvSpPr>
          <p:spPr>
            <a:xfrm>
              <a:off x="8611449" y="3546023"/>
              <a:ext cx="2576783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8611451" y="3180140"/>
              <a:ext cx="2112993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Target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825713" y="1946674"/>
            <a:ext cx="556538" cy="556683"/>
            <a:chOff x="3825713" y="1946674"/>
            <a:chExt cx="556538" cy="556683"/>
          </a:xfrm>
        </p:grpSpPr>
        <p:sp>
          <p:nvSpPr>
            <p:cNvPr id="92" name="Oval 91"/>
            <p:cNvSpPr/>
            <p:nvPr/>
          </p:nvSpPr>
          <p:spPr bwMode="auto">
            <a:xfrm>
              <a:off x="3825713" y="1946674"/>
              <a:ext cx="556538" cy="556683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3939080" y="2033903"/>
              <a:ext cx="312536" cy="312536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70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1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101927" y="3389071"/>
            <a:ext cx="556538" cy="556683"/>
            <a:chOff x="8101927" y="3389071"/>
            <a:chExt cx="556538" cy="556683"/>
          </a:xfrm>
        </p:grpSpPr>
        <p:sp>
          <p:nvSpPr>
            <p:cNvPr id="101" name="Oval 100"/>
            <p:cNvSpPr/>
            <p:nvPr/>
          </p:nvSpPr>
          <p:spPr bwMode="auto">
            <a:xfrm flipH="1">
              <a:off x="8101927" y="3389071"/>
              <a:ext cx="556538" cy="55668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sp>
          <p:nvSpPr>
            <p:cNvPr id="74" name="Freeform 73"/>
            <p:cNvSpPr>
              <a:spLocks noChangeAspect="1" noChangeArrowheads="1"/>
            </p:cNvSpPr>
            <p:nvPr/>
          </p:nvSpPr>
          <p:spPr bwMode="auto">
            <a:xfrm>
              <a:off x="8257463" y="3520519"/>
              <a:ext cx="245465" cy="293785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7826160" y="4837168"/>
            <a:ext cx="556538" cy="556683"/>
            <a:chOff x="7826160" y="4837168"/>
            <a:chExt cx="556538" cy="556683"/>
          </a:xfrm>
        </p:grpSpPr>
        <p:sp>
          <p:nvSpPr>
            <p:cNvPr id="107" name="Oval 106"/>
            <p:cNvSpPr/>
            <p:nvPr/>
          </p:nvSpPr>
          <p:spPr bwMode="auto">
            <a:xfrm flipH="1">
              <a:off x="7826160" y="4837168"/>
              <a:ext cx="556538" cy="556683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sp>
          <p:nvSpPr>
            <p:cNvPr id="75" name="Shape 3659"/>
            <p:cNvSpPr/>
            <p:nvPr/>
          </p:nvSpPr>
          <p:spPr>
            <a:xfrm>
              <a:off x="7943126" y="4950636"/>
              <a:ext cx="339319" cy="31812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440" extrusionOk="0">
                  <a:moveTo>
                    <a:pt x="20097" y="14373"/>
                  </a:moveTo>
                  <a:lnTo>
                    <a:pt x="15990" y="12571"/>
                  </a:lnTo>
                  <a:lnTo>
                    <a:pt x="16463" y="14008"/>
                  </a:lnTo>
                  <a:cubicBezTo>
                    <a:pt x="16439" y="15532"/>
                    <a:pt x="13726" y="16745"/>
                    <a:pt x="10496" y="16745"/>
                  </a:cubicBezTo>
                  <a:cubicBezTo>
                    <a:pt x="7268" y="16745"/>
                    <a:pt x="4553" y="15532"/>
                    <a:pt x="4529" y="14008"/>
                  </a:cubicBezTo>
                  <a:lnTo>
                    <a:pt x="5002" y="12571"/>
                  </a:lnTo>
                  <a:lnTo>
                    <a:pt x="895" y="14373"/>
                  </a:lnTo>
                  <a:cubicBezTo>
                    <a:pt x="-255" y="14878"/>
                    <a:pt x="-304" y="15814"/>
                    <a:pt x="789" y="16451"/>
                  </a:cubicBezTo>
                  <a:lnTo>
                    <a:pt x="8511" y="20962"/>
                  </a:lnTo>
                  <a:cubicBezTo>
                    <a:pt x="9602" y="21600"/>
                    <a:pt x="11390" y="21600"/>
                    <a:pt x="12481" y="20962"/>
                  </a:cubicBezTo>
                  <a:lnTo>
                    <a:pt x="20205" y="16451"/>
                  </a:lnTo>
                  <a:cubicBezTo>
                    <a:pt x="21296" y="15814"/>
                    <a:pt x="21247" y="14878"/>
                    <a:pt x="20097" y="14373"/>
                  </a:cubicBezTo>
                  <a:close/>
                  <a:moveTo>
                    <a:pt x="10496" y="5209"/>
                  </a:moveTo>
                  <a:cubicBezTo>
                    <a:pt x="11724" y="5209"/>
                    <a:pt x="12866" y="4796"/>
                    <a:pt x="13199" y="4152"/>
                  </a:cubicBezTo>
                  <a:cubicBezTo>
                    <a:pt x="12739" y="2744"/>
                    <a:pt x="12343" y="1535"/>
                    <a:pt x="12094" y="773"/>
                  </a:cubicBezTo>
                  <a:cubicBezTo>
                    <a:pt x="11927" y="264"/>
                    <a:pt x="11175" y="0"/>
                    <a:pt x="10496" y="0"/>
                  </a:cubicBezTo>
                  <a:cubicBezTo>
                    <a:pt x="9817" y="0"/>
                    <a:pt x="9065" y="264"/>
                    <a:pt x="8898" y="773"/>
                  </a:cubicBezTo>
                  <a:cubicBezTo>
                    <a:pt x="8649" y="1535"/>
                    <a:pt x="8253" y="2744"/>
                    <a:pt x="7792" y="4152"/>
                  </a:cubicBezTo>
                  <a:cubicBezTo>
                    <a:pt x="8126" y="4796"/>
                    <a:pt x="9268" y="5209"/>
                    <a:pt x="10496" y="5209"/>
                  </a:cubicBezTo>
                  <a:close/>
                  <a:moveTo>
                    <a:pt x="10496" y="13197"/>
                  </a:moveTo>
                  <a:cubicBezTo>
                    <a:pt x="13109" y="13197"/>
                    <a:pt x="15296" y="12229"/>
                    <a:pt x="15429" y="10966"/>
                  </a:cubicBezTo>
                  <a:cubicBezTo>
                    <a:pt x="15041" y="9779"/>
                    <a:pt x="14617" y="8484"/>
                    <a:pt x="14201" y="7211"/>
                  </a:cubicBezTo>
                  <a:cubicBezTo>
                    <a:pt x="13911" y="8118"/>
                    <a:pt x="12316" y="8759"/>
                    <a:pt x="10496" y="8759"/>
                  </a:cubicBezTo>
                  <a:cubicBezTo>
                    <a:pt x="8678" y="8759"/>
                    <a:pt x="7081" y="8118"/>
                    <a:pt x="6791" y="7211"/>
                  </a:cubicBezTo>
                  <a:cubicBezTo>
                    <a:pt x="6375" y="8484"/>
                    <a:pt x="5951" y="9779"/>
                    <a:pt x="5563" y="10966"/>
                  </a:cubicBezTo>
                  <a:cubicBezTo>
                    <a:pt x="5696" y="12229"/>
                    <a:pt x="7883" y="13197"/>
                    <a:pt x="10496" y="1319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825722" y="4837168"/>
            <a:ext cx="556538" cy="556683"/>
            <a:chOff x="3825722" y="4837168"/>
            <a:chExt cx="556538" cy="556683"/>
          </a:xfrm>
        </p:grpSpPr>
        <p:sp>
          <p:nvSpPr>
            <p:cNvPr id="96" name="Oval 95"/>
            <p:cNvSpPr/>
            <p:nvPr/>
          </p:nvSpPr>
          <p:spPr bwMode="auto">
            <a:xfrm>
              <a:off x="3825722" y="4837168"/>
              <a:ext cx="556538" cy="55668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sz="900" dirty="0">
                <a:solidFill>
                  <a:schemeClr val="tx2"/>
                </a:solidFill>
              </a:endParaRPr>
            </a:p>
          </p:txBody>
        </p:sp>
        <p:grpSp>
          <p:nvGrpSpPr>
            <p:cNvPr id="90" name="Group 486"/>
            <p:cNvGrpSpPr>
              <a:grpSpLocks/>
            </p:cNvGrpSpPr>
            <p:nvPr/>
          </p:nvGrpSpPr>
          <p:grpSpPr bwMode="auto">
            <a:xfrm>
              <a:off x="3976250" y="4983027"/>
              <a:ext cx="294840" cy="253342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91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93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65854328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Perspective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7" name="Oval 4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69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0" name="Rounded Rectangle 4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8035545" y="3370040"/>
            <a:ext cx="2391156" cy="893271"/>
            <a:chOff x="8355954" y="2190380"/>
            <a:chExt cx="2391156" cy="893271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8355954" y="219038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Esteem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8431422" y="2529653"/>
              <a:ext cx="231568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adipircing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imanperun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3" name="Rectangle 62"/>
          <p:cNvSpPr/>
          <p:nvPr/>
        </p:nvSpPr>
        <p:spPr>
          <a:xfrm flipV="1">
            <a:off x="7467266" y="3634813"/>
            <a:ext cx="444713" cy="444713"/>
          </a:xfrm>
          <a:prstGeom prst="rect">
            <a:avLst/>
          </a:prstGeom>
          <a:solidFill>
            <a:schemeClr val="accent3">
              <a:lumMod val="75000"/>
            </a:schemeClr>
          </a:solidFill>
          <a:ln w="28575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grpSp>
        <p:nvGrpSpPr>
          <p:cNvPr id="65" name="Group 64"/>
          <p:cNvGrpSpPr/>
          <p:nvPr/>
        </p:nvGrpSpPr>
        <p:grpSpPr>
          <a:xfrm>
            <a:off x="8035545" y="4711234"/>
            <a:ext cx="2391155" cy="893271"/>
            <a:chOff x="8355954" y="2190380"/>
            <a:chExt cx="2391155" cy="893271"/>
          </a:xfrm>
        </p:grpSpPr>
        <p:sp>
          <p:nvSpPr>
            <p:cNvPr id="67" name="Text Placeholder 2"/>
            <p:cNvSpPr txBox="1">
              <a:spLocks/>
            </p:cNvSpPr>
            <p:nvPr/>
          </p:nvSpPr>
          <p:spPr>
            <a:xfrm>
              <a:off x="8355954" y="219038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Love &amp; Belonging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8431421" y="2529653"/>
              <a:ext cx="231568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adipircing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imanperun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 flipV="1">
            <a:off x="7467266" y="4976007"/>
            <a:ext cx="444713" cy="444713"/>
          </a:xfrm>
          <a:prstGeom prst="rect">
            <a:avLst/>
          </a:prstGeom>
          <a:solidFill>
            <a:schemeClr val="accent3"/>
          </a:solidFill>
          <a:ln w="28575">
            <a:solidFill>
              <a:schemeClr val="accent3">
                <a:lumMod val="40000"/>
                <a:lumOff val="6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grpSp>
        <p:nvGrpSpPr>
          <p:cNvPr id="70" name="Group 69"/>
          <p:cNvGrpSpPr/>
          <p:nvPr/>
        </p:nvGrpSpPr>
        <p:grpSpPr>
          <a:xfrm>
            <a:off x="8035545" y="2006161"/>
            <a:ext cx="2391155" cy="893271"/>
            <a:chOff x="8355954" y="2190380"/>
            <a:chExt cx="2391155" cy="893271"/>
          </a:xfrm>
        </p:grpSpPr>
        <p:sp>
          <p:nvSpPr>
            <p:cNvPr id="72" name="Text Placeholder 2"/>
            <p:cNvSpPr txBox="1">
              <a:spLocks/>
            </p:cNvSpPr>
            <p:nvPr/>
          </p:nvSpPr>
          <p:spPr>
            <a:xfrm>
              <a:off x="8355954" y="2190380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l" defTabSz="800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sz="1600" b="1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Phisiological</a:t>
              </a:r>
              <a:endParaRPr lang="id-ID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431421" y="2529653"/>
              <a:ext cx="231568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adipircing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imanperun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elaoreet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1" name="Rectangle 70"/>
          <p:cNvSpPr/>
          <p:nvPr/>
        </p:nvSpPr>
        <p:spPr>
          <a:xfrm flipV="1">
            <a:off x="7467266" y="2270934"/>
            <a:ext cx="444713" cy="444713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8575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dirty="0"/>
          </a:p>
        </p:txBody>
      </p:sp>
      <p:grpSp>
        <p:nvGrpSpPr>
          <p:cNvPr id="2" name="Group 1"/>
          <p:cNvGrpSpPr/>
          <p:nvPr/>
        </p:nvGrpSpPr>
        <p:grpSpPr>
          <a:xfrm>
            <a:off x="2450516" y="1931867"/>
            <a:ext cx="3373309" cy="3810026"/>
            <a:chOff x="2450516" y="1931867"/>
            <a:chExt cx="3373309" cy="3810026"/>
          </a:xfrm>
        </p:grpSpPr>
        <p:grpSp>
          <p:nvGrpSpPr>
            <p:cNvPr id="19" name="Group 18"/>
            <p:cNvGrpSpPr/>
            <p:nvPr/>
          </p:nvGrpSpPr>
          <p:grpSpPr>
            <a:xfrm>
              <a:off x="2450516" y="1931867"/>
              <a:ext cx="3373309" cy="3810026"/>
              <a:chOff x="2000574" y="1931867"/>
              <a:chExt cx="3373309" cy="3810026"/>
            </a:xfrm>
          </p:grpSpPr>
          <p:grpSp>
            <p:nvGrpSpPr>
              <p:cNvPr id="20" name="组合 30"/>
              <p:cNvGrpSpPr/>
              <p:nvPr/>
            </p:nvGrpSpPr>
            <p:grpSpPr>
              <a:xfrm rot="14400000" flipH="1">
                <a:off x="3360988" y="1414272"/>
                <a:ext cx="1125388" cy="2160578"/>
                <a:chOff x="3248126" y="2095041"/>
                <a:chExt cx="720362" cy="1363432"/>
              </a:xfrm>
              <a:solidFill>
                <a:srgbClr val="16A085"/>
              </a:solidFill>
            </p:grpSpPr>
            <p:sp>
              <p:nvSpPr>
                <p:cNvPr id="40" name="梯形 31"/>
                <p:cNvSpPr/>
                <p:nvPr/>
              </p:nvSpPr>
              <p:spPr>
                <a:xfrm rot="3600000">
                  <a:off x="3638891" y="2374089"/>
                  <a:ext cx="549314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1" name="梯形 32"/>
                <p:cNvSpPr/>
                <p:nvPr/>
              </p:nvSpPr>
              <p:spPr>
                <a:xfrm rot="3600000">
                  <a:off x="2958480" y="2596801"/>
                  <a:ext cx="1114324" cy="120468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2" name="梯形 33"/>
                <p:cNvSpPr/>
                <p:nvPr/>
              </p:nvSpPr>
              <p:spPr>
                <a:xfrm rot="3600000">
                  <a:off x="3319257" y="2489735"/>
                  <a:ext cx="784526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43" name="梯形 34"/>
                <p:cNvSpPr/>
                <p:nvPr/>
              </p:nvSpPr>
              <p:spPr>
                <a:xfrm rot="3600000">
                  <a:off x="2629041" y="2714126"/>
                  <a:ext cx="1363432" cy="125262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1" name="组合 25"/>
              <p:cNvGrpSpPr/>
              <p:nvPr/>
            </p:nvGrpSpPr>
            <p:grpSpPr>
              <a:xfrm flipH="1">
                <a:off x="4156052" y="3611868"/>
                <a:ext cx="1141531" cy="2130025"/>
                <a:chOff x="3248126" y="2095041"/>
                <a:chExt cx="720362" cy="1363432"/>
              </a:xfrm>
              <a:solidFill>
                <a:srgbClr val="297F9D"/>
              </a:solidFill>
            </p:grpSpPr>
            <p:sp>
              <p:nvSpPr>
                <p:cNvPr id="36" name="梯形 26"/>
                <p:cNvSpPr/>
                <p:nvPr/>
              </p:nvSpPr>
              <p:spPr>
                <a:xfrm rot="3600000">
                  <a:off x="3638891" y="2374089"/>
                  <a:ext cx="549314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7" name="梯形 27"/>
                <p:cNvSpPr/>
                <p:nvPr/>
              </p:nvSpPr>
              <p:spPr>
                <a:xfrm rot="3600000">
                  <a:off x="2958480" y="2596801"/>
                  <a:ext cx="1114324" cy="120468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8" name="梯形 28"/>
                <p:cNvSpPr/>
                <p:nvPr/>
              </p:nvSpPr>
              <p:spPr>
                <a:xfrm rot="3600000">
                  <a:off x="3319257" y="2489735"/>
                  <a:ext cx="784526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9" name="梯形 29"/>
                <p:cNvSpPr/>
                <p:nvPr/>
              </p:nvSpPr>
              <p:spPr>
                <a:xfrm rot="3600000">
                  <a:off x="2629041" y="2714126"/>
                  <a:ext cx="1363432" cy="125262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grpSp>
            <p:nvGrpSpPr>
              <p:cNvPr id="22" name="组合 24"/>
              <p:cNvGrpSpPr/>
              <p:nvPr/>
            </p:nvGrpSpPr>
            <p:grpSpPr>
              <a:xfrm>
                <a:off x="2074222" y="3605457"/>
                <a:ext cx="1141531" cy="2130025"/>
                <a:chOff x="3248126" y="2095041"/>
                <a:chExt cx="720362" cy="1363432"/>
              </a:xfrm>
              <a:solidFill>
                <a:srgbClr val="F49D15"/>
              </a:solidFill>
            </p:grpSpPr>
            <p:sp>
              <p:nvSpPr>
                <p:cNvPr id="32" name="梯形 23"/>
                <p:cNvSpPr/>
                <p:nvPr/>
              </p:nvSpPr>
              <p:spPr>
                <a:xfrm rot="3600000">
                  <a:off x="3638891" y="2374089"/>
                  <a:ext cx="549314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3" name="梯形 21"/>
                <p:cNvSpPr/>
                <p:nvPr/>
              </p:nvSpPr>
              <p:spPr>
                <a:xfrm rot="3600000">
                  <a:off x="2958480" y="2596801"/>
                  <a:ext cx="1114324" cy="120468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4" name="梯形 22"/>
                <p:cNvSpPr/>
                <p:nvPr/>
              </p:nvSpPr>
              <p:spPr>
                <a:xfrm rot="3600000">
                  <a:off x="3319257" y="2489735"/>
                  <a:ext cx="784526" cy="109881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  <p:sp>
              <p:nvSpPr>
                <p:cNvPr id="35" name="梯形 20"/>
                <p:cNvSpPr/>
                <p:nvPr/>
              </p:nvSpPr>
              <p:spPr>
                <a:xfrm rot="3600000">
                  <a:off x="2629041" y="2714126"/>
                  <a:ext cx="1363432" cy="125262"/>
                </a:xfrm>
                <a:prstGeom prst="trapezoid">
                  <a:avLst>
                    <a:gd name="adj" fmla="val 56545"/>
                  </a:avLst>
                </a:pr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/>
                </a:p>
              </p:txBody>
            </p:sp>
          </p:grpSp>
          <p:sp>
            <p:nvSpPr>
              <p:cNvPr id="30" name="梯形 17"/>
              <p:cNvSpPr/>
              <p:nvPr/>
            </p:nvSpPr>
            <p:spPr>
              <a:xfrm rot="7200000">
                <a:off x="1624721" y="2569225"/>
                <a:ext cx="2049783" cy="1298077"/>
              </a:xfrm>
              <a:prstGeom prst="trapezoid">
                <a:avLst>
                  <a:gd name="adj" fmla="val 56545"/>
                </a:avLst>
              </a:prstGeom>
              <a:solidFill>
                <a:schemeClr val="accent3">
                  <a:lumMod val="50000"/>
                </a:schemeClr>
              </a:solidFill>
              <a:ln>
                <a:solidFill>
                  <a:schemeClr val="bg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8" name="梯形 15"/>
              <p:cNvSpPr/>
              <p:nvPr/>
            </p:nvSpPr>
            <p:spPr>
              <a:xfrm rot="3600000" flipV="1">
                <a:off x="3699953" y="2569224"/>
                <a:ext cx="2049783" cy="1298077"/>
              </a:xfrm>
              <a:prstGeom prst="trapezoid">
                <a:avLst>
                  <a:gd name="adj" fmla="val 56545"/>
                </a:avLst>
              </a:prstGeom>
              <a:solidFill>
                <a:schemeClr val="accent3">
                  <a:lumMod val="75000"/>
                </a:schemeClr>
              </a:solidFill>
              <a:ln>
                <a:solidFill>
                  <a:schemeClr val="bg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  <p:sp>
            <p:nvSpPr>
              <p:cNvPr id="26" name="梯形 9"/>
              <p:cNvSpPr/>
              <p:nvPr/>
            </p:nvSpPr>
            <p:spPr>
              <a:xfrm>
                <a:off x="2647639" y="4350193"/>
                <a:ext cx="2079187" cy="1279719"/>
              </a:xfrm>
              <a:prstGeom prst="trapezoid">
                <a:avLst>
                  <a:gd name="adj" fmla="val 56545"/>
                </a:avLst>
              </a:prstGeom>
              <a:solidFill>
                <a:schemeClr val="accent3"/>
              </a:solidFill>
              <a:ln>
                <a:solidFill>
                  <a:schemeClr val="bg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56" name="AutoShape 91"/>
            <p:cNvSpPr>
              <a:spLocks noChangeAspect="1"/>
            </p:cNvSpPr>
            <p:nvPr/>
          </p:nvSpPr>
          <p:spPr bwMode="auto">
            <a:xfrm>
              <a:off x="3884537" y="4770120"/>
              <a:ext cx="427834" cy="470739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  <p:grpSp>
          <p:nvGrpSpPr>
            <p:cNvPr id="57" name="Group 56"/>
            <p:cNvGrpSpPr/>
            <p:nvPr/>
          </p:nvGrpSpPr>
          <p:grpSpPr>
            <a:xfrm>
              <a:off x="4905172" y="2894912"/>
              <a:ext cx="549006" cy="549006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58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2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4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5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6" name="Group 447"/>
            <p:cNvGrpSpPr>
              <a:grpSpLocks/>
            </p:cNvGrpSpPr>
            <p:nvPr/>
          </p:nvGrpSpPr>
          <p:grpSpPr bwMode="auto">
            <a:xfrm>
              <a:off x="2820829" y="2997131"/>
              <a:ext cx="482779" cy="482779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77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8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9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80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19124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5" grpId="0"/>
      <p:bldP spid="63" grpId="0" animBg="1"/>
      <p:bldP spid="66" grpId="0" animBg="1"/>
      <p:bldP spid="7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9" name="Elbow Connector 18"/>
          <p:cNvCxnSpPr/>
          <p:nvPr/>
        </p:nvCxnSpPr>
        <p:spPr>
          <a:xfrm rot="10800000" flipV="1">
            <a:off x="4433423" y="2476720"/>
            <a:ext cx="866412" cy="727061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Elbow Connector 19"/>
          <p:cNvCxnSpPr>
            <a:stCxn id="7" idx="1"/>
          </p:cNvCxnSpPr>
          <p:nvPr/>
        </p:nvCxnSpPr>
        <p:spPr>
          <a:xfrm rot="10800000">
            <a:off x="4443713" y="3593105"/>
            <a:ext cx="877146" cy="722484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lbow Connector 20"/>
          <p:cNvCxnSpPr>
            <a:stCxn id="5" idx="1"/>
            <a:endCxn id="9" idx="3"/>
          </p:cNvCxnSpPr>
          <p:nvPr/>
        </p:nvCxnSpPr>
        <p:spPr>
          <a:xfrm rot="10800000" flipV="1">
            <a:off x="4443710" y="3386791"/>
            <a:ext cx="877149" cy="4578"/>
          </a:xfrm>
          <a:prstGeom prst="bentConnector3">
            <a:avLst>
              <a:gd name="adj1" fmla="val 50000"/>
            </a:avLst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Group 3"/>
          <p:cNvGrpSpPr/>
          <p:nvPr/>
        </p:nvGrpSpPr>
        <p:grpSpPr>
          <a:xfrm>
            <a:off x="7339659" y="2115951"/>
            <a:ext cx="877740" cy="681484"/>
            <a:chOff x="7339659" y="2115951"/>
            <a:chExt cx="877740" cy="681484"/>
          </a:xfrm>
        </p:grpSpPr>
        <p:cxnSp>
          <p:nvCxnSpPr>
            <p:cNvPr id="22" name="Elbow Connector 21"/>
            <p:cNvCxnSpPr>
              <a:stCxn id="11" idx="1"/>
              <a:endCxn id="3" idx="3"/>
            </p:cNvCxnSpPr>
            <p:nvPr/>
          </p:nvCxnSpPr>
          <p:spPr>
            <a:xfrm rot="10800000" flipV="1">
              <a:off x="7339659" y="2115951"/>
              <a:ext cx="877740" cy="342046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Elbow Connector 22"/>
            <p:cNvCxnSpPr>
              <a:stCxn id="13" idx="1"/>
              <a:endCxn id="3" idx="3"/>
            </p:cNvCxnSpPr>
            <p:nvPr/>
          </p:nvCxnSpPr>
          <p:spPr>
            <a:xfrm rot="10800000">
              <a:off x="7339659" y="2457999"/>
              <a:ext cx="877740" cy="339436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7339659" y="3958965"/>
            <a:ext cx="877740" cy="681484"/>
            <a:chOff x="7339659" y="3958965"/>
            <a:chExt cx="877740" cy="681484"/>
          </a:xfrm>
        </p:grpSpPr>
        <p:cxnSp>
          <p:nvCxnSpPr>
            <p:cNvPr id="24" name="Elbow Connector 23"/>
            <p:cNvCxnSpPr>
              <a:stCxn id="15" idx="1"/>
              <a:endCxn id="7" idx="3"/>
            </p:cNvCxnSpPr>
            <p:nvPr/>
          </p:nvCxnSpPr>
          <p:spPr>
            <a:xfrm rot="10800000" flipV="1">
              <a:off x="7339659" y="3958965"/>
              <a:ext cx="877740" cy="356623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lbow Connector 24"/>
            <p:cNvCxnSpPr>
              <a:stCxn id="17" idx="1"/>
              <a:endCxn id="7" idx="3"/>
            </p:cNvCxnSpPr>
            <p:nvPr/>
          </p:nvCxnSpPr>
          <p:spPr>
            <a:xfrm rot="10800000">
              <a:off x="7339659" y="4315589"/>
              <a:ext cx="877740" cy="324860"/>
            </a:xfrm>
            <a:prstGeom prst="bentConnector3">
              <a:avLst>
                <a:gd name="adj1" fmla="val 50000"/>
              </a:avLst>
            </a:prstGeom>
            <a:ln w="19050">
              <a:solidFill>
                <a:schemeClr val="bg1">
                  <a:lumMod val="65000"/>
                </a:schemeClr>
              </a:solidFill>
              <a:prstDash val="sysDot"/>
              <a:headEnd type="oval" w="med" len="med"/>
              <a:tailEnd type="oval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Structure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1519519" y="5151923"/>
            <a:ext cx="91440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Lorem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quosam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denimaopstebus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yakamare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santtebus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dono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pakama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400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dalaman</a:t>
            </a:r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.</a:t>
            </a:r>
            <a:endParaRPr lang="id-ID" sz="14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2" name="Oval 3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6" name="Rounded Rectangle 3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8217399" y="1805111"/>
            <a:ext cx="2018801" cy="563201"/>
            <a:chOff x="8217399" y="1805111"/>
            <a:chExt cx="2018801" cy="563201"/>
          </a:xfrm>
        </p:grpSpPr>
        <p:sp>
          <p:nvSpPr>
            <p:cNvPr id="11" name="Rounded Rectangle 10"/>
            <p:cNvSpPr/>
            <p:nvPr/>
          </p:nvSpPr>
          <p:spPr>
            <a:xfrm>
              <a:off x="8217399" y="1890914"/>
              <a:ext cx="2018801" cy="450076"/>
            </a:xfrm>
            <a:prstGeom prst="roundRect">
              <a:avLst>
                <a:gd name="adj" fmla="val 726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8358247" y="1805111"/>
              <a:ext cx="1743075" cy="563201"/>
              <a:chOff x="2463840" y="3086111"/>
              <a:chExt cx="1743075" cy="563201"/>
            </a:xfrm>
          </p:grpSpPr>
          <p:sp>
            <p:nvSpPr>
              <p:cNvPr id="47" name="TextBox 46"/>
              <p:cNvSpPr txBox="1"/>
              <p:nvPr/>
            </p:nvSpPr>
            <p:spPr>
              <a:xfrm>
                <a:off x="2796544" y="3086111"/>
                <a:ext cx="1083823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4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Matt Jason</a:t>
                </a:r>
                <a:endParaRPr lang="en-US" sz="14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48" name="TextBox 47"/>
              <p:cNvSpPr txBox="1"/>
              <p:nvPr/>
            </p:nvSpPr>
            <p:spPr>
              <a:xfrm>
                <a:off x="2463840" y="3303063"/>
                <a:ext cx="1743075" cy="34624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Designer</a:t>
                </a:r>
                <a:endParaRPr lang="en-US" sz="11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5320858" y="2096245"/>
            <a:ext cx="2018801" cy="679662"/>
            <a:chOff x="5320858" y="2096245"/>
            <a:chExt cx="2018801" cy="679662"/>
          </a:xfrm>
        </p:grpSpPr>
        <p:sp>
          <p:nvSpPr>
            <p:cNvPr id="3" name="Rounded Rectangle 2"/>
            <p:cNvSpPr/>
            <p:nvPr/>
          </p:nvSpPr>
          <p:spPr>
            <a:xfrm>
              <a:off x="5320858" y="2140088"/>
              <a:ext cx="2018801" cy="635819"/>
            </a:xfrm>
            <a:prstGeom prst="roundRect">
              <a:avLst>
                <a:gd name="adj" fmla="val 726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5466273" y="2096245"/>
              <a:ext cx="1743075" cy="641418"/>
              <a:chOff x="2463840" y="3086111"/>
              <a:chExt cx="1743075" cy="641418"/>
            </a:xfrm>
          </p:grpSpPr>
          <p:sp>
            <p:nvSpPr>
              <p:cNvPr id="50" name="TextBox 49"/>
              <p:cNvSpPr txBox="1"/>
              <p:nvPr/>
            </p:nvSpPr>
            <p:spPr>
              <a:xfrm>
                <a:off x="2746595" y="3086111"/>
                <a:ext cx="118372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i="1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Dewita</a:t>
                </a:r>
                <a:r>
                  <a:rPr lang="en-US" sz="16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 </a:t>
                </a:r>
                <a:r>
                  <a:rPr lang="en-US" sz="1600" b="1" i="1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Rin</a:t>
                </a:r>
                <a:endParaRPr lang="en-US" sz="16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463840" y="3358197"/>
                <a:ext cx="1743075" cy="3693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200" dirty="0" err="1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Asistant</a:t>
                </a:r>
                <a:r>
                  <a:rPr lang="en-US" sz="12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 Manager</a:t>
                </a:r>
                <a:endParaRPr lang="en-US" sz="12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0" name="Group 69"/>
          <p:cNvGrpSpPr/>
          <p:nvPr/>
        </p:nvGrpSpPr>
        <p:grpSpPr>
          <a:xfrm>
            <a:off x="5320858" y="3028961"/>
            <a:ext cx="2018801" cy="675741"/>
            <a:chOff x="5320858" y="3028961"/>
            <a:chExt cx="2018801" cy="675741"/>
          </a:xfrm>
        </p:grpSpPr>
        <p:sp>
          <p:nvSpPr>
            <p:cNvPr id="5" name="Rounded Rectangle 4"/>
            <p:cNvSpPr/>
            <p:nvPr/>
          </p:nvSpPr>
          <p:spPr>
            <a:xfrm>
              <a:off x="5320858" y="3068883"/>
              <a:ext cx="2018801" cy="635819"/>
            </a:xfrm>
            <a:prstGeom prst="roundRect">
              <a:avLst>
                <a:gd name="adj" fmla="val 726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5466273" y="3028961"/>
              <a:ext cx="1743075" cy="641418"/>
              <a:chOff x="2463840" y="3086111"/>
              <a:chExt cx="1743075" cy="641418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2639417" y="3086111"/>
                <a:ext cx="1398075" cy="4194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Darren </a:t>
                </a:r>
                <a:r>
                  <a:rPr lang="en-US" sz="1600" b="1" i="1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Loras</a:t>
                </a:r>
                <a:endParaRPr lang="en-US" sz="16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54" name="TextBox 53"/>
              <p:cNvSpPr txBox="1"/>
              <p:nvPr/>
            </p:nvSpPr>
            <p:spPr>
              <a:xfrm>
                <a:off x="2463840" y="3358197"/>
                <a:ext cx="1743075" cy="3693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2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Senior Executive</a:t>
                </a:r>
                <a:endParaRPr lang="en-US" sz="12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28" name="Group 27"/>
          <p:cNvGrpSpPr/>
          <p:nvPr/>
        </p:nvGrpSpPr>
        <p:grpSpPr>
          <a:xfrm>
            <a:off x="5320858" y="3962695"/>
            <a:ext cx="2018801" cy="670801"/>
            <a:chOff x="5320858" y="3962695"/>
            <a:chExt cx="2018801" cy="670801"/>
          </a:xfrm>
        </p:grpSpPr>
        <p:sp>
          <p:nvSpPr>
            <p:cNvPr id="7" name="Rounded Rectangle 6"/>
            <p:cNvSpPr/>
            <p:nvPr/>
          </p:nvSpPr>
          <p:spPr>
            <a:xfrm>
              <a:off x="5320858" y="3997677"/>
              <a:ext cx="2018801" cy="635819"/>
            </a:xfrm>
            <a:prstGeom prst="roundRect">
              <a:avLst>
                <a:gd name="adj" fmla="val 7260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55" name="Group 54"/>
            <p:cNvGrpSpPr/>
            <p:nvPr/>
          </p:nvGrpSpPr>
          <p:grpSpPr>
            <a:xfrm>
              <a:off x="5466273" y="3962695"/>
              <a:ext cx="1743075" cy="641418"/>
              <a:chOff x="2463840" y="3086111"/>
              <a:chExt cx="1743075" cy="641418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2652402" y="3086111"/>
                <a:ext cx="1372107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Nathan Jude</a:t>
                </a:r>
                <a:endParaRPr lang="en-US" sz="16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2463840" y="3358197"/>
                <a:ext cx="1743075" cy="3693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2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Deputy Manager</a:t>
                </a:r>
                <a:endParaRPr lang="en-US" sz="12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1986040" y="2998416"/>
            <a:ext cx="2457670" cy="785907"/>
            <a:chOff x="1986040" y="2998416"/>
            <a:chExt cx="2457670" cy="785907"/>
          </a:xfrm>
        </p:grpSpPr>
        <p:sp>
          <p:nvSpPr>
            <p:cNvPr id="9" name="Rounded Rectangle 8"/>
            <p:cNvSpPr/>
            <p:nvPr/>
          </p:nvSpPr>
          <p:spPr>
            <a:xfrm>
              <a:off x="1986040" y="2998416"/>
              <a:ext cx="2457670" cy="785907"/>
            </a:xfrm>
            <a:prstGeom prst="roundRect">
              <a:avLst>
                <a:gd name="adj" fmla="val 7260"/>
              </a:avLst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2360164" y="3047203"/>
              <a:ext cx="1743075" cy="641418"/>
              <a:chOff x="2463840" y="3086111"/>
              <a:chExt cx="1743075" cy="641418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2553626" y="3086111"/>
                <a:ext cx="156966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Johanna Miller</a:t>
                </a:r>
                <a:endParaRPr lang="en-US" sz="16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0" name="TextBox 59"/>
              <p:cNvSpPr txBox="1"/>
              <p:nvPr/>
            </p:nvSpPr>
            <p:spPr>
              <a:xfrm>
                <a:off x="2463840" y="3358197"/>
                <a:ext cx="1743075" cy="369332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2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Director</a:t>
                </a:r>
                <a:endParaRPr lang="en-US" sz="12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8217399" y="2488571"/>
            <a:ext cx="2018801" cy="563201"/>
            <a:chOff x="8217399" y="2488571"/>
            <a:chExt cx="2018801" cy="563201"/>
          </a:xfrm>
        </p:grpSpPr>
        <p:sp>
          <p:nvSpPr>
            <p:cNvPr id="13" name="Rounded Rectangle 12"/>
            <p:cNvSpPr/>
            <p:nvPr/>
          </p:nvSpPr>
          <p:spPr>
            <a:xfrm>
              <a:off x="8217399" y="2572399"/>
              <a:ext cx="2018801" cy="450077"/>
            </a:xfrm>
            <a:prstGeom prst="roundRect">
              <a:avLst>
                <a:gd name="adj" fmla="val 726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8358247" y="2488571"/>
              <a:ext cx="1743075" cy="563201"/>
              <a:chOff x="2463840" y="3086111"/>
              <a:chExt cx="1743075" cy="563201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2715848" y="3086111"/>
                <a:ext cx="1245213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4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Darren </a:t>
                </a:r>
                <a:r>
                  <a:rPr lang="en-US" sz="1400" b="1" i="1" dirty="0" err="1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Loras</a:t>
                </a:r>
                <a:endParaRPr lang="en-US" sz="14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2463840" y="3303063"/>
                <a:ext cx="1743075" cy="34624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Editor</a:t>
                </a:r>
                <a:endParaRPr lang="en-US" sz="11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3" name="Group 72"/>
          <p:cNvGrpSpPr/>
          <p:nvPr/>
        </p:nvGrpSpPr>
        <p:grpSpPr>
          <a:xfrm>
            <a:off x="8217399" y="3644078"/>
            <a:ext cx="2018801" cy="563201"/>
            <a:chOff x="8217399" y="3644078"/>
            <a:chExt cx="2018801" cy="563201"/>
          </a:xfrm>
        </p:grpSpPr>
        <p:sp>
          <p:nvSpPr>
            <p:cNvPr id="15" name="Rounded Rectangle 14"/>
            <p:cNvSpPr/>
            <p:nvPr/>
          </p:nvSpPr>
          <p:spPr>
            <a:xfrm>
              <a:off x="8217399" y="3733927"/>
              <a:ext cx="2018801" cy="450076"/>
            </a:xfrm>
            <a:prstGeom prst="roundRect">
              <a:avLst>
                <a:gd name="adj" fmla="val 726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8358247" y="3644078"/>
              <a:ext cx="1743075" cy="563201"/>
              <a:chOff x="2463840" y="3086111"/>
              <a:chExt cx="1743075" cy="563201"/>
            </a:xfrm>
          </p:grpSpPr>
          <p:sp>
            <p:nvSpPr>
              <p:cNvPr id="65" name="TextBox 64"/>
              <p:cNvSpPr txBox="1"/>
              <p:nvPr/>
            </p:nvSpPr>
            <p:spPr>
              <a:xfrm>
                <a:off x="2766023" y="3086111"/>
                <a:ext cx="1144865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4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Marie Swan</a:t>
                </a:r>
                <a:endParaRPr lang="en-US" sz="14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6" name="TextBox 65"/>
              <p:cNvSpPr txBox="1"/>
              <p:nvPr/>
            </p:nvSpPr>
            <p:spPr>
              <a:xfrm>
                <a:off x="2463840" y="3303063"/>
                <a:ext cx="1743075" cy="34624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Publisher</a:t>
                </a:r>
                <a:endParaRPr lang="en-US" sz="11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8217399" y="4339761"/>
            <a:ext cx="2018801" cy="563201"/>
            <a:chOff x="8217399" y="4339761"/>
            <a:chExt cx="2018801" cy="563201"/>
          </a:xfrm>
        </p:grpSpPr>
        <p:sp>
          <p:nvSpPr>
            <p:cNvPr id="17" name="Rounded Rectangle 16"/>
            <p:cNvSpPr/>
            <p:nvPr/>
          </p:nvSpPr>
          <p:spPr>
            <a:xfrm>
              <a:off x="8217399" y="4415409"/>
              <a:ext cx="2018801" cy="450076"/>
            </a:xfrm>
            <a:prstGeom prst="roundRect">
              <a:avLst>
                <a:gd name="adj" fmla="val 726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82889" tIns="91445" rIns="182889" bIns="91445" rtlCol="0" anchor="ctr"/>
            <a:lstStyle/>
            <a:p>
              <a:pPr algn="ctr"/>
              <a:endParaRPr lang="bg-BG"/>
            </a:p>
          </p:txBody>
        </p:sp>
        <p:grpSp>
          <p:nvGrpSpPr>
            <p:cNvPr id="67" name="Group 66"/>
            <p:cNvGrpSpPr/>
            <p:nvPr/>
          </p:nvGrpSpPr>
          <p:grpSpPr>
            <a:xfrm>
              <a:off x="8358247" y="4339761"/>
              <a:ext cx="1743075" cy="563201"/>
              <a:chOff x="2463840" y="3086111"/>
              <a:chExt cx="1743075" cy="563201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2724536" y="3086111"/>
                <a:ext cx="1227837" cy="41549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400" b="1" i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Jason Sward</a:t>
                </a:r>
                <a:endParaRPr lang="en-US" sz="1400" b="1" i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2463840" y="3303063"/>
                <a:ext cx="1743075" cy="346249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100" dirty="0" smtClean="0">
                    <a:solidFill>
                      <a:schemeClr val="bg1"/>
                    </a:solidFill>
                    <a:latin typeface="Lato Light" panose="020F0302020204030203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Operating Officer</a:t>
                </a:r>
                <a:endParaRPr lang="en-US" sz="1100" dirty="0">
                  <a:solidFill>
                    <a:schemeClr val="bg1"/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5056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/>
      <p:bldP spid="31" grpId="0"/>
      <p:bldP spid="34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Group 69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1" name="Oval 70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4" name="Rounded Rectangle 73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6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7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8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9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81" name="Chevron 80"/>
          <p:cNvSpPr/>
          <p:nvPr/>
        </p:nvSpPr>
        <p:spPr>
          <a:xfrm>
            <a:off x="3528794" y="2896327"/>
            <a:ext cx="245397" cy="252213"/>
          </a:xfrm>
          <a:prstGeom prst="chevron">
            <a:avLst>
              <a:gd name="adj" fmla="val 5342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4088309" y="2322803"/>
            <a:ext cx="1398895" cy="1399259"/>
            <a:chOff x="5360825" y="2115728"/>
            <a:chExt cx="1398895" cy="1399259"/>
          </a:xfrm>
        </p:grpSpPr>
        <p:sp>
          <p:nvSpPr>
            <p:cNvPr id="83" name="Oval 82"/>
            <p:cNvSpPr/>
            <p:nvPr/>
          </p:nvSpPr>
          <p:spPr>
            <a:xfrm>
              <a:off x="5360825" y="2115728"/>
              <a:ext cx="1398895" cy="139925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852" tIns="121926" rIns="243852" bIns="121926" rtlCol="0" anchor="ctr"/>
            <a:lstStyle/>
            <a:p>
              <a:pPr algn="ctr"/>
              <a:endParaRPr lang="en-US" dirty="0">
                <a:latin typeface="Roboto Light"/>
              </a:endParaRPr>
            </a:p>
          </p:txBody>
        </p:sp>
        <p:sp>
          <p:nvSpPr>
            <p:cNvPr id="84" name="Freeform 2"/>
            <p:cNvSpPr>
              <a:spLocks noChangeArrowheads="1"/>
            </p:cNvSpPr>
            <p:nvPr/>
          </p:nvSpPr>
          <p:spPr bwMode="auto">
            <a:xfrm>
              <a:off x="5810023" y="2570961"/>
              <a:ext cx="467726" cy="527740"/>
            </a:xfrm>
            <a:custGeom>
              <a:avLst/>
              <a:gdLst>
                <a:gd name="T0" fmla="*/ 3437 w 6844"/>
                <a:gd name="T1" fmla="*/ 1719 h 6844"/>
                <a:gd name="T2" fmla="*/ 3437 w 6844"/>
                <a:gd name="T3" fmla="*/ 2875 h 6844"/>
                <a:gd name="T4" fmla="*/ 3437 w 6844"/>
                <a:gd name="T5" fmla="*/ 1719 h 6844"/>
                <a:gd name="T6" fmla="*/ 6843 w 6844"/>
                <a:gd name="T7" fmla="*/ 188 h 6844"/>
                <a:gd name="T8" fmla="*/ 5437 w 6844"/>
                <a:gd name="T9" fmla="*/ 2375 h 6844"/>
                <a:gd name="T10" fmla="*/ 5124 w 6844"/>
                <a:gd name="T11" fmla="*/ 1250 h 6844"/>
                <a:gd name="T12" fmla="*/ 5093 w 6844"/>
                <a:gd name="T13" fmla="*/ 2719 h 6844"/>
                <a:gd name="T14" fmla="*/ 4437 w 6844"/>
                <a:gd name="T15" fmla="*/ 3749 h 6844"/>
                <a:gd name="T16" fmla="*/ 5218 w 6844"/>
                <a:gd name="T17" fmla="*/ 4562 h 6844"/>
                <a:gd name="T18" fmla="*/ 5218 w 6844"/>
                <a:gd name="T19" fmla="*/ 4593 h 6844"/>
                <a:gd name="T20" fmla="*/ 5124 w 6844"/>
                <a:gd name="T21" fmla="*/ 6624 h 6844"/>
                <a:gd name="T22" fmla="*/ 4812 w 6844"/>
                <a:gd name="T23" fmla="*/ 6843 h 6844"/>
                <a:gd name="T24" fmla="*/ 4812 w 6844"/>
                <a:gd name="T25" fmla="*/ 5093 h 6844"/>
                <a:gd name="T26" fmla="*/ 2594 w 6844"/>
                <a:gd name="T27" fmla="*/ 5812 h 6844"/>
                <a:gd name="T28" fmla="*/ 2438 w 6844"/>
                <a:gd name="T29" fmla="*/ 5968 h 6844"/>
                <a:gd name="T30" fmla="*/ 875 w 6844"/>
                <a:gd name="T31" fmla="*/ 6843 h 6844"/>
                <a:gd name="T32" fmla="*/ 719 w 6844"/>
                <a:gd name="T33" fmla="*/ 6312 h 6844"/>
                <a:gd name="T34" fmla="*/ 2844 w 6844"/>
                <a:gd name="T35" fmla="*/ 4562 h 6844"/>
                <a:gd name="T36" fmla="*/ 1782 w 6844"/>
                <a:gd name="T37" fmla="*/ 2750 h 6844"/>
                <a:gd name="T38" fmla="*/ 1719 w 6844"/>
                <a:gd name="T39" fmla="*/ 2594 h 6844"/>
                <a:gd name="T40" fmla="*/ 1250 w 6844"/>
                <a:gd name="T41" fmla="*/ 1313 h 6844"/>
                <a:gd name="T42" fmla="*/ 407 w 6844"/>
                <a:gd name="T43" fmla="*/ 2563 h 6844"/>
                <a:gd name="T44" fmla="*/ 1032 w 6844"/>
                <a:gd name="T45" fmla="*/ 32 h 6844"/>
                <a:gd name="T46" fmla="*/ 1813 w 6844"/>
                <a:gd name="T47" fmla="*/ 938 h 6844"/>
                <a:gd name="T48" fmla="*/ 2157 w 6844"/>
                <a:gd name="T49" fmla="*/ 907 h 6844"/>
                <a:gd name="T50" fmla="*/ 4718 w 6844"/>
                <a:gd name="T51" fmla="*/ 907 h 6844"/>
                <a:gd name="T52" fmla="*/ 5031 w 6844"/>
                <a:gd name="T53" fmla="*/ 938 h 6844"/>
                <a:gd name="T54" fmla="*/ 5812 w 6844"/>
                <a:gd name="T55" fmla="*/ 0 h 6844"/>
                <a:gd name="T56" fmla="*/ 4562 w 6844"/>
                <a:gd name="T57" fmla="*/ 1188 h 6844"/>
                <a:gd name="T58" fmla="*/ 3437 w 6844"/>
                <a:gd name="T59" fmla="*/ 1157 h 6844"/>
                <a:gd name="T60" fmla="*/ 2282 w 6844"/>
                <a:gd name="T61" fmla="*/ 2469 h 6844"/>
                <a:gd name="T62" fmla="*/ 3718 w 6844"/>
                <a:gd name="T63" fmla="*/ 3157 h 6844"/>
                <a:gd name="T64" fmla="*/ 4562 w 6844"/>
                <a:gd name="T65" fmla="*/ 1188 h 6844"/>
                <a:gd name="T66" fmla="*/ 4562 w 6844"/>
                <a:gd name="T67" fmla="*/ 1188 h 68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44" h="6844">
                  <a:moveTo>
                    <a:pt x="3437" y="1719"/>
                  </a:moveTo>
                  <a:lnTo>
                    <a:pt x="3437" y="1719"/>
                  </a:lnTo>
                  <a:cubicBezTo>
                    <a:pt x="3749" y="1719"/>
                    <a:pt x="3999" y="2000"/>
                    <a:pt x="3999" y="2313"/>
                  </a:cubicBezTo>
                  <a:cubicBezTo>
                    <a:pt x="3999" y="2625"/>
                    <a:pt x="3749" y="2875"/>
                    <a:pt x="3437" y="2875"/>
                  </a:cubicBezTo>
                  <a:cubicBezTo>
                    <a:pt x="3125" y="2875"/>
                    <a:pt x="2844" y="2625"/>
                    <a:pt x="2844" y="2313"/>
                  </a:cubicBezTo>
                  <a:cubicBezTo>
                    <a:pt x="2844" y="2000"/>
                    <a:pt x="3125" y="1719"/>
                    <a:pt x="3437" y="1719"/>
                  </a:cubicBezTo>
                  <a:close/>
                  <a:moveTo>
                    <a:pt x="6843" y="188"/>
                  </a:moveTo>
                  <a:lnTo>
                    <a:pt x="6843" y="188"/>
                  </a:lnTo>
                  <a:cubicBezTo>
                    <a:pt x="6437" y="2532"/>
                    <a:pt x="6437" y="2532"/>
                    <a:pt x="6437" y="2532"/>
                  </a:cubicBezTo>
                  <a:cubicBezTo>
                    <a:pt x="5437" y="2375"/>
                    <a:pt x="5437" y="2375"/>
                    <a:pt x="5437" y="2375"/>
                  </a:cubicBezTo>
                  <a:cubicBezTo>
                    <a:pt x="5593" y="1282"/>
                    <a:pt x="5593" y="1282"/>
                    <a:pt x="5593" y="1282"/>
                  </a:cubicBezTo>
                  <a:cubicBezTo>
                    <a:pt x="5468" y="1282"/>
                    <a:pt x="5312" y="1250"/>
                    <a:pt x="5124" y="1250"/>
                  </a:cubicBezTo>
                  <a:cubicBezTo>
                    <a:pt x="5124" y="2594"/>
                    <a:pt x="5124" y="2594"/>
                    <a:pt x="5124" y="2594"/>
                  </a:cubicBezTo>
                  <a:cubicBezTo>
                    <a:pt x="5124" y="2625"/>
                    <a:pt x="5124" y="2688"/>
                    <a:pt x="5093" y="2719"/>
                  </a:cubicBezTo>
                  <a:lnTo>
                    <a:pt x="5093" y="2750"/>
                  </a:lnTo>
                  <a:cubicBezTo>
                    <a:pt x="4437" y="3749"/>
                    <a:pt x="4437" y="3749"/>
                    <a:pt x="4437" y="3749"/>
                  </a:cubicBezTo>
                  <a:cubicBezTo>
                    <a:pt x="4249" y="4281"/>
                    <a:pt x="4249" y="4281"/>
                    <a:pt x="4249" y="4281"/>
                  </a:cubicBezTo>
                  <a:cubicBezTo>
                    <a:pt x="5218" y="4562"/>
                    <a:pt x="5218" y="4562"/>
                    <a:pt x="5218" y="4562"/>
                  </a:cubicBezTo>
                  <a:cubicBezTo>
                    <a:pt x="5218" y="4562"/>
                    <a:pt x="5218" y="4562"/>
                    <a:pt x="5187" y="4593"/>
                  </a:cubicBezTo>
                  <a:cubicBezTo>
                    <a:pt x="5218" y="4593"/>
                    <a:pt x="5218" y="4593"/>
                    <a:pt x="5218" y="4593"/>
                  </a:cubicBezTo>
                  <a:cubicBezTo>
                    <a:pt x="5343" y="4624"/>
                    <a:pt x="5437" y="4749"/>
                    <a:pt x="5406" y="4906"/>
                  </a:cubicBezTo>
                  <a:cubicBezTo>
                    <a:pt x="5124" y="6624"/>
                    <a:pt x="5124" y="6624"/>
                    <a:pt x="5124" y="6624"/>
                  </a:cubicBezTo>
                  <a:cubicBezTo>
                    <a:pt x="5093" y="6749"/>
                    <a:pt x="4999" y="6843"/>
                    <a:pt x="4843" y="6843"/>
                  </a:cubicBezTo>
                  <a:lnTo>
                    <a:pt x="4812" y="6843"/>
                  </a:lnTo>
                  <a:cubicBezTo>
                    <a:pt x="4656" y="6812"/>
                    <a:pt x="4531" y="6687"/>
                    <a:pt x="4562" y="6531"/>
                  </a:cubicBezTo>
                  <a:cubicBezTo>
                    <a:pt x="4812" y="5093"/>
                    <a:pt x="4812" y="5093"/>
                    <a:pt x="4812" y="5093"/>
                  </a:cubicBezTo>
                  <a:cubicBezTo>
                    <a:pt x="3531" y="5124"/>
                    <a:pt x="3531" y="5124"/>
                    <a:pt x="3531" y="5124"/>
                  </a:cubicBezTo>
                  <a:cubicBezTo>
                    <a:pt x="2594" y="5812"/>
                    <a:pt x="2594" y="5812"/>
                    <a:pt x="2594" y="5812"/>
                  </a:cubicBezTo>
                  <a:cubicBezTo>
                    <a:pt x="2500" y="5906"/>
                    <a:pt x="2500" y="5906"/>
                    <a:pt x="2500" y="5906"/>
                  </a:cubicBezTo>
                  <a:cubicBezTo>
                    <a:pt x="2469" y="5937"/>
                    <a:pt x="2469" y="5937"/>
                    <a:pt x="2438" y="5968"/>
                  </a:cubicBezTo>
                  <a:cubicBezTo>
                    <a:pt x="1000" y="6812"/>
                    <a:pt x="1000" y="6812"/>
                    <a:pt x="1000" y="6812"/>
                  </a:cubicBezTo>
                  <a:cubicBezTo>
                    <a:pt x="969" y="6843"/>
                    <a:pt x="907" y="6843"/>
                    <a:pt x="875" y="6843"/>
                  </a:cubicBezTo>
                  <a:cubicBezTo>
                    <a:pt x="782" y="6843"/>
                    <a:pt x="688" y="6812"/>
                    <a:pt x="625" y="6718"/>
                  </a:cubicBezTo>
                  <a:cubicBezTo>
                    <a:pt x="532" y="6562"/>
                    <a:pt x="594" y="6406"/>
                    <a:pt x="719" y="6312"/>
                  </a:cubicBezTo>
                  <a:cubicBezTo>
                    <a:pt x="1969" y="5562"/>
                    <a:pt x="1969" y="5562"/>
                    <a:pt x="1969" y="5562"/>
                  </a:cubicBezTo>
                  <a:cubicBezTo>
                    <a:pt x="2844" y="4562"/>
                    <a:pt x="2844" y="4562"/>
                    <a:pt x="2844" y="4562"/>
                  </a:cubicBezTo>
                  <a:cubicBezTo>
                    <a:pt x="2563" y="3718"/>
                    <a:pt x="2563" y="3718"/>
                    <a:pt x="2563" y="3718"/>
                  </a:cubicBezTo>
                  <a:cubicBezTo>
                    <a:pt x="1782" y="2750"/>
                    <a:pt x="1782" y="2750"/>
                    <a:pt x="1782" y="2750"/>
                  </a:cubicBezTo>
                  <a:lnTo>
                    <a:pt x="1782" y="2750"/>
                  </a:lnTo>
                  <a:cubicBezTo>
                    <a:pt x="1750" y="2688"/>
                    <a:pt x="1719" y="2657"/>
                    <a:pt x="1719" y="2594"/>
                  </a:cubicBezTo>
                  <a:cubicBezTo>
                    <a:pt x="1719" y="1250"/>
                    <a:pt x="1719" y="1250"/>
                    <a:pt x="1719" y="1250"/>
                  </a:cubicBezTo>
                  <a:cubicBezTo>
                    <a:pt x="1532" y="1250"/>
                    <a:pt x="1375" y="1282"/>
                    <a:pt x="1250" y="1313"/>
                  </a:cubicBezTo>
                  <a:cubicBezTo>
                    <a:pt x="1407" y="2375"/>
                    <a:pt x="1407" y="2375"/>
                    <a:pt x="1407" y="2375"/>
                  </a:cubicBezTo>
                  <a:cubicBezTo>
                    <a:pt x="407" y="2563"/>
                    <a:pt x="407" y="2563"/>
                    <a:pt x="407" y="2563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032" y="32"/>
                    <a:pt x="1032" y="32"/>
                    <a:pt x="1032" y="32"/>
                  </a:cubicBezTo>
                  <a:cubicBezTo>
                    <a:pt x="1188" y="1032"/>
                    <a:pt x="1188" y="1032"/>
                    <a:pt x="1188" y="1032"/>
                  </a:cubicBezTo>
                  <a:cubicBezTo>
                    <a:pt x="1375" y="1000"/>
                    <a:pt x="1594" y="969"/>
                    <a:pt x="1813" y="938"/>
                  </a:cubicBezTo>
                  <a:cubicBezTo>
                    <a:pt x="1875" y="907"/>
                    <a:pt x="1938" y="875"/>
                    <a:pt x="2000" y="875"/>
                  </a:cubicBezTo>
                  <a:cubicBezTo>
                    <a:pt x="2063" y="875"/>
                    <a:pt x="2094" y="907"/>
                    <a:pt x="2157" y="907"/>
                  </a:cubicBezTo>
                  <a:cubicBezTo>
                    <a:pt x="2532" y="907"/>
                    <a:pt x="2938" y="875"/>
                    <a:pt x="3437" y="875"/>
                  </a:cubicBezTo>
                  <a:cubicBezTo>
                    <a:pt x="3906" y="875"/>
                    <a:pt x="4343" y="907"/>
                    <a:pt x="4718" y="907"/>
                  </a:cubicBezTo>
                  <a:cubicBezTo>
                    <a:pt x="4749" y="907"/>
                    <a:pt x="4781" y="875"/>
                    <a:pt x="4843" y="875"/>
                  </a:cubicBezTo>
                  <a:cubicBezTo>
                    <a:pt x="4906" y="875"/>
                    <a:pt x="4968" y="907"/>
                    <a:pt x="5031" y="938"/>
                  </a:cubicBezTo>
                  <a:cubicBezTo>
                    <a:pt x="5281" y="969"/>
                    <a:pt x="5468" y="1000"/>
                    <a:pt x="5656" y="1000"/>
                  </a:cubicBezTo>
                  <a:cubicBezTo>
                    <a:pt x="5812" y="0"/>
                    <a:pt x="5812" y="0"/>
                    <a:pt x="5812" y="0"/>
                  </a:cubicBezTo>
                  <a:lnTo>
                    <a:pt x="6843" y="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ubicBezTo>
                    <a:pt x="4218" y="1188"/>
                    <a:pt x="3843" y="1157"/>
                    <a:pt x="3437" y="1157"/>
                  </a:cubicBezTo>
                  <a:cubicBezTo>
                    <a:pt x="3000" y="1157"/>
                    <a:pt x="2625" y="1188"/>
                    <a:pt x="2282" y="1188"/>
                  </a:cubicBezTo>
                  <a:cubicBezTo>
                    <a:pt x="2282" y="2469"/>
                    <a:pt x="2282" y="2469"/>
                    <a:pt x="2282" y="2469"/>
                  </a:cubicBezTo>
                  <a:cubicBezTo>
                    <a:pt x="3157" y="3157"/>
                    <a:pt x="3157" y="3157"/>
                    <a:pt x="3157" y="3157"/>
                  </a:cubicBezTo>
                  <a:cubicBezTo>
                    <a:pt x="3718" y="3157"/>
                    <a:pt x="3718" y="3157"/>
                    <a:pt x="3718" y="3157"/>
                  </a:cubicBezTo>
                  <a:cubicBezTo>
                    <a:pt x="4562" y="2469"/>
                    <a:pt x="4562" y="2469"/>
                    <a:pt x="4562" y="2469"/>
                  </a:cubicBezTo>
                  <a:lnTo>
                    <a:pt x="4562" y="1188"/>
                  </a:lnTo>
                  <a:close/>
                  <a:moveTo>
                    <a:pt x="4562" y="1188"/>
                  </a:moveTo>
                  <a:lnTo>
                    <a:pt x="4562" y="1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815781" y="2306100"/>
            <a:ext cx="1398895" cy="1399260"/>
            <a:chOff x="1761560" y="2126941"/>
            <a:chExt cx="1398895" cy="1399260"/>
          </a:xfrm>
        </p:grpSpPr>
        <p:sp>
          <p:nvSpPr>
            <p:cNvPr id="86" name="Oval 85"/>
            <p:cNvSpPr/>
            <p:nvPr/>
          </p:nvSpPr>
          <p:spPr>
            <a:xfrm>
              <a:off x="1761560" y="2126941"/>
              <a:ext cx="1398895" cy="1399260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852" tIns="121926" rIns="243852" bIns="121926" rtlCol="0" anchor="ctr"/>
            <a:lstStyle/>
            <a:p>
              <a:pPr algn="ctr"/>
              <a:endParaRPr lang="en-US" dirty="0">
                <a:latin typeface="Roboto Light"/>
              </a:endParaRPr>
            </a:p>
          </p:txBody>
        </p:sp>
        <p:sp>
          <p:nvSpPr>
            <p:cNvPr id="87" name="AutoShape 15"/>
            <p:cNvSpPr>
              <a:spLocks/>
            </p:cNvSpPr>
            <p:nvPr/>
          </p:nvSpPr>
          <p:spPr bwMode="auto">
            <a:xfrm>
              <a:off x="2231629" y="2618586"/>
              <a:ext cx="460842" cy="449378"/>
            </a:xfrm>
            <a:custGeom>
              <a:avLst/>
              <a:gdLst>
                <a:gd name="T0" fmla="+- 0 10782 53"/>
                <a:gd name="T1" fmla="*/ T0 w 21459"/>
                <a:gd name="T2" fmla="+- 0 10819 39"/>
                <a:gd name="T3" fmla="*/ 10819 h 21561"/>
                <a:gd name="T4" fmla="+- 0 10782 53"/>
                <a:gd name="T5" fmla="*/ T4 w 21459"/>
                <a:gd name="T6" fmla="+- 0 10819 39"/>
                <a:gd name="T7" fmla="*/ 10819 h 21561"/>
                <a:gd name="T8" fmla="+- 0 10782 53"/>
                <a:gd name="T9" fmla="*/ T8 w 21459"/>
                <a:gd name="T10" fmla="+- 0 10819 39"/>
                <a:gd name="T11" fmla="*/ 10819 h 21561"/>
                <a:gd name="T12" fmla="+- 0 10782 53"/>
                <a:gd name="T13" fmla="*/ T12 w 21459"/>
                <a:gd name="T14" fmla="+- 0 10819 39"/>
                <a:gd name="T15" fmla="*/ 10819 h 21561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</a:cxnLst>
              <a:rect l="0" t="0" r="r" b="b"/>
              <a:pathLst>
                <a:path w="21459" h="21561">
                  <a:moveTo>
                    <a:pt x="20359" y="4319"/>
                  </a:moveTo>
                  <a:cubicBezTo>
                    <a:pt x="20703" y="4451"/>
                    <a:pt x="20960" y="4653"/>
                    <a:pt x="21125" y="4923"/>
                  </a:cubicBezTo>
                  <a:cubicBezTo>
                    <a:pt x="21468" y="5418"/>
                    <a:pt x="21546" y="6025"/>
                    <a:pt x="21363" y="6735"/>
                  </a:cubicBezTo>
                  <a:lnTo>
                    <a:pt x="17812" y="19432"/>
                  </a:lnTo>
                  <a:cubicBezTo>
                    <a:pt x="17663" y="20051"/>
                    <a:pt x="17338" y="20561"/>
                    <a:pt x="16840" y="20960"/>
                  </a:cubicBezTo>
                  <a:cubicBezTo>
                    <a:pt x="16342" y="21361"/>
                    <a:pt x="15810" y="21560"/>
                    <a:pt x="15242" y="21560"/>
                  </a:cubicBezTo>
                  <a:lnTo>
                    <a:pt x="3374" y="21560"/>
                  </a:lnTo>
                  <a:cubicBezTo>
                    <a:pt x="3031" y="21560"/>
                    <a:pt x="2698" y="21496"/>
                    <a:pt x="2378" y="21358"/>
                  </a:cubicBezTo>
                  <a:cubicBezTo>
                    <a:pt x="2056" y="21223"/>
                    <a:pt x="1747" y="21042"/>
                    <a:pt x="1456" y="20810"/>
                  </a:cubicBezTo>
                  <a:cubicBezTo>
                    <a:pt x="1162" y="20581"/>
                    <a:pt x="906" y="20312"/>
                    <a:pt x="683" y="19998"/>
                  </a:cubicBezTo>
                  <a:cubicBezTo>
                    <a:pt x="463" y="19685"/>
                    <a:pt x="287" y="19345"/>
                    <a:pt x="161" y="18978"/>
                  </a:cubicBezTo>
                  <a:cubicBezTo>
                    <a:pt x="-46" y="18345"/>
                    <a:pt x="-53" y="17750"/>
                    <a:pt x="138" y="17199"/>
                  </a:cubicBezTo>
                  <a:cubicBezTo>
                    <a:pt x="156" y="17049"/>
                    <a:pt x="172" y="16900"/>
                    <a:pt x="188" y="16759"/>
                  </a:cubicBezTo>
                  <a:cubicBezTo>
                    <a:pt x="206" y="16613"/>
                    <a:pt x="222" y="16449"/>
                    <a:pt x="237" y="16273"/>
                  </a:cubicBezTo>
                  <a:cubicBezTo>
                    <a:pt x="237" y="16179"/>
                    <a:pt x="222" y="16082"/>
                    <a:pt x="188" y="15985"/>
                  </a:cubicBezTo>
                  <a:cubicBezTo>
                    <a:pt x="156" y="15889"/>
                    <a:pt x="146" y="15792"/>
                    <a:pt x="161" y="15695"/>
                  </a:cubicBezTo>
                  <a:cubicBezTo>
                    <a:pt x="180" y="15549"/>
                    <a:pt x="245" y="15402"/>
                    <a:pt x="358" y="15256"/>
                  </a:cubicBezTo>
                  <a:cubicBezTo>
                    <a:pt x="471" y="15109"/>
                    <a:pt x="578" y="14942"/>
                    <a:pt x="678" y="14757"/>
                  </a:cubicBezTo>
                  <a:cubicBezTo>
                    <a:pt x="872" y="14411"/>
                    <a:pt x="1060" y="13986"/>
                    <a:pt x="1249" y="13485"/>
                  </a:cubicBezTo>
                  <a:cubicBezTo>
                    <a:pt x="1438" y="12987"/>
                    <a:pt x="1574" y="12553"/>
                    <a:pt x="1655" y="12190"/>
                  </a:cubicBezTo>
                  <a:cubicBezTo>
                    <a:pt x="1689" y="12040"/>
                    <a:pt x="1686" y="11896"/>
                    <a:pt x="1642" y="11762"/>
                  </a:cubicBezTo>
                  <a:cubicBezTo>
                    <a:pt x="1603" y="11627"/>
                    <a:pt x="1597" y="11504"/>
                    <a:pt x="1631" y="11389"/>
                  </a:cubicBezTo>
                  <a:cubicBezTo>
                    <a:pt x="1665" y="11240"/>
                    <a:pt x="1734" y="11111"/>
                    <a:pt x="1838" y="11005"/>
                  </a:cubicBezTo>
                  <a:cubicBezTo>
                    <a:pt x="1943" y="10897"/>
                    <a:pt x="2027" y="10788"/>
                    <a:pt x="2095" y="10671"/>
                  </a:cubicBezTo>
                  <a:cubicBezTo>
                    <a:pt x="2179" y="10507"/>
                    <a:pt x="2268" y="10308"/>
                    <a:pt x="2365" y="10082"/>
                  </a:cubicBezTo>
                  <a:cubicBezTo>
                    <a:pt x="2459" y="9859"/>
                    <a:pt x="2551" y="9628"/>
                    <a:pt x="2635" y="9390"/>
                  </a:cubicBezTo>
                  <a:cubicBezTo>
                    <a:pt x="2719" y="9150"/>
                    <a:pt x="2784" y="8918"/>
                    <a:pt x="2837" y="8690"/>
                  </a:cubicBezTo>
                  <a:cubicBezTo>
                    <a:pt x="2887" y="8461"/>
                    <a:pt x="2918" y="8271"/>
                    <a:pt x="2936" y="8118"/>
                  </a:cubicBezTo>
                  <a:cubicBezTo>
                    <a:pt x="2952" y="7972"/>
                    <a:pt x="2944" y="7816"/>
                    <a:pt x="2910" y="7655"/>
                  </a:cubicBezTo>
                  <a:cubicBezTo>
                    <a:pt x="2876" y="7497"/>
                    <a:pt x="2876" y="7365"/>
                    <a:pt x="2910" y="7248"/>
                  </a:cubicBezTo>
                  <a:cubicBezTo>
                    <a:pt x="2960" y="7101"/>
                    <a:pt x="3046" y="6978"/>
                    <a:pt x="3167" y="6878"/>
                  </a:cubicBezTo>
                  <a:cubicBezTo>
                    <a:pt x="3288" y="6778"/>
                    <a:pt x="3390" y="6664"/>
                    <a:pt x="3476" y="6532"/>
                  </a:cubicBezTo>
                  <a:cubicBezTo>
                    <a:pt x="3557" y="6421"/>
                    <a:pt x="3649" y="6263"/>
                    <a:pt x="3746" y="6049"/>
                  </a:cubicBezTo>
                  <a:cubicBezTo>
                    <a:pt x="3840" y="5841"/>
                    <a:pt x="3937" y="5609"/>
                    <a:pt x="4034" y="5354"/>
                  </a:cubicBezTo>
                  <a:cubicBezTo>
                    <a:pt x="4129" y="5102"/>
                    <a:pt x="4210" y="4856"/>
                    <a:pt x="4278" y="4618"/>
                  </a:cubicBezTo>
                  <a:cubicBezTo>
                    <a:pt x="4344" y="4381"/>
                    <a:pt x="4385" y="4170"/>
                    <a:pt x="4404" y="3979"/>
                  </a:cubicBezTo>
                  <a:cubicBezTo>
                    <a:pt x="4420" y="3868"/>
                    <a:pt x="4404" y="3754"/>
                    <a:pt x="4354" y="3636"/>
                  </a:cubicBezTo>
                  <a:cubicBezTo>
                    <a:pt x="4304" y="3519"/>
                    <a:pt x="4294" y="3390"/>
                    <a:pt x="4328" y="3249"/>
                  </a:cubicBezTo>
                  <a:cubicBezTo>
                    <a:pt x="4362" y="3120"/>
                    <a:pt x="4438" y="2980"/>
                    <a:pt x="4561" y="2836"/>
                  </a:cubicBezTo>
                  <a:cubicBezTo>
                    <a:pt x="4682" y="2692"/>
                    <a:pt x="4792" y="2543"/>
                    <a:pt x="4894" y="2393"/>
                  </a:cubicBezTo>
                  <a:cubicBezTo>
                    <a:pt x="5025" y="2159"/>
                    <a:pt x="5145" y="1886"/>
                    <a:pt x="5250" y="1573"/>
                  </a:cubicBezTo>
                  <a:cubicBezTo>
                    <a:pt x="5355" y="1262"/>
                    <a:pt x="5481" y="975"/>
                    <a:pt x="5625" y="717"/>
                  </a:cubicBezTo>
                  <a:cubicBezTo>
                    <a:pt x="5772" y="462"/>
                    <a:pt x="5966" y="259"/>
                    <a:pt x="6204" y="116"/>
                  </a:cubicBezTo>
                  <a:cubicBezTo>
                    <a:pt x="6440" y="-31"/>
                    <a:pt x="6767" y="-39"/>
                    <a:pt x="7176" y="92"/>
                  </a:cubicBezTo>
                  <a:lnTo>
                    <a:pt x="7150" y="151"/>
                  </a:lnTo>
                  <a:cubicBezTo>
                    <a:pt x="7409" y="54"/>
                    <a:pt x="7635" y="10"/>
                    <a:pt x="7829" y="10"/>
                  </a:cubicBezTo>
                  <a:lnTo>
                    <a:pt x="17613" y="10"/>
                  </a:lnTo>
                  <a:cubicBezTo>
                    <a:pt x="18266" y="10"/>
                    <a:pt x="18764" y="277"/>
                    <a:pt x="19107" y="805"/>
                  </a:cubicBezTo>
                  <a:cubicBezTo>
                    <a:pt x="19448" y="1303"/>
                    <a:pt x="19524" y="1904"/>
                    <a:pt x="19330" y="2616"/>
                  </a:cubicBezTo>
                  <a:lnTo>
                    <a:pt x="15782" y="15329"/>
                  </a:lnTo>
                  <a:cubicBezTo>
                    <a:pt x="15630" y="15918"/>
                    <a:pt x="15307" y="16419"/>
                    <a:pt x="14809" y="16829"/>
                  </a:cubicBezTo>
                  <a:cubicBezTo>
                    <a:pt x="14312" y="17243"/>
                    <a:pt x="13782" y="17448"/>
                    <a:pt x="13221" y="17448"/>
                  </a:cubicBezTo>
                  <a:lnTo>
                    <a:pt x="2019" y="17448"/>
                  </a:lnTo>
                  <a:cubicBezTo>
                    <a:pt x="1935" y="17448"/>
                    <a:pt x="1852" y="17460"/>
                    <a:pt x="1762" y="17477"/>
                  </a:cubicBezTo>
                  <a:cubicBezTo>
                    <a:pt x="1676" y="17495"/>
                    <a:pt x="1597" y="17551"/>
                    <a:pt x="1529" y="17644"/>
                  </a:cubicBezTo>
                  <a:cubicBezTo>
                    <a:pt x="1430" y="17832"/>
                    <a:pt x="1430" y="18096"/>
                    <a:pt x="1529" y="18430"/>
                  </a:cubicBezTo>
                  <a:cubicBezTo>
                    <a:pt x="1665" y="18834"/>
                    <a:pt x="1914" y="19186"/>
                    <a:pt x="2284" y="19488"/>
                  </a:cubicBezTo>
                  <a:cubicBezTo>
                    <a:pt x="2651" y="19796"/>
                    <a:pt x="3015" y="19945"/>
                    <a:pt x="3374" y="19945"/>
                  </a:cubicBezTo>
                  <a:lnTo>
                    <a:pt x="15242" y="19945"/>
                  </a:lnTo>
                  <a:cubicBezTo>
                    <a:pt x="15485" y="19945"/>
                    <a:pt x="15724" y="19846"/>
                    <a:pt x="15962" y="19643"/>
                  </a:cubicBezTo>
                  <a:cubicBezTo>
                    <a:pt x="16201" y="19444"/>
                    <a:pt x="16358" y="19221"/>
                    <a:pt x="16434" y="18975"/>
                  </a:cubicBezTo>
                  <a:lnTo>
                    <a:pt x="20310" y="5128"/>
                  </a:lnTo>
                  <a:cubicBezTo>
                    <a:pt x="20344" y="4979"/>
                    <a:pt x="20365" y="4841"/>
                    <a:pt x="20373" y="4715"/>
                  </a:cubicBezTo>
                  <a:cubicBezTo>
                    <a:pt x="20378" y="4592"/>
                    <a:pt x="20373" y="4460"/>
                    <a:pt x="20359" y="4319"/>
                  </a:cubicBezTo>
                  <a:moveTo>
                    <a:pt x="6285" y="8083"/>
                  </a:moveTo>
                  <a:cubicBezTo>
                    <a:pt x="6201" y="8446"/>
                    <a:pt x="6311" y="8628"/>
                    <a:pt x="6610" y="8628"/>
                  </a:cubicBezTo>
                  <a:lnTo>
                    <a:pt x="14325" y="8628"/>
                  </a:lnTo>
                  <a:cubicBezTo>
                    <a:pt x="14461" y="8628"/>
                    <a:pt x="14587" y="8578"/>
                    <a:pt x="14707" y="8473"/>
                  </a:cubicBezTo>
                  <a:cubicBezTo>
                    <a:pt x="14830" y="8370"/>
                    <a:pt x="14906" y="8238"/>
                    <a:pt x="14940" y="8083"/>
                  </a:cubicBezTo>
                  <a:lnTo>
                    <a:pt x="15242" y="7028"/>
                  </a:lnTo>
                  <a:cubicBezTo>
                    <a:pt x="15276" y="6881"/>
                    <a:pt x="15263" y="6752"/>
                    <a:pt x="15205" y="6641"/>
                  </a:cubicBezTo>
                  <a:cubicBezTo>
                    <a:pt x="15145" y="6535"/>
                    <a:pt x="15051" y="6483"/>
                    <a:pt x="14914" y="6483"/>
                  </a:cubicBezTo>
                  <a:lnTo>
                    <a:pt x="7202" y="6483"/>
                  </a:lnTo>
                  <a:cubicBezTo>
                    <a:pt x="7066" y="6483"/>
                    <a:pt x="6935" y="6532"/>
                    <a:pt x="6807" y="6638"/>
                  </a:cubicBezTo>
                  <a:cubicBezTo>
                    <a:pt x="6676" y="6740"/>
                    <a:pt x="6594" y="6869"/>
                    <a:pt x="6560" y="7028"/>
                  </a:cubicBezTo>
                  <a:lnTo>
                    <a:pt x="6285" y="8083"/>
                  </a:lnTo>
                  <a:close/>
                  <a:moveTo>
                    <a:pt x="7150" y="4867"/>
                  </a:moveTo>
                  <a:cubicBezTo>
                    <a:pt x="7116" y="5017"/>
                    <a:pt x="7132" y="5140"/>
                    <a:pt x="7195" y="5240"/>
                  </a:cubicBezTo>
                  <a:cubicBezTo>
                    <a:pt x="7257" y="5336"/>
                    <a:pt x="7354" y="5386"/>
                    <a:pt x="7488" y="5386"/>
                  </a:cubicBezTo>
                  <a:lnTo>
                    <a:pt x="15192" y="5386"/>
                  </a:lnTo>
                  <a:cubicBezTo>
                    <a:pt x="15326" y="5386"/>
                    <a:pt x="15451" y="5336"/>
                    <a:pt x="15575" y="5240"/>
                  </a:cubicBezTo>
                  <a:cubicBezTo>
                    <a:pt x="15695" y="5140"/>
                    <a:pt x="15784" y="5017"/>
                    <a:pt x="15845" y="4867"/>
                  </a:cubicBezTo>
                  <a:lnTo>
                    <a:pt x="16120" y="3771"/>
                  </a:lnTo>
                  <a:cubicBezTo>
                    <a:pt x="16154" y="3622"/>
                    <a:pt x="16141" y="3493"/>
                    <a:pt x="16083" y="3387"/>
                  </a:cubicBezTo>
                  <a:cubicBezTo>
                    <a:pt x="16023" y="3279"/>
                    <a:pt x="15923" y="3223"/>
                    <a:pt x="15782" y="3223"/>
                  </a:cubicBezTo>
                  <a:lnTo>
                    <a:pt x="8078" y="3223"/>
                  </a:lnTo>
                  <a:cubicBezTo>
                    <a:pt x="7944" y="3223"/>
                    <a:pt x="7818" y="3279"/>
                    <a:pt x="7695" y="3387"/>
                  </a:cubicBezTo>
                  <a:cubicBezTo>
                    <a:pt x="7575" y="3493"/>
                    <a:pt x="7488" y="3622"/>
                    <a:pt x="7438" y="3771"/>
                  </a:cubicBezTo>
                  <a:lnTo>
                    <a:pt x="7150" y="486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pPr defTabSz="342528">
                <a:defRPr/>
              </a:pPr>
              <a:endParaRPr lang="es-ES" sz="210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sp>
        <p:nvSpPr>
          <p:cNvPr id="88" name="Chevron 87"/>
          <p:cNvSpPr/>
          <p:nvPr/>
        </p:nvSpPr>
        <p:spPr>
          <a:xfrm>
            <a:off x="5750631" y="2896327"/>
            <a:ext cx="245397" cy="252213"/>
          </a:xfrm>
          <a:prstGeom prst="chevron">
            <a:avLst>
              <a:gd name="adj" fmla="val 5342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9" name="Chevron 88"/>
          <p:cNvSpPr/>
          <p:nvPr/>
        </p:nvSpPr>
        <p:spPr>
          <a:xfrm>
            <a:off x="8135083" y="2778036"/>
            <a:ext cx="475472" cy="488678"/>
          </a:xfrm>
          <a:prstGeom prst="chevron">
            <a:avLst>
              <a:gd name="adj" fmla="val 53421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8870475" y="2668432"/>
            <a:ext cx="179304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Need ?</a:t>
            </a:r>
            <a:endParaRPr lang="id-ID" sz="4000" b="1" dirty="0">
              <a:solidFill>
                <a:schemeClr val="tx1">
                  <a:lumMod val="75000"/>
                  <a:lumOff val="2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434415" y="3851534"/>
            <a:ext cx="2161625" cy="975874"/>
            <a:chOff x="1398458" y="5162834"/>
            <a:chExt cx="2161625" cy="975874"/>
          </a:xfrm>
        </p:grpSpPr>
        <p:sp>
          <p:nvSpPr>
            <p:cNvPr id="92" name="TextBox 91"/>
            <p:cNvSpPr txBox="1"/>
            <p:nvPr/>
          </p:nvSpPr>
          <p:spPr>
            <a:xfrm>
              <a:off x="1954677" y="5162834"/>
              <a:ext cx="10654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Research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3" name="Rectangle 92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3706930" y="3851534"/>
            <a:ext cx="2161625" cy="975874"/>
            <a:chOff x="1398458" y="5162834"/>
            <a:chExt cx="2161625" cy="975874"/>
          </a:xfrm>
        </p:grpSpPr>
        <p:sp>
          <p:nvSpPr>
            <p:cNvPr id="95" name="TextBox 94"/>
            <p:cNvSpPr txBox="1"/>
            <p:nvPr/>
          </p:nvSpPr>
          <p:spPr>
            <a:xfrm>
              <a:off x="1772479" y="5162834"/>
              <a:ext cx="142981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Development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6" name="Rectangle 95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5973458" y="3851534"/>
            <a:ext cx="2161625" cy="975874"/>
            <a:chOff x="1398458" y="5162834"/>
            <a:chExt cx="2161625" cy="975874"/>
          </a:xfrm>
        </p:grpSpPr>
        <p:sp>
          <p:nvSpPr>
            <p:cNvPr id="98" name="TextBox 97"/>
            <p:cNvSpPr txBox="1"/>
            <p:nvPr/>
          </p:nvSpPr>
          <p:spPr>
            <a:xfrm>
              <a:off x="1916206" y="5162834"/>
              <a:ext cx="114236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Marketing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9" name="Rectangle 98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6309174" y="2322803"/>
            <a:ext cx="1398895" cy="1399259"/>
            <a:chOff x="6309174" y="2322803"/>
            <a:chExt cx="1398895" cy="1399259"/>
          </a:xfrm>
        </p:grpSpPr>
        <p:sp>
          <p:nvSpPr>
            <p:cNvPr id="101" name="Oval 100"/>
            <p:cNvSpPr/>
            <p:nvPr/>
          </p:nvSpPr>
          <p:spPr>
            <a:xfrm>
              <a:off x="6309174" y="2322803"/>
              <a:ext cx="1398895" cy="1399259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lIns="243852" tIns="121926" rIns="243852" bIns="121926" rtlCol="0" anchor="ctr"/>
            <a:lstStyle/>
            <a:p>
              <a:pPr algn="ctr"/>
              <a:endParaRPr lang="en-US" dirty="0">
                <a:latin typeface="Roboto Light"/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6649610" y="2777215"/>
              <a:ext cx="621148" cy="528561"/>
              <a:chOff x="6537286" y="2719812"/>
              <a:chExt cx="925276" cy="787356"/>
            </a:xfrm>
            <a:solidFill>
              <a:schemeClr val="bg1"/>
            </a:solidFill>
          </p:grpSpPr>
          <p:sp>
            <p:nvSpPr>
              <p:cNvPr id="103" name="Oval 11"/>
              <p:cNvSpPr>
                <a:spLocks noChangeArrowheads="1"/>
              </p:cNvSpPr>
              <p:nvPr/>
            </p:nvSpPr>
            <p:spPr bwMode="auto">
              <a:xfrm>
                <a:off x="6874739" y="3373224"/>
                <a:ext cx="139094" cy="13394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4" name="Oval 12"/>
              <p:cNvSpPr>
                <a:spLocks noChangeArrowheads="1"/>
              </p:cNvSpPr>
              <p:nvPr/>
            </p:nvSpPr>
            <p:spPr bwMode="auto">
              <a:xfrm>
                <a:off x="7154136" y="3373224"/>
                <a:ext cx="140303" cy="13394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05" name="Freeform 13"/>
              <p:cNvSpPr>
                <a:spLocks noEditPoints="1"/>
              </p:cNvSpPr>
              <p:nvPr/>
            </p:nvSpPr>
            <p:spPr bwMode="auto">
              <a:xfrm>
                <a:off x="6537286" y="2719812"/>
                <a:ext cx="925276" cy="604494"/>
              </a:xfrm>
              <a:custGeom>
                <a:avLst/>
                <a:gdLst>
                  <a:gd name="T0" fmla="*/ 383 w 390"/>
                  <a:gd name="T1" fmla="*/ 64 h 265"/>
                  <a:gd name="T2" fmla="*/ 364 w 390"/>
                  <a:gd name="T3" fmla="*/ 57 h 265"/>
                  <a:gd name="T4" fmla="*/ 105 w 390"/>
                  <a:gd name="T5" fmla="*/ 57 h 265"/>
                  <a:gd name="T6" fmla="*/ 102 w 390"/>
                  <a:gd name="T7" fmla="*/ 44 h 265"/>
                  <a:gd name="T8" fmla="*/ 61 w 390"/>
                  <a:gd name="T9" fmla="*/ 0 h 265"/>
                  <a:gd name="T10" fmla="*/ 0 w 390"/>
                  <a:gd name="T11" fmla="*/ 0 h 265"/>
                  <a:gd name="T12" fmla="*/ 14 w 390"/>
                  <a:gd name="T13" fmla="*/ 28 h 265"/>
                  <a:gd name="T14" fmla="*/ 62 w 390"/>
                  <a:gd name="T15" fmla="*/ 28 h 265"/>
                  <a:gd name="T16" fmla="*/ 75 w 390"/>
                  <a:gd name="T17" fmla="*/ 44 h 265"/>
                  <a:gd name="T18" fmla="*/ 116 w 390"/>
                  <a:gd name="T19" fmla="*/ 242 h 265"/>
                  <a:gd name="T20" fmla="*/ 163 w 390"/>
                  <a:gd name="T21" fmla="*/ 265 h 265"/>
                  <a:gd name="T22" fmla="*/ 327 w 390"/>
                  <a:gd name="T23" fmla="*/ 265 h 265"/>
                  <a:gd name="T24" fmla="*/ 352 w 390"/>
                  <a:gd name="T25" fmla="*/ 239 h 265"/>
                  <a:gd name="T26" fmla="*/ 166 w 390"/>
                  <a:gd name="T27" fmla="*/ 239 h 265"/>
                  <a:gd name="T28" fmla="*/ 138 w 390"/>
                  <a:gd name="T29" fmla="*/ 213 h 265"/>
                  <a:gd name="T30" fmla="*/ 130 w 390"/>
                  <a:gd name="T31" fmla="*/ 172 h 265"/>
                  <a:gd name="T32" fmla="*/ 362 w 390"/>
                  <a:gd name="T33" fmla="*/ 172 h 265"/>
                  <a:gd name="T34" fmla="*/ 362 w 390"/>
                  <a:gd name="T35" fmla="*/ 172 h 265"/>
                  <a:gd name="T36" fmla="*/ 382 w 390"/>
                  <a:gd name="T37" fmla="*/ 153 h 265"/>
                  <a:gd name="T38" fmla="*/ 390 w 390"/>
                  <a:gd name="T39" fmla="*/ 81 h 265"/>
                  <a:gd name="T40" fmla="*/ 383 w 390"/>
                  <a:gd name="T41" fmla="*/ 64 h 265"/>
                  <a:gd name="T42" fmla="*/ 356 w 390"/>
                  <a:gd name="T43" fmla="*/ 143 h 265"/>
                  <a:gd name="T44" fmla="*/ 123 w 390"/>
                  <a:gd name="T45" fmla="*/ 143 h 265"/>
                  <a:gd name="T46" fmla="*/ 112 w 390"/>
                  <a:gd name="T47" fmla="*/ 90 h 265"/>
                  <a:gd name="T48" fmla="*/ 362 w 390"/>
                  <a:gd name="T49" fmla="*/ 90 h 265"/>
                  <a:gd name="T50" fmla="*/ 356 w 390"/>
                  <a:gd name="T51" fmla="*/ 14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0" h="265">
                    <a:moveTo>
                      <a:pt x="383" y="64"/>
                    </a:moveTo>
                    <a:cubicBezTo>
                      <a:pt x="377" y="57"/>
                      <a:pt x="364" y="57"/>
                      <a:pt x="36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96" y="0"/>
                      <a:pt x="61" y="0"/>
                    </a:cubicBezTo>
                    <a:cubicBezTo>
                      <a:pt x="26" y="0"/>
                      <a:pt x="0" y="0"/>
                      <a:pt x="0" y="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73" y="25"/>
                      <a:pt x="75" y="44"/>
                    </a:cubicBezTo>
                    <a:cubicBezTo>
                      <a:pt x="116" y="242"/>
                      <a:pt x="116" y="242"/>
                      <a:pt x="116" y="242"/>
                    </a:cubicBezTo>
                    <a:cubicBezTo>
                      <a:pt x="116" y="242"/>
                      <a:pt x="123" y="265"/>
                      <a:pt x="163" y="265"/>
                    </a:cubicBezTo>
                    <a:cubicBezTo>
                      <a:pt x="163" y="265"/>
                      <a:pt x="304" y="265"/>
                      <a:pt x="327" y="265"/>
                    </a:cubicBezTo>
                    <a:cubicBezTo>
                      <a:pt x="350" y="265"/>
                      <a:pt x="352" y="239"/>
                      <a:pt x="352" y="239"/>
                    </a:cubicBezTo>
                    <a:cubicBezTo>
                      <a:pt x="166" y="239"/>
                      <a:pt x="166" y="239"/>
                      <a:pt x="166" y="239"/>
                    </a:cubicBezTo>
                    <a:cubicBezTo>
                      <a:pt x="166" y="239"/>
                      <a:pt x="142" y="241"/>
                      <a:pt x="138" y="213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72" y="171"/>
                      <a:pt x="381" y="163"/>
                      <a:pt x="382" y="153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0" y="74"/>
                      <a:pt x="390" y="70"/>
                      <a:pt x="383" y="64"/>
                    </a:cubicBezTo>
                    <a:close/>
                    <a:moveTo>
                      <a:pt x="356" y="143"/>
                    </a:move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362" y="90"/>
                      <a:pt x="362" y="90"/>
                      <a:pt x="362" y="90"/>
                    </a:cubicBezTo>
                    <a:lnTo>
                      <a:pt x="356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sp>
        <p:nvSpPr>
          <p:cNvPr id="10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Thecnology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Push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0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1536104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53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8" grpId="0" animBg="1"/>
      <p:bldP spid="89" grpId="0" animBg="1"/>
      <p:bldP spid="90" grpId="0"/>
      <p:bldP spid="106" grpId="0"/>
      <p:bldP spid="107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Chart 1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8259602"/>
              </p:ext>
            </p:extLst>
          </p:nvPr>
        </p:nvGraphicFramePr>
        <p:xfrm>
          <a:off x="1402589" y="2230300"/>
          <a:ext cx="208933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Chart 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243461396"/>
              </p:ext>
            </p:extLst>
          </p:nvPr>
        </p:nvGraphicFramePr>
        <p:xfrm>
          <a:off x="3836452" y="2230300"/>
          <a:ext cx="208933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" name="Chart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531134040"/>
              </p:ext>
            </p:extLst>
          </p:nvPr>
        </p:nvGraphicFramePr>
        <p:xfrm>
          <a:off x="6275946" y="2215786"/>
          <a:ext cx="208933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5" name="Chart 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08850495"/>
              </p:ext>
            </p:extLst>
          </p:nvPr>
        </p:nvGraphicFramePr>
        <p:xfrm>
          <a:off x="8709715" y="2200888"/>
          <a:ext cx="2089332" cy="216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1947990" y="3163270"/>
            <a:ext cx="986971" cy="406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8</a:t>
            </a:r>
            <a:r>
              <a:rPr lang="id-ID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0</a:t>
            </a:r>
            <a:r>
              <a:rPr lang="id-ID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%</a:t>
            </a:r>
            <a:endParaRPr lang="id-ID" sz="28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  <a:ea typeface="Roboto" panose="02000000000000000000" pitchFamily="2" charset="0"/>
              <a:cs typeface="Clear Sans Light" panose="020B03030302020203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702084" y="1701908"/>
            <a:ext cx="15398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$6</a:t>
            </a:r>
            <a:r>
              <a:rPr lang="id-ID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82.</a:t>
            </a:r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000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181854" y="1701907"/>
            <a:ext cx="142923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$870.000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606205" y="1701906"/>
            <a:ext cx="14571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$523.000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070802" y="1701906"/>
            <a:ext cx="143094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$603.000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 flipV="1">
            <a:off x="2407195" y="4353200"/>
            <a:ext cx="0" cy="29496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Group 11"/>
          <p:cNvGrpSpPr/>
          <p:nvPr/>
        </p:nvGrpSpPr>
        <p:grpSpPr>
          <a:xfrm>
            <a:off x="1398458" y="4747184"/>
            <a:ext cx="2161625" cy="975874"/>
            <a:chOff x="1398458" y="5162834"/>
            <a:chExt cx="2161625" cy="975874"/>
          </a:xfrm>
        </p:grpSpPr>
        <p:sp>
          <p:nvSpPr>
            <p:cNvPr id="13" name="TextBox 12"/>
            <p:cNvSpPr txBox="1"/>
            <p:nvPr/>
          </p:nvSpPr>
          <p:spPr>
            <a:xfrm>
              <a:off x="2005078" y="5162834"/>
              <a:ext cx="91082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Jewelry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767462" y="4747184"/>
            <a:ext cx="2161625" cy="975874"/>
            <a:chOff x="3767462" y="5162834"/>
            <a:chExt cx="2161625" cy="975874"/>
          </a:xfrm>
        </p:grpSpPr>
        <p:sp>
          <p:nvSpPr>
            <p:cNvPr id="16" name="TextBox 15"/>
            <p:cNvSpPr txBox="1"/>
            <p:nvPr/>
          </p:nvSpPr>
          <p:spPr>
            <a:xfrm>
              <a:off x="4416757" y="5162834"/>
              <a:ext cx="82548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Cutton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3767462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152032" y="4747184"/>
            <a:ext cx="2161625" cy="975874"/>
            <a:chOff x="6152032" y="5162834"/>
            <a:chExt cx="2161625" cy="975874"/>
          </a:xfrm>
        </p:grpSpPr>
        <p:sp>
          <p:nvSpPr>
            <p:cNvPr id="19" name="TextBox 18"/>
            <p:cNvSpPr txBox="1"/>
            <p:nvPr/>
          </p:nvSpPr>
          <p:spPr>
            <a:xfrm>
              <a:off x="6851244" y="5162834"/>
              <a:ext cx="7256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Fruits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6152032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8635235" y="4747184"/>
            <a:ext cx="2161625" cy="975874"/>
            <a:chOff x="8635235" y="5162834"/>
            <a:chExt cx="2161625" cy="975874"/>
          </a:xfrm>
        </p:grpSpPr>
        <p:sp>
          <p:nvSpPr>
            <p:cNvPr id="22" name="TextBox 21"/>
            <p:cNvSpPr txBox="1"/>
            <p:nvPr/>
          </p:nvSpPr>
          <p:spPr>
            <a:xfrm>
              <a:off x="9299563" y="5162834"/>
              <a:ext cx="79541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Coffee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8635235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cxnSp>
        <p:nvCxnSpPr>
          <p:cNvPr id="24" name="Straight Connector 23"/>
          <p:cNvCxnSpPr/>
          <p:nvPr/>
        </p:nvCxnSpPr>
        <p:spPr>
          <a:xfrm flipV="1">
            <a:off x="4881118" y="4353200"/>
            <a:ext cx="0" cy="29496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7339025" y="4353200"/>
            <a:ext cx="0" cy="29496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/>
          <p:nvPr/>
        </p:nvCxnSpPr>
        <p:spPr>
          <a:xfrm flipV="1">
            <a:off x="9779540" y="4353200"/>
            <a:ext cx="0" cy="294966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  <a:headEnd type="oval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/>
          <p:cNvSpPr txBox="1"/>
          <p:nvPr/>
        </p:nvSpPr>
        <p:spPr>
          <a:xfrm>
            <a:off x="4367488" y="3163270"/>
            <a:ext cx="986971" cy="406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9</a:t>
            </a:r>
            <a:r>
              <a:rPr lang="id-ID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0</a:t>
            </a:r>
            <a:r>
              <a:rPr lang="id-ID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%</a:t>
            </a:r>
            <a:endParaRPr lang="id-ID" sz="28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  <a:ea typeface="Roboto" panose="02000000000000000000" pitchFamily="2" charset="0"/>
              <a:cs typeface="Clear Sans Light" panose="020B03030302020203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841720" y="3163270"/>
            <a:ext cx="986971" cy="406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id-ID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60</a:t>
            </a:r>
            <a:r>
              <a:rPr lang="id-ID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%</a:t>
            </a:r>
            <a:endParaRPr lang="id-ID" sz="28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  <a:ea typeface="Roboto" panose="02000000000000000000" pitchFamily="2" charset="0"/>
              <a:cs typeface="Clear Sans Light" panose="020B03030302020203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9278607" y="3163270"/>
            <a:ext cx="986971" cy="4061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7</a:t>
            </a:r>
            <a:r>
              <a:rPr lang="id-ID" sz="28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0</a:t>
            </a:r>
            <a:r>
              <a:rPr lang="id-ID" sz="28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  <a:ea typeface="Roboto" panose="02000000000000000000" pitchFamily="2" charset="0"/>
                <a:cs typeface="Clear Sans Light" panose="020B0303030202020304" pitchFamily="34" charset="0"/>
              </a:rPr>
              <a:t>%</a:t>
            </a:r>
            <a:endParaRPr lang="id-ID" sz="28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  <a:ea typeface="Roboto" panose="02000000000000000000" pitchFamily="2" charset="0"/>
              <a:cs typeface="Clear Sans Light" panose="020B0303030202020304" pitchFamily="34" charset="0"/>
            </a:endParaRPr>
          </a:p>
        </p:txBody>
      </p:sp>
      <p:sp>
        <p:nvSpPr>
          <p:cNvPr id="3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Most Popular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Commudity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3" name="Oval 3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6" name="Rounded Rectangle 3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8512246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25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75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250"/>
                            </p:stCondLst>
                            <p:childTnLst>
                              <p:par>
                                <p:cTn id="3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7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825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750"/>
                            </p:stCondLst>
                            <p:childTnLst>
                              <p:par>
                                <p:cTn id="6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250"/>
                            </p:stCondLst>
                            <p:childTnLst>
                              <p:par>
                                <p:cTn id="7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750"/>
                            </p:stCondLst>
                            <p:childTnLst>
                              <p:par>
                                <p:cTn id="7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10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000"/>
                            </p:stCondLst>
                            <p:childTnLst>
                              <p:par>
                                <p:cTn id="8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115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2000"/>
                            </p:stCondLst>
                            <p:childTnLst>
                              <p:par>
                                <p:cTn id="9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AsOne/>
      </p:bldGraphic>
      <p:bldGraphic spid="3" grpId="0">
        <p:bldAsOne/>
      </p:bldGraphic>
      <p:bldGraphic spid="4" grpId="0">
        <p:bldAsOne/>
      </p:bldGraphic>
      <p:bldGraphic spid="5" grpId="0">
        <p:bldAsOne/>
      </p:bldGraphic>
      <p:bldP spid="6" grpId="0"/>
      <p:bldP spid="7" grpId="0"/>
      <p:bldP spid="8" grpId="0"/>
      <p:bldP spid="9" grpId="0"/>
      <p:bldP spid="10" grpId="0"/>
      <p:bldP spid="27" grpId="0"/>
      <p:bldP spid="28" grpId="0"/>
      <p:bldP spid="29" grpId="0"/>
      <p:bldP spid="30" grpId="0"/>
      <p:bldP spid="31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hape 1454"/>
          <p:cNvSpPr/>
          <p:nvPr/>
        </p:nvSpPr>
        <p:spPr>
          <a:xfrm>
            <a:off x="3280996" y="2279072"/>
            <a:ext cx="566553" cy="56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344"/>
                </a:moveTo>
                <a:lnTo>
                  <a:pt x="7343" y="7344"/>
                </a:lnTo>
                <a:lnTo>
                  <a:pt x="7343" y="0"/>
                </a:lnTo>
                <a:lnTo>
                  <a:pt x="14255" y="0"/>
                </a:lnTo>
                <a:lnTo>
                  <a:pt x="14255" y="7344"/>
                </a:lnTo>
                <a:lnTo>
                  <a:pt x="21600" y="7344"/>
                </a:lnTo>
                <a:lnTo>
                  <a:pt x="21600" y="14256"/>
                </a:lnTo>
                <a:lnTo>
                  <a:pt x="14255" y="14256"/>
                </a:lnTo>
                <a:lnTo>
                  <a:pt x="14255" y="21600"/>
                </a:lnTo>
                <a:lnTo>
                  <a:pt x="7343" y="21600"/>
                </a:lnTo>
                <a:lnTo>
                  <a:pt x="7343" y="14256"/>
                </a:lnTo>
                <a:lnTo>
                  <a:pt x="0" y="14256"/>
                </a:lnTo>
                <a:cubicBezTo>
                  <a:pt x="0" y="14256"/>
                  <a:pt x="0" y="7344"/>
                  <a:pt x="0" y="7344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/>
          </a:p>
        </p:txBody>
      </p:sp>
      <p:sp>
        <p:nvSpPr>
          <p:cNvPr id="3" name="Shape 1458"/>
          <p:cNvSpPr/>
          <p:nvPr/>
        </p:nvSpPr>
        <p:spPr>
          <a:xfrm>
            <a:off x="5815587" y="2279072"/>
            <a:ext cx="566553" cy="56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344"/>
                </a:moveTo>
                <a:lnTo>
                  <a:pt x="7343" y="7344"/>
                </a:lnTo>
                <a:lnTo>
                  <a:pt x="7343" y="0"/>
                </a:lnTo>
                <a:lnTo>
                  <a:pt x="14255" y="0"/>
                </a:lnTo>
                <a:lnTo>
                  <a:pt x="14255" y="7344"/>
                </a:lnTo>
                <a:lnTo>
                  <a:pt x="21600" y="7344"/>
                </a:lnTo>
                <a:lnTo>
                  <a:pt x="21600" y="14256"/>
                </a:lnTo>
                <a:lnTo>
                  <a:pt x="14255" y="14256"/>
                </a:lnTo>
                <a:lnTo>
                  <a:pt x="14255" y="21600"/>
                </a:lnTo>
                <a:lnTo>
                  <a:pt x="7343" y="21600"/>
                </a:lnTo>
                <a:lnTo>
                  <a:pt x="7343" y="14256"/>
                </a:lnTo>
                <a:lnTo>
                  <a:pt x="0" y="14256"/>
                </a:lnTo>
                <a:cubicBezTo>
                  <a:pt x="0" y="14256"/>
                  <a:pt x="0" y="7344"/>
                  <a:pt x="0" y="7344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/>
          </a:p>
        </p:txBody>
      </p:sp>
      <p:grpSp>
        <p:nvGrpSpPr>
          <p:cNvPr id="13" name="Group 12"/>
          <p:cNvGrpSpPr/>
          <p:nvPr/>
        </p:nvGrpSpPr>
        <p:grpSpPr>
          <a:xfrm>
            <a:off x="1198245" y="3457719"/>
            <a:ext cx="2087881" cy="1052144"/>
            <a:chOff x="1198245" y="3457719"/>
            <a:chExt cx="2087881" cy="1052144"/>
          </a:xfrm>
        </p:grpSpPr>
        <p:sp>
          <p:nvSpPr>
            <p:cNvPr id="4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8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8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en-GB" sz="1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671571" y="3457719"/>
            <a:ext cx="2110104" cy="1052144"/>
            <a:chOff x="3671571" y="3457719"/>
            <a:chExt cx="2110104" cy="1052144"/>
          </a:xfrm>
        </p:grpSpPr>
        <p:sp>
          <p:nvSpPr>
            <p:cNvPr id="5" name="Text Placeholder 1"/>
            <p:cNvSpPr txBox="1">
              <a:spLocks/>
            </p:cNvSpPr>
            <p:nvPr/>
          </p:nvSpPr>
          <p:spPr>
            <a:xfrm>
              <a:off x="3703442" y="3763005"/>
              <a:ext cx="2078233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9" name="Text Placeholder 8"/>
            <p:cNvSpPr txBox="1">
              <a:spLocks/>
            </p:cNvSpPr>
            <p:nvPr/>
          </p:nvSpPr>
          <p:spPr>
            <a:xfrm>
              <a:off x="3671571" y="3457719"/>
              <a:ext cx="2079472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8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Customer</a:t>
              </a:r>
              <a:endParaRPr lang="en-GB" sz="1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354462" y="3460018"/>
            <a:ext cx="2087881" cy="1052144"/>
            <a:chOff x="6354462" y="3460018"/>
            <a:chExt cx="2087881" cy="1052144"/>
          </a:xfrm>
        </p:grpSpPr>
        <p:sp>
          <p:nvSpPr>
            <p:cNvPr id="6" name="Text Placeholder 1"/>
            <p:cNvSpPr txBox="1">
              <a:spLocks/>
            </p:cNvSpPr>
            <p:nvPr/>
          </p:nvSpPr>
          <p:spPr>
            <a:xfrm>
              <a:off x="6386335" y="3765304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0" name="Text Placeholder 8"/>
            <p:cNvSpPr txBox="1">
              <a:spLocks/>
            </p:cNvSpPr>
            <p:nvPr/>
          </p:nvSpPr>
          <p:spPr>
            <a:xfrm>
              <a:off x="6354462" y="3460018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8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Globalization</a:t>
              </a:r>
              <a:endParaRPr lang="en-GB" sz="1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827788" y="3460018"/>
            <a:ext cx="2110104" cy="1052144"/>
            <a:chOff x="8827788" y="3460018"/>
            <a:chExt cx="2110104" cy="1052144"/>
          </a:xfrm>
        </p:grpSpPr>
        <p:sp>
          <p:nvSpPr>
            <p:cNvPr id="7" name="Text Placeholder 1"/>
            <p:cNvSpPr txBox="1">
              <a:spLocks/>
            </p:cNvSpPr>
            <p:nvPr/>
          </p:nvSpPr>
          <p:spPr>
            <a:xfrm>
              <a:off x="8859659" y="3765304"/>
              <a:ext cx="2078233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1" name="Text Placeholder 8"/>
            <p:cNvSpPr txBox="1">
              <a:spLocks/>
            </p:cNvSpPr>
            <p:nvPr/>
          </p:nvSpPr>
          <p:spPr>
            <a:xfrm>
              <a:off x="8827788" y="3460018"/>
              <a:ext cx="2079472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18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Advertising</a:t>
              </a:r>
              <a:endParaRPr lang="id-ID" sz="18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2" name="Shape 1458"/>
          <p:cNvSpPr/>
          <p:nvPr/>
        </p:nvSpPr>
        <p:spPr>
          <a:xfrm>
            <a:off x="8416857" y="2279072"/>
            <a:ext cx="566553" cy="5677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7344"/>
                </a:moveTo>
                <a:lnTo>
                  <a:pt x="7343" y="7344"/>
                </a:lnTo>
                <a:lnTo>
                  <a:pt x="7343" y="0"/>
                </a:lnTo>
                <a:lnTo>
                  <a:pt x="14255" y="0"/>
                </a:lnTo>
                <a:lnTo>
                  <a:pt x="14255" y="7344"/>
                </a:lnTo>
                <a:lnTo>
                  <a:pt x="21600" y="7344"/>
                </a:lnTo>
                <a:lnTo>
                  <a:pt x="21600" y="14256"/>
                </a:lnTo>
                <a:lnTo>
                  <a:pt x="14255" y="14256"/>
                </a:lnTo>
                <a:lnTo>
                  <a:pt x="14255" y="21600"/>
                </a:lnTo>
                <a:lnTo>
                  <a:pt x="7343" y="21600"/>
                </a:lnTo>
                <a:lnTo>
                  <a:pt x="7343" y="14256"/>
                </a:lnTo>
                <a:lnTo>
                  <a:pt x="0" y="14256"/>
                </a:lnTo>
                <a:cubicBezTo>
                  <a:pt x="0" y="14256"/>
                  <a:pt x="0" y="7344"/>
                  <a:pt x="0" y="7344"/>
                </a:cubicBezTo>
                <a:close/>
              </a:path>
            </a:pathLst>
          </a:custGeom>
          <a:solidFill>
            <a:schemeClr val="bg2">
              <a:lumMod val="75000"/>
            </a:schemeClr>
          </a:solidFill>
          <a:ln w="12700">
            <a:miter lim="400000"/>
          </a:ln>
        </p:spPr>
        <p:txBody>
          <a:bodyPr lIns="38100" tIns="38100" rIns="38100" bIns="38100" anchor="ctr"/>
          <a:lstStyle/>
          <a:p>
            <a:pPr lvl="0"/>
            <a:endParaRPr/>
          </a:p>
        </p:txBody>
      </p:sp>
      <p:sp>
        <p:nvSpPr>
          <p:cNvPr id="8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Contribution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8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3" name="Group 8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84" name="Oval 8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7" name="Rounded Rectangle 8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8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757397" y="1911836"/>
            <a:ext cx="1329125" cy="1332010"/>
            <a:chOff x="6757397" y="1911836"/>
            <a:chExt cx="1329125" cy="1332010"/>
          </a:xfrm>
        </p:grpSpPr>
        <p:sp>
          <p:nvSpPr>
            <p:cNvPr id="18" name="Shape 1459"/>
            <p:cNvSpPr/>
            <p:nvPr/>
          </p:nvSpPr>
          <p:spPr>
            <a:xfrm>
              <a:off x="6757397" y="1911836"/>
              <a:ext cx="1329125" cy="1332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/>
            </a:p>
          </p:txBody>
        </p:sp>
        <p:sp>
          <p:nvSpPr>
            <p:cNvPr id="95" name="Freeform 37"/>
            <p:cNvSpPr>
              <a:spLocks noEditPoints="1"/>
            </p:cNvSpPr>
            <p:nvPr/>
          </p:nvSpPr>
          <p:spPr bwMode="auto">
            <a:xfrm>
              <a:off x="7148741" y="2291772"/>
              <a:ext cx="576080" cy="572087"/>
            </a:xfrm>
            <a:custGeom>
              <a:avLst/>
              <a:gdLst>
                <a:gd name="T0" fmla="*/ 0 w 120"/>
                <a:gd name="T1" fmla="*/ 60 h 120"/>
                <a:gd name="T2" fmla="*/ 120 w 120"/>
                <a:gd name="T3" fmla="*/ 60 h 120"/>
                <a:gd name="T4" fmla="*/ 83 w 120"/>
                <a:gd name="T5" fmla="*/ 24 h 120"/>
                <a:gd name="T6" fmla="*/ 86 w 120"/>
                <a:gd name="T7" fmla="*/ 14 h 120"/>
                <a:gd name="T8" fmla="*/ 86 w 120"/>
                <a:gd name="T9" fmla="*/ 28 h 120"/>
                <a:gd name="T10" fmla="*/ 47 w 120"/>
                <a:gd name="T11" fmla="*/ 77 h 120"/>
                <a:gd name="T12" fmla="*/ 41 w 120"/>
                <a:gd name="T13" fmla="*/ 88 h 120"/>
                <a:gd name="T14" fmla="*/ 38 w 120"/>
                <a:gd name="T15" fmla="*/ 95 h 120"/>
                <a:gd name="T16" fmla="*/ 37 w 120"/>
                <a:gd name="T17" fmla="*/ 110 h 120"/>
                <a:gd name="T18" fmla="*/ 31 w 120"/>
                <a:gd name="T19" fmla="*/ 99 h 120"/>
                <a:gd name="T20" fmla="*/ 26 w 120"/>
                <a:gd name="T21" fmla="*/ 89 h 120"/>
                <a:gd name="T22" fmla="*/ 17 w 120"/>
                <a:gd name="T23" fmla="*/ 82 h 120"/>
                <a:gd name="T24" fmla="*/ 16 w 120"/>
                <a:gd name="T25" fmla="*/ 68 h 120"/>
                <a:gd name="T26" fmla="*/ 15 w 120"/>
                <a:gd name="T27" fmla="*/ 60 h 120"/>
                <a:gd name="T28" fmla="*/ 10 w 120"/>
                <a:gd name="T29" fmla="*/ 54 h 120"/>
                <a:gd name="T30" fmla="*/ 10 w 120"/>
                <a:gd name="T31" fmla="*/ 45 h 120"/>
                <a:gd name="T32" fmla="*/ 38 w 120"/>
                <a:gd name="T33" fmla="*/ 20 h 120"/>
                <a:gd name="T34" fmla="*/ 31 w 120"/>
                <a:gd name="T35" fmla="*/ 20 h 120"/>
                <a:gd name="T36" fmla="*/ 28 w 120"/>
                <a:gd name="T37" fmla="*/ 26 h 120"/>
                <a:gd name="T38" fmla="*/ 32 w 120"/>
                <a:gd name="T39" fmla="*/ 28 h 120"/>
                <a:gd name="T40" fmla="*/ 31 w 120"/>
                <a:gd name="T41" fmla="*/ 24 h 120"/>
                <a:gd name="T42" fmla="*/ 47 w 120"/>
                <a:gd name="T43" fmla="*/ 30 h 120"/>
                <a:gd name="T44" fmla="*/ 41 w 120"/>
                <a:gd name="T45" fmla="*/ 34 h 120"/>
                <a:gd name="T46" fmla="*/ 37 w 120"/>
                <a:gd name="T47" fmla="*/ 36 h 120"/>
                <a:gd name="T48" fmla="*/ 38 w 120"/>
                <a:gd name="T49" fmla="*/ 43 h 120"/>
                <a:gd name="T50" fmla="*/ 33 w 120"/>
                <a:gd name="T51" fmla="*/ 49 h 120"/>
                <a:gd name="T52" fmla="*/ 29 w 120"/>
                <a:gd name="T53" fmla="*/ 51 h 120"/>
                <a:gd name="T54" fmla="*/ 21 w 120"/>
                <a:gd name="T55" fmla="*/ 49 h 120"/>
                <a:gd name="T56" fmla="*/ 15 w 120"/>
                <a:gd name="T57" fmla="*/ 54 h 120"/>
                <a:gd name="T58" fmla="*/ 16 w 120"/>
                <a:gd name="T59" fmla="*/ 58 h 120"/>
                <a:gd name="T60" fmla="*/ 27 w 120"/>
                <a:gd name="T61" fmla="*/ 62 h 120"/>
                <a:gd name="T62" fmla="*/ 41 w 120"/>
                <a:gd name="T63" fmla="*/ 66 h 120"/>
                <a:gd name="T64" fmla="*/ 47 w 120"/>
                <a:gd name="T65" fmla="*/ 77 h 120"/>
                <a:gd name="T66" fmla="*/ 55 w 120"/>
                <a:gd name="T67" fmla="*/ 21 h 120"/>
                <a:gd name="T68" fmla="*/ 44 w 120"/>
                <a:gd name="T69" fmla="*/ 15 h 120"/>
                <a:gd name="T70" fmla="*/ 63 w 120"/>
                <a:gd name="T71" fmla="*/ 10 h 120"/>
                <a:gd name="T72" fmla="*/ 107 w 120"/>
                <a:gd name="T73" fmla="*/ 62 h 120"/>
                <a:gd name="T74" fmla="*/ 92 w 120"/>
                <a:gd name="T75" fmla="*/ 102 h 120"/>
                <a:gd name="T76" fmla="*/ 91 w 120"/>
                <a:gd name="T77" fmla="*/ 92 h 120"/>
                <a:gd name="T78" fmla="*/ 84 w 120"/>
                <a:gd name="T79" fmla="*/ 81 h 120"/>
                <a:gd name="T80" fmla="*/ 66 w 120"/>
                <a:gd name="T81" fmla="*/ 67 h 120"/>
                <a:gd name="T82" fmla="*/ 97 w 120"/>
                <a:gd name="T83" fmla="*/ 56 h 120"/>
                <a:gd name="T84" fmla="*/ 105 w 120"/>
                <a:gd name="T85" fmla="*/ 49 h 120"/>
                <a:gd name="T86" fmla="*/ 93 w 120"/>
                <a:gd name="T87" fmla="*/ 39 h 120"/>
                <a:gd name="T88" fmla="*/ 91 w 120"/>
                <a:gd name="T89" fmla="*/ 52 h 120"/>
                <a:gd name="T90" fmla="*/ 79 w 120"/>
                <a:gd name="T91" fmla="*/ 49 h 120"/>
                <a:gd name="T92" fmla="*/ 73 w 120"/>
                <a:gd name="T93" fmla="*/ 44 h 120"/>
                <a:gd name="T94" fmla="*/ 76 w 120"/>
                <a:gd name="T95" fmla="*/ 35 h 120"/>
                <a:gd name="T96" fmla="*/ 90 w 120"/>
                <a:gd name="T97" fmla="*/ 36 h 120"/>
                <a:gd name="T98" fmla="*/ 100 w 120"/>
                <a:gd name="T99" fmla="*/ 36 h 120"/>
                <a:gd name="T100" fmla="*/ 105 w 120"/>
                <a:gd name="T101" fmla="*/ 32 h 120"/>
                <a:gd name="T102" fmla="*/ 110 w 120"/>
                <a:gd name="T103" fmla="*/ 57 h 120"/>
                <a:gd name="T104" fmla="*/ 107 w 120"/>
                <a:gd name="T105" fmla="*/ 6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83" y="24"/>
                  </a:move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5" y="17"/>
                    <a:pt x="86" y="14"/>
                  </a:cubicBezTo>
                  <a:cubicBezTo>
                    <a:pt x="87" y="14"/>
                    <a:pt x="91" y="16"/>
                    <a:pt x="94" y="20"/>
                  </a:cubicBezTo>
                  <a:cubicBezTo>
                    <a:pt x="92" y="29"/>
                    <a:pt x="86" y="28"/>
                    <a:pt x="86" y="28"/>
                  </a:cubicBezTo>
                  <a:cubicBezTo>
                    <a:pt x="86" y="28"/>
                    <a:pt x="82" y="28"/>
                    <a:pt x="83" y="24"/>
                  </a:cubicBezTo>
                  <a:close/>
                  <a:moveTo>
                    <a:pt x="47" y="77"/>
                  </a:moveTo>
                  <a:cubicBezTo>
                    <a:pt x="46" y="78"/>
                    <a:pt x="45" y="81"/>
                    <a:pt x="44" y="84"/>
                  </a:cubicBezTo>
                  <a:cubicBezTo>
                    <a:pt x="43" y="86"/>
                    <a:pt x="42" y="87"/>
                    <a:pt x="41" y="88"/>
                  </a:cubicBezTo>
                  <a:cubicBezTo>
                    <a:pt x="39" y="89"/>
                    <a:pt x="39" y="91"/>
                    <a:pt x="39" y="91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5"/>
                    <a:pt x="39" y="99"/>
                    <a:pt x="40" y="100"/>
                  </a:cubicBezTo>
                  <a:cubicBezTo>
                    <a:pt x="40" y="102"/>
                    <a:pt x="37" y="110"/>
                    <a:pt x="37" y="110"/>
                  </a:cubicBezTo>
                  <a:cubicBezTo>
                    <a:pt x="34" y="109"/>
                    <a:pt x="33" y="106"/>
                    <a:pt x="32" y="104"/>
                  </a:cubicBezTo>
                  <a:cubicBezTo>
                    <a:pt x="32" y="102"/>
                    <a:pt x="30" y="101"/>
                    <a:pt x="31" y="99"/>
                  </a:cubicBezTo>
                  <a:cubicBezTo>
                    <a:pt x="31" y="96"/>
                    <a:pt x="29" y="95"/>
                    <a:pt x="28" y="94"/>
                  </a:cubicBezTo>
                  <a:cubicBezTo>
                    <a:pt x="27" y="92"/>
                    <a:pt x="26" y="90"/>
                    <a:pt x="26" y="89"/>
                  </a:cubicBezTo>
                  <a:cubicBezTo>
                    <a:pt x="26" y="88"/>
                    <a:pt x="23" y="86"/>
                    <a:pt x="23" y="86"/>
                  </a:cubicBezTo>
                  <a:cubicBezTo>
                    <a:pt x="23" y="86"/>
                    <a:pt x="18" y="83"/>
                    <a:pt x="17" y="82"/>
                  </a:cubicBezTo>
                  <a:cubicBezTo>
                    <a:pt x="16" y="81"/>
                    <a:pt x="15" y="77"/>
                    <a:pt x="15" y="75"/>
                  </a:cubicBezTo>
                  <a:cubicBezTo>
                    <a:pt x="15" y="73"/>
                    <a:pt x="16" y="68"/>
                    <a:pt x="16" y="68"/>
                  </a:cubicBezTo>
                  <a:cubicBezTo>
                    <a:pt x="16" y="68"/>
                    <a:pt x="18" y="66"/>
                    <a:pt x="17" y="65"/>
                  </a:cubicBezTo>
                  <a:cubicBezTo>
                    <a:pt x="15" y="64"/>
                    <a:pt x="15" y="60"/>
                    <a:pt x="15" y="60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1" y="55"/>
                    <a:pt x="10" y="54"/>
                  </a:cubicBezTo>
                  <a:cubicBezTo>
                    <a:pt x="10" y="52"/>
                    <a:pt x="10" y="51"/>
                    <a:pt x="11" y="50"/>
                  </a:cubicBezTo>
                  <a:cubicBezTo>
                    <a:pt x="11" y="49"/>
                    <a:pt x="10" y="46"/>
                    <a:pt x="10" y="45"/>
                  </a:cubicBezTo>
                  <a:cubicBezTo>
                    <a:pt x="20" y="20"/>
                    <a:pt x="37" y="15"/>
                    <a:pt x="37" y="15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5" y="21"/>
                    <a:pt x="34" y="21"/>
                  </a:cubicBezTo>
                  <a:cubicBezTo>
                    <a:pt x="32" y="20"/>
                    <a:pt x="31" y="20"/>
                    <a:pt x="31" y="20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8" y="25"/>
                    <a:pt x="28" y="26"/>
                  </a:cubicBezTo>
                  <a:cubicBezTo>
                    <a:pt x="28" y="27"/>
                    <a:pt x="29" y="29"/>
                    <a:pt x="29" y="29"/>
                  </a:cubicBezTo>
                  <a:cubicBezTo>
                    <a:pt x="29" y="29"/>
                    <a:pt x="32" y="29"/>
                    <a:pt x="32" y="28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4" y="23"/>
                    <a:pt x="40" y="24"/>
                  </a:cubicBezTo>
                  <a:cubicBezTo>
                    <a:pt x="47" y="24"/>
                    <a:pt x="44" y="29"/>
                    <a:pt x="47" y="30"/>
                  </a:cubicBezTo>
                  <a:cubicBezTo>
                    <a:pt x="50" y="31"/>
                    <a:pt x="45" y="35"/>
                    <a:pt x="44" y="37"/>
                  </a:cubicBezTo>
                  <a:cubicBezTo>
                    <a:pt x="43" y="39"/>
                    <a:pt x="41" y="34"/>
                    <a:pt x="41" y="34"/>
                  </a:cubicBezTo>
                  <a:cubicBezTo>
                    <a:pt x="41" y="34"/>
                    <a:pt x="43" y="32"/>
                    <a:pt x="40" y="32"/>
                  </a:cubicBezTo>
                  <a:cubicBezTo>
                    <a:pt x="37" y="31"/>
                    <a:pt x="35" y="36"/>
                    <a:pt x="37" y="36"/>
                  </a:cubicBezTo>
                  <a:cubicBezTo>
                    <a:pt x="38" y="36"/>
                    <a:pt x="40" y="38"/>
                    <a:pt x="39" y="39"/>
                  </a:cubicBezTo>
                  <a:cubicBezTo>
                    <a:pt x="39" y="40"/>
                    <a:pt x="39" y="40"/>
                    <a:pt x="38" y="43"/>
                  </a:cubicBezTo>
                  <a:cubicBezTo>
                    <a:pt x="36" y="46"/>
                    <a:pt x="34" y="48"/>
                    <a:pt x="34" y="48"/>
                  </a:cubicBezTo>
                  <a:cubicBezTo>
                    <a:pt x="34" y="48"/>
                    <a:pt x="32" y="47"/>
                    <a:pt x="33" y="49"/>
                  </a:cubicBezTo>
                  <a:cubicBezTo>
                    <a:pt x="34" y="51"/>
                    <a:pt x="33" y="54"/>
                    <a:pt x="33" y="55"/>
                  </a:cubicBezTo>
                  <a:cubicBezTo>
                    <a:pt x="33" y="57"/>
                    <a:pt x="29" y="54"/>
                    <a:pt x="29" y="51"/>
                  </a:cubicBezTo>
                  <a:cubicBezTo>
                    <a:pt x="28" y="48"/>
                    <a:pt x="25" y="51"/>
                    <a:pt x="24" y="51"/>
                  </a:cubicBezTo>
                  <a:cubicBezTo>
                    <a:pt x="23" y="51"/>
                    <a:pt x="21" y="50"/>
                    <a:pt x="21" y="49"/>
                  </a:cubicBezTo>
                  <a:cubicBezTo>
                    <a:pt x="20" y="48"/>
                    <a:pt x="15" y="52"/>
                    <a:pt x="14" y="52"/>
                  </a:cubicBezTo>
                  <a:cubicBezTo>
                    <a:pt x="13" y="53"/>
                    <a:pt x="13" y="55"/>
                    <a:pt x="15" y="54"/>
                  </a:cubicBezTo>
                  <a:cubicBezTo>
                    <a:pt x="17" y="53"/>
                    <a:pt x="19" y="54"/>
                    <a:pt x="19" y="56"/>
                  </a:cubicBezTo>
                  <a:cubicBezTo>
                    <a:pt x="18" y="58"/>
                    <a:pt x="16" y="57"/>
                    <a:pt x="16" y="58"/>
                  </a:cubicBezTo>
                  <a:cubicBezTo>
                    <a:pt x="17" y="60"/>
                    <a:pt x="19" y="61"/>
                    <a:pt x="19" y="63"/>
                  </a:cubicBezTo>
                  <a:cubicBezTo>
                    <a:pt x="20" y="65"/>
                    <a:pt x="25" y="63"/>
                    <a:pt x="27" y="62"/>
                  </a:cubicBezTo>
                  <a:cubicBezTo>
                    <a:pt x="28" y="62"/>
                    <a:pt x="33" y="61"/>
                    <a:pt x="33" y="63"/>
                  </a:cubicBezTo>
                  <a:cubicBezTo>
                    <a:pt x="34" y="65"/>
                    <a:pt x="39" y="66"/>
                    <a:pt x="41" y="66"/>
                  </a:cubicBezTo>
                  <a:cubicBezTo>
                    <a:pt x="43" y="67"/>
                    <a:pt x="46" y="67"/>
                    <a:pt x="49" y="69"/>
                  </a:cubicBezTo>
                  <a:cubicBezTo>
                    <a:pt x="51" y="72"/>
                    <a:pt x="47" y="76"/>
                    <a:pt x="47" y="77"/>
                  </a:cubicBezTo>
                  <a:close/>
                  <a:moveTo>
                    <a:pt x="59" y="14"/>
                  </a:moveTo>
                  <a:cubicBezTo>
                    <a:pt x="58" y="17"/>
                    <a:pt x="54" y="20"/>
                    <a:pt x="55" y="21"/>
                  </a:cubicBezTo>
                  <a:cubicBezTo>
                    <a:pt x="55" y="22"/>
                    <a:pt x="55" y="27"/>
                    <a:pt x="51" y="23"/>
                  </a:cubicBezTo>
                  <a:cubicBezTo>
                    <a:pt x="47" y="19"/>
                    <a:pt x="43" y="18"/>
                    <a:pt x="44" y="15"/>
                  </a:cubicBezTo>
                  <a:cubicBezTo>
                    <a:pt x="44" y="14"/>
                    <a:pt x="48" y="14"/>
                    <a:pt x="48" y="13"/>
                  </a:cubicBezTo>
                  <a:cubicBezTo>
                    <a:pt x="53" y="7"/>
                    <a:pt x="62" y="8"/>
                    <a:pt x="63" y="10"/>
                  </a:cubicBezTo>
                  <a:cubicBezTo>
                    <a:pt x="61" y="12"/>
                    <a:pt x="59" y="11"/>
                    <a:pt x="59" y="14"/>
                  </a:cubicBezTo>
                  <a:close/>
                  <a:moveTo>
                    <a:pt x="107" y="62"/>
                  </a:moveTo>
                  <a:cubicBezTo>
                    <a:pt x="107" y="62"/>
                    <a:pt x="109" y="65"/>
                    <a:pt x="112" y="65"/>
                  </a:cubicBezTo>
                  <a:cubicBezTo>
                    <a:pt x="110" y="87"/>
                    <a:pt x="92" y="102"/>
                    <a:pt x="92" y="102"/>
                  </a:cubicBezTo>
                  <a:cubicBezTo>
                    <a:pt x="89" y="99"/>
                    <a:pt x="90" y="96"/>
                    <a:pt x="90" y="96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91" y="77"/>
                    <a:pt x="84" y="81"/>
                  </a:cubicBezTo>
                  <a:cubicBezTo>
                    <a:pt x="77" y="83"/>
                    <a:pt x="80" y="83"/>
                    <a:pt x="72" y="83"/>
                  </a:cubicBezTo>
                  <a:cubicBezTo>
                    <a:pt x="64" y="84"/>
                    <a:pt x="66" y="67"/>
                    <a:pt x="66" y="67"/>
                  </a:cubicBezTo>
                  <a:cubicBezTo>
                    <a:pt x="66" y="43"/>
                    <a:pt x="84" y="61"/>
                    <a:pt x="84" y="61"/>
                  </a:cubicBezTo>
                  <a:cubicBezTo>
                    <a:pt x="95" y="69"/>
                    <a:pt x="97" y="56"/>
                    <a:pt x="97" y="5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1" y="43"/>
                    <a:pt x="94" y="48"/>
                  </a:cubicBezTo>
                  <a:cubicBezTo>
                    <a:pt x="94" y="48"/>
                    <a:pt x="93" y="53"/>
                    <a:pt x="91" y="52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2" y="47"/>
                    <a:pt x="79" y="49"/>
                  </a:cubicBezTo>
                  <a:cubicBezTo>
                    <a:pt x="75" y="52"/>
                    <a:pt x="69" y="49"/>
                    <a:pt x="69" y="49"/>
                  </a:cubicBezTo>
                  <a:cubicBezTo>
                    <a:pt x="69" y="49"/>
                    <a:pt x="69" y="46"/>
                    <a:pt x="73" y="44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5" y="38"/>
                    <a:pt x="76" y="35"/>
                  </a:cubicBezTo>
                  <a:cubicBezTo>
                    <a:pt x="77" y="32"/>
                    <a:pt x="78" y="35"/>
                    <a:pt x="81" y="33"/>
                  </a:cubicBezTo>
                  <a:cubicBezTo>
                    <a:pt x="84" y="31"/>
                    <a:pt x="86" y="37"/>
                    <a:pt x="90" y="36"/>
                  </a:cubicBezTo>
                  <a:cubicBezTo>
                    <a:pt x="94" y="36"/>
                    <a:pt x="92" y="35"/>
                    <a:pt x="95" y="33"/>
                  </a:cubicBezTo>
                  <a:cubicBezTo>
                    <a:pt x="98" y="32"/>
                    <a:pt x="100" y="36"/>
                    <a:pt x="100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5" y="30"/>
                    <a:pt x="105" y="32"/>
                  </a:cubicBezTo>
                  <a:cubicBezTo>
                    <a:pt x="109" y="38"/>
                    <a:pt x="114" y="55"/>
                    <a:pt x="112" y="58"/>
                  </a:cubicBezTo>
                  <a:cubicBezTo>
                    <a:pt x="111" y="57"/>
                    <a:pt x="110" y="57"/>
                    <a:pt x="110" y="57"/>
                  </a:cubicBezTo>
                  <a:cubicBezTo>
                    <a:pt x="103" y="57"/>
                    <a:pt x="103" y="57"/>
                    <a:pt x="103" y="57"/>
                  </a:cubicBezTo>
                  <a:lnTo>
                    <a:pt x="107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98" name="TextBox 97"/>
          <p:cNvSpPr txBox="1"/>
          <p:nvPr/>
        </p:nvSpPr>
        <p:spPr>
          <a:xfrm>
            <a:off x="1519519" y="4923114"/>
            <a:ext cx="914400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porem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ustebus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dono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pakama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manaada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diantarakita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bias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begitu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</a:p>
          <a:p>
            <a:pPr algn="ctr">
              <a:lnSpc>
                <a:spcPct val="150000"/>
              </a:lnSpc>
            </a:pP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manakalaadasebuahpercakapan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yang bias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dijadikan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bahanpertimbangan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apapun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611767" y="1911836"/>
            <a:ext cx="1329157" cy="1332010"/>
            <a:chOff x="1611767" y="1911836"/>
            <a:chExt cx="1329157" cy="1332010"/>
          </a:xfrm>
        </p:grpSpPr>
        <p:sp>
          <p:nvSpPr>
            <p:cNvPr id="78" name="Shape 1453"/>
            <p:cNvSpPr/>
            <p:nvPr/>
          </p:nvSpPr>
          <p:spPr>
            <a:xfrm>
              <a:off x="1611767" y="1911836"/>
              <a:ext cx="1329157" cy="1332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/>
            </a:p>
          </p:txBody>
        </p:sp>
        <p:grpSp>
          <p:nvGrpSpPr>
            <p:cNvPr id="35" name="Group 34"/>
            <p:cNvGrpSpPr/>
            <p:nvPr/>
          </p:nvGrpSpPr>
          <p:grpSpPr>
            <a:xfrm>
              <a:off x="1999275" y="2288454"/>
              <a:ext cx="549006" cy="549006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36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7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7" name="Group 16"/>
          <p:cNvGrpSpPr/>
          <p:nvPr/>
        </p:nvGrpSpPr>
        <p:grpSpPr>
          <a:xfrm>
            <a:off x="4110991" y="1911836"/>
            <a:ext cx="1329125" cy="1332010"/>
            <a:chOff x="4110991" y="1911836"/>
            <a:chExt cx="1329125" cy="1332010"/>
          </a:xfrm>
        </p:grpSpPr>
        <p:sp>
          <p:nvSpPr>
            <p:cNvPr id="22" name="Shape 1455"/>
            <p:cNvSpPr/>
            <p:nvPr/>
          </p:nvSpPr>
          <p:spPr>
            <a:xfrm>
              <a:off x="4110991" y="1911836"/>
              <a:ext cx="1329125" cy="1332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/>
            </a:p>
          </p:txBody>
        </p:sp>
        <p:grpSp>
          <p:nvGrpSpPr>
            <p:cNvPr id="15" name="Group 14"/>
            <p:cNvGrpSpPr/>
            <p:nvPr/>
          </p:nvGrpSpPr>
          <p:grpSpPr>
            <a:xfrm>
              <a:off x="4451842" y="2392389"/>
              <a:ext cx="654608" cy="412493"/>
              <a:chOff x="4489942" y="2400010"/>
              <a:chExt cx="551353" cy="347428"/>
            </a:xfrm>
          </p:grpSpPr>
          <p:sp>
            <p:nvSpPr>
              <p:cNvPr id="40" name="AutoShape 455"/>
              <p:cNvSpPr>
                <a:spLocks/>
              </p:cNvSpPr>
              <p:nvPr/>
            </p:nvSpPr>
            <p:spPr bwMode="auto">
              <a:xfrm>
                <a:off x="4489942" y="2499549"/>
                <a:ext cx="196569" cy="247889"/>
              </a:xfrm>
              <a:custGeom>
                <a:avLst/>
                <a:gdLst>
                  <a:gd name="T0" fmla="*/ 0 w 21470"/>
                  <a:gd name="T1" fmla="*/ 0 h 21600"/>
                  <a:gd name="T2" fmla="*/ 0 w 21470"/>
                  <a:gd name="T3" fmla="*/ 0 h 21600"/>
                  <a:gd name="T4" fmla="*/ 0 w 21470"/>
                  <a:gd name="T5" fmla="*/ 0 h 21600"/>
                  <a:gd name="T6" fmla="*/ 0 w 21470"/>
                  <a:gd name="T7" fmla="*/ 0 h 21600"/>
                  <a:gd name="T8" fmla="*/ 0 w 21470"/>
                  <a:gd name="T9" fmla="*/ 0 h 21600"/>
                  <a:gd name="T10" fmla="*/ 0 w 21470"/>
                  <a:gd name="T11" fmla="*/ 0 h 21600"/>
                  <a:gd name="T12" fmla="*/ 0 w 21470"/>
                  <a:gd name="T13" fmla="*/ 0 h 21600"/>
                  <a:gd name="T14" fmla="*/ 0 w 21470"/>
                  <a:gd name="T15" fmla="*/ 0 h 21600"/>
                  <a:gd name="T16" fmla="*/ 0 w 21470"/>
                  <a:gd name="T17" fmla="*/ 0 h 21600"/>
                  <a:gd name="T18" fmla="*/ 0 w 21470"/>
                  <a:gd name="T19" fmla="*/ 0 h 21600"/>
                  <a:gd name="T20" fmla="*/ 0 w 21470"/>
                  <a:gd name="T21" fmla="*/ 0 h 21600"/>
                  <a:gd name="T22" fmla="*/ 0 w 21470"/>
                  <a:gd name="T23" fmla="*/ 0 h 21600"/>
                  <a:gd name="T24" fmla="*/ 0 w 21470"/>
                  <a:gd name="T25" fmla="*/ 0 h 21600"/>
                  <a:gd name="T26" fmla="*/ 0 w 21470"/>
                  <a:gd name="T27" fmla="*/ 0 h 21600"/>
                  <a:gd name="T28" fmla="*/ 0 w 21470"/>
                  <a:gd name="T29" fmla="*/ 0 h 21600"/>
                  <a:gd name="T30" fmla="*/ 0 w 21470"/>
                  <a:gd name="T31" fmla="*/ 0 h 21600"/>
                  <a:gd name="T32" fmla="*/ 0 w 21470"/>
                  <a:gd name="T33" fmla="*/ 0 h 21600"/>
                  <a:gd name="T34" fmla="*/ 0 w 21470"/>
                  <a:gd name="T35" fmla="*/ 0 h 21600"/>
                  <a:gd name="T36" fmla="*/ 0 w 2147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470" h="21600">
                    <a:moveTo>
                      <a:pt x="13938" y="18089"/>
                    </a:moveTo>
                    <a:lnTo>
                      <a:pt x="13938" y="18075"/>
                    </a:lnTo>
                    <a:cubicBezTo>
                      <a:pt x="13949" y="17312"/>
                      <a:pt x="14370" y="14919"/>
                      <a:pt x="18829" y="12741"/>
                    </a:cubicBezTo>
                    <a:cubicBezTo>
                      <a:pt x="19646" y="11856"/>
                      <a:pt x="20317" y="10649"/>
                      <a:pt x="21003" y="9256"/>
                    </a:cubicBezTo>
                    <a:cubicBezTo>
                      <a:pt x="21476" y="8293"/>
                      <a:pt x="21396" y="7471"/>
                      <a:pt x="21396" y="6302"/>
                    </a:cubicBezTo>
                    <a:cubicBezTo>
                      <a:pt x="21396" y="5437"/>
                      <a:pt x="21600" y="4050"/>
                      <a:pt x="21332" y="3287"/>
                    </a:cubicBezTo>
                    <a:cubicBezTo>
                      <a:pt x="20424" y="712"/>
                      <a:pt x="18134" y="0"/>
                      <a:pt x="15449" y="0"/>
                    </a:cubicBezTo>
                    <a:cubicBezTo>
                      <a:pt x="12764" y="0"/>
                      <a:pt x="10471" y="714"/>
                      <a:pt x="9566" y="3295"/>
                    </a:cubicBezTo>
                    <a:cubicBezTo>
                      <a:pt x="9299" y="4054"/>
                      <a:pt x="9504" y="5439"/>
                      <a:pt x="9504" y="6301"/>
                    </a:cubicBezTo>
                    <a:cubicBezTo>
                      <a:pt x="9504" y="7473"/>
                      <a:pt x="9424" y="8297"/>
                      <a:pt x="9900" y="9263"/>
                    </a:cubicBezTo>
                    <a:cubicBezTo>
                      <a:pt x="10724" y="10935"/>
                      <a:pt x="11509" y="12336"/>
                      <a:pt x="12556" y="13231"/>
                    </a:cubicBezTo>
                    <a:cubicBezTo>
                      <a:pt x="8479" y="13828"/>
                      <a:pt x="5724" y="15525"/>
                      <a:pt x="3865" y="16187"/>
                    </a:cubicBezTo>
                    <a:cubicBezTo>
                      <a:pt x="18" y="17556"/>
                      <a:pt x="0" y="19055"/>
                      <a:pt x="0" y="19055"/>
                    </a:cubicBezTo>
                    <a:lnTo>
                      <a:pt x="0" y="21600"/>
                    </a:lnTo>
                    <a:lnTo>
                      <a:pt x="13940" y="21598"/>
                    </a:lnTo>
                    <a:lnTo>
                      <a:pt x="13940" y="18100"/>
                    </a:lnTo>
                    <a:lnTo>
                      <a:pt x="13940" y="18089"/>
                    </a:lnTo>
                    <a:lnTo>
                      <a:pt x="13938" y="18089"/>
                    </a:lnTo>
                    <a:close/>
                    <a:moveTo>
                      <a:pt x="13938" y="18089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41" name="AutoShape 456"/>
              <p:cNvSpPr>
                <a:spLocks/>
              </p:cNvSpPr>
              <p:nvPr/>
            </p:nvSpPr>
            <p:spPr bwMode="auto">
              <a:xfrm>
                <a:off x="4651033" y="2400010"/>
                <a:ext cx="390262" cy="34072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18895" y="16182"/>
                    </a:moveTo>
                    <a:cubicBezTo>
                      <a:pt x="17591" y="15518"/>
                      <a:pt x="15655" y="13809"/>
                      <a:pt x="12789" y="13222"/>
                    </a:cubicBezTo>
                    <a:cubicBezTo>
                      <a:pt x="13522" y="12323"/>
                      <a:pt x="14076" y="10920"/>
                      <a:pt x="14647" y="9256"/>
                    </a:cubicBezTo>
                    <a:cubicBezTo>
                      <a:pt x="14978" y="8292"/>
                      <a:pt x="14921" y="7470"/>
                      <a:pt x="14921" y="6300"/>
                    </a:cubicBezTo>
                    <a:cubicBezTo>
                      <a:pt x="14921" y="5435"/>
                      <a:pt x="15063" y="4048"/>
                      <a:pt x="14876" y="3287"/>
                    </a:cubicBezTo>
                    <a:cubicBezTo>
                      <a:pt x="14244" y="710"/>
                      <a:pt x="12647" y="0"/>
                      <a:pt x="10775" y="0"/>
                    </a:cubicBezTo>
                    <a:cubicBezTo>
                      <a:pt x="8902" y="0"/>
                      <a:pt x="7303" y="714"/>
                      <a:pt x="6672" y="3294"/>
                    </a:cubicBezTo>
                    <a:cubicBezTo>
                      <a:pt x="6486" y="4054"/>
                      <a:pt x="6628" y="5438"/>
                      <a:pt x="6628" y="6300"/>
                    </a:cubicBezTo>
                    <a:cubicBezTo>
                      <a:pt x="6628" y="7473"/>
                      <a:pt x="6572" y="8297"/>
                      <a:pt x="6904" y="9262"/>
                    </a:cubicBezTo>
                    <a:cubicBezTo>
                      <a:pt x="7479" y="10934"/>
                      <a:pt x="8026" y="12336"/>
                      <a:pt x="8756" y="13231"/>
                    </a:cubicBezTo>
                    <a:cubicBezTo>
                      <a:pt x="5913" y="13828"/>
                      <a:pt x="3991" y="15526"/>
                      <a:pt x="2695" y="16187"/>
                    </a:cubicBezTo>
                    <a:cubicBezTo>
                      <a:pt x="13" y="17556"/>
                      <a:pt x="0" y="19054"/>
                      <a:pt x="0" y="19054"/>
                    </a:cubicBezTo>
                    <a:lnTo>
                      <a:pt x="0" y="21600"/>
                    </a:lnTo>
                    <a:lnTo>
                      <a:pt x="21600" y="21597"/>
                    </a:lnTo>
                    <a:lnTo>
                      <a:pt x="21600" y="19054"/>
                    </a:lnTo>
                    <a:cubicBezTo>
                      <a:pt x="21600" y="19054"/>
                      <a:pt x="21587" y="17551"/>
                      <a:pt x="18895" y="16182"/>
                    </a:cubicBezTo>
                    <a:close/>
                    <a:moveTo>
                      <a:pt x="18895" y="16182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9251076" y="1911836"/>
            <a:ext cx="1329157" cy="1332010"/>
            <a:chOff x="9251076" y="1911836"/>
            <a:chExt cx="1329157" cy="1332010"/>
          </a:xfrm>
        </p:grpSpPr>
        <p:sp>
          <p:nvSpPr>
            <p:cNvPr id="14" name="Shape 1457"/>
            <p:cNvSpPr/>
            <p:nvPr/>
          </p:nvSpPr>
          <p:spPr>
            <a:xfrm>
              <a:off x="9251076" y="1911836"/>
              <a:ext cx="1329157" cy="13320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4" y="0"/>
                    <a:pt x="21600" y="4835"/>
                    <a:pt x="21600" y="10800"/>
                  </a:cubicBezTo>
                  <a:cubicBezTo>
                    <a:pt x="21600" y="16765"/>
                    <a:pt x="16764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38100" tIns="38100" rIns="38100" bIns="38100" anchor="ctr"/>
            <a:lstStyle/>
            <a:p>
              <a:pPr lvl="0"/>
              <a:endParaRPr/>
            </a:p>
          </p:txBody>
        </p:sp>
        <p:sp>
          <p:nvSpPr>
            <p:cNvPr id="43" name="Freeform 42"/>
            <p:cNvSpPr>
              <a:spLocks noChangeAspect="1" noChangeArrowheads="1"/>
            </p:cNvSpPr>
            <p:nvPr/>
          </p:nvSpPr>
          <p:spPr bwMode="auto">
            <a:xfrm>
              <a:off x="9708084" y="2329847"/>
              <a:ext cx="428630" cy="513005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395528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P spid="12" grpId="0" animBg="1"/>
      <p:bldP spid="81" grpId="0"/>
      <p:bldP spid="82" grpId="0"/>
      <p:bldP spid="98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Wordl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Map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5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05" name="Group 204"/>
          <p:cNvGrpSpPr/>
          <p:nvPr/>
        </p:nvGrpSpPr>
        <p:grpSpPr>
          <a:xfrm>
            <a:off x="880913" y="1857939"/>
            <a:ext cx="7281758" cy="3544790"/>
            <a:chOff x="759345" y="1871223"/>
            <a:chExt cx="7224499" cy="3516916"/>
          </a:xfrm>
          <a:solidFill>
            <a:schemeClr val="accent3">
              <a:lumMod val="20000"/>
              <a:lumOff val="80000"/>
            </a:schemeClr>
          </a:solidFill>
        </p:grpSpPr>
        <p:grpSp>
          <p:nvGrpSpPr>
            <p:cNvPr id="206" name="Group 205"/>
            <p:cNvGrpSpPr/>
            <p:nvPr/>
          </p:nvGrpSpPr>
          <p:grpSpPr>
            <a:xfrm>
              <a:off x="759345" y="1882014"/>
              <a:ext cx="7224499" cy="3506125"/>
              <a:chOff x="759345" y="1882014"/>
              <a:chExt cx="7224499" cy="3506125"/>
            </a:xfrm>
            <a:grpFill/>
          </p:grpSpPr>
          <p:grpSp>
            <p:nvGrpSpPr>
              <p:cNvPr id="211" name="Group 1107"/>
              <p:cNvGrpSpPr>
                <a:grpSpLocks noChangeAspect="1"/>
              </p:cNvGrpSpPr>
              <p:nvPr/>
            </p:nvGrpSpPr>
            <p:grpSpPr bwMode="auto">
              <a:xfrm>
                <a:off x="6425581" y="4521272"/>
                <a:ext cx="1317602" cy="866867"/>
                <a:chOff x="4133" y="2396"/>
                <a:chExt cx="709" cy="482"/>
              </a:xfrm>
              <a:grpFill/>
            </p:grpSpPr>
            <p:sp>
              <p:nvSpPr>
                <p:cNvPr id="1308" name="Freeform 1108"/>
                <p:cNvSpPr>
                  <a:spLocks/>
                </p:cNvSpPr>
                <p:nvPr/>
              </p:nvSpPr>
              <p:spPr bwMode="auto">
                <a:xfrm>
                  <a:off x="4438" y="2396"/>
                  <a:ext cx="98" cy="82"/>
                </a:xfrm>
                <a:custGeom>
                  <a:avLst/>
                  <a:gdLst>
                    <a:gd name="T0" fmla="*/ 20 w 103"/>
                    <a:gd name="T1" fmla="*/ 66 h 86"/>
                    <a:gd name="T2" fmla="*/ 23 w 103"/>
                    <a:gd name="T3" fmla="*/ 63 h 86"/>
                    <a:gd name="T4" fmla="*/ 26 w 103"/>
                    <a:gd name="T5" fmla="*/ 60 h 86"/>
                    <a:gd name="T6" fmla="*/ 29 w 103"/>
                    <a:gd name="T7" fmla="*/ 55 h 86"/>
                    <a:gd name="T8" fmla="*/ 35 w 103"/>
                    <a:gd name="T9" fmla="*/ 53 h 86"/>
                    <a:gd name="T10" fmla="*/ 55 w 103"/>
                    <a:gd name="T11" fmla="*/ 60 h 86"/>
                    <a:gd name="T12" fmla="*/ 64 w 103"/>
                    <a:gd name="T13" fmla="*/ 70 h 86"/>
                    <a:gd name="T14" fmla="*/ 78 w 103"/>
                    <a:gd name="T15" fmla="*/ 82 h 86"/>
                    <a:gd name="T16" fmla="*/ 81 w 103"/>
                    <a:gd name="T17" fmla="*/ 82 h 86"/>
                    <a:gd name="T18" fmla="*/ 92 w 103"/>
                    <a:gd name="T19" fmla="*/ 84 h 86"/>
                    <a:gd name="T20" fmla="*/ 102 w 103"/>
                    <a:gd name="T21" fmla="*/ 86 h 86"/>
                    <a:gd name="T22" fmla="*/ 102 w 103"/>
                    <a:gd name="T23" fmla="*/ 86 h 86"/>
                    <a:gd name="T24" fmla="*/ 103 w 103"/>
                    <a:gd name="T25" fmla="*/ 86 h 86"/>
                    <a:gd name="T26" fmla="*/ 100 w 103"/>
                    <a:gd name="T27" fmla="*/ 83 h 86"/>
                    <a:gd name="T28" fmla="*/ 90 w 103"/>
                    <a:gd name="T29" fmla="*/ 74 h 86"/>
                    <a:gd name="T30" fmla="*/ 87 w 103"/>
                    <a:gd name="T31" fmla="*/ 73 h 86"/>
                    <a:gd name="T32" fmla="*/ 80 w 103"/>
                    <a:gd name="T33" fmla="*/ 70 h 86"/>
                    <a:gd name="T34" fmla="*/ 75 w 103"/>
                    <a:gd name="T35" fmla="*/ 61 h 86"/>
                    <a:gd name="T36" fmla="*/ 72 w 103"/>
                    <a:gd name="T37" fmla="*/ 55 h 86"/>
                    <a:gd name="T38" fmla="*/ 65 w 103"/>
                    <a:gd name="T39" fmla="*/ 45 h 86"/>
                    <a:gd name="T40" fmla="*/ 70 w 103"/>
                    <a:gd name="T41" fmla="*/ 42 h 86"/>
                    <a:gd name="T42" fmla="*/ 71 w 103"/>
                    <a:gd name="T43" fmla="*/ 42 h 86"/>
                    <a:gd name="T44" fmla="*/ 74 w 103"/>
                    <a:gd name="T45" fmla="*/ 41 h 86"/>
                    <a:gd name="T46" fmla="*/ 71 w 103"/>
                    <a:gd name="T47" fmla="*/ 38 h 86"/>
                    <a:gd name="T48" fmla="*/ 62 w 103"/>
                    <a:gd name="T49" fmla="*/ 34 h 86"/>
                    <a:gd name="T50" fmla="*/ 48 w 103"/>
                    <a:gd name="T51" fmla="*/ 24 h 86"/>
                    <a:gd name="T52" fmla="*/ 6 w 103"/>
                    <a:gd name="T53" fmla="*/ 2 h 86"/>
                    <a:gd name="T54" fmla="*/ 0 w 103"/>
                    <a:gd name="T55" fmla="*/ 0 h 86"/>
                    <a:gd name="T56" fmla="*/ 0 w 103"/>
                    <a:gd name="T57" fmla="*/ 68 h 86"/>
                    <a:gd name="T58" fmla="*/ 10 w 103"/>
                    <a:gd name="T59" fmla="*/ 71 h 86"/>
                    <a:gd name="T60" fmla="*/ 20 w 103"/>
                    <a:gd name="T61" fmla="*/ 6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03" h="86">
                      <a:moveTo>
                        <a:pt x="20" y="66"/>
                      </a:moveTo>
                      <a:cubicBezTo>
                        <a:pt x="20" y="65"/>
                        <a:pt x="21" y="63"/>
                        <a:pt x="23" y="63"/>
                      </a:cubicBezTo>
                      <a:cubicBezTo>
                        <a:pt x="24" y="63"/>
                        <a:pt x="25" y="61"/>
                        <a:pt x="26" y="60"/>
                      </a:cubicBezTo>
                      <a:cubicBezTo>
                        <a:pt x="26" y="58"/>
                        <a:pt x="27" y="57"/>
                        <a:pt x="29" y="55"/>
                      </a:cubicBezTo>
                      <a:cubicBezTo>
                        <a:pt x="30" y="54"/>
                        <a:pt x="32" y="53"/>
                        <a:pt x="35" y="53"/>
                      </a:cubicBezTo>
                      <a:cubicBezTo>
                        <a:pt x="41" y="53"/>
                        <a:pt x="50" y="56"/>
                        <a:pt x="55" y="60"/>
                      </a:cubicBezTo>
                      <a:cubicBezTo>
                        <a:pt x="58" y="63"/>
                        <a:pt x="61" y="66"/>
                        <a:pt x="64" y="70"/>
                      </a:cubicBezTo>
                      <a:cubicBezTo>
                        <a:pt x="69" y="76"/>
                        <a:pt x="74" y="83"/>
                        <a:pt x="78" y="82"/>
                      </a:cubicBezTo>
                      <a:cubicBezTo>
                        <a:pt x="79" y="82"/>
                        <a:pt x="80" y="82"/>
                        <a:pt x="81" y="82"/>
                      </a:cubicBezTo>
                      <a:cubicBezTo>
                        <a:pt x="85" y="82"/>
                        <a:pt x="89" y="83"/>
                        <a:pt x="92" y="84"/>
                      </a:cubicBezTo>
                      <a:cubicBezTo>
                        <a:pt x="96" y="85"/>
                        <a:pt x="99" y="86"/>
                        <a:pt x="102" y="86"/>
                      </a:cubicBezTo>
                      <a:cubicBezTo>
                        <a:pt x="102" y="86"/>
                        <a:pt x="102" y="86"/>
                        <a:pt x="102" y="86"/>
                      </a:cubicBezTo>
                      <a:cubicBezTo>
                        <a:pt x="103" y="86"/>
                        <a:pt x="103" y="86"/>
                        <a:pt x="103" y="86"/>
                      </a:cubicBezTo>
                      <a:cubicBezTo>
                        <a:pt x="103" y="85"/>
                        <a:pt x="101" y="84"/>
                        <a:pt x="100" y="83"/>
                      </a:cubicBezTo>
                      <a:cubicBezTo>
                        <a:pt x="100" y="83"/>
                        <a:pt x="90" y="79"/>
                        <a:pt x="90" y="74"/>
                      </a:cubicBezTo>
                      <a:cubicBezTo>
                        <a:pt x="90" y="73"/>
                        <a:pt x="88" y="73"/>
                        <a:pt x="87" y="73"/>
                      </a:cubicBezTo>
                      <a:cubicBezTo>
                        <a:pt x="85" y="72"/>
                        <a:pt x="82" y="71"/>
                        <a:pt x="80" y="70"/>
                      </a:cubicBezTo>
                      <a:cubicBezTo>
                        <a:pt x="77" y="68"/>
                        <a:pt x="76" y="64"/>
                        <a:pt x="75" y="61"/>
                      </a:cubicBezTo>
                      <a:cubicBezTo>
                        <a:pt x="75" y="58"/>
                        <a:pt x="74" y="56"/>
                        <a:pt x="72" y="55"/>
                      </a:cubicBezTo>
                      <a:cubicBezTo>
                        <a:pt x="68" y="53"/>
                        <a:pt x="65" y="49"/>
                        <a:pt x="65" y="45"/>
                      </a:cubicBezTo>
                      <a:cubicBezTo>
                        <a:pt x="66" y="44"/>
                        <a:pt x="66" y="42"/>
                        <a:pt x="70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3" y="42"/>
                        <a:pt x="74" y="42"/>
                        <a:pt x="74" y="41"/>
                      </a:cubicBezTo>
                      <a:cubicBezTo>
                        <a:pt x="74" y="41"/>
                        <a:pt x="74" y="40"/>
                        <a:pt x="71" y="38"/>
                      </a:cubicBezTo>
                      <a:cubicBezTo>
                        <a:pt x="70" y="37"/>
                        <a:pt x="66" y="35"/>
                        <a:pt x="62" y="34"/>
                      </a:cubicBezTo>
                      <a:cubicBezTo>
                        <a:pt x="56" y="32"/>
                        <a:pt x="49" y="30"/>
                        <a:pt x="48" y="24"/>
                      </a:cubicBezTo>
                      <a:cubicBezTo>
                        <a:pt x="48" y="20"/>
                        <a:pt x="21" y="5"/>
                        <a:pt x="6" y="2"/>
                      </a:cubicBez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68"/>
                        <a:pt x="0" y="68"/>
                        <a:pt x="0" y="68"/>
                      </a:cubicBezTo>
                      <a:cubicBezTo>
                        <a:pt x="3" y="69"/>
                        <a:pt x="6" y="70"/>
                        <a:pt x="10" y="71"/>
                      </a:cubicBezTo>
                      <a:cubicBezTo>
                        <a:pt x="18" y="71"/>
                        <a:pt x="19" y="68"/>
                        <a:pt x="20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09" name="Freeform 1109"/>
                <p:cNvSpPr>
                  <a:spLocks/>
                </p:cNvSpPr>
                <p:nvPr/>
              </p:nvSpPr>
              <p:spPr bwMode="auto">
                <a:xfrm>
                  <a:off x="4133" y="2483"/>
                  <a:ext cx="437" cy="328"/>
                </a:xfrm>
                <a:custGeom>
                  <a:avLst/>
                  <a:gdLst>
                    <a:gd name="T0" fmla="*/ 452 w 456"/>
                    <a:gd name="T1" fmla="*/ 176 h 342"/>
                    <a:gd name="T2" fmla="*/ 430 w 456"/>
                    <a:gd name="T3" fmla="*/ 154 h 342"/>
                    <a:gd name="T4" fmla="*/ 423 w 456"/>
                    <a:gd name="T5" fmla="*/ 138 h 342"/>
                    <a:gd name="T6" fmla="*/ 415 w 456"/>
                    <a:gd name="T7" fmla="*/ 138 h 342"/>
                    <a:gd name="T8" fmla="*/ 377 w 456"/>
                    <a:gd name="T9" fmla="*/ 99 h 342"/>
                    <a:gd name="T10" fmla="*/ 363 w 456"/>
                    <a:gd name="T11" fmla="*/ 63 h 342"/>
                    <a:gd name="T12" fmla="*/ 352 w 456"/>
                    <a:gd name="T13" fmla="*/ 42 h 342"/>
                    <a:gd name="T14" fmla="*/ 333 w 456"/>
                    <a:gd name="T15" fmla="*/ 3 h 342"/>
                    <a:gd name="T16" fmla="*/ 323 w 456"/>
                    <a:gd name="T17" fmla="*/ 29 h 342"/>
                    <a:gd name="T18" fmla="*/ 317 w 456"/>
                    <a:gd name="T19" fmla="*/ 70 h 342"/>
                    <a:gd name="T20" fmla="*/ 284 w 456"/>
                    <a:gd name="T21" fmla="*/ 70 h 342"/>
                    <a:gd name="T22" fmla="*/ 254 w 456"/>
                    <a:gd name="T23" fmla="*/ 49 h 342"/>
                    <a:gd name="T24" fmla="*/ 254 w 456"/>
                    <a:gd name="T25" fmla="*/ 32 h 342"/>
                    <a:gd name="T26" fmla="*/ 266 w 456"/>
                    <a:gd name="T27" fmla="*/ 17 h 342"/>
                    <a:gd name="T28" fmla="*/ 261 w 456"/>
                    <a:gd name="T29" fmla="*/ 20 h 342"/>
                    <a:gd name="T30" fmla="*/ 249 w 456"/>
                    <a:gd name="T31" fmla="*/ 18 h 342"/>
                    <a:gd name="T32" fmla="*/ 206 w 456"/>
                    <a:gd name="T33" fmla="*/ 17 h 342"/>
                    <a:gd name="T34" fmla="*/ 196 w 456"/>
                    <a:gd name="T35" fmla="*/ 24 h 342"/>
                    <a:gd name="T36" fmla="*/ 188 w 456"/>
                    <a:gd name="T37" fmla="*/ 45 h 342"/>
                    <a:gd name="T38" fmla="*/ 175 w 456"/>
                    <a:gd name="T39" fmla="*/ 51 h 342"/>
                    <a:gd name="T40" fmla="*/ 162 w 456"/>
                    <a:gd name="T41" fmla="*/ 41 h 342"/>
                    <a:gd name="T42" fmla="*/ 146 w 456"/>
                    <a:gd name="T43" fmla="*/ 42 h 342"/>
                    <a:gd name="T44" fmla="*/ 136 w 456"/>
                    <a:gd name="T45" fmla="*/ 45 h 342"/>
                    <a:gd name="T46" fmla="*/ 128 w 456"/>
                    <a:gd name="T47" fmla="*/ 62 h 342"/>
                    <a:gd name="T48" fmla="*/ 122 w 456"/>
                    <a:gd name="T49" fmla="*/ 69 h 342"/>
                    <a:gd name="T50" fmla="*/ 110 w 456"/>
                    <a:gd name="T51" fmla="*/ 68 h 342"/>
                    <a:gd name="T52" fmla="*/ 73 w 456"/>
                    <a:gd name="T53" fmla="*/ 107 h 342"/>
                    <a:gd name="T54" fmla="*/ 46 w 456"/>
                    <a:gd name="T55" fmla="*/ 117 h 342"/>
                    <a:gd name="T56" fmla="*/ 15 w 456"/>
                    <a:gd name="T57" fmla="*/ 131 h 342"/>
                    <a:gd name="T58" fmla="*/ 8 w 456"/>
                    <a:gd name="T59" fmla="*/ 132 h 342"/>
                    <a:gd name="T60" fmla="*/ 11 w 456"/>
                    <a:gd name="T61" fmla="*/ 182 h 342"/>
                    <a:gd name="T62" fmla="*/ 4 w 456"/>
                    <a:gd name="T63" fmla="*/ 186 h 342"/>
                    <a:gd name="T64" fmla="*/ 30 w 456"/>
                    <a:gd name="T65" fmla="*/ 255 h 342"/>
                    <a:gd name="T66" fmla="*/ 23 w 456"/>
                    <a:gd name="T67" fmla="*/ 279 h 342"/>
                    <a:gd name="T68" fmla="*/ 53 w 456"/>
                    <a:gd name="T69" fmla="*/ 289 h 342"/>
                    <a:gd name="T70" fmla="*/ 84 w 456"/>
                    <a:gd name="T71" fmla="*/ 274 h 342"/>
                    <a:gd name="T72" fmla="*/ 136 w 456"/>
                    <a:gd name="T73" fmla="*/ 258 h 342"/>
                    <a:gd name="T74" fmla="*/ 202 w 456"/>
                    <a:gd name="T75" fmla="*/ 244 h 342"/>
                    <a:gd name="T76" fmla="*/ 229 w 456"/>
                    <a:gd name="T77" fmla="*/ 252 h 342"/>
                    <a:gd name="T78" fmla="*/ 239 w 456"/>
                    <a:gd name="T79" fmla="*/ 266 h 342"/>
                    <a:gd name="T80" fmla="*/ 253 w 456"/>
                    <a:gd name="T81" fmla="*/ 288 h 342"/>
                    <a:gd name="T82" fmla="*/ 281 w 456"/>
                    <a:gd name="T83" fmla="*/ 263 h 342"/>
                    <a:gd name="T84" fmla="*/ 276 w 456"/>
                    <a:gd name="T85" fmla="*/ 289 h 342"/>
                    <a:gd name="T86" fmla="*/ 287 w 456"/>
                    <a:gd name="T87" fmla="*/ 296 h 342"/>
                    <a:gd name="T88" fmla="*/ 303 w 456"/>
                    <a:gd name="T89" fmla="*/ 314 h 342"/>
                    <a:gd name="T90" fmla="*/ 344 w 456"/>
                    <a:gd name="T91" fmla="*/ 339 h 342"/>
                    <a:gd name="T92" fmla="*/ 364 w 456"/>
                    <a:gd name="T93" fmla="*/ 331 h 342"/>
                    <a:gd name="T94" fmla="*/ 381 w 456"/>
                    <a:gd name="T95" fmla="*/ 337 h 342"/>
                    <a:gd name="T96" fmla="*/ 417 w 456"/>
                    <a:gd name="T97" fmla="*/ 303 h 342"/>
                    <a:gd name="T98" fmla="*/ 448 w 456"/>
                    <a:gd name="T99" fmla="*/ 246 h 342"/>
                    <a:gd name="T100" fmla="*/ 455 w 456"/>
                    <a:gd name="T101" fmla="*/ 207 h 3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56" h="342">
                      <a:moveTo>
                        <a:pt x="456" y="201"/>
                      </a:moveTo>
                      <a:cubicBezTo>
                        <a:pt x="456" y="201"/>
                        <a:pt x="455" y="198"/>
                        <a:pt x="455" y="197"/>
                      </a:cubicBezTo>
                      <a:cubicBezTo>
                        <a:pt x="454" y="197"/>
                        <a:pt x="454" y="197"/>
                        <a:pt x="454" y="197"/>
                      </a:cubicBezTo>
                      <a:cubicBezTo>
                        <a:pt x="453" y="197"/>
                        <a:pt x="453" y="196"/>
                        <a:pt x="452" y="196"/>
                      </a:cubicBezTo>
                      <a:cubicBezTo>
                        <a:pt x="450" y="193"/>
                        <a:pt x="451" y="180"/>
                        <a:pt x="452" y="176"/>
                      </a:cubicBezTo>
                      <a:cubicBezTo>
                        <a:pt x="451" y="176"/>
                        <a:pt x="450" y="176"/>
                        <a:pt x="450" y="176"/>
                      </a:cubicBezTo>
                      <a:cubicBezTo>
                        <a:pt x="445" y="176"/>
                        <a:pt x="443" y="168"/>
                        <a:pt x="442" y="165"/>
                      </a:cubicBezTo>
                      <a:cubicBezTo>
                        <a:pt x="441" y="163"/>
                        <a:pt x="438" y="158"/>
                        <a:pt x="436" y="158"/>
                      </a:cubicBezTo>
                      <a:cubicBezTo>
                        <a:pt x="435" y="158"/>
                        <a:pt x="435" y="159"/>
                        <a:pt x="434" y="159"/>
                      </a:cubicBezTo>
                      <a:cubicBezTo>
                        <a:pt x="431" y="159"/>
                        <a:pt x="430" y="156"/>
                        <a:pt x="430" y="154"/>
                      </a:cubicBezTo>
                      <a:cubicBezTo>
                        <a:pt x="430" y="154"/>
                        <a:pt x="430" y="153"/>
                        <a:pt x="430" y="153"/>
                      </a:cubicBezTo>
                      <a:cubicBezTo>
                        <a:pt x="429" y="153"/>
                        <a:pt x="429" y="153"/>
                        <a:pt x="429" y="153"/>
                      </a:cubicBezTo>
                      <a:cubicBezTo>
                        <a:pt x="427" y="153"/>
                        <a:pt x="426" y="153"/>
                        <a:pt x="425" y="152"/>
                      </a:cubicBezTo>
                      <a:cubicBezTo>
                        <a:pt x="423" y="149"/>
                        <a:pt x="423" y="142"/>
                        <a:pt x="423" y="139"/>
                      </a:cubicBezTo>
                      <a:cubicBezTo>
                        <a:pt x="423" y="139"/>
                        <a:pt x="423" y="139"/>
                        <a:pt x="423" y="138"/>
                      </a:cubicBezTo>
                      <a:cubicBezTo>
                        <a:pt x="423" y="138"/>
                        <a:pt x="423" y="138"/>
                        <a:pt x="422" y="138"/>
                      </a:cubicBezTo>
                      <a:cubicBezTo>
                        <a:pt x="421" y="138"/>
                        <a:pt x="420" y="138"/>
                        <a:pt x="419" y="137"/>
                      </a:cubicBezTo>
                      <a:cubicBezTo>
                        <a:pt x="419" y="137"/>
                        <a:pt x="419" y="136"/>
                        <a:pt x="419" y="136"/>
                      </a:cubicBezTo>
                      <a:cubicBezTo>
                        <a:pt x="419" y="136"/>
                        <a:pt x="418" y="137"/>
                        <a:pt x="417" y="137"/>
                      </a:cubicBezTo>
                      <a:cubicBezTo>
                        <a:pt x="416" y="137"/>
                        <a:pt x="416" y="138"/>
                        <a:pt x="415" y="138"/>
                      </a:cubicBezTo>
                      <a:cubicBezTo>
                        <a:pt x="414" y="139"/>
                        <a:pt x="412" y="138"/>
                        <a:pt x="411" y="137"/>
                      </a:cubicBezTo>
                      <a:cubicBezTo>
                        <a:pt x="409" y="134"/>
                        <a:pt x="409" y="130"/>
                        <a:pt x="410" y="128"/>
                      </a:cubicBezTo>
                      <a:cubicBezTo>
                        <a:pt x="410" y="126"/>
                        <a:pt x="409" y="124"/>
                        <a:pt x="406" y="122"/>
                      </a:cubicBezTo>
                      <a:cubicBezTo>
                        <a:pt x="402" y="118"/>
                        <a:pt x="401" y="115"/>
                        <a:pt x="402" y="112"/>
                      </a:cubicBezTo>
                      <a:cubicBezTo>
                        <a:pt x="400" y="109"/>
                        <a:pt x="382" y="100"/>
                        <a:pt x="377" y="99"/>
                      </a:cubicBezTo>
                      <a:cubicBezTo>
                        <a:pt x="373" y="98"/>
                        <a:pt x="373" y="94"/>
                        <a:pt x="373" y="92"/>
                      </a:cubicBezTo>
                      <a:cubicBezTo>
                        <a:pt x="373" y="91"/>
                        <a:pt x="374" y="91"/>
                        <a:pt x="373" y="90"/>
                      </a:cubicBezTo>
                      <a:cubicBezTo>
                        <a:pt x="371" y="88"/>
                        <a:pt x="370" y="80"/>
                        <a:pt x="370" y="75"/>
                      </a:cubicBezTo>
                      <a:cubicBezTo>
                        <a:pt x="370" y="73"/>
                        <a:pt x="369" y="72"/>
                        <a:pt x="367" y="70"/>
                      </a:cubicBezTo>
                      <a:cubicBezTo>
                        <a:pt x="365" y="68"/>
                        <a:pt x="363" y="66"/>
                        <a:pt x="363" y="63"/>
                      </a:cubicBezTo>
                      <a:cubicBezTo>
                        <a:pt x="364" y="61"/>
                        <a:pt x="363" y="60"/>
                        <a:pt x="363" y="58"/>
                      </a:cubicBezTo>
                      <a:cubicBezTo>
                        <a:pt x="362" y="55"/>
                        <a:pt x="362" y="52"/>
                        <a:pt x="362" y="49"/>
                      </a:cubicBezTo>
                      <a:cubicBezTo>
                        <a:pt x="362" y="48"/>
                        <a:pt x="361" y="47"/>
                        <a:pt x="358" y="45"/>
                      </a:cubicBezTo>
                      <a:cubicBezTo>
                        <a:pt x="357" y="44"/>
                        <a:pt x="355" y="43"/>
                        <a:pt x="355" y="41"/>
                      </a:cubicBezTo>
                      <a:cubicBezTo>
                        <a:pt x="354" y="42"/>
                        <a:pt x="353" y="42"/>
                        <a:pt x="352" y="42"/>
                      </a:cubicBezTo>
                      <a:cubicBezTo>
                        <a:pt x="351" y="42"/>
                        <a:pt x="349" y="43"/>
                        <a:pt x="348" y="43"/>
                      </a:cubicBezTo>
                      <a:cubicBezTo>
                        <a:pt x="346" y="43"/>
                        <a:pt x="345" y="43"/>
                        <a:pt x="344" y="41"/>
                      </a:cubicBezTo>
                      <a:cubicBezTo>
                        <a:pt x="342" y="39"/>
                        <a:pt x="342" y="34"/>
                        <a:pt x="342" y="29"/>
                      </a:cubicBezTo>
                      <a:cubicBezTo>
                        <a:pt x="343" y="24"/>
                        <a:pt x="340" y="15"/>
                        <a:pt x="338" y="13"/>
                      </a:cubicBezTo>
                      <a:cubicBezTo>
                        <a:pt x="335" y="11"/>
                        <a:pt x="334" y="7"/>
                        <a:pt x="333" y="3"/>
                      </a:cubicBezTo>
                      <a:cubicBezTo>
                        <a:pt x="333" y="2"/>
                        <a:pt x="333" y="1"/>
                        <a:pt x="332" y="0"/>
                      </a:cubicBezTo>
                      <a:cubicBezTo>
                        <a:pt x="331" y="1"/>
                        <a:pt x="328" y="4"/>
                        <a:pt x="328" y="6"/>
                      </a:cubicBezTo>
                      <a:cubicBezTo>
                        <a:pt x="328" y="10"/>
                        <a:pt x="327" y="14"/>
                        <a:pt x="325" y="17"/>
                      </a:cubicBezTo>
                      <a:cubicBezTo>
                        <a:pt x="324" y="17"/>
                        <a:pt x="325" y="19"/>
                        <a:pt x="325" y="20"/>
                      </a:cubicBezTo>
                      <a:cubicBezTo>
                        <a:pt x="325" y="23"/>
                        <a:pt x="326" y="27"/>
                        <a:pt x="323" y="29"/>
                      </a:cubicBezTo>
                      <a:cubicBezTo>
                        <a:pt x="322" y="30"/>
                        <a:pt x="322" y="36"/>
                        <a:pt x="323" y="39"/>
                      </a:cubicBezTo>
                      <a:cubicBezTo>
                        <a:pt x="323" y="42"/>
                        <a:pt x="323" y="45"/>
                        <a:pt x="323" y="48"/>
                      </a:cubicBezTo>
                      <a:cubicBezTo>
                        <a:pt x="323" y="49"/>
                        <a:pt x="323" y="51"/>
                        <a:pt x="322" y="52"/>
                      </a:cubicBezTo>
                      <a:cubicBezTo>
                        <a:pt x="322" y="57"/>
                        <a:pt x="322" y="62"/>
                        <a:pt x="319" y="66"/>
                      </a:cubicBezTo>
                      <a:cubicBezTo>
                        <a:pt x="318" y="67"/>
                        <a:pt x="318" y="69"/>
                        <a:pt x="317" y="70"/>
                      </a:cubicBezTo>
                      <a:cubicBezTo>
                        <a:pt x="315" y="74"/>
                        <a:pt x="313" y="78"/>
                        <a:pt x="309" y="80"/>
                      </a:cubicBezTo>
                      <a:cubicBezTo>
                        <a:pt x="304" y="82"/>
                        <a:pt x="297" y="80"/>
                        <a:pt x="294" y="76"/>
                      </a:cubicBezTo>
                      <a:cubicBezTo>
                        <a:pt x="293" y="75"/>
                        <a:pt x="292" y="74"/>
                        <a:pt x="292" y="72"/>
                      </a:cubicBezTo>
                      <a:cubicBezTo>
                        <a:pt x="292" y="72"/>
                        <a:pt x="292" y="72"/>
                        <a:pt x="292" y="72"/>
                      </a:cubicBezTo>
                      <a:cubicBezTo>
                        <a:pt x="291" y="70"/>
                        <a:pt x="287" y="69"/>
                        <a:pt x="284" y="70"/>
                      </a:cubicBezTo>
                      <a:cubicBezTo>
                        <a:pt x="281" y="70"/>
                        <a:pt x="279" y="68"/>
                        <a:pt x="277" y="65"/>
                      </a:cubicBezTo>
                      <a:cubicBezTo>
                        <a:pt x="275" y="64"/>
                        <a:pt x="274" y="62"/>
                        <a:pt x="272" y="60"/>
                      </a:cubicBezTo>
                      <a:cubicBezTo>
                        <a:pt x="270" y="59"/>
                        <a:pt x="268" y="59"/>
                        <a:pt x="266" y="59"/>
                      </a:cubicBezTo>
                      <a:cubicBezTo>
                        <a:pt x="263" y="59"/>
                        <a:pt x="261" y="59"/>
                        <a:pt x="260" y="56"/>
                      </a:cubicBezTo>
                      <a:cubicBezTo>
                        <a:pt x="258" y="52"/>
                        <a:pt x="257" y="51"/>
                        <a:pt x="254" y="49"/>
                      </a:cubicBezTo>
                      <a:cubicBezTo>
                        <a:pt x="253" y="48"/>
                        <a:pt x="253" y="48"/>
                        <a:pt x="253" y="48"/>
                      </a:cubicBezTo>
                      <a:cubicBezTo>
                        <a:pt x="251" y="47"/>
                        <a:pt x="250" y="46"/>
                        <a:pt x="250" y="44"/>
                      </a:cubicBezTo>
                      <a:cubicBezTo>
                        <a:pt x="250" y="42"/>
                        <a:pt x="251" y="41"/>
                        <a:pt x="253" y="40"/>
                      </a:cubicBezTo>
                      <a:cubicBezTo>
                        <a:pt x="254" y="39"/>
                        <a:pt x="254" y="39"/>
                        <a:pt x="254" y="39"/>
                      </a:cubicBezTo>
                      <a:cubicBezTo>
                        <a:pt x="256" y="38"/>
                        <a:pt x="257" y="36"/>
                        <a:pt x="254" y="32"/>
                      </a:cubicBezTo>
                      <a:cubicBezTo>
                        <a:pt x="254" y="32"/>
                        <a:pt x="253" y="31"/>
                        <a:pt x="254" y="29"/>
                      </a:cubicBezTo>
                      <a:cubicBezTo>
                        <a:pt x="254" y="27"/>
                        <a:pt x="256" y="27"/>
                        <a:pt x="258" y="26"/>
                      </a:cubicBezTo>
                      <a:cubicBezTo>
                        <a:pt x="259" y="26"/>
                        <a:pt x="261" y="25"/>
                        <a:pt x="262" y="24"/>
                      </a:cubicBezTo>
                      <a:cubicBezTo>
                        <a:pt x="264" y="24"/>
                        <a:pt x="264" y="23"/>
                        <a:pt x="264" y="22"/>
                      </a:cubicBezTo>
                      <a:cubicBezTo>
                        <a:pt x="264" y="21"/>
                        <a:pt x="263" y="18"/>
                        <a:pt x="266" y="17"/>
                      </a:cubicBezTo>
                      <a:cubicBezTo>
                        <a:pt x="267" y="17"/>
                        <a:pt x="267" y="16"/>
                        <a:pt x="267" y="16"/>
                      </a:cubicBezTo>
                      <a:cubicBezTo>
                        <a:pt x="267" y="16"/>
                        <a:pt x="266" y="15"/>
                        <a:pt x="264" y="15"/>
                      </a:cubicBezTo>
                      <a:cubicBezTo>
                        <a:pt x="264" y="15"/>
                        <a:pt x="264" y="15"/>
                        <a:pt x="264" y="15"/>
                      </a:cubicBezTo>
                      <a:cubicBezTo>
                        <a:pt x="264" y="15"/>
                        <a:pt x="263" y="16"/>
                        <a:pt x="263" y="16"/>
                      </a:cubicBezTo>
                      <a:cubicBezTo>
                        <a:pt x="263" y="17"/>
                        <a:pt x="263" y="19"/>
                        <a:pt x="261" y="20"/>
                      </a:cubicBezTo>
                      <a:cubicBezTo>
                        <a:pt x="260" y="20"/>
                        <a:pt x="260" y="20"/>
                        <a:pt x="260" y="20"/>
                      </a:cubicBezTo>
                      <a:cubicBezTo>
                        <a:pt x="258" y="20"/>
                        <a:pt x="257" y="18"/>
                        <a:pt x="256" y="15"/>
                      </a:cubicBezTo>
                      <a:cubicBezTo>
                        <a:pt x="256" y="15"/>
                        <a:pt x="256" y="15"/>
                        <a:pt x="256" y="14"/>
                      </a:cubicBezTo>
                      <a:cubicBezTo>
                        <a:pt x="256" y="14"/>
                        <a:pt x="256" y="14"/>
                        <a:pt x="256" y="15"/>
                      </a:cubicBezTo>
                      <a:cubicBezTo>
                        <a:pt x="254" y="16"/>
                        <a:pt x="252" y="18"/>
                        <a:pt x="249" y="18"/>
                      </a:cubicBezTo>
                      <a:cubicBezTo>
                        <a:pt x="248" y="18"/>
                        <a:pt x="247" y="17"/>
                        <a:pt x="246" y="16"/>
                      </a:cubicBezTo>
                      <a:cubicBezTo>
                        <a:pt x="245" y="14"/>
                        <a:pt x="234" y="12"/>
                        <a:pt x="225" y="10"/>
                      </a:cubicBezTo>
                      <a:cubicBezTo>
                        <a:pt x="224" y="10"/>
                        <a:pt x="223" y="10"/>
                        <a:pt x="221" y="9"/>
                      </a:cubicBezTo>
                      <a:cubicBezTo>
                        <a:pt x="222" y="10"/>
                        <a:pt x="222" y="11"/>
                        <a:pt x="222" y="12"/>
                      </a:cubicBezTo>
                      <a:cubicBezTo>
                        <a:pt x="220" y="16"/>
                        <a:pt x="209" y="17"/>
                        <a:pt x="206" y="17"/>
                      </a:cubicBezTo>
                      <a:cubicBezTo>
                        <a:pt x="205" y="17"/>
                        <a:pt x="203" y="17"/>
                        <a:pt x="202" y="17"/>
                      </a:cubicBezTo>
                      <a:cubicBezTo>
                        <a:pt x="202" y="17"/>
                        <a:pt x="202" y="18"/>
                        <a:pt x="202" y="19"/>
                      </a:cubicBezTo>
                      <a:cubicBezTo>
                        <a:pt x="201" y="20"/>
                        <a:pt x="200" y="20"/>
                        <a:pt x="199" y="20"/>
                      </a:cubicBezTo>
                      <a:cubicBezTo>
                        <a:pt x="199" y="20"/>
                        <a:pt x="199" y="20"/>
                        <a:pt x="199" y="20"/>
                      </a:cubicBezTo>
                      <a:cubicBezTo>
                        <a:pt x="198" y="20"/>
                        <a:pt x="197" y="22"/>
                        <a:pt x="196" y="24"/>
                      </a:cubicBezTo>
                      <a:cubicBezTo>
                        <a:pt x="195" y="26"/>
                        <a:pt x="194" y="28"/>
                        <a:pt x="192" y="30"/>
                      </a:cubicBezTo>
                      <a:cubicBezTo>
                        <a:pt x="191" y="31"/>
                        <a:pt x="191" y="32"/>
                        <a:pt x="191" y="33"/>
                      </a:cubicBezTo>
                      <a:cubicBezTo>
                        <a:pt x="190" y="35"/>
                        <a:pt x="190" y="36"/>
                        <a:pt x="187" y="38"/>
                      </a:cubicBezTo>
                      <a:cubicBezTo>
                        <a:pt x="186" y="39"/>
                        <a:pt x="186" y="39"/>
                        <a:pt x="186" y="40"/>
                      </a:cubicBezTo>
                      <a:cubicBezTo>
                        <a:pt x="186" y="41"/>
                        <a:pt x="186" y="42"/>
                        <a:pt x="188" y="45"/>
                      </a:cubicBezTo>
                      <a:cubicBezTo>
                        <a:pt x="190" y="47"/>
                        <a:pt x="191" y="48"/>
                        <a:pt x="190" y="50"/>
                      </a:cubicBezTo>
                      <a:cubicBezTo>
                        <a:pt x="189" y="53"/>
                        <a:pt x="183" y="52"/>
                        <a:pt x="180" y="49"/>
                      </a:cubicBezTo>
                      <a:cubicBezTo>
                        <a:pt x="178" y="47"/>
                        <a:pt x="177" y="46"/>
                        <a:pt x="176" y="46"/>
                      </a:cubicBezTo>
                      <a:cubicBezTo>
                        <a:pt x="176" y="46"/>
                        <a:pt x="176" y="47"/>
                        <a:pt x="176" y="48"/>
                      </a:cubicBezTo>
                      <a:cubicBezTo>
                        <a:pt x="176" y="49"/>
                        <a:pt x="175" y="50"/>
                        <a:pt x="175" y="51"/>
                      </a:cubicBezTo>
                      <a:cubicBezTo>
                        <a:pt x="174" y="52"/>
                        <a:pt x="171" y="52"/>
                        <a:pt x="170" y="50"/>
                      </a:cubicBezTo>
                      <a:cubicBezTo>
                        <a:pt x="168" y="49"/>
                        <a:pt x="168" y="47"/>
                        <a:pt x="168" y="45"/>
                      </a:cubicBezTo>
                      <a:cubicBezTo>
                        <a:pt x="168" y="44"/>
                        <a:pt x="168" y="44"/>
                        <a:pt x="168" y="44"/>
                      </a:cubicBezTo>
                      <a:cubicBezTo>
                        <a:pt x="168" y="44"/>
                        <a:pt x="167" y="44"/>
                        <a:pt x="167" y="44"/>
                      </a:cubicBezTo>
                      <a:cubicBezTo>
                        <a:pt x="165" y="43"/>
                        <a:pt x="163" y="43"/>
                        <a:pt x="162" y="41"/>
                      </a:cubicBezTo>
                      <a:cubicBezTo>
                        <a:pt x="161" y="39"/>
                        <a:pt x="157" y="35"/>
                        <a:pt x="155" y="35"/>
                      </a:cubicBezTo>
                      <a:cubicBezTo>
                        <a:pt x="154" y="35"/>
                        <a:pt x="153" y="35"/>
                        <a:pt x="153" y="36"/>
                      </a:cubicBezTo>
                      <a:cubicBezTo>
                        <a:pt x="152" y="37"/>
                        <a:pt x="150" y="39"/>
                        <a:pt x="148" y="39"/>
                      </a:cubicBezTo>
                      <a:cubicBezTo>
                        <a:pt x="147" y="39"/>
                        <a:pt x="147" y="39"/>
                        <a:pt x="146" y="39"/>
                      </a:cubicBezTo>
                      <a:cubicBezTo>
                        <a:pt x="146" y="39"/>
                        <a:pt x="146" y="40"/>
                        <a:pt x="146" y="42"/>
                      </a:cubicBezTo>
                      <a:cubicBezTo>
                        <a:pt x="147" y="43"/>
                        <a:pt x="146" y="44"/>
                        <a:pt x="146" y="44"/>
                      </a:cubicBezTo>
                      <a:cubicBezTo>
                        <a:pt x="145" y="45"/>
                        <a:pt x="145" y="45"/>
                        <a:pt x="143" y="45"/>
                      </a:cubicBezTo>
                      <a:cubicBezTo>
                        <a:pt x="142" y="45"/>
                        <a:pt x="141" y="45"/>
                        <a:pt x="140" y="45"/>
                      </a:cubicBezTo>
                      <a:cubicBezTo>
                        <a:pt x="139" y="44"/>
                        <a:pt x="137" y="44"/>
                        <a:pt x="136" y="44"/>
                      </a:cubicBezTo>
                      <a:cubicBezTo>
                        <a:pt x="136" y="44"/>
                        <a:pt x="136" y="45"/>
                        <a:pt x="136" y="45"/>
                      </a:cubicBezTo>
                      <a:cubicBezTo>
                        <a:pt x="136" y="46"/>
                        <a:pt x="137" y="47"/>
                        <a:pt x="136" y="48"/>
                      </a:cubicBezTo>
                      <a:cubicBezTo>
                        <a:pt x="135" y="49"/>
                        <a:pt x="135" y="49"/>
                        <a:pt x="134" y="49"/>
                      </a:cubicBezTo>
                      <a:cubicBezTo>
                        <a:pt x="134" y="49"/>
                        <a:pt x="134" y="50"/>
                        <a:pt x="133" y="50"/>
                      </a:cubicBezTo>
                      <a:cubicBezTo>
                        <a:pt x="133" y="51"/>
                        <a:pt x="131" y="53"/>
                        <a:pt x="128" y="53"/>
                      </a:cubicBezTo>
                      <a:cubicBezTo>
                        <a:pt x="128" y="53"/>
                        <a:pt x="127" y="56"/>
                        <a:pt x="128" y="62"/>
                      </a:cubicBezTo>
                      <a:cubicBezTo>
                        <a:pt x="128" y="62"/>
                        <a:pt x="128" y="63"/>
                        <a:pt x="127" y="64"/>
                      </a:cubicBezTo>
                      <a:cubicBezTo>
                        <a:pt x="126" y="66"/>
                        <a:pt x="124" y="65"/>
                        <a:pt x="122" y="64"/>
                      </a:cubicBezTo>
                      <a:cubicBezTo>
                        <a:pt x="121" y="64"/>
                        <a:pt x="120" y="63"/>
                        <a:pt x="119" y="63"/>
                      </a:cubicBezTo>
                      <a:cubicBezTo>
                        <a:pt x="119" y="63"/>
                        <a:pt x="119" y="64"/>
                        <a:pt x="120" y="64"/>
                      </a:cubicBezTo>
                      <a:cubicBezTo>
                        <a:pt x="120" y="66"/>
                        <a:pt x="121" y="67"/>
                        <a:pt x="122" y="69"/>
                      </a:cubicBezTo>
                      <a:cubicBezTo>
                        <a:pt x="123" y="74"/>
                        <a:pt x="120" y="75"/>
                        <a:pt x="119" y="76"/>
                      </a:cubicBezTo>
                      <a:cubicBezTo>
                        <a:pt x="118" y="76"/>
                        <a:pt x="118" y="77"/>
                        <a:pt x="118" y="77"/>
                      </a:cubicBezTo>
                      <a:cubicBezTo>
                        <a:pt x="117" y="77"/>
                        <a:pt x="116" y="78"/>
                        <a:pt x="116" y="78"/>
                      </a:cubicBezTo>
                      <a:cubicBezTo>
                        <a:pt x="114" y="78"/>
                        <a:pt x="112" y="76"/>
                        <a:pt x="111" y="73"/>
                      </a:cubicBezTo>
                      <a:cubicBezTo>
                        <a:pt x="110" y="72"/>
                        <a:pt x="110" y="70"/>
                        <a:pt x="110" y="68"/>
                      </a:cubicBezTo>
                      <a:cubicBezTo>
                        <a:pt x="109" y="68"/>
                        <a:pt x="107" y="70"/>
                        <a:pt x="104" y="73"/>
                      </a:cubicBezTo>
                      <a:cubicBezTo>
                        <a:pt x="103" y="75"/>
                        <a:pt x="103" y="77"/>
                        <a:pt x="104" y="80"/>
                      </a:cubicBezTo>
                      <a:cubicBezTo>
                        <a:pt x="105" y="83"/>
                        <a:pt x="106" y="85"/>
                        <a:pt x="103" y="86"/>
                      </a:cubicBezTo>
                      <a:cubicBezTo>
                        <a:pt x="102" y="87"/>
                        <a:pt x="93" y="96"/>
                        <a:pt x="88" y="102"/>
                      </a:cubicBezTo>
                      <a:cubicBezTo>
                        <a:pt x="84" y="106"/>
                        <a:pt x="78" y="107"/>
                        <a:pt x="73" y="107"/>
                      </a:cubicBezTo>
                      <a:cubicBezTo>
                        <a:pt x="71" y="107"/>
                        <a:pt x="68" y="107"/>
                        <a:pt x="67" y="108"/>
                      </a:cubicBezTo>
                      <a:cubicBezTo>
                        <a:pt x="65" y="110"/>
                        <a:pt x="63" y="110"/>
                        <a:pt x="61" y="110"/>
                      </a:cubicBezTo>
                      <a:cubicBezTo>
                        <a:pt x="59" y="110"/>
                        <a:pt x="58" y="110"/>
                        <a:pt x="57" y="111"/>
                      </a:cubicBezTo>
                      <a:cubicBezTo>
                        <a:pt x="56" y="112"/>
                        <a:pt x="56" y="112"/>
                        <a:pt x="56" y="112"/>
                      </a:cubicBezTo>
                      <a:cubicBezTo>
                        <a:pt x="52" y="115"/>
                        <a:pt x="49" y="117"/>
                        <a:pt x="46" y="117"/>
                      </a:cubicBezTo>
                      <a:cubicBezTo>
                        <a:pt x="44" y="117"/>
                        <a:pt x="43" y="116"/>
                        <a:pt x="43" y="115"/>
                      </a:cubicBezTo>
                      <a:cubicBezTo>
                        <a:pt x="43" y="115"/>
                        <a:pt x="42" y="115"/>
                        <a:pt x="42" y="115"/>
                      </a:cubicBezTo>
                      <a:cubicBezTo>
                        <a:pt x="39" y="115"/>
                        <a:pt x="35" y="117"/>
                        <a:pt x="33" y="119"/>
                      </a:cubicBezTo>
                      <a:cubicBezTo>
                        <a:pt x="29" y="123"/>
                        <a:pt x="22" y="127"/>
                        <a:pt x="17" y="127"/>
                      </a:cubicBezTo>
                      <a:cubicBezTo>
                        <a:pt x="16" y="127"/>
                        <a:pt x="15" y="129"/>
                        <a:pt x="15" y="131"/>
                      </a:cubicBezTo>
                      <a:cubicBezTo>
                        <a:pt x="14" y="133"/>
                        <a:pt x="13" y="134"/>
                        <a:pt x="12" y="135"/>
                      </a:cubicBezTo>
                      <a:cubicBezTo>
                        <a:pt x="12" y="136"/>
                        <a:pt x="11" y="136"/>
                        <a:pt x="11" y="136"/>
                      </a:cubicBezTo>
                      <a:cubicBezTo>
                        <a:pt x="10" y="136"/>
                        <a:pt x="10" y="136"/>
                        <a:pt x="10" y="136"/>
                      </a:cubicBezTo>
                      <a:cubicBezTo>
                        <a:pt x="9" y="135"/>
                        <a:pt x="9" y="135"/>
                        <a:pt x="9" y="135"/>
                      </a:cubicBezTo>
                      <a:cubicBezTo>
                        <a:pt x="8" y="134"/>
                        <a:pt x="8" y="133"/>
                        <a:pt x="8" y="132"/>
                      </a:cubicBezTo>
                      <a:cubicBezTo>
                        <a:pt x="7" y="133"/>
                        <a:pt x="7" y="134"/>
                        <a:pt x="6" y="136"/>
                      </a:cubicBezTo>
                      <a:cubicBezTo>
                        <a:pt x="6" y="137"/>
                        <a:pt x="6" y="138"/>
                        <a:pt x="7" y="140"/>
                      </a:cubicBezTo>
                      <a:cubicBezTo>
                        <a:pt x="8" y="142"/>
                        <a:pt x="9" y="145"/>
                        <a:pt x="6" y="149"/>
                      </a:cubicBezTo>
                      <a:cubicBezTo>
                        <a:pt x="2" y="155"/>
                        <a:pt x="0" y="159"/>
                        <a:pt x="4" y="164"/>
                      </a:cubicBezTo>
                      <a:cubicBezTo>
                        <a:pt x="10" y="172"/>
                        <a:pt x="13" y="177"/>
                        <a:pt x="11" y="182"/>
                      </a:cubicBezTo>
                      <a:cubicBezTo>
                        <a:pt x="10" y="183"/>
                        <a:pt x="9" y="183"/>
                        <a:pt x="8" y="183"/>
                      </a:cubicBezTo>
                      <a:cubicBezTo>
                        <a:pt x="8" y="183"/>
                        <a:pt x="8" y="183"/>
                        <a:pt x="8" y="183"/>
                      </a:cubicBezTo>
                      <a:cubicBezTo>
                        <a:pt x="8" y="184"/>
                        <a:pt x="7" y="184"/>
                        <a:pt x="7" y="184"/>
                      </a:cubicBezTo>
                      <a:cubicBezTo>
                        <a:pt x="6" y="185"/>
                        <a:pt x="5" y="186"/>
                        <a:pt x="3" y="185"/>
                      </a:cubicBezTo>
                      <a:cubicBezTo>
                        <a:pt x="3" y="185"/>
                        <a:pt x="4" y="185"/>
                        <a:pt x="4" y="186"/>
                      </a:cubicBezTo>
                      <a:cubicBezTo>
                        <a:pt x="7" y="192"/>
                        <a:pt x="11" y="198"/>
                        <a:pt x="11" y="202"/>
                      </a:cubicBezTo>
                      <a:cubicBezTo>
                        <a:pt x="11" y="204"/>
                        <a:pt x="13" y="207"/>
                        <a:pt x="15" y="210"/>
                      </a:cubicBezTo>
                      <a:cubicBezTo>
                        <a:pt x="18" y="214"/>
                        <a:pt x="21" y="218"/>
                        <a:pt x="21" y="224"/>
                      </a:cubicBezTo>
                      <a:cubicBezTo>
                        <a:pt x="20" y="231"/>
                        <a:pt x="28" y="244"/>
                        <a:pt x="30" y="248"/>
                      </a:cubicBezTo>
                      <a:cubicBezTo>
                        <a:pt x="32" y="250"/>
                        <a:pt x="31" y="252"/>
                        <a:pt x="30" y="255"/>
                      </a:cubicBezTo>
                      <a:cubicBezTo>
                        <a:pt x="29" y="258"/>
                        <a:pt x="28" y="261"/>
                        <a:pt x="28" y="264"/>
                      </a:cubicBezTo>
                      <a:cubicBezTo>
                        <a:pt x="29" y="268"/>
                        <a:pt x="28" y="271"/>
                        <a:pt x="26" y="273"/>
                      </a:cubicBezTo>
                      <a:cubicBezTo>
                        <a:pt x="25" y="275"/>
                        <a:pt x="22" y="276"/>
                        <a:pt x="20" y="276"/>
                      </a:cubicBezTo>
                      <a:cubicBezTo>
                        <a:pt x="19" y="276"/>
                        <a:pt x="19" y="276"/>
                        <a:pt x="20" y="277"/>
                      </a:cubicBezTo>
                      <a:cubicBezTo>
                        <a:pt x="21" y="278"/>
                        <a:pt x="22" y="279"/>
                        <a:pt x="23" y="279"/>
                      </a:cubicBezTo>
                      <a:cubicBezTo>
                        <a:pt x="26" y="280"/>
                        <a:pt x="28" y="281"/>
                        <a:pt x="29" y="283"/>
                      </a:cubicBezTo>
                      <a:cubicBezTo>
                        <a:pt x="29" y="284"/>
                        <a:pt x="30" y="285"/>
                        <a:pt x="32" y="287"/>
                      </a:cubicBezTo>
                      <a:cubicBezTo>
                        <a:pt x="34" y="288"/>
                        <a:pt x="38" y="289"/>
                        <a:pt x="44" y="289"/>
                      </a:cubicBezTo>
                      <a:cubicBezTo>
                        <a:pt x="46" y="289"/>
                        <a:pt x="48" y="289"/>
                        <a:pt x="50" y="289"/>
                      </a:cubicBezTo>
                      <a:cubicBezTo>
                        <a:pt x="51" y="289"/>
                        <a:pt x="52" y="289"/>
                        <a:pt x="53" y="289"/>
                      </a:cubicBezTo>
                      <a:cubicBezTo>
                        <a:pt x="54" y="289"/>
                        <a:pt x="55" y="288"/>
                        <a:pt x="56" y="286"/>
                      </a:cubicBezTo>
                      <a:cubicBezTo>
                        <a:pt x="58" y="284"/>
                        <a:pt x="60" y="282"/>
                        <a:pt x="64" y="282"/>
                      </a:cubicBezTo>
                      <a:cubicBezTo>
                        <a:pt x="67" y="282"/>
                        <a:pt x="68" y="281"/>
                        <a:pt x="69" y="279"/>
                      </a:cubicBezTo>
                      <a:cubicBezTo>
                        <a:pt x="69" y="279"/>
                        <a:pt x="70" y="278"/>
                        <a:pt x="71" y="277"/>
                      </a:cubicBezTo>
                      <a:cubicBezTo>
                        <a:pt x="72" y="275"/>
                        <a:pt x="76" y="274"/>
                        <a:pt x="84" y="274"/>
                      </a:cubicBezTo>
                      <a:cubicBezTo>
                        <a:pt x="89" y="274"/>
                        <a:pt x="94" y="274"/>
                        <a:pt x="99" y="275"/>
                      </a:cubicBezTo>
                      <a:cubicBezTo>
                        <a:pt x="101" y="275"/>
                        <a:pt x="101" y="275"/>
                        <a:pt x="101" y="275"/>
                      </a:cubicBezTo>
                      <a:cubicBezTo>
                        <a:pt x="112" y="275"/>
                        <a:pt x="118" y="273"/>
                        <a:pt x="120" y="267"/>
                      </a:cubicBezTo>
                      <a:cubicBezTo>
                        <a:pt x="122" y="264"/>
                        <a:pt x="126" y="262"/>
                        <a:pt x="130" y="261"/>
                      </a:cubicBezTo>
                      <a:cubicBezTo>
                        <a:pt x="132" y="260"/>
                        <a:pt x="135" y="259"/>
                        <a:pt x="136" y="258"/>
                      </a:cubicBezTo>
                      <a:cubicBezTo>
                        <a:pt x="140" y="254"/>
                        <a:pt x="143" y="254"/>
                        <a:pt x="154" y="254"/>
                      </a:cubicBezTo>
                      <a:cubicBezTo>
                        <a:pt x="161" y="255"/>
                        <a:pt x="168" y="251"/>
                        <a:pt x="174" y="249"/>
                      </a:cubicBezTo>
                      <a:cubicBezTo>
                        <a:pt x="176" y="248"/>
                        <a:pt x="177" y="248"/>
                        <a:pt x="178" y="247"/>
                      </a:cubicBezTo>
                      <a:cubicBezTo>
                        <a:pt x="182" y="245"/>
                        <a:pt x="187" y="245"/>
                        <a:pt x="193" y="245"/>
                      </a:cubicBezTo>
                      <a:cubicBezTo>
                        <a:pt x="196" y="245"/>
                        <a:pt x="200" y="245"/>
                        <a:pt x="202" y="244"/>
                      </a:cubicBezTo>
                      <a:cubicBezTo>
                        <a:pt x="203" y="244"/>
                        <a:pt x="203" y="244"/>
                        <a:pt x="204" y="244"/>
                      </a:cubicBezTo>
                      <a:cubicBezTo>
                        <a:pt x="207" y="244"/>
                        <a:pt x="209" y="246"/>
                        <a:pt x="211" y="248"/>
                      </a:cubicBezTo>
                      <a:cubicBezTo>
                        <a:pt x="212" y="249"/>
                        <a:pt x="214" y="251"/>
                        <a:pt x="216" y="251"/>
                      </a:cubicBezTo>
                      <a:cubicBezTo>
                        <a:pt x="221" y="250"/>
                        <a:pt x="224" y="251"/>
                        <a:pt x="226" y="252"/>
                      </a:cubicBezTo>
                      <a:cubicBezTo>
                        <a:pt x="227" y="252"/>
                        <a:pt x="228" y="252"/>
                        <a:pt x="229" y="252"/>
                      </a:cubicBezTo>
                      <a:cubicBezTo>
                        <a:pt x="230" y="252"/>
                        <a:pt x="230" y="252"/>
                        <a:pt x="230" y="252"/>
                      </a:cubicBezTo>
                      <a:cubicBezTo>
                        <a:pt x="232" y="252"/>
                        <a:pt x="234" y="254"/>
                        <a:pt x="234" y="254"/>
                      </a:cubicBezTo>
                      <a:cubicBezTo>
                        <a:pt x="235" y="255"/>
                        <a:pt x="236" y="255"/>
                        <a:pt x="237" y="256"/>
                      </a:cubicBezTo>
                      <a:cubicBezTo>
                        <a:pt x="239" y="256"/>
                        <a:pt x="240" y="258"/>
                        <a:pt x="240" y="259"/>
                      </a:cubicBezTo>
                      <a:cubicBezTo>
                        <a:pt x="241" y="260"/>
                        <a:pt x="241" y="263"/>
                        <a:pt x="239" y="266"/>
                      </a:cubicBezTo>
                      <a:cubicBezTo>
                        <a:pt x="239" y="266"/>
                        <a:pt x="240" y="266"/>
                        <a:pt x="240" y="267"/>
                      </a:cubicBezTo>
                      <a:cubicBezTo>
                        <a:pt x="243" y="268"/>
                        <a:pt x="246" y="269"/>
                        <a:pt x="249" y="273"/>
                      </a:cubicBezTo>
                      <a:cubicBezTo>
                        <a:pt x="252" y="277"/>
                        <a:pt x="251" y="280"/>
                        <a:pt x="251" y="282"/>
                      </a:cubicBezTo>
                      <a:cubicBezTo>
                        <a:pt x="251" y="283"/>
                        <a:pt x="251" y="284"/>
                        <a:pt x="251" y="286"/>
                      </a:cubicBezTo>
                      <a:cubicBezTo>
                        <a:pt x="252" y="287"/>
                        <a:pt x="253" y="288"/>
                        <a:pt x="253" y="288"/>
                      </a:cubicBezTo>
                      <a:cubicBezTo>
                        <a:pt x="253" y="288"/>
                        <a:pt x="255" y="286"/>
                        <a:pt x="257" y="282"/>
                      </a:cubicBezTo>
                      <a:cubicBezTo>
                        <a:pt x="260" y="278"/>
                        <a:pt x="263" y="277"/>
                        <a:pt x="266" y="277"/>
                      </a:cubicBezTo>
                      <a:cubicBezTo>
                        <a:pt x="268" y="276"/>
                        <a:pt x="268" y="276"/>
                        <a:pt x="268" y="275"/>
                      </a:cubicBezTo>
                      <a:cubicBezTo>
                        <a:pt x="269" y="269"/>
                        <a:pt x="273" y="262"/>
                        <a:pt x="278" y="262"/>
                      </a:cubicBezTo>
                      <a:cubicBezTo>
                        <a:pt x="279" y="262"/>
                        <a:pt x="280" y="263"/>
                        <a:pt x="281" y="263"/>
                      </a:cubicBezTo>
                      <a:cubicBezTo>
                        <a:pt x="284" y="266"/>
                        <a:pt x="282" y="269"/>
                        <a:pt x="281" y="271"/>
                      </a:cubicBezTo>
                      <a:cubicBezTo>
                        <a:pt x="280" y="273"/>
                        <a:pt x="278" y="276"/>
                        <a:pt x="277" y="281"/>
                      </a:cubicBezTo>
                      <a:cubicBezTo>
                        <a:pt x="276" y="288"/>
                        <a:pt x="274" y="290"/>
                        <a:pt x="271" y="290"/>
                      </a:cubicBezTo>
                      <a:cubicBezTo>
                        <a:pt x="272" y="291"/>
                        <a:pt x="272" y="291"/>
                        <a:pt x="273" y="291"/>
                      </a:cubicBezTo>
                      <a:cubicBezTo>
                        <a:pt x="274" y="291"/>
                        <a:pt x="276" y="290"/>
                        <a:pt x="276" y="289"/>
                      </a:cubicBezTo>
                      <a:cubicBezTo>
                        <a:pt x="276" y="282"/>
                        <a:pt x="279" y="280"/>
                        <a:pt x="281" y="280"/>
                      </a:cubicBezTo>
                      <a:cubicBezTo>
                        <a:pt x="283" y="280"/>
                        <a:pt x="284" y="282"/>
                        <a:pt x="286" y="284"/>
                      </a:cubicBezTo>
                      <a:cubicBezTo>
                        <a:pt x="290" y="289"/>
                        <a:pt x="287" y="293"/>
                        <a:pt x="286" y="295"/>
                      </a:cubicBezTo>
                      <a:cubicBezTo>
                        <a:pt x="286" y="296"/>
                        <a:pt x="285" y="296"/>
                        <a:pt x="285" y="297"/>
                      </a:cubicBezTo>
                      <a:cubicBezTo>
                        <a:pt x="286" y="297"/>
                        <a:pt x="287" y="296"/>
                        <a:pt x="287" y="296"/>
                      </a:cubicBezTo>
                      <a:cubicBezTo>
                        <a:pt x="289" y="296"/>
                        <a:pt x="290" y="295"/>
                        <a:pt x="291" y="295"/>
                      </a:cubicBezTo>
                      <a:cubicBezTo>
                        <a:pt x="292" y="295"/>
                        <a:pt x="292" y="295"/>
                        <a:pt x="292" y="295"/>
                      </a:cubicBezTo>
                      <a:cubicBezTo>
                        <a:pt x="295" y="296"/>
                        <a:pt x="297" y="299"/>
                        <a:pt x="299" y="301"/>
                      </a:cubicBezTo>
                      <a:cubicBezTo>
                        <a:pt x="301" y="304"/>
                        <a:pt x="304" y="309"/>
                        <a:pt x="303" y="313"/>
                      </a:cubicBezTo>
                      <a:cubicBezTo>
                        <a:pt x="303" y="314"/>
                        <a:pt x="303" y="314"/>
                        <a:pt x="303" y="314"/>
                      </a:cubicBezTo>
                      <a:cubicBezTo>
                        <a:pt x="302" y="319"/>
                        <a:pt x="301" y="322"/>
                        <a:pt x="308" y="326"/>
                      </a:cubicBezTo>
                      <a:cubicBezTo>
                        <a:pt x="311" y="327"/>
                        <a:pt x="313" y="329"/>
                        <a:pt x="314" y="329"/>
                      </a:cubicBezTo>
                      <a:cubicBezTo>
                        <a:pt x="315" y="330"/>
                        <a:pt x="315" y="330"/>
                        <a:pt x="318" y="330"/>
                      </a:cubicBezTo>
                      <a:cubicBezTo>
                        <a:pt x="325" y="330"/>
                        <a:pt x="339" y="336"/>
                        <a:pt x="342" y="339"/>
                      </a:cubicBezTo>
                      <a:cubicBezTo>
                        <a:pt x="343" y="339"/>
                        <a:pt x="343" y="339"/>
                        <a:pt x="344" y="339"/>
                      </a:cubicBezTo>
                      <a:cubicBezTo>
                        <a:pt x="347" y="339"/>
                        <a:pt x="352" y="336"/>
                        <a:pt x="353" y="332"/>
                      </a:cubicBezTo>
                      <a:cubicBezTo>
                        <a:pt x="354" y="329"/>
                        <a:pt x="356" y="327"/>
                        <a:pt x="358" y="327"/>
                      </a:cubicBezTo>
                      <a:cubicBezTo>
                        <a:pt x="360" y="327"/>
                        <a:pt x="362" y="329"/>
                        <a:pt x="363" y="331"/>
                      </a:cubicBezTo>
                      <a:cubicBezTo>
                        <a:pt x="363" y="331"/>
                        <a:pt x="363" y="331"/>
                        <a:pt x="363" y="331"/>
                      </a:cubicBezTo>
                      <a:cubicBezTo>
                        <a:pt x="363" y="331"/>
                        <a:pt x="364" y="331"/>
                        <a:pt x="364" y="331"/>
                      </a:cubicBezTo>
                      <a:cubicBezTo>
                        <a:pt x="365" y="331"/>
                        <a:pt x="366" y="332"/>
                        <a:pt x="367" y="335"/>
                      </a:cubicBezTo>
                      <a:cubicBezTo>
                        <a:pt x="367" y="336"/>
                        <a:pt x="369" y="336"/>
                        <a:pt x="370" y="337"/>
                      </a:cubicBezTo>
                      <a:cubicBezTo>
                        <a:pt x="372" y="338"/>
                        <a:pt x="373" y="339"/>
                        <a:pt x="374" y="341"/>
                      </a:cubicBezTo>
                      <a:cubicBezTo>
                        <a:pt x="375" y="341"/>
                        <a:pt x="375" y="341"/>
                        <a:pt x="375" y="342"/>
                      </a:cubicBezTo>
                      <a:cubicBezTo>
                        <a:pt x="376" y="339"/>
                        <a:pt x="378" y="338"/>
                        <a:pt x="381" y="337"/>
                      </a:cubicBezTo>
                      <a:cubicBezTo>
                        <a:pt x="383" y="336"/>
                        <a:pt x="385" y="334"/>
                        <a:pt x="388" y="331"/>
                      </a:cubicBezTo>
                      <a:cubicBezTo>
                        <a:pt x="389" y="331"/>
                        <a:pt x="390" y="330"/>
                        <a:pt x="391" y="329"/>
                      </a:cubicBezTo>
                      <a:cubicBezTo>
                        <a:pt x="395" y="325"/>
                        <a:pt x="411" y="325"/>
                        <a:pt x="415" y="324"/>
                      </a:cubicBezTo>
                      <a:cubicBezTo>
                        <a:pt x="415" y="322"/>
                        <a:pt x="416" y="315"/>
                        <a:pt x="417" y="310"/>
                      </a:cubicBezTo>
                      <a:cubicBezTo>
                        <a:pt x="417" y="308"/>
                        <a:pt x="417" y="305"/>
                        <a:pt x="417" y="303"/>
                      </a:cubicBezTo>
                      <a:cubicBezTo>
                        <a:pt x="418" y="299"/>
                        <a:pt x="420" y="296"/>
                        <a:pt x="422" y="294"/>
                      </a:cubicBezTo>
                      <a:cubicBezTo>
                        <a:pt x="424" y="292"/>
                        <a:pt x="425" y="290"/>
                        <a:pt x="426" y="286"/>
                      </a:cubicBezTo>
                      <a:cubicBezTo>
                        <a:pt x="427" y="278"/>
                        <a:pt x="436" y="261"/>
                        <a:pt x="439" y="260"/>
                      </a:cubicBezTo>
                      <a:cubicBezTo>
                        <a:pt x="440" y="260"/>
                        <a:pt x="444" y="258"/>
                        <a:pt x="445" y="254"/>
                      </a:cubicBezTo>
                      <a:cubicBezTo>
                        <a:pt x="445" y="252"/>
                        <a:pt x="446" y="249"/>
                        <a:pt x="448" y="246"/>
                      </a:cubicBezTo>
                      <a:cubicBezTo>
                        <a:pt x="449" y="244"/>
                        <a:pt x="451" y="241"/>
                        <a:pt x="451" y="239"/>
                      </a:cubicBezTo>
                      <a:cubicBezTo>
                        <a:pt x="451" y="235"/>
                        <a:pt x="452" y="231"/>
                        <a:pt x="453" y="229"/>
                      </a:cubicBezTo>
                      <a:cubicBezTo>
                        <a:pt x="453" y="227"/>
                        <a:pt x="453" y="225"/>
                        <a:pt x="453" y="225"/>
                      </a:cubicBezTo>
                      <a:cubicBezTo>
                        <a:pt x="453" y="222"/>
                        <a:pt x="451" y="216"/>
                        <a:pt x="455" y="212"/>
                      </a:cubicBezTo>
                      <a:cubicBezTo>
                        <a:pt x="456" y="210"/>
                        <a:pt x="456" y="209"/>
                        <a:pt x="455" y="207"/>
                      </a:cubicBezTo>
                      <a:cubicBezTo>
                        <a:pt x="455" y="205"/>
                        <a:pt x="454" y="203"/>
                        <a:pt x="456" y="2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0" name="Freeform 1110"/>
                <p:cNvSpPr>
                  <a:spLocks/>
                </p:cNvSpPr>
                <p:nvPr/>
              </p:nvSpPr>
              <p:spPr bwMode="auto">
                <a:xfrm>
                  <a:off x="4477" y="2837"/>
                  <a:ext cx="35" cy="36"/>
                </a:xfrm>
                <a:custGeom>
                  <a:avLst/>
                  <a:gdLst>
                    <a:gd name="T0" fmla="*/ 27 w 37"/>
                    <a:gd name="T1" fmla="*/ 3 h 37"/>
                    <a:gd name="T2" fmla="*/ 17 w 37"/>
                    <a:gd name="T3" fmla="*/ 6 h 37"/>
                    <a:gd name="T4" fmla="*/ 3 w 37"/>
                    <a:gd name="T5" fmla="*/ 2 h 37"/>
                    <a:gd name="T6" fmla="*/ 0 w 37"/>
                    <a:gd name="T7" fmla="*/ 1 h 37"/>
                    <a:gd name="T8" fmla="*/ 2 w 37"/>
                    <a:gd name="T9" fmla="*/ 5 h 37"/>
                    <a:gd name="T10" fmla="*/ 4 w 37"/>
                    <a:gd name="T11" fmla="*/ 22 h 37"/>
                    <a:gd name="T12" fmla="*/ 5 w 37"/>
                    <a:gd name="T13" fmla="*/ 24 h 37"/>
                    <a:gd name="T14" fmla="*/ 18 w 37"/>
                    <a:gd name="T15" fmla="*/ 36 h 37"/>
                    <a:gd name="T16" fmla="*/ 20 w 37"/>
                    <a:gd name="T17" fmla="*/ 35 h 37"/>
                    <a:gd name="T18" fmla="*/ 24 w 37"/>
                    <a:gd name="T19" fmla="*/ 32 h 37"/>
                    <a:gd name="T20" fmla="*/ 24 w 37"/>
                    <a:gd name="T21" fmla="*/ 32 h 37"/>
                    <a:gd name="T22" fmla="*/ 25 w 37"/>
                    <a:gd name="T23" fmla="*/ 30 h 37"/>
                    <a:gd name="T24" fmla="*/ 25 w 37"/>
                    <a:gd name="T25" fmla="*/ 28 h 37"/>
                    <a:gd name="T26" fmla="*/ 27 w 37"/>
                    <a:gd name="T27" fmla="*/ 25 h 37"/>
                    <a:gd name="T28" fmla="*/ 30 w 37"/>
                    <a:gd name="T29" fmla="*/ 26 h 37"/>
                    <a:gd name="T30" fmla="*/ 32 w 37"/>
                    <a:gd name="T31" fmla="*/ 27 h 37"/>
                    <a:gd name="T32" fmla="*/ 32 w 37"/>
                    <a:gd name="T33" fmla="*/ 23 h 37"/>
                    <a:gd name="T34" fmla="*/ 34 w 37"/>
                    <a:gd name="T35" fmla="*/ 16 h 37"/>
                    <a:gd name="T36" fmla="*/ 36 w 37"/>
                    <a:gd name="T37" fmla="*/ 15 h 37"/>
                    <a:gd name="T38" fmla="*/ 34 w 37"/>
                    <a:gd name="T39" fmla="*/ 0 h 37"/>
                    <a:gd name="T40" fmla="*/ 27 w 37"/>
                    <a:gd name="T41" fmla="*/ 3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7" h="37">
                      <a:moveTo>
                        <a:pt x="27" y="3"/>
                      </a:moveTo>
                      <a:cubicBezTo>
                        <a:pt x="23" y="4"/>
                        <a:pt x="20" y="5"/>
                        <a:pt x="17" y="6"/>
                      </a:cubicBezTo>
                      <a:cubicBezTo>
                        <a:pt x="13" y="6"/>
                        <a:pt x="7" y="4"/>
                        <a:pt x="3" y="2"/>
                      </a:cubicBez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12"/>
                        <a:pt x="7" y="18"/>
                        <a:pt x="4" y="22"/>
                      </a:cubicBezTo>
                      <a:cubicBezTo>
                        <a:pt x="4" y="22"/>
                        <a:pt x="4" y="23"/>
                        <a:pt x="5" y="24"/>
                      </a:cubicBezTo>
                      <a:cubicBezTo>
                        <a:pt x="7" y="29"/>
                        <a:pt x="15" y="36"/>
                        <a:pt x="18" y="36"/>
                      </a:cubicBezTo>
                      <a:cubicBezTo>
                        <a:pt x="19" y="36"/>
                        <a:pt x="19" y="37"/>
                        <a:pt x="20" y="35"/>
                      </a:cubicBezTo>
                      <a:cubicBezTo>
                        <a:pt x="20" y="34"/>
                        <a:pt x="21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5" y="32"/>
                        <a:pt x="25" y="31"/>
                        <a:pt x="25" y="30"/>
                      </a:cubicBezTo>
                      <a:cubicBezTo>
                        <a:pt x="25" y="29"/>
                        <a:pt x="25" y="28"/>
                        <a:pt x="25" y="28"/>
                      </a:cubicBezTo>
                      <a:cubicBezTo>
                        <a:pt x="25" y="26"/>
                        <a:pt x="26" y="25"/>
                        <a:pt x="27" y="25"/>
                      </a:cubicBezTo>
                      <a:cubicBezTo>
                        <a:pt x="28" y="25"/>
                        <a:pt x="29" y="26"/>
                        <a:pt x="30" y="26"/>
                      </a:cubicBezTo>
                      <a:cubicBezTo>
                        <a:pt x="31" y="27"/>
                        <a:pt x="32" y="27"/>
                        <a:pt x="32" y="27"/>
                      </a:cubicBezTo>
                      <a:cubicBezTo>
                        <a:pt x="32" y="27"/>
                        <a:pt x="32" y="25"/>
                        <a:pt x="32" y="23"/>
                      </a:cubicBezTo>
                      <a:cubicBezTo>
                        <a:pt x="32" y="20"/>
                        <a:pt x="32" y="18"/>
                        <a:pt x="34" y="16"/>
                      </a:cubicBezTo>
                      <a:cubicBezTo>
                        <a:pt x="34" y="15"/>
                        <a:pt x="35" y="15"/>
                        <a:pt x="36" y="15"/>
                      </a:cubicBezTo>
                      <a:cubicBezTo>
                        <a:pt x="37" y="13"/>
                        <a:pt x="36" y="7"/>
                        <a:pt x="34" y="0"/>
                      </a:cubicBezTo>
                      <a:cubicBezTo>
                        <a:pt x="32" y="0"/>
                        <a:pt x="29" y="2"/>
                        <a:pt x="2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1" name="Freeform 1111"/>
                <p:cNvSpPr>
                  <a:spLocks/>
                </p:cNvSpPr>
                <p:nvPr/>
              </p:nvSpPr>
              <p:spPr bwMode="auto">
                <a:xfrm>
                  <a:off x="4786" y="2727"/>
                  <a:ext cx="16" cy="24"/>
                </a:xfrm>
                <a:custGeom>
                  <a:avLst/>
                  <a:gdLst>
                    <a:gd name="T0" fmla="*/ 15 w 17"/>
                    <a:gd name="T1" fmla="*/ 15 h 25"/>
                    <a:gd name="T2" fmla="*/ 12 w 17"/>
                    <a:gd name="T3" fmla="*/ 8 h 25"/>
                    <a:gd name="T4" fmla="*/ 0 w 17"/>
                    <a:gd name="T5" fmla="*/ 0 h 25"/>
                    <a:gd name="T6" fmla="*/ 5 w 17"/>
                    <a:gd name="T7" fmla="*/ 9 h 25"/>
                    <a:gd name="T8" fmla="*/ 8 w 17"/>
                    <a:gd name="T9" fmla="*/ 12 h 25"/>
                    <a:gd name="T10" fmla="*/ 13 w 17"/>
                    <a:gd name="T11" fmla="*/ 18 h 25"/>
                    <a:gd name="T12" fmla="*/ 17 w 17"/>
                    <a:gd name="T13" fmla="*/ 25 h 25"/>
                    <a:gd name="T14" fmla="*/ 16 w 17"/>
                    <a:gd name="T15" fmla="*/ 19 h 25"/>
                    <a:gd name="T16" fmla="*/ 15 w 17"/>
                    <a:gd name="T17" fmla="*/ 1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25">
                      <a:moveTo>
                        <a:pt x="15" y="15"/>
                      </a:moveTo>
                      <a:cubicBezTo>
                        <a:pt x="13" y="14"/>
                        <a:pt x="12" y="12"/>
                        <a:pt x="12" y="8"/>
                      </a:cubicBezTo>
                      <a:cubicBezTo>
                        <a:pt x="12" y="4"/>
                        <a:pt x="4" y="0"/>
                        <a:pt x="0" y="0"/>
                      </a:cubicBezTo>
                      <a:cubicBezTo>
                        <a:pt x="0" y="2"/>
                        <a:pt x="2" y="6"/>
                        <a:pt x="5" y="9"/>
                      </a:cubicBezTo>
                      <a:cubicBezTo>
                        <a:pt x="6" y="10"/>
                        <a:pt x="7" y="11"/>
                        <a:pt x="8" y="12"/>
                      </a:cubicBezTo>
                      <a:cubicBezTo>
                        <a:pt x="11" y="14"/>
                        <a:pt x="13" y="16"/>
                        <a:pt x="13" y="18"/>
                      </a:cubicBezTo>
                      <a:cubicBezTo>
                        <a:pt x="13" y="19"/>
                        <a:pt x="15" y="23"/>
                        <a:pt x="17" y="25"/>
                      </a:cubicBezTo>
                      <a:cubicBezTo>
                        <a:pt x="17" y="23"/>
                        <a:pt x="16" y="21"/>
                        <a:pt x="16" y="19"/>
                      </a:cubicBezTo>
                      <a:cubicBezTo>
                        <a:pt x="16" y="17"/>
                        <a:pt x="16" y="16"/>
                        <a:pt x="15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2" name="Freeform 1112"/>
                <p:cNvSpPr>
                  <a:spLocks/>
                </p:cNvSpPr>
                <p:nvPr/>
              </p:nvSpPr>
              <p:spPr bwMode="auto">
                <a:xfrm>
                  <a:off x="4793" y="2751"/>
                  <a:ext cx="49" cy="59"/>
                </a:xfrm>
                <a:custGeom>
                  <a:avLst/>
                  <a:gdLst>
                    <a:gd name="T0" fmla="*/ 50 w 51"/>
                    <a:gd name="T1" fmla="*/ 12 h 61"/>
                    <a:gd name="T2" fmla="*/ 44 w 51"/>
                    <a:gd name="T3" fmla="*/ 15 h 61"/>
                    <a:gd name="T4" fmla="*/ 40 w 51"/>
                    <a:gd name="T5" fmla="*/ 18 h 61"/>
                    <a:gd name="T6" fmla="*/ 35 w 51"/>
                    <a:gd name="T7" fmla="*/ 16 h 61"/>
                    <a:gd name="T8" fmla="*/ 31 w 51"/>
                    <a:gd name="T9" fmla="*/ 15 h 61"/>
                    <a:gd name="T10" fmla="*/ 22 w 51"/>
                    <a:gd name="T11" fmla="*/ 6 h 61"/>
                    <a:gd name="T12" fmla="*/ 20 w 51"/>
                    <a:gd name="T13" fmla="*/ 0 h 61"/>
                    <a:gd name="T14" fmla="*/ 21 w 51"/>
                    <a:gd name="T15" fmla="*/ 5 h 61"/>
                    <a:gd name="T16" fmla="*/ 18 w 51"/>
                    <a:gd name="T17" fmla="*/ 6 h 61"/>
                    <a:gd name="T18" fmla="*/ 15 w 51"/>
                    <a:gd name="T19" fmla="*/ 4 h 61"/>
                    <a:gd name="T20" fmla="*/ 14 w 51"/>
                    <a:gd name="T21" fmla="*/ 3 h 61"/>
                    <a:gd name="T22" fmla="*/ 13 w 51"/>
                    <a:gd name="T23" fmla="*/ 3 h 61"/>
                    <a:gd name="T24" fmla="*/ 12 w 51"/>
                    <a:gd name="T25" fmla="*/ 10 h 61"/>
                    <a:gd name="T26" fmla="*/ 10 w 51"/>
                    <a:gd name="T27" fmla="*/ 19 h 61"/>
                    <a:gd name="T28" fmla="*/ 4 w 51"/>
                    <a:gd name="T29" fmla="*/ 28 h 61"/>
                    <a:gd name="T30" fmla="*/ 0 w 51"/>
                    <a:gd name="T31" fmla="*/ 30 h 61"/>
                    <a:gd name="T32" fmla="*/ 0 w 51"/>
                    <a:gd name="T33" fmla="*/ 31 h 61"/>
                    <a:gd name="T34" fmla="*/ 8 w 51"/>
                    <a:gd name="T35" fmla="*/ 37 h 61"/>
                    <a:gd name="T36" fmla="*/ 15 w 51"/>
                    <a:gd name="T37" fmla="*/ 41 h 61"/>
                    <a:gd name="T38" fmla="*/ 14 w 51"/>
                    <a:gd name="T39" fmla="*/ 56 h 61"/>
                    <a:gd name="T40" fmla="*/ 13 w 51"/>
                    <a:gd name="T41" fmla="*/ 60 h 61"/>
                    <a:gd name="T42" fmla="*/ 17 w 51"/>
                    <a:gd name="T43" fmla="*/ 61 h 61"/>
                    <a:gd name="T44" fmla="*/ 20 w 51"/>
                    <a:gd name="T45" fmla="*/ 60 h 61"/>
                    <a:gd name="T46" fmla="*/ 27 w 51"/>
                    <a:gd name="T47" fmla="*/ 51 h 61"/>
                    <a:gd name="T48" fmla="*/ 32 w 51"/>
                    <a:gd name="T49" fmla="*/ 43 h 61"/>
                    <a:gd name="T50" fmla="*/ 34 w 51"/>
                    <a:gd name="T51" fmla="*/ 37 h 61"/>
                    <a:gd name="T52" fmla="*/ 35 w 51"/>
                    <a:gd name="T53" fmla="*/ 32 h 61"/>
                    <a:gd name="T54" fmla="*/ 43 w 51"/>
                    <a:gd name="T55" fmla="*/ 28 h 61"/>
                    <a:gd name="T56" fmla="*/ 44 w 51"/>
                    <a:gd name="T57" fmla="*/ 28 h 61"/>
                    <a:gd name="T58" fmla="*/ 44 w 51"/>
                    <a:gd name="T59" fmla="*/ 27 h 61"/>
                    <a:gd name="T60" fmla="*/ 49 w 51"/>
                    <a:gd name="T61" fmla="*/ 22 h 61"/>
                    <a:gd name="T62" fmla="*/ 50 w 51"/>
                    <a:gd name="T63" fmla="*/ 19 h 61"/>
                    <a:gd name="T64" fmla="*/ 51 w 51"/>
                    <a:gd name="T65" fmla="*/ 13 h 61"/>
                    <a:gd name="T66" fmla="*/ 51 w 51"/>
                    <a:gd name="T67" fmla="*/ 13 h 61"/>
                    <a:gd name="T68" fmla="*/ 50 w 51"/>
                    <a:gd name="T69" fmla="*/ 12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1" h="61">
                      <a:moveTo>
                        <a:pt x="50" y="12"/>
                      </a:moveTo>
                      <a:cubicBezTo>
                        <a:pt x="48" y="12"/>
                        <a:pt x="44" y="14"/>
                        <a:pt x="44" y="15"/>
                      </a:cubicBezTo>
                      <a:cubicBezTo>
                        <a:pt x="43" y="17"/>
                        <a:pt x="41" y="18"/>
                        <a:pt x="40" y="18"/>
                      </a:cubicBezTo>
                      <a:cubicBezTo>
                        <a:pt x="38" y="18"/>
                        <a:pt x="36" y="17"/>
                        <a:pt x="35" y="16"/>
                      </a:cubicBezTo>
                      <a:cubicBezTo>
                        <a:pt x="34" y="16"/>
                        <a:pt x="32" y="15"/>
                        <a:pt x="31" y="15"/>
                      </a:cubicBezTo>
                      <a:cubicBezTo>
                        <a:pt x="26" y="15"/>
                        <a:pt x="22" y="11"/>
                        <a:pt x="22" y="6"/>
                      </a:cubicBezTo>
                      <a:cubicBezTo>
                        <a:pt x="22" y="4"/>
                        <a:pt x="22" y="1"/>
                        <a:pt x="20" y="0"/>
                      </a:cubicBezTo>
                      <a:cubicBezTo>
                        <a:pt x="21" y="1"/>
                        <a:pt x="22" y="3"/>
                        <a:pt x="21" y="5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6"/>
                        <a:pt x="16" y="5"/>
                        <a:pt x="15" y="4"/>
                      </a:cubicBezTo>
                      <a:cubicBezTo>
                        <a:pt x="15" y="4"/>
                        <a:pt x="14" y="3"/>
                        <a:pt x="14" y="3"/>
                      </a:cubicBezTo>
                      <a:cubicBezTo>
                        <a:pt x="14" y="4"/>
                        <a:pt x="13" y="3"/>
                        <a:pt x="13" y="3"/>
                      </a:cubicBezTo>
                      <a:cubicBezTo>
                        <a:pt x="13" y="5"/>
                        <a:pt x="12" y="8"/>
                        <a:pt x="12" y="10"/>
                      </a:cubicBezTo>
                      <a:cubicBezTo>
                        <a:pt x="11" y="13"/>
                        <a:pt x="10" y="16"/>
                        <a:pt x="10" y="19"/>
                      </a:cubicBezTo>
                      <a:cubicBezTo>
                        <a:pt x="10" y="24"/>
                        <a:pt x="7" y="26"/>
                        <a:pt x="4" y="28"/>
                      </a:cubicBezTo>
                      <a:cubicBezTo>
                        <a:pt x="3" y="28"/>
                        <a:pt x="2" y="29"/>
                        <a:pt x="0" y="30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1" y="32"/>
                        <a:pt x="5" y="35"/>
                        <a:pt x="8" y="37"/>
                      </a:cubicBezTo>
                      <a:cubicBezTo>
                        <a:pt x="11" y="38"/>
                        <a:pt x="13" y="40"/>
                        <a:pt x="15" y="41"/>
                      </a:cubicBezTo>
                      <a:cubicBezTo>
                        <a:pt x="20" y="45"/>
                        <a:pt x="16" y="52"/>
                        <a:pt x="14" y="56"/>
                      </a:cubicBezTo>
                      <a:cubicBezTo>
                        <a:pt x="14" y="57"/>
                        <a:pt x="13" y="59"/>
                        <a:pt x="13" y="60"/>
                      </a:cubicBezTo>
                      <a:cubicBezTo>
                        <a:pt x="13" y="60"/>
                        <a:pt x="14" y="61"/>
                        <a:pt x="17" y="61"/>
                      </a:cubicBezTo>
                      <a:cubicBezTo>
                        <a:pt x="18" y="61"/>
                        <a:pt x="19" y="61"/>
                        <a:pt x="20" y="60"/>
                      </a:cubicBezTo>
                      <a:cubicBezTo>
                        <a:pt x="23" y="60"/>
                        <a:pt x="25" y="55"/>
                        <a:pt x="27" y="51"/>
                      </a:cubicBezTo>
                      <a:cubicBezTo>
                        <a:pt x="29" y="48"/>
                        <a:pt x="30" y="45"/>
                        <a:pt x="32" y="43"/>
                      </a:cubicBezTo>
                      <a:cubicBezTo>
                        <a:pt x="34" y="42"/>
                        <a:pt x="34" y="40"/>
                        <a:pt x="34" y="37"/>
                      </a:cubicBezTo>
                      <a:cubicBezTo>
                        <a:pt x="34" y="35"/>
                        <a:pt x="34" y="33"/>
                        <a:pt x="35" y="32"/>
                      </a:cubicBezTo>
                      <a:cubicBezTo>
                        <a:pt x="38" y="28"/>
                        <a:pt x="41" y="28"/>
                        <a:pt x="43" y="28"/>
                      </a:cubicBezTo>
                      <a:cubicBezTo>
                        <a:pt x="44" y="28"/>
                        <a:pt x="44" y="28"/>
                        <a:pt x="44" y="28"/>
                      </a:cubicBezTo>
                      <a:cubicBezTo>
                        <a:pt x="44" y="28"/>
                        <a:pt x="44" y="27"/>
                        <a:pt x="44" y="27"/>
                      </a:cubicBezTo>
                      <a:cubicBezTo>
                        <a:pt x="45" y="25"/>
                        <a:pt x="46" y="22"/>
                        <a:pt x="49" y="22"/>
                      </a:cubicBezTo>
                      <a:cubicBezTo>
                        <a:pt x="50" y="21"/>
                        <a:pt x="50" y="20"/>
                        <a:pt x="50" y="19"/>
                      </a:cubicBezTo>
                      <a:cubicBezTo>
                        <a:pt x="50" y="17"/>
                        <a:pt x="50" y="15"/>
                        <a:pt x="51" y="13"/>
                      </a:cubicBezTo>
                      <a:cubicBezTo>
                        <a:pt x="51" y="13"/>
                        <a:pt x="51" y="13"/>
                        <a:pt x="51" y="13"/>
                      </a:cubicBezTo>
                      <a:cubicBezTo>
                        <a:pt x="51" y="13"/>
                        <a:pt x="51" y="12"/>
                        <a:pt x="5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313" name="Freeform 1113"/>
                <p:cNvSpPr>
                  <a:spLocks/>
                </p:cNvSpPr>
                <p:nvPr/>
              </p:nvSpPr>
              <p:spPr bwMode="auto">
                <a:xfrm>
                  <a:off x="4715" y="2803"/>
                  <a:ext cx="79" cy="75"/>
                </a:xfrm>
                <a:custGeom>
                  <a:avLst/>
                  <a:gdLst>
                    <a:gd name="T0" fmla="*/ 82 w 83"/>
                    <a:gd name="T1" fmla="*/ 4 h 78"/>
                    <a:gd name="T2" fmla="*/ 82 w 83"/>
                    <a:gd name="T3" fmla="*/ 2 h 78"/>
                    <a:gd name="T4" fmla="*/ 78 w 83"/>
                    <a:gd name="T5" fmla="*/ 3 h 78"/>
                    <a:gd name="T6" fmla="*/ 75 w 83"/>
                    <a:gd name="T7" fmla="*/ 5 h 78"/>
                    <a:gd name="T8" fmla="*/ 73 w 83"/>
                    <a:gd name="T9" fmla="*/ 5 h 78"/>
                    <a:gd name="T10" fmla="*/ 68 w 83"/>
                    <a:gd name="T11" fmla="*/ 2 h 78"/>
                    <a:gd name="T12" fmla="*/ 65 w 83"/>
                    <a:gd name="T13" fmla="*/ 0 h 78"/>
                    <a:gd name="T14" fmla="*/ 64 w 83"/>
                    <a:gd name="T15" fmla="*/ 0 h 78"/>
                    <a:gd name="T16" fmla="*/ 62 w 83"/>
                    <a:gd name="T17" fmla="*/ 3 h 78"/>
                    <a:gd name="T18" fmla="*/ 59 w 83"/>
                    <a:gd name="T19" fmla="*/ 10 h 78"/>
                    <a:gd name="T20" fmla="*/ 55 w 83"/>
                    <a:gd name="T21" fmla="*/ 16 h 78"/>
                    <a:gd name="T22" fmla="*/ 50 w 83"/>
                    <a:gd name="T23" fmla="*/ 25 h 78"/>
                    <a:gd name="T24" fmla="*/ 29 w 83"/>
                    <a:gd name="T25" fmla="*/ 39 h 78"/>
                    <a:gd name="T26" fmla="*/ 19 w 83"/>
                    <a:gd name="T27" fmla="*/ 46 h 78"/>
                    <a:gd name="T28" fmla="*/ 11 w 83"/>
                    <a:gd name="T29" fmla="*/ 53 h 78"/>
                    <a:gd name="T30" fmla="*/ 5 w 83"/>
                    <a:gd name="T31" fmla="*/ 58 h 78"/>
                    <a:gd name="T32" fmla="*/ 3 w 83"/>
                    <a:gd name="T33" fmla="*/ 63 h 78"/>
                    <a:gd name="T34" fmla="*/ 2 w 83"/>
                    <a:gd name="T35" fmla="*/ 69 h 78"/>
                    <a:gd name="T36" fmla="*/ 6 w 83"/>
                    <a:gd name="T37" fmla="*/ 71 h 78"/>
                    <a:gd name="T38" fmla="*/ 12 w 83"/>
                    <a:gd name="T39" fmla="*/ 73 h 78"/>
                    <a:gd name="T40" fmla="*/ 15 w 83"/>
                    <a:gd name="T41" fmla="*/ 75 h 78"/>
                    <a:gd name="T42" fmla="*/ 20 w 83"/>
                    <a:gd name="T43" fmla="*/ 77 h 78"/>
                    <a:gd name="T44" fmla="*/ 23 w 83"/>
                    <a:gd name="T45" fmla="*/ 78 h 78"/>
                    <a:gd name="T46" fmla="*/ 38 w 83"/>
                    <a:gd name="T47" fmla="*/ 72 h 78"/>
                    <a:gd name="T48" fmla="*/ 43 w 83"/>
                    <a:gd name="T49" fmla="*/ 63 h 78"/>
                    <a:gd name="T50" fmla="*/ 45 w 83"/>
                    <a:gd name="T51" fmla="*/ 59 h 78"/>
                    <a:gd name="T52" fmla="*/ 48 w 83"/>
                    <a:gd name="T53" fmla="*/ 53 h 78"/>
                    <a:gd name="T54" fmla="*/ 50 w 83"/>
                    <a:gd name="T55" fmla="*/ 48 h 78"/>
                    <a:gd name="T56" fmla="*/ 51 w 83"/>
                    <a:gd name="T57" fmla="*/ 47 h 78"/>
                    <a:gd name="T58" fmla="*/ 65 w 83"/>
                    <a:gd name="T59" fmla="*/ 39 h 78"/>
                    <a:gd name="T60" fmla="*/ 68 w 83"/>
                    <a:gd name="T61" fmla="*/ 39 h 78"/>
                    <a:gd name="T62" fmla="*/ 66 w 83"/>
                    <a:gd name="T63" fmla="*/ 35 h 78"/>
                    <a:gd name="T64" fmla="*/ 71 w 83"/>
                    <a:gd name="T65" fmla="*/ 29 h 78"/>
                    <a:gd name="T66" fmla="*/ 74 w 83"/>
                    <a:gd name="T67" fmla="*/ 24 h 78"/>
                    <a:gd name="T68" fmla="*/ 79 w 83"/>
                    <a:gd name="T69" fmla="*/ 15 h 78"/>
                    <a:gd name="T70" fmla="*/ 83 w 83"/>
                    <a:gd name="T71" fmla="*/ 11 h 78"/>
                    <a:gd name="T72" fmla="*/ 82 w 83"/>
                    <a:gd name="T73" fmla="*/ 4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3" h="78">
                      <a:moveTo>
                        <a:pt x="82" y="4"/>
                      </a:moveTo>
                      <a:cubicBezTo>
                        <a:pt x="83" y="3"/>
                        <a:pt x="83" y="3"/>
                        <a:pt x="82" y="2"/>
                      </a:cubicBezTo>
                      <a:cubicBezTo>
                        <a:pt x="81" y="1"/>
                        <a:pt x="80" y="2"/>
                        <a:pt x="78" y="3"/>
                      </a:cubicBezTo>
                      <a:cubicBezTo>
                        <a:pt x="77" y="4"/>
                        <a:pt x="76" y="4"/>
                        <a:pt x="75" y="5"/>
                      </a:cubicBezTo>
                      <a:cubicBezTo>
                        <a:pt x="74" y="5"/>
                        <a:pt x="74" y="5"/>
                        <a:pt x="73" y="5"/>
                      </a:cubicBezTo>
                      <a:cubicBezTo>
                        <a:pt x="71" y="5"/>
                        <a:pt x="69" y="4"/>
                        <a:pt x="68" y="2"/>
                      </a:cubicBezTo>
                      <a:cubicBezTo>
                        <a:pt x="67" y="1"/>
                        <a:pt x="66" y="0"/>
                        <a:pt x="65" y="0"/>
                      </a:cubicBezTo>
                      <a:cubicBezTo>
                        <a:pt x="65" y="0"/>
                        <a:pt x="65" y="0"/>
                        <a:pt x="64" y="0"/>
                      </a:cubicBezTo>
                      <a:cubicBezTo>
                        <a:pt x="63" y="2"/>
                        <a:pt x="63" y="2"/>
                        <a:pt x="62" y="3"/>
                      </a:cubicBezTo>
                      <a:cubicBezTo>
                        <a:pt x="62" y="5"/>
                        <a:pt x="62" y="7"/>
                        <a:pt x="59" y="10"/>
                      </a:cubicBezTo>
                      <a:cubicBezTo>
                        <a:pt x="56" y="12"/>
                        <a:pt x="56" y="13"/>
                        <a:pt x="55" y="16"/>
                      </a:cubicBezTo>
                      <a:cubicBezTo>
                        <a:pt x="54" y="18"/>
                        <a:pt x="53" y="21"/>
                        <a:pt x="50" y="25"/>
                      </a:cubicBezTo>
                      <a:cubicBezTo>
                        <a:pt x="46" y="31"/>
                        <a:pt x="37" y="36"/>
                        <a:pt x="29" y="39"/>
                      </a:cubicBezTo>
                      <a:cubicBezTo>
                        <a:pt x="25" y="42"/>
                        <a:pt x="20" y="44"/>
                        <a:pt x="19" y="46"/>
                      </a:cubicBezTo>
                      <a:cubicBezTo>
                        <a:pt x="17" y="49"/>
                        <a:pt x="14" y="51"/>
                        <a:pt x="11" y="53"/>
                      </a:cubicBezTo>
                      <a:cubicBezTo>
                        <a:pt x="8" y="55"/>
                        <a:pt x="5" y="57"/>
                        <a:pt x="5" y="58"/>
                      </a:cubicBezTo>
                      <a:cubicBezTo>
                        <a:pt x="5" y="60"/>
                        <a:pt x="4" y="62"/>
                        <a:pt x="3" y="63"/>
                      </a:cubicBezTo>
                      <a:cubicBezTo>
                        <a:pt x="1" y="66"/>
                        <a:pt x="0" y="67"/>
                        <a:pt x="2" y="69"/>
                      </a:cubicBezTo>
                      <a:cubicBezTo>
                        <a:pt x="3" y="71"/>
                        <a:pt x="4" y="71"/>
                        <a:pt x="6" y="71"/>
                      </a:cubicBezTo>
                      <a:cubicBezTo>
                        <a:pt x="7" y="71"/>
                        <a:pt x="10" y="71"/>
                        <a:pt x="12" y="73"/>
                      </a:cubicBezTo>
                      <a:cubicBezTo>
                        <a:pt x="13" y="75"/>
                        <a:pt x="14" y="75"/>
                        <a:pt x="15" y="75"/>
                      </a:cubicBezTo>
                      <a:cubicBezTo>
                        <a:pt x="16" y="75"/>
                        <a:pt x="19" y="75"/>
                        <a:pt x="20" y="77"/>
                      </a:cubicBezTo>
                      <a:cubicBezTo>
                        <a:pt x="20" y="77"/>
                        <a:pt x="21" y="78"/>
                        <a:pt x="23" y="78"/>
                      </a:cubicBezTo>
                      <a:cubicBezTo>
                        <a:pt x="27" y="78"/>
                        <a:pt x="33" y="76"/>
                        <a:pt x="38" y="72"/>
                      </a:cubicBezTo>
                      <a:cubicBezTo>
                        <a:pt x="42" y="68"/>
                        <a:pt x="42" y="65"/>
                        <a:pt x="43" y="63"/>
                      </a:cubicBezTo>
                      <a:cubicBezTo>
                        <a:pt x="43" y="62"/>
                        <a:pt x="43" y="60"/>
                        <a:pt x="45" y="59"/>
                      </a:cubicBezTo>
                      <a:cubicBezTo>
                        <a:pt x="47" y="58"/>
                        <a:pt x="48" y="55"/>
                        <a:pt x="48" y="53"/>
                      </a:cubicBezTo>
                      <a:cubicBezTo>
                        <a:pt x="49" y="51"/>
                        <a:pt x="50" y="49"/>
                        <a:pt x="50" y="48"/>
                      </a:cubicBezTo>
                      <a:cubicBezTo>
                        <a:pt x="51" y="47"/>
                        <a:pt x="51" y="47"/>
                        <a:pt x="51" y="47"/>
                      </a:cubicBezTo>
                      <a:cubicBezTo>
                        <a:pt x="53" y="43"/>
                        <a:pt x="55" y="39"/>
                        <a:pt x="65" y="39"/>
                      </a:cubicBezTo>
                      <a:cubicBezTo>
                        <a:pt x="66" y="39"/>
                        <a:pt x="67" y="39"/>
                        <a:pt x="68" y="39"/>
                      </a:cubicBezTo>
                      <a:cubicBezTo>
                        <a:pt x="67" y="38"/>
                        <a:pt x="67" y="37"/>
                        <a:pt x="66" y="35"/>
                      </a:cubicBezTo>
                      <a:cubicBezTo>
                        <a:pt x="66" y="32"/>
                        <a:pt x="69" y="30"/>
                        <a:pt x="71" y="29"/>
                      </a:cubicBezTo>
                      <a:cubicBezTo>
                        <a:pt x="73" y="27"/>
                        <a:pt x="74" y="26"/>
                        <a:pt x="74" y="24"/>
                      </a:cubicBezTo>
                      <a:cubicBezTo>
                        <a:pt x="74" y="21"/>
                        <a:pt x="77" y="18"/>
                        <a:pt x="79" y="15"/>
                      </a:cubicBezTo>
                      <a:cubicBezTo>
                        <a:pt x="81" y="14"/>
                        <a:pt x="83" y="12"/>
                        <a:pt x="83" y="11"/>
                      </a:cubicBezTo>
                      <a:cubicBezTo>
                        <a:pt x="81" y="8"/>
                        <a:pt x="82" y="6"/>
                        <a:pt x="8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2" name="Group 211"/>
              <p:cNvGrpSpPr/>
              <p:nvPr/>
            </p:nvGrpSpPr>
            <p:grpSpPr>
              <a:xfrm>
                <a:off x="4733509" y="2353220"/>
                <a:ext cx="3250335" cy="2285876"/>
                <a:chOff x="4924009" y="2353220"/>
                <a:chExt cx="3250335" cy="2285876"/>
              </a:xfrm>
              <a:grpFill/>
            </p:grpSpPr>
            <p:grpSp>
              <p:nvGrpSpPr>
                <p:cNvPr id="1243" name="Group 1161"/>
                <p:cNvGrpSpPr>
                  <a:grpSpLocks noChangeAspect="1"/>
                </p:cNvGrpSpPr>
                <p:nvPr/>
              </p:nvGrpSpPr>
              <p:grpSpPr bwMode="auto">
                <a:xfrm>
                  <a:off x="5055507" y="3505030"/>
                  <a:ext cx="867871" cy="701411"/>
                  <a:chOff x="3077" y="2363"/>
                  <a:chExt cx="467" cy="390"/>
                </a:xfrm>
                <a:grpFill/>
              </p:grpSpPr>
              <p:sp>
                <p:nvSpPr>
                  <p:cNvPr id="1287" name="Freeform 1162"/>
                  <p:cNvSpPr>
                    <a:spLocks/>
                  </p:cNvSpPr>
                  <p:nvPr/>
                </p:nvSpPr>
                <p:spPr bwMode="auto">
                  <a:xfrm>
                    <a:off x="3088" y="2500"/>
                    <a:ext cx="10" cy="17"/>
                  </a:xfrm>
                  <a:custGeom>
                    <a:avLst/>
                    <a:gdLst>
                      <a:gd name="T0" fmla="*/ 3 w 11"/>
                      <a:gd name="T1" fmla="*/ 15 h 17"/>
                      <a:gd name="T2" fmla="*/ 3 w 11"/>
                      <a:gd name="T3" fmla="*/ 14 h 17"/>
                      <a:gd name="T4" fmla="*/ 4 w 11"/>
                      <a:gd name="T5" fmla="*/ 13 h 17"/>
                      <a:gd name="T6" fmla="*/ 5 w 11"/>
                      <a:gd name="T7" fmla="*/ 12 h 17"/>
                      <a:gd name="T8" fmla="*/ 5 w 11"/>
                      <a:gd name="T9" fmla="*/ 11 h 17"/>
                      <a:gd name="T10" fmla="*/ 6 w 11"/>
                      <a:gd name="T11" fmla="*/ 10 h 17"/>
                      <a:gd name="T12" fmla="*/ 6 w 11"/>
                      <a:gd name="T13" fmla="*/ 10 h 17"/>
                      <a:gd name="T14" fmla="*/ 7 w 11"/>
                      <a:gd name="T15" fmla="*/ 9 h 17"/>
                      <a:gd name="T16" fmla="*/ 7 w 11"/>
                      <a:gd name="T17" fmla="*/ 8 h 17"/>
                      <a:gd name="T18" fmla="*/ 8 w 11"/>
                      <a:gd name="T19" fmla="*/ 8 h 17"/>
                      <a:gd name="T20" fmla="*/ 8 w 11"/>
                      <a:gd name="T21" fmla="*/ 7 h 17"/>
                      <a:gd name="T22" fmla="*/ 9 w 11"/>
                      <a:gd name="T23" fmla="*/ 6 h 17"/>
                      <a:gd name="T24" fmla="*/ 10 w 11"/>
                      <a:gd name="T25" fmla="*/ 6 h 17"/>
                      <a:gd name="T26" fmla="*/ 10 w 11"/>
                      <a:gd name="T27" fmla="*/ 5 h 17"/>
                      <a:gd name="T28" fmla="*/ 11 w 11"/>
                      <a:gd name="T29" fmla="*/ 3 h 17"/>
                      <a:gd name="T30" fmla="*/ 10 w 11"/>
                      <a:gd name="T31" fmla="*/ 2 h 17"/>
                      <a:gd name="T32" fmla="*/ 10 w 11"/>
                      <a:gd name="T33" fmla="*/ 2 h 17"/>
                      <a:gd name="T34" fmla="*/ 10 w 11"/>
                      <a:gd name="T35" fmla="*/ 1 h 17"/>
                      <a:gd name="T36" fmla="*/ 9 w 11"/>
                      <a:gd name="T37" fmla="*/ 1 h 17"/>
                      <a:gd name="T38" fmla="*/ 9 w 11"/>
                      <a:gd name="T39" fmla="*/ 1 h 17"/>
                      <a:gd name="T40" fmla="*/ 8 w 11"/>
                      <a:gd name="T41" fmla="*/ 1 h 17"/>
                      <a:gd name="T42" fmla="*/ 8 w 11"/>
                      <a:gd name="T43" fmla="*/ 1 h 17"/>
                      <a:gd name="T44" fmla="*/ 7 w 11"/>
                      <a:gd name="T45" fmla="*/ 0 h 17"/>
                      <a:gd name="T46" fmla="*/ 7 w 11"/>
                      <a:gd name="T47" fmla="*/ 0 h 17"/>
                      <a:gd name="T48" fmla="*/ 3 w 11"/>
                      <a:gd name="T49" fmla="*/ 10 h 17"/>
                      <a:gd name="T50" fmla="*/ 0 w 11"/>
                      <a:gd name="T51" fmla="*/ 16 h 17"/>
                      <a:gd name="T52" fmla="*/ 2 w 11"/>
                      <a:gd name="T53" fmla="*/ 17 h 17"/>
                      <a:gd name="T54" fmla="*/ 2 w 11"/>
                      <a:gd name="T55" fmla="*/ 16 h 17"/>
                      <a:gd name="T56" fmla="*/ 2 w 11"/>
                      <a:gd name="T57" fmla="*/ 16 h 17"/>
                      <a:gd name="T58" fmla="*/ 3 w 11"/>
                      <a:gd name="T59" fmla="*/ 15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11" h="17">
                        <a:moveTo>
                          <a:pt x="3" y="15"/>
                        </a:moveTo>
                        <a:cubicBezTo>
                          <a:pt x="3" y="14"/>
                          <a:pt x="3" y="14"/>
                          <a:pt x="3" y="14"/>
                        </a:cubicBezTo>
                        <a:cubicBezTo>
                          <a:pt x="4" y="13"/>
                          <a:pt x="4" y="13"/>
                          <a:pt x="4" y="13"/>
                        </a:cubicBezTo>
                        <a:cubicBezTo>
                          <a:pt x="4" y="13"/>
                          <a:pt x="4" y="12"/>
                          <a:pt x="5" y="12"/>
                        </a:cubicBezTo>
                        <a:cubicBezTo>
                          <a:pt x="5" y="12"/>
                          <a:pt x="5" y="11"/>
                          <a:pt x="5" y="11"/>
                        </a:cubicBezTo>
                        <a:cubicBezTo>
                          <a:pt x="5" y="11"/>
                          <a:pt x="6" y="11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9"/>
                          <a:pt x="7" y="9"/>
                          <a:pt x="7" y="9"/>
                        </a:cubicBezTo>
                        <a:cubicBezTo>
                          <a:pt x="7" y="9"/>
                          <a:pt x="7" y="8"/>
                          <a:pt x="7" y="8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8" y="7"/>
                          <a:pt x="8" y="7"/>
                          <a:pt x="8" y="7"/>
                        </a:cubicBezTo>
                        <a:cubicBezTo>
                          <a:pt x="9" y="7"/>
                          <a:pt x="9" y="7"/>
                          <a:pt x="9" y="6"/>
                        </a:cubicBezTo>
                        <a:cubicBezTo>
                          <a:pt x="9" y="6"/>
                          <a:pt x="9" y="6"/>
                          <a:pt x="10" y="6"/>
                        </a:cubicBezTo>
                        <a:cubicBezTo>
                          <a:pt x="10" y="6"/>
                          <a:pt x="10" y="5"/>
                          <a:pt x="10" y="5"/>
                        </a:cubicBezTo>
                        <a:cubicBezTo>
                          <a:pt x="10" y="5"/>
                          <a:pt x="11" y="4"/>
                          <a:pt x="11" y="3"/>
                        </a:cubicBezTo>
                        <a:cubicBezTo>
                          <a:pt x="11" y="3"/>
                          <a:pt x="10" y="3"/>
                          <a:pt x="10" y="2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1"/>
                        </a:cubicBezTo>
                        <a:cubicBezTo>
                          <a:pt x="10" y="1"/>
                          <a:pt x="10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8" y="1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3"/>
                          <a:pt x="5" y="6"/>
                          <a:pt x="3" y="10"/>
                        </a:cubicBezTo>
                        <a:cubicBezTo>
                          <a:pt x="2" y="12"/>
                          <a:pt x="1" y="14"/>
                          <a:pt x="0" y="16"/>
                        </a:cubicBezTo>
                        <a:cubicBezTo>
                          <a:pt x="2" y="17"/>
                          <a:pt x="2" y="17"/>
                          <a:pt x="2" y="17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5"/>
                          <a:pt x="3" y="15"/>
                          <a:pt x="3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8" name="Freeform 1163"/>
                  <p:cNvSpPr>
                    <a:spLocks/>
                  </p:cNvSpPr>
                  <p:nvPr/>
                </p:nvSpPr>
                <p:spPr bwMode="auto">
                  <a:xfrm>
                    <a:off x="3092" y="2471"/>
                    <a:ext cx="67" cy="54"/>
                  </a:xfrm>
                  <a:custGeom>
                    <a:avLst/>
                    <a:gdLst>
                      <a:gd name="T0" fmla="*/ 1 w 70"/>
                      <a:gd name="T1" fmla="*/ 53 h 57"/>
                      <a:gd name="T2" fmla="*/ 19 w 70"/>
                      <a:gd name="T3" fmla="*/ 52 h 57"/>
                      <a:gd name="T4" fmla="*/ 33 w 70"/>
                      <a:gd name="T5" fmla="*/ 45 h 57"/>
                      <a:gd name="T6" fmla="*/ 57 w 70"/>
                      <a:gd name="T7" fmla="*/ 33 h 57"/>
                      <a:gd name="T8" fmla="*/ 60 w 70"/>
                      <a:gd name="T9" fmla="*/ 17 h 57"/>
                      <a:gd name="T10" fmla="*/ 59 w 70"/>
                      <a:gd name="T11" fmla="*/ 9 h 57"/>
                      <a:gd name="T12" fmla="*/ 65 w 70"/>
                      <a:gd name="T13" fmla="*/ 3 h 57"/>
                      <a:gd name="T14" fmla="*/ 67 w 70"/>
                      <a:gd name="T15" fmla="*/ 2 h 57"/>
                      <a:gd name="T16" fmla="*/ 70 w 70"/>
                      <a:gd name="T17" fmla="*/ 0 h 57"/>
                      <a:gd name="T18" fmla="*/ 69 w 70"/>
                      <a:gd name="T19" fmla="*/ 0 h 57"/>
                      <a:gd name="T20" fmla="*/ 68 w 70"/>
                      <a:gd name="T21" fmla="*/ 1 h 57"/>
                      <a:gd name="T22" fmla="*/ 67 w 70"/>
                      <a:gd name="T23" fmla="*/ 1 h 57"/>
                      <a:gd name="T24" fmla="*/ 52 w 70"/>
                      <a:gd name="T25" fmla="*/ 3 h 57"/>
                      <a:gd name="T26" fmla="*/ 37 w 70"/>
                      <a:gd name="T27" fmla="*/ 6 h 57"/>
                      <a:gd name="T28" fmla="*/ 28 w 70"/>
                      <a:gd name="T29" fmla="*/ 5 h 57"/>
                      <a:gd name="T30" fmla="*/ 27 w 70"/>
                      <a:gd name="T31" fmla="*/ 5 h 57"/>
                      <a:gd name="T32" fmla="*/ 22 w 70"/>
                      <a:gd name="T33" fmla="*/ 7 h 57"/>
                      <a:gd name="T34" fmla="*/ 11 w 70"/>
                      <a:gd name="T35" fmla="*/ 6 h 57"/>
                      <a:gd name="T36" fmla="*/ 10 w 70"/>
                      <a:gd name="T37" fmla="*/ 8 h 57"/>
                      <a:gd name="T38" fmla="*/ 10 w 70"/>
                      <a:gd name="T39" fmla="*/ 10 h 57"/>
                      <a:gd name="T40" fmla="*/ 10 w 70"/>
                      <a:gd name="T41" fmla="*/ 11 h 57"/>
                      <a:gd name="T42" fmla="*/ 9 w 70"/>
                      <a:gd name="T43" fmla="*/ 12 h 57"/>
                      <a:gd name="T44" fmla="*/ 9 w 70"/>
                      <a:gd name="T45" fmla="*/ 13 h 57"/>
                      <a:gd name="T46" fmla="*/ 8 w 70"/>
                      <a:gd name="T47" fmla="*/ 15 h 57"/>
                      <a:gd name="T48" fmla="*/ 6 w 70"/>
                      <a:gd name="T49" fmla="*/ 16 h 57"/>
                      <a:gd name="T50" fmla="*/ 5 w 70"/>
                      <a:gd name="T51" fmla="*/ 17 h 57"/>
                      <a:gd name="T52" fmla="*/ 3 w 70"/>
                      <a:gd name="T53" fmla="*/ 17 h 57"/>
                      <a:gd name="T54" fmla="*/ 3 w 70"/>
                      <a:gd name="T55" fmla="*/ 27 h 57"/>
                      <a:gd name="T56" fmla="*/ 3 w 70"/>
                      <a:gd name="T57" fmla="*/ 28 h 57"/>
                      <a:gd name="T58" fmla="*/ 5 w 70"/>
                      <a:gd name="T59" fmla="*/ 28 h 57"/>
                      <a:gd name="T60" fmla="*/ 6 w 70"/>
                      <a:gd name="T61" fmla="*/ 28 h 57"/>
                      <a:gd name="T62" fmla="*/ 7 w 70"/>
                      <a:gd name="T63" fmla="*/ 29 h 57"/>
                      <a:gd name="T64" fmla="*/ 8 w 70"/>
                      <a:gd name="T65" fmla="*/ 30 h 57"/>
                      <a:gd name="T66" fmla="*/ 8 w 70"/>
                      <a:gd name="T67" fmla="*/ 30 h 57"/>
                      <a:gd name="T68" fmla="*/ 9 w 70"/>
                      <a:gd name="T69" fmla="*/ 31 h 57"/>
                      <a:gd name="T70" fmla="*/ 9 w 70"/>
                      <a:gd name="T71" fmla="*/ 32 h 57"/>
                      <a:gd name="T72" fmla="*/ 7 w 70"/>
                      <a:gd name="T73" fmla="*/ 40 h 57"/>
                      <a:gd name="T74" fmla="*/ 6 w 70"/>
                      <a:gd name="T75" fmla="*/ 41 h 57"/>
                      <a:gd name="T76" fmla="*/ 5 w 70"/>
                      <a:gd name="T77" fmla="*/ 42 h 57"/>
                      <a:gd name="T78" fmla="*/ 4 w 70"/>
                      <a:gd name="T79" fmla="*/ 44 h 57"/>
                      <a:gd name="T80" fmla="*/ 3 w 70"/>
                      <a:gd name="T81" fmla="*/ 45 h 57"/>
                      <a:gd name="T82" fmla="*/ 2 w 70"/>
                      <a:gd name="T83" fmla="*/ 47 h 57"/>
                      <a:gd name="T84" fmla="*/ 0 w 70"/>
                      <a:gd name="T85" fmla="*/ 49 h 57"/>
                      <a:gd name="T86" fmla="*/ 0 w 70"/>
                      <a:gd name="T87" fmla="*/ 50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70" h="57">
                        <a:moveTo>
                          <a:pt x="0" y="50"/>
                        </a:moveTo>
                        <a:cubicBezTo>
                          <a:pt x="1" y="53"/>
                          <a:pt x="1" y="53"/>
                          <a:pt x="1" y="53"/>
                        </a:cubicBezTo>
                        <a:cubicBezTo>
                          <a:pt x="9" y="57"/>
                          <a:pt x="9" y="57"/>
                          <a:pt x="9" y="57"/>
                        </a:cubicBezTo>
                        <a:cubicBezTo>
                          <a:pt x="11" y="56"/>
                          <a:pt x="17" y="52"/>
                          <a:pt x="19" y="52"/>
                        </a:cubicBezTo>
                        <a:cubicBezTo>
                          <a:pt x="20" y="52"/>
                          <a:pt x="20" y="52"/>
                          <a:pt x="20" y="52"/>
                        </a:cubicBezTo>
                        <a:cubicBezTo>
                          <a:pt x="21" y="51"/>
                          <a:pt x="24" y="50"/>
                          <a:pt x="33" y="45"/>
                        </a:cubicBezTo>
                        <a:cubicBezTo>
                          <a:pt x="34" y="45"/>
                          <a:pt x="34" y="45"/>
                          <a:pt x="34" y="45"/>
                        </a:cubicBezTo>
                        <a:cubicBezTo>
                          <a:pt x="44" y="40"/>
                          <a:pt x="55" y="34"/>
                          <a:pt x="57" y="33"/>
                        </a:cubicBezTo>
                        <a:cubicBezTo>
                          <a:pt x="58" y="31"/>
                          <a:pt x="59" y="29"/>
                          <a:pt x="59" y="28"/>
                        </a:cubicBezTo>
                        <a:cubicBezTo>
                          <a:pt x="59" y="26"/>
                          <a:pt x="58" y="21"/>
                          <a:pt x="60" y="17"/>
                        </a:cubicBezTo>
                        <a:cubicBezTo>
                          <a:pt x="61" y="17"/>
                          <a:pt x="60" y="16"/>
                          <a:pt x="60" y="15"/>
                        </a:cubicBezTo>
                        <a:cubicBezTo>
                          <a:pt x="59" y="14"/>
                          <a:pt x="58" y="11"/>
                          <a:pt x="59" y="9"/>
                        </a:cubicBezTo>
                        <a:cubicBezTo>
                          <a:pt x="60" y="6"/>
                          <a:pt x="63" y="4"/>
                          <a:pt x="65" y="3"/>
                        </a:cubicBezTo>
                        <a:cubicBezTo>
                          <a:pt x="65" y="3"/>
                          <a:pt x="65" y="3"/>
                          <a:pt x="65" y="3"/>
                        </a:cubicBezTo>
                        <a:cubicBezTo>
                          <a:pt x="65" y="3"/>
                          <a:pt x="66" y="3"/>
                          <a:pt x="66" y="3"/>
                        </a:cubicBezTo>
                        <a:cubicBezTo>
                          <a:pt x="66" y="3"/>
                          <a:pt x="67" y="2"/>
                          <a:pt x="67" y="2"/>
                        </a:cubicBezTo>
                        <a:cubicBezTo>
                          <a:pt x="70" y="0"/>
                          <a:pt x="70" y="0"/>
                          <a:pt x="70" y="0"/>
                        </a:cubicBezTo>
                        <a:cubicBezTo>
                          <a:pt x="70" y="0"/>
                          <a:pt x="70" y="0"/>
                          <a:pt x="70" y="0"/>
                        </a:cubicBezTo>
                        <a:cubicBezTo>
                          <a:pt x="70" y="0"/>
                          <a:pt x="70" y="0"/>
                          <a:pt x="70" y="0"/>
                        </a:cubicBezTo>
                        <a:cubicBezTo>
                          <a:pt x="70" y="0"/>
                          <a:pt x="69" y="0"/>
                          <a:pt x="69" y="0"/>
                        </a:cubicBezTo>
                        <a:cubicBezTo>
                          <a:pt x="69" y="0"/>
                          <a:pt x="69" y="0"/>
                          <a:pt x="69" y="0"/>
                        </a:cubicBezTo>
                        <a:cubicBezTo>
                          <a:pt x="68" y="0"/>
                          <a:pt x="68" y="1"/>
                          <a:pt x="68" y="1"/>
                        </a:cubicBezTo>
                        <a:cubicBezTo>
                          <a:pt x="68" y="1"/>
                          <a:pt x="68" y="1"/>
                          <a:pt x="67" y="1"/>
                        </a:cubicBezTo>
                        <a:cubicBezTo>
                          <a:pt x="67" y="1"/>
                          <a:pt x="67" y="1"/>
                          <a:pt x="67" y="1"/>
                        </a:cubicBezTo>
                        <a:cubicBezTo>
                          <a:pt x="65" y="1"/>
                          <a:pt x="61" y="2"/>
                          <a:pt x="58" y="2"/>
                        </a:cubicBezTo>
                        <a:cubicBezTo>
                          <a:pt x="55" y="1"/>
                          <a:pt x="54" y="2"/>
                          <a:pt x="52" y="3"/>
                        </a:cubicBezTo>
                        <a:cubicBezTo>
                          <a:pt x="49" y="5"/>
                          <a:pt x="47" y="6"/>
                          <a:pt x="43" y="6"/>
                        </a:cubicBezTo>
                        <a:cubicBezTo>
                          <a:pt x="40" y="6"/>
                          <a:pt x="38" y="6"/>
                          <a:pt x="37" y="6"/>
                        </a:cubicBezTo>
                        <a:cubicBezTo>
                          <a:pt x="35" y="7"/>
                          <a:pt x="34" y="7"/>
                          <a:pt x="33" y="7"/>
                        </a:cubicBezTo>
                        <a:cubicBezTo>
                          <a:pt x="32" y="7"/>
                          <a:pt x="30" y="7"/>
                          <a:pt x="28" y="5"/>
                        </a:cubicBezTo>
                        <a:cubicBezTo>
                          <a:pt x="28" y="4"/>
                          <a:pt x="28" y="4"/>
                          <a:pt x="28" y="4"/>
                        </a:cubicBezTo>
                        <a:cubicBezTo>
                          <a:pt x="28" y="4"/>
                          <a:pt x="27" y="5"/>
                          <a:pt x="27" y="5"/>
                        </a:cubicBezTo>
                        <a:cubicBezTo>
                          <a:pt x="26" y="6"/>
                          <a:pt x="25" y="6"/>
                          <a:pt x="24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2" y="8"/>
                          <a:pt x="22" y="8"/>
                          <a:pt x="21" y="8"/>
                        </a:cubicBezTo>
                        <a:cubicBezTo>
                          <a:pt x="17" y="9"/>
                          <a:pt x="14" y="9"/>
                          <a:pt x="11" y="6"/>
                        </a:cubicBezTo>
                        <a:cubicBezTo>
                          <a:pt x="11" y="6"/>
                          <a:pt x="11" y="6"/>
                          <a:pt x="11" y="6"/>
                        </a:cubicBezTo>
                        <a:cubicBezTo>
                          <a:pt x="11" y="6"/>
                          <a:pt x="10" y="7"/>
                          <a:pt x="10" y="8"/>
                        </a:cubicBezTo>
                        <a:cubicBezTo>
                          <a:pt x="10" y="8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10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10" y="10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9" y="12"/>
                          <a:pt x="9" y="13"/>
                          <a:pt x="9" y="13"/>
                        </a:cubicBezTo>
                        <a:cubicBezTo>
                          <a:pt x="9" y="13"/>
                          <a:pt x="9" y="13"/>
                          <a:pt x="9" y="13"/>
                        </a:cubicBezTo>
                        <a:cubicBezTo>
                          <a:pt x="9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8" y="15"/>
                        </a:cubicBezTo>
                        <a:cubicBezTo>
                          <a:pt x="8" y="15"/>
                          <a:pt x="7" y="15"/>
                          <a:pt x="7" y="15"/>
                        </a:cubicBezTo>
                        <a:cubicBezTo>
                          <a:pt x="7" y="15"/>
                          <a:pt x="7" y="16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5" y="16"/>
                          <a:pt x="5" y="16"/>
                          <a:pt x="5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3" y="17"/>
                          <a:pt x="3" y="17"/>
                        </a:cubicBezTo>
                        <a:cubicBezTo>
                          <a:pt x="3" y="18"/>
                          <a:pt x="3" y="19"/>
                          <a:pt x="3" y="20"/>
                        </a:cubicBezTo>
                        <a:cubicBezTo>
                          <a:pt x="5" y="22"/>
                          <a:pt x="4" y="25"/>
                          <a:pt x="3" y="27"/>
                        </a:cubicBezTo>
                        <a:cubicBezTo>
                          <a:pt x="3" y="27"/>
                          <a:pt x="3" y="27"/>
                          <a:pt x="3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4" y="28"/>
                          <a:pt x="4" y="28"/>
                          <a:pt x="5" y="28"/>
                        </a:cubicBezTo>
                        <a:cubicBezTo>
                          <a:pt x="5" y="28"/>
                          <a:pt x="5" y="28"/>
                          <a:pt x="5" y="28"/>
                        </a:cubicBezTo>
                        <a:cubicBezTo>
                          <a:pt x="5" y="28"/>
                          <a:pt x="6" y="28"/>
                          <a:pt x="6" y="28"/>
                        </a:cubicBezTo>
                        <a:cubicBezTo>
                          <a:pt x="6" y="28"/>
                          <a:pt x="6" y="28"/>
                          <a:pt x="6" y="29"/>
                        </a:cubicBezTo>
                        <a:cubicBezTo>
                          <a:pt x="6" y="29"/>
                          <a:pt x="7" y="29"/>
                          <a:pt x="7" y="29"/>
                        </a:cubicBezTo>
                        <a:cubicBezTo>
                          <a:pt x="7" y="29"/>
                          <a:pt x="7" y="29"/>
                          <a:pt x="7" y="29"/>
                        </a:cubicBezTo>
                        <a:cubicBezTo>
                          <a:pt x="7" y="29"/>
                          <a:pt x="7" y="29"/>
                          <a:pt x="8" y="30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0"/>
                          <a:pt x="8" y="30"/>
                          <a:pt x="8" y="31"/>
                        </a:cubicBezTo>
                        <a:cubicBezTo>
                          <a:pt x="9" y="31"/>
                          <a:pt x="9" y="31"/>
                          <a:pt x="9" y="31"/>
                        </a:cubicBezTo>
                        <a:cubicBezTo>
                          <a:pt x="9" y="31"/>
                          <a:pt x="9" y="31"/>
                          <a:pt x="9" y="31"/>
                        </a:cubicBezTo>
                        <a:cubicBezTo>
                          <a:pt x="9" y="31"/>
                          <a:pt x="9" y="32"/>
                          <a:pt x="9" y="32"/>
                        </a:cubicBezTo>
                        <a:cubicBezTo>
                          <a:pt x="10" y="35"/>
                          <a:pt x="9" y="38"/>
                          <a:pt x="7" y="40"/>
                        </a:cubicBezTo>
                        <a:cubicBezTo>
                          <a:pt x="7" y="40"/>
                          <a:pt x="7" y="40"/>
                          <a:pt x="7" y="40"/>
                        </a:cubicBezTo>
                        <a:cubicBezTo>
                          <a:pt x="7" y="40"/>
                          <a:pt x="7" y="41"/>
                          <a:pt x="6" y="41"/>
                        </a:cubicBezTo>
                        <a:cubicBezTo>
                          <a:pt x="6" y="41"/>
                          <a:pt x="6" y="41"/>
                          <a:pt x="6" y="41"/>
                        </a:cubicBezTo>
                        <a:cubicBezTo>
                          <a:pt x="6" y="41"/>
                          <a:pt x="6" y="42"/>
                          <a:pt x="6" y="42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5" y="43"/>
                          <a:pt x="5" y="43"/>
                          <a:pt x="5" y="43"/>
                        </a:cubicBezTo>
                        <a:cubicBezTo>
                          <a:pt x="4" y="43"/>
                          <a:pt x="4" y="44"/>
                          <a:pt x="4" y="44"/>
                        </a:cubicBezTo>
                        <a:cubicBezTo>
                          <a:pt x="4" y="44"/>
                          <a:pt x="4" y="44"/>
                          <a:pt x="3" y="44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3" y="46"/>
                          <a:pt x="2" y="46"/>
                          <a:pt x="2" y="46"/>
                        </a:cubicBezTo>
                        <a:cubicBezTo>
                          <a:pt x="2" y="46"/>
                          <a:pt x="2" y="47"/>
                          <a:pt x="2" y="47"/>
                        </a:cubicBezTo>
                        <a:cubicBezTo>
                          <a:pt x="1" y="47"/>
                          <a:pt x="1" y="47"/>
                          <a:pt x="1" y="48"/>
                        </a:cubicBezTo>
                        <a:cubicBezTo>
                          <a:pt x="1" y="48"/>
                          <a:pt x="1" y="48"/>
                          <a:pt x="0" y="49"/>
                        </a:cubicBezTo>
                        <a:cubicBezTo>
                          <a:pt x="0" y="49"/>
                          <a:pt x="0" y="49"/>
                          <a:pt x="0" y="49"/>
                        </a:cubicBezTo>
                        <a:cubicBezTo>
                          <a:pt x="0" y="50"/>
                          <a:pt x="0" y="50"/>
                          <a:pt x="0" y="50"/>
                        </a:cubicBezTo>
                        <a:cubicBezTo>
                          <a:pt x="0" y="50"/>
                          <a:pt x="0" y="50"/>
                          <a:pt x="0" y="5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9" name="Freeform 1164"/>
                  <p:cNvSpPr>
                    <a:spLocks/>
                  </p:cNvSpPr>
                  <p:nvPr/>
                </p:nvSpPr>
                <p:spPr bwMode="auto">
                  <a:xfrm>
                    <a:off x="3077" y="2530"/>
                    <a:ext cx="9" cy="24"/>
                  </a:xfrm>
                  <a:custGeom>
                    <a:avLst/>
                    <a:gdLst>
                      <a:gd name="T0" fmla="*/ 5 w 9"/>
                      <a:gd name="T1" fmla="*/ 25 h 25"/>
                      <a:gd name="T2" fmla="*/ 6 w 9"/>
                      <a:gd name="T3" fmla="*/ 23 h 25"/>
                      <a:gd name="T4" fmla="*/ 6 w 9"/>
                      <a:gd name="T5" fmla="*/ 22 h 25"/>
                      <a:gd name="T6" fmla="*/ 6 w 9"/>
                      <a:gd name="T7" fmla="*/ 20 h 25"/>
                      <a:gd name="T8" fmla="*/ 6 w 9"/>
                      <a:gd name="T9" fmla="*/ 20 h 25"/>
                      <a:gd name="T10" fmla="*/ 7 w 9"/>
                      <a:gd name="T11" fmla="*/ 18 h 25"/>
                      <a:gd name="T12" fmla="*/ 7 w 9"/>
                      <a:gd name="T13" fmla="*/ 18 h 25"/>
                      <a:gd name="T14" fmla="*/ 7 w 9"/>
                      <a:gd name="T15" fmla="*/ 17 h 25"/>
                      <a:gd name="T16" fmla="*/ 8 w 9"/>
                      <a:gd name="T17" fmla="*/ 16 h 25"/>
                      <a:gd name="T18" fmla="*/ 8 w 9"/>
                      <a:gd name="T19" fmla="*/ 15 h 25"/>
                      <a:gd name="T20" fmla="*/ 8 w 9"/>
                      <a:gd name="T21" fmla="*/ 15 h 25"/>
                      <a:gd name="T22" fmla="*/ 9 w 9"/>
                      <a:gd name="T23" fmla="*/ 12 h 25"/>
                      <a:gd name="T24" fmla="*/ 8 w 9"/>
                      <a:gd name="T25" fmla="*/ 11 h 25"/>
                      <a:gd name="T26" fmla="*/ 7 w 9"/>
                      <a:gd name="T27" fmla="*/ 10 h 25"/>
                      <a:gd name="T28" fmla="*/ 7 w 9"/>
                      <a:gd name="T29" fmla="*/ 8 h 25"/>
                      <a:gd name="T30" fmla="*/ 6 w 9"/>
                      <a:gd name="T31" fmla="*/ 7 h 25"/>
                      <a:gd name="T32" fmla="*/ 6 w 9"/>
                      <a:gd name="T33" fmla="*/ 6 h 25"/>
                      <a:gd name="T34" fmla="*/ 5 w 9"/>
                      <a:gd name="T35" fmla="*/ 5 h 25"/>
                      <a:gd name="T36" fmla="*/ 5 w 9"/>
                      <a:gd name="T37" fmla="*/ 4 h 25"/>
                      <a:gd name="T38" fmla="*/ 5 w 9"/>
                      <a:gd name="T39" fmla="*/ 4 h 25"/>
                      <a:gd name="T40" fmla="*/ 5 w 9"/>
                      <a:gd name="T41" fmla="*/ 3 h 25"/>
                      <a:gd name="T42" fmla="*/ 5 w 9"/>
                      <a:gd name="T43" fmla="*/ 3 h 25"/>
                      <a:gd name="T44" fmla="*/ 5 w 9"/>
                      <a:gd name="T45" fmla="*/ 2 h 25"/>
                      <a:gd name="T46" fmla="*/ 5 w 9"/>
                      <a:gd name="T47" fmla="*/ 1 h 25"/>
                      <a:gd name="T48" fmla="*/ 5 w 9"/>
                      <a:gd name="T49" fmla="*/ 1 h 25"/>
                      <a:gd name="T50" fmla="*/ 5 w 9"/>
                      <a:gd name="T51" fmla="*/ 0 h 25"/>
                      <a:gd name="T52" fmla="*/ 0 w 9"/>
                      <a:gd name="T53" fmla="*/ 11 h 25"/>
                      <a:gd name="T54" fmla="*/ 1 w 9"/>
                      <a:gd name="T55" fmla="*/ 14 h 25"/>
                      <a:gd name="T56" fmla="*/ 5 w 9"/>
                      <a:gd name="T57" fmla="*/ 25 h 25"/>
                      <a:gd name="T58" fmla="*/ 5 w 9"/>
                      <a:gd name="T59" fmla="*/ 25 h 25"/>
                      <a:gd name="T60" fmla="*/ 5 w 9"/>
                      <a:gd name="T61" fmla="*/ 25 h 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</a:cxnLst>
                    <a:rect l="0" t="0" r="r" b="b"/>
                    <a:pathLst>
                      <a:path w="9" h="25">
                        <a:moveTo>
                          <a:pt x="5" y="25"/>
                        </a:moveTo>
                        <a:cubicBezTo>
                          <a:pt x="6" y="24"/>
                          <a:pt x="6" y="23"/>
                          <a:pt x="6" y="23"/>
                        </a:cubicBezTo>
                        <a:cubicBezTo>
                          <a:pt x="6" y="22"/>
                          <a:pt x="6" y="22"/>
                          <a:pt x="6" y="22"/>
                        </a:cubicBezTo>
                        <a:cubicBezTo>
                          <a:pt x="6" y="22"/>
                          <a:pt x="6" y="21"/>
                          <a:pt x="6" y="20"/>
                        </a:cubicBezTo>
                        <a:cubicBezTo>
                          <a:pt x="6" y="20"/>
                          <a:pt x="6" y="20"/>
                          <a:pt x="6" y="20"/>
                        </a:cubicBezTo>
                        <a:cubicBezTo>
                          <a:pt x="7" y="19"/>
                          <a:pt x="7" y="19"/>
                          <a:pt x="7" y="18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7" y="17"/>
                          <a:pt x="7" y="17"/>
                          <a:pt x="7" y="17"/>
                        </a:cubicBezTo>
                        <a:cubicBezTo>
                          <a:pt x="8" y="17"/>
                          <a:pt x="8" y="16"/>
                          <a:pt x="8" y="16"/>
                        </a:cubicBezTo>
                        <a:cubicBezTo>
                          <a:pt x="8" y="16"/>
                          <a:pt x="8" y="16"/>
                          <a:pt x="8" y="15"/>
                        </a:cubicBezTo>
                        <a:cubicBezTo>
                          <a:pt x="8" y="15"/>
                          <a:pt x="8" y="15"/>
                          <a:pt x="8" y="15"/>
                        </a:cubicBezTo>
                        <a:cubicBezTo>
                          <a:pt x="9" y="14"/>
                          <a:pt x="9" y="14"/>
                          <a:pt x="9" y="12"/>
                        </a:cubicBezTo>
                        <a:cubicBezTo>
                          <a:pt x="9" y="11"/>
                          <a:pt x="9" y="11"/>
                          <a:pt x="8" y="11"/>
                        </a:cubicBezTo>
                        <a:cubicBezTo>
                          <a:pt x="8" y="10"/>
                          <a:pt x="8" y="10"/>
                          <a:pt x="7" y="10"/>
                        </a:cubicBezTo>
                        <a:cubicBezTo>
                          <a:pt x="7" y="9"/>
                          <a:pt x="7" y="9"/>
                          <a:pt x="7" y="8"/>
                        </a:cubicBezTo>
                        <a:cubicBezTo>
                          <a:pt x="6" y="8"/>
                          <a:pt x="6" y="8"/>
                          <a:pt x="6" y="7"/>
                        </a:cubicBezTo>
                        <a:cubicBezTo>
                          <a:pt x="6" y="7"/>
                          <a:pt x="6" y="6"/>
                          <a:pt x="6" y="6"/>
                        </a:cubicBezTo>
                        <a:cubicBezTo>
                          <a:pt x="5" y="6"/>
                          <a:pt x="5" y="6"/>
                          <a:pt x="5" y="5"/>
                        </a:cubicBezTo>
                        <a:cubicBezTo>
                          <a:pt x="5" y="5"/>
                          <a:pt x="5" y="4"/>
                          <a:pt x="5" y="4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5" y="4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5" y="2"/>
                          <a:pt x="5" y="2"/>
                        </a:cubicBezTo>
                        <a:cubicBezTo>
                          <a:pt x="5" y="2"/>
                          <a:pt x="5" y="2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5"/>
                          <a:pt x="1" y="9"/>
                          <a:pt x="0" y="11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ubicBezTo>
                          <a:pt x="5" y="25"/>
                          <a:pt x="5" y="25"/>
                          <a:pt x="5" y="2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0" name="Freeform 1165"/>
                  <p:cNvSpPr>
                    <a:spLocks/>
                  </p:cNvSpPr>
                  <p:nvPr/>
                </p:nvSpPr>
                <p:spPr bwMode="auto">
                  <a:xfrm>
                    <a:off x="3084" y="2519"/>
                    <a:ext cx="5" cy="6"/>
                  </a:xfrm>
                  <a:custGeom>
                    <a:avLst/>
                    <a:gdLst>
                      <a:gd name="T0" fmla="*/ 1 w 5"/>
                      <a:gd name="T1" fmla="*/ 7 h 7"/>
                      <a:gd name="T2" fmla="*/ 2 w 5"/>
                      <a:gd name="T3" fmla="*/ 6 h 7"/>
                      <a:gd name="T4" fmla="*/ 2 w 5"/>
                      <a:gd name="T5" fmla="*/ 6 h 7"/>
                      <a:gd name="T6" fmla="*/ 3 w 5"/>
                      <a:gd name="T7" fmla="*/ 6 h 7"/>
                      <a:gd name="T8" fmla="*/ 4 w 5"/>
                      <a:gd name="T9" fmla="*/ 6 h 7"/>
                      <a:gd name="T10" fmla="*/ 4 w 5"/>
                      <a:gd name="T11" fmla="*/ 6 h 7"/>
                      <a:gd name="T12" fmla="*/ 4 w 5"/>
                      <a:gd name="T13" fmla="*/ 5 h 7"/>
                      <a:gd name="T14" fmla="*/ 4 w 5"/>
                      <a:gd name="T15" fmla="*/ 4 h 7"/>
                      <a:gd name="T16" fmla="*/ 4 w 5"/>
                      <a:gd name="T17" fmla="*/ 3 h 7"/>
                      <a:gd name="T18" fmla="*/ 5 w 5"/>
                      <a:gd name="T19" fmla="*/ 2 h 7"/>
                      <a:gd name="T20" fmla="*/ 5 w 5"/>
                      <a:gd name="T21" fmla="*/ 1 h 7"/>
                      <a:gd name="T22" fmla="*/ 2 w 5"/>
                      <a:gd name="T23" fmla="*/ 0 h 7"/>
                      <a:gd name="T24" fmla="*/ 1 w 5"/>
                      <a:gd name="T25" fmla="*/ 3 h 7"/>
                      <a:gd name="T26" fmla="*/ 0 w 5"/>
                      <a:gd name="T27" fmla="*/ 7 h 7"/>
                      <a:gd name="T28" fmla="*/ 0 w 5"/>
                      <a:gd name="T29" fmla="*/ 7 h 7"/>
                      <a:gd name="T30" fmla="*/ 1 w 5"/>
                      <a:gd name="T31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5" h="7">
                        <a:moveTo>
                          <a:pt x="1" y="7"/>
                        </a:moveTo>
                        <a:cubicBezTo>
                          <a:pt x="1" y="6"/>
                          <a:pt x="1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3" y="6"/>
                          <a:pt x="3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4" y="5"/>
                          <a:pt x="4" y="4"/>
                          <a:pt x="4" y="4"/>
                        </a:cubicBezTo>
                        <a:cubicBezTo>
                          <a:pt x="4" y="4"/>
                          <a:pt x="4" y="3"/>
                          <a:pt x="4" y="3"/>
                        </a:cubicBezTo>
                        <a:cubicBezTo>
                          <a:pt x="4" y="3"/>
                          <a:pt x="4" y="2"/>
                          <a:pt x="5" y="2"/>
                        </a:cubicBezTo>
                        <a:cubicBezTo>
                          <a:pt x="5" y="2"/>
                          <a:pt x="5" y="2"/>
                          <a:pt x="5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2"/>
                          <a:pt x="1" y="3"/>
                          <a:pt x="1" y="3"/>
                        </a:cubicBezTo>
                        <a:cubicBezTo>
                          <a:pt x="1" y="5"/>
                          <a:pt x="1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1" name="Freeform 1166"/>
                  <p:cNvSpPr>
                    <a:spLocks/>
                  </p:cNvSpPr>
                  <p:nvPr/>
                </p:nvSpPr>
                <p:spPr bwMode="auto">
                  <a:xfrm>
                    <a:off x="3085" y="2519"/>
                    <a:ext cx="41" cy="45"/>
                  </a:xfrm>
                  <a:custGeom>
                    <a:avLst/>
                    <a:gdLst>
                      <a:gd name="T0" fmla="*/ 28 w 43"/>
                      <a:gd name="T1" fmla="*/ 6 h 47"/>
                      <a:gd name="T2" fmla="*/ 17 w 43"/>
                      <a:gd name="T3" fmla="*/ 12 h 47"/>
                      <a:gd name="T4" fmla="*/ 7 w 43"/>
                      <a:gd name="T5" fmla="*/ 8 h 47"/>
                      <a:gd name="T6" fmla="*/ 7 w 43"/>
                      <a:gd name="T7" fmla="*/ 10 h 47"/>
                      <a:gd name="T8" fmla="*/ 6 w 43"/>
                      <a:gd name="T9" fmla="*/ 10 h 47"/>
                      <a:gd name="T10" fmla="*/ 6 w 43"/>
                      <a:gd name="T11" fmla="*/ 16 h 47"/>
                      <a:gd name="T12" fmla="*/ 6 w 43"/>
                      <a:gd name="T13" fmla="*/ 20 h 47"/>
                      <a:gd name="T14" fmla="*/ 5 w 43"/>
                      <a:gd name="T15" fmla="*/ 22 h 47"/>
                      <a:gd name="T16" fmla="*/ 5 w 43"/>
                      <a:gd name="T17" fmla="*/ 23 h 47"/>
                      <a:gd name="T18" fmla="*/ 4 w 43"/>
                      <a:gd name="T19" fmla="*/ 27 h 47"/>
                      <a:gd name="T20" fmla="*/ 4 w 43"/>
                      <a:gd name="T21" fmla="*/ 28 h 47"/>
                      <a:gd name="T22" fmla="*/ 4 w 43"/>
                      <a:gd name="T23" fmla="*/ 29 h 47"/>
                      <a:gd name="T24" fmla="*/ 3 w 43"/>
                      <a:gd name="T25" fmla="*/ 30 h 47"/>
                      <a:gd name="T26" fmla="*/ 3 w 43"/>
                      <a:gd name="T27" fmla="*/ 31 h 47"/>
                      <a:gd name="T28" fmla="*/ 2 w 43"/>
                      <a:gd name="T29" fmla="*/ 32 h 47"/>
                      <a:gd name="T30" fmla="*/ 2 w 43"/>
                      <a:gd name="T31" fmla="*/ 34 h 47"/>
                      <a:gd name="T32" fmla="*/ 2 w 43"/>
                      <a:gd name="T33" fmla="*/ 36 h 47"/>
                      <a:gd name="T34" fmla="*/ 1 w 43"/>
                      <a:gd name="T35" fmla="*/ 38 h 47"/>
                      <a:gd name="T36" fmla="*/ 1 w 43"/>
                      <a:gd name="T37" fmla="*/ 41 h 47"/>
                      <a:gd name="T38" fmla="*/ 0 w 43"/>
                      <a:gd name="T39" fmla="*/ 44 h 47"/>
                      <a:gd name="T40" fmla="*/ 2 w 43"/>
                      <a:gd name="T41" fmla="*/ 45 h 47"/>
                      <a:gd name="T42" fmla="*/ 4 w 43"/>
                      <a:gd name="T43" fmla="*/ 46 h 47"/>
                      <a:gd name="T44" fmla="*/ 5 w 43"/>
                      <a:gd name="T45" fmla="*/ 46 h 47"/>
                      <a:gd name="T46" fmla="*/ 6 w 43"/>
                      <a:gd name="T47" fmla="*/ 47 h 47"/>
                      <a:gd name="T48" fmla="*/ 7 w 43"/>
                      <a:gd name="T49" fmla="*/ 47 h 47"/>
                      <a:gd name="T50" fmla="*/ 8 w 43"/>
                      <a:gd name="T51" fmla="*/ 47 h 47"/>
                      <a:gd name="T52" fmla="*/ 8 w 43"/>
                      <a:gd name="T53" fmla="*/ 47 h 47"/>
                      <a:gd name="T54" fmla="*/ 14 w 43"/>
                      <a:gd name="T55" fmla="*/ 44 h 47"/>
                      <a:gd name="T56" fmla="*/ 15 w 43"/>
                      <a:gd name="T57" fmla="*/ 43 h 47"/>
                      <a:gd name="T58" fmla="*/ 15 w 43"/>
                      <a:gd name="T59" fmla="*/ 43 h 47"/>
                      <a:gd name="T60" fmla="*/ 27 w 43"/>
                      <a:gd name="T61" fmla="*/ 35 h 47"/>
                      <a:gd name="T62" fmla="*/ 22 w 43"/>
                      <a:gd name="T63" fmla="*/ 26 h 47"/>
                      <a:gd name="T64" fmla="*/ 33 w 43"/>
                      <a:gd name="T65" fmla="*/ 15 h 47"/>
                      <a:gd name="T66" fmla="*/ 41 w 43"/>
                      <a:gd name="T67" fmla="*/ 13 h 47"/>
                      <a:gd name="T68" fmla="*/ 42 w 43"/>
                      <a:gd name="T69" fmla="*/ 12 h 47"/>
                      <a:gd name="T70" fmla="*/ 43 w 43"/>
                      <a:gd name="T71" fmla="*/ 12 h 47"/>
                      <a:gd name="T72" fmla="*/ 43 w 43"/>
                      <a:gd name="T73" fmla="*/ 10 h 47"/>
                      <a:gd name="T74" fmla="*/ 42 w 43"/>
                      <a:gd name="T75" fmla="*/ 7 h 47"/>
                      <a:gd name="T76" fmla="*/ 42 w 43"/>
                      <a:gd name="T77" fmla="*/ 5 h 47"/>
                      <a:gd name="T78" fmla="*/ 41 w 43"/>
                      <a:gd name="T79" fmla="*/ 1 h 47"/>
                      <a:gd name="T80" fmla="*/ 41 w 43"/>
                      <a:gd name="T81" fmla="*/ 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43" h="47">
                        <a:moveTo>
                          <a:pt x="37" y="2"/>
                        </a:moveTo>
                        <a:cubicBezTo>
                          <a:pt x="30" y="6"/>
                          <a:pt x="29" y="6"/>
                          <a:pt x="28" y="6"/>
                        </a:cubicBezTo>
                        <a:cubicBezTo>
                          <a:pt x="26" y="6"/>
                          <a:pt x="21" y="9"/>
                          <a:pt x="18" y="11"/>
                        </a:cubicBezTo>
                        <a:cubicBezTo>
                          <a:pt x="17" y="12"/>
                          <a:pt x="17" y="12"/>
                          <a:pt x="17" y="12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1"/>
                          <a:pt x="6" y="13"/>
                          <a:pt x="6" y="16"/>
                        </a:cubicBezTo>
                        <a:cubicBezTo>
                          <a:pt x="6" y="16"/>
                          <a:pt x="6" y="16"/>
                          <a:pt x="6" y="16"/>
                        </a:cubicBezTo>
                        <a:cubicBezTo>
                          <a:pt x="6" y="17"/>
                          <a:pt x="6" y="18"/>
                          <a:pt x="6" y="19"/>
                        </a:cubicBezTo>
                        <a:cubicBezTo>
                          <a:pt x="6" y="19"/>
                          <a:pt x="6" y="19"/>
                          <a:pt x="6" y="20"/>
                        </a:cubicBezTo>
                        <a:cubicBezTo>
                          <a:pt x="5" y="21"/>
                          <a:pt x="5" y="22"/>
                          <a:pt x="5" y="22"/>
                        </a:cubicBezTo>
                        <a:cubicBezTo>
                          <a:pt x="5" y="22"/>
                          <a:pt x="5" y="22"/>
                          <a:pt x="5" y="22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5" y="23"/>
                          <a:pt x="5" y="23"/>
                          <a:pt x="5" y="23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4" y="27"/>
                          <a:pt x="4" y="27"/>
                          <a:pt x="4" y="28"/>
                        </a:cubicBezTo>
                        <a:cubicBezTo>
                          <a:pt x="4" y="28"/>
                          <a:pt x="4" y="28"/>
                          <a:pt x="4" y="28"/>
                        </a:cubicBezTo>
                        <a:cubicBezTo>
                          <a:pt x="4" y="28"/>
                          <a:pt x="4" y="29"/>
                          <a:pt x="4" y="29"/>
                        </a:cubicBezTo>
                        <a:cubicBezTo>
                          <a:pt x="4" y="29"/>
                          <a:pt x="4" y="29"/>
                          <a:pt x="4" y="29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3" y="30"/>
                          <a:pt x="3" y="30"/>
                          <a:pt x="3" y="30"/>
                        </a:cubicBezTo>
                        <a:cubicBezTo>
                          <a:pt x="3" y="31"/>
                          <a:pt x="3" y="31"/>
                          <a:pt x="3" y="31"/>
                        </a:cubicBezTo>
                        <a:cubicBezTo>
                          <a:pt x="3" y="31"/>
                          <a:pt x="3" y="31"/>
                          <a:pt x="3" y="32"/>
                        </a:cubicBezTo>
                        <a:cubicBezTo>
                          <a:pt x="3" y="32"/>
                          <a:pt x="3" y="32"/>
                          <a:pt x="2" y="32"/>
                        </a:cubicBezTo>
                        <a:cubicBezTo>
                          <a:pt x="2" y="33"/>
                          <a:pt x="2" y="33"/>
                          <a:pt x="2" y="33"/>
                        </a:cubicBezTo>
                        <a:cubicBezTo>
                          <a:pt x="2" y="33"/>
                          <a:pt x="2" y="34"/>
                          <a:pt x="2" y="34"/>
                        </a:cubicBezTo>
                        <a:cubicBezTo>
                          <a:pt x="2" y="34"/>
                          <a:pt x="2" y="34"/>
                          <a:pt x="2" y="35"/>
                        </a:cubicBezTo>
                        <a:cubicBezTo>
                          <a:pt x="2" y="35"/>
                          <a:pt x="2" y="36"/>
                          <a:pt x="2" y="36"/>
                        </a:cubicBezTo>
                        <a:cubicBezTo>
                          <a:pt x="2" y="36"/>
                          <a:pt x="2" y="37"/>
                          <a:pt x="1" y="37"/>
                        </a:cubicBezTo>
                        <a:cubicBezTo>
                          <a:pt x="1" y="37"/>
                          <a:pt x="1" y="38"/>
                          <a:pt x="1" y="38"/>
                        </a:cubicBezTo>
                        <a:cubicBezTo>
                          <a:pt x="1" y="39"/>
                          <a:pt x="1" y="39"/>
                          <a:pt x="1" y="40"/>
                        </a:cubicBezTo>
                        <a:cubicBezTo>
                          <a:pt x="1" y="40"/>
                          <a:pt x="1" y="41"/>
                          <a:pt x="1" y="41"/>
                        </a:cubicBezTo>
                        <a:cubicBezTo>
                          <a:pt x="1" y="42"/>
                          <a:pt x="1" y="42"/>
                          <a:pt x="0" y="43"/>
                        </a:cubicBezTo>
                        <a:cubicBezTo>
                          <a:pt x="0" y="43"/>
                          <a:pt x="0" y="43"/>
                          <a:pt x="0" y="44"/>
                        </a:cubicBezTo>
                        <a:cubicBezTo>
                          <a:pt x="1" y="44"/>
                          <a:pt x="1" y="44"/>
                          <a:pt x="2" y="45"/>
                        </a:cubicBezTo>
                        <a:cubicBezTo>
                          <a:pt x="2" y="45"/>
                          <a:pt x="2" y="45"/>
                          <a:pt x="2" y="45"/>
                        </a:cubicBezTo>
                        <a:cubicBezTo>
                          <a:pt x="3" y="45"/>
                          <a:pt x="3" y="45"/>
                          <a:pt x="3" y="45"/>
                        </a:cubicBezTo>
                        <a:cubicBezTo>
                          <a:pt x="4" y="45"/>
                          <a:pt x="4" y="46"/>
                          <a:pt x="4" y="46"/>
                        </a:cubicBezTo>
                        <a:cubicBezTo>
                          <a:pt x="4" y="46"/>
                          <a:pt x="5" y="46"/>
                          <a:pt x="5" y="46"/>
                        </a:cubicBezTo>
                        <a:cubicBezTo>
                          <a:pt x="5" y="46"/>
                          <a:pt x="5" y="46"/>
                          <a:pt x="5" y="46"/>
                        </a:cubicBezTo>
                        <a:cubicBezTo>
                          <a:pt x="6" y="46"/>
                          <a:pt x="6" y="46"/>
                          <a:pt x="6" y="47"/>
                        </a:cubicBezTo>
                        <a:cubicBezTo>
                          <a:pt x="6" y="47"/>
                          <a:pt x="6" y="47"/>
                          <a:pt x="6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7" y="47"/>
                        </a:cubicBezTo>
                        <a:cubicBezTo>
                          <a:pt x="7" y="47"/>
                          <a:pt x="7" y="47"/>
                          <a:pt x="8" y="47"/>
                        </a:cubicBezTo>
                        <a:cubicBezTo>
                          <a:pt x="8" y="47"/>
                          <a:pt x="8" y="47"/>
                          <a:pt x="8" y="47"/>
                        </a:cubicBezTo>
                        <a:cubicBezTo>
                          <a:pt x="8" y="47"/>
                          <a:pt x="8" y="47"/>
                          <a:pt x="8" y="47"/>
                        </a:cubicBezTo>
                        <a:cubicBezTo>
                          <a:pt x="8" y="47"/>
                          <a:pt x="8" y="47"/>
                          <a:pt x="8" y="47"/>
                        </a:cubicBezTo>
                        <a:cubicBezTo>
                          <a:pt x="8" y="47"/>
                          <a:pt x="8" y="47"/>
                          <a:pt x="8" y="47"/>
                        </a:cubicBezTo>
                        <a:cubicBezTo>
                          <a:pt x="11" y="47"/>
                          <a:pt x="13" y="45"/>
                          <a:pt x="14" y="44"/>
                        </a:cubicBezTo>
                        <a:cubicBezTo>
                          <a:pt x="14" y="44"/>
                          <a:pt x="14" y="44"/>
                          <a:pt x="15" y="44"/>
                        </a:cubicBezTo>
                        <a:cubicBezTo>
                          <a:pt x="15" y="44"/>
                          <a:pt x="15" y="44"/>
                          <a:pt x="15" y="43"/>
                        </a:cubicBezTo>
                        <a:cubicBezTo>
                          <a:pt x="15" y="43"/>
                          <a:pt x="15" y="43"/>
                          <a:pt x="15" y="43"/>
                        </a:cubicBezTo>
                        <a:cubicBezTo>
                          <a:pt x="15" y="43"/>
                          <a:pt x="15" y="43"/>
                          <a:pt x="15" y="43"/>
                        </a:cubicBezTo>
                        <a:cubicBezTo>
                          <a:pt x="15" y="37"/>
                          <a:pt x="22" y="37"/>
                          <a:pt x="24" y="37"/>
                        </a:cubicBezTo>
                        <a:cubicBezTo>
                          <a:pt x="25" y="37"/>
                          <a:pt x="26" y="37"/>
                          <a:pt x="27" y="35"/>
                        </a:cubicBezTo>
                        <a:cubicBezTo>
                          <a:pt x="27" y="35"/>
                          <a:pt x="28" y="34"/>
                          <a:pt x="29" y="33"/>
                        </a:cubicBezTo>
                        <a:cubicBezTo>
                          <a:pt x="28" y="31"/>
                          <a:pt x="23" y="27"/>
                          <a:pt x="22" y="26"/>
                        </a:cubicBezTo>
                        <a:cubicBezTo>
                          <a:pt x="20" y="26"/>
                          <a:pt x="20" y="24"/>
                          <a:pt x="20" y="23"/>
                        </a:cubicBezTo>
                        <a:cubicBezTo>
                          <a:pt x="20" y="20"/>
                          <a:pt x="26" y="16"/>
                          <a:pt x="33" y="15"/>
                        </a:cubicBezTo>
                        <a:cubicBezTo>
                          <a:pt x="38" y="15"/>
                          <a:pt x="39" y="14"/>
                          <a:pt x="40" y="13"/>
                        </a:cubicBezTo>
                        <a:cubicBezTo>
                          <a:pt x="40" y="13"/>
                          <a:pt x="41" y="13"/>
                          <a:pt x="41" y="13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3"/>
                          <a:pt x="41" y="12"/>
                          <a:pt x="42" y="12"/>
                        </a:cubicBezTo>
                        <a:cubicBezTo>
                          <a:pt x="42" y="12"/>
                          <a:pt x="42" y="12"/>
                          <a:pt x="42" y="12"/>
                        </a:cubicBezTo>
                        <a:cubicBezTo>
                          <a:pt x="42" y="12"/>
                          <a:pt x="43" y="12"/>
                          <a:pt x="43" y="12"/>
                        </a:cubicBezTo>
                        <a:cubicBezTo>
                          <a:pt x="43" y="12"/>
                          <a:pt x="43" y="11"/>
                          <a:pt x="43" y="11"/>
                        </a:cubicBezTo>
                        <a:cubicBezTo>
                          <a:pt x="43" y="11"/>
                          <a:pt x="43" y="10"/>
                          <a:pt x="43" y="10"/>
                        </a:cubicBezTo>
                        <a:cubicBezTo>
                          <a:pt x="43" y="9"/>
                          <a:pt x="43" y="9"/>
                          <a:pt x="42" y="8"/>
                        </a:cubicBezTo>
                        <a:cubicBezTo>
                          <a:pt x="42" y="8"/>
                          <a:pt x="42" y="7"/>
                          <a:pt x="42" y="7"/>
                        </a:cubicBezTo>
                        <a:cubicBezTo>
                          <a:pt x="42" y="7"/>
                          <a:pt x="42" y="6"/>
                          <a:pt x="42" y="6"/>
                        </a:cubicBezTo>
                        <a:cubicBezTo>
                          <a:pt x="42" y="5"/>
                          <a:pt x="42" y="5"/>
                          <a:pt x="42" y="5"/>
                        </a:cubicBezTo>
                        <a:cubicBezTo>
                          <a:pt x="41" y="4"/>
                          <a:pt x="41" y="4"/>
                          <a:pt x="41" y="3"/>
                        </a:cubicBezTo>
                        <a:cubicBezTo>
                          <a:pt x="41" y="2"/>
                          <a:pt x="41" y="2"/>
                          <a:pt x="41" y="1"/>
                        </a:cubicBezTo>
                        <a:cubicBezTo>
                          <a:pt x="41" y="1"/>
                          <a:pt x="41" y="1"/>
                          <a:pt x="41" y="0"/>
                        </a:cubicBezTo>
                        <a:cubicBezTo>
                          <a:pt x="41" y="0"/>
                          <a:pt x="41" y="0"/>
                          <a:pt x="41" y="0"/>
                        </a:cubicBezTo>
                        <a:cubicBezTo>
                          <a:pt x="39" y="1"/>
                          <a:pt x="38" y="1"/>
                          <a:pt x="37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2" name="Freeform 1167"/>
                  <p:cNvSpPr>
                    <a:spLocks/>
                  </p:cNvSpPr>
                  <p:nvPr/>
                </p:nvSpPr>
                <p:spPr bwMode="auto">
                  <a:xfrm>
                    <a:off x="3141" y="2388"/>
                    <a:ext cx="66" cy="30"/>
                  </a:xfrm>
                  <a:custGeom>
                    <a:avLst/>
                    <a:gdLst>
                      <a:gd name="T0" fmla="*/ 15 w 69"/>
                      <a:gd name="T1" fmla="*/ 10 h 31"/>
                      <a:gd name="T2" fmla="*/ 17 w 69"/>
                      <a:gd name="T3" fmla="*/ 15 h 31"/>
                      <a:gd name="T4" fmla="*/ 19 w 69"/>
                      <a:gd name="T5" fmla="*/ 22 h 31"/>
                      <a:gd name="T6" fmla="*/ 18 w 69"/>
                      <a:gd name="T7" fmla="*/ 24 h 31"/>
                      <a:gd name="T8" fmla="*/ 21 w 69"/>
                      <a:gd name="T9" fmla="*/ 24 h 31"/>
                      <a:gd name="T10" fmla="*/ 25 w 69"/>
                      <a:gd name="T11" fmla="*/ 23 h 31"/>
                      <a:gd name="T12" fmla="*/ 28 w 69"/>
                      <a:gd name="T13" fmla="*/ 23 h 31"/>
                      <a:gd name="T14" fmla="*/ 31 w 69"/>
                      <a:gd name="T15" fmla="*/ 24 h 31"/>
                      <a:gd name="T16" fmla="*/ 34 w 69"/>
                      <a:gd name="T17" fmla="*/ 28 h 31"/>
                      <a:gd name="T18" fmla="*/ 34 w 69"/>
                      <a:gd name="T19" fmla="*/ 28 h 31"/>
                      <a:gd name="T20" fmla="*/ 35 w 69"/>
                      <a:gd name="T21" fmla="*/ 30 h 31"/>
                      <a:gd name="T22" fmla="*/ 36 w 69"/>
                      <a:gd name="T23" fmla="*/ 30 h 31"/>
                      <a:gd name="T24" fmla="*/ 39 w 69"/>
                      <a:gd name="T25" fmla="*/ 29 h 31"/>
                      <a:gd name="T26" fmla="*/ 46 w 69"/>
                      <a:gd name="T27" fmla="*/ 28 h 31"/>
                      <a:gd name="T28" fmla="*/ 49 w 69"/>
                      <a:gd name="T29" fmla="*/ 28 h 31"/>
                      <a:gd name="T30" fmla="*/ 50 w 69"/>
                      <a:gd name="T31" fmla="*/ 28 h 31"/>
                      <a:gd name="T32" fmla="*/ 53 w 69"/>
                      <a:gd name="T33" fmla="*/ 28 h 31"/>
                      <a:gd name="T34" fmla="*/ 54 w 69"/>
                      <a:gd name="T35" fmla="*/ 28 h 31"/>
                      <a:gd name="T36" fmla="*/ 57 w 69"/>
                      <a:gd name="T37" fmla="*/ 26 h 31"/>
                      <a:gd name="T38" fmla="*/ 64 w 69"/>
                      <a:gd name="T39" fmla="*/ 29 h 31"/>
                      <a:gd name="T40" fmla="*/ 68 w 69"/>
                      <a:gd name="T41" fmla="*/ 31 h 31"/>
                      <a:gd name="T42" fmla="*/ 69 w 69"/>
                      <a:gd name="T43" fmla="*/ 30 h 31"/>
                      <a:gd name="T44" fmla="*/ 69 w 69"/>
                      <a:gd name="T45" fmla="*/ 30 h 31"/>
                      <a:gd name="T46" fmla="*/ 66 w 69"/>
                      <a:gd name="T47" fmla="*/ 28 h 31"/>
                      <a:gd name="T48" fmla="*/ 66 w 69"/>
                      <a:gd name="T49" fmla="*/ 27 h 31"/>
                      <a:gd name="T50" fmla="*/ 66 w 69"/>
                      <a:gd name="T51" fmla="*/ 26 h 31"/>
                      <a:gd name="T52" fmla="*/ 66 w 69"/>
                      <a:gd name="T53" fmla="*/ 25 h 31"/>
                      <a:gd name="T54" fmla="*/ 66 w 69"/>
                      <a:gd name="T55" fmla="*/ 25 h 31"/>
                      <a:gd name="T56" fmla="*/ 67 w 69"/>
                      <a:gd name="T57" fmla="*/ 24 h 31"/>
                      <a:gd name="T58" fmla="*/ 67 w 69"/>
                      <a:gd name="T59" fmla="*/ 24 h 31"/>
                      <a:gd name="T60" fmla="*/ 67 w 69"/>
                      <a:gd name="T61" fmla="*/ 23 h 31"/>
                      <a:gd name="T62" fmla="*/ 67 w 69"/>
                      <a:gd name="T63" fmla="*/ 23 h 31"/>
                      <a:gd name="T64" fmla="*/ 67 w 69"/>
                      <a:gd name="T65" fmla="*/ 23 h 31"/>
                      <a:gd name="T66" fmla="*/ 64 w 69"/>
                      <a:gd name="T67" fmla="*/ 21 h 31"/>
                      <a:gd name="T68" fmla="*/ 63 w 69"/>
                      <a:gd name="T69" fmla="*/ 21 h 31"/>
                      <a:gd name="T70" fmla="*/ 60 w 69"/>
                      <a:gd name="T71" fmla="*/ 16 h 31"/>
                      <a:gd name="T72" fmla="*/ 59 w 69"/>
                      <a:gd name="T73" fmla="*/ 14 h 31"/>
                      <a:gd name="T74" fmla="*/ 57 w 69"/>
                      <a:gd name="T75" fmla="*/ 13 h 31"/>
                      <a:gd name="T76" fmla="*/ 56 w 69"/>
                      <a:gd name="T77" fmla="*/ 12 h 31"/>
                      <a:gd name="T78" fmla="*/ 46 w 69"/>
                      <a:gd name="T79" fmla="*/ 14 h 31"/>
                      <a:gd name="T80" fmla="*/ 44 w 69"/>
                      <a:gd name="T81" fmla="*/ 14 h 31"/>
                      <a:gd name="T82" fmla="*/ 39 w 69"/>
                      <a:gd name="T83" fmla="*/ 12 h 31"/>
                      <a:gd name="T84" fmla="*/ 39 w 69"/>
                      <a:gd name="T85" fmla="*/ 11 h 31"/>
                      <a:gd name="T86" fmla="*/ 37 w 69"/>
                      <a:gd name="T87" fmla="*/ 10 h 31"/>
                      <a:gd name="T88" fmla="*/ 30 w 69"/>
                      <a:gd name="T89" fmla="*/ 7 h 31"/>
                      <a:gd name="T90" fmla="*/ 29 w 69"/>
                      <a:gd name="T91" fmla="*/ 5 h 31"/>
                      <a:gd name="T92" fmla="*/ 27 w 69"/>
                      <a:gd name="T93" fmla="*/ 5 h 31"/>
                      <a:gd name="T94" fmla="*/ 23 w 69"/>
                      <a:gd name="T95" fmla="*/ 5 h 31"/>
                      <a:gd name="T96" fmla="*/ 19 w 69"/>
                      <a:gd name="T97" fmla="*/ 5 h 31"/>
                      <a:gd name="T98" fmla="*/ 12 w 69"/>
                      <a:gd name="T99" fmla="*/ 4 h 31"/>
                      <a:gd name="T100" fmla="*/ 1 w 69"/>
                      <a:gd name="T101" fmla="*/ 0 h 31"/>
                      <a:gd name="T102" fmla="*/ 0 w 69"/>
                      <a:gd name="T103" fmla="*/ 0 h 31"/>
                      <a:gd name="T104" fmla="*/ 3 w 69"/>
                      <a:gd name="T105" fmla="*/ 1 h 31"/>
                      <a:gd name="T106" fmla="*/ 15 w 69"/>
                      <a:gd name="T107" fmla="*/ 10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69" h="31">
                        <a:moveTo>
                          <a:pt x="15" y="10"/>
                        </a:moveTo>
                        <a:cubicBezTo>
                          <a:pt x="15" y="13"/>
                          <a:pt x="16" y="14"/>
                          <a:pt x="17" y="15"/>
                        </a:cubicBezTo>
                        <a:cubicBezTo>
                          <a:pt x="19" y="16"/>
                          <a:pt x="20" y="18"/>
                          <a:pt x="19" y="22"/>
                        </a:cubicBezTo>
                        <a:cubicBezTo>
                          <a:pt x="19" y="23"/>
                          <a:pt x="19" y="23"/>
                          <a:pt x="18" y="24"/>
                        </a:cubicBezTo>
                        <a:cubicBezTo>
                          <a:pt x="19" y="24"/>
                          <a:pt x="20" y="24"/>
                          <a:pt x="21" y="24"/>
                        </a:cubicBezTo>
                        <a:cubicBezTo>
                          <a:pt x="24" y="24"/>
                          <a:pt x="25" y="24"/>
                          <a:pt x="25" y="23"/>
                        </a:cubicBezTo>
                        <a:cubicBezTo>
                          <a:pt x="26" y="23"/>
                          <a:pt x="27" y="23"/>
                          <a:pt x="28" y="23"/>
                        </a:cubicBezTo>
                        <a:cubicBezTo>
                          <a:pt x="29" y="23"/>
                          <a:pt x="30" y="23"/>
                          <a:pt x="31" y="24"/>
                        </a:cubicBezTo>
                        <a:cubicBezTo>
                          <a:pt x="32" y="25"/>
                          <a:pt x="33" y="26"/>
                          <a:pt x="34" y="28"/>
                        </a:cubicBezTo>
                        <a:cubicBezTo>
                          <a:pt x="34" y="28"/>
                          <a:pt x="34" y="28"/>
                          <a:pt x="34" y="28"/>
                        </a:cubicBezTo>
                        <a:cubicBezTo>
                          <a:pt x="35" y="29"/>
                          <a:pt x="35" y="29"/>
                          <a:pt x="35" y="30"/>
                        </a:cubicBezTo>
                        <a:cubicBezTo>
                          <a:pt x="36" y="30"/>
                          <a:pt x="36" y="30"/>
                          <a:pt x="36" y="30"/>
                        </a:cubicBezTo>
                        <a:cubicBezTo>
                          <a:pt x="37" y="30"/>
                          <a:pt x="38" y="30"/>
                          <a:pt x="39" y="29"/>
                        </a:cubicBezTo>
                        <a:cubicBezTo>
                          <a:pt x="41" y="29"/>
                          <a:pt x="43" y="28"/>
                          <a:pt x="46" y="28"/>
                        </a:cubicBezTo>
                        <a:cubicBezTo>
                          <a:pt x="47" y="28"/>
                          <a:pt x="48" y="28"/>
                          <a:pt x="49" y="28"/>
                        </a:cubicBezTo>
                        <a:cubicBezTo>
                          <a:pt x="49" y="28"/>
                          <a:pt x="49" y="28"/>
                          <a:pt x="50" y="28"/>
                        </a:cubicBezTo>
                        <a:cubicBezTo>
                          <a:pt x="51" y="28"/>
                          <a:pt x="52" y="28"/>
                          <a:pt x="53" y="28"/>
                        </a:cubicBezTo>
                        <a:cubicBezTo>
                          <a:pt x="53" y="28"/>
                          <a:pt x="53" y="28"/>
                          <a:pt x="54" y="28"/>
                        </a:cubicBezTo>
                        <a:cubicBezTo>
                          <a:pt x="54" y="27"/>
                          <a:pt x="55" y="26"/>
                          <a:pt x="57" y="26"/>
                        </a:cubicBezTo>
                        <a:cubicBezTo>
                          <a:pt x="59" y="26"/>
                          <a:pt x="63" y="28"/>
                          <a:pt x="64" y="29"/>
                        </a:cubicBezTo>
                        <a:cubicBezTo>
                          <a:pt x="65" y="30"/>
                          <a:pt x="67" y="31"/>
                          <a:pt x="68" y="31"/>
                        </a:cubicBezTo>
                        <a:cubicBezTo>
                          <a:pt x="69" y="31"/>
                          <a:pt x="69" y="31"/>
                          <a:pt x="69" y="30"/>
                        </a:cubicBezTo>
                        <a:cubicBezTo>
                          <a:pt x="69" y="30"/>
                          <a:pt x="69" y="30"/>
                          <a:pt x="69" y="30"/>
                        </a:cubicBezTo>
                        <a:cubicBezTo>
                          <a:pt x="68" y="29"/>
                          <a:pt x="67" y="29"/>
                          <a:pt x="66" y="28"/>
                        </a:cubicBezTo>
                        <a:cubicBezTo>
                          <a:pt x="66" y="27"/>
                          <a:pt x="66" y="27"/>
                          <a:pt x="66" y="27"/>
                        </a:cubicBezTo>
                        <a:cubicBezTo>
                          <a:pt x="66" y="27"/>
                          <a:pt x="66" y="26"/>
                          <a:pt x="66" y="26"/>
                        </a:cubicBezTo>
                        <a:cubicBezTo>
                          <a:pt x="66" y="26"/>
                          <a:pt x="66" y="26"/>
                          <a:pt x="66" y="25"/>
                        </a:cubicBezTo>
                        <a:cubicBezTo>
                          <a:pt x="66" y="25"/>
                          <a:pt x="66" y="25"/>
                          <a:pt x="66" y="25"/>
                        </a:cubicBezTo>
                        <a:cubicBezTo>
                          <a:pt x="66" y="25"/>
                          <a:pt x="66" y="25"/>
                          <a:pt x="67" y="24"/>
                        </a:cubicBezTo>
                        <a:cubicBezTo>
                          <a:pt x="67" y="24"/>
                          <a:pt x="67" y="24"/>
                          <a:pt x="67" y="24"/>
                        </a:cubicBezTo>
                        <a:cubicBezTo>
                          <a:pt x="67" y="24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7" y="23"/>
                          <a:pt x="67" y="23"/>
                          <a:pt x="67" y="23"/>
                        </a:cubicBezTo>
                        <a:cubicBezTo>
                          <a:pt x="66" y="22"/>
                          <a:pt x="64" y="21"/>
                          <a:pt x="64" y="21"/>
                        </a:cubicBezTo>
                        <a:cubicBezTo>
                          <a:pt x="63" y="21"/>
                          <a:pt x="63" y="21"/>
                          <a:pt x="63" y="21"/>
                        </a:cubicBezTo>
                        <a:cubicBezTo>
                          <a:pt x="61" y="21"/>
                          <a:pt x="61" y="19"/>
                          <a:pt x="60" y="16"/>
                        </a:cubicBezTo>
                        <a:cubicBezTo>
                          <a:pt x="60" y="16"/>
                          <a:pt x="60" y="14"/>
                          <a:pt x="59" y="14"/>
                        </a:cubicBezTo>
                        <a:cubicBezTo>
                          <a:pt x="58" y="14"/>
                          <a:pt x="57" y="13"/>
                          <a:pt x="57" y="13"/>
                        </a:cubicBezTo>
                        <a:cubicBezTo>
                          <a:pt x="56" y="12"/>
                          <a:pt x="56" y="12"/>
                          <a:pt x="56" y="12"/>
                        </a:cubicBezTo>
                        <a:cubicBezTo>
                          <a:pt x="47" y="12"/>
                          <a:pt x="46" y="13"/>
                          <a:pt x="46" y="14"/>
                        </a:cubicBezTo>
                        <a:cubicBezTo>
                          <a:pt x="45" y="14"/>
                          <a:pt x="44" y="14"/>
                          <a:pt x="44" y="14"/>
                        </a:cubicBezTo>
                        <a:cubicBezTo>
                          <a:pt x="42" y="14"/>
                          <a:pt x="41" y="13"/>
                          <a:pt x="39" y="12"/>
                        </a:cubicBezTo>
                        <a:cubicBezTo>
                          <a:pt x="39" y="12"/>
                          <a:pt x="39" y="12"/>
                          <a:pt x="39" y="11"/>
                        </a:cubicBezTo>
                        <a:cubicBezTo>
                          <a:pt x="38" y="11"/>
                          <a:pt x="38" y="10"/>
                          <a:pt x="37" y="10"/>
                        </a:cubicBezTo>
                        <a:cubicBezTo>
                          <a:pt x="35" y="10"/>
                          <a:pt x="32" y="9"/>
                          <a:pt x="30" y="7"/>
                        </a:cubicBezTo>
                        <a:cubicBezTo>
                          <a:pt x="30" y="6"/>
                          <a:pt x="29" y="6"/>
                          <a:pt x="29" y="5"/>
                        </a:cubicBezTo>
                        <a:cubicBezTo>
                          <a:pt x="29" y="5"/>
                          <a:pt x="28" y="5"/>
                          <a:pt x="27" y="5"/>
                        </a:cubicBezTo>
                        <a:cubicBezTo>
                          <a:pt x="26" y="5"/>
                          <a:pt x="25" y="5"/>
                          <a:pt x="23" y="5"/>
                        </a:cubicBezTo>
                        <a:cubicBezTo>
                          <a:pt x="22" y="5"/>
                          <a:pt x="20" y="5"/>
                          <a:pt x="19" y="5"/>
                        </a:cubicBezTo>
                        <a:cubicBezTo>
                          <a:pt x="15" y="5"/>
                          <a:pt x="13" y="5"/>
                          <a:pt x="12" y="4"/>
                        </a:cubicBezTo>
                        <a:cubicBezTo>
                          <a:pt x="9" y="2"/>
                          <a:pt x="4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8" y="3"/>
                          <a:pt x="13" y="4"/>
                          <a:pt x="15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3" name="Freeform 1169"/>
                  <p:cNvSpPr>
                    <a:spLocks/>
                  </p:cNvSpPr>
                  <p:nvPr/>
                </p:nvSpPr>
                <p:spPr bwMode="auto">
                  <a:xfrm>
                    <a:off x="3082" y="2533"/>
                    <a:ext cx="224" cy="179"/>
                  </a:xfrm>
                  <a:custGeom>
                    <a:avLst/>
                    <a:gdLst>
                      <a:gd name="T0" fmla="*/ 124 w 234"/>
                      <a:gd name="T1" fmla="*/ 38 h 186"/>
                      <a:gd name="T2" fmla="*/ 121 w 234"/>
                      <a:gd name="T3" fmla="*/ 38 h 186"/>
                      <a:gd name="T4" fmla="*/ 79 w 234"/>
                      <a:gd name="T5" fmla="*/ 13 h 186"/>
                      <a:gd name="T6" fmla="*/ 60 w 234"/>
                      <a:gd name="T7" fmla="*/ 2 h 186"/>
                      <a:gd name="T8" fmla="*/ 55 w 234"/>
                      <a:gd name="T9" fmla="*/ 0 h 186"/>
                      <a:gd name="T10" fmla="*/ 51 w 234"/>
                      <a:gd name="T11" fmla="*/ 1 h 186"/>
                      <a:gd name="T12" fmla="*/ 45 w 234"/>
                      <a:gd name="T13" fmla="*/ 2 h 186"/>
                      <a:gd name="T14" fmla="*/ 36 w 234"/>
                      <a:gd name="T15" fmla="*/ 18 h 186"/>
                      <a:gd name="T16" fmla="*/ 27 w 234"/>
                      <a:gd name="T17" fmla="*/ 26 h 186"/>
                      <a:gd name="T18" fmla="*/ 22 w 234"/>
                      <a:gd name="T19" fmla="*/ 30 h 186"/>
                      <a:gd name="T20" fmla="*/ 20 w 234"/>
                      <a:gd name="T21" fmla="*/ 32 h 186"/>
                      <a:gd name="T22" fmla="*/ 13 w 234"/>
                      <a:gd name="T23" fmla="*/ 36 h 186"/>
                      <a:gd name="T24" fmla="*/ 11 w 234"/>
                      <a:gd name="T25" fmla="*/ 36 h 186"/>
                      <a:gd name="T26" fmla="*/ 10 w 234"/>
                      <a:gd name="T27" fmla="*/ 36 h 186"/>
                      <a:gd name="T28" fmla="*/ 9 w 234"/>
                      <a:gd name="T29" fmla="*/ 36 h 186"/>
                      <a:gd name="T30" fmla="*/ 7 w 234"/>
                      <a:gd name="T31" fmla="*/ 35 h 186"/>
                      <a:gd name="T32" fmla="*/ 5 w 234"/>
                      <a:gd name="T33" fmla="*/ 34 h 186"/>
                      <a:gd name="T34" fmla="*/ 3 w 234"/>
                      <a:gd name="T35" fmla="*/ 33 h 186"/>
                      <a:gd name="T36" fmla="*/ 1 w 234"/>
                      <a:gd name="T37" fmla="*/ 33 h 186"/>
                      <a:gd name="T38" fmla="*/ 1 w 234"/>
                      <a:gd name="T39" fmla="*/ 47 h 186"/>
                      <a:gd name="T40" fmla="*/ 28 w 234"/>
                      <a:gd name="T41" fmla="*/ 85 h 186"/>
                      <a:gd name="T42" fmla="*/ 46 w 234"/>
                      <a:gd name="T43" fmla="*/ 108 h 186"/>
                      <a:gd name="T44" fmla="*/ 58 w 234"/>
                      <a:gd name="T45" fmla="*/ 140 h 186"/>
                      <a:gd name="T46" fmla="*/ 85 w 234"/>
                      <a:gd name="T47" fmla="*/ 179 h 186"/>
                      <a:gd name="T48" fmla="*/ 89 w 234"/>
                      <a:gd name="T49" fmla="*/ 186 h 186"/>
                      <a:gd name="T50" fmla="*/ 91 w 234"/>
                      <a:gd name="T51" fmla="*/ 185 h 186"/>
                      <a:gd name="T52" fmla="*/ 97 w 234"/>
                      <a:gd name="T53" fmla="*/ 174 h 186"/>
                      <a:gd name="T54" fmla="*/ 109 w 234"/>
                      <a:gd name="T55" fmla="*/ 175 h 186"/>
                      <a:gd name="T56" fmla="*/ 136 w 234"/>
                      <a:gd name="T57" fmla="*/ 179 h 186"/>
                      <a:gd name="T58" fmla="*/ 159 w 234"/>
                      <a:gd name="T59" fmla="*/ 161 h 186"/>
                      <a:gd name="T60" fmla="*/ 193 w 234"/>
                      <a:gd name="T61" fmla="*/ 156 h 186"/>
                      <a:gd name="T62" fmla="*/ 222 w 234"/>
                      <a:gd name="T63" fmla="*/ 147 h 186"/>
                      <a:gd name="T64" fmla="*/ 226 w 234"/>
                      <a:gd name="T65" fmla="*/ 145 h 186"/>
                      <a:gd name="T66" fmla="*/ 232 w 234"/>
                      <a:gd name="T67" fmla="*/ 129 h 186"/>
                      <a:gd name="T68" fmla="*/ 230 w 234"/>
                      <a:gd name="T69" fmla="*/ 117 h 186"/>
                      <a:gd name="T70" fmla="*/ 229 w 234"/>
                      <a:gd name="T71" fmla="*/ 117 h 186"/>
                      <a:gd name="T72" fmla="*/ 227 w 234"/>
                      <a:gd name="T73" fmla="*/ 117 h 186"/>
                      <a:gd name="T74" fmla="*/ 225 w 234"/>
                      <a:gd name="T75" fmla="*/ 117 h 186"/>
                      <a:gd name="T76" fmla="*/ 211 w 234"/>
                      <a:gd name="T77" fmla="*/ 115 h 186"/>
                      <a:gd name="T78" fmla="*/ 207 w 234"/>
                      <a:gd name="T79" fmla="*/ 115 h 186"/>
                      <a:gd name="T80" fmla="*/ 200 w 234"/>
                      <a:gd name="T81" fmla="*/ 113 h 186"/>
                      <a:gd name="T82" fmla="*/ 198 w 234"/>
                      <a:gd name="T83" fmla="*/ 111 h 186"/>
                      <a:gd name="T84" fmla="*/ 195 w 234"/>
                      <a:gd name="T85" fmla="*/ 109 h 186"/>
                      <a:gd name="T86" fmla="*/ 193 w 234"/>
                      <a:gd name="T87" fmla="*/ 106 h 186"/>
                      <a:gd name="T88" fmla="*/ 192 w 234"/>
                      <a:gd name="T89" fmla="*/ 103 h 186"/>
                      <a:gd name="T90" fmla="*/ 187 w 234"/>
                      <a:gd name="T91" fmla="*/ 95 h 186"/>
                      <a:gd name="T92" fmla="*/ 185 w 234"/>
                      <a:gd name="T93" fmla="*/ 94 h 186"/>
                      <a:gd name="T94" fmla="*/ 183 w 234"/>
                      <a:gd name="T95" fmla="*/ 94 h 186"/>
                      <a:gd name="T96" fmla="*/ 181 w 234"/>
                      <a:gd name="T97" fmla="*/ 92 h 186"/>
                      <a:gd name="T98" fmla="*/ 179 w 234"/>
                      <a:gd name="T99" fmla="*/ 90 h 186"/>
                      <a:gd name="T100" fmla="*/ 177 w 234"/>
                      <a:gd name="T101" fmla="*/ 87 h 186"/>
                      <a:gd name="T102" fmla="*/ 167 w 234"/>
                      <a:gd name="T103" fmla="*/ 63 h 186"/>
                      <a:gd name="T104" fmla="*/ 154 w 234"/>
                      <a:gd name="T105" fmla="*/ 46 h 186"/>
                      <a:gd name="T106" fmla="*/ 132 w 234"/>
                      <a:gd name="T107" fmla="*/ 39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234" h="186">
                        <a:moveTo>
                          <a:pt x="132" y="39"/>
                        </a:moveTo>
                        <a:cubicBezTo>
                          <a:pt x="129" y="39"/>
                          <a:pt x="126" y="39"/>
                          <a:pt x="125" y="38"/>
                        </a:cubicBezTo>
                        <a:cubicBezTo>
                          <a:pt x="125" y="38"/>
                          <a:pt x="125" y="38"/>
                          <a:pt x="124" y="38"/>
                        </a:cubicBezTo>
                        <a:cubicBezTo>
                          <a:pt x="124" y="38"/>
                          <a:pt x="123" y="38"/>
                          <a:pt x="122" y="38"/>
                        </a:cubicBezTo>
                        <a:cubicBezTo>
                          <a:pt x="122" y="38"/>
                          <a:pt x="122" y="38"/>
                          <a:pt x="122" y="38"/>
                        </a:cubicBezTo>
                        <a:cubicBezTo>
                          <a:pt x="121" y="38"/>
                          <a:pt x="121" y="38"/>
                          <a:pt x="121" y="38"/>
                        </a:cubicBezTo>
                        <a:cubicBezTo>
                          <a:pt x="121" y="38"/>
                          <a:pt x="120" y="38"/>
                          <a:pt x="120" y="38"/>
                        </a:cubicBezTo>
                        <a:cubicBezTo>
                          <a:pt x="117" y="38"/>
                          <a:pt x="110" y="37"/>
                          <a:pt x="106" y="33"/>
                        </a:cubicBezTo>
                        <a:cubicBezTo>
                          <a:pt x="101" y="29"/>
                          <a:pt x="82" y="15"/>
                          <a:pt x="79" y="13"/>
                        </a:cubicBezTo>
                        <a:cubicBezTo>
                          <a:pt x="78" y="13"/>
                          <a:pt x="78" y="13"/>
                          <a:pt x="78" y="13"/>
                        </a:cubicBezTo>
                        <a:cubicBezTo>
                          <a:pt x="76" y="12"/>
                          <a:pt x="74" y="11"/>
                          <a:pt x="72" y="9"/>
                        </a:cubicBezTo>
                        <a:cubicBezTo>
                          <a:pt x="69" y="7"/>
                          <a:pt x="63" y="3"/>
                          <a:pt x="60" y="2"/>
                        </a:cubicBezTo>
                        <a:cubicBezTo>
                          <a:pt x="59" y="1"/>
                          <a:pt x="58" y="1"/>
                          <a:pt x="57" y="1"/>
                        </a:cubicBezTo>
                        <a:cubicBezTo>
                          <a:pt x="57" y="1"/>
                          <a:pt x="56" y="1"/>
                          <a:pt x="56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4" y="0"/>
                          <a:pt x="53" y="0"/>
                          <a:pt x="52" y="1"/>
                        </a:cubicBezTo>
                        <a:cubicBezTo>
                          <a:pt x="52" y="1"/>
                          <a:pt x="52" y="1"/>
                          <a:pt x="51" y="1"/>
                        </a:cubicBezTo>
                        <a:cubicBezTo>
                          <a:pt x="51" y="1"/>
                          <a:pt x="51" y="1"/>
                          <a:pt x="51" y="1"/>
                        </a:cubicBezTo>
                        <a:cubicBezTo>
                          <a:pt x="48" y="1"/>
                          <a:pt x="48" y="1"/>
                          <a:pt x="48" y="1"/>
                        </a:cubicBezTo>
                        <a:cubicBezTo>
                          <a:pt x="47" y="1"/>
                          <a:pt x="46" y="1"/>
                          <a:pt x="45" y="2"/>
                        </a:cubicBezTo>
                        <a:cubicBezTo>
                          <a:pt x="44" y="3"/>
                          <a:pt x="42" y="4"/>
                          <a:pt x="37" y="4"/>
                        </a:cubicBezTo>
                        <a:cubicBezTo>
                          <a:pt x="31" y="4"/>
                          <a:pt x="28" y="7"/>
                          <a:pt x="27" y="8"/>
                        </a:cubicBezTo>
                        <a:cubicBezTo>
                          <a:pt x="30" y="10"/>
                          <a:pt x="36" y="15"/>
                          <a:pt x="36" y="18"/>
                        </a:cubicBezTo>
                        <a:cubicBezTo>
                          <a:pt x="36" y="19"/>
                          <a:pt x="36" y="20"/>
                          <a:pt x="35" y="21"/>
                        </a:cubicBezTo>
                        <a:cubicBezTo>
                          <a:pt x="34" y="21"/>
                          <a:pt x="34" y="22"/>
                          <a:pt x="33" y="23"/>
                        </a:cubicBezTo>
                        <a:cubicBezTo>
                          <a:pt x="32" y="24"/>
                          <a:pt x="30" y="26"/>
                          <a:pt x="27" y="26"/>
                        </a:cubicBezTo>
                        <a:cubicBezTo>
                          <a:pt x="22" y="26"/>
                          <a:pt x="22" y="27"/>
                          <a:pt x="22" y="28"/>
                        </a:cubicBezTo>
                        <a:cubicBezTo>
                          <a:pt x="22" y="28"/>
                          <a:pt x="22" y="29"/>
                          <a:pt x="22" y="29"/>
                        </a:cubicBezTo>
                        <a:cubicBezTo>
                          <a:pt x="22" y="29"/>
                          <a:pt x="22" y="29"/>
                          <a:pt x="22" y="30"/>
                        </a:cubicBezTo>
                        <a:cubicBezTo>
                          <a:pt x="21" y="30"/>
                          <a:pt x="21" y="30"/>
                          <a:pt x="21" y="31"/>
                        </a:cubicBezTo>
                        <a:cubicBezTo>
                          <a:pt x="21" y="31"/>
                          <a:pt x="21" y="31"/>
                          <a:pt x="21" y="31"/>
                        </a:cubicBezTo>
                        <a:cubicBezTo>
                          <a:pt x="20" y="31"/>
                          <a:pt x="20" y="32"/>
                          <a:pt x="20" y="32"/>
                        </a:cubicBezTo>
                        <a:cubicBezTo>
                          <a:pt x="20" y="32"/>
                          <a:pt x="20" y="32"/>
                          <a:pt x="20" y="32"/>
                        </a:cubicBezTo>
                        <a:cubicBezTo>
                          <a:pt x="19" y="33"/>
                          <a:pt x="19" y="33"/>
                          <a:pt x="19" y="33"/>
                        </a:cubicBezTo>
                        <a:cubicBezTo>
                          <a:pt x="17" y="35"/>
                          <a:pt x="15" y="36"/>
                          <a:pt x="13" y="36"/>
                        </a:cubicBezTo>
                        <a:cubicBezTo>
                          <a:pt x="13" y="36"/>
                          <a:pt x="13" y="36"/>
                          <a:pt x="13" y="36"/>
                        </a:cubicBezTo>
                        <a:cubicBezTo>
                          <a:pt x="12" y="36"/>
                          <a:pt x="12" y="36"/>
                          <a:pt x="12" y="36"/>
                        </a:cubicBezTo>
                        <a:cubicBezTo>
                          <a:pt x="11" y="36"/>
                          <a:pt x="11" y="36"/>
                          <a:pt x="11" y="36"/>
                        </a:cubicBezTo>
                        <a:cubicBezTo>
                          <a:pt x="11" y="36"/>
                          <a:pt x="11" y="36"/>
                          <a:pt x="11" y="36"/>
                        </a:cubicBezTo>
                        <a:cubicBezTo>
                          <a:pt x="11" y="36"/>
                          <a:pt x="11" y="36"/>
                          <a:pt x="11" y="36"/>
                        </a:cubicBezTo>
                        <a:cubicBezTo>
                          <a:pt x="10" y="36"/>
                          <a:pt x="10" y="36"/>
                          <a:pt x="10" y="36"/>
                        </a:cubicBezTo>
                        <a:cubicBezTo>
                          <a:pt x="10" y="36"/>
                          <a:pt x="10" y="36"/>
                          <a:pt x="10" y="36"/>
                        </a:cubicBezTo>
                        <a:cubicBezTo>
                          <a:pt x="10" y="36"/>
                          <a:pt x="10" y="36"/>
                          <a:pt x="9" y="36"/>
                        </a:cubicBezTo>
                        <a:cubicBezTo>
                          <a:pt x="9" y="36"/>
                          <a:pt x="9" y="36"/>
                          <a:pt x="9" y="36"/>
                        </a:cubicBezTo>
                        <a:cubicBezTo>
                          <a:pt x="9" y="36"/>
                          <a:pt x="9" y="36"/>
                          <a:pt x="8" y="36"/>
                        </a:cubicBezTo>
                        <a:cubicBezTo>
                          <a:pt x="8" y="36"/>
                          <a:pt x="8" y="35"/>
                          <a:pt x="8" y="35"/>
                        </a:cubicBezTo>
                        <a:cubicBezTo>
                          <a:pt x="8" y="35"/>
                          <a:pt x="7" y="35"/>
                          <a:pt x="7" y="35"/>
                        </a:cubicBezTo>
                        <a:cubicBezTo>
                          <a:pt x="7" y="35"/>
                          <a:pt x="7" y="35"/>
                          <a:pt x="6" y="35"/>
                        </a:cubicBezTo>
                        <a:cubicBezTo>
                          <a:pt x="6" y="35"/>
                          <a:pt x="6" y="34"/>
                          <a:pt x="5" y="34"/>
                        </a:cubicBezTo>
                        <a:cubicBezTo>
                          <a:pt x="5" y="34"/>
                          <a:pt x="5" y="34"/>
                          <a:pt x="5" y="34"/>
                        </a:cubicBezTo>
                        <a:cubicBezTo>
                          <a:pt x="4" y="34"/>
                          <a:pt x="4" y="33"/>
                          <a:pt x="3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2" y="33"/>
                          <a:pt x="2" y="33"/>
                          <a:pt x="2" y="33"/>
                        </a:cubicBezTo>
                        <a:cubicBezTo>
                          <a:pt x="2" y="33"/>
                          <a:pt x="1" y="32"/>
                          <a:pt x="1" y="32"/>
                        </a:cubicBezTo>
                        <a:cubicBezTo>
                          <a:pt x="1" y="33"/>
                          <a:pt x="1" y="33"/>
                          <a:pt x="1" y="33"/>
                        </a:cubicBezTo>
                        <a:cubicBezTo>
                          <a:pt x="0" y="35"/>
                          <a:pt x="0" y="35"/>
                          <a:pt x="0" y="35"/>
                        </a:cubicBezTo>
                        <a:cubicBezTo>
                          <a:pt x="1" y="37"/>
                          <a:pt x="1" y="38"/>
                          <a:pt x="1" y="40"/>
                        </a:cubicBezTo>
                        <a:cubicBezTo>
                          <a:pt x="1" y="42"/>
                          <a:pt x="1" y="46"/>
                          <a:pt x="1" y="47"/>
                        </a:cubicBezTo>
                        <a:cubicBezTo>
                          <a:pt x="3" y="47"/>
                          <a:pt x="4" y="49"/>
                          <a:pt x="6" y="51"/>
                        </a:cubicBezTo>
                        <a:cubicBezTo>
                          <a:pt x="7" y="53"/>
                          <a:pt x="9" y="56"/>
                          <a:pt x="11" y="58"/>
                        </a:cubicBezTo>
                        <a:cubicBezTo>
                          <a:pt x="16" y="63"/>
                          <a:pt x="28" y="80"/>
                          <a:pt x="28" y="85"/>
                        </a:cubicBezTo>
                        <a:cubicBezTo>
                          <a:pt x="28" y="87"/>
                          <a:pt x="29" y="91"/>
                          <a:pt x="36" y="96"/>
                        </a:cubicBezTo>
                        <a:cubicBezTo>
                          <a:pt x="40" y="99"/>
                          <a:pt x="42" y="102"/>
                          <a:pt x="43" y="105"/>
                        </a:cubicBezTo>
                        <a:cubicBezTo>
                          <a:pt x="44" y="106"/>
                          <a:pt x="45" y="108"/>
                          <a:pt x="46" y="108"/>
                        </a:cubicBezTo>
                        <a:cubicBezTo>
                          <a:pt x="49" y="111"/>
                          <a:pt x="49" y="115"/>
                          <a:pt x="49" y="119"/>
                        </a:cubicBezTo>
                        <a:cubicBezTo>
                          <a:pt x="49" y="120"/>
                          <a:pt x="49" y="121"/>
                          <a:pt x="49" y="123"/>
                        </a:cubicBezTo>
                        <a:cubicBezTo>
                          <a:pt x="50" y="129"/>
                          <a:pt x="52" y="137"/>
                          <a:pt x="58" y="140"/>
                        </a:cubicBezTo>
                        <a:cubicBezTo>
                          <a:pt x="65" y="144"/>
                          <a:pt x="69" y="149"/>
                          <a:pt x="71" y="156"/>
                        </a:cubicBezTo>
                        <a:cubicBezTo>
                          <a:pt x="74" y="163"/>
                          <a:pt x="78" y="169"/>
                          <a:pt x="81" y="172"/>
                        </a:cubicBezTo>
                        <a:cubicBezTo>
                          <a:pt x="84" y="175"/>
                          <a:pt x="84" y="177"/>
                          <a:pt x="85" y="179"/>
                        </a:cubicBezTo>
                        <a:cubicBezTo>
                          <a:pt x="85" y="180"/>
                          <a:pt x="85" y="180"/>
                          <a:pt x="85" y="181"/>
                        </a:cubicBezTo>
                        <a:cubicBezTo>
                          <a:pt x="86" y="182"/>
                          <a:pt x="87" y="184"/>
                          <a:pt x="88" y="186"/>
                        </a:cubicBezTo>
                        <a:cubicBezTo>
                          <a:pt x="89" y="186"/>
                          <a:pt x="89" y="186"/>
                          <a:pt x="89" y="186"/>
                        </a:cubicBezTo>
                        <a:cubicBezTo>
                          <a:pt x="89" y="186"/>
                          <a:pt x="90" y="186"/>
                          <a:pt x="90" y="185"/>
                        </a:cubicBezTo>
                        <a:cubicBezTo>
                          <a:pt x="90" y="185"/>
                          <a:pt x="90" y="185"/>
                          <a:pt x="90" y="185"/>
                        </a:cubicBezTo>
                        <a:cubicBezTo>
                          <a:pt x="90" y="185"/>
                          <a:pt x="91" y="185"/>
                          <a:pt x="91" y="185"/>
                        </a:cubicBezTo>
                        <a:cubicBezTo>
                          <a:pt x="91" y="185"/>
                          <a:pt x="91" y="184"/>
                          <a:pt x="90" y="184"/>
                        </a:cubicBezTo>
                        <a:cubicBezTo>
                          <a:pt x="90" y="182"/>
                          <a:pt x="90" y="180"/>
                          <a:pt x="91" y="179"/>
                        </a:cubicBezTo>
                        <a:cubicBezTo>
                          <a:pt x="92" y="177"/>
                          <a:pt x="94" y="175"/>
                          <a:pt x="97" y="174"/>
                        </a:cubicBezTo>
                        <a:cubicBezTo>
                          <a:pt x="98" y="173"/>
                          <a:pt x="99" y="174"/>
                          <a:pt x="101" y="174"/>
                        </a:cubicBezTo>
                        <a:cubicBezTo>
                          <a:pt x="102" y="175"/>
                          <a:pt x="103" y="175"/>
                          <a:pt x="105" y="175"/>
                        </a:cubicBezTo>
                        <a:cubicBezTo>
                          <a:pt x="106" y="175"/>
                          <a:pt x="107" y="175"/>
                          <a:pt x="109" y="175"/>
                        </a:cubicBezTo>
                        <a:cubicBezTo>
                          <a:pt x="109" y="175"/>
                          <a:pt x="118" y="175"/>
                          <a:pt x="120" y="177"/>
                        </a:cubicBezTo>
                        <a:cubicBezTo>
                          <a:pt x="121" y="177"/>
                          <a:pt x="123" y="177"/>
                          <a:pt x="125" y="177"/>
                        </a:cubicBezTo>
                        <a:cubicBezTo>
                          <a:pt x="130" y="177"/>
                          <a:pt x="134" y="178"/>
                          <a:pt x="136" y="179"/>
                        </a:cubicBezTo>
                        <a:cubicBezTo>
                          <a:pt x="137" y="180"/>
                          <a:pt x="138" y="180"/>
                          <a:pt x="138" y="180"/>
                        </a:cubicBezTo>
                        <a:cubicBezTo>
                          <a:pt x="140" y="180"/>
                          <a:pt x="141" y="178"/>
                          <a:pt x="141" y="177"/>
                        </a:cubicBezTo>
                        <a:cubicBezTo>
                          <a:pt x="143" y="172"/>
                          <a:pt x="158" y="162"/>
                          <a:pt x="159" y="161"/>
                        </a:cubicBezTo>
                        <a:cubicBezTo>
                          <a:pt x="161" y="160"/>
                          <a:pt x="163" y="160"/>
                          <a:pt x="169" y="160"/>
                        </a:cubicBezTo>
                        <a:cubicBezTo>
                          <a:pt x="174" y="160"/>
                          <a:pt x="179" y="160"/>
                          <a:pt x="182" y="160"/>
                        </a:cubicBezTo>
                        <a:cubicBezTo>
                          <a:pt x="184" y="159"/>
                          <a:pt x="187" y="158"/>
                          <a:pt x="193" y="156"/>
                        </a:cubicBezTo>
                        <a:cubicBezTo>
                          <a:pt x="195" y="156"/>
                          <a:pt x="196" y="155"/>
                          <a:pt x="198" y="155"/>
                        </a:cubicBezTo>
                        <a:cubicBezTo>
                          <a:pt x="207" y="152"/>
                          <a:pt x="217" y="149"/>
                          <a:pt x="222" y="147"/>
                        </a:cubicBezTo>
                        <a:cubicBezTo>
                          <a:pt x="222" y="147"/>
                          <a:pt x="222" y="147"/>
                          <a:pt x="222" y="147"/>
                        </a:cubicBezTo>
                        <a:cubicBezTo>
                          <a:pt x="223" y="146"/>
                          <a:pt x="224" y="146"/>
                          <a:pt x="224" y="146"/>
                        </a:cubicBezTo>
                        <a:cubicBezTo>
                          <a:pt x="224" y="146"/>
                          <a:pt x="225" y="146"/>
                          <a:pt x="225" y="146"/>
                        </a:cubicBezTo>
                        <a:cubicBezTo>
                          <a:pt x="225" y="146"/>
                          <a:pt x="225" y="146"/>
                          <a:pt x="226" y="145"/>
                        </a:cubicBezTo>
                        <a:cubicBezTo>
                          <a:pt x="226" y="145"/>
                          <a:pt x="226" y="145"/>
                          <a:pt x="226" y="145"/>
                        </a:cubicBezTo>
                        <a:cubicBezTo>
                          <a:pt x="226" y="145"/>
                          <a:pt x="227" y="145"/>
                          <a:pt x="227" y="145"/>
                        </a:cubicBezTo>
                        <a:cubicBezTo>
                          <a:pt x="228" y="144"/>
                          <a:pt x="230" y="135"/>
                          <a:pt x="232" y="129"/>
                        </a:cubicBezTo>
                        <a:cubicBezTo>
                          <a:pt x="233" y="127"/>
                          <a:pt x="233" y="126"/>
                          <a:pt x="233" y="125"/>
                        </a:cubicBezTo>
                        <a:cubicBezTo>
                          <a:pt x="234" y="124"/>
                          <a:pt x="234" y="123"/>
                          <a:pt x="234" y="123"/>
                        </a:cubicBezTo>
                        <a:cubicBezTo>
                          <a:pt x="234" y="121"/>
                          <a:pt x="231" y="117"/>
                          <a:pt x="230" y="117"/>
                        </a:cubicBezTo>
                        <a:cubicBezTo>
                          <a:pt x="230" y="117"/>
                          <a:pt x="230" y="117"/>
                          <a:pt x="229" y="117"/>
                        </a:cubicBezTo>
                        <a:cubicBezTo>
                          <a:pt x="229" y="117"/>
                          <a:pt x="229" y="117"/>
                          <a:pt x="229" y="117"/>
                        </a:cubicBezTo>
                        <a:cubicBezTo>
                          <a:pt x="229" y="117"/>
                          <a:pt x="229" y="117"/>
                          <a:pt x="229" y="117"/>
                        </a:cubicBezTo>
                        <a:cubicBezTo>
                          <a:pt x="229" y="117"/>
                          <a:pt x="229" y="117"/>
                          <a:pt x="229" y="117"/>
                        </a:cubicBezTo>
                        <a:cubicBezTo>
                          <a:pt x="229" y="117"/>
                          <a:pt x="229" y="117"/>
                          <a:pt x="229" y="117"/>
                        </a:cubicBezTo>
                        <a:cubicBezTo>
                          <a:pt x="227" y="117"/>
                          <a:pt x="227" y="117"/>
                          <a:pt x="227" y="117"/>
                        </a:cubicBezTo>
                        <a:cubicBezTo>
                          <a:pt x="227" y="117"/>
                          <a:pt x="227" y="117"/>
                          <a:pt x="227" y="117"/>
                        </a:cubicBezTo>
                        <a:cubicBezTo>
                          <a:pt x="225" y="117"/>
                          <a:pt x="225" y="117"/>
                          <a:pt x="225" y="117"/>
                        </a:cubicBezTo>
                        <a:cubicBezTo>
                          <a:pt x="225" y="117"/>
                          <a:pt x="225" y="117"/>
                          <a:pt x="225" y="117"/>
                        </a:cubicBezTo>
                        <a:cubicBezTo>
                          <a:pt x="224" y="117"/>
                          <a:pt x="224" y="117"/>
                          <a:pt x="223" y="117"/>
                        </a:cubicBezTo>
                        <a:cubicBezTo>
                          <a:pt x="220" y="116"/>
                          <a:pt x="215" y="116"/>
                          <a:pt x="211" y="115"/>
                        </a:cubicBezTo>
                        <a:cubicBezTo>
                          <a:pt x="211" y="115"/>
                          <a:pt x="211" y="115"/>
                          <a:pt x="211" y="115"/>
                        </a:cubicBezTo>
                        <a:cubicBezTo>
                          <a:pt x="210" y="115"/>
                          <a:pt x="210" y="115"/>
                          <a:pt x="209" y="115"/>
                        </a:cubicBezTo>
                        <a:cubicBezTo>
                          <a:pt x="209" y="115"/>
                          <a:pt x="208" y="115"/>
                          <a:pt x="208" y="115"/>
                        </a:cubicBezTo>
                        <a:cubicBezTo>
                          <a:pt x="208" y="115"/>
                          <a:pt x="207" y="115"/>
                          <a:pt x="207" y="115"/>
                        </a:cubicBezTo>
                        <a:cubicBezTo>
                          <a:pt x="204" y="114"/>
                          <a:pt x="201" y="114"/>
                          <a:pt x="200" y="114"/>
                        </a:cubicBezTo>
                        <a:cubicBezTo>
                          <a:pt x="200" y="113"/>
                          <a:pt x="200" y="113"/>
                          <a:pt x="200" y="113"/>
                        </a:cubicBezTo>
                        <a:cubicBezTo>
                          <a:pt x="200" y="113"/>
                          <a:pt x="200" y="113"/>
                          <a:pt x="200" y="113"/>
                        </a:cubicBezTo>
                        <a:cubicBezTo>
                          <a:pt x="199" y="113"/>
                          <a:pt x="199" y="113"/>
                          <a:pt x="199" y="113"/>
                        </a:cubicBezTo>
                        <a:cubicBezTo>
                          <a:pt x="199" y="112"/>
                          <a:pt x="199" y="112"/>
                          <a:pt x="198" y="112"/>
                        </a:cubicBezTo>
                        <a:cubicBezTo>
                          <a:pt x="198" y="112"/>
                          <a:pt x="198" y="112"/>
                          <a:pt x="198" y="111"/>
                        </a:cubicBezTo>
                        <a:cubicBezTo>
                          <a:pt x="197" y="111"/>
                          <a:pt x="197" y="111"/>
                          <a:pt x="197" y="111"/>
                        </a:cubicBezTo>
                        <a:cubicBezTo>
                          <a:pt x="197" y="110"/>
                          <a:pt x="197" y="110"/>
                          <a:pt x="196" y="110"/>
                        </a:cubicBezTo>
                        <a:cubicBezTo>
                          <a:pt x="196" y="110"/>
                          <a:pt x="196" y="109"/>
                          <a:pt x="195" y="109"/>
                        </a:cubicBezTo>
                        <a:cubicBezTo>
                          <a:pt x="195" y="109"/>
                          <a:pt x="195" y="109"/>
                          <a:pt x="195" y="108"/>
                        </a:cubicBezTo>
                        <a:cubicBezTo>
                          <a:pt x="195" y="108"/>
                          <a:pt x="194" y="108"/>
                          <a:pt x="194" y="107"/>
                        </a:cubicBezTo>
                        <a:cubicBezTo>
                          <a:pt x="194" y="107"/>
                          <a:pt x="194" y="107"/>
                          <a:pt x="193" y="106"/>
                        </a:cubicBezTo>
                        <a:cubicBezTo>
                          <a:pt x="193" y="106"/>
                          <a:pt x="193" y="106"/>
                          <a:pt x="193" y="105"/>
                        </a:cubicBezTo>
                        <a:cubicBezTo>
                          <a:pt x="193" y="105"/>
                          <a:pt x="192" y="105"/>
                          <a:pt x="192" y="104"/>
                        </a:cubicBezTo>
                        <a:cubicBezTo>
                          <a:pt x="192" y="104"/>
                          <a:pt x="192" y="103"/>
                          <a:pt x="192" y="103"/>
                        </a:cubicBezTo>
                        <a:cubicBezTo>
                          <a:pt x="192" y="103"/>
                          <a:pt x="192" y="102"/>
                          <a:pt x="191" y="102"/>
                        </a:cubicBezTo>
                        <a:cubicBezTo>
                          <a:pt x="191" y="101"/>
                          <a:pt x="191" y="101"/>
                          <a:pt x="191" y="101"/>
                        </a:cubicBezTo>
                        <a:cubicBezTo>
                          <a:pt x="190" y="99"/>
                          <a:pt x="188" y="97"/>
                          <a:pt x="187" y="95"/>
                        </a:cubicBezTo>
                        <a:cubicBezTo>
                          <a:pt x="187" y="95"/>
                          <a:pt x="187" y="95"/>
                          <a:pt x="187" y="95"/>
                        </a:cubicBezTo>
                        <a:cubicBezTo>
                          <a:pt x="186" y="95"/>
                          <a:pt x="186" y="95"/>
                          <a:pt x="186" y="95"/>
                        </a:cubicBezTo>
                        <a:cubicBezTo>
                          <a:pt x="186" y="95"/>
                          <a:pt x="186" y="94"/>
                          <a:pt x="185" y="94"/>
                        </a:cubicBezTo>
                        <a:cubicBezTo>
                          <a:pt x="185" y="94"/>
                          <a:pt x="185" y="94"/>
                          <a:pt x="185" y="94"/>
                        </a:cubicBezTo>
                        <a:cubicBezTo>
                          <a:pt x="184" y="94"/>
                          <a:pt x="184" y="94"/>
                          <a:pt x="184" y="94"/>
                        </a:cubicBezTo>
                        <a:cubicBezTo>
                          <a:pt x="184" y="94"/>
                          <a:pt x="184" y="94"/>
                          <a:pt x="183" y="94"/>
                        </a:cubicBezTo>
                        <a:cubicBezTo>
                          <a:pt x="183" y="94"/>
                          <a:pt x="183" y="94"/>
                          <a:pt x="182" y="93"/>
                        </a:cubicBezTo>
                        <a:cubicBezTo>
                          <a:pt x="182" y="93"/>
                          <a:pt x="182" y="93"/>
                          <a:pt x="182" y="93"/>
                        </a:cubicBezTo>
                        <a:cubicBezTo>
                          <a:pt x="182" y="93"/>
                          <a:pt x="181" y="93"/>
                          <a:pt x="181" y="92"/>
                        </a:cubicBezTo>
                        <a:cubicBezTo>
                          <a:pt x="181" y="92"/>
                          <a:pt x="181" y="92"/>
                          <a:pt x="180" y="92"/>
                        </a:cubicBezTo>
                        <a:cubicBezTo>
                          <a:pt x="180" y="92"/>
                          <a:pt x="180" y="91"/>
                          <a:pt x="179" y="91"/>
                        </a:cubicBezTo>
                        <a:cubicBezTo>
                          <a:pt x="179" y="91"/>
                          <a:pt x="179" y="91"/>
                          <a:pt x="179" y="90"/>
                        </a:cubicBezTo>
                        <a:cubicBezTo>
                          <a:pt x="179" y="90"/>
                          <a:pt x="178" y="90"/>
                          <a:pt x="178" y="89"/>
                        </a:cubicBezTo>
                        <a:cubicBezTo>
                          <a:pt x="178" y="89"/>
                          <a:pt x="178" y="89"/>
                          <a:pt x="178" y="88"/>
                        </a:cubicBezTo>
                        <a:cubicBezTo>
                          <a:pt x="178" y="88"/>
                          <a:pt x="177" y="88"/>
                          <a:pt x="177" y="87"/>
                        </a:cubicBezTo>
                        <a:cubicBezTo>
                          <a:pt x="175" y="85"/>
                          <a:pt x="171" y="80"/>
                          <a:pt x="171" y="76"/>
                        </a:cubicBezTo>
                        <a:cubicBezTo>
                          <a:pt x="170" y="74"/>
                          <a:pt x="171" y="73"/>
                          <a:pt x="171" y="73"/>
                        </a:cubicBezTo>
                        <a:cubicBezTo>
                          <a:pt x="173" y="71"/>
                          <a:pt x="170" y="66"/>
                          <a:pt x="167" y="63"/>
                        </a:cubicBezTo>
                        <a:cubicBezTo>
                          <a:pt x="165" y="62"/>
                          <a:pt x="165" y="62"/>
                          <a:pt x="165" y="62"/>
                        </a:cubicBezTo>
                        <a:cubicBezTo>
                          <a:pt x="159" y="57"/>
                          <a:pt x="155" y="52"/>
                          <a:pt x="154" y="49"/>
                        </a:cubicBezTo>
                        <a:cubicBezTo>
                          <a:pt x="154" y="48"/>
                          <a:pt x="154" y="47"/>
                          <a:pt x="154" y="46"/>
                        </a:cubicBezTo>
                        <a:cubicBezTo>
                          <a:pt x="145" y="45"/>
                          <a:pt x="145" y="45"/>
                          <a:pt x="145" y="45"/>
                        </a:cubicBezTo>
                        <a:cubicBezTo>
                          <a:pt x="139" y="40"/>
                          <a:pt x="139" y="40"/>
                          <a:pt x="139" y="40"/>
                        </a:cubicBezTo>
                        <a:lnTo>
                          <a:pt x="132" y="3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4" name="Freeform 1170"/>
                  <p:cNvSpPr>
                    <a:spLocks/>
                  </p:cNvSpPr>
                  <p:nvPr/>
                </p:nvSpPr>
                <p:spPr bwMode="auto">
                  <a:xfrm>
                    <a:off x="3270" y="2619"/>
                    <a:ext cx="81" cy="91"/>
                  </a:xfrm>
                  <a:custGeom>
                    <a:avLst/>
                    <a:gdLst>
                      <a:gd name="T0" fmla="*/ 35 w 85"/>
                      <a:gd name="T1" fmla="*/ 24 h 95"/>
                      <a:gd name="T2" fmla="*/ 36 w 85"/>
                      <a:gd name="T3" fmla="*/ 24 h 95"/>
                      <a:gd name="T4" fmla="*/ 37 w 85"/>
                      <a:gd name="T5" fmla="*/ 25 h 95"/>
                      <a:gd name="T6" fmla="*/ 37 w 85"/>
                      <a:gd name="T7" fmla="*/ 25 h 95"/>
                      <a:gd name="T8" fmla="*/ 38 w 85"/>
                      <a:gd name="T9" fmla="*/ 26 h 95"/>
                      <a:gd name="T10" fmla="*/ 38 w 85"/>
                      <a:gd name="T11" fmla="*/ 27 h 95"/>
                      <a:gd name="T12" fmla="*/ 39 w 85"/>
                      <a:gd name="T13" fmla="*/ 27 h 95"/>
                      <a:gd name="T14" fmla="*/ 40 w 85"/>
                      <a:gd name="T15" fmla="*/ 28 h 95"/>
                      <a:gd name="T16" fmla="*/ 40 w 85"/>
                      <a:gd name="T17" fmla="*/ 29 h 95"/>
                      <a:gd name="T18" fmla="*/ 40 w 85"/>
                      <a:gd name="T19" fmla="*/ 30 h 95"/>
                      <a:gd name="T20" fmla="*/ 41 w 85"/>
                      <a:gd name="T21" fmla="*/ 31 h 95"/>
                      <a:gd name="T22" fmla="*/ 41 w 85"/>
                      <a:gd name="T23" fmla="*/ 31 h 95"/>
                      <a:gd name="T24" fmla="*/ 41 w 85"/>
                      <a:gd name="T25" fmla="*/ 32 h 95"/>
                      <a:gd name="T26" fmla="*/ 42 w 85"/>
                      <a:gd name="T27" fmla="*/ 33 h 95"/>
                      <a:gd name="T28" fmla="*/ 42 w 85"/>
                      <a:gd name="T29" fmla="*/ 34 h 95"/>
                      <a:gd name="T30" fmla="*/ 33 w 85"/>
                      <a:gd name="T31" fmla="*/ 59 h 95"/>
                      <a:gd name="T32" fmla="*/ 32 w 85"/>
                      <a:gd name="T33" fmla="*/ 60 h 95"/>
                      <a:gd name="T34" fmla="*/ 32 w 85"/>
                      <a:gd name="T35" fmla="*/ 60 h 95"/>
                      <a:gd name="T36" fmla="*/ 31 w 85"/>
                      <a:gd name="T37" fmla="*/ 60 h 95"/>
                      <a:gd name="T38" fmla="*/ 30 w 85"/>
                      <a:gd name="T39" fmla="*/ 60 h 95"/>
                      <a:gd name="T40" fmla="*/ 26 w 85"/>
                      <a:gd name="T41" fmla="*/ 62 h 95"/>
                      <a:gd name="T42" fmla="*/ 25 w 85"/>
                      <a:gd name="T43" fmla="*/ 62 h 95"/>
                      <a:gd name="T44" fmla="*/ 23 w 85"/>
                      <a:gd name="T45" fmla="*/ 63 h 95"/>
                      <a:gd name="T46" fmla="*/ 22 w 85"/>
                      <a:gd name="T47" fmla="*/ 64 h 95"/>
                      <a:gd name="T48" fmla="*/ 19 w 85"/>
                      <a:gd name="T49" fmla="*/ 65 h 95"/>
                      <a:gd name="T50" fmla="*/ 19 w 85"/>
                      <a:gd name="T51" fmla="*/ 65 h 95"/>
                      <a:gd name="T52" fmla="*/ 0 w 85"/>
                      <a:gd name="T53" fmla="*/ 71 h 95"/>
                      <a:gd name="T54" fmla="*/ 10 w 85"/>
                      <a:gd name="T55" fmla="*/ 91 h 95"/>
                      <a:gd name="T56" fmla="*/ 11 w 85"/>
                      <a:gd name="T57" fmla="*/ 93 h 95"/>
                      <a:gd name="T58" fmla="*/ 11 w 85"/>
                      <a:gd name="T59" fmla="*/ 93 h 95"/>
                      <a:gd name="T60" fmla="*/ 12 w 85"/>
                      <a:gd name="T61" fmla="*/ 95 h 95"/>
                      <a:gd name="T62" fmla="*/ 13 w 85"/>
                      <a:gd name="T63" fmla="*/ 95 h 95"/>
                      <a:gd name="T64" fmla="*/ 26 w 85"/>
                      <a:gd name="T65" fmla="*/ 92 h 95"/>
                      <a:gd name="T66" fmla="*/ 32 w 85"/>
                      <a:gd name="T67" fmla="*/ 91 h 95"/>
                      <a:gd name="T68" fmla="*/ 33 w 85"/>
                      <a:gd name="T69" fmla="*/ 90 h 95"/>
                      <a:gd name="T70" fmla="*/ 35 w 85"/>
                      <a:gd name="T71" fmla="*/ 83 h 95"/>
                      <a:gd name="T72" fmla="*/ 43 w 85"/>
                      <a:gd name="T73" fmla="*/ 81 h 95"/>
                      <a:gd name="T74" fmla="*/ 46 w 85"/>
                      <a:gd name="T75" fmla="*/ 81 h 95"/>
                      <a:gd name="T76" fmla="*/ 48 w 85"/>
                      <a:gd name="T77" fmla="*/ 81 h 95"/>
                      <a:gd name="T78" fmla="*/ 50 w 85"/>
                      <a:gd name="T79" fmla="*/ 78 h 95"/>
                      <a:gd name="T80" fmla="*/ 56 w 85"/>
                      <a:gd name="T81" fmla="*/ 70 h 95"/>
                      <a:gd name="T82" fmla="*/ 60 w 85"/>
                      <a:gd name="T83" fmla="*/ 69 h 95"/>
                      <a:gd name="T84" fmla="*/ 62 w 85"/>
                      <a:gd name="T85" fmla="*/ 69 h 95"/>
                      <a:gd name="T86" fmla="*/ 67 w 85"/>
                      <a:gd name="T87" fmla="*/ 51 h 95"/>
                      <a:gd name="T88" fmla="*/ 75 w 85"/>
                      <a:gd name="T89" fmla="*/ 47 h 95"/>
                      <a:gd name="T90" fmla="*/ 80 w 85"/>
                      <a:gd name="T91" fmla="*/ 38 h 95"/>
                      <a:gd name="T92" fmla="*/ 84 w 85"/>
                      <a:gd name="T93" fmla="*/ 33 h 95"/>
                      <a:gd name="T94" fmla="*/ 85 w 85"/>
                      <a:gd name="T95" fmla="*/ 30 h 95"/>
                      <a:gd name="T96" fmla="*/ 85 w 85"/>
                      <a:gd name="T97" fmla="*/ 30 h 95"/>
                      <a:gd name="T98" fmla="*/ 74 w 85"/>
                      <a:gd name="T99" fmla="*/ 17 h 95"/>
                      <a:gd name="T100" fmla="*/ 70 w 85"/>
                      <a:gd name="T101" fmla="*/ 16 h 95"/>
                      <a:gd name="T102" fmla="*/ 56 w 85"/>
                      <a:gd name="T103" fmla="*/ 10 h 95"/>
                      <a:gd name="T104" fmla="*/ 49 w 85"/>
                      <a:gd name="T105" fmla="*/ 0 h 95"/>
                      <a:gd name="T106" fmla="*/ 47 w 85"/>
                      <a:gd name="T107" fmla="*/ 1 h 95"/>
                      <a:gd name="T108" fmla="*/ 44 w 85"/>
                      <a:gd name="T109" fmla="*/ 1 h 95"/>
                      <a:gd name="T110" fmla="*/ 44 w 85"/>
                      <a:gd name="T111" fmla="*/ 8 h 95"/>
                      <a:gd name="T112" fmla="*/ 37 w 85"/>
                      <a:gd name="T113" fmla="*/ 18 h 95"/>
                      <a:gd name="T114" fmla="*/ 35 w 85"/>
                      <a:gd name="T115" fmla="*/ 24 h 95"/>
                      <a:gd name="T116" fmla="*/ 35 w 85"/>
                      <a:gd name="T117" fmla="*/ 24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85" h="95">
                        <a:moveTo>
                          <a:pt x="35" y="24"/>
                        </a:moveTo>
                        <a:cubicBezTo>
                          <a:pt x="35" y="24"/>
                          <a:pt x="36" y="24"/>
                          <a:pt x="36" y="24"/>
                        </a:cubicBezTo>
                        <a:cubicBezTo>
                          <a:pt x="36" y="25"/>
                          <a:pt x="36" y="25"/>
                          <a:pt x="37" y="25"/>
                        </a:cubicBezTo>
                        <a:cubicBezTo>
                          <a:pt x="37" y="25"/>
                          <a:pt x="37" y="25"/>
                          <a:pt x="37" y="25"/>
                        </a:cubicBezTo>
                        <a:cubicBezTo>
                          <a:pt x="37" y="26"/>
                          <a:pt x="38" y="26"/>
                          <a:pt x="38" y="26"/>
                        </a:cubicBezTo>
                        <a:cubicBezTo>
                          <a:pt x="38" y="26"/>
                          <a:pt x="38" y="26"/>
                          <a:pt x="38" y="27"/>
                        </a:cubicBezTo>
                        <a:cubicBezTo>
                          <a:pt x="39" y="27"/>
                          <a:pt x="39" y="27"/>
                          <a:pt x="39" y="27"/>
                        </a:cubicBezTo>
                        <a:cubicBezTo>
                          <a:pt x="39" y="28"/>
                          <a:pt x="39" y="28"/>
                          <a:pt x="40" y="28"/>
                        </a:cubicBezTo>
                        <a:cubicBezTo>
                          <a:pt x="40" y="28"/>
                          <a:pt x="40" y="29"/>
                          <a:pt x="40" y="29"/>
                        </a:cubicBezTo>
                        <a:cubicBezTo>
                          <a:pt x="40" y="29"/>
                          <a:pt x="40" y="30"/>
                          <a:pt x="40" y="30"/>
                        </a:cubicBezTo>
                        <a:cubicBezTo>
                          <a:pt x="41" y="30"/>
                          <a:pt x="41" y="30"/>
                          <a:pt x="41" y="31"/>
                        </a:cubicBezTo>
                        <a:cubicBezTo>
                          <a:pt x="41" y="31"/>
                          <a:pt x="41" y="31"/>
                          <a:pt x="41" y="31"/>
                        </a:cubicBezTo>
                        <a:cubicBezTo>
                          <a:pt x="41" y="32"/>
                          <a:pt x="41" y="32"/>
                          <a:pt x="41" y="32"/>
                        </a:cubicBezTo>
                        <a:cubicBezTo>
                          <a:pt x="41" y="33"/>
                          <a:pt x="41" y="33"/>
                          <a:pt x="42" y="33"/>
                        </a:cubicBezTo>
                        <a:cubicBezTo>
                          <a:pt x="42" y="33"/>
                          <a:pt x="42" y="34"/>
                          <a:pt x="42" y="34"/>
                        </a:cubicBezTo>
                        <a:cubicBezTo>
                          <a:pt x="42" y="36"/>
                          <a:pt x="36" y="57"/>
                          <a:pt x="33" y="59"/>
                        </a:cubicBezTo>
                        <a:cubicBezTo>
                          <a:pt x="33" y="59"/>
                          <a:pt x="33" y="59"/>
                          <a:pt x="32" y="60"/>
                        </a:cubicBezTo>
                        <a:cubicBezTo>
                          <a:pt x="32" y="60"/>
                          <a:pt x="32" y="60"/>
                          <a:pt x="32" y="60"/>
                        </a:cubicBezTo>
                        <a:cubicBezTo>
                          <a:pt x="32" y="60"/>
                          <a:pt x="31" y="60"/>
                          <a:pt x="31" y="60"/>
                        </a:cubicBezTo>
                        <a:cubicBezTo>
                          <a:pt x="31" y="60"/>
                          <a:pt x="31" y="60"/>
                          <a:pt x="30" y="60"/>
                        </a:cubicBezTo>
                        <a:cubicBezTo>
                          <a:pt x="29" y="61"/>
                          <a:pt x="28" y="62"/>
                          <a:pt x="26" y="62"/>
                        </a:cubicBezTo>
                        <a:cubicBezTo>
                          <a:pt x="26" y="62"/>
                          <a:pt x="25" y="62"/>
                          <a:pt x="25" y="62"/>
                        </a:cubicBezTo>
                        <a:cubicBezTo>
                          <a:pt x="24" y="63"/>
                          <a:pt x="24" y="63"/>
                          <a:pt x="23" y="63"/>
                        </a:cubicBezTo>
                        <a:cubicBezTo>
                          <a:pt x="22" y="63"/>
                          <a:pt x="22" y="63"/>
                          <a:pt x="22" y="64"/>
                        </a:cubicBezTo>
                        <a:cubicBezTo>
                          <a:pt x="21" y="64"/>
                          <a:pt x="20" y="64"/>
                          <a:pt x="19" y="65"/>
                        </a:cubicBezTo>
                        <a:cubicBezTo>
                          <a:pt x="19" y="65"/>
                          <a:pt x="19" y="65"/>
                          <a:pt x="19" y="65"/>
                        </a:cubicBezTo>
                        <a:cubicBezTo>
                          <a:pt x="11" y="67"/>
                          <a:pt x="4" y="69"/>
                          <a:pt x="0" y="71"/>
                        </a:cubicBezTo>
                        <a:cubicBezTo>
                          <a:pt x="3" y="76"/>
                          <a:pt x="6" y="83"/>
                          <a:pt x="10" y="91"/>
                        </a:cubicBezTo>
                        <a:cubicBezTo>
                          <a:pt x="10" y="91"/>
                          <a:pt x="11" y="92"/>
                          <a:pt x="11" y="93"/>
                        </a:cubicBezTo>
                        <a:cubicBezTo>
                          <a:pt x="11" y="93"/>
                          <a:pt x="11" y="93"/>
                          <a:pt x="11" y="93"/>
                        </a:cubicBezTo>
                        <a:cubicBezTo>
                          <a:pt x="11" y="94"/>
                          <a:pt x="12" y="94"/>
                          <a:pt x="12" y="95"/>
                        </a:cubicBezTo>
                        <a:cubicBezTo>
                          <a:pt x="12" y="95"/>
                          <a:pt x="13" y="95"/>
                          <a:pt x="13" y="95"/>
                        </a:cubicBezTo>
                        <a:cubicBezTo>
                          <a:pt x="17" y="92"/>
                          <a:pt x="22" y="92"/>
                          <a:pt x="26" y="92"/>
                        </a:cubicBezTo>
                        <a:cubicBezTo>
                          <a:pt x="28" y="92"/>
                          <a:pt x="30" y="92"/>
                          <a:pt x="32" y="91"/>
                        </a:cubicBezTo>
                        <a:cubicBezTo>
                          <a:pt x="33" y="91"/>
                          <a:pt x="33" y="91"/>
                          <a:pt x="33" y="90"/>
                        </a:cubicBezTo>
                        <a:cubicBezTo>
                          <a:pt x="33" y="88"/>
                          <a:pt x="33" y="85"/>
                          <a:pt x="35" y="83"/>
                        </a:cubicBezTo>
                        <a:cubicBezTo>
                          <a:pt x="38" y="81"/>
                          <a:pt x="41" y="81"/>
                          <a:pt x="43" y="81"/>
                        </a:cubicBezTo>
                        <a:cubicBezTo>
                          <a:pt x="44" y="81"/>
                          <a:pt x="45" y="81"/>
                          <a:pt x="46" y="81"/>
                        </a:cubicBezTo>
                        <a:cubicBezTo>
                          <a:pt x="47" y="81"/>
                          <a:pt x="48" y="81"/>
                          <a:pt x="48" y="81"/>
                        </a:cubicBezTo>
                        <a:cubicBezTo>
                          <a:pt x="49" y="80"/>
                          <a:pt x="49" y="79"/>
                          <a:pt x="50" y="78"/>
                        </a:cubicBezTo>
                        <a:cubicBezTo>
                          <a:pt x="51" y="75"/>
                          <a:pt x="53" y="71"/>
                          <a:pt x="56" y="70"/>
                        </a:cubicBezTo>
                        <a:cubicBezTo>
                          <a:pt x="57" y="70"/>
                          <a:pt x="59" y="69"/>
                          <a:pt x="60" y="69"/>
                        </a:cubicBezTo>
                        <a:cubicBezTo>
                          <a:pt x="60" y="69"/>
                          <a:pt x="62" y="69"/>
                          <a:pt x="62" y="69"/>
                        </a:cubicBezTo>
                        <a:cubicBezTo>
                          <a:pt x="61" y="66"/>
                          <a:pt x="61" y="52"/>
                          <a:pt x="67" y="51"/>
                        </a:cubicBezTo>
                        <a:cubicBezTo>
                          <a:pt x="70" y="51"/>
                          <a:pt x="74" y="48"/>
                          <a:pt x="75" y="47"/>
                        </a:cubicBezTo>
                        <a:cubicBezTo>
                          <a:pt x="75" y="45"/>
                          <a:pt x="76" y="43"/>
                          <a:pt x="80" y="38"/>
                        </a:cubicBezTo>
                        <a:cubicBezTo>
                          <a:pt x="82" y="36"/>
                          <a:pt x="83" y="34"/>
                          <a:pt x="84" y="33"/>
                        </a:cubicBezTo>
                        <a:cubicBezTo>
                          <a:pt x="85" y="31"/>
                          <a:pt x="85" y="30"/>
                          <a:pt x="85" y="30"/>
                        </a:cubicBezTo>
                        <a:cubicBezTo>
                          <a:pt x="85" y="30"/>
                          <a:pt x="85" y="30"/>
                          <a:pt x="85" y="30"/>
                        </a:cubicBezTo>
                        <a:cubicBezTo>
                          <a:pt x="81" y="29"/>
                          <a:pt x="76" y="21"/>
                          <a:pt x="74" y="17"/>
                        </a:cubicBezTo>
                        <a:cubicBezTo>
                          <a:pt x="74" y="16"/>
                          <a:pt x="72" y="16"/>
                          <a:pt x="70" y="16"/>
                        </a:cubicBezTo>
                        <a:cubicBezTo>
                          <a:pt x="66" y="15"/>
                          <a:pt x="61" y="14"/>
                          <a:pt x="56" y="10"/>
                        </a:cubicBezTo>
                        <a:cubicBezTo>
                          <a:pt x="53" y="8"/>
                          <a:pt x="51" y="5"/>
                          <a:pt x="49" y="0"/>
                        </a:cubicBezTo>
                        <a:cubicBezTo>
                          <a:pt x="47" y="1"/>
                          <a:pt x="47" y="1"/>
                          <a:pt x="47" y="1"/>
                        </a:cubicBezTo>
                        <a:cubicBezTo>
                          <a:pt x="44" y="1"/>
                          <a:pt x="44" y="1"/>
                          <a:pt x="44" y="1"/>
                        </a:cubicBezTo>
                        <a:cubicBezTo>
                          <a:pt x="44" y="8"/>
                          <a:pt x="44" y="8"/>
                          <a:pt x="44" y="8"/>
                        </a:cubicBezTo>
                        <a:cubicBezTo>
                          <a:pt x="37" y="18"/>
                          <a:pt x="37" y="18"/>
                          <a:pt x="37" y="18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ubicBezTo>
                          <a:pt x="35" y="24"/>
                          <a:pt x="35" y="24"/>
                          <a:pt x="35" y="2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5" name="Freeform 1171"/>
                  <p:cNvSpPr>
                    <a:spLocks/>
                  </p:cNvSpPr>
                  <p:nvPr/>
                </p:nvSpPr>
                <p:spPr bwMode="auto">
                  <a:xfrm>
                    <a:off x="3256" y="2607"/>
                    <a:ext cx="7" cy="13"/>
                  </a:xfrm>
                  <a:custGeom>
                    <a:avLst/>
                    <a:gdLst>
                      <a:gd name="T0" fmla="*/ 6 w 7"/>
                      <a:gd name="T1" fmla="*/ 1 h 13"/>
                      <a:gd name="T2" fmla="*/ 5 w 7"/>
                      <a:gd name="T3" fmla="*/ 0 h 13"/>
                      <a:gd name="T4" fmla="*/ 5 w 7"/>
                      <a:gd name="T5" fmla="*/ 0 h 13"/>
                      <a:gd name="T6" fmla="*/ 0 w 7"/>
                      <a:gd name="T7" fmla="*/ 9 h 13"/>
                      <a:gd name="T8" fmla="*/ 0 w 7"/>
                      <a:gd name="T9" fmla="*/ 10 h 13"/>
                      <a:gd name="T10" fmla="*/ 0 w 7"/>
                      <a:gd name="T11" fmla="*/ 10 h 13"/>
                      <a:gd name="T12" fmla="*/ 0 w 7"/>
                      <a:gd name="T13" fmla="*/ 11 h 13"/>
                      <a:gd name="T14" fmla="*/ 1 w 7"/>
                      <a:gd name="T15" fmla="*/ 12 h 13"/>
                      <a:gd name="T16" fmla="*/ 1 w 7"/>
                      <a:gd name="T17" fmla="*/ 12 h 13"/>
                      <a:gd name="T18" fmla="*/ 3 w 7"/>
                      <a:gd name="T19" fmla="*/ 13 h 13"/>
                      <a:gd name="T20" fmla="*/ 3 w 7"/>
                      <a:gd name="T21" fmla="*/ 13 h 13"/>
                      <a:gd name="T22" fmla="*/ 4 w 7"/>
                      <a:gd name="T23" fmla="*/ 13 h 13"/>
                      <a:gd name="T24" fmla="*/ 5 w 7"/>
                      <a:gd name="T25" fmla="*/ 11 h 13"/>
                      <a:gd name="T26" fmla="*/ 6 w 7"/>
                      <a:gd name="T27" fmla="*/ 1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</a:cxnLst>
                    <a:rect l="0" t="0" r="r" b="b"/>
                    <a:pathLst>
                      <a:path w="7" h="13">
                        <a:moveTo>
                          <a:pt x="6" y="1"/>
                        </a:moveTo>
                        <a:cubicBezTo>
                          <a:pt x="6" y="0"/>
                          <a:pt x="5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2" y="0"/>
                          <a:pt x="0" y="7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1"/>
                          <a:pt x="1" y="12"/>
                          <a:pt x="1" y="12"/>
                        </a:cubicBezTo>
                        <a:cubicBezTo>
                          <a:pt x="1" y="12"/>
                          <a:pt x="1" y="12"/>
                          <a:pt x="1" y="12"/>
                        </a:cubicBezTo>
                        <a:cubicBezTo>
                          <a:pt x="2" y="13"/>
                          <a:pt x="2" y="13"/>
                          <a:pt x="3" y="13"/>
                        </a:cubicBezTo>
                        <a:cubicBezTo>
                          <a:pt x="3" y="13"/>
                          <a:pt x="3" y="13"/>
                          <a:pt x="3" y="13"/>
                        </a:cubicBezTo>
                        <a:cubicBezTo>
                          <a:pt x="4" y="13"/>
                          <a:pt x="4" y="13"/>
                          <a:pt x="4" y="13"/>
                        </a:cubicBezTo>
                        <a:cubicBezTo>
                          <a:pt x="4" y="13"/>
                          <a:pt x="4" y="12"/>
                          <a:pt x="5" y="11"/>
                        </a:cubicBezTo>
                        <a:cubicBezTo>
                          <a:pt x="6" y="9"/>
                          <a:pt x="7" y="4"/>
                          <a:pt x="6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6" name="Freeform 1172"/>
                  <p:cNvSpPr>
                    <a:spLocks/>
                  </p:cNvSpPr>
                  <p:nvPr/>
                </p:nvSpPr>
                <p:spPr bwMode="auto">
                  <a:xfrm>
                    <a:off x="3270" y="2604"/>
                    <a:ext cx="46" cy="38"/>
                  </a:xfrm>
                  <a:custGeom>
                    <a:avLst/>
                    <a:gdLst>
                      <a:gd name="T0" fmla="*/ 34 w 48"/>
                      <a:gd name="T1" fmla="*/ 30 h 39"/>
                      <a:gd name="T2" fmla="*/ 40 w 48"/>
                      <a:gd name="T3" fmla="*/ 22 h 39"/>
                      <a:gd name="T4" fmla="*/ 40 w 48"/>
                      <a:gd name="T5" fmla="*/ 12 h 39"/>
                      <a:gd name="T6" fmla="*/ 46 w 48"/>
                      <a:gd name="T7" fmla="*/ 12 h 39"/>
                      <a:gd name="T8" fmla="*/ 48 w 48"/>
                      <a:gd name="T9" fmla="*/ 11 h 39"/>
                      <a:gd name="T10" fmla="*/ 47 w 48"/>
                      <a:gd name="T11" fmla="*/ 4 h 39"/>
                      <a:gd name="T12" fmla="*/ 47 w 48"/>
                      <a:gd name="T13" fmla="*/ 0 h 39"/>
                      <a:gd name="T14" fmla="*/ 36 w 48"/>
                      <a:gd name="T15" fmla="*/ 14 h 39"/>
                      <a:gd name="T16" fmla="*/ 12 w 48"/>
                      <a:gd name="T17" fmla="*/ 25 h 39"/>
                      <a:gd name="T18" fmla="*/ 9 w 48"/>
                      <a:gd name="T19" fmla="*/ 25 h 39"/>
                      <a:gd name="T20" fmla="*/ 2 w 48"/>
                      <a:gd name="T21" fmla="*/ 27 h 39"/>
                      <a:gd name="T22" fmla="*/ 1 w 48"/>
                      <a:gd name="T23" fmla="*/ 28 h 39"/>
                      <a:gd name="T24" fmla="*/ 0 w 48"/>
                      <a:gd name="T25" fmla="*/ 28 h 39"/>
                      <a:gd name="T26" fmla="*/ 0 w 48"/>
                      <a:gd name="T27" fmla="*/ 29 h 39"/>
                      <a:gd name="T28" fmla="*/ 0 w 48"/>
                      <a:gd name="T29" fmla="*/ 30 h 39"/>
                      <a:gd name="T30" fmla="*/ 1 w 48"/>
                      <a:gd name="T31" fmla="*/ 31 h 39"/>
                      <a:gd name="T32" fmla="*/ 1 w 48"/>
                      <a:gd name="T33" fmla="*/ 31 h 39"/>
                      <a:gd name="T34" fmla="*/ 3 w 48"/>
                      <a:gd name="T35" fmla="*/ 33 h 39"/>
                      <a:gd name="T36" fmla="*/ 3 w 48"/>
                      <a:gd name="T37" fmla="*/ 33 h 39"/>
                      <a:gd name="T38" fmla="*/ 4 w 48"/>
                      <a:gd name="T39" fmla="*/ 34 h 39"/>
                      <a:gd name="T40" fmla="*/ 4 w 48"/>
                      <a:gd name="T41" fmla="*/ 34 h 39"/>
                      <a:gd name="T42" fmla="*/ 5 w 48"/>
                      <a:gd name="T43" fmla="*/ 35 h 39"/>
                      <a:gd name="T44" fmla="*/ 5 w 48"/>
                      <a:gd name="T45" fmla="*/ 35 h 39"/>
                      <a:gd name="T46" fmla="*/ 6 w 48"/>
                      <a:gd name="T47" fmla="*/ 36 h 39"/>
                      <a:gd name="T48" fmla="*/ 6 w 48"/>
                      <a:gd name="T49" fmla="*/ 36 h 39"/>
                      <a:gd name="T50" fmla="*/ 7 w 48"/>
                      <a:gd name="T51" fmla="*/ 36 h 39"/>
                      <a:gd name="T52" fmla="*/ 7 w 48"/>
                      <a:gd name="T53" fmla="*/ 36 h 39"/>
                      <a:gd name="T54" fmla="*/ 7 w 48"/>
                      <a:gd name="T55" fmla="*/ 36 h 39"/>
                      <a:gd name="T56" fmla="*/ 8 w 48"/>
                      <a:gd name="T57" fmla="*/ 36 h 39"/>
                      <a:gd name="T58" fmla="*/ 8 w 48"/>
                      <a:gd name="T59" fmla="*/ 37 h 39"/>
                      <a:gd name="T60" fmla="*/ 9 w 48"/>
                      <a:gd name="T61" fmla="*/ 37 h 39"/>
                      <a:gd name="T62" fmla="*/ 10 w 48"/>
                      <a:gd name="T63" fmla="*/ 37 h 39"/>
                      <a:gd name="T64" fmla="*/ 10 w 48"/>
                      <a:gd name="T65" fmla="*/ 37 h 39"/>
                      <a:gd name="T66" fmla="*/ 11 w 48"/>
                      <a:gd name="T67" fmla="*/ 37 h 39"/>
                      <a:gd name="T68" fmla="*/ 11 w 48"/>
                      <a:gd name="T69" fmla="*/ 37 h 39"/>
                      <a:gd name="T70" fmla="*/ 16 w 48"/>
                      <a:gd name="T71" fmla="*/ 38 h 39"/>
                      <a:gd name="T72" fmla="*/ 16 w 48"/>
                      <a:gd name="T73" fmla="*/ 38 h 39"/>
                      <a:gd name="T74" fmla="*/ 17 w 48"/>
                      <a:gd name="T75" fmla="*/ 38 h 39"/>
                      <a:gd name="T76" fmla="*/ 18 w 48"/>
                      <a:gd name="T77" fmla="*/ 38 h 39"/>
                      <a:gd name="T78" fmla="*/ 19 w 48"/>
                      <a:gd name="T79" fmla="*/ 38 h 39"/>
                      <a:gd name="T80" fmla="*/ 20 w 48"/>
                      <a:gd name="T81" fmla="*/ 38 h 39"/>
                      <a:gd name="T82" fmla="*/ 21 w 48"/>
                      <a:gd name="T83" fmla="*/ 38 h 39"/>
                      <a:gd name="T84" fmla="*/ 22 w 48"/>
                      <a:gd name="T85" fmla="*/ 38 h 39"/>
                      <a:gd name="T86" fmla="*/ 30 w 48"/>
                      <a:gd name="T87" fmla="*/ 39 h 39"/>
                      <a:gd name="T88" fmla="*/ 34 w 48"/>
                      <a:gd name="T89" fmla="*/ 3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8" h="39">
                        <a:moveTo>
                          <a:pt x="34" y="30"/>
                        </a:moveTo>
                        <a:cubicBezTo>
                          <a:pt x="40" y="22"/>
                          <a:pt x="40" y="22"/>
                          <a:pt x="40" y="22"/>
                        </a:cubicBezTo>
                        <a:cubicBezTo>
                          <a:pt x="40" y="12"/>
                          <a:pt x="40" y="12"/>
                          <a:pt x="40" y="12"/>
                        </a:cubicBezTo>
                        <a:cubicBezTo>
                          <a:pt x="46" y="12"/>
                          <a:pt x="46" y="12"/>
                          <a:pt x="46" y="12"/>
                        </a:cubicBezTo>
                        <a:cubicBezTo>
                          <a:pt x="48" y="11"/>
                          <a:pt x="48" y="11"/>
                          <a:pt x="48" y="11"/>
                        </a:cubicBezTo>
                        <a:cubicBezTo>
                          <a:pt x="48" y="8"/>
                          <a:pt x="48" y="6"/>
                          <a:pt x="47" y="4"/>
                        </a:cubicBezTo>
                        <a:cubicBezTo>
                          <a:pt x="47" y="3"/>
                          <a:pt x="47" y="1"/>
                          <a:pt x="47" y="0"/>
                        </a:cubicBezTo>
                        <a:cubicBezTo>
                          <a:pt x="44" y="2"/>
                          <a:pt x="39" y="9"/>
                          <a:pt x="36" y="14"/>
                        </a:cubicBezTo>
                        <a:cubicBezTo>
                          <a:pt x="32" y="21"/>
                          <a:pt x="21" y="26"/>
                          <a:pt x="12" y="25"/>
                        </a:cubicBezTo>
                        <a:cubicBezTo>
                          <a:pt x="11" y="25"/>
                          <a:pt x="10" y="25"/>
                          <a:pt x="9" y="25"/>
                        </a:cubicBezTo>
                        <a:cubicBezTo>
                          <a:pt x="5" y="25"/>
                          <a:pt x="3" y="26"/>
                          <a:pt x="2" y="27"/>
                        </a:cubicBezTo>
                        <a:cubicBezTo>
                          <a:pt x="1" y="28"/>
                          <a:pt x="1" y="28"/>
                          <a:pt x="1" y="28"/>
                        </a:cubicBezTo>
                        <a:cubicBezTo>
                          <a:pt x="0" y="28"/>
                          <a:pt x="0" y="28"/>
                          <a:pt x="0" y="28"/>
                        </a:cubicBezTo>
                        <a:cubicBezTo>
                          <a:pt x="0" y="29"/>
                          <a:pt x="0" y="29"/>
                          <a:pt x="0" y="29"/>
                        </a:cubicBezTo>
                        <a:cubicBezTo>
                          <a:pt x="0" y="29"/>
                          <a:pt x="0" y="29"/>
                          <a:pt x="0" y="30"/>
                        </a:cubicBezTo>
                        <a:cubicBezTo>
                          <a:pt x="1" y="30"/>
                          <a:pt x="1" y="30"/>
                          <a:pt x="1" y="31"/>
                        </a:cubicBezTo>
                        <a:cubicBezTo>
                          <a:pt x="1" y="31"/>
                          <a:pt x="1" y="31"/>
                          <a:pt x="1" y="31"/>
                        </a:cubicBezTo>
                        <a:cubicBezTo>
                          <a:pt x="2" y="32"/>
                          <a:pt x="2" y="32"/>
                          <a:pt x="3" y="33"/>
                        </a:cubicBezTo>
                        <a:cubicBezTo>
                          <a:pt x="3" y="33"/>
                          <a:pt x="3" y="33"/>
                          <a:pt x="3" y="33"/>
                        </a:cubicBezTo>
                        <a:cubicBezTo>
                          <a:pt x="3" y="33"/>
                          <a:pt x="3" y="33"/>
                          <a:pt x="4" y="34"/>
                        </a:cubicBezTo>
                        <a:cubicBezTo>
                          <a:pt x="4" y="34"/>
                          <a:pt x="4" y="34"/>
                          <a:pt x="4" y="34"/>
                        </a:cubicBezTo>
                        <a:cubicBezTo>
                          <a:pt x="4" y="34"/>
                          <a:pt x="4" y="35"/>
                          <a:pt x="5" y="35"/>
                        </a:cubicBezTo>
                        <a:cubicBezTo>
                          <a:pt x="5" y="35"/>
                          <a:pt x="5" y="35"/>
                          <a:pt x="5" y="35"/>
                        </a:cubicBezTo>
                        <a:cubicBezTo>
                          <a:pt x="5" y="35"/>
                          <a:pt x="5" y="35"/>
                          <a:pt x="6" y="36"/>
                        </a:cubicBezTo>
                        <a:cubicBezTo>
                          <a:pt x="6" y="36"/>
                          <a:pt x="6" y="36"/>
                          <a:pt x="6" y="36"/>
                        </a:cubicBezTo>
                        <a:cubicBezTo>
                          <a:pt x="6" y="36"/>
                          <a:pt x="6" y="36"/>
                          <a:pt x="7" y="36"/>
                        </a:cubicBezTo>
                        <a:cubicBezTo>
                          <a:pt x="7" y="36"/>
                          <a:pt x="7" y="36"/>
                          <a:pt x="7" y="36"/>
                        </a:cubicBezTo>
                        <a:cubicBezTo>
                          <a:pt x="7" y="36"/>
                          <a:pt x="7" y="36"/>
                          <a:pt x="7" y="36"/>
                        </a:cubicBezTo>
                        <a:cubicBezTo>
                          <a:pt x="8" y="36"/>
                          <a:pt x="8" y="36"/>
                          <a:pt x="8" y="36"/>
                        </a:cubicBezTo>
                        <a:cubicBezTo>
                          <a:pt x="8" y="36"/>
                          <a:pt x="8" y="37"/>
                          <a:pt x="8" y="37"/>
                        </a:cubicBezTo>
                        <a:cubicBezTo>
                          <a:pt x="9" y="37"/>
                          <a:pt x="9" y="37"/>
                          <a:pt x="9" y="37"/>
                        </a:cubicBezTo>
                        <a:cubicBezTo>
                          <a:pt x="9" y="37"/>
                          <a:pt x="9" y="37"/>
                          <a:pt x="10" y="37"/>
                        </a:cubicBezTo>
                        <a:cubicBezTo>
                          <a:pt x="10" y="37"/>
                          <a:pt x="10" y="37"/>
                          <a:pt x="10" y="37"/>
                        </a:cubicBezTo>
                        <a:cubicBezTo>
                          <a:pt x="10" y="37"/>
                          <a:pt x="11" y="37"/>
                          <a:pt x="11" y="37"/>
                        </a:cubicBezTo>
                        <a:cubicBezTo>
                          <a:pt x="11" y="37"/>
                          <a:pt x="11" y="37"/>
                          <a:pt x="11" y="37"/>
                        </a:cubicBezTo>
                        <a:cubicBezTo>
                          <a:pt x="12" y="37"/>
                          <a:pt x="14" y="37"/>
                          <a:pt x="16" y="38"/>
                        </a:cubicBezTo>
                        <a:cubicBezTo>
                          <a:pt x="16" y="38"/>
                          <a:pt x="16" y="38"/>
                          <a:pt x="16" y="38"/>
                        </a:cubicBezTo>
                        <a:cubicBezTo>
                          <a:pt x="17" y="38"/>
                          <a:pt x="17" y="38"/>
                          <a:pt x="17" y="38"/>
                        </a:cubicBezTo>
                        <a:cubicBezTo>
                          <a:pt x="18" y="38"/>
                          <a:pt x="18" y="38"/>
                          <a:pt x="18" y="38"/>
                        </a:cubicBezTo>
                        <a:cubicBezTo>
                          <a:pt x="19" y="38"/>
                          <a:pt x="19" y="38"/>
                          <a:pt x="19" y="38"/>
                        </a:cubicBezTo>
                        <a:cubicBezTo>
                          <a:pt x="20" y="38"/>
                          <a:pt x="20" y="38"/>
                          <a:pt x="20" y="38"/>
                        </a:cubicBezTo>
                        <a:cubicBezTo>
                          <a:pt x="21" y="38"/>
                          <a:pt x="21" y="38"/>
                          <a:pt x="21" y="38"/>
                        </a:cubicBezTo>
                        <a:cubicBezTo>
                          <a:pt x="22" y="38"/>
                          <a:pt x="22" y="38"/>
                          <a:pt x="22" y="38"/>
                        </a:cubicBezTo>
                        <a:cubicBezTo>
                          <a:pt x="25" y="39"/>
                          <a:pt x="28" y="39"/>
                          <a:pt x="30" y="39"/>
                        </a:cubicBezTo>
                        <a:lnTo>
                          <a:pt x="34" y="3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7" name="Freeform 1173"/>
                  <p:cNvSpPr>
                    <a:spLocks/>
                  </p:cNvSpPr>
                  <p:nvPr/>
                </p:nvSpPr>
                <p:spPr bwMode="auto">
                  <a:xfrm>
                    <a:off x="3127" y="2468"/>
                    <a:ext cx="100" cy="99"/>
                  </a:xfrm>
                  <a:custGeom>
                    <a:avLst/>
                    <a:gdLst>
                      <a:gd name="T0" fmla="*/ 64 w 105"/>
                      <a:gd name="T1" fmla="*/ 6 h 103"/>
                      <a:gd name="T2" fmla="*/ 63 w 105"/>
                      <a:gd name="T3" fmla="*/ 6 h 103"/>
                      <a:gd name="T4" fmla="*/ 54 w 105"/>
                      <a:gd name="T5" fmla="*/ 2 h 103"/>
                      <a:gd name="T6" fmla="*/ 49 w 105"/>
                      <a:gd name="T7" fmla="*/ 1 h 103"/>
                      <a:gd name="T8" fmla="*/ 43 w 105"/>
                      <a:gd name="T9" fmla="*/ 0 h 103"/>
                      <a:gd name="T10" fmla="*/ 42 w 105"/>
                      <a:gd name="T11" fmla="*/ 1 h 103"/>
                      <a:gd name="T12" fmla="*/ 43 w 105"/>
                      <a:gd name="T13" fmla="*/ 1 h 103"/>
                      <a:gd name="T14" fmla="*/ 43 w 105"/>
                      <a:gd name="T15" fmla="*/ 1 h 103"/>
                      <a:gd name="T16" fmla="*/ 40 w 105"/>
                      <a:gd name="T17" fmla="*/ 4 h 103"/>
                      <a:gd name="T18" fmla="*/ 27 w 105"/>
                      <a:gd name="T19" fmla="*/ 13 h 103"/>
                      <a:gd name="T20" fmla="*/ 28 w 105"/>
                      <a:gd name="T21" fmla="*/ 23 h 103"/>
                      <a:gd name="T22" fmla="*/ 24 w 105"/>
                      <a:gd name="T23" fmla="*/ 38 h 103"/>
                      <a:gd name="T24" fmla="*/ 23 w 105"/>
                      <a:gd name="T25" fmla="*/ 39 h 103"/>
                      <a:gd name="T26" fmla="*/ 0 w 105"/>
                      <a:gd name="T27" fmla="*/ 51 h 103"/>
                      <a:gd name="T28" fmla="*/ 1 w 105"/>
                      <a:gd name="T29" fmla="*/ 53 h 103"/>
                      <a:gd name="T30" fmla="*/ 2 w 105"/>
                      <a:gd name="T31" fmla="*/ 57 h 103"/>
                      <a:gd name="T32" fmla="*/ 2 w 105"/>
                      <a:gd name="T33" fmla="*/ 60 h 103"/>
                      <a:gd name="T34" fmla="*/ 3 w 105"/>
                      <a:gd name="T35" fmla="*/ 63 h 103"/>
                      <a:gd name="T36" fmla="*/ 3 w 105"/>
                      <a:gd name="T37" fmla="*/ 65 h 103"/>
                      <a:gd name="T38" fmla="*/ 5 w 105"/>
                      <a:gd name="T39" fmla="*/ 65 h 103"/>
                      <a:gd name="T40" fmla="*/ 7 w 105"/>
                      <a:gd name="T41" fmla="*/ 64 h 103"/>
                      <a:gd name="T42" fmla="*/ 8 w 105"/>
                      <a:gd name="T43" fmla="*/ 64 h 103"/>
                      <a:gd name="T44" fmla="*/ 11 w 105"/>
                      <a:gd name="T45" fmla="*/ 65 h 103"/>
                      <a:gd name="T46" fmla="*/ 27 w 105"/>
                      <a:gd name="T47" fmla="*/ 74 h 103"/>
                      <a:gd name="T48" fmla="*/ 34 w 105"/>
                      <a:gd name="T49" fmla="*/ 78 h 103"/>
                      <a:gd name="T50" fmla="*/ 73 w 105"/>
                      <a:gd name="T51" fmla="*/ 102 h 103"/>
                      <a:gd name="T52" fmla="*/ 74 w 105"/>
                      <a:gd name="T53" fmla="*/ 102 h 103"/>
                      <a:gd name="T54" fmla="*/ 75 w 105"/>
                      <a:gd name="T55" fmla="*/ 102 h 103"/>
                      <a:gd name="T56" fmla="*/ 77 w 105"/>
                      <a:gd name="T57" fmla="*/ 102 h 103"/>
                      <a:gd name="T58" fmla="*/ 85 w 105"/>
                      <a:gd name="T59" fmla="*/ 103 h 103"/>
                      <a:gd name="T60" fmla="*/ 86 w 105"/>
                      <a:gd name="T61" fmla="*/ 101 h 103"/>
                      <a:gd name="T62" fmla="*/ 87 w 105"/>
                      <a:gd name="T63" fmla="*/ 99 h 103"/>
                      <a:gd name="T64" fmla="*/ 88 w 105"/>
                      <a:gd name="T65" fmla="*/ 97 h 103"/>
                      <a:gd name="T66" fmla="*/ 88 w 105"/>
                      <a:gd name="T67" fmla="*/ 96 h 103"/>
                      <a:gd name="T68" fmla="*/ 89 w 105"/>
                      <a:gd name="T69" fmla="*/ 95 h 103"/>
                      <a:gd name="T70" fmla="*/ 89 w 105"/>
                      <a:gd name="T71" fmla="*/ 95 h 103"/>
                      <a:gd name="T72" fmla="*/ 89 w 105"/>
                      <a:gd name="T73" fmla="*/ 94 h 103"/>
                      <a:gd name="T74" fmla="*/ 90 w 105"/>
                      <a:gd name="T75" fmla="*/ 93 h 103"/>
                      <a:gd name="T76" fmla="*/ 98 w 105"/>
                      <a:gd name="T77" fmla="*/ 89 h 103"/>
                      <a:gd name="T78" fmla="*/ 100 w 105"/>
                      <a:gd name="T79" fmla="*/ 90 h 103"/>
                      <a:gd name="T80" fmla="*/ 102 w 105"/>
                      <a:gd name="T81" fmla="*/ 91 h 103"/>
                      <a:gd name="T82" fmla="*/ 104 w 105"/>
                      <a:gd name="T83" fmla="*/ 93 h 103"/>
                      <a:gd name="T84" fmla="*/ 105 w 105"/>
                      <a:gd name="T85" fmla="*/ 92 h 103"/>
                      <a:gd name="T86" fmla="*/ 103 w 105"/>
                      <a:gd name="T87" fmla="*/ 90 h 103"/>
                      <a:gd name="T88" fmla="*/ 101 w 105"/>
                      <a:gd name="T89" fmla="*/ 88 h 103"/>
                      <a:gd name="T90" fmla="*/ 100 w 105"/>
                      <a:gd name="T91" fmla="*/ 86 h 103"/>
                      <a:gd name="T92" fmla="*/ 100 w 105"/>
                      <a:gd name="T93" fmla="*/ 84 h 103"/>
                      <a:gd name="T94" fmla="*/ 96 w 105"/>
                      <a:gd name="T95" fmla="*/ 77 h 103"/>
                      <a:gd name="T96" fmla="*/ 98 w 105"/>
                      <a:gd name="T97" fmla="*/ 70 h 103"/>
                      <a:gd name="T98" fmla="*/ 93 w 105"/>
                      <a:gd name="T99" fmla="*/ 64 h 103"/>
                      <a:gd name="T100" fmla="*/ 87 w 105"/>
                      <a:gd name="T101" fmla="*/ 62 h 103"/>
                      <a:gd name="T102" fmla="*/ 85 w 105"/>
                      <a:gd name="T103" fmla="*/ 61 h 103"/>
                      <a:gd name="T104" fmla="*/ 83 w 105"/>
                      <a:gd name="T105" fmla="*/ 59 h 103"/>
                      <a:gd name="T106" fmla="*/ 81 w 105"/>
                      <a:gd name="T107" fmla="*/ 58 h 103"/>
                      <a:gd name="T108" fmla="*/ 80 w 105"/>
                      <a:gd name="T109" fmla="*/ 55 h 103"/>
                      <a:gd name="T110" fmla="*/ 79 w 105"/>
                      <a:gd name="T111" fmla="*/ 53 h 103"/>
                      <a:gd name="T112" fmla="*/ 72 w 105"/>
                      <a:gd name="T113" fmla="*/ 41 h 103"/>
                      <a:gd name="T114" fmla="*/ 75 w 105"/>
                      <a:gd name="T115" fmla="*/ 32 h 103"/>
                      <a:gd name="T116" fmla="*/ 78 w 105"/>
                      <a:gd name="T117" fmla="*/ 25 h 103"/>
                      <a:gd name="T118" fmla="*/ 78 w 105"/>
                      <a:gd name="T119" fmla="*/ 21 h 103"/>
                      <a:gd name="T120" fmla="*/ 68 w 105"/>
                      <a:gd name="T121" fmla="*/ 11 h 103"/>
                      <a:gd name="T122" fmla="*/ 65 w 105"/>
                      <a:gd name="T123" fmla="*/ 6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105" h="103">
                        <a:moveTo>
                          <a:pt x="65" y="6"/>
                        </a:moveTo>
                        <a:cubicBezTo>
                          <a:pt x="65" y="6"/>
                          <a:pt x="64" y="6"/>
                          <a:pt x="64" y="6"/>
                        </a:cubicBezTo>
                        <a:cubicBezTo>
                          <a:pt x="64" y="6"/>
                          <a:pt x="64" y="6"/>
                          <a:pt x="64" y="6"/>
                        </a:cubicBezTo>
                        <a:cubicBezTo>
                          <a:pt x="64" y="6"/>
                          <a:pt x="64" y="6"/>
                          <a:pt x="63" y="6"/>
                        </a:cubicBezTo>
                        <a:cubicBezTo>
                          <a:pt x="62" y="6"/>
                          <a:pt x="60" y="5"/>
                          <a:pt x="58" y="4"/>
                        </a:cubicBezTo>
                        <a:cubicBezTo>
                          <a:pt x="57" y="3"/>
                          <a:pt x="55" y="2"/>
                          <a:pt x="54" y="2"/>
                        </a:cubicBezTo>
                        <a:cubicBezTo>
                          <a:pt x="54" y="2"/>
                          <a:pt x="53" y="3"/>
                          <a:pt x="53" y="3"/>
                        </a:cubicBezTo>
                        <a:cubicBezTo>
                          <a:pt x="51" y="3"/>
                          <a:pt x="50" y="2"/>
                          <a:pt x="49" y="1"/>
                        </a:cubicBezTo>
                        <a:cubicBezTo>
                          <a:pt x="48" y="1"/>
                          <a:pt x="46" y="0"/>
                          <a:pt x="44" y="0"/>
                        </a:cubicBezTo>
                        <a:cubicBezTo>
                          <a:pt x="44" y="0"/>
                          <a:pt x="43" y="0"/>
                          <a:pt x="43" y="0"/>
                        </a:cubicBezTo>
                        <a:cubicBezTo>
                          <a:pt x="43" y="1"/>
                          <a:pt x="43" y="1"/>
                          <a:pt x="43" y="1"/>
                        </a:cubicBezTo>
                        <a:cubicBezTo>
                          <a:pt x="43" y="1"/>
                          <a:pt x="42" y="1"/>
                          <a:pt x="42" y="1"/>
                        </a:cubicBezTo>
                        <a:cubicBezTo>
                          <a:pt x="42" y="1"/>
                          <a:pt x="42" y="1"/>
                          <a:pt x="42" y="1"/>
                        </a:cubicBezTo>
                        <a:cubicBezTo>
                          <a:pt x="43" y="1"/>
                          <a:pt x="43" y="1"/>
                          <a:pt x="43" y="1"/>
                        </a:cubicBezTo>
                        <a:cubicBezTo>
                          <a:pt x="43" y="1"/>
                          <a:pt x="43" y="1"/>
                          <a:pt x="43" y="1"/>
                        </a:cubicBezTo>
                        <a:cubicBezTo>
                          <a:pt x="43" y="1"/>
                          <a:pt x="43" y="1"/>
                          <a:pt x="43" y="1"/>
                        </a:cubicBezTo>
                        <a:cubicBezTo>
                          <a:pt x="41" y="3"/>
                          <a:pt x="41" y="3"/>
                          <a:pt x="41" y="3"/>
                        </a:cubicBezTo>
                        <a:cubicBezTo>
                          <a:pt x="40" y="4"/>
                          <a:pt x="40" y="4"/>
                          <a:pt x="40" y="4"/>
                        </a:cubicBezTo>
                        <a:cubicBezTo>
                          <a:pt x="33" y="9"/>
                          <a:pt x="33" y="9"/>
                          <a:pt x="33" y="9"/>
                        </a:cubicBezTo>
                        <a:cubicBezTo>
                          <a:pt x="32" y="9"/>
                          <a:pt x="28" y="11"/>
                          <a:pt x="27" y="13"/>
                        </a:cubicBezTo>
                        <a:cubicBezTo>
                          <a:pt x="27" y="14"/>
                          <a:pt x="27" y="15"/>
                          <a:pt x="28" y="17"/>
                        </a:cubicBezTo>
                        <a:cubicBezTo>
                          <a:pt x="28" y="19"/>
                          <a:pt x="29" y="21"/>
                          <a:pt x="28" y="23"/>
                        </a:cubicBezTo>
                        <a:cubicBezTo>
                          <a:pt x="27" y="24"/>
                          <a:pt x="27" y="28"/>
                          <a:pt x="27" y="30"/>
                        </a:cubicBezTo>
                        <a:cubicBezTo>
                          <a:pt x="28" y="32"/>
                          <a:pt x="25" y="36"/>
                          <a:pt x="24" y="38"/>
                        </a:cubicBezTo>
                        <a:cubicBezTo>
                          <a:pt x="24" y="39"/>
                          <a:pt x="24" y="39"/>
                          <a:pt x="24" y="39"/>
                        </a:cubicBezTo>
                        <a:cubicBezTo>
                          <a:pt x="23" y="39"/>
                          <a:pt x="23" y="39"/>
                          <a:pt x="23" y="39"/>
                        </a:cubicBezTo>
                        <a:cubicBezTo>
                          <a:pt x="23" y="39"/>
                          <a:pt x="23" y="39"/>
                          <a:pt x="23" y="39"/>
                        </a:cubicBezTo>
                        <a:cubicBezTo>
                          <a:pt x="18" y="42"/>
                          <a:pt x="9" y="47"/>
                          <a:pt x="0" y="51"/>
                        </a:cubicBezTo>
                        <a:cubicBezTo>
                          <a:pt x="0" y="52"/>
                          <a:pt x="0" y="52"/>
                          <a:pt x="0" y="52"/>
                        </a:cubicBezTo>
                        <a:cubicBezTo>
                          <a:pt x="0" y="53"/>
                          <a:pt x="1" y="53"/>
                          <a:pt x="1" y="53"/>
                        </a:cubicBezTo>
                        <a:cubicBezTo>
                          <a:pt x="1" y="54"/>
                          <a:pt x="1" y="54"/>
                          <a:pt x="1" y="55"/>
                        </a:cubicBezTo>
                        <a:cubicBezTo>
                          <a:pt x="1" y="56"/>
                          <a:pt x="1" y="56"/>
                          <a:pt x="2" y="57"/>
                        </a:cubicBezTo>
                        <a:cubicBezTo>
                          <a:pt x="2" y="58"/>
                          <a:pt x="2" y="58"/>
                          <a:pt x="2" y="58"/>
                        </a:cubicBezTo>
                        <a:cubicBezTo>
                          <a:pt x="2" y="59"/>
                          <a:pt x="2" y="59"/>
                          <a:pt x="2" y="60"/>
                        </a:cubicBezTo>
                        <a:cubicBezTo>
                          <a:pt x="2" y="60"/>
                          <a:pt x="2" y="61"/>
                          <a:pt x="3" y="61"/>
                        </a:cubicBezTo>
                        <a:cubicBezTo>
                          <a:pt x="3" y="62"/>
                          <a:pt x="3" y="62"/>
                          <a:pt x="3" y="63"/>
                        </a:cubicBezTo>
                        <a:cubicBezTo>
                          <a:pt x="3" y="63"/>
                          <a:pt x="3" y="63"/>
                          <a:pt x="3" y="64"/>
                        </a:cubicBezTo>
                        <a:cubicBezTo>
                          <a:pt x="3" y="64"/>
                          <a:pt x="3" y="64"/>
                          <a:pt x="3" y="65"/>
                        </a:cubicBezTo>
                        <a:cubicBezTo>
                          <a:pt x="4" y="65"/>
                          <a:pt x="5" y="65"/>
                          <a:pt x="5" y="65"/>
                        </a:cubicBezTo>
                        <a:cubicBezTo>
                          <a:pt x="5" y="65"/>
                          <a:pt x="5" y="65"/>
                          <a:pt x="5" y="65"/>
                        </a:cubicBezTo>
                        <a:cubicBezTo>
                          <a:pt x="6" y="65"/>
                          <a:pt x="6" y="64"/>
                          <a:pt x="7" y="64"/>
                        </a:cubicBezTo>
                        <a:cubicBezTo>
                          <a:pt x="7" y="64"/>
                          <a:pt x="7" y="64"/>
                          <a:pt x="7" y="64"/>
                        </a:cubicBezTo>
                        <a:cubicBezTo>
                          <a:pt x="7" y="64"/>
                          <a:pt x="7" y="64"/>
                          <a:pt x="7" y="64"/>
                        </a:cubicBezTo>
                        <a:cubicBezTo>
                          <a:pt x="8" y="64"/>
                          <a:pt x="8" y="64"/>
                          <a:pt x="8" y="64"/>
                        </a:cubicBezTo>
                        <a:cubicBezTo>
                          <a:pt x="8" y="65"/>
                          <a:pt x="9" y="65"/>
                          <a:pt x="9" y="65"/>
                        </a:cubicBezTo>
                        <a:cubicBezTo>
                          <a:pt x="9" y="65"/>
                          <a:pt x="10" y="65"/>
                          <a:pt x="11" y="65"/>
                        </a:cubicBezTo>
                        <a:cubicBezTo>
                          <a:pt x="13" y="65"/>
                          <a:pt x="18" y="68"/>
                          <a:pt x="24" y="72"/>
                        </a:cubicBezTo>
                        <a:cubicBezTo>
                          <a:pt x="25" y="73"/>
                          <a:pt x="26" y="73"/>
                          <a:pt x="27" y="74"/>
                        </a:cubicBezTo>
                        <a:cubicBezTo>
                          <a:pt x="30" y="76"/>
                          <a:pt x="33" y="77"/>
                          <a:pt x="34" y="78"/>
                        </a:cubicBezTo>
                        <a:cubicBezTo>
                          <a:pt x="34" y="78"/>
                          <a:pt x="34" y="78"/>
                          <a:pt x="34" y="78"/>
                        </a:cubicBezTo>
                        <a:cubicBezTo>
                          <a:pt x="40" y="81"/>
                          <a:pt x="57" y="95"/>
                          <a:pt x="61" y="98"/>
                        </a:cubicBezTo>
                        <a:cubicBezTo>
                          <a:pt x="65" y="101"/>
                          <a:pt x="71" y="102"/>
                          <a:pt x="73" y="102"/>
                        </a:cubicBezTo>
                        <a:cubicBezTo>
                          <a:pt x="73" y="102"/>
                          <a:pt x="74" y="102"/>
                          <a:pt x="74" y="102"/>
                        </a:cubicBezTo>
                        <a:cubicBezTo>
                          <a:pt x="74" y="102"/>
                          <a:pt x="74" y="102"/>
                          <a:pt x="74" y="102"/>
                        </a:cubicBezTo>
                        <a:cubicBezTo>
                          <a:pt x="74" y="102"/>
                          <a:pt x="75" y="102"/>
                          <a:pt x="75" y="102"/>
                        </a:cubicBezTo>
                        <a:cubicBezTo>
                          <a:pt x="75" y="102"/>
                          <a:pt x="75" y="102"/>
                          <a:pt x="75" y="102"/>
                        </a:cubicBezTo>
                        <a:cubicBezTo>
                          <a:pt x="75" y="102"/>
                          <a:pt x="76" y="102"/>
                          <a:pt x="76" y="102"/>
                        </a:cubicBezTo>
                        <a:cubicBezTo>
                          <a:pt x="76" y="102"/>
                          <a:pt x="76" y="102"/>
                          <a:pt x="77" y="102"/>
                        </a:cubicBezTo>
                        <a:cubicBezTo>
                          <a:pt x="77" y="102"/>
                          <a:pt x="77" y="102"/>
                          <a:pt x="77" y="102"/>
                        </a:cubicBezTo>
                        <a:cubicBezTo>
                          <a:pt x="79" y="103"/>
                          <a:pt x="82" y="103"/>
                          <a:pt x="85" y="103"/>
                        </a:cubicBezTo>
                        <a:cubicBezTo>
                          <a:pt x="85" y="103"/>
                          <a:pt x="85" y="103"/>
                          <a:pt x="85" y="102"/>
                        </a:cubicBezTo>
                        <a:cubicBezTo>
                          <a:pt x="86" y="102"/>
                          <a:pt x="86" y="102"/>
                          <a:pt x="86" y="101"/>
                        </a:cubicBezTo>
                        <a:cubicBezTo>
                          <a:pt x="86" y="101"/>
                          <a:pt x="86" y="100"/>
                          <a:pt x="86" y="100"/>
                        </a:cubicBezTo>
                        <a:cubicBezTo>
                          <a:pt x="87" y="100"/>
                          <a:pt x="87" y="99"/>
                          <a:pt x="87" y="99"/>
                        </a:cubicBezTo>
                        <a:cubicBezTo>
                          <a:pt x="87" y="99"/>
                          <a:pt x="87" y="98"/>
                          <a:pt x="87" y="98"/>
                        </a:cubicBezTo>
                        <a:cubicBezTo>
                          <a:pt x="87" y="98"/>
                          <a:pt x="88" y="97"/>
                          <a:pt x="88" y="97"/>
                        </a:cubicBezTo>
                        <a:cubicBezTo>
                          <a:pt x="88" y="97"/>
                          <a:pt x="88" y="97"/>
                          <a:pt x="88" y="97"/>
                        </a:cubicBezTo>
                        <a:cubicBezTo>
                          <a:pt x="88" y="96"/>
                          <a:pt x="88" y="96"/>
                          <a:pt x="88" y="96"/>
                        </a:cubicBezTo>
                        <a:cubicBezTo>
                          <a:pt x="88" y="96"/>
                          <a:pt x="88" y="96"/>
                          <a:pt x="89" y="96"/>
                        </a:cubicBezTo>
                        <a:cubicBezTo>
                          <a:pt x="89" y="95"/>
                          <a:pt x="89" y="95"/>
                          <a:pt x="89" y="95"/>
                        </a:cubicBezTo>
                        <a:cubicBezTo>
                          <a:pt x="89" y="95"/>
                          <a:pt x="89" y="95"/>
                          <a:pt x="89" y="95"/>
                        </a:cubicBezTo>
                        <a:cubicBezTo>
                          <a:pt x="89" y="95"/>
                          <a:pt x="89" y="95"/>
                          <a:pt x="89" y="95"/>
                        </a:cubicBezTo>
                        <a:cubicBezTo>
                          <a:pt x="89" y="95"/>
                          <a:pt x="89" y="94"/>
                          <a:pt x="89" y="94"/>
                        </a:cubicBezTo>
                        <a:cubicBezTo>
                          <a:pt x="89" y="94"/>
                          <a:pt x="89" y="94"/>
                          <a:pt x="89" y="94"/>
                        </a:cubicBezTo>
                        <a:cubicBezTo>
                          <a:pt x="89" y="94"/>
                          <a:pt x="89" y="94"/>
                          <a:pt x="90" y="94"/>
                        </a:cubicBezTo>
                        <a:cubicBezTo>
                          <a:pt x="90" y="94"/>
                          <a:pt x="90" y="93"/>
                          <a:pt x="90" y="93"/>
                        </a:cubicBezTo>
                        <a:cubicBezTo>
                          <a:pt x="91" y="92"/>
                          <a:pt x="92" y="90"/>
                          <a:pt x="96" y="89"/>
                        </a:cubicBezTo>
                        <a:cubicBezTo>
                          <a:pt x="97" y="89"/>
                          <a:pt x="97" y="89"/>
                          <a:pt x="98" y="89"/>
                        </a:cubicBezTo>
                        <a:cubicBezTo>
                          <a:pt x="98" y="89"/>
                          <a:pt x="98" y="89"/>
                          <a:pt x="98" y="89"/>
                        </a:cubicBezTo>
                        <a:cubicBezTo>
                          <a:pt x="99" y="90"/>
                          <a:pt x="99" y="90"/>
                          <a:pt x="100" y="90"/>
                        </a:cubicBezTo>
                        <a:cubicBezTo>
                          <a:pt x="100" y="90"/>
                          <a:pt x="100" y="90"/>
                          <a:pt x="100" y="90"/>
                        </a:cubicBezTo>
                        <a:cubicBezTo>
                          <a:pt x="101" y="90"/>
                          <a:pt x="101" y="91"/>
                          <a:pt x="102" y="91"/>
                        </a:cubicBezTo>
                        <a:cubicBezTo>
                          <a:pt x="102" y="91"/>
                          <a:pt x="102" y="91"/>
                          <a:pt x="102" y="91"/>
                        </a:cubicBezTo>
                        <a:cubicBezTo>
                          <a:pt x="103" y="92"/>
                          <a:pt x="103" y="92"/>
                          <a:pt x="104" y="93"/>
                        </a:cubicBezTo>
                        <a:cubicBezTo>
                          <a:pt x="104" y="93"/>
                          <a:pt x="104" y="93"/>
                          <a:pt x="104" y="93"/>
                        </a:cubicBezTo>
                        <a:cubicBezTo>
                          <a:pt x="104" y="93"/>
                          <a:pt x="105" y="92"/>
                          <a:pt x="105" y="92"/>
                        </a:cubicBezTo>
                        <a:cubicBezTo>
                          <a:pt x="105" y="92"/>
                          <a:pt x="105" y="92"/>
                          <a:pt x="105" y="92"/>
                        </a:cubicBezTo>
                        <a:cubicBezTo>
                          <a:pt x="104" y="91"/>
                          <a:pt x="104" y="91"/>
                          <a:pt x="103" y="90"/>
                        </a:cubicBezTo>
                        <a:cubicBezTo>
                          <a:pt x="103" y="90"/>
                          <a:pt x="103" y="90"/>
                          <a:pt x="103" y="90"/>
                        </a:cubicBezTo>
                        <a:cubicBezTo>
                          <a:pt x="102" y="89"/>
                          <a:pt x="102" y="88"/>
                          <a:pt x="101" y="88"/>
                        </a:cubicBezTo>
                        <a:cubicBezTo>
                          <a:pt x="101" y="88"/>
                          <a:pt x="101" y="88"/>
                          <a:pt x="101" y="87"/>
                        </a:cubicBezTo>
                        <a:cubicBezTo>
                          <a:pt x="101" y="87"/>
                          <a:pt x="101" y="86"/>
                          <a:pt x="100" y="86"/>
                        </a:cubicBezTo>
                        <a:cubicBezTo>
                          <a:pt x="100" y="86"/>
                          <a:pt x="100" y="86"/>
                          <a:pt x="100" y="85"/>
                        </a:cubicBezTo>
                        <a:cubicBezTo>
                          <a:pt x="100" y="85"/>
                          <a:pt x="100" y="84"/>
                          <a:pt x="100" y="84"/>
                        </a:cubicBezTo>
                        <a:cubicBezTo>
                          <a:pt x="100" y="83"/>
                          <a:pt x="100" y="82"/>
                          <a:pt x="98" y="80"/>
                        </a:cubicBezTo>
                        <a:cubicBezTo>
                          <a:pt x="97" y="79"/>
                          <a:pt x="96" y="78"/>
                          <a:pt x="96" y="77"/>
                        </a:cubicBezTo>
                        <a:cubicBezTo>
                          <a:pt x="96" y="75"/>
                          <a:pt x="96" y="74"/>
                          <a:pt x="97" y="72"/>
                        </a:cubicBezTo>
                        <a:cubicBezTo>
                          <a:pt x="97" y="72"/>
                          <a:pt x="98" y="71"/>
                          <a:pt x="98" y="70"/>
                        </a:cubicBezTo>
                        <a:cubicBezTo>
                          <a:pt x="97" y="69"/>
                          <a:pt x="96" y="68"/>
                          <a:pt x="96" y="67"/>
                        </a:cubicBezTo>
                        <a:cubicBezTo>
                          <a:pt x="95" y="65"/>
                          <a:pt x="94" y="64"/>
                          <a:pt x="93" y="64"/>
                        </a:cubicBezTo>
                        <a:cubicBezTo>
                          <a:pt x="93" y="64"/>
                          <a:pt x="93" y="64"/>
                          <a:pt x="92" y="64"/>
                        </a:cubicBezTo>
                        <a:cubicBezTo>
                          <a:pt x="91" y="63"/>
                          <a:pt x="89" y="63"/>
                          <a:pt x="87" y="62"/>
                        </a:cubicBezTo>
                        <a:cubicBezTo>
                          <a:pt x="86" y="61"/>
                          <a:pt x="86" y="61"/>
                          <a:pt x="86" y="61"/>
                        </a:cubicBezTo>
                        <a:cubicBezTo>
                          <a:pt x="85" y="61"/>
                          <a:pt x="85" y="61"/>
                          <a:pt x="85" y="61"/>
                        </a:cubicBezTo>
                        <a:cubicBezTo>
                          <a:pt x="85" y="61"/>
                          <a:pt x="85" y="61"/>
                          <a:pt x="85" y="61"/>
                        </a:cubicBezTo>
                        <a:cubicBezTo>
                          <a:pt x="84" y="60"/>
                          <a:pt x="83" y="60"/>
                          <a:pt x="83" y="59"/>
                        </a:cubicBezTo>
                        <a:cubicBezTo>
                          <a:pt x="82" y="59"/>
                          <a:pt x="82" y="59"/>
                          <a:pt x="82" y="58"/>
                        </a:cubicBezTo>
                        <a:cubicBezTo>
                          <a:pt x="82" y="58"/>
                          <a:pt x="81" y="58"/>
                          <a:pt x="81" y="58"/>
                        </a:cubicBezTo>
                        <a:cubicBezTo>
                          <a:pt x="81" y="57"/>
                          <a:pt x="80" y="57"/>
                          <a:pt x="80" y="57"/>
                        </a:cubicBezTo>
                        <a:cubicBezTo>
                          <a:pt x="80" y="56"/>
                          <a:pt x="80" y="56"/>
                          <a:pt x="80" y="55"/>
                        </a:cubicBezTo>
                        <a:cubicBezTo>
                          <a:pt x="79" y="55"/>
                          <a:pt x="79" y="55"/>
                          <a:pt x="79" y="55"/>
                        </a:cubicBezTo>
                        <a:cubicBezTo>
                          <a:pt x="79" y="54"/>
                          <a:pt x="79" y="54"/>
                          <a:pt x="79" y="53"/>
                        </a:cubicBezTo>
                        <a:cubicBezTo>
                          <a:pt x="79" y="52"/>
                          <a:pt x="78" y="51"/>
                          <a:pt x="75" y="49"/>
                        </a:cubicBezTo>
                        <a:cubicBezTo>
                          <a:pt x="73" y="48"/>
                          <a:pt x="72" y="43"/>
                          <a:pt x="72" y="41"/>
                        </a:cubicBezTo>
                        <a:cubicBezTo>
                          <a:pt x="71" y="38"/>
                          <a:pt x="72" y="36"/>
                          <a:pt x="74" y="36"/>
                        </a:cubicBezTo>
                        <a:cubicBezTo>
                          <a:pt x="74" y="35"/>
                          <a:pt x="74" y="33"/>
                          <a:pt x="75" y="32"/>
                        </a:cubicBezTo>
                        <a:cubicBezTo>
                          <a:pt x="75" y="30"/>
                          <a:pt x="76" y="27"/>
                          <a:pt x="78" y="26"/>
                        </a:cubicBezTo>
                        <a:cubicBezTo>
                          <a:pt x="78" y="26"/>
                          <a:pt x="78" y="26"/>
                          <a:pt x="78" y="25"/>
                        </a:cubicBezTo>
                        <a:cubicBezTo>
                          <a:pt x="78" y="24"/>
                          <a:pt x="78" y="23"/>
                          <a:pt x="78" y="21"/>
                        </a:cubicBezTo>
                        <a:cubicBezTo>
                          <a:pt x="79" y="21"/>
                          <a:pt x="78" y="21"/>
                          <a:pt x="78" y="21"/>
                        </a:cubicBezTo>
                        <a:cubicBezTo>
                          <a:pt x="78" y="20"/>
                          <a:pt x="77" y="20"/>
                          <a:pt x="76" y="20"/>
                        </a:cubicBezTo>
                        <a:cubicBezTo>
                          <a:pt x="72" y="20"/>
                          <a:pt x="68" y="15"/>
                          <a:pt x="68" y="11"/>
                        </a:cubicBezTo>
                        <a:cubicBezTo>
                          <a:pt x="68" y="10"/>
                          <a:pt x="66" y="8"/>
                          <a:pt x="65" y="6"/>
                        </a:cubicBezTo>
                        <a:cubicBezTo>
                          <a:pt x="65" y="6"/>
                          <a:pt x="65" y="6"/>
                          <a:pt x="65" y="6"/>
                        </a:cubicBezTo>
                        <a:cubicBezTo>
                          <a:pt x="65" y="6"/>
                          <a:pt x="65" y="6"/>
                          <a:pt x="65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8" name="Freeform 1174"/>
                  <p:cNvSpPr>
                    <a:spLocks/>
                  </p:cNvSpPr>
                  <p:nvPr/>
                </p:nvSpPr>
                <p:spPr bwMode="auto">
                  <a:xfrm>
                    <a:off x="3212" y="2557"/>
                    <a:ext cx="15" cy="15"/>
                  </a:xfrm>
                  <a:custGeom>
                    <a:avLst/>
                    <a:gdLst>
                      <a:gd name="T0" fmla="*/ 4 w 16"/>
                      <a:gd name="T1" fmla="*/ 11 h 16"/>
                      <a:gd name="T2" fmla="*/ 5 w 16"/>
                      <a:gd name="T3" fmla="*/ 11 h 16"/>
                      <a:gd name="T4" fmla="*/ 5 w 16"/>
                      <a:gd name="T5" fmla="*/ 11 h 16"/>
                      <a:gd name="T6" fmla="*/ 11 w 16"/>
                      <a:gd name="T7" fmla="*/ 16 h 16"/>
                      <a:gd name="T8" fmla="*/ 16 w 16"/>
                      <a:gd name="T9" fmla="*/ 16 h 16"/>
                      <a:gd name="T10" fmla="*/ 15 w 16"/>
                      <a:gd name="T11" fmla="*/ 14 h 16"/>
                      <a:gd name="T12" fmla="*/ 12 w 16"/>
                      <a:gd name="T13" fmla="*/ 4 h 16"/>
                      <a:gd name="T14" fmla="*/ 12 w 16"/>
                      <a:gd name="T15" fmla="*/ 3 h 16"/>
                      <a:gd name="T16" fmla="*/ 12 w 16"/>
                      <a:gd name="T17" fmla="*/ 3 h 16"/>
                      <a:gd name="T18" fmla="*/ 11 w 16"/>
                      <a:gd name="T19" fmla="*/ 2 h 16"/>
                      <a:gd name="T20" fmla="*/ 10 w 16"/>
                      <a:gd name="T21" fmla="*/ 1 h 16"/>
                      <a:gd name="T22" fmla="*/ 10 w 16"/>
                      <a:gd name="T23" fmla="*/ 1 h 16"/>
                      <a:gd name="T24" fmla="*/ 9 w 16"/>
                      <a:gd name="T25" fmla="*/ 1 h 16"/>
                      <a:gd name="T26" fmla="*/ 8 w 16"/>
                      <a:gd name="T27" fmla="*/ 0 h 16"/>
                      <a:gd name="T28" fmla="*/ 7 w 16"/>
                      <a:gd name="T29" fmla="*/ 0 h 16"/>
                      <a:gd name="T30" fmla="*/ 5 w 16"/>
                      <a:gd name="T31" fmla="*/ 2 h 16"/>
                      <a:gd name="T32" fmla="*/ 3 w 16"/>
                      <a:gd name="T33" fmla="*/ 4 h 16"/>
                      <a:gd name="T34" fmla="*/ 3 w 16"/>
                      <a:gd name="T35" fmla="*/ 4 h 16"/>
                      <a:gd name="T36" fmla="*/ 3 w 16"/>
                      <a:gd name="T37" fmla="*/ 4 h 16"/>
                      <a:gd name="T38" fmla="*/ 3 w 16"/>
                      <a:gd name="T39" fmla="*/ 4 h 16"/>
                      <a:gd name="T40" fmla="*/ 3 w 16"/>
                      <a:gd name="T41" fmla="*/ 5 h 16"/>
                      <a:gd name="T42" fmla="*/ 3 w 16"/>
                      <a:gd name="T43" fmla="*/ 5 h 16"/>
                      <a:gd name="T44" fmla="*/ 3 w 16"/>
                      <a:gd name="T45" fmla="*/ 5 h 16"/>
                      <a:gd name="T46" fmla="*/ 2 w 16"/>
                      <a:gd name="T47" fmla="*/ 6 h 16"/>
                      <a:gd name="T48" fmla="*/ 2 w 16"/>
                      <a:gd name="T49" fmla="*/ 6 h 16"/>
                      <a:gd name="T50" fmla="*/ 2 w 16"/>
                      <a:gd name="T51" fmla="*/ 7 h 16"/>
                      <a:gd name="T52" fmla="*/ 1 w 16"/>
                      <a:gd name="T53" fmla="*/ 8 h 16"/>
                      <a:gd name="T54" fmla="*/ 1 w 16"/>
                      <a:gd name="T55" fmla="*/ 9 h 16"/>
                      <a:gd name="T56" fmla="*/ 0 w 16"/>
                      <a:gd name="T57" fmla="*/ 10 h 16"/>
                      <a:gd name="T58" fmla="*/ 0 w 16"/>
                      <a:gd name="T59" fmla="*/ 11 h 16"/>
                      <a:gd name="T60" fmla="*/ 0 w 16"/>
                      <a:gd name="T61" fmla="*/ 11 h 16"/>
                      <a:gd name="T62" fmla="*/ 4 w 16"/>
                      <a:gd name="T63" fmla="*/ 11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6" h="16">
                        <a:moveTo>
                          <a:pt x="4" y="11"/>
                        </a:move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6" y="16"/>
                          <a:pt x="16" y="16"/>
                          <a:pt x="16" y="16"/>
                        </a:cubicBezTo>
                        <a:cubicBezTo>
                          <a:pt x="16" y="16"/>
                          <a:pt x="15" y="15"/>
                          <a:pt x="15" y="14"/>
                        </a:cubicBezTo>
                        <a:cubicBezTo>
                          <a:pt x="13" y="9"/>
                          <a:pt x="12" y="6"/>
                          <a:pt x="12" y="4"/>
                        </a:cubicBezTo>
                        <a:cubicBezTo>
                          <a:pt x="12" y="4"/>
                          <a:pt x="12" y="3"/>
                          <a:pt x="12" y="3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1" y="2"/>
                          <a:pt x="10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7" y="0"/>
                        </a:cubicBezTo>
                        <a:cubicBezTo>
                          <a:pt x="6" y="1"/>
                          <a:pt x="5" y="1"/>
                          <a:pt x="5" y="2"/>
                        </a:cubicBezTo>
                        <a:cubicBezTo>
                          <a:pt x="4" y="3"/>
                          <a:pt x="4" y="3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7"/>
                          <a:pt x="2" y="8"/>
                          <a:pt x="1" y="8"/>
                        </a:cubicBezTo>
                        <a:cubicBezTo>
                          <a:pt x="1" y="8"/>
                          <a:pt x="1" y="8"/>
                          <a:pt x="1" y="9"/>
                        </a:cubicBezTo>
                        <a:cubicBezTo>
                          <a:pt x="1" y="9"/>
                          <a:pt x="1" y="10"/>
                          <a:pt x="0" y="10"/>
                        </a:cubicBezTo>
                        <a:cubicBezTo>
                          <a:pt x="0" y="10"/>
                          <a:pt x="0" y="10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2" y="11"/>
                          <a:pt x="4" y="11"/>
                          <a:pt x="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99" name="Freeform 1175"/>
                  <p:cNvSpPr>
                    <a:spLocks/>
                  </p:cNvSpPr>
                  <p:nvPr/>
                </p:nvSpPr>
                <p:spPr bwMode="auto">
                  <a:xfrm>
                    <a:off x="3315" y="2363"/>
                    <a:ext cx="182" cy="106"/>
                  </a:xfrm>
                  <a:custGeom>
                    <a:avLst/>
                    <a:gdLst>
                      <a:gd name="T0" fmla="*/ 3 w 191"/>
                      <a:gd name="T1" fmla="*/ 54 h 110"/>
                      <a:gd name="T2" fmla="*/ 8 w 191"/>
                      <a:gd name="T3" fmla="*/ 54 h 110"/>
                      <a:gd name="T4" fmla="*/ 8 w 191"/>
                      <a:gd name="T5" fmla="*/ 51 h 110"/>
                      <a:gd name="T6" fmla="*/ 22 w 191"/>
                      <a:gd name="T7" fmla="*/ 39 h 110"/>
                      <a:gd name="T8" fmla="*/ 36 w 191"/>
                      <a:gd name="T9" fmla="*/ 39 h 110"/>
                      <a:gd name="T10" fmla="*/ 49 w 191"/>
                      <a:gd name="T11" fmla="*/ 55 h 110"/>
                      <a:gd name="T12" fmla="*/ 69 w 191"/>
                      <a:gd name="T13" fmla="*/ 60 h 110"/>
                      <a:gd name="T14" fmla="*/ 75 w 191"/>
                      <a:gd name="T15" fmla="*/ 73 h 110"/>
                      <a:gd name="T16" fmla="*/ 99 w 191"/>
                      <a:gd name="T17" fmla="*/ 88 h 110"/>
                      <a:gd name="T18" fmla="*/ 110 w 191"/>
                      <a:gd name="T19" fmla="*/ 96 h 110"/>
                      <a:gd name="T20" fmla="*/ 122 w 191"/>
                      <a:gd name="T21" fmla="*/ 106 h 110"/>
                      <a:gd name="T22" fmla="*/ 131 w 191"/>
                      <a:gd name="T23" fmla="*/ 110 h 110"/>
                      <a:gd name="T24" fmla="*/ 134 w 191"/>
                      <a:gd name="T25" fmla="*/ 110 h 110"/>
                      <a:gd name="T26" fmla="*/ 134 w 191"/>
                      <a:gd name="T27" fmla="*/ 106 h 110"/>
                      <a:gd name="T28" fmla="*/ 137 w 191"/>
                      <a:gd name="T29" fmla="*/ 103 h 110"/>
                      <a:gd name="T30" fmla="*/ 137 w 191"/>
                      <a:gd name="T31" fmla="*/ 92 h 110"/>
                      <a:gd name="T32" fmla="*/ 138 w 191"/>
                      <a:gd name="T33" fmla="*/ 78 h 110"/>
                      <a:gd name="T34" fmla="*/ 146 w 191"/>
                      <a:gd name="T35" fmla="*/ 71 h 110"/>
                      <a:gd name="T36" fmla="*/ 159 w 191"/>
                      <a:gd name="T37" fmla="*/ 63 h 110"/>
                      <a:gd name="T38" fmla="*/ 170 w 191"/>
                      <a:gd name="T39" fmla="*/ 63 h 110"/>
                      <a:gd name="T40" fmla="*/ 170 w 191"/>
                      <a:gd name="T41" fmla="*/ 63 h 110"/>
                      <a:gd name="T42" fmla="*/ 170 w 191"/>
                      <a:gd name="T43" fmla="*/ 65 h 110"/>
                      <a:gd name="T44" fmla="*/ 169 w 191"/>
                      <a:gd name="T45" fmla="*/ 66 h 110"/>
                      <a:gd name="T46" fmla="*/ 167 w 191"/>
                      <a:gd name="T47" fmla="*/ 70 h 110"/>
                      <a:gd name="T48" fmla="*/ 170 w 191"/>
                      <a:gd name="T49" fmla="*/ 70 h 110"/>
                      <a:gd name="T50" fmla="*/ 172 w 191"/>
                      <a:gd name="T51" fmla="*/ 70 h 110"/>
                      <a:gd name="T52" fmla="*/ 175 w 191"/>
                      <a:gd name="T53" fmla="*/ 69 h 110"/>
                      <a:gd name="T54" fmla="*/ 181 w 191"/>
                      <a:gd name="T55" fmla="*/ 68 h 110"/>
                      <a:gd name="T56" fmla="*/ 191 w 191"/>
                      <a:gd name="T57" fmla="*/ 64 h 110"/>
                      <a:gd name="T58" fmla="*/ 166 w 191"/>
                      <a:gd name="T59" fmla="*/ 57 h 110"/>
                      <a:gd name="T60" fmla="*/ 164 w 191"/>
                      <a:gd name="T61" fmla="*/ 55 h 110"/>
                      <a:gd name="T62" fmla="*/ 162 w 191"/>
                      <a:gd name="T63" fmla="*/ 54 h 110"/>
                      <a:gd name="T64" fmla="*/ 160 w 191"/>
                      <a:gd name="T65" fmla="*/ 54 h 110"/>
                      <a:gd name="T66" fmla="*/ 142 w 191"/>
                      <a:gd name="T67" fmla="*/ 67 h 110"/>
                      <a:gd name="T68" fmla="*/ 127 w 191"/>
                      <a:gd name="T69" fmla="*/ 59 h 110"/>
                      <a:gd name="T70" fmla="*/ 113 w 191"/>
                      <a:gd name="T71" fmla="*/ 44 h 110"/>
                      <a:gd name="T72" fmla="*/ 106 w 191"/>
                      <a:gd name="T73" fmla="*/ 31 h 110"/>
                      <a:gd name="T74" fmla="*/ 75 w 191"/>
                      <a:gd name="T75" fmla="*/ 28 h 110"/>
                      <a:gd name="T76" fmla="*/ 64 w 191"/>
                      <a:gd name="T77" fmla="*/ 26 h 110"/>
                      <a:gd name="T78" fmla="*/ 62 w 191"/>
                      <a:gd name="T79" fmla="*/ 24 h 110"/>
                      <a:gd name="T80" fmla="*/ 60 w 191"/>
                      <a:gd name="T81" fmla="*/ 21 h 110"/>
                      <a:gd name="T82" fmla="*/ 57 w 191"/>
                      <a:gd name="T83" fmla="*/ 19 h 110"/>
                      <a:gd name="T84" fmla="*/ 54 w 191"/>
                      <a:gd name="T85" fmla="*/ 15 h 110"/>
                      <a:gd name="T86" fmla="*/ 34 w 191"/>
                      <a:gd name="T87" fmla="*/ 14 h 110"/>
                      <a:gd name="T88" fmla="*/ 34 w 191"/>
                      <a:gd name="T89" fmla="*/ 7 h 110"/>
                      <a:gd name="T90" fmla="*/ 27 w 191"/>
                      <a:gd name="T91" fmla="*/ 15 h 110"/>
                      <a:gd name="T92" fmla="*/ 0 w 191"/>
                      <a:gd name="T93" fmla="*/ 53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91" h="110">
                        <a:moveTo>
                          <a:pt x="0" y="53"/>
                        </a:moveTo>
                        <a:cubicBezTo>
                          <a:pt x="1" y="54"/>
                          <a:pt x="2" y="54"/>
                          <a:pt x="3" y="54"/>
                        </a:cubicBezTo>
                        <a:cubicBezTo>
                          <a:pt x="3" y="54"/>
                          <a:pt x="3" y="54"/>
                          <a:pt x="3" y="54"/>
                        </a:cubicBezTo>
                        <a:cubicBezTo>
                          <a:pt x="4" y="54"/>
                          <a:pt x="5" y="55"/>
                          <a:pt x="6" y="55"/>
                        </a:cubicBezTo>
                        <a:cubicBezTo>
                          <a:pt x="7" y="55"/>
                          <a:pt x="7" y="55"/>
                          <a:pt x="7" y="55"/>
                        </a:cubicBezTo>
                        <a:cubicBezTo>
                          <a:pt x="7" y="55"/>
                          <a:pt x="8" y="55"/>
                          <a:pt x="8" y="54"/>
                        </a:cubicBezTo>
                        <a:cubicBezTo>
                          <a:pt x="8" y="54"/>
                          <a:pt x="8" y="53"/>
                          <a:pt x="8" y="52"/>
                        </a:cubicBezTo>
                        <a:cubicBezTo>
                          <a:pt x="8" y="52"/>
                          <a:pt x="8" y="52"/>
                          <a:pt x="8" y="52"/>
                        </a:cubicBezTo>
                        <a:cubicBezTo>
                          <a:pt x="8" y="51"/>
                          <a:pt x="8" y="51"/>
                          <a:pt x="8" y="51"/>
                        </a:cubicBezTo>
                        <a:cubicBezTo>
                          <a:pt x="8" y="48"/>
                          <a:pt x="14" y="43"/>
                          <a:pt x="18" y="43"/>
                        </a:cubicBezTo>
                        <a:cubicBezTo>
                          <a:pt x="19" y="43"/>
                          <a:pt x="19" y="43"/>
                          <a:pt x="19" y="42"/>
                        </a:cubicBezTo>
                        <a:cubicBezTo>
                          <a:pt x="20" y="41"/>
                          <a:pt x="20" y="39"/>
                          <a:pt x="22" y="39"/>
                        </a:cubicBezTo>
                        <a:cubicBezTo>
                          <a:pt x="23" y="39"/>
                          <a:pt x="25" y="38"/>
                          <a:pt x="25" y="38"/>
                        </a:cubicBezTo>
                        <a:cubicBezTo>
                          <a:pt x="25" y="37"/>
                          <a:pt x="26" y="36"/>
                          <a:pt x="28" y="36"/>
                        </a:cubicBezTo>
                        <a:cubicBezTo>
                          <a:pt x="31" y="36"/>
                          <a:pt x="35" y="38"/>
                          <a:pt x="36" y="39"/>
                        </a:cubicBezTo>
                        <a:cubicBezTo>
                          <a:pt x="37" y="40"/>
                          <a:pt x="40" y="41"/>
                          <a:pt x="43" y="41"/>
                        </a:cubicBezTo>
                        <a:cubicBezTo>
                          <a:pt x="44" y="42"/>
                          <a:pt x="44" y="42"/>
                          <a:pt x="44" y="42"/>
                        </a:cubicBezTo>
                        <a:cubicBezTo>
                          <a:pt x="48" y="43"/>
                          <a:pt x="49" y="52"/>
                          <a:pt x="49" y="55"/>
                        </a:cubicBezTo>
                        <a:cubicBezTo>
                          <a:pt x="51" y="55"/>
                          <a:pt x="57" y="55"/>
                          <a:pt x="60" y="55"/>
                        </a:cubicBezTo>
                        <a:cubicBezTo>
                          <a:pt x="62" y="55"/>
                          <a:pt x="64" y="56"/>
                          <a:pt x="64" y="56"/>
                        </a:cubicBezTo>
                        <a:cubicBezTo>
                          <a:pt x="67" y="56"/>
                          <a:pt x="68" y="58"/>
                          <a:pt x="69" y="60"/>
                        </a:cubicBezTo>
                        <a:cubicBezTo>
                          <a:pt x="69" y="61"/>
                          <a:pt x="70" y="63"/>
                          <a:pt x="70" y="64"/>
                        </a:cubicBezTo>
                        <a:cubicBezTo>
                          <a:pt x="71" y="64"/>
                          <a:pt x="71" y="65"/>
                          <a:pt x="72" y="66"/>
                        </a:cubicBezTo>
                        <a:cubicBezTo>
                          <a:pt x="74" y="69"/>
                          <a:pt x="75" y="71"/>
                          <a:pt x="75" y="73"/>
                        </a:cubicBezTo>
                        <a:cubicBezTo>
                          <a:pt x="76" y="74"/>
                          <a:pt x="78" y="75"/>
                          <a:pt x="80" y="76"/>
                        </a:cubicBezTo>
                        <a:cubicBezTo>
                          <a:pt x="83" y="78"/>
                          <a:pt x="85" y="80"/>
                          <a:pt x="87" y="81"/>
                        </a:cubicBezTo>
                        <a:cubicBezTo>
                          <a:pt x="88" y="84"/>
                          <a:pt x="93" y="86"/>
                          <a:pt x="99" y="88"/>
                        </a:cubicBezTo>
                        <a:cubicBezTo>
                          <a:pt x="101" y="89"/>
                          <a:pt x="104" y="91"/>
                          <a:pt x="106" y="93"/>
                        </a:cubicBezTo>
                        <a:cubicBezTo>
                          <a:pt x="107" y="94"/>
                          <a:pt x="109" y="96"/>
                          <a:pt x="110" y="96"/>
                        </a:cubicBezTo>
                        <a:cubicBezTo>
                          <a:pt x="110" y="96"/>
                          <a:pt x="110" y="96"/>
                          <a:pt x="110" y="96"/>
                        </a:cubicBezTo>
                        <a:cubicBezTo>
                          <a:pt x="113" y="96"/>
                          <a:pt x="119" y="99"/>
                          <a:pt x="121" y="99"/>
                        </a:cubicBezTo>
                        <a:cubicBezTo>
                          <a:pt x="122" y="100"/>
                          <a:pt x="122" y="100"/>
                          <a:pt x="122" y="100"/>
                        </a:cubicBezTo>
                        <a:cubicBezTo>
                          <a:pt x="122" y="106"/>
                          <a:pt x="122" y="106"/>
                          <a:pt x="122" y="106"/>
                        </a:cubicBezTo>
                        <a:cubicBezTo>
                          <a:pt x="123" y="106"/>
                          <a:pt x="123" y="106"/>
                          <a:pt x="123" y="106"/>
                        </a:cubicBezTo>
                        <a:cubicBezTo>
                          <a:pt x="125" y="106"/>
                          <a:pt x="127" y="107"/>
                          <a:pt x="128" y="108"/>
                        </a:cubicBezTo>
                        <a:cubicBezTo>
                          <a:pt x="129" y="109"/>
                          <a:pt x="130" y="110"/>
                          <a:pt x="131" y="110"/>
                        </a:cubicBezTo>
                        <a:cubicBezTo>
                          <a:pt x="131" y="110"/>
                          <a:pt x="132" y="110"/>
                          <a:pt x="132" y="110"/>
                        </a:cubicBezTo>
                        <a:cubicBezTo>
                          <a:pt x="132" y="110"/>
                          <a:pt x="133" y="110"/>
                          <a:pt x="133" y="110"/>
                        </a:cubicBezTo>
                        <a:cubicBezTo>
                          <a:pt x="133" y="110"/>
                          <a:pt x="133" y="110"/>
                          <a:pt x="134" y="110"/>
                        </a:cubicBezTo>
                        <a:cubicBezTo>
                          <a:pt x="134" y="110"/>
                          <a:pt x="134" y="110"/>
                          <a:pt x="134" y="110"/>
                        </a:cubicBezTo>
                        <a:cubicBezTo>
                          <a:pt x="134" y="109"/>
                          <a:pt x="134" y="109"/>
                          <a:pt x="134" y="109"/>
                        </a:cubicBezTo>
                        <a:cubicBezTo>
                          <a:pt x="134" y="108"/>
                          <a:pt x="134" y="107"/>
                          <a:pt x="134" y="106"/>
                        </a:cubicBezTo>
                        <a:cubicBezTo>
                          <a:pt x="135" y="106"/>
                          <a:pt x="135" y="106"/>
                          <a:pt x="135" y="105"/>
                        </a:cubicBezTo>
                        <a:cubicBezTo>
                          <a:pt x="135" y="105"/>
                          <a:pt x="136" y="104"/>
                          <a:pt x="136" y="103"/>
                        </a:cubicBezTo>
                        <a:cubicBezTo>
                          <a:pt x="136" y="103"/>
                          <a:pt x="136" y="103"/>
                          <a:pt x="137" y="103"/>
                        </a:cubicBezTo>
                        <a:cubicBezTo>
                          <a:pt x="137" y="102"/>
                          <a:pt x="138" y="101"/>
                          <a:pt x="139" y="100"/>
                        </a:cubicBezTo>
                        <a:cubicBezTo>
                          <a:pt x="139" y="100"/>
                          <a:pt x="139" y="100"/>
                          <a:pt x="138" y="98"/>
                        </a:cubicBezTo>
                        <a:cubicBezTo>
                          <a:pt x="137" y="96"/>
                          <a:pt x="136" y="94"/>
                          <a:pt x="137" y="92"/>
                        </a:cubicBezTo>
                        <a:cubicBezTo>
                          <a:pt x="137" y="91"/>
                          <a:pt x="135" y="90"/>
                          <a:pt x="134" y="89"/>
                        </a:cubicBezTo>
                        <a:cubicBezTo>
                          <a:pt x="132" y="87"/>
                          <a:pt x="129" y="86"/>
                          <a:pt x="130" y="83"/>
                        </a:cubicBezTo>
                        <a:cubicBezTo>
                          <a:pt x="131" y="80"/>
                          <a:pt x="134" y="79"/>
                          <a:pt x="138" y="78"/>
                        </a:cubicBezTo>
                        <a:cubicBezTo>
                          <a:pt x="139" y="78"/>
                          <a:pt x="141" y="78"/>
                          <a:pt x="142" y="77"/>
                        </a:cubicBezTo>
                        <a:cubicBezTo>
                          <a:pt x="142" y="77"/>
                          <a:pt x="142" y="77"/>
                          <a:pt x="142" y="75"/>
                        </a:cubicBezTo>
                        <a:cubicBezTo>
                          <a:pt x="142" y="74"/>
                          <a:pt x="143" y="71"/>
                          <a:pt x="146" y="71"/>
                        </a:cubicBezTo>
                        <a:cubicBezTo>
                          <a:pt x="147" y="71"/>
                          <a:pt x="148" y="70"/>
                          <a:pt x="150" y="66"/>
                        </a:cubicBezTo>
                        <a:cubicBezTo>
                          <a:pt x="150" y="64"/>
                          <a:pt x="152" y="63"/>
                          <a:pt x="156" y="64"/>
                        </a:cubicBezTo>
                        <a:cubicBezTo>
                          <a:pt x="157" y="64"/>
                          <a:pt x="158" y="64"/>
                          <a:pt x="159" y="63"/>
                        </a:cubicBezTo>
                        <a:cubicBezTo>
                          <a:pt x="161" y="62"/>
                          <a:pt x="164" y="60"/>
                          <a:pt x="166" y="60"/>
                        </a:cubicBezTo>
                        <a:cubicBezTo>
                          <a:pt x="168" y="60"/>
                          <a:pt x="169" y="62"/>
                          <a:pt x="169" y="62"/>
                        </a:cubicBezTo>
                        <a:cubicBezTo>
                          <a:pt x="170" y="62"/>
                          <a:pt x="170" y="62"/>
                          <a:pt x="170" y="63"/>
                        </a:cubicBezTo>
                        <a:cubicBezTo>
                          <a:pt x="170" y="63"/>
                          <a:pt x="170" y="63"/>
                          <a:pt x="170" y="63"/>
                        </a:cubicBezTo>
                        <a:cubicBezTo>
                          <a:pt x="170" y="63"/>
                          <a:pt x="170" y="63"/>
                          <a:pt x="170" y="63"/>
                        </a:cubicBezTo>
                        <a:cubicBezTo>
                          <a:pt x="170" y="63"/>
                          <a:pt x="170" y="63"/>
                          <a:pt x="170" y="63"/>
                        </a:cubicBezTo>
                        <a:cubicBezTo>
                          <a:pt x="170" y="63"/>
                          <a:pt x="170" y="64"/>
                          <a:pt x="170" y="64"/>
                        </a:cubicBezTo>
                        <a:cubicBezTo>
                          <a:pt x="170" y="64"/>
                          <a:pt x="170" y="64"/>
                          <a:pt x="170" y="64"/>
                        </a:cubicBezTo>
                        <a:cubicBezTo>
                          <a:pt x="170" y="64"/>
                          <a:pt x="170" y="64"/>
                          <a:pt x="170" y="65"/>
                        </a:cubicBezTo>
                        <a:cubicBezTo>
                          <a:pt x="170" y="65"/>
                          <a:pt x="170" y="65"/>
                          <a:pt x="170" y="65"/>
                        </a:cubicBezTo>
                        <a:cubicBezTo>
                          <a:pt x="170" y="65"/>
                          <a:pt x="170" y="66"/>
                          <a:pt x="169" y="66"/>
                        </a:cubicBezTo>
                        <a:cubicBezTo>
                          <a:pt x="169" y="66"/>
                          <a:pt x="169" y="66"/>
                          <a:pt x="169" y="66"/>
                        </a:cubicBezTo>
                        <a:cubicBezTo>
                          <a:pt x="169" y="67"/>
                          <a:pt x="169" y="67"/>
                          <a:pt x="169" y="68"/>
                        </a:cubicBezTo>
                        <a:cubicBezTo>
                          <a:pt x="169" y="68"/>
                          <a:pt x="169" y="68"/>
                          <a:pt x="168" y="68"/>
                        </a:cubicBezTo>
                        <a:cubicBezTo>
                          <a:pt x="168" y="69"/>
                          <a:pt x="168" y="70"/>
                          <a:pt x="167" y="70"/>
                        </a:cubicBezTo>
                        <a:cubicBezTo>
                          <a:pt x="168" y="70"/>
                          <a:pt x="168" y="70"/>
                          <a:pt x="168" y="70"/>
                        </a:cubicBezTo>
                        <a:cubicBezTo>
                          <a:pt x="168" y="70"/>
                          <a:pt x="169" y="70"/>
                          <a:pt x="169" y="70"/>
                        </a:cubicBezTo>
                        <a:cubicBezTo>
                          <a:pt x="170" y="70"/>
                          <a:pt x="170" y="70"/>
                          <a:pt x="170" y="70"/>
                        </a:cubicBezTo>
                        <a:cubicBezTo>
                          <a:pt x="171" y="70"/>
                          <a:pt x="171" y="70"/>
                          <a:pt x="171" y="70"/>
                        </a:cubicBezTo>
                        <a:cubicBezTo>
                          <a:pt x="171" y="70"/>
                          <a:pt x="172" y="70"/>
                          <a:pt x="172" y="70"/>
                        </a:cubicBezTo>
                        <a:cubicBezTo>
                          <a:pt x="172" y="70"/>
                          <a:pt x="172" y="70"/>
                          <a:pt x="172" y="70"/>
                        </a:cubicBezTo>
                        <a:cubicBezTo>
                          <a:pt x="173" y="70"/>
                          <a:pt x="173" y="69"/>
                          <a:pt x="174" y="69"/>
                        </a:cubicBezTo>
                        <a:cubicBezTo>
                          <a:pt x="174" y="69"/>
                          <a:pt x="174" y="69"/>
                          <a:pt x="174" y="69"/>
                        </a:cubicBezTo>
                        <a:cubicBezTo>
                          <a:pt x="174" y="69"/>
                          <a:pt x="174" y="69"/>
                          <a:pt x="175" y="69"/>
                        </a:cubicBezTo>
                        <a:cubicBezTo>
                          <a:pt x="175" y="69"/>
                          <a:pt x="175" y="69"/>
                          <a:pt x="175" y="69"/>
                        </a:cubicBezTo>
                        <a:cubicBezTo>
                          <a:pt x="175" y="69"/>
                          <a:pt x="175" y="69"/>
                          <a:pt x="175" y="69"/>
                        </a:cubicBezTo>
                        <a:cubicBezTo>
                          <a:pt x="176" y="68"/>
                          <a:pt x="178" y="68"/>
                          <a:pt x="181" y="68"/>
                        </a:cubicBezTo>
                        <a:cubicBezTo>
                          <a:pt x="182" y="68"/>
                          <a:pt x="183" y="68"/>
                          <a:pt x="184" y="68"/>
                        </a:cubicBezTo>
                        <a:cubicBezTo>
                          <a:pt x="185" y="68"/>
                          <a:pt x="185" y="68"/>
                          <a:pt x="186" y="68"/>
                        </a:cubicBezTo>
                        <a:cubicBezTo>
                          <a:pt x="187" y="65"/>
                          <a:pt x="189" y="64"/>
                          <a:pt x="191" y="64"/>
                        </a:cubicBezTo>
                        <a:cubicBezTo>
                          <a:pt x="186" y="60"/>
                          <a:pt x="181" y="57"/>
                          <a:pt x="178" y="57"/>
                        </a:cubicBezTo>
                        <a:cubicBezTo>
                          <a:pt x="177" y="59"/>
                          <a:pt x="175" y="60"/>
                          <a:pt x="172" y="60"/>
                        </a:cubicBezTo>
                        <a:cubicBezTo>
                          <a:pt x="170" y="60"/>
                          <a:pt x="168" y="59"/>
                          <a:pt x="166" y="57"/>
                        </a:cubicBezTo>
                        <a:cubicBezTo>
                          <a:pt x="166" y="57"/>
                          <a:pt x="166" y="57"/>
                          <a:pt x="166" y="57"/>
                        </a:cubicBezTo>
                        <a:cubicBezTo>
                          <a:pt x="165" y="56"/>
                          <a:pt x="165" y="56"/>
                          <a:pt x="164" y="55"/>
                        </a:cubicBezTo>
                        <a:cubicBezTo>
                          <a:pt x="164" y="55"/>
                          <a:pt x="164" y="55"/>
                          <a:pt x="164" y="55"/>
                        </a:cubicBezTo>
                        <a:cubicBezTo>
                          <a:pt x="164" y="55"/>
                          <a:pt x="164" y="54"/>
                          <a:pt x="163" y="54"/>
                        </a:cubicBezTo>
                        <a:cubicBezTo>
                          <a:pt x="163" y="54"/>
                          <a:pt x="162" y="54"/>
                          <a:pt x="162" y="54"/>
                        </a:cubicBezTo>
                        <a:cubicBezTo>
                          <a:pt x="162" y="54"/>
                          <a:pt x="162" y="54"/>
                          <a:pt x="162" y="54"/>
                        </a:cubicBezTo>
                        <a:cubicBezTo>
                          <a:pt x="162" y="54"/>
                          <a:pt x="161" y="54"/>
                          <a:pt x="161" y="54"/>
                        </a:cubicBezTo>
                        <a:cubicBezTo>
                          <a:pt x="161" y="54"/>
                          <a:pt x="161" y="54"/>
                          <a:pt x="160" y="54"/>
                        </a:cubicBezTo>
                        <a:cubicBezTo>
                          <a:pt x="160" y="54"/>
                          <a:pt x="160" y="54"/>
                          <a:pt x="160" y="54"/>
                        </a:cubicBezTo>
                        <a:cubicBezTo>
                          <a:pt x="159" y="54"/>
                          <a:pt x="159" y="54"/>
                          <a:pt x="158" y="55"/>
                        </a:cubicBezTo>
                        <a:cubicBezTo>
                          <a:pt x="151" y="57"/>
                          <a:pt x="148" y="61"/>
                          <a:pt x="148" y="62"/>
                        </a:cubicBezTo>
                        <a:cubicBezTo>
                          <a:pt x="147" y="65"/>
                          <a:pt x="144" y="67"/>
                          <a:pt x="142" y="67"/>
                        </a:cubicBezTo>
                        <a:cubicBezTo>
                          <a:pt x="140" y="67"/>
                          <a:pt x="139" y="66"/>
                          <a:pt x="138" y="64"/>
                        </a:cubicBezTo>
                        <a:cubicBezTo>
                          <a:pt x="138" y="62"/>
                          <a:pt x="133" y="60"/>
                          <a:pt x="130" y="60"/>
                        </a:cubicBezTo>
                        <a:cubicBezTo>
                          <a:pt x="129" y="59"/>
                          <a:pt x="128" y="59"/>
                          <a:pt x="127" y="59"/>
                        </a:cubicBezTo>
                        <a:cubicBezTo>
                          <a:pt x="124" y="59"/>
                          <a:pt x="120" y="59"/>
                          <a:pt x="119" y="55"/>
                        </a:cubicBezTo>
                        <a:cubicBezTo>
                          <a:pt x="119" y="54"/>
                          <a:pt x="118" y="52"/>
                          <a:pt x="117" y="51"/>
                        </a:cubicBezTo>
                        <a:cubicBezTo>
                          <a:pt x="115" y="49"/>
                          <a:pt x="113" y="46"/>
                          <a:pt x="113" y="44"/>
                        </a:cubicBezTo>
                        <a:cubicBezTo>
                          <a:pt x="113" y="43"/>
                          <a:pt x="113" y="41"/>
                          <a:pt x="113" y="40"/>
                        </a:cubicBezTo>
                        <a:cubicBezTo>
                          <a:pt x="113" y="37"/>
                          <a:pt x="113" y="35"/>
                          <a:pt x="112" y="35"/>
                        </a:cubicBezTo>
                        <a:cubicBezTo>
                          <a:pt x="109" y="34"/>
                          <a:pt x="108" y="32"/>
                          <a:pt x="106" y="31"/>
                        </a:cubicBezTo>
                        <a:cubicBezTo>
                          <a:pt x="105" y="29"/>
                          <a:pt x="104" y="28"/>
                          <a:pt x="103" y="28"/>
                        </a:cubicBezTo>
                        <a:cubicBezTo>
                          <a:pt x="82" y="28"/>
                          <a:pt x="81" y="27"/>
                          <a:pt x="80" y="27"/>
                        </a:cubicBezTo>
                        <a:cubicBezTo>
                          <a:pt x="79" y="27"/>
                          <a:pt x="77" y="28"/>
                          <a:pt x="75" y="28"/>
                        </a:cubicBezTo>
                        <a:cubicBezTo>
                          <a:pt x="73" y="28"/>
                          <a:pt x="70" y="29"/>
                          <a:pt x="68" y="29"/>
                        </a:cubicBezTo>
                        <a:cubicBezTo>
                          <a:pt x="65" y="29"/>
                          <a:pt x="64" y="28"/>
                          <a:pt x="64" y="27"/>
                        </a:cubicBezTo>
                        <a:cubicBezTo>
                          <a:pt x="64" y="27"/>
                          <a:pt x="64" y="26"/>
                          <a:pt x="64" y="26"/>
                        </a:cubicBezTo>
                        <a:cubicBezTo>
                          <a:pt x="63" y="26"/>
                          <a:pt x="63" y="26"/>
                          <a:pt x="63" y="25"/>
                        </a:cubicBezTo>
                        <a:cubicBezTo>
                          <a:pt x="63" y="25"/>
                          <a:pt x="63" y="25"/>
                          <a:pt x="63" y="25"/>
                        </a:cubicBezTo>
                        <a:cubicBezTo>
                          <a:pt x="62" y="24"/>
                          <a:pt x="62" y="24"/>
                          <a:pt x="62" y="24"/>
                        </a:cubicBezTo>
                        <a:cubicBezTo>
                          <a:pt x="62" y="24"/>
                          <a:pt x="62" y="23"/>
                          <a:pt x="61" y="23"/>
                        </a:cubicBezTo>
                        <a:cubicBezTo>
                          <a:pt x="61" y="23"/>
                          <a:pt x="61" y="23"/>
                          <a:pt x="61" y="22"/>
                        </a:cubicBezTo>
                        <a:cubicBezTo>
                          <a:pt x="60" y="22"/>
                          <a:pt x="60" y="22"/>
                          <a:pt x="60" y="21"/>
                        </a:cubicBezTo>
                        <a:cubicBezTo>
                          <a:pt x="59" y="21"/>
                          <a:pt x="59" y="21"/>
                          <a:pt x="59" y="20"/>
                        </a:cubicBezTo>
                        <a:cubicBezTo>
                          <a:pt x="59" y="20"/>
                          <a:pt x="58" y="20"/>
                          <a:pt x="58" y="19"/>
                        </a:cubicBezTo>
                        <a:cubicBezTo>
                          <a:pt x="58" y="19"/>
                          <a:pt x="57" y="19"/>
                          <a:pt x="57" y="19"/>
                        </a:cubicBezTo>
                        <a:cubicBezTo>
                          <a:pt x="57" y="18"/>
                          <a:pt x="56" y="18"/>
                          <a:pt x="56" y="17"/>
                        </a:cubicBezTo>
                        <a:cubicBezTo>
                          <a:pt x="55" y="17"/>
                          <a:pt x="55" y="17"/>
                          <a:pt x="55" y="17"/>
                        </a:cubicBezTo>
                        <a:cubicBezTo>
                          <a:pt x="55" y="16"/>
                          <a:pt x="54" y="16"/>
                          <a:pt x="54" y="15"/>
                        </a:cubicBezTo>
                        <a:cubicBezTo>
                          <a:pt x="53" y="16"/>
                          <a:pt x="52" y="17"/>
                          <a:pt x="51" y="18"/>
                        </a:cubicBezTo>
                        <a:cubicBezTo>
                          <a:pt x="44" y="23"/>
                          <a:pt x="37" y="24"/>
                          <a:pt x="34" y="20"/>
                        </a:cubicBezTo>
                        <a:cubicBezTo>
                          <a:pt x="33" y="19"/>
                          <a:pt x="33" y="17"/>
                          <a:pt x="34" y="14"/>
                        </a:cubicBezTo>
                        <a:cubicBezTo>
                          <a:pt x="36" y="8"/>
                          <a:pt x="36" y="2"/>
                          <a:pt x="35" y="1"/>
                        </a:cubicBezTo>
                        <a:cubicBezTo>
                          <a:pt x="35" y="0"/>
                          <a:pt x="35" y="0"/>
                          <a:pt x="34" y="0"/>
                        </a:cubicBezTo>
                        <a:cubicBezTo>
                          <a:pt x="34" y="1"/>
                          <a:pt x="34" y="5"/>
                          <a:pt x="34" y="7"/>
                        </a:cubicBezTo>
                        <a:cubicBezTo>
                          <a:pt x="33" y="12"/>
                          <a:pt x="33" y="16"/>
                          <a:pt x="30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8" y="16"/>
                          <a:pt x="27" y="15"/>
                        </a:cubicBezTo>
                        <a:cubicBezTo>
                          <a:pt x="25" y="12"/>
                          <a:pt x="24" y="5"/>
                          <a:pt x="25" y="0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0" y="53"/>
                          <a:pt x="0" y="53"/>
                          <a:pt x="0" y="53"/>
                        </a:cubicBezTo>
                        <a:cubicBezTo>
                          <a:pt x="0" y="53"/>
                          <a:pt x="0" y="53"/>
                          <a:pt x="0" y="5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0" name="Freeform 1176"/>
                  <p:cNvSpPr>
                    <a:spLocks/>
                  </p:cNvSpPr>
                  <p:nvPr/>
                </p:nvSpPr>
                <p:spPr bwMode="auto">
                  <a:xfrm>
                    <a:off x="3167" y="2688"/>
                    <a:ext cx="110" cy="65"/>
                  </a:xfrm>
                  <a:custGeom>
                    <a:avLst/>
                    <a:gdLst>
                      <a:gd name="T0" fmla="*/ 94 w 115"/>
                      <a:gd name="T1" fmla="*/ 2 h 68"/>
                      <a:gd name="T2" fmla="*/ 84 w 115"/>
                      <a:gd name="T3" fmla="*/ 3 h 68"/>
                      <a:gd name="T4" fmla="*/ 80 w 115"/>
                      <a:gd name="T5" fmla="*/ 3 h 68"/>
                      <a:gd name="T6" fmla="*/ 72 w 115"/>
                      <a:gd name="T7" fmla="*/ 4 h 68"/>
                      <a:gd name="T8" fmla="*/ 56 w 115"/>
                      <a:gd name="T9" fmla="*/ 18 h 68"/>
                      <a:gd name="T10" fmla="*/ 49 w 115"/>
                      <a:gd name="T11" fmla="*/ 23 h 68"/>
                      <a:gd name="T12" fmla="*/ 45 w 115"/>
                      <a:gd name="T13" fmla="*/ 21 h 68"/>
                      <a:gd name="T14" fmla="*/ 35 w 115"/>
                      <a:gd name="T15" fmla="*/ 20 h 68"/>
                      <a:gd name="T16" fmla="*/ 29 w 115"/>
                      <a:gd name="T17" fmla="*/ 19 h 68"/>
                      <a:gd name="T18" fmla="*/ 20 w 115"/>
                      <a:gd name="T19" fmla="*/ 18 h 68"/>
                      <a:gd name="T20" fmla="*/ 17 w 115"/>
                      <a:gd name="T21" fmla="*/ 18 h 68"/>
                      <a:gd name="T22" fmla="*/ 10 w 115"/>
                      <a:gd name="T23" fmla="*/ 17 h 68"/>
                      <a:gd name="T24" fmla="*/ 9 w 115"/>
                      <a:gd name="T25" fmla="*/ 17 h 68"/>
                      <a:gd name="T26" fmla="*/ 5 w 115"/>
                      <a:gd name="T27" fmla="*/ 20 h 68"/>
                      <a:gd name="T28" fmla="*/ 5 w 115"/>
                      <a:gd name="T29" fmla="*/ 22 h 68"/>
                      <a:gd name="T30" fmla="*/ 5 w 115"/>
                      <a:gd name="T31" fmla="*/ 26 h 68"/>
                      <a:gd name="T32" fmla="*/ 5 w 115"/>
                      <a:gd name="T33" fmla="*/ 26 h 68"/>
                      <a:gd name="T34" fmla="*/ 5 w 115"/>
                      <a:gd name="T35" fmla="*/ 26 h 68"/>
                      <a:gd name="T36" fmla="*/ 5 w 115"/>
                      <a:gd name="T37" fmla="*/ 26 h 68"/>
                      <a:gd name="T38" fmla="*/ 5 w 115"/>
                      <a:gd name="T39" fmla="*/ 26 h 68"/>
                      <a:gd name="T40" fmla="*/ 5 w 115"/>
                      <a:gd name="T41" fmla="*/ 27 h 68"/>
                      <a:gd name="T42" fmla="*/ 5 w 115"/>
                      <a:gd name="T43" fmla="*/ 27 h 68"/>
                      <a:gd name="T44" fmla="*/ 4 w 115"/>
                      <a:gd name="T45" fmla="*/ 27 h 68"/>
                      <a:gd name="T46" fmla="*/ 4 w 115"/>
                      <a:gd name="T47" fmla="*/ 27 h 68"/>
                      <a:gd name="T48" fmla="*/ 4 w 115"/>
                      <a:gd name="T49" fmla="*/ 27 h 68"/>
                      <a:gd name="T50" fmla="*/ 3 w 115"/>
                      <a:gd name="T51" fmla="*/ 28 h 68"/>
                      <a:gd name="T52" fmla="*/ 3 w 115"/>
                      <a:gd name="T53" fmla="*/ 28 h 68"/>
                      <a:gd name="T54" fmla="*/ 2 w 115"/>
                      <a:gd name="T55" fmla="*/ 28 h 68"/>
                      <a:gd name="T56" fmla="*/ 2 w 115"/>
                      <a:gd name="T57" fmla="*/ 28 h 68"/>
                      <a:gd name="T58" fmla="*/ 1 w 115"/>
                      <a:gd name="T59" fmla="*/ 29 h 68"/>
                      <a:gd name="T60" fmla="*/ 1 w 115"/>
                      <a:gd name="T61" fmla="*/ 35 h 68"/>
                      <a:gd name="T62" fmla="*/ 4 w 115"/>
                      <a:gd name="T63" fmla="*/ 52 h 68"/>
                      <a:gd name="T64" fmla="*/ 7 w 115"/>
                      <a:gd name="T65" fmla="*/ 64 h 68"/>
                      <a:gd name="T66" fmla="*/ 8 w 115"/>
                      <a:gd name="T67" fmla="*/ 68 h 68"/>
                      <a:gd name="T68" fmla="*/ 8 w 115"/>
                      <a:gd name="T69" fmla="*/ 68 h 68"/>
                      <a:gd name="T70" fmla="*/ 12 w 115"/>
                      <a:gd name="T71" fmla="*/ 68 h 68"/>
                      <a:gd name="T72" fmla="*/ 26 w 115"/>
                      <a:gd name="T73" fmla="*/ 65 h 68"/>
                      <a:gd name="T74" fmla="*/ 42 w 115"/>
                      <a:gd name="T75" fmla="*/ 60 h 68"/>
                      <a:gd name="T76" fmla="*/ 52 w 115"/>
                      <a:gd name="T77" fmla="*/ 55 h 68"/>
                      <a:gd name="T78" fmla="*/ 65 w 115"/>
                      <a:gd name="T79" fmla="*/ 53 h 68"/>
                      <a:gd name="T80" fmla="*/ 65 w 115"/>
                      <a:gd name="T81" fmla="*/ 53 h 68"/>
                      <a:gd name="T82" fmla="*/ 72 w 115"/>
                      <a:gd name="T83" fmla="*/ 48 h 68"/>
                      <a:gd name="T84" fmla="*/ 72 w 115"/>
                      <a:gd name="T85" fmla="*/ 47 h 68"/>
                      <a:gd name="T86" fmla="*/ 87 w 115"/>
                      <a:gd name="T87" fmla="*/ 42 h 68"/>
                      <a:gd name="T88" fmla="*/ 97 w 115"/>
                      <a:gd name="T89" fmla="*/ 39 h 68"/>
                      <a:gd name="T90" fmla="*/ 105 w 115"/>
                      <a:gd name="T91" fmla="*/ 32 h 68"/>
                      <a:gd name="T92" fmla="*/ 107 w 115"/>
                      <a:gd name="T93" fmla="*/ 28 h 68"/>
                      <a:gd name="T94" fmla="*/ 113 w 115"/>
                      <a:gd name="T95" fmla="*/ 25 h 68"/>
                      <a:gd name="T96" fmla="*/ 115 w 115"/>
                      <a:gd name="T97" fmla="*/ 25 h 68"/>
                      <a:gd name="T98" fmla="*/ 107 w 115"/>
                      <a:gd name="T99" fmla="*/ 8 h 68"/>
                      <a:gd name="T100" fmla="*/ 106 w 115"/>
                      <a:gd name="T101" fmla="*/ 5 h 68"/>
                      <a:gd name="T102" fmla="*/ 106 w 115"/>
                      <a:gd name="T103" fmla="*/ 5 h 68"/>
                      <a:gd name="T104" fmla="*/ 105 w 115"/>
                      <a:gd name="T105" fmla="*/ 2 h 68"/>
                      <a:gd name="T106" fmla="*/ 104 w 115"/>
                      <a:gd name="T107" fmla="*/ 2 h 68"/>
                      <a:gd name="T108" fmla="*/ 104 w 115"/>
                      <a:gd name="T109" fmla="*/ 0 h 68"/>
                      <a:gd name="T110" fmla="*/ 103 w 115"/>
                      <a:gd name="T111" fmla="*/ 0 h 68"/>
                      <a:gd name="T112" fmla="*/ 94 w 115"/>
                      <a:gd name="T113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15" h="68">
                        <a:moveTo>
                          <a:pt x="94" y="2"/>
                        </a:moveTo>
                        <a:cubicBezTo>
                          <a:pt x="91" y="3"/>
                          <a:pt x="88" y="3"/>
                          <a:pt x="84" y="3"/>
                        </a:cubicBezTo>
                        <a:cubicBezTo>
                          <a:pt x="83" y="3"/>
                          <a:pt x="81" y="3"/>
                          <a:pt x="80" y="3"/>
                        </a:cubicBezTo>
                        <a:cubicBezTo>
                          <a:pt x="77" y="3"/>
                          <a:pt x="73" y="3"/>
                          <a:pt x="72" y="4"/>
                        </a:cubicBezTo>
                        <a:cubicBezTo>
                          <a:pt x="70" y="5"/>
                          <a:pt x="57" y="14"/>
                          <a:pt x="56" y="18"/>
                        </a:cubicBezTo>
                        <a:cubicBezTo>
                          <a:pt x="54" y="22"/>
                          <a:pt x="51" y="23"/>
                          <a:pt x="49" y="23"/>
                        </a:cubicBezTo>
                        <a:cubicBezTo>
                          <a:pt x="48" y="23"/>
                          <a:pt x="46" y="22"/>
                          <a:pt x="45" y="21"/>
                        </a:cubicBezTo>
                        <a:cubicBezTo>
                          <a:pt x="44" y="20"/>
                          <a:pt x="38" y="20"/>
                          <a:pt x="35" y="20"/>
                        </a:cubicBezTo>
                        <a:cubicBezTo>
                          <a:pt x="31" y="20"/>
                          <a:pt x="30" y="20"/>
                          <a:pt x="29" y="19"/>
                        </a:cubicBezTo>
                        <a:cubicBezTo>
                          <a:pt x="28" y="18"/>
                          <a:pt x="24" y="18"/>
                          <a:pt x="20" y="18"/>
                        </a:cubicBezTo>
                        <a:cubicBezTo>
                          <a:pt x="19" y="18"/>
                          <a:pt x="18" y="18"/>
                          <a:pt x="17" y="18"/>
                        </a:cubicBezTo>
                        <a:cubicBezTo>
                          <a:pt x="14" y="18"/>
                          <a:pt x="12" y="18"/>
                          <a:pt x="10" y="17"/>
                        </a:cubicBezTo>
                        <a:cubicBezTo>
                          <a:pt x="10" y="17"/>
                          <a:pt x="9" y="17"/>
                          <a:pt x="9" y="17"/>
                        </a:cubicBezTo>
                        <a:cubicBezTo>
                          <a:pt x="8" y="17"/>
                          <a:pt x="6" y="18"/>
                          <a:pt x="5" y="20"/>
                        </a:cubicBezTo>
                        <a:cubicBezTo>
                          <a:pt x="5" y="20"/>
                          <a:pt x="5" y="21"/>
                          <a:pt x="5" y="22"/>
                        </a:cubicBezTo>
                        <a:cubicBezTo>
                          <a:pt x="6" y="23"/>
                          <a:pt x="6" y="25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6"/>
                          <a:pt x="5" y="26"/>
                          <a:pt x="5" y="26"/>
                        </a:cubicBezTo>
                        <a:cubicBezTo>
                          <a:pt x="5" y="26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5" y="27"/>
                        </a:cubicBezTo>
                        <a:cubicBezTo>
                          <a:pt x="5" y="27"/>
                          <a:pt x="5" y="27"/>
                          <a:pt x="4" y="27"/>
                        </a:cubicBez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4" y="27"/>
                          <a:pt x="4" y="27"/>
                          <a:pt x="4" y="27"/>
                        </a:cubicBezTo>
                        <a:cubicBezTo>
                          <a:pt x="4" y="27"/>
                          <a:pt x="4" y="27"/>
                          <a:pt x="3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3" y="28"/>
                          <a:pt x="3" y="28"/>
                          <a:pt x="2" y="28"/>
                        </a:cubicBezTo>
                        <a:cubicBezTo>
                          <a:pt x="2" y="28"/>
                          <a:pt x="2" y="28"/>
                          <a:pt x="2" y="28"/>
                        </a:cubicBezTo>
                        <a:cubicBezTo>
                          <a:pt x="2" y="28"/>
                          <a:pt x="1" y="29"/>
                          <a:pt x="1" y="29"/>
                        </a:cubicBezTo>
                        <a:cubicBezTo>
                          <a:pt x="2" y="31"/>
                          <a:pt x="2" y="34"/>
                          <a:pt x="1" y="35"/>
                        </a:cubicBezTo>
                        <a:cubicBezTo>
                          <a:pt x="0" y="38"/>
                          <a:pt x="1" y="47"/>
                          <a:pt x="4" y="52"/>
                        </a:cubicBezTo>
                        <a:cubicBezTo>
                          <a:pt x="7" y="55"/>
                          <a:pt x="7" y="60"/>
                          <a:pt x="7" y="64"/>
                        </a:cubicBezTo>
                        <a:cubicBezTo>
                          <a:pt x="8" y="65"/>
                          <a:pt x="8" y="67"/>
                          <a:pt x="8" y="68"/>
                        </a:cubicBezTo>
                        <a:cubicBezTo>
                          <a:pt x="8" y="68"/>
                          <a:pt x="8" y="68"/>
                          <a:pt x="8" y="68"/>
                        </a:cubicBezTo>
                        <a:cubicBezTo>
                          <a:pt x="8" y="68"/>
                          <a:pt x="10" y="68"/>
                          <a:pt x="12" y="68"/>
                        </a:cubicBezTo>
                        <a:cubicBezTo>
                          <a:pt x="17" y="68"/>
                          <a:pt x="23" y="67"/>
                          <a:pt x="26" y="65"/>
                        </a:cubicBezTo>
                        <a:cubicBezTo>
                          <a:pt x="32" y="61"/>
                          <a:pt x="36" y="60"/>
                          <a:pt x="42" y="60"/>
                        </a:cubicBezTo>
                        <a:cubicBezTo>
                          <a:pt x="46" y="60"/>
                          <a:pt x="51" y="57"/>
                          <a:pt x="52" y="55"/>
                        </a:cubicBezTo>
                        <a:cubicBezTo>
                          <a:pt x="55" y="52"/>
                          <a:pt x="62" y="52"/>
                          <a:pt x="65" y="53"/>
                        </a:cubicBezTo>
                        <a:cubicBezTo>
                          <a:pt x="65" y="53"/>
                          <a:pt x="65" y="53"/>
                          <a:pt x="65" y="53"/>
                        </a:cubicBezTo>
                        <a:cubicBezTo>
                          <a:pt x="67" y="53"/>
                          <a:pt x="69" y="50"/>
                          <a:pt x="72" y="48"/>
                        </a:cubicBezTo>
                        <a:cubicBezTo>
                          <a:pt x="72" y="47"/>
                          <a:pt x="72" y="47"/>
                          <a:pt x="72" y="47"/>
                        </a:cubicBezTo>
                        <a:cubicBezTo>
                          <a:pt x="75" y="45"/>
                          <a:pt x="80" y="43"/>
                          <a:pt x="87" y="42"/>
                        </a:cubicBezTo>
                        <a:cubicBezTo>
                          <a:pt x="90" y="41"/>
                          <a:pt x="94" y="40"/>
                          <a:pt x="97" y="39"/>
                        </a:cubicBezTo>
                        <a:cubicBezTo>
                          <a:pt x="104" y="37"/>
                          <a:pt x="104" y="34"/>
                          <a:pt x="105" y="32"/>
                        </a:cubicBezTo>
                        <a:cubicBezTo>
                          <a:pt x="106" y="31"/>
                          <a:pt x="106" y="29"/>
                          <a:pt x="107" y="28"/>
                        </a:cubicBezTo>
                        <a:cubicBezTo>
                          <a:pt x="109" y="26"/>
                          <a:pt x="111" y="26"/>
                          <a:pt x="113" y="25"/>
                        </a:cubicBezTo>
                        <a:cubicBezTo>
                          <a:pt x="114" y="25"/>
                          <a:pt x="115" y="25"/>
                          <a:pt x="115" y="25"/>
                        </a:cubicBezTo>
                        <a:cubicBezTo>
                          <a:pt x="113" y="19"/>
                          <a:pt x="110" y="13"/>
                          <a:pt x="107" y="8"/>
                        </a:cubicBezTo>
                        <a:cubicBezTo>
                          <a:pt x="107" y="7"/>
                          <a:pt x="106" y="6"/>
                          <a:pt x="106" y="5"/>
                        </a:cubicBezTo>
                        <a:cubicBezTo>
                          <a:pt x="106" y="5"/>
                          <a:pt x="106" y="5"/>
                          <a:pt x="106" y="5"/>
                        </a:cubicBezTo>
                        <a:cubicBezTo>
                          <a:pt x="105" y="4"/>
                          <a:pt x="105" y="3"/>
                          <a:pt x="105" y="2"/>
                        </a:cubicBezTo>
                        <a:cubicBezTo>
                          <a:pt x="105" y="2"/>
                          <a:pt x="104" y="2"/>
                          <a:pt x="104" y="2"/>
                        </a:cubicBezTo>
                        <a:cubicBezTo>
                          <a:pt x="104" y="1"/>
                          <a:pt x="104" y="1"/>
                          <a:pt x="104" y="0"/>
                        </a:cubicBezTo>
                        <a:cubicBezTo>
                          <a:pt x="103" y="0"/>
                          <a:pt x="103" y="0"/>
                          <a:pt x="103" y="0"/>
                        </a:cubicBezTo>
                        <a:cubicBezTo>
                          <a:pt x="100" y="1"/>
                          <a:pt x="96" y="2"/>
                          <a:pt x="94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1" name="Freeform 1177"/>
                  <p:cNvSpPr>
                    <a:spLocks/>
                  </p:cNvSpPr>
                  <p:nvPr/>
                </p:nvSpPr>
                <p:spPr bwMode="auto">
                  <a:xfrm>
                    <a:off x="3279" y="2401"/>
                    <a:ext cx="149" cy="93"/>
                  </a:xfrm>
                  <a:custGeom>
                    <a:avLst/>
                    <a:gdLst>
                      <a:gd name="T0" fmla="*/ 101 w 155"/>
                      <a:gd name="T1" fmla="*/ 92 h 96"/>
                      <a:gd name="T2" fmla="*/ 110 w 155"/>
                      <a:gd name="T3" fmla="*/ 96 h 96"/>
                      <a:gd name="T4" fmla="*/ 111 w 155"/>
                      <a:gd name="T5" fmla="*/ 96 h 96"/>
                      <a:gd name="T6" fmla="*/ 125 w 155"/>
                      <a:gd name="T7" fmla="*/ 86 h 96"/>
                      <a:gd name="T8" fmla="*/ 138 w 155"/>
                      <a:gd name="T9" fmla="*/ 70 h 96"/>
                      <a:gd name="T10" fmla="*/ 144 w 155"/>
                      <a:gd name="T11" fmla="*/ 68 h 96"/>
                      <a:gd name="T12" fmla="*/ 153 w 155"/>
                      <a:gd name="T13" fmla="*/ 66 h 96"/>
                      <a:gd name="T14" fmla="*/ 155 w 155"/>
                      <a:gd name="T15" fmla="*/ 63 h 96"/>
                      <a:gd name="T16" fmla="*/ 140 w 155"/>
                      <a:gd name="T17" fmla="*/ 56 h 96"/>
                      <a:gd name="T18" fmla="*/ 115 w 155"/>
                      <a:gd name="T19" fmla="*/ 40 h 96"/>
                      <a:gd name="T20" fmla="*/ 102 w 155"/>
                      <a:gd name="T21" fmla="*/ 22 h 96"/>
                      <a:gd name="T22" fmla="*/ 82 w 155"/>
                      <a:gd name="T23" fmla="*/ 16 h 96"/>
                      <a:gd name="T24" fmla="*/ 70 w 155"/>
                      <a:gd name="T25" fmla="*/ 2 h 96"/>
                      <a:gd name="T26" fmla="*/ 60 w 155"/>
                      <a:gd name="T27" fmla="*/ 3 h 96"/>
                      <a:gd name="T28" fmla="*/ 55 w 155"/>
                      <a:gd name="T29" fmla="*/ 7 h 96"/>
                      <a:gd name="T30" fmla="*/ 49 w 155"/>
                      <a:gd name="T31" fmla="*/ 12 h 96"/>
                      <a:gd name="T32" fmla="*/ 48 w 155"/>
                      <a:gd name="T33" fmla="*/ 16 h 96"/>
                      <a:gd name="T34" fmla="*/ 39 w 155"/>
                      <a:gd name="T35" fmla="*/ 18 h 96"/>
                      <a:gd name="T36" fmla="*/ 35 w 155"/>
                      <a:gd name="T37" fmla="*/ 17 h 96"/>
                      <a:gd name="T38" fmla="*/ 32 w 155"/>
                      <a:gd name="T39" fmla="*/ 18 h 96"/>
                      <a:gd name="T40" fmla="*/ 13 w 155"/>
                      <a:gd name="T41" fmla="*/ 4 h 96"/>
                      <a:gd name="T42" fmla="*/ 9 w 155"/>
                      <a:gd name="T43" fmla="*/ 4 h 96"/>
                      <a:gd name="T44" fmla="*/ 16 w 155"/>
                      <a:gd name="T45" fmla="*/ 15 h 96"/>
                      <a:gd name="T46" fmla="*/ 21 w 155"/>
                      <a:gd name="T47" fmla="*/ 25 h 96"/>
                      <a:gd name="T48" fmla="*/ 7 w 155"/>
                      <a:gd name="T49" fmla="*/ 26 h 96"/>
                      <a:gd name="T50" fmla="*/ 1 w 155"/>
                      <a:gd name="T51" fmla="*/ 27 h 96"/>
                      <a:gd name="T52" fmla="*/ 2 w 155"/>
                      <a:gd name="T53" fmla="*/ 33 h 96"/>
                      <a:gd name="T54" fmla="*/ 11 w 155"/>
                      <a:gd name="T55" fmla="*/ 44 h 96"/>
                      <a:gd name="T56" fmla="*/ 13 w 155"/>
                      <a:gd name="T57" fmla="*/ 66 h 96"/>
                      <a:gd name="T58" fmla="*/ 14 w 155"/>
                      <a:gd name="T59" fmla="*/ 67 h 96"/>
                      <a:gd name="T60" fmla="*/ 16 w 155"/>
                      <a:gd name="T61" fmla="*/ 66 h 96"/>
                      <a:gd name="T62" fmla="*/ 18 w 155"/>
                      <a:gd name="T63" fmla="*/ 66 h 96"/>
                      <a:gd name="T64" fmla="*/ 18 w 155"/>
                      <a:gd name="T65" fmla="*/ 66 h 96"/>
                      <a:gd name="T66" fmla="*/ 19 w 155"/>
                      <a:gd name="T67" fmla="*/ 66 h 96"/>
                      <a:gd name="T68" fmla="*/ 33 w 155"/>
                      <a:gd name="T69" fmla="*/ 58 h 96"/>
                      <a:gd name="T70" fmla="*/ 44 w 155"/>
                      <a:gd name="T71" fmla="*/ 55 h 96"/>
                      <a:gd name="T72" fmla="*/ 63 w 155"/>
                      <a:gd name="T73" fmla="*/ 62 h 96"/>
                      <a:gd name="T74" fmla="*/ 77 w 155"/>
                      <a:gd name="T75" fmla="*/ 69 h 96"/>
                      <a:gd name="T76" fmla="*/ 87 w 155"/>
                      <a:gd name="T77" fmla="*/ 77 h 96"/>
                      <a:gd name="T78" fmla="*/ 97 w 155"/>
                      <a:gd name="T79" fmla="*/ 81 h 96"/>
                      <a:gd name="T80" fmla="*/ 98 w 155"/>
                      <a:gd name="T81" fmla="*/ 83 h 96"/>
                      <a:gd name="T82" fmla="*/ 98 w 155"/>
                      <a:gd name="T83" fmla="*/ 85 h 96"/>
                      <a:gd name="T84" fmla="*/ 98 w 155"/>
                      <a:gd name="T85" fmla="*/ 88 h 96"/>
                      <a:gd name="T86" fmla="*/ 99 w 155"/>
                      <a:gd name="T87" fmla="*/ 92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55" h="96">
                        <a:moveTo>
                          <a:pt x="100" y="92"/>
                        </a:moveTo>
                        <a:cubicBezTo>
                          <a:pt x="100" y="92"/>
                          <a:pt x="100" y="92"/>
                          <a:pt x="101" y="92"/>
                        </a:cubicBezTo>
                        <a:cubicBezTo>
                          <a:pt x="101" y="92"/>
                          <a:pt x="101" y="92"/>
                          <a:pt x="101" y="92"/>
                        </a:cubicBezTo>
                        <a:cubicBezTo>
                          <a:pt x="101" y="92"/>
                          <a:pt x="101" y="92"/>
                          <a:pt x="102" y="92"/>
                        </a:cubicBezTo>
                        <a:cubicBezTo>
                          <a:pt x="103" y="92"/>
                          <a:pt x="103" y="92"/>
                          <a:pt x="103" y="92"/>
                        </a:cubicBezTo>
                        <a:cubicBezTo>
                          <a:pt x="105" y="92"/>
                          <a:pt x="109" y="92"/>
                          <a:pt x="110" y="96"/>
                        </a:cubicBezTo>
                        <a:cubicBezTo>
                          <a:pt x="110" y="95"/>
                          <a:pt x="110" y="95"/>
                          <a:pt x="110" y="95"/>
                        </a:cubicBezTo>
                        <a:cubicBezTo>
                          <a:pt x="110" y="95"/>
                          <a:pt x="110" y="96"/>
                          <a:pt x="110" y="96"/>
                        </a:cubicBezTo>
                        <a:cubicBezTo>
                          <a:pt x="110" y="96"/>
                          <a:pt x="111" y="96"/>
                          <a:pt x="111" y="96"/>
                        </a:cubicBezTo>
                        <a:cubicBezTo>
                          <a:pt x="113" y="96"/>
                          <a:pt x="114" y="95"/>
                          <a:pt x="115" y="94"/>
                        </a:cubicBezTo>
                        <a:cubicBezTo>
                          <a:pt x="116" y="93"/>
                          <a:pt x="116" y="93"/>
                          <a:pt x="116" y="93"/>
                        </a:cubicBezTo>
                        <a:cubicBezTo>
                          <a:pt x="115" y="88"/>
                          <a:pt x="120" y="87"/>
                          <a:pt x="125" y="86"/>
                        </a:cubicBezTo>
                        <a:cubicBezTo>
                          <a:pt x="127" y="85"/>
                          <a:pt x="131" y="84"/>
                          <a:pt x="132" y="83"/>
                        </a:cubicBezTo>
                        <a:cubicBezTo>
                          <a:pt x="132" y="81"/>
                          <a:pt x="132" y="81"/>
                          <a:pt x="132" y="81"/>
                        </a:cubicBezTo>
                        <a:cubicBezTo>
                          <a:pt x="133" y="76"/>
                          <a:pt x="135" y="71"/>
                          <a:pt x="138" y="70"/>
                        </a:cubicBezTo>
                        <a:cubicBezTo>
                          <a:pt x="139" y="70"/>
                          <a:pt x="139" y="70"/>
                          <a:pt x="140" y="70"/>
                        </a:cubicBezTo>
                        <a:cubicBezTo>
                          <a:pt x="140" y="70"/>
                          <a:pt x="141" y="70"/>
                          <a:pt x="141" y="70"/>
                        </a:cubicBezTo>
                        <a:cubicBezTo>
                          <a:pt x="142" y="70"/>
                          <a:pt x="143" y="69"/>
                          <a:pt x="144" y="68"/>
                        </a:cubicBezTo>
                        <a:cubicBezTo>
                          <a:pt x="145" y="66"/>
                          <a:pt x="147" y="65"/>
                          <a:pt x="149" y="65"/>
                        </a:cubicBezTo>
                        <a:cubicBezTo>
                          <a:pt x="149" y="65"/>
                          <a:pt x="149" y="65"/>
                          <a:pt x="149" y="65"/>
                        </a:cubicBezTo>
                        <a:cubicBezTo>
                          <a:pt x="151" y="65"/>
                          <a:pt x="152" y="65"/>
                          <a:pt x="153" y="66"/>
                        </a:cubicBezTo>
                        <a:cubicBezTo>
                          <a:pt x="154" y="66"/>
                          <a:pt x="155" y="66"/>
                          <a:pt x="155" y="67"/>
                        </a:cubicBezTo>
                        <a:cubicBezTo>
                          <a:pt x="155" y="67"/>
                          <a:pt x="155" y="67"/>
                          <a:pt x="155" y="67"/>
                        </a:cubicBezTo>
                        <a:cubicBezTo>
                          <a:pt x="155" y="63"/>
                          <a:pt x="155" y="63"/>
                          <a:pt x="155" y="63"/>
                        </a:cubicBezTo>
                        <a:cubicBezTo>
                          <a:pt x="152" y="61"/>
                          <a:pt x="149" y="60"/>
                          <a:pt x="147" y="60"/>
                        </a:cubicBezTo>
                        <a:cubicBezTo>
                          <a:pt x="147" y="60"/>
                          <a:pt x="147" y="60"/>
                          <a:pt x="147" y="60"/>
                        </a:cubicBezTo>
                        <a:cubicBezTo>
                          <a:pt x="144" y="60"/>
                          <a:pt x="142" y="58"/>
                          <a:pt x="140" y="56"/>
                        </a:cubicBezTo>
                        <a:cubicBezTo>
                          <a:pt x="138" y="55"/>
                          <a:pt x="136" y="53"/>
                          <a:pt x="134" y="52"/>
                        </a:cubicBezTo>
                        <a:cubicBezTo>
                          <a:pt x="132" y="51"/>
                          <a:pt x="123" y="48"/>
                          <a:pt x="120" y="44"/>
                        </a:cubicBezTo>
                        <a:cubicBezTo>
                          <a:pt x="120" y="43"/>
                          <a:pt x="117" y="41"/>
                          <a:pt x="115" y="40"/>
                        </a:cubicBezTo>
                        <a:cubicBezTo>
                          <a:pt x="112" y="38"/>
                          <a:pt x="110" y="37"/>
                          <a:pt x="109" y="35"/>
                        </a:cubicBezTo>
                        <a:cubicBezTo>
                          <a:pt x="108" y="33"/>
                          <a:pt x="106" y="29"/>
                          <a:pt x="104" y="26"/>
                        </a:cubicBezTo>
                        <a:cubicBezTo>
                          <a:pt x="103" y="25"/>
                          <a:pt x="102" y="23"/>
                          <a:pt x="102" y="22"/>
                        </a:cubicBezTo>
                        <a:cubicBezTo>
                          <a:pt x="102" y="21"/>
                          <a:pt x="101" y="20"/>
                          <a:pt x="101" y="20"/>
                        </a:cubicBezTo>
                        <a:cubicBezTo>
                          <a:pt x="100" y="19"/>
                          <a:pt x="99" y="19"/>
                          <a:pt x="97" y="19"/>
                        </a:cubicBezTo>
                        <a:cubicBezTo>
                          <a:pt x="86" y="19"/>
                          <a:pt x="82" y="19"/>
                          <a:pt x="82" y="16"/>
                        </a:cubicBezTo>
                        <a:cubicBezTo>
                          <a:pt x="82" y="13"/>
                          <a:pt x="81" y="6"/>
                          <a:pt x="80" y="6"/>
                        </a:cubicBezTo>
                        <a:cubicBezTo>
                          <a:pt x="79" y="5"/>
                          <a:pt x="79" y="5"/>
                          <a:pt x="79" y="5"/>
                        </a:cubicBezTo>
                        <a:cubicBezTo>
                          <a:pt x="76" y="5"/>
                          <a:pt x="72" y="4"/>
                          <a:pt x="70" y="2"/>
                        </a:cubicBezTo>
                        <a:cubicBezTo>
                          <a:pt x="69" y="1"/>
                          <a:pt x="67" y="0"/>
                          <a:pt x="65" y="0"/>
                        </a:cubicBezTo>
                        <a:cubicBezTo>
                          <a:pt x="65" y="0"/>
                          <a:pt x="65" y="0"/>
                          <a:pt x="65" y="0"/>
                        </a:cubicBezTo>
                        <a:cubicBezTo>
                          <a:pt x="64" y="2"/>
                          <a:pt x="62" y="3"/>
                          <a:pt x="60" y="3"/>
                        </a:cubicBezTo>
                        <a:cubicBezTo>
                          <a:pt x="60" y="3"/>
                          <a:pt x="60" y="3"/>
                          <a:pt x="60" y="3"/>
                        </a:cubicBezTo>
                        <a:cubicBezTo>
                          <a:pt x="60" y="4"/>
                          <a:pt x="59" y="7"/>
                          <a:pt x="55" y="7"/>
                        </a:cubicBezTo>
                        <a:cubicBezTo>
                          <a:pt x="55" y="7"/>
                          <a:pt x="55" y="7"/>
                          <a:pt x="55" y="7"/>
                        </a:cubicBezTo>
                        <a:cubicBezTo>
                          <a:pt x="55" y="7"/>
                          <a:pt x="55" y="7"/>
                          <a:pt x="55" y="7"/>
                        </a:cubicBezTo>
                        <a:cubicBezTo>
                          <a:pt x="52" y="7"/>
                          <a:pt x="49" y="10"/>
                          <a:pt x="49" y="11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9" y="12"/>
                          <a:pt x="49" y="12"/>
                          <a:pt x="49" y="12"/>
                        </a:cubicBezTo>
                        <a:cubicBezTo>
                          <a:pt x="49" y="13"/>
                          <a:pt x="49" y="15"/>
                          <a:pt x="48" y="16"/>
                        </a:cubicBezTo>
                        <a:cubicBezTo>
                          <a:pt x="48" y="16"/>
                          <a:pt x="48" y="17"/>
                          <a:pt x="48" y="17"/>
                        </a:cubicBezTo>
                        <a:cubicBezTo>
                          <a:pt x="46" y="18"/>
                          <a:pt x="45" y="19"/>
                          <a:pt x="43" y="19"/>
                        </a:cubicBezTo>
                        <a:cubicBezTo>
                          <a:pt x="42" y="18"/>
                          <a:pt x="40" y="18"/>
                          <a:pt x="39" y="18"/>
                        </a:cubicBezTo>
                        <a:cubicBezTo>
                          <a:pt x="39" y="18"/>
                          <a:pt x="39" y="18"/>
                          <a:pt x="39" y="18"/>
                        </a:cubicBezTo>
                        <a:cubicBezTo>
                          <a:pt x="37" y="18"/>
                          <a:pt x="36" y="17"/>
                          <a:pt x="36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5" y="17"/>
                          <a:pt x="35" y="17"/>
                          <a:pt x="35" y="17"/>
                        </a:cubicBezTo>
                        <a:cubicBezTo>
                          <a:pt x="34" y="17"/>
                          <a:pt x="33" y="18"/>
                          <a:pt x="32" y="18"/>
                        </a:cubicBezTo>
                        <a:cubicBezTo>
                          <a:pt x="31" y="18"/>
                          <a:pt x="29" y="17"/>
                          <a:pt x="27" y="16"/>
                        </a:cubicBezTo>
                        <a:cubicBezTo>
                          <a:pt x="27" y="15"/>
                          <a:pt x="26" y="15"/>
                          <a:pt x="26" y="14"/>
                        </a:cubicBezTo>
                        <a:cubicBezTo>
                          <a:pt x="21" y="8"/>
                          <a:pt x="16" y="4"/>
                          <a:pt x="13" y="4"/>
                        </a:cubicBezTo>
                        <a:cubicBezTo>
                          <a:pt x="12" y="4"/>
                          <a:pt x="12" y="4"/>
                          <a:pt x="11" y="4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9" y="4"/>
                          <a:pt x="9" y="4"/>
                          <a:pt x="9" y="4"/>
                        </a:cubicBezTo>
                        <a:cubicBezTo>
                          <a:pt x="8" y="4"/>
                          <a:pt x="8" y="4"/>
                          <a:pt x="8" y="4"/>
                        </a:cubicBezTo>
                        <a:cubicBezTo>
                          <a:pt x="13" y="5"/>
                          <a:pt x="14" y="10"/>
                          <a:pt x="15" y="12"/>
                        </a:cubicBezTo>
                        <a:cubicBezTo>
                          <a:pt x="15" y="13"/>
                          <a:pt x="15" y="14"/>
                          <a:pt x="16" y="15"/>
                        </a:cubicBezTo>
                        <a:cubicBezTo>
                          <a:pt x="20" y="15"/>
                          <a:pt x="25" y="20"/>
                          <a:pt x="25" y="22"/>
                        </a:cubicBezTo>
                        <a:cubicBezTo>
                          <a:pt x="24" y="24"/>
                          <a:pt x="23" y="25"/>
                          <a:pt x="21" y="25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19" y="25"/>
                          <a:pt x="18" y="26"/>
                          <a:pt x="17" y="26"/>
                        </a:cubicBezTo>
                        <a:cubicBezTo>
                          <a:pt x="15" y="27"/>
                          <a:pt x="12" y="28"/>
                          <a:pt x="9" y="27"/>
                        </a:cubicBezTo>
                        <a:cubicBezTo>
                          <a:pt x="8" y="27"/>
                          <a:pt x="7" y="27"/>
                          <a:pt x="7" y="26"/>
                        </a:cubicBezTo>
                        <a:cubicBezTo>
                          <a:pt x="5" y="26"/>
                          <a:pt x="3" y="25"/>
                          <a:pt x="2" y="25"/>
                        </a:cubicBezTo>
                        <a:cubicBezTo>
                          <a:pt x="2" y="25"/>
                          <a:pt x="2" y="25"/>
                          <a:pt x="1" y="26"/>
                        </a:cubicBezTo>
                        <a:cubicBezTo>
                          <a:pt x="1" y="27"/>
                          <a:pt x="1" y="27"/>
                          <a:pt x="1" y="27"/>
                        </a:cubicBezTo>
                        <a:cubicBezTo>
                          <a:pt x="1" y="29"/>
                          <a:pt x="0" y="32"/>
                          <a:pt x="0" y="33"/>
                        </a:cubicBezTo>
                        <a:cubicBezTo>
                          <a:pt x="0" y="33"/>
                          <a:pt x="1" y="33"/>
                          <a:pt x="1" y="33"/>
                        </a:cubicBezTo>
                        <a:cubicBezTo>
                          <a:pt x="2" y="33"/>
                          <a:pt x="2" y="33"/>
                          <a:pt x="2" y="33"/>
                        </a:cubicBezTo>
                        <a:cubicBezTo>
                          <a:pt x="5" y="33"/>
                          <a:pt x="7" y="34"/>
                          <a:pt x="7" y="35"/>
                        </a:cubicBezTo>
                        <a:cubicBezTo>
                          <a:pt x="8" y="37"/>
                          <a:pt x="7" y="39"/>
                          <a:pt x="6" y="41"/>
                        </a:cubicBezTo>
                        <a:cubicBezTo>
                          <a:pt x="9" y="41"/>
                          <a:pt x="10" y="43"/>
                          <a:pt x="11" y="44"/>
                        </a:cubicBezTo>
                        <a:cubicBezTo>
                          <a:pt x="11" y="45"/>
                          <a:pt x="11" y="46"/>
                          <a:pt x="12" y="46"/>
                        </a:cubicBezTo>
                        <a:cubicBezTo>
                          <a:pt x="13" y="48"/>
                          <a:pt x="14" y="50"/>
                          <a:pt x="13" y="54"/>
                        </a:cubicBezTo>
                        <a:cubicBezTo>
                          <a:pt x="12" y="57"/>
                          <a:pt x="13" y="62"/>
                          <a:pt x="13" y="66"/>
                        </a:cubicBezTo>
                        <a:cubicBezTo>
                          <a:pt x="13" y="67"/>
                          <a:pt x="13" y="67"/>
                          <a:pt x="13" y="67"/>
                        </a:cubicBezTo>
                        <a:cubicBezTo>
                          <a:pt x="13" y="67"/>
                          <a:pt x="13" y="67"/>
                          <a:pt x="13" y="67"/>
                        </a:cubicBezTo>
                        <a:cubicBezTo>
                          <a:pt x="13" y="67"/>
                          <a:pt x="14" y="67"/>
                          <a:pt x="14" y="67"/>
                        </a:cubicBezTo>
                        <a:cubicBezTo>
                          <a:pt x="14" y="67"/>
                          <a:pt x="15" y="67"/>
                          <a:pt x="15" y="67"/>
                        </a:cubicBezTo>
                        <a:cubicBezTo>
                          <a:pt x="15" y="66"/>
                          <a:pt x="15" y="66"/>
                          <a:pt x="15" y="66"/>
                        </a:cubicBezTo>
                        <a:cubicBezTo>
                          <a:pt x="16" y="66"/>
                          <a:pt x="16" y="66"/>
                          <a:pt x="16" y="66"/>
                        </a:cubicBezTo>
                        <a:cubicBezTo>
                          <a:pt x="16" y="66"/>
                          <a:pt x="17" y="66"/>
                          <a:pt x="17" y="66"/>
                        </a:cubicBezTo>
                        <a:cubicBezTo>
                          <a:pt x="17" y="66"/>
                          <a:pt x="17" y="66"/>
                          <a:pt x="17" y="66"/>
                        </a:cubicBezTo>
                        <a:cubicBezTo>
                          <a:pt x="17" y="66"/>
                          <a:pt x="17" y="66"/>
                          <a:pt x="18" y="66"/>
                        </a:cubicBezTo>
                        <a:cubicBezTo>
                          <a:pt x="18" y="66"/>
                          <a:pt x="18" y="66"/>
                          <a:pt x="18" y="66"/>
                        </a:cubicBezTo>
                        <a:cubicBezTo>
                          <a:pt x="18" y="66"/>
                          <a:pt x="18" y="66"/>
                          <a:pt x="18" y="66"/>
                        </a:cubicBezTo>
                        <a:cubicBezTo>
                          <a:pt x="18" y="66"/>
                          <a:pt x="18" y="66"/>
                          <a:pt x="18" y="66"/>
                        </a:cubicBezTo>
                        <a:cubicBezTo>
                          <a:pt x="18" y="66"/>
                          <a:pt x="19" y="66"/>
                          <a:pt x="19" y="66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20" y="64"/>
                          <a:pt x="26" y="58"/>
                          <a:pt x="30" y="58"/>
                        </a:cubicBezTo>
                        <a:cubicBezTo>
                          <a:pt x="31" y="58"/>
                          <a:pt x="32" y="58"/>
                          <a:pt x="33" y="58"/>
                        </a:cubicBezTo>
                        <a:cubicBezTo>
                          <a:pt x="34" y="58"/>
                          <a:pt x="35" y="58"/>
                          <a:pt x="35" y="58"/>
                        </a:cubicBezTo>
                        <a:cubicBezTo>
                          <a:pt x="36" y="58"/>
                          <a:pt x="37" y="58"/>
                          <a:pt x="37" y="58"/>
                        </a:cubicBezTo>
                        <a:cubicBezTo>
                          <a:pt x="38" y="56"/>
                          <a:pt x="41" y="55"/>
                          <a:pt x="44" y="55"/>
                        </a:cubicBezTo>
                        <a:cubicBezTo>
                          <a:pt x="45" y="55"/>
                          <a:pt x="51" y="56"/>
                          <a:pt x="53" y="58"/>
                        </a:cubicBezTo>
                        <a:cubicBezTo>
                          <a:pt x="54" y="59"/>
                          <a:pt x="59" y="61"/>
                          <a:pt x="60" y="61"/>
                        </a:cubicBezTo>
                        <a:cubicBezTo>
                          <a:pt x="61" y="61"/>
                          <a:pt x="62" y="62"/>
                          <a:pt x="63" y="62"/>
                        </a:cubicBezTo>
                        <a:cubicBezTo>
                          <a:pt x="63" y="63"/>
                          <a:pt x="64" y="64"/>
                          <a:pt x="65" y="64"/>
                        </a:cubicBezTo>
                        <a:cubicBezTo>
                          <a:pt x="65" y="64"/>
                          <a:pt x="66" y="64"/>
                          <a:pt x="66" y="64"/>
                        </a:cubicBezTo>
                        <a:cubicBezTo>
                          <a:pt x="69" y="64"/>
                          <a:pt x="77" y="64"/>
                          <a:pt x="77" y="69"/>
                        </a:cubicBezTo>
                        <a:cubicBezTo>
                          <a:pt x="77" y="69"/>
                          <a:pt x="78" y="71"/>
                          <a:pt x="80" y="71"/>
                        </a:cubicBezTo>
                        <a:cubicBezTo>
                          <a:pt x="82" y="71"/>
                          <a:pt x="84" y="73"/>
                          <a:pt x="85" y="75"/>
                        </a:cubicBezTo>
                        <a:cubicBezTo>
                          <a:pt x="86" y="75"/>
                          <a:pt x="87" y="77"/>
                          <a:pt x="87" y="77"/>
                        </a:cubicBezTo>
                        <a:cubicBezTo>
                          <a:pt x="88" y="77"/>
                          <a:pt x="89" y="77"/>
                          <a:pt x="90" y="77"/>
                        </a:cubicBezTo>
                        <a:cubicBezTo>
                          <a:pt x="92" y="77"/>
                          <a:pt x="97" y="77"/>
                          <a:pt x="97" y="80"/>
                        </a:cubicBezTo>
                        <a:cubicBezTo>
                          <a:pt x="97" y="80"/>
                          <a:pt x="97" y="81"/>
                          <a:pt x="97" y="81"/>
                        </a:cubicBezTo>
                        <a:cubicBezTo>
                          <a:pt x="97" y="81"/>
                          <a:pt x="97" y="81"/>
                          <a:pt x="97" y="81"/>
                        </a:cubicBezTo>
                        <a:cubicBezTo>
                          <a:pt x="97" y="82"/>
                          <a:pt x="97" y="82"/>
                          <a:pt x="97" y="82"/>
                        </a:cubicBezTo>
                        <a:cubicBezTo>
                          <a:pt x="98" y="82"/>
                          <a:pt x="98" y="82"/>
                          <a:pt x="98" y="83"/>
                        </a:cubicBezTo>
                        <a:cubicBezTo>
                          <a:pt x="98" y="83"/>
                          <a:pt x="98" y="83"/>
                          <a:pt x="98" y="84"/>
                        </a:cubicBezTo>
                        <a:cubicBezTo>
                          <a:pt x="98" y="84"/>
                          <a:pt x="98" y="84"/>
                          <a:pt x="98" y="84"/>
                        </a:cubicBezTo>
                        <a:cubicBezTo>
                          <a:pt x="98" y="85"/>
                          <a:pt x="98" y="85"/>
                          <a:pt x="98" y="85"/>
                        </a:cubicBezTo>
                        <a:cubicBezTo>
                          <a:pt x="98" y="86"/>
                          <a:pt x="98" y="86"/>
                          <a:pt x="98" y="86"/>
                        </a:cubicBezTo>
                        <a:cubicBezTo>
                          <a:pt x="98" y="86"/>
                          <a:pt x="98" y="87"/>
                          <a:pt x="98" y="87"/>
                        </a:cubicBezTo>
                        <a:cubicBezTo>
                          <a:pt x="98" y="87"/>
                          <a:pt x="98" y="88"/>
                          <a:pt x="98" y="88"/>
                        </a:cubicBezTo>
                        <a:cubicBezTo>
                          <a:pt x="98" y="88"/>
                          <a:pt x="98" y="89"/>
                          <a:pt x="98" y="89"/>
                        </a:cubicBezTo>
                        <a:cubicBezTo>
                          <a:pt x="98" y="90"/>
                          <a:pt x="98" y="90"/>
                          <a:pt x="98" y="90"/>
                        </a:cubicBezTo>
                        <a:cubicBezTo>
                          <a:pt x="99" y="90"/>
                          <a:pt x="99" y="91"/>
                          <a:pt x="99" y="92"/>
                        </a:cubicBezTo>
                        <a:cubicBezTo>
                          <a:pt x="99" y="92"/>
                          <a:pt x="99" y="92"/>
                          <a:pt x="99" y="92"/>
                        </a:cubicBezTo>
                        <a:cubicBezTo>
                          <a:pt x="99" y="92"/>
                          <a:pt x="99" y="92"/>
                          <a:pt x="100" y="9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2" name="Freeform 1178"/>
                  <p:cNvSpPr>
                    <a:spLocks/>
                  </p:cNvSpPr>
                  <p:nvPr/>
                </p:nvSpPr>
                <p:spPr bwMode="auto">
                  <a:xfrm>
                    <a:off x="3184" y="2437"/>
                    <a:ext cx="207" cy="177"/>
                  </a:xfrm>
                  <a:custGeom>
                    <a:avLst/>
                    <a:gdLst>
                      <a:gd name="T0" fmla="*/ 188 w 216"/>
                      <a:gd name="T1" fmla="*/ 129 h 184"/>
                      <a:gd name="T2" fmla="*/ 187 w 216"/>
                      <a:gd name="T3" fmla="*/ 127 h 184"/>
                      <a:gd name="T4" fmla="*/ 199 w 216"/>
                      <a:gd name="T5" fmla="*/ 112 h 184"/>
                      <a:gd name="T6" fmla="*/ 186 w 216"/>
                      <a:gd name="T7" fmla="*/ 94 h 184"/>
                      <a:gd name="T8" fmla="*/ 188 w 216"/>
                      <a:gd name="T9" fmla="*/ 71 h 184"/>
                      <a:gd name="T10" fmla="*/ 192 w 216"/>
                      <a:gd name="T11" fmla="*/ 60 h 184"/>
                      <a:gd name="T12" fmla="*/ 193 w 216"/>
                      <a:gd name="T13" fmla="*/ 57 h 184"/>
                      <a:gd name="T14" fmla="*/ 194 w 216"/>
                      <a:gd name="T15" fmla="*/ 56 h 184"/>
                      <a:gd name="T16" fmla="*/ 193 w 216"/>
                      <a:gd name="T17" fmla="*/ 53 h 184"/>
                      <a:gd name="T18" fmla="*/ 193 w 216"/>
                      <a:gd name="T19" fmla="*/ 49 h 184"/>
                      <a:gd name="T20" fmla="*/ 193 w 216"/>
                      <a:gd name="T21" fmla="*/ 46 h 184"/>
                      <a:gd name="T22" fmla="*/ 187 w 216"/>
                      <a:gd name="T23" fmla="*/ 44 h 184"/>
                      <a:gd name="T24" fmla="*/ 179 w 216"/>
                      <a:gd name="T25" fmla="*/ 38 h 184"/>
                      <a:gd name="T26" fmla="*/ 159 w 216"/>
                      <a:gd name="T27" fmla="*/ 28 h 184"/>
                      <a:gd name="T28" fmla="*/ 139 w 216"/>
                      <a:gd name="T29" fmla="*/ 23 h 184"/>
                      <a:gd name="T30" fmla="*/ 121 w 216"/>
                      <a:gd name="T31" fmla="*/ 31 h 184"/>
                      <a:gd name="T32" fmla="*/ 120 w 216"/>
                      <a:gd name="T33" fmla="*/ 32 h 184"/>
                      <a:gd name="T34" fmla="*/ 118 w 216"/>
                      <a:gd name="T35" fmla="*/ 33 h 184"/>
                      <a:gd name="T36" fmla="*/ 115 w 216"/>
                      <a:gd name="T37" fmla="*/ 33 h 184"/>
                      <a:gd name="T38" fmla="*/ 111 w 216"/>
                      <a:gd name="T39" fmla="*/ 39 h 184"/>
                      <a:gd name="T40" fmla="*/ 65 w 216"/>
                      <a:gd name="T41" fmla="*/ 33 h 184"/>
                      <a:gd name="T42" fmla="*/ 47 w 216"/>
                      <a:gd name="T43" fmla="*/ 17 h 184"/>
                      <a:gd name="T44" fmla="*/ 44 w 216"/>
                      <a:gd name="T45" fmla="*/ 16 h 184"/>
                      <a:gd name="T46" fmla="*/ 42 w 216"/>
                      <a:gd name="T47" fmla="*/ 14 h 184"/>
                      <a:gd name="T48" fmla="*/ 42 w 216"/>
                      <a:gd name="T49" fmla="*/ 3 h 184"/>
                      <a:gd name="T50" fmla="*/ 31 w 216"/>
                      <a:gd name="T51" fmla="*/ 10 h 184"/>
                      <a:gd name="T52" fmla="*/ 28 w 216"/>
                      <a:gd name="T53" fmla="*/ 11 h 184"/>
                      <a:gd name="T54" fmla="*/ 26 w 216"/>
                      <a:gd name="T55" fmla="*/ 12 h 184"/>
                      <a:gd name="T56" fmla="*/ 22 w 216"/>
                      <a:gd name="T57" fmla="*/ 13 h 184"/>
                      <a:gd name="T58" fmla="*/ 20 w 216"/>
                      <a:gd name="T59" fmla="*/ 13 h 184"/>
                      <a:gd name="T60" fmla="*/ 11 w 216"/>
                      <a:gd name="T61" fmla="*/ 10 h 184"/>
                      <a:gd name="T62" fmla="*/ 5 w 216"/>
                      <a:gd name="T63" fmla="*/ 2 h 184"/>
                      <a:gd name="T64" fmla="*/ 4 w 216"/>
                      <a:gd name="T65" fmla="*/ 0 h 184"/>
                      <a:gd name="T66" fmla="*/ 3 w 216"/>
                      <a:gd name="T67" fmla="*/ 0 h 184"/>
                      <a:gd name="T68" fmla="*/ 2 w 216"/>
                      <a:gd name="T69" fmla="*/ 19 h 184"/>
                      <a:gd name="T70" fmla="*/ 7 w 216"/>
                      <a:gd name="T71" fmla="*/ 31 h 184"/>
                      <a:gd name="T72" fmla="*/ 8 w 216"/>
                      <a:gd name="T73" fmla="*/ 34 h 184"/>
                      <a:gd name="T74" fmla="*/ 12 w 216"/>
                      <a:gd name="T75" fmla="*/ 43 h 184"/>
                      <a:gd name="T76" fmla="*/ 22 w 216"/>
                      <a:gd name="T77" fmla="*/ 57 h 184"/>
                      <a:gd name="T78" fmla="*/ 16 w 216"/>
                      <a:gd name="T79" fmla="*/ 71 h 184"/>
                      <a:gd name="T80" fmla="*/ 39 w 216"/>
                      <a:gd name="T81" fmla="*/ 97 h 184"/>
                      <a:gd name="T82" fmla="*/ 40 w 216"/>
                      <a:gd name="T83" fmla="*/ 108 h 184"/>
                      <a:gd name="T84" fmla="*/ 44 w 216"/>
                      <a:gd name="T85" fmla="*/ 117 h 184"/>
                      <a:gd name="T86" fmla="*/ 46 w 216"/>
                      <a:gd name="T87" fmla="*/ 119 h 184"/>
                      <a:gd name="T88" fmla="*/ 47 w 216"/>
                      <a:gd name="T89" fmla="*/ 121 h 184"/>
                      <a:gd name="T90" fmla="*/ 49 w 216"/>
                      <a:gd name="T91" fmla="*/ 122 h 184"/>
                      <a:gd name="T92" fmla="*/ 55 w 216"/>
                      <a:gd name="T93" fmla="*/ 120 h 184"/>
                      <a:gd name="T94" fmla="*/ 78 w 216"/>
                      <a:gd name="T95" fmla="*/ 140 h 184"/>
                      <a:gd name="T96" fmla="*/ 97 w 216"/>
                      <a:gd name="T97" fmla="*/ 156 h 184"/>
                      <a:gd name="T98" fmla="*/ 140 w 216"/>
                      <a:gd name="T99" fmla="*/ 160 h 184"/>
                      <a:gd name="T100" fmla="*/ 188 w 216"/>
                      <a:gd name="T101" fmla="*/ 183 h 184"/>
                      <a:gd name="T102" fmla="*/ 216 w 216"/>
                      <a:gd name="T103" fmla="*/ 166 h 184"/>
                      <a:gd name="T104" fmla="*/ 195 w 216"/>
                      <a:gd name="T105" fmla="*/ 138 h 18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16" h="184">
                        <a:moveTo>
                          <a:pt x="192" y="134"/>
                        </a:moveTo>
                        <a:cubicBezTo>
                          <a:pt x="191" y="133"/>
                          <a:pt x="190" y="133"/>
                          <a:pt x="190" y="132"/>
                        </a:cubicBezTo>
                        <a:cubicBezTo>
                          <a:pt x="187" y="129"/>
                          <a:pt x="187" y="129"/>
                          <a:pt x="187" y="129"/>
                        </a:cubicBezTo>
                        <a:cubicBezTo>
                          <a:pt x="188" y="129"/>
                          <a:pt x="188" y="129"/>
                          <a:pt x="188" y="129"/>
                        </a:cubicBezTo>
                        <a:cubicBezTo>
                          <a:pt x="188" y="129"/>
                          <a:pt x="188" y="129"/>
                          <a:pt x="188" y="129"/>
                        </a:cubicBezTo>
                        <a:cubicBezTo>
                          <a:pt x="188" y="129"/>
                          <a:pt x="188" y="129"/>
                          <a:pt x="188" y="129"/>
                        </a:cubicBezTo>
                        <a:cubicBezTo>
                          <a:pt x="187" y="128"/>
                          <a:pt x="187" y="128"/>
                          <a:pt x="187" y="127"/>
                        </a:cubicBezTo>
                        <a:cubicBezTo>
                          <a:pt x="187" y="127"/>
                          <a:pt x="187" y="127"/>
                          <a:pt x="187" y="127"/>
                        </a:cubicBezTo>
                        <a:cubicBezTo>
                          <a:pt x="187" y="127"/>
                          <a:pt x="187" y="127"/>
                          <a:pt x="187" y="127"/>
                        </a:cubicBezTo>
                        <a:cubicBezTo>
                          <a:pt x="188" y="126"/>
                          <a:pt x="189" y="125"/>
                          <a:pt x="190" y="123"/>
                        </a:cubicBezTo>
                        <a:cubicBezTo>
                          <a:pt x="191" y="123"/>
                          <a:pt x="192" y="122"/>
                          <a:pt x="192" y="121"/>
                        </a:cubicBezTo>
                        <a:cubicBezTo>
                          <a:pt x="195" y="119"/>
                          <a:pt x="200" y="114"/>
                          <a:pt x="199" y="112"/>
                        </a:cubicBezTo>
                        <a:cubicBezTo>
                          <a:pt x="198" y="110"/>
                          <a:pt x="195" y="110"/>
                          <a:pt x="193" y="109"/>
                        </a:cubicBezTo>
                        <a:cubicBezTo>
                          <a:pt x="191" y="109"/>
                          <a:pt x="189" y="108"/>
                          <a:pt x="188" y="107"/>
                        </a:cubicBezTo>
                        <a:cubicBezTo>
                          <a:pt x="188" y="106"/>
                          <a:pt x="188" y="104"/>
                          <a:pt x="188" y="102"/>
                        </a:cubicBezTo>
                        <a:cubicBezTo>
                          <a:pt x="188" y="100"/>
                          <a:pt x="187" y="96"/>
                          <a:pt x="186" y="94"/>
                        </a:cubicBezTo>
                        <a:cubicBezTo>
                          <a:pt x="185" y="90"/>
                          <a:pt x="186" y="87"/>
                          <a:pt x="186" y="85"/>
                        </a:cubicBezTo>
                        <a:cubicBezTo>
                          <a:pt x="186" y="84"/>
                          <a:pt x="187" y="82"/>
                          <a:pt x="186" y="82"/>
                        </a:cubicBezTo>
                        <a:cubicBezTo>
                          <a:pt x="185" y="79"/>
                          <a:pt x="186" y="75"/>
                          <a:pt x="187" y="72"/>
                        </a:cubicBezTo>
                        <a:cubicBezTo>
                          <a:pt x="187" y="71"/>
                          <a:pt x="187" y="71"/>
                          <a:pt x="188" y="71"/>
                        </a:cubicBezTo>
                        <a:cubicBezTo>
                          <a:pt x="188" y="70"/>
                          <a:pt x="189" y="69"/>
                          <a:pt x="189" y="68"/>
                        </a:cubicBezTo>
                        <a:cubicBezTo>
                          <a:pt x="191" y="66"/>
                          <a:pt x="192" y="64"/>
                          <a:pt x="192" y="62"/>
                        </a:cubicBezTo>
                        <a:cubicBezTo>
                          <a:pt x="192" y="62"/>
                          <a:pt x="192" y="61"/>
                          <a:pt x="192" y="61"/>
                        </a:cubicBezTo>
                        <a:cubicBezTo>
                          <a:pt x="192" y="60"/>
                          <a:pt x="192" y="60"/>
                          <a:pt x="192" y="60"/>
                        </a:cubicBezTo>
                        <a:cubicBezTo>
                          <a:pt x="192" y="60"/>
                          <a:pt x="192" y="59"/>
                          <a:pt x="192" y="59"/>
                        </a:cubicBezTo>
                        <a:cubicBezTo>
                          <a:pt x="192" y="59"/>
                          <a:pt x="192" y="59"/>
                          <a:pt x="193" y="58"/>
                        </a:cubicBezTo>
                        <a:cubicBezTo>
                          <a:pt x="193" y="58"/>
                          <a:pt x="193" y="58"/>
                          <a:pt x="193" y="58"/>
                        </a:cubicBezTo>
                        <a:cubicBezTo>
                          <a:pt x="193" y="57"/>
                          <a:pt x="193" y="57"/>
                          <a:pt x="193" y="57"/>
                        </a:cubicBezTo>
                        <a:cubicBezTo>
                          <a:pt x="193" y="57"/>
                          <a:pt x="194" y="57"/>
                          <a:pt x="194" y="57"/>
                        </a:cubicBezTo>
                        <a:cubicBezTo>
                          <a:pt x="194" y="57"/>
                          <a:pt x="194" y="57"/>
                          <a:pt x="194" y="56"/>
                        </a:cubicBezTo>
                        <a:cubicBezTo>
                          <a:pt x="194" y="56"/>
                          <a:pt x="194" y="56"/>
                          <a:pt x="194" y="56"/>
                        </a:cubicBezTo>
                        <a:cubicBezTo>
                          <a:pt x="194" y="56"/>
                          <a:pt x="194" y="56"/>
                          <a:pt x="194" y="56"/>
                        </a:cubicBezTo>
                        <a:cubicBezTo>
                          <a:pt x="194" y="56"/>
                          <a:pt x="194" y="56"/>
                          <a:pt x="194" y="55"/>
                        </a:cubicBezTo>
                        <a:cubicBezTo>
                          <a:pt x="194" y="55"/>
                          <a:pt x="194" y="55"/>
                          <a:pt x="194" y="54"/>
                        </a:cubicBezTo>
                        <a:cubicBezTo>
                          <a:pt x="194" y="54"/>
                          <a:pt x="194" y="54"/>
                          <a:pt x="194" y="54"/>
                        </a:cubicBezTo>
                        <a:cubicBezTo>
                          <a:pt x="193" y="53"/>
                          <a:pt x="193" y="53"/>
                          <a:pt x="193" y="53"/>
                        </a:cubicBezTo>
                        <a:cubicBezTo>
                          <a:pt x="193" y="52"/>
                          <a:pt x="193" y="52"/>
                          <a:pt x="193" y="52"/>
                        </a:cubicBezTo>
                        <a:cubicBezTo>
                          <a:pt x="193" y="51"/>
                          <a:pt x="193" y="51"/>
                          <a:pt x="193" y="51"/>
                        </a:cubicBezTo>
                        <a:cubicBezTo>
                          <a:pt x="193" y="50"/>
                          <a:pt x="193" y="50"/>
                          <a:pt x="193" y="50"/>
                        </a:cubicBezTo>
                        <a:cubicBezTo>
                          <a:pt x="193" y="50"/>
                          <a:pt x="193" y="49"/>
                          <a:pt x="193" y="49"/>
                        </a:cubicBezTo>
                        <a:cubicBezTo>
                          <a:pt x="193" y="49"/>
                          <a:pt x="193" y="48"/>
                          <a:pt x="193" y="48"/>
                        </a:cubicBezTo>
                        <a:cubicBezTo>
                          <a:pt x="193" y="48"/>
                          <a:pt x="193" y="47"/>
                          <a:pt x="193" y="47"/>
                        </a:cubicBezTo>
                        <a:cubicBezTo>
                          <a:pt x="193" y="47"/>
                          <a:pt x="193" y="47"/>
                          <a:pt x="193" y="47"/>
                        </a:cubicBezTo>
                        <a:cubicBezTo>
                          <a:pt x="193" y="46"/>
                          <a:pt x="193" y="46"/>
                          <a:pt x="193" y="46"/>
                        </a:cubicBezTo>
                        <a:cubicBezTo>
                          <a:pt x="193" y="45"/>
                          <a:pt x="192" y="45"/>
                          <a:pt x="192" y="45"/>
                        </a:cubicBezTo>
                        <a:cubicBezTo>
                          <a:pt x="192" y="45"/>
                          <a:pt x="192" y="44"/>
                          <a:pt x="192" y="44"/>
                        </a:cubicBezTo>
                        <a:cubicBezTo>
                          <a:pt x="192" y="44"/>
                          <a:pt x="191" y="44"/>
                          <a:pt x="189" y="44"/>
                        </a:cubicBezTo>
                        <a:cubicBezTo>
                          <a:pt x="188" y="44"/>
                          <a:pt x="187" y="44"/>
                          <a:pt x="187" y="44"/>
                        </a:cubicBezTo>
                        <a:cubicBezTo>
                          <a:pt x="186" y="44"/>
                          <a:pt x="186" y="44"/>
                          <a:pt x="186" y="44"/>
                        </a:cubicBezTo>
                        <a:cubicBezTo>
                          <a:pt x="184" y="44"/>
                          <a:pt x="182" y="42"/>
                          <a:pt x="181" y="40"/>
                        </a:cubicBezTo>
                        <a:cubicBezTo>
                          <a:pt x="180" y="39"/>
                          <a:pt x="179" y="38"/>
                          <a:pt x="179" y="38"/>
                        </a:cubicBezTo>
                        <a:cubicBezTo>
                          <a:pt x="179" y="38"/>
                          <a:pt x="179" y="38"/>
                          <a:pt x="179" y="38"/>
                        </a:cubicBezTo>
                        <a:cubicBezTo>
                          <a:pt x="175" y="38"/>
                          <a:pt x="172" y="35"/>
                          <a:pt x="172" y="32"/>
                        </a:cubicBezTo>
                        <a:cubicBezTo>
                          <a:pt x="171" y="31"/>
                          <a:pt x="168" y="31"/>
                          <a:pt x="165" y="31"/>
                        </a:cubicBezTo>
                        <a:cubicBezTo>
                          <a:pt x="165" y="31"/>
                          <a:pt x="165" y="31"/>
                          <a:pt x="164" y="31"/>
                        </a:cubicBezTo>
                        <a:cubicBezTo>
                          <a:pt x="161" y="31"/>
                          <a:pt x="160" y="29"/>
                          <a:pt x="159" y="28"/>
                        </a:cubicBezTo>
                        <a:cubicBezTo>
                          <a:pt x="159" y="28"/>
                          <a:pt x="158" y="28"/>
                          <a:pt x="158" y="28"/>
                        </a:cubicBezTo>
                        <a:cubicBezTo>
                          <a:pt x="156" y="28"/>
                          <a:pt x="151" y="26"/>
                          <a:pt x="149" y="24"/>
                        </a:cubicBezTo>
                        <a:cubicBezTo>
                          <a:pt x="148" y="23"/>
                          <a:pt x="146" y="22"/>
                          <a:pt x="143" y="22"/>
                        </a:cubicBezTo>
                        <a:cubicBezTo>
                          <a:pt x="141" y="22"/>
                          <a:pt x="139" y="23"/>
                          <a:pt x="139" y="23"/>
                        </a:cubicBezTo>
                        <a:cubicBezTo>
                          <a:pt x="137" y="25"/>
                          <a:pt x="135" y="25"/>
                          <a:pt x="134" y="25"/>
                        </a:cubicBezTo>
                        <a:cubicBezTo>
                          <a:pt x="133" y="25"/>
                          <a:pt x="133" y="25"/>
                          <a:pt x="132" y="25"/>
                        </a:cubicBezTo>
                        <a:cubicBezTo>
                          <a:pt x="131" y="25"/>
                          <a:pt x="130" y="25"/>
                          <a:pt x="129" y="25"/>
                        </a:cubicBezTo>
                        <a:cubicBezTo>
                          <a:pt x="128" y="25"/>
                          <a:pt x="123" y="29"/>
                          <a:pt x="121" y="31"/>
                        </a:cubicBezTo>
                        <a:cubicBezTo>
                          <a:pt x="121" y="31"/>
                          <a:pt x="121" y="31"/>
                          <a:pt x="121" y="32"/>
                        </a:cubicBezTo>
                        <a:cubicBezTo>
                          <a:pt x="121" y="32"/>
                          <a:pt x="121" y="32"/>
                          <a:pt x="121" y="32"/>
                        </a:cubicBezTo>
                        <a:cubicBezTo>
                          <a:pt x="120" y="32"/>
                          <a:pt x="120" y="32"/>
                          <a:pt x="120" y="32"/>
                        </a:cubicBezTo>
                        <a:cubicBezTo>
                          <a:pt x="120" y="32"/>
                          <a:pt x="120" y="32"/>
                          <a:pt x="120" y="32"/>
                        </a:cubicBezTo>
                        <a:cubicBezTo>
                          <a:pt x="120" y="32"/>
                          <a:pt x="120" y="32"/>
                          <a:pt x="119" y="32"/>
                        </a:cubicBezTo>
                        <a:cubicBezTo>
                          <a:pt x="119" y="32"/>
                          <a:pt x="119" y="32"/>
                          <a:pt x="119" y="33"/>
                        </a:cubicBezTo>
                        <a:cubicBezTo>
                          <a:pt x="119" y="33"/>
                          <a:pt x="119" y="33"/>
                          <a:pt x="118" y="33"/>
                        </a:cubicBezTo>
                        <a:cubicBezTo>
                          <a:pt x="118" y="33"/>
                          <a:pt x="118" y="33"/>
                          <a:pt x="118" y="33"/>
                        </a:cubicBezTo>
                        <a:cubicBezTo>
                          <a:pt x="118" y="33"/>
                          <a:pt x="117" y="33"/>
                          <a:pt x="117" y="33"/>
                        </a:cubicBezTo>
                        <a:cubicBezTo>
                          <a:pt x="117" y="33"/>
                          <a:pt x="117" y="33"/>
                          <a:pt x="117" y="33"/>
                        </a:cubicBezTo>
                        <a:cubicBezTo>
                          <a:pt x="116" y="33"/>
                          <a:pt x="116" y="33"/>
                          <a:pt x="116" y="33"/>
                        </a:cubicBezTo>
                        <a:cubicBezTo>
                          <a:pt x="115" y="33"/>
                          <a:pt x="115" y="33"/>
                          <a:pt x="115" y="33"/>
                        </a:cubicBezTo>
                        <a:cubicBezTo>
                          <a:pt x="114" y="33"/>
                          <a:pt x="114" y="34"/>
                          <a:pt x="114" y="34"/>
                        </a:cubicBezTo>
                        <a:cubicBezTo>
                          <a:pt x="113" y="34"/>
                          <a:pt x="113" y="34"/>
                          <a:pt x="113" y="34"/>
                        </a:cubicBezTo>
                        <a:cubicBezTo>
                          <a:pt x="112" y="34"/>
                          <a:pt x="112" y="34"/>
                          <a:pt x="112" y="34"/>
                        </a:cubicBezTo>
                        <a:cubicBezTo>
                          <a:pt x="112" y="36"/>
                          <a:pt x="112" y="38"/>
                          <a:pt x="111" y="39"/>
                        </a:cubicBezTo>
                        <a:cubicBezTo>
                          <a:pt x="109" y="43"/>
                          <a:pt x="92" y="45"/>
                          <a:pt x="85" y="45"/>
                        </a:cubicBezTo>
                        <a:cubicBezTo>
                          <a:pt x="85" y="45"/>
                          <a:pt x="85" y="45"/>
                          <a:pt x="85" y="45"/>
                        </a:cubicBezTo>
                        <a:cubicBezTo>
                          <a:pt x="80" y="45"/>
                          <a:pt x="77" y="41"/>
                          <a:pt x="74" y="38"/>
                        </a:cubicBezTo>
                        <a:cubicBezTo>
                          <a:pt x="71" y="35"/>
                          <a:pt x="69" y="33"/>
                          <a:pt x="65" y="33"/>
                        </a:cubicBezTo>
                        <a:cubicBezTo>
                          <a:pt x="56" y="33"/>
                          <a:pt x="50" y="26"/>
                          <a:pt x="49" y="19"/>
                        </a:cubicBezTo>
                        <a:cubicBezTo>
                          <a:pt x="49" y="18"/>
                          <a:pt x="48" y="18"/>
                          <a:pt x="48" y="18"/>
                        </a:cubicBezTo>
                        <a:cubicBezTo>
                          <a:pt x="48" y="18"/>
                          <a:pt x="48" y="18"/>
                          <a:pt x="48" y="18"/>
                        </a:cubicBezTo>
                        <a:cubicBezTo>
                          <a:pt x="47" y="18"/>
                          <a:pt x="47" y="18"/>
                          <a:pt x="47" y="17"/>
                        </a:cubicBezTo>
                        <a:cubicBezTo>
                          <a:pt x="47" y="17"/>
                          <a:pt x="46" y="17"/>
                          <a:pt x="46" y="17"/>
                        </a:cubicBezTo>
                        <a:cubicBezTo>
                          <a:pt x="46" y="17"/>
                          <a:pt x="46" y="17"/>
                          <a:pt x="45" y="17"/>
                        </a:cubicBezTo>
                        <a:cubicBezTo>
                          <a:pt x="45" y="17"/>
                          <a:pt x="45" y="16"/>
                          <a:pt x="45" y="16"/>
                        </a:cubicBezTo>
                        <a:cubicBezTo>
                          <a:pt x="45" y="16"/>
                          <a:pt x="44" y="16"/>
                          <a:pt x="44" y="16"/>
                        </a:cubicBezTo>
                        <a:cubicBezTo>
                          <a:pt x="44" y="16"/>
                          <a:pt x="44" y="16"/>
                          <a:pt x="44" y="16"/>
                        </a:cubicBezTo>
                        <a:cubicBezTo>
                          <a:pt x="43" y="15"/>
                          <a:pt x="43" y="15"/>
                          <a:pt x="43" y="15"/>
                        </a:cubicBezTo>
                        <a:cubicBezTo>
                          <a:pt x="43" y="15"/>
                          <a:pt x="43" y="15"/>
                          <a:pt x="43" y="15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2" y="14"/>
                          <a:pt x="42" y="14"/>
                          <a:pt x="42" y="14"/>
                        </a:cubicBezTo>
                        <a:cubicBezTo>
                          <a:pt x="41" y="13"/>
                          <a:pt x="41" y="13"/>
                          <a:pt x="41" y="13"/>
                        </a:cubicBezTo>
                        <a:cubicBezTo>
                          <a:pt x="41" y="12"/>
                          <a:pt x="41" y="11"/>
                          <a:pt x="41" y="11"/>
                        </a:cubicBezTo>
                        <a:cubicBezTo>
                          <a:pt x="42" y="9"/>
                          <a:pt x="43" y="4"/>
                          <a:pt x="42" y="3"/>
                        </a:cubicBezTo>
                        <a:cubicBezTo>
                          <a:pt x="42" y="3"/>
                          <a:pt x="42" y="3"/>
                          <a:pt x="42" y="3"/>
                        </a:cubicBezTo>
                        <a:cubicBezTo>
                          <a:pt x="40" y="4"/>
                          <a:pt x="39" y="5"/>
                          <a:pt x="37" y="6"/>
                        </a:cubicBezTo>
                        <a:cubicBezTo>
                          <a:pt x="35" y="7"/>
                          <a:pt x="33" y="9"/>
                          <a:pt x="31" y="10"/>
                        </a:cubicBezTo>
                        <a:cubicBezTo>
                          <a:pt x="31" y="10"/>
                          <a:pt x="31" y="10"/>
                          <a:pt x="31" y="10"/>
                        </a:cubicBezTo>
                        <a:cubicBezTo>
                          <a:pt x="30" y="10"/>
                          <a:pt x="30" y="10"/>
                          <a:pt x="30" y="10"/>
                        </a:cubicBezTo>
                        <a:cubicBezTo>
                          <a:pt x="30" y="11"/>
                          <a:pt x="30" y="11"/>
                          <a:pt x="30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8" y="11"/>
                          <a:pt x="28" y="11"/>
                          <a:pt x="28" y="11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6" y="12"/>
                          <a:pt x="25" y="12"/>
                          <a:pt x="24" y="13"/>
                        </a:cubicBezTo>
                        <a:cubicBezTo>
                          <a:pt x="24" y="13"/>
                          <a:pt x="24" y="13"/>
                          <a:pt x="24" y="13"/>
                        </a:cubicBezTo>
                        <a:cubicBezTo>
                          <a:pt x="23" y="13"/>
                          <a:pt x="23" y="13"/>
                          <a:pt x="22" y="13"/>
                        </a:cubicBezTo>
                        <a:cubicBezTo>
                          <a:pt x="22" y="13"/>
                          <a:pt x="22" y="13"/>
                          <a:pt x="22" y="13"/>
                        </a:cubicBezTo>
                        <a:cubicBezTo>
                          <a:pt x="21" y="13"/>
                          <a:pt x="21" y="13"/>
                          <a:pt x="21" y="13"/>
                        </a:cubicBezTo>
                        <a:cubicBezTo>
                          <a:pt x="21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8" y="13"/>
                          <a:pt x="18" y="13"/>
                          <a:pt x="18" y="13"/>
                        </a:cubicBezTo>
                        <a:cubicBezTo>
                          <a:pt x="16" y="13"/>
                          <a:pt x="15" y="12"/>
                          <a:pt x="14" y="12"/>
                        </a:cubicBezTo>
                        <a:cubicBezTo>
                          <a:pt x="12" y="12"/>
                          <a:pt x="11" y="11"/>
                          <a:pt x="11" y="10"/>
                        </a:cubicBezTo>
                        <a:cubicBezTo>
                          <a:pt x="11" y="9"/>
                          <a:pt x="10" y="9"/>
                          <a:pt x="10" y="9"/>
                        </a:cubicBezTo>
                        <a:cubicBezTo>
                          <a:pt x="10" y="9"/>
                          <a:pt x="10" y="9"/>
                          <a:pt x="10" y="8"/>
                        </a:cubicBezTo>
                        <a:cubicBezTo>
                          <a:pt x="7" y="7"/>
                          <a:pt x="6" y="5"/>
                          <a:pt x="6" y="4"/>
                        </a:cubicBezTo>
                        <a:cubicBezTo>
                          <a:pt x="5" y="3"/>
                          <a:pt x="5" y="3"/>
                          <a:pt x="5" y="2"/>
                        </a:cubicBezTo>
                        <a:cubicBezTo>
                          <a:pt x="5" y="2"/>
                          <a:pt x="5" y="2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3"/>
                          <a:pt x="3" y="5"/>
                          <a:pt x="1" y="6"/>
                        </a:cubicBezTo>
                        <a:cubicBezTo>
                          <a:pt x="0" y="7"/>
                          <a:pt x="1" y="11"/>
                          <a:pt x="2" y="12"/>
                        </a:cubicBezTo>
                        <a:cubicBezTo>
                          <a:pt x="3" y="14"/>
                          <a:pt x="3" y="16"/>
                          <a:pt x="2" y="19"/>
                        </a:cubicBezTo>
                        <a:cubicBezTo>
                          <a:pt x="2" y="20"/>
                          <a:pt x="2" y="23"/>
                          <a:pt x="2" y="24"/>
                        </a:cubicBezTo>
                        <a:cubicBezTo>
                          <a:pt x="3" y="25"/>
                          <a:pt x="5" y="27"/>
                          <a:pt x="6" y="29"/>
                        </a:cubicBezTo>
                        <a:cubicBezTo>
                          <a:pt x="6" y="30"/>
                          <a:pt x="7" y="30"/>
                          <a:pt x="7" y="31"/>
                        </a:cubicBezTo>
                        <a:cubicBezTo>
                          <a:pt x="7" y="31"/>
                          <a:pt x="7" y="31"/>
                          <a:pt x="7" y="31"/>
                        </a:cubicBezTo>
                        <a:cubicBezTo>
                          <a:pt x="7" y="32"/>
                          <a:pt x="7" y="32"/>
                          <a:pt x="7" y="33"/>
                        </a:cubicBezTo>
                        <a:cubicBezTo>
                          <a:pt x="7" y="33"/>
                          <a:pt x="7" y="33"/>
                          <a:pt x="7" y="33"/>
                        </a:cubicBezTo>
                        <a:cubicBezTo>
                          <a:pt x="8" y="33"/>
                          <a:pt x="8" y="33"/>
                          <a:pt x="8" y="34"/>
                        </a:cubicBezTo>
                        <a:cubicBezTo>
                          <a:pt x="8" y="34"/>
                          <a:pt x="8" y="34"/>
                          <a:pt x="8" y="34"/>
                        </a:cubicBezTo>
                        <a:cubicBezTo>
                          <a:pt x="8" y="34"/>
                          <a:pt x="8" y="34"/>
                          <a:pt x="8" y="34"/>
                        </a:cubicBezTo>
                        <a:cubicBezTo>
                          <a:pt x="8" y="34"/>
                          <a:pt x="8" y="34"/>
                          <a:pt x="8" y="34"/>
                        </a:cubicBezTo>
                        <a:cubicBezTo>
                          <a:pt x="8" y="35"/>
                          <a:pt x="8" y="36"/>
                          <a:pt x="9" y="36"/>
                        </a:cubicBezTo>
                        <a:cubicBezTo>
                          <a:pt x="10" y="38"/>
                          <a:pt x="12" y="41"/>
                          <a:pt x="12" y="43"/>
                        </a:cubicBezTo>
                        <a:cubicBezTo>
                          <a:pt x="12" y="45"/>
                          <a:pt x="15" y="48"/>
                          <a:pt x="16" y="48"/>
                        </a:cubicBezTo>
                        <a:cubicBezTo>
                          <a:pt x="18" y="48"/>
                          <a:pt x="20" y="48"/>
                          <a:pt x="22" y="50"/>
                        </a:cubicBezTo>
                        <a:cubicBezTo>
                          <a:pt x="23" y="51"/>
                          <a:pt x="23" y="53"/>
                          <a:pt x="22" y="54"/>
                        </a:cubicBezTo>
                        <a:cubicBezTo>
                          <a:pt x="22" y="55"/>
                          <a:pt x="22" y="56"/>
                          <a:pt x="22" y="57"/>
                        </a:cubicBezTo>
                        <a:cubicBezTo>
                          <a:pt x="22" y="59"/>
                          <a:pt x="23" y="60"/>
                          <a:pt x="22" y="61"/>
                        </a:cubicBezTo>
                        <a:cubicBezTo>
                          <a:pt x="21" y="62"/>
                          <a:pt x="20" y="62"/>
                          <a:pt x="19" y="62"/>
                        </a:cubicBezTo>
                        <a:cubicBezTo>
                          <a:pt x="19" y="63"/>
                          <a:pt x="19" y="64"/>
                          <a:pt x="18" y="65"/>
                        </a:cubicBezTo>
                        <a:cubicBezTo>
                          <a:pt x="18" y="68"/>
                          <a:pt x="17" y="70"/>
                          <a:pt x="16" y="71"/>
                        </a:cubicBezTo>
                        <a:cubicBezTo>
                          <a:pt x="15" y="72"/>
                          <a:pt x="16" y="77"/>
                          <a:pt x="17" y="78"/>
                        </a:cubicBezTo>
                        <a:cubicBezTo>
                          <a:pt x="23" y="81"/>
                          <a:pt x="24" y="84"/>
                          <a:pt x="23" y="86"/>
                        </a:cubicBezTo>
                        <a:cubicBezTo>
                          <a:pt x="24" y="88"/>
                          <a:pt x="31" y="92"/>
                          <a:pt x="34" y="92"/>
                        </a:cubicBezTo>
                        <a:cubicBezTo>
                          <a:pt x="37" y="93"/>
                          <a:pt x="38" y="95"/>
                          <a:pt x="39" y="97"/>
                        </a:cubicBezTo>
                        <a:cubicBezTo>
                          <a:pt x="40" y="98"/>
                          <a:pt x="40" y="99"/>
                          <a:pt x="40" y="99"/>
                        </a:cubicBezTo>
                        <a:cubicBezTo>
                          <a:pt x="42" y="101"/>
                          <a:pt x="41" y="104"/>
                          <a:pt x="41" y="106"/>
                        </a:cubicBezTo>
                        <a:cubicBezTo>
                          <a:pt x="41" y="106"/>
                          <a:pt x="41" y="106"/>
                          <a:pt x="40" y="106"/>
                        </a:cubicBezTo>
                        <a:cubicBezTo>
                          <a:pt x="40" y="107"/>
                          <a:pt x="40" y="108"/>
                          <a:pt x="40" y="108"/>
                        </a:cubicBezTo>
                        <a:cubicBezTo>
                          <a:pt x="40" y="108"/>
                          <a:pt x="41" y="109"/>
                          <a:pt x="41" y="110"/>
                        </a:cubicBezTo>
                        <a:cubicBezTo>
                          <a:pt x="43" y="111"/>
                          <a:pt x="45" y="113"/>
                          <a:pt x="44" y="116"/>
                        </a:cubicBezTo>
                        <a:cubicBezTo>
                          <a:pt x="44" y="116"/>
                          <a:pt x="44" y="117"/>
                          <a:pt x="44" y="117"/>
                        </a:cubicBezTo>
                        <a:cubicBezTo>
                          <a:pt x="44" y="117"/>
                          <a:pt x="44" y="117"/>
                          <a:pt x="44" y="117"/>
                        </a:cubicBezTo>
                        <a:cubicBezTo>
                          <a:pt x="44" y="117"/>
                          <a:pt x="45" y="117"/>
                          <a:pt x="45" y="118"/>
                        </a:cubicBezTo>
                        <a:cubicBezTo>
                          <a:pt x="45" y="118"/>
                          <a:pt x="45" y="118"/>
                          <a:pt x="45" y="118"/>
                        </a:cubicBezTo>
                        <a:cubicBezTo>
                          <a:pt x="45" y="118"/>
                          <a:pt x="45" y="118"/>
                          <a:pt x="45" y="118"/>
                        </a:cubicBezTo>
                        <a:cubicBezTo>
                          <a:pt x="45" y="119"/>
                          <a:pt x="46" y="119"/>
                          <a:pt x="46" y="119"/>
                        </a:cubicBezTo>
                        <a:cubicBezTo>
                          <a:pt x="46" y="119"/>
                          <a:pt x="46" y="119"/>
                          <a:pt x="46" y="119"/>
                        </a:cubicBezTo>
                        <a:cubicBezTo>
                          <a:pt x="46" y="119"/>
                          <a:pt x="46" y="120"/>
                          <a:pt x="46" y="120"/>
                        </a:cubicBezTo>
                        <a:cubicBezTo>
                          <a:pt x="47" y="120"/>
                          <a:pt x="47" y="120"/>
                          <a:pt x="47" y="120"/>
                        </a:cubicBezTo>
                        <a:cubicBezTo>
                          <a:pt x="47" y="120"/>
                          <a:pt x="47" y="121"/>
                          <a:pt x="47" y="121"/>
                        </a:cubicBezTo>
                        <a:cubicBezTo>
                          <a:pt x="47" y="121"/>
                          <a:pt x="48" y="121"/>
                          <a:pt x="48" y="121"/>
                        </a:cubicBezTo>
                        <a:cubicBezTo>
                          <a:pt x="48" y="121"/>
                          <a:pt x="48" y="121"/>
                          <a:pt x="48" y="122"/>
                        </a:cubicBezTo>
                        <a:cubicBezTo>
                          <a:pt x="48" y="122"/>
                          <a:pt x="48" y="122"/>
                          <a:pt x="49" y="122"/>
                        </a:cubicBezTo>
                        <a:cubicBezTo>
                          <a:pt x="49" y="122"/>
                          <a:pt x="49" y="122"/>
                          <a:pt x="49" y="122"/>
                        </a:cubicBezTo>
                        <a:cubicBezTo>
                          <a:pt x="49" y="122"/>
                          <a:pt x="49" y="123"/>
                          <a:pt x="49" y="123"/>
                        </a:cubicBezTo>
                        <a:cubicBezTo>
                          <a:pt x="50" y="122"/>
                          <a:pt x="51" y="122"/>
                          <a:pt x="51" y="122"/>
                        </a:cubicBezTo>
                        <a:cubicBezTo>
                          <a:pt x="52" y="122"/>
                          <a:pt x="52" y="122"/>
                          <a:pt x="53" y="122"/>
                        </a:cubicBezTo>
                        <a:cubicBezTo>
                          <a:pt x="53" y="121"/>
                          <a:pt x="54" y="120"/>
                          <a:pt x="55" y="120"/>
                        </a:cubicBezTo>
                        <a:cubicBezTo>
                          <a:pt x="56" y="120"/>
                          <a:pt x="57" y="121"/>
                          <a:pt x="58" y="122"/>
                        </a:cubicBezTo>
                        <a:cubicBezTo>
                          <a:pt x="58" y="122"/>
                          <a:pt x="60" y="122"/>
                          <a:pt x="61" y="121"/>
                        </a:cubicBezTo>
                        <a:cubicBezTo>
                          <a:pt x="62" y="121"/>
                          <a:pt x="63" y="121"/>
                          <a:pt x="64" y="121"/>
                        </a:cubicBezTo>
                        <a:cubicBezTo>
                          <a:pt x="65" y="121"/>
                          <a:pt x="68" y="121"/>
                          <a:pt x="78" y="140"/>
                        </a:cubicBezTo>
                        <a:cubicBezTo>
                          <a:pt x="78" y="141"/>
                          <a:pt x="79" y="142"/>
                          <a:pt x="79" y="144"/>
                        </a:cubicBezTo>
                        <a:cubicBezTo>
                          <a:pt x="81" y="146"/>
                          <a:pt x="81" y="148"/>
                          <a:pt x="83" y="149"/>
                        </a:cubicBezTo>
                        <a:cubicBezTo>
                          <a:pt x="84" y="150"/>
                          <a:pt x="86" y="150"/>
                          <a:pt x="87" y="151"/>
                        </a:cubicBezTo>
                        <a:cubicBezTo>
                          <a:pt x="90" y="151"/>
                          <a:pt x="94" y="152"/>
                          <a:pt x="97" y="156"/>
                        </a:cubicBezTo>
                        <a:cubicBezTo>
                          <a:pt x="102" y="161"/>
                          <a:pt x="116" y="165"/>
                          <a:pt x="122" y="165"/>
                        </a:cubicBezTo>
                        <a:cubicBezTo>
                          <a:pt x="124" y="165"/>
                          <a:pt x="126" y="164"/>
                          <a:pt x="128" y="163"/>
                        </a:cubicBezTo>
                        <a:cubicBezTo>
                          <a:pt x="131" y="162"/>
                          <a:pt x="134" y="160"/>
                          <a:pt x="138" y="160"/>
                        </a:cubicBezTo>
                        <a:cubicBezTo>
                          <a:pt x="138" y="160"/>
                          <a:pt x="139" y="160"/>
                          <a:pt x="140" y="160"/>
                        </a:cubicBezTo>
                        <a:cubicBezTo>
                          <a:pt x="146" y="162"/>
                          <a:pt x="148" y="167"/>
                          <a:pt x="148" y="171"/>
                        </a:cubicBezTo>
                        <a:cubicBezTo>
                          <a:pt x="149" y="173"/>
                          <a:pt x="149" y="175"/>
                          <a:pt x="150" y="176"/>
                        </a:cubicBezTo>
                        <a:cubicBezTo>
                          <a:pt x="152" y="178"/>
                          <a:pt x="167" y="180"/>
                          <a:pt x="176" y="181"/>
                        </a:cubicBezTo>
                        <a:cubicBezTo>
                          <a:pt x="182" y="182"/>
                          <a:pt x="186" y="182"/>
                          <a:pt x="188" y="183"/>
                        </a:cubicBezTo>
                        <a:cubicBezTo>
                          <a:pt x="190" y="183"/>
                          <a:pt x="193" y="183"/>
                          <a:pt x="197" y="184"/>
                        </a:cubicBezTo>
                        <a:cubicBezTo>
                          <a:pt x="197" y="183"/>
                          <a:pt x="197" y="183"/>
                          <a:pt x="197" y="183"/>
                        </a:cubicBezTo>
                        <a:cubicBezTo>
                          <a:pt x="197" y="177"/>
                          <a:pt x="201" y="172"/>
                          <a:pt x="205" y="169"/>
                        </a:cubicBezTo>
                        <a:cubicBezTo>
                          <a:pt x="209" y="168"/>
                          <a:pt x="212" y="167"/>
                          <a:pt x="216" y="166"/>
                        </a:cubicBezTo>
                        <a:cubicBezTo>
                          <a:pt x="216" y="165"/>
                          <a:pt x="214" y="162"/>
                          <a:pt x="213" y="162"/>
                        </a:cubicBezTo>
                        <a:cubicBezTo>
                          <a:pt x="211" y="161"/>
                          <a:pt x="211" y="158"/>
                          <a:pt x="210" y="155"/>
                        </a:cubicBezTo>
                        <a:cubicBezTo>
                          <a:pt x="210" y="152"/>
                          <a:pt x="210" y="150"/>
                          <a:pt x="208" y="149"/>
                        </a:cubicBezTo>
                        <a:cubicBezTo>
                          <a:pt x="201" y="146"/>
                          <a:pt x="197" y="142"/>
                          <a:pt x="195" y="138"/>
                        </a:cubicBezTo>
                        <a:cubicBezTo>
                          <a:pt x="195" y="137"/>
                          <a:pt x="193" y="135"/>
                          <a:pt x="192" y="1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3" name="Freeform 1179"/>
                  <p:cNvSpPr>
                    <a:spLocks/>
                  </p:cNvSpPr>
                  <p:nvPr/>
                </p:nvSpPr>
                <p:spPr bwMode="auto">
                  <a:xfrm>
                    <a:off x="3443" y="2425"/>
                    <a:ext cx="77" cy="51"/>
                  </a:xfrm>
                  <a:custGeom>
                    <a:avLst/>
                    <a:gdLst>
                      <a:gd name="T0" fmla="*/ 64 w 81"/>
                      <a:gd name="T1" fmla="*/ 20 h 54"/>
                      <a:gd name="T2" fmla="*/ 61 w 81"/>
                      <a:gd name="T3" fmla="*/ 21 h 54"/>
                      <a:gd name="T4" fmla="*/ 59 w 81"/>
                      <a:gd name="T5" fmla="*/ 21 h 54"/>
                      <a:gd name="T6" fmla="*/ 56 w 81"/>
                      <a:gd name="T7" fmla="*/ 21 h 54"/>
                      <a:gd name="T8" fmla="*/ 53 w 81"/>
                      <a:gd name="T9" fmla="*/ 20 h 54"/>
                      <a:gd name="T10" fmla="*/ 51 w 81"/>
                      <a:gd name="T11" fmla="*/ 20 h 54"/>
                      <a:gd name="T12" fmla="*/ 43 w 81"/>
                      <a:gd name="T13" fmla="*/ 18 h 54"/>
                      <a:gd name="T14" fmla="*/ 34 w 81"/>
                      <a:gd name="T15" fmla="*/ 18 h 54"/>
                      <a:gd name="T16" fmla="*/ 31 w 81"/>
                      <a:gd name="T17" fmla="*/ 17 h 54"/>
                      <a:gd name="T18" fmla="*/ 24 w 81"/>
                      <a:gd name="T19" fmla="*/ 18 h 54"/>
                      <a:gd name="T20" fmla="*/ 21 w 81"/>
                      <a:gd name="T21" fmla="*/ 18 h 54"/>
                      <a:gd name="T22" fmla="*/ 20 w 81"/>
                      <a:gd name="T23" fmla="*/ 18 h 54"/>
                      <a:gd name="T24" fmla="*/ 18 w 81"/>
                      <a:gd name="T25" fmla="*/ 18 h 54"/>
                      <a:gd name="T26" fmla="*/ 17 w 81"/>
                      <a:gd name="T27" fmla="*/ 17 h 54"/>
                      <a:gd name="T28" fmla="*/ 18 w 81"/>
                      <a:gd name="T29" fmla="*/ 11 h 54"/>
                      <a:gd name="T30" fmla="*/ 27 w 81"/>
                      <a:gd name="T31" fmla="*/ 6 h 54"/>
                      <a:gd name="T32" fmla="*/ 29 w 81"/>
                      <a:gd name="T33" fmla="*/ 7 h 54"/>
                      <a:gd name="T34" fmla="*/ 30 w 81"/>
                      <a:gd name="T35" fmla="*/ 5 h 54"/>
                      <a:gd name="T36" fmla="*/ 31 w 81"/>
                      <a:gd name="T37" fmla="*/ 3 h 54"/>
                      <a:gd name="T38" fmla="*/ 31 w 81"/>
                      <a:gd name="T39" fmla="*/ 1 h 54"/>
                      <a:gd name="T40" fmla="*/ 27 w 81"/>
                      <a:gd name="T41" fmla="*/ 3 h 54"/>
                      <a:gd name="T42" fmla="*/ 21 w 81"/>
                      <a:gd name="T43" fmla="*/ 4 h 54"/>
                      <a:gd name="T44" fmla="*/ 12 w 81"/>
                      <a:gd name="T45" fmla="*/ 11 h 54"/>
                      <a:gd name="T46" fmla="*/ 9 w 81"/>
                      <a:gd name="T47" fmla="*/ 17 h 54"/>
                      <a:gd name="T48" fmla="*/ 0 w 81"/>
                      <a:gd name="T49" fmla="*/ 20 h 54"/>
                      <a:gd name="T50" fmla="*/ 7 w 81"/>
                      <a:gd name="T51" fmla="*/ 28 h 54"/>
                      <a:gd name="T52" fmla="*/ 7 w 81"/>
                      <a:gd name="T53" fmla="*/ 39 h 54"/>
                      <a:gd name="T54" fmla="*/ 6 w 81"/>
                      <a:gd name="T55" fmla="*/ 40 h 54"/>
                      <a:gd name="T56" fmla="*/ 6 w 81"/>
                      <a:gd name="T57" fmla="*/ 41 h 54"/>
                      <a:gd name="T58" fmla="*/ 5 w 81"/>
                      <a:gd name="T59" fmla="*/ 42 h 54"/>
                      <a:gd name="T60" fmla="*/ 4 w 81"/>
                      <a:gd name="T61" fmla="*/ 43 h 54"/>
                      <a:gd name="T62" fmla="*/ 4 w 81"/>
                      <a:gd name="T63" fmla="*/ 45 h 54"/>
                      <a:gd name="T64" fmla="*/ 4 w 81"/>
                      <a:gd name="T65" fmla="*/ 46 h 54"/>
                      <a:gd name="T66" fmla="*/ 3 w 81"/>
                      <a:gd name="T67" fmla="*/ 48 h 54"/>
                      <a:gd name="T68" fmla="*/ 4 w 81"/>
                      <a:gd name="T69" fmla="*/ 49 h 54"/>
                      <a:gd name="T70" fmla="*/ 4 w 81"/>
                      <a:gd name="T71" fmla="*/ 49 h 54"/>
                      <a:gd name="T72" fmla="*/ 9 w 81"/>
                      <a:gd name="T73" fmla="*/ 47 h 54"/>
                      <a:gd name="T74" fmla="*/ 15 w 81"/>
                      <a:gd name="T75" fmla="*/ 47 h 54"/>
                      <a:gd name="T76" fmla="*/ 23 w 81"/>
                      <a:gd name="T77" fmla="*/ 42 h 54"/>
                      <a:gd name="T78" fmla="*/ 39 w 81"/>
                      <a:gd name="T79" fmla="*/ 30 h 54"/>
                      <a:gd name="T80" fmla="*/ 43 w 81"/>
                      <a:gd name="T81" fmla="*/ 36 h 54"/>
                      <a:gd name="T82" fmla="*/ 46 w 81"/>
                      <a:gd name="T83" fmla="*/ 49 h 54"/>
                      <a:gd name="T84" fmla="*/ 49 w 81"/>
                      <a:gd name="T85" fmla="*/ 53 h 54"/>
                      <a:gd name="T86" fmla="*/ 52 w 81"/>
                      <a:gd name="T87" fmla="*/ 52 h 54"/>
                      <a:gd name="T88" fmla="*/ 55 w 81"/>
                      <a:gd name="T89" fmla="*/ 51 h 54"/>
                      <a:gd name="T90" fmla="*/ 69 w 81"/>
                      <a:gd name="T91" fmla="*/ 43 h 54"/>
                      <a:gd name="T92" fmla="*/ 69 w 81"/>
                      <a:gd name="T93" fmla="*/ 43 h 54"/>
                      <a:gd name="T94" fmla="*/ 71 w 81"/>
                      <a:gd name="T95" fmla="*/ 46 h 54"/>
                      <a:gd name="T96" fmla="*/ 73 w 81"/>
                      <a:gd name="T97" fmla="*/ 46 h 54"/>
                      <a:gd name="T98" fmla="*/ 73 w 81"/>
                      <a:gd name="T99" fmla="*/ 46 h 54"/>
                      <a:gd name="T100" fmla="*/ 76 w 81"/>
                      <a:gd name="T101" fmla="*/ 46 h 54"/>
                      <a:gd name="T102" fmla="*/ 77 w 81"/>
                      <a:gd name="T103" fmla="*/ 47 h 54"/>
                      <a:gd name="T104" fmla="*/ 79 w 81"/>
                      <a:gd name="T105" fmla="*/ 47 h 54"/>
                      <a:gd name="T106" fmla="*/ 81 w 81"/>
                      <a:gd name="T107" fmla="*/ 48 h 54"/>
                      <a:gd name="T108" fmla="*/ 70 w 81"/>
                      <a:gd name="T109" fmla="*/ 29 h 54"/>
                      <a:gd name="T110" fmla="*/ 68 w 81"/>
                      <a:gd name="T111" fmla="*/ 24 h 54"/>
                      <a:gd name="T112" fmla="*/ 66 w 81"/>
                      <a:gd name="T113" fmla="*/ 20 h 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1" h="54">
                        <a:moveTo>
                          <a:pt x="65" y="20"/>
                        </a:moveTo>
                        <a:cubicBezTo>
                          <a:pt x="65" y="20"/>
                          <a:pt x="65" y="20"/>
                          <a:pt x="64" y="20"/>
                        </a:cubicBezTo>
                        <a:cubicBezTo>
                          <a:pt x="64" y="20"/>
                          <a:pt x="63" y="20"/>
                          <a:pt x="62" y="21"/>
                        </a:cubicBezTo>
                        <a:cubicBezTo>
                          <a:pt x="62" y="21"/>
                          <a:pt x="62" y="21"/>
                          <a:pt x="61" y="21"/>
                        </a:cubicBezTo>
                        <a:cubicBezTo>
                          <a:pt x="61" y="21"/>
                          <a:pt x="60" y="21"/>
                          <a:pt x="59" y="21"/>
                        </a:cubicBezTo>
                        <a:cubicBezTo>
                          <a:pt x="59" y="21"/>
                          <a:pt x="59" y="21"/>
                          <a:pt x="59" y="21"/>
                        </a:cubicBezTo>
                        <a:cubicBezTo>
                          <a:pt x="58" y="21"/>
                          <a:pt x="57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6" y="21"/>
                          <a:pt x="56" y="21"/>
                          <a:pt x="56" y="21"/>
                        </a:cubicBezTo>
                        <a:cubicBezTo>
                          <a:pt x="55" y="21"/>
                          <a:pt x="54" y="21"/>
                          <a:pt x="53" y="20"/>
                        </a:cubicBezTo>
                        <a:cubicBezTo>
                          <a:pt x="53" y="20"/>
                          <a:pt x="53" y="20"/>
                          <a:pt x="53" y="20"/>
                        </a:cubicBezTo>
                        <a:cubicBezTo>
                          <a:pt x="53" y="20"/>
                          <a:pt x="52" y="20"/>
                          <a:pt x="51" y="20"/>
                        </a:cubicBezTo>
                        <a:cubicBezTo>
                          <a:pt x="50" y="21"/>
                          <a:pt x="49" y="21"/>
                          <a:pt x="49" y="21"/>
                        </a:cubicBezTo>
                        <a:cubicBezTo>
                          <a:pt x="48" y="21"/>
                          <a:pt x="45" y="21"/>
                          <a:pt x="43" y="18"/>
                        </a:cubicBezTo>
                        <a:cubicBezTo>
                          <a:pt x="42" y="18"/>
                          <a:pt x="41" y="18"/>
                          <a:pt x="41" y="18"/>
                        </a:cubicBezTo>
                        <a:cubicBezTo>
                          <a:pt x="39" y="19"/>
                          <a:pt x="36" y="19"/>
                          <a:pt x="34" y="18"/>
                        </a:cubicBezTo>
                        <a:cubicBezTo>
                          <a:pt x="34" y="18"/>
                          <a:pt x="33" y="18"/>
                          <a:pt x="33" y="18"/>
                        </a:cubicBezTo>
                        <a:cubicBezTo>
                          <a:pt x="33" y="18"/>
                          <a:pt x="32" y="18"/>
                          <a:pt x="31" y="17"/>
                        </a:cubicBezTo>
                        <a:cubicBezTo>
                          <a:pt x="30" y="17"/>
                          <a:pt x="30" y="17"/>
                          <a:pt x="29" y="17"/>
                        </a:cubicBezTo>
                        <a:cubicBezTo>
                          <a:pt x="28" y="17"/>
                          <a:pt x="26" y="18"/>
                          <a:pt x="24" y="18"/>
                        </a:cubicBezTo>
                        <a:cubicBezTo>
                          <a:pt x="23" y="18"/>
                          <a:pt x="22" y="18"/>
                          <a:pt x="21" y="18"/>
                        </a:cubicBezTo>
                        <a:cubicBezTo>
                          <a:pt x="21" y="18"/>
                          <a:pt x="21" y="18"/>
                          <a:pt x="21" y="18"/>
                        </a:cubicBezTo>
                        <a:cubicBezTo>
                          <a:pt x="21" y="18"/>
                          <a:pt x="20" y="18"/>
                          <a:pt x="20" y="18"/>
                        </a:cubicBezTo>
                        <a:cubicBezTo>
                          <a:pt x="20" y="18"/>
                          <a:pt x="20" y="18"/>
                          <a:pt x="20" y="18"/>
                        </a:cubicBezTo>
                        <a:cubicBezTo>
                          <a:pt x="19" y="18"/>
                          <a:pt x="19" y="18"/>
                          <a:pt x="19" y="18"/>
                        </a:cubicBezTo>
                        <a:cubicBezTo>
                          <a:pt x="19" y="18"/>
                          <a:pt x="18" y="18"/>
                          <a:pt x="18" y="18"/>
                        </a:cubicBezTo>
                        <a:cubicBezTo>
                          <a:pt x="18" y="17"/>
                          <a:pt x="18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6" y="16"/>
                          <a:pt x="16" y="15"/>
                        </a:cubicBezTo>
                        <a:cubicBezTo>
                          <a:pt x="16" y="14"/>
                          <a:pt x="17" y="13"/>
                          <a:pt x="18" y="11"/>
                        </a:cubicBezTo>
                        <a:cubicBezTo>
                          <a:pt x="20" y="9"/>
                          <a:pt x="23" y="7"/>
                          <a:pt x="25" y="6"/>
                        </a:cubicBezTo>
                        <a:cubicBezTo>
                          <a:pt x="26" y="6"/>
                          <a:pt x="26" y="6"/>
                          <a:pt x="27" y="6"/>
                        </a:cubicBezTo>
                        <a:cubicBezTo>
                          <a:pt x="27" y="6"/>
                          <a:pt x="28" y="7"/>
                          <a:pt x="29" y="7"/>
                        </a:cubicBezTo>
                        <a:cubicBezTo>
                          <a:pt x="29" y="7"/>
                          <a:pt x="29" y="7"/>
                          <a:pt x="29" y="7"/>
                        </a:cubicBezTo>
                        <a:cubicBezTo>
                          <a:pt x="29" y="6"/>
                          <a:pt x="29" y="6"/>
                          <a:pt x="29" y="6"/>
                        </a:cubicBezTo>
                        <a:cubicBezTo>
                          <a:pt x="29" y="5"/>
                          <a:pt x="30" y="5"/>
                          <a:pt x="30" y="5"/>
                        </a:cubicBezTo>
                        <a:cubicBezTo>
                          <a:pt x="30" y="4"/>
                          <a:pt x="30" y="4"/>
                          <a:pt x="30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1"/>
                          <a:pt x="31" y="1"/>
                        </a:cubicBezTo>
                        <a:cubicBezTo>
                          <a:pt x="32" y="1"/>
                          <a:pt x="32" y="1"/>
                          <a:pt x="32" y="0"/>
                        </a:cubicBezTo>
                        <a:cubicBezTo>
                          <a:pt x="31" y="1"/>
                          <a:pt x="29" y="1"/>
                          <a:pt x="27" y="3"/>
                        </a:cubicBezTo>
                        <a:cubicBezTo>
                          <a:pt x="26" y="4"/>
                          <a:pt x="24" y="4"/>
                          <a:pt x="23" y="4"/>
                        </a:cubicBezTo>
                        <a:cubicBezTo>
                          <a:pt x="23" y="4"/>
                          <a:pt x="22" y="4"/>
                          <a:pt x="21" y="4"/>
                        </a:cubicBezTo>
                        <a:cubicBezTo>
                          <a:pt x="20" y="3"/>
                          <a:pt x="19" y="4"/>
                          <a:pt x="19" y="4"/>
                        </a:cubicBezTo>
                        <a:cubicBezTo>
                          <a:pt x="19" y="6"/>
                          <a:pt x="17" y="11"/>
                          <a:pt x="12" y="11"/>
                        </a:cubicBezTo>
                        <a:cubicBezTo>
                          <a:pt x="12" y="11"/>
                          <a:pt x="12" y="12"/>
                          <a:pt x="12" y="12"/>
                        </a:cubicBezTo>
                        <a:cubicBezTo>
                          <a:pt x="12" y="13"/>
                          <a:pt x="12" y="16"/>
                          <a:pt x="9" y="17"/>
                        </a:cubicBezTo>
                        <a:cubicBezTo>
                          <a:pt x="8" y="18"/>
                          <a:pt x="6" y="18"/>
                          <a:pt x="5" y="18"/>
                        </a:cubicBezTo>
                        <a:cubicBezTo>
                          <a:pt x="3" y="18"/>
                          <a:pt x="0" y="19"/>
                          <a:pt x="0" y="20"/>
                        </a:cubicBezTo>
                        <a:cubicBezTo>
                          <a:pt x="0" y="20"/>
                          <a:pt x="1" y="21"/>
                          <a:pt x="2" y="22"/>
                        </a:cubicBezTo>
                        <a:cubicBezTo>
                          <a:pt x="4" y="23"/>
                          <a:pt x="7" y="25"/>
                          <a:pt x="7" y="28"/>
                        </a:cubicBezTo>
                        <a:cubicBezTo>
                          <a:pt x="7" y="29"/>
                          <a:pt x="7" y="31"/>
                          <a:pt x="8" y="32"/>
                        </a:cubicBezTo>
                        <a:cubicBezTo>
                          <a:pt x="9" y="34"/>
                          <a:pt x="10" y="37"/>
                          <a:pt x="7" y="39"/>
                        </a:cubicBezTo>
                        <a:cubicBezTo>
                          <a:pt x="7" y="40"/>
                          <a:pt x="7" y="40"/>
                          <a:pt x="7" y="40"/>
                        </a:cubicBezTo>
                        <a:cubicBezTo>
                          <a:pt x="7" y="40"/>
                          <a:pt x="6" y="40"/>
                          <a:pt x="6" y="40"/>
                        </a:cubicBezTo>
                        <a:cubicBezTo>
                          <a:pt x="6" y="40"/>
                          <a:pt x="6" y="41"/>
                          <a:pt x="6" y="41"/>
                        </a:cubicBezTo>
                        <a:cubicBezTo>
                          <a:pt x="6" y="41"/>
                          <a:pt x="6" y="41"/>
                          <a:pt x="6" y="41"/>
                        </a:cubicBezTo>
                        <a:cubicBezTo>
                          <a:pt x="6" y="41"/>
                          <a:pt x="5" y="41"/>
                          <a:pt x="5" y="42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5" y="42"/>
                          <a:pt x="5" y="42"/>
                          <a:pt x="5" y="43"/>
                        </a:cubicBezTo>
                        <a:cubicBezTo>
                          <a:pt x="5" y="43"/>
                          <a:pt x="4" y="43"/>
                          <a:pt x="4" y="43"/>
                        </a:cubicBezTo>
                        <a:cubicBezTo>
                          <a:pt x="4" y="43"/>
                          <a:pt x="4" y="44"/>
                          <a:pt x="4" y="44"/>
                        </a:cubicBezTo>
                        <a:cubicBezTo>
                          <a:pt x="4" y="44"/>
                          <a:pt x="4" y="44"/>
                          <a:pt x="4" y="45"/>
                        </a:cubicBezTo>
                        <a:cubicBezTo>
                          <a:pt x="4" y="45"/>
                          <a:pt x="4" y="45"/>
                          <a:pt x="4" y="45"/>
                        </a:cubicBezTo>
                        <a:cubicBezTo>
                          <a:pt x="4" y="46"/>
                          <a:pt x="4" y="46"/>
                          <a:pt x="4" y="46"/>
                        </a:cubicBezTo>
                        <a:cubicBezTo>
                          <a:pt x="4" y="46"/>
                          <a:pt x="4" y="47"/>
                          <a:pt x="3" y="47"/>
                        </a:cubicBezTo>
                        <a:cubicBezTo>
                          <a:pt x="3" y="47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9"/>
                        </a:cubicBezTo>
                        <a:cubicBezTo>
                          <a:pt x="3" y="49"/>
                          <a:pt x="4" y="49"/>
                          <a:pt x="4" y="49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4" y="49"/>
                          <a:pt x="4" y="49"/>
                          <a:pt x="4" y="49"/>
                        </a:cubicBezTo>
                        <a:cubicBezTo>
                          <a:pt x="5" y="49"/>
                          <a:pt x="5" y="49"/>
                          <a:pt x="5" y="49"/>
                        </a:cubicBezTo>
                        <a:cubicBezTo>
                          <a:pt x="6" y="48"/>
                          <a:pt x="8" y="47"/>
                          <a:pt x="9" y="47"/>
                        </a:cubicBezTo>
                        <a:cubicBezTo>
                          <a:pt x="10" y="47"/>
                          <a:pt x="11" y="47"/>
                          <a:pt x="12" y="47"/>
                        </a:cubicBezTo>
                        <a:cubicBezTo>
                          <a:pt x="15" y="47"/>
                          <a:pt x="15" y="47"/>
                          <a:pt x="15" y="47"/>
                        </a:cubicBezTo>
                        <a:cubicBezTo>
                          <a:pt x="16" y="47"/>
                          <a:pt x="16" y="47"/>
                          <a:pt x="16" y="46"/>
                        </a:cubicBezTo>
                        <a:cubicBezTo>
                          <a:pt x="17" y="44"/>
                          <a:pt x="20" y="43"/>
                          <a:pt x="23" y="42"/>
                        </a:cubicBezTo>
                        <a:cubicBezTo>
                          <a:pt x="24" y="42"/>
                          <a:pt x="26" y="42"/>
                          <a:pt x="27" y="41"/>
                        </a:cubicBezTo>
                        <a:cubicBezTo>
                          <a:pt x="27" y="37"/>
                          <a:pt x="34" y="30"/>
                          <a:pt x="39" y="30"/>
                        </a:cubicBezTo>
                        <a:cubicBezTo>
                          <a:pt x="39" y="30"/>
                          <a:pt x="39" y="30"/>
                          <a:pt x="39" y="30"/>
                        </a:cubicBezTo>
                        <a:cubicBezTo>
                          <a:pt x="43" y="30"/>
                          <a:pt x="43" y="34"/>
                          <a:pt x="43" y="36"/>
                        </a:cubicBezTo>
                        <a:cubicBezTo>
                          <a:pt x="43" y="38"/>
                          <a:pt x="43" y="39"/>
                          <a:pt x="44" y="40"/>
                        </a:cubicBezTo>
                        <a:cubicBezTo>
                          <a:pt x="49" y="41"/>
                          <a:pt x="47" y="46"/>
                          <a:pt x="46" y="49"/>
                        </a:cubicBezTo>
                        <a:cubicBezTo>
                          <a:pt x="46" y="51"/>
                          <a:pt x="45" y="53"/>
                          <a:pt x="46" y="53"/>
                        </a:cubicBezTo>
                        <a:cubicBezTo>
                          <a:pt x="46" y="54"/>
                          <a:pt x="47" y="54"/>
                          <a:pt x="49" y="53"/>
                        </a:cubicBezTo>
                        <a:cubicBezTo>
                          <a:pt x="49" y="53"/>
                          <a:pt x="49" y="53"/>
                          <a:pt x="50" y="53"/>
                        </a:cubicBezTo>
                        <a:cubicBezTo>
                          <a:pt x="50" y="53"/>
                          <a:pt x="51" y="52"/>
                          <a:pt x="52" y="52"/>
                        </a:cubicBezTo>
                        <a:cubicBezTo>
                          <a:pt x="53" y="52"/>
                          <a:pt x="54" y="51"/>
                          <a:pt x="54" y="51"/>
                        </a:cubicBezTo>
                        <a:cubicBezTo>
                          <a:pt x="55" y="51"/>
                          <a:pt x="55" y="51"/>
                          <a:pt x="55" y="51"/>
                        </a:cubicBezTo>
                        <a:cubicBezTo>
                          <a:pt x="61" y="45"/>
                          <a:pt x="66" y="42"/>
                          <a:pt x="69" y="43"/>
                        </a:cubicBezTo>
                        <a:cubicBezTo>
                          <a:pt x="69" y="43"/>
                          <a:pt x="69" y="43"/>
                          <a:pt x="69" y="43"/>
                        </a:cubicBezTo>
                        <a:cubicBezTo>
                          <a:pt x="69" y="43"/>
                          <a:pt x="69" y="43"/>
                          <a:pt x="69" y="43"/>
                        </a:cubicBezTo>
                        <a:cubicBezTo>
                          <a:pt x="69" y="43"/>
                          <a:pt x="69" y="43"/>
                          <a:pt x="69" y="43"/>
                        </a:cubicBezTo>
                        <a:cubicBezTo>
                          <a:pt x="70" y="44"/>
                          <a:pt x="71" y="45"/>
                          <a:pt x="71" y="45"/>
                        </a:cubicBezTo>
                        <a:cubicBezTo>
                          <a:pt x="71" y="45"/>
                          <a:pt x="71" y="46"/>
                          <a:pt x="71" y="46"/>
                        </a:cubicBezTo>
                        <a:cubicBezTo>
                          <a:pt x="72" y="46"/>
                          <a:pt x="72" y="46"/>
                          <a:pt x="72" y="46"/>
                        </a:cubicBezTo>
                        <a:cubicBezTo>
                          <a:pt x="72" y="46"/>
                          <a:pt x="72" y="46"/>
                          <a:pt x="73" y="46"/>
                        </a:cubicBezTo>
                        <a:cubicBezTo>
                          <a:pt x="73" y="46"/>
                          <a:pt x="73" y="46"/>
                          <a:pt x="73" y="46"/>
                        </a:cubicBezTo>
                        <a:cubicBezTo>
                          <a:pt x="73" y="46"/>
                          <a:pt x="73" y="46"/>
                          <a:pt x="73" y="46"/>
                        </a:cubicBezTo>
                        <a:cubicBezTo>
                          <a:pt x="74" y="46"/>
                          <a:pt x="75" y="46"/>
                          <a:pt x="76" y="46"/>
                        </a:cubicBezTo>
                        <a:cubicBezTo>
                          <a:pt x="76" y="46"/>
                          <a:pt x="76" y="46"/>
                          <a:pt x="76" y="46"/>
                        </a:cubicBezTo>
                        <a:cubicBezTo>
                          <a:pt x="76" y="46"/>
                          <a:pt x="77" y="47"/>
                          <a:pt x="77" y="47"/>
                        </a:cubicBezTo>
                        <a:cubicBezTo>
                          <a:pt x="77" y="47"/>
                          <a:pt x="77" y="47"/>
                          <a:pt x="77" y="47"/>
                        </a:cubicBezTo>
                        <a:cubicBezTo>
                          <a:pt x="78" y="47"/>
                          <a:pt x="78" y="47"/>
                          <a:pt x="78" y="47"/>
                        </a:cubicBezTo>
                        <a:cubicBezTo>
                          <a:pt x="79" y="47"/>
                          <a:pt x="79" y="47"/>
                          <a:pt x="79" y="47"/>
                        </a:cubicBezTo>
                        <a:cubicBezTo>
                          <a:pt x="81" y="48"/>
                          <a:pt x="81" y="48"/>
                          <a:pt x="81" y="48"/>
                        </a:cubicBezTo>
                        <a:cubicBezTo>
                          <a:pt x="81" y="48"/>
                          <a:pt x="81" y="48"/>
                          <a:pt x="81" y="48"/>
                        </a:cubicBezTo>
                        <a:cubicBezTo>
                          <a:pt x="81" y="45"/>
                          <a:pt x="80" y="38"/>
                          <a:pt x="79" y="35"/>
                        </a:cubicBezTo>
                        <a:cubicBezTo>
                          <a:pt x="79" y="34"/>
                          <a:pt x="75" y="31"/>
                          <a:pt x="70" y="29"/>
                        </a:cubicBezTo>
                        <a:cubicBezTo>
                          <a:pt x="69" y="29"/>
                          <a:pt x="69" y="29"/>
                          <a:pt x="69" y="29"/>
                        </a:cubicBezTo>
                        <a:cubicBezTo>
                          <a:pt x="68" y="24"/>
                          <a:pt x="68" y="24"/>
                          <a:pt x="68" y="24"/>
                        </a:cubicBezTo>
                        <a:cubicBezTo>
                          <a:pt x="67" y="20"/>
                          <a:pt x="67" y="20"/>
                          <a:pt x="67" y="20"/>
                        </a:cubicBezTo>
                        <a:cubicBezTo>
                          <a:pt x="67" y="20"/>
                          <a:pt x="67" y="20"/>
                          <a:pt x="66" y="20"/>
                        </a:cubicBezTo>
                        <a:cubicBezTo>
                          <a:pt x="66" y="20"/>
                          <a:pt x="66" y="20"/>
                          <a:pt x="65" y="2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4" name="Freeform 1180"/>
                  <p:cNvSpPr>
                    <a:spLocks/>
                  </p:cNvSpPr>
                  <p:nvPr/>
                </p:nvSpPr>
                <p:spPr bwMode="auto">
                  <a:xfrm>
                    <a:off x="3178" y="2419"/>
                    <a:ext cx="29" cy="27"/>
                  </a:xfrm>
                  <a:custGeom>
                    <a:avLst/>
                    <a:gdLst>
                      <a:gd name="T0" fmla="*/ 31 w 31"/>
                      <a:gd name="T1" fmla="*/ 27 h 28"/>
                      <a:gd name="T2" fmla="*/ 31 w 31"/>
                      <a:gd name="T3" fmla="*/ 27 h 28"/>
                      <a:gd name="T4" fmla="*/ 31 w 31"/>
                      <a:gd name="T5" fmla="*/ 27 h 28"/>
                      <a:gd name="T6" fmla="*/ 31 w 31"/>
                      <a:gd name="T7" fmla="*/ 25 h 28"/>
                      <a:gd name="T8" fmla="*/ 30 w 31"/>
                      <a:gd name="T9" fmla="*/ 25 h 28"/>
                      <a:gd name="T10" fmla="*/ 30 w 31"/>
                      <a:gd name="T11" fmla="*/ 24 h 28"/>
                      <a:gd name="T12" fmla="*/ 30 w 31"/>
                      <a:gd name="T13" fmla="*/ 24 h 28"/>
                      <a:gd name="T14" fmla="*/ 30 w 31"/>
                      <a:gd name="T15" fmla="*/ 23 h 28"/>
                      <a:gd name="T16" fmla="*/ 28 w 31"/>
                      <a:gd name="T17" fmla="*/ 21 h 28"/>
                      <a:gd name="T18" fmla="*/ 23 w 31"/>
                      <a:gd name="T19" fmla="*/ 15 h 28"/>
                      <a:gd name="T20" fmla="*/ 21 w 31"/>
                      <a:gd name="T21" fmla="*/ 11 h 28"/>
                      <a:gd name="T22" fmla="*/ 19 w 31"/>
                      <a:gd name="T23" fmla="*/ 5 h 28"/>
                      <a:gd name="T24" fmla="*/ 17 w 31"/>
                      <a:gd name="T25" fmla="*/ 2 h 28"/>
                      <a:gd name="T26" fmla="*/ 17 w 31"/>
                      <a:gd name="T27" fmla="*/ 1 h 28"/>
                      <a:gd name="T28" fmla="*/ 16 w 31"/>
                      <a:gd name="T29" fmla="*/ 1 h 28"/>
                      <a:gd name="T30" fmla="*/ 15 w 31"/>
                      <a:gd name="T31" fmla="*/ 0 h 28"/>
                      <a:gd name="T32" fmla="*/ 13 w 31"/>
                      <a:gd name="T33" fmla="*/ 0 h 28"/>
                      <a:gd name="T34" fmla="*/ 12 w 31"/>
                      <a:gd name="T35" fmla="*/ 0 h 28"/>
                      <a:gd name="T36" fmla="*/ 11 w 31"/>
                      <a:gd name="T37" fmla="*/ 0 h 28"/>
                      <a:gd name="T38" fmla="*/ 10 w 31"/>
                      <a:gd name="T39" fmla="*/ 0 h 28"/>
                      <a:gd name="T40" fmla="*/ 8 w 31"/>
                      <a:gd name="T41" fmla="*/ 0 h 28"/>
                      <a:gd name="T42" fmla="*/ 2 w 31"/>
                      <a:gd name="T43" fmla="*/ 1 h 28"/>
                      <a:gd name="T44" fmla="*/ 0 w 31"/>
                      <a:gd name="T45" fmla="*/ 2 h 28"/>
                      <a:gd name="T46" fmla="*/ 0 w 31"/>
                      <a:gd name="T47" fmla="*/ 2 h 28"/>
                      <a:gd name="T48" fmla="*/ 0 w 31"/>
                      <a:gd name="T49" fmla="*/ 4 h 28"/>
                      <a:gd name="T50" fmla="*/ 1 w 31"/>
                      <a:gd name="T51" fmla="*/ 8 h 28"/>
                      <a:gd name="T52" fmla="*/ 1 w 31"/>
                      <a:gd name="T53" fmla="*/ 9 h 28"/>
                      <a:gd name="T54" fmla="*/ 3 w 31"/>
                      <a:gd name="T55" fmla="*/ 10 h 28"/>
                      <a:gd name="T56" fmla="*/ 5 w 31"/>
                      <a:gd name="T57" fmla="*/ 10 h 28"/>
                      <a:gd name="T58" fmla="*/ 6 w 31"/>
                      <a:gd name="T59" fmla="*/ 10 h 28"/>
                      <a:gd name="T60" fmla="*/ 9 w 31"/>
                      <a:gd name="T61" fmla="*/ 11 h 28"/>
                      <a:gd name="T62" fmla="*/ 9 w 31"/>
                      <a:gd name="T63" fmla="*/ 12 h 28"/>
                      <a:gd name="T64" fmla="*/ 9 w 31"/>
                      <a:gd name="T65" fmla="*/ 12 h 28"/>
                      <a:gd name="T66" fmla="*/ 10 w 31"/>
                      <a:gd name="T67" fmla="*/ 12 h 28"/>
                      <a:gd name="T68" fmla="*/ 10 w 31"/>
                      <a:gd name="T69" fmla="*/ 13 h 28"/>
                      <a:gd name="T70" fmla="*/ 10 w 31"/>
                      <a:gd name="T71" fmla="*/ 13 h 28"/>
                      <a:gd name="T72" fmla="*/ 11 w 31"/>
                      <a:gd name="T73" fmla="*/ 14 h 28"/>
                      <a:gd name="T74" fmla="*/ 11 w 31"/>
                      <a:gd name="T75" fmla="*/ 15 h 28"/>
                      <a:gd name="T76" fmla="*/ 11 w 31"/>
                      <a:gd name="T77" fmla="*/ 15 h 28"/>
                      <a:gd name="T78" fmla="*/ 11 w 31"/>
                      <a:gd name="T79" fmla="*/ 15 h 28"/>
                      <a:gd name="T80" fmla="*/ 11 w 31"/>
                      <a:gd name="T81" fmla="*/ 15 h 28"/>
                      <a:gd name="T82" fmla="*/ 13 w 31"/>
                      <a:gd name="T83" fmla="*/ 15 h 28"/>
                      <a:gd name="T84" fmla="*/ 13 w 31"/>
                      <a:gd name="T85" fmla="*/ 16 h 28"/>
                      <a:gd name="T86" fmla="*/ 14 w 31"/>
                      <a:gd name="T87" fmla="*/ 16 h 28"/>
                      <a:gd name="T88" fmla="*/ 14 w 31"/>
                      <a:gd name="T89" fmla="*/ 16 h 28"/>
                      <a:gd name="T90" fmla="*/ 14 w 31"/>
                      <a:gd name="T91" fmla="*/ 17 h 28"/>
                      <a:gd name="T92" fmla="*/ 15 w 31"/>
                      <a:gd name="T93" fmla="*/ 17 h 28"/>
                      <a:gd name="T94" fmla="*/ 15 w 31"/>
                      <a:gd name="T95" fmla="*/ 18 h 28"/>
                      <a:gd name="T96" fmla="*/ 15 w 31"/>
                      <a:gd name="T97" fmla="*/ 18 h 28"/>
                      <a:gd name="T98" fmla="*/ 17 w 31"/>
                      <a:gd name="T99" fmla="*/ 18 h 28"/>
                      <a:gd name="T100" fmla="*/ 17 w 31"/>
                      <a:gd name="T101" fmla="*/ 19 h 28"/>
                      <a:gd name="T102" fmla="*/ 19 w 31"/>
                      <a:gd name="T103" fmla="*/ 20 h 28"/>
                      <a:gd name="T104" fmla="*/ 20 w 31"/>
                      <a:gd name="T105" fmla="*/ 20 h 28"/>
                      <a:gd name="T106" fmla="*/ 21 w 31"/>
                      <a:gd name="T107" fmla="*/ 20 h 28"/>
                      <a:gd name="T108" fmla="*/ 26 w 31"/>
                      <a:gd name="T109" fmla="*/ 23 h 28"/>
                      <a:gd name="T110" fmla="*/ 28 w 31"/>
                      <a:gd name="T111" fmla="*/ 25 h 28"/>
                      <a:gd name="T112" fmla="*/ 28 w 31"/>
                      <a:gd name="T113" fmla="*/ 25 h 28"/>
                      <a:gd name="T114" fmla="*/ 29 w 31"/>
                      <a:gd name="T115" fmla="*/ 26 h 28"/>
                      <a:gd name="T116" fmla="*/ 29 w 31"/>
                      <a:gd name="T117" fmla="*/ 27 h 28"/>
                      <a:gd name="T118" fmla="*/ 29 w 31"/>
                      <a:gd name="T119" fmla="*/ 28 h 28"/>
                      <a:gd name="T120" fmla="*/ 31 w 31"/>
                      <a:gd name="T121" fmla="*/ 27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31" h="28">
                        <a:moveTo>
                          <a:pt x="31" y="27"/>
                        </a:moveTo>
                        <a:cubicBezTo>
                          <a:pt x="31" y="27"/>
                          <a:pt x="31" y="27"/>
                          <a:pt x="31" y="27"/>
                        </a:cubicBezTo>
                        <a:cubicBezTo>
                          <a:pt x="31" y="27"/>
                          <a:pt x="31" y="27"/>
                          <a:pt x="31" y="27"/>
                        </a:cubicBezTo>
                        <a:cubicBezTo>
                          <a:pt x="31" y="26"/>
                          <a:pt x="31" y="26"/>
                          <a:pt x="31" y="25"/>
                        </a:cubicBezTo>
                        <a:cubicBezTo>
                          <a:pt x="31" y="25"/>
                          <a:pt x="30" y="25"/>
                          <a:pt x="30" y="25"/>
                        </a:cubicBezTo>
                        <a:cubicBezTo>
                          <a:pt x="30" y="25"/>
                          <a:pt x="30" y="24"/>
                          <a:pt x="30" y="24"/>
                        </a:cubicBezTo>
                        <a:cubicBezTo>
                          <a:pt x="30" y="24"/>
                          <a:pt x="30" y="24"/>
                          <a:pt x="30" y="24"/>
                        </a:cubicBezTo>
                        <a:cubicBezTo>
                          <a:pt x="30" y="23"/>
                          <a:pt x="30" y="23"/>
                          <a:pt x="30" y="23"/>
                        </a:cubicBezTo>
                        <a:cubicBezTo>
                          <a:pt x="30" y="23"/>
                          <a:pt x="29" y="21"/>
                          <a:pt x="28" y="21"/>
                        </a:cubicBezTo>
                        <a:cubicBezTo>
                          <a:pt x="26" y="19"/>
                          <a:pt x="23" y="17"/>
                          <a:pt x="23" y="15"/>
                        </a:cubicBezTo>
                        <a:cubicBezTo>
                          <a:pt x="23" y="14"/>
                          <a:pt x="22" y="12"/>
                          <a:pt x="21" y="11"/>
                        </a:cubicBezTo>
                        <a:cubicBezTo>
                          <a:pt x="20" y="9"/>
                          <a:pt x="19" y="7"/>
                          <a:pt x="19" y="5"/>
                        </a:cubicBezTo>
                        <a:cubicBezTo>
                          <a:pt x="19" y="5"/>
                          <a:pt x="18" y="3"/>
                          <a:pt x="17" y="2"/>
                        </a:cubicBezTo>
                        <a:cubicBezTo>
                          <a:pt x="17" y="2"/>
                          <a:pt x="17" y="1"/>
                          <a:pt x="17" y="1"/>
                        </a:cubicBezTo>
                        <a:cubicBezTo>
                          <a:pt x="16" y="1"/>
                          <a:pt x="16" y="1"/>
                          <a:pt x="16" y="1"/>
                        </a:cubicBezTo>
                        <a:cubicBezTo>
                          <a:pt x="15" y="1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3" y="0"/>
                        </a:cubicBezTo>
                        <a:cubicBezTo>
                          <a:pt x="13" y="0"/>
                          <a:pt x="12" y="0"/>
                          <a:pt x="12" y="0"/>
                        </a:cubicBezTo>
                        <a:cubicBezTo>
                          <a:pt x="12" y="0"/>
                          <a:pt x="11" y="0"/>
                          <a:pt x="11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6" y="0"/>
                          <a:pt x="4" y="1"/>
                          <a:pt x="2" y="1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5"/>
                          <a:pt x="0" y="7"/>
                          <a:pt x="1" y="8"/>
                        </a:cubicBezTo>
                        <a:cubicBezTo>
                          <a:pt x="1" y="8"/>
                          <a:pt x="1" y="8"/>
                          <a:pt x="1" y="9"/>
                        </a:cubicBezTo>
                        <a:cubicBezTo>
                          <a:pt x="1" y="10"/>
                          <a:pt x="2" y="10"/>
                          <a:pt x="3" y="10"/>
                        </a:cubicBezTo>
                        <a:cubicBezTo>
                          <a:pt x="4" y="10"/>
                          <a:pt x="4" y="10"/>
                          <a:pt x="5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0"/>
                          <a:pt x="8" y="11"/>
                          <a:pt x="9" y="11"/>
                        </a:cubicBezTo>
                        <a:cubicBezTo>
                          <a:pt x="9" y="11"/>
                          <a:pt x="9" y="12"/>
                          <a:pt x="9" y="12"/>
                        </a:cubicBezTo>
                        <a:cubicBezTo>
                          <a:pt x="9" y="12"/>
                          <a:pt x="9" y="12"/>
                          <a:pt x="9" y="12"/>
                        </a:cubicBezTo>
                        <a:cubicBezTo>
                          <a:pt x="10" y="12"/>
                          <a:pt x="10" y="12"/>
                          <a:pt x="10" y="12"/>
                        </a:cubicBezTo>
                        <a:cubicBezTo>
                          <a:pt x="10" y="12"/>
                          <a:pt x="10" y="12"/>
                          <a:pt x="10" y="13"/>
                        </a:cubicBezTo>
                        <a:cubicBezTo>
                          <a:pt x="10" y="13"/>
                          <a:pt x="10" y="13"/>
                          <a:pt x="10" y="13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1" y="14"/>
                          <a:pt x="11" y="14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1" y="15"/>
                          <a:pt x="11" y="15"/>
                          <a:pt x="11" y="15"/>
                        </a:cubicBezTo>
                        <a:cubicBezTo>
                          <a:pt x="12" y="15"/>
                          <a:pt x="12" y="15"/>
                          <a:pt x="13" y="15"/>
                        </a:cubicBezTo>
                        <a:cubicBezTo>
                          <a:pt x="13" y="15"/>
                          <a:pt x="13" y="16"/>
                          <a:pt x="13" y="16"/>
                        </a:cubicBezTo>
                        <a:cubicBezTo>
                          <a:pt x="13" y="16"/>
                          <a:pt x="13" y="16"/>
                          <a:pt x="14" y="16"/>
                        </a:cubicBezTo>
                        <a:cubicBezTo>
                          <a:pt x="14" y="16"/>
                          <a:pt x="14" y="16"/>
                          <a:pt x="14" y="16"/>
                        </a:cubicBezTo>
                        <a:cubicBezTo>
                          <a:pt x="14" y="16"/>
                          <a:pt x="14" y="17"/>
                          <a:pt x="14" y="17"/>
                        </a:cubicBezTo>
                        <a:cubicBezTo>
                          <a:pt x="15" y="17"/>
                          <a:pt x="15" y="17"/>
                          <a:pt x="15" y="17"/>
                        </a:cubicBezTo>
                        <a:cubicBezTo>
                          <a:pt x="15" y="17"/>
                          <a:pt x="15" y="17"/>
                          <a:pt x="15" y="18"/>
                        </a:cubicBezTo>
                        <a:cubicBezTo>
                          <a:pt x="15" y="18"/>
                          <a:pt x="15" y="18"/>
                          <a:pt x="15" y="18"/>
                        </a:cubicBezTo>
                        <a:cubicBezTo>
                          <a:pt x="16" y="18"/>
                          <a:pt x="16" y="18"/>
                          <a:pt x="17" y="18"/>
                        </a:cubicBezTo>
                        <a:cubicBezTo>
                          <a:pt x="17" y="19"/>
                          <a:pt x="17" y="19"/>
                          <a:pt x="17" y="19"/>
                        </a:cubicBezTo>
                        <a:cubicBezTo>
                          <a:pt x="18" y="19"/>
                          <a:pt x="19" y="19"/>
                          <a:pt x="19" y="20"/>
                        </a:cubicBezTo>
                        <a:cubicBezTo>
                          <a:pt x="20" y="20"/>
                          <a:pt x="20" y="20"/>
                          <a:pt x="20" y="20"/>
                        </a:cubicBezTo>
                        <a:cubicBezTo>
                          <a:pt x="21" y="20"/>
                          <a:pt x="21" y="20"/>
                          <a:pt x="21" y="20"/>
                        </a:cubicBezTo>
                        <a:cubicBezTo>
                          <a:pt x="23" y="20"/>
                          <a:pt x="25" y="21"/>
                          <a:pt x="26" y="23"/>
                        </a:cubicBezTo>
                        <a:cubicBezTo>
                          <a:pt x="27" y="23"/>
                          <a:pt x="27" y="24"/>
                          <a:pt x="28" y="25"/>
                        </a:cubicBezTo>
                        <a:cubicBezTo>
                          <a:pt x="28" y="25"/>
                          <a:pt x="28" y="25"/>
                          <a:pt x="28" y="25"/>
                        </a:cubicBezTo>
                        <a:cubicBezTo>
                          <a:pt x="28" y="25"/>
                          <a:pt x="28" y="26"/>
                          <a:pt x="29" y="26"/>
                        </a:cubicBezTo>
                        <a:cubicBezTo>
                          <a:pt x="29" y="26"/>
                          <a:pt x="29" y="26"/>
                          <a:pt x="29" y="27"/>
                        </a:cubicBezTo>
                        <a:cubicBezTo>
                          <a:pt x="29" y="27"/>
                          <a:pt x="29" y="27"/>
                          <a:pt x="29" y="28"/>
                        </a:cubicBezTo>
                        <a:cubicBezTo>
                          <a:pt x="30" y="28"/>
                          <a:pt x="31" y="28"/>
                          <a:pt x="31" y="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5" name="Freeform 1181"/>
                  <p:cNvSpPr>
                    <a:spLocks/>
                  </p:cNvSpPr>
                  <p:nvPr/>
                </p:nvSpPr>
                <p:spPr bwMode="auto">
                  <a:xfrm>
                    <a:off x="3197" y="2412"/>
                    <a:ext cx="46" cy="38"/>
                  </a:xfrm>
                  <a:custGeom>
                    <a:avLst/>
                    <a:gdLst>
                      <a:gd name="T0" fmla="*/ 13 w 48"/>
                      <a:gd name="T1" fmla="*/ 0 h 40"/>
                      <a:gd name="T2" fmla="*/ 12 w 48"/>
                      <a:gd name="T3" fmla="*/ 1 h 40"/>
                      <a:gd name="T4" fmla="*/ 13 w 48"/>
                      <a:gd name="T5" fmla="*/ 2 h 40"/>
                      <a:gd name="T6" fmla="*/ 16 w 48"/>
                      <a:gd name="T7" fmla="*/ 6 h 40"/>
                      <a:gd name="T8" fmla="*/ 15 w 48"/>
                      <a:gd name="T9" fmla="*/ 8 h 40"/>
                      <a:gd name="T10" fmla="*/ 10 w 48"/>
                      <a:gd name="T11" fmla="*/ 10 h 40"/>
                      <a:gd name="T12" fmla="*/ 4 w 48"/>
                      <a:gd name="T13" fmla="*/ 7 h 40"/>
                      <a:gd name="T14" fmla="*/ 3 w 48"/>
                      <a:gd name="T15" fmla="*/ 7 h 40"/>
                      <a:gd name="T16" fmla="*/ 3 w 48"/>
                      <a:gd name="T17" fmla="*/ 6 h 40"/>
                      <a:gd name="T18" fmla="*/ 2 w 48"/>
                      <a:gd name="T19" fmla="*/ 6 h 40"/>
                      <a:gd name="T20" fmla="*/ 1 w 48"/>
                      <a:gd name="T21" fmla="*/ 6 h 40"/>
                      <a:gd name="T22" fmla="*/ 1 w 48"/>
                      <a:gd name="T23" fmla="*/ 5 h 40"/>
                      <a:gd name="T24" fmla="*/ 0 w 48"/>
                      <a:gd name="T25" fmla="*/ 5 h 40"/>
                      <a:gd name="T26" fmla="*/ 0 w 48"/>
                      <a:gd name="T27" fmla="*/ 5 h 40"/>
                      <a:gd name="T28" fmla="*/ 0 w 48"/>
                      <a:gd name="T29" fmla="*/ 5 h 40"/>
                      <a:gd name="T30" fmla="*/ 1 w 48"/>
                      <a:gd name="T31" fmla="*/ 7 h 40"/>
                      <a:gd name="T32" fmla="*/ 3 w 48"/>
                      <a:gd name="T33" fmla="*/ 13 h 40"/>
                      <a:gd name="T34" fmla="*/ 4 w 48"/>
                      <a:gd name="T35" fmla="*/ 15 h 40"/>
                      <a:gd name="T36" fmla="*/ 5 w 48"/>
                      <a:gd name="T37" fmla="*/ 16 h 40"/>
                      <a:gd name="T38" fmla="*/ 7 w 48"/>
                      <a:gd name="T39" fmla="*/ 22 h 40"/>
                      <a:gd name="T40" fmla="*/ 10 w 48"/>
                      <a:gd name="T41" fmla="*/ 25 h 40"/>
                      <a:gd name="T42" fmla="*/ 14 w 48"/>
                      <a:gd name="T43" fmla="*/ 30 h 40"/>
                      <a:gd name="T44" fmla="*/ 14 w 48"/>
                      <a:gd name="T45" fmla="*/ 30 h 40"/>
                      <a:gd name="T46" fmla="*/ 14 w 48"/>
                      <a:gd name="T47" fmla="*/ 30 h 40"/>
                      <a:gd name="T48" fmla="*/ 14 w 48"/>
                      <a:gd name="T49" fmla="*/ 31 h 40"/>
                      <a:gd name="T50" fmla="*/ 14 w 48"/>
                      <a:gd name="T51" fmla="*/ 31 h 40"/>
                      <a:gd name="T52" fmla="*/ 15 w 48"/>
                      <a:gd name="T53" fmla="*/ 32 h 40"/>
                      <a:gd name="T54" fmla="*/ 15 w 48"/>
                      <a:gd name="T55" fmla="*/ 33 h 40"/>
                      <a:gd name="T56" fmla="*/ 15 w 48"/>
                      <a:gd name="T57" fmla="*/ 33 h 40"/>
                      <a:gd name="T58" fmla="*/ 22 w 48"/>
                      <a:gd name="T59" fmla="*/ 29 h 40"/>
                      <a:gd name="T60" fmla="*/ 27 w 48"/>
                      <a:gd name="T61" fmla="*/ 25 h 40"/>
                      <a:gd name="T62" fmla="*/ 32 w 48"/>
                      <a:gd name="T63" fmla="*/ 27 h 40"/>
                      <a:gd name="T64" fmla="*/ 32 w 48"/>
                      <a:gd name="T65" fmla="*/ 38 h 40"/>
                      <a:gd name="T66" fmla="*/ 33 w 48"/>
                      <a:gd name="T67" fmla="*/ 38 h 40"/>
                      <a:gd name="T68" fmla="*/ 33 w 48"/>
                      <a:gd name="T69" fmla="*/ 38 h 40"/>
                      <a:gd name="T70" fmla="*/ 34 w 48"/>
                      <a:gd name="T71" fmla="*/ 39 h 40"/>
                      <a:gd name="T72" fmla="*/ 35 w 48"/>
                      <a:gd name="T73" fmla="*/ 39 h 40"/>
                      <a:gd name="T74" fmla="*/ 36 w 48"/>
                      <a:gd name="T75" fmla="*/ 40 h 40"/>
                      <a:gd name="T76" fmla="*/ 39 w 48"/>
                      <a:gd name="T77" fmla="*/ 35 h 40"/>
                      <a:gd name="T78" fmla="*/ 45 w 48"/>
                      <a:gd name="T79" fmla="*/ 14 h 40"/>
                      <a:gd name="T80" fmla="*/ 37 w 48"/>
                      <a:gd name="T81" fmla="*/ 3 h 40"/>
                      <a:gd name="T82" fmla="*/ 36 w 48"/>
                      <a:gd name="T83" fmla="*/ 4 h 40"/>
                      <a:gd name="T84" fmla="*/ 36 w 48"/>
                      <a:gd name="T85" fmla="*/ 4 h 40"/>
                      <a:gd name="T86" fmla="*/ 34 w 48"/>
                      <a:gd name="T87" fmla="*/ 4 h 40"/>
                      <a:gd name="T88" fmla="*/ 34 w 48"/>
                      <a:gd name="T89" fmla="*/ 5 h 40"/>
                      <a:gd name="T90" fmla="*/ 33 w 48"/>
                      <a:gd name="T91" fmla="*/ 5 h 40"/>
                      <a:gd name="T92" fmla="*/ 31 w 48"/>
                      <a:gd name="T93" fmla="*/ 6 h 40"/>
                      <a:gd name="T94" fmla="*/ 28 w 48"/>
                      <a:gd name="T95" fmla="*/ 8 h 40"/>
                      <a:gd name="T96" fmla="*/ 26 w 48"/>
                      <a:gd name="T97" fmla="*/ 7 h 40"/>
                      <a:gd name="T98" fmla="*/ 25 w 48"/>
                      <a:gd name="T99" fmla="*/ 7 h 40"/>
                      <a:gd name="T100" fmla="*/ 24 w 48"/>
                      <a:gd name="T101" fmla="*/ 7 h 40"/>
                      <a:gd name="T102" fmla="*/ 24 w 48"/>
                      <a:gd name="T103" fmla="*/ 7 h 40"/>
                      <a:gd name="T104" fmla="*/ 20 w 48"/>
                      <a:gd name="T105" fmla="*/ 4 h 40"/>
                      <a:gd name="T106" fmla="*/ 16 w 48"/>
                      <a:gd name="T107" fmla="*/ 1 h 40"/>
                      <a:gd name="T108" fmla="*/ 14 w 48"/>
                      <a:gd name="T109" fmla="*/ 0 h 40"/>
                      <a:gd name="T110" fmla="*/ 13 w 48"/>
                      <a:gd name="T111" fmla="*/ 0 h 40"/>
                      <a:gd name="T112" fmla="*/ 13 w 48"/>
                      <a:gd name="T113" fmla="*/ 0 h 40"/>
                      <a:gd name="T114" fmla="*/ 13 w 48"/>
                      <a:gd name="T115" fmla="*/ 0 h 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8" h="40">
                        <a:moveTo>
                          <a:pt x="13" y="0"/>
                        </a:moveTo>
                        <a:cubicBezTo>
                          <a:pt x="12" y="0"/>
                          <a:pt x="12" y="1"/>
                          <a:pt x="12" y="1"/>
                        </a:cubicBezTo>
                        <a:cubicBezTo>
                          <a:pt x="12" y="1"/>
                          <a:pt x="13" y="2"/>
                          <a:pt x="13" y="2"/>
                        </a:cubicBezTo>
                        <a:cubicBezTo>
                          <a:pt x="15" y="3"/>
                          <a:pt x="16" y="4"/>
                          <a:pt x="16" y="6"/>
                        </a:cubicBezTo>
                        <a:cubicBezTo>
                          <a:pt x="16" y="6"/>
                          <a:pt x="16" y="7"/>
                          <a:pt x="15" y="8"/>
                        </a:cubicBezTo>
                        <a:cubicBezTo>
                          <a:pt x="14" y="9"/>
                          <a:pt x="12" y="10"/>
                          <a:pt x="10" y="10"/>
                        </a:cubicBezTo>
                        <a:cubicBezTo>
                          <a:pt x="8" y="10"/>
                          <a:pt x="5" y="9"/>
                          <a:pt x="4" y="7"/>
                        </a:cubicBezTo>
                        <a:cubicBezTo>
                          <a:pt x="3" y="7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1" y="6"/>
                        </a:cubicBezTo>
                        <a:cubicBezTo>
                          <a:pt x="1" y="6"/>
                          <a:pt x="1" y="6"/>
                          <a:pt x="1" y="5"/>
                        </a:cubicBezTo>
                        <a:cubicBezTo>
                          <a:pt x="1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6"/>
                          <a:pt x="0" y="6"/>
                          <a:pt x="1" y="7"/>
                        </a:cubicBezTo>
                        <a:cubicBezTo>
                          <a:pt x="2" y="9"/>
                          <a:pt x="4" y="11"/>
                          <a:pt x="3" y="13"/>
                        </a:cubicBezTo>
                        <a:cubicBezTo>
                          <a:pt x="3" y="13"/>
                          <a:pt x="3" y="14"/>
                          <a:pt x="4" y="15"/>
                        </a:cubicBezTo>
                        <a:cubicBezTo>
                          <a:pt x="4" y="15"/>
                          <a:pt x="4" y="16"/>
                          <a:pt x="5" y="16"/>
                        </a:cubicBezTo>
                        <a:cubicBezTo>
                          <a:pt x="6" y="17"/>
                          <a:pt x="7" y="19"/>
                          <a:pt x="7" y="22"/>
                        </a:cubicBezTo>
                        <a:cubicBezTo>
                          <a:pt x="7" y="22"/>
                          <a:pt x="9" y="24"/>
                          <a:pt x="10" y="25"/>
                        </a:cubicBezTo>
                        <a:cubicBezTo>
                          <a:pt x="12" y="26"/>
                          <a:pt x="14" y="28"/>
                          <a:pt x="14" y="30"/>
                        </a:cubicBezTo>
                        <a:cubicBezTo>
                          <a:pt x="14" y="30"/>
                          <a:pt x="14" y="30"/>
                          <a:pt x="14" y="30"/>
                        </a:cubicBezTo>
                        <a:cubicBezTo>
                          <a:pt x="14" y="30"/>
                          <a:pt x="14" y="30"/>
                          <a:pt x="14" y="30"/>
                        </a:cubicBezTo>
                        <a:cubicBezTo>
                          <a:pt x="14" y="30"/>
                          <a:pt x="14" y="31"/>
                          <a:pt x="14" y="31"/>
                        </a:cubicBezTo>
                        <a:cubicBezTo>
                          <a:pt x="14" y="31"/>
                          <a:pt x="14" y="31"/>
                          <a:pt x="14" y="31"/>
                        </a:cubicBezTo>
                        <a:cubicBezTo>
                          <a:pt x="15" y="31"/>
                          <a:pt x="15" y="32"/>
                          <a:pt x="15" y="32"/>
                        </a:cubicBezTo>
                        <a:cubicBezTo>
                          <a:pt x="15" y="32"/>
                          <a:pt x="15" y="32"/>
                          <a:pt x="15" y="33"/>
                        </a:cubicBezTo>
                        <a:cubicBezTo>
                          <a:pt x="15" y="33"/>
                          <a:pt x="15" y="33"/>
                          <a:pt x="15" y="33"/>
                        </a:cubicBezTo>
                        <a:cubicBezTo>
                          <a:pt x="18" y="32"/>
                          <a:pt x="20" y="30"/>
                          <a:pt x="22" y="29"/>
                        </a:cubicBezTo>
                        <a:cubicBezTo>
                          <a:pt x="24" y="27"/>
                          <a:pt x="25" y="26"/>
                          <a:pt x="27" y="25"/>
                        </a:cubicBezTo>
                        <a:cubicBezTo>
                          <a:pt x="29" y="24"/>
                          <a:pt x="31" y="25"/>
                          <a:pt x="32" y="27"/>
                        </a:cubicBezTo>
                        <a:cubicBezTo>
                          <a:pt x="34" y="29"/>
                          <a:pt x="33" y="35"/>
                          <a:pt x="32" y="38"/>
                        </a:cubicBezTo>
                        <a:cubicBezTo>
                          <a:pt x="32" y="38"/>
                          <a:pt x="33" y="38"/>
                          <a:pt x="33" y="38"/>
                        </a:cubicBezTo>
                        <a:cubicBezTo>
                          <a:pt x="33" y="38"/>
                          <a:pt x="33" y="38"/>
                          <a:pt x="33" y="38"/>
                        </a:cubicBezTo>
                        <a:cubicBezTo>
                          <a:pt x="34" y="39"/>
                          <a:pt x="34" y="39"/>
                          <a:pt x="34" y="39"/>
                        </a:cubicBezTo>
                        <a:cubicBezTo>
                          <a:pt x="34" y="39"/>
                          <a:pt x="34" y="39"/>
                          <a:pt x="35" y="39"/>
                        </a:cubicBezTo>
                        <a:cubicBezTo>
                          <a:pt x="35" y="40"/>
                          <a:pt x="36" y="40"/>
                          <a:pt x="36" y="40"/>
                        </a:cubicBezTo>
                        <a:cubicBezTo>
                          <a:pt x="37" y="38"/>
                          <a:pt x="37" y="37"/>
                          <a:pt x="39" y="35"/>
                        </a:cubicBezTo>
                        <a:cubicBezTo>
                          <a:pt x="44" y="29"/>
                          <a:pt x="48" y="19"/>
                          <a:pt x="45" y="14"/>
                        </a:cubicBezTo>
                        <a:cubicBezTo>
                          <a:pt x="44" y="12"/>
                          <a:pt x="40" y="7"/>
                          <a:pt x="37" y="3"/>
                        </a:cubicBezTo>
                        <a:cubicBezTo>
                          <a:pt x="37" y="3"/>
                          <a:pt x="36" y="3"/>
                          <a:pt x="36" y="4"/>
                        </a:cubicBezTo>
                        <a:cubicBezTo>
                          <a:pt x="36" y="4"/>
                          <a:pt x="36" y="4"/>
                          <a:pt x="36" y="4"/>
                        </a:cubicBezTo>
                        <a:cubicBezTo>
                          <a:pt x="35" y="4"/>
                          <a:pt x="35" y="4"/>
                          <a:pt x="34" y="4"/>
                        </a:cubicBezTo>
                        <a:cubicBezTo>
                          <a:pt x="34" y="4"/>
                          <a:pt x="34" y="5"/>
                          <a:pt x="34" y="5"/>
                        </a:cubicBezTo>
                        <a:cubicBezTo>
                          <a:pt x="34" y="5"/>
                          <a:pt x="33" y="5"/>
                          <a:pt x="33" y="5"/>
                        </a:cubicBezTo>
                        <a:cubicBezTo>
                          <a:pt x="32" y="5"/>
                          <a:pt x="31" y="5"/>
                          <a:pt x="31" y="6"/>
                        </a:cubicBezTo>
                        <a:cubicBezTo>
                          <a:pt x="31" y="7"/>
                          <a:pt x="30" y="8"/>
                          <a:pt x="28" y="8"/>
                        </a:cubicBezTo>
                        <a:cubicBezTo>
                          <a:pt x="27" y="8"/>
                          <a:pt x="26" y="8"/>
                          <a:pt x="26" y="7"/>
                        </a:cubicBezTo>
                        <a:cubicBezTo>
                          <a:pt x="25" y="7"/>
                          <a:pt x="25" y="7"/>
                          <a:pt x="25" y="7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4" y="7"/>
                          <a:pt x="24" y="7"/>
                          <a:pt x="24" y="7"/>
                        </a:cubicBezTo>
                        <a:cubicBezTo>
                          <a:pt x="23" y="7"/>
                          <a:pt x="22" y="6"/>
                          <a:pt x="20" y="4"/>
                        </a:cubicBezTo>
                        <a:cubicBezTo>
                          <a:pt x="19" y="3"/>
                          <a:pt x="17" y="1"/>
                          <a:pt x="16" y="1"/>
                        </a:cubicBezTo>
                        <a:cubicBezTo>
                          <a:pt x="15" y="1"/>
                          <a:pt x="15" y="1"/>
                          <a:pt x="14" y="0"/>
                        </a:cubicBezTo>
                        <a:cubicBezTo>
                          <a:pt x="14" y="0"/>
                          <a:pt x="14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6" name="Freeform 1182"/>
                  <p:cNvSpPr>
                    <a:spLocks/>
                  </p:cNvSpPr>
                  <p:nvPr/>
                </p:nvSpPr>
                <p:spPr bwMode="auto">
                  <a:xfrm>
                    <a:off x="3365" y="2457"/>
                    <a:ext cx="121" cy="106"/>
                  </a:xfrm>
                  <a:custGeom>
                    <a:avLst/>
                    <a:gdLst>
                      <a:gd name="T0" fmla="*/ 125 w 126"/>
                      <a:gd name="T1" fmla="*/ 23 h 110"/>
                      <a:gd name="T2" fmla="*/ 122 w 126"/>
                      <a:gd name="T3" fmla="*/ 19 h 110"/>
                      <a:gd name="T4" fmla="*/ 124 w 126"/>
                      <a:gd name="T5" fmla="*/ 14 h 110"/>
                      <a:gd name="T6" fmla="*/ 120 w 126"/>
                      <a:gd name="T7" fmla="*/ 2 h 110"/>
                      <a:gd name="T8" fmla="*/ 112 w 126"/>
                      <a:gd name="T9" fmla="*/ 8 h 110"/>
                      <a:gd name="T10" fmla="*/ 101 w 126"/>
                      <a:gd name="T11" fmla="*/ 13 h 110"/>
                      <a:gd name="T12" fmla="*/ 93 w 126"/>
                      <a:gd name="T13" fmla="*/ 17 h 110"/>
                      <a:gd name="T14" fmla="*/ 86 w 126"/>
                      <a:gd name="T15" fmla="*/ 19 h 110"/>
                      <a:gd name="T16" fmla="*/ 85 w 126"/>
                      <a:gd name="T17" fmla="*/ 19 h 110"/>
                      <a:gd name="T18" fmla="*/ 85 w 126"/>
                      <a:gd name="T19" fmla="*/ 19 h 110"/>
                      <a:gd name="T20" fmla="*/ 80 w 126"/>
                      <a:gd name="T21" fmla="*/ 17 h 110"/>
                      <a:gd name="T22" fmla="*/ 80 w 126"/>
                      <a:gd name="T23" fmla="*/ 16 h 110"/>
                      <a:gd name="T24" fmla="*/ 79 w 126"/>
                      <a:gd name="T25" fmla="*/ 16 h 110"/>
                      <a:gd name="T26" fmla="*/ 78 w 126"/>
                      <a:gd name="T27" fmla="*/ 16 h 110"/>
                      <a:gd name="T28" fmla="*/ 70 w 126"/>
                      <a:gd name="T29" fmla="*/ 12 h 110"/>
                      <a:gd name="T30" fmla="*/ 68 w 126"/>
                      <a:gd name="T31" fmla="*/ 13 h 110"/>
                      <a:gd name="T32" fmla="*/ 66 w 126"/>
                      <a:gd name="T33" fmla="*/ 13 h 110"/>
                      <a:gd name="T34" fmla="*/ 65 w 126"/>
                      <a:gd name="T35" fmla="*/ 13 h 110"/>
                      <a:gd name="T36" fmla="*/ 63 w 126"/>
                      <a:gd name="T37" fmla="*/ 12 h 110"/>
                      <a:gd name="T38" fmla="*/ 62 w 126"/>
                      <a:gd name="T39" fmla="*/ 12 h 110"/>
                      <a:gd name="T40" fmla="*/ 59 w 126"/>
                      <a:gd name="T41" fmla="*/ 11 h 110"/>
                      <a:gd name="T42" fmla="*/ 51 w 126"/>
                      <a:gd name="T43" fmla="*/ 16 h 110"/>
                      <a:gd name="T44" fmla="*/ 48 w 126"/>
                      <a:gd name="T45" fmla="*/ 18 h 110"/>
                      <a:gd name="T46" fmla="*/ 46 w 126"/>
                      <a:gd name="T47" fmla="*/ 26 h 110"/>
                      <a:gd name="T48" fmla="*/ 30 w 126"/>
                      <a:gd name="T49" fmla="*/ 34 h 110"/>
                      <a:gd name="T50" fmla="*/ 21 w 126"/>
                      <a:gd name="T51" fmla="*/ 42 h 110"/>
                      <a:gd name="T52" fmla="*/ 13 w 126"/>
                      <a:gd name="T53" fmla="*/ 38 h 110"/>
                      <a:gd name="T54" fmla="*/ 10 w 126"/>
                      <a:gd name="T55" fmla="*/ 38 h 110"/>
                      <a:gd name="T56" fmla="*/ 9 w 126"/>
                      <a:gd name="T57" fmla="*/ 38 h 110"/>
                      <a:gd name="T58" fmla="*/ 8 w 126"/>
                      <a:gd name="T59" fmla="*/ 38 h 110"/>
                      <a:gd name="T60" fmla="*/ 8 w 126"/>
                      <a:gd name="T61" fmla="*/ 38 h 110"/>
                      <a:gd name="T62" fmla="*/ 8 w 126"/>
                      <a:gd name="T63" fmla="*/ 39 h 110"/>
                      <a:gd name="T64" fmla="*/ 7 w 126"/>
                      <a:gd name="T65" fmla="*/ 39 h 110"/>
                      <a:gd name="T66" fmla="*/ 7 w 126"/>
                      <a:gd name="T67" fmla="*/ 41 h 110"/>
                      <a:gd name="T68" fmla="*/ 3 w 126"/>
                      <a:gd name="T69" fmla="*/ 49 h 110"/>
                      <a:gd name="T70" fmla="*/ 2 w 126"/>
                      <a:gd name="T71" fmla="*/ 52 h 110"/>
                      <a:gd name="T72" fmla="*/ 1 w 126"/>
                      <a:gd name="T73" fmla="*/ 65 h 110"/>
                      <a:gd name="T74" fmla="*/ 3 w 126"/>
                      <a:gd name="T75" fmla="*/ 81 h 110"/>
                      <a:gd name="T76" fmla="*/ 5 w 126"/>
                      <a:gd name="T77" fmla="*/ 84 h 110"/>
                      <a:gd name="T78" fmla="*/ 13 w 126"/>
                      <a:gd name="T79" fmla="*/ 95 h 110"/>
                      <a:gd name="T80" fmla="*/ 2 w 126"/>
                      <a:gd name="T81" fmla="*/ 107 h 110"/>
                      <a:gd name="T82" fmla="*/ 6 w 126"/>
                      <a:gd name="T83" fmla="*/ 109 h 110"/>
                      <a:gd name="T84" fmla="*/ 10 w 126"/>
                      <a:gd name="T85" fmla="*/ 109 h 110"/>
                      <a:gd name="T86" fmla="*/ 15 w 126"/>
                      <a:gd name="T87" fmla="*/ 109 h 110"/>
                      <a:gd name="T88" fmla="*/ 20 w 126"/>
                      <a:gd name="T89" fmla="*/ 110 h 110"/>
                      <a:gd name="T90" fmla="*/ 60 w 126"/>
                      <a:gd name="T91" fmla="*/ 106 h 110"/>
                      <a:gd name="T92" fmla="*/ 64 w 126"/>
                      <a:gd name="T93" fmla="*/ 105 h 110"/>
                      <a:gd name="T94" fmla="*/ 63 w 126"/>
                      <a:gd name="T95" fmla="*/ 101 h 110"/>
                      <a:gd name="T96" fmla="*/ 62 w 126"/>
                      <a:gd name="T97" fmla="*/ 95 h 110"/>
                      <a:gd name="T98" fmla="*/ 75 w 126"/>
                      <a:gd name="T99" fmla="*/ 88 h 110"/>
                      <a:gd name="T100" fmla="*/ 79 w 126"/>
                      <a:gd name="T101" fmla="*/ 88 h 110"/>
                      <a:gd name="T102" fmla="*/ 95 w 126"/>
                      <a:gd name="T103" fmla="*/ 83 h 110"/>
                      <a:gd name="T104" fmla="*/ 96 w 126"/>
                      <a:gd name="T105" fmla="*/ 79 h 110"/>
                      <a:gd name="T106" fmla="*/ 102 w 126"/>
                      <a:gd name="T107" fmla="*/ 65 h 110"/>
                      <a:gd name="T108" fmla="*/ 106 w 126"/>
                      <a:gd name="T109" fmla="*/ 60 h 110"/>
                      <a:gd name="T110" fmla="*/ 107 w 126"/>
                      <a:gd name="T111" fmla="*/ 53 h 110"/>
                      <a:gd name="T112" fmla="*/ 116 w 126"/>
                      <a:gd name="T113" fmla="*/ 54 h 110"/>
                      <a:gd name="T114" fmla="*/ 117 w 126"/>
                      <a:gd name="T115" fmla="*/ 51 h 110"/>
                      <a:gd name="T116" fmla="*/ 121 w 126"/>
                      <a:gd name="T117" fmla="*/ 42 h 110"/>
                      <a:gd name="T118" fmla="*/ 123 w 126"/>
                      <a:gd name="T119" fmla="*/ 37 h 110"/>
                      <a:gd name="T120" fmla="*/ 120 w 126"/>
                      <a:gd name="T121" fmla="*/ 27 h 110"/>
                      <a:gd name="T122" fmla="*/ 125 w 126"/>
                      <a:gd name="T123" fmla="*/ 24 h 110"/>
                      <a:gd name="T124" fmla="*/ 125 w 126"/>
                      <a:gd name="T125" fmla="*/ 23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26" h="110">
                        <a:moveTo>
                          <a:pt x="125" y="23"/>
                        </a:moveTo>
                        <a:cubicBezTo>
                          <a:pt x="125" y="23"/>
                          <a:pt x="125" y="23"/>
                          <a:pt x="125" y="23"/>
                        </a:cubicBezTo>
                        <a:cubicBezTo>
                          <a:pt x="124" y="23"/>
                          <a:pt x="124" y="22"/>
                          <a:pt x="124" y="22"/>
                        </a:cubicBezTo>
                        <a:cubicBezTo>
                          <a:pt x="123" y="21"/>
                          <a:pt x="123" y="20"/>
                          <a:pt x="122" y="19"/>
                        </a:cubicBezTo>
                        <a:cubicBezTo>
                          <a:pt x="122" y="18"/>
                          <a:pt x="123" y="16"/>
                          <a:pt x="123" y="15"/>
                        </a:cubicBezTo>
                        <a:cubicBezTo>
                          <a:pt x="123" y="15"/>
                          <a:pt x="123" y="14"/>
                          <a:pt x="124" y="14"/>
                        </a:cubicBezTo>
                        <a:cubicBezTo>
                          <a:pt x="125" y="11"/>
                          <a:pt x="125" y="10"/>
                          <a:pt x="124" y="9"/>
                        </a:cubicBezTo>
                        <a:cubicBezTo>
                          <a:pt x="120" y="7"/>
                          <a:pt x="120" y="4"/>
                          <a:pt x="120" y="2"/>
                        </a:cubicBezTo>
                        <a:cubicBezTo>
                          <a:pt x="120" y="1"/>
                          <a:pt x="120" y="0"/>
                          <a:pt x="120" y="0"/>
                        </a:cubicBezTo>
                        <a:cubicBezTo>
                          <a:pt x="117" y="0"/>
                          <a:pt x="112" y="6"/>
                          <a:pt x="112" y="8"/>
                        </a:cubicBezTo>
                        <a:cubicBezTo>
                          <a:pt x="112" y="11"/>
                          <a:pt x="108" y="12"/>
                          <a:pt x="105" y="12"/>
                        </a:cubicBezTo>
                        <a:cubicBezTo>
                          <a:pt x="104" y="13"/>
                          <a:pt x="102" y="13"/>
                          <a:pt x="101" y="13"/>
                        </a:cubicBezTo>
                        <a:cubicBezTo>
                          <a:pt x="101" y="17"/>
                          <a:pt x="97" y="17"/>
                          <a:pt x="96" y="17"/>
                        </a:cubicBezTo>
                        <a:cubicBezTo>
                          <a:pt x="93" y="17"/>
                          <a:pt x="93" y="17"/>
                          <a:pt x="93" y="17"/>
                        </a:cubicBezTo>
                        <a:cubicBezTo>
                          <a:pt x="90" y="17"/>
                          <a:pt x="90" y="17"/>
                          <a:pt x="89" y="17"/>
                        </a:cubicBezTo>
                        <a:cubicBezTo>
                          <a:pt x="89" y="19"/>
                          <a:pt x="88" y="19"/>
                          <a:pt x="86" y="19"/>
                        </a:cubicBezTo>
                        <a:cubicBezTo>
                          <a:pt x="86" y="19"/>
                          <a:pt x="86" y="19"/>
                          <a:pt x="86" y="19"/>
                        </a:cubicBezTo>
                        <a:cubicBezTo>
                          <a:pt x="86" y="19"/>
                          <a:pt x="85" y="19"/>
                          <a:pt x="85" y="19"/>
                        </a:cubicBezTo>
                        <a:cubicBezTo>
                          <a:pt x="85" y="19"/>
                          <a:pt x="85" y="19"/>
                          <a:pt x="85" y="19"/>
                        </a:cubicBezTo>
                        <a:cubicBezTo>
                          <a:pt x="85" y="19"/>
                          <a:pt x="85" y="19"/>
                          <a:pt x="85" y="19"/>
                        </a:cubicBezTo>
                        <a:cubicBezTo>
                          <a:pt x="81" y="17"/>
                          <a:pt x="81" y="17"/>
                          <a:pt x="81" y="17"/>
                        </a:cubicBezTo>
                        <a:cubicBezTo>
                          <a:pt x="80" y="17"/>
                          <a:pt x="80" y="17"/>
                          <a:pt x="80" y="17"/>
                        </a:cubicBezTo>
                        <a:cubicBezTo>
                          <a:pt x="80" y="17"/>
                          <a:pt x="80" y="17"/>
                          <a:pt x="80" y="17"/>
                        </a:cubicBezTo>
                        <a:cubicBezTo>
                          <a:pt x="80" y="17"/>
                          <a:pt x="80" y="16"/>
                          <a:pt x="80" y="16"/>
                        </a:cubicBezTo>
                        <a:cubicBezTo>
                          <a:pt x="80" y="16"/>
                          <a:pt x="79" y="16"/>
                          <a:pt x="79" y="16"/>
                        </a:cubicBezTo>
                        <a:cubicBezTo>
                          <a:pt x="79" y="16"/>
                          <a:pt x="79" y="16"/>
                          <a:pt x="79" y="16"/>
                        </a:cubicBezTo>
                        <a:cubicBezTo>
                          <a:pt x="79" y="16"/>
                          <a:pt x="79" y="16"/>
                          <a:pt x="79" y="16"/>
                        </a:cubicBezTo>
                        <a:cubicBezTo>
                          <a:pt x="78" y="16"/>
                          <a:pt x="78" y="16"/>
                          <a:pt x="78" y="16"/>
                        </a:cubicBezTo>
                        <a:cubicBezTo>
                          <a:pt x="76" y="16"/>
                          <a:pt x="74" y="15"/>
                          <a:pt x="73" y="14"/>
                        </a:cubicBezTo>
                        <a:cubicBezTo>
                          <a:pt x="72" y="13"/>
                          <a:pt x="71" y="12"/>
                          <a:pt x="70" y="12"/>
                        </a:cubicBezTo>
                        <a:cubicBezTo>
                          <a:pt x="70" y="12"/>
                          <a:pt x="70" y="12"/>
                          <a:pt x="70" y="12"/>
                        </a:cubicBezTo>
                        <a:cubicBezTo>
                          <a:pt x="68" y="13"/>
                          <a:pt x="68" y="13"/>
                          <a:pt x="68" y="13"/>
                        </a:cubicBezTo>
                        <a:cubicBezTo>
                          <a:pt x="68" y="13"/>
                          <a:pt x="68" y="13"/>
                          <a:pt x="68" y="13"/>
                        </a:cubicBezTo>
                        <a:cubicBezTo>
                          <a:pt x="66" y="13"/>
                          <a:pt x="66" y="13"/>
                          <a:pt x="66" y="13"/>
                        </a:cubicBezTo>
                        <a:cubicBezTo>
                          <a:pt x="66" y="13"/>
                          <a:pt x="66" y="13"/>
                          <a:pt x="66" y="13"/>
                        </a:cubicBezTo>
                        <a:cubicBezTo>
                          <a:pt x="66" y="13"/>
                          <a:pt x="65" y="13"/>
                          <a:pt x="65" y="13"/>
                        </a:cubicBezTo>
                        <a:cubicBezTo>
                          <a:pt x="65" y="13"/>
                          <a:pt x="65" y="13"/>
                          <a:pt x="65" y="13"/>
                        </a:cubicBezTo>
                        <a:cubicBezTo>
                          <a:pt x="64" y="13"/>
                          <a:pt x="64" y="12"/>
                          <a:pt x="63" y="12"/>
                        </a:cubicBezTo>
                        <a:cubicBezTo>
                          <a:pt x="63" y="12"/>
                          <a:pt x="63" y="12"/>
                          <a:pt x="63" y="12"/>
                        </a:cubicBezTo>
                        <a:cubicBezTo>
                          <a:pt x="63" y="12"/>
                          <a:pt x="62" y="12"/>
                          <a:pt x="62" y="12"/>
                        </a:cubicBezTo>
                        <a:cubicBezTo>
                          <a:pt x="62" y="12"/>
                          <a:pt x="62" y="12"/>
                          <a:pt x="61" y="12"/>
                        </a:cubicBezTo>
                        <a:cubicBezTo>
                          <a:pt x="61" y="11"/>
                          <a:pt x="60" y="11"/>
                          <a:pt x="59" y="11"/>
                        </a:cubicBezTo>
                        <a:cubicBezTo>
                          <a:pt x="59" y="11"/>
                          <a:pt x="57" y="12"/>
                          <a:pt x="57" y="13"/>
                        </a:cubicBezTo>
                        <a:cubicBezTo>
                          <a:pt x="55" y="14"/>
                          <a:pt x="54" y="16"/>
                          <a:pt x="51" y="16"/>
                        </a:cubicBezTo>
                        <a:cubicBezTo>
                          <a:pt x="51" y="16"/>
                          <a:pt x="50" y="16"/>
                          <a:pt x="50" y="16"/>
                        </a:cubicBezTo>
                        <a:cubicBezTo>
                          <a:pt x="49" y="16"/>
                          <a:pt x="49" y="17"/>
                          <a:pt x="48" y="18"/>
                        </a:cubicBezTo>
                        <a:cubicBezTo>
                          <a:pt x="47" y="20"/>
                          <a:pt x="46" y="23"/>
                          <a:pt x="46" y="24"/>
                        </a:cubicBezTo>
                        <a:cubicBezTo>
                          <a:pt x="46" y="26"/>
                          <a:pt x="46" y="26"/>
                          <a:pt x="46" y="26"/>
                        </a:cubicBezTo>
                        <a:cubicBezTo>
                          <a:pt x="45" y="29"/>
                          <a:pt x="41" y="30"/>
                          <a:pt x="36" y="31"/>
                        </a:cubicBezTo>
                        <a:cubicBezTo>
                          <a:pt x="34" y="32"/>
                          <a:pt x="30" y="33"/>
                          <a:pt x="30" y="34"/>
                        </a:cubicBezTo>
                        <a:cubicBezTo>
                          <a:pt x="30" y="36"/>
                          <a:pt x="29" y="37"/>
                          <a:pt x="28" y="39"/>
                        </a:cubicBezTo>
                        <a:cubicBezTo>
                          <a:pt x="26" y="40"/>
                          <a:pt x="24" y="42"/>
                          <a:pt x="21" y="42"/>
                        </a:cubicBezTo>
                        <a:cubicBezTo>
                          <a:pt x="18" y="42"/>
                          <a:pt x="16" y="40"/>
                          <a:pt x="16" y="39"/>
                        </a:cubicBezTo>
                        <a:cubicBezTo>
                          <a:pt x="16" y="38"/>
                          <a:pt x="16" y="38"/>
                          <a:pt x="13" y="38"/>
                        </a:cubicBezTo>
                        <a:cubicBezTo>
                          <a:pt x="12" y="38"/>
                          <a:pt x="12" y="38"/>
                          <a:pt x="12" y="38"/>
                        </a:cubicBezTo>
                        <a:cubicBezTo>
                          <a:pt x="11" y="38"/>
                          <a:pt x="11" y="38"/>
                          <a:pt x="10" y="38"/>
                        </a:cubicBezTo>
                        <a:cubicBezTo>
                          <a:pt x="10" y="38"/>
                          <a:pt x="10" y="38"/>
                          <a:pt x="10" y="38"/>
                        </a:cubicBezTo>
                        <a:cubicBezTo>
                          <a:pt x="9" y="38"/>
                          <a:pt x="9" y="38"/>
                          <a:pt x="9" y="38"/>
                        </a:cubicBezTo>
                        <a:cubicBezTo>
                          <a:pt x="9" y="38"/>
                          <a:pt x="9" y="38"/>
                          <a:pt x="9" y="38"/>
                        </a:cubicBezTo>
                        <a:cubicBezTo>
                          <a:pt x="9" y="38"/>
                          <a:pt x="9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9"/>
                        </a:cubicBezTo>
                        <a:cubicBezTo>
                          <a:pt x="7" y="39"/>
                          <a:pt x="7" y="39"/>
                          <a:pt x="7" y="39"/>
                        </a:cubicBezTo>
                        <a:cubicBezTo>
                          <a:pt x="7" y="39"/>
                          <a:pt x="7" y="39"/>
                          <a:pt x="7" y="39"/>
                        </a:cubicBezTo>
                        <a:cubicBezTo>
                          <a:pt x="7" y="40"/>
                          <a:pt x="7" y="40"/>
                          <a:pt x="7" y="41"/>
                        </a:cubicBezTo>
                        <a:cubicBezTo>
                          <a:pt x="7" y="41"/>
                          <a:pt x="7" y="41"/>
                          <a:pt x="7" y="41"/>
                        </a:cubicBezTo>
                        <a:cubicBezTo>
                          <a:pt x="7" y="44"/>
                          <a:pt x="6" y="46"/>
                          <a:pt x="5" y="48"/>
                        </a:cubicBezTo>
                        <a:cubicBezTo>
                          <a:pt x="4" y="48"/>
                          <a:pt x="4" y="49"/>
                          <a:pt x="3" y="49"/>
                        </a:cubicBezTo>
                        <a:cubicBezTo>
                          <a:pt x="3" y="50"/>
                          <a:pt x="2" y="50"/>
                          <a:pt x="2" y="51"/>
                        </a:cubicBezTo>
                        <a:cubicBezTo>
                          <a:pt x="2" y="51"/>
                          <a:pt x="2" y="52"/>
                          <a:pt x="2" y="52"/>
                        </a:cubicBezTo>
                        <a:cubicBezTo>
                          <a:pt x="1" y="54"/>
                          <a:pt x="0" y="57"/>
                          <a:pt x="1" y="59"/>
                        </a:cubicBezTo>
                        <a:cubicBezTo>
                          <a:pt x="2" y="61"/>
                          <a:pt x="2" y="63"/>
                          <a:pt x="1" y="65"/>
                        </a:cubicBezTo>
                        <a:cubicBezTo>
                          <a:pt x="1" y="67"/>
                          <a:pt x="0" y="69"/>
                          <a:pt x="1" y="71"/>
                        </a:cubicBezTo>
                        <a:cubicBezTo>
                          <a:pt x="2" y="74"/>
                          <a:pt x="3" y="78"/>
                          <a:pt x="3" y="81"/>
                        </a:cubicBezTo>
                        <a:cubicBezTo>
                          <a:pt x="3" y="82"/>
                          <a:pt x="3" y="83"/>
                          <a:pt x="3" y="84"/>
                        </a:cubicBezTo>
                        <a:cubicBezTo>
                          <a:pt x="3" y="84"/>
                          <a:pt x="4" y="84"/>
                          <a:pt x="5" y="84"/>
                        </a:cubicBezTo>
                        <a:cubicBezTo>
                          <a:pt x="8" y="85"/>
                          <a:pt x="12" y="86"/>
                          <a:pt x="14" y="90"/>
                        </a:cubicBezTo>
                        <a:cubicBezTo>
                          <a:pt x="15" y="92"/>
                          <a:pt x="14" y="93"/>
                          <a:pt x="13" y="95"/>
                        </a:cubicBezTo>
                        <a:cubicBezTo>
                          <a:pt x="12" y="98"/>
                          <a:pt x="9" y="101"/>
                          <a:pt x="6" y="103"/>
                        </a:cubicBezTo>
                        <a:cubicBezTo>
                          <a:pt x="5" y="105"/>
                          <a:pt x="3" y="106"/>
                          <a:pt x="2" y="107"/>
                        </a:cubicBezTo>
                        <a:cubicBezTo>
                          <a:pt x="2" y="107"/>
                          <a:pt x="3" y="107"/>
                          <a:pt x="4" y="108"/>
                        </a:cubicBezTo>
                        <a:cubicBezTo>
                          <a:pt x="4" y="108"/>
                          <a:pt x="5" y="108"/>
                          <a:pt x="6" y="109"/>
                        </a:cubicBezTo>
                        <a:cubicBezTo>
                          <a:pt x="6" y="109"/>
                          <a:pt x="7" y="109"/>
                          <a:pt x="8" y="109"/>
                        </a:cubicBezTo>
                        <a:cubicBezTo>
                          <a:pt x="8" y="109"/>
                          <a:pt x="9" y="109"/>
                          <a:pt x="10" y="109"/>
                        </a:cubicBezTo>
                        <a:cubicBezTo>
                          <a:pt x="11" y="109"/>
                          <a:pt x="11" y="109"/>
                          <a:pt x="12" y="109"/>
                        </a:cubicBezTo>
                        <a:cubicBezTo>
                          <a:pt x="13" y="109"/>
                          <a:pt x="14" y="109"/>
                          <a:pt x="15" y="109"/>
                        </a:cubicBezTo>
                        <a:cubicBezTo>
                          <a:pt x="15" y="110"/>
                          <a:pt x="16" y="110"/>
                          <a:pt x="16" y="110"/>
                        </a:cubicBezTo>
                        <a:cubicBezTo>
                          <a:pt x="18" y="110"/>
                          <a:pt x="19" y="110"/>
                          <a:pt x="20" y="110"/>
                        </a:cubicBezTo>
                        <a:cubicBezTo>
                          <a:pt x="21" y="110"/>
                          <a:pt x="22" y="110"/>
                          <a:pt x="23" y="110"/>
                        </a:cubicBezTo>
                        <a:cubicBezTo>
                          <a:pt x="32" y="110"/>
                          <a:pt x="52" y="108"/>
                          <a:pt x="60" y="106"/>
                        </a:cubicBezTo>
                        <a:cubicBezTo>
                          <a:pt x="61" y="106"/>
                          <a:pt x="61" y="106"/>
                          <a:pt x="61" y="106"/>
                        </a:cubicBezTo>
                        <a:cubicBezTo>
                          <a:pt x="62" y="106"/>
                          <a:pt x="63" y="105"/>
                          <a:pt x="64" y="105"/>
                        </a:cubicBezTo>
                        <a:cubicBezTo>
                          <a:pt x="64" y="105"/>
                          <a:pt x="64" y="105"/>
                          <a:pt x="63" y="104"/>
                        </a:cubicBezTo>
                        <a:cubicBezTo>
                          <a:pt x="63" y="103"/>
                          <a:pt x="63" y="102"/>
                          <a:pt x="63" y="101"/>
                        </a:cubicBezTo>
                        <a:cubicBezTo>
                          <a:pt x="63" y="98"/>
                          <a:pt x="62" y="97"/>
                          <a:pt x="62" y="96"/>
                        </a:cubicBezTo>
                        <a:cubicBezTo>
                          <a:pt x="62" y="95"/>
                          <a:pt x="62" y="95"/>
                          <a:pt x="62" y="95"/>
                        </a:cubicBezTo>
                        <a:cubicBezTo>
                          <a:pt x="63" y="92"/>
                          <a:pt x="69" y="88"/>
                          <a:pt x="74" y="88"/>
                        </a:cubicBezTo>
                        <a:cubicBezTo>
                          <a:pt x="75" y="88"/>
                          <a:pt x="75" y="88"/>
                          <a:pt x="75" y="88"/>
                        </a:cubicBezTo>
                        <a:cubicBezTo>
                          <a:pt x="76" y="88"/>
                          <a:pt x="77" y="88"/>
                          <a:pt x="78" y="88"/>
                        </a:cubicBezTo>
                        <a:cubicBezTo>
                          <a:pt x="79" y="88"/>
                          <a:pt x="79" y="88"/>
                          <a:pt x="79" y="88"/>
                        </a:cubicBezTo>
                        <a:cubicBezTo>
                          <a:pt x="79" y="84"/>
                          <a:pt x="87" y="81"/>
                          <a:pt x="91" y="81"/>
                        </a:cubicBezTo>
                        <a:cubicBezTo>
                          <a:pt x="94" y="81"/>
                          <a:pt x="95" y="82"/>
                          <a:pt x="95" y="83"/>
                        </a:cubicBezTo>
                        <a:cubicBezTo>
                          <a:pt x="95" y="83"/>
                          <a:pt x="95" y="83"/>
                          <a:pt x="95" y="83"/>
                        </a:cubicBezTo>
                        <a:cubicBezTo>
                          <a:pt x="95" y="83"/>
                          <a:pt x="96" y="82"/>
                          <a:pt x="96" y="79"/>
                        </a:cubicBezTo>
                        <a:cubicBezTo>
                          <a:pt x="96" y="78"/>
                          <a:pt x="96" y="77"/>
                          <a:pt x="97" y="76"/>
                        </a:cubicBezTo>
                        <a:cubicBezTo>
                          <a:pt x="97" y="71"/>
                          <a:pt x="97" y="65"/>
                          <a:pt x="102" y="65"/>
                        </a:cubicBezTo>
                        <a:cubicBezTo>
                          <a:pt x="105" y="65"/>
                          <a:pt x="108" y="63"/>
                          <a:pt x="108" y="62"/>
                        </a:cubicBezTo>
                        <a:cubicBezTo>
                          <a:pt x="108" y="62"/>
                          <a:pt x="107" y="61"/>
                          <a:pt x="106" y="60"/>
                        </a:cubicBezTo>
                        <a:cubicBezTo>
                          <a:pt x="105" y="58"/>
                          <a:pt x="103" y="56"/>
                          <a:pt x="105" y="53"/>
                        </a:cubicBezTo>
                        <a:cubicBezTo>
                          <a:pt x="105" y="53"/>
                          <a:pt x="107" y="53"/>
                          <a:pt x="107" y="53"/>
                        </a:cubicBezTo>
                        <a:cubicBezTo>
                          <a:pt x="108" y="53"/>
                          <a:pt x="110" y="53"/>
                          <a:pt x="111" y="53"/>
                        </a:cubicBezTo>
                        <a:cubicBezTo>
                          <a:pt x="113" y="54"/>
                          <a:pt x="115" y="54"/>
                          <a:pt x="116" y="54"/>
                        </a:cubicBezTo>
                        <a:cubicBezTo>
                          <a:pt x="117" y="54"/>
                          <a:pt x="117" y="54"/>
                          <a:pt x="117" y="54"/>
                        </a:cubicBezTo>
                        <a:cubicBezTo>
                          <a:pt x="117" y="53"/>
                          <a:pt x="117" y="52"/>
                          <a:pt x="117" y="51"/>
                        </a:cubicBezTo>
                        <a:cubicBezTo>
                          <a:pt x="117" y="49"/>
                          <a:pt x="117" y="47"/>
                          <a:pt x="118" y="45"/>
                        </a:cubicBezTo>
                        <a:cubicBezTo>
                          <a:pt x="119" y="44"/>
                          <a:pt x="120" y="43"/>
                          <a:pt x="121" y="42"/>
                        </a:cubicBezTo>
                        <a:cubicBezTo>
                          <a:pt x="122" y="41"/>
                          <a:pt x="123" y="39"/>
                          <a:pt x="123" y="38"/>
                        </a:cubicBezTo>
                        <a:cubicBezTo>
                          <a:pt x="123" y="38"/>
                          <a:pt x="123" y="37"/>
                          <a:pt x="123" y="37"/>
                        </a:cubicBezTo>
                        <a:cubicBezTo>
                          <a:pt x="123" y="35"/>
                          <a:pt x="123" y="34"/>
                          <a:pt x="122" y="33"/>
                        </a:cubicBezTo>
                        <a:cubicBezTo>
                          <a:pt x="120" y="31"/>
                          <a:pt x="119" y="29"/>
                          <a:pt x="120" y="27"/>
                        </a:cubicBezTo>
                        <a:cubicBezTo>
                          <a:pt x="121" y="25"/>
                          <a:pt x="122" y="24"/>
                          <a:pt x="125" y="24"/>
                        </a:cubicBezTo>
                        <a:cubicBezTo>
                          <a:pt x="125" y="24"/>
                          <a:pt x="125" y="24"/>
                          <a:pt x="125" y="24"/>
                        </a:cubicBezTo>
                        <a:cubicBezTo>
                          <a:pt x="126" y="23"/>
                          <a:pt x="126" y="23"/>
                          <a:pt x="126" y="23"/>
                        </a:cubicBezTo>
                        <a:cubicBezTo>
                          <a:pt x="126" y="23"/>
                          <a:pt x="125" y="23"/>
                          <a:pt x="125" y="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307" name="Freeform 1183"/>
                  <p:cNvSpPr>
                    <a:spLocks/>
                  </p:cNvSpPr>
                  <p:nvPr/>
                </p:nvSpPr>
                <p:spPr bwMode="auto">
                  <a:xfrm>
                    <a:off x="3373" y="2475"/>
                    <a:ext cx="171" cy="156"/>
                  </a:xfrm>
                  <a:custGeom>
                    <a:avLst/>
                    <a:gdLst>
                      <a:gd name="T0" fmla="*/ 177 w 179"/>
                      <a:gd name="T1" fmla="*/ 19 h 163"/>
                      <a:gd name="T2" fmla="*/ 174 w 179"/>
                      <a:gd name="T3" fmla="*/ 18 h 163"/>
                      <a:gd name="T4" fmla="*/ 160 w 179"/>
                      <a:gd name="T5" fmla="*/ 3 h 163"/>
                      <a:gd name="T6" fmla="*/ 153 w 179"/>
                      <a:gd name="T7" fmla="*/ 0 h 163"/>
                      <a:gd name="T8" fmla="*/ 152 w 179"/>
                      <a:gd name="T9" fmla="*/ 1 h 163"/>
                      <a:gd name="T10" fmla="*/ 152 w 179"/>
                      <a:gd name="T11" fmla="*/ 0 h 163"/>
                      <a:gd name="T12" fmla="*/ 149 w 179"/>
                      <a:gd name="T13" fmla="*/ 1 h 163"/>
                      <a:gd name="T14" fmla="*/ 145 w 179"/>
                      <a:gd name="T15" fmla="*/ 3 h 163"/>
                      <a:gd name="T16" fmla="*/ 139 w 179"/>
                      <a:gd name="T17" fmla="*/ 3 h 163"/>
                      <a:gd name="T18" fmla="*/ 119 w 179"/>
                      <a:gd name="T19" fmla="*/ 9 h 163"/>
                      <a:gd name="T20" fmla="*/ 116 w 179"/>
                      <a:gd name="T21" fmla="*/ 12 h 163"/>
                      <a:gd name="T22" fmla="*/ 116 w 179"/>
                      <a:gd name="T23" fmla="*/ 27 h 163"/>
                      <a:gd name="T24" fmla="*/ 113 w 179"/>
                      <a:gd name="T25" fmla="*/ 38 h 163"/>
                      <a:gd name="T26" fmla="*/ 101 w 179"/>
                      <a:gd name="T27" fmla="*/ 39 h 163"/>
                      <a:gd name="T28" fmla="*/ 103 w 179"/>
                      <a:gd name="T29" fmla="*/ 47 h 163"/>
                      <a:gd name="T30" fmla="*/ 92 w 179"/>
                      <a:gd name="T31" fmla="*/ 61 h 163"/>
                      <a:gd name="T32" fmla="*/ 75 w 179"/>
                      <a:gd name="T33" fmla="*/ 70 h 163"/>
                      <a:gd name="T34" fmla="*/ 65 w 179"/>
                      <a:gd name="T35" fmla="*/ 74 h 163"/>
                      <a:gd name="T36" fmla="*/ 59 w 179"/>
                      <a:gd name="T37" fmla="*/ 82 h 163"/>
                      <a:gd name="T38" fmla="*/ 12 w 179"/>
                      <a:gd name="T39" fmla="*/ 96 h 163"/>
                      <a:gd name="T40" fmla="*/ 1 w 179"/>
                      <a:gd name="T41" fmla="*/ 95 h 163"/>
                      <a:gd name="T42" fmla="*/ 2 w 179"/>
                      <a:gd name="T43" fmla="*/ 97 h 163"/>
                      <a:gd name="T44" fmla="*/ 9 w 179"/>
                      <a:gd name="T45" fmla="*/ 104 h 163"/>
                      <a:gd name="T46" fmla="*/ 18 w 179"/>
                      <a:gd name="T47" fmla="*/ 119 h 163"/>
                      <a:gd name="T48" fmla="*/ 20 w 179"/>
                      <a:gd name="T49" fmla="*/ 131 h 163"/>
                      <a:gd name="T50" fmla="*/ 4 w 179"/>
                      <a:gd name="T51" fmla="*/ 144 h 163"/>
                      <a:gd name="T52" fmla="*/ 22 w 179"/>
                      <a:gd name="T53" fmla="*/ 144 h 163"/>
                      <a:gd name="T54" fmla="*/ 49 w 179"/>
                      <a:gd name="T55" fmla="*/ 142 h 163"/>
                      <a:gd name="T56" fmla="*/ 64 w 179"/>
                      <a:gd name="T57" fmla="*/ 149 h 163"/>
                      <a:gd name="T58" fmla="*/ 69 w 179"/>
                      <a:gd name="T59" fmla="*/ 159 h 163"/>
                      <a:gd name="T60" fmla="*/ 78 w 179"/>
                      <a:gd name="T61" fmla="*/ 163 h 163"/>
                      <a:gd name="T62" fmla="*/ 90 w 179"/>
                      <a:gd name="T63" fmla="*/ 156 h 163"/>
                      <a:gd name="T64" fmla="*/ 99 w 179"/>
                      <a:gd name="T65" fmla="*/ 155 h 163"/>
                      <a:gd name="T66" fmla="*/ 103 w 179"/>
                      <a:gd name="T67" fmla="*/ 146 h 163"/>
                      <a:gd name="T68" fmla="*/ 91 w 179"/>
                      <a:gd name="T69" fmla="*/ 125 h 163"/>
                      <a:gd name="T70" fmla="*/ 102 w 179"/>
                      <a:gd name="T71" fmla="*/ 112 h 163"/>
                      <a:gd name="T72" fmla="*/ 111 w 179"/>
                      <a:gd name="T73" fmla="*/ 112 h 163"/>
                      <a:gd name="T74" fmla="*/ 116 w 179"/>
                      <a:gd name="T75" fmla="*/ 113 h 163"/>
                      <a:gd name="T76" fmla="*/ 129 w 179"/>
                      <a:gd name="T77" fmla="*/ 100 h 163"/>
                      <a:gd name="T78" fmla="*/ 135 w 179"/>
                      <a:gd name="T79" fmla="*/ 88 h 163"/>
                      <a:gd name="T80" fmla="*/ 149 w 179"/>
                      <a:gd name="T81" fmla="*/ 75 h 163"/>
                      <a:gd name="T82" fmla="*/ 154 w 179"/>
                      <a:gd name="T83" fmla="*/ 59 h 163"/>
                      <a:gd name="T84" fmla="*/ 151 w 179"/>
                      <a:gd name="T85" fmla="*/ 57 h 163"/>
                      <a:gd name="T86" fmla="*/ 143 w 179"/>
                      <a:gd name="T87" fmla="*/ 44 h 163"/>
                      <a:gd name="T88" fmla="*/ 149 w 179"/>
                      <a:gd name="T89" fmla="*/ 26 h 163"/>
                      <a:gd name="T90" fmla="*/ 165 w 179"/>
                      <a:gd name="T91" fmla="*/ 29 h 163"/>
                      <a:gd name="T92" fmla="*/ 179 w 179"/>
                      <a:gd name="T93" fmla="*/ 20 h 1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79" h="163">
                        <a:moveTo>
                          <a:pt x="179" y="20"/>
                        </a:moveTo>
                        <a:cubicBezTo>
                          <a:pt x="178" y="20"/>
                          <a:pt x="178" y="20"/>
                          <a:pt x="178" y="20"/>
                        </a:cubicBezTo>
                        <a:cubicBezTo>
                          <a:pt x="177" y="19"/>
                          <a:pt x="177" y="19"/>
                          <a:pt x="177" y="19"/>
                        </a:cubicBezTo>
                        <a:cubicBezTo>
                          <a:pt x="176" y="19"/>
                          <a:pt x="176" y="19"/>
                          <a:pt x="176" y="19"/>
                        </a:cubicBezTo>
                        <a:cubicBezTo>
                          <a:pt x="175" y="18"/>
                          <a:pt x="175" y="18"/>
                          <a:pt x="174" y="18"/>
                        </a:cubicBezTo>
                        <a:cubicBezTo>
                          <a:pt x="174" y="18"/>
                          <a:pt x="174" y="18"/>
                          <a:pt x="174" y="18"/>
                        </a:cubicBezTo>
                        <a:cubicBezTo>
                          <a:pt x="173" y="17"/>
                          <a:pt x="172" y="17"/>
                          <a:pt x="172" y="16"/>
                        </a:cubicBezTo>
                        <a:cubicBezTo>
                          <a:pt x="166" y="14"/>
                          <a:pt x="165" y="9"/>
                          <a:pt x="165" y="7"/>
                        </a:cubicBezTo>
                        <a:cubicBezTo>
                          <a:pt x="164" y="6"/>
                          <a:pt x="162" y="4"/>
                          <a:pt x="160" y="3"/>
                        </a:cubicBezTo>
                        <a:cubicBezTo>
                          <a:pt x="159" y="2"/>
                          <a:pt x="158" y="1"/>
                          <a:pt x="156" y="0"/>
                        </a:cubicBezTo>
                        <a:cubicBezTo>
                          <a:pt x="156" y="0"/>
                          <a:pt x="156" y="0"/>
                          <a:pt x="156" y="0"/>
                        </a:cubicBezTo>
                        <a:cubicBezTo>
                          <a:pt x="155" y="0"/>
                          <a:pt x="154" y="0"/>
                          <a:pt x="153" y="0"/>
                        </a:cubicBezTo>
                        <a:cubicBezTo>
                          <a:pt x="152" y="1"/>
                          <a:pt x="152" y="1"/>
                          <a:pt x="152" y="1"/>
                        </a:cubicBezTo>
                        <a:cubicBezTo>
                          <a:pt x="152" y="1"/>
                          <a:pt x="152" y="1"/>
                          <a:pt x="152" y="1"/>
                        </a:cubicBezTo>
                        <a:cubicBezTo>
                          <a:pt x="152" y="1"/>
                          <a:pt x="152" y="1"/>
                          <a:pt x="152" y="1"/>
                        </a:cubicBezTo>
                        <a:cubicBezTo>
                          <a:pt x="152" y="0"/>
                          <a:pt x="152" y="0"/>
                          <a:pt x="152" y="0"/>
                        </a:cubicBezTo>
                        <a:cubicBezTo>
                          <a:pt x="152" y="0"/>
                          <a:pt x="152" y="0"/>
                          <a:pt x="152" y="0"/>
                        </a:cubicBezTo>
                        <a:cubicBezTo>
                          <a:pt x="152" y="0"/>
                          <a:pt x="152" y="0"/>
                          <a:pt x="152" y="0"/>
                        </a:cubicBezTo>
                        <a:cubicBezTo>
                          <a:pt x="151" y="0"/>
                          <a:pt x="151" y="0"/>
                          <a:pt x="151" y="0"/>
                        </a:cubicBezTo>
                        <a:cubicBezTo>
                          <a:pt x="151" y="0"/>
                          <a:pt x="151" y="0"/>
                          <a:pt x="150" y="0"/>
                        </a:cubicBezTo>
                        <a:cubicBezTo>
                          <a:pt x="150" y="0"/>
                          <a:pt x="150" y="1"/>
                          <a:pt x="149" y="1"/>
                        </a:cubicBezTo>
                        <a:cubicBezTo>
                          <a:pt x="149" y="1"/>
                          <a:pt x="148" y="1"/>
                          <a:pt x="148" y="2"/>
                        </a:cubicBezTo>
                        <a:cubicBezTo>
                          <a:pt x="147" y="2"/>
                          <a:pt x="147" y="2"/>
                          <a:pt x="147" y="2"/>
                        </a:cubicBezTo>
                        <a:cubicBezTo>
                          <a:pt x="146" y="2"/>
                          <a:pt x="146" y="2"/>
                          <a:pt x="145" y="3"/>
                        </a:cubicBezTo>
                        <a:cubicBezTo>
                          <a:pt x="145" y="3"/>
                          <a:pt x="144" y="3"/>
                          <a:pt x="144" y="3"/>
                        </a:cubicBezTo>
                        <a:cubicBezTo>
                          <a:pt x="143" y="3"/>
                          <a:pt x="143" y="3"/>
                          <a:pt x="142" y="3"/>
                        </a:cubicBezTo>
                        <a:cubicBezTo>
                          <a:pt x="141" y="3"/>
                          <a:pt x="140" y="3"/>
                          <a:pt x="139" y="3"/>
                        </a:cubicBezTo>
                        <a:cubicBezTo>
                          <a:pt x="139" y="2"/>
                          <a:pt x="138" y="2"/>
                          <a:pt x="138" y="2"/>
                        </a:cubicBezTo>
                        <a:cubicBezTo>
                          <a:pt x="134" y="2"/>
                          <a:pt x="129" y="4"/>
                          <a:pt x="125" y="7"/>
                        </a:cubicBezTo>
                        <a:cubicBezTo>
                          <a:pt x="124" y="8"/>
                          <a:pt x="122" y="9"/>
                          <a:pt x="119" y="9"/>
                        </a:cubicBezTo>
                        <a:cubicBezTo>
                          <a:pt x="118" y="10"/>
                          <a:pt x="118" y="10"/>
                          <a:pt x="117" y="10"/>
                        </a:cubicBezTo>
                        <a:cubicBezTo>
                          <a:pt x="116" y="10"/>
                          <a:pt x="116" y="10"/>
                          <a:pt x="116" y="11"/>
                        </a:cubicBezTo>
                        <a:cubicBezTo>
                          <a:pt x="116" y="11"/>
                          <a:pt x="116" y="12"/>
                          <a:pt x="116" y="12"/>
                        </a:cubicBezTo>
                        <a:cubicBezTo>
                          <a:pt x="119" y="14"/>
                          <a:pt x="119" y="17"/>
                          <a:pt x="119" y="18"/>
                        </a:cubicBezTo>
                        <a:cubicBezTo>
                          <a:pt x="119" y="19"/>
                          <a:pt x="119" y="19"/>
                          <a:pt x="119" y="20"/>
                        </a:cubicBezTo>
                        <a:cubicBezTo>
                          <a:pt x="119" y="23"/>
                          <a:pt x="117" y="25"/>
                          <a:pt x="116" y="27"/>
                        </a:cubicBezTo>
                        <a:cubicBezTo>
                          <a:pt x="115" y="28"/>
                          <a:pt x="114" y="29"/>
                          <a:pt x="113" y="29"/>
                        </a:cubicBezTo>
                        <a:cubicBezTo>
                          <a:pt x="113" y="30"/>
                          <a:pt x="113" y="31"/>
                          <a:pt x="113" y="33"/>
                        </a:cubicBezTo>
                        <a:cubicBezTo>
                          <a:pt x="113" y="34"/>
                          <a:pt x="113" y="36"/>
                          <a:pt x="113" y="38"/>
                        </a:cubicBezTo>
                        <a:cubicBezTo>
                          <a:pt x="112" y="39"/>
                          <a:pt x="111" y="40"/>
                          <a:pt x="108" y="40"/>
                        </a:cubicBezTo>
                        <a:cubicBezTo>
                          <a:pt x="107" y="40"/>
                          <a:pt x="104" y="40"/>
                          <a:pt x="102" y="39"/>
                        </a:cubicBezTo>
                        <a:cubicBezTo>
                          <a:pt x="102" y="39"/>
                          <a:pt x="101" y="39"/>
                          <a:pt x="101" y="39"/>
                        </a:cubicBezTo>
                        <a:cubicBezTo>
                          <a:pt x="101" y="39"/>
                          <a:pt x="101" y="40"/>
                          <a:pt x="101" y="40"/>
                        </a:cubicBezTo>
                        <a:cubicBezTo>
                          <a:pt x="102" y="41"/>
                          <a:pt x="103" y="43"/>
                          <a:pt x="104" y="44"/>
                        </a:cubicBezTo>
                        <a:cubicBezTo>
                          <a:pt x="104" y="45"/>
                          <a:pt x="104" y="46"/>
                          <a:pt x="103" y="47"/>
                        </a:cubicBezTo>
                        <a:cubicBezTo>
                          <a:pt x="101" y="49"/>
                          <a:pt x="98" y="51"/>
                          <a:pt x="94" y="51"/>
                        </a:cubicBezTo>
                        <a:cubicBezTo>
                          <a:pt x="93" y="51"/>
                          <a:pt x="93" y="53"/>
                          <a:pt x="93" y="58"/>
                        </a:cubicBezTo>
                        <a:cubicBezTo>
                          <a:pt x="92" y="59"/>
                          <a:pt x="92" y="60"/>
                          <a:pt x="92" y="61"/>
                        </a:cubicBezTo>
                        <a:cubicBezTo>
                          <a:pt x="92" y="70"/>
                          <a:pt x="85" y="71"/>
                          <a:pt x="83" y="67"/>
                        </a:cubicBezTo>
                        <a:cubicBezTo>
                          <a:pt x="83" y="67"/>
                          <a:pt x="83" y="67"/>
                          <a:pt x="83" y="67"/>
                        </a:cubicBezTo>
                        <a:cubicBezTo>
                          <a:pt x="80" y="67"/>
                          <a:pt x="76" y="69"/>
                          <a:pt x="75" y="70"/>
                        </a:cubicBezTo>
                        <a:cubicBezTo>
                          <a:pt x="75" y="72"/>
                          <a:pt x="74" y="74"/>
                          <a:pt x="70" y="74"/>
                        </a:cubicBezTo>
                        <a:cubicBezTo>
                          <a:pt x="69" y="74"/>
                          <a:pt x="68" y="74"/>
                          <a:pt x="66" y="74"/>
                        </a:cubicBezTo>
                        <a:cubicBezTo>
                          <a:pt x="65" y="74"/>
                          <a:pt x="65" y="74"/>
                          <a:pt x="65" y="74"/>
                        </a:cubicBezTo>
                        <a:cubicBezTo>
                          <a:pt x="65" y="74"/>
                          <a:pt x="65" y="74"/>
                          <a:pt x="65" y="74"/>
                        </a:cubicBezTo>
                        <a:cubicBezTo>
                          <a:pt x="62" y="74"/>
                          <a:pt x="59" y="77"/>
                          <a:pt x="58" y="78"/>
                        </a:cubicBezTo>
                        <a:cubicBezTo>
                          <a:pt x="58" y="78"/>
                          <a:pt x="59" y="80"/>
                          <a:pt x="59" y="82"/>
                        </a:cubicBezTo>
                        <a:cubicBezTo>
                          <a:pt x="60" y="86"/>
                          <a:pt x="60" y="88"/>
                          <a:pt x="59" y="89"/>
                        </a:cubicBezTo>
                        <a:cubicBezTo>
                          <a:pt x="58" y="93"/>
                          <a:pt x="21" y="96"/>
                          <a:pt x="15" y="96"/>
                        </a:cubicBezTo>
                        <a:cubicBezTo>
                          <a:pt x="14" y="96"/>
                          <a:pt x="13" y="96"/>
                          <a:pt x="12" y="96"/>
                        </a:cubicBezTo>
                        <a:cubicBezTo>
                          <a:pt x="10" y="96"/>
                          <a:pt x="8" y="96"/>
                          <a:pt x="7" y="95"/>
                        </a:cubicBezTo>
                        <a:cubicBezTo>
                          <a:pt x="6" y="95"/>
                          <a:pt x="6" y="95"/>
                          <a:pt x="5" y="95"/>
                        </a:cubicBezTo>
                        <a:cubicBezTo>
                          <a:pt x="4" y="95"/>
                          <a:pt x="2" y="95"/>
                          <a:pt x="1" y="95"/>
                        </a:cubicBezTo>
                        <a:cubicBezTo>
                          <a:pt x="1" y="95"/>
                          <a:pt x="0" y="95"/>
                          <a:pt x="0" y="95"/>
                        </a:cubicBezTo>
                        <a:cubicBezTo>
                          <a:pt x="0" y="95"/>
                          <a:pt x="1" y="96"/>
                          <a:pt x="1" y="96"/>
                        </a:cubicBezTo>
                        <a:cubicBezTo>
                          <a:pt x="1" y="96"/>
                          <a:pt x="1" y="97"/>
                          <a:pt x="2" y="97"/>
                        </a:cubicBezTo>
                        <a:cubicBezTo>
                          <a:pt x="2" y="97"/>
                          <a:pt x="2" y="97"/>
                          <a:pt x="2" y="98"/>
                        </a:cubicBezTo>
                        <a:cubicBezTo>
                          <a:pt x="2" y="98"/>
                          <a:pt x="2" y="98"/>
                          <a:pt x="2" y="99"/>
                        </a:cubicBezTo>
                        <a:cubicBezTo>
                          <a:pt x="4" y="101"/>
                          <a:pt x="6" y="103"/>
                          <a:pt x="9" y="104"/>
                        </a:cubicBezTo>
                        <a:cubicBezTo>
                          <a:pt x="10" y="105"/>
                          <a:pt x="11" y="106"/>
                          <a:pt x="12" y="106"/>
                        </a:cubicBezTo>
                        <a:cubicBezTo>
                          <a:pt x="17" y="108"/>
                          <a:pt x="17" y="113"/>
                          <a:pt x="17" y="116"/>
                        </a:cubicBezTo>
                        <a:cubicBezTo>
                          <a:pt x="18" y="117"/>
                          <a:pt x="18" y="118"/>
                          <a:pt x="18" y="119"/>
                        </a:cubicBezTo>
                        <a:cubicBezTo>
                          <a:pt x="21" y="120"/>
                          <a:pt x="23" y="125"/>
                          <a:pt x="23" y="128"/>
                        </a:cubicBezTo>
                        <a:cubicBezTo>
                          <a:pt x="23" y="128"/>
                          <a:pt x="23" y="129"/>
                          <a:pt x="23" y="129"/>
                        </a:cubicBezTo>
                        <a:cubicBezTo>
                          <a:pt x="22" y="130"/>
                          <a:pt x="21" y="131"/>
                          <a:pt x="20" y="131"/>
                        </a:cubicBezTo>
                        <a:cubicBezTo>
                          <a:pt x="17" y="131"/>
                          <a:pt x="15" y="132"/>
                          <a:pt x="13" y="133"/>
                        </a:cubicBezTo>
                        <a:cubicBezTo>
                          <a:pt x="12" y="133"/>
                          <a:pt x="11" y="134"/>
                          <a:pt x="10" y="134"/>
                        </a:cubicBezTo>
                        <a:cubicBezTo>
                          <a:pt x="8" y="135"/>
                          <a:pt x="4" y="139"/>
                          <a:pt x="4" y="144"/>
                        </a:cubicBezTo>
                        <a:cubicBezTo>
                          <a:pt x="4" y="144"/>
                          <a:pt x="4" y="144"/>
                          <a:pt x="4" y="145"/>
                        </a:cubicBezTo>
                        <a:cubicBezTo>
                          <a:pt x="5" y="145"/>
                          <a:pt x="6" y="145"/>
                          <a:pt x="7" y="145"/>
                        </a:cubicBezTo>
                        <a:cubicBezTo>
                          <a:pt x="17" y="145"/>
                          <a:pt x="22" y="144"/>
                          <a:pt x="22" y="144"/>
                        </a:cubicBezTo>
                        <a:cubicBezTo>
                          <a:pt x="24" y="141"/>
                          <a:pt x="30" y="140"/>
                          <a:pt x="33" y="142"/>
                        </a:cubicBezTo>
                        <a:cubicBezTo>
                          <a:pt x="34" y="143"/>
                          <a:pt x="37" y="143"/>
                          <a:pt x="41" y="143"/>
                        </a:cubicBezTo>
                        <a:cubicBezTo>
                          <a:pt x="45" y="143"/>
                          <a:pt x="48" y="143"/>
                          <a:pt x="49" y="142"/>
                        </a:cubicBezTo>
                        <a:cubicBezTo>
                          <a:pt x="51" y="141"/>
                          <a:pt x="53" y="140"/>
                          <a:pt x="55" y="140"/>
                        </a:cubicBezTo>
                        <a:cubicBezTo>
                          <a:pt x="59" y="140"/>
                          <a:pt x="61" y="143"/>
                          <a:pt x="61" y="146"/>
                        </a:cubicBezTo>
                        <a:cubicBezTo>
                          <a:pt x="61" y="147"/>
                          <a:pt x="62" y="148"/>
                          <a:pt x="64" y="149"/>
                        </a:cubicBezTo>
                        <a:cubicBezTo>
                          <a:pt x="65" y="150"/>
                          <a:pt x="65" y="150"/>
                          <a:pt x="66" y="151"/>
                        </a:cubicBezTo>
                        <a:cubicBezTo>
                          <a:pt x="68" y="153"/>
                          <a:pt x="68" y="155"/>
                          <a:pt x="68" y="156"/>
                        </a:cubicBezTo>
                        <a:cubicBezTo>
                          <a:pt x="68" y="157"/>
                          <a:pt x="68" y="158"/>
                          <a:pt x="69" y="159"/>
                        </a:cubicBezTo>
                        <a:cubicBezTo>
                          <a:pt x="69" y="160"/>
                          <a:pt x="70" y="160"/>
                          <a:pt x="72" y="161"/>
                        </a:cubicBezTo>
                        <a:cubicBezTo>
                          <a:pt x="74" y="161"/>
                          <a:pt x="76" y="162"/>
                          <a:pt x="78" y="163"/>
                        </a:cubicBezTo>
                        <a:cubicBezTo>
                          <a:pt x="78" y="163"/>
                          <a:pt x="78" y="163"/>
                          <a:pt x="78" y="163"/>
                        </a:cubicBezTo>
                        <a:cubicBezTo>
                          <a:pt x="78" y="163"/>
                          <a:pt x="78" y="163"/>
                          <a:pt x="78" y="163"/>
                        </a:cubicBezTo>
                        <a:cubicBezTo>
                          <a:pt x="79" y="162"/>
                          <a:pt x="79" y="162"/>
                          <a:pt x="79" y="161"/>
                        </a:cubicBezTo>
                        <a:cubicBezTo>
                          <a:pt x="81" y="158"/>
                          <a:pt x="83" y="154"/>
                          <a:pt x="90" y="156"/>
                        </a:cubicBezTo>
                        <a:cubicBezTo>
                          <a:pt x="91" y="156"/>
                          <a:pt x="93" y="156"/>
                          <a:pt x="93" y="156"/>
                        </a:cubicBezTo>
                        <a:cubicBezTo>
                          <a:pt x="94" y="156"/>
                          <a:pt x="95" y="156"/>
                          <a:pt x="96" y="155"/>
                        </a:cubicBezTo>
                        <a:cubicBezTo>
                          <a:pt x="97" y="155"/>
                          <a:pt x="98" y="155"/>
                          <a:pt x="99" y="155"/>
                        </a:cubicBezTo>
                        <a:cubicBezTo>
                          <a:pt x="100" y="155"/>
                          <a:pt x="100" y="155"/>
                          <a:pt x="101" y="155"/>
                        </a:cubicBezTo>
                        <a:cubicBezTo>
                          <a:pt x="104" y="156"/>
                          <a:pt x="106" y="156"/>
                          <a:pt x="107" y="154"/>
                        </a:cubicBezTo>
                        <a:cubicBezTo>
                          <a:pt x="108" y="153"/>
                          <a:pt x="106" y="149"/>
                          <a:pt x="103" y="146"/>
                        </a:cubicBezTo>
                        <a:cubicBezTo>
                          <a:pt x="101" y="144"/>
                          <a:pt x="97" y="138"/>
                          <a:pt x="98" y="133"/>
                        </a:cubicBezTo>
                        <a:cubicBezTo>
                          <a:pt x="98" y="132"/>
                          <a:pt x="97" y="131"/>
                          <a:pt x="95" y="130"/>
                        </a:cubicBezTo>
                        <a:cubicBezTo>
                          <a:pt x="93" y="129"/>
                          <a:pt x="91" y="128"/>
                          <a:pt x="91" y="125"/>
                        </a:cubicBezTo>
                        <a:cubicBezTo>
                          <a:pt x="91" y="122"/>
                          <a:pt x="95" y="117"/>
                          <a:pt x="99" y="114"/>
                        </a:cubicBezTo>
                        <a:cubicBezTo>
                          <a:pt x="99" y="113"/>
                          <a:pt x="99" y="113"/>
                          <a:pt x="100" y="113"/>
                        </a:cubicBezTo>
                        <a:cubicBezTo>
                          <a:pt x="100" y="113"/>
                          <a:pt x="101" y="112"/>
                          <a:pt x="102" y="112"/>
                        </a:cubicBezTo>
                        <a:cubicBezTo>
                          <a:pt x="103" y="112"/>
                          <a:pt x="104" y="113"/>
                          <a:pt x="105" y="113"/>
                        </a:cubicBezTo>
                        <a:cubicBezTo>
                          <a:pt x="106" y="114"/>
                          <a:pt x="107" y="114"/>
                          <a:pt x="108" y="114"/>
                        </a:cubicBezTo>
                        <a:cubicBezTo>
                          <a:pt x="108" y="113"/>
                          <a:pt x="109" y="112"/>
                          <a:pt x="111" y="112"/>
                        </a:cubicBezTo>
                        <a:cubicBezTo>
                          <a:pt x="111" y="112"/>
                          <a:pt x="111" y="112"/>
                          <a:pt x="111" y="112"/>
                        </a:cubicBezTo>
                        <a:cubicBezTo>
                          <a:pt x="111" y="112"/>
                          <a:pt x="112" y="112"/>
                          <a:pt x="112" y="112"/>
                        </a:cubicBezTo>
                        <a:cubicBezTo>
                          <a:pt x="114" y="112"/>
                          <a:pt x="115" y="112"/>
                          <a:pt x="116" y="113"/>
                        </a:cubicBezTo>
                        <a:cubicBezTo>
                          <a:pt x="117" y="113"/>
                          <a:pt x="117" y="113"/>
                          <a:pt x="117" y="113"/>
                        </a:cubicBezTo>
                        <a:cubicBezTo>
                          <a:pt x="118" y="113"/>
                          <a:pt x="121" y="109"/>
                          <a:pt x="121" y="106"/>
                        </a:cubicBezTo>
                        <a:cubicBezTo>
                          <a:pt x="122" y="102"/>
                          <a:pt x="126" y="101"/>
                          <a:pt x="129" y="100"/>
                        </a:cubicBezTo>
                        <a:cubicBezTo>
                          <a:pt x="130" y="100"/>
                          <a:pt x="131" y="99"/>
                          <a:pt x="131" y="99"/>
                        </a:cubicBezTo>
                        <a:cubicBezTo>
                          <a:pt x="132" y="98"/>
                          <a:pt x="133" y="94"/>
                          <a:pt x="134" y="92"/>
                        </a:cubicBezTo>
                        <a:cubicBezTo>
                          <a:pt x="134" y="90"/>
                          <a:pt x="135" y="88"/>
                          <a:pt x="135" y="88"/>
                        </a:cubicBezTo>
                        <a:cubicBezTo>
                          <a:pt x="136" y="86"/>
                          <a:pt x="138" y="86"/>
                          <a:pt x="139" y="86"/>
                        </a:cubicBezTo>
                        <a:cubicBezTo>
                          <a:pt x="141" y="85"/>
                          <a:pt x="142" y="85"/>
                          <a:pt x="142" y="83"/>
                        </a:cubicBezTo>
                        <a:cubicBezTo>
                          <a:pt x="142" y="76"/>
                          <a:pt x="147" y="75"/>
                          <a:pt x="149" y="75"/>
                        </a:cubicBezTo>
                        <a:cubicBezTo>
                          <a:pt x="149" y="75"/>
                          <a:pt x="149" y="73"/>
                          <a:pt x="149" y="72"/>
                        </a:cubicBezTo>
                        <a:cubicBezTo>
                          <a:pt x="149" y="70"/>
                          <a:pt x="149" y="69"/>
                          <a:pt x="149" y="68"/>
                        </a:cubicBezTo>
                        <a:cubicBezTo>
                          <a:pt x="150" y="65"/>
                          <a:pt x="151" y="61"/>
                          <a:pt x="154" y="59"/>
                        </a:cubicBezTo>
                        <a:cubicBezTo>
                          <a:pt x="155" y="59"/>
                          <a:pt x="155" y="59"/>
                          <a:pt x="156" y="58"/>
                        </a:cubicBezTo>
                        <a:cubicBezTo>
                          <a:pt x="155" y="58"/>
                          <a:pt x="154" y="57"/>
                          <a:pt x="152" y="57"/>
                        </a:cubicBezTo>
                        <a:cubicBezTo>
                          <a:pt x="152" y="57"/>
                          <a:pt x="152" y="57"/>
                          <a:pt x="151" y="57"/>
                        </a:cubicBezTo>
                        <a:cubicBezTo>
                          <a:pt x="147" y="57"/>
                          <a:pt x="144" y="49"/>
                          <a:pt x="143" y="45"/>
                        </a:cubicBezTo>
                        <a:cubicBezTo>
                          <a:pt x="143" y="45"/>
                          <a:pt x="143" y="45"/>
                          <a:pt x="143" y="45"/>
                        </a:cubicBezTo>
                        <a:cubicBezTo>
                          <a:pt x="143" y="44"/>
                          <a:pt x="143" y="44"/>
                          <a:pt x="143" y="44"/>
                        </a:cubicBezTo>
                        <a:cubicBezTo>
                          <a:pt x="143" y="41"/>
                          <a:pt x="143" y="36"/>
                          <a:pt x="142" y="35"/>
                        </a:cubicBezTo>
                        <a:cubicBezTo>
                          <a:pt x="141" y="35"/>
                          <a:pt x="140" y="33"/>
                          <a:pt x="141" y="31"/>
                        </a:cubicBezTo>
                        <a:cubicBezTo>
                          <a:pt x="142" y="28"/>
                          <a:pt x="145" y="26"/>
                          <a:pt x="149" y="26"/>
                        </a:cubicBezTo>
                        <a:cubicBezTo>
                          <a:pt x="152" y="26"/>
                          <a:pt x="154" y="27"/>
                          <a:pt x="157" y="28"/>
                        </a:cubicBezTo>
                        <a:cubicBezTo>
                          <a:pt x="160" y="28"/>
                          <a:pt x="162" y="29"/>
                          <a:pt x="164" y="29"/>
                        </a:cubicBezTo>
                        <a:cubicBezTo>
                          <a:pt x="165" y="29"/>
                          <a:pt x="165" y="29"/>
                          <a:pt x="165" y="29"/>
                        </a:cubicBezTo>
                        <a:cubicBezTo>
                          <a:pt x="167" y="27"/>
                          <a:pt x="171" y="26"/>
                          <a:pt x="174" y="25"/>
                        </a:cubicBezTo>
                        <a:cubicBezTo>
                          <a:pt x="175" y="25"/>
                          <a:pt x="176" y="25"/>
                          <a:pt x="176" y="24"/>
                        </a:cubicBezTo>
                        <a:cubicBezTo>
                          <a:pt x="177" y="24"/>
                          <a:pt x="177" y="23"/>
                          <a:pt x="179" y="20"/>
                        </a:cubicBezTo>
                        <a:cubicBezTo>
                          <a:pt x="179" y="20"/>
                          <a:pt x="179" y="20"/>
                          <a:pt x="179" y="2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grpSp>
              <p:nvGrpSpPr>
                <p:cNvPr id="1244" name="Group 1116"/>
                <p:cNvGrpSpPr>
                  <a:grpSpLocks noChangeAspect="1"/>
                </p:cNvGrpSpPr>
                <p:nvPr/>
              </p:nvGrpSpPr>
              <p:grpSpPr bwMode="auto">
                <a:xfrm>
                  <a:off x="4924009" y="2353220"/>
                  <a:ext cx="3250335" cy="2285876"/>
                  <a:chOff x="3564" y="1150"/>
                  <a:chExt cx="1749" cy="1271"/>
                </a:xfrm>
                <a:grpFill/>
              </p:grpSpPr>
              <p:sp>
                <p:nvSpPr>
                  <p:cNvPr id="1245" name="Freeform 1117"/>
                  <p:cNvSpPr>
                    <a:spLocks/>
                  </p:cNvSpPr>
                  <p:nvPr/>
                </p:nvSpPr>
                <p:spPr bwMode="auto">
                  <a:xfrm>
                    <a:off x="4621" y="1886"/>
                    <a:ext cx="35" cy="45"/>
                  </a:xfrm>
                  <a:custGeom>
                    <a:avLst/>
                    <a:gdLst>
                      <a:gd name="T0" fmla="*/ 4 w 36"/>
                      <a:gd name="T1" fmla="*/ 10 h 47"/>
                      <a:gd name="T2" fmla="*/ 8 w 36"/>
                      <a:gd name="T3" fmla="*/ 15 h 47"/>
                      <a:gd name="T4" fmla="*/ 2 w 36"/>
                      <a:gd name="T5" fmla="*/ 19 h 47"/>
                      <a:gd name="T6" fmla="*/ 4 w 36"/>
                      <a:gd name="T7" fmla="*/ 27 h 47"/>
                      <a:gd name="T8" fmla="*/ 2 w 36"/>
                      <a:gd name="T9" fmla="*/ 37 h 47"/>
                      <a:gd name="T10" fmla="*/ 0 w 36"/>
                      <a:gd name="T11" fmla="*/ 40 h 47"/>
                      <a:gd name="T12" fmla="*/ 2 w 36"/>
                      <a:gd name="T13" fmla="*/ 46 h 47"/>
                      <a:gd name="T14" fmla="*/ 2 w 36"/>
                      <a:gd name="T15" fmla="*/ 47 h 47"/>
                      <a:gd name="T16" fmla="*/ 2 w 36"/>
                      <a:gd name="T17" fmla="*/ 47 h 47"/>
                      <a:gd name="T18" fmla="*/ 20 w 36"/>
                      <a:gd name="T19" fmla="*/ 40 h 47"/>
                      <a:gd name="T20" fmla="*/ 30 w 36"/>
                      <a:gd name="T21" fmla="*/ 35 h 47"/>
                      <a:gd name="T22" fmla="*/ 33 w 36"/>
                      <a:gd name="T23" fmla="*/ 35 h 47"/>
                      <a:gd name="T24" fmla="*/ 33 w 36"/>
                      <a:gd name="T25" fmla="*/ 35 h 47"/>
                      <a:gd name="T26" fmla="*/ 36 w 36"/>
                      <a:gd name="T27" fmla="*/ 34 h 47"/>
                      <a:gd name="T28" fmla="*/ 36 w 36"/>
                      <a:gd name="T29" fmla="*/ 33 h 47"/>
                      <a:gd name="T30" fmla="*/ 32 w 36"/>
                      <a:gd name="T31" fmla="*/ 16 h 47"/>
                      <a:gd name="T32" fmla="*/ 22 w 36"/>
                      <a:gd name="T33" fmla="*/ 0 h 47"/>
                      <a:gd name="T34" fmla="*/ 22 w 36"/>
                      <a:gd name="T35" fmla="*/ 0 h 47"/>
                      <a:gd name="T36" fmla="*/ 22 w 36"/>
                      <a:gd name="T37" fmla="*/ 0 h 47"/>
                      <a:gd name="T38" fmla="*/ 21 w 36"/>
                      <a:gd name="T39" fmla="*/ 0 h 47"/>
                      <a:gd name="T40" fmla="*/ 20 w 36"/>
                      <a:gd name="T41" fmla="*/ 1 h 47"/>
                      <a:gd name="T42" fmla="*/ 19 w 36"/>
                      <a:gd name="T43" fmla="*/ 1 h 47"/>
                      <a:gd name="T44" fmla="*/ 19 w 36"/>
                      <a:gd name="T45" fmla="*/ 1 h 47"/>
                      <a:gd name="T46" fmla="*/ 17 w 36"/>
                      <a:gd name="T47" fmla="*/ 1 h 47"/>
                      <a:gd name="T48" fmla="*/ 8 w 36"/>
                      <a:gd name="T49" fmla="*/ 3 h 47"/>
                      <a:gd name="T50" fmla="*/ 5 w 36"/>
                      <a:gd name="T51" fmla="*/ 5 h 47"/>
                      <a:gd name="T52" fmla="*/ 3 w 36"/>
                      <a:gd name="T53" fmla="*/ 7 h 47"/>
                      <a:gd name="T54" fmla="*/ 2 w 36"/>
                      <a:gd name="T55" fmla="*/ 7 h 47"/>
                      <a:gd name="T56" fmla="*/ 3 w 36"/>
                      <a:gd name="T57" fmla="*/ 8 h 47"/>
                      <a:gd name="T58" fmla="*/ 4 w 36"/>
                      <a:gd name="T59" fmla="*/ 10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36" h="47">
                        <a:moveTo>
                          <a:pt x="4" y="10"/>
                        </a:moveTo>
                        <a:cubicBezTo>
                          <a:pt x="6" y="11"/>
                          <a:pt x="8" y="13"/>
                          <a:pt x="8" y="15"/>
                        </a:cubicBezTo>
                        <a:cubicBezTo>
                          <a:pt x="8" y="18"/>
                          <a:pt x="5" y="20"/>
                          <a:pt x="2" y="19"/>
                        </a:cubicBezTo>
                        <a:cubicBezTo>
                          <a:pt x="2" y="20"/>
                          <a:pt x="2" y="23"/>
                          <a:pt x="4" y="27"/>
                        </a:cubicBezTo>
                        <a:cubicBezTo>
                          <a:pt x="6" y="30"/>
                          <a:pt x="4" y="35"/>
                          <a:pt x="2" y="37"/>
                        </a:cubicBezTo>
                        <a:cubicBezTo>
                          <a:pt x="1" y="38"/>
                          <a:pt x="0" y="40"/>
                          <a:pt x="0" y="40"/>
                        </a:cubicBezTo>
                        <a:cubicBezTo>
                          <a:pt x="2" y="42"/>
                          <a:pt x="2" y="45"/>
                          <a:pt x="2" y="46"/>
                        </a:cubicBezTo>
                        <a:cubicBezTo>
                          <a:pt x="2" y="47"/>
                          <a:pt x="2" y="47"/>
                          <a:pt x="2" y="47"/>
                        </a:cubicBezTo>
                        <a:cubicBezTo>
                          <a:pt x="2" y="47"/>
                          <a:pt x="2" y="47"/>
                          <a:pt x="2" y="47"/>
                        </a:cubicBezTo>
                        <a:cubicBezTo>
                          <a:pt x="6" y="47"/>
                          <a:pt x="16" y="45"/>
                          <a:pt x="20" y="40"/>
                        </a:cubicBezTo>
                        <a:cubicBezTo>
                          <a:pt x="24" y="36"/>
                          <a:pt x="27" y="35"/>
                          <a:pt x="30" y="35"/>
                        </a:cubicBezTo>
                        <a:cubicBezTo>
                          <a:pt x="31" y="35"/>
                          <a:pt x="32" y="35"/>
                          <a:pt x="33" y="35"/>
                        </a:cubicBezTo>
                        <a:cubicBezTo>
                          <a:pt x="33" y="35"/>
                          <a:pt x="33" y="35"/>
                          <a:pt x="33" y="35"/>
                        </a:cubicBezTo>
                        <a:cubicBezTo>
                          <a:pt x="34" y="35"/>
                          <a:pt x="35" y="35"/>
                          <a:pt x="36" y="34"/>
                        </a:cubicBezTo>
                        <a:cubicBezTo>
                          <a:pt x="36" y="34"/>
                          <a:pt x="36" y="34"/>
                          <a:pt x="36" y="33"/>
                        </a:cubicBezTo>
                        <a:cubicBezTo>
                          <a:pt x="34" y="30"/>
                          <a:pt x="32" y="24"/>
                          <a:pt x="32" y="16"/>
                        </a:cubicBezTo>
                        <a:cubicBezTo>
                          <a:pt x="33" y="13"/>
                          <a:pt x="29" y="7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2" y="0"/>
                          <a:pt x="21" y="0"/>
                          <a:pt x="21" y="0"/>
                        </a:cubicBezTo>
                        <a:cubicBezTo>
                          <a:pt x="21" y="1"/>
                          <a:pt x="20" y="1"/>
                          <a:pt x="20" y="1"/>
                        </a:cubicBezTo>
                        <a:cubicBezTo>
                          <a:pt x="20" y="1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1"/>
                          <a:pt x="17" y="1"/>
                          <a:pt x="17" y="1"/>
                        </a:cubicBezTo>
                        <a:cubicBezTo>
                          <a:pt x="10" y="1"/>
                          <a:pt x="8" y="2"/>
                          <a:pt x="8" y="3"/>
                        </a:cubicBezTo>
                        <a:cubicBezTo>
                          <a:pt x="7" y="4"/>
                          <a:pt x="6" y="4"/>
                          <a:pt x="5" y="5"/>
                        </a:cubicBezTo>
                        <a:cubicBezTo>
                          <a:pt x="4" y="6"/>
                          <a:pt x="3" y="6"/>
                          <a:pt x="3" y="7"/>
                        </a:cubicBezTo>
                        <a:cubicBezTo>
                          <a:pt x="3" y="7"/>
                          <a:pt x="2" y="7"/>
                          <a:pt x="2" y="7"/>
                        </a:cubicBezTo>
                        <a:cubicBezTo>
                          <a:pt x="3" y="8"/>
                          <a:pt x="3" y="8"/>
                          <a:pt x="3" y="8"/>
                        </a:cubicBezTo>
                        <a:cubicBezTo>
                          <a:pt x="3" y="9"/>
                          <a:pt x="3" y="10"/>
                          <a:pt x="4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46" name="Freeform 1118"/>
                  <p:cNvSpPr>
                    <a:spLocks/>
                  </p:cNvSpPr>
                  <p:nvPr/>
                </p:nvSpPr>
                <p:spPr bwMode="auto">
                  <a:xfrm>
                    <a:off x="4217" y="2032"/>
                    <a:ext cx="39" cy="47"/>
                  </a:xfrm>
                  <a:custGeom>
                    <a:avLst/>
                    <a:gdLst>
                      <a:gd name="T0" fmla="*/ 29 w 40"/>
                      <a:gd name="T1" fmla="*/ 36 h 49"/>
                      <a:gd name="T2" fmla="*/ 28 w 40"/>
                      <a:gd name="T3" fmla="*/ 34 h 49"/>
                      <a:gd name="T4" fmla="*/ 28 w 40"/>
                      <a:gd name="T5" fmla="*/ 34 h 49"/>
                      <a:gd name="T6" fmla="*/ 28 w 40"/>
                      <a:gd name="T7" fmla="*/ 32 h 49"/>
                      <a:gd name="T8" fmla="*/ 28 w 40"/>
                      <a:gd name="T9" fmla="*/ 32 h 49"/>
                      <a:gd name="T10" fmla="*/ 28 w 40"/>
                      <a:gd name="T11" fmla="*/ 30 h 49"/>
                      <a:gd name="T12" fmla="*/ 33 w 40"/>
                      <a:gd name="T13" fmla="*/ 23 h 49"/>
                      <a:gd name="T14" fmla="*/ 40 w 40"/>
                      <a:gd name="T15" fmla="*/ 14 h 49"/>
                      <a:gd name="T16" fmla="*/ 34 w 40"/>
                      <a:gd name="T17" fmla="*/ 13 h 49"/>
                      <a:gd name="T18" fmla="*/ 21 w 40"/>
                      <a:gd name="T19" fmla="*/ 14 h 49"/>
                      <a:gd name="T20" fmla="*/ 21 w 40"/>
                      <a:gd name="T21" fmla="*/ 14 h 49"/>
                      <a:gd name="T22" fmla="*/ 20 w 40"/>
                      <a:gd name="T23" fmla="*/ 13 h 49"/>
                      <a:gd name="T24" fmla="*/ 14 w 40"/>
                      <a:gd name="T25" fmla="*/ 6 h 49"/>
                      <a:gd name="T26" fmla="*/ 8 w 40"/>
                      <a:gd name="T27" fmla="*/ 2 h 49"/>
                      <a:gd name="T28" fmla="*/ 3 w 40"/>
                      <a:gd name="T29" fmla="*/ 0 h 49"/>
                      <a:gd name="T30" fmla="*/ 2 w 40"/>
                      <a:gd name="T31" fmla="*/ 0 h 49"/>
                      <a:gd name="T32" fmla="*/ 0 w 40"/>
                      <a:gd name="T33" fmla="*/ 1 h 49"/>
                      <a:gd name="T34" fmla="*/ 0 w 40"/>
                      <a:gd name="T35" fmla="*/ 2 h 49"/>
                      <a:gd name="T36" fmla="*/ 3 w 40"/>
                      <a:gd name="T37" fmla="*/ 4 h 49"/>
                      <a:gd name="T38" fmla="*/ 8 w 40"/>
                      <a:gd name="T39" fmla="*/ 10 h 49"/>
                      <a:gd name="T40" fmla="*/ 3 w 40"/>
                      <a:gd name="T41" fmla="*/ 14 h 49"/>
                      <a:gd name="T42" fmla="*/ 2 w 40"/>
                      <a:gd name="T43" fmla="*/ 14 h 49"/>
                      <a:gd name="T44" fmla="*/ 5 w 40"/>
                      <a:gd name="T45" fmla="*/ 30 h 49"/>
                      <a:gd name="T46" fmla="*/ 5 w 40"/>
                      <a:gd name="T47" fmla="*/ 32 h 49"/>
                      <a:gd name="T48" fmla="*/ 5 w 40"/>
                      <a:gd name="T49" fmla="*/ 33 h 49"/>
                      <a:gd name="T50" fmla="*/ 6 w 40"/>
                      <a:gd name="T51" fmla="*/ 34 h 49"/>
                      <a:gd name="T52" fmla="*/ 6 w 40"/>
                      <a:gd name="T53" fmla="*/ 35 h 49"/>
                      <a:gd name="T54" fmla="*/ 6 w 40"/>
                      <a:gd name="T55" fmla="*/ 36 h 49"/>
                      <a:gd name="T56" fmla="*/ 7 w 40"/>
                      <a:gd name="T57" fmla="*/ 37 h 49"/>
                      <a:gd name="T58" fmla="*/ 7 w 40"/>
                      <a:gd name="T59" fmla="*/ 39 h 49"/>
                      <a:gd name="T60" fmla="*/ 7 w 40"/>
                      <a:gd name="T61" fmla="*/ 40 h 49"/>
                      <a:gd name="T62" fmla="*/ 8 w 40"/>
                      <a:gd name="T63" fmla="*/ 42 h 49"/>
                      <a:gd name="T64" fmla="*/ 8 w 40"/>
                      <a:gd name="T65" fmla="*/ 43 h 49"/>
                      <a:gd name="T66" fmla="*/ 8 w 40"/>
                      <a:gd name="T67" fmla="*/ 45 h 49"/>
                      <a:gd name="T68" fmla="*/ 8 w 40"/>
                      <a:gd name="T69" fmla="*/ 46 h 49"/>
                      <a:gd name="T70" fmla="*/ 8 w 40"/>
                      <a:gd name="T71" fmla="*/ 48 h 49"/>
                      <a:gd name="T72" fmla="*/ 9 w 40"/>
                      <a:gd name="T73" fmla="*/ 49 h 49"/>
                      <a:gd name="T74" fmla="*/ 9 w 40"/>
                      <a:gd name="T75" fmla="*/ 49 h 49"/>
                      <a:gd name="T76" fmla="*/ 9 w 40"/>
                      <a:gd name="T77" fmla="*/ 49 h 49"/>
                      <a:gd name="T78" fmla="*/ 14 w 40"/>
                      <a:gd name="T79" fmla="*/ 48 h 49"/>
                      <a:gd name="T80" fmla="*/ 21 w 40"/>
                      <a:gd name="T81" fmla="*/ 45 h 49"/>
                      <a:gd name="T82" fmla="*/ 30 w 40"/>
                      <a:gd name="T83" fmla="*/ 38 h 49"/>
                      <a:gd name="T84" fmla="*/ 30 w 40"/>
                      <a:gd name="T85" fmla="*/ 37 h 49"/>
                      <a:gd name="T86" fmla="*/ 29 w 40"/>
                      <a:gd name="T87" fmla="*/ 36 h 49"/>
                      <a:gd name="T88" fmla="*/ 29 w 40"/>
                      <a:gd name="T89" fmla="*/ 36 h 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40" h="49">
                        <a:moveTo>
                          <a:pt x="29" y="36"/>
                        </a:moveTo>
                        <a:cubicBezTo>
                          <a:pt x="29" y="35"/>
                          <a:pt x="28" y="35"/>
                          <a:pt x="28" y="34"/>
                        </a:cubicBezTo>
                        <a:cubicBezTo>
                          <a:pt x="28" y="34"/>
                          <a:pt x="28" y="34"/>
                          <a:pt x="28" y="34"/>
                        </a:cubicBezTo>
                        <a:cubicBezTo>
                          <a:pt x="28" y="33"/>
                          <a:pt x="28" y="33"/>
                          <a:pt x="28" y="32"/>
                        </a:cubicBezTo>
                        <a:cubicBezTo>
                          <a:pt x="28" y="32"/>
                          <a:pt x="28" y="32"/>
                          <a:pt x="28" y="32"/>
                        </a:cubicBezTo>
                        <a:cubicBezTo>
                          <a:pt x="28" y="31"/>
                          <a:pt x="28" y="30"/>
                          <a:pt x="28" y="30"/>
                        </a:cubicBezTo>
                        <a:cubicBezTo>
                          <a:pt x="28" y="26"/>
                          <a:pt x="30" y="23"/>
                          <a:pt x="33" y="23"/>
                        </a:cubicBezTo>
                        <a:cubicBezTo>
                          <a:pt x="36" y="23"/>
                          <a:pt x="40" y="16"/>
                          <a:pt x="40" y="14"/>
                        </a:cubicBezTo>
                        <a:cubicBezTo>
                          <a:pt x="39" y="13"/>
                          <a:pt x="36" y="13"/>
                          <a:pt x="34" y="13"/>
                        </a:cubicBezTo>
                        <a:cubicBezTo>
                          <a:pt x="30" y="13"/>
                          <a:pt x="21" y="14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0" y="13"/>
                          <a:pt x="20" y="13"/>
                          <a:pt x="20" y="13"/>
                        </a:cubicBezTo>
                        <a:cubicBezTo>
                          <a:pt x="20" y="13"/>
                          <a:pt x="14" y="11"/>
                          <a:pt x="14" y="6"/>
                        </a:cubicBezTo>
                        <a:cubicBezTo>
                          <a:pt x="14" y="4"/>
                          <a:pt x="13" y="2"/>
                          <a:pt x="8" y="2"/>
                        </a:cubicBezTo>
                        <a:cubicBezTo>
                          <a:pt x="5" y="2"/>
                          <a:pt x="4" y="1"/>
                          <a:pt x="3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1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3"/>
                          <a:pt x="2" y="3"/>
                          <a:pt x="3" y="4"/>
                        </a:cubicBezTo>
                        <a:cubicBezTo>
                          <a:pt x="5" y="5"/>
                          <a:pt x="9" y="7"/>
                          <a:pt x="8" y="10"/>
                        </a:cubicBezTo>
                        <a:cubicBezTo>
                          <a:pt x="7" y="13"/>
                          <a:pt x="5" y="14"/>
                          <a:pt x="3" y="14"/>
                        </a:cubicBezTo>
                        <a:cubicBezTo>
                          <a:pt x="3" y="14"/>
                          <a:pt x="2" y="14"/>
                          <a:pt x="2" y="14"/>
                        </a:cubicBezTo>
                        <a:cubicBezTo>
                          <a:pt x="1" y="18"/>
                          <a:pt x="3" y="26"/>
                          <a:pt x="5" y="30"/>
                        </a:cubicBezTo>
                        <a:cubicBezTo>
                          <a:pt x="5" y="31"/>
                          <a:pt x="5" y="31"/>
                          <a:pt x="5" y="32"/>
                        </a:cubicBezTo>
                        <a:cubicBezTo>
                          <a:pt x="5" y="32"/>
                          <a:pt x="5" y="32"/>
                          <a:pt x="5" y="33"/>
                        </a:cubicBezTo>
                        <a:cubicBezTo>
                          <a:pt x="6" y="33"/>
                          <a:pt x="6" y="33"/>
                          <a:pt x="6" y="34"/>
                        </a:cubicBezTo>
                        <a:cubicBezTo>
                          <a:pt x="6" y="34"/>
                          <a:pt x="6" y="35"/>
                          <a:pt x="6" y="35"/>
                        </a:cubicBezTo>
                        <a:cubicBezTo>
                          <a:pt x="6" y="35"/>
                          <a:pt x="6" y="36"/>
                          <a:pt x="6" y="36"/>
                        </a:cubicBezTo>
                        <a:cubicBezTo>
                          <a:pt x="7" y="37"/>
                          <a:pt x="7" y="37"/>
                          <a:pt x="7" y="37"/>
                        </a:cubicBezTo>
                        <a:cubicBezTo>
                          <a:pt x="7" y="38"/>
                          <a:pt x="7" y="38"/>
                          <a:pt x="7" y="39"/>
                        </a:cubicBezTo>
                        <a:cubicBezTo>
                          <a:pt x="7" y="39"/>
                          <a:pt x="7" y="40"/>
                          <a:pt x="7" y="40"/>
                        </a:cubicBezTo>
                        <a:cubicBezTo>
                          <a:pt x="7" y="41"/>
                          <a:pt x="8" y="41"/>
                          <a:pt x="8" y="42"/>
                        </a:cubicBezTo>
                        <a:cubicBezTo>
                          <a:pt x="8" y="42"/>
                          <a:pt x="8" y="43"/>
                          <a:pt x="8" y="43"/>
                        </a:cubicBezTo>
                        <a:cubicBezTo>
                          <a:pt x="8" y="43"/>
                          <a:pt x="8" y="44"/>
                          <a:pt x="8" y="45"/>
                        </a:cubicBezTo>
                        <a:cubicBezTo>
                          <a:pt x="8" y="45"/>
                          <a:pt x="8" y="45"/>
                          <a:pt x="8" y="46"/>
                        </a:cubicBezTo>
                        <a:cubicBezTo>
                          <a:pt x="8" y="47"/>
                          <a:pt x="8" y="47"/>
                          <a:pt x="8" y="48"/>
                        </a:cubicBezTo>
                        <a:cubicBezTo>
                          <a:pt x="9" y="48"/>
                          <a:pt x="9" y="49"/>
                          <a:pt x="9" y="49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11" y="48"/>
                          <a:pt x="12" y="48"/>
                          <a:pt x="14" y="48"/>
                        </a:cubicBezTo>
                        <a:cubicBezTo>
                          <a:pt x="19" y="48"/>
                          <a:pt x="21" y="47"/>
                          <a:pt x="21" y="45"/>
                        </a:cubicBezTo>
                        <a:cubicBezTo>
                          <a:pt x="22" y="40"/>
                          <a:pt x="26" y="37"/>
                          <a:pt x="30" y="38"/>
                        </a:cubicBezTo>
                        <a:cubicBezTo>
                          <a:pt x="30" y="38"/>
                          <a:pt x="30" y="38"/>
                          <a:pt x="30" y="37"/>
                        </a:cubicBezTo>
                        <a:cubicBezTo>
                          <a:pt x="29" y="37"/>
                          <a:pt x="29" y="37"/>
                          <a:pt x="29" y="36"/>
                        </a:cubicBezTo>
                        <a:cubicBezTo>
                          <a:pt x="29" y="36"/>
                          <a:pt x="29" y="36"/>
                          <a:pt x="29" y="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47" name="Freeform 1119"/>
                  <p:cNvSpPr>
                    <a:spLocks/>
                  </p:cNvSpPr>
                  <p:nvPr/>
                </p:nvSpPr>
                <p:spPr bwMode="auto">
                  <a:xfrm>
                    <a:off x="4248" y="2063"/>
                    <a:ext cx="10" cy="25"/>
                  </a:xfrm>
                  <a:custGeom>
                    <a:avLst/>
                    <a:gdLst>
                      <a:gd name="T0" fmla="*/ 10 w 11"/>
                      <a:gd name="T1" fmla="*/ 14 h 26"/>
                      <a:gd name="T2" fmla="*/ 10 w 11"/>
                      <a:gd name="T3" fmla="*/ 11 h 26"/>
                      <a:gd name="T4" fmla="*/ 10 w 11"/>
                      <a:gd name="T5" fmla="*/ 9 h 26"/>
                      <a:gd name="T6" fmla="*/ 8 w 11"/>
                      <a:gd name="T7" fmla="*/ 2 h 26"/>
                      <a:gd name="T8" fmla="*/ 8 w 11"/>
                      <a:gd name="T9" fmla="*/ 0 h 26"/>
                      <a:gd name="T10" fmla="*/ 7 w 11"/>
                      <a:gd name="T11" fmla="*/ 1 h 26"/>
                      <a:gd name="T12" fmla="*/ 1 w 11"/>
                      <a:gd name="T13" fmla="*/ 7 h 26"/>
                      <a:gd name="T14" fmla="*/ 0 w 11"/>
                      <a:gd name="T15" fmla="*/ 7 h 26"/>
                      <a:gd name="T16" fmla="*/ 6 w 11"/>
                      <a:gd name="T17" fmla="*/ 23 h 26"/>
                      <a:gd name="T18" fmla="*/ 7 w 11"/>
                      <a:gd name="T19" fmla="*/ 26 h 26"/>
                      <a:gd name="T20" fmla="*/ 8 w 11"/>
                      <a:gd name="T21" fmla="*/ 25 h 26"/>
                      <a:gd name="T22" fmla="*/ 8 w 11"/>
                      <a:gd name="T23" fmla="*/ 24 h 26"/>
                      <a:gd name="T24" fmla="*/ 11 w 11"/>
                      <a:gd name="T25" fmla="*/ 18 h 26"/>
                      <a:gd name="T26" fmla="*/ 10 w 11"/>
                      <a:gd name="T27" fmla="*/ 15 h 26"/>
                      <a:gd name="T28" fmla="*/ 10 w 11"/>
                      <a:gd name="T29" fmla="*/ 14 h 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" h="26">
                        <a:moveTo>
                          <a:pt x="10" y="14"/>
                        </a:moveTo>
                        <a:cubicBezTo>
                          <a:pt x="10" y="13"/>
                          <a:pt x="10" y="12"/>
                          <a:pt x="10" y="11"/>
                        </a:cubicBezTo>
                        <a:cubicBezTo>
                          <a:pt x="10" y="10"/>
                          <a:pt x="10" y="10"/>
                          <a:pt x="10" y="9"/>
                        </a:cubicBezTo>
                        <a:cubicBezTo>
                          <a:pt x="9" y="7"/>
                          <a:pt x="9" y="4"/>
                          <a:pt x="8" y="2"/>
                        </a:cubicBezTo>
                        <a:cubicBezTo>
                          <a:pt x="8" y="1"/>
                          <a:pt x="8" y="1"/>
                          <a:pt x="8" y="0"/>
                        </a:cubicBezTo>
                        <a:cubicBezTo>
                          <a:pt x="8" y="0"/>
                          <a:pt x="8" y="1"/>
                          <a:pt x="7" y="1"/>
                        </a:cubicBezTo>
                        <a:cubicBezTo>
                          <a:pt x="6" y="4"/>
                          <a:pt x="4" y="7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3" y="11"/>
                          <a:pt x="6" y="19"/>
                          <a:pt x="6" y="23"/>
                        </a:cubicBezTo>
                        <a:cubicBezTo>
                          <a:pt x="6" y="24"/>
                          <a:pt x="6" y="25"/>
                          <a:pt x="7" y="26"/>
                        </a:cubicBezTo>
                        <a:cubicBezTo>
                          <a:pt x="7" y="25"/>
                          <a:pt x="8" y="25"/>
                          <a:pt x="8" y="25"/>
                        </a:cubicBezTo>
                        <a:cubicBezTo>
                          <a:pt x="8" y="24"/>
                          <a:pt x="8" y="24"/>
                          <a:pt x="8" y="24"/>
                        </a:cubicBezTo>
                        <a:cubicBezTo>
                          <a:pt x="9" y="22"/>
                          <a:pt x="10" y="20"/>
                          <a:pt x="11" y="18"/>
                        </a:cubicBezTo>
                        <a:cubicBezTo>
                          <a:pt x="11" y="17"/>
                          <a:pt x="11" y="16"/>
                          <a:pt x="10" y="15"/>
                        </a:cubicBezTo>
                        <a:cubicBezTo>
                          <a:pt x="10" y="14"/>
                          <a:pt x="10" y="14"/>
                          <a:pt x="10" y="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48" name="Freeform 1120"/>
                  <p:cNvSpPr>
                    <a:spLocks/>
                  </p:cNvSpPr>
                  <p:nvPr/>
                </p:nvSpPr>
                <p:spPr bwMode="auto">
                  <a:xfrm>
                    <a:off x="4008" y="1922"/>
                    <a:ext cx="294" cy="311"/>
                  </a:xfrm>
                  <a:custGeom>
                    <a:avLst/>
                    <a:gdLst>
                      <a:gd name="T0" fmla="*/ 267 w 308"/>
                      <a:gd name="T1" fmla="*/ 152 h 326"/>
                      <a:gd name="T2" fmla="*/ 280 w 308"/>
                      <a:gd name="T3" fmla="*/ 137 h 326"/>
                      <a:gd name="T4" fmla="*/ 293 w 308"/>
                      <a:gd name="T5" fmla="*/ 104 h 326"/>
                      <a:gd name="T6" fmla="*/ 307 w 308"/>
                      <a:gd name="T7" fmla="*/ 93 h 326"/>
                      <a:gd name="T8" fmla="*/ 304 w 308"/>
                      <a:gd name="T9" fmla="*/ 90 h 326"/>
                      <a:gd name="T10" fmla="*/ 300 w 308"/>
                      <a:gd name="T11" fmla="*/ 83 h 326"/>
                      <a:gd name="T12" fmla="*/ 276 w 308"/>
                      <a:gd name="T13" fmla="*/ 85 h 326"/>
                      <a:gd name="T14" fmla="*/ 261 w 308"/>
                      <a:gd name="T15" fmla="*/ 97 h 326"/>
                      <a:gd name="T16" fmla="*/ 258 w 308"/>
                      <a:gd name="T17" fmla="*/ 98 h 326"/>
                      <a:gd name="T18" fmla="*/ 258 w 308"/>
                      <a:gd name="T19" fmla="*/ 108 h 326"/>
                      <a:gd name="T20" fmla="*/ 242 w 308"/>
                      <a:gd name="T21" fmla="*/ 110 h 326"/>
                      <a:gd name="T22" fmla="*/ 227 w 308"/>
                      <a:gd name="T23" fmla="*/ 107 h 326"/>
                      <a:gd name="T24" fmla="*/ 224 w 308"/>
                      <a:gd name="T25" fmla="*/ 107 h 326"/>
                      <a:gd name="T26" fmla="*/ 222 w 308"/>
                      <a:gd name="T27" fmla="*/ 104 h 326"/>
                      <a:gd name="T28" fmla="*/ 222 w 308"/>
                      <a:gd name="T29" fmla="*/ 102 h 326"/>
                      <a:gd name="T30" fmla="*/ 221 w 308"/>
                      <a:gd name="T31" fmla="*/ 94 h 326"/>
                      <a:gd name="T32" fmla="*/ 218 w 308"/>
                      <a:gd name="T33" fmla="*/ 101 h 326"/>
                      <a:gd name="T34" fmla="*/ 188 w 308"/>
                      <a:gd name="T35" fmla="*/ 110 h 326"/>
                      <a:gd name="T36" fmla="*/ 162 w 308"/>
                      <a:gd name="T37" fmla="*/ 102 h 326"/>
                      <a:gd name="T38" fmla="*/ 136 w 308"/>
                      <a:gd name="T39" fmla="*/ 88 h 326"/>
                      <a:gd name="T40" fmla="*/ 135 w 308"/>
                      <a:gd name="T41" fmla="*/ 68 h 326"/>
                      <a:gd name="T42" fmla="*/ 136 w 308"/>
                      <a:gd name="T43" fmla="*/ 66 h 326"/>
                      <a:gd name="T44" fmla="*/ 132 w 308"/>
                      <a:gd name="T45" fmla="*/ 62 h 326"/>
                      <a:gd name="T46" fmla="*/ 112 w 308"/>
                      <a:gd name="T47" fmla="*/ 41 h 326"/>
                      <a:gd name="T48" fmla="*/ 121 w 308"/>
                      <a:gd name="T49" fmla="*/ 32 h 326"/>
                      <a:gd name="T50" fmla="*/ 116 w 308"/>
                      <a:gd name="T51" fmla="*/ 16 h 326"/>
                      <a:gd name="T52" fmla="*/ 116 w 308"/>
                      <a:gd name="T53" fmla="*/ 13 h 326"/>
                      <a:gd name="T54" fmla="*/ 106 w 308"/>
                      <a:gd name="T55" fmla="*/ 1 h 326"/>
                      <a:gd name="T56" fmla="*/ 102 w 308"/>
                      <a:gd name="T57" fmla="*/ 1 h 326"/>
                      <a:gd name="T58" fmla="*/ 97 w 308"/>
                      <a:gd name="T59" fmla="*/ 8 h 326"/>
                      <a:gd name="T60" fmla="*/ 83 w 308"/>
                      <a:gd name="T61" fmla="*/ 13 h 326"/>
                      <a:gd name="T62" fmla="*/ 64 w 308"/>
                      <a:gd name="T63" fmla="*/ 11 h 326"/>
                      <a:gd name="T64" fmla="*/ 67 w 308"/>
                      <a:gd name="T65" fmla="*/ 27 h 326"/>
                      <a:gd name="T66" fmla="*/ 79 w 308"/>
                      <a:gd name="T67" fmla="*/ 38 h 326"/>
                      <a:gd name="T68" fmla="*/ 68 w 308"/>
                      <a:gd name="T69" fmla="*/ 59 h 326"/>
                      <a:gd name="T70" fmla="*/ 53 w 308"/>
                      <a:gd name="T71" fmla="*/ 82 h 326"/>
                      <a:gd name="T72" fmla="*/ 36 w 308"/>
                      <a:gd name="T73" fmla="*/ 97 h 326"/>
                      <a:gd name="T74" fmla="*/ 23 w 308"/>
                      <a:gd name="T75" fmla="*/ 97 h 326"/>
                      <a:gd name="T76" fmla="*/ 21 w 308"/>
                      <a:gd name="T77" fmla="*/ 113 h 326"/>
                      <a:gd name="T78" fmla="*/ 8 w 308"/>
                      <a:gd name="T79" fmla="*/ 140 h 326"/>
                      <a:gd name="T80" fmla="*/ 2 w 308"/>
                      <a:gd name="T81" fmla="*/ 148 h 326"/>
                      <a:gd name="T82" fmla="*/ 9 w 308"/>
                      <a:gd name="T83" fmla="*/ 162 h 326"/>
                      <a:gd name="T84" fmla="*/ 43 w 308"/>
                      <a:gd name="T85" fmla="*/ 161 h 326"/>
                      <a:gd name="T86" fmla="*/ 50 w 308"/>
                      <a:gd name="T87" fmla="*/ 198 h 326"/>
                      <a:gd name="T88" fmla="*/ 73 w 308"/>
                      <a:gd name="T89" fmla="*/ 270 h 326"/>
                      <a:gd name="T90" fmla="*/ 106 w 308"/>
                      <a:gd name="T91" fmla="*/ 320 h 326"/>
                      <a:gd name="T92" fmla="*/ 127 w 308"/>
                      <a:gd name="T93" fmla="*/ 279 h 326"/>
                      <a:gd name="T94" fmla="*/ 145 w 308"/>
                      <a:gd name="T95" fmla="*/ 229 h 326"/>
                      <a:gd name="T96" fmla="*/ 198 w 308"/>
                      <a:gd name="T97" fmla="*/ 185 h 326"/>
                      <a:gd name="T98" fmla="*/ 224 w 308"/>
                      <a:gd name="T99" fmla="*/ 165 h 326"/>
                      <a:gd name="T100" fmla="*/ 223 w 308"/>
                      <a:gd name="T101" fmla="*/ 159 h 326"/>
                      <a:gd name="T102" fmla="*/ 221 w 308"/>
                      <a:gd name="T103" fmla="*/ 152 h 326"/>
                      <a:gd name="T104" fmla="*/ 217 w 308"/>
                      <a:gd name="T105" fmla="*/ 130 h 326"/>
                      <a:gd name="T106" fmla="*/ 216 w 308"/>
                      <a:gd name="T107" fmla="*/ 115 h 326"/>
                      <a:gd name="T108" fmla="*/ 240 w 308"/>
                      <a:gd name="T109" fmla="*/ 126 h 326"/>
                      <a:gd name="T110" fmla="*/ 252 w 308"/>
                      <a:gd name="T111" fmla="*/ 151 h 326"/>
                      <a:gd name="T112" fmla="*/ 265 w 308"/>
                      <a:gd name="T113" fmla="*/ 162 h 3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08" h="326">
                        <a:moveTo>
                          <a:pt x="265" y="162"/>
                        </a:moveTo>
                        <a:cubicBezTo>
                          <a:pt x="266" y="161"/>
                          <a:pt x="266" y="161"/>
                          <a:pt x="266" y="161"/>
                        </a:cubicBezTo>
                        <a:cubicBezTo>
                          <a:pt x="266" y="161"/>
                          <a:pt x="266" y="160"/>
                          <a:pt x="266" y="160"/>
                        </a:cubicBezTo>
                        <a:cubicBezTo>
                          <a:pt x="266" y="160"/>
                          <a:pt x="266" y="159"/>
                          <a:pt x="266" y="159"/>
                        </a:cubicBezTo>
                        <a:cubicBezTo>
                          <a:pt x="266" y="156"/>
                          <a:pt x="266" y="154"/>
                          <a:pt x="267" y="152"/>
                        </a:cubicBezTo>
                        <a:cubicBezTo>
                          <a:pt x="268" y="151"/>
                          <a:pt x="268" y="148"/>
                          <a:pt x="268" y="146"/>
                        </a:cubicBezTo>
                        <a:cubicBezTo>
                          <a:pt x="268" y="143"/>
                          <a:pt x="269" y="140"/>
                          <a:pt x="271" y="140"/>
                        </a:cubicBezTo>
                        <a:cubicBezTo>
                          <a:pt x="272" y="140"/>
                          <a:pt x="272" y="140"/>
                          <a:pt x="274" y="141"/>
                        </a:cubicBezTo>
                        <a:cubicBezTo>
                          <a:pt x="275" y="141"/>
                          <a:pt x="277" y="141"/>
                          <a:pt x="278" y="141"/>
                        </a:cubicBezTo>
                        <a:cubicBezTo>
                          <a:pt x="278" y="140"/>
                          <a:pt x="279" y="139"/>
                          <a:pt x="280" y="137"/>
                        </a:cubicBezTo>
                        <a:cubicBezTo>
                          <a:pt x="281" y="134"/>
                          <a:pt x="282" y="131"/>
                          <a:pt x="282" y="129"/>
                        </a:cubicBezTo>
                        <a:cubicBezTo>
                          <a:pt x="281" y="126"/>
                          <a:pt x="283" y="124"/>
                          <a:pt x="284" y="121"/>
                        </a:cubicBezTo>
                        <a:cubicBezTo>
                          <a:pt x="284" y="119"/>
                          <a:pt x="285" y="117"/>
                          <a:pt x="285" y="115"/>
                        </a:cubicBezTo>
                        <a:cubicBezTo>
                          <a:pt x="285" y="110"/>
                          <a:pt x="288" y="108"/>
                          <a:pt x="291" y="106"/>
                        </a:cubicBezTo>
                        <a:cubicBezTo>
                          <a:pt x="292" y="106"/>
                          <a:pt x="293" y="105"/>
                          <a:pt x="293" y="104"/>
                        </a:cubicBezTo>
                        <a:cubicBezTo>
                          <a:pt x="295" y="103"/>
                          <a:pt x="300" y="99"/>
                          <a:pt x="303" y="99"/>
                        </a:cubicBezTo>
                        <a:cubicBezTo>
                          <a:pt x="304" y="99"/>
                          <a:pt x="305" y="100"/>
                          <a:pt x="306" y="101"/>
                        </a:cubicBezTo>
                        <a:cubicBezTo>
                          <a:pt x="306" y="101"/>
                          <a:pt x="306" y="101"/>
                          <a:pt x="306" y="102"/>
                        </a:cubicBezTo>
                        <a:cubicBezTo>
                          <a:pt x="305" y="99"/>
                          <a:pt x="305" y="97"/>
                          <a:pt x="305" y="95"/>
                        </a:cubicBezTo>
                        <a:cubicBezTo>
                          <a:pt x="305" y="94"/>
                          <a:pt x="306" y="93"/>
                          <a:pt x="307" y="93"/>
                        </a:cubicBezTo>
                        <a:cubicBezTo>
                          <a:pt x="307" y="93"/>
                          <a:pt x="307" y="92"/>
                          <a:pt x="308" y="92"/>
                        </a:cubicBezTo>
                        <a:cubicBezTo>
                          <a:pt x="308" y="92"/>
                          <a:pt x="308" y="92"/>
                          <a:pt x="308" y="92"/>
                        </a:cubicBezTo>
                        <a:cubicBezTo>
                          <a:pt x="308" y="92"/>
                          <a:pt x="308" y="91"/>
                          <a:pt x="308" y="91"/>
                        </a:cubicBezTo>
                        <a:cubicBezTo>
                          <a:pt x="308" y="91"/>
                          <a:pt x="308" y="91"/>
                          <a:pt x="308" y="91"/>
                        </a:cubicBezTo>
                        <a:cubicBezTo>
                          <a:pt x="304" y="90"/>
                          <a:pt x="304" y="90"/>
                          <a:pt x="304" y="90"/>
                        </a:cubicBezTo>
                        <a:cubicBezTo>
                          <a:pt x="306" y="90"/>
                          <a:pt x="306" y="90"/>
                          <a:pt x="306" y="90"/>
                        </a:cubicBezTo>
                        <a:cubicBezTo>
                          <a:pt x="305" y="89"/>
                          <a:pt x="304" y="89"/>
                          <a:pt x="303" y="88"/>
                        </a:cubicBezTo>
                        <a:cubicBezTo>
                          <a:pt x="303" y="88"/>
                          <a:pt x="303" y="88"/>
                          <a:pt x="303" y="88"/>
                        </a:cubicBezTo>
                        <a:cubicBezTo>
                          <a:pt x="303" y="87"/>
                          <a:pt x="302" y="87"/>
                          <a:pt x="302" y="86"/>
                        </a:cubicBezTo>
                        <a:cubicBezTo>
                          <a:pt x="302" y="85"/>
                          <a:pt x="301" y="84"/>
                          <a:pt x="300" y="83"/>
                        </a:cubicBezTo>
                        <a:cubicBezTo>
                          <a:pt x="299" y="82"/>
                          <a:pt x="298" y="80"/>
                          <a:pt x="298" y="79"/>
                        </a:cubicBezTo>
                        <a:cubicBezTo>
                          <a:pt x="297" y="79"/>
                          <a:pt x="296" y="80"/>
                          <a:pt x="295" y="80"/>
                        </a:cubicBezTo>
                        <a:cubicBezTo>
                          <a:pt x="293" y="82"/>
                          <a:pt x="291" y="81"/>
                          <a:pt x="289" y="81"/>
                        </a:cubicBezTo>
                        <a:cubicBezTo>
                          <a:pt x="286" y="80"/>
                          <a:pt x="284" y="80"/>
                          <a:pt x="281" y="81"/>
                        </a:cubicBezTo>
                        <a:cubicBezTo>
                          <a:pt x="279" y="82"/>
                          <a:pt x="277" y="84"/>
                          <a:pt x="276" y="85"/>
                        </a:cubicBezTo>
                        <a:cubicBezTo>
                          <a:pt x="274" y="87"/>
                          <a:pt x="273" y="88"/>
                          <a:pt x="270" y="87"/>
                        </a:cubicBezTo>
                        <a:cubicBezTo>
                          <a:pt x="270" y="87"/>
                          <a:pt x="270" y="88"/>
                          <a:pt x="270" y="88"/>
                        </a:cubicBezTo>
                        <a:cubicBezTo>
                          <a:pt x="269" y="89"/>
                          <a:pt x="269" y="90"/>
                          <a:pt x="268" y="91"/>
                        </a:cubicBezTo>
                        <a:cubicBezTo>
                          <a:pt x="267" y="92"/>
                          <a:pt x="266" y="93"/>
                          <a:pt x="266" y="93"/>
                        </a:cubicBezTo>
                        <a:cubicBezTo>
                          <a:pt x="264" y="95"/>
                          <a:pt x="263" y="97"/>
                          <a:pt x="261" y="97"/>
                        </a:cubicBezTo>
                        <a:cubicBezTo>
                          <a:pt x="261" y="97"/>
                          <a:pt x="261" y="97"/>
                          <a:pt x="261" y="97"/>
                        </a:cubicBezTo>
                        <a:cubicBezTo>
                          <a:pt x="260" y="97"/>
                          <a:pt x="260" y="97"/>
                          <a:pt x="259" y="97"/>
                        </a:cubicBezTo>
                        <a:cubicBezTo>
                          <a:pt x="259" y="97"/>
                          <a:pt x="259" y="97"/>
                          <a:pt x="259" y="97"/>
                        </a:cubicBezTo>
                        <a:cubicBezTo>
                          <a:pt x="259" y="98"/>
                          <a:pt x="258" y="98"/>
                          <a:pt x="258" y="98"/>
                        </a:cubicBezTo>
                        <a:cubicBezTo>
                          <a:pt x="258" y="98"/>
                          <a:pt x="258" y="98"/>
                          <a:pt x="258" y="98"/>
                        </a:cubicBezTo>
                        <a:cubicBezTo>
                          <a:pt x="258" y="99"/>
                          <a:pt x="258" y="100"/>
                          <a:pt x="259" y="101"/>
                        </a:cubicBezTo>
                        <a:cubicBezTo>
                          <a:pt x="259" y="101"/>
                          <a:pt x="259" y="101"/>
                          <a:pt x="259" y="102"/>
                        </a:cubicBezTo>
                        <a:cubicBezTo>
                          <a:pt x="259" y="102"/>
                          <a:pt x="259" y="102"/>
                          <a:pt x="259" y="102"/>
                        </a:cubicBezTo>
                        <a:cubicBezTo>
                          <a:pt x="259" y="102"/>
                          <a:pt x="259" y="103"/>
                          <a:pt x="259" y="103"/>
                        </a:cubicBezTo>
                        <a:cubicBezTo>
                          <a:pt x="259" y="105"/>
                          <a:pt x="259" y="106"/>
                          <a:pt x="258" y="108"/>
                        </a:cubicBezTo>
                        <a:cubicBezTo>
                          <a:pt x="257" y="110"/>
                          <a:pt x="254" y="111"/>
                          <a:pt x="251" y="110"/>
                        </a:cubicBezTo>
                        <a:cubicBezTo>
                          <a:pt x="249" y="110"/>
                          <a:pt x="247" y="110"/>
                          <a:pt x="246" y="110"/>
                        </a:cubicBezTo>
                        <a:cubicBezTo>
                          <a:pt x="245" y="110"/>
                          <a:pt x="244" y="110"/>
                          <a:pt x="243" y="110"/>
                        </a:cubicBezTo>
                        <a:cubicBezTo>
                          <a:pt x="243" y="110"/>
                          <a:pt x="243" y="111"/>
                          <a:pt x="243" y="111"/>
                        </a:cubicBezTo>
                        <a:cubicBezTo>
                          <a:pt x="243" y="111"/>
                          <a:pt x="242" y="110"/>
                          <a:pt x="242" y="110"/>
                        </a:cubicBezTo>
                        <a:cubicBezTo>
                          <a:pt x="242" y="110"/>
                          <a:pt x="242" y="110"/>
                          <a:pt x="241" y="110"/>
                        </a:cubicBezTo>
                        <a:cubicBezTo>
                          <a:pt x="240" y="110"/>
                          <a:pt x="239" y="110"/>
                          <a:pt x="238" y="110"/>
                        </a:cubicBezTo>
                        <a:cubicBezTo>
                          <a:pt x="237" y="109"/>
                          <a:pt x="236" y="109"/>
                          <a:pt x="235" y="109"/>
                        </a:cubicBezTo>
                        <a:cubicBezTo>
                          <a:pt x="233" y="110"/>
                          <a:pt x="230" y="109"/>
                          <a:pt x="229" y="108"/>
                        </a:cubicBezTo>
                        <a:cubicBezTo>
                          <a:pt x="228" y="108"/>
                          <a:pt x="228" y="108"/>
                          <a:pt x="227" y="107"/>
                        </a:cubicBezTo>
                        <a:cubicBezTo>
                          <a:pt x="227" y="108"/>
                          <a:pt x="227" y="108"/>
                          <a:pt x="227" y="108"/>
                        </a:cubicBezTo>
                        <a:cubicBezTo>
                          <a:pt x="226" y="108"/>
                          <a:pt x="226" y="107"/>
                          <a:pt x="226" y="107"/>
                        </a:cubicBezTo>
                        <a:cubicBezTo>
                          <a:pt x="226" y="107"/>
                          <a:pt x="225" y="107"/>
                          <a:pt x="225" y="107"/>
                        </a:cubicBezTo>
                        <a:cubicBezTo>
                          <a:pt x="225" y="107"/>
                          <a:pt x="225" y="107"/>
                          <a:pt x="224" y="107"/>
                        </a:cubicBezTo>
                        <a:cubicBezTo>
                          <a:pt x="224" y="107"/>
                          <a:pt x="224" y="107"/>
                          <a:pt x="224" y="107"/>
                        </a:cubicBezTo>
                        <a:cubicBezTo>
                          <a:pt x="224" y="106"/>
                          <a:pt x="224" y="106"/>
                          <a:pt x="224" y="106"/>
                        </a:cubicBezTo>
                        <a:cubicBezTo>
                          <a:pt x="224" y="107"/>
                          <a:pt x="224" y="107"/>
                          <a:pt x="224" y="107"/>
                        </a:cubicBezTo>
                        <a:cubicBezTo>
                          <a:pt x="222" y="104"/>
                          <a:pt x="222" y="104"/>
                          <a:pt x="222" y="104"/>
                        </a:cubicBezTo>
                        <a:cubicBezTo>
                          <a:pt x="222" y="104"/>
                          <a:pt x="222" y="104"/>
                          <a:pt x="222" y="104"/>
                        </a:cubicBezTo>
                        <a:cubicBezTo>
                          <a:pt x="222" y="104"/>
                          <a:pt x="222" y="104"/>
                          <a:pt x="222" y="104"/>
                        </a:cubicBezTo>
                        <a:cubicBezTo>
                          <a:pt x="222" y="104"/>
                          <a:pt x="222" y="104"/>
                          <a:pt x="222" y="104"/>
                        </a:cubicBezTo>
                        <a:cubicBezTo>
                          <a:pt x="222" y="103"/>
                          <a:pt x="222" y="103"/>
                          <a:pt x="222" y="103"/>
                        </a:cubicBezTo>
                        <a:cubicBezTo>
                          <a:pt x="222" y="103"/>
                          <a:pt x="222" y="103"/>
                          <a:pt x="222" y="103"/>
                        </a:cubicBezTo>
                        <a:cubicBezTo>
                          <a:pt x="222" y="103"/>
                          <a:pt x="222" y="102"/>
                          <a:pt x="222" y="102"/>
                        </a:cubicBezTo>
                        <a:cubicBezTo>
                          <a:pt x="222" y="102"/>
                          <a:pt x="222" y="102"/>
                          <a:pt x="222" y="102"/>
                        </a:cubicBezTo>
                        <a:cubicBezTo>
                          <a:pt x="221" y="101"/>
                          <a:pt x="221" y="101"/>
                          <a:pt x="221" y="100"/>
                        </a:cubicBezTo>
                        <a:cubicBezTo>
                          <a:pt x="221" y="100"/>
                          <a:pt x="221" y="100"/>
                          <a:pt x="221" y="100"/>
                        </a:cubicBezTo>
                        <a:cubicBezTo>
                          <a:pt x="221" y="99"/>
                          <a:pt x="221" y="98"/>
                          <a:pt x="222" y="97"/>
                        </a:cubicBezTo>
                        <a:cubicBezTo>
                          <a:pt x="222" y="97"/>
                          <a:pt x="222" y="97"/>
                          <a:pt x="222" y="97"/>
                        </a:cubicBezTo>
                        <a:cubicBezTo>
                          <a:pt x="222" y="96"/>
                          <a:pt x="221" y="95"/>
                          <a:pt x="221" y="94"/>
                        </a:cubicBezTo>
                        <a:cubicBezTo>
                          <a:pt x="220" y="95"/>
                          <a:pt x="219" y="95"/>
                          <a:pt x="218" y="96"/>
                        </a:cubicBezTo>
                        <a:cubicBezTo>
                          <a:pt x="218" y="96"/>
                          <a:pt x="218" y="96"/>
                          <a:pt x="218" y="96"/>
                        </a:cubicBezTo>
                        <a:cubicBezTo>
                          <a:pt x="218" y="96"/>
                          <a:pt x="218" y="96"/>
                          <a:pt x="218" y="96"/>
                        </a:cubicBezTo>
                        <a:cubicBezTo>
                          <a:pt x="218" y="97"/>
                          <a:pt x="217" y="97"/>
                          <a:pt x="217" y="98"/>
                        </a:cubicBezTo>
                        <a:cubicBezTo>
                          <a:pt x="217" y="99"/>
                          <a:pt x="218" y="100"/>
                          <a:pt x="218" y="101"/>
                        </a:cubicBezTo>
                        <a:cubicBezTo>
                          <a:pt x="218" y="104"/>
                          <a:pt x="219" y="108"/>
                          <a:pt x="216" y="111"/>
                        </a:cubicBezTo>
                        <a:cubicBezTo>
                          <a:pt x="214" y="113"/>
                          <a:pt x="206" y="114"/>
                          <a:pt x="202" y="114"/>
                        </a:cubicBezTo>
                        <a:cubicBezTo>
                          <a:pt x="201" y="114"/>
                          <a:pt x="200" y="114"/>
                          <a:pt x="199" y="114"/>
                        </a:cubicBezTo>
                        <a:cubicBezTo>
                          <a:pt x="196" y="114"/>
                          <a:pt x="195" y="113"/>
                          <a:pt x="194" y="112"/>
                        </a:cubicBezTo>
                        <a:cubicBezTo>
                          <a:pt x="193" y="112"/>
                          <a:pt x="190" y="111"/>
                          <a:pt x="188" y="110"/>
                        </a:cubicBezTo>
                        <a:cubicBezTo>
                          <a:pt x="183" y="109"/>
                          <a:pt x="179" y="108"/>
                          <a:pt x="179" y="105"/>
                        </a:cubicBezTo>
                        <a:cubicBezTo>
                          <a:pt x="178" y="104"/>
                          <a:pt x="176" y="101"/>
                          <a:pt x="175" y="101"/>
                        </a:cubicBezTo>
                        <a:cubicBezTo>
                          <a:pt x="174" y="101"/>
                          <a:pt x="172" y="101"/>
                          <a:pt x="171" y="102"/>
                        </a:cubicBezTo>
                        <a:cubicBezTo>
                          <a:pt x="168" y="103"/>
                          <a:pt x="164" y="104"/>
                          <a:pt x="163" y="102"/>
                        </a:cubicBezTo>
                        <a:cubicBezTo>
                          <a:pt x="162" y="102"/>
                          <a:pt x="162" y="102"/>
                          <a:pt x="162" y="102"/>
                        </a:cubicBezTo>
                        <a:cubicBezTo>
                          <a:pt x="161" y="101"/>
                          <a:pt x="158" y="99"/>
                          <a:pt x="156" y="98"/>
                        </a:cubicBezTo>
                        <a:cubicBezTo>
                          <a:pt x="155" y="98"/>
                          <a:pt x="155" y="97"/>
                          <a:pt x="154" y="97"/>
                        </a:cubicBezTo>
                        <a:cubicBezTo>
                          <a:pt x="152" y="97"/>
                          <a:pt x="145" y="95"/>
                          <a:pt x="144" y="92"/>
                        </a:cubicBezTo>
                        <a:cubicBezTo>
                          <a:pt x="144" y="91"/>
                          <a:pt x="142" y="91"/>
                          <a:pt x="141" y="90"/>
                        </a:cubicBezTo>
                        <a:cubicBezTo>
                          <a:pt x="139" y="90"/>
                          <a:pt x="137" y="89"/>
                          <a:pt x="136" y="88"/>
                        </a:cubicBezTo>
                        <a:cubicBezTo>
                          <a:pt x="135" y="87"/>
                          <a:pt x="134" y="87"/>
                          <a:pt x="134" y="86"/>
                        </a:cubicBezTo>
                        <a:cubicBezTo>
                          <a:pt x="132" y="86"/>
                          <a:pt x="129" y="85"/>
                          <a:pt x="129" y="82"/>
                        </a:cubicBezTo>
                        <a:cubicBezTo>
                          <a:pt x="129" y="81"/>
                          <a:pt x="130" y="79"/>
                          <a:pt x="130" y="78"/>
                        </a:cubicBezTo>
                        <a:cubicBezTo>
                          <a:pt x="131" y="76"/>
                          <a:pt x="131" y="75"/>
                          <a:pt x="131" y="73"/>
                        </a:cubicBezTo>
                        <a:cubicBezTo>
                          <a:pt x="131" y="71"/>
                          <a:pt x="133" y="69"/>
                          <a:pt x="135" y="68"/>
                        </a:cubicBezTo>
                        <a:cubicBezTo>
                          <a:pt x="135" y="67"/>
                          <a:pt x="135" y="67"/>
                          <a:pt x="136" y="67"/>
                        </a:cubicBezTo>
                        <a:cubicBezTo>
                          <a:pt x="136" y="67"/>
                          <a:pt x="136" y="67"/>
                          <a:pt x="136" y="67"/>
                        </a:cubicBezTo>
                        <a:cubicBezTo>
                          <a:pt x="136" y="67"/>
                          <a:pt x="136" y="66"/>
                          <a:pt x="136" y="66"/>
                        </a:cubicBezTo>
                        <a:cubicBezTo>
                          <a:pt x="136" y="66"/>
                          <a:pt x="136" y="66"/>
                          <a:pt x="136" y="66"/>
                        </a:cubicBezTo>
                        <a:cubicBezTo>
                          <a:pt x="136" y="66"/>
                          <a:pt x="136" y="66"/>
                          <a:pt x="136" y="66"/>
                        </a:cubicBezTo>
                        <a:cubicBezTo>
                          <a:pt x="136" y="66"/>
                          <a:pt x="135" y="65"/>
                          <a:pt x="135" y="65"/>
                        </a:cubicBezTo>
                        <a:cubicBezTo>
                          <a:pt x="135" y="65"/>
                          <a:pt x="135" y="65"/>
                          <a:pt x="135" y="65"/>
                        </a:cubicBezTo>
                        <a:cubicBezTo>
                          <a:pt x="134" y="64"/>
                          <a:pt x="133" y="64"/>
                          <a:pt x="132" y="63"/>
                        </a:cubicBezTo>
                        <a:cubicBezTo>
                          <a:pt x="132" y="63"/>
                          <a:pt x="132" y="63"/>
                          <a:pt x="132" y="63"/>
                        </a:cubicBezTo>
                        <a:cubicBezTo>
                          <a:pt x="132" y="62"/>
                          <a:pt x="132" y="62"/>
                          <a:pt x="132" y="62"/>
                        </a:cubicBezTo>
                        <a:cubicBezTo>
                          <a:pt x="131" y="61"/>
                          <a:pt x="128" y="58"/>
                          <a:pt x="127" y="58"/>
                        </a:cubicBezTo>
                        <a:cubicBezTo>
                          <a:pt x="124" y="58"/>
                          <a:pt x="122" y="55"/>
                          <a:pt x="120" y="54"/>
                        </a:cubicBezTo>
                        <a:cubicBezTo>
                          <a:pt x="119" y="52"/>
                          <a:pt x="118" y="51"/>
                          <a:pt x="117" y="51"/>
                        </a:cubicBezTo>
                        <a:cubicBezTo>
                          <a:pt x="114" y="51"/>
                          <a:pt x="113" y="47"/>
                          <a:pt x="113" y="44"/>
                        </a:cubicBezTo>
                        <a:cubicBezTo>
                          <a:pt x="113" y="43"/>
                          <a:pt x="112" y="42"/>
                          <a:pt x="112" y="41"/>
                        </a:cubicBezTo>
                        <a:cubicBezTo>
                          <a:pt x="110" y="39"/>
                          <a:pt x="110" y="36"/>
                          <a:pt x="111" y="35"/>
                        </a:cubicBezTo>
                        <a:cubicBezTo>
                          <a:pt x="112" y="32"/>
                          <a:pt x="115" y="32"/>
                          <a:pt x="118" y="34"/>
                        </a:cubicBezTo>
                        <a:cubicBezTo>
                          <a:pt x="118" y="34"/>
                          <a:pt x="119" y="34"/>
                          <a:pt x="119" y="34"/>
                        </a:cubicBezTo>
                        <a:cubicBezTo>
                          <a:pt x="120" y="34"/>
                          <a:pt x="121" y="34"/>
                          <a:pt x="121" y="33"/>
                        </a:cubicBezTo>
                        <a:cubicBezTo>
                          <a:pt x="121" y="33"/>
                          <a:pt x="122" y="33"/>
                          <a:pt x="121" y="32"/>
                        </a:cubicBezTo>
                        <a:cubicBezTo>
                          <a:pt x="120" y="31"/>
                          <a:pt x="119" y="29"/>
                          <a:pt x="118" y="28"/>
                        </a:cubicBezTo>
                        <a:cubicBezTo>
                          <a:pt x="116" y="25"/>
                          <a:pt x="115" y="23"/>
                          <a:pt x="115" y="21"/>
                        </a:cubicBezTo>
                        <a:cubicBezTo>
                          <a:pt x="115" y="21"/>
                          <a:pt x="115" y="20"/>
                          <a:pt x="115" y="18"/>
                        </a:cubicBezTo>
                        <a:cubicBezTo>
                          <a:pt x="115" y="17"/>
                          <a:pt x="115" y="17"/>
                          <a:pt x="115" y="17"/>
                        </a:cubicBezTo>
                        <a:cubicBezTo>
                          <a:pt x="115" y="16"/>
                          <a:pt x="116" y="16"/>
                          <a:pt x="116" y="16"/>
                        </a:cubicBezTo>
                        <a:cubicBezTo>
                          <a:pt x="116" y="16"/>
                          <a:pt x="116" y="16"/>
                          <a:pt x="116" y="16"/>
                        </a:cubicBezTo>
                        <a:cubicBezTo>
                          <a:pt x="116" y="15"/>
                          <a:pt x="116" y="15"/>
                          <a:pt x="116" y="15"/>
                        </a:cubicBezTo>
                        <a:cubicBezTo>
                          <a:pt x="116" y="15"/>
                          <a:pt x="116" y="15"/>
                          <a:pt x="116" y="15"/>
                        </a:cubicBezTo>
                        <a:cubicBezTo>
                          <a:pt x="116" y="14"/>
                          <a:pt x="116" y="13"/>
                          <a:pt x="116" y="13"/>
                        </a:cubicBezTo>
                        <a:cubicBezTo>
                          <a:pt x="116" y="13"/>
                          <a:pt x="116" y="13"/>
                          <a:pt x="116" y="13"/>
                        </a:cubicBezTo>
                        <a:cubicBezTo>
                          <a:pt x="116" y="13"/>
                          <a:pt x="116" y="13"/>
                          <a:pt x="115" y="13"/>
                        </a:cubicBezTo>
                        <a:cubicBezTo>
                          <a:pt x="115" y="13"/>
                          <a:pt x="115" y="13"/>
                          <a:pt x="115" y="12"/>
                        </a:cubicBezTo>
                        <a:cubicBezTo>
                          <a:pt x="111" y="10"/>
                          <a:pt x="109" y="7"/>
                          <a:pt x="108" y="4"/>
                        </a:cubicBezTo>
                        <a:cubicBezTo>
                          <a:pt x="107" y="3"/>
                          <a:pt x="107" y="3"/>
                          <a:pt x="107" y="3"/>
                        </a:cubicBezTo>
                        <a:cubicBezTo>
                          <a:pt x="107" y="2"/>
                          <a:pt x="107" y="2"/>
                          <a:pt x="106" y="1"/>
                        </a:cubicBezTo>
                        <a:cubicBezTo>
                          <a:pt x="106" y="1"/>
                          <a:pt x="106" y="1"/>
                          <a:pt x="106" y="1"/>
                        </a:cubicBezTo>
                        <a:cubicBezTo>
                          <a:pt x="105" y="1"/>
                          <a:pt x="105" y="0"/>
                          <a:pt x="105" y="0"/>
                        </a:cubicBezTo>
                        <a:cubicBezTo>
                          <a:pt x="103" y="0"/>
                          <a:pt x="103" y="0"/>
                          <a:pt x="103" y="0"/>
                        </a:cubicBezTo>
                        <a:cubicBezTo>
                          <a:pt x="102" y="0"/>
                          <a:pt x="102" y="0"/>
                          <a:pt x="102" y="0"/>
                        </a:cubicBezTo>
                        <a:cubicBezTo>
                          <a:pt x="102" y="0"/>
                          <a:pt x="102" y="1"/>
                          <a:pt x="102" y="1"/>
                        </a:cubicBezTo>
                        <a:cubicBezTo>
                          <a:pt x="101" y="2"/>
                          <a:pt x="101" y="2"/>
                          <a:pt x="101" y="2"/>
                        </a:cubicBezTo>
                        <a:cubicBezTo>
                          <a:pt x="101" y="2"/>
                          <a:pt x="101" y="2"/>
                          <a:pt x="101" y="2"/>
                        </a:cubicBezTo>
                        <a:cubicBezTo>
                          <a:pt x="101" y="3"/>
                          <a:pt x="100" y="4"/>
                          <a:pt x="100" y="5"/>
                        </a:cubicBezTo>
                        <a:cubicBezTo>
                          <a:pt x="98" y="7"/>
                          <a:pt x="98" y="8"/>
                          <a:pt x="97" y="8"/>
                        </a:cubicBezTo>
                        <a:cubicBezTo>
                          <a:pt x="97" y="8"/>
                          <a:pt x="97" y="8"/>
                          <a:pt x="97" y="8"/>
                        </a:cubicBezTo>
                        <a:cubicBezTo>
                          <a:pt x="97" y="8"/>
                          <a:pt x="97" y="8"/>
                          <a:pt x="97" y="8"/>
                        </a:cubicBezTo>
                        <a:cubicBezTo>
                          <a:pt x="97" y="8"/>
                          <a:pt x="97" y="8"/>
                          <a:pt x="97" y="8"/>
                        </a:cubicBezTo>
                        <a:cubicBezTo>
                          <a:pt x="96" y="8"/>
                          <a:pt x="95" y="9"/>
                          <a:pt x="94" y="9"/>
                        </a:cubicBezTo>
                        <a:cubicBezTo>
                          <a:pt x="91" y="10"/>
                          <a:pt x="88" y="11"/>
                          <a:pt x="86" y="12"/>
                        </a:cubicBezTo>
                        <a:cubicBezTo>
                          <a:pt x="85" y="13"/>
                          <a:pt x="84" y="13"/>
                          <a:pt x="83" y="13"/>
                        </a:cubicBezTo>
                        <a:cubicBezTo>
                          <a:pt x="81" y="13"/>
                          <a:pt x="79" y="13"/>
                          <a:pt x="77" y="12"/>
                        </a:cubicBezTo>
                        <a:cubicBezTo>
                          <a:pt x="76" y="12"/>
                          <a:pt x="76" y="12"/>
                          <a:pt x="75" y="11"/>
                        </a:cubicBezTo>
                        <a:cubicBezTo>
                          <a:pt x="73" y="11"/>
                          <a:pt x="71" y="10"/>
                          <a:pt x="70" y="10"/>
                        </a:cubicBezTo>
                        <a:cubicBezTo>
                          <a:pt x="69" y="10"/>
                          <a:pt x="69" y="10"/>
                          <a:pt x="68" y="10"/>
                        </a:cubicBezTo>
                        <a:cubicBezTo>
                          <a:pt x="66" y="10"/>
                          <a:pt x="65" y="11"/>
                          <a:pt x="64" y="11"/>
                        </a:cubicBezTo>
                        <a:cubicBezTo>
                          <a:pt x="64" y="12"/>
                          <a:pt x="64" y="12"/>
                          <a:pt x="64" y="12"/>
                        </a:cubicBezTo>
                        <a:cubicBezTo>
                          <a:pt x="65" y="13"/>
                          <a:pt x="65" y="14"/>
                          <a:pt x="66" y="16"/>
                        </a:cubicBezTo>
                        <a:cubicBezTo>
                          <a:pt x="66" y="18"/>
                          <a:pt x="66" y="21"/>
                          <a:pt x="66" y="23"/>
                        </a:cubicBezTo>
                        <a:cubicBezTo>
                          <a:pt x="66" y="23"/>
                          <a:pt x="66" y="24"/>
                          <a:pt x="66" y="24"/>
                        </a:cubicBezTo>
                        <a:cubicBezTo>
                          <a:pt x="66" y="25"/>
                          <a:pt x="67" y="26"/>
                          <a:pt x="67" y="27"/>
                        </a:cubicBezTo>
                        <a:cubicBezTo>
                          <a:pt x="68" y="31"/>
                          <a:pt x="70" y="33"/>
                          <a:pt x="70" y="33"/>
                        </a:cubicBezTo>
                        <a:cubicBezTo>
                          <a:pt x="72" y="33"/>
                          <a:pt x="73" y="33"/>
                          <a:pt x="75" y="34"/>
                        </a:cubicBezTo>
                        <a:cubicBezTo>
                          <a:pt x="77" y="35"/>
                          <a:pt x="79" y="37"/>
                          <a:pt x="79" y="38"/>
                        </a:cubicBezTo>
                        <a:cubicBezTo>
                          <a:pt x="79" y="38"/>
                          <a:pt x="79" y="38"/>
                          <a:pt x="79" y="38"/>
                        </a:cubicBezTo>
                        <a:cubicBezTo>
                          <a:pt x="79" y="38"/>
                          <a:pt x="79" y="38"/>
                          <a:pt x="79" y="38"/>
                        </a:cubicBezTo>
                        <a:cubicBezTo>
                          <a:pt x="79" y="39"/>
                          <a:pt x="79" y="41"/>
                          <a:pt x="78" y="41"/>
                        </a:cubicBezTo>
                        <a:cubicBezTo>
                          <a:pt x="78" y="42"/>
                          <a:pt x="77" y="42"/>
                          <a:pt x="77" y="42"/>
                        </a:cubicBezTo>
                        <a:cubicBezTo>
                          <a:pt x="74" y="43"/>
                          <a:pt x="73" y="46"/>
                          <a:pt x="72" y="49"/>
                        </a:cubicBezTo>
                        <a:cubicBezTo>
                          <a:pt x="72" y="50"/>
                          <a:pt x="72" y="51"/>
                          <a:pt x="72" y="52"/>
                        </a:cubicBezTo>
                        <a:cubicBezTo>
                          <a:pt x="72" y="54"/>
                          <a:pt x="72" y="58"/>
                          <a:pt x="68" y="59"/>
                        </a:cubicBezTo>
                        <a:cubicBezTo>
                          <a:pt x="66" y="59"/>
                          <a:pt x="65" y="60"/>
                          <a:pt x="65" y="63"/>
                        </a:cubicBezTo>
                        <a:cubicBezTo>
                          <a:pt x="65" y="68"/>
                          <a:pt x="61" y="69"/>
                          <a:pt x="59" y="69"/>
                        </a:cubicBezTo>
                        <a:cubicBezTo>
                          <a:pt x="59" y="70"/>
                          <a:pt x="58" y="70"/>
                          <a:pt x="58" y="70"/>
                        </a:cubicBezTo>
                        <a:cubicBezTo>
                          <a:pt x="58" y="70"/>
                          <a:pt x="57" y="72"/>
                          <a:pt x="57" y="73"/>
                        </a:cubicBezTo>
                        <a:cubicBezTo>
                          <a:pt x="55" y="79"/>
                          <a:pt x="54" y="81"/>
                          <a:pt x="53" y="82"/>
                        </a:cubicBezTo>
                        <a:cubicBezTo>
                          <a:pt x="52" y="83"/>
                          <a:pt x="51" y="83"/>
                          <a:pt x="49" y="84"/>
                        </a:cubicBezTo>
                        <a:cubicBezTo>
                          <a:pt x="47" y="84"/>
                          <a:pt x="44" y="85"/>
                          <a:pt x="44" y="87"/>
                        </a:cubicBezTo>
                        <a:cubicBezTo>
                          <a:pt x="44" y="91"/>
                          <a:pt x="40" y="97"/>
                          <a:pt x="36" y="97"/>
                        </a:cubicBezTo>
                        <a:cubicBezTo>
                          <a:pt x="36" y="97"/>
                          <a:pt x="36" y="97"/>
                          <a:pt x="36" y="97"/>
                        </a:cubicBezTo>
                        <a:cubicBezTo>
                          <a:pt x="36" y="97"/>
                          <a:pt x="36" y="97"/>
                          <a:pt x="36" y="97"/>
                        </a:cubicBezTo>
                        <a:cubicBezTo>
                          <a:pt x="35" y="97"/>
                          <a:pt x="35" y="97"/>
                          <a:pt x="34" y="96"/>
                        </a:cubicBezTo>
                        <a:cubicBezTo>
                          <a:pt x="33" y="96"/>
                          <a:pt x="32" y="96"/>
                          <a:pt x="31" y="96"/>
                        </a:cubicBezTo>
                        <a:cubicBezTo>
                          <a:pt x="30" y="96"/>
                          <a:pt x="30" y="96"/>
                          <a:pt x="30" y="96"/>
                        </a:cubicBezTo>
                        <a:cubicBezTo>
                          <a:pt x="30" y="97"/>
                          <a:pt x="29" y="98"/>
                          <a:pt x="27" y="98"/>
                        </a:cubicBezTo>
                        <a:cubicBezTo>
                          <a:pt x="26" y="98"/>
                          <a:pt x="24" y="98"/>
                          <a:pt x="23" y="97"/>
                        </a:cubicBezTo>
                        <a:cubicBezTo>
                          <a:pt x="22" y="97"/>
                          <a:pt x="22" y="96"/>
                          <a:pt x="21" y="96"/>
                        </a:cubicBezTo>
                        <a:cubicBezTo>
                          <a:pt x="21" y="96"/>
                          <a:pt x="21" y="97"/>
                          <a:pt x="20" y="97"/>
                        </a:cubicBezTo>
                        <a:cubicBezTo>
                          <a:pt x="16" y="101"/>
                          <a:pt x="14" y="104"/>
                          <a:pt x="14" y="105"/>
                        </a:cubicBezTo>
                        <a:cubicBezTo>
                          <a:pt x="14" y="106"/>
                          <a:pt x="15" y="106"/>
                          <a:pt x="16" y="107"/>
                        </a:cubicBezTo>
                        <a:cubicBezTo>
                          <a:pt x="18" y="108"/>
                          <a:pt x="21" y="110"/>
                          <a:pt x="21" y="113"/>
                        </a:cubicBezTo>
                        <a:cubicBezTo>
                          <a:pt x="20" y="117"/>
                          <a:pt x="23" y="121"/>
                          <a:pt x="25" y="123"/>
                        </a:cubicBezTo>
                        <a:cubicBezTo>
                          <a:pt x="27" y="125"/>
                          <a:pt x="32" y="132"/>
                          <a:pt x="29" y="136"/>
                        </a:cubicBezTo>
                        <a:cubicBezTo>
                          <a:pt x="27" y="139"/>
                          <a:pt x="24" y="140"/>
                          <a:pt x="19" y="139"/>
                        </a:cubicBezTo>
                        <a:cubicBezTo>
                          <a:pt x="18" y="139"/>
                          <a:pt x="17" y="139"/>
                          <a:pt x="16" y="139"/>
                        </a:cubicBezTo>
                        <a:cubicBezTo>
                          <a:pt x="15" y="140"/>
                          <a:pt x="12" y="140"/>
                          <a:pt x="8" y="140"/>
                        </a:cubicBezTo>
                        <a:cubicBezTo>
                          <a:pt x="8" y="139"/>
                          <a:pt x="7" y="139"/>
                          <a:pt x="7" y="139"/>
                        </a:cubicBezTo>
                        <a:cubicBezTo>
                          <a:pt x="4" y="139"/>
                          <a:pt x="3" y="141"/>
                          <a:pt x="2" y="143"/>
                        </a:cubicBezTo>
                        <a:cubicBezTo>
                          <a:pt x="1" y="144"/>
                          <a:pt x="1" y="144"/>
                          <a:pt x="1" y="145"/>
                        </a:cubicBezTo>
                        <a:cubicBezTo>
                          <a:pt x="0" y="145"/>
                          <a:pt x="0" y="145"/>
                          <a:pt x="0" y="145"/>
                        </a:cubicBezTo>
                        <a:cubicBezTo>
                          <a:pt x="1" y="146"/>
                          <a:pt x="2" y="147"/>
                          <a:pt x="2" y="148"/>
                        </a:cubicBezTo>
                        <a:cubicBezTo>
                          <a:pt x="4" y="150"/>
                          <a:pt x="6" y="152"/>
                          <a:pt x="9" y="153"/>
                        </a:cubicBezTo>
                        <a:cubicBezTo>
                          <a:pt x="11" y="154"/>
                          <a:pt x="14" y="153"/>
                          <a:pt x="16" y="153"/>
                        </a:cubicBezTo>
                        <a:cubicBezTo>
                          <a:pt x="17" y="152"/>
                          <a:pt x="18" y="152"/>
                          <a:pt x="19" y="152"/>
                        </a:cubicBezTo>
                        <a:cubicBezTo>
                          <a:pt x="21" y="152"/>
                          <a:pt x="22" y="153"/>
                          <a:pt x="22" y="156"/>
                        </a:cubicBezTo>
                        <a:cubicBezTo>
                          <a:pt x="22" y="161"/>
                          <a:pt x="15" y="161"/>
                          <a:pt x="9" y="162"/>
                        </a:cubicBezTo>
                        <a:cubicBezTo>
                          <a:pt x="9" y="162"/>
                          <a:pt x="8" y="162"/>
                          <a:pt x="7" y="162"/>
                        </a:cubicBezTo>
                        <a:cubicBezTo>
                          <a:pt x="11" y="167"/>
                          <a:pt x="23" y="180"/>
                          <a:pt x="28" y="179"/>
                        </a:cubicBezTo>
                        <a:cubicBezTo>
                          <a:pt x="34" y="178"/>
                          <a:pt x="38" y="172"/>
                          <a:pt x="39" y="170"/>
                        </a:cubicBezTo>
                        <a:cubicBezTo>
                          <a:pt x="38" y="169"/>
                          <a:pt x="37" y="168"/>
                          <a:pt x="38" y="166"/>
                        </a:cubicBezTo>
                        <a:cubicBezTo>
                          <a:pt x="38" y="164"/>
                          <a:pt x="41" y="161"/>
                          <a:pt x="43" y="161"/>
                        </a:cubicBezTo>
                        <a:cubicBezTo>
                          <a:pt x="44" y="161"/>
                          <a:pt x="44" y="161"/>
                          <a:pt x="45" y="161"/>
                        </a:cubicBezTo>
                        <a:cubicBezTo>
                          <a:pt x="47" y="162"/>
                          <a:pt x="47" y="165"/>
                          <a:pt x="47" y="168"/>
                        </a:cubicBezTo>
                        <a:cubicBezTo>
                          <a:pt x="47" y="170"/>
                          <a:pt x="47" y="173"/>
                          <a:pt x="48" y="173"/>
                        </a:cubicBezTo>
                        <a:cubicBezTo>
                          <a:pt x="52" y="176"/>
                          <a:pt x="50" y="181"/>
                          <a:pt x="49" y="186"/>
                        </a:cubicBezTo>
                        <a:cubicBezTo>
                          <a:pt x="48" y="188"/>
                          <a:pt x="49" y="193"/>
                          <a:pt x="50" y="198"/>
                        </a:cubicBezTo>
                        <a:cubicBezTo>
                          <a:pt x="50" y="200"/>
                          <a:pt x="51" y="202"/>
                          <a:pt x="51" y="204"/>
                        </a:cubicBezTo>
                        <a:cubicBezTo>
                          <a:pt x="51" y="206"/>
                          <a:pt x="52" y="209"/>
                          <a:pt x="53" y="212"/>
                        </a:cubicBezTo>
                        <a:cubicBezTo>
                          <a:pt x="54" y="216"/>
                          <a:pt x="55" y="220"/>
                          <a:pt x="56" y="224"/>
                        </a:cubicBezTo>
                        <a:cubicBezTo>
                          <a:pt x="57" y="232"/>
                          <a:pt x="62" y="245"/>
                          <a:pt x="66" y="254"/>
                        </a:cubicBezTo>
                        <a:cubicBezTo>
                          <a:pt x="69" y="258"/>
                          <a:pt x="71" y="265"/>
                          <a:pt x="73" y="270"/>
                        </a:cubicBezTo>
                        <a:cubicBezTo>
                          <a:pt x="74" y="276"/>
                          <a:pt x="76" y="281"/>
                          <a:pt x="77" y="283"/>
                        </a:cubicBezTo>
                        <a:cubicBezTo>
                          <a:pt x="80" y="286"/>
                          <a:pt x="88" y="299"/>
                          <a:pt x="88" y="307"/>
                        </a:cubicBezTo>
                        <a:cubicBezTo>
                          <a:pt x="88" y="314"/>
                          <a:pt x="96" y="324"/>
                          <a:pt x="98" y="326"/>
                        </a:cubicBezTo>
                        <a:cubicBezTo>
                          <a:pt x="99" y="326"/>
                          <a:pt x="99" y="326"/>
                          <a:pt x="99" y="326"/>
                        </a:cubicBezTo>
                        <a:cubicBezTo>
                          <a:pt x="101" y="326"/>
                          <a:pt x="105" y="323"/>
                          <a:pt x="106" y="320"/>
                        </a:cubicBezTo>
                        <a:cubicBezTo>
                          <a:pt x="107" y="317"/>
                          <a:pt x="110" y="315"/>
                          <a:pt x="112" y="313"/>
                        </a:cubicBezTo>
                        <a:cubicBezTo>
                          <a:pt x="114" y="312"/>
                          <a:pt x="116" y="311"/>
                          <a:pt x="116" y="310"/>
                        </a:cubicBezTo>
                        <a:cubicBezTo>
                          <a:pt x="117" y="307"/>
                          <a:pt x="117" y="301"/>
                          <a:pt x="122" y="300"/>
                        </a:cubicBezTo>
                        <a:cubicBezTo>
                          <a:pt x="123" y="300"/>
                          <a:pt x="124" y="299"/>
                          <a:pt x="124" y="294"/>
                        </a:cubicBezTo>
                        <a:cubicBezTo>
                          <a:pt x="124" y="290"/>
                          <a:pt x="124" y="283"/>
                          <a:pt x="127" y="279"/>
                        </a:cubicBezTo>
                        <a:cubicBezTo>
                          <a:pt x="130" y="275"/>
                          <a:pt x="130" y="266"/>
                          <a:pt x="129" y="262"/>
                        </a:cubicBezTo>
                        <a:cubicBezTo>
                          <a:pt x="127" y="258"/>
                          <a:pt x="128" y="251"/>
                          <a:pt x="130" y="247"/>
                        </a:cubicBezTo>
                        <a:cubicBezTo>
                          <a:pt x="130" y="245"/>
                          <a:pt x="130" y="244"/>
                          <a:pt x="131" y="243"/>
                        </a:cubicBezTo>
                        <a:cubicBezTo>
                          <a:pt x="131" y="240"/>
                          <a:pt x="132" y="236"/>
                          <a:pt x="135" y="236"/>
                        </a:cubicBezTo>
                        <a:cubicBezTo>
                          <a:pt x="138" y="236"/>
                          <a:pt x="142" y="233"/>
                          <a:pt x="145" y="229"/>
                        </a:cubicBezTo>
                        <a:cubicBezTo>
                          <a:pt x="148" y="226"/>
                          <a:pt x="153" y="222"/>
                          <a:pt x="158" y="219"/>
                        </a:cubicBezTo>
                        <a:cubicBezTo>
                          <a:pt x="160" y="217"/>
                          <a:pt x="162" y="216"/>
                          <a:pt x="163" y="215"/>
                        </a:cubicBezTo>
                        <a:cubicBezTo>
                          <a:pt x="167" y="212"/>
                          <a:pt x="177" y="202"/>
                          <a:pt x="180" y="197"/>
                        </a:cubicBezTo>
                        <a:cubicBezTo>
                          <a:pt x="183" y="194"/>
                          <a:pt x="187" y="192"/>
                          <a:pt x="191" y="190"/>
                        </a:cubicBezTo>
                        <a:cubicBezTo>
                          <a:pt x="193" y="188"/>
                          <a:pt x="196" y="187"/>
                          <a:pt x="198" y="185"/>
                        </a:cubicBezTo>
                        <a:cubicBezTo>
                          <a:pt x="200" y="183"/>
                          <a:pt x="200" y="181"/>
                          <a:pt x="200" y="179"/>
                        </a:cubicBezTo>
                        <a:cubicBezTo>
                          <a:pt x="200" y="177"/>
                          <a:pt x="201" y="176"/>
                          <a:pt x="201" y="175"/>
                        </a:cubicBezTo>
                        <a:cubicBezTo>
                          <a:pt x="202" y="167"/>
                          <a:pt x="223" y="166"/>
                          <a:pt x="223" y="166"/>
                        </a:cubicBezTo>
                        <a:cubicBezTo>
                          <a:pt x="223" y="166"/>
                          <a:pt x="223" y="166"/>
                          <a:pt x="224" y="166"/>
                        </a:cubicBezTo>
                        <a:cubicBezTo>
                          <a:pt x="224" y="166"/>
                          <a:pt x="224" y="166"/>
                          <a:pt x="224" y="165"/>
                        </a:cubicBezTo>
                        <a:cubicBezTo>
                          <a:pt x="224" y="165"/>
                          <a:pt x="224" y="165"/>
                          <a:pt x="224" y="164"/>
                        </a:cubicBezTo>
                        <a:cubicBezTo>
                          <a:pt x="223" y="164"/>
                          <a:pt x="223" y="163"/>
                          <a:pt x="223" y="163"/>
                        </a:cubicBezTo>
                        <a:cubicBezTo>
                          <a:pt x="223" y="162"/>
                          <a:pt x="223" y="162"/>
                          <a:pt x="223" y="161"/>
                        </a:cubicBezTo>
                        <a:cubicBezTo>
                          <a:pt x="223" y="161"/>
                          <a:pt x="223" y="160"/>
                          <a:pt x="223" y="160"/>
                        </a:cubicBezTo>
                        <a:cubicBezTo>
                          <a:pt x="223" y="160"/>
                          <a:pt x="223" y="159"/>
                          <a:pt x="223" y="159"/>
                        </a:cubicBezTo>
                        <a:cubicBezTo>
                          <a:pt x="223" y="158"/>
                          <a:pt x="223" y="158"/>
                          <a:pt x="222" y="157"/>
                        </a:cubicBezTo>
                        <a:cubicBezTo>
                          <a:pt x="222" y="157"/>
                          <a:pt x="222" y="156"/>
                          <a:pt x="222" y="156"/>
                        </a:cubicBezTo>
                        <a:cubicBezTo>
                          <a:pt x="222" y="156"/>
                          <a:pt x="222" y="155"/>
                          <a:pt x="222" y="155"/>
                        </a:cubicBezTo>
                        <a:cubicBezTo>
                          <a:pt x="222" y="154"/>
                          <a:pt x="222" y="154"/>
                          <a:pt x="222" y="154"/>
                        </a:cubicBezTo>
                        <a:cubicBezTo>
                          <a:pt x="222" y="153"/>
                          <a:pt x="221" y="153"/>
                          <a:pt x="221" y="152"/>
                        </a:cubicBezTo>
                        <a:cubicBezTo>
                          <a:pt x="221" y="152"/>
                          <a:pt x="221" y="152"/>
                          <a:pt x="221" y="151"/>
                        </a:cubicBezTo>
                        <a:cubicBezTo>
                          <a:pt x="221" y="151"/>
                          <a:pt x="221" y="150"/>
                          <a:pt x="221" y="150"/>
                        </a:cubicBezTo>
                        <a:cubicBezTo>
                          <a:pt x="221" y="150"/>
                          <a:pt x="221" y="150"/>
                          <a:pt x="220" y="150"/>
                        </a:cubicBezTo>
                        <a:cubicBezTo>
                          <a:pt x="220" y="149"/>
                          <a:pt x="220" y="148"/>
                          <a:pt x="220" y="148"/>
                        </a:cubicBezTo>
                        <a:cubicBezTo>
                          <a:pt x="218" y="143"/>
                          <a:pt x="216" y="134"/>
                          <a:pt x="217" y="130"/>
                        </a:cubicBezTo>
                        <a:cubicBezTo>
                          <a:pt x="218" y="127"/>
                          <a:pt x="220" y="127"/>
                          <a:pt x="221" y="126"/>
                        </a:cubicBezTo>
                        <a:cubicBezTo>
                          <a:pt x="223" y="126"/>
                          <a:pt x="223" y="126"/>
                          <a:pt x="223" y="125"/>
                        </a:cubicBezTo>
                        <a:cubicBezTo>
                          <a:pt x="223" y="125"/>
                          <a:pt x="221" y="124"/>
                          <a:pt x="220" y="124"/>
                        </a:cubicBezTo>
                        <a:cubicBezTo>
                          <a:pt x="218" y="123"/>
                          <a:pt x="216" y="121"/>
                          <a:pt x="215" y="119"/>
                        </a:cubicBezTo>
                        <a:cubicBezTo>
                          <a:pt x="215" y="118"/>
                          <a:pt x="215" y="116"/>
                          <a:pt x="216" y="115"/>
                        </a:cubicBezTo>
                        <a:cubicBezTo>
                          <a:pt x="217" y="113"/>
                          <a:pt x="219" y="112"/>
                          <a:pt x="221" y="112"/>
                        </a:cubicBezTo>
                        <a:cubicBezTo>
                          <a:pt x="222" y="112"/>
                          <a:pt x="223" y="112"/>
                          <a:pt x="224" y="113"/>
                        </a:cubicBezTo>
                        <a:cubicBezTo>
                          <a:pt x="225" y="114"/>
                          <a:pt x="226" y="114"/>
                          <a:pt x="227" y="114"/>
                        </a:cubicBezTo>
                        <a:cubicBezTo>
                          <a:pt x="233" y="114"/>
                          <a:pt x="237" y="117"/>
                          <a:pt x="237" y="122"/>
                        </a:cubicBezTo>
                        <a:cubicBezTo>
                          <a:pt x="237" y="123"/>
                          <a:pt x="239" y="125"/>
                          <a:pt x="240" y="126"/>
                        </a:cubicBezTo>
                        <a:cubicBezTo>
                          <a:pt x="242" y="125"/>
                          <a:pt x="249" y="125"/>
                          <a:pt x="253" y="125"/>
                        </a:cubicBezTo>
                        <a:cubicBezTo>
                          <a:pt x="257" y="125"/>
                          <a:pt x="263" y="125"/>
                          <a:pt x="263" y="130"/>
                        </a:cubicBezTo>
                        <a:cubicBezTo>
                          <a:pt x="263" y="133"/>
                          <a:pt x="258" y="143"/>
                          <a:pt x="252" y="143"/>
                        </a:cubicBezTo>
                        <a:cubicBezTo>
                          <a:pt x="252" y="143"/>
                          <a:pt x="251" y="144"/>
                          <a:pt x="251" y="146"/>
                        </a:cubicBezTo>
                        <a:cubicBezTo>
                          <a:pt x="251" y="149"/>
                          <a:pt x="251" y="151"/>
                          <a:pt x="252" y="151"/>
                        </a:cubicBezTo>
                        <a:cubicBezTo>
                          <a:pt x="252" y="151"/>
                          <a:pt x="254" y="149"/>
                          <a:pt x="255" y="148"/>
                        </a:cubicBezTo>
                        <a:cubicBezTo>
                          <a:pt x="255" y="147"/>
                          <a:pt x="255" y="147"/>
                          <a:pt x="255" y="147"/>
                        </a:cubicBezTo>
                        <a:cubicBezTo>
                          <a:pt x="256" y="145"/>
                          <a:pt x="258" y="142"/>
                          <a:pt x="260" y="142"/>
                        </a:cubicBezTo>
                        <a:cubicBezTo>
                          <a:pt x="262" y="142"/>
                          <a:pt x="263" y="146"/>
                          <a:pt x="265" y="157"/>
                        </a:cubicBezTo>
                        <a:cubicBezTo>
                          <a:pt x="265" y="158"/>
                          <a:pt x="265" y="160"/>
                          <a:pt x="265" y="162"/>
                        </a:cubicBezTo>
                        <a:cubicBezTo>
                          <a:pt x="265" y="162"/>
                          <a:pt x="265" y="162"/>
                          <a:pt x="265" y="162"/>
                        </a:cubicBezTo>
                        <a:cubicBezTo>
                          <a:pt x="265" y="162"/>
                          <a:pt x="265" y="162"/>
                          <a:pt x="265" y="1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49" name="Freeform 1121"/>
                  <p:cNvSpPr>
                    <a:spLocks/>
                  </p:cNvSpPr>
                  <p:nvPr/>
                </p:nvSpPr>
                <p:spPr bwMode="auto">
                  <a:xfrm>
                    <a:off x="4021" y="1823"/>
                    <a:ext cx="112" cy="46"/>
                  </a:xfrm>
                  <a:custGeom>
                    <a:avLst/>
                    <a:gdLst>
                      <a:gd name="T0" fmla="*/ 117 w 118"/>
                      <a:gd name="T1" fmla="*/ 12 h 48"/>
                      <a:gd name="T2" fmla="*/ 116 w 118"/>
                      <a:gd name="T3" fmla="*/ 12 h 48"/>
                      <a:gd name="T4" fmla="*/ 109 w 118"/>
                      <a:gd name="T5" fmla="*/ 9 h 48"/>
                      <a:gd name="T6" fmla="*/ 105 w 118"/>
                      <a:gd name="T7" fmla="*/ 7 h 48"/>
                      <a:gd name="T8" fmla="*/ 77 w 118"/>
                      <a:gd name="T9" fmla="*/ 4 h 48"/>
                      <a:gd name="T10" fmla="*/ 56 w 118"/>
                      <a:gd name="T11" fmla="*/ 1 h 48"/>
                      <a:gd name="T12" fmla="*/ 53 w 118"/>
                      <a:gd name="T13" fmla="*/ 0 h 48"/>
                      <a:gd name="T14" fmla="*/ 41 w 118"/>
                      <a:gd name="T15" fmla="*/ 9 h 48"/>
                      <a:gd name="T16" fmla="*/ 25 w 118"/>
                      <a:gd name="T17" fmla="*/ 5 h 48"/>
                      <a:gd name="T18" fmla="*/ 13 w 118"/>
                      <a:gd name="T19" fmla="*/ 15 h 48"/>
                      <a:gd name="T20" fmla="*/ 12 w 118"/>
                      <a:gd name="T21" fmla="*/ 16 h 48"/>
                      <a:gd name="T22" fmla="*/ 11 w 118"/>
                      <a:gd name="T23" fmla="*/ 18 h 48"/>
                      <a:gd name="T24" fmla="*/ 14 w 118"/>
                      <a:gd name="T25" fmla="*/ 22 h 48"/>
                      <a:gd name="T26" fmla="*/ 20 w 118"/>
                      <a:gd name="T27" fmla="*/ 22 h 48"/>
                      <a:gd name="T28" fmla="*/ 39 w 118"/>
                      <a:gd name="T29" fmla="*/ 28 h 48"/>
                      <a:gd name="T30" fmla="*/ 38 w 118"/>
                      <a:gd name="T31" fmla="*/ 35 h 48"/>
                      <a:gd name="T32" fmla="*/ 29 w 118"/>
                      <a:gd name="T33" fmla="*/ 39 h 48"/>
                      <a:gd name="T34" fmla="*/ 23 w 118"/>
                      <a:gd name="T35" fmla="*/ 39 h 48"/>
                      <a:gd name="T36" fmla="*/ 22 w 118"/>
                      <a:gd name="T37" fmla="*/ 40 h 48"/>
                      <a:gd name="T38" fmla="*/ 20 w 118"/>
                      <a:gd name="T39" fmla="*/ 40 h 48"/>
                      <a:gd name="T40" fmla="*/ 17 w 118"/>
                      <a:gd name="T41" fmla="*/ 41 h 48"/>
                      <a:gd name="T42" fmla="*/ 10 w 118"/>
                      <a:gd name="T43" fmla="*/ 41 h 48"/>
                      <a:gd name="T44" fmla="*/ 9 w 118"/>
                      <a:gd name="T45" fmla="*/ 41 h 48"/>
                      <a:gd name="T46" fmla="*/ 5 w 118"/>
                      <a:gd name="T47" fmla="*/ 42 h 48"/>
                      <a:gd name="T48" fmla="*/ 5 w 118"/>
                      <a:gd name="T49" fmla="*/ 41 h 48"/>
                      <a:gd name="T50" fmla="*/ 5 w 118"/>
                      <a:gd name="T51" fmla="*/ 41 h 48"/>
                      <a:gd name="T52" fmla="*/ 3 w 118"/>
                      <a:gd name="T53" fmla="*/ 45 h 48"/>
                      <a:gd name="T54" fmla="*/ 14 w 118"/>
                      <a:gd name="T55" fmla="*/ 46 h 48"/>
                      <a:gd name="T56" fmla="*/ 18 w 118"/>
                      <a:gd name="T57" fmla="*/ 46 h 48"/>
                      <a:gd name="T58" fmla="*/ 28 w 118"/>
                      <a:gd name="T59" fmla="*/ 48 h 48"/>
                      <a:gd name="T60" fmla="*/ 31 w 118"/>
                      <a:gd name="T61" fmla="*/ 47 h 48"/>
                      <a:gd name="T62" fmla="*/ 34 w 118"/>
                      <a:gd name="T63" fmla="*/ 48 h 48"/>
                      <a:gd name="T64" fmla="*/ 37 w 118"/>
                      <a:gd name="T65" fmla="*/ 48 h 48"/>
                      <a:gd name="T66" fmla="*/ 39 w 118"/>
                      <a:gd name="T67" fmla="*/ 48 h 48"/>
                      <a:gd name="T68" fmla="*/ 40 w 118"/>
                      <a:gd name="T69" fmla="*/ 48 h 48"/>
                      <a:gd name="T70" fmla="*/ 42 w 118"/>
                      <a:gd name="T71" fmla="*/ 47 h 48"/>
                      <a:gd name="T72" fmla="*/ 44 w 118"/>
                      <a:gd name="T73" fmla="*/ 47 h 48"/>
                      <a:gd name="T74" fmla="*/ 46 w 118"/>
                      <a:gd name="T75" fmla="*/ 47 h 48"/>
                      <a:gd name="T76" fmla="*/ 47 w 118"/>
                      <a:gd name="T77" fmla="*/ 47 h 48"/>
                      <a:gd name="T78" fmla="*/ 47 w 118"/>
                      <a:gd name="T79" fmla="*/ 45 h 48"/>
                      <a:gd name="T80" fmla="*/ 47 w 118"/>
                      <a:gd name="T81" fmla="*/ 44 h 48"/>
                      <a:gd name="T82" fmla="*/ 47 w 118"/>
                      <a:gd name="T83" fmla="*/ 43 h 48"/>
                      <a:gd name="T84" fmla="*/ 54 w 118"/>
                      <a:gd name="T85" fmla="*/ 38 h 48"/>
                      <a:gd name="T86" fmla="*/ 61 w 118"/>
                      <a:gd name="T87" fmla="*/ 34 h 48"/>
                      <a:gd name="T88" fmla="*/ 68 w 118"/>
                      <a:gd name="T89" fmla="*/ 32 h 48"/>
                      <a:gd name="T90" fmla="*/ 73 w 118"/>
                      <a:gd name="T91" fmla="*/ 35 h 48"/>
                      <a:gd name="T92" fmla="*/ 76 w 118"/>
                      <a:gd name="T93" fmla="*/ 33 h 48"/>
                      <a:gd name="T94" fmla="*/ 90 w 118"/>
                      <a:gd name="T95" fmla="*/ 27 h 48"/>
                      <a:gd name="T96" fmla="*/ 99 w 118"/>
                      <a:gd name="T97" fmla="*/ 23 h 48"/>
                      <a:gd name="T98" fmla="*/ 108 w 118"/>
                      <a:gd name="T99" fmla="*/ 17 h 48"/>
                      <a:gd name="T100" fmla="*/ 110 w 118"/>
                      <a:gd name="T101" fmla="*/ 16 h 48"/>
                      <a:gd name="T102" fmla="*/ 111 w 118"/>
                      <a:gd name="T103" fmla="*/ 15 h 48"/>
                      <a:gd name="T104" fmla="*/ 113 w 118"/>
                      <a:gd name="T105" fmla="*/ 14 h 48"/>
                      <a:gd name="T106" fmla="*/ 114 w 118"/>
                      <a:gd name="T107" fmla="*/ 14 h 48"/>
                      <a:gd name="T108" fmla="*/ 118 w 118"/>
                      <a:gd name="T109" fmla="*/ 12 h 4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118" h="48">
                        <a:moveTo>
                          <a:pt x="118" y="12"/>
                        </a:moveTo>
                        <a:cubicBezTo>
                          <a:pt x="117" y="12"/>
                          <a:pt x="117" y="12"/>
                          <a:pt x="117" y="12"/>
                        </a:cubicBezTo>
                        <a:cubicBezTo>
                          <a:pt x="117" y="12"/>
                          <a:pt x="117" y="12"/>
                          <a:pt x="117" y="12"/>
                        </a:cubicBezTo>
                        <a:cubicBezTo>
                          <a:pt x="117" y="12"/>
                          <a:pt x="116" y="12"/>
                          <a:pt x="116" y="12"/>
                        </a:cubicBezTo>
                        <a:cubicBezTo>
                          <a:pt x="115" y="12"/>
                          <a:pt x="115" y="12"/>
                          <a:pt x="115" y="12"/>
                        </a:cubicBezTo>
                        <a:cubicBezTo>
                          <a:pt x="113" y="12"/>
                          <a:pt x="111" y="11"/>
                          <a:pt x="109" y="9"/>
                        </a:cubicBezTo>
                        <a:cubicBezTo>
                          <a:pt x="107" y="7"/>
                          <a:pt x="106" y="7"/>
                          <a:pt x="106" y="7"/>
                        </a:cubicBezTo>
                        <a:cubicBezTo>
                          <a:pt x="105" y="7"/>
                          <a:pt x="105" y="7"/>
                          <a:pt x="105" y="7"/>
                        </a:cubicBezTo>
                        <a:cubicBezTo>
                          <a:pt x="103" y="7"/>
                          <a:pt x="101" y="7"/>
                          <a:pt x="100" y="7"/>
                        </a:cubicBezTo>
                        <a:cubicBezTo>
                          <a:pt x="96" y="6"/>
                          <a:pt x="85" y="4"/>
                          <a:pt x="77" y="4"/>
                        </a:cubicBezTo>
                        <a:cubicBezTo>
                          <a:pt x="73" y="4"/>
                          <a:pt x="72" y="5"/>
                          <a:pt x="72" y="5"/>
                        </a:cubicBezTo>
                        <a:cubicBezTo>
                          <a:pt x="68" y="6"/>
                          <a:pt x="60" y="3"/>
                          <a:pt x="56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4" y="0"/>
                          <a:pt x="53" y="0"/>
                        </a:cubicBezTo>
                        <a:cubicBezTo>
                          <a:pt x="50" y="0"/>
                          <a:pt x="47" y="2"/>
                          <a:pt x="46" y="3"/>
                        </a:cubicBezTo>
                        <a:cubicBezTo>
                          <a:pt x="46" y="7"/>
                          <a:pt x="44" y="9"/>
                          <a:pt x="41" y="9"/>
                        </a:cubicBezTo>
                        <a:cubicBezTo>
                          <a:pt x="39" y="9"/>
                          <a:pt x="37" y="8"/>
                          <a:pt x="34" y="7"/>
                        </a:cubicBezTo>
                        <a:cubicBezTo>
                          <a:pt x="31" y="5"/>
                          <a:pt x="28" y="5"/>
                          <a:pt x="25" y="5"/>
                        </a:cubicBezTo>
                        <a:cubicBezTo>
                          <a:pt x="22" y="5"/>
                          <a:pt x="21" y="5"/>
                          <a:pt x="21" y="6"/>
                        </a:cubicBezTo>
                        <a:cubicBezTo>
                          <a:pt x="21" y="10"/>
                          <a:pt x="15" y="14"/>
                          <a:pt x="13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5"/>
                          <a:pt x="13" y="15"/>
                          <a:pt x="12" y="16"/>
                        </a:cubicBezTo>
                        <a:cubicBezTo>
                          <a:pt x="12" y="16"/>
                          <a:pt x="12" y="16"/>
                          <a:pt x="12" y="16"/>
                        </a:cubicBezTo>
                        <a:cubicBezTo>
                          <a:pt x="12" y="16"/>
                          <a:pt x="12" y="17"/>
                          <a:pt x="11" y="18"/>
                        </a:cubicBezTo>
                        <a:cubicBezTo>
                          <a:pt x="12" y="19"/>
                          <a:pt x="13" y="20"/>
                          <a:pt x="14" y="21"/>
                        </a:cubicBezTo>
                        <a:cubicBezTo>
                          <a:pt x="14" y="22"/>
                          <a:pt x="14" y="22"/>
                          <a:pt x="14" y="22"/>
                        </a:cubicBezTo>
                        <a:cubicBezTo>
                          <a:pt x="15" y="22"/>
                          <a:pt x="16" y="23"/>
                          <a:pt x="17" y="23"/>
                        </a:cubicBezTo>
                        <a:cubicBezTo>
                          <a:pt x="19" y="23"/>
                          <a:pt x="20" y="22"/>
                          <a:pt x="20" y="22"/>
                        </a:cubicBezTo>
                        <a:cubicBezTo>
                          <a:pt x="20" y="21"/>
                          <a:pt x="21" y="20"/>
                          <a:pt x="23" y="20"/>
                        </a:cubicBezTo>
                        <a:cubicBezTo>
                          <a:pt x="27" y="20"/>
                          <a:pt x="34" y="25"/>
                          <a:pt x="39" y="28"/>
                        </a:cubicBezTo>
                        <a:cubicBezTo>
                          <a:pt x="40" y="29"/>
                          <a:pt x="41" y="31"/>
                          <a:pt x="41" y="32"/>
                        </a:cubicBezTo>
                        <a:cubicBezTo>
                          <a:pt x="41" y="34"/>
                          <a:pt x="39" y="34"/>
                          <a:pt x="38" y="35"/>
                        </a:cubicBezTo>
                        <a:cubicBezTo>
                          <a:pt x="36" y="35"/>
                          <a:pt x="35" y="35"/>
                          <a:pt x="34" y="36"/>
                        </a:cubicBezTo>
                        <a:cubicBezTo>
                          <a:pt x="34" y="38"/>
                          <a:pt x="32" y="39"/>
                          <a:pt x="29" y="39"/>
                        </a:cubicBezTo>
                        <a:cubicBezTo>
                          <a:pt x="28" y="39"/>
                          <a:pt x="26" y="39"/>
                          <a:pt x="25" y="39"/>
                        </a:cubicBezTo>
                        <a:cubicBezTo>
                          <a:pt x="24" y="39"/>
                          <a:pt x="24" y="39"/>
                          <a:pt x="23" y="39"/>
                        </a:cubicBezTo>
                        <a:cubicBezTo>
                          <a:pt x="23" y="39"/>
                          <a:pt x="22" y="39"/>
                          <a:pt x="22" y="39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1" y="40"/>
                          <a:pt x="21" y="40"/>
                          <a:pt x="20" y="40"/>
                        </a:cubicBezTo>
                        <a:cubicBezTo>
                          <a:pt x="20" y="40"/>
                          <a:pt x="20" y="40"/>
                          <a:pt x="20" y="40"/>
                        </a:cubicBezTo>
                        <a:cubicBezTo>
                          <a:pt x="19" y="40"/>
                          <a:pt x="19" y="40"/>
                          <a:pt x="18" y="41"/>
                        </a:cubicBezTo>
                        <a:cubicBezTo>
                          <a:pt x="18" y="41"/>
                          <a:pt x="18" y="41"/>
                          <a:pt x="17" y="41"/>
                        </a:cubicBezTo>
                        <a:cubicBezTo>
                          <a:pt x="17" y="41"/>
                          <a:pt x="17" y="41"/>
                          <a:pt x="16" y="41"/>
                        </a:cubicBezTo>
                        <a:cubicBezTo>
                          <a:pt x="14" y="41"/>
                          <a:pt x="11" y="41"/>
                          <a:pt x="10" y="41"/>
                        </a:cubicBezTo>
                        <a:cubicBezTo>
                          <a:pt x="10" y="41"/>
                          <a:pt x="10" y="41"/>
                          <a:pt x="10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5" y="42"/>
                          <a:pt x="5" y="42"/>
                          <a:pt x="5" y="42"/>
                        </a:cubicBezTo>
                        <a:cubicBezTo>
                          <a:pt x="5" y="41"/>
                          <a:pt x="5" y="41"/>
                          <a:pt x="5" y="41"/>
                        </a:cubicBezTo>
                        <a:cubicBezTo>
                          <a:pt x="5" y="41"/>
                          <a:pt x="5" y="41"/>
                          <a:pt x="5" y="41"/>
                        </a:cubicBezTo>
                        <a:cubicBezTo>
                          <a:pt x="5" y="41"/>
                          <a:pt x="5" y="41"/>
                          <a:pt x="5" y="41"/>
                        </a:cubicBezTo>
                        <a:cubicBezTo>
                          <a:pt x="5" y="41"/>
                          <a:pt x="5" y="41"/>
                          <a:pt x="5" y="41"/>
                        </a:cubicBezTo>
                        <a:cubicBezTo>
                          <a:pt x="3" y="41"/>
                          <a:pt x="1" y="43"/>
                          <a:pt x="0" y="45"/>
                        </a:cubicBezTo>
                        <a:cubicBezTo>
                          <a:pt x="1" y="45"/>
                          <a:pt x="2" y="45"/>
                          <a:pt x="3" y="45"/>
                        </a:cubicBezTo>
                        <a:cubicBezTo>
                          <a:pt x="5" y="45"/>
                          <a:pt x="6" y="44"/>
                          <a:pt x="8" y="44"/>
                        </a:cubicBezTo>
                        <a:cubicBezTo>
                          <a:pt x="11" y="44"/>
                          <a:pt x="13" y="45"/>
                          <a:pt x="14" y="46"/>
                        </a:cubicBezTo>
                        <a:cubicBezTo>
                          <a:pt x="15" y="46"/>
                          <a:pt x="16" y="46"/>
                          <a:pt x="16" y="46"/>
                        </a:cubicBezTo>
                        <a:cubicBezTo>
                          <a:pt x="17" y="46"/>
                          <a:pt x="18" y="46"/>
                          <a:pt x="18" y="46"/>
                        </a:cubicBezTo>
                        <a:cubicBezTo>
                          <a:pt x="21" y="45"/>
                          <a:pt x="24" y="45"/>
                          <a:pt x="25" y="47"/>
                        </a:cubicBezTo>
                        <a:cubicBezTo>
                          <a:pt x="25" y="47"/>
                          <a:pt x="26" y="48"/>
                          <a:pt x="28" y="48"/>
                        </a:cubicBezTo>
                        <a:cubicBezTo>
                          <a:pt x="28" y="48"/>
                          <a:pt x="29" y="48"/>
                          <a:pt x="30" y="48"/>
                        </a:cubicBezTo>
                        <a:cubicBezTo>
                          <a:pt x="30" y="47"/>
                          <a:pt x="30" y="47"/>
                          <a:pt x="31" y="47"/>
                        </a:cubicBezTo>
                        <a:cubicBezTo>
                          <a:pt x="32" y="47"/>
                          <a:pt x="33" y="48"/>
                          <a:pt x="34" y="48"/>
                        </a:cubicBezTo>
                        <a:cubicBezTo>
                          <a:pt x="34" y="48"/>
                          <a:pt x="34" y="48"/>
                          <a:pt x="34" y="48"/>
                        </a:cubicBezTo>
                        <a:cubicBezTo>
                          <a:pt x="35" y="48"/>
                          <a:pt x="35" y="48"/>
                          <a:pt x="35" y="48"/>
                        </a:cubicBezTo>
                        <a:cubicBezTo>
                          <a:pt x="36" y="48"/>
                          <a:pt x="36" y="48"/>
                          <a:pt x="37" y="48"/>
                        </a:cubicBezTo>
                        <a:cubicBezTo>
                          <a:pt x="37" y="48"/>
                          <a:pt x="37" y="48"/>
                          <a:pt x="37" y="48"/>
                        </a:cubicBezTo>
                        <a:cubicBezTo>
                          <a:pt x="38" y="48"/>
                          <a:pt x="38" y="48"/>
                          <a:pt x="39" y="48"/>
                        </a:cubicBezTo>
                        <a:cubicBezTo>
                          <a:pt x="39" y="48"/>
                          <a:pt x="39" y="48"/>
                          <a:pt x="39" y="48"/>
                        </a:cubicBezTo>
                        <a:cubicBezTo>
                          <a:pt x="40" y="48"/>
                          <a:pt x="40" y="48"/>
                          <a:pt x="40" y="48"/>
                        </a:cubicBezTo>
                        <a:cubicBezTo>
                          <a:pt x="41" y="48"/>
                          <a:pt x="41" y="48"/>
                          <a:pt x="41" y="48"/>
                        </a:cubicBezTo>
                        <a:cubicBezTo>
                          <a:pt x="42" y="47"/>
                          <a:pt x="42" y="47"/>
                          <a:pt x="42" y="47"/>
                        </a:cubicBezTo>
                        <a:cubicBezTo>
                          <a:pt x="43" y="47"/>
                          <a:pt x="43" y="47"/>
                          <a:pt x="43" y="47"/>
                        </a:cubicBezTo>
                        <a:cubicBezTo>
                          <a:pt x="44" y="47"/>
                          <a:pt x="44" y="47"/>
                          <a:pt x="44" y="47"/>
                        </a:cubicBezTo>
                        <a:cubicBezTo>
                          <a:pt x="45" y="47"/>
                          <a:pt x="45" y="47"/>
                          <a:pt x="45" y="47"/>
                        </a:cubicBezTo>
                        <a:cubicBezTo>
                          <a:pt x="45" y="47"/>
                          <a:pt x="45" y="47"/>
                          <a:pt x="46" y="47"/>
                        </a:cubicBezTo>
                        <a:cubicBezTo>
                          <a:pt x="46" y="47"/>
                          <a:pt x="46" y="47"/>
                          <a:pt x="46" y="47"/>
                        </a:cubicBezTo>
                        <a:cubicBezTo>
                          <a:pt x="46" y="47"/>
                          <a:pt x="47" y="47"/>
                          <a:pt x="47" y="47"/>
                        </a:cubicBezTo>
                        <a:cubicBezTo>
                          <a:pt x="47" y="46"/>
                          <a:pt x="47" y="46"/>
                          <a:pt x="47" y="46"/>
                        </a:cubicBezTo>
                        <a:cubicBezTo>
                          <a:pt x="47" y="46"/>
                          <a:pt x="47" y="46"/>
                          <a:pt x="47" y="45"/>
                        </a:cubicBezTo>
                        <a:cubicBezTo>
                          <a:pt x="47" y="45"/>
                          <a:pt x="47" y="45"/>
                          <a:pt x="47" y="45"/>
                        </a:cubicBezTo>
                        <a:cubicBezTo>
                          <a:pt x="47" y="45"/>
                          <a:pt x="47" y="45"/>
                          <a:pt x="47" y="44"/>
                        </a:cubicBezTo>
                        <a:cubicBezTo>
                          <a:pt x="47" y="44"/>
                          <a:pt x="47" y="44"/>
                          <a:pt x="47" y="44"/>
                        </a:cubicBezTo>
                        <a:cubicBezTo>
                          <a:pt x="47" y="44"/>
                          <a:pt x="47" y="43"/>
                          <a:pt x="47" y="43"/>
                        </a:cubicBezTo>
                        <a:cubicBezTo>
                          <a:pt x="47" y="39"/>
                          <a:pt x="51" y="39"/>
                          <a:pt x="52" y="39"/>
                        </a:cubicBezTo>
                        <a:cubicBezTo>
                          <a:pt x="53" y="38"/>
                          <a:pt x="53" y="38"/>
                          <a:pt x="54" y="38"/>
                        </a:cubicBezTo>
                        <a:cubicBezTo>
                          <a:pt x="55" y="38"/>
                          <a:pt x="55" y="37"/>
                          <a:pt x="56" y="37"/>
                        </a:cubicBezTo>
                        <a:cubicBezTo>
                          <a:pt x="57" y="35"/>
                          <a:pt x="59" y="34"/>
                          <a:pt x="61" y="34"/>
                        </a:cubicBezTo>
                        <a:cubicBezTo>
                          <a:pt x="61" y="34"/>
                          <a:pt x="62" y="34"/>
                          <a:pt x="63" y="33"/>
                        </a:cubicBezTo>
                        <a:cubicBezTo>
                          <a:pt x="64" y="32"/>
                          <a:pt x="66" y="31"/>
                          <a:pt x="68" y="32"/>
                        </a:cubicBezTo>
                        <a:cubicBezTo>
                          <a:pt x="69" y="32"/>
                          <a:pt x="70" y="33"/>
                          <a:pt x="71" y="34"/>
                        </a:cubicBezTo>
                        <a:cubicBezTo>
                          <a:pt x="71" y="34"/>
                          <a:pt x="72" y="35"/>
                          <a:pt x="73" y="35"/>
                        </a:cubicBezTo>
                        <a:cubicBezTo>
                          <a:pt x="73" y="35"/>
                          <a:pt x="73" y="35"/>
                          <a:pt x="73" y="35"/>
                        </a:cubicBezTo>
                        <a:cubicBezTo>
                          <a:pt x="74" y="34"/>
                          <a:pt x="75" y="33"/>
                          <a:pt x="76" y="33"/>
                        </a:cubicBezTo>
                        <a:cubicBezTo>
                          <a:pt x="77" y="33"/>
                          <a:pt x="78" y="33"/>
                          <a:pt x="80" y="30"/>
                        </a:cubicBezTo>
                        <a:cubicBezTo>
                          <a:pt x="83" y="27"/>
                          <a:pt x="86" y="26"/>
                          <a:pt x="90" y="27"/>
                        </a:cubicBezTo>
                        <a:cubicBezTo>
                          <a:pt x="92" y="27"/>
                          <a:pt x="92" y="27"/>
                          <a:pt x="92" y="27"/>
                        </a:cubicBezTo>
                        <a:cubicBezTo>
                          <a:pt x="96" y="27"/>
                          <a:pt x="97" y="25"/>
                          <a:pt x="99" y="23"/>
                        </a:cubicBezTo>
                        <a:cubicBezTo>
                          <a:pt x="100" y="20"/>
                          <a:pt x="102" y="19"/>
                          <a:pt x="105" y="19"/>
                        </a:cubicBezTo>
                        <a:cubicBezTo>
                          <a:pt x="106" y="18"/>
                          <a:pt x="107" y="18"/>
                          <a:pt x="108" y="17"/>
                        </a:cubicBezTo>
                        <a:cubicBezTo>
                          <a:pt x="108" y="17"/>
                          <a:pt x="109" y="17"/>
                          <a:pt x="109" y="16"/>
                        </a:cubicBezTo>
                        <a:cubicBezTo>
                          <a:pt x="109" y="16"/>
                          <a:pt x="110" y="16"/>
                          <a:pt x="110" y="16"/>
                        </a:cubicBezTo>
                        <a:cubicBezTo>
                          <a:pt x="110" y="16"/>
                          <a:pt x="110" y="16"/>
                          <a:pt x="110" y="16"/>
                        </a:cubicBezTo>
                        <a:cubicBezTo>
                          <a:pt x="111" y="15"/>
                          <a:pt x="111" y="15"/>
                          <a:pt x="111" y="15"/>
                        </a:cubicBezTo>
                        <a:cubicBezTo>
                          <a:pt x="111" y="15"/>
                          <a:pt x="112" y="15"/>
                          <a:pt x="112" y="15"/>
                        </a:cubicBezTo>
                        <a:cubicBezTo>
                          <a:pt x="112" y="15"/>
                          <a:pt x="112" y="14"/>
                          <a:pt x="113" y="14"/>
                        </a:cubicBezTo>
                        <a:cubicBezTo>
                          <a:pt x="113" y="14"/>
                          <a:pt x="113" y="14"/>
                          <a:pt x="113" y="14"/>
                        </a:cubicBezTo>
                        <a:cubicBezTo>
                          <a:pt x="113" y="14"/>
                          <a:pt x="114" y="14"/>
                          <a:pt x="114" y="14"/>
                        </a:cubicBezTo>
                        <a:cubicBezTo>
                          <a:pt x="114" y="14"/>
                          <a:pt x="114" y="14"/>
                          <a:pt x="114" y="14"/>
                        </a:cubicBezTo>
                        <a:cubicBezTo>
                          <a:pt x="116" y="13"/>
                          <a:pt x="117" y="12"/>
                          <a:pt x="118" y="12"/>
                        </a:cubicBezTo>
                        <a:cubicBezTo>
                          <a:pt x="118" y="12"/>
                          <a:pt x="118" y="12"/>
                          <a:pt x="118" y="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0" name="Freeform 1122"/>
                  <p:cNvSpPr>
                    <a:spLocks/>
                  </p:cNvSpPr>
                  <p:nvPr/>
                </p:nvSpPr>
                <p:spPr bwMode="auto">
                  <a:xfrm>
                    <a:off x="4113" y="1917"/>
                    <a:ext cx="21" cy="19"/>
                  </a:xfrm>
                  <a:custGeom>
                    <a:avLst/>
                    <a:gdLst>
                      <a:gd name="T0" fmla="*/ 1 w 22"/>
                      <a:gd name="T1" fmla="*/ 6 h 20"/>
                      <a:gd name="T2" fmla="*/ 1 w 22"/>
                      <a:gd name="T3" fmla="*/ 6 h 20"/>
                      <a:gd name="T4" fmla="*/ 1 w 22"/>
                      <a:gd name="T5" fmla="*/ 8 h 20"/>
                      <a:gd name="T6" fmla="*/ 1 w 22"/>
                      <a:gd name="T7" fmla="*/ 8 h 20"/>
                      <a:gd name="T8" fmla="*/ 5 w 22"/>
                      <a:gd name="T9" fmla="*/ 13 h 20"/>
                      <a:gd name="T10" fmla="*/ 7 w 22"/>
                      <a:gd name="T11" fmla="*/ 14 h 20"/>
                      <a:gd name="T12" fmla="*/ 8 w 22"/>
                      <a:gd name="T13" fmla="*/ 15 h 20"/>
                      <a:gd name="T14" fmla="*/ 9 w 22"/>
                      <a:gd name="T15" fmla="*/ 15 h 20"/>
                      <a:gd name="T16" fmla="*/ 9 w 22"/>
                      <a:gd name="T17" fmla="*/ 17 h 20"/>
                      <a:gd name="T18" fmla="*/ 9 w 22"/>
                      <a:gd name="T19" fmla="*/ 17 h 20"/>
                      <a:gd name="T20" fmla="*/ 10 w 22"/>
                      <a:gd name="T21" fmla="*/ 18 h 20"/>
                      <a:gd name="T22" fmla="*/ 10 w 22"/>
                      <a:gd name="T23" fmla="*/ 19 h 20"/>
                      <a:gd name="T24" fmla="*/ 10 w 22"/>
                      <a:gd name="T25" fmla="*/ 20 h 20"/>
                      <a:gd name="T26" fmla="*/ 10 w 22"/>
                      <a:gd name="T27" fmla="*/ 20 h 20"/>
                      <a:gd name="T28" fmla="*/ 10 w 22"/>
                      <a:gd name="T29" fmla="*/ 20 h 20"/>
                      <a:gd name="T30" fmla="*/ 11 w 22"/>
                      <a:gd name="T31" fmla="*/ 20 h 20"/>
                      <a:gd name="T32" fmla="*/ 11 w 22"/>
                      <a:gd name="T33" fmla="*/ 20 h 20"/>
                      <a:gd name="T34" fmla="*/ 12 w 22"/>
                      <a:gd name="T35" fmla="*/ 20 h 20"/>
                      <a:gd name="T36" fmla="*/ 22 w 22"/>
                      <a:gd name="T37" fmla="*/ 8 h 20"/>
                      <a:gd name="T38" fmla="*/ 10 w 22"/>
                      <a:gd name="T39" fmla="*/ 0 h 20"/>
                      <a:gd name="T40" fmla="*/ 10 w 22"/>
                      <a:gd name="T41" fmla="*/ 0 h 20"/>
                      <a:gd name="T42" fmla="*/ 9 w 22"/>
                      <a:gd name="T43" fmla="*/ 0 h 20"/>
                      <a:gd name="T44" fmla="*/ 8 w 22"/>
                      <a:gd name="T45" fmla="*/ 0 h 20"/>
                      <a:gd name="T46" fmla="*/ 7 w 22"/>
                      <a:gd name="T47" fmla="*/ 0 h 20"/>
                      <a:gd name="T48" fmla="*/ 7 w 22"/>
                      <a:gd name="T49" fmla="*/ 0 h 20"/>
                      <a:gd name="T50" fmla="*/ 6 w 22"/>
                      <a:gd name="T51" fmla="*/ 1 h 20"/>
                      <a:gd name="T52" fmla="*/ 5 w 22"/>
                      <a:gd name="T53" fmla="*/ 1 h 20"/>
                      <a:gd name="T54" fmla="*/ 4 w 22"/>
                      <a:gd name="T55" fmla="*/ 2 h 20"/>
                      <a:gd name="T56" fmla="*/ 3 w 22"/>
                      <a:gd name="T57" fmla="*/ 2 h 20"/>
                      <a:gd name="T58" fmla="*/ 3 w 22"/>
                      <a:gd name="T59" fmla="*/ 2 h 20"/>
                      <a:gd name="T60" fmla="*/ 2 w 22"/>
                      <a:gd name="T61" fmla="*/ 3 h 20"/>
                      <a:gd name="T62" fmla="*/ 1 w 22"/>
                      <a:gd name="T63" fmla="*/ 3 h 20"/>
                      <a:gd name="T64" fmla="*/ 1 w 22"/>
                      <a:gd name="T65" fmla="*/ 4 h 20"/>
                      <a:gd name="T66" fmla="*/ 0 w 22"/>
                      <a:gd name="T67" fmla="*/ 4 h 20"/>
                      <a:gd name="T68" fmla="*/ 0 w 22"/>
                      <a:gd name="T69" fmla="*/ 5 h 20"/>
                      <a:gd name="T70" fmla="*/ 0 w 22"/>
                      <a:gd name="T71" fmla="*/ 5 h 20"/>
                      <a:gd name="T72" fmla="*/ 0 w 22"/>
                      <a:gd name="T73" fmla="*/ 5 h 20"/>
                      <a:gd name="T74" fmla="*/ 1 w 22"/>
                      <a:gd name="T75" fmla="*/ 6 h 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22" h="20">
                        <a:moveTo>
                          <a:pt x="1" y="6"/>
                        </a:move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1" y="7"/>
                          <a:pt x="1" y="7"/>
                          <a:pt x="1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2" y="9"/>
                          <a:pt x="3" y="11"/>
                          <a:pt x="5" y="13"/>
                        </a:cubicBezTo>
                        <a:cubicBezTo>
                          <a:pt x="6" y="13"/>
                          <a:pt x="6" y="14"/>
                          <a:pt x="7" y="14"/>
                        </a:cubicBezTo>
                        <a:cubicBezTo>
                          <a:pt x="8" y="14"/>
                          <a:pt x="8" y="15"/>
                          <a:pt x="8" y="15"/>
                        </a:cubicBezTo>
                        <a:cubicBezTo>
                          <a:pt x="9" y="15"/>
                          <a:pt x="9" y="15"/>
                          <a:pt x="9" y="15"/>
                        </a:cubicBezTo>
                        <a:cubicBezTo>
                          <a:pt x="9" y="16"/>
                          <a:pt x="9" y="16"/>
                          <a:pt x="9" y="17"/>
                        </a:cubicBezTo>
                        <a:cubicBezTo>
                          <a:pt x="9" y="17"/>
                          <a:pt x="9" y="17"/>
                          <a:pt x="9" y="17"/>
                        </a:cubicBezTo>
                        <a:cubicBezTo>
                          <a:pt x="10" y="17"/>
                          <a:pt x="10" y="18"/>
                          <a:pt x="10" y="18"/>
                        </a:cubicBezTo>
                        <a:cubicBezTo>
                          <a:pt x="10" y="18"/>
                          <a:pt x="10" y="18"/>
                          <a:pt x="10" y="19"/>
                        </a:cubicBezTo>
                        <a:cubicBezTo>
                          <a:pt x="10" y="19"/>
                          <a:pt x="10" y="20"/>
                          <a:pt x="10" y="20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0" y="20"/>
                          <a:pt x="10" y="20"/>
                        </a:cubicBezTo>
                        <a:cubicBezTo>
                          <a:pt x="10" y="20"/>
                          <a:pt x="10" y="20"/>
                          <a:pt x="11" y="20"/>
                        </a:cubicBezTo>
                        <a:cubicBezTo>
                          <a:pt x="11" y="20"/>
                          <a:pt x="11" y="20"/>
                          <a:pt x="11" y="20"/>
                        </a:cubicBezTo>
                        <a:cubicBezTo>
                          <a:pt x="11" y="20"/>
                          <a:pt x="12" y="20"/>
                          <a:pt x="12" y="20"/>
                        </a:cubicBezTo>
                        <a:cubicBezTo>
                          <a:pt x="14" y="19"/>
                          <a:pt x="21" y="11"/>
                          <a:pt x="22" y="8"/>
                        </a:cubicBezTo>
                        <a:cubicBezTo>
                          <a:pt x="21" y="6"/>
                          <a:pt x="14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ubicBezTo>
                          <a:pt x="8" y="0"/>
                          <a:pt x="8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4" y="1"/>
                          <a:pt x="4" y="2"/>
                        </a:cubicBezTo>
                        <a:cubicBezTo>
                          <a:pt x="4" y="2"/>
                          <a:pt x="4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2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0" y="4"/>
                          <a:pt x="0" y="4"/>
                        </a:cubicBezTo>
                        <a:cubicBezTo>
                          <a:pt x="0" y="4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1" y="6"/>
                          <a:pt x="1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1" name="Freeform 1123"/>
                  <p:cNvSpPr>
                    <a:spLocks/>
                  </p:cNvSpPr>
                  <p:nvPr/>
                </p:nvSpPr>
                <p:spPr bwMode="auto">
                  <a:xfrm>
                    <a:off x="4600" y="1827"/>
                    <a:ext cx="66" cy="65"/>
                  </a:xfrm>
                  <a:custGeom>
                    <a:avLst/>
                    <a:gdLst>
                      <a:gd name="T0" fmla="*/ 11 w 69"/>
                      <a:gd name="T1" fmla="*/ 46 h 68"/>
                      <a:gd name="T2" fmla="*/ 7 w 69"/>
                      <a:gd name="T3" fmla="*/ 58 h 68"/>
                      <a:gd name="T4" fmla="*/ 4 w 69"/>
                      <a:gd name="T5" fmla="*/ 60 h 68"/>
                      <a:gd name="T6" fmla="*/ 4 w 69"/>
                      <a:gd name="T7" fmla="*/ 61 h 68"/>
                      <a:gd name="T8" fmla="*/ 5 w 69"/>
                      <a:gd name="T9" fmla="*/ 62 h 68"/>
                      <a:gd name="T10" fmla="*/ 7 w 69"/>
                      <a:gd name="T11" fmla="*/ 66 h 68"/>
                      <a:gd name="T12" fmla="*/ 9 w 69"/>
                      <a:gd name="T13" fmla="*/ 68 h 68"/>
                      <a:gd name="T14" fmla="*/ 9 w 69"/>
                      <a:gd name="T15" fmla="*/ 68 h 68"/>
                      <a:gd name="T16" fmla="*/ 14 w 69"/>
                      <a:gd name="T17" fmla="*/ 65 h 68"/>
                      <a:gd name="T18" fmla="*/ 16 w 69"/>
                      <a:gd name="T19" fmla="*/ 65 h 68"/>
                      <a:gd name="T20" fmla="*/ 22 w 69"/>
                      <a:gd name="T21" fmla="*/ 66 h 68"/>
                      <a:gd name="T22" fmla="*/ 22 w 69"/>
                      <a:gd name="T23" fmla="*/ 66 h 68"/>
                      <a:gd name="T24" fmla="*/ 25 w 69"/>
                      <a:gd name="T25" fmla="*/ 64 h 68"/>
                      <a:gd name="T26" fmla="*/ 27 w 69"/>
                      <a:gd name="T27" fmla="*/ 62 h 68"/>
                      <a:gd name="T28" fmla="*/ 39 w 69"/>
                      <a:gd name="T29" fmla="*/ 59 h 68"/>
                      <a:gd name="T30" fmla="*/ 40 w 69"/>
                      <a:gd name="T31" fmla="*/ 59 h 68"/>
                      <a:gd name="T32" fmla="*/ 41 w 69"/>
                      <a:gd name="T33" fmla="*/ 59 h 68"/>
                      <a:gd name="T34" fmla="*/ 41 w 69"/>
                      <a:gd name="T35" fmla="*/ 59 h 68"/>
                      <a:gd name="T36" fmla="*/ 42 w 69"/>
                      <a:gd name="T37" fmla="*/ 59 h 68"/>
                      <a:gd name="T38" fmla="*/ 34 w 69"/>
                      <a:gd name="T39" fmla="*/ 51 h 68"/>
                      <a:gd name="T40" fmla="*/ 31 w 69"/>
                      <a:gd name="T41" fmla="*/ 45 h 68"/>
                      <a:gd name="T42" fmla="*/ 37 w 69"/>
                      <a:gd name="T43" fmla="*/ 38 h 68"/>
                      <a:gd name="T44" fmla="*/ 51 w 69"/>
                      <a:gd name="T45" fmla="*/ 29 h 68"/>
                      <a:gd name="T46" fmla="*/ 57 w 69"/>
                      <a:gd name="T47" fmla="*/ 26 h 68"/>
                      <a:gd name="T48" fmla="*/ 58 w 69"/>
                      <a:gd name="T49" fmla="*/ 21 h 68"/>
                      <a:gd name="T50" fmla="*/ 60 w 69"/>
                      <a:gd name="T51" fmla="*/ 13 h 68"/>
                      <a:gd name="T52" fmla="*/ 69 w 69"/>
                      <a:gd name="T53" fmla="*/ 4 h 68"/>
                      <a:gd name="T54" fmla="*/ 69 w 69"/>
                      <a:gd name="T55" fmla="*/ 3 h 68"/>
                      <a:gd name="T56" fmla="*/ 64 w 69"/>
                      <a:gd name="T57" fmla="*/ 1 h 68"/>
                      <a:gd name="T58" fmla="*/ 62 w 69"/>
                      <a:gd name="T59" fmla="*/ 0 h 68"/>
                      <a:gd name="T60" fmla="*/ 60 w 69"/>
                      <a:gd name="T61" fmla="*/ 3 h 68"/>
                      <a:gd name="T62" fmla="*/ 55 w 69"/>
                      <a:gd name="T63" fmla="*/ 8 h 68"/>
                      <a:gd name="T64" fmla="*/ 53 w 69"/>
                      <a:gd name="T65" fmla="*/ 10 h 68"/>
                      <a:gd name="T66" fmla="*/ 47 w 69"/>
                      <a:gd name="T67" fmla="*/ 14 h 68"/>
                      <a:gd name="T68" fmla="*/ 47 w 69"/>
                      <a:gd name="T69" fmla="*/ 14 h 68"/>
                      <a:gd name="T70" fmla="*/ 44 w 69"/>
                      <a:gd name="T71" fmla="*/ 15 h 68"/>
                      <a:gd name="T72" fmla="*/ 44 w 69"/>
                      <a:gd name="T73" fmla="*/ 16 h 68"/>
                      <a:gd name="T74" fmla="*/ 45 w 69"/>
                      <a:gd name="T75" fmla="*/ 19 h 68"/>
                      <a:gd name="T76" fmla="*/ 41 w 69"/>
                      <a:gd name="T77" fmla="*/ 21 h 68"/>
                      <a:gd name="T78" fmla="*/ 38 w 69"/>
                      <a:gd name="T79" fmla="*/ 21 h 68"/>
                      <a:gd name="T80" fmla="*/ 35 w 69"/>
                      <a:gd name="T81" fmla="*/ 21 h 68"/>
                      <a:gd name="T82" fmla="*/ 30 w 69"/>
                      <a:gd name="T83" fmla="*/ 19 h 68"/>
                      <a:gd name="T84" fmla="*/ 28 w 69"/>
                      <a:gd name="T85" fmla="*/ 18 h 68"/>
                      <a:gd name="T86" fmla="*/ 24 w 69"/>
                      <a:gd name="T87" fmla="*/ 22 h 68"/>
                      <a:gd name="T88" fmla="*/ 23 w 69"/>
                      <a:gd name="T89" fmla="*/ 25 h 68"/>
                      <a:gd name="T90" fmla="*/ 4 w 69"/>
                      <a:gd name="T91" fmla="*/ 36 h 68"/>
                      <a:gd name="T92" fmla="*/ 1 w 69"/>
                      <a:gd name="T93" fmla="*/ 37 h 68"/>
                      <a:gd name="T94" fmla="*/ 1 w 69"/>
                      <a:gd name="T95" fmla="*/ 37 h 68"/>
                      <a:gd name="T96" fmla="*/ 1 w 69"/>
                      <a:gd name="T97" fmla="*/ 37 h 68"/>
                      <a:gd name="T98" fmla="*/ 0 w 69"/>
                      <a:gd name="T99" fmla="*/ 38 h 68"/>
                      <a:gd name="T100" fmla="*/ 0 w 69"/>
                      <a:gd name="T101" fmla="*/ 38 h 68"/>
                      <a:gd name="T102" fmla="*/ 0 w 69"/>
                      <a:gd name="T103" fmla="*/ 38 h 68"/>
                      <a:gd name="T104" fmla="*/ 0 w 69"/>
                      <a:gd name="T105" fmla="*/ 38 h 68"/>
                      <a:gd name="T106" fmla="*/ 0 w 69"/>
                      <a:gd name="T107" fmla="*/ 39 h 68"/>
                      <a:gd name="T108" fmla="*/ 0 w 69"/>
                      <a:gd name="T109" fmla="*/ 39 h 68"/>
                      <a:gd name="T110" fmla="*/ 11 w 69"/>
                      <a:gd name="T111" fmla="*/ 46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69" h="68">
                        <a:moveTo>
                          <a:pt x="11" y="46"/>
                        </a:moveTo>
                        <a:cubicBezTo>
                          <a:pt x="15" y="50"/>
                          <a:pt x="10" y="54"/>
                          <a:pt x="7" y="58"/>
                        </a:cubicBezTo>
                        <a:cubicBezTo>
                          <a:pt x="6" y="58"/>
                          <a:pt x="5" y="59"/>
                          <a:pt x="4" y="60"/>
                        </a:cubicBezTo>
                        <a:cubicBezTo>
                          <a:pt x="4" y="61"/>
                          <a:pt x="4" y="61"/>
                          <a:pt x="4" y="61"/>
                        </a:cubicBezTo>
                        <a:cubicBezTo>
                          <a:pt x="4" y="61"/>
                          <a:pt x="4" y="61"/>
                          <a:pt x="5" y="62"/>
                        </a:cubicBezTo>
                        <a:cubicBezTo>
                          <a:pt x="5" y="62"/>
                          <a:pt x="7" y="64"/>
                          <a:pt x="7" y="66"/>
                        </a:cubicBezTo>
                        <a:cubicBezTo>
                          <a:pt x="7" y="67"/>
                          <a:pt x="8" y="68"/>
                          <a:pt x="9" y="68"/>
                        </a:cubicBezTo>
                        <a:cubicBezTo>
                          <a:pt x="9" y="68"/>
                          <a:pt x="9" y="68"/>
                          <a:pt x="9" y="68"/>
                        </a:cubicBezTo>
                        <a:cubicBezTo>
                          <a:pt x="10" y="65"/>
                          <a:pt x="12" y="65"/>
                          <a:pt x="14" y="65"/>
                        </a:cubicBezTo>
                        <a:cubicBezTo>
                          <a:pt x="15" y="65"/>
                          <a:pt x="16" y="65"/>
                          <a:pt x="16" y="65"/>
                        </a:cubicBezTo>
                        <a:cubicBezTo>
                          <a:pt x="18" y="65"/>
                          <a:pt x="21" y="65"/>
                          <a:pt x="22" y="66"/>
                        </a:cubicBezTo>
                        <a:cubicBezTo>
                          <a:pt x="22" y="66"/>
                          <a:pt x="22" y="66"/>
                          <a:pt x="22" y="66"/>
                        </a:cubicBezTo>
                        <a:cubicBezTo>
                          <a:pt x="23" y="65"/>
                          <a:pt x="24" y="64"/>
                          <a:pt x="25" y="64"/>
                        </a:cubicBezTo>
                        <a:cubicBezTo>
                          <a:pt x="26" y="63"/>
                          <a:pt x="27" y="62"/>
                          <a:pt x="27" y="62"/>
                        </a:cubicBezTo>
                        <a:cubicBezTo>
                          <a:pt x="29" y="60"/>
                          <a:pt x="33" y="59"/>
                          <a:pt x="39" y="59"/>
                        </a:cubicBezTo>
                        <a:cubicBezTo>
                          <a:pt x="39" y="59"/>
                          <a:pt x="40" y="59"/>
                          <a:pt x="40" y="59"/>
                        </a:cubicBezTo>
                        <a:cubicBezTo>
                          <a:pt x="40" y="59"/>
                          <a:pt x="40" y="59"/>
                          <a:pt x="41" y="59"/>
                        </a:cubicBezTo>
                        <a:cubicBezTo>
                          <a:pt x="41" y="59"/>
                          <a:pt x="41" y="59"/>
                          <a:pt x="41" y="59"/>
                        </a:cubicBezTo>
                        <a:cubicBezTo>
                          <a:pt x="42" y="59"/>
                          <a:pt x="42" y="59"/>
                          <a:pt x="42" y="59"/>
                        </a:cubicBezTo>
                        <a:cubicBezTo>
                          <a:pt x="38" y="55"/>
                          <a:pt x="35" y="52"/>
                          <a:pt x="34" y="51"/>
                        </a:cubicBezTo>
                        <a:cubicBezTo>
                          <a:pt x="32" y="50"/>
                          <a:pt x="30" y="48"/>
                          <a:pt x="31" y="45"/>
                        </a:cubicBezTo>
                        <a:cubicBezTo>
                          <a:pt x="31" y="41"/>
                          <a:pt x="34" y="38"/>
                          <a:pt x="37" y="38"/>
                        </a:cubicBezTo>
                        <a:cubicBezTo>
                          <a:pt x="40" y="37"/>
                          <a:pt x="47" y="32"/>
                          <a:pt x="51" y="29"/>
                        </a:cubicBezTo>
                        <a:cubicBezTo>
                          <a:pt x="54" y="28"/>
                          <a:pt x="55" y="26"/>
                          <a:pt x="57" y="26"/>
                        </a:cubicBezTo>
                        <a:cubicBezTo>
                          <a:pt x="57" y="25"/>
                          <a:pt x="58" y="24"/>
                          <a:pt x="58" y="21"/>
                        </a:cubicBezTo>
                        <a:cubicBezTo>
                          <a:pt x="58" y="19"/>
                          <a:pt x="58" y="16"/>
                          <a:pt x="60" y="13"/>
                        </a:cubicBezTo>
                        <a:cubicBezTo>
                          <a:pt x="61" y="11"/>
                          <a:pt x="65" y="7"/>
                          <a:pt x="69" y="4"/>
                        </a:cubicBezTo>
                        <a:cubicBezTo>
                          <a:pt x="69" y="4"/>
                          <a:pt x="69" y="3"/>
                          <a:pt x="69" y="3"/>
                        </a:cubicBezTo>
                        <a:cubicBezTo>
                          <a:pt x="67" y="3"/>
                          <a:pt x="65" y="2"/>
                          <a:pt x="64" y="1"/>
                        </a:cubicBezTo>
                        <a:cubicBezTo>
                          <a:pt x="63" y="0"/>
                          <a:pt x="62" y="0"/>
                          <a:pt x="62" y="0"/>
                        </a:cubicBezTo>
                        <a:cubicBezTo>
                          <a:pt x="61" y="0"/>
                          <a:pt x="61" y="2"/>
                          <a:pt x="60" y="3"/>
                        </a:cubicBezTo>
                        <a:cubicBezTo>
                          <a:pt x="59" y="5"/>
                          <a:pt x="58" y="8"/>
                          <a:pt x="55" y="8"/>
                        </a:cubicBezTo>
                        <a:cubicBezTo>
                          <a:pt x="55" y="8"/>
                          <a:pt x="54" y="9"/>
                          <a:pt x="53" y="10"/>
                        </a:cubicBezTo>
                        <a:cubicBezTo>
                          <a:pt x="52" y="11"/>
                          <a:pt x="51" y="14"/>
                          <a:pt x="47" y="14"/>
                        </a:cubicBezTo>
                        <a:cubicBezTo>
                          <a:pt x="47" y="14"/>
                          <a:pt x="47" y="14"/>
                          <a:pt x="47" y="14"/>
                        </a:cubicBezTo>
                        <a:cubicBezTo>
                          <a:pt x="46" y="14"/>
                          <a:pt x="45" y="15"/>
                          <a:pt x="44" y="15"/>
                        </a:cubicBezTo>
                        <a:cubicBezTo>
                          <a:pt x="44" y="15"/>
                          <a:pt x="44" y="15"/>
                          <a:pt x="44" y="16"/>
                        </a:cubicBezTo>
                        <a:cubicBezTo>
                          <a:pt x="45" y="16"/>
                          <a:pt x="46" y="18"/>
                          <a:pt x="45" y="19"/>
                        </a:cubicBezTo>
                        <a:cubicBezTo>
                          <a:pt x="44" y="21"/>
                          <a:pt x="42" y="21"/>
                          <a:pt x="41" y="21"/>
                        </a:cubicBezTo>
                        <a:cubicBezTo>
                          <a:pt x="40" y="21"/>
                          <a:pt x="39" y="21"/>
                          <a:pt x="38" y="21"/>
                        </a:cubicBezTo>
                        <a:cubicBezTo>
                          <a:pt x="37" y="21"/>
                          <a:pt x="36" y="21"/>
                          <a:pt x="35" y="21"/>
                        </a:cubicBezTo>
                        <a:cubicBezTo>
                          <a:pt x="32" y="21"/>
                          <a:pt x="31" y="20"/>
                          <a:pt x="30" y="19"/>
                        </a:cubicBezTo>
                        <a:cubicBezTo>
                          <a:pt x="29" y="18"/>
                          <a:pt x="29" y="18"/>
                          <a:pt x="28" y="18"/>
                        </a:cubicBezTo>
                        <a:cubicBezTo>
                          <a:pt x="27" y="18"/>
                          <a:pt x="25" y="21"/>
                          <a:pt x="24" y="22"/>
                        </a:cubicBezTo>
                        <a:cubicBezTo>
                          <a:pt x="24" y="23"/>
                          <a:pt x="23" y="24"/>
                          <a:pt x="23" y="25"/>
                        </a:cubicBezTo>
                        <a:cubicBezTo>
                          <a:pt x="21" y="28"/>
                          <a:pt x="13" y="32"/>
                          <a:pt x="4" y="36"/>
                        </a:cubicBezTo>
                        <a:cubicBezTo>
                          <a:pt x="3" y="36"/>
                          <a:pt x="2" y="37"/>
                          <a:pt x="1" y="37"/>
                        </a:cubicBezTo>
                        <a:cubicBezTo>
                          <a:pt x="1" y="37"/>
                          <a:pt x="1" y="37"/>
                          <a:pt x="1" y="37"/>
                        </a:cubicBezTo>
                        <a:cubicBezTo>
                          <a:pt x="1" y="37"/>
                          <a:pt x="1" y="37"/>
                          <a:pt x="1" y="37"/>
                        </a:cubicBezTo>
                        <a:cubicBezTo>
                          <a:pt x="1" y="37"/>
                          <a:pt x="0" y="37"/>
                          <a:pt x="0" y="38"/>
                        </a:cubicBezTo>
                        <a:cubicBezTo>
                          <a:pt x="0" y="38"/>
                          <a:pt x="0" y="38"/>
                          <a:pt x="0" y="38"/>
                        </a:cubicBezTo>
                        <a:cubicBezTo>
                          <a:pt x="0" y="38"/>
                          <a:pt x="0" y="38"/>
                          <a:pt x="0" y="38"/>
                        </a:cubicBezTo>
                        <a:cubicBezTo>
                          <a:pt x="0" y="38"/>
                          <a:pt x="0" y="38"/>
                          <a:pt x="0" y="38"/>
                        </a:cubicBezTo>
                        <a:cubicBezTo>
                          <a:pt x="0" y="38"/>
                          <a:pt x="0" y="38"/>
                          <a:pt x="0" y="39"/>
                        </a:cubicBezTo>
                        <a:cubicBezTo>
                          <a:pt x="0" y="39"/>
                          <a:pt x="0" y="39"/>
                          <a:pt x="0" y="39"/>
                        </a:cubicBezTo>
                        <a:cubicBezTo>
                          <a:pt x="5" y="40"/>
                          <a:pt x="9" y="43"/>
                          <a:pt x="11" y="4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2" name="Freeform 1124"/>
                  <p:cNvSpPr>
                    <a:spLocks/>
                  </p:cNvSpPr>
                  <p:nvPr/>
                </p:nvSpPr>
                <p:spPr bwMode="auto">
                  <a:xfrm>
                    <a:off x="4256" y="2007"/>
                    <a:ext cx="85" cy="194"/>
                  </a:xfrm>
                  <a:custGeom>
                    <a:avLst/>
                    <a:gdLst>
                      <a:gd name="T0" fmla="*/ 84 w 89"/>
                      <a:gd name="T1" fmla="*/ 92 h 204"/>
                      <a:gd name="T2" fmla="*/ 86 w 89"/>
                      <a:gd name="T3" fmla="*/ 90 h 204"/>
                      <a:gd name="T4" fmla="*/ 87 w 89"/>
                      <a:gd name="T5" fmla="*/ 89 h 204"/>
                      <a:gd name="T6" fmla="*/ 88 w 89"/>
                      <a:gd name="T7" fmla="*/ 86 h 204"/>
                      <a:gd name="T8" fmla="*/ 89 w 89"/>
                      <a:gd name="T9" fmla="*/ 84 h 204"/>
                      <a:gd name="T10" fmla="*/ 85 w 89"/>
                      <a:gd name="T11" fmla="*/ 85 h 204"/>
                      <a:gd name="T12" fmla="*/ 83 w 89"/>
                      <a:gd name="T13" fmla="*/ 84 h 204"/>
                      <a:gd name="T14" fmla="*/ 76 w 89"/>
                      <a:gd name="T15" fmla="*/ 77 h 204"/>
                      <a:gd name="T16" fmla="*/ 74 w 89"/>
                      <a:gd name="T17" fmla="*/ 67 h 204"/>
                      <a:gd name="T18" fmla="*/ 67 w 89"/>
                      <a:gd name="T19" fmla="*/ 61 h 204"/>
                      <a:gd name="T20" fmla="*/ 59 w 89"/>
                      <a:gd name="T21" fmla="*/ 53 h 204"/>
                      <a:gd name="T22" fmla="*/ 54 w 89"/>
                      <a:gd name="T23" fmla="*/ 47 h 204"/>
                      <a:gd name="T24" fmla="*/ 66 w 89"/>
                      <a:gd name="T25" fmla="*/ 14 h 204"/>
                      <a:gd name="T26" fmla="*/ 56 w 89"/>
                      <a:gd name="T27" fmla="*/ 0 h 204"/>
                      <a:gd name="T28" fmla="*/ 54 w 89"/>
                      <a:gd name="T29" fmla="*/ 1 h 204"/>
                      <a:gd name="T30" fmla="*/ 53 w 89"/>
                      <a:gd name="T31" fmla="*/ 3 h 204"/>
                      <a:gd name="T32" fmla="*/ 51 w 89"/>
                      <a:gd name="T33" fmla="*/ 6 h 204"/>
                      <a:gd name="T34" fmla="*/ 52 w 89"/>
                      <a:gd name="T35" fmla="*/ 12 h 204"/>
                      <a:gd name="T36" fmla="*/ 43 w 89"/>
                      <a:gd name="T37" fmla="*/ 14 h 204"/>
                      <a:gd name="T38" fmla="*/ 30 w 89"/>
                      <a:gd name="T39" fmla="*/ 26 h 204"/>
                      <a:gd name="T40" fmla="*/ 24 w 89"/>
                      <a:gd name="T41" fmla="*/ 49 h 204"/>
                      <a:gd name="T42" fmla="*/ 20 w 89"/>
                      <a:gd name="T43" fmla="*/ 56 h 204"/>
                      <a:gd name="T44" fmla="*/ 13 w 89"/>
                      <a:gd name="T45" fmla="*/ 57 h 204"/>
                      <a:gd name="T46" fmla="*/ 11 w 89"/>
                      <a:gd name="T47" fmla="*/ 72 h 204"/>
                      <a:gd name="T48" fmla="*/ 10 w 89"/>
                      <a:gd name="T49" fmla="*/ 74 h 204"/>
                      <a:gd name="T50" fmla="*/ 10 w 89"/>
                      <a:gd name="T51" fmla="*/ 76 h 204"/>
                      <a:gd name="T52" fmla="*/ 9 w 89"/>
                      <a:gd name="T53" fmla="*/ 77 h 204"/>
                      <a:gd name="T54" fmla="*/ 8 w 89"/>
                      <a:gd name="T55" fmla="*/ 78 h 204"/>
                      <a:gd name="T56" fmla="*/ 7 w 89"/>
                      <a:gd name="T57" fmla="*/ 78 h 204"/>
                      <a:gd name="T58" fmla="*/ 4 w 89"/>
                      <a:gd name="T59" fmla="*/ 85 h 204"/>
                      <a:gd name="T60" fmla="*/ 4 w 89"/>
                      <a:gd name="T61" fmla="*/ 86 h 204"/>
                      <a:gd name="T62" fmla="*/ 3 w 89"/>
                      <a:gd name="T63" fmla="*/ 87 h 204"/>
                      <a:gd name="T64" fmla="*/ 1 w 89"/>
                      <a:gd name="T65" fmla="*/ 88 h 204"/>
                      <a:gd name="T66" fmla="*/ 9 w 89"/>
                      <a:gd name="T67" fmla="*/ 97 h 204"/>
                      <a:gd name="T68" fmla="*/ 21 w 89"/>
                      <a:gd name="T69" fmla="*/ 142 h 204"/>
                      <a:gd name="T70" fmla="*/ 34 w 89"/>
                      <a:gd name="T71" fmla="*/ 144 h 204"/>
                      <a:gd name="T72" fmla="*/ 46 w 89"/>
                      <a:gd name="T73" fmla="*/ 130 h 204"/>
                      <a:gd name="T74" fmla="*/ 57 w 89"/>
                      <a:gd name="T75" fmla="*/ 150 h 204"/>
                      <a:gd name="T76" fmla="*/ 67 w 89"/>
                      <a:gd name="T77" fmla="*/ 193 h 204"/>
                      <a:gd name="T78" fmla="*/ 71 w 89"/>
                      <a:gd name="T79" fmla="*/ 198 h 204"/>
                      <a:gd name="T80" fmla="*/ 73 w 89"/>
                      <a:gd name="T81" fmla="*/ 194 h 204"/>
                      <a:gd name="T82" fmla="*/ 70 w 89"/>
                      <a:gd name="T83" fmla="*/ 182 h 204"/>
                      <a:gd name="T84" fmla="*/ 62 w 89"/>
                      <a:gd name="T85" fmla="*/ 155 h 204"/>
                      <a:gd name="T86" fmla="*/ 64 w 89"/>
                      <a:gd name="T87" fmla="*/ 146 h 204"/>
                      <a:gd name="T88" fmla="*/ 65 w 89"/>
                      <a:gd name="T89" fmla="*/ 145 h 204"/>
                      <a:gd name="T90" fmla="*/ 53 w 89"/>
                      <a:gd name="T91" fmla="*/ 125 h 204"/>
                      <a:gd name="T92" fmla="*/ 64 w 89"/>
                      <a:gd name="T93" fmla="*/ 102 h 204"/>
                      <a:gd name="T94" fmla="*/ 77 w 89"/>
                      <a:gd name="T95" fmla="*/ 96 h 204"/>
                      <a:gd name="T96" fmla="*/ 81 w 89"/>
                      <a:gd name="T97" fmla="*/ 93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89" h="204">
                        <a:moveTo>
                          <a:pt x="81" y="93"/>
                        </a:moveTo>
                        <a:cubicBezTo>
                          <a:pt x="83" y="92"/>
                          <a:pt x="83" y="92"/>
                          <a:pt x="83" y="92"/>
                        </a:cubicBezTo>
                        <a:cubicBezTo>
                          <a:pt x="83" y="92"/>
                          <a:pt x="84" y="92"/>
                          <a:pt x="84" y="92"/>
                        </a:cubicBezTo>
                        <a:cubicBezTo>
                          <a:pt x="85" y="91"/>
                          <a:pt x="85" y="91"/>
                          <a:pt x="85" y="91"/>
                        </a:cubicBezTo>
                        <a:cubicBezTo>
                          <a:pt x="85" y="91"/>
                          <a:pt x="85" y="91"/>
                          <a:pt x="85" y="91"/>
                        </a:cubicBezTo>
                        <a:cubicBezTo>
                          <a:pt x="85" y="91"/>
                          <a:pt x="86" y="91"/>
                          <a:pt x="86" y="90"/>
                        </a:cubicBezTo>
                        <a:cubicBezTo>
                          <a:pt x="86" y="90"/>
                          <a:pt x="86" y="90"/>
                          <a:pt x="86" y="90"/>
                        </a:cubicBezTo>
                        <a:cubicBezTo>
                          <a:pt x="86" y="90"/>
                          <a:pt x="86" y="90"/>
                          <a:pt x="86" y="89"/>
                        </a:cubicBezTo>
                        <a:cubicBezTo>
                          <a:pt x="86" y="89"/>
                          <a:pt x="87" y="89"/>
                          <a:pt x="87" y="89"/>
                        </a:cubicBezTo>
                        <a:cubicBezTo>
                          <a:pt x="87" y="88"/>
                          <a:pt x="87" y="88"/>
                          <a:pt x="87" y="88"/>
                        </a:cubicBezTo>
                        <a:cubicBezTo>
                          <a:pt x="87" y="87"/>
                          <a:pt x="87" y="87"/>
                          <a:pt x="87" y="87"/>
                        </a:cubicBezTo>
                        <a:cubicBezTo>
                          <a:pt x="87" y="87"/>
                          <a:pt x="88" y="86"/>
                          <a:pt x="88" y="86"/>
                        </a:cubicBezTo>
                        <a:cubicBezTo>
                          <a:pt x="88" y="86"/>
                          <a:pt x="88" y="86"/>
                          <a:pt x="88" y="85"/>
                        </a:cubicBezTo>
                        <a:cubicBezTo>
                          <a:pt x="88" y="85"/>
                          <a:pt x="89" y="85"/>
                          <a:pt x="89" y="85"/>
                        </a:cubicBezTo>
                        <a:cubicBezTo>
                          <a:pt x="89" y="84"/>
                          <a:pt x="89" y="84"/>
                          <a:pt x="89" y="84"/>
                        </a:cubicBezTo>
                        <a:cubicBezTo>
                          <a:pt x="89" y="84"/>
                          <a:pt x="88" y="84"/>
                          <a:pt x="88" y="85"/>
                        </a:cubicBezTo>
                        <a:cubicBezTo>
                          <a:pt x="88" y="85"/>
                          <a:pt x="87" y="85"/>
                          <a:pt x="87" y="85"/>
                        </a:cubicBezTo>
                        <a:cubicBezTo>
                          <a:pt x="87" y="85"/>
                          <a:pt x="86" y="85"/>
                          <a:pt x="85" y="85"/>
                        </a:cubicBezTo>
                        <a:cubicBezTo>
                          <a:pt x="85" y="85"/>
                          <a:pt x="85" y="85"/>
                          <a:pt x="85" y="85"/>
                        </a:cubicBezTo>
                        <a:cubicBezTo>
                          <a:pt x="84" y="85"/>
                          <a:pt x="84" y="84"/>
                          <a:pt x="83" y="84"/>
                        </a:cubicBezTo>
                        <a:cubicBezTo>
                          <a:pt x="83" y="84"/>
                          <a:pt x="83" y="84"/>
                          <a:pt x="83" y="84"/>
                        </a:cubicBezTo>
                        <a:cubicBezTo>
                          <a:pt x="82" y="84"/>
                          <a:pt x="82" y="83"/>
                          <a:pt x="81" y="83"/>
                        </a:cubicBezTo>
                        <a:cubicBezTo>
                          <a:pt x="80" y="82"/>
                          <a:pt x="80" y="80"/>
                          <a:pt x="80" y="78"/>
                        </a:cubicBezTo>
                        <a:cubicBezTo>
                          <a:pt x="80" y="77"/>
                          <a:pt x="77" y="77"/>
                          <a:pt x="76" y="77"/>
                        </a:cubicBezTo>
                        <a:cubicBezTo>
                          <a:pt x="75" y="77"/>
                          <a:pt x="74" y="77"/>
                          <a:pt x="73" y="76"/>
                        </a:cubicBezTo>
                        <a:cubicBezTo>
                          <a:pt x="72" y="74"/>
                          <a:pt x="73" y="71"/>
                          <a:pt x="74" y="68"/>
                        </a:cubicBezTo>
                        <a:cubicBezTo>
                          <a:pt x="74" y="67"/>
                          <a:pt x="74" y="67"/>
                          <a:pt x="74" y="67"/>
                        </a:cubicBezTo>
                        <a:cubicBezTo>
                          <a:pt x="74" y="67"/>
                          <a:pt x="74" y="66"/>
                          <a:pt x="74" y="66"/>
                        </a:cubicBezTo>
                        <a:cubicBezTo>
                          <a:pt x="74" y="65"/>
                          <a:pt x="73" y="65"/>
                          <a:pt x="72" y="65"/>
                        </a:cubicBezTo>
                        <a:cubicBezTo>
                          <a:pt x="70" y="65"/>
                          <a:pt x="68" y="64"/>
                          <a:pt x="67" y="61"/>
                        </a:cubicBezTo>
                        <a:cubicBezTo>
                          <a:pt x="66" y="59"/>
                          <a:pt x="65" y="56"/>
                          <a:pt x="66" y="54"/>
                        </a:cubicBezTo>
                        <a:cubicBezTo>
                          <a:pt x="65" y="53"/>
                          <a:pt x="64" y="53"/>
                          <a:pt x="62" y="53"/>
                        </a:cubicBezTo>
                        <a:cubicBezTo>
                          <a:pt x="61" y="53"/>
                          <a:pt x="59" y="53"/>
                          <a:pt x="59" y="53"/>
                        </a:cubicBezTo>
                        <a:cubicBezTo>
                          <a:pt x="57" y="54"/>
                          <a:pt x="56" y="54"/>
                          <a:pt x="55" y="53"/>
                        </a:cubicBezTo>
                        <a:cubicBezTo>
                          <a:pt x="54" y="52"/>
                          <a:pt x="54" y="51"/>
                          <a:pt x="54" y="49"/>
                        </a:cubicBezTo>
                        <a:cubicBezTo>
                          <a:pt x="54" y="48"/>
                          <a:pt x="54" y="47"/>
                          <a:pt x="54" y="47"/>
                        </a:cubicBezTo>
                        <a:cubicBezTo>
                          <a:pt x="52" y="42"/>
                          <a:pt x="61" y="32"/>
                          <a:pt x="64" y="29"/>
                        </a:cubicBezTo>
                        <a:cubicBezTo>
                          <a:pt x="67" y="26"/>
                          <a:pt x="66" y="22"/>
                          <a:pt x="66" y="18"/>
                        </a:cubicBezTo>
                        <a:cubicBezTo>
                          <a:pt x="66" y="17"/>
                          <a:pt x="66" y="15"/>
                          <a:pt x="66" y="14"/>
                        </a:cubicBezTo>
                        <a:cubicBezTo>
                          <a:pt x="66" y="10"/>
                          <a:pt x="65" y="10"/>
                          <a:pt x="63" y="10"/>
                        </a:cubicBezTo>
                        <a:cubicBezTo>
                          <a:pt x="59" y="10"/>
                          <a:pt x="59" y="5"/>
                          <a:pt x="59" y="2"/>
                        </a:cubicBezTo>
                        <a:cubicBezTo>
                          <a:pt x="59" y="1"/>
                          <a:pt x="57" y="0"/>
                          <a:pt x="56" y="0"/>
                        </a:cubicBezTo>
                        <a:cubicBezTo>
                          <a:pt x="55" y="0"/>
                          <a:pt x="55" y="0"/>
                          <a:pt x="55" y="1"/>
                        </a:cubicBezTo>
                        <a:cubicBezTo>
                          <a:pt x="54" y="1"/>
                          <a:pt x="54" y="1"/>
                          <a:pt x="54" y="1"/>
                        </a:cubicBezTo>
                        <a:cubicBezTo>
                          <a:pt x="54" y="1"/>
                          <a:pt x="54" y="1"/>
                          <a:pt x="54" y="1"/>
                        </a:cubicBezTo>
                        <a:cubicBezTo>
                          <a:pt x="54" y="1"/>
                          <a:pt x="54" y="1"/>
                          <a:pt x="53" y="1"/>
                        </a:cubicBezTo>
                        <a:cubicBezTo>
                          <a:pt x="53" y="2"/>
                          <a:pt x="53" y="2"/>
                          <a:pt x="53" y="3"/>
                        </a:cubicBezTo>
                        <a:cubicBezTo>
                          <a:pt x="53" y="3"/>
                          <a:pt x="53" y="3"/>
                          <a:pt x="53" y="3"/>
                        </a:cubicBezTo>
                        <a:cubicBezTo>
                          <a:pt x="53" y="3"/>
                          <a:pt x="53" y="4"/>
                          <a:pt x="52" y="4"/>
                        </a:cubicBezTo>
                        <a:cubicBezTo>
                          <a:pt x="52" y="4"/>
                          <a:pt x="52" y="4"/>
                          <a:pt x="52" y="5"/>
                        </a:cubicBezTo>
                        <a:cubicBezTo>
                          <a:pt x="52" y="5"/>
                          <a:pt x="52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7"/>
                          <a:pt x="50" y="7"/>
                          <a:pt x="50" y="7"/>
                        </a:cubicBezTo>
                        <a:cubicBezTo>
                          <a:pt x="50" y="7"/>
                          <a:pt x="50" y="9"/>
                          <a:pt x="52" y="12"/>
                        </a:cubicBezTo>
                        <a:cubicBezTo>
                          <a:pt x="53" y="13"/>
                          <a:pt x="53" y="15"/>
                          <a:pt x="52" y="16"/>
                        </a:cubicBezTo>
                        <a:cubicBezTo>
                          <a:pt x="52" y="16"/>
                          <a:pt x="51" y="17"/>
                          <a:pt x="49" y="17"/>
                        </a:cubicBezTo>
                        <a:cubicBezTo>
                          <a:pt x="48" y="17"/>
                          <a:pt x="45" y="16"/>
                          <a:pt x="43" y="14"/>
                        </a:cubicBezTo>
                        <a:cubicBezTo>
                          <a:pt x="42" y="15"/>
                          <a:pt x="40" y="16"/>
                          <a:pt x="37" y="18"/>
                        </a:cubicBezTo>
                        <a:cubicBezTo>
                          <a:pt x="36" y="19"/>
                          <a:pt x="35" y="20"/>
                          <a:pt x="34" y="20"/>
                        </a:cubicBezTo>
                        <a:cubicBezTo>
                          <a:pt x="32" y="22"/>
                          <a:pt x="30" y="23"/>
                          <a:pt x="30" y="26"/>
                        </a:cubicBezTo>
                        <a:cubicBezTo>
                          <a:pt x="30" y="29"/>
                          <a:pt x="29" y="31"/>
                          <a:pt x="28" y="33"/>
                        </a:cubicBezTo>
                        <a:cubicBezTo>
                          <a:pt x="27" y="36"/>
                          <a:pt x="27" y="38"/>
                          <a:pt x="27" y="39"/>
                        </a:cubicBezTo>
                        <a:cubicBezTo>
                          <a:pt x="28" y="42"/>
                          <a:pt x="26" y="46"/>
                          <a:pt x="24" y="49"/>
                        </a:cubicBezTo>
                        <a:cubicBezTo>
                          <a:pt x="24" y="51"/>
                          <a:pt x="23" y="53"/>
                          <a:pt x="23" y="53"/>
                        </a:cubicBezTo>
                        <a:cubicBezTo>
                          <a:pt x="23" y="54"/>
                          <a:pt x="23" y="55"/>
                          <a:pt x="22" y="55"/>
                        </a:cubicBezTo>
                        <a:cubicBezTo>
                          <a:pt x="22" y="56"/>
                          <a:pt x="20" y="56"/>
                          <a:pt x="20" y="56"/>
                        </a:cubicBezTo>
                        <a:cubicBezTo>
                          <a:pt x="18" y="56"/>
                          <a:pt x="16" y="56"/>
                          <a:pt x="14" y="55"/>
                        </a:cubicBezTo>
                        <a:cubicBezTo>
                          <a:pt x="14" y="55"/>
                          <a:pt x="14" y="55"/>
                          <a:pt x="13" y="55"/>
                        </a:cubicBezTo>
                        <a:cubicBezTo>
                          <a:pt x="13" y="56"/>
                          <a:pt x="13" y="57"/>
                          <a:pt x="13" y="57"/>
                        </a:cubicBezTo>
                        <a:cubicBezTo>
                          <a:pt x="13" y="60"/>
                          <a:pt x="13" y="63"/>
                          <a:pt x="12" y="65"/>
                        </a:cubicBezTo>
                        <a:cubicBezTo>
                          <a:pt x="11" y="66"/>
                          <a:pt x="11" y="69"/>
                          <a:pt x="11" y="70"/>
                        </a:cubicBezTo>
                        <a:cubicBezTo>
                          <a:pt x="11" y="71"/>
                          <a:pt x="11" y="71"/>
                          <a:pt x="11" y="72"/>
                        </a:cubicBezTo>
                        <a:cubicBezTo>
                          <a:pt x="11" y="72"/>
                          <a:pt x="11" y="72"/>
                          <a:pt x="11" y="72"/>
                        </a:cubicBezTo>
                        <a:cubicBezTo>
                          <a:pt x="11" y="72"/>
                          <a:pt x="10" y="73"/>
                          <a:pt x="10" y="73"/>
                        </a:cubicBezTo>
                        <a:cubicBezTo>
                          <a:pt x="10" y="73"/>
                          <a:pt x="10" y="73"/>
                          <a:pt x="10" y="74"/>
                        </a:cubicBezTo>
                        <a:cubicBezTo>
                          <a:pt x="10" y="74"/>
                          <a:pt x="10" y="74"/>
                          <a:pt x="10" y="74"/>
                        </a:cubicBezTo>
                        <a:cubicBezTo>
                          <a:pt x="10" y="75"/>
                          <a:pt x="10" y="75"/>
                          <a:pt x="10" y="75"/>
                        </a:cubicBezTo>
                        <a:cubicBezTo>
                          <a:pt x="10" y="75"/>
                          <a:pt x="10" y="75"/>
                          <a:pt x="10" y="76"/>
                        </a:cubicBezTo>
                        <a:cubicBezTo>
                          <a:pt x="10" y="76"/>
                          <a:pt x="10" y="76"/>
                          <a:pt x="10" y="76"/>
                        </a:cubicBezTo>
                        <a:cubicBezTo>
                          <a:pt x="10" y="76"/>
                          <a:pt x="10" y="76"/>
                          <a:pt x="9" y="77"/>
                        </a:cubicBezTo>
                        <a:cubicBezTo>
                          <a:pt x="9" y="77"/>
                          <a:pt x="9" y="77"/>
                          <a:pt x="9" y="77"/>
                        </a:cubicBezTo>
                        <a:cubicBezTo>
                          <a:pt x="9" y="77"/>
                          <a:pt x="9" y="77"/>
                          <a:pt x="9" y="77"/>
                        </a:cubicBezTo>
                        <a:cubicBezTo>
                          <a:pt x="9" y="78"/>
                          <a:pt x="9" y="78"/>
                          <a:pt x="8" y="78"/>
                        </a:cubicBezTo>
                        <a:cubicBezTo>
                          <a:pt x="8" y="78"/>
                          <a:pt x="8" y="78"/>
                          <a:pt x="8" y="78"/>
                        </a:cubicBezTo>
                        <a:cubicBezTo>
                          <a:pt x="8" y="78"/>
                          <a:pt x="8" y="78"/>
                          <a:pt x="7" y="78"/>
                        </a:cubicBezTo>
                        <a:cubicBezTo>
                          <a:pt x="7" y="78"/>
                          <a:pt x="7" y="78"/>
                          <a:pt x="7" y="78"/>
                        </a:cubicBezTo>
                        <a:cubicBezTo>
                          <a:pt x="7" y="78"/>
                          <a:pt x="7" y="78"/>
                          <a:pt x="7" y="78"/>
                        </a:cubicBezTo>
                        <a:cubicBezTo>
                          <a:pt x="7" y="78"/>
                          <a:pt x="7" y="78"/>
                          <a:pt x="7" y="79"/>
                        </a:cubicBezTo>
                        <a:cubicBezTo>
                          <a:pt x="7" y="79"/>
                          <a:pt x="7" y="79"/>
                          <a:pt x="7" y="79"/>
                        </a:cubicBezTo>
                        <a:cubicBezTo>
                          <a:pt x="6" y="80"/>
                          <a:pt x="4" y="83"/>
                          <a:pt x="4" y="85"/>
                        </a:cubicBezTo>
                        <a:cubicBezTo>
                          <a:pt x="4" y="85"/>
                          <a:pt x="4" y="85"/>
                          <a:pt x="4" y="85"/>
                        </a:cubicBezTo>
                        <a:cubicBezTo>
                          <a:pt x="4" y="85"/>
                          <a:pt x="4" y="85"/>
                          <a:pt x="4" y="85"/>
                        </a:cubicBezTo>
                        <a:cubicBezTo>
                          <a:pt x="4" y="86"/>
                          <a:pt x="4" y="86"/>
                          <a:pt x="4" y="86"/>
                        </a:cubicBezTo>
                        <a:cubicBezTo>
                          <a:pt x="3" y="86"/>
                          <a:pt x="3" y="86"/>
                          <a:pt x="3" y="86"/>
                        </a:cubicBezTo>
                        <a:cubicBezTo>
                          <a:pt x="3" y="86"/>
                          <a:pt x="3" y="86"/>
                          <a:pt x="3" y="87"/>
                        </a:cubicBezTo>
                        <a:cubicBezTo>
                          <a:pt x="3" y="87"/>
                          <a:pt x="3" y="87"/>
                          <a:pt x="3" y="87"/>
                        </a:cubicBezTo>
                        <a:cubicBezTo>
                          <a:pt x="2" y="87"/>
                          <a:pt x="2" y="87"/>
                          <a:pt x="2" y="87"/>
                        </a:cubicBezTo>
                        <a:cubicBezTo>
                          <a:pt x="2" y="87"/>
                          <a:pt x="2" y="87"/>
                          <a:pt x="2" y="87"/>
                        </a:cubicBezTo>
                        <a:cubicBezTo>
                          <a:pt x="1" y="87"/>
                          <a:pt x="1" y="88"/>
                          <a:pt x="1" y="88"/>
                        </a:cubicBezTo>
                        <a:cubicBezTo>
                          <a:pt x="1" y="88"/>
                          <a:pt x="1" y="88"/>
                          <a:pt x="0" y="88"/>
                        </a:cubicBezTo>
                        <a:cubicBezTo>
                          <a:pt x="0" y="88"/>
                          <a:pt x="0" y="88"/>
                          <a:pt x="0" y="88"/>
                        </a:cubicBezTo>
                        <a:cubicBezTo>
                          <a:pt x="2" y="92"/>
                          <a:pt x="6" y="96"/>
                          <a:pt x="9" y="97"/>
                        </a:cubicBezTo>
                        <a:cubicBezTo>
                          <a:pt x="15" y="99"/>
                          <a:pt x="19" y="108"/>
                          <a:pt x="23" y="121"/>
                        </a:cubicBezTo>
                        <a:cubicBezTo>
                          <a:pt x="25" y="129"/>
                          <a:pt x="24" y="137"/>
                          <a:pt x="21" y="141"/>
                        </a:cubicBezTo>
                        <a:cubicBezTo>
                          <a:pt x="21" y="142"/>
                          <a:pt x="21" y="142"/>
                          <a:pt x="21" y="142"/>
                        </a:cubicBezTo>
                        <a:cubicBezTo>
                          <a:pt x="21" y="143"/>
                          <a:pt x="22" y="143"/>
                          <a:pt x="23" y="143"/>
                        </a:cubicBezTo>
                        <a:cubicBezTo>
                          <a:pt x="24" y="144"/>
                          <a:pt x="24" y="144"/>
                          <a:pt x="25" y="144"/>
                        </a:cubicBezTo>
                        <a:cubicBezTo>
                          <a:pt x="29" y="146"/>
                          <a:pt x="32" y="146"/>
                          <a:pt x="34" y="144"/>
                        </a:cubicBezTo>
                        <a:cubicBezTo>
                          <a:pt x="35" y="142"/>
                          <a:pt x="36" y="141"/>
                          <a:pt x="38" y="139"/>
                        </a:cubicBezTo>
                        <a:cubicBezTo>
                          <a:pt x="40" y="137"/>
                          <a:pt x="42" y="135"/>
                          <a:pt x="43" y="133"/>
                        </a:cubicBezTo>
                        <a:cubicBezTo>
                          <a:pt x="43" y="131"/>
                          <a:pt x="45" y="130"/>
                          <a:pt x="46" y="130"/>
                        </a:cubicBezTo>
                        <a:cubicBezTo>
                          <a:pt x="47" y="130"/>
                          <a:pt x="49" y="132"/>
                          <a:pt x="50" y="134"/>
                        </a:cubicBezTo>
                        <a:cubicBezTo>
                          <a:pt x="51" y="135"/>
                          <a:pt x="51" y="136"/>
                          <a:pt x="52" y="137"/>
                        </a:cubicBezTo>
                        <a:cubicBezTo>
                          <a:pt x="55" y="139"/>
                          <a:pt x="57" y="144"/>
                          <a:pt x="57" y="150"/>
                        </a:cubicBezTo>
                        <a:cubicBezTo>
                          <a:pt x="57" y="153"/>
                          <a:pt x="57" y="153"/>
                          <a:pt x="57" y="153"/>
                        </a:cubicBezTo>
                        <a:cubicBezTo>
                          <a:pt x="58" y="158"/>
                          <a:pt x="59" y="170"/>
                          <a:pt x="62" y="173"/>
                        </a:cubicBezTo>
                        <a:cubicBezTo>
                          <a:pt x="68" y="179"/>
                          <a:pt x="69" y="190"/>
                          <a:pt x="67" y="193"/>
                        </a:cubicBezTo>
                        <a:cubicBezTo>
                          <a:pt x="67" y="195"/>
                          <a:pt x="67" y="197"/>
                          <a:pt x="68" y="199"/>
                        </a:cubicBezTo>
                        <a:cubicBezTo>
                          <a:pt x="68" y="200"/>
                          <a:pt x="69" y="202"/>
                          <a:pt x="69" y="204"/>
                        </a:cubicBezTo>
                        <a:cubicBezTo>
                          <a:pt x="70" y="202"/>
                          <a:pt x="70" y="200"/>
                          <a:pt x="71" y="198"/>
                        </a:cubicBezTo>
                        <a:cubicBezTo>
                          <a:pt x="71" y="198"/>
                          <a:pt x="71" y="198"/>
                          <a:pt x="71" y="197"/>
                        </a:cubicBezTo>
                        <a:cubicBezTo>
                          <a:pt x="72" y="197"/>
                          <a:pt x="72" y="196"/>
                          <a:pt x="72" y="195"/>
                        </a:cubicBezTo>
                        <a:cubicBezTo>
                          <a:pt x="72" y="194"/>
                          <a:pt x="73" y="194"/>
                          <a:pt x="73" y="194"/>
                        </a:cubicBezTo>
                        <a:cubicBezTo>
                          <a:pt x="73" y="193"/>
                          <a:pt x="73" y="192"/>
                          <a:pt x="74" y="190"/>
                        </a:cubicBezTo>
                        <a:cubicBezTo>
                          <a:pt x="74" y="189"/>
                          <a:pt x="73" y="188"/>
                          <a:pt x="72" y="187"/>
                        </a:cubicBezTo>
                        <a:cubicBezTo>
                          <a:pt x="71" y="186"/>
                          <a:pt x="70" y="184"/>
                          <a:pt x="70" y="182"/>
                        </a:cubicBezTo>
                        <a:cubicBezTo>
                          <a:pt x="70" y="179"/>
                          <a:pt x="70" y="173"/>
                          <a:pt x="66" y="170"/>
                        </a:cubicBezTo>
                        <a:cubicBezTo>
                          <a:pt x="63" y="167"/>
                          <a:pt x="61" y="162"/>
                          <a:pt x="61" y="159"/>
                        </a:cubicBezTo>
                        <a:cubicBezTo>
                          <a:pt x="61" y="157"/>
                          <a:pt x="61" y="156"/>
                          <a:pt x="62" y="155"/>
                        </a:cubicBezTo>
                        <a:cubicBezTo>
                          <a:pt x="63" y="154"/>
                          <a:pt x="63" y="152"/>
                          <a:pt x="63" y="150"/>
                        </a:cubicBezTo>
                        <a:cubicBezTo>
                          <a:pt x="63" y="149"/>
                          <a:pt x="63" y="148"/>
                          <a:pt x="64" y="147"/>
                        </a:cubicBezTo>
                        <a:cubicBezTo>
                          <a:pt x="64" y="146"/>
                          <a:pt x="64" y="146"/>
                          <a:pt x="64" y="146"/>
                        </a:cubicBezTo>
                        <a:cubicBezTo>
                          <a:pt x="65" y="146"/>
                          <a:pt x="65" y="146"/>
                          <a:pt x="65" y="146"/>
                        </a:cubicBezTo>
                        <a:cubicBezTo>
                          <a:pt x="65" y="146"/>
                          <a:pt x="65" y="146"/>
                          <a:pt x="65" y="145"/>
                        </a:cubicBezTo>
                        <a:cubicBezTo>
                          <a:pt x="65" y="145"/>
                          <a:pt x="65" y="145"/>
                          <a:pt x="65" y="145"/>
                        </a:cubicBezTo>
                        <a:cubicBezTo>
                          <a:pt x="63" y="143"/>
                          <a:pt x="63" y="141"/>
                          <a:pt x="63" y="139"/>
                        </a:cubicBezTo>
                        <a:cubicBezTo>
                          <a:pt x="63" y="138"/>
                          <a:pt x="63" y="137"/>
                          <a:pt x="63" y="137"/>
                        </a:cubicBezTo>
                        <a:cubicBezTo>
                          <a:pt x="60" y="136"/>
                          <a:pt x="53" y="128"/>
                          <a:pt x="53" y="125"/>
                        </a:cubicBezTo>
                        <a:cubicBezTo>
                          <a:pt x="53" y="123"/>
                          <a:pt x="54" y="115"/>
                          <a:pt x="55" y="108"/>
                        </a:cubicBezTo>
                        <a:cubicBezTo>
                          <a:pt x="56" y="107"/>
                          <a:pt x="56" y="107"/>
                          <a:pt x="56" y="107"/>
                        </a:cubicBezTo>
                        <a:cubicBezTo>
                          <a:pt x="56" y="103"/>
                          <a:pt x="61" y="102"/>
                          <a:pt x="64" y="102"/>
                        </a:cubicBezTo>
                        <a:cubicBezTo>
                          <a:pt x="65" y="102"/>
                          <a:pt x="65" y="102"/>
                          <a:pt x="65" y="102"/>
                        </a:cubicBezTo>
                        <a:cubicBezTo>
                          <a:pt x="69" y="102"/>
                          <a:pt x="70" y="101"/>
                          <a:pt x="70" y="100"/>
                        </a:cubicBezTo>
                        <a:cubicBezTo>
                          <a:pt x="72" y="98"/>
                          <a:pt x="75" y="97"/>
                          <a:pt x="77" y="96"/>
                        </a:cubicBezTo>
                        <a:cubicBezTo>
                          <a:pt x="79" y="95"/>
                          <a:pt x="80" y="95"/>
                          <a:pt x="81" y="94"/>
                        </a:cubicBezTo>
                        <a:cubicBezTo>
                          <a:pt x="81" y="94"/>
                          <a:pt x="81" y="94"/>
                          <a:pt x="81" y="94"/>
                        </a:cubicBezTo>
                        <a:lnTo>
                          <a:pt x="81" y="9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3" name="Freeform 1125"/>
                  <p:cNvSpPr>
                    <a:spLocks/>
                  </p:cNvSpPr>
                  <p:nvPr/>
                </p:nvSpPr>
                <p:spPr bwMode="auto">
                  <a:xfrm>
                    <a:off x="4361" y="2067"/>
                    <a:ext cx="73" cy="159"/>
                  </a:xfrm>
                  <a:custGeom>
                    <a:avLst/>
                    <a:gdLst>
                      <a:gd name="T0" fmla="*/ 1 w 77"/>
                      <a:gd name="T1" fmla="*/ 11 h 167"/>
                      <a:gd name="T2" fmla="*/ 2 w 77"/>
                      <a:gd name="T3" fmla="*/ 12 h 167"/>
                      <a:gd name="T4" fmla="*/ 3 w 77"/>
                      <a:gd name="T5" fmla="*/ 14 h 167"/>
                      <a:gd name="T6" fmla="*/ 8 w 77"/>
                      <a:gd name="T7" fmla="*/ 23 h 167"/>
                      <a:gd name="T8" fmla="*/ 9 w 77"/>
                      <a:gd name="T9" fmla="*/ 24 h 167"/>
                      <a:gd name="T10" fmla="*/ 9 w 77"/>
                      <a:gd name="T11" fmla="*/ 24 h 167"/>
                      <a:gd name="T12" fmla="*/ 10 w 77"/>
                      <a:gd name="T13" fmla="*/ 25 h 167"/>
                      <a:gd name="T14" fmla="*/ 14 w 77"/>
                      <a:gd name="T15" fmla="*/ 26 h 167"/>
                      <a:gd name="T16" fmla="*/ 20 w 77"/>
                      <a:gd name="T17" fmla="*/ 25 h 167"/>
                      <a:gd name="T18" fmla="*/ 27 w 77"/>
                      <a:gd name="T19" fmla="*/ 34 h 167"/>
                      <a:gd name="T20" fmla="*/ 23 w 77"/>
                      <a:gd name="T21" fmla="*/ 43 h 167"/>
                      <a:gd name="T22" fmla="*/ 26 w 77"/>
                      <a:gd name="T23" fmla="*/ 48 h 167"/>
                      <a:gd name="T24" fmla="*/ 35 w 77"/>
                      <a:gd name="T25" fmla="*/ 59 h 167"/>
                      <a:gd name="T26" fmla="*/ 42 w 77"/>
                      <a:gd name="T27" fmla="*/ 68 h 167"/>
                      <a:gd name="T28" fmla="*/ 53 w 77"/>
                      <a:gd name="T29" fmla="*/ 81 h 167"/>
                      <a:gd name="T30" fmla="*/ 59 w 77"/>
                      <a:gd name="T31" fmla="*/ 97 h 167"/>
                      <a:gd name="T32" fmla="*/ 59 w 77"/>
                      <a:gd name="T33" fmla="*/ 104 h 167"/>
                      <a:gd name="T34" fmla="*/ 59 w 77"/>
                      <a:gd name="T35" fmla="*/ 107 h 167"/>
                      <a:gd name="T36" fmla="*/ 60 w 77"/>
                      <a:gd name="T37" fmla="*/ 110 h 167"/>
                      <a:gd name="T38" fmla="*/ 62 w 77"/>
                      <a:gd name="T39" fmla="*/ 114 h 167"/>
                      <a:gd name="T40" fmla="*/ 54 w 77"/>
                      <a:gd name="T41" fmla="*/ 129 h 167"/>
                      <a:gd name="T42" fmla="*/ 46 w 77"/>
                      <a:gd name="T43" fmla="*/ 137 h 167"/>
                      <a:gd name="T44" fmla="*/ 42 w 77"/>
                      <a:gd name="T45" fmla="*/ 136 h 167"/>
                      <a:gd name="T46" fmla="*/ 43 w 77"/>
                      <a:gd name="T47" fmla="*/ 139 h 167"/>
                      <a:gd name="T48" fmla="*/ 41 w 77"/>
                      <a:gd name="T49" fmla="*/ 147 h 167"/>
                      <a:gd name="T50" fmla="*/ 32 w 77"/>
                      <a:gd name="T51" fmla="*/ 146 h 167"/>
                      <a:gd name="T52" fmla="*/ 31 w 77"/>
                      <a:gd name="T53" fmla="*/ 147 h 167"/>
                      <a:gd name="T54" fmla="*/ 30 w 77"/>
                      <a:gd name="T55" fmla="*/ 148 h 167"/>
                      <a:gd name="T56" fmla="*/ 29 w 77"/>
                      <a:gd name="T57" fmla="*/ 149 h 167"/>
                      <a:gd name="T58" fmla="*/ 26 w 77"/>
                      <a:gd name="T59" fmla="*/ 150 h 167"/>
                      <a:gd name="T60" fmla="*/ 29 w 77"/>
                      <a:gd name="T61" fmla="*/ 152 h 167"/>
                      <a:gd name="T62" fmla="*/ 29 w 77"/>
                      <a:gd name="T63" fmla="*/ 158 h 167"/>
                      <a:gd name="T64" fmla="*/ 29 w 77"/>
                      <a:gd name="T65" fmla="*/ 167 h 167"/>
                      <a:gd name="T66" fmla="*/ 40 w 77"/>
                      <a:gd name="T67" fmla="*/ 158 h 167"/>
                      <a:gd name="T68" fmla="*/ 40 w 77"/>
                      <a:gd name="T69" fmla="*/ 158 h 167"/>
                      <a:gd name="T70" fmla="*/ 44 w 77"/>
                      <a:gd name="T71" fmla="*/ 152 h 167"/>
                      <a:gd name="T72" fmla="*/ 49 w 77"/>
                      <a:gd name="T73" fmla="*/ 146 h 167"/>
                      <a:gd name="T74" fmla="*/ 53 w 77"/>
                      <a:gd name="T75" fmla="*/ 147 h 167"/>
                      <a:gd name="T76" fmla="*/ 67 w 77"/>
                      <a:gd name="T77" fmla="*/ 140 h 167"/>
                      <a:gd name="T78" fmla="*/ 75 w 77"/>
                      <a:gd name="T79" fmla="*/ 126 h 167"/>
                      <a:gd name="T80" fmla="*/ 73 w 77"/>
                      <a:gd name="T81" fmla="*/ 100 h 167"/>
                      <a:gd name="T82" fmla="*/ 64 w 77"/>
                      <a:gd name="T83" fmla="*/ 84 h 167"/>
                      <a:gd name="T84" fmla="*/ 45 w 77"/>
                      <a:gd name="T85" fmla="*/ 69 h 167"/>
                      <a:gd name="T86" fmla="*/ 40 w 77"/>
                      <a:gd name="T87" fmla="*/ 60 h 167"/>
                      <a:gd name="T88" fmla="*/ 42 w 77"/>
                      <a:gd name="T89" fmla="*/ 36 h 167"/>
                      <a:gd name="T90" fmla="*/ 46 w 77"/>
                      <a:gd name="T91" fmla="*/ 26 h 167"/>
                      <a:gd name="T92" fmla="*/ 57 w 77"/>
                      <a:gd name="T93" fmla="*/ 20 h 167"/>
                      <a:gd name="T94" fmla="*/ 56 w 77"/>
                      <a:gd name="T95" fmla="*/ 20 h 167"/>
                      <a:gd name="T96" fmla="*/ 54 w 77"/>
                      <a:gd name="T97" fmla="*/ 19 h 167"/>
                      <a:gd name="T98" fmla="*/ 52 w 77"/>
                      <a:gd name="T99" fmla="*/ 17 h 167"/>
                      <a:gd name="T100" fmla="*/ 50 w 77"/>
                      <a:gd name="T101" fmla="*/ 16 h 167"/>
                      <a:gd name="T102" fmla="*/ 48 w 77"/>
                      <a:gd name="T103" fmla="*/ 14 h 167"/>
                      <a:gd name="T104" fmla="*/ 46 w 77"/>
                      <a:gd name="T105" fmla="*/ 13 h 167"/>
                      <a:gd name="T106" fmla="*/ 45 w 77"/>
                      <a:gd name="T107" fmla="*/ 11 h 167"/>
                      <a:gd name="T108" fmla="*/ 45 w 77"/>
                      <a:gd name="T109" fmla="*/ 7 h 167"/>
                      <a:gd name="T110" fmla="*/ 46 w 77"/>
                      <a:gd name="T111" fmla="*/ 6 h 167"/>
                      <a:gd name="T112" fmla="*/ 33 w 77"/>
                      <a:gd name="T113" fmla="*/ 0 h 167"/>
                      <a:gd name="T114" fmla="*/ 27 w 77"/>
                      <a:gd name="T115" fmla="*/ 5 h 167"/>
                      <a:gd name="T116" fmla="*/ 22 w 77"/>
                      <a:gd name="T117" fmla="*/ 7 h 167"/>
                      <a:gd name="T118" fmla="*/ 11 w 77"/>
                      <a:gd name="T119" fmla="*/ 7 h 167"/>
                      <a:gd name="T120" fmla="*/ 6 w 77"/>
                      <a:gd name="T121" fmla="*/ 8 h 167"/>
                      <a:gd name="T122" fmla="*/ 1 w 77"/>
                      <a:gd name="T123" fmla="*/ 7 h 167"/>
                      <a:gd name="T124" fmla="*/ 0 w 77"/>
                      <a:gd name="T125" fmla="*/ 9 h 1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7" h="167">
                        <a:moveTo>
                          <a:pt x="0" y="10"/>
                        </a:moveTo>
                        <a:cubicBezTo>
                          <a:pt x="1" y="10"/>
                          <a:pt x="1" y="10"/>
                          <a:pt x="1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2" y="13"/>
                          <a:pt x="3" y="14"/>
                          <a:pt x="3" y="14"/>
                        </a:cubicBezTo>
                        <a:cubicBezTo>
                          <a:pt x="3" y="15"/>
                          <a:pt x="4" y="16"/>
                          <a:pt x="5" y="17"/>
                        </a:cubicBezTo>
                        <a:cubicBezTo>
                          <a:pt x="6" y="18"/>
                          <a:pt x="8" y="20"/>
                          <a:pt x="8" y="23"/>
                        </a:cubicBezTo>
                        <a:cubicBezTo>
                          <a:pt x="8" y="23"/>
                          <a:pt x="8" y="23"/>
                          <a:pt x="8" y="23"/>
                        </a:cubicBezTo>
                        <a:cubicBezTo>
                          <a:pt x="8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9" y="24"/>
                          <a:pt x="9" y="24"/>
                          <a:pt x="9" y="24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0" y="25"/>
                          <a:pt x="10" y="25"/>
                          <a:pt x="10" y="25"/>
                        </a:cubicBezTo>
                        <a:cubicBezTo>
                          <a:pt x="11" y="26"/>
                          <a:pt x="13" y="26"/>
                          <a:pt x="14" y="26"/>
                        </a:cubicBezTo>
                        <a:cubicBezTo>
                          <a:pt x="14" y="26"/>
                          <a:pt x="15" y="26"/>
                          <a:pt x="15" y="26"/>
                        </a:cubicBezTo>
                        <a:cubicBezTo>
                          <a:pt x="16" y="25"/>
                          <a:pt x="18" y="25"/>
                          <a:pt x="20" y="25"/>
                        </a:cubicBezTo>
                        <a:cubicBezTo>
                          <a:pt x="23" y="25"/>
                          <a:pt x="25" y="27"/>
                          <a:pt x="25" y="30"/>
                        </a:cubicBezTo>
                        <a:cubicBezTo>
                          <a:pt x="26" y="32"/>
                          <a:pt x="26" y="33"/>
                          <a:pt x="27" y="34"/>
                        </a:cubicBezTo>
                        <a:cubicBezTo>
                          <a:pt x="28" y="35"/>
                          <a:pt x="29" y="36"/>
                          <a:pt x="29" y="39"/>
                        </a:cubicBezTo>
                        <a:cubicBezTo>
                          <a:pt x="29" y="42"/>
                          <a:pt x="26" y="43"/>
                          <a:pt x="23" y="43"/>
                        </a:cubicBezTo>
                        <a:cubicBezTo>
                          <a:pt x="22" y="43"/>
                          <a:pt x="21" y="44"/>
                          <a:pt x="20" y="44"/>
                        </a:cubicBezTo>
                        <a:cubicBezTo>
                          <a:pt x="21" y="45"/>
                          <a:pt x="24" y="47"/>
                          <a:pt x="26" y="48"/>
                        </a:cubicBezTo>
                        <a:cubicBezTo>
                          <a:pt x="30" y="50"/>
                          <a:pt x="33" y="52"/>
                          <a:pt x="33" y="54"/>
                        </a:cubicBezTo>
                        <a:cubicBezTo>
                          <a:pt x="33" y="55"/>
                          <a:pt x="34" y="57"/>
                          <a:pt x="35" y="59"/>
                        </a:cubicBezTo>
                        <a:cubicBezTo>
                          <a:pt x="36" y="60"/>
                          <a:pt x="37" y="62"/>
                          <a:pt x="38" y="64"/>
                        </a:cubicBezTo>
                        <a:cubicBezTo>
                          <a:pt x="39" y="65"/>
                          <a:pt x="40" y="67"/>
                          <a:pt x="42" y="68"/>
                        </a:cubicBezTo>
                        <a:cubicBezTo>
                          <a:pt x="44" y="71"/>
                          <a:pt x="47" y="73"/>
                          <a:pt x="47" y="76"/>
                        </a:cubicBezTo>
                        <a:cubicBezTo>
                          <a:pt x="48" y="78"/>
                          <a:pt x="51" y="80"/>
                          <a:pt x="53" y="81"/>
                        </a:cubicBezTo>
                        <a:cubicBezTo>
                          <a:pt x="54" y="82"/>
                          <a:pt x="55" y="83"/>
                          <a:pt x="56" y="84"/>
                        </a:cubicBezTo>
                        <a:cubicBezTo>
                          <a:pt x="59" y="87"/>
                          <a:pt x="60" y="93"/>
                          <a:pt x="59" y="97"/>
                        </a:cubicBezTo>
                        <a:cubicBezTo>
                          <a:pt x="59" y="98"/>
                          <a:pt x="59" y="99"/>
                          <a:pt x="59" y="101"/>
                        </a:cubicBezTo>
                        <a:cubicBezTo>
                          <a:pt x="59" y="102"/>
                          <a:pt x="59" y="103"/>
                          <a:pt x="59" y="104"/>
                        </a:cubicBezTo>
                        <a:cubicBezTo>
                          <a:pt x="59" y="104"/>
                          <a:pt x="59" y="104"/>
                          <a:pt x="59" y="104"/>
                        </a:cubicBezTo>
                        <a:cubicBezTo>
                          <a:pt x="59" y="105"/>
                          <a:pt x="59" y="106"/>
                          <a:pt x="59" y="107"/>
                        </a:cubicBezTo>
                        <a:cubicBezTo>
                          <a:pt x="59" y="107"/>
                          <a:pt x="59" y="107"/>
                          <a:pt x="59" y="107"/>
                        </a:cubicBezTo>
                        <a:cubicBezTo>
                          <a:pt x="60" y="108"/>
                          <a:pt x="60" y="109"/>
                          <a:pt x="60" y="110"/>
                        </a:cubicBezTo>
                        <a:cubicBezTo>
                          <a:pt x="60" y="110"/>
                          <a:pt x="61" y="111"/>
                          <a:pt x="61" y="111"/>
                        </a:cubicBezTo>
                        <a:cubicBezTo>
                          <a:pt x="61" y="112"/>
                          <a:pt x="62" y="113"/>
                          <a:pt x="62" y="114"/>
                        </a:cubicBezTo>
                        <a:cubicBezTo>
                          <a:pt x="66" y="120"/>
                          <a:pt x="61" y="124"/>
                          <a:pt x="57" y="127"/>
                        </a:cubicBezTo>
                        <a:cubicBezTo>
                          <a:pt x="56" y="127"/>
                          <a:pt x="55" y="128"/>
                          <a:pt x="54" y="129"/>
                        </a:cubicBezTo>
                        <a:cubicBezTo>
                          <a:pt x="54" y="130"/>
                          <a:pt x="53" y="131"/>
                          <a:pt x="53" y="132"/>
                        </a:cubicBezTo>
                        <a:cubicBezTo>
                          <a:pt x="52" y="134"/>
                          <a:pt x="51" y="137"/>
                          <a:pt x="46" y="137"/>
                        </a:cubicBezTo>
                        <a:cubicBezTo>
                          <a:pt x="45" y="137"/>
                          <a:pt x="44" y="137"/>
                          <a:pt x="42" y="136"/>
                        </a:cubicBezTo>
                        <a:cubicBezTo>
                          <a:pt x="42" y="136"/>
                          <a:pt x="42" y="136"/>
                          <a:pt x="42" y="136"/>
                        </a:cubicBezTo>
                        <a:cubicBezTo>
                          <a:pt x="42" y="137"/>
                          <a:pt x="42" y="138"/>
                          <a:pt x="43" y="138"/>
                        </a:cubicBezTo>
                        <a:cubicBezTo>
                          <a:pt x="43" y="138"/>
                          <a:pt x="43" y="139"/>
                          <a:pt x="43" y="139"/>
                        </a:cubicBezTo>
                        <a:cubicBezTo>
                          <a:pt x="44" y="141"/>
                          <a:pt x="45" y="143"/>
                          <a:pt x="44" y="145"/>
                        </a:cubicBezTo>
                        <a:cubicBezTo>
                          <a:pt x="44" y="146"/>
                          <a:pt x="43" y="147"/>
                          <a:pt x="41" y="147"/>
                        </a:cubicBezTo>
                        <a:cubicBezTo>
                          <a:pt x="39" y="147"/>
                          <a:pt x="37" y="147"/>
                          <a:pt x="35" y="146"/>
                        </a:cubicBezTo>
                        <a:cubicBezTo>
                          <a:pt x="34" y="146"/>
                          <a:pt x="33" y="146"/>
                          <a:pt x="32" y="146"/>
                        </a:cubicBezTo>
                        <a:cubicBezTo>
                          <a:pt x="32" y="146"/>
                          <a:pt x="31" y="146"/>
                          <a:pt x="31" y="146"/>
                        </a:cubicBezTo>
                        <a:cubicBezTo>
                          <a:pt x="31" y="146"/>
                          <a:pt x="31" y="147"/>
                          <a:pt x="31" y="147"/>
                        </a:cubicBezTo>
                        <a:cubicBezTo>
                          <a:pt x="31" y="147"/>
                          <a:pt x="31" y="147"/>
                          <a:pt x="30" y="148"/>
                        </a:cubicBezTo>
                        <a:cubicBezTo>
                          <a:pt x="30" y="148"/>
                          <a:pt x="30" y="148"/>
                          <a:pt x="30" y="148"/>
                        </a:cubicBezTo>
                        <a:cubicBezTo>
                          <a:pt x="30" y="148"/>
                          <a:pt x="29" y="148"/>
                          <a:pt x="29" y="149"/>
                        </a:cubicBezTo>
                        <a:cubicBezTo>
                          <a:pt x="29" y="149"/>
                          <a:pt x="29" y="149"/>
                          <a:pt x="29" y="149"/>
                        </a:cubicBezTo>
                        <a:cubicBezTo>
                          <a:pt x="28" y="149"/>
                          <a:pt x="27" y="150"/>
                          <a:pt x="27" y="150"/>
                        </a:cubicBezTo>
                        <a:cubicBezTo>
                          <a:pt x="27" y="150"/>
                          <a:pt x="26" y="150"/>
                          <a:pt x="26" y="150"/>
                        </a:cubicBezTo>
                        <a:cubicBezTo>
                          <a:pt x="27" y="151"/>
                          <a:pt x="27" y="151"/>
                          <a:pt x="28" y="151"/>
                        </a:cubicBezTo>
                        <a:cubicBezTo>
                          <a:pt x="29" y="152"/>
                          <a:pt x="29" y="152"/>
                          <a:pt x="29" y="152"/>
                        </a:cubicBezTo>
                        <a:cubicBezTo>
                          <a:pt x="30" y="153"/>
                          <a:pt x="30" y="153"/>
                          <a:pt x="31" y="154"/>
                        </a:cubicBezTo>
                        <a:cubicBezTo>
                          <a:pt x="31" y="156"/>
                          <a:pt x="30" y="157"/>
                          <a:pt x="29" y="158"/>
                        </a:cubicBezTo>
                        <a:cubicBezTo>
                          <a:pt x="28" y="160"/>
                          <a:pt x="27" y="161"/>
                          <a:pt x="27" y="163"/>
                        </a:cubicBezTo>
                        <a:cubicBezTo>
                          <a:pt x="27" y="166"/>
                          <a:pt x="28" y="167"/>
                          <a:pt x="29" y="167"/>
                        </a:cubicBezTo>
                        <a:cubicBezTo>
                          <a:pt x="29" y="167"/>
                          <a:pt x="29" y="167"/>
                          <a:pt x="29" y="167"/>
                        </a:cubicBezTo>
                        <a:cubicBezTo>
                          <a:pt x="30" y="164"/>
                          <a:pt x="37" y="159"/>
                          <a:pt x="40" y="158"/>
                        </a:cubicBezTo>
                        <a:cubicBezTo>
                          <a:pt x="40" y="158"/>
                          <a:pt x="40" y="158"/>
                          <a:pt x="40" y="158"/>
                        </a:cubicBezTo>
                        <a:cubicBezTo>
                          <a:pt x="40" y="158"/>
                          <a:pt x="40" y="158"/>
                          <a:pt x="40" y="158"/>
                        </a:cubicBezTo>
                        <a:cubicBezTo>
                          <a:pt x="40" y="154"/>
                          <a:pt x="42" y="154"/>
                          <a:pt x="43" y="154"/>
                        </a:cubicBezTo>
                        <a:cubicBezTo>
                          <a:pt x="43" y="154"/>
                          <a:pt x="43" y="153"/>
                          <a:pt x="44" y="152"/>
                        </a:cubicBezTo>
                        <a:cubicBezTo>
                          <a:pt x="44" y="151"/>
                          <a:pt x="44" y="150"/>
                          <a:pt x="44" y="149"/>
                        </a:cubicBezTo>
                        <a:cubicBezTo>
                          <a:pt x="46" y="147"/>
                          <a:pt x="48" y="146"/>
                          <a:pt x="49" y="146"/>
                        </a:cubicBezTo>
                        <a:cubicBezTo>
                          <a:pt x="50" y="146"/>
                          <a:pt x="50" y="146"/>
                          <a:pt x="51" y="146"/>
                        </a:cubicBezTo>
                        <a:cubicBezTo>
                          <a:pt x="52" y="146"/>
                          <a:pt x="52" y="147"/>
                          <a:pt x="53" y="147"/>
                        </a:cubicBezTo>
                        <a:cubicBezTo>
                          <a:pt x="53" y="147"/>
                          <a:pt x="53" y="147"/>
                          <a:pt x="53" y="147"/>
                        </a:cubicBezTo>
                        <a:cubicBezTo>
                          <a:pt x="57" y="147"/>
                          <a:pt x="62" y="143"/>
                          <a:pt x="67" y="140"/>
                        </a:cubicBezTo>
                        <a:cubicBezTo>
                          <a:pt x="67" y="140"/>
                          <a:pt x="67" y="140"/>
                          <a:pt x="67" y="140"/>
                        </a:cubicBezTo>
                        <a:cubicBezTo>
                          <a:pt x="73" y="136"/>
                          <a:pt x="73" y="136"/>
                          <a:pt x="75" y="126"/>
                        </a:cubicBezTo>
                        <a:cubicBezTo>
                          <a:pt x="77" y="119"/>
                          <a:pt x="75" y="110"/>
                          <a:pt x="74" y="105"/>
                        </a:cubicBezTo>
                        <a:cubicBezTo>
                          <a:pt x="73" y="103"/>
                          <a:pt x="73" y="101"/>
                          <a:pt x="73" y="100"/>
                        </a:cubicBezTo>
                        <a:cubicBezTo>
                          <a:pt x="73" y="98"/>
                          <a:pt x="66" y="85"/>
                          <a:pt x="64" y="84"/>
                        </a:cubicBezTo>
                        <a:cubicBezTo>
                          <a:pt x="64" y="84"/>
                          <a:pt x="64" y="84"/>
                          <a:pt x="64" y="84"/>
                        </a:cubicBezTo>
                        <a:cubicBezTo>
                          <a:pt x="62" y="84"/>
                          <a:pt x="57" y="81"/>
                          <a:pt x="47" y="70"/>
                        </a:cubicBezTo>
                        <a:cubicBezTo>
                          <a:pt x="46" y="70"/>
                          <a:pt x="45" y="69"/>
                          <a:pt x="45" y="69"/>
                        </a:cubicBezTo>
                        <a:cubicBezTo>
                          <a:pt x="43" y="67"/>
                          <a:pt x="43" y="66"/>
                          <a:pt x="42" y="64"/>
                        </a:cubicBezTo>
                        <a:cubicBezTo>
                          <a:pt x="42" y="63"/>
                          <a:pt x="41" y="61"/>
                          <a:pt x="40" y="60"/>
                        </a:cubicBezTo>
                        <a:cubicBezTo>
                          <a:pt x="36" y="56"/>
                          <a:pt x="35" y="49"/>
                          <a:pt x="36" y="43"/>
                        </a:cubicBezTo>
                        <a:cubicBezTo>
                          <a:pt x="37" y="39"/>
                          <a:pt x="39" y="37"/>
                          <a:pt x="42" y="36"/>
                        </a:cubicBezTo>
                        <a:cubicBezTo>
                          <a:pt x="43" y="35"/>
                          <a:pt x="44" y="34"/>
                          <a:pt x="44" y="33"/>
                        </a:cubicBezTo>
                        <a:cubicBezTo>
                          <a:pt x="44" y="30"/>
                          <a:pt x="45" y="28"/>
                          <a:pt x="46" y="26"/>
                        </a:cubicBezTo>
                        <a:cubicBezTo>
                          <a:pt x="47" y="25"/>
                          <a:pt x="48" y="25"/>
                          <a:pt x="50" y="25"/>
                        </a:cubicBezTo>
                        <a:cubicBezTo>
                          <a:pt x="53" y="24"/>
                          <a:pt x="56" y="22"/>
                          <a:pt x="57" y="20"/>
                        </a:cubicBezTo>
                        <a:cubicBezTo>
                          <a:pt x="57" y="20"/>
                          <a:pt x="57" y="20"/>
                          <a:pt x="57" y="20"/>
                        </a:cubicBezTo>
                        <a:cubicBezTo>
                          <a:pt x="57" y="20"/>
                          <a:pt x="56" y="20"/>
                          <a:pt x="56" y="20"/>
                        </a:cubicBezTo>
                        <a:cubicBezTo>
                          <a:pt x="56" y="20"/>
                          <a:pt x="56" y="19"/>
                          <a:pt x="56" y="19"/>
                        </a:cubicBezTo>
                        <a:cubicBezTo>
                          <a:pt x="55" y="19"/>
                          <a:pt x="55" y="19"/>
                          <a:pt x="54" y="19"/>
                        </a:cubicBezTo>
                        <a:cubicBezTo>
                          <a:pt x="54" y="19"/>
                          <a:pt x="54" y="19"/>
                          <a:pt x="54" y="19"/>
                        </a:cubicBezTo>
                        <a:cubicBezTo>
                          <a:pt x="53" y="18"/>
                          <a:pt x="53" y="18"/>
                          <a:pt x="52" y="17"/>
                        </a:cubicBezTo>
                        <a:cubicBezTo>
                          <a:pt x="52" y="17"/>
                          <a:pt x="52" y="17"/>
                          <a:pt x="52" y="17"/>
                        </a:cubicBezTo>
                        <a:cubicBezTo>
                          <a:pt x="51" y="17"/>
                          <a:pt x="50" y="16"/>
                          <a:pt x="50" y="16"/>
                        </a:cubicBezTo>
                        <a:cubicBezTo>
                          <a:pt x="50" y="16"/>
                          <a:pt x="50" y="16"/>
                          <a:pt x="49" y="16"/>
                        </a:cubicBezTo>
                        <a:cubicBezTo>
                          <a:pt x="49" y="15"/>
                          <a:pt x="48" y="15"/>
                          <a:pt x="48" y="14"/>
                        </a:cubicBezTo>
                        <a:cubicBezTo>
                          <a:pt x="48" y="14"/>
                          <a:pt x="48" y="14"/>
                          <a:pt x="47" y="14"/>
                        </a:cubicBezTo>
                        <a:cubicBezTo>
                          <a:pt x="47" y="13"/>
                          <a:pt x="47" y="13"/>
                          <a:pt x="46" y="13"/>
                        </a:cubicBezTo>
                        <a:cubicBezTo>
                          <a:pt x="46" y="12"/>
                          <a:pt x="46" y="12"/>
                          <a:pt x="46" y="12"/>
                        </a:cubicBezTo>
                        <a:cubicBezTo>
                          <a:pt x="45" y="12"/>
                          <a:pt x="45" y="11"/>
                          <a:pt x="45" y="11"/>
                        </a:cubicBezTo>
                        <a:cubicBezTo>
                          <a:pt x="45" y="11"/>
                          <a:pt x="45" y="10"/>
                          <a:pt x="45" y="10"/>
                        </a:cubicBezTo>
                        <a:cubicBezTo>
                          <a:pt x="45" y="9"/>
                          <a:pt x="45" y="8"/>
                          <a:pt x="45" y="7"/>
                        </a:cubicBezTo>
                        <a:cubicBezTo>
                          <a:pt x="46" y="7"/>
                          <a:pt x="46" y="6"/>
                          <a:pt x="46" y="6"/>
                        </a:cubicBezTo>
                        <a:cubicBezTo>
                          <a:pt x="46" y="6"/>
                          <a:pt x="46" y="6"/>
                          <a:pt x="46" y="6"/>
                        </a:cubicBezTo>
                        <a:cubicBezTo>
                          <a:pt x="46" y="6"/>
                          <a:pt x="45" y="5"/>
                          <a:pt x="43" y="5"/>
                        </a:cubicBezTo>
                        <a:cubicBezTo>
                          <a:pt x="37" y="4"/>
                          <a:pt x="35" y="2"/>
                          <a:pt x="33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32" y="0"/>
                          <a:pt x="28" y="3"/>
                          <a:pt x="27" y="5"/>
                        </a:cubicBezTo>
                        <a:cubicBezTo>
                          <a:pt x="26" y="6"/>
                          <a:pt x="25" y="7"/>
                          <a:pt x="24" y="7"/>
                        </a:cubicBezTo>
                        <a:cubicBezTo>
                          <a:pt x="23" y="7"/>
                          <a:pt x="22" y="7"/>
                          <a:pt x="22" y="7"/>
                        </a:cubicBezTo>
                        <a:cubicBezTo>
                          <a:pt x="21" y="6"/>
                          <a:pt x="20" y="6"/>
                          <a:pt x="19" y="7"/>
                        </a:cubicBezTo>
                        <a:cubicBezTo>
                          <a:pt x="16" y="8"/>
                          <a:pt x="13" y="7"/>
                          <a:pt x="11" y="7"/>
                        </a:cubicBezTo>
                        <a:cubicBezTo>
                          <a:pt x="11" y="6"/>
                          <a:pt x="10" y="6"/>
                          <a:pt x="10" y="6"/>
                        </a:cubicBezTo>
                        <a:cubicBezTo>
                          <a:pt x="9" y="8"/>
                          <a:pt x="8" y="8"/>
                          <a:pt x="6" y="8"/>
                        </a:cubicBezTo>
                        <a:cubicBezTo>
                          <a:pt x="5" y="8"/>
                          <a:pt x="4" y="8"/>
                          <a:pt x="3" y="8"/>
                        </a:cubicBezTo>
                        <a:cubicBezTo>
                          <a:pt x="3" y="7"/>
                          <a:pt x="2" y="7"/>
                          <a:pt x="1" y="7"/>
                        </a:cubicBezTo>
                        <a:cubicBezTo>
                          <a:pt x="1" y="8"/>
                          <a:pt x="0" y="8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4" name="Freeform 1126"/>
                  <p:cNvSpPr>
                    <a:spLocks/>
                  </p:cNvSpPr>
                  <p:nvPr/>
                </p:nvSpPr>
                <p:spPr bwMode="auto">
                  <a:xfrm>
                    <a:off x="4340" y="2077"/>
                    <a:ext cx="73" cy="91"/>
                  </a:xfrm>
                  <a:custGeom>
                    <a:avLst/>
                    <a:gdLst>
                      <a:gd name="T0" fmla="*/ 16 w 77"/>
                      <a:gd name="T1" fmla="*/ 0 h 95"/>
                      <a:gd name="T2" fmla="*/ 14 w 77"/>
                      <a:gd name="T3" fmla="*/ 0 h 95"/>
                      <a:gd name="T4" fmla="*/ 14 w 77"/>
                      <a:gd name="T5" fmla="*/ 2 h 95"/>
                      <a:gd name="T6" fmla="*/ 11 w 77"/>
                      <a:gd name="T7" fmla="*/ 14 h 95"/>
                      <a:gd name="T8" fmla="*/ 6 w 77"/>
                      <a:gd name="T9" fmla="*/ 10 h 95"/>
                      <a:gd name="T10" fmla="*/ 5 w 77"/>
                      <a:gd name="T11" fmla="*/ 12 h 95"/>
                      <a:gd name="T12" fmla="*/ 4 w 77"/>
                      <a:gd name="T13" fmla="*/ 14 h 95"/>
                      <a:gd name="T14" fmla="*/ 3 w 77"/>
                      <a:gd name="T15" fmla="*/ 15 h 95"/>
                      <a:gd name="T16" fmla="*/ 2 w 77"/>
                      <a:gd name="T17" fmla="*/ 18 h 95"/>
                      <a:gd name="T18" fmla="*/ 2 w 77"/>
                      <a:gd name="T19" fmla="*/ 19 h 95"/>
                      <a:gd name="T20" fmla="*/ 1 w 77"/>
                      <a:gd name="T21" fmla="*/ 20 h 95"/>
                      <a:gd name="T22" fmla="*/ 0 w 77"/>
                      <a:gd name="T23" fmla="*/ 20 h 95"/>
                      <a:gd name="T24" fmla="*/ 0 w 77"/>
                      <a:gd name="T25" fmla="*/ 20 h 95"/>
                      <a:gd name="T26" fmla="*/ 1 w 77"/>
                      <a:gd name="T27" fmla="*/ 25 h 95"/>
                      <a:gd name="T28" fmla="*/ 3 w 77"/>
                      <a:gd name="T29" fmla="*/ 30 h 95"/>
                      <a:gd name="T30" fmla="*/ 6 w 77"/>
                      <a:gd name="T31" fmla="*/ 30 h 95"/>
                      <a:gd name="T32" fmla="*/ 7 w 77"/>
                      <a:gd name="T33" fmla="*/ 30 h 95"/>
                      <a:gd name="T34" fmla="*/ 8 w 77"/>
                      <a:gd name="T35" fmla="*/ 31 h 95"/>
                      <a:gd name="T36" fmla="*/ 9 w 77"/>
                      <a:gd name="T37" fmla="*/ 41 h 95"/>
                      <a:gd name="T38" fmla="*/ 8 w 77"/>
                      <a:gd name="T39" fmla="*/ 47 h 95"/>
                      <a:gd name="T40" fmla="*/ 5 w 77"/>
                      <a:gd name="T41" fmla="*/ 53 h 95"/>
                      <a:gd name="T42" fmla="*/ 5 w 77"/>
                      <a:gd name="T43" fmla="*/ 54 h 95"/>
                      <a:gd name="T44" fmla="*/ 12 w 77"/>
                      <a:gd name="T45" fmla="*/ 49 h 95"/>
                      <a:gd name="T46" fmla="*/ 24 w 77"/>
                      <a:gd name="T47" fmla="*/ 49 h 95"/>
                      <a:gd name="T48" fmla="*/ 34 w 77"/>
                      <a:gd name="T49" fmla="*/ 44 h 95"/>
                      <a:gd name="T50" fmla="*/ 41 w 77"/>
                      <a:gd name="T51" fmla="*/ 46 h 95"/>
                      <a:gd name="T52" fmla="*/ 49 w 77"/>
                      <a:gd name="T53" fmla="*/ 54 h 95"/>
                      <a:gd name="T54" fmla="*/ 49 w 77"/>
                      <a:gd name="T55" fmla="*/ 67 h 95"/>
                      <a:gd name="T56" fmla="*/ 58 w 77"/>
                      <a:gd name="T57" fmla="*/ 85 h 95"/>
                      <a:gd name="T58" fmla="*/ 59 w 77"/>
                      <a:gd name="T59" fmla="*/ 87 h 95"/>
                      <a:gd name="T60" fmla="*/ 59 w 77"/>
                      <a:gd name="T61" fmla="*/ 89 h 95"/>
                      <a:gd name="T62" fmla="*/ 59 w 77"/>
                      <a:gd name="T63" fmla="*/ 91 h 95"/>
                      <a:gd name="T64" fmla="*/ 58 w 77"/>
                      <a:gd name="T65" fmla="*/ 93 h 95"/>
                      <a:gd name="T66" fmla="*/ 58 w 77"/>
                      <a:gd name="T67" fmla="*/ 93 h 95"/>
                      <a:gd name="T68" fmla="*/ 61 w 77"/>
                      <a:gd name="T69" fmla="*/ 94 h 95"/>
                      <a:gd name="T70" fmla="*/ 71 w 77"/>
                      <a:gd name="T71" fmla="*/ 90 h 95"/>
                      <a:gd name="T72" fmla="*/ 74 w 77"/>
                      <a:gd name="T73" fmla="*/ 90 h 95"/>
                      <a:gd name="T74" fmla="*/ 75 w 77"/>
                      <a:gd name="T75" fmla="*/ 90 h 95"/>
                      <a:gd name="T76" fmla="*/ 76 w 77"/>
                      <a:gd name="T77" fmla="*/ 89 h 95"/>
                      <a:gd name="T78" fmla="*/ 77 w 77"/>
                      <a:gd name="T79" fmla="*/ 89 h 95"/>
                      <a:gd name="T80" fmla="*/ 77 w 77"/>
                      <a:gd name="T81" fmla="*/ 87 h 95"/>
                      <a:gd name="T82" fmla="*/ 77 w 77"/>
                      <a:gd name="T83" fmla="*/ 85 h 95"/>
                      <a:gd name="T84" fmla="*/ 77 w 77"/>
                      <a:gd name="T85" fmla="*/ 82 h 95"/>
                      <a:gd name="T86" fmla="*/ 75 w 77"/>
                      <a:gd name="T87" fmla="*/ 76 h 95"/>
                      <a:gd name="T88" fmla="*/ 66 w 77"/>
                      <a:gd name="T89" fmla="*/ 66 h 95"/>
                      <a:gd name="T90" fmla="*/ 56 w 77"/>
                      <a:gd name="T91" fmla="*/ 54 h 95"/>
                      <a:gd name="T92" fmla="*/ 51 w 77"/>
                      <a:gd name="T93" fmla="*/ 43 h 95"/>
                      <a:gd name="T94" fmla="*/ 39 w 77"/>
                      <a:gd name="T95" fmla="*/ 32 h 95"/>
                      <a:gd name="T96" fmla="*/ 47 w 77"/>
                      <a:gd name="T97" fmla="*/ 28 h 95"/>
                      <a:gd name="T98" fmla="*/ 43 w 77"/>
                      <a:gd name="T99" fmla="*/ 19 h 95"/>
                      <a:gd name="T100" fmla="*/ 39 w 77"/>
                      <a:gd name="T101" fmla="*/ 19 h 95"/>
                      <a:gd name="T102" fmla="*/ 37 w 77"/>
                      <a:gd name="T103" fmla="*/ 19 h 95"/>
                      <a:gd name="T104" fmla="*/ 32 w 77"/>
                      <a:gd name="T105" fmla="*/ 19 h 95"/>
                      <a:gd name="T106" fmla="*/ 30 w 77"/>
                      <a:gd name="T107" fmla="*/ 17 h 95"/>
                      <a:gd name="T108" fmla="*/ 30 w 77"/>
                      <a:gd name="T109" fmla="*/ 17 h 95"/>
                      <a:gd name="T110" fmla="*/ 28 w 77"/>
                      <a:gd name="T111" fmla="*/ 16 h 95"/>
                      <a:gd name="T112" fmla="*/ 27 w 77"/>
                      <a:gd name="T113" fmla="*/ 14 h 95"/>
                      <a:gd name="T114" fmla="*/ 26 w 77"/>
                      <a:gd name="T115" fmla="*/ 12 h 95"/>
                      <a:gd name="T116" fmla="*/ 21 w 77"/>
                      <a:gd name="T117" fmla="*/ 3 h 95"/>
                      <a:gd name="T118" fmla="*/ 20 w 77"/>
                      <a:gd name="T119" fmla="*/ 2 h 95"/>
                      <a:gd name="T120" fmla="*/ 19 w 77"/>
                      <a:gd name="T121" fmla="*/ 1 h 95"/>
                      <a:gd name="T122" fmla="*/ 18 w 77"/>
                      <a:gd name="T123" fmla="*/ 0 h 95"/>
                      <a:gd name="T124" fmla="*/ 18 w 77"/>
                      <a:gd name="T125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77" h="95">
                        <a:moveTo>
                          <a:pt x="16" y="0"/>
                        </a:move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4" y="0"/>
                        </a:cubicBezTo>
                        <a:cubicBezTo>
                          <a:pt x="14" y="1"/>
                          <a:pt x="14" y="1"/>
                          <a:pt x="14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5" y="4"/>
                          <a:pt x="17" y="9"/>
                          <a:pt x="15" y="12"/>
                        </a:cubicBezTo>
                        <a:cubicBezTo>
                          <a:pt x="15" y="14"/>
                          <a:pt x="13" y="15"/>
                          <a:pt x="11" y="14"/>
                        </a:cubicBezTo>
                        <a:cubicBezTo>
                          <a:pt x="9" y="14"/>
                          <a:pt x="7" y="12"/>
                          <a:pt x="7" y="10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6" y="10"/>
                          <a:pt x="6" y="10"/>
                          <a:pt x="6" y="11"/>
                        </a:cubicBezTo>
                        <a:cubicBezTo>
                          <a:pt x="5" y="11"/>
                          <a:pt x="5" y="11"/>
                          <a:pt x="5" y="12"/>
                        </a:cubicBezTo>
                        <a:cubicBezTo>
                          <a:pt x="5" y="12"/>
                          <a:pt x="4" y="12"/>
                          <a:pt x="4" y="13"/>
                        </a:cubicBezTo>
                        <a:cubicBezTo>
                          <a:pt x="4" y="13"/>
                          <a:pt x="4" y="13"/>
                          <a:pt x="4" y="14"/>
                        </a:cubicBezTo>
                        <a:cubicBezTo>
                          <a:pt x="3" y="14"/>
                          <a:pt x="3" y="14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ubicBezTo>
                          <a:pt x="2" y="16"/>
                          <a:pt x="2" y="16"/>
                          <a:pt x="2" y="16"/>
                        </a:cubicBezTo>
                        <a:cubicBezTo>
                          <a:pt x="2" y="17"/>
                          <a:pt x="2" y="17"/>
                          <a:pt x="2" y="18"/>
                        </a:cubicBezTo>
                        <a:cubicBezTo>
                          <a:pt x="2" y="18"/>
                          <a:pt x="2" y="18"/>
                          <a:pt x="2" y="18"/>
                        </a:cubicBezTo>
                        <a:cubicBezTo>
                          <a:pt x="2" y="18"/>
                          <a:pt x="2" y="18"/>
                          <a:pt x="2" y="19"/>
                        </a:cubicBez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1" y="20"/>
                        </a:cubicBezTo>
                        <a:cubicBezTo>
                          <a:pt x="1" y="20"/>
                          <a:pt x="1" y="20"/>
                          <a:pt x="0" y="20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0" y="20"/>
                          <a:pt x="0" y="20"/>
                          <a:pt x="0" y="20"/>
                        </a:cubicBezTo>
                        <a:cubicBezTo>
                          <a:pt x="0" y="20"/>
                          <a:pt x="0" y="21"/>
                          <a:pt x="0" y="21"/>
                        </a:cubicBezTo>
                        <a:cubicBezTo>
                          <a:pt x="1" y="22"/>
                          <a:pt x="1" y="23"/>
                          <a:pt x="1" y="25"/>
                        </a:cubicBezTo>
                        <a:cubicBezTo>
                          <a:pt x="1" y="27"/>
                          <a:pt x="1" y="28"/>
                          <a:pt x="1" y="30"/>
                        </a:cubicBezTo>
                        <a:cubicBezTo>
                          <a:pt x="2" y="30"/>
                          <a:pt x="2" y="30"/>
                          <a:pt x="3" y="30"/>
                        </a:cubicBezTo>
                        <a:cubicBezTo>
                          <a:pt x="3" y="29"/>
                          <a:pt x="4" y="29"/>
                          <a:pt x="5" y="29"/>
                        </a:cubicBezTo>
                        <a:cubicBezTo>
                          <a:pt x="5" y="29"/>
                          <a:pt x="6" y="29"/>
                          <a:pt x="6" y="30"/>
                        </a:cubicBezTo>
                        <a:cubicBezTo>
                          <a:pt x="6" y="30"/>
                          <a:pt x="6" y="30"/>
                          <a:pt x="6" y="30"/>
                        </a:cubicBezTo>
                        <a:cubicBezTo>
                          <a:pt x="7" y="30"/>
                          <a:pt x="7" y="30"/>
                          <a:pt x="7" y="30"/>
                        </a:cubicBezTo>
                        <a:cubicBezTo>
                          <a:pt x="7" y="30"/>
                          <a:pt x="8" y="30"/>
                          <a:pt x="8" y="31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9" y="32"/>
                          <a:pt x="9" y="32"/>
                          <a:pt x="9" y="33"/>
                        </a:cubicBezTo>
                        <a:cubicBezTo>
                          <a:pt x="10" y="36"/>
                          <a:pt x="9" y="39"/>
                          <a:pt x="9" y="41"/>
                        </a:cubicBezTo>
                        <a:cubicBezTo>
                          <a:pt x="9" y="42"/>
                          <a:pt x="8" y="44"/>
                          <a:pt x="8" y="45"/>
                        </a:cubicBezTo>
                        <a:cubicBezTo>
                          <a:pt x="8" y="46"/>
                          <a:pt x="8" y="47"/>
                          <a:pt x="8" y="47"/>
                        </a:cubicBezTo>
                        <a:cubicBezTo>
                          <a:pt x="8" y="49"/>
                          <a:pt x="7" y="50"/>
                          <a:pt x="6" y="51"/>
                        </a:cubicBezTo>
                        <a:cubicBezTo>
                          <a:pt x="5" y="52"/>
                          <a:pt x="5" y="52"/>
                          <a:pt x="5" y="53"/>
                        </a:cubicBezTo>
                        <a:cubicBezTo>
                          <a:pt x="5" y="53"/>
                          <a:pt x="5" y="53"/>
                          <a:pt x="5" y="54"/>
                        </a:cubicBezTo>
                        <a:cubicBezTo>
                          <a:pt x="5" y="54"/>
                          <a:pt x="5" y="54"/>
                          <a:pt x="5" y="54"/>
                        </a:cubicBezTo>
                        <a:cubicBezTo>
                          <a:pt x="6" y="53"/>
                          <a:pt x="9" y="51"/>
                          <a:pt x="10" y="50"/>
                        </a:cubicBezTo>
                        <a:cubicBezTo>
                          <a:pt x="11" y="50"/>
                          <a:pt x="12" y="49"/>
                          <a:pt x="12" y="49"/>
                        </a:cubicBezTo>
                        <a:cubicBezTo>
                          <a:pt x="17" y="45"/>
                          <a:pt x="21" y="46"/>
                          <a:pt x="23" y="49"/>
                        </a:cubicBezTo>
                        <a:cubicBezTo>
                          <a:pt x="23" y="49"/>
                          <a:pt x="23" y="49"/>
                          <a:pt x="24" y="49"/>
                        </a:cubicBezTo>
                        <a:cubicBezTo>
                          <a:pt x="25" y="49"/>
                          <a:pt x="27" y="48"/>
                          <a:pt x="27" y="47"/>
                        </a:cubicBezTo>
                        <a:cubicBezTo>
                          <a:pt x="28" y="45"/>
                          <a:pt x="31" y="44"/>
                          <a:pt x="34" y="44"/>
                        </a:cubicBezTo>
                        <a:cubicBezTo>
                          <a:pt x="35" y="44"/>
                          <a:pt x="36" y="44"/>
                          <a:pt x="36" y="44"/>
                        </a:cubicBezTo>
                        <a:cubicBezTo>
                          <a:pt x="38" y="44"/>
                          <a:pt x="40" y="45"/>
                          <a:pt x="41" y="46"/>
                        </a:cubicBezTo>
                        <a:cubicBezTo>
                          <a:pt x="42" y="48"/>
                          <a:pt x="42" y="48"/>
                          <a:pt x="42" y="48"/>
                        </a:cubicBezTo>
                        <a:cubicBezTo>
                          <a:pt x="44" y="50"/>
                          <a:pt x="46" y="52"/>
                          <a:pt x="49" y="54"/>
                        </a:cubicBezTo>
                        <a:cubicBezTo>
                          <a:pt x="52" y="56"/>
                          <a:pt x="51" y="60"/>
                          <a:pt x="50" y="63"/>
                        </a:cubicBezTo>
                        <a:cubicBezTo>
                          <a:pt x="50" y="64"/>
                          <a:pt x="49" y="66"/>
                          <a:pt x="49" y="67"/>
                        </a:cubicBezTo>
                        <a:cubicBezTo>
                          <a:pt x="53" y="69"/>
                          <a:pt x="59" y="75"/>
                          <a:pt x="58" y="81"/>
                        </a:cubicBezTo>
                        <a:cubicBezTo>
                          <a:pt x="58" y="83"/>
                          <a:pt x="58" y="84"/>
                          <a:pt x="58" y="85"/>
                        </a:cubicBezTo>
                        <a:cubicBezTo>
                          <a:pt x="59" y="86"/>
                          <a:pt x="59" y="86"/>
                          <a:pt x="59" y="87"/>
                        </a:cubicBezTo>
                        <a:cubicBezTo>
                          <a:pt x="59" y="87"/>
                          <a:pt x="59" y="87"/>
                          <a:pt x="59" y="87"/>
                        </a:cubicBezTo>
                        <a:cubicBezTo>
                          <a:pt x="59" y="88"/>
                          <a:pt x="59" y="88"/>
                          <a:pt x="59" y="89"/>
                        </a:cubicBezTo>
                        <a:cubicBezTo>
                          <a:pt x="59" y="89"/>
                          <a:pt x="59" y="89"/>
                          <a:pt x="59" y="89"/>
                        </a:cubicBezTo>
                        <a:cubicBezTo>
                          <a:pt x="59" y="90"/>
                          <a:pt x="59" y="90"/>
                          <a:pt x="59" y="91"/>
                        </a:cubicBezTo>
                        <a:cubicBezTo>
                          <a:pt x="59" y="91"/>
                          <a:pt x="59" y="91"/>
                          <a:pt x="59" y="91"/>
                        </a:cubicBezTo>
                        <a:cubicBezTo>
                          <a:pt x="58" y="92"/>
                          <a:pt x="58" y="92"/>
                          <a:pt x="58" y="93"/>
                        </a:cubicBezTo>
                        <a:cubicBezTo>
                          <a:pt x="58" y="93"/>
                          <a:pt x="58" y="93"/>
                          <a:pt x="58" y="93"/>
                        </a:cubicBezTo>
                        <a:cubicBezTo>
                          <a:pt x="58" y="93"/>
                          <a:pt x="58" y="93"/>
                          <a:pt x="58" y="93"/>
                        </a:cubicBezTo>
                        <a:cubicBezTo>
                          <a:pt x="58" y="93"/>
                          <a:pt x="58" y="93"/>
                          <a:pt x="58" y="93"/>
                        </a:cubicBezTo>
                        <a:cubicBezTo>
                          <a:pt x="59" y="94"/>
                          <a:pt x="60" y="94"/>
                          <a:pt x="61" y="95"/>
                        </a:cubicBezTo>
                        <a:cubicBezTo>
                          <a:pt x="61" y="95"/>
                          <a:pt x="61" y="94"/>
                          <a:pt x="61" y="94"/>
                        </a:cubicBezTo>
                        <a:cubicBezTo>
                          <a:pt x="61" y="91"/>
                          <a:pt x="63" y="89"/>
                          <a:pt x="67" y="89"/>
                        </a:cubicBezTo>
                        <a:cubicBezTo>
                          <a:pt x="68" y="89"/>
                          <a:pt x="70" y="89"/>
                          <a:pt x="71" y="90"/>
                        </a:cubicBezTo>
                        <a:cubicBezTo>
                          <a:pt x="72" y="90"/>
                          <a:pt x="72" y="90"/>
                          <a:pt x="73" y="90"/>
                        </a:cubicBezTo>
                        <a:cubicBezTo>
                          <a:pt x="73" y="90"/>
                          <a:pt x="73" y="90"/>
                          <a:pt x="74" y="90"/>
                        </a:cubicBezTo>
                        <a:cubicBezTo>
                          <a:pt x="74" y="90"/>
                          <a:pt x="74" y="90"/>
                          <a:pt x="74" y="90"/>
                        </a:cubicBezTo>
                        <a:cubicBezTo>
                          <a:pt x="74" y="90"/>
                          <a:pt x="74" y="90"/>
                          <a:pt x="75" y="90"/>
                        </a:cubicBezTo>
                        <a:cubicBezTo>
                          <a:pt x="75" y="90"/>
                          <a:pt x="75" y="90"/>
                          <a:pt x="75" y="90"/>
                        </a:cubicBezTo>
                        <a:cubicBezTo>
                          <a:pt x="75" y="90"/>
                          <a:pt x="76" y="90"/>
                          <a:pt x="76" y="89"/>
                        </a:cubicBezTo>
                        <a:cubicBezTo>
                          <a:pt x="76" y="89"/>
                          <a:pt x="76" y="89"/>
                          <a:pt x="76" y="89"/>
                        </a:cubicBezTo>
                        <a:cubicBezTo>
                          <a:pt x="76" y="89"/>
                          <a:pt x="77" y="89"/>
                          <a:pt x="77" y="89"/>
                        </a:cubicBezTo>
                        <a:cubicBezTo>
                          <a:pt x="77" y="89"/>
                          <a:pt x="77" y="89"/>
                          <a:pt x="77" y="89"/>
                        </a:cubicBezTo>
                        <a:cubicBezTo>
                          <a:pt x="77" y="88"/>
                          <a:pt x="77" y="88"/>
                          <a:pt x="77" y="87"/>
                        </a:cubicBezTo>
                        <a:cubicBezTo>
                          <a:pt x="77" y="87"/>
                          <a:pt x="77" y="87"/>
                          <a:pt x="77" y="87"/>
                        </a:cubicBezTo>
                        <a:cubicBezTo>
                          <a:pt x="77" y="86"/>
                          <a:pt x="77" y="86"/>
                          <a:pt x="77" y="85"/>
                        </a:cubicBezTo>
                        <a:cubicBezTo>
                          <a:pt x="77" y="85"/>
                          <a:pt x="77" y="85"/>
                          <a:pt x="77" y="85"/>
                        </a:cubicBezTo>
                        <a:cubicBezTo>
                          <a:pt x="77" y="84"/>
                          <a:pt x="77" y="83"/>
                          <a:pt x="77" y="82"/>
                        </a:cubicBezTo>
                        <a:cubicBezTo>
                          <a:pt x="77" y="80"/>
                          <a:pt x="77" y="78"/>
                          <a:pt x="76" y="77"/>
                        </a:cubicBezTo>
                        <a:cubicBezTo>
                          <a:pt x="76" y="76"/>
                          <a:pt x="76" y="76"/>
                          <a:pt x="75" y="76"/>
                        </a:cubicBezTo>
                        <a:cubicBezTo>
                          <a:pt x="75" y="75"/>
                          <a:pt x="74" y="74"/>
                          <a:pt x="73" y="74"/>
                        </a:cubicBezTo>
                        <a:cubicBezTo>
                          <a:pt x="70" y="72"/>
                          <a:pt x="67" y="70"/>
                          <a:pt x="66" y="66"/>
                        </a:cubicBezTo>
                        <a:cubicBezTo>
                          <a:pt x="65" y="64"/>
                          <a:pt x="63" y="62"/>
                          <a:pt x="61" y="60"/>
                        </a:cubicBezTo>
                        <a:cubicBezTo>
                          <a:pt x="59" y="58"/>
                          <a:pt x="57" y="56"/>
                          <a:pt x="56" y="54"/>
                        </a:cubicBezTo>
                        <a:cubicBezTo>
                          <a:pt x="56" y="53"/>
                          <a:pt x="55" y="51"/>
                          <a:pt x="54" y="50"/>
                        </a:cubicBezTo>
                        <a:cubicBezTo>
                          <a:pt x="52" y="48"/>
                          <a:pt x="51" y="46"/>
                          <a:pt x="51" y="43"/>
                        </a:cubicBezTo>
                        <a:cubicBezTo>
                          <a:pt x="50" y="43"/>
                          <a:pt x="48" y="42"/>
                          <a:pt x="46" y="41"/>
                        </a:cubicBezTo>
                        <a:cubicBezTo>
                          <a:pt x="42" y="38"/>
                          <a:pt x="37" y="36"/>
                          <a:pt x="39" y="32"/>
                        </a:cubicBezTo>
                        <a:cubicBezTo>
                          <a:pt x="40" y="29"/>
                          <a:pt x="43" y="29"/>
                          <a:pt x="45" y="28"/>
                        </a:cubicBezTo>
                        <a:cubicBezTo>
                          <a:pt x="46" y="28"/>
                          <a:pt x="47" y="28"/>
                          <a:pt x="47" y="28"/>
                        </a:cubicBezTo>
                        <a:cubicBezTo>
                          <a:pt x="47" y="27"/>
                          <a:pt x="47" y="26"/>
                          <a:pt x="46" y="25"/>
                        </a:cubicBezTo>
                        <a:cubicBezTo>
                          <a:pt x="45" y="24"/>
                          <a:pt x="44" y="22"/>
                          <a:pt x="43" y="19"/>
                        </a:cubicBezTo>
                        <a:cubicBezTo>
                          <a:pt x="43" y="18"/>
                          <a:pt x="43" y="18"/>
                          <a:pt x="42" y="18"/>
                        </a:cubicBezTo>
                        <a:cubicBezTo>
                          <a:pt x="41" y="18"/>
                          <a:pt x="39" y="18"/>
                          <a:pt x="39" y="19"/>
                        </a:cubicBezTo>
                        <a:cubicBezTo>
                          <a:pt x="38" y="19"/>
                          <a:pt x="38" y="19"/>
                          <a:pt x="37" y="19"/>
                        </a:cubicBezTo>
                        <a:cubicBezTo>
                          <a:pt x="37" y="19"/>
                          <a:pt x="37" y="19"/>
                          <a:pt x="37" y="19"/>
                        </a:cubicBezTo>
                        <a:cubicBezTo>
                          <a:pt x="37" y="19"/>
                          <a:pt x="36" y="19"/>
                          <a:pt x="36" y="19"/>
                        </a:cubicBezTo>
                        <a:cubicBezTo>
                          <a:pt x="35" y="19"/>
                          <a:pt x="34" y="19"/>
                          <a:pt x="32" y="19"/>
                        </a:cubicBezTo>
                        <a:cubicBezTo>
                          <a:pt x="32" y="19"/>
                          <a:pt x="32" y="19"/>
                          <a:pt x="32" y="19"/>
                        </a:cubicBezTo>
                        <a:cubicBezTo>
                          <a:pt x="32" y="18"/>
                          <a:pt x="31" y="18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30" y="17"/>
                          <a:pt x="30" y="17"/>
                          <a:pt x="30" y="17"/>
                        </a:cubicBezTo>
                        <a:cubicBezTo>
                          <a:pt x="29" y="17"/>
                          <a:pt x="29" y="17"/>
                          <a:pt x="29" y="16"/>
                        </a:cubicBezTo>
                        <a:cubicBezTo>
                          <a:pt x="29" y="16"/>
                          <a:pt x="28" y="16"/>
                          <a:pt x="28" y="16"/>
                        </a:cubicBezTo>
                        <a:cubicBezTo>
                          <a:pt x="28" y="16"/>
                          <a:pt x="28" y="15"/>
                          <a:pt x="27" y="15"/>
                        </a:cubicBezTo>
                        <a:cubicBezTo>
                          <a:pt x="27" y="15"/>
                          <a:pt x="27" y="14"/>
                          <a:pt x="27" y="14"/>
                        </a:cubicBezTo>
                        <a:cubicBezTo>
                          <a:pt x="27" y="14"/>
                          <a:pt x="27" y="14"/>
                          <a:pt x="27" y="13"/>
                        </a:cubicBezTo>
                        <a:cubicBezTo>
                          <a:pt x="26" y="13"/>
                          <a:pt x="26" y="12"/>
                          <a:pt x="26" y="12"/>
                        </a:cubicBezTo>
                        <a:cubicBezTo>
                          <a:pt x="26" y="11"/>
                          <a:pt x="25" y="10"/>
                          <a:pt x="24" y="9"/>
                        </a:cubicBezTo>
                        <a:cubicBezTo>
                          <a:pt x="22" y="7"/>
                          <a:pt x="21" y="6"/>
                          <a:pt x="21" y="3"/>
                        </a:cubicBezTo>
                        <a:cubicBezTo>
                          <a:pt x="21" y="3"/>
                          <a:pt x="20" y="3"/>
                          <a:pt x="20" y="3"/>
                        </a:cubicBezTo>
                        <a:cubicBezTo>
                          <a:pt x="20" y="3"/>
                          <a:pt x="20" y="2"/>
                          <a:pt x="20" y="2"/>
                        </a:cubicBezTo>
                        <a:cubicBezTo>
                          <a:pt x="20" y="2"/>
                          <a:pt x="20" y="2"/>
                          <a:pt x="20" y="2"/>
                        </a:cubicBezTo>
                        <a:cubicBezTo>
                          <a:pt x="19" y="2"/>
                          <a:pt x="19" y="1"/>
                          <a:pt x="19" y="1"/>
                        </a:cubicBezTo>
                        <a:cubicBezTo>
                          <a:pt x="19" y="1"/>
                          <a:pt x="19" y="1"/>
                          <a:pt x="19" y="1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ubicBezTo>
                          <a:pt x="17" y="0"/>
                          <a:pt x="17" y="0"/>
                          <a:pt x="1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5" name="Freeform 1127"/>
                  <p:cNvSpPr>
                    <a:spLocks/>
                  </p:cNvSpPr>
                  <p:nvPr/>
                </p:nvSpPr>
                <p:spPr bwMode="auto">
                  <a:xfrm>
                    <a:off x="4310" y="2098"/>
                    <a:ext cx="82" cy="159"/>
                  </a:xfrm>
                  <a:custGeom>
                    <a:avLst/>
                    <a:gdLst>
                      <a:gd name="T0" fmla="*/ 86 w 86"/>
                      <a:gd name="T1" fmla="*/ 67 h 166"/>
                      <a:gd name="T2" fmla="*/ 86 w 86"/>
                      <a:gd name="T3" fmla="*/ 66 h 166"/>
                      <a:gd name="T4" fmla="*/ 85 w 86"/>
                      <a:gd name="T5" fmla="*/ 59 h 166"/>
                      <a:gd name="T6" fmla="*/ 77 w 86"/>
                      <a:gd name="T7" fmla="*/ 40 h 166"/>
                      <a:gd name="T8" fmla="*/ 70 w 86"/>
                      <a:gd name="T9" fmla="*/ 28 h 166"/>
                      <a:gd name="T10" fmla="*/ 65 w 86"/>
                      <a:gd name="T11" fmla="*/ 26 h 166"/>
                      <a:gd name="T12" fmla="*/ 55 w 86"/>
                      <a:gd name="T13" fmla="*/ 31 h 166"/>
                      <a:gd name="T14" fmla="*/ 49 w 86"/>
                      <a:gd name="T15" fmla="*/ 28 h 166"/>
                      <a:gd name="T16" fmla="*/ 44 w 86"/>
                      <a:gd name="T17" fmla="*/ 31 h 166"/>
                      <a:gd name="T18" fmla="*/ 32 w 86"/>
                      <a:gd name="T19" fmla="*/ 33 h 166"/>
                      <a:gd name="T20" fmla="*/ 34 w 86"/>
                      <a:gd name="T21" fmla="*/ 27 h 166"/>
                      <a:gd name="T22" fmla="*/ 35 w 86"/>
                      <a:gd name="T23" fmla="*/ 23 h 166"/>
                      <a:gd name="T24" fmla="*/ 36 w 86"/>
                      <a:gd name="T25" fmla="*/ 12 h 166"/>
                      <a:gd name="T26" fmla="*/ 34 w 86"/>
                      <a:gd name="T27" fmla="*/ 11 h 166"/>
                      <a:gd name="T28" fmla="*/ 28 w 86"/>
                      <a:gd name="T29" fmla="*/ 3 h 166"/>
                      <a:gd name="T30" fmla="*/ 28 w 86"/>
                      <a:gd name="T31" fmla="*/ 1 h 166"/>
                      <a:gd name="T32" fmla="*/ 27 w 86"/>
                      <a:gd name="T33" fmla="*/ 0 h 166"/>
                      <a:gd name="T34" fmla="*/ 26 w 86"/>
                      <a:gd name="T35" fmla="*/ 1 h 166"/>
                      <a:gd name="T36" fmla="*/ 25 w 86"/>
                      <a:gd name="T37" fmla="*/ 2 h 166"/>
                      <a:gd name="T38" fmla="*/ 24 w 86"/>
                      <a:gd name="T39" fmla="*/ 3 h 166"/>
                      <a:gd name="T40" fmla="*/ 17 w 86"/>
                      <a:gd name="T41" fmla="*/ 6 h 166"/>
                      <a:gd name="T42" fmla="*/ 7 w 86"/>
                      <a:gd name="T43" fmla="*/ 10 h 166"/>
                      <a:gd name="T44" fmla="*/ 2 w 86"/>
                      <a:gd name="T45" fmla="*/ 12 h 166"/>
                      <a:gd name="T46" fmla="*/ 7 w 86"/>
                      <a:gd name="T47" fmla="*/ 38 h 166"/>
                      <a:gd name="T48" fmla="*/ 10 w 86"/>
                      <a:gd name="T49" fmla="*/ 45 h 166"/>
                      <a:gd name="T50" fmla="*/ 10 w 86"/>
                      <a:gd name="T51" fmla="*/ 54 h 166"/>
                      <a:gd name="T52" fmla="*/ 8 w 86"/>
                      <a:gd name="T53" fmla="*/ 62 h 166"/>
                      <a:gd name="T54" fmla="*/ 12 w 86"/>
                      <a:gd name="T55" fmla="*/ 71 h 166"/>
                      <a:gd name="T56" fmla="*/ 18 w 86"/>
                      <a:gd name="T57" fmla="*/ 89 h 166"/>
                      <a:gd name="T58" fmla="*/ 21 w 86"/>
                      <a:gd name="T59" fmla="*/ 95 h 166"/>
                      <a:gd name="T60" fmla="*/ 20 w 86"/>
                      <a:gd name="T61" fmla="*/ 98 h 166"/>
                      <a:gd name="T62" fmla="*/ 19 w 86"/>
                      <a:gd name="T63" fmla="*/ 101 h 166"/>
                      <a:gd name="T64" fmla="*/ 18 w 86"/>
                      <a:gd name="T65" fmla="*/ 104 h 166"/>
                      <a:gd name="T66" fmla="*/ 17 w 86"/>
                      <a:gd name="T67" fmla="*/ 107 h 166"/>
                      <a:gd name="T68" fmla="*/ 14 w 86"/>
                      <a:gd name="T69" fmla="*/ 112 h 166"/>
                      <a:gd name="T70" fmla="*/ 12 w 86"/>
                      <a:gd name="T71" fmla="*/ 114 h 166"/>
                      <a:gd name="T72" fmla="*/ 11 w 86"/>
                      <a:gd name="T73" fmla="*/ 115 h 166"/>
                      <a:gd name="T74" fmla="*/ 8 w 86"/>
                      <a:gd name="T75" fmla="*/ 130 h 166"/>
                      <a:gd name="T76" fmla="*/ 23 w 86"/>
                      <a:gd name="T77" fmla="*/ 153 h 166"/>
                      <a:gd name="T78" fmla="*/ 32 w 86"/>
                      <a:gd name="T79" fmla="*/ 158 h 166"/>
                      <a:gd name="T80" fmla="*/ 36 w 86"/>
                      <a:gd name="T81" fmla="*/ 160 h 166"/>
                      <a:gd name="T82" fmla="*/ 41 w 86"/>
                      <a:gd name="T83" fmla="*/ 166 h 166"/>
                      <a:gd name="T84" fmla="*/ 45 w 86"/>
                      <a:gd name="T85" fmla="*/ 165 h 166"/>
                      <a:gd name="T86" fmla="*/ 45 w 86"/>
                      <a:gd name="T87" fmla="*/ 164 h 166"/>
                      <a:gd name="T88" fmla="*/ 46 w 86"/>
                      <a:gd name="T89" fmla="*/ 163 h 166"/>
                      <a:gd name="T90" fmla="*/ 30 w 86"/>
                      <a:gd name="T91" fmla="*/ 154 h 166"/>
                      <a:gd name="T92" fmla="*/ 25 w 86"/>
                      <a:gd name="T93" fmla="*/ 138 h 166"/>
                      <a:gd name="T94" fmla="*/ 19 w 86"/>
                      <a:gd name="T95" fmla="*/ 130 h 166"/>
                      <a:gd name="T96" fmla="*/ 15 w 86"/>
                      <a:gd name="T97" fmla="*/ 114 h 166"/>
                      <a:gd name="T98" fmla="*/ 19 w 86"/>
                      <a:gd name="T99" fmla="*/ 100 h 166"/>
                      <a:gd name="T100" fmla="*/ 23 w 86"/>
                      <a:gd name="T101" fmla="*/ 83 h 166"/>
                      <a:gd name="T102" fmla="*/ 36 w 86"/>
                      <a:gd name="T103" fmla="*/ 83 h 166"/>
                      <a:gd name="T104" fmla="*/ 43 w 86"/>
                      <a:gd name="T105" fmla="*/ 88 h 166"/>
                      <a:gd name="T106" fmla="*/ 54 w 86"/>
                      <a:gd name="T107" fmla="*/ 94 h 166"/>
                      <a:gd name="T108" fmla="*/ 53 w 86"/>
                      <a:gd name="T109" fmla="*/ 93 h 166"/>
                      <a:gd name="T110" fmla="*/ 51 w 86"/>
                      <a:gd name="T111" fmla="*/ 85 h 166"/>
                      <a:gd name="T112" fmla="*/ 70 w 86"/>
                      <a:gd name="T113" fmla="*/ 68 h 166"/>
                      <a:gd name="T114" fmla="*/ 76 w 86"/>
                      <a:gd name="T115" fmla="*/ 68 h 166"/>
                      <a:gd name="T116" fmla="*/ 82 w 86"/>
                      <a:gd name="T117" fmla="*/ 68 h 166"/>
                      <a:gd name="T118" fmla="*/ 83 w 86"/>
                      <a:gd name="T119" fmla="*/ 68 h 166"/>
                      <a:gd name="T120" fmla="*/ 84 w 86"/>
                      <a:gd name="T121" fmla="*/ 68 h 166"/>
                      <a:gd name="T122" fmla="*/ 85 w 86"/>
                      <a:gd name="T123" fmla="*/ 69 h 1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86" h="166">
                        <a:moveTo>
                          <a:pt x="86" y="68"/>
                        </a:moveTo>
                        <a:cubicBezTo>
                          <a:pt x="86" y="67"/>
                          <a:pt x="86" y="67"/>
                          <a:pt x="86" y="67"/>
                        </a:cubicBezTo>
                        <a:cubicBezTo>
                          <a:pt x="86" y="67"/>
                          <a:pt x="86" y="66"/>
                          <a:pt x="86" y="66"/>
                        </a:cubicBezTo>
                        <a:cubicBezTo>
                          <a:pt x="86" y="66"/>
                          <a:pt x="86" y="66"/>
                          <a:pt x="86" y="66"/>
                        </a:cubicBezTo>
                        <a:cubicBezTo>
                          <a:pt x="86" y="65"/>
                          <a:pt x="86" y="65"/>
                          <a:pt x="86" y="64"/>
                        </a:cubicBezTo>
                        <a:cubicBezTo>
                          <a:pt x="85" y="62"/>
                          <a:pt x="85" y="61"/>
                          <a:pt x="85" y="59"/>
                        </a:cubicBezTo>
                        <a:cubicBezTo>
                          <a:pt x="86" y="54"/>
                          <a:pt x="81" y="50"/>
                          <a:pt x="79" y="49"/>
                        </a:cubicBezTo>
                        <a:cubicBezTo>
                          <a:pt x="76" y="48"/>
                          <a:pt x="76" y="44"/>
                          <a:pt x="77" y="40"/>
                        </a:cubicBezTo>
                        <a:cubicBezTo>
                          <a:pt x="77" y="39"/>
                          <a:pt x="78" y="36"/>
                          <a:pt x="78" y="35"/>
                        </a:cubicBezTo>
                        <a:cubicBezTo>
                          <a:pt x="74" y="33"/>
                          <a:pt x="72" y="31"/>
                          <a:pt x="70" y="28"/>
                        </a:cubicBezTo>
                        <a:cubicBezTo>
                          <a:pt x="69" y="27"/>
                          <a:pt x="69" y="27"/>
                          <a:pt x="69" y="27"/>
                        </a:cubicBezTo>
                        <a:cubicBezTo>
                          <a:pt x="68" y="26"/>
                          <a:pt x="67" y="26"/>
                          <a:pt x="65" y="26"/>
                        </a:cubicBezTo>
                        <a:cubicBezTo>
                          <a:pt x="63" y="26"/>
                          <a:pt x="62" y="26"/>
                          <a:pt x="62" y="27"/>
                        </a:cubicBezTo>
                        <a:cubicBezTo>
                          <a:pt x="61" y="29"/>
                          <a:pt x="57" y="31"/>
                          <a:pt x="55" y="31"/>
                        </a:cubicBezTo>
                        <a:cubicBezTo>
                          <a:pt x="53" y="31"/>
                          <a:pt x="52" y="30"/>
                          <a:pt x="51" y="29"/>
                        </a:cubicBezTo>
                        <a:cubicBezTo>
                          <a:pt x="51" y="28"/>
                          <a:pt x="50" y="28"/>
                          <a:pt x="49" y="28"/>
                        </a:cubicBezTo>
                        <a:cubicBezTo>
                          <a:pt x="49" y="28"/>
                          <a:pt x="47" y="29"/>
                          <a:pt x="46" y="30"/>
                        </a:cubicBezTo>
                        <a:cubicBezTo>
                          <a:pt x="45" y="30"/>
                          <a:pt x="44" y="31"/>
                          <a:pt x="44" y="31"/>
                        </a:cubicBezTo>
                        <a:cubicBezTo>
                          <a:pt x="41" y="34"/>
                          <a:pt x="38" y="36"/>
                          <a:pt x="36" y="36"/>
                        </a:cubicBezTo>
                        <a:cubicBezTo>
                          <a:pt x="35" y="36"/>
                          <a:pt x="33" y="36"/>
                          <a:pt x="32" y="33"/>
                        </a:cubicBezTo>
                        <a:cubicBezTo>
                          <a:pt x="32" y="32"/>
                          <a:pt x="32" y="31"/>
                          <a:pt x="32" y="30"/>
                        </a:cubicBezTo>
                        <a:cubicBezTo>
                          <a:pt x="32" y="29"/>
                          <a:pt x="33" y="27"/>
                          <a:pt x="34" y="27"/>
                        </a:cubicBezTo>
                        <a:cubicBezTo>
                          <a:pt x="34" y="26"/>
                          <a:pt x="35" y="25"/>
                          <a:pt x="35" y="25"/>
                        </a:cubicBezTo>
                        <a:cubicBezTo>
                          <a:pt x="35" y="24"/>
                          <a:pt x="35" y="24"/>
                          <a:pt x="35" y="23"/>
                        </a:cubicBezTo>
                        <a:cubicBezTo>
                          <a:pt x="35" y="21"/>
                          <a:pt x="36" y="20"/>
                          <a:pt x="36" y="18"/>
                        </a:cubicBezTo>
                        <a:cubicBezTo>
                          <a:pt x="37" y="16"/>
                          <a:pt x="37" y="14"/>
                          <a:pt x="36" y="12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5" y="11"/>
                          <a:pt x="35" y="11"/>
                          <a:pt x="34" y="11"/>
                        </a:cubicBezTo>
                        <a:cubicBezTo>
                          <a:pt x="32" y="12"/>
                          <a:pt x="30" y="11"/>
                          <a:pt x="29" y="9"/>
                        </a:cubicBezTo>
                        <a:cubicBezTo>
                          <a:pt x="28" y="7"/>
                          <a:pt x="28" y="5"/>
                          <a:pt x="28" y="3"/>
                        </a:cubicBezTo>
                        <a:cubicBezTo>
                          <a:pt x="28" y="2"/>
                          <a:pt x="28" y="1"/>
                          <a:pt x="28" y="1"/>
                        </a:cubicBezTo>
                        <a:cubicBezTo>
                          <a:pt x="28" y="1"/>
                          <a:pt x="28" y="1"/>
                          <a:pt x="28" y="1"/>
                        </a:cubicBezTo>
                        <a:cubicBezTo>
                          <a:pt x="28" y="1"/>
                          <a:pt x="27" y="1"/>
                          <a:pt x="27" y="0"/>
                        </a:cubicBezTo>
                        <a:cubicBezTo>
                          <a:pt x="27" y="0"/>
                          <a:pt x="27" y="0"/>
                          <a:pt x="27" y="0"/>
                        </a:cubicBezTo>
                        <a:cubicBezTo>
                          <a:pt x="27" y="1"/>
                          <a:pt x="27" y="1"/>
                          <a:pt x="27" y="1"/>
                        </a:cubicBezTo>
                        <a:cubicBezTo>
                          <a:pt x="27" y="1"/>
                          <a:pt x="27" y="1"/>
                          <a:pt x="26" y="1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5" y="2"/>
                          <a:pt x="25" y="2"/>
                          <a:pt x="25" y="2"/>
                        </a:cubicBezTo>
                        <a:cubicBezTo>
                          <a:pt x="25" y="2"/>
                          <a:pt x="24" y="3"/>
                          <a:pt x="24" y="3"/>
                        </a:cubicBezTo>
                        <a:cubicBezTo>
                          <a:pt x="24" y="3"/>
                          <a:pt x="24" y="3"/>
                          <a:pt x="24" y="3"/>
                        </a:cubicBezTo>
                        <a:cubicBezTo>
                          <a:pt x="23" y="3"/>
                          <a:pt x="22" y="3"/>
                          <a:pt x="22" y="4"/>
                        </a:cubicBezTo>
                        <a:cubicBezTo>
                          <a:pt x="20" y="4"/>
                          <a:pt x="18" y="5"/>
                          <a:pt x="17" y="6"/>
                        </a:cubicBezTo>
                        <a:cubicBezTo>
                          <a:pt x="16" y="9"/>
                          <a:pt x="13" y="10"/>
                          <a:pt x="8" y="10"/>
                        </a:cubicBezTo>
                        <a:cubicBezTo>
                          <a:pt x="7" y="10"/>
                          <a:pt x="7" y="10"/>
                          <a:pt x="7" y="10"/>
                        </a:cubicBezTo>
                        <a:cubicBezTo>
                          <a:pt x="5" y="10"/>
                          <a:pt x="3" y="10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1" y="22"/>
                          <a:pt x="0" y="28"/>
                          <a:pt x="0" y="29"/>
                        </a:cubicBezTo>
                        <a:cubicBezTo>
                          <a:pt x="1" y="31"/>
                          <a:pt x="6" y="37"/>
                          <a:pt x="7" y="38"/>
                        </a:cubicBezTo>
                        <a:cubicBezTo>
                          <a:pt x="10" y="38"/>
                          <a:pt x="10" y="41"/>
                          <a:pt x="10" y="43"/>
                        </a:cubicBezTo>
                        <a:cubicBezTo>
                          <a:pt x="10" y="43"/>
                          <a:pt x="10" y="45"/>
                          <a:pt x="10" y="45"/>
                        </a:cubicBezTo>
                        <a:cubicBezTo>
                          <a:pt x="12" y="46"/>
                          <a:pt x="13" y="48"/>
                          <a:pt x="12" y="51"/>
                        </a:cubicBezTo>
                        <a:cubicBezTo>
                          <a:pt x="12" y="52"/>
                          <a:pt x="11" y="53"/>
                          <a:pt x="10" y="54"/>
                        </a:cubicBezTo>
                        <a:cubicBezTo>
                          <a:pt x="10" y="54"/>
                          <a:pt x="10" y="54"/>
                          <a:pt x="10" y="54"/>
                        </a:cubicBezTo>
                        <a:cubicBezTo>
                          <a:pt x="10" y="56"/>
                          <a:pt x="10" y="60"/>
                          <a:pt x="8" y="62"/>
                        </a:cubicBezTo>
                        <a:cubicBezTo>
                          <a:pt x="8" y="62"/>
                          <a:pt x="8" y="62"/>
                          <a:pt x="8" y="63"/>
                        </a:cubicBezTo>
                        <a:cubicBezTo>
                          <a:pt x="8" y="65"/>
                          <a:pt x="9" y="68"/>
                          <a:pt x="12" y="71"/>
                        </a:cubicBezTo>
                        <a:cubicBezTo>
                          <a:pt x="17" y="75"/>
                          <a:pt x="17" y="82"/>
                          <a:pt x="17" y="86"/>
                        </a:cubicBezTo>
                        <a:cubicBezTo>
                          <a:pt x="17" y="87"/>
                          <a:pt x="18" y="88"/>
                          <a:pt x="18" y="89"/>
                        </a:cubicBezTo>
                        <a:cubicBezTo>
                          <a:pt x="19" y="90"/>
                          <a:pt x="21" y="92"/>
                          <a:pt x="21" y="95"/>
                        </a:cubicBezTo>
                        <a:cubicBezTo>
                          <a:pt x="21" y="95"/>
                          <a:pt x="21" y="95"/>
                          <a:pt x="21" y="95"/>
                        </a:cubicBezTo>
                        <a:cubicBezTo>
                          <a:pt x="20" y="96"/>
                          <a:pt x="20" y="97"/>
                          <a:pt x="20" y="98"/>
                        </a:cubicBezTo>
                        <a:cubicBezTo>
                          <a:pt x="20" y="98"/>
                          <a:pt x="20" y="98"/>
                          <a:pt x="20" y="98"/>
                        </a:cubicBezTo>
                        <a:cubicBezTo>
                          <a:pt x="20" y="99"/>
                          <a:pt x="19" y="100"/>
                          <a:pt x="19" y="100"/>
                        </a:cubicBezTo>
                        <a:cubicBezTo>
                          <a:pt x="19" y="101"/>
                          <a:pt x="19" y="101"/>
                          <a:pt x="19" y="101"/>
                        </a:cubicBezTo>
                        <a:cubicBezTo>
                          <a:pt x="19" y="102"/>
                          <a:pt x="18" y="103"/>
                          <a:pt x="18" y="104"/>
                        </a:cubicBezTo>
                        <a:cubicBezTo>
                          <a:pt x="18" y="104"/>
                          <a:pt x="18" y="104"/>
                          <a:pt x="18" y="104"/>
                        </a:cubicBezTo>
                        <a:cubicBezTo>
                          <a:pt x="17" y="105"/>
                          <a:pt x="17" y="106"/>
                          <a:pt x="17" y="107"/>
                        </a:cubicBezTo>
                        <a:cubicBezTo>
                          <a:pt x="17" y="107"/>
                          <a:pt x="17" y="107"/>
                          <a:pt x="17" y="107"/>
                        </a:cubicBezTo>
                        <a:cubicBezTo>
                          <a:pt x="16" y="109"/>
                          <a:pt x="15" y="110"/>
                          <a:pt x="14" y="112"/>
                        </a:cubicBezTo>
                        <a:cubicBezTo>
                          <a:pt x="14" y="112"/>
                          <a:pt x="14" y="112"/>
                          <a:pt x="14" y="112"/>
                        </a:cubicBezTo>
                        <a:cubicBezTo>
                          <a:pt x="13" y="113"/>
                          <a:pt x="13" y="113"/>
                          <a:pt x="13" y="114"/>
                        </a:cubicBezTo>
                        <a:cubicBezTo>
                          <a:pt x="12" y="114"/>
                          <a:pt x="12" y="114"/>
                          <a:pt x="12" y="114"/>
                        </a:cubicBezTo>
                        <a:cubicBezTo>
                          <a:pt x="12" y="114"/>
                          <a:pt x="11" y="115"/>
                          <a:pt x="11" y="115"/>
                        </a:cubicBezTo>
                        <a:cubicBezTo>
                          <a:pt x="11" y="115"/>
                          <a:pt x="11" y="115"/>
                          <a:pt x="11" y="115"/>
                        </a:cubicBezTo>
                        <a:cubicBezTo>
                          <a:pt x="11" y="116"/>
                          <a:pt x="10" y="118"/>
                          <a:pt x="10" y="119"/>
                        </a:cubicBezTo>
                        <a:cubicBezTo>
                          <a:pt x="9" y="123"/>
                          <a:pt x="9" y="127"/>
                          <a:pt x="8" y="130"/>
                        </a:cubicBezTo>
                        <a:cubicBezTo>
                          <a:pt x="7" y="132"/>
                          <a:pt x="6" y="137"/>
                          <a:pt x="7" y="138"/>
                        </a:cubicBezTo>
                        <a:cubicBezTo>
                          <a:pt x="10" y="138"/>
                          <a:pt x="15" y="143"/>
                          <a:pt x="23" y="153"/>
                        </a:cubicBezTo>
                        <a:cubicBezTo>
                          <a:pt x="24" y="154"/>
                          <a:pt x="25" y="156"/>
                          <a:pt x="26" y="158"/>
                        </a:cubicBezTo>
                        <a:cubicBezTo>
                          <a:pt x="28" y="158"/>
                          <a:pt x="30" y="158"/>
                          <a:pt x="32" y="158"/>
                        </a:cubicBezTo>
                        <a:cubicBezTo>
                          <a:pt x="32" y="158"/>
                          <a:pt x="33" y="159"/>
                          <a:pt x="33" y="159"/>
                        </a:cubicBezTo>
                        <a:cubicBezTo>
                          <a:pt x="34" y="159"/>
                          <a:pt x="35" y="160"/>
                          <a:pt x="36" y="160"/>
                        </a:cubicBezTo>
                        <a:cubicBezTo>
                          <a:pt x="38" y="162"/>
                          <a:pt x="39" y="164"/>
                          <a:pt x="39" y="166"/>
                        </a:cubicBezTo>
                        <a:cubicBezTo>
                          <a:pt x="39" y="166"/>
                          <a:pt x="40" y="166"/>
                          <a:pt x="41" y="166"/>
                        </a:cubicBezTo>
                        <a:cubicBezTo>
                          <a:pt x="42" y="166"/>
                          <a:pt x="44" y="166"/>
                          <a:pt x="44" y="166"/>
                        </a:cubicBezTo>
                        <a:cubicBezTo>
                          <a:pt x="44" y="166"/>
                          <a:pt x="45" y="166"/>
                          <a:pt x="45" y="165"/>
                        </a:cubicBezTo>
                        <a:cubicBezTo>
                          <a:pt x="45" y="165"/>
                          <a:pt x="45" y="165"/>
                          <a:pt x="45" y="165"/>
                        </a:cubicBezTo>
                        <a:cubicBezTo>
                          <a:pt x="45" y="164"/>
                          <a:pt x="45" y="164"/>
                          <a:pt x="45" y="164"/>
                        </a:cubicBezTo>
                        <a:cubicBezTo>
                          <a:pt x="45" y="164"/>
                          <a:pt x="46" y="164"/>
                          <a:pt x="46" y="164"/>
                        </a:cubicBezTo>
                        <a:cubicBezTo>
                          <a:pt x="46" y="163"/>
                          <a:pt x="46" y="163"/>
                          <a:pt x="46" y="163"/>
                        </a:cubicBezTo>
                        <a:cubicBezTo>
                          <a:pt x="44" y="161"/>
                          <a:pt x="39" y="158"/>
                          <a:pt x="36" y="158"/>
                        </a:cubicBezTo>
                        <a:cubicBezTo>
                          <a:pt x="34" y="158"/>
                          <a:pt x="32" y="156"/>
                          <a:pt x="30" y="154"/>
                        </a:cubicBezTo>
                        <a:cubicBezTo>
                          <a:pt x="27" y="151"/>
                          <a:pt x="26" y="146"/>
                          <a:pt x="26" y="143"/>
                        </a:cubicBezTo>
                        <a:cubicBezTo>
                          <a:pt x="27" y="141"/>
                          <a:pt x="26" y="140"/>
                          <a:pt x="25" y="138"/>
                        </a:cubicBezTo>
                        <a:cubicBezTo>
                          <a:pt x="23" y="137"/>
                          <a:pt x="22" y="135"/>
                          <a:pt x="22" y="133"/>
                        </a:cubicBezTo>
                        <a:cubicBezTo>
                          <a:pt x="22" y="132"/>
                          <a:pt x="22" y="131"/>
                          <a:pt x="19" y="130"/>
                        </a:cubicBezTo>
                        <a:cubicBezTo>
                          <a:pt x="18" y="130"/>
                          <a:pt x="17" y="130"/>
                          <a:pt x="16" y="129"/>
                        </a:cubicBezTo>
                        <a:cubicBezTo>
                          <a:pt x="12" y="127"/>
                          <a:pt x="14" y="120"/>
                          <a:pt x="15" y="114"/>
                        </a:cubicBezTo>
                        <a:cubicBezTo>
                          <a:pt x="16" y="112"/>
                          <a:pt x="16" y="110"/>
                          <a:pt x="16" y="109"/>
                        </a:cubicBezTo>
                        <a:cubicBezTo>
                          <a:pt x="17" y="107"/>
                          <a:pt x="18" y="104"/>
                          <a:pt x="19" y="100"/>
                        </a:cubicBezTo>
                        <a:cubicBezTo>
                          <a:pt x="21" y="96"/>
                          <a:pt x="24" y="89"/>
                          <a:pt x="23" y="87"/>
                        </a:cubicBezTo>
                        <a:cubicBezTo>
                          <a:pt x="22" y="86"/>
                          <a:pt x="22" y="84"/>
                          <a:pt x="23" y="83"/>
                        </a:cubicBezTo>
                        <a:cubicBezTo>
                          <a:pt x="24" y="80"/>
                          <a:pt x="28" y="79"/>
                          <a:pt x="30" y="79"/>
                        </a:cubicBezTo>
                        <a:cubicBezTo>
                          <a:pt x="33" y="79"/>
                          <a:pt x="35" y="80"/>
                          <a:pt x="36" y="83"/>
                        </a:cubicBezTo>
                        <a:cubicBezTo>
                          <a:pt x="37" y="88"/>
                          <a:pt x="38" y="88"/>
                          <a:pt x="42" y="88"/>
                        </a:cubicBezTo>
                        <a:cubicBezTo>
                          <a:pt x="43" y="88"/>
                          <a:pt x="43" y="88"/>
                          <a:pt x="43" y="88"/>
                        </a:cubicBezTo>
                        <a:cubicBezTo>
                          <a:pt x="47" y="88"/>
                          <a:pt x="49" y="90"/>
                          <a:pt x="51" y="92"/>
                        </a:cubicBezTo>
                        <a:cubicBezTo>
                          <a:pt x="52" y="93"/>
                          <a:pt x="53" y="94"/>
                          <a:pt x="54" y="94"/>
                        </a:cubicBezTo>
                        <a:cubicBezTo>
                          <a:pt x="54" y="94"/>
                          <a:pt x="54" y="94"/>
                          <a:pt x="54" y="94"/>
                        </a:cubicBezTo>
                        <a:cubicBezTo>
                          <a:pt x="54" y="94"/>
                          <a:pt x="54" y="94"/>
                          <a:pt x="53" y="93"/>
                        </a:cubicBezTo>
                        <a:cubicBezTo>
                          <a:pt x="53" y="92"/>
                          <a:pt x="52" y="91"/>
                          <a:pt x="52" y="88"/>
                        </a:cubicBezTo>
                        <a:cubicBezTo>
                          <a:pt x="52" y="87"/>
                          <a:pt x="52" y="86"/>
                          <a:pt x="51" y="85"/>
                        </a:cubicBezTo>
                        <a:cubicBezTo>
                          <a:pt x="50" y="83"/>
                          <a:pt x="49" y="81"/>
                          <a:pt x="52" y="77"/>
                        </a:cubicBezTo>
                        <a:cubicBezTo>
                          <a:pt x="57" y="70"/>
                          <a:pt x="65" y="67"/>
                          <a:pt x="70" y="68"/>
                        </a:cubicBezTo>
                        <a:cubicBezTo>
                          <a:pt x="70" y="68"/>
                          <a:pt x="70" y="68"/>
                          <a:pt x="71" y="68"/>
                        </a:cubicBezTo>
                        <a:cubicBezTo>
                          <a:pt x="72" y="69"/>
                          <a:pt x="74" y="68"/>
                          <a:pt x="76" y="68"/>
                        </a:cubicBezTo>
                        <a:cubicBezTo>
                          <a:pt x="78" y="68"/>
                          <a:pt x="79" y="68"/>
                          <a:pt x="81" y="68"/>
                        </a:cubicBezTo>
                        <a:cubicBezTo>
                          <a:pt x="81" y="68"/>
                          <a:pt x="81" y="68"/>
                          <a:pt x="82" y="68"/>
                        </a:cubicBezTo>
                        <a:cubicBezTo>
                          <a:pt x="82" y="68"/>
                          <a:pt x="82" y="68"/>
                          <a:pt x="82" y="68"/>
                        </a:cubicBezTo>
                        <a:cubicBezTo>
                          <a:pt x="82" y="68"/>
                          <a:pt x="83" y="68"/>
                          <a:pt x="83" y="68"/>
                        </a:cubicBezTo>
                        <a:cubicBezTo>
                          <a:pt x="83" y="68"/>
                          <a:pt x="83" y="68"/>
                          <a:pt x="83" y="68"/>
                        </a:cubicBezTo>
                        <a:cubicBezTo>
                          <a:pt x="84" y="68"/>
                          <a:pt x="84" y="68"/>
                          <a:pt x="84" y="68"/>
                        </a:cubicBezTo>
                        <a:cubicBezTo>
                          <a:pt x="85" y="68"/>
                          <a:pt x="85" y="68"/>
                          <a:pt x="85" y="69"/>
                        </a:cubicBezTo>
                        <a:cubicBezTo>
                          <a:pt x="85" y="69"/>
                          <a:pt x="85" y="69"/>
                          <a:pt x="85" y="69"/>
                        </a:cubicBezTo>
                        <a:cubicBezTo>
                          <a:pt x="86" y="68"/>
                          <a:pt x="86" y="68"/>
                          <a:pt x="86" y="6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6" name="Freeform 1128"/>
                  <p:cNvSpPr>
                    <a:spLocks/>
                  </p:cNvSpPr>
                  <p:nvPr/>
                </p:nvSpPr>
                <p:spPr bwMode="auto">
                  <a:xfrm>
                    <a:off x="4440" y="2251"/>
                    <a:ext cx="100" cy="60"/>
                  </a:xfrm>
                  <a:custGeom>
                    <a:avLst/>
                    <a:gdLst>
                      <a:gd name="T0" fmla="*/ 94 w 105"/>
                      <a:gd name="T1" fmla="*/ 19 h 63"/>
                      <a:gd name="T2" fmla="*/ 105 w 105"/>
                      <a:gd name="T3" fmla="*/ 16 h 63"/>
                      <a:gd name="T4" fmla="*/ 99 w 105"/>
                      <a:gd name="T5" fmla="*/ 12 h 63"/>
                      <a:gd name="T6" fmla="*/ 90 w 105"/>
                      <a:gd name="T7" fmla="*/ 11 h 63"/>
                      <a:gd name="T8" fmla="*/ 78 w 105"/>
                      <a:gd name="T9" fmla="*/ 0 h 63"/>
                      <a:gd name="T10" fmla="*/ 68 w 105"/>
                      <a:gd name="T11" fmla="*/ 14 h 63"/>
                      <a:gd name="T12" fmla="*/ 63 w 105"/>
                      <a:gd name="T13" fmla="*/ 21 h 63"/>
                      <a:gd name="T14" fmla="*/ 64 w 105"/>
                      <a:gd name="T15" fmla="*/ 24 h 63"/>
                      <a:gd name="T16" fmla="*/ 64 w 105"/>
                      <a:gd name="T17" fmla="*/ 25 h 63"/>
                      <a:gd name="T18" fmla="*/ 64 w 105"/>
                      <a:gd name="T19" fmla="*/ 27 h 63"/>
                      <a:gd name="T20" fmla="*/ 63 w 105"/>
                      <a:gd name="T21" fmla="*/ 28 h 63"/>
                      <a:gd name="T22" fmla="*/ 61 w 105"/>
                      <a:gd name="T23" fmla="*/ 29 h 63"/>
                      <a:gd name="T24" fmla="*/ 54 w 105"/>
                      <a:gd name="T25" fmla="*/ 32 h 63"/>
                      <a:gd name="T26" fmla="*/ 53 w 105"/>
                      <a:gd name="T27" fmla="*/ 31 h 63"/>
                      <a:gd name="T28" fmla="*/ 52 w 105"/>
                      <a:gd name="T29" fmla="*/ 31 h 63"/>
                      <a:gd name="T30" fmla="*/ 51 w 105"/>
                      <a:gd name="T31" fmla="*/ 30 h 63"/>
                      <a:gd name="T32" fmla="*/ 50 w 105"/>
                      <a:gd name="T33" fmla="*/ 30 h 63"/>
                      <a:gd name="T34" fmla="*/ 49 w 105"/>
                      <a:gd name="T35" fmla="*/ 28 h 63"/>
                      <a:gd name="T36" fmla="*/ 48 w 105"/>
                      <a:gd name="T37" fmla="*/ 27 h 63"/>
                      <a:gd name="T38" fmla="*/ 47 w 105"/>
                      <a:gd name="T39" fmla="*/ 25 h 63"/>
                      <a:gd name="T40" fmla="*/ 39 w 105"/>
                      <a:gd name="T41" fmla="*/ 38 h 63"/>
                      <a:gd name="T42" fmla="*/ 21 w 105"/>
                      <a:gd name="T43" fmla="*/ 44 h 63"/>
                      <a:gd name="T44" fmla="*/ 16 w 105"/>
                      <a:gd name="T45" fmla="*/ 57 h 63"/>
                      <a:gd name="T46" fmla="*/ 3 w 105"/>
                      <a:gd name="T47" fmla="*/ 57 h 63"/>
                      <a:gd name="T48" fmla="*/ 0 w 105"/>
                      <a:gd name="T49" fmla="*/ 56 h 63"/>
                      <a:gd name="T50" fmla="*/ 0 w 105"/>
                      <a:gd name="T51" fmla="*/ 56 h 63"/>
                      <a:gd name="T52" fmla="*/ 1 w 105"/>
                      <a:gd name="T53" fmla="*/ 57 h 63"/>
                      <a:gd name="T54" fmla="*/ 1 w 105"/>
                      <a:gd name="T55" fmla="*/ 57 h 63"/>
                      <a:gd name="T56" fmla="*/ 6 w 105"/>
                      <a:gd name="T57" fmla="*/ 60 h 63"/>
                      <a:gd name="T58" fmla="*/ 7 w 105"/>
                      <a:gd name="T59" fmla="*/ 62 h 63"/>
                      <a:gd name="T60" fmla="*/ 8 w 105"/>
                      <a:gd name="T61" fmla="*/ 62 h 63"/>
                      <a:gd name="T62" fmla="*/ 10 w 105"/>
                      <a:gd name="T63" fmla="*/ 62 h 63"/>
                      <a:gd name="T64" fmla="*/ 17 w 105"/>
                      <a:gd name="T65" fmla="*/ 61 h 63"/>
                      <a:gd name="T66" fmla="*/ 24 w 105"/>
                      <a:gd name="T67" fmla="*/ 61 h 63"/>
                      <a:gd name="T68" fmla="*/ 36 w 105"/>
                      <a:gd name="T69" fmla="*/ 56 h 63"/>
                      <a:gd name="T70" fmla="*/ 43 w 105"/>
                      <a:gd name="T71" fmla="*/ 59 h 63"/>
                      <a:gd name="T72" fmla="*/ 43 w 105"/>
                      <a:gd name="T73" fmla="*/ 59 h 63"/>
                      <a:gd name="T74" fmla="*/ 52 w 105"/>
                      <a:gd name="T75" fmla="*/ 56 h 63"/>
                      <a:gd name="T76" fmla="*/ 57 w 105"/>
                      <a:gd name="T77" fmla="*/ 46 h 63"/>
                      <a:gd name="T78" fmla="*/ 62 w 105"/>
                      <a:gd name="T79" fmla="*/ 38 h 63"/>
                      <a:gd name="T80" fmla="*/ 66 w 105"/>
                      <a:gd name="T81" fmla="*/ 27 h 63"/>
                      <a:gd name="T82" fmla="*/ 84 w 105"/>
                      <a:gd name="T83" fmla="*/ 24 h 63"/>
                      <a:gd name="T84" fmla="*/ 85 w 105"/>
                      <a:gd name="T85" fmla="*/ 24 h 63"/>
                      <a:gd name="T86" fmla="*/ 87 w 105"/>
                      <a:gd name="T87" fmla="*/ 24 h 63"/>
                      <a:gd name="T88" fmla="*/ 89 w 105"/>
                      <a:gd name="T89" fmla="*/ 25 h 63"/>
                      <a:gd name="T90" fmla="*/ 95 w 105"/>
                      <a:gd name="T91" fmla="*/ 22 h 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05" h="63">
                        <a:moveTo>
                          <a:pt x="95" y="22"/>
                        </a:moveTo>
                        <a:cubicBezTo>
                          <a:pt x="93" y="21"/>
                          <a:pt x="94" y="20"/>
                          <a:pt x="94" y="19"/>
                        </a:cubicBezTo>
                        <a:cubicBezTo>
                          <a:pt x="94" y="17"/>
                          <a:pt x="96" y="17"/>
                          <a:pt x="99" y="17"/>
                        </a:cubicBezTo>
                        <a:cubicBezTo>
                          <a:pt x="100" y="17"/>
                          <a:pt x="104" y="17"/>
                          <a:pt x="105" y="16"/>
                        </a:cubicBezTo>
                        <a:cubicBezTo>
                          <a:pt x="105" y="15"/>
                          <a:pt x="105" y="15"/>
                          <a:pt x="104" y="14"/>
                        </a:cubicBezTo>
                        <a:cubicBezTo>
                          <a:pt x="103" y="12"/>
                          <a:pt x="100" y="11"/>
                          <a:pt x="99" y="12"/>
                        </a:cubicBezTo>
                        <a:cubicBezTo>
                          <a:pt x="98" y="12"/>
                          <a:pt x="97" y="12"/>
                          <a:pt x="96" y="12"/>
                        </a:cubicBezTo>
                        <a:cubicBezTo>
                          <a:pt x="94" y="12"/>
                          <a:pt x="92" y="12"/>
                          <a:pt x="90" y="11"/>
                        </a:cubicBezTo>
                        <a:cubicBezTo>
                          <a:pt x="87" y="10"/>
                          <a:pt x="87" y="8"/>
                          <a:pt x="87" y="7"/>
                        </a:cubicBezTo>
                        <a:cubicBezTo>
                          <a:pt x="87" y="5"/>
                          <a:pt x="81" y="0"/>
                          <a:pt x="78" y="0"/>
                        </a:cubicBezTo>
                        <a:cubicBezTo>
                          <a:pt x="76" y="0"/>
                          <a:pt x="72" y="7"/>
                          <a:pt x="71" y="10"/>
                        </a:cubicBezTo>
                        <a:cubicBezTo>
                          <a:pt x="71" y="12"/>
                          <a:pt x="69" y="13"/>
                          <a:pt x="68" y="14"/>
                        </a:cubicBezTo>
                        <a:cubicBezTo>
                          <a:pt x="66" y="15"/>
                          <a:pt x="65" y="16"/>
                          <a:pt x="65" y="17"/>
                        </a:cubicBezTo>
                        <a:cubicBezTo>
                          <a:pt x="66" y="18"/>
                          <a:pt x="65" y="20"/>
                          <a:pt x="63" y="21"/>
                        </a:cubicBezTo>
                        <a:cubicBezTo>
                          <a:pt x="63" y="22"/>
                          <a:pt x="63" y="22"/>
                          <a:pt x="63" y="22"/>
                        </a:cubicBezTo>
                        <a:cubicBezTo>
                          <a:pt x="63" y="22"/>
                          <a:pt x="64" y="23"/>
                          <a:pt x="64" y="24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4" y="24"/>
                          <a:pt x="64" y="25"/>
                          <a:pt x="64" y="25"/>
                        </a:cubicBezTo>
                        <a:cubicBezTo>
                          <a:pt x="64" y="26"/>
                          <a:pt x="64" y="26"/>
                          <a:pt x="64" y="26"/>
                        </a:cubicBezTo>
                        <a:cubicBezTo>
                          <a:pt x="64" y="26"/>
                          <a:pt x="64" y="27"/>
                          <a:pt x="64" y="27"/>
                        </a:cubicBezTo>
                        <a:cubicBezTo>
                          <a:pt x="64" y="27"/>
                          <a:pt x="64" y="27"/>
                          <a:pt x="64" y="27"/>
                        </a:cubicBezTo>
                        <a:cubicBezTo>
                          <a:pt x="64" y="27"/>
                          <a:pt x="64" y="28"/>
                          <a:pt x="63" y="28"/>
                        </a:cubicBezTo>
                        <a:cubicBezTo>
                          <a:pt x="63" y="29"/>
                          <a:pt x="62" y="29"/>
                          <a:pt x="61" y="29"/>
                        </a:cubicBezTo>
                        <a:cubicBezTo>
                          <a:pt x="61" y="29"/>
                          <a:pt x="61" y="29"/>
                          <a:pt x="61" y="29"/>
                        </a:cubicBezTo>
                        <a:cubicBezTo>
                          <a:pt x="60" y="29"/>
                          <a:pt x="60" y="29"/>
                          <a:pt x="59" y="30"/>
                        </a:cubicBezTo>
                        <a:cubicBezTo>
                          <a:pt x="58" y="30"/>
                          <a:pt x="56" y="32"/>
                          <a:pt x="54" y="32"/>
                        </a:cubicBezTo>
                        <a:cubicBezTo>
                          <a:pt x="54" y="32"/>
                          <a:pt x="53" y="32"/>
                          <a:pt x="53" y="32"/>
                        </a:cubicBezTo>
                        <a:cubicBezTo>
                          <a:pt x="53" y="31"/>
                          <a:pt x="53" y="31"/>
                          <a:pt x="53" y="31"/>
                        </a:cubicBezTo>
                        <a:cubicBezTo>
                          <a:pt x="53" y="31"/>
                          <a:pt x="53" y="31"/>
                          <a:pt x="52" y="31"/>
                        </a:cubicBezTo>
                        <a:cubicBezTo>
                          <a:pt x="52" y="31"/>
                          <a:pt x="52" y="31"/>
                          <a:pt x="52" y="31"/>
                        </a:cubicBezTo>
                        <a:cubicBezTo>
                          <a:pt x="52" y="31"/>
                          <a:pt x="52" y="31"/>
                          <a:pt x="52" y="31"/>
                        </a:cubicBezTo>
                        <a:cubicBezTo>
                          <a:pt x="51" y="31"/>
                          <a:pt x="51" y="31"/>
                          <a:pt x="51" y="30"/>
                        </a:cubicBezTo>
                        <a:cubicBezTo>
                          <a:pt x="51" y="30"/>
                          <a:pt x="51" y="30"/>
                          <a:pt x="51" y="30"/>
                        </a:cubicBezTo>
                        <a:cubicBezTo>
                          <a:pt x="51" y="30"/>
                          <a:pt x="50" y="30"/>
                          <a:pt x="50" y="30"/>
                        </a:cubicBezTo>
                        <a:cubicBezTo>
                          <a:pt x="50" y="29"/>
                          <a:pt x="50" y="29"/>
                          <a:pt x="50" y="29"/>
                        </a:cubicBezTo>
                        <a:cubicBezTo>
                          <a:pt x="50" y="29"/>
                          <a:pt x="50" y="29"/>
                          <a:pt x="49" y="28"/>
                        </a:cubicBezTo>
                        <a:cubicBezTo>
                          <a:pt x="49" y="28"/>
                          <a:pt x="49" y="28"/>
                          <a:pt x="49" y="27"/>
                        </a:cubicBezTo>
                        <a:cubicBezTo>
                          <a:pt x="49" y="27"/>
                          <a:pt x="48" y="27"/>
                          <a:pt x="48" y="27"/>
                        </a:cubicBezTo>
                        <a:cubicBezTo>
                          <a:pt x="48" y="26"/>
                          <a:pt x="48" y="26"/>
                          <a:pt x="48" y="26"/>
                        </a:cubicBezTo>
                        <a:cubicBezTo>
                          <a:pt x="47" y="25"/>
                          <a:pt x="47" y="25"/>
                          <a:pt x="47" y="25"/>
                        </a:cubicBezTo>
                        <a:cubicBezTo>
                          <a:pt x="47" y="24"/>
                          <a:pt x="47" y="24"/>
                          <a:pt x="47" y="24"/>
                        </a:cubicBezTo>
                        <a:cubicBezTo>
                          <a:pt x="45" y="26"/>
                          <a:pt x="40" y="32"/>
                          <a:pt x="39" y="38"/>
                        </a:cubicBezTo>
                        <a:cubicBezTo>
                          <a:pt x="38" y="44"/>
                          <a:pt x="33" y="44"/>
                          <a:pt x="27" y="44"/>
                        </a:cubicBezTo>
                        <a:cubicBezTo>
                          <a:pt x="25" y="44"/>
                          <a:pt x="23" y="44"/>
                          <a:pt x="21" y="44"/>
                        </a:cubicBezTo>
                        <a:cubicBezTo>
                          <a:pt x="17" y="45"/>
                          <a:pt x="17" y="47"/>
                          <a:pt x="17" y="52"/>
                        </a:cubicBezTo>
                        <a:cubicBezTo>
                          <a:pt x="16" y="54"/>
                          <a:pt x="16" y="56"/>
                          <a:pt x="16" y="57"/>
                        </a:cubicBezTo>
                        <a:cubicBezTo>
                          <a:pt x="15" y="58"/>
                          <a:pt x="14" y="60"/>
                          <a:pt x="12" y="60"/>
                        </a:cubicBezTo>
                        <a:cubicBezTo>
                          <a:pt x="9" y="60"/>
                          <a:pt x="6" y="58"/>
                          <a:pt x="3" y="57"/>
                        </a:cubicBezTo>
                        <a:cubicBezTo>
                          <a:pt x="2" y="56"/>
                          <a:pt x="1" y="56"/>
                          <a:pt x="0" y="56"/>
                        </a:cubicBezTo>
                        <a:cubicBezTo>
                          <a:pt x="0" y="56"/>
                          <a:pt x="0" y="56"/>
                          <a:pt x="0" y="56"/>
                        </a:cubicBezTo>
                        <a:cubicBezTo>
                          <a:pt x="0" y="56"/>
                          <a:pt x="0" y="56"/>
                          <a:pt x="0" y="56"/>
                        </a:cubicBezTo>
                        <a:cubicBezTo>
                          <a:pt x="0" y="56"/>
                          <a:pt x="0" y="56"/>
                          <a:pt x="0" y="56"/>
                        </a:cubicBezTo>
                        <a:cubicBezTo>
                          <a:pt x="0" y="57"/>
                          <a:pt x="0" y="57"/>
                          <a:pt x="1" y="57"/>
                        </a:cubicBezTo>
                        <a:cubicBezTo>
                          <a:pt x="1" y="57"/>
                          <a:pt x="1" y="57"/>
                          <a:pt x="1" y="57"/>
                        </a:cubicBezTo>
                        <a:cubicBezTo>
                          <a:pt x="1" y="57"/>
                          <a:pt x="1" y="57"/>
                          <a:pt x="1" y="57"/>
                        </a:cubicBezTo>
                        <a:cubicBezTo>
                          <a:pt x="1" y="57"/>
                          <a:pt x="1" y="57"/>
                          <a:pt x="1" y="57"/>
                        </a:cubicBezTo>
                        <a:cubicBezTo>
                          <a:pt x="1" y="57"/>
                          <a:pt x="1" y="58"/>
                          <a:pt x="1" y="58"/>
                        </a:cubicBezTo>
                        <a:cubicBezTo>
                          <a:pt x="3" y="58"/>
                          <a:pt x="4" y="59"/>
                          <a:pt x="6" y="60"/>
                        </a:cubicBezTo>
                        <a:cubicBezTo>
                          <a:pt x="6" y="61"/>
                          <a:pt x="7" y="61"/>
                          <a:pt x="7" y="62"/>
                        </a:cubicBezTo>
                        <a:cubicBezTo>
                          <a:pt x="7" y="62"/>
                          <a:pt x="7" y="62"/>
                          <a:pt x="7" y="62"/>
                        </a:cubicBezTo>
                        <a:cubicBezTo>
                          <a:pt x="8" y="62"/>
                          <a:pt x="8" y="62"/>
                          <a:pt x="8" y="62"/>
                        </a:cubicBezTo>
                        <a:cubicBezTo>
                          <a:pt x="8" y="62"/>
                          <a:pt x="8" y="62"/>
                          <a:pt x="8" y="62"/>
                        </a:cubicBezTo>
                        <a:cubicBezTo>
                          <a:pt x="8" y="63"/>
                          <a:pt x="9" y="63"/>
                          <a:pt x="9" y="63"/>
                        </a:cubicBezTo>
                        <a:cubicBezTo>
                          <a:pt x="9" y="62"/>
                          <a:pt x="10" y="62"/>
                          <a:pt x="10" y="62"/>
                        </a:cubicBezTo>
                        <a:cubicBezTo>
                          <a:pt x="10" y="62"/>
                          <a:pt x="10" y="62"/>
                          <a:pt x="10" y="62"/>
                        </a:cubicBezTo>
                        <a:cubicBezTo>
                          <a:pt x="12" y="61"/>
                          <a:pt x="15" y="61"/>
                          <a:pt x="17" y="61"/>
                        </a:cubicBezTo>
                        <a:cubicBezTo>
                          <a:pt x="18" y="61"/>
                          <a:pt x="19" y="61"/>
                          <a:pt x="20" y="61"/>
                        </a:cubicBezTo>
                        <a:cubicBezTo>
                          <a:pt x="21" y="61"/>
                          <a:pt x="23" y="61"/>
                          <a:pt x="24" y="61"/>
                        </a:cubicBezTo>
                        <a:cubicBezTo>
                          <a:pt x="25" y="61"/>
                          <a:pt x="26" y="60"/>
                          <a:pt x="27" y="59"/>
                        </a:cubicBezTo>
                        <a:cubicBezTo>
                          <a:pt x="29" y="58"/>
                          <a:pt x="31" y="56"/>
                          <a:pt x="36" y="56"/>
                        </a:cubicBezTo>
                        <a:cubicBezTo>
                          <a:pt x="40" y="56"/>
                          <a:pt x="41" y="58"/>
                          <a:pt x="42" y="59"/>
                        </a:cubicBezTo>
                        <a:cubicBezTo>
                          <a:pt x="42" y="59"/>
                          <a:pt x="43" y="59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43" y="59"/>
                          <a:pt x="43" y="59"/>
                          <a:pt x="43" y="59"/>
                        </a:cubicBezTo>
                        <a:cubicBezTo>
                          <a:pt x="43" y="59"/>
                          <a:pt x="44" y="59"/>
                          <a:pt x="46" y="58"/>
                        </a:cubicBezTo>
                        <a:cubicBezTo>
                          <a:pt x="48" y="57"/>
                          <a:pt x="50" y="57"/>
                          <a:pt x="52" y="56"/>
                        </a:cubicBezTo>
                        <a:cubicBezTo>
                          <a:pt x="55" y="56"/>
                          <a:pt x="55" y="56"/>
                          <a:pt x="54" y="54"/>
                        </a:cubicBezTo>
                        <a:cubicBezTo>
                          <a:pt x="54" y="50"/>
                          <a:pt x="56" y="48"/>
                          <a:pt x="57" y="46"/>
                        </a:cubicBezTo>
                        <a:cubicBezTo>
                          <a:pt x="57" y="45"/>
                          <a:pt x="58" y="45"/>
                          <a:pt x="58" y="43"/>
                        </a:cubicBezTo>
                        <a:cubicBezTo>
                          <a:pt x="57" y="40"/>
                          <a:pt x="60" y="39"/>
                          <a:pt x="62" y="38"/>
                        </a:cubicBezTo>
                        <a:cubicBezTo>
                          <a:pt x="63" y="37"/>
                          <a:pt x="65" y="37"/>
                          <a:pt x="64" y="33"/>
                        </a:cubicBezTo>
                        <a:cubicBezTo>
                          <a:pt x="64" y="31"/>
                          <a:pt x="65" y="29"/>
                          <a:pt x="66" y="27"/>
                        </a:cubicBezTo>
                        <a:cubicBezTo>
                          <a:pt x="70" y="23"/>
                          <a:pt x="77" y="23"/>
                          <a:pt x="82" y="24"/>
                        </a:cubicBezTo>
                        <a:cubicBezTo>
                          <a:pt x="83" y="24"/>
                          <a:pt x="83" y="24"/>
                          <a:pt x="84" y="24"/>
                        </a:cubicBezTo>
                        <a:cubicBezTo>
                          <a:pt x="84" y="24"/>
                          <a:pt x="84" y="24"/>
                          <a:pt x="85" y="24"/>
                        </a:cubicBezTo>
                        <a:cubicBezTo>
                          <a:pt x="85" y="24"/>
                          <a:pt x="85" y="24"/>
                          <a:pt x="85" y="24"/>
                        </a:cubicBezTo>
                        <a:cubicBezTo>
                          <a:pt x="86" y="24"/>
                          <a:pt x="86" y="24"/>
                          <a:pt x="86" y="24"/>
                        </a:cubicBezTo>
                        <a:cubicBezTo>
                          <a:pt x="86" y="24"/>
                          <a:pt x="87" y="24"/>
                          <a:pt x="87" y="24"/>
                        </a:cubicBezTo>
                        <a:cubicBezTo>
                          <a:pt x="87" y="24"/>
                          <a:pt x="87" y="24"/>
                          <a:pt x="88" y="25"/>
                        </a:cubicBezTo>
                        <a:cubicBezTo>
                          <a:pt x="88" y="25"/>
                          <a:pt x="88" y="25"/>
                          <a:pt x="89" y="25"/>
                        </a:cubicBezTo>
                        <a:cubicBezTo>
                          <a:pt x="89" y="25"/>
                          <a:pt x="89" y="25"/>
                          <a:pt x="89" y="25"/>
                        </a:cubicBezTo>
                        <a:cubicBezTo>
                          <a:pt x="91" y="24"/>
                          <a:pt x="94" y="23"/>
                          <a:pt x="95" y="2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7" name="Freeform 1129"/>
                  <p:cNvSpPr>
                    <a:spLocks/>
                  </p:cNvSpPr>
                  <p:nvPr/>
                </p:nvSpPr>
                <p:spPr bwMode="auto">
                  <a:xfrm>
                    <a:off x="4337" y="2253"/>
                    <a:ext cx="40" cy="53"/>
                  </a:xfrm>
                  <a:custGeom>
                    <a:avLst/>
                    <a:gdLst>
                      <a:gd name="T0" fmla="*/ 9 w 42"/>
                      <a:gd name="T1" fmla="*/ 29 h 56"/>
                      <a:gd name="T2" fmla="*/ 13 w 42"/>
                      <a:gd name="T3" fmla="*/ 36 h 56"/>
                      <a:gd name="T4" fmla="*/ 20 w 42"/>
                      <a:gd name="T5" fmla="*/ 43 h 56"/>
                      <a:gd name="T6" fmla="*/ 23 w 42"/>
                      <a:gd name="T7" fmla="*/ 45 h 56"/>
                      <a:gd name="T8" fmla="*/ 42 w 42"/>
                      <a:gd name="T9" fmla="*/ 56 h 56"/>
                      <a:gd name="T10" fmla="*/ 35 w 42"/>
                      <a:gd name="T11" fmla="*/ 43 h 56"/>
                      <a:gd name="T12" fmla="*/ 33 w 42"/>
                      <a:gd name="T13" fmla="*/ 28 h 56"/>
                      <a:gd name="T14" fmla="*/ 34 w 42"/>
                      <a:gd name="T15" fmla="*/ 20 h 56"/>
                      <a:gd name="T16" fmla="*/ 31 w 42"/>
                      <a:gd name="T17" fmla="*/ 15 h 56"/>
                      <a:gd name="T18" fmla="*/ 26 w 42"/>
                      <a:gd name="T19" fmla="*/ 9 h 56"/>
                      <a:gd name="T20" fmla="*/ 24 w 42"/>
                      <a:gd name="T21" fmla="*/ 7 h 56"/>
                      <a:gd name="T22" fmla="*/ 20 w 42"/>
                      <a:gd name="T23" fmla="*/ 4 h 56"/>
                      <a:gd name="T24" fmla="*/ 20 w 42"/>
                      <a:gd name="T25" fmla="*/ 5 h 56"/>
                      <a:gd name="T26" fmla="*/ 20 w 42"/>
                      <a:gd name="T27" fmla="*/ 5 h 56"/>
                      <a:gd name="T28" fmla="*/ 18 w 42"/>
                      <a:gd name="T29" fmla="*/ 8 h 56"/>
                      <a:gd name="T30" fmla="*/ 13 w 42"/>
                      <a:gd name="T31" fmla="*/ 8 h 56"/>
                      <a:gd name="T32" fmla="*/ 11 w 42"/>
                      <a:gd name="T33" fmla="*/ 8 h 56"/>
                      <a:gd name="T34" fmla="*/ 10 w 42"/>
                      <a:gd name="T35" fmla="*/ 8 h 56"/>
                      <a:gd name="T36" fmla="*/ 10 w 42"/>
                      <a:gd name="T37" fmla="*/ 8 h 56"/>
                      <a:gd name="T38" fmla="*/ 9 w 42"/>
                      <a:gd name="T39" fmla="*/ 8 h 56"/>
                      <a:gd name="T40" fmla="*/ 8 w 42"/>
                      <a:gd name="T41" fmla="*/ 7 h 56"/>
                      <a:gd name="T42" fmla="*/ 7 w 42"/>
                      <a:gd name="T43" fmla="*/ 7 h 56"/>
                      <a:gd name="T44" fmla="*/ 7 w 42"/>
                      <a:gd name="T45" fmla="*/ 6 h 56"/>
                      <a:gd name="T46" fmla="*/ 7 w 42"/>
                      <a:gd name="T47" fmla="*/ 5 h 56"/>
                      <a:gd name="T48" fmla="*/ 3 w 42"/>
                      <a:gd name="T49" fmla="*/ 0 h 56"/>
                      <a:gd name="T50" fmla="*/ 0 w 42"/>
                      <a:gd name="T51" fmla="*/ 0 h 56"/>
                      <a:gd name="T52" fmla="*/ 0 w 42"/>
                      <a:gd name="T53" fmla="*/ 0 h 56"/>
                      <a:gd name="T54" fmla="*/ 2 w 42"/>
                      <a:gd name="T55" fmla="*/ 15 h 56"/>
                      <a:gd name="T56" fmla="*/ 9 w 42"/>
                      <a:gd name="T57" fmla="*/ 29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</a:cxnLst>
                    <a:rect l="0" t="0" r="r" b="b"/>
                    <a:pathLst>
                      <a:path w="42" h="56">
                        <a:moveTo>
                          <a:pt x="9" y="29"/>
                        </a:moveTo>
                        <a:cubicBezTo>
                          <a:pt x="11" y="32"/>
                          <a:pt x="13" y="34"/>
                          <a:pt x="13" y="36"/>
                        </a:cubicBezTo>
                        <a:cubicBezTo>
                          <a:pt x="14" y="39"/>
                          <a:pt x="16" y="40"/>
                          <a:pt x="20" y="43"/>
                        </a:cubicBezTo>
                        <a:cubicBezTo>
                          <a:pt x="21" y="44"/>
                          <a:pt x="22" y="45"/>
                          <a:pt x="23" y="45"/>
                        </a:cubicBezTo>
                        <a:cubicBezTo>
                          <a:pt x="30" y="50"/>
                          <a:pt x="39" y="55"/>
                          <a:pt x="42" y="56"/>
                        </a:cubicBezTo>
                        <a:cubicBezTo>
                          <a:pt x="42" y="53"/>
                          <a:pt x="38" y="47"/>
                          <a:pt x="35" y="43"/>
                        </a:cubicBezTo>
                        <a:cubicBezTo>
                          <a:pt x="32" y="40"/>
                          <a:pt x="33" y="34"/>
                          <a:pt x="33" y="28"/>
                        </a:cubicBezTo>
                        <a:cubicBezTo>
                          <a:pt x="34" y="25"/>
                          <a:pt x="34" y="23"/>
                          <a:pt x="34" y="20"/>
                        </a:cubicBezTo>
                        <a:cubicBezTo>
                          <a:pt x="34" y="17"/>
                          <a:pt x="33" y="16"/>
                          <a:pt x="31" y="15"/>
                        </a:cubicBezTo>
                        <a:cubicBezTo>
                          <a:pt x="29" y="13"/>
                          <a:pt x="27" y="12"/>
                          <a:pt x="26" y="9"/>
                        </a:cubicBezTo>
                        <a:cubicBezTo>
                          <a:pt x="25" y="7"/>
                          <a:pt x="25" y="7"/>
                          <a:pt x="24" y="7"/>
                        </a:cubicBezTo>
                        <a:cubicBezTo>
                          <a:pt x="23" y="7"/>
                          <a:pt x="21" y="6"/>
                          <a:pt x="20" y="4"/>
                        </a:cubicBezTo>
                        <a:cubicBezTo>
                          <a:pt x="20" y="4"/>
                          <a:pt x="20" y="5"/>
                          <a:pt x="20" y="5"/>
                        </a:cubicBezTo>
                        <a:cubicBezTo>
                          <a:pt x="20" y="5"/>
                          <a:pt x="20" y="5"/>
                          <a:pt x="20" y="5"/>
                        </a:cubicBezTo>
                        <a:cubicBezTo>
                          <a:pt x="20" y="6"/>
                          <a:pt x="20" y="8"/>
                          <a:pt x="18" y="8"/>
                        </a:cubicBezTo>
                        <a:cubicBezTo>
                          <a:pt x="17" y="8"/>
                          <a:pt x="15" y="8"/>
                          <a:pt x="13" y="8"/>
                        </a:cubicBezTo>
                        <a:cubicBezTo>
                          <a:pt x="12" y="8"/>
                          <a:pt x="11" y="8"/>
                          <a:pt x="11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9" y="8"/>
                          <a:pt x="8" y="8"/>
                          <a:pt x="8" y="7"/>
                        </a:cubicBezTo>
                        <a:cubicBezTo>
                          <a:pt x="8" y="7"/>
                          <a:pt x="8" y="7"/>
                          <a:pt x="7" y="7"/>
                        </a:cubicBezTo>
                        <a:cubicBezTo>
                          <a:pt x="7" y="7"/>
                          <a:pt x="7" y="6"/>
                          <a:pt x="7" y="6"/>
                        </a:cubicBezTo>
                        <a:cubicBezTo>
                          <a:pt x="7" y="6"/>
                          <a:pt x="7" y="5"/>
                          <a:pt x="7" y="5"/>
                        </a:cubicBezTo>
                        <a:cubicBezTo>
                          <a:pt x="7" y="4"/>
                          <a:pt x="7" y="1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5"/>
                          <a:pt x="2" y="10"/>
                          <a:pt x="2" y="15"/>
                        </a:cubicBezTo>
                        <a:cubicBezTo>
                          <a:pt x="2" y="19"/>
                          <a:pt x="6" y="24"/>
                          <a:pt x="9" y="2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8" name="Freeform 1130"/>
                  <p:cNvSpPr>
                    <a:spLocks/>
                  </p:cNvSpPr>
                  <p:nvPr/>
                </p:nvSpPr>
                <p:spPr bwMode="auto">
                  <a:xfrm>
                    <a:off x="4658" y="1944"/>
                    <a:ext cx="23" cy="28"/>
                  </a:xfrm>
                  <a:custGeom>
                    <a:avLst/>
                    <a:gdLst>
                      <a:gd name="T0" fmla="*/ 1 w 24"/>
                      <a:gd name="T1" fmla="*/ 10 h 30"/>
                      <a:gd name="T2" fmla="*/ 4 w 24"/>
                      <a:gd name="T3" fmla="*/ 6 h 30"/>
                      <a:gd name="T4" fmla="*/ 6 w 24"/>
                      <a:gd name="T5" fmla="*/ 4 h 30"/>
                      <a:gd name="T6" fmla="*/ 9 w 24"/>
                      <a:gd name="T7" fmla="*/ 6 h 30"/>
                      <a:gd name="T8" fmla="*/ 9 w 24"/>
                      <a:gd name="T9" fmla="*/ 19 h 30"/>
                      <a:gd name="T10" fmla="*/ 9 w 24"/>
                      <a:gd name="T11" fmla="*/ 29 h 30"/>
                      <a:gd name="T12" fmla="*/ 11 w 24"/>
                      <a:gd name="T13" fmla="*/ 30 h 30"/>
                      <a:gd name="T14" fmla="*/ 11 w 24"/>
                      <a:gd name="T15" fmla="*/ 30 h 30"/>
                      <a:gd name="T16" fmla="*/ 16 w 24"/>
                      <a:gd name="T17" fmla="*/ 22 h 30"/>
                      <a:gd name="T18" fmla="*/ 23 w 24"/>
                      <a:gd name="T19" fmla="*/ 12 h 30"/>
                      <a:gd name="T20" fmla="*/ 24 w 24"/>
                      <a:gd name="T21" fmla="*/ 10 h 30"/>
                      <a:gd name="T22" fmla="*/ 23 w 24"/>
                      <a:gd name="T23" fmla="*/ 10 h 30"/>
                      <a:gd name="T24" fmla="*/ 20 w 24"/>
                      <a:gd name="T25" fmla="*/ 6 h 30"/>
                      <a:gd name="T26" fmla="*/ 17 w 24"/>
                      <a:gd name="T27" fmla="*/ 4 h 30"/>
                      <a:gd name="T28" fmla="*/ 12 w 24"/>
                      <a:gd name="T29" fmla="*/ 0 h 30"/>
                      <a:gd name="T30" fmla="*/ 5 w 24"/>
                      <a:gd name="T31" fmla="*/ 4 h 30"/>
                      <a:gd name="T32" fmla="*/ 4 w 24"/>
                      <a:gd name="T33" fmla="*/ 5 h 30"/>
                      <a:gd name="T34" fmla="*/ 1 w 24"/>
                      <a:gd name="T35" fmla="*/ 9 h 30"/>
                      <a:gd name="T36" fmla="*/ 1 w 24"/>
                      <a:gd name="T37" fmla="*/ 10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4" h="30">
                        <a:moveTo>
                          <a:pt x="1" y="10"/>
                        </a:moveTo>
                        <a:cubicBezTo>
                          <a:pt x="2" y="10"/>
                          <a:pt x="3" y="8"/>
                          <a:pt x="4" y="6"/>
                        </a:cubicBezTo>
                        <a:cubicBezTo>
                          <a:pt x="4" y="4"/>
                          <a:pt x="6" y="4"/>
                          <a:pt x="6" y="4"/>
                        </a:cubicBezTo>
                        <a:cubicBezTo>
                          <a:pt x="7" y="4"/>
                          <a:pt x="8" y="4"/>
                          <a:pt x="9" y="6"/>
                        </a:cubicBezTo>
                        <a:cubicBezTo>
                          <a:pt x="10" y="8"/>
                          <a:pt x="11" y="14"/>
                          <a:pt x="9" y="19"/>
                        </a:cubicBezTo>
                        <a:cubicBezTo>
                          <a:pt x="7" y="22"/>
                          <a:pt x="8" y="26"/>
                          <a:pt x="9" y="29"/>
                        </a:cubicBezTo>
                        <a:cubicBezTo>
                          <a:pt x="10" y="29"/>
                          <a:pt x="10" y="30"/>
                          <a:pt x="11" y="30"/>
                        </a:cubicBezTo>
                        <a:cubicBezTo>
                          <a:pt x="11" y="30"/>
                          <a:pt x="11" y="30"/>
                          <a:pt x="11" y="30"/>
                        </a:cubicBezTo>
                        <a:cubicBezTo>
                          <a:pt x="12" y="30"/>
                          <a:pt x="15" y="25"/>
                          <a:pt x="16" y="22"/>
                        </a:cubicBezTo>
                        <a:cubicBezTo>
                          <a:pt x="18" y="18"/>
                          <a:pt x="20" y="14"/>
                          <a:pt x="23" y="12"/>
                        </a:cubicBezTo>
                        <a:cubicBezTo>
                          <a:pt x="23" y="11"/>
                          <a:pt x="24" y="10"/>
                          <a:pt x="24" y="10"/>
                        </a:cubicBezTo>
                        <a:cubicBezTo>
                          <a:pt x="24" y="10"/>
                          <a:pt x="23" y="10"/>
                          <a:pt x="23" y="10"/>
                        </a:cubicBezTo>
                        <a:cubicBezTo>
                          <a:pt x="22" y="9"/>
                          <a:pt x="20" y="8"/>
                          <a:pt x="20" y="6"/>
                        </a:cubicBezTo>
                        <a:cubicBezTo>
                          <a:pt x="20" y="5"/>
                          <a:pt x="18" y="5"/>
                          <a:pt x="17" y="4"/>
                        </a:cubicBezTo>
                        <a:cubicBezTo>
                          <a:pt x="15" y="4"/>
                          <a:pt x="13" y="3"/>
                          <a:pt x="12" y="0"/>
                        </a:cubicBezTo>
                        <a:cubicBezTo>
                          <a:pt x="11" y="0"/>
                          <a:pt x="8" y="2"/>
                          <a:pt x="5" y="4"/>
                        </a:cubicBezTo>
                        <a:cubicBezTo>
                          <a:pt x="4" y="5"/>
                          <a:pt x="4" y="5"/>
                          <a:pt x="4" y="5"/>
                        </a:cubicBezTo>
                        <a:cubicBezTo>
                          <a:pt x="0" y="8"/>
                          <a:pt x="0" y="8"/>
                          <a:pt x="1" y="9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59" name="Freeform 1131"/>
                  <p:cNvSpPr>
                    <a:spLocks/>
                  </p:cNvSpPr>
                  <p:nvPr/>
                </p:nvSpPr>
                <p:spPr bwMode="auto">
                  <a:xfrm>
                    <a:off x="4672" y="1850"/>
                    <a:ext cx="118" cy="92"/>
                  </a:xfrm>
                  <a:custGeom>
                    <a:avLst/>
                    <a:gdLst>
                      <a:gd name="T0" fmla="*/ 7 w 123"/>
                      <a:gd name="T1" fmla="*/ 91 h 96"/>
                      <a:gd name="T2" fmla="*/ 11 w 123"/>
                      <a:gd name="T3" fmla="*/ 90 h 96"/>
                      <a:gd name="T4" fmla="*/ 41 w 123"/>
                      <a:gd name="T5" fmla="*/ 82 h 96"/>
                      <a:gd name="T6" fmla="*/ 42 w 123"/>
                      <a:gd name="T7" fmla="*/ 82 h 96"/>
                      <a:gd name="T8" fmla="*/ 48 w 123"/>
                      <a:gd name="T9" fmla="*/ 84 h 96"/>
                      <a:gd name="T10" fmla="*/ 49 w 123"/>
                      <a:gd name="T11" fmla="*/ 90 h 96"/>
                      <a:gd name="T12" fmla="*/ 48 w 123"/>
                      <a:gd name="T13" fmla="*/ 94 h 96"/>
                      <a:gd name="T14" fmla="*/ 51 w 123"/>
                      <a:gd name="T15" fmla="*/ 96 h 96"/>
                      <a:gd name="T16" fmla="*/ 58 w 123"/>
                      <a:gd name="T17" fmla="*/ 92 h 96"/>
                      <a:gd name="T18" fmla="*/ 62 w 123"/>
                      <a:gd name="T19" fmla="*/ 88 h 96"/>
                      <a:gd name="T20" fmla="*/ 63 w 123"/>
                      <a:gd name="T21" fmla="*/ 88 h 96"/>
                      <a:gd name="T22" fmla="*/ 62 w 123"/>
                      <a:gd name="T23" fmla="*/ 87 h 96"/>
                      <a:gd name="T24" fmla="*/ 60 w 123"/>
                      <a:gd name="T25" fmla="*/ 83 h 96"/>
                      <a:gd name="T26" fmla="*/ 64 w 123"/>
                      <a:gd name="T27" fmla="*/ 80 h 96"/>
                      <a:gd name="T28" fmla="*/ 68 w 123"/>
                      <a:gd name="T29" fmla="*/ 83 h 96"/>
                      <a:gd name="T30" fmla="*/ 73 w 123"/>
                      <a:gd name="T31" fmla="*/ 85 h 96"/>
                      <a:gd name="T32" fmla="*/ 79 w 123"/>
                      <a:gd name="T33" fmla="*/ 82 h 96"/>
                      <a:gd name="T34" fmla="*/ 84 w 123"/>
                      <a:gd name="T35" fmla="*/ 79 h 96"/>
                      <a:gd name="T36" fmla="*/ 87 w 123"/>
                      <a:gd name="T37" fmla="*/ 81 h 96"/>
                      <a:gd name="T38" fmla="*/ 89 w 123"/>
                      <a:gd name="T39" fmla="*/ 82 h 96"/>
                      <a:gd name="T40" fmla="*/ 93 w 123"/>
                      <a:gd name="T41" fmla="*/ 77 h 96"/>
                      <a:gd name="T42" fmla="*/ 96 w 123"/>
                      <a:gd name="T43" fmla="*/ 74 h 96"/>
                      <a:gd name="T44" fmla="*/ 98 w 123"/>
                      <a:gd name="T45" fmla="*/ 77 h 96"/>
                      <a:gd name="T46" fmla="*/ 99 w 123"/>
                      <a:gd name="T47" fmla="*/ 77 h 96"/>
                      <a:gd name="T48" fmla="*/ 105 w 123"/>
                      <a:gd name="T49" fmla="*/ 74 h 96"/>
                      <a:gd name="T50" fmla="*/ 107 w 123"/>
                      <a:gd name="T51" fmla="*/ 67 h 96"/>
                      <a:gd name="T52" fmla="*/ 108 w 123"/>
                      <a:gd name="T53" fmla="*/ 58 h 96"/>
                      <a:gd name="T54" fmla="*/ 111 w 123"/>
                      <a:gd name="T55" fmla="*/ 43 h 96"/>
                      <a:gd name="T56" fmla="*/ 117 w 123"/>
                      <a:gd name="T57" fmla="*/ 31 h 96"/>
                      <a:gd name="T58" fmla="*/ 121 w 123"/>
                      <a:gd name="T59" fmla="*/ 28 h 96"/>
                      <a:gd name="T60" fmla="*/ 118 w 123"/>
                      <a:gd name="T61" fmla="*/ 11 h 96"/>
                      <a:gd name="T62" fmla="*/ 115 w 123"/>
                      <a:gd name="T63" fmla="*/ 0 h 96"/>
                      <a:gd name="T64" fmla="*/ 115 w 123"/>
                      <a:gd name="T65" fmla="*/ 0 h 96"/>
                      <a:gd name="T66" fmla="*/ 107 w 123"/>
                      <a:gd name="T67" fmla="*/ 4 h 96"/>
                      <a:gd name="T68" fmla="*/ 104 w 123"/>
                      <a:gd name="T69" fmla="*/ 6 h 96"/>
                      <a:gd name="T70" fmla="*/ 101 w 123"/>
                      <a:gd name="T71" fmla="*/ 12 h 96"/>
                      <a:gd name="T72" fmla="*/ 102 w 123"/>
                      <a:gd name="T73" fmla="*/ 17 h 96"/>
                      <a:gd name="T74" fmla="*/ 101 w 123"/>
                      <a:gd name="T75" fmla="*/ 27 h 96"/>
                      <a:gd name="T76" fmla="*/ 97 w 123"/>
                      <a:gd name="T77" fmla="*/ 34 h 96"/>
                      <a:gd name="T78" fmla="*/ 93 w 123"/>
                      <a:gd name="T79" fmla="*/ 42 h 96"/>
                      <a:gd name="T80" fmla="*/ 90 w 123"/>
                      <a:gd name="T81" fmla="*/ 45 h 96"/>
                      <a:gd name="T82" fmla="*/ 85 w 123"/>
                      <a:gd name="T83" fmla="*/ 51 h 96"/>
                      <a:gd name="T84" fmla="*/ 79 w 123"/>
                      <a:gd name="T85" fmla="*/ 55 h 96"/>
                      <a:gd name="T86" fmla="*/ 69 w 123"/>
                      <a:gd name="T87" fmla="*/ 54 h 96"/>
                      <a:gd name="T88" fmla="*/ 68 w 123"/>
                      <a:gd name="T89" fmla="*/ 51 h 96"/>
                      <a:gd name="T90" fmla="*/ 64 w 123"/>
                      <a:gd name="T91" fmla="*/ 58 h 96"/>
                      <a:gd name="T92" fmla="*/ 59 w 123"/>
                      <a:gd name="T93" fmla="*/ 68 h 96"/>
                      <a:gd name="T94" fmla="*/ 57 w 123"/>
                      <a:gd name="T95" fmla="*/ 69 h 96"/>
                      <a:gd name="T96" fmla="*/ 57 w 123"/>
                      <a:gd name="T97" fmla="*/ 72 h 96"/>
                      <a:gd name="T98" fmla="*/ 51 w 123"/>
                      <a:gd name="T99" fmla="*/ 75 h 96"/>
                      <a:gd name="T100" fmla="*/ 47 w 123"/>
                      <a:gd name="T101" fmla="*/ 74 h 96"/>
                      <a:gd name="T102" fmla="*/ 46 w 123"/>
                      <a:gd name="T103" fmla="*/ 72 h 96"/>
                      <a:gd name="T104" fmla="*/ 35 w 123"/>
                      <a:gd name="T105" fmla="*/ 75 h 96"/>
                      <a:gd name="T106" fmla="*/ 25 w 123"/>
                      <a:gd name="T107" fmla="*/ 76 h 96"/>
                      <a:gd name="T108" fmla="*/ 19 w 123"/>
                      <a:gd name="T109" fmla="*/ 76 h 96"/>
                      <a:gd name="T110" fmla="*/ 19 w 123"/>
                      <a:gd name="T111" fmla="*/ 77 h 96"/>
                      <a:gd name="T112" fmla="*/ 1 w 123"/>
                      <a:gd name="T113" fmla="*/ 90 h 96"/>
                      <a:gd name="T114" fmla="*/ 0 w 123"/>
                      <a:gd name="T115" fmla="*/ 91 h 96"/>
                      <a:gd name="T116" fmla="*/ 0 w 123"/>
                      <a:gd name="T117" fmla="*/ 92 h 96"/>
                      <a:gd name="T118" fmla="*/ 7 w 123"/>
                      <a:gd name="T119" fmla="*/ 91 h 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23" h="96">
                        <a:moveTo>
                          <a:pt x="7" y="91"/>
                        </a:moveTo>
                        <a:cubicBezTo>
                          <a:pt x="9" y="91"/>
                          <a:pt x="11" y="91"/>
                          <a:pt x="11" y="90"/>
                        </a:cubicBezTo>
                        <a:cubicBezTo>
                          <a:pt x="14" y="86"/>
                          <a:pt x="33" y="83"/>
                          <a:pt x="41" y="82"/>
                        </a:cubicBezTo>
                        <a:cubicBezTo>
                          <a:pt x="42" y="82"/>
                          <a:pt x="42" y="82"/>
                          <a:pt x="42" y="82"/>
                        </a:cubicBezTo>
                        <a:cubicBezTo>
                          <a:pt x="44" y="82"/>
                          <a:pt x="47" y="82"/>
                          <a:pt x="48" y="84"/>
                        </a:cubicBezTo>
                        <a:cubicBezTo>
                          <a:pt x="50" y="86"/>
                          <a:pt x="49" y="88"/>
                          <a:pt x="49" y="90"/>
                        </a:cubicBezTo>
                        <a:cubicBezTo>
                          <a:pt x="48" y="91"/>
                          <a:pt x="48" y="93"/>
                          <a:pt x="48" y="94"/>
                        </a:cubicBezTo>
                        <a:cubicBezTo>
                          <a:pt x="48" y="94"/>
                          <a:pt x="48" y="96"/>
                          <a:pt x="51" y="96"/>
                        </a:cubicBezTo>
                        <a:cubicBezTo>
                          <a:pt x="53" y="96"/>
                          <a:pt x="56" y="95"/>
                          <a:pt x="58" y="92"/>
                        </a:cubicBezTo>
                        <a:cubicBezTo>
                          <a:pt x="59" y="90"/>
                          <a:pt x="61" y="89"/>
                          <a:pt x="62" y="88"/>
                        </a:cubicBezTo>
                        <a:cubicBezTo>
                          <a:pt x="62" y="88"/>
                          <a:pt x="62" y="88"/>
                          <a:pt x="63" y="88"/>
                        </a:cubicBezTo>
                        <a:cubicBezTo>
                          <a:pt x="63" y="88"/>
                          <a:pt x="62" y="88"/>
                          <a:pt x="62" y="87"/>
                        </a:cubicBezTo>
                        <a:cubicBezTo>
                          <a:pt x="60" y="86"/>
                          <a:pt x="60" y="84"/>
                          <a:pt x="60" y="83"/>
                        </a:cubicBezTo>
                        <a:cubicBezTo>
                          <a:pt x="61" y="81"/>
                          <a:pt x="62" y="80"/>
                          <a:pt x="64" y="80"/>
                        </a:cubicBezTo>
                        <a:cubicBezTo>
                          <a:pt x="65" y="80"/>
                          <a:pt x="67" y="81"/>
                          <a:pt x="68" y="83"/>
                        </a:cubicBezTo>
                        <a:cubicBezTo>
                          <a:pt x="69" y="84"/>
                          <a:pt x="71" y="85"/>
                          <a:pt x="73" y="85"/>
                        </a:cubicBezTo>
                        <a:cubicBezTo>
                          <a:pt x="76" y="85"/>
                          <a:pt x="78" y="84"/>
                          <a:pt x="79" y="82"/>
                        </a:cubicBezTo>
                        <a:cubicBezTo>
                          <a:pt x="80" y="81"/>
                          <a:pt x="82" y="79"/>
                          <a:pt x="84" y="79"/>
                        </a:cubicBezTo>
                        <a:cubicBezTo>
                          <a:pt x="85" y="79"/>
                          <a:pt x="86" y="80"/>
                          <a:pt x="87" y="81"/>
                        </a:cubicBezTo>
                        <a:cubicBezTo>
                          <a:pt x="88" y="81"/>
                          <a:pt x="88" y="82"/>
                          <a:pt x="89" y="82"/>
                        </a:cubicBezTo>
                        <a:cubicBezTo>
                          <a:pt x="90" y="82"/>
                          <a:pt x="92" y="79"/>
                          <a:pt x="93" y="77"/>
                        </a:cubicBezTo>
                        <a:cubicBezTo>
                          <a:pt x="94" y="76"/>
                          <a:pt x="94" y="74"/>
                          <a:pt x="96" y="74"/>
                        </a:cubicBezTo>
                        <a:cubicBezTo>
                          <a:pt x="96" y="74"/>
                          <a:pt x="98" y="75"/>
                          <a:pt x="98" y="77"/>
                        </a:cubicBezTo>
                        <a:cubicBezTo>
                          <a:pt x="98" y="77"/>
                          <a:pt x="98" y="77"/>
                          <a:pt x="99" y="77"/>
                        </a:cubicBezTo>
                        <a:cubicBezTo>
                          <a:pt x="101" y="77"/>
                          <a:pt x="103" y="76"/>
                          <a:pt x="105" y="74"/>
                        </a:cubicBezTo>
                        <a:cubicBezTo>
                          <a:pt x="107" y="72"/>
                          <a:pt x="107" y="70"/>
                          <a:pt x="107" y="67"/>
                        </a:cubicBezTo>
                        <a:cubicBezTo>
                          <a:pt x="107" y="64"/>
                          <a:pt x="107" y="61"/>
                          <a:pt x="108" y="58"/>
                        </a:cubicBezTo>
                        <a:cubicBezTo>
                          <a:pt x="111" y="55"/>
                          <a:pt x="113" y="47"/>
                          <a:pt x="111" y="43"/>
                        </a:cubicBezTo>
                        <a:cubicBezTo>
                          <a:pt x="108" y="38"/>
                          <a:pt x="113" y="34"/>
                          <a:pt x="117" y="31"/>
                        </a:cubicBezTo>
                        <a:cubicBezTo>
                          <a:pt x="119" y="30"/>
                          <a:pt x="120" y="29"/>
                          <a:pt x="121" y="28"/>
                        </a:cubicBezTo>
                        <a:cubicBezTo>
                          <a:pt x="123" y="27"/>
                          <a:pt x="120" y="16"/>
                          <a:pt x="118" y="11"/>
                        </a:cubicBezTo>
                        <a:cubicBezTo>
                          <a:pt x="117" y="6"/>
                          <a:pt x="116" y="2"/>
                          <a:pt x="115" y="0"/>
                        </a:cubicBezTo>
                        <a:cubicBezTo>
                          <a:pt x="115" y="0"/>
                          <a:pt x="115" y="0"/>
                          <a:pt x="115" y="0"/>
                        </a:cubicBezTo>
                        <a:cubicBezTo>
                          <a:pt x="114" y="0"/>
                          <a:pt x="109" y="2"/>
                          <a:pt x="107" y="4"/>
                        </a:cubicBezTo>
                        <a:cubicBezTo>
                          <a:pt x="106" y="5"/>
                          <a:pt x="105" y="5"/>
                          <a:pt x="104" y="6"/>
                        </a:cubicBezTo>
                        <a:cubicBezTo>
                          <a:pt x="103" y="6"/>
                          <a:pt x="102" y="9"/>
                          <a:pt x="101" y="12"/>
                        </a:cubicBezTo>
                        <a:cubicBezTo>
                          <a:pt x="101" y="15"/>
                          <a:pt x="101" y="17"/>
                          <a:pt x="102" y="17"/>
                        </a:cubicBezTo>
                        <a:cubicBezTo>
                          <a:pt x="106" y="20"/>
                          <a:pt x="103" y="24"/>
                          <a:pt x="101" y="27"/>
                        </a:cubicBezTo>
                        <a:cubicBezTo>
                          <a:pt x="99" y="29"/>
                          <a:pt x="97" y="31"/>
                          <a:pt x="97" y="34"/>
                        </a:cubicBezTo>
                        <a:cubicBezTo>
                          <a:pt x="98" y="38"/>
                          <a:pt x="95" y="41"/>
                          <a:pt x="93" y="42"/>
                        </a:cubicBezTo>
                        <a:cubicBezTo>
                          <a:pt x="92" y="43"/>
                          <a:pt x="91" y="44"/>
                          <a:pt x="90" y="45"/>
                        </a:cubicBezTo>
                        <a:cubicBezTo>
                          <a:pt x="90" y="49"/>
                          <a:pt x="87" y="50"/>
                          <a:pt x="85" y="51"/>
                        </a:cubicBezTo>
                        <a:cubicBezTo>
                          <a:pt x="83" y="52"/>
                          <a:pt x="81" y="53"/>
                          <a:pt x="79" y="55"/>
                        </a:cubicBezTo>
                        <a:cubicBezTo>
                          <a:pt x="75" y="57"/>
                          <a:pt x="71" y="57"/>
                          <a:pt x="69" y="54"/>
                        </a:cubicBezTo>
                        <a:cubicBezTo>
                          <a:pt x="69" y="53"/>
                          <a:pt x="69" y="52"/>
                          <a:pt x="68" y="51"/>
                        </a:cubicBezTo>
                        <a:cubicBezTo>
                          <a:pt x="67" y="53"/>
                          <a:pt x="64" y="55"/>
                          <a:pt x="64" y="58"/>
                        </a:cubicBezTo>
                        <a:cubicBezTo>
                          <a:pt x="65" y="63"/>
                          <a:pt x="61" y="66"/>
                          <a:pt x="59" y="68"/>
                        </a:cubicBezTo>
                        <a:cubicBezTo>
                          <a:pt x="58" y="68"/>
                          <a:pt x="58" y="68"/>
                          <a:pt x="57" y="69"/>
                        </a:cubicBezTo>
                        <a:cubicBezTo>
                          <a:pt x="58" y="70"/>
                          <a:pt x="58" y="71"/>
                          <a:pt x="57" y="72"/>
                        </a:cubicBezTo>
                        <a:cubicBezTo>
                          <a:pt x="56" y="75"/>
                          <a:pt x="53" y="75"/>
                          <a:pt x="51" y="75"/>
                        </a:cubicBezTo>
                        <a:cubicBezTo>
                          <a:pt x="49" y="75"/>
                          <a:pt x="48" y="75"/>
                          <a:pt x="47" y="74"/>
                        </a:cubicBezTo>
                        <a:cubicBezTo>
                          <a:pt x="47" y="74"/>
                          <a:pt x="46" y="73"/>
                          <a:pt x="46" y="72"/>
                        </a:cubicBezTo>
                        <a:cubicBezTo>
                          <a:pt x="45" y="72"/>
                          <a:pt x="42" y="73"/>
                          <a:pt x="35" y="75"/>
                        </a:cubicBezTo>
                        <a:cubicBezTo>
                          <a:pt x="32" y="77"/>
                          <a:pt x="28" y="76"/>
                          <a:pt x="25" y="76"/>
                        </a:cubicBezTo>
                        <a:cubicBezTo>
                          <a:pt x="22" y="75"/>
                          <a:pt x="21" y="75"/>
                          <a:pt x="19" y="76"/>
                        </a:cubicBezTo>
                        <a:cubicBezTo>
                          <a:pt x="19" y="77"/>
                          <a:pt x="19" y="77"/>
                          <a:pt x="19" y="77"/>
                        </a:cubicBezTo>
                        <a:cubicBezTo>
                          <a:pt x="14" y="81"/>
                          <a:pt x="7" y="89"/>
                          <a:pt x="1" y="90"/>
                        </a:cubicBezTo>
                        <a:cubicBezTo>
                          <a:pt x="0" y="90"/>
                          <a:pt x="0" y="90"/>
                          <a:pt x="0" y="91"/>
                        </a:cubicBezTo>
                        <a:cubicBezTo>
                          <a:pt x="0" y="91"/>
                          <a:pt x="0" y="92"/>
                          <a:pt x="0" y="92"/>
                        </a:cubicBezTo>
                        <a:cubicBezTo>
                          <a:pt x="2" y="91"/>
                          <a:pt x="5" y="91"/>
                          <a:pt x="7" y="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0" name="Freeform 1132"/>
                  <p:cNvSpPr>
                    <a:spLocks/>
                  </p:cNvSpPr>
                  <p:nvPr/>
                </p:nvSpPr>
                <p:spPr bwMode="auto">
                  <a:xfrm>
                    <a:off x="4774" y="1795"/>
                    <a:ext cx="58" cy="41"/>
                  </a:xfrm>
                  <a:custGeom>
                    <a:avLst/>
                    <a:gdLst>
                      <a:gd name="T0" fmla="*/ 1 w 60"/>
                      <a:gd name="T1" fmla="*/ 33 h 43"/>
                      <a:gd name="T2" fmla="*/ 0 w 60"/>
                      <a:gd name="T3" fmla="*/ 37 h 43"/>
                      <a:gd name="T4" fmla="*/ 3 w 60"/>
                      <a:gd name="T5" fmla="*/ 37 h 43"/>
                      <a:gd name="T6" fmla="*/ 8 w 60"/>
                      <a:gd name="T7" fmla="*/ 37 h 43"/>
                      <a:gd name="T8" fmla="*/ 13 w 60"/>
                      <a:gd name="T9" fmla="*/ 36 h 43"/>
                      <a:gd name="T10" fmla="*/ 27 w 60"/>
                      <a:gd name="T11" fmla="*/ 41 h 43"/>
                      <a:gd name="T12" fmla="*/ 30 w 60"/>
                      <a:gd name="T13" fmla="*/ 43 h 43"/>
                      <a:gd name="T14" fmla="*/ 31 w 60"/>
                      <a:gd name="T15" fmla="*/ 40 h 43"/>
                      <a:gd name="T16" fmla="*/ 49 w 60"/>
                      <a:gd name="T17" fmla="*/ 31 h 43"/>
                      <a:gd name="T18" fmla="*/ 55 w 60"/>
                      <a:gd name="T19" fmla="*/ 29 h 43"/>
                      <a:gd name="T20" fmla="*/ 54 w 60"/>
                      <a:gd name="T21" fmla="*/ 29 h 43"/>
                      <a:gd name="T22" fmla="*/ 53 w 60"/>
                      <a:gd name="T23" fmla="*/ 27 h 43"/>
                      <a:gd name="T24" fmla="*/ 60 w 60"/>
                      <a:gd name="T25" fmla="*/ 19 h 43"/>
                      <a:gd name="T26" fmla="*/ 56 w 60"/>
                      <a:gd name="T27" fmla="*/ 17 h 43"/>
                      <a:gd name="T28" fmla="*/ 55 w 60"/>
                      <a:gd name="T29" fmla="*/ 17 h 43"/>
                      <a:gd name="T30" fmla="*/ 52 w 60"/>
                      <a:gd name="T31" fmla="*/ 19 h 43"/>
                      <a:gd name="T32" fmla="*/ 46 w 60"/>
                      <a:gd name="T33" fmla="*/ 21 h 43"/>
                      <a:gd name="T34" fmla="*/ 45 w 60"/>
                      <a:gd name="T35" fmla="*/ 21 h 43"/>
                      <a:gd name="T36" fmla="*/ 20 w 60"/>
                      <a:gd name="T37" fmla="*/ 2 h 43"/>
                      <a:gd name="T38" fmla="*/ 15 w 60"/>
                      <a:gd name="T39" fmla="*/ 1 h 43"/>
                      <a:gd name="T40" fmla="*/ 16 w 60"/>
                      <a:gd name="T41" fmla="*/ 3 h 43"/>
                      <a:gd name="T42" fmla="*/ 16 w 60"/>
                      <a:gd name="T43" fmla="*/ 11 h 43"/>
                      <a:gd name="T44" fmla="*/ 15 w 60"/>
                      <a:gd name="T45" fmla="*/ 16 h 43"/>
                      <a:gd name="T46" fmla="*/ 13 w 60"/>
                      <a:gd name="T47" fmla="*/ 23 h 43"/>
                      <a:gd name="T48" fmla="*/ 12 w 60"/>
                      <a:gd name="T49" fmla="*/ 26 h 43"/>
                      <a:gd name="T50" fmla="*/ 11 w 60"/>
                      <a:gd name="T51" fmla="*/ 29 h 43"/>
                      <a:gd name="T52" fmla="*/ 4 w 60"/>
                      <a:gd name="T53" fmla="*/ 32 h 43"/>
                      <a:gd name="T54" fmla="*/ 1 w 60"/>
                      <a:gd name="T55" fmla="*/ 32 h 43"/>
                      <a:gd name="T56" fmla="*/ 1 w 60"/>
                      <a:gd name="T57" fmla="*/ 32 h 43"/>
                      <a:gd name="T58" fmla="*/ 1 w 60"/>
                      <a:gd name="T59" fmla="*/ 3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</a:cxnLst>
                    <a:rect l="0" t="0" r="r" b="b"/>
                    <a:pathLst>
                      <a:path w="60" h="43">
                        <a:moveTo>
                          <a:pt x="1" y="33"/>
                        </a:moveTo>
                        <a:cubicBezTo>
                          <a:pt x="1" y="34"/>
                          <a:pt x="1" y="35"/>
                          <a:pt x="0" y="37"/>
                        </a:cubicBezTo>
                        <a:cubicBezTo>
                          <a:pt x="1" y="36"/>
                          <a:pt x="2" y="37"/>
                          <a:pt x="3" y="37"/>
                        </a:cubicBezTo>
                        <a:cubicBezTo>
                          <a:pt x="5" y="37"/>
                          <a:pt x="7" y="38"/>
                          <a:pt x="8" y="37"/>
                        </a:cubicBezTo>
                        <a:cubicBezTo>
                          <a:pt x="9" y="36"/>
                          <a:pt x="11" y="36"/>
                          <a:pt x="13" y="36"/>
                        </a:cubicBezTo>
                        <a:cubicBezTo>
                          <a:pt x="18" y="36"/>
                          <a:pt x="23" y="38"/>
                          <a:pt x="27" y="41"/>
                        </a:cubicBezTo>
                        <a:cubicBezTo>
                          <a:pt x="29" y="43"/>
                          <a:pt x="30" y="43"/>
                          <a:pt x="30" y="43"/>
                        </a:cubicBezTo>
                        <a:cubicBezTo>
                          <a:pt x="30" y="43"/>
                          <a:pt x="31" y="43"/>
                          <a:pt x="31" y="40"/>
                        </a:cubicBezTo>
                        <a:cubicBezTo>
                          <a:pt x="32" y="33"/>
                          <a:pt x="41" y="31"/>
                          <a:pt x="49" y="31"/>
                        </a:cubicBezTo>
                        <a:cubicBezTo>
                          <a:pt x="53" y="31"/>
                          <a:pt x="55" y="29"/>
                          <a:pt x="55" y="29"/>
                        </a:cubicBezTo>
                        <a:cubicBezTo>
                          <a:pt x="55" y="29"/>
                          <a:pt x="55" y="29"/>
                          <a:pt x="54" y="29"/>
                        </a:cubicBezTo>
                        <a:cubicBezTo>
                          <a:pt x="54" y="28"/>
                          <a:pt x="53" y="28"/>
                          <a:pt x="53" y="27"/>
                        </a:cubicBezTo>
                        <a:cubicBezTo>
                          <a:pt x="53" y="25"/>
                          <a:pt x="55" y="23"/>
                          <a:pt x="60" y="19"/>
                        </a:cubicBezTo>
                        <a:cubicBezTo>
                          <a:pt x="58" y="19"/>
                          <a:pt x="57" y="19"/>
                          <a:pt x="56" y="17"/>
                        </a:cubicBezTo>
                        <a:cubicBezTo>
                          <a:pt x="56" y="17"/>
                          <a:pt x="56" y="17"/>
                          <a:pt x="55" y="17"/>
                        </a:cubicBezTo>
                        <a:cubicBezTo>
                          <a:pt x="55" y="17"/>
                          <a:pt x="53" y="18"/>
                          <a:pt x="52" y="19"/>
                        </a:cubicBezTo>
                        <a:cubicBezTo>
                          <a:pt x="51" y="19"/>
                          <a:pt x="49" y="20"/>
                          <a:pt x="46" y="21"/>
                        </a:cubicBezTo>
                        <a:cubicBezTo>
                          <a:pt x="46" y="21"/>
                          <a:pt x="46" y="21"/>
                          <a:pt x="45" y="21"/>
                        </a:cubicBezTo>
                        <a:cubicBezTo>
                          <a:pt x="39" y="21"/>
                          <a:pt x="24" y="8"/>
                          <a:pt x="20" y="2"/>
                        </a:cubicBezTo>
                        <a:cubicBezTo>
                          <a:pt x="18" y="0"/>
                          <a:pt x="16" y="0"/>
                          <a:pt x="15" y="1"/>
                        </a:cubicBezTo>
                        <a:cubicBezTo>
                          <a:pt x="15" y="2"/>
                          <a:pt x="15" y="2"/>
                          <a:pt x="16" y="3"/>
                        </a:cubicBezTo>
                        <a:cubicBezTo>
                          <a:pt x="18" y="7"/>
                          <a:pt x="17" y="9"/>
                          <a:pt x="16" y="11"/>
                        </a:cubicBezTo>
                        <a:cubicBezTo>
                          <a:pt x="16" y="12"/>
                          <a:pt x="15" y="14"/>
                          <a:pt x="15" y="16"/>
                        </a:cubicBezTo>
                        <a:cubicBezTo>
                          <a:pt x="15" y="20"/>
                          <a:pt x="14" y="22"/>
                          <a:pt x="13" y="23"/>
                        </a:cubicBezTo>
                        <a:cubicBezTo>
                          <a:pt x="12" y="24"/>
                          <a:pt x="12" y="25"/>
                          <a:pt x="12" y="26"/>
                        </a:cubicBezTo>
                        <a:cubicBezTo>
                          <a:pt x="12" y="27"/>
                          <a:pt x="12" y="28"/>
                          <a:pt x="11" y="29"/>
                        </a:cubicBezTo>
                        <a:cubicBezTo>
                          <a:pt x="10" y="31"/>
                          <a:pt x="7" y="31"/>
                          <a:pt x="4" y="32"/>
                        </a:cubicBezTo>
                        <a:cubicBezTo>
                          <a:pt x="3" y="32"/>
                          <a:pt x="2" y="32"/>
                          <a:pt x="1" y="32"/>
                        </a:cubicBezTo>
                        <a:cubicBezTo>
                          <a:pt x="1" y="32"/>
                          <a:pt x="1" y="32"/>
                          <a:pt x="1" y="32"/>
                        </a:cubicBezTo>
                        <a:cubicBezTo>
                          <a:pt x="1" y="32"/>
                          <a:pt x="1" y="32"/>
                          <a:pt x="1" y="3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1" name="Freeform 1133"/>
                  <p:cNvSpPr>
                    <a:spLocks/>
                  </p:cNvSpPr>
                  <p:nvPr/>
                </p:nvSpPr>
                <p:spPr bwMode="auto">
                  <a:xfrm>
                    <a:off x="4688" y="1936"/>
                    <a:ext cx="21" cy="16"/>
                  </a:xfrm>
                  <a:custGeom>
                    <a:avLst/>
                    <a:gdLst>
                      <a:gd name="T0" fmla="*/ 15 w 22"/>
                      <a:gd name="T1" fmla="*/ 1 h 17"/>
                      <a:gd name="T2" fmla="*/ 7 w 22"/>
                      <a:gd name="T3" fmla="*/ 5 h 17"/>
                      <a:gd name="T4" fmla="*/ 2 w 22"/>
                      <a:gd name="T5" fmla="*/ 6 h 17"/>
                      <a:gd name="T6" fmla="*/ 0 w 22"/>
                      <a:gd name="T7" fmla="*/ 11 h 17"/>
                      <a:gd name="T8" fmla="*/ 1 w 22"/>
                      <a:gd name="T9" fmla="*/ 17 h 17"/>
                      <a:gd name="T10" fmla="*/ 3 w 22"/>
                      <a:gd name="T11" fmla="*/ 17 h 17"/>
                      <a:gd name="T12" fmla="*/ 5 w 22"/>
                      <a:gd name="T13" fmla="*/ 15 h 17"/>
                      <a:gd name="T14" fmla="*/ 13 w 22"/>
                      <a:gd name="T15" fmla="*/ 9 h 17"/>
                      <a:gd name="T16" fmla="*/ 17 w 22"/>
                      <a:gd name="T17" fmla="*/ 10 h 17"/>
                      <a:gd name="T18" fmla="*/ 20 w 22"/>
                      <a:gd name="T19" fmla="*/ 8 h 17"/>
                      <a:gd name="T20" fmla="*/ 22 w 22"/>
                      <a:gd name="T21" fmla="*/ 2 h 17"/>
                      <a:gd name="T22" fmla="*/ 18 w 22"/>
                      <a:gd name="T23" fmla="*/ 0 h 17"/>
                      <a:gd name="T24" fmla="*/ 15 w 22"/>
                      <a:gd name="T25" fmla="*/ 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2" h="17">
                        <a:moveTo>
                          <a:pt x="15" y="1"/>
                        </a:moveTo>
                        <a:cubicBezTo>
                          <a:pt x="13" y="5"/>
                          <a:pt x="10" y="5"/>
                          <a:pt x="7" y="5"/>
                        </a:cubicBezTo>
                        <a:cubicBezTo>
                          <a:pt x="6" y="5"/>
                          <a:pt x="4" y="5"/>
                          <a:pt x="2" y="6"/>
                        </a:cubicBezTo>
                        <a:cubicBezTo>
                          <a:pt x="1" y="6"/>
                          <a:pt x="0" y="8"/>
                          <a:pt x="0" y="11"/>
                        </a:cubicBezTo>
                        <a:cubicBezTo>
                          <a:pt x="0" y="14"/>
                          <a:pt x="1" y="17"/>
                          <a:pt x="1" y="17"/>
                        </a:cubicBezTo>
                        <a:cubicBezTo>
                          <a:pt x="2" y="17"/>
                          <a:pt x="3" y="17"/>
                          <a:pt x="3" y="17"/>
                        </a:cubicBezTo>
                        <a:cubicBezTo>
                          <a:pt x="4" y="17"/>
                          <a:pt x="4" y="17"/>
                          <a:pt x="5" y="15"/>
                        </a:cubicBezTo>
                        <a:cubicBezTo>
                          <a:pt x="6" y="12"/>
                          <a:pt x="9" y="9"/>
                          <a:pt x="13" y="9"/>
                        </a:cubicBezTo>
                        <a:cubicBezTo>
                          <a:pt x="15" y="9"/>
                          <a:pt x="16" y="10"/>
                          <a:pt x="17" y="10"/>
                        </a:cubicBezTo>
                        <a:cubicBezTo>
                          <a:pt x="18" y="10"/>
                          <a:pt x="19" y="10"/>
                          <a:pt x="20" y="8"/>
                        </a:cubicBezTo>
                        <a:cubicBezTo>
                          <a:pt x="21" y="6"/>
                          <a:pt x="22" y="4"/>
                          <a:pt x="22" y="2"/>
                        </a:cubicBezTo>
                        <a:cubicBezTo>
                          <a:pt x="22" y="0"/>
                          <a:pt x="20" y="0"/>
                          <a:pt x="18" y="0"/>
                        </a:cubicBezTo>
                        <a:cubicBezTo>
                          <a:pt x="16" y="0"/>
                          <a:pt x="15" y="1"/>
                          <a:pt x="15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2" name="Freeform 1134"/>
                  <p:cNvSpPr>
                    <a:spLocks/>
                  </p:cNvSpPr>
                  <p:nvPr/>
                </p:nvSpPr>
                <p:spPr bwMode="auto">
                  <a:xfrm>
                    <a:off x="4068" y="1681"/>
                    <a:ext cx="641" cy="415"/>
                  </a:xfrm>
                  <a:custGeom>
                    <a:avLst/>
                    <a:gdLst>
                      <a:gd name="T0" fmla="*/ 478 w 671"/>
                      <a:gd name="T1" fmla="*/ 83 h 435"/>
                      <a:gd name="T2" fmla="*/ 464 w 671"/>
                      <a:gd name="T3" fmla="*/ 113 h 435"/>
                      <a:gd name="T4" fmla="*/ 408 w 671"/>
                      <a:gd name="T5" fmla="*/ 147 h 435"/>
                      <a:gd name="T6" fmla="*/ 338 w 671"/>
                      <a:gd name="T7" fmla="*/ 171 h 435"/>
                      <a:gd name="T8" fmla="*/ 299 w 671"/>
                      <a:gd name="T9" fmla="*/ 162 h 435"/>
                      <a:gd name="T10" fmla="*/ 242 w 671"/>
                      <a:gd name="T11" fmla="*/ 157 h 435"/>
                      <a:gd name="T12" fmla="*/ 237 w 671"/>
                      <a:gd name="T13" fmla="*/ 155 h 435"/>
                      <a:gd name="T14" fmla="*/ 206 w 671"/>
                      <a:gd name="T15" fmla="*/ 124 h 435"/>
                      <a:gd name="T16" fmla="*/ 155 w 671"/>
                      <a:gd name="T17" fmla="*/ 73 h 435"/>
                      <a:gd name="T18" fmla="*/ 151 w 671"/>
                      <a:gd name="T19" fmla="*/ 68 h 435"/>
                      <a:gd name="T20" fmla="*/ 145 w 671"/>
                      <a:gd name="T21" fmla="*/ 63 h 435"/>
                      <a:gd name="T22" fmla="*/ 113 w 671"/>
                      <a:gd name="T23" fmla="*/ 96 h 435"/>
                      <a:gd name="T24" fmla="*/ 82 w 671"/>
                      <a:gd name="T25" fmla="*/ 121 h 435"/>
                      <a:gd name="T26" fmla="*/ 72 w 671"/>
                      <a:gd name="T27" fmla="*/ 159 h 435"/>
                      <a:gd name="T28" fmla="*/ 56 w 671"/>
                      <a:gd name="T29" fmla="*/ 171 h 435"/>
                      <a:gd name="T30" fmla="*/ 43 w 671"/>
                      <a:gd name="T31" fmla="*/ 180 h 435"/>
                      <a:gd name="T32" fmla="*/ 17 w 671"/>
                      <a:gd name="T33" fmla="*/ 185 h 435"/>
                      <a:gd name="T34" fmla="*/ 0 w 671"/>
                      <a:gd name="T35" fmla="*/ 198 h 435"/>
                      <a:gd name="T36" fmla="*/ 15 w 671"/>
                      <a:gd name="T37" fmla="*/ 229 h 435"/>
                      <a:gd name="T38" fmla="*/ 43 w 671"/>
                      <a:gd name="T39" fmla="*/ 248 h 435"/>
                      <a:gd name="T40" fmla="*/ 51 w 671"/>
                      <a:gd name="T41" fmla="*/ 244 h 435"/>
                      <a:gd name="T42" fmla="*/ 60 w 671"/>
                      <a:gd name="T43" fmla="*/ 271 h 435"/>
                      <a:gd name="T44" fmla="*/ 52 w 671"/>
                      <a:gd name="T45" fmla="*/ 291 h 435"/>
                      <a:gd name="T46" fmla="*/ 76 w 671"/>
                      <a:gd name="T47" fmla="*/ 315 h 435"/>
                      <a:gd name="T48" fmla="*/ 80 w 671"/>
                      <a:gd name="T49" fmla="*/ 316 h 435"/>
                      <a:gd name="T50" fmla="*/ 153 w 671"/>
                      <a:gd name="T51" fmla="*/ 345 h 435"/>
                      <a:gd name="T52" fmla="*/ 163 w 671"/>
                      <a:gd name="T53" fmla="*/ 348 h 435"/>
                      <a:gd name="T54" fmla="*/ 185 w 671"/>
                      <a:gd name="T55" fmla="*/ 343 h 435"/>
                      <a:gd name="T56" fmla="*/ 196 w 671"/>
                      <a:gd name="T57" fmla="*/ 345 h 435"/>
                      <a:gd name="T58" fmla="*/ 216 w 671"/>
                      <a:gd name="T59" fmla="*/ 330 h 435"/>
                      <a:gd name="T60" fmla="*/ 245 w 671"/>
                      <a:gd name="T61" fmla="*/ 338 h 435"/>
                      <a:gd name="T62" fmla="*/ 266 w 671"/>
                      <a:gd name="T63" fmla="*/ 359 h 435"/>
                      <a:gd name="T64" fmla="*/ 274 w 671"/>
                      <a:gd name="T65" fmla="*/ 410 h 435"/>
                      <a:gd name="T66" fmla="*/ 289 w 671"/>
                      <a:gd name="T67" fmla="*/ 420 h 435"/>
                      <a:gd name="T68" fmla="*/ 299 w 671"/>
                      <a:gd name="T69" fmla="*/ 411 h 435"/>
                      <a:gd name="T70" fmla="*/ 310 w 671"/>
                      <a:gd name="T71" fmla="*/ 408 h 435"/>
                      <a:gd name="T72" fmla="*/ 343 w 671"/>
                      <a:gd name="T73" fmla="*/ 402 h 435"/>
                      <a:gd name="T74" fmla="*/ 369 w 671"/>
                      <a:gd name="T75" fmla="*/ 422 h 435"/>
                      <a:gd name="T76" fmla="*/ 390 w 671"/>
                      <a:gd name="T77" fmla="*/ 429 h 435"/>
                      <a:gd name="T78" fmla="*/ 465 w 671"/>
                      <a:gd name="T79" fmla="*/ 403 h 435"/>
                      <a:gd name="T80" fmla="*/ 499 w 671"/>
                      <a:gd name="T81" fmla="*/ 373 h 435"/>
                      <a:gd name="T82" fmla="*/ 521 w 671"/>
                      <a:gd name="T83" fmla="*/ 333 h 435"/>
                      <a:gd name="T84" fmla="*/ 525 w 671"/>
                      <a:gd name="T85" fmla="*/ 308 h 435"/>
                      <a:gd name="T86" fmla="*/ 513 w 671"/>
                      <a:gd name="T87" fmla="*/ 283 h 435"/>
                      <a:gd name="T88" fmla="*/ 509 w 671"/>
                      <a:gd name="T89" fmla="*/ 241 h 435"/>
                      <a:gd name="T90" fmla="*/ 510 w 671"/>
                      <a:gd name="T91" fmla="*/ 226 h 435"/>
                      <a:gd name="T92" fmla="*/ 487 w 671"/>
                      <a:gd name="T93" fmla="*/ 201 h 435"/>
                      <a:gd name="T94" fmla="*/ 523 w 671"/>
                      <a:gd name="T95" fmla="*/ 201 h 435"/>
                      <a:gd name="T96" fmla="*/ 555 w 671"/>
                      <a:gd name="T97" fmla="*/ 187 h 435"/>
                      <a:gd name="T98" fmla="*/ 597 w 671"/>
                      <a:gd name="T99" fmla="*/ 166 h 435"/>
                      <a:gd name="T100" fmla="*/ 630 w 671"/>
                      <a:gd name="T101" fmla="*/ 152 h 435"/>
                      <a:gd name="T102" fmla="*/ 636 w 671"/>
                      <a:gd name="T103" fmla="*/ 121 h 435"/>
                      <a:gd name="T104" fmla="*/ 664 w 671"/>
                      <a:gd name="T105" fmla="*/ 102 h 435"/>
                      <a:gd name="T106" fmla="*/ 658 w 671"/>
                      <a:gd name="T107" fmla="*/ 81 h 435"/>
                      <a:gd name="T108" fmla="*/ 626 w 671"/>
                      <a:gd name="T109" fmla="*/ 70 h 435"/>
                      <a:gd name="T110" fmla="*/ 591 w 671"/>
                      <a:gd name="T111" fmla="*/ 49 h 435"/>
                      <a:gd name="T112" fmla="*/ 553 w 671"/>
                      <a:gd name="T113" fmla="*/ 2 h 435"/>
                      <a:gd name="T114" fmla="*/ 511 w 671"/>
                      <a:gd name="T115" fmla="*/ 8 h 435"/>
                      <a:gd name="T116" fmla="*/ 493 w 671"/>
                      <a:gd name="T117" fmla="*/ 53 h 435"/>
                      <a:gd name="T118" fmla="*/ 476 w 671"/>
                      <a:gd name="T119" fmla="*/ 59 h 435"/>
                      <a:gd name="T120" fmla="*/ 461 w 671"/>
                      <a:gd name="T121" fmla="*/ 71 h 4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671" h="435">
                        <a:moveTo>
                          <a:pt x="461" y="71"/>
                        </a:moveTo>
                        <a:cubicBezTo>
                          <a:pt x="461" y="77"/>
                          <a:pt x="461" y="77"/>
                          <a:pt x="461" y="77"/>
                        </a:cubicBezTo>
                        <a:cubicBezTo>
                          <a:pt x="459" y="78"/>
                          <a:pt x="459" y="78"/>
                          <a:pt x="459" y="78"/>
                        </a:cubicBezTo>
                        <a:cubicBezTo>
                          <a:pt x="459" y="78"/>
                          <a:pt x="458" y="78"/>
                          <a:pt x="458" y="79"/>
                        </a:cubicBezTo>
                        <a:cubicBezTo>
                          <a:pt x="458" y="79"/>
                          <a:pt x="458" y="79"/>
                          <a:pt x="459" y="80"/>
                        </a:cubicBezTo>
                        <a:cubicBezTo>
                          <a:pt x="460" y="82"/>
                          <a:pt x="461" y="82"/>
                          <a:pt x="461" y="82"/>
                        </a:cubicBezTo>
                        <a:cubicBezTo>
                          <a:pt x="462" y="82"/>
                          <a:pt x="462" y="82"/>
                          <a:pt x="463" y="81"/>
                        </a:cubicBezTo>
                        <a:cubicBezTo>
                          <a:pt x="464" y="81"/>
                          <a:pt x="466" y="80"/>
                          <a:pt x="469" y="80"/>
                        </a:cubicBezTo>
                        <a:cubicBezTo>
                          <a:pt x="472" y="80"/>
                          <a:pt x="475" y="82"/>
                          <a:pt x="477" y="82"/>
                        </a:cubicBezTo>
                        <a:cubicBezTo>
                          <a:pt x="477" y="83"/>
                          <a:pt x="478" y="83"/>
                          <a:pt x="478" y="83"/>
                        </a:cubicBezTo>
                        <a:cubicBezTo>
                          <a:pt x="479" y="80"/>
                          <a:pt x="483" y="78"/>
                          <a:pt x="486" y="78"/>
                        </a:cubicBezTo>
                        <a:cubicBezTo>
                          <a:pt x="488" y="78"/>
                          <a:pt x="491" y="79"/>
                          <a:pt x="492" y="81"/>
                        </a:cubicBezTo>
                        <a:cubicBezTo>
                          <a:pt x="493" y="83"/>
                          <a:pt x="496" y="85"/>
                          <a:pt x="498" y="86"/>
                        </a:cubicBezTo>
                        <a:cubicBezTo>
                          <a:pt x="503" y="91"/>
                          <a:pt x="508" y="95"/>
                          <a:pt x="507" y="98"/>
                        </a:cubicBezTo>
                        <a:cubicBezTo>
                          <a:pt x="507" y="100"/>
                          <a:pt x="506" y="102"/>
                          <a:pt x="500" y="102"/>
                        </a:cubicBezTo>
                        <a:cubicBezTo>
                          <a:pt x="498" y="102"/>
                          <a:pt x="496" y="102"/>
                          <a:pt x="493" y="101"/>
                        </a:cubicBezTo>
                        <a:cubicBezTo>
                          <a:pt x="491" y="100"/>
                          <a:pt x="489" y="101"/>
                          <a:pt x="486" y="102"/>
                        </a:cubicBezTo>
                        <a:cubicBezTo>
                          <a:pt x="484" y="103"/>
                          <a:pt x="481" y="104"/>
                          <a:pt x="479" y="104"/>
                        </a:cubicBezTo>
                        <a:cubicBezTo>
                          <a:pt x="476" y="104"/>
                          <a:pt x="471" y="105"/>
                          <a:pt x="467" y="109"/>
                        </a:cubicBezTo>
                        <a:cubicBezTo>
                          <a:pt x="465" y="111"/>
                          <a:pt x="465" y="112"/>
                          <a:pt x="464" y="113"/>
                        </a:cubicBezTo>
                        <a:cubicBezTo>
                          <a:pt x="462" y="116"/>
                          <a:pt x="461" y="119"/>
                          <a:pt x="455" y="119"/>
                        </a:cubicBezTo>
                        <a:cubicBezTo>
                          <a:pt x="454" y="119"/>
                          <a:pt x="453" y="119"/>
                          <a:pt x="452" y="120"/>
                        </a:cubicBezTo>
                        <a:cubicBezTo>
                          <a:pt x="448" y="120"/>
                          <a:pt x="445" y="120"/>
                          <a:pt x="440" y="124"/>
                        </a:cubicBezTo>
                        <a:cubicBezTo>
                          <a:pt x="436" y="126"/>
                          <a:pt x="432" y="128"/>
                          <a:pt x="428" y="128"/>
                        </a:cubicBezTo>
                        <a:cubicBezTo>
                          <a:pt x="424" y="128"/>
                          <a:pt x="420" y="126"/>
                          <a:pt x="419" y="126"/>
                        </a:cubicBezTo>
                        <a:cubicBezTo>
                          <a:pt x="419" y="125"/>
                          <a:pt x="417" y="125"/>
                          <a:pt x="416" y="125"/>
                        </a:cubicBezTo>
                        <a:cubicBezTo>
                          <a:pt x="414" y="125"/>
                          <a:pt x="412" y="126"/>
                          <a:pt x="411" y="128"/>
                        </a:cubicBezTo>
                        <a:cubicBezTo>
                          <a:pt x="410" y="129"/>
                          <a:pt x="411" y="130"/>
                          <a:pt x="412" y="132"/>
                        </a:cubicBezTo>
                        <a:cubicBezTo>
                          <a:pt x="413" y="134"/>
                          <a:pt x="415" y="137"/>
                          <a:pt x="414" y="140"/>
                        </a:cubicBezTo>
                        <a:cubicBezTo>
                          <a:pt x="414" y="144"/>
                          <a:pt x="411" y="146"/>
                          <a:pt x="408" y="147"/>
                        </a:cubicBezTo>
                        <a:cubicBezTo>
                          <a:pt x="405" y="148"/>
                          <a:pt x="402" y="149"/>
                          <a:pt x="400" y="152"/>
                        </a:cubicBezTo>
                        <a:cubicBezTo>
                          <a:pt x="394" y="159"/>
                          <a:pt x="383" y="162"/>
                          <a:pt x="378" y="161"/>
                        </a:cubicBezTo>
                        <a:cubicBezTo>
                          <a:pt x="377" y="161"/>
                          <a:pt x="376" y="161"/>
                          <a:pt x="375" y="161"/>
                        </a:cubicBezTo>
                        <a:cubicBezTo>
                          <a:pt x="373" y="160"/>
                          <a:pt x="369" y="160"/>
                          <a:pt x="365" y="160"/>
                        </a:cubicBezTo>
                        <a:cubicBezTo>
                          <a:pt x="360" y="160"/>
                          <a:pt x="357" y="160"/>
                          <a:pt x="354" y="162"/>
                        </a:cubicBezTo>
                        <a:cubicBezTo>
                          <a:pt x="350" y="164"/>
                          <a:pt x="346" y="166"/>
                          <a:pt x="343" y="168"/>
                        </a:cubicBezTo>
                        <a:cubicBezTo>
                          <a:pt x="343" y="168"/>
                          <a:pt x="342" y="169"/>
                          <a:pt x="341" y="169"/>
                        </a:cubicBezTo>
                        <a:cubicBezTo>
                          <a:pt x="341" y="170"/>
                          <a:pt x="340" y="170"/>
                          <a:pt x="339" y="170"/>
                        </a:cubicBezTo>
                        <a:cubicBezTo>
                          <a:pt x="339" y="170"/>
                          <a:pt x="339" y="171"/>
                          <a:pt x="339" y="171"/>
                        </a:cubicBezTo>
                        <a:cubicBezTo>
                          <a:pt x="338" y="171"/>
                          <a:pt x="338" y="171"/>
                          <a:pt x="338" y="171"/>
                        </a:cubicBezTo>
                        <a:cubicBezTo>
                          <a:pt x="337" y="172"/>
                          <a:pt x="337" y="172"/>
                          <a:pt x="336" y="172"/>
                        </a:cubicBezTo>
                        <a:cubicBezTo>
                          <a:pt x="336" y="172"/>
                          <a:pt x="336" y="172"/>
                          <a:pt x="335" y="172"/>
                        </a:cubicBezTo>
                        <a:cubicBezTo>
                          <a:pt x="335" y="172"/>
                          <a:pt x="334" y="172"/>
                          <a:pt x="334" y="172"/>
                        </a:cubicBezTo>
                        <a:cubicBezTo>
                          <a:pt x="334" y="172"/>
                          <a:pt x="334" y="172"/>
                          <a:pt x="334" y="172"/>
                        </a:cubicBezTo>
                        <a:cubicBezTo>
                          <a:pt x="333" y="172"/>
                          <a:pt x="333" y="172"/>
                          <a:pt x="333" y="172"/>
                        </a:cubicBezTo>
                        <a:cubicBezTo>
                          <a:pt x="331" y="172"/>
                          <a:pt x="329" y="171"/>
                          <a:pt x="328" y="169"/>
                        </a:cubicBezTo>
                        <a:cubicBezTo>
                          <a:pt x="327" y="168"/>
                          <a:pt x="327" y="168"/>
                          <a:pt x="325" y="168"/>
                        </a:cubicBezTo>
                        <a:cubicBezTo>
                          <a:pt x="319" y="169"/>
                          <a:pt x="316" y="167"/>
                          <a:pt x="312" y="165"/>
                        </a:cubicBezTo>
                        <a:cubicBezTo>
                          <a:pt x="311" y="164"/>
                          <a:pt x="310" y="164"/>
                          <a:pt x="309" y="164"/>
                        </a:cubicBezTo>
                        <a:cubicBezTo>
                          <a:pt x="306" y="164"/>
                          <a:pt x="304" y="165"/>
                          <a:pt x="299" y="162"/>
                        </a:cubicBezTo>
                        <a:cubicBezTo>
                          <a:pt x="295" y="159"/>
                          <a:pt x="289" y="158"/>
                          <a:pt x="284" y="158"/>
                        </a:cubicBezTo>
                        <a:cubicBezTo>
                          <a:pt x="283" y="158"/>
                          <a:pt x="281" y="158"/>
                          <a:pt x="280" y="158"/>
                        </a:cubicBezTo>
                        <a:cubicBezTo>
                          <a:pt x="278" y="157"/>
                          <a:pt x="272" y="157"/>
                          <a:pt x="267" y="157"/>
                        </a:cubicBezTo>
                        <a:cubicBezTo>
                          <a:pt x="262" y="157"/>
                          <a:pt x="256" y="157"/>
                          <a:pt x="253" y="157"/>
                        </a:cubicBezTo>
                        <a:cubicBezTo>
                          <a:pt x="251" y="157"/>
                          <a:pt x="249" y="157"/>
                          <a:pt x="246" y="157"/>
                        </a:cubicBezTo>
                        <a:cubicBezTo>
                          <a:pt x="245" y="157"/>
                          <a:pt x="244" y="157"/>
                          <a:pt x="243" y="157"/>
                        </a:cubicBezTo>
                        <a:cubicBezTo>
                          <a:pt x="243" y="157"/>
                          <a:pt x="243" y="157"/>
                          <a:pt x="243" y="157"/>
                        </a:cubicBezTo>
                        <a:cubicBezTo>
                          <a:pt x="243" y="157"/>
                          <a:pt x="243" y="157"/>
                          <a:pt x="243" y="157"/>
                        </a:cubicBezTo>
                        <a:cubicBezTo>
                          <a:pt x="243" y="157"/>
                          <a:pt x="242" y="157"/>
                          <a:pt x="242" y="157"/>
                        </a:cubicBezTo>
                        <a:cubicBezTo>
                          <a:pt x="242" y="157"/>
                          <a:pt x="242" y="157"/>
                          <a:pt x="242" y="157"/>
                        </a:cubicBezTo>
                        <a:cubicBezTo>
                          <a:pt x="242" y="157"/>
                          <a:pt x="242" y="157"/>
                          <a:pt x="241" y="157"/>
                        </a:cubicBezTo>
                        <a:cubicBezTo>
                          <a:pt x="241" y="157"/>
                          <a:pt x="241" y="157"/>
                          <a:pt x="241" y="157"/>
                        </a:cubicBezTo>
                        <a:cubicBezTo>
                          <a:pt x="241" y="157"/>
                          <a:pt x="241" y="157"/>
                          <a:pt x="241" y="157"/>
                        </a:cubicBezTo>
                        <a:cubicBezTo>
                          <a:pt x="240" y="157"/>
                          <a:pt x="240" y="157"/>
                          <a:pt x="240" y="157"/>
                        </a:cubicBezTo>
                        <a:cubicBezTo>
                          <a:pt x="240" y="157"/>
                          <a:pt x="240" y="157"/>
                          <a:pt x="240" y="157"/>
                        </a:cubicBezTo>
                        <a:cubicBezTo>
                          <a:pt x="239" y="157"/>
                          <a:pt x="239" y="157"/>
                          <a:pt x="239" y="157"/>
                        </a:cubicBezTo>
                        <a:cubicBezTo>
                          <a:pt x="239" y="156"/>
                          <a:pt x="239" y="156"/>
                          <a:pt x="239" y="156"/>
                        </a:cubicBezTo>
                        <a:cubicBezTo>
                          <a:pt x="239" y="156"/>
                          <a:pt x="238" y="156"/>
                          <a:pt x="238" y="156"/>
                        </a:cubicBezTo>
                        <a:cubicBezTo>
                          <a:pt x="238" y="156"/>
                          <a:pt x="238" y="156"/>
                          <a:pt x="238" y="156"/>
                        </a:cubicBezTo>
                        <a:cubicBezTo>
                          <a:pt x="238" y="156"/>
                          <a:pt x="238" y="156"/>
                          <a:pt x="237" y="155"/>
                        </a:cubicBezTo>
                        <a:cubicBezTo>
                          <a:pt x="237" y="155"/>
                          <a:pt x="237" y="155"/>
                          <a:pt x="237" y="155"/>
                        </a:cubicBezTo>
                        <a:cubicBezTo>
                          <a:pt x="237" y="155"/>
                          <a:pt x="237" y="154"/>
                          <a:pt x="237" y="154"/>
                        </a:cubicBezTo>
                        <a:cubicBezTo>
                          <a:pt x="237" y="153"/>
                          <a:pt x="236" y="152"/>
                          <a:pt x="235" y="151"/>
                        </a:cubicBezTo>
                        <a:cubicBezTo>
                          <a:pt x="233" y="149"/>
                          <a:pt x="231" y="147"/>
                          <a:pt x="230" y="142"/>
                        </a:cubicBezTo>
                        <a:cubicBezTo>
                          <a:pt x="229" y="136"/>
                          <a:pt x="226" y="135"/>
                          <a:pt x="223" y="134"/>
                        </a:cubicBezTo>
                        <a:cubicBezTo>
                          <a:pt x="221" y="134"/>
                          <a:pt x="219" y="132"/>
                          <a:pt x="218" y="131"/>
                        </a:cubicBezTo>
                        <a:cubicBezTo>
                          <a:pt x="217" y="130"/>
                          <a:pt x="217" y="130"/>
                          <a:pt x="216" y="129"/>
                        </a:cubicBezTo>
                        <a:cubicBezTo>
                          <a:pt x="215" y="129"/>
                          <a:pt x="214" y="128"/>
                          <a:pt x="213" y="127"/>
                        </a:cubicBezTo>
                        <a:cubicBezTo>
                          <a:pt x="212" y="126"/>
                          <a:pt x="210" y="124"/>
                          <a:pt x="208" y="124"/>
                        </a:cubicBezTo>
                        <a:cubicBezTo>
                          <a:pt x="207" y="124"/>
                          <a:pt x="207" y="124"/>
                          <a:pt x="206" y="124"/>
                        </a:cubicBezTo>
                        <a:cubicBezTo>
                          <a:pt x="200" y="124"/>
                          <a:pt x="184" y="122"/>
                          <a:pt x="181" y="117"/>
                        </a:cubicBezTo>
                        <a:cubicBezTo>
                          <a:pt x="179" y="114"/>
                          <a:pt x="180" y="111"/>
                          <a:pt x="182" y="110"/>
                        </a:cubicBezTo>
                        <a:cubicBezTo>
                          <a:pt x="182" y="109"/>
                          <a:pt x="183" y="108"/>
                          <a:pt x="183" y="107"/>
                        </a:cubicBezTo>
                        <a:cubicBezTo>
                          <a:pt x="183" y="105"/>
                          <a:pt x="183" y="103"/>
                          <a:pt x="184" y="101"/>
                        </a:cubicBezTo>
                        <a:cubicBezTo>
                          <a:pt x="184" y="100"/>
                          <a:pt x="185" y="98"/>
                          <a:pt x="184" y="97"/>
                        </a:cubicBezTo>
                        <a:cubicBezTo>
                          <a:pt x="182" y="96"/>
                          <a:pt x="178" y="91"/>
                          <a:pt x="178" y="87"/>
                        </a:cubicBezTo>
                        <a:cubicBezTo>
                          <a:pt x="177" y="85"/>
                          <a:pt x="173" y="81"/>
                          <a:pt x="170" y="81"/>
                        </a:cubicBezTo>
                        <a:cubicBezTo>
                          <a:pt x="165" y="81"/>
                          <a:pt x="162" y="78"/>
                          <a:pt x="159" y="75"/>
                        </a:cubicBezTo>
                        <a:cubicBezTo>
                          <a:pt x="158" y="74"/>
                          <a:pt x="157" y="74"/>
                          <a:pt x="156" y="74"/>
                        </a:cubicBezTo>
                        <a:cubicBezTo>
                          <a:pt x="156" y="73"/>
                          <a:pt x="156" y="73"/>
                          <a:pt x="155" y="73"/>
                        </a:cubicBezTo>
                        <a:cubicBezTo>
                          <a:pt x="155" y="73"/>
                          <a:pt x="155" y="73"/>
                          <a:pt x="155" y="73"/>
                        </a:cubicBezTo>
                        <a:cubicBezTo>
                          <a:pt x="155" y="73"/>
                          <a:pt x="155" y="72"/>
                          <a:pt x="154" y="72"/>
                        </a:cubicBezTo>
                        <a:cubicBezTo>
                          <a:pt x="154" y="72"/>
                          <a:pt x="154" y="72"/>
                          <a:pt x="154" y="72"/>
                        </a:cubicBezTo>
                        <a:cubicBezTo>
                          <a:pt x="154" y="72"/>
                          <a:pt x="154" y="72"/>
                          <a:pt x="153" y="71"/>
                        </a:cubicBezTo>
                        <a:cubicBezTo>
                          <a:pt x="153" y="71"/>
                          <a:pt x="153" y="71"/>
                          <a:pt x="153" y="71"/>
                        </a:cubicBezTo>
                        <a:cubicBezTo>
                          <a:pt x="153" y="71"/>
                          <a:pt x="153" y="71"/>
                          <a:pt x="152" y="70"/>
                        </a:cubicBezTo>
                        <a:cubicBezTo>
                          <a:pt x="152" y="70"/>
                          <a:pt x="152" y="70"/>
                          <a:pt x="152" y="70"/>
                        </a:cubicBezTo>
                        <a:cubicBezTo>
                          <a:pt x="152" y="70"/>
                          <a:pt x="152" y="69"/>
                          <a:pt x="152" y="69"/>
                        </a:cubicBezTo>
                        <a:cubicBezTo>
                          <a:pt x="152" y="69"/>
                          <a:pt x="151" y="69"/>
                          <a:pt x="151" y="69"/>
                        </a:cubicBezTo>
                        <a:cubicBezTo>
                          <a:pt x="151" y="68"/>
                          <a:pt x="151" y="68"/>
                          <a:pt x="151" y="68"/>
                        </a:cubicBezTo>
                        <a:cubicBezTo>
                          <a:pt x="151" y="67"/>
                          <a:pt x="151" y="67"/>
                          <a:pt x="151" y="67"/>
                        </a:cubicBezTo>
                        <a:cubicBezTo>
                          <a:pt x="151" y="67"/>
                          <a:pt x="150" y="66"/>
                          <a:pt x="150" y="66"/>
                        </a:cubicBezTo>
                        <a:cubicBezTo>
                          <a:pt x="150" y="66"/>
                          <a:pt x="150" y="65"/>
                          <a:pt x="150" y="65"/>
                        </a:cubicBezTo>
                        <a:cubicBezTo>
                          <a:pt x="150" y="65"/>
                          <a:pt x="150" y="64"/>
                          <a:pt x="150" y="64"/>
                        </a:cubicBezTo>
                        <a:cubicBezTo>
                          <a:pt x="150" y="64"/>
                          <a:pt x="150" y="64"/>
                          <a:pt x="150" y="64"/>
                        </a:cubicBezTo>
                        <a:cubicBezTo>
                          <a:pt x="149" y="64"/>
                          <a:pt x="149" y="64"/>
                          <a:pt x="149" y="64"/>
                        </a:cubicBezTo>
                        <a:cubicBezTo>
                          <a:pt x="149" y="64"/>
                          <a:pt x="149" y="64"/>
                          <a:pt x="149" y="64"/>
                        </a:cubicBezTo>
                        <a:cubicBezTo>
                          <a:pt x="148" y="63"/>
                          <a:pt x="148" y="63"/>
                          <a:pt x="147" y="63"/>
                        </a:cubicBezTo>
                        <a:cubicBezTo>
                          <a:pt x="147" y="63"/>
                          <a:pt x="147" y="63"/>
                          <a:pt x="147" y="63"/>
                        </a:cubicBezTo>
                        <a:cubicBezTo>
                          <a:pt x="146" y="63"/>
                          <a:pt x="146" y="63"/>
                          <a:pt x="145" y="63"/>
                        </a:cubicBezTo>
                        <a:cubicBezTo>
                          <a:pt x="145" y="63"/>
                          <a:pt x="145" y="63"/>
                          <a:pt x="145" y="63"/>
                        </a:cubicBezTo>
                        <a:cubicBezTo>
                          <a:pt x="144" y="63"/>
                          <a:pt x="144" y="64"/>
                          <a:pt x="144" y="64"/>
                        </a:cubicBezTo>
                        <a:cubicBezTo>
                          <a:pt x="143" y="65"/>
                          <a:pt x="142" y="66"/>
                          <a:pt x="142" y="67"/>
                        </a:cubicBezTo>
                        <a:cubicBezTo>
                          <a:pt x="142" y="71"/>
                          <a:pt x="140" y="75"/>
                          <a:pt x="135" y="75"/>
                        </a:cubicBezTo>
                        <a:cubicBezTo>
                          <a:pt x="133" y="75"/>
                          <a:pt x="130" y="77"/>
                          <a:pt x="130" y="82"/>
                        </a:cubicBezTo>
                        <a:cubicBezTo>
                          <a:pt x="130" y="84"/>
                          <a:pt x="131" y="85"/>
                          <a:pt x="131" y="86"/>
                        </a:cubicBezTo>
                        <a:cubicBezTo>
                          <a:pt x="132" y="88"/>
                          <a:pt x="133" y="89"/>
                          <a:pt x="131" y="92"/>
                        </a:cubicBezTo>
                        <a:cubicBezTo>
                          <a:pt x="129" y="94"/>
                          <a:pt x="124" y="97"/>
                          <a:pt x="120" y="97"/>
                        </a:cubicBezTo>
                        <a:cubicBezTo>
                          <a:pt x="120" y="97"/>
                          <a:pt x="119" y="97"/>
                          <a:pt x="118" y="96"/>
                        </a:cubicBezTo>
                        <a:cubicBezTo>
                          <a:pt x="117" y="96"/>
                          <a:pt x="115" y="96"/>
                          <a:pt x="113" y="96"/>
                        </a:cubicBezTo>
                        <a:cubicBezTo>
                          <a:pt x="111" y="96"/>
                          <a:pt x="110" y="96"/>
                          <a:pt x="108" y="95"/>
                        </a:cubicBezTo>
                        <a:cubicBezTo>
                          <a:pt x="107" y="95"/>
                          <a:pt x="105" y="94"/>
                          <a:pt x="104" y="94"/>
                        </a:cubicBezTo>
                        <a:cubicBezTo>
                          <a:pt x="104" y="94"/>
                          <a:pt x="103" y="93"/>
                          <a:pt x="103" y="93"/>
                        </a:cubicBezTo>
                        <a:cubicBezTo>
                          <a:pt x="103" y="93"/>
                          <a:pt x="103" y="94"/>
                          <a:pt x="103" y="94"/>
                        </a:cubicBezTo>
                        <a:cubicBezTo>
                          <a:pt x="102" y="96"/>
                          <a:pt x="101" y="99"/>
                          <a:pt x="100" y="103"/>
                        </a:cubicBezTo>
                        <a:cubicBezTo>
                          <a:pt x="98" y="106"/>
                          <a:pt x="96" y="112"/>
                          <a:pt x="96" y="114"/>
                        </a:cubicBezTo>
                        <a:cubicBezTo>
                          <a:pt x="97" y="116"/>
                          <a:pt x="99" y="118"/>
                          <a:pt x="98" y="120"/>
                        </a:cubicBezTo>
                        <a:cubicBezTo>
                          <a:pt x="98" y="121"/>
                          <a:pt x="97" y="122"/>
                          <a:pt x="94" y="122"/>
                        </a:cubicBezTo>
                        <a:cubicBezTo>
                          <a:pt x="89" y="122"/>
                          <a:pt x="86" y="122"/>
                          <a:pt x="85" y="120"/>
                        </a:cubicBezTo>
                        <a:cubicBezTo>
                          <a:pt x="84" y="120"/>
                          <a:pt x="83" y="121"/>
                          <a:pt x="82" y="121"/>
                        </a:cubicBezTo>
                        <a:cubicBezTo>
                          <a:pt x="80" y="122"/>
                          <a:pt x="78" y="123"/>
                          <a:pt x="76" y="123"/>
                        </a:cubicBezTo>
                        <a:cubicBezTo>
                          <a:pt x="75" y="123"/>
                          <a:pt x="72" y="123"/>
                          <a:pt x="71" y="124"/>
                        </a:cubicBezTo>
                        <a:cubicBezTo>
                          <a:pt x="73" y="126"/>
                          <a:pt x="73" y="130"/>
                          <a:pt x="73" y="135"/>
                        </a:cubicBezTo>
                        <a:cubicBezTo>
                          <a:pt x="73" y="135"/>
                          <a:pt x="75" y="137"/>
                          <a:pt x="75" y="139"/>
                        </a:cubicBezTo>
                        <a:cubicBezTo>
                          <a:pt x="77" y="143"/>
                          <a:pt x="79" y="146"/>
                          <a:pt x="78" y="148"/>
                        </a:cubicBezTo>
                        <a:cubicBezTo>
                          <a:pt x="77" y="149"/>
                          <a:pt x="76" y="150"/>
                          <a:pt x="75" y="152"/>
                        </a:cubicBezTo>
                        <a:cubicBezTo>
                          <a:pt x="73" y="153"/>
                          <a:pt x="72" y="155"/>
                          <a:pt x="72" y="156"/>
                        </a:cubicBezTo>
                        <a:cubicBezTo>
                          <a:pt x="72" y="157"/>
                          <a:pt x="72" y="157"/>
                          <a:pt x="72" y="158"/>
                        </a:cubicBezTo>
                        <a:cubicBezTo>
                          <a:pt x="72" y="159"/>
                          <a:pt x="72" y="159"/>
                          <a:pt x="72" y="159"/>
                        </a:cubicBezTo>
                        <a:cubicBezTo>
                          <a:pt x="72" y="159"/>
                          <a:pt x="72" y="159"/>
                          <a:pt x="72" y="159"/>
                        </a:cubicBezTo>
                        <a:cubicBezTo>
                          <a:pt x="72" y="160"/>
                          <a:pt x="72" y="160"/>
                          <a:pt x="72" y="160"/>
                        </a:cubicBezTo>
                        <a:cubicBezTo>
                          <a:pt x="72" y="160"/>
                          <a:pt x="72" y="160"/>
                          <a:pt x="72" y="160"/>
                        </a:cubicBezTo>
                        <a:cubicBezTo>
                          <a:pt x="72" y="164"/>
                          <a:pt x="72" y="164"/>
                          <a:pt x="72" y="164"/>
                        </a:cubicBezTo>
                        <a:cubicBezTo>
                          <a:pt x="71" y="164"/>
                          <a:pt x="71" y="164"/>
                          <a:pt x="71" y="164"/>
                        </a:cubicBezTo>
                        <a:cubicBezTo>
                          <a:pt x="71" y="164"/>
                          <a:pt x="70" y="164"/>
                          <a:pt x="70" y="165"/>
                        </a:cubicBezTo>
                        <a:cubicBezTo>
                          <a:pt x="70" y="165"/>
                          <a:pt x="70" y="165"/>
                          <a:pt x="70" y="165"/>
                        </a:cubicBezTo>
                        <a:cubicBezTo>
                          <a:pt x="70" y="165"/>
                          <a:pt x="70" y="165"/>
                          <a:pt x="70" y="165"/>
                        </a:cubicBezTo>
                        <a:cubicBezTo>
                          <a:pt x="69" y="165"/>
                          <a:pt x="69" y="165"/>
                          <a:pt x="69" y="165"/>
                        </a:cubicBezTo>
                        <a:cubicBezTo>
                          <a:pt x="67" y="166"/>
                          <a:pt x="63" y="168"/>
                          <a:pt x="60" y="169"/>
                        </a:cubicBezTo>
                        <a:cubicBezTo>
                          <a:pt x="59" y="170"/>
                          <a:pt x="58" y="171"/>
                          <a:pt x="56" y="171"/>
                        </a:cubicBezTo>
                        <a:cubicBezTo>
                          <a:pt x="54" y="172"/>
                          <a:pt x="53" y="172"/>
                          <a:pt x="52" y="174"/>
                        </a:cubicBezTo>
                        <a:cubicBezTo>
                          <a:pt x="52" y="175"/>
                          <a:pt x="51" y="176"/>
                          <a:pt x="49" y="178"/>
                        </a:cubicBezTo>
                        <a:cubicBezTo>
                          <a:pt x="49" y="178"/>
                          <a:pt x="49" y="178"/>
                          <a:pt x="49" y="178"/>
                        </a:cubicBezTo>
                        <a:cubicBezTo>
                          <a:pt x="49" y="178"/>
                          <a:pt x="48" y="178"/>
                          <a:pt x="48" y="178"/>
                        </a:cubicBezTo>
                        <a:cubicBezTo>
                          <a:pt x="48" y="178"/>
                          <a:pt x="48" y="178"/>
                          <a:pt x="48" y="179"/>
                        </a:cubicBezTo>
                        <a:cubicBezTo>
                          <a:pt x="47" y="179"/>
                          <a:pt x="47" y="179"/>
                          <a:pt x="47" y="179"/>
                        </a:cubicBezTo>
                        <a:cubicBezTo>
                          <a:pt x="47" y="179"/>
                          <a:pt x="46" y="179"/>
                          <a:pt x="46" y="179"/>
                        </a:cubicBezTo>
                        <a:cubicBezTo>
                          <a:pt x="46" y="179"/>
                          <a:pt x="46" y="179"/>
                          <a:pt x="45" y="180"/>
                        </a:cubicBezTo>
                        <a:cubicBezTo>
                          <a:pt x="45" y="180"/>
                          <a:pt x="45" y="180"/>
                          <a:pt x="44" y="180"/>
                        </a:cubicBezTo>
                        <a:cubicBezTo>
                          <a:pt x="44" y="180"/>
                          <a:pt x="44" y="180"/>
                          <a:pt x="43" y="180"/>
                        </a:cubicBezTo>
                        <a:cubicBezTo>
                          <a:pt x="43" y="180"/>
                          <a:pt x="43" y="180"/>
                          <a:pt x="43" y="180"/>
                        </a:cubicBezTo>
                        <a:cubicBezTo>
                          <a:pt x="42" y="180"/>
                          <a:pt x="42" y="180"/>
                          <a:pt x="41" y="180"/>
                        </a:cubicBezTo>
                        <a:cubicBezTo>
                          <a:pt x="40" y="180"/>
                          <a:pt x="40" y="180"/>
                          <a:pt x="40" y="180"/>
                        </a:cubicBezTo>
                        <a:cubicBezTo>
                          <a:pt x="39" y="179"/>
                          <a:pt x="38" y="179"/>
                          <a:pt x="37" y="179"/>
                        </a:cubicBezTo>
                        <a:cubicBezTo>
                          <a:pt x="36" y="179"/>
                          <a:pt x="35" y="179"/>
                          <a:pt x="33" y="182"/>
                        </a:cubicBezTo>
                        <a:cubicBezTo>
                          <a:pt x="30" y="185"/>
                          <a:pt x="29" y="185"/>
                          <a:pt x="27" y="186"/>
                        </a:cubicBezTo>
                        <a:cubicBezTo>
                          <a:pt x="27" y="186"/>
                          <a:pt x="26" y="186"/>
                          <a:pt x="26" y="187"/>
                        </a:cubicBezTo>
                        <a:cubicBezTo>
                          <a:pt x="25" y="187"/>
                          <a:pt x="24" y="188"/>
                          <a:pt x="23" y="188"/>
                        </a:cubicBezTo>
                        <a:cubicBezTo>
                          <a:pt x="21" y="188"/>
                          <a:pt x="19" y="187"/>
                          <a:pt x="18" y="186"/>
                        </a:cubicBezTo>
                        <a:cubicBezTo>
                          <a:pt x="18" y="185"/>
                          <a:pt x="17" y="185"/>
                          <a:pt x="17" y="185"/>
                        </a:cubicBezTo>
                        <a:cubicBezTo>
                          <a:pt x="16" y="185"/>
                          <a:pt x="15" y="185"/>
                          <a:pt x="15" y="186"/>
                        </a:cubicBezTo>
                        <a:cubicBezTo>
                          <a:pt x="13" y="186"/>
                          <a:pt x="12" y="187"/>
                          <a:pt x="11" y="187"/>
                        </a:cubicBezTo>
                        <a:cubicBezTo>
                          <a:pt x="10" y="187"/>
                          <a:pt x="9" y="188"/>
                          <a:pt x="9" y="188"/>
                        </a:cubicBezTo>
                        <a:cubicBezTo>
                          <a:pt x="8" y="189"/>
                          <a:pt x="7" y="191"/>
                          <a:pt x="5" y="191"/>
                        </a:cubicBezTo>
                        <a:cubicBezTo>
                          <a:pt x="4" y="191"/>
                          <a:pt x="3" y="191"/>
                          <a:pt x="3" y="192"/>
                        </a:cubicBezTo>
                        <a:cubicBezTo>
                          <a:pt x="2" y="192"/>
                          <a:pt x="2" y="192"/>
                          <a:pt x="1" y="192"/>
                        </a:cubicBezTo>
                        <a:cubicBezTo>
                          <a:pt x="1" y="192"/>
                          <a:pt x="1" y="192"/>
                          <a:pt x="1" y="192"/>
                        </a:cubicBezTo>
                        <a:cubicBezTo>
                          <a:pt x="1" y="193"/>
                          <a:pt x="1" y="194"/>
                          <a:pt x="1" y="195"/>
                        </a:cubicBezTo>
                        <a:cubicBezTo>
                          <a:pt x="1" y="195"/>
                          <a:pt x="1" y="195"/>
                          <a:pt x="1" y="196"/>
                        </a:cubicBezTo>
                        <a:cubicBezTo>
                          <a:pt x="1" y="196"/>
                          <a:pt x="0" y="197"/>
                          <a:pt x="0" y="198"/>
                        </a:cubicBezTo>
                        <a:cubicBezTo>
                          <a:pt x="0" y="198"/>
                          <a:pt x="0" y="198"/>
                          <a:pt x="0" y="198"/>
                        </a:cubicBezTo>
                        <a:cubicBezTo>
                          <a:pt x="1" y="206"/>
                          <a:pt x="1" y="206"/>
                          <a:pt x="1" y="206"/>
                        </a:cubicBezTo>
                        <a:cubicBezTo>
                          <a:pt x="5" y="207"/>
                          <a:pt x="10" y="210"/>
                          <a:pt x="12" y="213"/>
                        </a:cubicBezTo>
                        <a:cubicBezTo>
                          <a:pt x="12" y="213"/>
                          <a:pt x="12" y="214"/>
                          <a:pt x="12" y="214"/>
                        </a:cubicBezTo>
                        <a:cubicBezTo>
                          <a:pt x="13" y="215"/>
                          <a:pt x="13" y="215"/>
                          <a:pt x="13" y="216"/>
                        </a:cubicBezTo>
                        <a:cubicBezTo>
                          <a:pt x="13" y="216"/>
                          <a:pt x="13" y="216"/>
                          <a:pt x="13" y="216"/>
                        </a:cubicBezTo>
                        <a:cubicBezTo>
                          <a:pt x="13" y="216"/>
                          <a:pt x="13" y="217"/>
                          <a:pt x="13" y="217"/>
                        </a:cubicBezTo>
                        <a:cubicBezTo>
                          <a:pt x="13" y="221"/>
                          <a:pt x="14" y="226"/>
                          <a:pt x="14" y="228"/>
                        </a:cubicBezTo>
                        <a:cubicBezTo>
                          <a:pt x="15" y="229"/>
                          <a:pt x="15" y="229"/>
                          <a:pt x="15" y="229"/>
                        </a:cubicBezTo>
                        <a:cubicBezTo>
                          <a:pt x="15" y="229"/>
                          <a:pt x="15" y="229"/>
                          <a:pt x="15" y="229"/>
                        </a:cubicBezTo>
                        <a:cubicBezTo>
                          <a:pt x="16" y="230"/>
                          <a:pt x="17" y="231"/>
                          <a:pt x="18" y="232"/>
                        </a:cubicBezTo>
                        <a:cubicBezTo>
                          <a:pt x="23" y="235"/>
                          <a:pt x="25" y="236"/>
                          <a:pt x="25" y="238"/>
                        </a:cubicBezTo>
                        <a:cubicBezTo>
                          <a:pt x="25" y="239"/>
                          <a:pt x="25" y="243"/>
                          <a:pt x="29" y="245"/>
                        </a:cubicBezTo>
                        <a:cubicBezTo>
                          <a:pt x="30" y="245"/>
                          <a:pt x="32" y="246"/>
                          <a:pt x="33" y="246"/>
                        </a:cubicBezTo>
                        <a:cubicBezTo>
                          <a:pt x="33" y="247"/>
                          <a:pt x="33" y="247"/>
                          <a:pt x="34" y="247"/>
                        </a:cubicBezTo>
                        <a:cubicBezTo>
                          <a:pt x="34" y="247"/>
                          <a:pt x="35" y="248"/>
                          <a:pt x="36" y="248"/>
                        </a:cubicBezTo>
                        <a:cubicBezTo>
                          <a:pt x="36" y="248"/>
                          <a:pt x="36" y="248"/>
                          <a:pt x="36" y="248"/>
                        </a:cubicBezTo>
                        <a:cubicBezTo>
                          <a:pt x="43" y="248"/>
                          <a:pt x="43" y="248"/>
                          <a:pt x="43" y="248"/>
                        </a:cubicBezTo>
                        <a:cubicBezTo>
                          <a:pt x="43" y="248"/>
                          <a:pt x="43" y="248"/>
                          <a:pt x="43" y="248"/>
                        </a:cubicBezTo>
                        <a:cubicBezTo>
                          <a:pt x="43" y="248"/>
                          <a:pt x="43" y="248"/>
                          <a:pt x="43" y="248"/>
                        </a:cubicBezTo>
                        <a:cubicBezTo>
                          <a:pt x="43" y="248"/>
                          <a:pt x="43" y="248"/>
                          <a:pt x="43" y="248"/>
                        </a:cubicBezTo>
                        <a:cubicBezTo>
                          <a:pt x="43" y="248"/>
                          <a:pt x="43" y="248"/>
                          <a:pt x="43" y="248"/>
                        </a:cubicBezTo>
                        <a:cubicBezTo>
                          <a:pt x="43" y="248"/>
                          <a:pt x="44" y="249"/>
                          <a:pt x="44" y="249"/>
                        </a:cubicBezTo>
                        <a:cubicBezTo>
                          <a:pt x="44" y="249"/>
                          <a:pt x="45" y="249"/>
                          <a:pt x="45" y="248"/>
                        </a:cubicBezTo>
                        <a:cubicBezTo>
                          <a:pt x="45" y="248"/>
                          <a:pt x="45" y="248"/>
                          <a:pt x="45" y="248"/>
                        </a:cubicBezTo>
                        <a:cubicBezTo>
                          <a:pt x="46" y="247"/>
                          <a:pt x="46" y="247"/>
                          <a:pt x="46" y="247"/>
                        </a:cubicBezTo>
                        <a:cubicBezTo>
                          <a:pt x="47" y="247"/>
                          <a:pt x="47" y="247"/>
                          <a:pt x="47" y="246"/>
                        </a:cubicBezTo>
                        <a:cubicBezTo>
                          <a:pt x="47" y="246"/>
                          <a:pt x="48" y="246"/>
                          <a:pt x="49" y="245"/>
                        </a:cubicBezTo>
                        <a:cubicBezTo>
                          <a:pt x="49" y="245"/>
                          <a:pt x="49" y="245"/>
                          <a:pt x="49" y="245"/>
                        </a:cubicBezTo>
                        <a:cubicBezTo>
                          <a:pt x="50" y="245"/>
                          <a:pt x="50" y="245"/>
                          <a:pt x="51" y="244"/>
                        </a:cubicBezTo>
                        <a:cubicBezTo>
                          <a:pt x="51" y="244"/>
                          <a:pt x="51" y="244"/>
                          <a:pt x="51" y="244"/>
                        </a:cubicBezTo>
                        <a:cubicBezTo>
                          <a:pt x="52" y="244"/>
                          <a:pt x="52" y="244"/>
                          <a:pt x="53" y="243"/>
                        </a:cubicBezTo>
                        <a:cubicBezTo>
                          <a:pt x="53" y="243"/>
                          <a:pt x="53" y="243"/>
                          <a:pt x="53" y="243"/>
                        </a:cubicBezTo>
                        <a:cubicBezTo>
                          <a:pt x="54" y="243"/>
                          <a:pt x="54" y="243"/>
                          <a:pt x="55" y="243"/>
                        </a:cubicBezTo>
                        <a:cubicBezTo>
                          <a:pt x="55" y="243"/>
                          <a:pt x="55" y="243"/>
                          <a:pt x="55" y="243"/>
                        </a:cubicBezTo>
                        <a:cubicBezTo>
                          <a:pt x="56" y="243"/>
                          <a:pt x="57" y="243"/>
                          <a:pt x="57" y="243"/>
                        </a:cubicBezTo>
                        <a:cubicBezTo>
                          <a:pt x="58" y="243"/>
                          <a:pt x="58" y="243"/>
                          <a:pt x="58" y="243"/>
                        </a:cubicBezTo>
                        <a:cubicBezTo>
                          <a:pt x="62" y="243"/>
                          <a:pt x="69" y="248"/>
                          <a:pt x="71" y="252"/>
                        </a:cubicBezTo>
                        <a:cubicBezTo>
                          <a:pt x="72" y="254"/>
                          <a:pt x="73" y="255"/>
                          <a:pt x="72" y="256"/>
                        </a:cubicBezTo>
                        <a:cubicBezTo>
                          <a:pt x="71" y="259"/>
                          <a:pt x="64" y="270"/>
                          <a:pt x="60" y="271"/>
                        </a:cubicBezTo>
                        <a:cubicBezTo>
                          <a:pt x="59" y="271"/>
                          <a:pt x="58" y="271"/>
                          <a:pt x="58" y="271"/>
                        </a:cubicBezTo>
                        <a:cubicBezTo>
                          <a:pt x="57" y="271"/>
                          <a:pt x="57" y="271"/>
                          <a:pt x="57" y="271"/>
                        </a:cubicBezTo>
                        <a:cubicBezTo>
                          <a:pt x="57" y="271"/>
                          <a:pt x="56" y="271"/>
                          <a:pt x="56" y="271"/>
                        </a:cubicBezTo>
                        <a:cubicBezTo>
                          <a:pt x="56" y="272"/>
                          <a:pt x="56" y="273"/>
                          <a:pt x="56" y="273"/>
                        </a:cubicBezTo>
                        <a:cubicBezTo>
                          <a:pt x="56" y="274"/>
                          <a:pt x="57" y="276"/>
                          <a:pt x="58" y="277"/>
                        </a:cubicBezTo>
                        <a:cubicBezTo>
                          <a:pt x="59" y="279"/>
                          <a:pt x="61" y="280"/>
                          <a:pt x="62" y="282"/>
                        </a:cubicBezTo>
                        <a:cubicBezTo>
                          <a:pt x="63" y="284"/>
                          <a:pt x="63" y="286"/>
                          <a:pt x="62" y="287"/>
                        </a:cubicBezTo>
                        <a:cubicBezTo>
                          <a:pt x="60" y="290"/>
                          <a:pt x="55" y="291"/>
                          <a:pt x="52" y="289"/>
                        </a:cubicBezTo>
                        <a:cubicBezTo>
                          <a:pt x="52" y="289"/>
                          <a:pt x="52" y="289"/>
                          <a:pt x="52" y="289"/>
                        </a:cubicBezTo>
                        <a:cubicBezTo>
                          <a:pt x="52" y="289"/>
                          <a:pt x="52" y="290"/>
                          <a:pt x="52" y="291"/>
                        </a:cubicBezTo>
                        <a:cubicBezTo>
                          <a:pt x="53" y="292"/>
                          <a:pt x="53" y="294"/>
                          <a:pt x="54" y="296"/>
                        </a:cubicBezTo>
                        <a:cubicBezTo>
                          <a:pt x="54" y="297"/>
                          <a:pt x="54" y="299"/>
                          <a:pt x="55" y="299"/>
                        </a:cubicBezTo>
                        <a:cubicBezTo>
                          <a:pt x="57" y="299"/>
                          <a:pt x="59" y="301"/>
                          <a:pt x="60" y="303"/>
                        </a:cubicBezTo>
                        <a:cubicBezTo>
                          <a:pt x="61" y="304"/>
                          <a:pt x="63" y="306"/>
                          <a:pt x="64" y="306"/>
                        </a:cubicBezTo>
                        <a:cubicBezTo>
                          <a:pt x="68" y="306"/>
                          <a:pt x="71" y="310"/>
                          <a:pt x="72" y="312"/>
                        </a:cubicBezTo>
                        <a:cubicBezTo>
                          <a:pt x="73" y="312"/>
                          <a:pt x="73" y="313"/>
                          <a:pt x="73" y="313"/>
                        </a:cubicBezTo>
                        <a:cubicBezTo>
                          <a:pt x="73" y="313"/>
                          <a:pt x="74" y="313"/>
                          <a:pt x="74" y="313"/>
                        </a:cubicBezTo>
                        <a:cubicBezTo>
                          <a:pt x="74" y="314"/>
                          <a:pt x="75" y="314"/>
                          <a:pt x="75" y="314"/>
                        </a:cubicBezTo>
                        <a:cubicBezTo>
                          <a:pt x="75" y="314"/>
                          <a:pt x="75" y="314"/>
                          <a:pt x="75" y="314"/>
                        </a:cubicBezTo>
                        <a:cubicBezTo>
                          <a:pt x="75" y="315"/>
                          <a:pt x="76" y="315"/>
                          <a:pt x="76" y="315"/>
                        </a:cubicBezTo>
                        <a:cubicBezTo>
                          <a:pt x="76" y="315"/>
                          <a:pt x="76" y="316"/>
                          <a:pt x="76" y="316"/>
                        </a:cubicBezTo>
                        <a:cubicBezTo>
                          <a:pt x="77" y="316"/>
                          <a:pt x="77" y="316"/>
                          <a:pt x="77" y="317"/>
                        </a:cubicBezTo>
                        <a:cubicBezTo>
                          <a:pt x="77" y="317"/>
                          <a:pt x="77" y="317"/>
                          <a:pt x="77" y="317"/>
                        </a:cubicBezTo>
                        <a:cubicBezTo>
                          <a:pt x="77" y="317"/>
                          <a:pt x="77" y="317"/>
                          <a:pt x="77" y="317"/>
                        </a:cubicBezTo>
                        <a:cubicBezTo>
                          <a:pt x="77" y="317"/>
                          <a:pt x="77" y="317"/>
                          <a:pt x="77" y="317"/>
                        </a:cubicBezTo>
                        <a:cubicBezTo>
                          <a:pt x="78" y="317"/>
                          <a:pt x="78" y="317"/>
                          <a:pt x="78" y="317"/>
                        </a:cubicBezTo>
                        <a:cubicBezTo>
                          <a:pt x="79" y="317"/>
                          <a:pt x="79" y="317"/>
                          <a:pt x="79" y="317"/>
                        </a:cubicBezTo>
                        <a:cubicBezTo>
                          <a:pt x="79" y="317"/>
                          <a:pt x="79" y="317"/>
                          <a:pt x="79" y="317"/>
                        </a:cubicBezTo>
                        <a:cubicBezTo>
                          <a:pt x="80" y="316"/>
                          <a:pt x="80" y="316"/>
                          <a:pt x="80" y="316"/>
                        </a:cubicBezTo>
                        <a:cubicBezTo>
                          <a:pt x="80" y="316"/>
                          <a:pt x="80" y="316"/>
                          <a:pt x="80" y="316"/>
                        </a:cubicBezTo>
                        <a:cubicBezTo>
                          <a:pt x="81" y="315"/>
                          <a:pt x="82" y="314"/>
                          <a:pt x="85" y="314"/>
                        </a:cubicBezTo>
                        <a:cubicBezTo>
                          <a:pt x="87" y="314"/>
                          <a:pt x="90" y="315"/>
                          <a:pt x="93" y="317"/>
                        </a:cubicBezTo>
                        <a:cubicBezTo>
                          <a:pt x="94" y="319"/>
                          <a:pt x="100" y="323"/>
                          <a:pt x="105" y="326"/>
                        </a:cubicBezTo>
                        <a:cubicBezTo>
                          <a:pt x="109" y="329"/>
                          <a:pt x="113" y="332"/>
                          <a:pt x="115" y="334"/>
                        </a:cubicBezTo>
                        <a:cubicBezTo>
                          <a:pt x="120" y="338"/>
                          <a:pt x="132" y="342"/>
                          <a:pt x="136" y="342"/>
                        </a:cubicBezTo>
                        <a:cubicBezTo>
                          <a:pt x="136" y="342"/>
                          <a:pt x="136" y="342"/>
                          <a:pt x="136" y="342"/>
                        </a:cubicBezTo>
                        <a:cubicBezTo>
                          <a:pt x="138" y="342"/>
                          <a:pt x="140" y="343"/>
                          <a:pt x="142" y="343"/>
                        </a:cubicBezTo>
                        <a:cubicBezTo>
                          <a:pt x="145" y="344"/>
                          <a:pt x="147" y="345"/>
                          <a:pt x="150" y="345"/>
                        </a:cubicBezTo>
                        <a:cubicBezTo>
                          <a:pt x="151" y="345"/>
                          <a:pt x="151" y="345"/>
                          <a:pt x="151" y="345"/>
                        </a:cubicBezTo>
                        <a:cubicBezTo>
                          <a:pt x="152" y="345"/>
                          <a:pt x="152" y="345"/>
                          <a:pt x="153" y="345"/>
                        </a:cubicBezTo>
                        <a:cubicBezTo>
                          <a:pt x="153" y="345"/>
                          <a:pt x="153" y="344"/>
                          <a:pt x="154" y="344"/>
                        </a:cubicBezTo>
                        <a:cubicBezTo>
                          <a:pt x="154" y="344"/>
                          <a:pt x="155" y="344"/>
                          <a:pt x="155" y="343"/>
                        </a:cubicBezTo>
                        <a:cubicBezTo>
                          <a:pt x="156" y="342"/>
                          <a:pt x="157" y="341"/>
                          <a:pt x="158" y="341"/>
                        </a:cubicBezTo>
                        <a:cubicBezTo>
                          <a:pt x="159" y="341"/>
                          <a:pt x="160" y="342"/>
                          <a:pt x="161" y="343"/>
                        </a:cubicBezTo>
                        <a:cubicBezTo>
                          <a:pt x="161" y="343"/>
                          <a:pt x="161" y="344"/>
                          <a:pt x="162" y="344"/>
                        </a:cubicBezTo>
                        <a:cubicBezTo>
                          <a:pt x="162" y="344"/>
                          <a:pt x="162" y="345"/>
                          <a:pt x="162" y="345"/>
                        </a:cubicBezTo>
                        <a:cubicBezTo>
                          <a:pt x="162" y="345"/>
                          <a:pt x="162" y="346"/>
                          <a:pt x="162" y="346"/>
                        </a:cubicBezTo>
                        <a:cubicBezTo>
                          <a:pt x="162" y="346"/>
                          <a:pt x="162" y="346"/>
                          <a:pt x="162" y="346"/>
                        </a:cubicBezTo>
                        <a:cubicBezTo>
                          <a:pt x="163" y="347"/>
                          <a:pt x="163" y="347"/>
                          <a:pt x="163" y="348"/>
                        </a:cubicBezTo>
                        <a:cubicBezTo>
                          <a:pt x="163" y="348"/>
                          <a:pt x="163" y="348"/>
                          <a:pt x="163" y="348"/>
                        </a:cubicBezTo>
                        <a:cubicBezTo>
                          <a:pt x="163" y="347"/>
                          <a:pt x="164" y="346"/>
                          <a:pt x="164" y="346"/>
                        </a:cubicBezTo>
                        <a:cubicBezTo>
                          <a:pt x="164" y="346"/>
                          <a:pt x="164" y="346"/>
                          <a:pt x="164" y="346"/>
                        </a:cubicBezTo>
                        <a:cubicBezTo>
                          <a:pt x="165" y="345"/>
                          <a:pt x="165" y="345"/>
                          <a:pt x="166" y="344"/>
                        </a:cubicBezTo>
                        <a:cubicBezTo>
                          <a:pt x="166" y="344"/>
                          <a:pt x="166" y="344"/>
                          <a:pt x="166" y="344"/>
                        </a:cubicBezTo>
                        <a:cubicBezTo>
                          <a:pt x="166" y="344"/>
                          <a:pt x="167" y="343"/>
                          <a:pt x="167" y="343"/>
                        </a:cubicBezTo>
                        <a:cubicBezTo>
                          <a:pt x="167" y="343"/>
                          <a:pt x="167" y="343"/>
                          <a:pt x="167" y="343"/>
                        </a:cubicBezTo>
                        <a:cubicBezTo>
                          <a:pt x="168" y="343"/>
                          <a:pt x="168" y="343"/>
                          <a:pt x="169" y="343"/>
                        </a:cubicBezTo>
                        <a:cubicBezTo>
                          <a:pt x="169" y="342"/>
                          <a:pt x="170" y="342"/>
                          <a:pt x="170" y="342"/>
                        </a:cubicBezTo>
                        <a:cubicBezTo>
                          <a:pt x="173" y="339"/>
                          <a:pt x="176" y="340"/>
                          <a:pt x="182" y="343"/>
                        </a:cubicBezTo>
                        <a:cubicBezTo>
                          <a:pt x="183" y="343"/>
                          <a:pt x="184" y="343"/>
                          <a:pt x="185" y="343"/>
                        </a:cubicBezTo>
                        <a:cubicBezTo>
                          <a:pt x="186" y="343"/>
                          <a:pt x="187" y="343"/>
                          <a:pt x="187" y="343"/>
                        </a:cubicBezTo>
                        <a:cubicBezTo>
                          <a:pt x="188" y="343"/>
                          <a:pt x="189" y="343"/>
                          <a:pt x="189" y="343"/>
                        </a:cubicBezTo>
                        <a:cubicBezTo>
                          <a:pt x="189" y="343"/>
                          <a:pt x="190" y="343"/>
                          <a:pt x="190" y="343"/>
                        </a:cubicBezTo>
                        <a:cubicBezTo>
                          <a:pt x="190" y="343"/>
                          <a:pt x="191" y="344"/>
                          <a:pt x="191" y="344"/>
                        </a:cubicBezTo>
                        <a:cubicBezTo>
                          <a:pt x="191" y="344"/>
                          <a:pt x="192" y="344"/>
                          <a:pt x="192" y="344"/>
                        </a:cubicBezTo>
                        <a:cubicBezTo>
                          <a:pt x="192" y="344"/>
                          <a:pt x="193" y="345"/>
                          <a:pt x="193" y="345"/>
                        </a:cubicBezTo>
                        <a:cubicBezTo>
                          <a:pt x="193" y="345"/>
                          <a:pt x="193" y="345"/>
                          <a:pt x="194" y="345"/>
                        </a:cubicBezTo>
                        <a:cubicBezTo>
                          <a:pt x="194" y="346"/>
                          <a:pt x="194" y="346"/>
                          <a:pt x="194" y="346"/>
                        </a:cubicBezTo>
                        <a:cubicBezTo>
                          <a:pt x="195" y="346"/>
                          <a:pt x="195" y="346"/>
                          <a:pt x="195" y="346"/>
                        </a:cubicBezTo>
                        <a:cubicBezTo>
                          <a:pt x="196" y="345"/>
                          <a:pt x="196" y="345"/>
                          <a:pt x="196" y="345"/>
                        </a:cubicBezTo>
                        <a:cubicBezTo>
                          <a:pt x="196" y="345"/>
                          <a:pt x="196" y="345"/>
                          <a:pt x="196" y="345"/>
                        </a:cubicBezTo>
                        <a:cubicBezTo>
                          <a:pt x="197" y="345"/>
                          <a:pt x="198" y="345"/>
                          <a:pt x="198" y="345"/>
                        </a:cubicBezTo>
                        <a:cubicBezTo>
                          <a:pt x="198" y="345"/>
                          <a:pt x="199" y="343"/>
                          <a:pt x="200" y="343"/>
                        </a:cubicBezTo>
                        <a:cubicBezTo>
                          <a:pt x="200" y="342"/>
                          <a:pt x="201" y="341"/>
                          <a:pt x="202" y="341"/>
                        </a:cubicBezTo>
                        <a:cubicBezTo>
                          <a:pt x="202" y="340"/>
                          <a:pt x="203" y="339"/>
                          <a:pt x="203" y="339"/>
                        </a:cubicBezTo>
                        <a:cubicBezTo>
                          <a:pt x="204" y="337"/>
                          <a:pt x="205" y="335"/>
                          <a:pt x="208" y="336"/>
                        </a:cubicBezTo>
                        <a:cubicBezTo>
                          <a:pt x="208" y="336"/>
                          <a:pt x="208" y="335"/>
                          <a:pt x="208" y="335"/>
                        </a:cubicBezTo>
                        <a:cubicBezTo>
                          <a:pt x="209" y="335"/>
                          <a:pt x="210" y="335"/>
                          <a:pt x="210" y="334"/>
                        </a:cubicBezTo>
                        <a:cubicBezTo>
                          <a:pt x="211" y="333"/>
                          <a:pt x="213" y="332"/>
                          <a:pt x="215" y="331"/>
                        </a:cubicBezTo>
                        <a:cubicBezTo>
                          <a:pt x="215" y="330"/>
                          <a:pt x="216" y="330"/>
                          <a:pt x="216" y="330"/>
                        </a:cubicBezTo>
                        <a:cubicBezTo>
                          <a:pt x="220" y="328"/>
                          <a:pt x="224" y="328"/>
                          <a:pt x="227" y="329"/>
                        </a:cubicBezTo>
                        <a:cubicBezTo>
                          <a:pt x="228" y="329"/>
                          <a:pt x="229" y="329"/>
                          <a:pt x="230" y="329"/>
                        </a:cubicBezTo>
                        <a:cubicBezTo>
                          <a:pt x="232" y="328"/>
                          <a:pt x="234" y="327"/>
                          <a:pt x="235" y="327"/>
                        </a:cubicBezTo>
                        <a:cubicBezTo>
                          <a:pt x="237" y="327"/>
                          <a:pt x="239" y="328"/>
                          <a:pt x="239" y="330"/>
                        </a:cubicBezTo>
                        <a:cubicBezTo>
                          <a:pt x="239" y="330"/>
                          <a:pt x="240" y="332"/>
                          <a:pt x="240" y="333"/>
                        </a:cubicBezTo>
                        <a:cubicBezTo>
                          <a:pt x="241" y="334"/>
                          <a:pt x="242" y="335"/>
                          <a:pt x="243" y="337"/>
                        </a:cubicBezTo>
                        <a:cubicBezTo>
                          <a:pt x="243" y="337"/>
                          <a:pt x="243" y="337"/>
                          <a:pt x="243" y="337"/>
                        </a:cubicBezTo>
                        <a:cubicBezTo>
                          <a:pt x="244" y="338"/>
                          <a:pt x="244" y="338"/>
                          <a:pt x="244" y="338"/>
                        </a:cubicBezTo>
                        <a:cubicBezTo>
                          <a:pt x="244" y="338"/>
                          <a:pt x="244" y="338"/>
                          <a:pt x="245" y="338"/>
                        </a:cubicBezTo>
                        <a:cubicBezTo>
                          <a:pt x="245" y="338"/>
                          <a:pt x="245" y="338"/>
                          <a:pt x="245" y="338"/>
                        </a:cubicBezTo>
                        <a:cubicBezTo>
                          <a:pt x="245" y="338"/>
                          <a:pt x="246" y="338"/>
                          <a:pt x="246" y="339"/>
                        </a:cubicBezTo>
                        <a:cubicBezTo>
                          <a:pt x="246" y="339"/>
                          <a:pt x="246" y="339"/>
                          <a:pt x="247" y="339"/>
                        </a:cubicBezTo>
                        <a:cubicBezTo>
                          <a:pt x="247" y="339"/>
                          <a:pt x="247" y="339"/>
                          <a:pt x="247" y="339"/>
                        </a:cubicBezTo>
                        <a:cubicBezTo>
                          <a:pt x="247" y="339"/>
                          <a:pt x="247" y="339"/>
                          <a:pt x="247" y="339"/>
                        </a:cubicBezTo>
                        <a:cubicBezTo>
                          <a:pt x="248" y="339"/>
                          <a:pt x="248" y="338"/>
                          <a:pt x="248" y="338"/>
                        </a:cubicBezTo>
                        <a:cubicBezTo>
                          <a:pt x="249" y="338"/>
                          <a:pt x="251" y="337"/>
                          <a:pt x="252" y="337"/>
                        </a:cubicBezTo>
                        <a:cubicBezTo>
                          <a:pt x="255" y="337"/>
                          <a:pt x="259" y="340"/>
                          <a:pt x="259" y="343"/>
                        </a:cubicBezTo>
                        <a:cubicBezTo>
                          <a:pt x="259" y="347"/>
                          <a:pt x="259" y="347"/>
                          <a:pt x="260" y="347"/>
                        </a:cubicBezTo>
                        <a:cubicBezTo>
                          <a:pt x="263" y="347"/>
                          <a:pt x="266" y="348"/>
                          <a:pt x="266" y="355"/>
                        </a:cubicBezTo>
                        <a:cubicBezTo>
                          <a:pt x="266" y="356"/>
                          <a:pt x="266" y="357"/>
                          <a:pt x="266" y="359"/>
                        </a:cubicBezTo>
                        <a:cubicBezTo>
                          <a:pt x="266" y="363"/>
                          <a:pt x="267" y="368"/>
                          <a:pt x="263" y="373"/>
                        </a:cubicBezTo>
                        <a:cubicBezTo>
                          <a:pt x="258" y="378"/>
                          <a:pt x="254" y="385"/>
                          <a:pt x="254" y="387"/>
                        </a:cubicBezTo>
                        <a:cubicBezTo>
                          <a:pt x="254" y="388"/>
                          <a:pt x="254" y="389"/>
                          <a:pt x="254" y="390"/>
                        </a:cubicBezTo>
                        <a:cubicBezTo>
                          <a:pt x="255" y="390"/>
                          <a:pt x="257" y="390"/>
                          <a:pt x="258" y="390"/>
                        </a:cubicBezTo>
                        <a:cubicBezTo>
                          <a:pt x="260" y="390"/>
                          <a:pt x="265" y="391"/>
                          <a:pt x="266" y="393"/>
                        </a:cubicBezTo>
                        <a:cubicBezTo>
                          <a:pt x="266" y="394"/>
                          <a:pt x="266" y="395"/>
                          <a:pt x="266" y="396"/>
                        </a:cubicBezTo>
                        <a:cubicBezTo>
                          <a:pt x="266" y="396"/>
                          <a:pt x="266" y="399"/>
                          <a:pt x="267" y="401"/>
                        </a:cubicBezTo>
                        <a:cubicBezTo>
                          <a:pt x="267" y="402"/>
                          <a:pt x="268" y="402"/>
                          <a:pt x="268" y="402"/>
                        </a:cubicBezTo>
                        <a:cubicBezTo>
                          <a:pt x="270" y="402"/>
                          <a:pt x="272" y="403"/>
                          <a:pt x="273" y="405"/>
                        </a:cubicBezTo>
                        <a:cubicBezTo>
                          <a:pt x="274" y="406"/>
                          <a:pt x="275" y="407"/>
                          <a:pt x="274" y="410"/>
                        </a:cubicBezTo>
                        <a:cubicBezTo>
                          <a:pt x="274" y="410"/>
                          <a:pt x="274" y="410"/>
                          <a:pt x="274" y="410"/>
                        </a:cubicBezTo>
                        <a:cubicBezTo>
                          <a:pt x="273" y="411"/>
                          <a:pt x="273" y="411"/>
                          <a:pt x="273" y="411"/>
                        </a:cubicBezTo>
                        <a:cubicBezTo>
                          <a:pt x="273" y="412"/>
                          <a:pt x="272" y="414"/>
                          <a:pt x="272" y="414"/>
                        </a:cubicBezTo>
                        <a:cubicBezTo>
                          <a:pt x="275" y="414"/>
                          <a:pt x="278" y="415"/>
                          <a:pt x="279" y="416"/>
                        </a:cubicBezTo>
                        <a:cubicBezTo>
                          <a:pt x="280" y="417"/>
                          <a:pt x="280" y="418"/>
                          <a:pt x="280" y="420"/>
                        </a:cubicBezTo>
                        <a:cubicBezTo>
                          <a:pt x="280" y="420"/>
                          <a:pt x="280" y="421"/>
                          <a:pt x="280" y="421"/>
                        </a:cubicBezTo>
                        <a:cubicBezTo>
                          <a:pt x="281" y="422"/>
                          <a:pt x="282" y="422"/>
                          <a:pt x="282" y="422"/>
                        </a:cubicBezTo>
                        <a:cubicBezTo>
                          <a:pt x="283" y="422"/>
                          <a:pt x="284" y="422"/>
                          <a:pt x="284" y="421"/>
                        </a:cubicBezTo>
                        <a:cubicBezTo>
                          <a:pt x="285" y="421"/>
                          <a:pt x="286" y="421"/>
                          <a:pt x="286" y="421"/>
                        </a:cubicBezTo>
                        <a:cubicBezTo>
                          <a:pt x="287" y="420"/>
                          <a:pt x="288" y="420"/>
                          <a:pt x="289" y="420"/>
                        </a:cubicBezTo>
                        <a:cubicBezTo>
                          <a:pt x="290" y="420"/>
                          <a:pt x="290" y="420"/>
                          <a:pt x="290" y="420"/>
                        </a:cubicBezTo>
                        <a:cubicBezTo>
                          <a:pt x="290" y="420"/>
                          <a:pt x="290" y="420"/>
                          <a:pt x="291" y="420"/>
                        </a:cubicBezTo>
                        <a:cubicBezTo>
                          <a:pt x="291" y="420"/>
                          <a:pt x="291" y="420"/>
                          <a:pt x="291" y="420"/>
                        </a:cubicBezTo>
                        <a:cubicBezTo>
                          <a:pt x="291" y="420"/>
                          <a:pt x="291" y="420"/>
                          <a:pt x="291" y="420"/>
                        </a:cubicBezTo>
                        <a:cubicBezTo>
                          <a:pt x="293" y="421"/>
                          <a:pt x="293" y="422"/>
                          <a:pt x="294" y="423"/>
                        </a:cubicBezTo>
                        <a:cubicBezTo>
                          <a:pt x="295" y="424"/>
                          <a:pt x="295" y="425"/>
                          <a:pt x="296" y="425"/>
                        </a:cubicBezTo>
                        <a:cubicBezTo>
                          <a:pt x="296" y="424"/>
                          <a:pt x="295" y="421"/>
                          <a:pt x="295" y="420"/>
                        </a:cubicBezTo>
                        <a:cubicBezTo>
                          <a:pt x="293" y="418"/>
                          <a:pt x="294" y="415"/>
                          <a:pt x="295" y="413"/>
                        </a:cubicBezTo>
                        <a:cubicBezTo>
                          <a:pt x="295" y="411"/>
                          <a:pt x="297" y="411"/>
                          <a:pt x="298" y="411"/>
                        </a:cubicBezTo>
                        <a:cubicBezTo>
                          <a:pt x="298" y="411"/>
                          <a:pt x="299" y="411"/>
                          <a:pt x="299" y="411"/>
                        </a:cubicBezTo>
                        <a:cubicBezTo>
                          <a:pt x="300" y="411"/>
                          <a:pt x="301" y="411"/>
                          <a:pt x="301" y="411"/>
                        </a:cubicBezTo>
                        <a:cubicBezTo>
                          <a:pt x="301" y="411"/>
                          <a:pt x="301" y="411"/>
                          <a:pt x="302" y="411"/>
                        </a:cubicBezTo>
                        <a:cubicBezTo>
                          <a:pt x="302" y="410"/>
                          <a:pt x="302" y="410"/>
                          <a:pt x="303" y="410"/>
                        </a:cubicBezTo>
                        <a:cubicBezTo>
                          <a:pt x="303" y="410"/>
                          <a:pt x="303" y="410"/>
                          <a:pt x="303" y="410"/>
                        </a:cubicBezTo>
                        <a:cubicBezTo>
                          <a:pt x="303" y="410"/>
                          <a:pt x="304" y="409"/>
                          <a:pt x="304" y="409"/>
                        </a:cubicBezTo>
                        <a:cubicBezTo>
                          <a:pt x="304" y="409"/>
                          <a:pt x="304" y="409"/>
                          <a:pt x="304" y="409"/>
                        </a:cubicBezTo>
                        <a:cubicBezTo>
                          <a:pt x="304" y="409"/>
                          <a:pt x="304" y="408"/>
                          <a:pt x="305" y="408"/>
                        </a:cubicBezTo>
                        <a:cubicBezTo>
                          <a:pt x="305" y="408"/>
                          <a:pt x="305" y="408"/>
                          <a:pt x="306" y="407"/>
                        </a:cubicBezTo>
                        <a:cubicBezTo>
                          <a:pt x="306" y="407"/>
                          <a:pt x="307" y="407"/>
                          <a:pt x="307" y="407"/>
                        </a:cubicBezTo>
                        <a:cubicBezTo>
                          <a:pt x="308" y="407"/>
                          <a:pt x="310" y="408"/>
                          <a:pt x="310" y="408"/>
                        </a:cubicBezTo>
                        <a:cubicBezTo>
                          <a:pt x="311" y="408"/>
                          <a:pt x="312" y="408"/>
                          <a:pt x="312" y="408"/>
                        </a:cubicBezTo>
                        <a:cubicBezTo>
                          <a:pt x="313" y="407"/>
                          <a:pt x="314" y="406"/>
                          <a:pt x="316" y="406"/>
                        </a:cubicBezTo>
                        <a:cubicBezTo>
                          <a:pt x="317" y="406"/>
                          <a:pt x="318" y="407"/>
                          <a:pt x="319" y="407"/>
                        </a:cubicBezTo>
                        <a:cubicBezTo>
                          <a:pt x="320" y="408"/>
                          <a:pt x="322" y="408"/>
                          <a:pt x="323" y="407"/>
                        </a:cubicBezTo>
                        <a:cubicBezTo>
                          <a:pt x="325" y="406"/>
                          <a:pt x="328" y="406"/>
                          <a:pt x="329" y="407"/>
                        </a:cubicBezTo>
                        <a:cubicBezTo>
                          <a:pt x="329" y="407"/>
                          <a:pt x="329" y="407"/>
                          <a:pt x="330" y="407"/>
                        </a:cubicBezTo>
                        <a:cubicBezTo>
                          <a:pt x="330" y="407"/>
                          <a:pt x="330" y="407"/>
                          <a:pt x="330" y="407"/>
                        </a:cubicBezTo>
                        <a:cubicBezTo>
                          <a:pt x="331" y="404"/>
                          <a:pt x="337" y="400"/>
                          <a:pt x="340" y="400"/>
                        </a:cubicBezTo>
                        <a:cubicBezTo>
                          <a:pt x="341" y="400"/>
                          <a:pt x="341" y="400"/>
                          <a:pt x="342" y="401"/>
                        </a:cubicBezTo>
                        <a:cubicBezTo>
                          <a:pt x="342" y="401"/>
                          <a:pt x="342" y="401"/>
                          <a:pt x="343" y="402"/>
                        </a:cubicBezTo>
                        <a:cubicBezTo>
                          <a:pt x="344" y="403"/>
                          <a:pt x="345" y="404"/>
                          <a:pt x="350" y="405"/>
                        </a:cubicBezTo>
                        <a:cubicBezTo>
                          <a:pt x="352" y="405"/>
                          <a:pt x="354" y="406"/>
                          <a:pt x="355" y="408"/>
                        </a:cubicBezTo>
                        <a:cubicBezTo>
                          <a:pt x="356" y="409"/>
                          <a:pt x="356" y="411"/>
                          <a:pt x="355" y="412"/>
                        </a:cubicBezTo>
                        <a:cubicBezTo>
                          <a:pt x="355" y="413"/>
                          <a:pt x="355" y="413"/>
                          <a:pt x="355" y="414"/>
                        </a:cubicBezTo>
                        <a:cubicBezTo>
                          <a:pt x="355" y="415"/>
                          <a:pt x="362" y="420"/>
                          <a:pt x="364" y="420"/>
                        </a:cubicBezTo>
                        <a:cubicBezTo>
                          <a:pt x="365" y="420"/>
                          <a:pt x="365" y="420"/>
                          <a:pt x="365" y="421"/>
                        </a:cubicBezTo>
                        <a:cubicBezTo>
                          <a:pt x="365" y="421"/>
                          <a:pt x="365" y="421"/>
                          <a:pt x="366" y="421"/>
                        </a:cubicBezTo>
                        <a:cubicBezTo>
                          <a:pt x="366" y="421"/>
                          <a:pt x="366" y="421"/>
                          <a:pt x="367" y="422"/>
                        </a:cubicBezTo>
                        <a:cubicBezTo>
                          <a:pt x="367" y="422"/>
                          <a:pt x="367" y="422"/>
                          <a:pt x="367" y="422"/>
                        </a:cubicBezTo>
                        <a:cubicBezTo>
                          <a:pt x="367" y="422"/>
                          <a:pt x="368" y="422"/>
                          <a:pt x="369" y="422"/>
                        </a:cubicBezTo>
                        <a:cubicBezTo>
                          <a:pt x="370" y="422"/>
                          <a:pt x="370" y="422"/>
                          <a:pt x="370" y="422"/>
                        </a:cubicBezTo>
                        <a:cubicBezTo>
                          <a:pt x="371" y="422"/>
                          <a:pt x="371" y="421"/>
                          <a:pt x="371" y="421"/>
                        </a:cubicBezTo>
                        <a:cubicBezTo>
                          <a:pt x="372" y="419"/>
                          <a:pt x="374" y="418"/>
                          <a:pt x="376" y="418"/>
                        </a:cubicBezTo>
                        <a:cubicBezTo>
                          <a:pt x="378" y="418"/>
                          <a:pt x="380" y="419"/>
                          <a:pt x="381" y="421"/>
                        </a:cubicBezTo>
                        <a:cubicBezTo>
                          <a:pt x="381" y="422"/>
                          <a:pt x="382" y="422"/>
                          <a:pt x="382" y="422"/>
                        </a:cubicBezTo>
                        <a:cubicBezTo>
                          <a:pt x="382" y="422"/>
                          <a:pt x="383" y="422"/>
                          <a:pt x="384" y="421"/>
                        </a:cubicBezTo>
                        <a:cubicBezTo>
                          <a:pt x="385" y="420"/>
                          <a:pt x="386" y="420"/>
                          <a:pt x="387" y="420"/>
                        </a:cubicBezTo>
                        <a:cubicBezTo>
                          <a:pt x="389" y="420"/>
                          <a:pt x="391" y="421"/>
                          <a:pt x="391" y="423"/>
                        </a:cubicBezTo>
                        <a:cubicBezTo>
                          <a:pt x="392" y="424"/>
                          <a:pt x="392" y="427"/>
                          <a:pt x="390" y="429"/>
                        </a:cubicBezTo>
                        <a:cubicBezTo>
                          <a:pt x="390" y="429"/>
                          <a:pt x="390" y="429"/>
                          <a:pt x="390" y="429"/>
                        </a:cubicBezTo>
                        <a:cubicBezTo>
                          <a:pt x="390" y="431"/>
                          <a:pt x="391" y="434"/>
                          <a:pt x="392" y="435"/>
                        </a:cubicBezTo>
                        <a:cubicBezTo>
                          <a:pt x="393" y="435"/>
                          <a:pt x="393" y="434"/>
                          <a:pt x="392" y="433"/>
                        </a:cubicBezTo>
                        <a:cubicBezTo>
                          <a:pt x="391" y="428"/>
                          <a:pt x="398" y="424"/>
                          <a:pt x="409" y="421"/>
                        </a:cubicBezTo>
                        <a:cubicBezTo>
                          <a:pt x="419" y="417"/>
                          <a:pt x="429" y="411"/>
                          <a:pt x="430" y="409"/>
                        </a:cubicBezTo>
                        <a:cubicBezTo>
                          <a:pt x="430" y="408"/>
                          <a:pt x="431" y="407"/>
                          <a:pt x="433" y="407"/>
                        </a:cubicBezTo>
                        <a:cubicBezTo>
                          <a:pt x="433" y="407"/>
                          <a:pt x="434" y="408"/>
                          <a:pt x="436" y="408"/>
                        </a:cubicBezTo>
                        <a:cubicBezTo>
                          <a:pt x="438" y="409"/>
                          <a:pt x="441" y="409"/>
                          <a:pt x="442" y="408"/>
                        </a:cubicBezTo>
                        <a:cubicBezTo>
                          <a:pt x="445" y="406"/>
                          <a:pt x="454" y="405"/>
                          <a:pt x="461" y="405"/>
                        </a:cubicBezTo>
                        <a:cubicBezTo>
                          <a:pt x="462" y="405"/>
                          <a:pt x="462" y="405"/>
                          <a:pt x="462" y="405"/>
                        </a:cubicBezTo>
                        <a:cubicBezTo>
                          <a:pt x="463" y="405"/>
                          <a:pt x="464" y="405"/>
                          <a:pt x="465" y="403"/>
                        </a:cubicBezTo>
                        <a:cubicBezTo>
                          <a:pt x="465" y="402"/>
                          <a:pt x="466" y="401"/>
                          <a:pt x="468" y="400"/>
                        </a:cubicBezTo>
                        <a:cubicBezTo>
                          <a:pt x="469" y="399"/>
                          <a:pt x="470" y="398"/>
                          <a:pt x="470" y="397"/>
                        </a:cubicBezTo>
                        <a:cubicBezTo>
                          <a:pt x="472" y="396"/>
                          <a:pt x="472" y="395"/>
                          <a:pt x="475" y="394"/>
                        </a:cubicBezTo>
                        <a:cubicBezTo>
                          <a:pt x="479" y="393"/>
                          <a:pt x="480" y="390"/>
                          <a:pt x="480" y="389"/>
                        </a:cubicBezTo>
                        <a:cubicBezTo>
                          <a:pt x="480" y="387"/>
                          <a:pt x="483" y="386"/>
                          <a:pt x="485" y="385"/>
                        </a:cubicBezTo>
                        <a:cubicBezTo>
                          <a:pt x="486" y="384"/>
                          <a:pt x="488" y="384"/>
                          <a:pt x="488" y="384"/>
                        </a:cubicBezTo>
                        <a:cubicBezTo>
                          <a:pt x="488" y="382"/>
                          <a:pt x="490" y="381"/>
                          <a:pt x="492" y="380"/>
                        </a:cubicBezTo>
                        <a:cubicBezTo>
                          <a:pt x="492" y="380"/>
                          <a:pt x="494" y="379"/>
                          <a:pt x="494" y="379"/>
                        </a:cubicBezTo>
                        <a:cubicBezTo>
                          <a:pt x="494" y="376"/>
                          <a:pt x="496" y="375"/>
                          <a:pt x="497" y="374"/>
                        </a:cubicBezTo>
                        <a:cubicBezTo>
                          <a:pt x="498" y="374"/>
                          <a:pt x="499" y="374"/>
                          <a:pt x="499" y="373"/>
                        </a:cubicBezTo>
                        <a:cubicBezTo>
                          <a:pt x="499" y="373"/>
                          <a:pt x="499" y="371"/>
                          <a:pt x="499" y="370"/>
                        </a:cubicBezTo>
                        <a:cubicBezTo>
                          <a:pt x="499" y="368"/>
                          <a:pt x="498" y="365"/>
                          <a:pt x="501" y="364"/>
                        </a:cubicBezTo>
                        <a:cubicBezTo>
                          <a:pt x="500" y="364"/>
                          <a:pt x="500" y="363"/>
                          <a:pt x="500" y="363"/>
                        </a:cubicBezTo>
                        <a:cubicBezTo>
                          <a:pt x="499" y="362"/>
                          <a:pt x="499" y="362"/>
                          <a:pt x="499" y="361"/>
                        </a:cubicBezTo>
                        <a:cubicBezTo>
                          <a:pt x="498" y="360"/>
                          <a:pt x="499" y="359"/>
                          <a:pt x="499" y="359"/>
                        </a:cubicBezTo>
                        <a:cubicBezTo>
                          <a:pt x="500" y="358"/>
                          <a:pt x="501" y="357"/>
                          <a:pt x="503" y="356"/>
                        </a:cubicBezTo>
                        <a:cubicBezTo>
                          <a:pt x="505" y="356"/>
                          <a:pt x="506" y="356"/>
                          <a:pt x="507" y="355"/>
                        </a:cubicBezTo>
                        <a:cubicBezTo>
                          <a:pt x="510" y="353"/>
                          <a:pt x="511" y="351"/>
                          <a:pt x="512" y="348"/>
                        </a:cubicBezTo>
                        <a:cubicBezTo>
                          <a:pt x="512" y="344"/>
                          <a:pt x="518" y="341"/>
                          <a:pt x="520" y="340"/>
                        </a:cubicBezTo>
                        <a:cubicBezTo>
                          <a:pt x="521" y="340"/>
                          <a:pt x="522" y="337"/>
                          <a:pt x="521" y="333"/>
                        </a:cubicBezTo>
                        <a:cubicBezTo>
                          <a:pt x="521" y="331"/>
                          <a:pt x="522" y="329"/>
                          <a:pt x="523" y="329"/>
                        </a:cubicBezTo>
                        <a:cubicBezTo>
                          <a:pt x="522" y="328"/>
                          <a:pt x="522" y="327"/>
                          <a:pt x="522" y="326"/>
                        </a:cubicBezTo>
                        <a:cubicBezTo>
                          <a:pt x="523" y="325"/>
                          <a:pt x="523" y="324"/>
                          <a:pt x="525" y="323"/>
                        </a:cubicBezTo>
                        <a:cubicBezTo>
                          <a:pt x="523" y="323"/>
                          <a:pt x="522" y="321"/>
                          <a:pt x="521" y="320"/>
                        </a:cubicBezTo>
                        <a:cubicBezTo>
                          <a:pt x="520" y="320"/>
                          <a:pt x="520" y="320"/>
                          <a:pt x="520" y="320"/>
                        </a:cubicBezTo>
                        <a:cubicBezTo>
                          <a:pt x="519" y="320"/>
                          <a:pt x="518" y="321"/>
                          <a:pt x="517" y="321"/>
                        </a:cubicBezTo>
                        <a:cubicBezTo>
                          <a:pt x="515" y="321"/>
                          <a:pt x="512" y="319"/>
                          <a:pt x="512" y="317"/>
                        </a:cubicBezTo>
                        <a:cubicBezTo>
                          <a:pt x="511" y="316"/>
                          <a:pt x="512" y="314"/>
                          <a:pt x="514" y="314"/>
                        </a:cubicBezTo>
                        <a:cubicBezTo>
                          <a:pt x="516" y="313"/>
                          <a:pt x="519" y="312"/>
                          <a:pt x="521" y="310"/>
                        </a:cubicBezTo>
                        <a:cubicBezTo>
                          <a:pt x="523" y="310"/>
                          <a:pt x="524" y="309"/>
                          <a:pt x="525" y="308"/>
                        </a:cubicBezTo>
                        <a:cubicBezTo>
                          <a:pt x="524" y="307"/>
                          <a:pt x="521" y="306"/>
                          <a:pt x="520" y="306"/>
                        </a:cubicBezTo>
                        <a:cubicBezTo>
                          <a:pt x="520" y="306"/>
                          <a:pt x="520" y="306"/>
                          <a:pt x="520" y="306"/>
                        </a:cubicBezTo>
                        <a:cubicBezTo>
                          <a:pt x="517" y="306"/>
                          <a:pt x="515" y="303"/>
                          <a:pt x="513" y="301"/>
                        </a:cubicBezTo>
                        <a:cubicBezTo>
                          <a:pt x="512" y="300"/>
                          <a:pt x="511" y="298"/>
                          <a:pt x="510" y="298"/>
                        </a:cubicBezTo>
                        <a:cubicBezTo>
                          <a:pt x="507" y="298"/>
                          <a:pt x="507" y="297"/>
                          <a:pt x="507" y="296"/>
                        </a:cubicBezTo>
                        <a:cubicBezTo>
                          <a:pt x="507" y="293"/>
                          <a:pt x="511" y="293"/>
                          <a:pt x="512" y="293"/>
                        </a:cubicBezTo>
                        <a:cubicBezTo>
                          <a:pt x="514" y="293"/>
                          <a:pt x="516" y="293"/>
                          <a:pt x="517" y="294"/>
                        </a:cubicBezTo>
                        <a:cubicBezTo>
                          <a:pt x="520" y="296"/>
                          <a:pt x="522" y="297"/>
                          <a:pt x="524" y="297"/>
                        </a:cubicBezTo>
                        <a:cubicBezTo>
                          <a:pt x="523" y="295"/>
                          <a:pt x="520" y="292"/>
                          <a:pt x="515" y="289"/>
                        </a:cubicBezTo>
                        <a:cubicBezTo>
                          <a:pt x="513" y="287"/>
                          <a:pt x="513" y="284"/>
                          <a:pt x="513" y="283"/>
                        </a:cubicBezTo>
                        <a:cubicBezTo>
                          <a:pt x="513" y="282"/>
                          <a:pt x="513" y="282"/>
                          <a:pt x="513" y="282"/>
                        </a:cubicBezTo>
                        <a:cubicBezTo>
                          <a:pt x="511" y="280"/>
                          <a:pt x="507" y="270"/>
                          <a:pt x="506" y="267"/>
                        </a:cubicBezTo>
                        <a:cubicBezTo>
                          <a:pt x="505" y="266"/>
                          <a:pt x="503" y="265"/>
                          <a:pt x="501" y="264"/>
                        </a:cubicBezTo>
                        <a:cubicBezTo>
                          <a:pt x="499" y="263"/>
                          <a:pt x="497" y="262"/>
                          <a:pt x="496" y="261"/>
                        </a:cubicBezTo>
                        <a:cubicBezTo>
                          <a:pt x="495" y="259"/>
                          <a:pt x="495" y="257"/>
                          <a:pt x="495" y="255"/>
                        </a:cubicBezTo>
                        <a:cubicBezTo>
                          <a:pt x="496" y="252"/>
                          <a:pt x="499" y="249"/>
                          <a:pt x="502" y="247"/>
                        </a:cubicBezTo>
                        <a:cubicBezTo>
                          <a:pt x="504" y="247"/>
                          <a:pt x="504" y="245"/>
                          <a:pt x="505" y="244"/>
                        </a:cubicBezTo>
                        <a:cubicBezTo>
                          <a:pt x="505" y="243"/>
                          <a:pt x="506" y="241"/>
                          <a:pt x="508" y="241"/>
                        </a:cubicBezTo>
                        <a:cubicBezTo>
                          <a:pt x="508" y="241"/>
                          <a:pt x="508" y="241"/>
                          <a:pt x="508" y="241"/>
                        </a:cubicBezTo>
                        <a:cubicBezTo>
                          <a:pt x="509" y="241"/>
                          <a:pt x="509" y="241"/>
                          <a:pt x="509" y="241"/>
                        </a:cubicBezTo>
                        <a:cubicBezTo>
                          <a:pt x="510" y="241"/>
                          <a:pt x="511" y="241"/>
                          <a:pt x="512" y="238"/>
                        </a:cubicBezTo>
                        <a:cubicBezTo>
                          <a:pt x="514" y="235"/>
                          <a:pt x="517" y="235"/>
                          <a:pt x="518" y="234"/>
                        </a:cubicBezTo>
                        <a:cubicBezTo>
                          <a:pt x="519" y="234"/>
                          <a:pt x="519" y="234"/>
                          <a:pt x="520" y="234"/>
                        </a:cubicBezTo>
                        <a:cubicBezTo>
                          <a:pt x="521" y="233"/>
                          <a:pt x="524" y="232"/>
                          <a:pt x="527" y="231"/>
                        </a:cubicBezTo>
                        <a:cubicBezTo>
                          <a:pt x="529" y="231"/>
                          <a:pt x="532" y="231"/>
                          <a:pt x="533" y="230"/>
                        </a:cubicBezTo>
                        <a:cubicBezTo>
                          <a:pt x="533" y="230"/>
                          <a:pt x="533" y="229"/>
                          <a:pt x="532" y="228"/>
                        </a:cubicBezTo>
                        <a:cubicBezTo>
                          <a:pt x="531" y="227"/>
                          <a:pt x="529" y="226"/>
                          <a:pt x="528" y="226"/>
                        </a:cubicBezTo>
                        <a:cubicBezTo>
                          <a:pt x="527" y="227"/>
                          <a:pt x="526" y="227"/>
                          <a:pt x="525" y="227"/>
                        </a:cubicBezTo>
                        <a:cubicBezTo>
                          <a:pt x="521" y="227"/>
                          <a:pt x="517" y="225"/>
                          <a:pt x="515" y="221"/>
                        </a:cubicBezTo>
                        <a:cubicBezTo>
                          <a:pt x="514" y="221"/>
                          <a:pt x="511" y="224"/>
                          <a:pt x="510" y="226"/>
                        </a:cubicBezTo>
                        <a:cubicBezTo>
                          <a:pt x="507" y="228"/>
                          <a:pt x="505" y="230"/>
                          <a:pt x="502" y="232"/>
                        </a:cubicBezTo>
                        <a:cubicBezTo>
                          <a:pt x="499" y="233"/>
                          <a:pt x="496" y="232"/>
                          <a:pt x="494" y="229"/>
                        </a:cubicBezTo>
                        <a:cubicBezTo>
                          <a:pt x="492" y="226"/>
                          <a:pt x="491" y="223"/>
                          <a:pt x="493" y="220"/>
                        </a:cubicBezTo>
                        <a:cubicBezTo>
                          <a:pt x="493" y="219"/>
                          <a:pt x="493" y="219"/>
                          <a:pt x="493" y="219"/>
                        </a:cubicBezTo>
                        <a:cubicBezTo>
                          <a:pt x="493" y="219"/>
                          <a:pt x="492" y="219"/>
                          <a:pt x="488" y="219"/>
                        </a:cubicBezTo>
                        <a:cubicBezTo>
                          <a:pt x="486" y="219"/>
                          <a:pt x="485" y="219"/>
                          <a:pt x="483" y="219"/>
                        </a:cubicBezTo>
                        <a:cubicBezTo>
                          <a:pt x="483" y="219"/>
                          <a:pt x="483" y="219"/>
                          <a:pt x="483" y="219"/>
                        </a:cubicBezTo>
                        <a:cubicBezTo>
                          <a:pt x="479" y="219"/>
                          <a:pt x="476" y="216"/>
                          <a:pt x="476" y="212"/>
                        </a:cubicBezTo>
                        <a:cubicBezTo>
                          <a:pt x="476" y="208"/>
                          <a:pt x="478" y="201"/>
                          <a:pt x="482" y="201"/>
                        </a:cubicBezTo>
                        <a:cubicBezTo>
                          <a:pt x="484" y="201"/>
                          <a:pt x="486" y="201"/>
                          <a:pt x="487" y="201"/>
                        </a:cubicBezTo>
                        <a:cubicBezTo>
                          <a:pt x="488" y="201"/>
                          <a:pt x="490" y="202"/>
                          <a:pt x="491" y="202"/>
                        </a:cubicBezTo>
                        <a:cubicBezTo>
                          <a:pt x="492" y="202"/>
                          <a:pt x="494" y="201"/>
                          <a:pt x="495" y="198"/>
                        </a:cubicBezTo>
                        <a:cubicBezTo>
                          <a:pt x="496" y="193"/>
                          <a:pt x="499" y="192"/>
                          <a:pt x="502" y="192"/>
                        </a:cubicBezTo>
                        <a:cubicBezTo>
                          <a:pt x="504" y="191"/>
                          <a:pt x="506" y="191"/>
                          <a:pt x="508" y="188"/>
                        </a:cubicBezTo>
                        <a:cubicBezTo>
                          <a:pt x="512" y="184"/>
                          <a:pt x="518" y="178"/>
                          <a:pt x="524" y="178"/>
                        </a:cubicBezTo>
                        <a:cubicBezTo>
                          <a:pt x="526" y="178"/>
                          <a:pt x="528" y="179"/>
                          <a:pt x="530" y="180"/>
                        </a:cubicBezTo>
                        <a:cubicBezTo>
                          <a:pt x="532" y="182"/>
                          <a:pt x="532" y="183"/>
                          <a:pt x="532" y="184"/>
                        </a:cubicBezTo>
                        <a:cubicBezTo>
                          <a:pt x="533" y="188"/>
                          <a:pt x="530" y="191"/>
                          <a:pt x="527" y="194"/>
                        </a:cubicBezTo>
                        <a:cubicBezTo>
                          <a:pt x="525" y="195"/>
                          <a:pt x="524" y="197"/>
                          <a:pt x="523" y="198"/>
                        </a:cubicBezTo>
                        <a:cubicBezTo>
                          <a:pt x="523" y="199"/>
                          <a:pt x="523" y="200"/>
                          <a:pt x="523" y="201"/>
                        </a:cubicBezTo>
                        <a:cubicBezTo>
                          <a:pt x="523" y="202"/>
                          <a:pt x="523" y="204"/>
                          <a:pt x="522" y="206"/>
                        </a:cubicBezTo>
                        <a:cubicBezTo>
                          <a:pt x="523" y="206"/>
                          <a:pt x="525" y="205"/>
                          <a:pt x="526" y="204"/>
                        </a:cubicBezTo>
                        <a:cubicBezTo>
                          <a:pt x="534" y="199"/>
                          <a:pt x="541" y="195"/>
                          <a:pt x="548" y="192"/>
                        </a:cubicBezTo>
                        <a:cubicBezTo>
                          <a:pt x="549" y="192"/>
                          <a:pt x="551" y="191"/>
                          <a:pt x="552" y="191"/>
                        </a:cubicBezTo>
                        <a:cubicBezTo>
                          <a:pt x="552" y="191"/>
                          <a:pt x="552" y="191"/>
                          <a:pt x="553" y="191"/>
                        </a:cubicBezTo>
                        <a:cubicBezTo>
                          <a:pt x="553" y="191"/>
                          <a:pt x="553" y="190"/>
                          <a:pt x="553" y="190"/>
                        </a:cubicBezTo>
                        <a:cubicBezTo>
                          <a:pt x="553" y="190"/>
                          <a:pt x="553" y="189"/>
                          <a:pt x="554" y="189"/>
                        </a:cubicBezTo>
                        <a:cubicBezTo>
                          <a:pt x="554" y="189"/>
                          <a:pt x="554" y="189"/>
                          <a:pt x="554" y="189"/>
                        </a:cubicBezTo>
                        <a:cubicBezTo>
                          <a:pt x="554" y="188"/>
                          <a:pt x="554" y="188"/>
                          <a:pt x="555" y="188"/>
                        </a:cubicBezTo>
                        <a:cubicBezTo>
                          <a:pt x="555" y="188"/>
                          <a:pt x="555" y="188"/>
                          <a:pt x="555" y="187"/>
                        </a:cubicBezTo>
                        <a:cubicBezTo>
                          <a:pt x="555" y="187"/>
                          <a:pt x="556" y="187"/>
                          <a:pt x="556" y="187"/>
                        </a:cubicBezTo>
                        <a:cubicBezTo>
                          <a:pt x="557" y="186"/>
                          <a:pt x="558" y="186"/>
                          <a:pt x="559" y="185"/>
                        </a:cubicBezTo>
                        <a:cubicBezTo>
                          <a:pt x="564" y="183"/>
                          <a:pt x="575" y="178"/>
                          <a:pt x="576" y="176"/>
                        </a:cubicBezTo>
                        <a:cubicBezTo>
                          <a:pt x="577" y="175"/>
                          <a:pt x="577" y="174"/>
                          <a:pt x="578" y="173"/>
                        </a:cubicBezTo>
                        <a:cubicBezTo>
                          <a:pt x="580" y="170"/>
                          <a:pt x="582" y="167"/>
                          <a:pt x="585" y="167"/>
                        </a:cubicBezTo>
                        <a:cubicBezTo>
                          <a:pt x="587" y="167"/>
                          <a:pt x="588" y="168"/>
                          <a:pt x="589" y="169"/>
                        </a:cubicBezTo>
                        <a:cubicBezTo>
                          <a:pt x="590" y="169"/>
                          <a:pt x="591" y="170"/>
                          <a:pt x="592" y="170"/>
                        </a:cubicBezTo>
                        <a:cubicBezTo>
                          <a:pt x="594" y="170"/>
                          <a:pt x="595" y="170"/>
                          <a:pt x="596" y="170"/>
                        </a:cubicBezTo>
                        <a:cubicBezTo>
                          <a:pt x="596" y="170"/>
                          <a:pt x="597" y="170"/>
                          <a:pt x="598" y="170"/>
                        </a:cubicBezTo>
                        <a:cubicBezTo>
                          <a:pt x="597" y="169"/>
                          <a:pt x="596" y="167"/>
                          <a:pt x="597" y="166"/>
                        </a:cubicBezTo>
                        <a:cubicBezTo>
                          <a:pt x="598" y="164"/>
                          <a:pt x="600" y="164"/>
                          <a:pt x="603" y="163"/>
                        </a:cubicBezTo>
                        <a:cubicBezTo>
                          <a:pt x="604" y="163"/>
                          <a:pt x="604" y="163"/>
                          <a:pt x="604" y="163"/>
                        </a:cubicBezTo>
                        <a:cubicBezTo>
                          <a:pt x="606" y="163"/>
                          <a:pt x="606" y="162"/>
                          <a:pt x="607" y="161"/>
                        </a:cubicBezTo>
                        <a:cubicBezTo>
                          <a:pt x="608" y="159"/>
                          <a:pt x="609" y="157"/>
                          <a:pt x="612" y="157"/>
                        </a:cubicBezTo>
                        <a:cubicBezTo>
                          <a:pt x="612" y="157"/>
                          <a:pt x="613" y="155"/>
                          <a:pt x="613" y="154"/>
                        </a:cubicBezTo>
                        <a:cubicBezTo>
                          <a:pt x="614" y="152"/>
                          <a:pt x="615" y="149"/>
                          <a:pt x="619" y="149"/>
                        </a:cubicBezTo>
                        <a:cubicBezTo>
                          <a:pt x="621" y="149"/>
                          <a:pt x="622" y="150"/>
                          <a:pt x="624" y="151"/>
                        </a:cubicBezTo>
                        <a:cubicBezTo>
                          <a:pt x="625" y="152"/>
                          <a:pt x="626" y="153"/>
                          <a:pt x="627" y="152"/>
                        </a:cubicBezTo>
                        <a:cubicBezTo>
                          <a:pt x="628" y="152"/>
                          <a:pt x="629" y="152"/>
                          <a:pt x="629" y="152"/>
                        </a:cubicBezTo>
                        <a:cubicBezTo>
                          <a:pt x="629" y="152"/>
                          <a:pt x="630" y="152"/>
                          <a:pt x="630" y="152"/>
                        </a:cubicBezTo>
                        <a:cubicBezTo>
                          <a:pt x="630" y="152"/>
                          <a:pt x="630" y="152"/>
                          <a:pt x="631" y="153"/>
                        </a:cubicBezTo>
                        <a:cubicBezTo>
                          <a:pt x="631" y="152"/>
                          <a:pt x="631" y="152"/>
                          <a:pt x="632" y="152"/>
                        </a:cubicBezTo>
                        <a:cubicBezTo>
                          <a:pt x="632" y="152"/>
                          <a:pt x="632" y="152"/>
                          <a:pt x="632" y="151"/>
                        </a:cubicBezTo>
                        <a:cubicBezTo>
                          <a:pt x="632" y="150"/>
                          <a:pt x="632" y="149"/>
                          <a:pt x="632" y="148"/>
                        </a:cubicBezTo>
                        <a:cubicBezTo>
                          <a:pt x="632" y="146"/>
                          <a:pt x="632" y="144"/>
                          <a:pt x="631" y="143"/>
                        </a:cubicBezTo>
                        <a:cubicBezTo>
                          <a:pt x="630" y="140"/>
                          <a:pt x="630" y="137"/>
                          <a:pt x="630" y="136"/>
                        </a:cubicBezTo>
                        <a:cubicBezTo>
                          <a:pt x="631" y="135"/>
                          <a:pt x="631" y="134"/>
                          <a:pt x="630" y="133"/>
                        </a:cubicBezTo>
                        <a:cubicBezTo>
                          <a:pt x="630" y="132"/>
                          <a:pt x="629" y="127"/>
                          <a:pt x="631" y="124"/>
                        </a:cubicBezTo>
                        <a:cubicBezTo>
                          <a:pt x="632" y="123"/>
                          <a:pt x="633" y="123"/>
                          <a:pt x="634" y="123"/>
                        </a:cubicBezTo>
                        <a:cubicBezTo>
                          <a:pt x="634" y="123"/>
                          <a:pt x="636" y="121"/>
                          <a:pt x="636" y="121"/>
                        </a:cubicBezTo>
                        <a:cubicBezTo>
                          <a:pt x="638" y="119"/>
                          <a:pt x="640" y="118"/>
                          <a:pt x="642" y="118"/>
                        </a:cubicBezTo>
                        <a:cubicBezTo>
                          <a:pt x="643" y="118"/>
                          <a:pt x="644" y="118"/>
                          <a:pt x="645" y="119"/>
                        </a:cubicBezTo>
                        <a:cubicBezTo>
                          <a:pt x="646" y="120"/>
                          <a:pt x="648" y="120"/>
                          <a:pt x="650" y="120"/>
                        </a:cubicBezTo>
                        <a:cubicBezTo>
                          <a:pt x="650" y="120"/>
                          <a:pt x="650" y="120"/>
                          <a:pt x="650" y="120"/>
                        </a:cubicBezTo>
                        <a:cubicBezTo>
                          <a:pt x="651" y="120"/>
                          <a:pt x="651" y="120"/>
                          <a:pt x="652" y="120"/>
                        </a:cubicBezTo>
                        <a:cubicBezTo>
                          <a:pt x="651" y="118"/>
                          <a:pt x="653" y="117"/>
                          <a:pt x="654" y="115"/>
                        </a:cubicBezTo>
                        <a:cubicBezTo>
                          <a:pt x="656" y="114"/>
                          <a:pt x="657" y="114"/>
                          <a:pt x="657" y="113"/>
                        </a:cubicBezTo>
                        <a:cubicBezTo>
                          <a:pt x="657" y="110"/>
                          <a:pt x="659" y="108"/>
                          <a:pt x="661" y="107"/>
                        </a:cubicBezTo>
                        <a:cubicBezTo>
                          <a:pt x="662" y="106"/>
                          <a:pt x="663" y="105"/>
                          <a:pt x="663" y="104"/>
                        </a:cubicBezTo>
                        <a:cubicBezTo>
                          <a:pt x="664" y="103"/>
                          <a:pt x="664" y="103"/>
                          <a:pt x="664" y="102"/>
                        </a:cubicBezTo>
                        <a:cubicBezTo>
                          <a:pt x="665" y="97"/>
                          <a:pt x="666" y="93"/>
                          <a:pt x="668" y="90"/>
                        </a:cubicBezTo>
                        <a:cubicBezTo>
                          <a:pt x="669" y="89"/>
                          <a:pt x="670" y="89"/>
                          <a:pt x="670" y="88"/>
                        </a:cubicBezTo>
                        <a:cubicBezTo>
                          <a:pt x="671" y="88"/>
                          <a:pt x="671" y="88"/>
                          <a:pt x="671" y="88"/>
                        </a:cubicBezTo>
                        <a:cubicBezTo>
                          <a:pt x="671" y="88"/>
                          <a:pt x="671" y="88"/>
                          <a:pt x="671" y="88"/>
                        </a:cubicBezTo>
                        <a:cubicBezTo>
                          <a:pt x="671" y="88"/>
                          <a:pt x="670" y="87"/>
                          <a:pt x="670" y="87"/>
                        </a:cubicBezTo>
                        <a:cubicBezTo>
                          <a:pt x="670" y="86"/>
                          <a:pt x="669" y="84"/>
                          <a:pt x="669" y="80"/>
                        </a:cubicBezTo>
                        <a:cubicBezTo>
                          <a:pt x="669" y="80"/>
                          <a:pt x="669" y="79"/>
                          <a:pt x="669" y="79"/>
                        </a:cubicBezTo>
                        <a:cubicBezTo>
                          <a:pt x="668" y="79"/>
                          <a:pt x="668" y="79"/>
                          <a:pt x="667" y="79"/>
                        </a:cubicBezTo>
                        <a:cubicBezTo>
                          <a:pt x="666" y="79"/>
                          <a:pt x="664" y="79"/>
                          <a:pt x="663" y="80"/>
                        </a:cubicBezTo>
                        <a:cubicBezTo>
                          <a:pt x="662" y="81"/>
                          <a:pt x="660" y="81"/>
                          <a:pt x="658" y="81"/>
                        </a:cubicBezTo>
                        <a:cubicBezTo>
                          <a:pt x="656" y="81"/>
                          <a:pt x="654" y="82"/>
                          <a:pt x="653" y="83"/>
                        </a:cubicBezTo>
                        <a:cubicBezTo>
                          <a:pt x="651" y="86"/>
                          <a:pt x="649" y="87"/>
                          <a:pt x="647" y="87"/>
                        </a:cubicBezTo>
                        <a:cubicBezTo>
                          <a:pt x="646" y="87"/>
                          <a:pt x="646" y="87"/>
                          <a:pt x="645" y="87"/>
                        </a:cubicBezTo>
                        <a:cubicBezTo>
                          <a:pt x="644" y="86"/>
                          <a:pt x="643" y="86"/>
                          <a:pt x="641" y="87"/>
                        </a:cubicBezTo>
                        <a:cubicBezTo>
                          <a:pt x="641" y="87"/>
                          <a:pt x="640" y="87"/>
                          <a:pt x="639" y="87"/>
                        </a:cubicBezTo>
                        <a:cubicBezTo>
                          <a:pt x="636" y="87"/>
                          <a:pt x="631" y="86"/>
                          <a:pt x="629" y="83"/>
                        </a:cubicBezTo>
                        <a:cubicBezTo>
                          <a:pt x="628" y="82"/>
                          <a:pt x="628" y="81"/>
                          <a:pt x="628" y="80"/>
                        </a:cubicBezTo>
                        <a:cubicBezTo>
                          <a:pt x="628" y="79"/>
                          <a:pt x="628" y="78"/>
                          <a:pt x="627" y="77"/>
                        </a:cubicBezTo>
                        <a:cubicBezTo>
                          <a:pt x="627" y="76"/>
                          <a:pt x="627" y="76"/>
                          <a:pt x="627" y="75"/>
                        </a:cubicBezTo>
                        <a:cubicBezTo>
                          <a:pt x="626" y="74"/>
                          <a:pt x="626" y="72"/>
                          <a:pt x="626" y="70"/>
                        </a:cubicBezTo>
                        <a:cubicBezTo>
                          <a:pt x="626" y="70"/>
                          <a:pt x="625" y="70"/>
                          <a:pt x="624" y="70"/>
                        </a:cubicBezTo>
                        <a:cubicBezTo>
                          <a:pt x="622" y="69"/>
                          <a:pt x="620" y="69"/>
                          <a:pt x="618" y="67"/>
                        </a:cubicBezTo>
                        <a:cubicBezTo>
                          <a:pt x="618" y="66"/>
                          <a:pt x="617" y="65"/>
                          <a:pt x="616" y="65"/>
                        </a:cubicBezTo>
                        <a:cubicBezTo>
                          <a:pt x="613" y="63"/>
                          <a:pt x="610" y="62"/>
                          <a:pt x="609" y="62"/>
                        </a:cubicBezTo>
                        <a:cubicBezTo>
                          <a:pt x="609" y="62"/>
                          <a:pt x="609" y="62"/>
                          <a:pt x="609" y="62"/>
                        </a:cubicBezTo>
                        <a:cubicBezTo>
                          <a:pt x="608" y="62"/>
                          <a:pt x="608" y="62"/>
                          <a:pt x="608" y="62"/>
                        </a:cubicBezTo>
                        <a:cubicBezTo>
                          <a:pt x="607" y="62"/>
                          <a:pt x="606" y="62"/>
                          <a:pt x="604" y="61"/>
                        </a:cubicBezTo>
                        <a:cubicBezTo>
                          <a:pt x="603" y="60"/>
                          <a:pt x="600" y="58"/>
                          <a:pt x="597" y="58"/>
                        </a:cubicBezTo>
                        <a:cubicBezTo>
                          <a:pt x="595" y="58"/>
                          <a:pt x="593" y="57"/>
                          <a:pt x="592" y="56"/>
                        </a:cubicBezTo>
                        <a:cubicBezTo>
                          <a:pt x="590" y="54"/>
                          <a:pt x="591" y="51"/>
                          <a:pt x="591" y="49"/>
                        </a:cubicBezTo>
                        <a:cubicBezTo>
                          <a:pt x="591" y="49"/>
                          <a:pt x="590" y="45"/>
                          <a:pt x="589" y="44"/>
                        </a:cubicBezTo>
                        <a:cubicBezTo>
                          <a:pt x="587" y="41"/>
                          <a:pt x="586" y="39"/>
                          <a:pt x="585" y="37"/>
                        </a:cubicBezTo>
                        <a:cubicBezTo>
                          <a:pt x="585" y="36"/>
                          <a:pt x="585" y="35"/>
                          <a:pt x="584" y="34"/>
                        </a:cubicBezTo>
                        <a:cubicBezTo>
                          <a:pt x="582" y="32"/>
                          <a:pt x="580" y="29"/>
                          <a:pt x="579" y="23"/>
                        </a:cubicBezTo>
                        <a:cubicBezTo>
                          <a:pt x="578" y="19"/>
                          <a:pt x="577" y="18"/>
                          <a:pt x="575" y="17"/>
                        </a:cubicBezTo>
                        <a:cubicBezTo>
                          <a:pt x="574" y="16"/>
                          <a:pt x="573" y="15"/>
                          <a:pt x="573" y="12"/>
                        </a:cubicBezTo>
                        <a:cubicBezTo>
                          <a:pt x="574" y="11"/>
                          <a:pt x="572" y="10"/>
                          <a:pt x="570" y="8"/>
                        </a:cubicBezTo>
                        <a:cubicBezTo>
                          <a:pt x="569" y="7"/>
                          <a:pt x="567" y="7"/>
                          <a:pt x="566" y="5"/>
                        </a:cubicBezTo>
                        <a:cubicBezTo>
                          <a:pt x="566" y="5"/>
                          <a:pt x="564" y="5"/>
                          <a:pt x="562" y="4"/>
                        </a:cubicBezTo>
                        <a:cubicBezTo>
                          <a:pt x="559" y="4"/>
                          <a:pt x="556" y="3"/>
                          <a:pt x="553" y="2"/>
                        </a:cubicBezTo>
                        <a:cubicBezTo>
                          <a:pt x="551" y="1"/>
                          <a:pt x="550" y="1"/>
                          <a:pt x="548" y="1"/>
                        </a:cubicBezTo>
                        <a:cubicBezTo>
                          <a:pt x="546" y="1"/>
                          <a:pt x="546" y="1"/>
                          <a:pt x="546" y="1"/>
                        </a:cubicBezTo>
                        <a:cubicBezTo>
                          <a:pt x="545" y="1"/>
                          <a:pt x="543" y="1"/>
                          <a:pt x="541" y="0"/>
                        </a:cubicBezTo>
                        <a:cubicBezTo>
                          <a:pt x="539" y="0"/>
                          <a:pt x="534" y="0"/>
                          <a:pt x="530" y="1"/>
                        </a:cubicBezTo>
                        <a:cubicBezTo>
                          <a:pt x="529" y="1"/>
                          <a:pt x="529" y="1"/>
                          <a:pt x="528" y="1"/>
                        </a:cubicBezTo>
                        <a:cubicBezTo>
                          <a:pt x="527" y="1"/>
                          <a:pt x="525" y="2"/>
                          <a:pt x="525" y="2"/>
                        </a:cubicBezTo>
                        <a:cubicBezTo>
                          <a:pt x="525" y="2"/>
                          <a:pt x="525" y="2"/>
                          <a:pt x="524" y="2"/>
                        </a:cubicBezTo>
                        <a:cubicBezTo>
                          <a:pt x="524" y="1"/>
                          <a:pt x="523" y="1"/>
                          <a:pt x="522" y="1"/>
                        </a:cubicBezTo>
                        <a:cubicBezTo>
                          <a:pt x="517" y="1"/>
                          <a:pt x="514" y="3"/>
                          <a:pt x="512" y="5"/>
                        </a:cubicBezTo>
                        <a:cubicBezTo>
                          <a:pt x="511" y="7"/>
                          <a:pt x="511" y="8"/>
                          <a:pt x="511" y="8"/>
                        </a:cubicBezTo>
                        <a:cubicBezTo>
                          <a:pt x="511" y="8"/>
                          <a:pt x="511" y="8"/>
                          <a:pt x="511" y="8"/>
                        </a:cubicBezTo>
                        <a:cubicBezTo>
                          <a:pt x="512" y="8"/>
                          <a:pt x="512" y="8"/>
                          <a:pt x="512" y="8"/>
                        </a:cubicBezTo>
                        <a:cubicBezTo>
                          <a:pt x="512" y="8"/>
                          <a:pt x="513" y="8"/>
                          <a:pt x="513" y="8"/>
                        </a:cubicBezTo>
                        <a:cubicBezTo>
                          <a:pt x="515" y="9"/>
                          <a:pt x="516" y="14"/>
                          <a:pt x="517" y="18"/>
                        </a:cubicBezTo>
                        <a:cubicBezTo>
                          <a:pt x="518" y="21"/>
                          <a:pt x="513" y="25"/>
                          <a:pt x="511" y="26"/>
                        </a:cubicBezTo>
                        <a:cubicBezTo>
                          <a:pt x="510" y="26"/>
                          <a:pt x="506" y="33"/>
                          <a:pt x="505" y="35"/>
                        </a:cubicBezTo>
                        <a:cubicBezTo>
                          <a:pt x="505" y="36"/>
                          <a:pt x="504" y="38"/>
                          <a:pt x="502" y="40"/>
                        </a:cubicBezTo>
                        <a:cubicBezTo>
                          <a:pt x="501" y="42"/>
                          <a:pt x="500" y="45"/>
                          <a:pt x="500" y="46"/>
                        </a:cubicBezTo>
                        <a:cubicBezTo>
                          <a:pt x="500" y="47"/>
                          <a:pt x="500" y="48"/>
                          <a:pt x="499" y="50"/>
                        </a:cubicBezTo>
                        <a:cubicBezTo>
                          <a:pt x="498" y="52"/>
                          <a:pt x="495" y="53"/>
                          <a:pt x="493" y="53"/>
                        </a:cubicBezTo>
                        <a:cubicBezTo>
                          <a:pt x="492" y="53"/>
                          <a:pt x="489" y="55"/>
                          <a:pt x="487" y="56"/>
                        </a:cubicBezTo>
                        <a:cubicBezTo>
                          <a:pt x="487" y="57"/>
                          <a:pt x="487" y="57"/>
                          <a:pt x="486" y="57"/>
                        </a:cubicBezTo>
                        <a:cubicBezTo>
                          <a:pt x="485" y="58"/>
                          <a:pt x="484" y="59"/>
                          <a:pt x="483" y="59"/>
                        </a:cubicBezTo>
                        <a:cubicBezTo>
                          <a:pt x="482" y="59"/>
                          <a:pt x="481" y="59"/>
                          <a:pt x="481" y="59"/>
                        </a:cubicBezTo>
                        <a:cubicBezTo>
                          <a:pt x="480" y="59"/>
                          <a:pt x="480" y="59"/>
                          <a:pt x="480" y="59"/>
                        </a:cubicBezTo>
                        <a:cubicBezTo>
                          <a:pt x="479" y="59"/>
                          <a:pt x="479" y="59"/>
                          <a:pt x="479" y="59"/>
                        </a:cubicBezTo>
                        <a:cubicBezTo>
                          <a:pt x="479" y="59"/>
                          <a:pt x="479" y="59"/>
                          <a:pt x="478" y="59"/>
                        </a:cubicBezTo>
                        <a:cubicBezTo>
                          <a:pt x="478" y="59"/>
                          <a:pt x="478" y="59"/>
                          <a:pt x="478" y="59"/>
                        </a:cubicBezTo>
                        <a:cubicBezTo>
                          <a:pt x="477" y="59"/>
                          <a:pt x="477" y="59"/>
                          <a:pt x="477" y="59"/>
                        </a:cubicBezTo>
                        <a:cubicBezTo>
                          <a:pt x="476" y="59"/>
                          <a:pt x="476" y="59"/>
                          <a:pt x="476" y="59"/>
                        </a:cubicBezTo>
                        <a:cubicBezTo>
                          <a:pt x="476" y="58"/>
                          <a:pt x="475" y="58"/>
                          <a:pt x="475" y="58"/>
                        </a:cubicBezTo>
                        <a:cubicBezTo>
                          <a:pt x="475" y="58"/>
                          <a:pt x="474" y="58"/>
                          <a:pt x="474" y="58"/>
                        </a:cubicBezTo>
                        <a:cubicBezTo>
                          <a:pt x="474" y="58"/>
                          <a:pt x="473" y="58"/>
                          <a:pt x="473" y="58"/>
                        </a:cubicBezTo>
                        <a:cubicBezTo>
                          <a:pt x="473" y="58"/>
                          <a:pt x="473" y="57"/>
                          <a:pt x="472" y="57"/>
                        </a:cubicBezTo>
                        <a:cubicBezTo>
                          <a:pt x="472" y="57"/>
                          <a:pt x="472" y="57"/>
                          <a:pt x="472" y="57"/>
                        </a:cubicBezTo>
                        <a:cubicBezTo>
                          <a:pt x="471" y="57"/>
                          <a:pt x="471" y="57"/>
                          <a:pt x="471" y="57"/>
                        </a:cubicBezTo>
                        <a:cubicBezTo>
                          <a:pt x="471" y="56"/>
                          <a:pt x="470" y="56"/>
                          <a:pt x="470" y="56"/>
                        </a:cubicBezTo>
                        <a:cubicBezTo>
                          <a:pt x="470" y="56"/>
                          <a:pt x="470" y="56"/>
                          <a:pt x="470" y="55"/>
                        </a:cubicBezTo>
                        <a:cubicBezTo>
                          <a:pt x="470" y="55"/>
                          <a:pt x="469" y="55"/>
                          <a:pt x="469" y="55"/>
                        </a:cubicBezTo>
                        <a:lnTo>
                          <a:pt x="461" y="7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3" name="Freeform 1135"/>
                  <p:cNvSpPr>
                    <a:spLocks/>
                  </p:cNvSpPr>
                  <p:nvPr/>
                </p:nvSpPr>
                <p:spPr bwMode="auto">
                  <a:xfrm>
                    <a:off x="4429" y="2104"/>
                    <a:ext cx="22" cy="16"/>
                  </a:xfrm>
                  <a:custGeom>
                    <a:avLst/>
                    <a:gdLst>
                      <a:gd name="T0" fmla="*/ 2 w 23"/>
                      <a:gd name="T1" fmla="*/ 6 h 17"/>
                      <a:gd name="T2" fmla="*/ 2 w 23"/>
                      <a:gd name="T3" fmla="*/ 13 h 17"/>
                      <a:gd name="T4" fmla="*/ 8 w 23"/>
                      <a:gd name="T5" fmla="*/ 17 h 17"/>
                      <a:gd name="T6" fmla="*/ 17 w 23"/>
                      <a:gd name="T7" fmla="*/ 13 h 17"/>
                      <a:gd name="T8" fmla="*/ 20 w 23"/>
                      <a:gd name="T9" fmla="*/ 5 h 17"/>
                      <a:gd name="T10" fmla="*/ 23 w 23"/>
                      <a:gd name="T11" fmla="*/ 0 h 17"/>
                      <a:gd name="T12" fmla="*/ 20 w 23"/>
                      <a:gd name="T13" fmla="*/ 0 h 17"/>
                      <a:gd name="T14" fmla="*/ 15 w 23"/>
                      <a:gd name="T15" fmla="*/ 0 h 17"/>
                      <a:gd name="T16" fmla="*/ 11 w 23"/>
                      <a:gd name="T17" fmla="*/ 1 h 17"/>
                      <a:gd name="T18" fmla="*/ 2 w 23"/>
                      <a:gd name="T19" fmla="*/ 6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" h="17">
                        <a:moveTo>
                          <a:pt x="2" y="6"/>
                        </a:moveTo>
                        <a:cubicBezTo>
                          <a:pt x="0" y="8"/>
                          <a:pt x="0" y="11"/>
                          <a:pt x="2" y="13"/>
                        </a:cubicBezTo>
                        <a:cubicBezTo>
                          <a:pt x="3" y="15"/>
                          <a:pt x="5" y="17"/>
                          <a:pt x="8" y="17"/>
                        </a:cubicBezTo>
                        <a:cubicBezTo>
                          <a:pt x="12" y="17"/>
                          <a:pt x="17" y="14"/>
                          <a:pt x="17" y="13"/>
                        </a:cubicBezTo>
                        <a:cubicBezTo>
                          <a:pt x="17" y="10"/>
                          <a:pt x="19" y="8"/>
                          <a:pt x="20" y="5"/>
                        </a:cubicBezTo>
                        <a:cubicBezTo>
                          <a:pt x="21" y="4"/>
                          <a:pt x="23" y="2"/>
                          <a:pt x="23" y="0"/>
                        </a:cubicBezTo>
                        <a:cubicBezTo>
                          <a:pt x="22" y="0"/>
                          <a:pt x="22" y="0"/>
                          <a:pt x="20" y="0"/>
                        </a:cubicBezTo>
                        <a:cubicBezTo>
                          <a:pt x="18" y="0"/>
                          <a:pt x="16" y="0"/>
                          <a:pt x="15" y="0"/>
                        </a:cubicBezTo>
                        <a:cubicBezTo>
                          <a:pt x="13" y="0"/>
                          <a:pt x="12" y="1"/>
                          <a:pt x="11" y="1"/>
                        </a:cubicBezTo>
                        <a:cubicBezTo>
                          <a:pt x="9" y="1"/>
                          <a:pt x="4" y="3"/>
                          <a:pt x="2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4" name="Freeform 1136"/>
                  <p:cNvSpPr>
                    <a:spLocks/>
                  </p:cNvSpPr>
                  <p:nvPr/>
                </p:nvSpPr>
                <p:spPr bwMode="auto">
                  <a:xfrm>
                    <a:off x="4553" y="2045"/>
                    <a:ext cx="20" cy="30"/>
                  </a:xfrm>
                  <a:custGeom>
                    <a:avLst/>
                    <a:gdLst>
                      <a:gd name="T0" fmla="*/ 6 w 21"/>
                      <a:gd name="T1" fmla="*/ 32 h 32"/>
                      <a:gd name="T2" fmla="*/ 19 w 21"/>
                      <a:gd name="T3" fmla="*/ 1 h 32"/>
                      <a:gd name="T4" fmla="*/ 18 w 21"/>
                      <a:gd name="T5" fmla="*/ 0 h 32"/>
                      <a:gd name="T6" fmla="*/ 3 w 21"/>
                      <a:gd name="T7" fmla="*/ 16 h 32"/>
                      <a:gd name="T8" fmla="*/ 6 w 21"/>
                      <a:gd name="T9" fmla="*/ 32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1" h="32">
                        <a:moveTo>
                          <a:pt x="6" y="32"/>
                        </a:moveTo>
                        <a:cubicBezTo>
                          <a:pt x="10" y="28"/>
                          <a:pt x="21" y="4"/>
                          <a:pt x="19" y="1"/>
                        </a:cubicBezTo>
                        <a:cubicBezTo>
                          <a:pt x="19" y="0"/>
                          <a:pt x="18" y="0"/>
                          <a:pt x="18" y="0"/>
                        </a:cubicBezTo>
                        <a:cubicBezTo>
                          <a:pt x="14" y="0"/>
                          <a:pt x="5" y="6"/>
                          <a:pt x="3" y="16"/>
                        </a:cubicBezTo>
                        <a:cubicBezTo>
                          <a:pt x="0" y="26"/>
                          <a:pt x="4" y="31"/>
                          <a:pt x="6" y="3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5" name="Freeform 1137"/>
                  <p:cNvSpPr>
                    <a:spLocks/>
                  </p:cNvSpPr>
                  <p:nvPr/>
                </p:nvSpPr>
                <p:spPr bwMode="auto">
                  <a:xfrm>
                    <a:off x="4573" y="2218"/>
                    <a:ext cx="48" cy="44"/>
                  </a:xfrm>
                  <a:custGeom>
                    <a:avLst/>
                    <a:gdLst>
                      <a:gd name="T0" fmla="*/ 43 w 51"/>
                      <a:gd name="T1" fmla="*/ 0 h 46"/>
                      <a:gd name="T2" fmla="*/ 41 w 51"/>
                      <a:gd name="T3" fmla="*/ 1 h 46"/>
                      <a:gd name="T4" fmla="*/ 41 w 51"/>
                      <a:gd name="T5" fmla="*/ 2 h 46"/>
                      <a:gd name="T6" fmla="*/ 42 w 51"/>
                      <a:gd name="T7" fmla="*/ 6 h 46"/>
                      <a:gd name="T8" fmla="*/ 38 w 51"/>
                      <a:gd name="T9" fmla="*/ 8 h 46"/>
                      <a:gd name="T10" fmla="*/ 35 w 51"/>
                      <a:gd name="T11" fmla="*/ 9 h 46"/>
                      <a:gd name="T12" fmla="*/ 30 w 51"/>
                      <a:gd name="T13" fmla="*/ 14 h 46"/>
                      <a:gd name="T14" fmla="*/ 29 w 51"/>
                      <a:gd name="T15" fmla="*/ 14 h 46"/>
                      <a:gd name="T16" fmla="*/ 28 w 51"/>
                      <a:gd name="T17" fmla="*/ 17 h 46"/>
                      <a:gd name="T18" fmla="*/ 25 w 51"/>
                      <a:gd name="T19" fmla="*/ 18 h 46"/>
                      <a:gd name="T20" fmla="*/ 16 w 51"/>
                      <a:gd name="T21" fmla="*/ 13 h 46"/>
                      <a:gd name="T22" fmla="*/ 11 w 51"/>
                      <a:gd name="T23" fmla="*/ 16 h 46"/>
                      <a:gd name="T24" fmla="*/ 4 w 51"/>
                      <a:gd name="T25" fmla="*/ 21 h 46"/>
                      <a:gd name="T26" fmla="*/ 1 w 51"/>
                      <a:gd name="T27" fmla="*/ 25 h 46"/>
                      <a:gd name="T28" fmla="*/ 0 w 51"/>
                      <a:gd name="T29" fmla="*/ 29 h 46"/>
                      <a:gd name="T30" fmla="*/ 3 w 51"/>
                      <a:gd name="T31" fmla="*/ 27 h 46"/>
                      <a:gd name="T32" fmla="*/ 9 w 51"/>
                      <a:gd name="T33" fmla="*/ 24 h 46"/>
                      <a:gd name="T34" fmla="*/ 10 w 51"/>
                      <a:gd name="T35" fmla="*/ 24 h 46"/>
                      <a:gd name="T36" fmla="*/ 11 w 51"/>
                      <a:gd name="T37" fmla="*/ 23 h 46"/>
                      <a:gd name="T38" fmla="*/ 16 w 51"/>
                      <a:gd name="T39" fmla="*/ 20 h 46"/>
                      <a:gd name="T40" fmla="*/ 18 w 51"/>
                      <a:gd name="T41" fmla="*/ 21 h 46"/>
                      <a:gd name="T42" fmla="*/ 23 w 51"/>
                      <a:gd name="T43" fmla="*/ 31 h 46"/>
                      <a:gd name="T44" fmla="*/ 27 w 51"/>
                      <a:gd name="T45" fmla="*/ 40 h 46"/>
                      <a:gd name="T46" fmla="*/ 36 w 51"/>
                      <a:gd name="T47" fmla="*/ 44 h 46"/>
                      <a:gd name="T48" fmla="*/ 38 w 51"/>
                      <a:gd name="T49" fmla="*/ 46 h 46"/>
                      <a:gd name="T50" fmla="*/ 37 w 51"/>
                      <a:gd name="T51" fmla="*/ 40 h 46"/>
                      <a:gd name="T52" fmla="*/ 36 w 51"/>
                      <a:gd name="T53" fmla="*/ 33 h 46"/>
                      <a:gd name="T54" fmla="*/ 43 w 51"/>
                      <a:gd name="T55" fmla="*/ 29 h 46"/>
                      <a:gd name="T56" fmla="*/ 49 w 51"/>
                      <a:gd name="T57" fmla="*/ 27 h 46"/>
                      <a:gd name="T58" fmla="*/ 48 w 51"/>
                      <a:gd name="T59" fmla="*/ 15 h 46"/>
                      <a:gd name="T60" fmla="*/ 46 w 51"/>
                      <a:gd name="T61" fmla="*/ 4 h 46"/>
                      <a:gd name="T62" fmla="*/ 43 w 51"/>
                      <a:gd name="T63" fmla="*/ 0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51" h="46">
                        <a:moveTo>
                          <a:pt x="43" y="0"/>
                        </a:moveTo>
                        <a:cubicBezTo>
                          <a:pt x="42" y="0"/>
                          <a:pt x="41" y="1"/>
                          <a:pt x="41" y="1"/>
                        </a:cubicBezTo>
                        <a:cubicBezTo>
                          <a:pt x="41" y="1"/>
                          <a:pt x="41" y="2"/>
                          <a:pt x="41" y="2"/>
                        </a:cubicBezTo>
                        <a:cubicBezTo>
                          <a:pt x="42" y="3"/>
                          <a:pt x="43" y="4"/>
                          <a:pt x="42" y="6"/>
                        </a:cubicBezTo>
                        <a:cubicBezTo>
                          <a:pt x="41" y="7"/>
                          <a:pt x="40" y="8"/>
                          <a:pt x="38" y="8"/>
                        </a:cubicBezTo>
                        <a:cubicBezTo>
                          <a:pt x="36" y="8"/>
                          <a:pt x="35" y="8"/>
                          <a:pt x="35" y="9"/>
                        </a:cubicBezTo>
                        <a:cubicBezTo>
                          <a:pt x="35" y="13"/>
                          <a:pt x="31" y="14"/>
                          <a:pt x="30" y="14"/>
                        </a:cubicBezTo>
                        <a:cubicBezTo>
                          <a:pt x="29" y="14"/>
                          <a:pt x="29" y="14"/>
                          <a:pt x="29" y="14"/>
                        </a:cubicBezTo>
                        <a:cubicBezTo>
                          <a:pt x="29" y="15"/>
                          <a:pt x="28" y="16"/>
                          <a:pt x="28" y="17"/>
                        </a:cubicBezTo>
                        <a:cubicBezTo>
                          <a:pt x="27" y="17"/>
                          <a:pt x="27" y="18"/>
                          <a:pt x="25" y="18"/>
                        </a:cubicBezTo>
                        <a:cubicBezTo>
                          <a:pt x="22" y="18"/>
                          <a:pt x="17" y="14"/>
                          <a:pt x="16" y="13"/>
                        </a:cubicBezTo>
                        <a:cubicBezTo>
                          <a:pt x="15" y="13"/>
                          <a:pt x="13" y="15"/>
                          <a:pt x="11" y="16"/>
                        </a:cubicBezTo>
                        <a:cubicBezTo>
                          <a:pt x="9" y="18"/>
                          <a:pt x="7" y="20"/>
                          <a:pt x="4" y="21"/>
                        </a:cubicBezTo>
                        <a:cubicBezTo>
                          <a:pt x="3" y="21"/>
                          <a:pt x="2" y="23"/>
                          <a:pt x="1" y="25"/>
                        </a:cubicBezTo>
                        <a:cubicBezTo>
                          <a:pt x="0" y="26"/>
                          <a:pt x="0" y="28"/>
                          <a:pt x="0" y="29"/>
                        </a:cubicBezTo>
                        <a:cubicBezTo>
                          <a:pt x="1" y="28"/>
                          <a:pt x="2" y="28"/>
                          <a:pt x="3" y="27"/>
                        </a:cubicBezTo>
                        <a:cubicBezTo>
                          <a:pt x="5" y="25"/>
                          <a:pt x="6" y="24"/>
                          <a:pt x="9" y="24"/>
                        </a:cubicBezTo>
                        <a:cubicBezTo>
                          <a:pt x="10" y="24"/>
                          <a:pt x="10" y="24"/>
                          <a:pt x="10" y="24"/>
                        </a:cubicBezTo>
                        <a:cubicBezTo>
                          <a:pt x="10" y="24"/>
                          <a:pt x="11" y="23"/>
                          <a:pt x="11" y="23"/>
                        </a:cubicBezTo>
                        <a:cubicBezTo>
                          <a:pt x="12" y="22"/>
                          <a:pt x="13" y="20"/>
                          <a:pt x="16" y="20"/>
                        </a:cubicBezTo>
                        <a:cubicBezTo>
                          <a:pt x="17" y="20"/>
                          <a:pt x="17" y="20"/>
                          <a:pt x="18" y="21"/>
                        </a:cubicBezTo>
                        <a:cubicBezTo>
                          <a:pt x="22" y="21"/>
                          <a:pt x="23" y="26"/>
                          <a:pt x="23" y="31"/>
                        </a:cubicBezTo>
                        <a:cubicBezTo>
                          <a:pt x="24" y="36"/>
                          <a:pt x="25" y="40"/>
                          <a:pt x="27" y="40"/>
                        </a:cubicBezTo>
                        <a:cubicBezTo>
                          <a:pt x="32" y="41"/>
                          <a:pt x="35" y="43"/>
                          <a:pt x="36" y="44"/>
                        </a:cubicBezTo>
                        <a:cubicBezTo>
                          <a:pt x="37" y="45"/>
                          <a:pt x="38" y="46"/>
                          <a:pt x="38" y="46"/>
                        </a:cubicBezTo>
                        <a:cubicBezTo>
                          <a:pt x="38" y="45"/>
                          <a:pt x="38" y="42"/>
                          <a:pt x="37" y="40"/>
                        </a:cubicBezTo>
                        <a:cubicBezTo>
                          <a:pt x="37" y="37"/>
                          <a:pt x="36" y="35"/>
                          <a:pt x="36" y="33"/>
                        </a:cubicBezTo>
                        <a:cubicBezTo>
                          <a:pt x="37" y="30"/>
                          <a:pt x="40" y="30"/>
                          <a:pt x="43" y="29"/>
                        </a:cubicBezTo>
                        <a:cubicBezTo>
                          <a:pt x="45" y="29"/>
                          <a:pt x="47" y="29"/>
                          <a:pt x="49" y="27"/>
                        </a:cubicBezTo>
                        <a:cubicBezTo>
                          <a:pt x="51" y="25"/>
                          <a:pt x="49" y="20"/>
                          <a:pt x="48" y="15"/>
                        </a:cubicBezTo>
                        <a:cubicBezTo>
                          <a:pt x="47" y="11"/>
                          <a:pt x="46" y="7"/>
                          <a:pt x="46" y="4"/>
                        </a:cubicBezTo>
                        <a:cubicBezTo>
                          <a:pt x="46" y="1"/>
                          <a:pt x="44" y="0"/>
                          <a:pt x="4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6" name="Freeform 1138"/>
                  <p:cNvSpPr>
                    <a:spLocks/>
                  </p:cNvSpPr>
                  <p:nvPr/>
                </p:nvSpPr>
                <p:spPr bwMode="auto">
                  <a:xfrm>
                    <a:off x="4551" y="2121"/>
                    <a:ext cx="25" cy="49"/>
                  </a:xfrm>
                  <a:custGeom>
                    <a:avLst/>
                    <a:gdLst>
                      <a:gd name="T0" fmla="*/ 6 w 26"/>
                      <a:gd name="T1" fmla="*/ 40 h 51"/>
                      <a:gd name="T2" fmla="*/ 6 w 26"/>
                      <a:gd name="T3" fmla="*/ 49 h 51"/>
                      <a:gd name="T4" fmla="*/ 6 w 26"/>
                      <a:gd name="T5" fmla="*/ 50 h 51"/>
                      <a:gd name="T6" fmla="*/ 9 w 26"/>
                      <a:gd name="T7" fmla="*/ 51 h 51"/>
                      <a:gd name="T8" fmla="*/ 15 w 26"/>
                      <a:gd name="T9" fmla="*/ 50 h 51"/>
                      <a:gd name="T10" fmla="*/ 18 w 26"/>
                      <a:gd name="T11" fmla="*/ 49 h 51"/>
                      <a:gd name="T12" fmla="*/ 18 w 26"/>
                      <a:gd name="T13" fmla="*/ 46 h 51"/>
                      <a:gd name="T14" fmla="*/ 16 w 26"/>
                      <a:gd name="T15" fmla="*/ 40 h 51"/>
                      <a:gd name="T16" fmla="*/ 22 w 26"/>
                      <a:gd name="T17" fmla="*/ 24 h 51"/>
                      <a:gd name="T18" fmla="*/ 24 w 26"/>
                      <a:gd name="T19" fmla="*/ 22 h 51"/>
                      <a:gd name="T20" fmla="*/ 24 w 26"/>
                      <a:gd name="T21" fmla="*/ 11 h 51"/>
                      <a:gd name="T22" fmla="*/ 22 w 26"/>
                      <a:gd name="T23" fmla="*/ 4 h 51"/>
                      <a:gd name="T24" fmla="*/ 23 w 26"/>
                      <a:gd name="T25" fmla="*/ 3 h 51"/>
                      <a:gd name="T26" fmla="*/ 16 w 26"/>
                      <a:gd name="T27" fmla="*/ 2 h 51"/>
                      <a:gd name="T28" fmla="*/ 7 w 26"/>
                      <a:gd name="T29" fmla="*/ 1 h 51"/>
                      <a:gd name="T30" fmla="*/ 6 w 26"/>
                      <a:gd name="T31" fmla="*/ 16 h 51"/>
                      <a:gd name="T32" fmla="*/ 5 w 26"/>
                      <a:gd name="T33" fmla="*/ 27 h 51"/>
                      <a:gd name="T34" fmla="*/ 0 w 26"/>
                      <a:gd name="T35" fmla="*/ 27 h 51"/>
                      <a:gd name="T36" fmla="*/ 2 w 26"/>
                      <a:gd name="T37" fmla="*/ 38 h 51"/>
                      <a:gd name="T38" fmla="*/ 6 w 26"/>
                      <a:gd name="T39" fmla="*/ 40 h 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6" h="51">
                        <a:moveTo>
                          <a:pt x="6" y="40"/>
                        </a:moveTo>
                        <a:cubicBezTo>
                          <a:pt x="7" y="42"/>
                          <a:pt x="7" y="45"/>
                          <a:pt x="6" y="49"/>
                        </a:cubicBezTo>
                        <a:cubicBezTo>
                          <a:pt x="6" y="49"/>
                          <a:pt x="6" y="50"/>
                          <a:pt x="6" y="50"/>
                        </a:cubicBezTo>
                        <a:cubicBezTo>
                          <a:pt x="7" y="51"/>
                          <a:pt x="8" y="51"/>
                          <a:pt x="9" y="51"/>
                        </a:cubicBezTo>
                        <a:cubicBezTo>
                          <a:pt x="11" y="51"/>
                          <a:pt x="13" y="51"/>
                          <a:pt x="15" y="50"/>
                        </a:cubicBezTo>
                        <a:cubicBezTo>
                          <a:pt x="16" y="50"/>
                          <a:pt x="17" y="49"/>
                          <a:pt x="18" y="49"/>
                        </a:cubicBezTo>
                        <a:cubicBezTo>
                          <a:pt x="18" y="48"/>
                          <a:pt x="18" y="47"/>
                          <a:pt x="18" y="46"/>
                        </a:cubicBezTo>
                        <a:cubicBezTo>
                          <a:pt x="17" y="44"/>
                          <a:pt x="17" y="42"/>
                          <a:pt x="16" y="40"/>
                        </a:cubicBezTo>
                        <a:cubicBezTo>
                          <a:pt x="11" y="35"/>
                          <a:pt x="17" y="29"/>
                          <a:pt x="22" y="24"/>
                        </a:cubicBezTo>
                        <a:cubicBezTo>
                          <a:pt x="22" y="23"/>
                          <a:pt x="23" y="22"/>
                          <a:pt x="24" y="22"/>
                        </a:cubicBezTo>
                        <a:cubicBezTo>
                          <a:pt x="26" y="19"/>
                          <a:pt x="25" y="15"/>
                          <a:pt x="24" y="11"/>
                        </a:cubicBezTo>
                        <a:cubicBezTo>
                          <a:pt x="23" y="8"/>
                          <a:pt x="22" y="6"/>
                          <a:pt x="22" y="4"/>
                        </a:cubicBezTo>
                        <a:cubicBezTo>
                          <a:pt x="23" y="4"/>
                          <a:pt x="23" y="3"/>
                          <a:pt x="23" y="3"/>
                        </a:cubicBezTo>
                        <a:cubicBezTo>
                          <a:pt x="21" y="3"/>
                          <a:pt x="19" y="3"/>
                          <a:pt x="16" y="2"/>
                        </a:cubicBezTo>
                        <a:cubicBezTo>
                          <a:pt x="13" y="1"/>
                          <a:pt x="9" y="0"/>
                          <a:pt x="7" y="1"/>
                        </a:cubicBezTo>
                        <a:cubicBezTo>
                          <a:pt x="6" y="2"/>
                          <a:pt x="6" y="12"/>
                          <a:pt x="6" y="16"/>
                        </a:cubicBezTo>
                        <a:cubicBezTo>
                          <a:pt x="6" y="23"/>
                          <a:pt x="7" y="26"/>
                          <a:pt x="5" y="27"/>
                        </a:cubicBezTo>
                        <a:cubicBezTo>
                          <a:pt x="4" y="28"/>
                          <a:pt x="1" y="28"/>
                          <a:pt x="0" y="27"/>
                        </a:cubicBezTo>
                        <a:cubicBezTo>
                          <a:pt x="0" y="30"/>
                          <a:pt x="1" y="36"/>
                          <a:pt x="2" y="38"/>
                        </a:cubicBezTo>
                        <a:cubicBezTo>
                          <a:pt x="3" y="38"/>
                          <a:pt x="5" y="39"/>
                          <a:pt x="6" y="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7" name="Freeform 1139"/>
                  <p:cNvSpPr>
                    <a:spLocks/>
                  </p:cNvSpPr>
                  <p:nvPr/>
                </p:nvSpPr>
                <p:spPr bwMode="auto">
                  <a:xfrm>
                    <a:off x="4572" y="2169"/>
                    <a:ext cx="38" cy="41"/>
                  </a:xfrm>
                  <a:custGeom>
                    <a:avLst/>
                    <a:gdLst>
                      <a:gd name="T0" fmla="*/ 4 w 40"/>
                      <a:gd name="T1" fmla="*/ 3 h 43"/>
                      <a:gd name="T2" fmla="*/ 19 w 40"/>
                      <a:gd name="T3" fmla="*/ 11 h 43"/>
                      <a:gd name="T4" fmla="*/ 20 w 40"/>
                      <a:gd name="T5" fmla="*/ 16 h 43"/>
                      <a:gd name="T6" fmla="*/ 20 w 40"/>
                      <a:gd name="T7" fmla="*/ 23 h 43"/>
                      <a:gd name="T8" fmla="*/ 23 w 40"/>
                      <a:gd name="T9" fmla="*/ 22 h 43"/>
                      <a:gd name="T10" fmla="*/ 28 w 40"/>
                      <a:gd name="T11" fmla="*/ 25 h 43"/>
                      <a:gd name="T12" fmla="*/ 27 w 40"/>
                      <a:gd name="T13" fmla="*/ 31 h 43"/>
                      <a:gd name="T14" fmla="*/ 30 w 40"/>
                      <a:gd name="T15" fmla="*/ 37 h 43"/>
                      <a:gd name="T16" fmla="*/ 33 w 40"/>
                      <a:gd name="T17" fmla="*/ 43 h 43"/>
                      <a:gd name="T18" fmla="*/ 33 w 40"/>
                      <a:gd name="T19" fmla="*/ 42 h 43"/>
                      <a:gd name="T20" fmla="*/ 37 w 40"/>
                      <a:gd name="T21" fmla="*/ 34 h 43"/>
                      <a:gd name="T22" fmla="*/ 39 w 40"/>
                      <a:gd name="T23" fmla="*/ 33 h 43"/>
                      <a:gd name="T24" fmla="*/ 37 w 40"/>
                      <a:gd name="T25" fmla="*/ 26 h 43"/>
                      <a:gd name="T26" fmla="*/ 35 w 40"/>
                      <a:gd name="T27" fmla="*/ 22 h 43"/>
                      <a:gd name="T28" fmla="*/ 29 w 40"/>
                      <a:gd name="T29" fmla="*/ 18 h 43"/>
                      <a:gd name="T30" fmla="*/ 22 w 40"/>
                      <a:gd name="T31" fmla="*/ 12 h 43"/>
                      <a:gd name="T32" fmla="*/ 19 w 40"/>
                      <a:gd name="T33" fmla="*/ 7 h 43"/>
                      <a:gd name="T34" fmla="*/ 15 w 40"/>
                      <a:gd name="T35" fmla="*/ 2 h 43"/>
                      <a:gd name="T36" fmla="*/ 7 w 40"/>
                      <a:gd name="T37" fmla="*/ 0 h 43"/>
                      <a:gd name="T38" fmla="*/ 2 w 40"/>
                      <a:gd name="T39" fmla="*/ 1 h 43"/>
                      <a:gd name="T40" fmla="*/ 0 w 40"/>
                      <a:gd name="T41" fmla="*/ 2 h 43"/>
                      <a:gd name="T42" fmla="*/ 1 w 40"/>
                      <a:gd name="T43" fmla="*/ 2 h 43"/>
                      <a:gd name="T44" fmla="*/ 4 w 40"/>
                      <a:gd name="T45" fmla="*/ 3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0" h="43">
                        <a:moveTo>
                          <a:pt x="4" y="3"/>
                        </a:moveTo>
                        <a:cubicBezTo>
                          <a:pt x="9" y="2"/>
                          <a:pt x="16" y="7"/>
                          <a:pt x="19" y="11"/>
                        </a:cubicBezTo>
                        <a:cubicBezTo>
                          <a:pt x="20" y="13"/>
                          <a:pt x="20" y="15"/>
                          <a:pt x="20" y="16"/>
                        </a:cubicBezTo>
                        <a:cubicBezTo>
                          <a:pt x="19" y="18"/>
                          <a:pt x="19" y="22"/>
                          <a:pt x="20" y="23"/>
                        </a:cubicBezTo>
                        <a:cubicBezTo>
                          <a:pt x="21" y="23"/>
                          <a:pt x="22" y="22"/>
                          <a:pt x="23" y="22"/>
                        </a:cubicBezTo>
                        <a:cubicBezTo>
                          <a:pt x="25" y="22"/>
                          <a:pt x="27" y="23"/>
                          <a:pt x="28" y="25"/>
                        </a:cubicBezTo>
                        <a:cubicBezTo>
                          <a:pt x="29" y="27"/>
                          <a:pt x="29" y="29"/>
                          <a:pt x="27" y="31"/>
                        </a:cubicBezTo>
                        <a:cubicBezTo>
                          <a:pt x="27" y="33"/>
                          <a:pt x="27" y="34"/>
                          <a:pt x="30" y="37"/>
                        </a:cubicBezTo>
                        <a:cubicBezTo>
                          <a:pt x="31" y="39"/>
                          <a:pt x="32" y="41"/>
                          <a:pt x="33" y="43"/>
                        </a:cubicBezTo>
                        <a:cubicBezTo>
                          <a:pt x="33" y="42"/>
                          <a:pt x="33" y="42"/>
                          <a:pt x="33" y="42"/>
                        </a:cubicBezTo>
                        <a:cubicBezTo>
                          <a:pt x="32" y="37"/>
                          <a:pt x="34" y="36"/>
                          <a:pt x="37" y="34"/>
                        </a:cubicBezTo>
                        <a:cubicBezTo>
                          <a:pt x="37" y="34"/>
                          <a:pt x="38" y="34"/>
                          <a:pt x="39" y="33"/>
                        </a:cubicBezTo>
                        <a:cubicBezTo>
                          <a:pt x="40" y="32"/>
                          <a:pt x="40" y="31"/>
                          <a:pt x="37" y="26"/>
                        </a:cubicBezTo>
                        <a:cubicBezTo>
                          <a:pt x="37" y="24"/>
                          <a:pt x="36" y="23"/>
                          <a:pt x="35" y="22"/>
                        </a:cubicBezTo>
                        <a:cubicBezTo>
                          <a:pt x="34" y="20"/>
                          <a:pt x="32" y="19"/>
                          <a:pt x="29" y="18"/>
                        </a:cubicBezTo>
                        <a:cubicBezTo>
                          <a:pt x="26" y="17"/>
                          <a:pt x="22" y="16"/>
                          <a:pt x="22" y="12"/>
                        </a:cubicBezTo>
                        <a:cubicBezTo>
                          <a:pt x="22" y="10"/>
                          <a:pt x="21" y="9"/>
                          <a:pt x="19" y="7"/>
                        </a:cubicBezTo>
                        <a:cubicBezTo>
                          <a:pt x="17" y="6"/>
                          <a:pt x="15" y="4"/>
                          <a:pt x="15" y="2"/>
                        </a:cubicBezTo>
                        <a:cubicBezTo>
                          <a:pt x="14" y="2"/>
                          <a:pt x="11" y="0"/>
                          <a:pt x="7" y="0"/>
                        </a:cubicBezTo>
                        <a:cubicBezTo>
                          <a:pt x="5" y="0"/>
                          <a:pt x="3" y="0"/>
                          <a:pt x="2" y="1"/>
                        </a:cubicBezTo>
                        <a:cubicBezTo>
                          <a:pt x="1" y="1"/>
                          <a:pt x="1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1" y="3"/>
                          <a:pt x="2" y="4"/>
                          <a:pt x="4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8" name="Freeform 1140"/>
                  <p:cNvSpPr>
                    <a:spLocks/>
                  </p:cNvSpPr>
                  <p:nvPr/>
                </p:nvSpPr>
                <p:spPr bwMode="auto">
                  <a:xfrm>
                    <a:off x="4571" y="2195"/>
                    <a:ext cx="20" cy="28"/>
                  </a:xfrm>
                  <a:custGeom>
                    <a:avLst/>
                    <a:gdLst>
                      <a:gd name="T0" fmla="*/ 19 w 21"/>
                      <a:gd name="T1" fmla="*/ 15 h 30"/>
                      <a:gd name="T2" fmla="*/ 18 w 21"/>
                      <a:gd name="T3" fmla="*/ 15 h 30"/>
                      <a:gd name="T4" fmla="*/ 17 w 21"/>
                      <a:gd name="T5" fmla="*/ 14 h 30"/>
                      <a:gd name="T6" fmla="*/ 17 w 21"/>
                      <a:gd name="T7" fmla="*/ 11 h 30"/>
                      <a:gd name="T8" fmla="*/ 15 w 21"/>
                      <a:gd name="T9" fmla="*/ 8 h 30"/>
                      <a:gd name="T10" fmla="*/ 2 w 21"/>
                      <a:gd name="T11" fmla="*/ 0 h 30"/>
                      <a:gd name="T12" fmla="*/ 1 w 21"/>
                      <a:gd name="T13" fmla="*/ 3 h 30"/>
                      <a:gd name="T14" fmla="*/ 2 w 21"/>
                      <a:gd name="T15" fmla="*/ 12 h 30"/>
                      <a:gd name="T16" fmla="*/ 3 w 21"/>
                      <a:gd name="T17" fmla="*/ 11 h 30"/>
                      <a:gd name="T18" fmla="*/ 6 w 21"/>
                      <a:gd name="T19" fmla="*/ 10 h 30"/>
                      <a:gd name="T20" fmla="*/ 9 w 21"/>
                      <a:gd name="T21" fmla="*/ 8 h 30"/>
                      <a:gd name="T22" fmla="*/ 11 w 21"/>
                      <a:gd name="T23" fmla="*/ 10 h 30"/>
                      <a:gd name="T24" fmla="*/ 11 w 21"/>
                      <a:gd name="T25" fmla="*/ 21 h 30"/>
                      <a:gd name="T26" fmla="*/ 10 w 21"/>
                      <a:gd name="T27" fmla="*/ 27 h 30"/>
                      <a:gd name="T28" fmla="*/ 11 w 21"/>
                      <a:gd name="T29" fmla="*/ 30 h 30"/>
                      <a:gd name="T30" fmla="*/ 12 w 21"/>
                      <a:gd name="T31" fmla="*/ 30 h 30"/>
                      <a:gd name="T32" fmla="*/ 15 w 21"/>
                      <a:gd name="T33" fmla="*/ 27 h 30"/>
                      <a:gd name="T34" fmla="*/ 21 w 21"/>
                      <a:gd name="T35" fmla="*/ 15 h 30"/>
                      <a:gd name="T36" fmla="*/ 21 w 21"/>
                      <a:gd name="T37" fmla="*/ 15 h 30"/>
                      <a:gd name="T38" fmla="*/ 19 w 21"/>
                      <a:gd name="T39" fmla="*/ 15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21" h="30">
                        <a:moveTo>
                          <a:pt x="19" y="15"/>
                        </a:moveTo>
                        <a:cubicBezTo>
                          <a:pt x="18" y="15"/>
                          <a:pt x="18" y="15"/>
                          <a:pt x="18" y="15"/>
                        </a:cubicBezTo>
                        <a:cubicBezTo>
                          <a:pt x="17" y="14"/>
                          <a:pt x="17" y="14"/>
                          <a:pt x="17" y="14"/>
                        </a:cubicBezTo>
                        <a:cubicBezTo>
                          <a:pt x="16" y="13"/>
                          <a:pt x="17" y="12"/>
                          <a:pt x="17" y="11"/>
                        </a:cubicBezTo>
                        <a:cubicBezTo>
                          <a:pt x="17" y="11"/>
                          <a:pt x="16" y="10"/>
                          <a:pt x="15" y="8"/>
                        </a:cubicBezTo>
                        <a:cubicBezTo>
                          <a:pt x="11" y="4"/>
                          <a:pt x="5" y="0"/>
                          <a:pt x="2" y="0"/>
                        </a:cubicBezTo>
                        <a:cubicBezTo>
                          <a:pt x="2" y="0"/>
                          <a:pt x="1" y="1"/>
                          <a:pt x="1" y="3"/>
                        </a:cubicBezTo>
                        <a:cubicBezTo>
                          <a:pt x="0" y="7"/>
                          <a:pt x="1" y="11"/>
                          <a:pt x="2" y="12"/>
                        </a:cubicBezTo>
                        <a:cubicBezTo>
                          <a:pt x="2" y="12"/>
                          <a:pt x="3" y="11"/>
                          <a:pt x="3" y="11"/>
                        </a:cubicBezTo>
                        <a:cubicBezTo>
                          <a:pt x="6" y="11"/>
                          <a:pt x="6" y="11"/>
                          <a:pt x="6" y="10"/>
                        </a:cubicBezTo>
                        <a:cubicBezTo>
                          <a:pt x="7" y="8"/>
                          <a:pt x="8" y="8"/>
                          <a:pt x="9" y="8"/>
                        </a:cubicBezTo>
                        <a:cubicBezTo>
                          <a:pt x="10" y="8"/>
                          <a:pt x="11" y="9"/>
                          <a:pt x="11" y="10"/>
                        </a:cubicBezTo>
                        <a:cubicBezTo>
                          <a:pt x="12" y="12"/>
                          <a:pt x="14" y="18"/>
                          <a:pt x="11" y="21"/>
                        </a:cubicBezTo>
                        <a:cubicBezTo>
                          <a:pt x="9" y="22"/>
                          <a:pt x="9" y="25"/>
                          <a:pt x="10" y="27"/>
                        </a:cubicBezTo>
                        <a:cubicBezTo>
                          <a:pt x="10" y="29"/>
                          <a:pt x="11" y="29"/>
                          <a:pt x="11" y="30"/>
                        </a:cubicBezTo>
                        <a:cubicBezTo>
                          <a:pt x="12" y="30"/>
                          <a:pt x="12" y="30"/>
                          <a:pt x="12" y="30"/>
                        </a:cubicBezTo>
                        <a:cubicBezTo>
                          <a:pt x="12" y="30"/>
                          <a:pt x="13" y="29"/>
                          <a:pt x="15" y="27"/>
                        </a:cubicBezTo>
                        <a:cubicBezTo>
                          <a:pt x="18" y="23"/>
                          <a:pt x="21" y="17"/>
                          <a:pt x="21" y="15"/>
                        </a:cubicBezTo>
                        <a:cubicBezTo>
                          <a:pt x="21" y="15"/>
                          <a:pt x="21" y="15"/>
                          <a:pt x="21" y="15"/>
                        </a:cubicBezTo>
                        <a:cubicBezTo>
                          <a:pt x="20" y="15"/>
                          <a:pt x="20" y="15"/>
                          <a:pt x="19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69" name="Freeform 1141"/>
                  <p:cNvSpPr>
                    <a:spLocks/>
                  </p:cNvSpPr>
                  <p:nvPr/>
                </p:nvSpPr>
                <p:spPr bwMode="auto">
                  <a:xfrm>
                    <a:off x="4129" y="2220"/>
                    <a:ext cx="20" cy="37"/>
                  </a:xfrm>
                  <a:custGeom>
                    <a:avLst/>
                    <a:gdLst>
                      <a:gd name="T0" fmla="*/ 4 w 20"/>
                      <a:gd name="T1" fmla="*/ 0 h 39"/>
                      <a:gd name="T2" fmla="*/ 3 w 20"/>
                      <a:gd name="T3" fmla="*/ 4 h 39"/>
                      <a:gd name="T4" fmla="*/ 1 w 20"/>
                      <a:gd name="T5" fmla="*/ 9 h 39"/>
                      <a:gd name="T6" fmla="*/ 1 w 20"/>
                      <a:gd name="T7" fmla="*/ 23 h 39"/>
                      <a:gd name="T8" fmla="*/ 1 w 20"/>
                      <a:gd name="T9" fmla="*/ 26 h 39"/>
                      <a:gd name="T10" fmla="*/ 5 w 20"/>
                      <a:gd name="T11" fmla="*/ 38 h 39"/>
                      <a:gd name="T12" fmla="*/ 8 w 20"/>
                      <a:gd name="T13" fmla="*/ 39 h 39"/>
                      <a:gd name="T14" fmla="*/ 20 w 20"/>
                      <a:gd name="T15" fmla="*/ 24 h 39"/>
                      <a:gd name="T16" fmla="*/ 4 w 20"/>
                      <a:gd name="T17" fmla="*/ 0 h 3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0" h="39">
                        <a:moveTo>
                          <a:pt x="4" y="0"/>
                        </a:moveTo>
                        <a:cubicBezTo>
                          <a:pt x="3" y="0"/>
                          <a:pt x="3" y="2"/>
                          <a:pt x="3" y="4"/>
                        </a:cubicBezTo>
                        <a:cubicBezTo>
                          <a:pt x="2" y="5"/>
                          <a:pt x="2" y="7"/>
                          <a:pt x="1" y="9"/>
                        </a:cubicBezTo>
                        <a:cubicBezTo>
                          <a:pt x="0" y="13"/>
                          <a:pt x="0" y="17"/>
                          <a:pt x="1" y="23"/>
                        </a:cubicBezTo>
                        <a:cubicBezTo>
                          <a:pt x="1" y="24"/>
                          <a:pt x="1" y="25"/>
                          <a:pt x="1" y="26"/>
                        </a:cubicBezTo>
                        <a:cubicBezTo>
                          <a:pt x="1" y="31"/>
                          <a:pt x="2" y="36"/>
                          <a:pt x="5" y="38"/>
                        </a:cubicBezTo>
                        <a:cubicBezTo>
                          <a:pt x="6" y="39"/>
                          <a:pt x="7" y="39"/>
                          <a:pt x="8" y="39"/>
                        </a:cubicBezTo>
                        <a:cubicBezTo>
                          <a:pt x="12" y="39"/>
                          <a:pt x="19" y="31"/>
                          <a:pt x="20" y="24"/>
                        </a:cubicBezTo>
                        <a:cubicBezTo>
                          <a:pt x="20" y="16"/>
                          <a:pt x="7" y="2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0" name="Freeform 1142"/>
                  <p:cNvSpPr>
                    <a:spLocks noEditPoints="1"/>
                  </p:cNvSpPr>
                  <p:nvPr/>
                </p:nvSpPr>
                <p:spPr bwMode="auto">
                  <a:xfrm>
                    <a:off x="3770" y="1652"/>
                    <a:ext cx="434" cy="200"/>
                  </a:xfrm>
                  <a:custGeom>
                    <a:avLst/>
                    <a:gdLst>
                      <a:gd name="T0" fmla="*/ 74 w 454"/>
                      <a:gd name="T1" fmla="*/ 126 h 209"/>
                      <a:gd name="T2" fmla="*/ 61 w 454"/>
                      <a:gd name="T3" fmla="*/ 149 h 209"/>
                      <a:gd name="T4" fmla="*/ 42 w 454"/>
                      <a:gd name="T5" fmla="*/ 160 h 209"/>
                      <a:gd name="T6" fmla="*/ 63 w 454"/>
                      <a:gd name="T7" fmla="*/ 181 h 209"/>
                      <a:gd name="T8" fmla="*/ 70 w 454"/>
                      <a:gd name="T9" fmla="*/ 194 h 209"/>
                      <a:gd name="T10" fmla="*/ 70 w 454"/>
                      <a:gd name="T11" fmla="*/ 190 h 209"/>
                      <a:gd name="T12" fmla="*/ 134 w 454"/>
                      <a:gd name="T13" fmla="*/ 140 h 209"/>
                      <a:gd name="T14" fmla="*/ 155 w 454"/>
                      <a:gd name="T15" fmla="*/ 140 h 209"/>
                      <a:gd name="T16" fmla="*/ 164 w 454"/>
                      <a:gd name="T17" fmla="*/ 159 h 209"/>
                      <a:gd name="T18" fmla="*/ 170 w 454"/>
                      <a:gd name="T19" fmla="*/ 165 h 209"/>
                      <a:gd name="T20" fmla="*/ 175 w 454"/>
                      <a:gd name="T21" fmla="*/ 171 h 209"/>
                      <a:gd name="T22" fmla="*/ 187 w 454"/>
                      <a:gd name="T23" fmla="*/ 169 h 209"/>
                      <a:gd name="T24" fmla="*/ 224 w 454"/>
                      <a:gd name="T25" fmla="*/ 186 h 209"/>
                      <a:gd name="T26" fmla="*/ 249 w 454"/>
                      <a:gd name="T27" fmla="*/ 209 h 209"/>
                      <a:gd name="T28" fmla="*/ 269 w 454"/>
                      <a:gd name="T29" fmla="*/ 196 h 209"/>
                      <a:gd name="T30" fmla="*/ 270 w 454"/>
                      <a:gd name="T31" fmla="*/ 194 h 209"/>
                      <a:gd name="T32" fmla="*/ 272 w 454"/>
                      <a:gd name="T33" fmla="*/ 191 h 209"/>
                      <a:gd name="T34" fmla="*/ 279 w 454"/>
                      <a:gd name="T35" fmla="*/ 184 h 209"/>
                      <a:gd name="T36" fmla="*/ 319 w 454"/>
                      <a:gd name="T37" fmla="*/ 176 h 209"/>
                      <a:gd name="T38" fmla="*/ 366 w 454"/>
                      <a:gd name="T39" fmla="*/ 182 h 209"/>
                      <a:gd name="T40" fmla="*/ 380 w 454"/>
                      <a:gd name="T41" fmla="*/ 186 h 209"/>
                      <a:gd name="T42" fmla="*/ 378 w 454"/>
                      <a:gd name="T43" fmla="*/ 154 h 209"/>
                      <a:gd name="T44" fmla="*/ 405 w 454"/>
                      <a:gd name="T45" fmla="*/ 147 h 209"/>
                      <a:gd name="T46" fmla="*/ 425 w 454"/>
                      <a:gd name="T47" fmla="*/ 122 h 209"/>
                      <a:gd name="T48" fmla="*/ 438 w 454"/>
                      <a:gd name="T49" fmla="*/ 111 h 209"/>
                      <a:gd name="T50" fmla="*/ 454 w 454"/>
                      <a:gd name="T51" fmla="*/ 90 h 209"/>
                      <a:gd name="T52" fmla="*/ 433 w 454"/>
                      <a:gd name="T53" fmla="*/ 82 h 209"/>
                      <a:gd name="T54" fmla="*/ 410 w 454"/>
                      <a:gd name="T55" fmla="*/ 70 h 209"/>
                      <a:gd name="T56" fmla="*/ 386 w 454"/>
                      <a:gd name="T57" fmla="*/ 66 h 209"/>
                      <a:gd name="T58" fmla="*/ 341 w 454"/>
                      <a:gd name="T59" fmla="*/ 20 h 209"/>
                      <a:gd name="T60" fmla="*/ 327 w 454"/>
                      <a:gd name="T61" fmla="*/ 22 h 209"/>
                      <a:gd name="T62" fmla="*/ 304 w 454"/>
                      <a:gd name="T63" fmla="*/ 26 h 209"/>
                      <a:gd name="T64" fmla="*/ 297 w 454"/>
                      <a:gd name="T65" fmla="*/ 21 h 209"/>
                      <a:gd name="T66" fmla="*/ 293 w 454"/>
                      <a:gd name="T67" fmla="*/ 16 h 209"/>
                      <a:gd name="T68" fmla="*/ 281 w 454"/>
                      <a:gd name="T69" fmla="*/ 12 h 209"/>
                      <a:gd name="T70" fmla="*/ 264 w 454"/>
                      <a:gd name="T71" fmla="*/ 0 h 209"/>
                      <a:gd name="T72" fmla="*/ 215 w 454"/>
                      <a:gd name="T73" fmla="*/ 13 h 209"/>
                      <a:gd name="T74" fmla="*/ 184 w 454"/>
                      <a:gd name="T75" fmla="*/ 20 h 209"/>
                      <a:gd name="T76" fmla="*/ 168 w 454"/>
                      <a:gd name="T77" fmla="*/ 21 h 209"/>
                      <a:gd name="T78" fmla="*/ 170 w 454"/>
                      <a:gd name="T79" fmla="*/ 37 h 209"/>
                      <a:gd name="T80" fmla="*/ 158 w 454"/>
                      <a:gd name="T81" fmla="*/ 52 h 209"/>
                      <a:gd name="T82" fmla="*/ 157 w 454"/>
                      <a:gd name="T83" fmla="*/ 70 h 209"/>
                      <a:gd name="T84" fmla="*/ 147 w 454"/>
                      <a:gd name="T85" fmla="*/ 72 h 209"/>
                      <a:gd name="T86" fmla="*/ 120 w 454"/>
                      <a:gd name="T87" fmla="*/ 66 h 209"/>
                      <a:gd name="T88" fmla="*/ 94 w 454"/>
                      <a:gd name="T89" fmla="*/ 68 h 209"/>
                      <a:gd name="T90" fmla="*/ 90 w 454"/>
                      <a:gd name="T91" fmla="*/ 71 h 209"/>
                      <a:gd name="T92" fmla="*/ 88 w 454"/>
                      <a:gd name="T93" fmla="*/ 69 h 209"/>
                      <a:gd name="T94" fmla="*/ 73 w 454"/>
                      <a:gd name="T95" fmla="*/ 59 h 209"/>
                      <a:gd name="T96" fmla="*/ 52 w 454"/>
                      <a:gd name="T97" fmla="*/ 57 h 209"/>
                      <a:gd name="T98" fmla="*/ 32 w 454"/>
                      <a:gd name="T99" fmla="*/ 66 h 209"/>
                      <a:gd name="T100" fmla="*/ 27 w 454"/>
                      <a:gd name="T101" fmla="*/ 79 h 209"/>
                      <a:gd name="T102" fmla="*/ 11 w 454"/>
                      <a:gd name="T103" fmla="*/ 75 h 209"/>
                      <a:gd name="T104" fmla="*/ 6 w 454"/>
                      <a:gd name="T105" fmla="*/ 90 h 209"/>
                      <a:gd name="T106" fmla="*/ 11 w 454"/>
                      <a:gd name="T107" fmla="*/ 109 h 209"/>
                      <a:gd name="T108" fmla="*/ 24 w 454"/>
                      <a:gd name="T109" fmla="*/ 128 h 209"/>
                      <a:gd name="T110" fmla="*/ 311 w 454"/>
                      <a:gd name="T111" fmla="*/ 132 h 209"/>
                      <a:gd name="T112" fmla="*/ 358 w 454"/>
                      <a:gd name="T113" fmla="*/ 135 h 209"/>
                      <a:gd name="T114" fmla="*/ 313 w 454"/>
                      <a:gd name="T115" fmla="*/ 154 h 209"/>
                      <a:gd name="T116" fmla="*/ 170 w 454"/>
                      <a:gd name="T117" fmla="*/ 135 h 2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54" h="209">
                        <a:moveTo>
                          <a:pt x="30" y="130"/>
                        </a:moveTo>
                        <a:cubicBezTo>
                          <a:pt x="35" y="126"/>
                          <a:pt x="43" y="121"/>
                          <a:pt x="51" y="121"/>
                        </a:cubicBezTo>
                        <a:cubicBezTo>
                          <a:pt x="52" y="121"/>
                          <a:pt x="54" y="122"/>
                          <a:pt x="55" y="122"/>
                        </a:cubicBezTo>
                        <a:cubicBezTo>
                          <a:pt x="58" y="123"/>
                          <a:pt x="61" y="123"/>
                          <a:pt x="63" y="123"/>
                        </a:cubicBezTo>
                        <a:cubicBezTo>
                          <a:pt x="65" y="123"/>
                          <a:pt x="65" y="123"/>
                          <a:pt x="65" y="123"/>
                        </a:cubicBezTo>
                        <a:cubicBezTo>
                          <a:pt x="68" y="123"/>
                          <a:pt x="71" y="123"/>
                          <a:pt x="74" y="126"/>
                        </a:cubicBezTo>
                        <a:cubicBezTo>
                          <a:pt x="76" y="130"/>
                          <a:pt x="76" y="134"/>
                          <a:pt x="75" y="138"/>
                        </a:cubicBezTo>
                        <a:cubicBezTo>
                          <a:pt x="75" y="140"/>
                          <a:pt x="75" y="142"/>
                          <a:pt x="75" y="143"/>
                        </a:cubicBezTo>
                        <a:cubicBezTo>
                          <a:pt x="76" y="144"/>
                          <a:pt x="76" y="146"/>
                          <a:pt x="75" y="147"/>
                        </a:cubicBezTo>
                        <a:cubicBezTo>
                          <a:pt x="74" y="148"/>
                          <a:pt x="71" y="149"/>
                          <a:pt x="67" y="149"/>
                        </a:cubicBezTo>
                        <a:cubicBezTo>
                          <a:pt x="65" y="149"/>
                          <a:pt x="64" y="149"/>
                          <a:pt x="62" y="149"/>
                        </a:cubicBezTo>
                        <a:cubicBezTo>
                          <a:pt x="62" y="149"/>
                          <a:pt x="61" y="149"/>
                          <a:pt x="61" y="149"/>
                        </a:cubicBezTo>
                        <a:cubicBezTo>
                          <a:pt x="56" y="149"/>
                          <a:pt x="52" y="150"/>
                          <a:pt x="50" y="151"/>
                        </a:cubicBezTo>
                        <a:cubicBezTo>
                          <a:pt x="51" y="152"/>
                          <a:pt x="51" y="152"/>
                          <a:pt x="51" y="152"/>
                        </a:cubicBezTo>
                        <a:cubicBezTo>
                          <a:pt x="52" y="155"/>
                          <a:pt x="53" y="158"/>
                          <a:pt x="52" y="160"/>
                        </a:cubicBezTo>
                        <a:cubicBezTo>
                          <a:pt x="51" y="162"/>
                          <a:pt x="49" y="162"/>
                          <a:pt x="46" y="160"/>
                        </a:cubicBezTo>
                        <a:cubicBezTo>
                          <a:pt x="44" y="159"/>
                          <a:pt x="42" y="159"/>
                          <a:pt x="42" y="160"/>
                        </a:cubicBezTo>
                        <a:cubicBezTo>
                          <a:pt x="42" y="160"/>
                          <a:pt x="42" y="160"/>
                          <a:pt x="42" y="160"/>
                        </a:cubicBezTo>
                        <a:cubicBezTo>
                          <a:pt x="46" y="160"/>
                          <a:pt x="52" y="165"/>
                          <a:pt x="52" y="169"/>
                        </a:cubicBezTo>
                        <a:cubicBezTo>
                          <a:pt x="52" y="174"/>
                          <a:pt x="53" y="176"/>
                          <a:pt x="53" y="176"/>
                        </a:cubicBezTo>
                        <a:cubicBezTo>
                          <a:pt x="53" y="176"/>
                          <a:pt x="54" y="176"/>
                          <a:pt x="54" y="176"/>
                        </a:cubicBezTo>
                        <a:cubicBezTo>
                          <a:pt x="56" y="176"/>
                          <a:pt x="57" y="177"/>
                          <a:pt x="58" y="179"/>
                        </a:cubicBezTo>
                        <a:cubicBezTo>
                          <a:pt x="59" y="180"/>
                          <a:pt x="60" y="181"/>
                          <a:pt x="61" y="181"/>
                        </a:cubicBezTo>
                        <a:cubicBezTo>
                          <a:pt x="62" y="181"/>
                          <a:pt x="62" y="181"/>
                          <a:pt x="63" y="181"/>
                        </a:cubicBezTo>
                        <a:cubicBezTo>
                          <a:pt x="66" y="181"/>
                          <a:pt x="69" y="182"/>
                          <a:pt x="70" y="184"/>
                        </a:cubicBezTo>
                        <a:cubicBezTo>
                          <a:pt x="70" y="185"/>
                          <a:pt x="71" y="187"/>
                          <a:pt x="68" y="190"/>
                        </a:cubicBezTo>
                        <a:cubicBezTo>
                          <a:pt x="68" y="190"/>
                          <a:pt x="67" y="192"/>
                          <a:pt x="68" y="193"/>
                        </a:cubicBezTo>
                        <a:cubicBezTo>
                          <a:pt x="68" y="195"/>
                          <a:pt x="68" y="197"/>
                          <a:pt x="69" y="198"/>
                        </a:cubicBezTo>
                        <a:cubicBezTo>
                          <a:pt x="69" y="197"/>
                          <a:pt x="69" y="195"/>
                          <a:pt x="70" y="194"/>
                        </a:cubicBezTo>
                        <a:cubicBezTo>
                          <a:pt x="70" y="194"/>
                          <a:pt x="70" y="194"/>
                          <a:pt x="70" y="194"/>
                        </a:cubicBezTo>
                        <a:cubicBezTo>
                          <a:pt x="70" y="193"/>
                          <a:pt x="70" y="193"/>
                          <a:pt x="69" y="193"/>
                        </a:cubicBezTo>
                        <a:cubicBezTo>
                          <a:pt x="69" y="193"/>
                          <a:pt x="69" y="193"/>
                          <a:pt x="69" y="192"/>
                        </a:cubicBezTo>
                        <a:cubicBezTo>
                          <a:pt x="69" y="192"/>
                          <a:pt x="69" y="192"/>
                          <a:pt x="70" y="192"/>
                        </a:cubicBezTo>
                        <a:cubicBezTo>
                          <a:pt x="70" y="192"/>
                          <a:pt x="70" y="191"/>
                          <a:pt x="70" y="191"/>
                        </a:cubicBezTo>
                        <a:cubicBezTo>
                          <a:pt x="70" y="191"/>
                          <a:pt x="70" y="191"/>
                          <a:pt x="70" y="191"/>
                        </a:cubicBezTo>
                        <a:cubicBezTo>
                          <a:pt x="70" y="190"/>
                          <a:pt x="70" y="190"/>
                          <a:pt x="70" y="190"/>
                        </a:cubicBezTo>
                        <a:cubicBezTo>
                          <a:pt x="72" y="187"/>
                          <a:pt x="78" y="186"/>
                          <a:pt x="83" y="186"/>
                        </a:cubicBezTo>
                        <a:cubicBezTo>
                          <a:pt x="88" y="186"/>
                          <a:pt x="95" y="193"/>
                          <a:pt x="99" y="198"/>
                        </a:cubicBezTo>
                        <a:cubicBezTo>
                          <a:pt x="100" y="200"/>
                          <a:pt x="102" y="200"/>
                          <a:pt x="103" y="199"/>
                        </a:cubicBezTo>
                        <a:cubicBezTo>
                          <a:pt x="105" y="149"/>
                          <a:pt x="105" y="149"/>
                          <a:pt x="105" y="149"/>
                        </a:cubicBezTo>
                        <a:cubicBezTo>
                          <a:pt x="134" y="141"/>
                          <a:pt x="134" y="141"/>
                          <a:pt x="134" y="141"/>
                        </a:cubicBezTo>
                        <a:cubicBezTo>
                          <a:pt x="134" y="141"/>
                          <a:pt x="134" y="141"/>
                          <a:pt x="134" y="140"/>
                        </a:cubicBezTo>
                        <a:cubicBezTo>
                          <a:pt x="136" y="137"/>
                          <a:pt x="139" y="137"/>
                          <a:pt x="140" y="137"/>
                        </a:cubicBezTo>
                        <a:cubicBezTo>
                          <a:pt x="142" y="137"/>
                          <a:pt x="144" y="138"/>
                          <a:pt x="146" y="139"/>
                        </a:cubicBezTo>
                        <a:cubicBezTo>
                          <a:pt x="146" y="137"/>
                          <a:pt x="148" y="134"/>
                          <a:pt x="151" y="134"/>
                        </a:cubicBezTo>
                        <a:cubicBezTo>
                          <a:pt x="151" y="134"/>
                          <a:pt x="151" y="134"/>
                          <a:pt x="151" y="134"/>
                        </a:cubicBezTo>
                        <a:cubicBezTo>
                          <a:pt x="153" y="134"/>
                          <a:pt x="154" y="135"/>
                          <a:pt x="154" y="136"/>
                        </a:cubicBezTo>
                        <a:cubicBezTo>
                          <a:pt x="155" y="137"/>
                          <a:pt x="155" y="139"/>
                          <a:pt x="155" y="140"/>
                        </a:cubicBezTo>
                        <a:cubicBezTo>
                          <a:pt x="155" y="141"/>
                          <a:pt x="155" y="141"/>
                          <a:pt x="155" y="141"/>
                        </a:cubicBezTo>
                        <a:cubicBezTo>
                          <a:pt x="156" y="141"/>
                          <a:pt x="157" y="142"/>
                          <a:pt x="158" y="144"/>
                        </a:cubicBezTo>
                        <a:cubicBezTo>
                          <a:pt x="160" y="147"/>
                          <a:pt x="163" y="152"/>
                          <a:pt x="162" y="157"/>
                        </a:cubicBezTo>
                        <a:cubicBezTo>
                          <a:pt x="162" y="157"/>
                          <a:pt x="162" y="157"/>
                          <a:pt x="162" y="157"/>
                        </a:cubicBezTo>
                        <a:cubicBezTo>
                          <a:pt x="163" y="158"/>
                          <a:pt x="163" y="158"/>
                          <a:pt x="163" y="158"/>
                        </a:cubicBezTo>
                        <a:cubicBezTo>
                          <a:pt x="163" y="158"/>
                          <a:pt x="164" y="159"/>
                          <a:pt x="164" y="159"/>
                        </a:cubicBezTo>
                        <a:cubicBezTo>
                          <a:pt x="164" y="159"/>
                          <a:pt x="165" y="159"/>
                          <a:pt x="165" y="160"/>
                        </a:cubicBezTo>
                        <a:cubicBezTo>
                          <a:pt x="165" y="160"/>
                          <a:pt x="166" y="160"/>
                          <a:pt x="166" y="161"/>
                        </a:cubicBezTo>
                        <a:cubicBezTo>
                          <a:pt x="166" y="161"/>
                          <a:pt x="167" y="161"/>
                          <a:pt x="167" y="162"/>
                        </a:cubicBezTo>
                        <a:cubicBezTo>
                          <a:pt x="167" y="162"/>
                          <a:pt x="168" y="162"/>
                          <a:pt x="168" y="163"/>
                        </a:cubicBezTo>
                        <a:cubicBezTo>
                          <a:pt x="168" y="163"/>
                          <a:pt x="169" y="163"/>
                          <a:pt x="169" y="164"/>
                        </a:cubicBezTo>
                        <a:cubicBezTo>
                          <a:pt x="169" y="164"/>
                          <a:pt x="170" y="165"/>
                          <a:pt x="170" y="165"/>
                        </a:cubicBezTo>
                        <a:cubicBezTo>
                          <a:pt x="170" y="165"/>
                          <a:pt x="170" y="166"/>
                          <a:pt x="171" y="166"/>
                        </a:cubicBezTo>
                        <a:cubicBezTo>
                          <a:pt x="171" y="166"/>
                          <a:pt x="171" y="167"/>
                          <a:pt x="172" y="167"/>
                        </a:cubicBezTo>
                        <a:cubicBezTo>
                          <a:pt x="172" y="167"/>
                          <a:pt x="172" y="168"/>
                          <a:pt x="172" y="168"/>
                        </a:cubicBezTo>
                        <a:cubicBezTo>
                          <a:pt x="173" y="168"/>
                          <a:pt x="173" y="169"/>
                          <a:pt x="173" y="169"/>
                        </a:cubicBezTo>
                        <a:cubicBezTo>
                          <a:pt x="173" y="169"/>
                          <a:pt x="174" y="169"/>
                          <a:pt x="174" y="170"/>
                        </a:cubicBezTo>
                        <a:cubicBezTo>
                          <a:pt x="174" y="170"/>
                          <a:pt x="174" y="171"/>
                          <a:pt x="175" y="171"/>
                        </a:cubicBezTo>
                        <a:cubicBezTo>
                          <a:pt x="175" y="171"/>
                          <a:pt x="175" y="171"/>
                          <a:pt x="175" y="171"/>
                        </a:cubicBezTo>
                        <a:cubicBezTo>
                          <a:pt x="177" y="171"/>
                          <a:pt x="179" y="170"/>
                          <a:pt x="181" y="170"/>
                        </a:cubicBezTo>
                        <a:cubicBezTo>
                          <a:pt x="182" y="170"/>
                          <a:pt x="183" y="170"/>
                          <a:pt x="184" y="169"/>
                        </a:cubicBezTo>
                        <a:cubicBezTo>
                          <a:pt x="184" y="169"/>
                          <a:pt x="184" y="169"/>
                          <a:pt x="185" y="169"/>
                        </a:cubicBezTo>
                        <a:cubicBezTo>
                          <a:pt x="185" y="169"/>
                          <a:pt x="186" y="169"/>
                          <a:pt x="186" y="169"/>
                        </a:cubicBezTo>
                        <a:cubicBezTo>
                          <a:pt x="186" y="169"/>
                          <a:pt x="187" y="169"/>
                          <a:pt x="187" y="169"/>
                        </a:cubicBezTo>
                        <a:cubicBezTo>
                          <a:pt x="187" y="169"/>
                          <a:pt x="187" y="169"/>
                          <a:pt x="187" y="169"/>
                        </a:cubicBezTo>
                        <a:cubicBezTo>
                          <a:pt x="187" y="169"/>
                          <a:pt x="188" y="169"/>
                          <a:pt x="188" y="169"/>
                        </a:cubicBezTo>
                        <a:cubicBezTo>
                          <a:pt x="189" y="170"/>
                          <a:pt x="196" y="170"/>
                          <a:pt x="210" y="170"/>
                        </a:cubicBezTo>
                        <a:cubicBezTo>
                          <a:pt x="213" y="170"/>
                          <a:pt x="215" y="172"/>
                          <a:pt x="216" y="174"/>
                        </a:cubicBezTo>
                        <a:cubicBezTo>
                          <a:pt x="217" y="175"/>
                          <a:pt x="219" y="177"/>
                          <a:pt x="220" y="177"/>
                        </a:cubicBezTo>
                        <a:cubicBezTo>
                          <a:pt x="224" y="178"/>
                          <a:pt x="224" y="183"/>
                          <a:pt x="224" y="186"/>
                        </a:cubicBezTo>
                        <a:cubicBezTo>
                          <a:pt x="224" y="187"/>
                          <a:pt x="224" y="188"/>
                          <a:pt x="224" y="189"/>
                        </a:cubicBezTo>
                        <a:cubicBezTo>
                          <a:pt x="224" y="191"/>
                          <a:pt x="225" y="193"/>
                          <a:pt x="227" y="194"/>
                        </a:cubicBezTo>
                        <a:cubicBezTo>
                          <a:pt x="228" y="196"/>
                          <a:pt x="230" y="199"/>
                          <a:pt x="230" y="201"/>
                        </a:cubicBezTo>
                        <a:cubicBezTo>
                          <a:pt x="230" y="202"/>
                          <a:pt x="235" y="201"/>
                          <a:pt x="238" y="202"/>
                        </a:cubicBezTo>
                        <a:cubicBezTo>
                          <a:pt x="239" y="202"/>
                          <a:pt x="241" y="202"/>
                          <a:pt x="242" y="203"/>
                        </a:cubicBezTo>
                        <a:cubicBezTo>
                          <a:pt x="245" y="204"/>
                          <a:pt x="249" y="205"/>
                          <a:pt x="249" y="209"/>
                        </a:cubicBezTo>
                        <a:cubicBezTo>
                          <a:pt x="250" y="209"/>
                          <a:pt x="250" y="208"/>
                          <a:pt x="250" y="208"/>
                        </a:cubicBezTo>
                        <a:cubicBezTo>
                          <a:pt x="251" y="208"/>
                          <a:pt x="251" y="208"/>
                          <a:pt x="251" y="207"/>
                        </a:cubicBezTo>
                        <a:cubicBezTo>
                          <a:pt x="251" y="203"/>
                          <a:pt x="258" y="199"/>
                          <a:pt x="263" y="197"/>
                        </a:cubicBezTo>
                        <a:cubicBezTo>
                          <a:pt x="265" y="197"/>
                          <a:pt x="266" y="196"/>
                          <a:pt x="266" y="196"/>
                        </a:cubicBezTo>
                        <a:cubicBezTo>
                          <a:pt x="267" y="196"/>
                          <a:pt x="267" y="196"/>
                          <a:pt x="267" y="196"/>
                        </a:cubicBezTo>
                        <a:cubicBezTo>
                          <a:pt x="268" y="196"/>
                          <a:pt x="268" y="196"/>
                          <a:pt x="269" y="196"/>
                        </a:cubicBezTo>
                        <a:cubicBezTo>
                          <a:pt x="269" y="196"/>
                          <a:pt x="269" y="196"/>
                          <a:pt x="269" y="196"/>
                        </a:cubicBezTo>
                        <a:cubicBezTo>
                          <a:pt x="269" y="196"/>
                          <a:pt x="269" y="196"/>
                          <a:pt x="269" y="196"/>
                        </a:cubicBezTo>
                        <a:cubicBezTo>
                          <a:pt x="269" y="196"/>
                          <a:pt x="270" y="196"/>
                          <a:pt x="270" y="196"/>
                        </a:cubicBezTo>
                        <a:cubicBezTo>
                          <a:pt x="270" y="196"/>
                          <a:pt x="270" y="195"/>
                          <a:pt x="270" y="195"/>
                        </a:cubicBezTo>
                        <a:cubicBezTo>
                          <a:pt x="270" y="195"/>
                          <a:pt x="270" y="195"/>
                          <a:pt x="270" y="194"/>
                        </a:cubicBezTo>
                        <a:cubicBezTo>
                          <a:pt x="270" y="194"/>
                          <a:pt x="270" y="194"/>
                          <a:pt x="270" y="194"/>
                        </a:cubicBezTo>
                        <a:cubicBezTo>
                          <a:pt x="271" y="194"/>
                          <a:pt x="271" y="193"/>
                          <a:pt x="271" y="193"/>
                        </a:cubicBezTo>
                        <a:cubicBezTo>
                          <a:pt x="271" y="193"/>
                          <a:pt x="271" y="193"/>
                          <a:pt x="271" y="193"/>
                        </a:cubicBezTo>
                        <a:cubicBezTo>
                          <a:pt x="271" y="192"/>
                          <a:pt x="271" y="192"/>
                          <a:pt x="271" y="192"/>
                        </a:cubicBezTo>
                        <a:cubicBezTo>
                          <a:pt x="271" y="192"/>
                          <a:pt x="271" y="192"/>
                          <a:pt x="271" y="192"/>
                        </a:cubicBezTo>
                        <a:cubicBezTo>
                          <a:pt x="272" y="192"/>
                          <a:pt x="272" y="191"/>
                          <a:pt x="272" y="191"/>
                        </a:cubicBezTo>
                        <a:cubicBezTo>
                          <a:pt x="272" y="191"/>
                          <a:pt x="272" y="191"/>
                          <a:pt x="272" y="191"/>
                        </a:cubicBezTo>
                        <a:cubicBezTo>
                          <a:pt x="272" y="191"/>
                          <a:pt x="272" y="191"/>
                          <a:pt x="272" y="191"/>
                        </a:cubicBezTo>
                        <a:cubicBezTo>
                          <a:pt x="272" y="191"/>
                          <a:pt x="272" y="191"/>
                          <a:pt x="272" y="191"/>
                        </a:cubicBezTo>
                        <a:cubicBezTo>
                          <a:pt x="273" y="191"/>
                          <a:pt x="273" y="190"/>
                          <a:pt x="273" y="190"/>
                        </a:cubicBezTo>
                        <a:cubicBezTo>
                          <a:pt x="273" y="190"/>
                          <a:pt x="273" y="190"/>
                          <a:pt x="273" y="190"/>
                        </a:cubicBezTo>
                        <a:cubicBezTo>
                          <a:pt x="273" y="190"/>
                          <a:pt x="273" y="190"/>
                          <a:pt x="273" y="190"/>
                        </a:cubicBezTo>
                        <a:cubicBezTo>
                          <a:pt x="275" y="189"/>
                          <a:pt x="279" y="186"/>
                          <a:pt x="279" y="184"/>
                        </a:cubicBezTo>
                        <a:cubicBezTo>
                          <a:pt x="279" y="183"/>
                          <a:pt x="280" y="180"/>
                          <a:pt x="287" y="180"/>
                        </a:cubicBezTo>
                        <a:cubicBezTo>
                          <a:pt x="290" y="180"/>
                          <a:pt x="294" y="181"/>
                          <a:pt x="297" y="182"/>
                        </a:cubicBezTo>
                        <a:cubicBezTo>
                          <a:pt x="300" y="184"/>
                          <a:pt x="302" y="184"/>
                          <a:pt x="303" y="184"/>
                        </a:cubicBezTo>
                        <a:cubicBezTo>
                          <a:pt x="304" y="184"/>
                          <a:pt x="304" y="184"/>
                          <a:pt x="304" y="182"/>
                        </a:cubicBezTo>
                        <a:cubicBezTo>
                          <a:pt x="305" y="178"/>
                          <a:pt x="310" y="175"/>
                          <a:pt x="315" y="175"/>
                        </a:cubicBezTo>
                        <a:cubicBezTo>
                          <a:pt x="316" y="175"/>
                          <a:pt x="318" y="175"/>
                          <a:pt x="319" y="176"/>
                        </a:cubicBezTo>
                        <a:cubicBezTo>
                          <a:pt x="320" y="176"/>
                          <a:pt x="320" y="176"/>
                          <a:pt x="320" y="176"/>
                        </a:cubicBezTo>
                        <a:cubicBezTo>
                          <a:pt x="322" y="178"/>
                          <a:pt x="328" y="180"/>
                          <a:pt x="331" y="180"/>
                        </a:cubicBezTo>
                        <a:cubicBezTo>
                          <a:pt x="332" y="180"/>
                          <a:pt x="332" y="180"/>
                          <a:pt x="332" y="180"/>
                        </a:cubicBezTo>
                        <a:cubicBezTo>
                          <a:pt x="333" y="180"/>
                          <a:pt x="335" y="179"/>
                          <a:pt x="339" y="179"/>
                        </a:cubicBezTo>
                        <a:cubicBezTo>
                          <a:pt x="347" y="179"/>
                          <a:pt x="359" y="181"/>
                          <a:pt x="363" y="182"/>
                        </a:cubicBezTo>
                        <a:cubicBezTo>
                          <a:pt x="364" y="182"/>
                          <a:pt x="365" y="182"/>
                          <a:pt x="366" y="182"/>
                        </a:cubicBezTo>
                        <a:cubicBezTo>
                          <a:pt x="369" y="181"/>
                          <a:pt x="372" y="182"/>
                          <a:pt x="374" y="185"/>
                        </a:cubicBezTo>
                        <a:cubicBezTo>
                          <a:pt x="376" y="187"/>
                          <a:pt x="376" y="187"/>
                          <a:pt x="377" y="187"/>
                        </a:cubicBezTo>
                        <a:cubicBezTo>
                          <a:pt x="378" y="187"/>
                          <a:pt x="378" y="187"/>
                          <a:pt x="378" y="187"/>
                        </a:cubicBezTo>
                        <a:cubicBezTo>
                          <a:pt x="379" y="187"/>
                          <a:pt x="379" y="187"/>
                          <a:pt x="380" y="187"/>
                        </a:cubicBezTo>
                        <a:cubicBezTo>
                          <a:pt x="380" y="187"/>
                          <a:pt x="380" y="187"/>
                          <a:pt x="380" y="187"/>
                        </a:cubicBezTo>
                        <a:cubicBezTo>
                          <a:pt x="380" y="187"/>
                          <a:pt x="380" y="186"/>
                          <a:pt x="380" y="186"/>
                        </a:cubicBezTo>
                        <a:cubicBezTo>
                          <a:pt x="380" y="183"/>
                          <a:pt x="382" y="181"/>
                          <a:pt x="384" y="179"/>
                        </a:cubicBezTo>
                        <a:cubicBezTo>
                          <a:pt x="385" y="178"/>
                          <a:pt x="386" y="177"/>
                          <a:pt x="386" y="176"/>
                        </a:cubicBezTo>
                        <a:cubicBezTo>
                          <a:pt x="386" y="176"/>
                          <a:pt x="385" y="172"/>
                          <a:pt x="384" y="171"/>
                        </a:cubicBezTo>
                        <a:cubicBezTo>
                          <a:pt x="382" y="168"/>
                          <a:pt x="381" y="166"/>
                          <a:pt x="381" y="165"/>
                        </a:cubicBezTo>
                        <a:cubicBezTo>
                          <a:pt x="381" y="158"/>
                          <a:pt x="380" y="157"/>
                          <a:pt x="380" y="157"/>
                        </a:cubicBezTo>
                        <a:cubicBezTo>
                          <a:pt x="379" y="156"/>
                          <a:pt x="378" y="155"/>
                          <a:pt x="378" y="154"/>
                        </a:cubicBezTo>
                        <a:cubicBezTo>
                          <a:pt x="379" y="151"/>
                          <a:pt x="385" y="148"/>
                          <a:pt x="387" y="148"/>
                        </a:cubicBezTo>
                        <a:cubicBezTo>
                          <a:pt x="389" y="149"/>
                          <a:pt x="391" y="148"/>
                          <a:pt x="392" y="147"/>
                        </a:cubicBezTo>
                        <a:cubicBezTo>
                          <a:pt x="394" y="147"/>
                          <a:pt x="395" y="146"/>
                          <a:pt x="397" y="146"/>
                        </a:cubicBezTo>
                        <a:cubicBezTo>
                          <a:pt x="398" y="146"/>
                          <a:pt x="399" y="147"/>
                          <a:pt x="399" y="147"/>
                        </a:cubicBezTo>
                        <a:cubicBezTo>
                          <a:pt x="400" y="148"/>
                          <a:pt x="402" y="148"/>
                          <a:pt x="406" y="148"/>
                        </a:cubicBezTo>
                        <a:cubicBezTo>
                          <a:pt x="406" y="148"/>
                          <a:pt x="405" y="147"/>
                          <a:pt x="405" y="147"/>
                        </a:cubicBezTo>
                        <a:cubicBezTo>
                          <a:pt x="403" y="145"/>
                          <a:pt x="404" y="141"/>
                          <a:pt x="408" y="131"/>
                        </a:cubicBezTo>
                        <a:cubicBezTo>
                          <a:pt x="409" y="128"/>
                          <a:pt x="411" y="125"/>
                          <a:pt x="411" y="123"/>
                        </a:cubicBezTo>
                        <a:cubicBezTo>
                          <a:pt x="412" y="120"/>
                          <a:pt x="413" y="119"/>
                          <a:pt x="415" y="119"/>
                        </a:cubicBezTo>
                        <a:cubicBezTo>
                          <a:pt x="416" y="119"/>
                          <a:pt x="417" y="120"/>
                          <a:pt x="418" y="120"/>
                        </a:cubicBezTo>
                        <a:cubicBezTo>
                          <a:pt x="419" y="121"/>
                          <a:pt x="420" y="121"/>
                          <a:pt x="421" y="122"/>
                        </a:cubicBezTo>
                        <a:cubicBezTo>
                          <a:pt x="422" y="122"/>
                          <a:pt x="424" y="122"/>
                          <a:pt x="425" y="122"/>
                        </a:cubicBezTo>
                        <a:cubicBezTo>
                          <a:pt x="428" y="122"/>
                          <a:pt x="430" y="122"/>
                          <a:pt x="432" y="123"/>
                        </a:cubicBezTo>
                        <a:cubicBezTo>
                          <a:pt x="432" y="123"/>
                          <a:pt x="432" y="123"/>
                          <a:pt x="432" y="123"/>
                        </a:cubicBezTo>
                        <a:cubicBezTo>
                          <a:pt x="433" y="123"/>
                          <a:pt x="433" y="123"/>
                          <a:pt x="434" y="123"/>
                        </a:cubicBezTo>
                        <a:cubicBezTo>
                          <a:pt x="436" y="122"/>
                          <a:pt x="439" y="121"/>
                          <a:pt x="440" y="119"/>
                        </a:cubicBezTo>
                        <a:cubicBezTo>
                          <a:pt x="440" y="119"/>
                          <a:pt x="440" y="119"/>
                          <a:pt x="440" y="118"/>
                        </a:cubicBezTo>
                        <a:cubicBezTo>
                          <a:pt x="439" y="117"/>
                          <a:pt x="438" y="115"/>
                          <a:pt x="438" y="111"/>
                        </a:cubicBezTo>
                        <a:cubicBezTo>
                          <a:pt x="438" y="104"/>
                          <a:pt x="443" y="101"/>
                          <a:pt x="447" y="101"/>
                        </a:cubicBezTo>
                        <a:cubicBezTo>
                          <a:pt x="450" y="101"/>
                          <a:pt x="450" y="98"/>
                          <a:pt x="450" y="97"/>
                        </a:cubicBezTo>
                        <a:cubicBezTo>
                          <a:pt x="450" y="96"/>
                          <a:pt x="450" y="96"/>
                          <a:pt x="450" y="95"/>
                        </a:cubicBezTo>
                        <a:cubicBezTo>
                          <a:pt x="451" y="94"/>
                          <a:pt x="452" y="93"/>
                          <a:pt x="452" y="92"/>
                        </a:cubicBezTo>
                        <a:cubicBezTo>
                          <a:pt x="453" y="91"/>
                          <a:pt x="453" y="91"/>
                          <a:pt x="454" y="90"/>
                        </a:cubicBezTo>
                        <a:cubicBezTo>
                          <a:pt x="454" y="90"/>
                          <a:pt x="454" y="90"/>
                          <a:pt x="454" y="90"/>
                        </a:cubicBezTo>
                        <a:cubicBezTo>
                          <a:pt x="453" y="89"/>
                          <a:pt x="453" y="89"/>
                          <a:pt x="453" y="88"/>
                        </a:cubicBezTo>
                        <a:cubicBezTo>
                          <a:pt x="453" y="88"/>
                          <a:pt x="453" y="88"/>
                          <a:pt x="453" y="88"/>
                        </a:cubicBezTo>
                        <a:cubicBezTo>
                          <a:pt x="452" y="87"/>
                          <a:pt x="452" y="87"/>
                          <a:pt x="452" y="86"/>
                        </a:cubicBezTo>
                        <a:cubicBezTo>
                          <a:pt x="452" y="86"/>
                          <a:pt x="451" y="86"/>
                          <a:pt x="451" y="87"/>
                        </a:cubicBezTo>
                        <a:cubicBezTo>
                          <a:pt x="449" y="88"/>
                          <a:pt x="443" y="89"/>
                          <a:pt x="441" y="89"/>
                        </a:cubicBezTo>
                        <a:cubicBezTo>
                          <a:pt x="438" y="89"/>
                          <a:pt x="433" y="85"/>
                          <a:pt x="433" y="82"/>
                        </a:cubicBezTo>
                        <a:cubicBezTo>
                          <a:pt x="433" y="80"/>
                          <a:pt x="433" y="80"/>
                          <a:pt x="433" y="80"/>
                        </a:cubicBezTo>
                        <a:cubicBezTo>
                          <a:pt x="430" y="80"/>
                          <a:pt x="426" y="79"/>
                          <a:pt x="424" y="73"/>
                        </a:cubicBezTo>
                        <a:cubicBezTo>
                          <a:pt x="423" y="70"/>
                          <a:pt x="421" y="69"/>
                          <a:pt x="419" y="69"/>
                        </a:cubicBezTo>
                        <a:cubicBezTo>
                          <a:pt x="419" y="68"/>
                          <a:pt x="418" y="68"/>
                          <a:pt x="417" y="68"/>
                        </a:cubicBezTo>
                        <a:cubicBezTo>
                          <a:pt x="417" y="68"/>
                          <a:pt x="417" y="68"/>
                          <a:pt x="417" y="68"/>
                        </a:cubicBezTo>
                        <a:cubicBezTo>
                          <a:pt x="416" y="68"/>
                          <a:pt x="412" y="69"/>
                          <a:pt x="410" y="70"/>
                        </a:cubicBezTo>
                        <a:cubicBezTo>
                          <a:pt x="409" y="70"/>
                          <a:pt x="409" y="71"/>
                          <a:pt x="408" y="71"/>
                        </a:cubicBezTo>
                        <a:cubicBezTo>
                          <a:pt x="405" y="72"/>
                          <a:pt x="402" y="71"/>
                          <a:pt x="399" y="70"/>
                        </a:cubicBezTo>
                        <a:cubicBezTo>
                          <a:pt x="398" y="70"/>
                          <a:pt x="397" y="70"/>
                          <a:pt x="396" y="69"/>
                        </a:cubicBezTo>
                        <a:cubicBezTo>
                          <a:pt x="393" y="69"/>
                          <a:pt x="392" y="67"/>
                          <a:pt x="390" y="65"/>
                        </a:cubicBezTo>
                        <a:cubicBezTo>
                          <a:pt x="390" y="64"/>
                          <a:pt x="389" y="63"/>
                          <a:pt x="388" y="63"/>
                        </a:cubicBezTo>
                        <a:cubicBezTo>
                          <a:pt x="387" y="63"/>
                          <a:pt x="386" y="65"/>
                          <a:pt x="386" y="66"/>
                        </a:cubicBezTo>
                        <a:cubicBezTo>
                          <a:pt x="385" y="68"/>
                          <a:pt x="383" y="70"/>
                          <a:pt x="381" y="70"/>
                        </a:cubicBezTo>
                        <a:cubicBezTo>
                          <a:pt x="378" y="70"/>
                          <a:pt x="377" y="67"/>
                          <a:pt x="373" y="60"/>
                        </a:cubicBezTo>
                        <a:cubicBezTo>
                          <a:pt x="371" y="56"/>
                          <a:pt x="369" y="52"/>
                          <a:pt x="367" y="49"/>
                        </a:cubicBezTo>
                        <a:cubicBezTo>
                          <a:pt x="366" y="46"/>
                          <a:pt x="366" y="46"/>
                          <a:pt x="366" y="46"/>
                        </a:cubicBezTo>
                        <a:cubicBezTo>
                          <a:pt x="361" y="39"/>
                          <a:pt x="354" y="28"/>
                          <a:pt x="348" y="26"/>
                        </a:cubicBezTo>
                        <a:cubicBezTo>
                          <a:pt x="344" y="24"/>
                          <a:pt x="342" y="22"/>
                          <a:pt x="341" y="20"/>
                        </a:cubicBezTo>
                        <a:cubicBezTo>
                          <a:pt x="341" y="19"/>
                          <a:pt x="341" y="17"/>
                          <a:pt x="342" y="15"/>
                        </a:cubicBezTo>
                        <a:cubicBezTo>
                          <a:pt x="342" y="15"/>
                          <a:pt x="342" y="15"/>
                          <a:pt x="342" y="15"/>
                        </a:cubicBezTo>
                        <a:cubicBezTo>
                          <a:pt x="341" y="15"/>
                          <a:pt x="339" y="16"/>
                          <a:pt x="339" y="16"/>
                        </a:cubicBezTo>
                        <a:cubicBezTo>
                          <a:pt x="338" y="17"/>
                          <a:pt x="337" y="17"/>
                          <a:pt x="336" y="18"/>
                        </a:cubicBezTo>
                        <a:cubicBezTo>
                          <a:pt x="333" y="20"/>
                          <a:pt x="331" y="22"/>
                          <a:pt x="328" y="22"/>
                        </a:cubicBezTo>
                        <a:cubicBezTo>
                          <a:pt x="328" y="22"/>
                          <a:pt x="327" y="22"/>
                          <a:pt x="327" y="22"/>
                        </a:cubicBezTo>
                        <a:cubicBezTo>
                          <a:pt x="326" y="23"/>
                          <a:pt x="325" y="24"/>
                          <a:pt x="324" y="24"/>
                        </a:cubicBezTo>
                        <a:cubicBezTo>
                          <a:pt x="321" y="26"/>
                          <a:pt x="317" y="28"/>
                          <a:pt x="315" y="27"/>
                        </a:cubicBezTo>
                        <a:cubicBezTo>
                          <a:pt x="314" y="27"/>
                          <a:pt x="313" y="27"/>
                          <a:pt x="312" y="28"/>
                        </a:cubicBezTo>
                        <a:cubicBezTo>
                          <a:pt x="311" y="29"/>
                          <a:pt x="310" y="30"/>
                          <a:pt x="308" y="30"/>
                        </a:cubicBezTo>
                        <a:cubicBezTo>
                          <a:pt x="307" y="30"/>
                          <a:pt x="306" y="29"/>
                          <a:pt x="305" y="29"/>
                        </a:cubicBezTo>
                        <a:cubicBezTo>
                          <a:pt x="304" y="28"/>
                          <a:pt x="304" y="26"/>
                          <a:pt x="304" y="26"/>
                        </a:cubicBezTo>
                        <a:cubicBezTo>
                          <a:pt x="304" y="24"/>
                          <a:pt x="305" y="23"/>
                          <a:pt x="307" y="21"/>
                        </a:cubicBezTo>
                        <a:cubicBezTo>
                          <a:pt x="305" y="22"/>
                          <a:pt x="304" y="21"/>
                          <a:pt x="303" y="20"/>
                        </a:cubicBezTo>
                        <a:cubicBezTo>
                          <a:pt x="303" y="20"/>
                          <a:pt x="302" y="20"/>
                          <a:pt x="301" y="19"/>
                        </a:cubicBezTo>
                        <a:cubicBezTo>
                          <a:pt x="301" y="20"/>
                          <a:pt x="301" y="20"/>
                          <a:pt x="301" y="20"/>
                        </a:cubicBezTo>
                        <a:cubicBezTo>
                          <a:pt x="300" y="21"/>
                          <a:pt x="299" y="22"/>
                          <a:pt x="298" y="22"/>
                        </a:cubicBezTo>
                        <a:cubicBezTo>
                          <a:pt x="298" y="22"/>
                          <a:pt x="298" y="22"/>
                          <a:pt x="297" y="21"/>
                        </a:cubicBezTo>
                        <a:cubicBezTo>
                          <a:pt x="297" y="21"/>
                          <a:pt x="297" y="21"/>
                          <a:pt x="297" y="21"/>
                        </a:cubicBezTo>
                        <a:cubicBezTo>
                          <a:pt x="297" y="21"/>
                          <a:pt x="297" y="21"/>
                          <a:pt x="297" y="21"/>
                        </a:cubicBezTo>
                        <a:cubicBezTo>
                          <a:pt x="296" y="21"/>
                          <a:pt x="296" y="21"/>
                          <a:pt x="296" y="21"/>
                        </a:cubicBezTo>
                        <a:cubicBezTo>
                          <a:pt x="296" y="21"/>
                          <a:pt x="296" y="21"/>
                          <a:pt x="296" y="21"/>
                        </a:cubicBezTo>
                        <a:cubicBezTo>
                          <a:pt x="295" y="20"/>
                          <a:pt x="294" y="19"/>
                          <a:pt x="294" y="18"/>
                        </a:cubicBezTo>
                        <a:cubicBezTo>
                          <a:pt x="294" y="17"/>
                          <a:pt x="294" y="16"/>
                          <a:pt x="293" y="16"/>
                        </a:cubicBezTo>
                        <a:cubicBezTo>
                          <a:pt x="292" y="18"/>
                          <a:pt x="287" y="19"/>
                          <a:pt x="284" y="19"/>
                        </a:cubicBezTo>
                        <a:cubicBezTo>
                          <a:pt x="284" y="19"/>
                          <a:pt x="284" y="19"/>
                          <a:pt x="284" y="19"/>
                        </a:cubicBezTo>
                        <a:cubicBezTo>
                          <a:pt x="284" y="19"/>
                          <a:pt x="284" y="19"/>
                          <a:pt x="284" y="19"/>
                        </a:cubicBezTo>
                        <a:cubicBezTo>
                          <a:pt x="282" y="19"/>
                          <a:pt x="281" y="19"/>
                          <a:pt x="280" y="18"/>
                        </a:cubicBezTo>
                        <a:cubicBezTo>
                          <a:pt x="278" y="16"/>
                          <a:pt x="280" y="14"/>
                          <a:pt x="280" y="13"/>
                        </a:cubicBezTo>
                        <a:cubicBezTo>
                          <a:pt x="281" y="12"/>
                          <a:pt x="281" y="12"/>
                          <a:pt x="281" y="12"/>
                        </a:cubicBezTo>
                        <a:cubicBezTo>
                          <a:pt x="281" y="11"/>
                          <a:pt x="280" y="10"/>
                          <a:pt x="280" y="9"/>
                        </a:cubicBezTo>
                        <a:cubicBezTo>
                          <a:pt x="279" y="8"/>
                          <a:pt x="279" y="6"/>
                          <a:pt x="279" y="4"/>
                        </a:cubicBezTo>
                        <a:cubicBezTo>
                          <a:pt x="279" y="3"/>
                          <a:pt x="279" y="3"/>
                          <a:pt x="279" y="3"/>
                        </a:cubicBezTo>
                        <a:cubicBezTo>
                          <a:pt x="278" y="2"/>
                          <a:pt x="276" y="1"/>
                          <a:pt x="275" y="1"/>
                        </a:cubicBezTo>
                        <a:cubicBezTo>
                          <a:pt x="275" y="1"/>
                          <a:pt x="274" y="1"/>
                          <a:pt x="274" y="1"/>
                        </a:cubicBezTo>
                        <a:cubicBezTo>
                          <a:pt x="271" y="2"/>
                          <a:pt x="267" y="1"/>
                          <a:pt x="264" y="0"/>
                        </a:cubicBezTo>
                        <a:cubicBezTo>
                          <a:pt x="264" y="0"/>
                          <a:pt x="264" y="0"/>
                          <a:pt x="262" y="0"/>
                        </a:cubicBezTo>
                        <a:cubicBezTo>
                          <a:pt x="258" y="0"/>
                          <a:pt x="253" y="1"/>
                          <a:pt x="253" y="2"/>
                        </a:cubicBezTo>
                        <a:cubicBezTo>
                          <a:pt x="252" y="5"/>
                          <a:pt x="248" y="6"/>
                          <a:pt x="239" y="8"/>
                        </a:cubicBezTo>
                        <a:cubicBezTo>
                          <a:pt x="238" y="8"/>
                          <a:pt x="236" y="9"/>
                          <a:pt x="235" y="9"/>
                        </a:cubicBezTo>
                        <a:cubicBezTo>
                          <a:pt x="232" y="10"/>
                          <a:pt x="223" y="11"/>
                          <a:pt x="219" y="12"/>
                        </a:cubicBezTo>
                        <a:cubicBezTo>
                          <a:pt x="217" y="12"/>
                          <a:pt x="216" y="13"/>
                          <a:pt x="215" y="13"/>
                        </a:cubicBezTo>
                        <a:cubicBezTo>
                          <a:pt x="212" y="14"/>
                          <a:pt x="210" y="15"/>
                          <a:pt x="207" y="15"/>
                        </a:cubicBezTo>
                        <a:cubicBezTo>
                          <a:pt x="200" y="15"/>
                          <a:pt x="194" y="17"/>
                          <a:pt x="191" y="19"/>
                        </a:cubicBezTo>
                        <a:cubicBezTo>
                          <a:pt x="191" y="19"/>
                          <a:pt x="190" y="19"/>
                          <a:pt x="189" y="20"/>
                        </a:cubicBezTo>
                        <a:cubicBezTo>
                          <a:pt x="187" y="20"/>
                          <a:pt x="186" y="20"/>
                          <a:pt x="184" y="20"/>
                        </a:cubicBezTo>
                        <a:cubicBezTo>
                          <a:pt x="184" y="20"/>
                          <a:pt x="184" y="20"/>
                          <a:pt x="184" y="20"/>
                        </a:cubicBezTo>
                        <a:cubicBezTo>
                          <a:pt x="184" y="20"/>
                          <a:pt x="184" y="20"/>
                          <a:pt x="184" y="20"/>
                        </a:cubicBezTo>
                        <a:cubicBezTo>
                          <a:pt x="183" y="20"/>
                          <a:pt x="182" y="20"/>
                          <a:pt x="181" y="20"/>
                        </a:cubicBezTo>
                        <a:cubicBezTo>
                          <a:pt x="180" y="20"/>
                          <a:pt x="180" y="20"/>
                          <a:pt x="180" y="20"/>
                        </a:cubicBezTo>
                        <a:cubicBezTo>
                          <a:pt x="179" y="20"/>
                          <a:pt x="178" y="20"/>
                          <a:pt x="177" y="20"/>
                        </a:cubicBezTo>
                        <a:cubicBezTo>
                          <a:pt x="176" y="21"/>
                          <a:pt x="174" y="21"/>
                          <a:pt x="173" y="21"/>
                        </a:cubicBezTo>
                        <a:cubicBezTo>
                          <a:pt x="172" y="21"/>
                          <a:pt x="171" y="21"/>
                          <a:pt x="171" y="21"/>
                        </a:cubicBezTo>
                        <a:cubicBezTo>
                          <a:pt x="170" y="21"/>
                          <a:pt x="169" y="21"/>
                          <a:pt x="168" y="21"/>
                        </a:cubicBezTo>
                        <a:cubicBezTo>
                          <a:pt x="168" y="22"/>
                          <a:pt x="168" y="26"/>
                          <a:pt x="169" y="27"/>
                        </a:cubicBezTo>
                        <a:cubicBezTo>
                          <a:pt x="170" y="28"/>
                          <a:pt x="173" y="29"/>
                          <a:pt x="174" y="30"/>
                        </a:cubicBezTo>
                        <a:cubicBezTo>
                          <a:pt x="177" y="31"/>
                          <a:pt x="179" y="31"/>
                          <a:pt x="179" y="33"/>
                        </a:cubicBezTo>
                        <a:cubicBezTo>
                          <a:pt x="180" y="34"/>
                          <a:pt x="180" y="34"/>
                          <a:pt x="180" y="34"/>
                        </a:cubicBezTo>
                        <a:cubicBezTo>
                          <a:pt x="179" y="35"/>
                          <a:pt x="179" y="35"/>
                          <a:pt x="179" y="35"/>
                        </a:cubicBezTo>
                        <a:cubicBezTo>
                          <a:pt x="178" y="36"/>
                          <a:pt x="176" y="37"/>
                          <a:pt x="170" y="37"/>
                        </a:cubicBezTo>
                        <a:cubicBezTo>
                          <a:pt x="168" y="37"/>
                          <a:pt x="167" y="37"/>
                          <a:pt x="166" y="37"/>
                        </a:cubicBezTo>
                        <a:cubicBezTo>
                          <a:pt x="165" y="37"/>
                          <a:pt x="165" y="38"/>
                          <a:pt x="165" y="38"/>
                        </a:cubicBezTo>
                        <a:cubicBezTo>
                          <a:pt x="164" y="39"/>
                          <a:pt x="164" y="41"/>
                          <a:pt x="165" y="43"/>
                        </a:cubicBezTo>
                        <a:cubicBezTo>
                          <a:pt x="166" y="44"/>
                          <a:pt x="166" y="45"/>
                          <a:pt x="165" y="46"/>
                        </a:cubicBezTo>
                        <a:cubicBezTo>
                          <a:pt x="164" y="49"/>
                          <a:pt x="159" y="51"/>
                          <a:pt x="157" y="51"/>
                        </a:cubicBezTo>
                        <a:cubicBezTo>
                          <a:pt x="157" y="51"/>
                          <a:pt x="157" y="52"/>
                          <a:pt x="158" y="52"/>
                        </a:cubicBezTo>
                        <a:cubicBezTo>
                          <a:pt x="158" y="53"/>
                          <a:pt x="159" y="53"/>
                          <a:pt x="159" y="53"/>
                        </a:cubicBezTo>
                        <a:cubicBezTo>
                          <a:pt x="161" y="53"/>
                          <a:pt x="163" y="54"/>
                          <a:pt x="165" y="55"/>
                        </a:cubicBezTo>
                        <a:cubicBezTo>
                          <a:pt x="166" y="55"/>
                          <a:pt x="167" y="56"/>
                          <a:pt x="167" y="56"/>
                        </a:cubicBezTo>
                        <a:cubicBezTo>
                          <a:pt x="171" y="56"/>
                          <a:pt x="172" y="59"/>
                          <a:pt x="172" y="66"/>
                        </a:cubicBezTo>
                        <a:cubicBezTo>
                          <a:pt x="172" y="68"/>
                          <a:pt x="171" y="72"/>
                          <a:pt x="163" y="72"/>
                        </a:cubicBezTo>
                        <a:cubicBezTo>
                          <a:pt x="160" y="72"/>
                          <a:pt x="158" y="71"/>
                          <a:pt x="157" y="70"/>
                        </a:cubicBezTo>
                        <a:cubicBezTo>
                          <a:pt x="156" y="69"/>
                          <a:pt x="155" y="69"/>
                          <a:pt x="155" y="68"/>
                        </a:cubicBezTo>
                        <a:cubicBezTo>
                          <a:pt x="155" y="69"/>
                          <a:pt x="155" y="69"/>
                          <a:pt x="154" y="70"/>
                        </a:cubicBezTo>
                        <a:cubicBezTo>
                          <a:pt x="154" y="71"/>
                          <a:pt x="153" y="73"/>
                          <a:pt x="152" y="74"/>
                        </a:cubicBezTo>
                        <a:cubicBezTo>
                          <a:pt x="151" y="74"/>
                          <a:pt x="151" y="74"/>
                          <a:pt x="150" y="74"/>
                        </a:cubicBezTo>
                        <a:cubicBezTo>
                          <a:pt x="150" y="74"/>
                          <a:pt x="150" y="74"/>
                          <a:pt x="149" y="74"/>
                        </a:cubicBezTo>
                        <a:cubicBezTo>
                          <a:pt x="148" y="73"/>
                          <a:pt x="148" y="73"/>
                          <a:pt x="147" y="72"/>
                        </a:cubicBezTo>
                        <a:cubicBezTo>
                          <a:pt x="146" y="71"/>
                          <a:pt x="146" y="70"/>
                          <a:pt x="145" y="70"/>
                        </a:cubicBezTo>
                        <a:cubicBezTo>
                          <a:pt x="143" y="70"/>
                          <a:pt x="138" y="70"/>
                          <a:pt x="136" y="66"/>
                        </a:cubicBezTo>
                        <a:cubicBezTo>
                          <a:pt x="136" y="65"/>
                          <a:pt x="135" y="64"/>
                          <a:pt x="133" y="64"/>
                        </a:cubicBezTo>
                        <a:cubicBezTo>
                          <a:pt x="131" y="64"/>
                          <a:pt x="129" y="65"/>
                          <a:pt x="128" y="66"/>
                        </a:cubicBezTo>
                        <a:cubicBezTo>
                          <a:pt x="127" y="67"/>
                          <a:pt x="126" y="68"/>
                          <a:pt x="124" y="68"/>
                        </a:cubicBezTo>
                        <a:cubicBezTo>
                          <a:pt x="122" y="68"/>
                          <a:pt x="121" y="67"/>
                          <a:pt x="120" y="66"/>
                        </a:cubicBezTo>
                        <a:cubicBezTo>
                          <a:pt x="119" y="65"/>
                          <a:pt x="119" y="65"/>
                          <a:pt x="119" y="65"/>
                        </a:cubicBezTo>
                        <a:cubicBezTo>
                          <a:pt x="119" y="65"/>
                          <a:pt x="119" y="65"/>
                          <a:pt x="118" y="65"/>
                        </a:cubicBezTo>
                        <a:cubicBezTo>
                          <a:pt x="115" y="65"/>
                          <a:pt x="112" y="67"/>
                          <a:pt x="111" y="68"/>
                        </a:cubicBezTo>
                        <a:cubicBezTo>
                          <a:pt x="110" y="70"/>
                          <a:pt x="108" y="72"/>
                          <a:pt x="104" y="72"/>
                        </a:cubicBezTo>
                        <a:cubicBezTo>
                          <a:pt x="102" y="72"/>
                          <a:pt x="100" y="71"/>
                          <a:pt x="98" y="70"/>
                        </a:cubicBezTo>
                        <a:cubicBezTo>
                          <a:pt x="96" y="69"/>
                          <a:pt x="95" y="68"/>
                          <a:pt x="94" y="68"/>
                        </a:cubicBezTo>
                        <a:cubicBezTo>
                          <a:pt x="94" y="68"/>
                          <a:pt x="94" y="68"/>
                          <a:pt x="94" y="68"/>
                        </a:cubicBezTo>
                        <a:cubicBezTo>
                          <a:pt x="94" y="72"/>
                          <a:pt x="92" y="72"/>
                          <a:pt x="92" y="72"/>
                        </a:cubicBezTo>
                        <a:cubicBezTo>
                          <a:pt x="91" y="72"/>
                          <a:pt x="91" y="72"/>
                          <a:pt x="91" y="72"/>
                        </a:cubicBezTo>
                        <a:cubicBezTo>
                          <a:pt x="91" y="72"/>
                          <a:pt x="90" y="72"/>
                          <a:pt x="90" y="72"/>
                        </a:cubicBezTo>
                        <a:cubicBezTo>
                          <a:pt x="90" y="72"/>
                          <a:pt x="90" y="72"/>
                          <a:pt x="90" y="71"/>
                        </a:cubicBezTo>
                        <a:cubicBezTo>
                          <a:pt x="90" y="71"/>
                          <a:pt x="90" y="71"/>
                          <a:pt x="90" y="71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0"/>
                          <a:pt x="89" y="70"/>
                          <a:pt x="89" y="70"/>
                        </a:cubicBezTo>
                        <a:cubicBezTo>
                          <a:pt x="89" y="70"/>
                          <a:pt x="89" y="70"/>
                          <a:pt x="89" y="70"/>
                        </a:cubicBezTo>
                        <a:cubicBezTo>
                          <a:pt x="89" y="70"/>
                          <a:pt x="89" y="70"/>
                          <a:pt x="89" y="70"/>
                        </a:cubicBezTo>
                        <a:cubicBezTo>
                          <a:pt x="88" y="70"/>
                          <a:pt x="88" y="69"/>
                          <a:pt x="88" y="69"/>
                        </a:cubicBezTo>
                        <a:cubicBezTo>
                          <a:pt x="88" y="69"/>
                          <a:pt x="88" y="69"/>
                          <a:pt x="88" y="68"/>
                        </a:cubicBezTo>
                        <a:cubicBezTo>
                          <a:pt x="88" y="68"/>
                          <a:pt x="87" y="67"/>
                          <a:pt x="87" y="67"/>
                        </a:cubicBezTo>
                        <a:cubicBezTo>
                          <a:pt x="87" y="67"/>
                          <a:pt x="86" y="66"/>
                          <a:pt x="85" y="65"/>
                        </a:cubicBezTo>
                        <a:cubicBezTo>
                          <a:pt x="84" y="64"/>
                          <a:pt x="81" y="62"/>
                          <a:pt x="80" y="61"/>
                        </a:cubicBezTo>
                        <a:cubicBezTo>
                          <a:pt x="79" y="61"/>
                          <a:pt x="79" y="61"/>
                          <a:pt x="79" y="61"/>
                        </a:cubicBezTo>
                        <a:cubicBezTo>
                          <a:pt x="78" y="60"/>
                          <a:pt x="75" y="59"/>
                          <a:pt x="73" y="59"/>
                        </a:cubicBezTo>
                        <a:cubicBezTo>
                          <a:pt x="69" y="58"/>
                          <a:pt x="66" y="58"/>
                          <a:pt x="65" y="55"/>
                        </a:cubicBezTo>
                        <a:cubicBezTo>
                          <a:pt x="65" y="55"/>
                          <a:pt x="64" y="55"/>
                          <a:pt x="63" y="55"/>
                        </a:cubicBezTo>
                        <a:cubicBezTo>
                          <a:pt x="62" y="55"/>
                          <a:pt x="61" y="55"/>
                          <a:pt x="61" y="56"/>
                        </a:cubicBezTo>
                        <a:cubicBezTo>
                          <a:pt x="60" y="58"/>
                          <a:pt x="58" y="59"/>
                          <a:pt x="57" y="59"/>
                        </a:cubicBezTo>
                        <a:cubicBezTo>
                          <a:pt x="55" y="59"/>
                          <a:pt x="54" y="58"/>
                          <a:pt x="53" y="57"/>
                        </a:cubicBezTo>
                        <a:cubicBezTo>
                          <a:pt x="53" y="57"/>
                          <a:pt x="52" y="57"/>
                          <a:pt x="52" y="57"/>
                        </a:cubicBezTo>
                        <a:cubicBezTo>
                          <a:pt x="52" y="57"/>
                          <a:pt x="52" y="57"/>
                          <a:pt x="52" y="57"/>
                        </a:cubicBezTo>
                        <a:cubicBezTo>
                          <a:pt x="50" y="57"/>
                          <a:pt x="47" y="58"/>
                          <a:pt x="46" y="59"/>
                        </a:cubicBezTo>
                        <a:cubicBezTo>
                          <a:pt x="45" y="59"/>
                          <a:pt x="45" y="59"/>
                          <a:pt x="45" y="59"/>
                        </a:cubicBezTo>
                        <a:cubicBezTo>
                          <a:pt x="45" y="59"/>
                          <a:pt x="44" y="60"/>
                          <a:pt x="43" y="60"/>
                        </a:cubicBezTo>
                        <a:cubicBezTo>
                          <a:pt x="39" y="63"/>
                          <a:pt x="35" y="65"/>
                          <a:pt x="32" y="65"/>
                        </a:cubicBezTo>
                        <a:cubicBezTo>
                          <a:pt x="32" y="65"/>
                          <a:pt x="32" y="66"/>
                          <a:pt x="32" y="66"/>
                        </a:cubicBezTo>
                        <a:cubicBezTo>
                          <a:pt x="31" y="67"/>
                          <a:pt x="31" y="69"/>
                          <a:pt x="29" y="70"/>
                        </a:cubicBezTo>
                        <a:cubicBezTo>
                          <a:pt x="28" y="70"/>
                          <a:pt x="28" y="70"/>
                          <a:pt x="27" y="70"/>
                        </a:cubicBezTo>
                        <a:cubicBezTo>
                          <a:pt x="26" y="71"/>
                          <a:pt x="25" y="71"/>
                          <a:pt x="25" y="71"/>
                        </a:cubicBezTo>
                        <a:cubicBezTo>
                          <a:pt x="25" y="72"/>
                          <a:pt x="25" y="73"/>
                          <a:pt x="25" y="74"/>
                        </a:cubicBezTo>
                        <a:cubicBezTo>
                          <a:pt x="25" y="74"/>
                          <a:pt x="26" y="75"/>
                          <a:pt x="26" y="75"/>
                        </a:cubicBezTo>
                        <a:cubicBezTo>
                          <a:pt x="26" y="76"/>
                          <a:pt x="27" y="78"/>
                          <a:pt x="27" y="79"/>
                        </a:cubicBezTo>
                        <a:cubicBezTo>
                          <a:pt x="27" y="80"/>
                          <a:pt x="26" y="80"/>
                          <a:pt x="26" y="81"/>
                        </a:cubicBezTo>
                        <a:cubicBezTo>
                          <a:pt x="26" y="82"/>
                          <a:pt x="25" y="83"/>
                          <a:pt x="23" y="83"/>
                        </a:cubicBezTo>
                        <a:cubicBezTo>
                          <a:pt x="22" y="84"/>
                          <a:pt x="22" y="84"/>
                          <a:pt x="21" y="84"/>
                        </a:cubicBezTo>
                        <a:cubicBezTo>
                          <a:pt x="18" y="84"/>
                          <a:pt x="17" y="81"/>
                          <a:pt x="15" y="79"/>
                        </a:cubicBezTo>
                        <a:cubicBezTo>
                          <a:pt x="14" y="78"/>
                          <a:pt x="13" y="76"/>
                          <a:pt x="12" y="76"/>
                        </a:cubicBezTo>
                        <a:cubicBezTo>
                          <a:pt x="12" y="75"/>
                          <a:pt x="11" y="75"/>
                          <a:pt x="11" y="75"/>
                        </a:cubicBezTo>
                        <a:cubicBezTo>
                          <a:pt x="10" y="75"/>
                          <a:pt x="9" y="76"/>
                          <a:pt x="9" y="78"/>
                        </a:cubicBezTo>
                        <a:cubicBezTo>
                          <a:pt x="9" y="81"/>
                          <a:pt x="7" y="82"/>
                          <a:pt x="5" y="83"/>
                        </a:cubicBezTo>
                        <a:cubicBezTo>
                          <a:pt x="4" y="84"/>
                          <a:pt x="3" y="85"/>
                          <a:pt x="3" y="86"/>
                        </a:cubicBezTo>
                        <a:cubicBezTo>
                          <a:pt x="2" y="86"/>
                          <a:pt x="2" y="86"/>
                          <a:pt x="2" y="86"/>
                        </a:cubicBezTo>
                        <a:cubicBezTo>
                          <a:pt x="3" y="87"/>
                          <a:pt x="3" y="87"/>
                          <a:pt x="4" y="87"/>
                        </a:cubicBezTo>
                        <a:cubicBezTo>
                          <a:pt x="5" y="88"/>
                          <a:pt x="6" y="89"/>
                          <a:pt x="6" y="90"/>
                        </a:cubicBezTo>
                        <a:cubicBezTo>
                          <a:pt x="6" y="93"/>
                          <a:pt x="4" y="94"/>
                          <a:pt x="1" y="96"/>
                        </a:cubicBezTo>
                        <a:cubicBezTo>
                          <a:pt x="1" y="96"/>
                          <a:pt x="0" y="99"/>
                          <a:pt x="0" y="100"/>
                        </a:cubicBezTo>
                        <a:cubicBezTo>
                          <a:pt x="0" y="100"/>
                          <a:pt x="1" y="100"/>
                          <a:pt x="1" y="100"/>
                        </a:cubicBezTo>
                        <a:cubicBezTo>
                          <a:pt x="3" y="101"/>
                          <a:pt x="7" y="102"/>
                          <a:pt x="6" y="106"/>
                        </a:cubicBezTo>
                        <a:cubicBezTo>
                          <a:pt x="6" y="107"/>
                          <a:pt x="6" y="108"/>
                          <a:pt x="6" y="109"/>
                        </a:cubicBezTo>
                        <a:cubicBezTo>
                          <a:pt x="8" y="109"/>
                          <a:pt x="9" y="109"/>
                          <a:pt x="11" y="109"/>
                        </a:cubicBezTo>
                        <a:cubicBezTo>
                          <a:pt x="12" y="109"/>
                          <a:pt x="12" y="109"/>
                          <a:pt x="13" y="109"/>
                        </a:cubicBezTo>
                        <a:cubicBezTo>
                          <a:pt x="13" y="109"/>
                          <a:pt x="14" y="109"/>
                          <a:pt x="14" y="109"/>
                        </a:cubicBezTo>
                        <a:cubicBezTo>
                          <a:pt x="17" y="109"/>
                          <a:pt x="18" y="111"/>
                          <a:pt x="20" y="113"/>
                        </a:cubicBezTo>
                        <a:cubicBezTo>
                          <a:pt x="21" y="115"/>
                          <a:pt x="22" y="116"/>
                          <a:pt x="23" y="118"/>
                        </a:cubicBezTo>
                        <a:cubicBezTo>
                          <a:pt x="26" y="121"/>
                          <a:pt x="27" y="123"/>
                          <a:pt x="27" y="125"/>
                        </a:cubicBezTo>
                        <a:cubicBezTo>
                          <a:pt x="26" y="127"/>
                          <a:pt x="25" y="127"/>
                          <a:pt x="24" y="128"/>
                        </a:cubicBezTo>
                        <a:cubicBezTo>
                          <a:pt x="24" y="128"/>
                          <a:pt x="25" y="129"/>
                          <a:pt x="26" y="129"/>
                        </a:cubicBezTo>
                        <a:cubicBezTo>
                          <a:pt x="27" y="129"/>
                          <a:pt x="27" y="130"/>
                          <a:pt x="28" y="130"/>
                        </a:cubicBezTo>
                        <a:cubicBezTo>
                          <a:pt x="28" y="130"/>
                          <a:pt x="28" y="130"/>
                          <a:pt x="29" y="131"/>
                        </a:cubicBezTo>
                        <a:cubicBezTo>
                          <a:pt x="29" y="131"/>
                          <a:pt x="29" y="131"/>
                          <a:pt x="29" y="131"/>
                        </a:cubicBezTo>
                        <a:cubicBezTo>
                          <a:pt x="29" y="130"/>
                          <a:pt x="30" y="130"/>
                          <a:pt x="30" y="130"/>
                        </a:cubicBezTo>
                        <a:close/>
                        <a:moveTo>
                          <a:pt x="311" y="132"/>
                        </a:moveTo>
                        <a:cubicBezTo>
                          <a:pt x="315" y="128"/>
                          <a:pt x="324" y="126"/>
                          <a:pt x="332" y="126"/>
                        </a:cubicBezTo>
                        <a:cubicBezTo>
                          <a:pt x="336" y="126"/>
                          <a:pt x="339" y="126"/>
                          <a:pt x="342" y="127"/>
                        </a:cubicBezTo>
                        <a:cubicBezTo>
                          <a:pt x="347" y="128"/>
                          <a:pt x="356" y="127"/>
                          <a:pt x="363" y="126"/>
                        </a:cubicBezTo>
                        <a:cubicBezTo>
                          <a:pt x="366" y="126"/>
                          <a:pt x="369" y="125"/>
                          <a:pt x="370" y="126"/>
                        </a:cubicBezTo>
                        <a:cubicBezTo>
                          <a:pt x="371" y="126"/>
                          <a:pt x="372" y="127"/>
                          <a:pt x="372" y="129"/>
                        </a:cubicBezTo>
                        <a:cubicBezTo>
                          <a:pt x="372" y="132"/>
                          <a:pt x="366" y="135"/>
                          <a:pt x="358" y="135"/>
                        </a:cubicBezTo>
                        <a:cubicBezTo>
                          <a:pt x="356" y="135"/>
                          <a:pt x="353" y="135"/>
                          <a:pt x="350" y="134"/>
                        </a:cubicBezTo>
                        <a:cubicBezTo>
                          <a:pt x="346" y="134"/>
                          <a:pt x="342" y="134"/>
                          <a:pt x="338" y="134"/>
                        </a:cubicBezTo>
                        <a:cubicBezTo>
                          <a:pt x="329" y="134"/>
                          <a:pt x="324" y="135"/>
                          <a:pt x="321" y="139"/>
                        </a:cubicBezTo>
                        <a:cubicBezTo>
                          <a:pt x="316" y="143"/>
                          <a:pt x="317" y="147"/>
                          <a:pt x="317" y="149"/>
                        </a:cubicBezTo>
                        <a:cubicBezTo>
                          <a:pt x="317" y="150"/>
                          <a:pt x="317" y="153"/>
                          <a:pt x="314" y="154"/>
                        </a:cubicBezTo>
                        <a:cubicBezTo>
                          <a:pt x="313" y="154"/>
                          <a:pt x="313" y="154"/>
                          <a:pt x="313" y="154"/>
                        </a:cubicBezTo>
                        <a:cubicBezTo>
                          <a:pt x="312" y="154"/>
                          <a:pt x="310" y="153"/>
                          <a:pt x="309" y="150"/>
                        </a:cubicBezTo>
                        <a:cubicBezTo>
                          <a:pt x="307" y="145"/>
                          <a:pt x="307" y="136"/>
                          <a:pt x="311" y="132"/>
                        </a:cubicBezTo>
                        <a:close/>
                        <a:moveTo>
                          <a:pt x="151" y="128"/>
                        </a:moveTo>
                        <a:cubicBezTo>
                          <a:pt x="152" y="127"/>
                          <a:pt x="153" y="127"/>
                          <a:pt x="156" y="127"/>
                        </a:cubicBezTo>
                        <a:cubicBezTo>
                          <a:pt x="159" y="127"/>
                          <a:pt x="169" y="128"/>
                          <a:pt x="170" y="132"/>
                        </a:cubicBezTo>
                        <a:cubicBezTo>
                          <a:pt x="171" y="133"/>
                          <a:pt x="171" y="134"/>
                          <a:pt x="170" y="135"/>
                        </a:cubicBezTo>
                        <a:cubicBezTo>
                          <a:pt x="169" y="136"/>
                          <a:pt x="168" y="137"/>
                          <a:pt x="166" y="137"/>
                        </a:cubicBezTo>
                        <a:cubicBezTo>
                          <a:pt x="163" y="137"/>
                          <a:pt x="152" y="134"/>
                          <a:pt x="151" y="131"/>
                        </a:cubicBezTo>
                        <a:cubicBezTo>
                          <a:pt x="151" y="130"/>
                          <a:pt x="151" y="129"/>
                          <a:pt x="151" y="12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1" name="Freeform 1143"/>
                  <p:cNvSpPr>
                    <a:spLocks/>
                  </p:cNvSpPr>
                  <p:nvPr/>
                </p:nvSpPr>
                <p:spPr bwMode="auto">
                  <a:xfrm>
                    <a:off x="4740" y="1272"/>
                    <a:ext cx="83" cy="30"/>
                  </a:xfrm>
                  <a:custGeom>
                    <a:avLst/>
                    <a:gdLst>
                      <a:gd name="T0" fmla="*/ 3 w 87"/>
                      <a:gd name="T1" fmla="*/ 22 h 31"/>
                      <a:gd name="T2" fmla="*/ 11 w 87"/>
                      <a:gd name="T3" fmla="*/ 29 h 31"/>
                      <a:gd name="T4" fmla="*/ 12 w 87"/>
                      <a:gd name="T5" fmla="*/ 30 h 31"/>
                      <a:gd name="T6" fmla="*/ 14 w 87"/>
                      <a:gd name="T7" fmla="*/ 30 h 31"/>
                      <a:gd name="T8" fmla="*/ 25 w 87"/>
                      <a:gd name="T9" fmla="*/ 28 h 31"/>
                      <a:gd name="T10" fmla="*/ 27 w 87"/>
                      <a:gd name="T11" fmla="*/ 27 h 31"/>
                      <a:gd name="T12" fmla="*/ 33 w 87"/>
                      <a:gd name="T13" fmla="*/ 29 h 31"/>
                      <a:gd name="T14" fmla="*/ 37 w 87"/>
                      <a:gd name="T15" fmla="*/ 29 h 31"/>
                      <a:gd name="T16" fmla="*/ 48 w 87"/>
                      <a:gd name="T17" fmla="*/ 26 h 31"/>
                      <a:gd name="T18" fmla="*/ 53 w 87"/>
                      <a:gd name="T19" fmla="*/ 27 h 31"/>
                      <a:gd name="T20" fmla="*/ 58 w 87"/>
                      <a:gd name="T21" fmla="*/ 27 h 31"/>
                      <a:gd name="T22" fmla="*/ 59 w 87"/>
                      <a:gd name="T23" fmla="*/ 27 h 31"/>
                      <a:gd name="T24" fmla="*/ 57 w 87"/>
                      <a:gd name="T25" fmla="*/ 22 h 31"/>
                      <a:gd name="T26" fmla="*/ 55 w 87"/>
                      <a:gd name="T27" fmla="*/ 16 h 31"/>
                      <a:gd name="T28" fmla="*/ 60 w 87"/>
                      <a:gd name="T29" fmla="*/ 12 h 31"/>
                      <a:gd name="T30" fmla="*/ 65 w 87"/>
                      <a:gd name="T31" fmla="*/ 15 h 31"/>
                      <a:gd name="T32" fmla="*/ 65 w 87"/>
                      <a:gd name="T33" fmla="*/ 19 h 31"/>
                      <a:gd name="T34" fmla="*/ 65 w 87"/>
                      <a:gd name="T35" fmla="*/ 21 h 31"/>
                      <a:gd name="T36" fmla="*/ 78 w 87"/>
                      <a:gd name="T37" fmla="*/ 26 h 31"/>
                      <a:gd name="T38" fmla="*/ 82 w 87"/>
                      <a:gd name="T39" fmla="*/ 23 h 31"/>
                      <a:gd name="T40" fmla="*/ 85 w 87"/>
                      <a:gd name="T41" fmla="*/ 17 h 31"/>
                      <a:gd name="T42" fmla="*/ 87 w 87"/>
                      <a:gd name="T43" fmla="*/ 15 h 31"/>
                      <a:gd name="T44" fmla="*/ 82 w 87"/>
                      <a:gd name="T45" fmla="*/ 11 h 31"/>
                      <a:gd name="T46" fmla="*/ 69 w 87"/>
                      <a:gd name="T47" fmla="*/ 8 h 31"/>
                      <a:gd name="T48" fmla="*/ 58 w 87"/>
                      <a:gd name="T49" fmla="*/ 6 h 31"/>
                      <a:gd name="T50" fmla="*/ 50 w 87"/>
                      <a:gd name="T51" fmla="*/ 4 h 31"/>
                      <a:gd name="T52" fmla="*/ 44 w 87"/>
                      <a:gd name="T53" fmla="*/ 8 h 31"/>
                      <a:gd name="T54" fmla="*/ 41 w 87"/>
                      <a:gd name="T55" fmla="*/ 12 h 31"/>
                      <a:gd name="T56" fmla="*/ 30 w 87"/>
                      <a:gd name="T57" fmla="*/ 6 h 31"/>
                      <a:gd name="T58" fmla="*/ 20 w 87"/>
                      <a:gd name="T59" fmla="*/ 0 h 31"/>
                      <a:gd name="T60" fmla="*/ 20 w 87"/>
                      <a:gd name="T61" fmla="*/ 0 h 31"/>
                      <a:gd name="T62" fmla="*/ 1 w 87"/>
                      <a:gd name="T63" fmla="*/ 18 h 31"/>
                      <a:gd name="T64" fmla="*/ 3 w 87"/>
                      <a:gd name="T65" fmla="*/ 22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87" h="31">
                        <a:moveTo>
                          <a:pt x="3" y="22"/>
                        </a:moveTo>
                        <a:cubicBezTo>
                          <a:pt x="7" y="25"/>
                          <a:pt x="9" y="27"/>
                          <a:pt x="11" y="29"/>
                        </a:cubicBezTo>
                        <a:cubicBezTo>
                          <a:pt x="11" y="29"/>
                          <a:pt x="12" y="30"/>
                          <a:pt x="12" y="30"/>
                        </a:cubicBezTo>
                        <a:cubicBezTo>
                          <a:pt x="12" y="30"/>
                          <a:pt x="12" y="30"/>
                          <a:pt x="14" y="30"/>
                        </a:cubicBezTo>
                        <a:cubicBezTo>
                          <a:pt x="17" y="30"/>
                          <a:pt x="22" y="29"/>
                          <a:pt x="25" y="28"/>
                        </a:cubicBezTo>
                        <a:cubicBezTo>
                          <a:pt x="27" y="27"/>
                          <a:pt x="27" y="27"/>
                          <a:pt x="27" y="27"/>
                        </a:cubicBezTo>
                        <a:cubicBezTo>
                          <a:pt x="29" y="26"/>
                          <a:pt x="31" y="28"/>
                          <a:pt x="33" y="29"/>
                        </a:cubicBezTo>
                        <a:cubicBezTo>
                          <a:pt x="34" y="30"/>
                          <a:pt x="35" y="31"/>
                          <a:pt x="37" y="29"/>
                        </a:cubicBezTo>
                        <a:cubicBezTo>
                          <a:pt x="41" y="27"/>
                          <a:pt x="45" y="26"/>
                          <a:pt x="48" y="26"/>
                        </a:cubicBezTo>
                        <a:cubicBezTo>
                          <a:pt x="49" y="26"/>
                          <a:pt x="51" y="27"/>
                          <a:pt x="53" y="27"/>
                        </a:cubicBezTo>
                        <a:cubicBezTo>
                          <a:pt x="54" y="27"/>
                          <a:pt x="56" y="27"/>
                          <a:pt x="58" y="27"/>
                        </a:cubicBezTo>
                        <a:cubicBezTo>
                          <a:pt x="59" y="27"/>
                          <a:pt x="59" y="27"/>
                          <a:pt x="59" y="27"/>
                        </a:cubicBezTo>
                        <a:cubicBezTo>
                          <a:pt x="59" y="26"/>
                          <a:pt x="58" y="24"/>
                          <a:pt x="57" y="22"/>
                        </a:cubicBezTo>
                        <a:cubicBezTo>
                          <a:pt x="56" y="20"/>
                          <a:pt x="55" y="18"/>
                          <a:pt x="55" y="16"/>
                        </a:cubicBezTo>
                        <a:cubicBezTo>
                          <a:pt x="55" y="13"/>
                          <a:pt x="57" y="12"/>
                          <a:pt x="60" y="12"/>
                        </a:cubicBezTo>
                        <a:cubicBezTo>
                          <a:pt x="62" y="12"/>
                          <a:pt x="64" y="13"/>
                          <a:pt x="65" y="15"/>
                        </a:cubicBezTo>
                        <a:cubicBezTo>
                          <a:pt x="66" y="16"/>
                          <a:pt x="66" y="18"/>
                          <a:pt x="65" y="19"/>
                        </a:cubicBezTo>
                        <a:cubicBezTo>
                          <a:pt x="64" y="20"/>
                          <a:pt x="65" y="20"/>
                          <a:pt x="65" y="21"/>
                        </a:cubicBezTo>
                        <a:cubicBezTo>
                          <a:pt x="66" y="24"/>
                          <a:pt x="71" y="27"/>
                          <a:pt x="78" y="26"/>
                        </a:cubicBezTo>
                        <a:cubicBezTo>
                          <a:pt x="82" y="26"/>
                          <a:pt x="82" y="25"/>
                          <a:pt x="82" y="23"/>
                        </a:cubicBezTo>
                        <a:cubicBezTo>
                          <a:pt x="82" y="21"/>
                          <a:pt x="81" y="18"/>
                          <a:pt x="85" y="17"/>
                        </a:cubicBezTo>
                        <a:cubicBezTo>
                          <a:pt x="87" y="16"/>
                          <a:pt x="87" y="15"/>
                          <a:pt x="87" y="15"/>
                        </a:cubicBezTo>
                        <a:cubicBezTo>
                          <a:pt x="87" y="15"/>
                          <a:pt x="87" y="14"/>
                          <a:pt x="82" y="11"/>
                        </a:cubicBezTo>
                        <a:cubicBezTo>
                          <a:pt x="78" y="8"/>
                          <a:pt x="73" y="8"/>
                          <a:pt x="69" y="8"/>
                        </a:cubicBezTo>
                        <a:cubicBezTo>
                          <a:pt x="65" y="8"/>
                          <a:pt x="61" y="8"/>
                          <a:pt x="58" y="6"/>
                        </a:cubicBezTo>
                        <a:cubicBezTo>
                          <a:pt x="55" y="5"/>
                          <a:pt x="52" y="4"/>
                          <a:pt x="50" y="4"/>
                        </a:cubicBezTo>
                        <a:cubicBezTo>
                          <a:pt x="45" y="4"/>
                          <a:pt x="44" y="7"/>
                          <a:pt x="44" y="8"/>
                        </a:cubicBezTo>
                        <a:cubicBezTo>
                          <a:pt x="44" y="11"/>
                          <a:pt x="42" y="12"/>
                          <a:pt x="41" y="12"/>
                        </a:cubicBezTo>
                        <a:cubicBezTo>
                          <a:pt x="38" y="12"/>
                          <a:pt x="35" y="10"/>
                          <a:pt x="30" y="6"/>
                        </a:cubicBezTo>
                        <a:cubicBezTo>
                          <a:pt x="27" y="4"/>
                          <a:pt x="23" y="1"/>
                          <a:pt x="20" y="0"/>
                        </a:cubicBezTo>
                        <a:cubicBezTo>
                          <a:pt x="20" y="0"/>
                          <a:pt x="20" y="0"/>
                          <a:pt x="20" y="0"/>
                        </a:cubicBezTo>
                        <a:cubicBezTo>
                          <a:pt x="15" y="0"/>
                          <a:pt x="3" y="10"/>
                          <a:pt x="1" y="18"/>
                        </a:cubicBezTo>
                        <a:cubicBezTo>
                          <a:pt x="0" y="21"/>
                          <a:pt x="1" y="22"/>
                          <a:pt x="3" y="2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2" name="Freeform 1144"/>
                  <p:cNvSpPr>
                    <a:spLocks/>
                  </p:cNvSpPr>
                  <p:nvPr/>
                </p:nvSpPr>
                <p:spPr bwMode="auto">
                  <a:xfrm>
                    <a:off x="4332" y="1196"/>
                    <a:ext cx="63" cy="32"/>
                  </a:xfrm>
                  <a:custGeom>
                    <a:avLst/>
                    <a:gdLst>
                      <a:gd name="T0" fmla="*/ 13 w 66"/>
                      <a:gd name="T1" fmla="*/ 33 h 34"/>
                      <a:gd name="T2" fmla="*/ 28 w 66"/>
                      <a:gd name="T3" fmla="*/ 31 h 34"/>
                      <a:gd name="T4" fmla="*/ 29 w 66"/>
                      <a:gd name="T5" fmla="*/ 31 h 34"/>
                      <a:gd name="T6" fmla="*/ 65 w 66"/>
                      <a:gd name="T7" fmla="*/ 19 h 34"/>
                      <a:gd name="T8" fmla="*/ 60 w 66"/>
                      <a:gd name="T9" fmla="*/ 16 h 34"/>
                      <a:gd name="T10" fmla="*/ 51 w 66"/>
                      <a:gd name="T11" fmla="*/ 11 h 34"/>
                      <a:gd name="T12" fmla="*/ 47 w 66"/>
                      <a:gd name="T13" fmla="*/ 10 h 34"/>
                      <a:gd name="T14" fmla="*/ 38 w 66"/>
                      <a:gd name="T15" fmla="*/ 14 h 34"/>
                      <a:gd name="T16" fmla="*/ 35 w 66"/>
                      <a:gd name="T17" fmla="*/ 17 h 34"/>
                      <a:gd name="T18" fmla="*/ 32 w 66"/>
                      <a:gd name="T19" fmla="*/ 15 h 34"/>
                      <a:gd name="T20" fmla="*/ 36 w 66"/>
                      <a:gd name="T21" fmla="*/ 6 h 34"/>
                      <a:gd name="T22" fmla="*/ 37 w 66"/>
                      <a:gd name="T23" fmla="*/ 3 h 34"/>
                      <a:gd name="T24" fmla="*/ 33 w 66"/>
                      <a:gd name="T25" fmla="*/ 0 h 34"/>
                      <a:gd name="T26" fmla="*/ 33 w 66"/>
                      <a:gd name="T27" fmla="*/ 0 h 34"/>
                      <a:gd name="T28" fmla="*/ 25 w 66"/>
                      <a:gd name="T29" fmla="*/ 4 h 34"/>
                      <a:gd name="T30" fmla="*/ 21 w 66"/>
                      <a:gd name="T31" fmla="*/ 5 h 34"/>
                      <a:gd name="T32" fmla="*/ 19 w 66"/>
                      <a:gd name="T33" fmla="*/ 10 h 34"/>
                      <a:gd name="T34" fmla="*/ 17 w 66"/>
                      <a:gd name="T35" fmla="*/ 13 h 34"/>
                      <a:gd name="T36" fmla="*/ 16 w 66"/>
                      <a:gd name="T37" fmla="*/ 16 h 34"/>
                      <a:gd name="T38" fmla="*/ 13 w 66"/>
                      <a:gd name="T39" fmla="*/ 17 h 34"/>
                      <a:gd name="T40" fmla="*/ 12 w 66"/>
                      <a:gd name="T41" fmla="*/ 17 h 34"/>
                      <a:gd name="T42" fmla="*/ 9 w 66"/>
                      <a:gd name="T43" fmla="*/ 20 h 34"/>
                      <a:gd name="T44" fmla="*/ 2 w 66"/>
                      <a:gd name="T45" fmla="*/ 31 h 34"/>
                      <a:gd name="T46" fmla="*/ 0 w 66"/>
                      <a:gd name="T47" fmla="*/ 34 h 34"/>
                      <a:gd name="T48" fmla="*/ 2 w 66"/>
                      <a:gd name="T49" fmla="*/ 34 h 34"/>
                      <a:gd name="T50" fmla="*/ 13 w 66"/>
                      <a:gd name="T51" fmla="*/ 33 h 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</a:cxnLst>
                    <a:rect l="0" t="0" r="r" b="b"/>
                    <a:pathLst>
                      <a:path w="66" h="34">
                        <a:moveTo>
                          <a:pt x="13" y="33"/>
                        </a:moveTo>
                        <a:cubicBezTo>
                          <a:pt x="18" y="32"/>
                          <a:pt x="23" y="31"/>
                          <a:pt x="28" y="31"/>
                        </a:cubicBezTo>
                        <a:cubicBezTo>
                          <a:pt x="29" y="31"/>
                          <a:pt x="29" y="31"/>
                          <a:pt x="29" y="31"/>
                        </a:cubicBezTo>
                        <a:cubicBezTo>
                          <a:pt x="41" y="31"/>
                          <a:pt x="64" y="23"/>
                          <a:pt x="65" y="19"/>
                        </a:cubicBezTo>
                        <a:cubicBezTo>
                          <a:pt x="66" y="18"/>
                          <a:pt x="64" y="17"/>
                          <a:pt x="60" y="16"/>
                        </a:cubicBezTo>
                        <a:cubicBezTo>
                          <a:pt x="57" y="15"/>
                          <a:pt x="53" y="14"/>
                          <a:pt x="51" y="11"/>
                        </a:cubicBezTo>
                        <a:cubicBezTo>
                          <a:pt x="50" y="10"/>
                          <a:pt x="49" y="10"/>
                          <a:pt x="47" y="10"/>
                        </a:cubicBezTo>
                        <a:cubicBezTo>
                          <a:pt x="44" y="10"/>
                          <a:pt x="39" y="12"/>
                          <a:pt x="38" y="14"/>
                        </a:cubicBezTo>
                        <a:cubicBezTo>
                          <a:pt x="37" y="17"/>
                          <a:pt x="35" y="17"/>
                          <a:pt x="35" y="17"/>
                        </a:cubicBezTo>
                        <a:cubicBezTo>
                          <a:pt x="33" y="17"/>
                          <a:pt x="32" y="16"/>
                          <a:pt x="32" y="15"/>
                        </a:cubicBezTo>
                        <a:cubicBezTo>
                          <a:pt x="31" y="13"/>
                          <a:pt x="33" y="9"/>
                          <a:pt x="36" y="6"/>
                        </a:cubicBezTo>
                        <a:cubicBezTo>
                          <a:pt x="38" y="4"/>
                          <a:pt x="38" y="3"/>
                          <a:pt x="37" y="3"/>
                        </a:cubicBezTo>
                        <a:cubicBezTo>
                          <a:pt x="37" y="2"/>
                          <a:pt x="35" y="0"/>
                          <a:pt x="33" y="0"/>
                        </a:cubicBezTo>
                        <a:cubicBezTo>
                          <a:pt x="33" y="0"/>
                          <a:pt x="33" y="0"/>
                          <a:pt x="33" y="0"/>
                        </a:cubicBezTo>
                        <a:cubicBezTo>
                          <a:pt x="32" y="4"/>
                          <a:pt x="28" y="4"/>
                          <a:pt x="25" y="4"/>
                        </a:cubicBezTo>
                        <a:cubicBezTo>
                          <a:pt x="24" y="4"/>
                          <a:pt x="22" y="4"/>
                          <a:pt x="21" y="5"/>
                        </a:cubicBezTo>
                        <a:cubicBezTo>
                          <a:pt x="21" y="7"/>
                          <a:pt x="20" y="9"/>
                          <a:pt x="19" y="10"/>
                        </a:cubicBezTo>
                        <a:cubicBezTo>
                          <a:pt x="18" y="11"/>
                          <a:pt x="17" y="12"/>
                          <a:pt x="17" y="13"/>
                        </a:cubicBezTo>
                        <a:cubicBezTo>
                          <a:pt x="17" y="14"/>
                          <a:pt x="17" y="15"/>
                          <a:pt x="16" y="16"/>
                        </a:cubicBezTo>
                        <a:cubicBezTo>
                          <a:pt x="15" y="17"/>
                          <a:pt x="14" y="17"/>
                          <a:pt x="13" y="17"/>
                        </a:cubicBezTo>
                        <a:cubicBezTo>
                          <a:pt x="12" y="17"/>
                          <a:pt x="12" y="17"/>
                          <a:pt x="12" y="17"/>
                        </a:cubicBezTo>
                        <a:cubicBezTo>
                          <a:pt x="10" y="17"/>
                          <a:pt x="9" y="17"/>
                          <a:pt x="9" y="20"/>
                        </a:cubicBezTo>
                        <a:cubicBezTo>
                          <a:pt x="9" y="25"/>
                          <a:pt x="5" y="28"/>
                          <a:pt x="2" y="31"/>
                        </a:cubicBezTo>
                        <a:cubicBezTo>
                          <a:pt x="1" y="32"/>
                          <a:pt x="0" y="33"/>
                          <a:pt x="0" y="34"/>
                        </a:cubicBezTo>
                        <a:cubicBezTo>
                          <a:pt x="0" y="34"/>
                          <a:pt x="1" y="34"/>
                          <a:pt x="2" y="34"/>
                        </a:cubicBezTo>
                        <a:cubicBezTo>
                          <a:pt x="5" y="34"/>
                          <a:pt x="9" y="33"/>
                          <a:pt x="13" y="3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3" name="Freeform 1145"/>
                  <p:cNvSpPr>
                    <a:spLocks/>
                  </p:cNvSpPr>
                  <p:nvPr/>
                </p:nvSpPr>
                <p:spPr bwMode="auto">
                  <a:xfrm>
                    <a:off x="4257" y="1150"/>
                    <a:ext cx="53" cy="39"/>
                  </a:xfrm>
                  <a:custGeom>
                    <a:avLst/>
                    <a:gdLst>
                      <a:gd name="T0" fmla="*/ 9 w 56"/>
                      <a:gd name="T1" fmla="*/ 25 h 41"/>
                      <a:gd name="T2" fmla="*/ 14 w 56"/>
                      <a:gd name="T3" fmla="*/ 30 h 41"/>
                      <a:gd name="T4" fmla="*/ 6 w 56"/>
                      <a:gd name="T5" fmla="*/ 34 h 41"/>
                      <a:gd name="T6" fmla="*/ 0 w 56"/>
                      <a:gd name="T7" fmla="*/ 34 h 41"/>
                      <a:gd name="T8" fmla="*/ 2 w 56"/>
                      <a:gd name="T9" fmla="*/ 37 h 41"/>
                      <a:gd name="T10" fmla="*/ 8 w 56"/>
                      <a:gd name="T11" fmla="*/ 40 h 41"/>
                      <a:gd name="T12" fmla="*/ 18 w 56"/>
                      <a:gd name="T13" fmla="*/ 37 h 41"/>
                      <a:gd name="T14" fmla="*/ 19 w 56"/>
                      <a:gd name="T15" fmla="*/ 35 h 41"/>
                      <a:gd name="T16" fmla="*/ 45 w 56"/>
                      <a:gd name="T17" fmla="*/ 24 h 41"/>
                      <a:gd name="T18" fmla="*/ 52 w 56"/>
                      <a:gd name="T19" fmla="*/ 23 h 41"/>
                      <a:gd name="T20" fmla="*/ 52 w 56"/>
                      <a:gd name="T21" fmla="*/ 23 h 41"/>
                      <a:gd name="T22" fmla="*/ 52 w 56"/>
                      <a:gd name="T23" fmla="*/ 21 h 41"/>
                      <a:gd name="T24" fmla="*/ 51 w 56"/>
                      <a:gd name="T25" fmla="*/ 16 h 41"/>
                      <a:gd name="T26" fmla="*/ 55 w 56"/>
                      <a:gd name="T27" fmla="*/ 14 h 41"/>
                      <a:gd name="T28" fmla="*/ 56 w 56"/>
                      <a:gd name="T29" fmla="*/ 14 h 41"/>
                      <a:gd name="T30" fmla="*/ 50 w 56"/>
                      <a:gd name="T31" fmla="*/ 12 h 41"/>
                      <a:gd name="T32" fmla="*/ 42 w 56"/>
                      <a:gd name="T33" fmla="*/ 3 h 41"/>
                      <a:gd name="T34" fmla="*/ 41 w 56"/>
                      <a:gd name="T35" fmla="*/ 0 h 41"/>
                      <a:gd name="T36" fmla="*/ 38 w 56"/>
                      <a:gd name="T37" fmla="*/ 1 h 41"/>
                      <a:gd name="T38" fmla="*/ 26 w 56"/>
                      <a:gd name="T39" fmla="*/ 6 h 41"/>
                      <a:gd name="T40" fmla="*/ 14 w 56"/>
                      <a:gd name="T41" fmla="*/ 10 h 41"/>
                      <a:gd name="T42" fmla="*/ 14 w 56"/>
                      <a:gd name="T43" fmla="*/ 10 h 41"/>
                      <a:gd name="T44" fmla="*/ 17 w 56"/>
                      <a:gd name="T45" fmla="*/ 16 h 41"/>
                      <a:gd name="T46" fmla="*/ 8 w 56"/>
                      <a:gd name="T47" fmla="*/ 22 h 41"/>
                      <a:gd name="T48" fmla="*/ 8 w 56"/>
                      <a:gd name="T49" fmla="*/ 22 h 41"/>
                      <a:gd name="T50" fmla="*/ 6 w 56"/>
                      <a:gd name="T51" fmla="*/ 22 h 41"/>
                      <a:gd name="T52" fmla="*/ 9 w 56"/>
                      <a:gd name="T53" fmla="*/ 25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56" h="41">
                        <a:moveTo>
                          <a:pt x="9" y="25"/>
                        </a:moveTo>
                        <a:cubicBezTo>
                          <a:pt x="11" y="26"/>
                          <a:pt x="15" y="28"/>
                          <a:pt x="14" y="30"/>
                        </a:cubicBezTo>
                        <a:cubicBezTo>
                          <a:pt x="14" y="33"/>
                          <a:pt x="11" y="34"/>
                          <a:pt x="6" y="34"/>
                        </a:cubicBezTo>
                        <a:cubicBezTo>
                          <a:pt x="3" y="34"/>
                          <a:pt x="1" y="34"/>
                          <a:pt x="0" y="34"/>
                        </a:cubicBezTo>
                        <a:cubicBezTo>
                          <a:pt x="1" y="35"/>
                          <a:pt x="1" y="36"/>
                          <a:pt x="2" y="37"/>
                        </a:cubicBezTo>
                        <a:cubicBezTo>
                          <a:pt x="3" y="38"/>
                          <a:pt x="5" y="39"/>
                          <a:pt x="8" y="40"/>
                        </a:cubicBezTo>
                        <a:cubicBezTo>
                          <a:pt x="12" y="41"/>
                          <a:pt x="16" y="39"/>
                          <a:pt x="18" y="37"/>
                        </a:cubicBezTo>
                        <a:cubicBezTo>
                          <a:pt x="19" y="36"/>
                          <a:pt x="19" y="35"/>
                          <a:pt x="19" y="35"/>
                        </a:cubicBezTo>
                        <a:cubicBezTo>
                          <a:pt x="18" y="30"/>
                          <a:pt x="25" y="28"/>
                          <a:pt x="45" y="24"/>
                        </a:cubicBezTo>
                        <a:cubicBezTo>
                          <a:pt x="48" y="24"/>
                          <a:pt x="50" y="23"/>
                          <a:pt x="52" y="23"/>
                        </a:cubicBezTo>
                        <a:cubicBezTo>
                          <a:pt x="52" y="23"/>
                          <a:pt x="52" y="23"/>
                          <a:pt x="52" y="23"/>
                        </a:cubicBezTo>
                        <a:cubicBezTo>
                          <a:pt x="52" y="22"/>
                          <a:pt x="52" y="21"/>
                          <a:pt x="52" y="21"/>
                        </a:cubicBezTo>
                        <a:cubicBezTo>
                          <a:pt x="51" y="19"/>
                          <a:pt x="50" y="17"/>
                          <a:pt x="51" y="16"/>
                        </a:cubicBezTo>
                        <a:cubicBezTo>
                          <a:pt x="52" y="14"/>
                          <a:pt x="54" y="14"/>
                          <a:pt x="55" y="14"/>
                        </a:cubicBezTo>
                        <a:cubicBezTo>
                          <a:pt x="55" y="14"/>
                          <a:pt x="55" y="14"/>
                          <a:pt x="56" y="14"/>
                        </a:cubicBezTo>
                        <a:cubicBezTo>
                          <a:pt x="54" y="13"/>
                          <a:pt x="53" y="13"/>
                          <a:pt x="50" y="12"/>
                        </a:cubicBezTo>
                        <a:cubicBezTo>
                          <a:pt x="43" y="11"/>
                          <a:pt x="42" y="6"/>
                          <a:pt x="42" y="3"/>
                        </a:cubicBezTo>
                        <a:cubicBezTo>
                          <a:pt x="41" y="2"/>
                          <a:pt x="41" y="1"/>
                          <a:pt x="41" y="0"/>
                        </a:cubicBezTo>
                        <a:cubicBezTo>
                          <a:pt x="40" y="0"/>
                          <a:pt x="39" y="1"/>
                          <a:pt x="38" y="1"/>
                        </a:cubicBezTo>
                        <a:cubicBezTo>
                          <a:pt x="36" y="3"/>
                          <a:pt x="33" y="5"/>
                          <a:pt x="26" y="6"/>
                        </a:cubicBezTo>
                        <a:cubicBezTo>
                          <a:pt x="18" y="8"/>
                          <a:pt x="15" y="9"/>
                          <a:pt x="14" y="10"/>
                        </a:cubicBezTo>
                        <a:cubicBezTo>
                          <a:pt x="14" y="10"/>
                          <a:pt x="14" y="10"/>
                          <a:pt x="14" y="10"/>
                        </a:cubicBezTo>
                        <a:cubicBezTo>
                          <a:pt x="16" y="11"/>
                          <a:pt x="17" y="13"/>
                          <a:pt x="17" y="16"/>
                        </a:cubicBezTo>
                        <a:cubicBezTo>
                          <a:pt x="16" y="19"/>
                          <a:pt x="12" y="22"/>
                          <a:pt x="8" y="22"/>
                        </a:cubicBezTo>
                        <a:cubicBezTo>
                          <a:pt x="8" y="22"/>
                          <a:pt x="8" y="22"/>
                          <a:pt x="8" y="22"/>
                        </a:cubicBezTo>
                        <a:cubicBezTo>
                          <a:pt x="7" y="22"/>
                          <a:pt x="6" y="22"/>
                          <a:pt x="6" y="22"/>
                        </a:cubicBezTo>
                        <a:cubicBezTo>
                          <a:pt x="6" y="23"/>
                          <a:pt x="7" y="24"/>
                          <a:pt x="9" y="2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4" name="Freeform 1146"/>
                  <p:cNvSpPr>
                    <a:spLocks/>
                  </p:cNvSpPr>
                  <p:nvPr/>
                </p:nvSpPr>
                <p:spPr bwMode="auto">
                  <a:xfrm>
                    <a:off x="4276" y="1180"/>
                    <a:ext cx="58" cy="28"/>
                  </a:xfrm>
                  <a:custGeom>
                    <a:avLst/>
                    <a:gdLst>
                      <a:gd name="T0" fmla="*/ 3 w 61"/>
                      <a:gd name="T1" fmla="*/ 12 h 30"/>
                      <a:gd name="T2" fmla="*/ 0 w 61"/>
                      <a:gd name="T3" fmla="*/ 14 h 30"/>
                      <a:gd name="T4" fmla="*/ 4 w 61"/>
                      <a:gd name="T5" fmla="*/ 16 h 30"/>
                      <a:gd name="T6" fmla="*/ 7 w 61"/>
                      <a:gd name="T7" fmla="*/ 16 h 30"/>
                      <a:gd name="T8" fmla="*/ 12 w 61"/>
                      <a:gd name="T9" fmla="*/ 20 h 30"/>
                      <a:gd name="T10" fmla="*/ 17 w 61"/>
                      <a:gd name="T11" fmla="*/ 24 h 30"/>
                      <a:gd name="T12" fmla="*/ 19 w 61"/>
                      <a:gd name="T13" fmla="*/ 23 h 30"/>
                      <a:gd name="T14" fmla="*/ 33 w 61"/>
                      <a:gd name="T15" fmla="*/ 27 h 30"/>
                      <a:gd name="T16" fmla="*/ 50 w 61"/>
                      <a:gd name="T17" fmla="*/ 30 h 30"/>
                      <a:gd name="T18" fmla="*/ 56 w 61"/>
                      <a:gd name="T19" fmla="*/ 27 h 30"/>
                      <a:gd name="T20" fmla="*/ 57 w 61"/>
                      <a:gd name="T21" fmla="*/ 26 h 30"/>
                      <a:gd name="T22" fmla="*/ 57 w 61"/>
                      <a:gd name="T23" fmla="*/ 26 h 30"/>
                      <a:gd name="T24" fmla="*/ 54 w 61"/>
                      <a:gd name="T25" fmla="*/ 24 h 30"/>
                      <a:gd name="T26" fmla="*/ 61 w 61"/>
                      <a:gd name="T27" fmla="*/ 10 h 30"/>
                      <a:gd name="T28" fmla="*/ 61 w 61"/>
                      <a:gd name="T29" fmla="*/ 8 h 30"/>
                      <a:gd name="T30" fmla="*/ 50 w 61"/>
                      <a:gd name="T31" fmla="*/ 3 h 30"/>
                      <a:gd name="T32" fmla="*/ 48 w 61"/>
                      <a:gd name="T33" fmla="*/ 4 h 30"/>
                      <a:gd name="T34" fmla="*/ 45 w 61"/>
                      <a:gd name="T35" fmla="*/ 8 h 30"/>
                      <a:gd name="T36" fmla="*/ 36 w 61"/>
                      <a:gd name="T37" fmla="*/ 0 h 30"/>
                      <a:gd name="T38" fmla="*/ 33 w 61"/>
                      <a:gd name="T39" fmla="*/ 0 h 30"/>
                      <a:gd name="T40" fmla="*/ 8 w 61"/>
                      <a:gd name="T41" fmla="*/ 6 h 30"/>
                      <a:gd name="T42" fmla="*/ 3 w 61"/>
                      <a:gd name="T43" fmla="*/ 12 h 3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61" h="30">
                        <a:moveTo>
                          <a:pt x="3" y="12"/>
                        </a:moveTo>
                        <a:cubicBezTo>
                          <a:pt x="2" y="13"/>
                          <a:pt x="1" y="14"/>
                          <a:pt x="0" y="14"/>
                        </a:cubicBezTo>
                        <a:cubicBezTo>
                          <a:pt x="1" y="15"/>
                          <a:pt x="2" y="15"/>
                          <a:pt x="4" y="16"/>
                        </a:cubicBezTo>
                        <a:cubicBezTo>
                          <a:pt x="5" y="16"/>
                          <a:pt x="6" y="16"/>
                          <a:pt x="7" y="16"/>
                        </a:cubicBezTo>
                        <a:cubicBezTo>
                          <a:pt x="9" y="16"/>
                          <a:pt x="11" y="18"/>
                          <a:pt x="12" y="20"/>
                        </a:cubicBezTo>
                        <a:cubicBezTo>
                          <a:pt x="14" y="23"/>
                          <a:pt x="15" y="24"/>
                          <a:pt x="17" y="24"/>
                        </a:cubicBezTo>
                        <a:cubicBezTo>
                          <a:pt x="18" y="23"/>
                          <a:pt x="19" y="23"/>
                          <a:pt x="19" y="23"/>
                        </a:cubicBezTo>
                        <a:cubicBezTo>
                          <a:pt x="23" y="23"/>
                          <a:pt x="28" y="25"/>
                          <a:pt x="33" y="27"/>
                        </a:cubicBezTo>
                        <a:cubicBezTo>
                          <a:pt x="39" y="28"/>
                          <a:pt x="45" y="30"/>
                          <a:pt x="50" y="30"/>
                        </a:cubicBezTo>
                        <a:cubicBezTo>
                          <a:pt x="54" y="30"/>
                          <a:pt x="56" y="28"/>
                          <a:pt x="56" y="27"/>
                        </a:cubicBezTo>
                        <a:cubicBezTo>
                          <a:pt x="57" y="27"/>
                          <a:pt x="57" y="26"/>
                          <a:pt x="57" y="26"/>
                        </a:cubicBezTo>
                        <a:cubicBezTo>
                          <a:pt x="57" y="26"/>
                          <a:pt x="57" y="26"/>
                          <a:pt x="57" y="26"/>
                        </a:cubicBezTo>
                        <a:cubicBezTo>
                          <a:pt x="55" y="26"/>
                          <a:pt x="55" y="25"/>
                          <a:pt x="54" y="24"/>
                        </a:cubicBezTo>
                        <a:cubicBezTo>
                          <a:pt x="53" y="22"/>
                          <a:pt x="55" y="19"/>
                          <a:pt x="61" y="10"/>
                        </a:cubicBezTo>
                        <a:cubicBezTo>
                          <a:pt x="61" y="9"/>
                          <a:pt x="61" y="9"/>
                          <a:pt x="61" y="8"/>
                        </a:cubicBezTo>
                        <a:cubicBezTo>
                          <a:pt x="60" y="6"/>
                          <a:pt x="54" y="3"/>
                          <a:pt x="50" y="3"/>
                        </a:cubicBezTo>
                        <a:cubicBezTo>
                          <a:pt x="48" y="3"/>
                          <a:pt x="48" y="4"/>
                          <a:pt x="48" y="4"/>
                        </a:cubicBezTo>
                        <a:cubicBezTo>
                          <a:pt x="48" y="8"/>
                          <a:pt x="45" y="8"/>
                          <a:pt x="45" y="8"/>
                        </a:cubicBezTo>
                        <a:cubicBezTo>
                          <a:pt x="41" y="8"/>
                          <a:pt x="37" y="2"/>
                          <a:pt x="36" y="0"/>
                        </a:cubicBezTo>
                        <a:cubicBezTo>
                          <a:pt x="36" y="0"/>
                          <a:pt x="35" y="0"/>
                          <a:pt x="33" y="0"/>
                        </a:cubicBezTo>
                        <a:cubicBezTo>
                          <a:pt x="25" y="0"/>
                          <a:pt x="10" y="4"/>
                          <a:pt x="8" y="6"/>
                        </a:cubicBezTo>
                        <a:cubicBezTo>
                          <a:pt x="8" y="9"/>
                          <a:pt x="5" y="10"/>
                          <a:pt x="3" y="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5" name="Freeform 1147"/>
                  <p:cNvSpPr>
                    <a:spLocks noEditPoints="1"/>
                  </p:cNvSpPr>
                  <p:nvPr/>
                </p:nvSpPr>
                <p:spPr bwMode="auto">
                  <a:xfrm>
                    <a:off x="3564" y="1238"/>
                    <a:ext cx="1749" cy="606"/>
                  </a:xfrm>
                  <a:custGeom>
                    <a:avLst/>
                    <a:gdLst>
                      <a:gd name="T0" fmla="*/ 49 w 1831"/>
                      <a:gd name="T1" fmla="*/ 223 h 635"/>
                      <a:gd name="T2" fmla="*/ 53 w 1831"/>
                      <a:gd name="T3" fmla="*/ 179 h 635"/>
                      <a:gd name="T4" fmla="*/ 15 w 1831"/>
                      <a:gd name="T5" fmla="*/ 190 h 635"/>
                      <a:gd name="T6" fmla="*/ 32 w 1831"/>
                      <a:gd name="T7" fmla="*/ 275 h 635"/>
                      <a:gd name="T8" fmla="*/ 7 w 1831"/>
                      <a:gd name="T9" fmla="*/ 361 h 635"/>
                      <a:gd name="T10" fmla="*/ 1 w 1831"/>
                      <a:gd name="T11" fmla="*/ 391 h 635"/>
                      <a:gd name="T12" fmla="*/ 45 w 1831"/>
                      <a:gd name="T13" fmla="*/ 445 h 635"/>
                      <a:gd name="T14" fmla="*/ 75 w 1831"/>
                      <a:gd name="T15" fmla="*/ 484 h 635"/>
                      <a:gd name="T16" fmla="*/ 139 w 1831"/>
                      <a:gd name="T17" fmla="*/ 532 h 635"/>
                      <a:gd name="T18" fmla="*/ 136 w 1831"/>
                      <a:gd name="T19" fmla="*/ 603 h 635"/>
                      <a:gd name="T20" fmla="*/ 216 w 1831"/>
                      <a:gd name="T21" fmla="*/ 628 h 635"/>
                      <a:gd name="T22" fmla="*/ 236 w 1831"/>
                      <a:gd name="T23" fmla="*/ 554 h 635"/>
                      <a:gd name="T24" fmla="*/ 234 w 1831"/>
                      <a:gd name="T25" fmla="*/ 511 h 635"/>
                      <a:gd name="T26" fmla="*/ 320 w 1831"/>
                      <a:gd name="T27" fmla="*/ 502 h 635"/>
                      <a:gd name="T28" fmla="*/ 377 w 1831"/>
                      <a:gd name="T29" fmla="*/ 470 h 635"/>
                      <a:gd name="T30" fmla="*/ 501 w 1831"/>
                      <a:gd name="T31" fmla="*/ 446 h 635"/>
                      <a:gd name="T32" fmla="*/ 563 w 1831"/>
                      <a:gd name="T33" fmla="*/ 447 h 635"/>
                      <a:gd name="T34" fmla="*/ 672 w 1831"/>
                      <a:gd name="T35" fmla="*/ 520 h 635"/>
                      <a:gd name="T36" fmla="*/ 732 w 1831"/>
                      <a:gd name="T37" fmla="*/ 501 h 635"/>
                      <a:gd name="T38" fmla="*/ 822 w 1831"/>
                      <a:gd name="T39" fmla="*/ 490 h 635"/>
                      <a:gd name="T40" fmla="*/ 931 w 1831"/>
                      <a:gd name="T41" fmla="*/ 524 h 635"/>
                      <a:gd name="T42" fmla="*/ 1000 w 1831"/>
                      <a:gd name="T43" fmla="*/ 516 h 635"/>
                      <a:gd name="T44" fmla="*/ 1041 w 1831"/>
                      <a:gd name="T45" fmla="*/ 482 h 635"/>
                      <a:gd name="T46" fmla="*/ 1091 w 1831"/>
                      <a:gd name="T47" fmla="*/ 464 h 635"/>
                      <a:gd name="T48" fmla="*/ 1160 w 1831"/>
                      <a:gd name="T49" fmla="*/ 543 h 635"/>
                      <a:gd name="T50" fmla="*/ 1181 w 1831"/>
                      <a:gd name="T51" fmla="*/ 588 h 635"/>
                      <a:gd name="T52" fmla="*/ 1267 w 1831"/>
                      <a:gd name="T53" fmla="*/ 502 h 635"/>
                      <a:gd name="T54" fmla="*/ 1232 w 1831"/>
                      <a:gd name="T55" fmla="*/ 454 h 635"/>
                      <a:gd name="T56" fmla="*/ 1342 w 1831"/>
                      <a:gd name="T57" fmla="*/ 367 h 635"/>
                      <a:gd name="T58" fmla="*/ 1444 w 1831"/>
                      <a:gd name="T59" fmla="*/ 340 h 635"/>
                      <a:gd name="T60" fmla="*/ 1525 w 1831"/>
                      <a:gd name="T61" fmla="*/ 328 h 635"/>
                      <a:gd name="T62" fmla="*/ 1457 w 1831"/>
                      <a:gd name="T63" fmla="*/ 395 h 635"/>
                      <a:gd name="T64" fmla="*/ 1508 w 1831"/>
                      <a:gd name="T65" fmla="*/ 445 h 635"/>
                      <a:gd name="T66" fmla="*/ 1540 w 1831"/>
                      <a:gd name="T67" fmla="*/ 355 h 635"/>
                      <a:gd name="T68" fmla="*/ 1687 w 1831"/>
                      <a:gd name="T69" fmla="*/ 309 h 635"/>
                      <a:gd name="T70" fmla="*/ 1710 w 1831"/>
                      <a:gd name="T71" fmla="*/ 271 h 635"/>
                      <a:gd name="T72" fmla="*/ 1775 w 1831"/>
                      <a:gd name="T73" fmla="*/ 272 h 635"/>
                      <a:gd name="T74" fmla="*/ 1825 w 1831"/>
                      <a:gd name="T75" fmla="*/ 256 h 635"/>
                      <a:gd name="T76" fmla="*/ 1685 w 1831"/>
                      <a:gd name="T77" fmla="*/ 181 h 635"/>
                      <a:gd name="T78" fmla="*/ 1565 w 1831"/>
                      <a:gd name="T79" fmla="*/ 185 h 635"/>
                      <a:gd name="T80" fmla="*/ 1389 w 1831"/>
                      <a:gd name="T81" fmla="*/ 145 h 635"/>
                      <a:gd name="T82" fmla="*/ 1315 w 1831"/>
                      <a:gd name="T83" fmla="*/ 121 h 635"/>
                      <a:gd name="T84" fmla="*/ 1244 w 1831"/>
                      <a:gd name="T85" fmla="*/ 141 h 635"/>
                      <a:gd name="T86" fmla="*/ 1135 w 1831"/>
                      <a:gd name="T87" fmla="*/ 125 h 635"/>
                      <a:gd name="T88" fmla="*/ 1076 w 1831"/>
                      <a:gd name="T89" fmla="*/ 97 h 635"/>
                      <a:gd name="T90" fmla="*/ 957 w 1831"/>
                      <a:gd name="T91" fmla="*/ 95 h 635"/>
                      <a:gd name="T92" fmla="*/ 905 w 1831"/>
                      <a:gd name="T93" fmla="*/ 87 h 635"/>
                      <a:gd name="T94" fmla="*/ 949 w 1831"/>
                      <a:gd name="T95" fmla="*/ 27 h 635"/>
                      <a:gd name="T96" fmla="*/ 866 w 1831"/>
                      <a:gd name="T97" fmla="*/ 9 h 635"/>
                      <a:gd name="T98" fmla="*/ 781 w 1831"/>
                      <a:gd name="T99" fmla="*/ 40 h 635"/>
                      <a:gd name="T100" fmla="*/ 701 w 1831"/>
                      <a:gd name="T101" fmla="*/ 55 h 635"/>
                      <a:gd name="T102" fmla="*/ 654 w 1831"/>
                      <a:gd name="T103" fmla="*/ 93 h 635"/>
                      <a:gd name="T104" fmla="*/ 564 w 1831"/>
                      <a:gd name="T105" fmla="*/ 129 h 635"/>
                      <a:gd name="T106" fmla="*/ 523 w 1831"/>
                      <a:gd name="T107" fmla="*/ 140 h 635"/>
                      <a:gd name="T108" fmla="*/ 565 w 1831"/>
                      <a:gd name="T109" fmla="*/ 206 h 635"/>
                      <a:gd name="T110" fmla="*/ 483 w 1831"/>
                      <a:gd name="T111" fmla="*/ 235 h 635"/>
                      <a:gd name="T112" fmla="*/ 514 w 1831"/>
                      <a:gd name="T113" fmla="*/ 176 h 635"/>
                      <a:gd name="T114" fmla="*/ 454 w 1831"/>
                      <a:gd name="T115" fmla="*/ 170 h 635"/>
                      <a:gd name="T116" fmla="*/ 358 w 1831"/>
                      <a:gd name="T117" fmla="*/ 163 h 635"/>
                      <a:gd name="T118" fmla="*/ 294 w 1831"/>
                      <a:gd name="T119" fmla="*/ 206 h 635"/>
                      <a:gd name="T120" fmla="*/ 203 w 1831"/>
                      <a:gd name="T121" fmla="*/ 227 h 635"/>
                      <a:gd name="T122" fmla="*/ 185 w 1831"/>
                      <a:gd name="T123" fmla="*/ 245 h 635"/>
                      <a:gd name="T124" fmla="*/ 104 w 1831"/>
                      <a:gd name="T125" fmla="*/ 268 h 63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1831" h="635">
                        <a:moveTo>
                          <a:pt x="104" y="268"/>
                        </a:moveTo>
                        <a:cubicBezTo>
                          <a:pt x="105" y="269"/>
                          <a:pt x="106" y="270"/>
                          <a:pt x="107" y="272"/>
                        </a:cubicBezTo>
                        <a:cubicBezTo>
                          <a:pt x="107" y="274"/>
                          <a:pt x="110" y="275"/>
                          <a:pt x="116" y="275"/>
                        </a:cubicBezTo>
                        <a:cubicBezTo>
                          <a:pt x="117" y="275"/>
                          <a:pt x="118" y="275"/>
                          <a:pt x="119" y="277"/>
                        </a:cubicBezTo>
                        <a:cubicBezTo>
                          <a:pt x="121" y="279"/>
                          <a:pt x="119" y="283"/>
                          <a:pt x="119" y="284"/>
                        </a:cubicBezTo>
                        <a:cubicBezTo>
                          <a:pt x="117" y="287"/>
                          <a:pt x="114" y="288"/>
                          <a:pt x="111" y="288"/>
                        </a:cubicBezTo>
                        <a:cubicBezTo>
                          <a:pt x="109" y="288"/>
                          <a:pt x="108" y="287"/>
                          <a:pt x="107" y="286"/>
                        </a:cubicBezTo>
                        <a:cubicBezTo>
                          <a:pt x="106" y="286"/>
                          <a:pt x="105" y="286"/>
                          <a:pt x="104" y="286"/>
                        </a:cubicBezTo>
                        <a:cubicBezTo>
                          <a:pt x="101" y="286"/>
                          <a:pt x="98" y="286"/>
                          <a:pt x="97" y="282"/>
                        </a:cubicBezTo>
                        <a:cubicBezTo>
                          <a:pt x="97" y="281"/>
                          <a:pt x="94" y="278"/>
                          <a:pt x="89" y="278"/>
                        </a:cubicBezTo>
                        <a:cubicBezTo>
                          <a:pt x="86" y="279"/>
                          <a:pt x="84" y="278"/>
                          <a:pt x="83" y="277"/>
                        </a:cubicBezTo>
                        <a:cubicBezTo>
                          <a:pt x="82" y="275"/>
                          <a:pt x="81" y="273"/>
                          <a:pt x="81" y="270"/>
                        </a:cubicBezTo>
                        <a:cubicBezTo>
                          <a:pt x="81" y="268"/>
                          <a:pt x="81" y="267"/>
                          <a:pt x="80" y="265"/>
                        </a:cubicBezTo>
                        <a:cubicBezTo>
                          <a:pt x="79" y="264"/>
                          <a:pt x="78" y="263"/>
                          <a:pt x="79" y="262"/>
                        </a:cubicBezTo>
                        <a:cubicBezTo>
                          <a:pt x="79" y="261"/>
                          <a:pt x="78" y="261"/>
                          <a:pt x="78" y="260"/>
                        </a:cubicBezTo>
                        <a:cubicBezTo>
                          <a:pt x="78" y="258"/>
                          <a:pt x="77" y="255"/>
                          <a:pt x="80" y="253"/>
                        </a:cubicBezTo>
                        <a:cubicBezTo>
                          <a:pt x="80" y="252"/>
                          <a:pt x="80" y="252"/>
                          <a:pt x="80" y="250"/>
                        </a:cubicBezTo>
                        <a:cubicBezTo>
                          <a:pt x="80" y="249"/>
                          <a:pt x="80" y="248"/>
                          <a:pt x="80" y="247"/>
                        </a:cubicBezTo>
                        <a:cubicBezTo>
                          <a:pt x="80" y="247"/>
                          <a:pt x="80" y="246"/>
                          <a:pt x="79" y="246"/>
                        </a:cubicBezTo>
                        <a:cubicBezTo>
                          <a:pt x="77" y="244"/>
                          <a:pt x="75" y="243"/>
                          <a:pt x="73" y="243"/>
                        </a:cubicBezTo>
                        <a:cubicBezTo>
                          <a:pt x="70" y="243"/>
                          <a:pt x="68" y="241"/>
                          <a:pt x="68" y="240"/>
                        </a:cubicBezTo>
                        <a:cubicBezTo>
                          <a:pt x="67" y="239"/>
                          <a:pt x="67" y="238"/>
                          <a:pt x="66" y="238"/>
                        </a:cubicBezTo>
                        <a:cubicBezTo>
                          <a:pt x="62" y="237"/>
                          <a:pt x="54" y="231"/>
                          <a:pt x="53" y="227"/>
                        </a:cubicBezTo>
                        <a:cubicBezTo>
                          <a:pt x="53" y="227"/>
                          <a:pt x="52" y="226"/>
                          <a:pt x="51" y="226"/>
                        </a:cubicBezTo>
                        <a:cubicBezTo>
                          <a:pt x="50" y="226"/>
                          <a:pt x="49" y="225"/>
                          <a:pt x="49" y="223"/>
                        </a:cubicBezTo>
                        <a:cubicBezTo>
                          <a:pt x="49" y="223"/>
                          <a:pt x="49" y="222"/>
                          <a:pt x="50" y="221"/>
                        </a:cubicBezTo>
                        <a:cubicBezTo>
                          <a:pt x="53" y="220"/>
                          <a:pt x="58" y="222"/>
                          <a:pt x="62" y="225"/>
                        </a:cubicBezTo>
                        <a:cubicBezTo>
                          <a:pt x="65" y="228"/>
                          <a:pt x="70" y="230"/>
                          <a:pt x="76" y="231"/>
                        </a:cubicBezTo>
                        <a:cubicBezTo>
                          <a:pt x="80" y="232"/>
                          <a:pt x="83" y="233"/>
                          <a:pt x="86" y="234"/>
                        </a:cubicBezTo>
                        <a:cubicBezTo>
                          <a:pt x="89" y="235"/>
                          <a:pt x="92" y="237"/>
                          <a:pt x="96" y="237"/>
                        </a:cubicBezTo>
                        <a:cubicBezTo>
                          <a:pt x="101" y="238"/>
                          <a:pt x="101" y="238"/>
                          <a:pt x="101" y="238"/>
                        </a:cubicBezTo>
                        <a:cubicBezTo>
                          <a:pt x="107" y="239"/>
                          <a:pt x="112" y="240"/>
                          <a:pt x="122" y="242"/>
                        </a:cubicBezTo>
                        <a:cubicBezTo>
                          <a:pt x="134" y="243"/>
                          <a:pt x="150" y="231"/>
                          <a:pt x="153" y="228"/>
                        </a:cubicBezTo>
                        <a:cubicBezTo>
                          <a:pt x="155" y="226"/>
                          <a:pt x="154" y="223"/>
                          <a:pt x="153" y="220"/>
                        </a:cubicBezTo>
                        <a:cubicBezTo>
                          <a:pt x="152" y="218"/>
                          <a:pt x="152" y="217"/>
                          <a:pt x="152" y="216"/>
                        </a:cubicBezTo>
                        <a:cubicBezTo>
                          <a:pt x="151" y="216"/>
                          <a:pt x="150" y="215"/>
                          <a:pt x="149" y="215"/>
                        </a:cubicBezTo>
                        <a:cubicBezTo>
                          <a:pt x="148" y="214"/>
                          <a:pt x="146" y="213"/>
                          <a:pt x="145" y="212"/>
                        </a:cubicBezTo>
                        <a:cubicBezTo>
                          <a:pt x="145" y="210"/>
                          <a:pt x="142" y="207"/>
                          <a:pt x="138" y="207"/>
                        </a:cubicBezTo>
                        <a:cubicBezTo>
                          <a:pt x="134" y="207"/>
                          <a:pt x="132" y="205"/>
                          <a:pt x="131" y="204"/>
                        </a:cubicBezTo>
                        <a:cubicBezTo>
                          <a:pt x="130" y="203"/>
                          <a:pt x="129" y="202"/>
                          <a:pt x="129" y="202"/>
                        </a:cubicBezTo>
                        <a:cubicBezTo>
                          <a:pt x="128" y="202"/>
                          <a:pt x="128" y="202"/>
                          <a:pt x="128" y="202"/>
                        </a:cubicBezTo>
                        <a:cubicBezTo>
                          <a:pt x="124" y="202"/>
                          <a:pt x="121" y="200"/>
                          <a:pt x="113" y="195"/>
                        </a:cubicBezTo>
                        <a:cubicBezTo>
                          <a:pt x="111" y="193"/>
                          <a:pt x="111" y="193"/>
                          <a:pt x="111" y="193"/>
                        </a:cubicBezTo>
                        <a:cubicBezTo>
                          <a:pt x="102" y="188"/>
                          <a:pt x="90" y="183"/>
                          <a:pt x="87" y="183"/>
                        </a:cubicBezTo>
                        <a:cubicBezTo>
                          <a:pt x="85" y="184"/>
                          <a:pt x="84" y="184"/>
                          <a:pt x="82" y="184"/>
                        </a:cubicBezTo>
                        <a:cubicBezTo>
                          <a:pt x="81" y="184"/>
                          <a:pt x="79" y="184"/>
                          <a:pt x="78" y="182"/>
                        </a:cubicBezTo>
                        <a:cubicBezTo>
                          <a:pt x="77" y="181"/>
                          <a:pt x="75" y="181"/>
                          <a:pt x="73" y="182"/>
                        </a:cubicBezTo>
                        <a:cubicBezTo>
                          <a:pt x="71" y="184"/>
                          <a:pt x="69" y="183"/>
                          <a:pt x="67" y="182"/>
                        </a:cubicBezTo>
                        <a:cubicBezTo>
                          <a:pt x="65" y="182"/>
                          <a:pt x="63" y="181"/>
                          <a:pt x="62" y="182"/>
                        </a:cubicBezTo>
                        <a:cubicBezTo>
                          <a:pt x="58" y="183"/>
                          <a:pt x="54" y="181"/>
                          <a:pt x="53" y="179"/>
                        </a:cubicBezTo>
                        <a:cubicBezTo>
                          <a:pt x="52" y="177"/>
                          <a:pt x="52" y="176"/>
                          <a:pt x="53" y="175"/>
                        </a:cubicBezTo>
                        <a:cubicBezTo>
                          <a:pt x="54" y="174"/>
                          <a:pt x="56" y="174"/>
                          <a:pt x="57" y="174"/>
                        </a:cubicBezTo>
                        <a:cubicBezTo>
                          <a:pt x="56" y="173"/>
                          <a:pt x="55" y="173"/>
                          <a:pt x="55" y="172"/>
                        </a:cubicBezTo>
                        <a:cubicBezTo>
                          <a:pt x="52" y="171"/>
                          <a:pt x="50" y="171"/>
                          <a:pt x="50" y="173"/>
                        </a:cubicBezTo>
                        <a:cubicBezTo>
                          <a:pt x="48" y="176"/>
                          <a:pt x="44" y="176"/>
                          <a:pt x="41" y="174"/>
                        </a:cubicBezTo>
                        <a:cubicBezTo>
                          <a:pt x="41" y="174"/>
                          <a:pt x="41" y="174"/>
                          <a:pt x="41" y="175"/>
                        </a:cubicBezTo>
                        <a:cubicBezTo>
                          <a:pt x="41" y="175"/>
                          <a:pt x="40" y="175"/>
                          <a:pt x="40" y="176"/>
                        </a:cubicBezTo>
                        <a:cubicBezTo>
                          <a:pt x="40" y="176"/>
                          <a:pt x="40" y="176"/>
                          <a:pt x="40" y="176"/>
                        </a:cubicBezTo>
                        <a:cubicBezTo>
                          <a:pt x="39" y="176"/>
                          <a:pt x="39" y="177"/>
                          <a:pt x="39" y="177"/>
                        </a:cubicBezTo>
                        <a:cubicBezTo>
                          <a:pt x="39" y="177"/>
                          <a:pt x="39" y="177"/>
                          <a:pt x="39" y="177"/>
                        </a:cubicBezTo>
                        <a:cubicBezTo>
                          <a:pt x="38" y="177"/>
                          <a:pt x="38" y="177"/>
                          <a:pt x="37" y="177"/>
                        </a:cubicBezTo>
                        <a:cubicBezTo>
                          <a:pt x="37" y="177"/>
                          <a:pt x="37" y="177"/>
                          <a:pt x="37" y="177"/>
                        </a:cubicBezTo>
                        <a:cubicBezTo>
                          <a:pt x="37" y="177"/>
                          <a:pt x="36" y="177"/>
                          <a:pt x="36" y="177"/>
                        </a:cubicBezTo>
                        <a:cubicBezTo>
                          <a:pt x="35" y="177"/>
                          <a:pt x="35" y="177"/>
                          <a:pt x="34" y="177"/>
                        </a:cubicBezTo>
                        <a:cubicBezTo>
                          <a:pt x="34" y="177"/>
                          <a:pt x="33" y="177"/>
                          <a:pt x="33" y="178"/>
                        </a:cubicBezTo>
                        <a:cubicBezTo>
                          <a:pt x="32" y="178"/>
                          <a:pt x="32" y="178"/>
                          <a:pt x="31" y="179"/>
                        </a:cubicBezTo>
                        <a:cubicBezTo>
                          <a:pt x="29" y="180"/>
                          <a:pt x="27" y="182"/>
                          <a:pt x="25" y="182"/>
                        </a:cubicBezTo>
                        <a:cubicBezTo>
                          <a:pt x="24" y="182"/>
                          <a:pt x="23" y="182"/>
                          <a:pt x="21" y="184"/>
                        </a:cubicBezTo>
                        <a:cubicBezTo>
                          <a:pt x="21" y="184"/>
                          <a:pt x="20" y="185"/>
                          <a:pt x="20" y="185"/>
                        </a:cubicBezTo>
                        <a:cubicBezTo>
                          <a:pt x="20" y="185"/>
                          <a:pt x="20" y="185"/>
                          <a:pt x="20" y="185"/>
                        </a:cubicBezTo>
                        <a:cubicBezTo>
                          <a:pt x="20" y="186"/>
                          <a:pt x="19" y="186"/>
                          <a:pt x="19" y="187"/>
                        </a:cubicBezTo>
                        <a:cubicBezTo>
                          <a:pt x="19" y="187"/>
                          <a:pt x="19" y="187"/>
                          <a:pt x="19" y="187"/>
                        </a:cubicBezTo>
                        <a:cubicBezTo>
                          <a:pt x="19" y="189"/>
                          <a:pt x="17" y="190"/>
                          <a:pt x="16" y="190"/>
                        </a:cubicBezTo>
                        <a:cubicBezTo>
                          <a:pt x="16" y="190"/>
                          <a:pt x="15" y="190"/>
                          <a:pt x="15" y="190"/>
                        </a:cubicBezTo>
                        <a:cubicBezTo>
                          <a:pt x="15" y="190"/>
                          <a:pt x="15" y="190"/>
                          <a:pt x="15" y="190"/>
                        </a:cubicBezTo>
                        <a:cubicBezTo>
                          <a:pt x="15" y="192"/>
                          <a:pt x="15" y="195"/>
                          <a:pt x="13" y="197"/>
                        </a:cubicBezTo>
                        <a:cubicBezTo>
                          <a:pt x="13" y="197"/>
                          <a:pt x="13" y="197"/>
                          <a:pt x="13" y="197"/>
                        </a:cubicBezTo>
                        <a:cubicBezTo>
                          <a:pt x="13" y="197"/>
                          <a:pt x="13" y="198"/>
                          <a:pt x="14" y="199"/>
                        </a:cubicBezTo>
                        <a:cubicBezTo>
                          <a:pt x="14" y="199"/>
                          <a:pt x="14" y="200"/>
                          <a:pt x="15" y="201"/>
                        </a:cubicBezTo>
                        <a:cubicBezTo>
                          <a:pt x="16" y="202"/>
                          <a:pt x="17" y="203"/>
                          <a:pt x="19" y="203"/>
                        </a:cubicBezTo>
                        <a:cubicBezTo>
                          <a:pt x="19" y="204"/>
                          <a:pt x="20" y="204"/>
                          <a:pt x="21" y="204"/>
                        </a:cubicBezTo>
                        <a:cubicBezTo>
                          <a:pt x="21" y="204"/>
                          <a:pt x="30" y="211"/>
                          <a:pt x="30" y="214"/>
                        </a:cubicBezTo>
                        <a:cubicBezTo>
                          <a:pt x="30" y="216"/>
                          <a:pt x="29" y="217"/>
                          <a:pt x="28" y="219"/>
                        </a:cubicBezTo>
                        <a:cubicBezTo>
                          <a:pt x="26" y="221"/>
                          <a:pt x="23" y="224"/>
                          <a:pt x="22" y="224"/>
                        </a:cubicBezTo>
                        <a:cubicBezTo>
                          <a:pt x="21" y="225"/>
                          <a:pt x="20" y="226"/>
                          <a:pt x="20" y="227"/>
                        </a:cubicBezTo>
                        <a:cubicBezTo>
                          <a:pt x="20" y="227"/>
                          <a:pt x="19" y="227"/>
                          <a:pt x="19" y="228"/>
                        </a:cubicBezTo>
                        <a:cubicBezTo>
                          <a:pt x="20" y="229"/>
                          <a:pt x="20" y="229"/>
                          <a:pt x="20" y="229"/>
                        </a:cubicBezTo>
                        <a:cubicBezTo>
                          <a:pt x="20" y="229"/>
                          <a:pt x="20" y="229"/>
                          <a:pt x="20" y="229"/>
                        </a:cubicBezTo>
                        <a:cubicBezTo>
                          <a:pt x="22" y="232"/>
                          <a:pt x="27" y="239"/>
                          <a:pt x="30" y="245"/>
                        </a:cubicBezTo>
                        <a:cubicBezTo>
                          <a:pt x="31" y="248"/>
                          <a:pt x="32" y="249"/>
                          <a:pt x="31" y="251"/>
                        </a:cubicBezTo>
                        <a:cubicBezTo>
                          <a:pt x="31" y="253"/>
                          <a:pt x="29" y="253"/>
                          <a:pt x="28" y="253"/>
                        </a:cubicBezTo>
                        <a:cubicBezTo>
                          <a:pt x="27" y="253"/>
                          <a:pt x="27" y="254"/>
                          <a:pt x="26" y="254"/>
                        </a:cubicBezTo>
                        <a:cubicBezTo>
                          <a:pt x="25" y="255"/>
                          <a:pt x="26" y="257"/>
                          <a:pt x="27" y="259"/>
                        </a:cubicBezTo>
                        <a:cubicBezTo>
                          <a:pt x="28" y="260"/>
                          <a:pt x="28" y="260"/>
                          <a:pt x="28" y="261"/>
                        </a:cubicBezTo>
                        <a:cubicBezTo>
                          <a:pt x="29" y="263"/>
                          <a:pt x="28" y="264"/>
                          <a:pt x="27" y="265"/>
                        </a:cubicBezTo>
                        <a:cubicBezTo>
                          <a:pt x="27" y="265"/>
                          <a:pt x="27" y="265"/>
                          <a:pt x="28" y="265"/>
                        </a:cubicBezTo>
                        <a:cubicBezTo>
                          <a:pt x="29" y="266"/>
                          <a:pt x="31" y="266"/>
                          <a:pt x="31" y="268"/>
                        </a:cubicBezTo>
                        <a:cubicBezTo>
                          <a:pt x="32" y="270"/>
                          <a:pt x="31" y="271"/>
                          <a:pt x="30" y="272"/>
                        </a:cubicBezTo>
                        <a:cubicBezTo>
                          <a:pt x="29" y="273"/>
                          <a:pt x="29" y="273"/>
                          <a:pt x="29" y="273"/>
                        </a:cubicBezTo>
                        <a:cubicBezTo>
                          <a:pt x="30" y="274"/>
                          <a:pt x="31" y="274"/>
                          <a:pt x="32" y="275"/>
                        </a:cubicBezTo>
                        <a:cubicBezTo>
                          <a:pt x="33" y="276"/>
                          <a:pt x="35" y="277"/>
                          <a:pt x="36" y="280"/>
                        </a:cubicBezTo>
                        <a:cubicBezTo>
                          <a:pt x="36" y="283"/>
                          <a:pt x="33" y="285"/>
                          <a:pt x="31" y="286"/>
                        </a:cubicBezTo>
                        <a:cubicBezTo>
                          <a:pt x="30" y="286"/>
                          <a:pt x="29" y="286"/>
                          <a:pt x="29" y="287"/>
                        </a:cubicBezTo>
                        <a:cubicBezTo>
                          <a:pt x="29" y="287"/>
                          <a:pt x="29" y="287"/>
                          <a:pt x="30" y="287"/>
                        </a:cubicBezTo>
                        <a:cubicBezTo>
                          <a:pt x="31" y="288"/>
                          <a:pt x="32" y="289"/>
                          <a:pt x="33" y="290"/>
                        </a:cubicBezTo>
                        <a:cubicBezTo>
                          <a:pt x="36" y="291"/>
                          <a:pt x="38" y="292"/>
                          <a:pt x="41" y="294"/>
                        </a:cubicBezTo>
                        <a:cubicBezTo>
                          <a:pt x="41" y="295"/>
                          <a:pt x="42" y="296"/>
                          <a:pt x="43" y="296"/>
                        </a:cubicBezTo>
                        <a:cubicBezTo>
                          <a:pt x="47" y="301"/>
                          <a:pt x="47" y="304"/>
                          <a:pt x="46" y="307"/>
                        </a:cubicBezTo>
                        <a:cubicBezTo>
                          <a:pt x="45" y="311"/>
                          <a:pt x="41" y="313"/>
                          <a:pt x="37" y="316"/>
                        </a:cubicBezTo>
                        <a:cubicBezTo>
                          <a:pt x="34" y="318"/>
                          <a:pt x="30" y="321"/>
                          <a:pt x="29" y="323"/>
                        </a:cubicBezTo>
                        <a:cubicBezTo>
                          <a:pt x="27" y="328"/>
                          <a:pt x="23" y="330"/>
                          <a:pt x="18" y="333"/>
                        </a:cubicBezTo>
                        <a:cubicBezTo>
                          <a:pt x="16" y="335"/>
                          <a:pt x="13" y="336"/>
                          <a:pt x="11" y="338"/>
                        </a:cubicBezTo>
                        <a:cubicBezTo>
                          <a:pt x="11" y="338"/>
                          <a:pt x="11" y="339"/>
                          <a:pt x="10" y="339"/>
                        </a:cubicBezTo>
                        <a:cubicBezTo>
                          <a:pt x="10" y="340"/>
                          <a:pt x="10" y="340"/>
                          <a:pt x="10" y="340"/>
                        </a:cubicBezTo>
                        <a:cubicBezTo>
                          <a:pt x="10" y="340"/>
                          <a:pt x="10" y="340"/>
                          <a:pt x="10" y="340"/>
                        </a:cubicBezTo>
                        <a:cubicBezTo>
                          <a:pt x="13" y="340"/>
                          <a:pt x="14" y="342"/>
                          <a:pt x="15" y="344"/>
                        </a:cubicBezTo>
                        <a:cubicBezTo>
                          <a:pt x="16" y="346"/>
                          <a:pt x="17" y="347"/>
                          <a:pt x="18" y="348"/>
                        </a:cubicBezTo>
                        <a:cubicBezTo>
                          <a:pt x="19" y="348"/>
                          <a:pt x="20" y="348"/>
                          <a:pt x="22" y="348"/>
                        </a:cubicBezTo>
                        <a:cubicBezTo>
                          <a:pt x="24" y="348"/>
                          <a:pt x="26" y="348"/>
                          <a:pt x="28" y="350"/>
                        </a:cubicBezTo>
                        <a:cubicBezTo>
                          <a:pt x="29" y="351"/>
                          <a:pt x="29" y="353"/>
                          <a:pt x="29" y="353"/>
                        </a:cubicBezTo>
                        <a:cubicBezTo>
                          <a:pt x="28" y="355"/>
                          <a:pt x="25" y="355"/>
                          <a:pt x="25" y="355"/>
                        </a:cubicBezTo>
                        <a:cubicBezTo>
                          <a:pt x="23" y="355"/>
                          <a:pt x="22" y="355"/>
                          <a:pt x="21" y="355"/>
                        </a:cubicBezTo>
                        <a:cubicBezTo>
                          <a:pt x="19" y="354"/>
                          <a:pt x="18" y="355"/>
                          <a:pt x="16" y="356"/>
                        </a:cubicBezTo>
                        <a:cubicBezTo>
                          <a:pt x="15" y="357"/>
                          <a:pt x="13" y="357"/>
                          <a:pt x="11" y="358"/>
                        </a:cubicBezTo>
                        <a:cubicBezTo>
                          <a:pt x="8" y="359"/>
                          <a:pt x="8" y="360"/>
                          <a:pt x="7" y="361"/>
                        </a:cubicBezTo>
                        <a:cubicBezTo>
                          <a:pt x="7" y="361"/>
                          <a:pt x="7" y="361"/>
                          <a:pt x="7" y="361"/>
                        </a:cubicBezTo>
                        <a:cubicBezTo>
                          <a:pt x="7" y="361"/>
                          <a:pt x="7" y="361"/>
                          <a:pt x="7" y="361"/>
                        </a:cubicBezTo>
                        <a:cubicBezTo>
                          <a:pt x="7" y="361"/>
                          <a:pt x="7" y="361"/>
                          <a:pt x="7" y="361"/>
                        </a:cubicBezTo>
                        <a:cubicBezTo>
                          <a:pt x="7" y="362"/>
                          <a:pt x="7" y="362"/>
                          <a:pt x="8" y="362"/>
                        </a:cubicBezTo>
                        <a:cubicBezTo>
                          <a:pt x="8" y="362"/>
                          <a:pt x="8" y="362"/>
                          <a:pt x="8" y="363"/>
                        </a:cubicBezTo>
                        <a:cubicBezTo>
                          <a:pt x="8" y="363"/>
                          <a:pt x="8" y="363"/>
                          <a:pt x="8" y="363"/>
                        </a:cubicBezTo>
                        <a:cubicBezTo>
                          <a:pt x="8" y="363"/>
                          <a:pt x="8" y="364"/>
                          <a:pt x="8" y="364"/>
                        </a:cubicBezTo>
                        <a:cubicBezTo>
                          <a:pt x="8" y="364"/>
                          <a:pt x="8" y="364"/>
                          <a:pt x="8" y="364"/>
                        </a:cubicBezTo>
                        <a:cubicBezTo>
                          <a:pt x="7" y="364"/>
                          <a:pt x="7" y="364"/>
                          <a:pt x="7" y="365"/>
                        </a:cubicBezTo>
                        <a:cubicBezTo>
                          <a:pt x="7" y="365"/>
                          <a:pt x="7" y="365"/>
                          <a:pt x="7" y="365"/>
                        </a:cubicBezTo>
                        <a:cubicBezTo>
                          <a:pt x="7" y="365"/>
                          <a:pt x="7" y="365"/>
                          <a:pt x="7" y="365"/>
                        </a:cubicBezTo>
                        <a:cubicBezTo>
                          <a:pt x="7" y="366"/>
                          <a:pt x="7" y="366"/>
                          <a:pt x="7" y="366"/>
                        </a:cubicBezTo>
                        <a:cubicBezTo>
                          <a:pt x="7" y="366"/>
                          <a:pt x="7" y="366"/>
                          <a:pt x="7" y="366"/>
                        </a:cubicBezTo>
                        <a:cubicBezTo>
                          <a:pt x="6" y="366"/>
                          <a:pt x="6" y="366"/>
                          <a:pt x="6" y="367"/>
                        </a:cubicBezTo>
                        <a:cubicBezTo>
                          <a:pt x="6" y="367"/>
                          <a:pt x="6" y="367"/>
                          <a:pt x="6" y="367"/>
                        </a:cubicBezTo>
                        <a:cubicBezTo>
                          <a:pt x="6" y="367"/>
                          <a:pt x="6" y="367"/>
                          <a:pt x="6" y="367"/>
                        </a:cubicBezTo>
                        <a:cubicBezTo>
                          <a:pt x="5" y="368"/>
                          <a:pt x="5" y="368"/>
                          <a:pt x="4" y="369"/>
                        </a:cubicBezTo>
                        <a:cubicBezTo>
                          <a:pt x="3" y="371"/>
                          <a:pt x="2" y="372"/>
                          <a:pt x="2" y="373"/>
                        </a:cubicBezTo>
                        <a:cubicBezTo>
                          <a:pt x="1" y="374"/>
                          <a:pt x="1" y="374"/>
                          <a:pt x="1" y="374"/>
                        </a:cubicBezTo>
                        <a:cubicBezTo>
                          <a:pt x="1" y="375"/>
                          <a:pt x="1" y="376"/>
                          <a:pt x="1" y="377"/>
                        </a:cubicBezTo>
                        <a:cubicBezTo>
                          <a:pt x="1" y="378"/>
                          <a:pt x="1" y="379"/>
                          <a:pt x="1" y="380"/>
                        </a:cubicBezTo>
                        <a:cubicBezTo>
                          <a:pt x="2" y="382"/>
                          <a:pt x="2" y="383"/>
                          <a:pt x="3" y="385"/>
                        </a:cubicBezTo>
                        <a:cubicBezTo>
                          <a:pt x="4" y="385"/>
                          <a:pt x="4" y="385"/>
                          <a:pt x="4" y="385"/>
                        </a:cubicBezTo>
                        <a:cubicBezTo>
                          <a:pt x="4" y="386"/>
                          <a:pt x="5" y="387"/>
                          <a:pt x="4" y="388"/>
                        </a:cubicBezTo>
                        <a:cubicBezTo>
                          <a:pt x="4" y="390"/>
                          <a:pt x="2" y="391"/>
                          <a:pt x="1" y="391"/>
                        </a:cubicBezTo>
                        <a:cubicBezTo>
                          <a:pt x="1" y="391"/>
                          <a:pt x="0" y="392"/>
                          <a:pt x="0" y="392"/>
                        </a:cubicBezTo>
                        <a:cubicBezTo>
                          <a:pt x="0" y="392"/>
                          <a:pt x="0" y="392"/>
                          <a:pt x="0" y="393"/>
                        </a:cubicBezTo>
                        <a:cubicBezTo>
                          <a:pt x="0" y="393"/>
                          <a:pt x="0" y="393"/>
                          <a:pt x="0" y="393"/>
                        </a:cubicBezTo>
                        <a:cubicBezTo>
                          <a:pt x="1" y="393"/>
                          <a:pt x="1" y="394"/>
                          <a:pt x="2" y="395"/>
                        </a:cubicBezTo>
                        <a:cubicBezTo>
                          <a:pt x="4" y="396"/>
                          <a:pt x="4" y="398"/>
                          <a:pt x="4" y="400"/>
                        </a:cubicBezTo>
                        <a:cubicBezTo>
                          <a:pt x="4" y="401"/>
                          <a:pt x="4" y="402"/>
                          <a:pt x="4" y="402"/>
                        </a:cubicBezTo>
                        <a:cubicBezTo>
                          <a:pt x="4" y="403"/>
                          <a:pt x="4" y="403"/>
                          <a:pt x="3" y="403"/>
                        </a:cubicBezTo>
                        <a:cubicBezTo>
                          <a:pt x="3" y="404"/>
                          <a:pt x="4" y="405"/>
                          <a:pt x="7" y="407"/>
                        </a:cubicBezTo>
                        <a:cubicBezTo>
                          <a:pt x="8" y="409"/>
                          <a:pt x="8" y="411"/>
                          <a:pt x="9" y="413"/>
                        </a:cubicBezTo>
                        <a:cubicBezTo>
                          <a:pt x="9" y="414"/>
                          <a:pt x="9" y="414"/>
                          <a:pt x="9" y="415"/>
                        </a:cubicBezTo>
                        <a:cubicBezTo>
                          <a:pt x="9" y="415"/>
                          <a:pt x="9" y="415"/>
                          <a:pt x="9" y="415"/>
                        </a:cubicBezTo>
                        <a:cubicBezTo>
                          <a:pt x="10" y="416"/>
                          <a:pt x="11" y="416"/>
                          <a:pt x="12" y="417"/>
                        </a:cubicBezTo>
                        <a:cubicBezTo>
                          <a:pt x="12" y="417"/>
                          <a:pt x="13" y="417"/>
                          <a:pt x="14" y="416"/>
                        </a:cubicBezTo>
                        <a:cubicBezTo>
                          <a:pt x="17" y="416"/>
                          <a:pt x="20" y="417"/>
                          <a:pt x="22" y="420"/>
                        </a:cubicBezTo>
                        <a:cubicBezTo>
                          <a:pt x="22" y="421"/>
                          <a:pt x="22" y="421"/>
                          <a:pt x="22" y="421"/>
                        </a:cubicBezTo>
                        <a:cubicBezTo>
                          <a:pt x="23" y="421"/>
                          <a:pt x="24" y="420"/>
                          <a:pt x="25" y="419"/>
                        </a:cubicBezTo>
                        <a:cubicBezTo>
                          <a:pt x="26" y="419"/>
                          <a:pt x="26" y="419"/>
                          <a:pt x="27" y="419"/>
                        </a:cubicBezTo>
                        <a:cubicBezTo>
                          <a:pt x="30" y="419"/>
                          <a:pt x="34" y="421"/>
                          <a:pt x="37" y="422"/>
                        </a:cubicBezTo>
                        <a:cubicBezTo>
                          <a:pt x="37" y="422"/>
                          <a:pt x="37" y="422"/>
                          <a:pt x="37" y="422"/>
                        </a:cubicBezTo>
                        <a:cubicBezTo>
                          <a:pt x="39" y="423"/>
                          <a:pt x="39" y="426"/>
                          <a:pt x="39" y="429"/>
                        </a:cubicBezTo>
                        <a:cubicBezTo>
                          <a:pt x="39" y="430"/>
                          <a:pt x="39" y="431"/>
                          <a:pt x="39" y="432"/>
                        </a:cubicBezTo>
                        <a:cubicBezTo>
                          <a:pt x="39" y="433"/>
                          <a:pt x="39" y="434"/>
                          <a:pt x="39" y="435"/>
                        </a:cubicBezTo>
                        <a:cubicBezTo>
                          <a:pt x="39" y="437"/>
                          <a:pt x="39" y="438"/>
                          <a:pt x="40" y="438"/>
                        </a:cubicBezTo>
                        <a:cubicBezTo>
                          <a:pt x="42" y="439"/>
                          <a:pt x="42" y="441"/>
                          <a:pt x="43" y="443"/>
                        </a:cubicBezTo>
                        <a:cubicBezTo>
                          <a:pt x="43" y="444"/>
                          <a:pt x="44" y="445"/>
                          <a:pt x="45" y="445"/>
                        </a:cubicBezTo>
                        <a:cubicBezTo>
                          <a:pt x="47" y="446"/>
                          <a:pt x="48" y="448"/>
                          <a:pt x="50" y="450"/>
                        </a:cubicBezTo>
                        <a:cubicBezTo>
                          <a:pt x="50" y="450"/>
                          <a:pt x="50" y="450"/>
                          <a:pt x="50" y="450"/>
                        </a:cubicBezTo>
                        <a:cubicBezTo>
                          <a:pt x="50" y="451"/>
                          <a:pt x="51" y="451"/>
                          <a:pt x="51" y="451"/>
                        </a:cubicBezTo>
                        <a:cubicBezTo>
                          <a:pt x="53" y="452"/>
                          <a:pt x="55" y="453"/>
                          <a:pt x="57" y="455"/>
                        </a:cubicBezTo>
                        <a:cubicBezTo>
                          <a:pt x="58" y="456"/>
                          <a:pt x="58" y="457"/>
                          <a:pt x="59" y="458"/>
                        </a:cubicBezTo>
                        <a:cubicBezTo>
                          <a:pt x="60" y="463"/>
                          <a:pt x="54" y="465"/>
                          <a:pt x="52" y="466"/>
                        </a:cubicBezTo>
                        <a:cubicBezTo>
                          <a:pt x="51" y="466"/>
                          <a:pt x="51" y="466"/>
                          <a:pt x="50" y="466"/>
                        </a:cubicBezTo>
                        <a:cubicBezTo>
                          <a:pt x="50" y="466"/>
                          <a:pt x="50" y="466"/>
                          <a:pt x="50" y="466"/>
                        </a:cubicBezTo>
                        <a:cubicBezTo>
                          <a:pt x="50" y="466"/>
                          <a:pt x="50" y="466"/>
                          <a:pt x="49" y="466"/>
                        </a:cubicBezTo>
                        <a:cubicBezTo>
                          <a:pt x="49" y="466"/>
                          <a:pt x="49" y="466"/>
                          <a:pt x="49" y="466"/>
                        </a:cubicBezTo>
                        <a:cubicBezTo>
                          <a:pt x="48" y="466"/>
                          <a:pt x="48" y="466"/>
                          <a:pt x="48" y="466"/>
                        </a:cubicBezTo>
                        <a:cubicBezTo>
                          <a:pt x="47" y="466"/>
                          <a:pt x="47" y="465"/>
                          <a:pt x="46" y="465"/>
                        </a:cubicBezTo>
                        <a:cubicBezTo>
                          <a:pt x="46" y="465"/>
                          <a:pt x="45" y="465"/>
                          <a:pt x="44" y="465"/>
                        </a:cubicBezTo>
                        <a:cubicBezTo>
                          <a:pt x="44" y="465"/>
                          <a:pt x="45" y="467"/>
                          <a:pt x="45" y="468"/>
                        </a:cubicBezTo>
                        <a:cubicBezTo>
                          <a:pt x="46" y="470"/>
                          <a:pt x="46" y="471"/>
                          <a:pt x="47" y="473"/>
                        </a:cubicBezTo>
                        <a:cubicBezTo>
                          <a:pt x="47" y="475"/>
                          <a:pt x="48" y="476"/>
                          <a:pt x="48" y="477"/>
                        </a:cubicBezTo>
                        <a:cubicBezTo>
                          <a:pt x="48" y="477"/>
                          <a:pt x="48" y="477"/>
                          <a:pt x="49" y="477"/>
                        </a:cubicBezTo>
                        <a:cubicBezTo>
                          <a:pt x="49" y="477"/>
                          <a:pt x="49" y="477"/>
                          <a:pt x="49" y="477"/>
                        </a:cubicBezTo>
                        <a:cubicBezTo>
                          <a:pt x="50" y="477"/>
                          <a:pt x="51" y="477"/>
                          <a:pt x="52" y="476"/>
                        </a:cubicBezTo>
                        <a:cubicBezTo>
                          <a:pt x="52" y="476"/>
                          <a:pt x="53" y="475"/>
                          <a:pt x="54" y="475"/>
                        </a:cubicBezTo>
                        <a:cubicBezTo>
                          <a:pt x="55" y="474"/>
                          <a:pt x="57" y="474"/>
                          <a:pt x="59" y="474"/>
                        </a:cubicBezTo>
                        <a:cubicBezTo>
                          <a:pt x="60" y="475"/>
                          <a:pt x="61" y="475"/>
                          <a:pt x="61" y="475"/>
                        </a:cubicBezTo>
                        <a:cubicBezTo>
                          <a:pt x="63" y="474"/>
                          <a:pt x="65" y="474"/>
                          <a:pt x="66" y="474"/>
                        </a:cubicBezTo>
                        <a:cubicBezTo>
                          <a:pt x="69" y="474"/>
                          <a:pt x="72" y="474"/>
                          <a:pt x="73" y="476"/>
                        </a:cubicBezTo>
                        <a:cubicBezTo>
                          <a:pt x="74" y="478"/>
                          <a:pt x="75" y="482"/>
                          <a:pt x="75" y="484"/>
                        </a:cubicBezTo>
                        <a:cubicBezTo>
                          <a:pt x="75" y="485"/>
                          <a:pt x="75" y="486"/>
                          <a:pt x="75" y="487"/>
                        </a:cubicBezTo>
                        <a:cubicBezTo>
                          <a:pt x="75" y="487"/>
                          <a:pt x="75" y="488"/>
                          <a:pt x="76" y="489"/>
                        </a:cubicBezTo>
                        <a:cubicBezTo>
                          <a:pt x="76" y="490"/>
                          <a:pt x="77" y="490"/>
                          <a:pt x="77" y="491"/>
                        </a:cubicBezTo>
                        <a:cubicBezTo>
                          <a:pt x="77" y="492"/>
                          <a:pt x="80" y="492"/>
                          <a:pt x="81" y="492"/>
                        </a:cubicBezTo>
                        <a:cubicBezTo>
                          <a:pt x="82" y="492"/>
                          <a:pt x="83" y="492"/>
                          <a:pt x="84" y="492"/>
                        </a:cubicBezTo>
                        <a:cubicBezTo>
                          <a:pt x="87" y="493"/>
                          <a:pt x="92" y="500"/>
                          <a:pt x="91" y="503"/>
                        </a:cubicBezTo>
                        <a:cubicBezTo>
                          <a:pt x="91" y="503"/>
                          <a:pt x="91" y="503"/>
                          <a:pt x="91" y="503"/>
                        </a:cubicBezTo>
                        <a:cubicBezTo>
                          <a:pt x="92" y="503"/>
                          <a:pt x="92" y="503"/>
                          <a:pt x="92" y="503"/>
                        </a:cubicBezTo>
                        <a:cubicBezTo>
                          <a:pt x="94" y="502"/>
                          <a:pt x="96" y="504"/>
                          <a:pt x="98" y="505"/>
                        </a:cubicBezTo>
                        <a:cubicBezTo>
                          <a:pt x="99" y="505"/>
                          <a:pt x="99" y="506"/>
                          <a:pt x="99" y="506"/>
                        </a:cubicBezTo>
                        <a:cubicBezTo>
                          <a:pt x="100" y="506"/>
                          <a:pt x="100" y="506"/>
                          <a:pt x="101" y="506"/>
                        </a:cubicBezTo>
                        <a:cubicBezTo>
                          <a:pt x="101" y="506"/>
                          <a:pt x="102" y="506"/>
                          <a:pt x="103" y="505"/>
                        </a:cubicBezTo>
                        <a:cubicBezTo>
                          <a:pt x="104" y="505"/>
                          <a:pt x="106" y="504"/>
                          <a:pt x="108" y="504"/>
                        </a:cubicBezTo>
                        <a:cubicBezTo>
                          <a:pt x="111" y="504"/>
                          <a:pt x="112" y="505"/>
                          <a:pt x="112" y="506"/>
                        </a:cubicBezTo>
                        <a:cubicBezTo>
                          <a:pt x="112" y="506"/>
                          <a:pt x="114" y="507"/>
                          <a:pt x="114" y="508"/>
                        </a:cubicBezTo>
                        <a:cubicBezTo>
                          <a:pt x="116" y="509"/>
                          <a:pt x="116" y="510"/>
                          <a:pt x="117" y="511"/>
                        </a:cubicBezTo>
                        <a:cubicBezTo>
                          <a:pt x="117" y="511"/>
                          <a:pt x="118" y="511"/>
                          <a:pt x="118" y="511"/>
                        </a:cubicBezTo>
                        <a:cubicBezTo>
                          <a:pt x="121" y="511"/>
                          <a:pt x="124" y="511"/>
                          <a:pt x="126" y="512"/>
                        </a:cubicBezTo>
                        <a:cubicBezTo>
                          <a:pt x="127" y="513"/>
                          <a:pt x="128" y="513"/>
                          <a:pt x="129" y="513"/>
                        </a:cubicBezTo>
                        <a:cubicBezTo>
                          <a:pt x="131" y="514"/>
                          <a:pt x="133" y="514"/>
                          <a:pt x="135" y="515"/>
                        </a:cubicBezTo>
                        <a:cubicBezTo>
                          <a:pt x="136" y="515"/>
                          <a:pt x="137" y="516"/>
                          <a:pt x="138" y="516"/>
                        </a:cubicBezTo>
                        <a:cubicBezTo>
                          <a:pt x="140" y="517"/>
                          <a:pt x="142" y="518"/>
                          <a:pt x="143" y="520"/>
                        </a:cubicBezTo>
                        <a:cubicBezTo>
                          <a:pt x="143" y="523"/>
                          <a:pt x="141" y="524"/>
                          <a:pt x="140" y="525"/>
                        </a:cubicBezTo>
                        <a:cubicBezTo>
                          <a:pt x="141" y="526"/>
                          <a:pt x="142" y="527"/>
                          <a:pt x="142" y="529"/>
                        </a:cubicBezTo>
                        <a:cubicBezTo>
                          <a:pt x="142" y="531"/>
                          <a:pt x="140" y="532"/>
                          <a:pt x="139" y="532"/>
                        </a:cubicBezTo>
                        <a:cubicBezTo>
                          <a:pt x="139" y="532"/>
                          <a:pt x="139" y="532"/>
                          <a:pt x="139" y="532"/>
                        </a:cubicBezTo>
                        <a:cubicBezTo>
                          <a:pt x="139" y="532"/>
                          <a:pt x="139" y="533"/>
                          <a:pt x="139" y="533"/>
                        </a:cubicBezTo>
                        <a:cubicBezTo>
                          <a:pt x="140" y="533"/>
                          <a:pt x="140" y="534"/>
                          <a:pt x="141" y="535"/>
                        </a:cubicBezTo>
                        <a:cubicBezTo>
                          <a:pt x="141" y="536"/>
                          <a:pt x="140" y="538"/>
                          <a:pt x="139" y="540"/>
                        </a:cubicBezTo>
                        <a:cubicBezTo>
                          <a:pt x="139" y="541"/>
                          <a:pt x="139" y="542"/>
                          <a:pt x="139" y="543"/>
                        </a:cubicBezTo>
                        <a:cubicBezTo>
                          <a:pt x="139" y="543"/>
                          <a:pt x="138" y="545"/>
                          <a:pt x="135" y="545"/>
                        </a:cubicBezTo>
                        <a:cubicBezTo>
                          <a:pt x="134" y="545"/>
                          <a:pt x="132" y="545"/>
                          <a:pt x="130" y="544"/>
                        </a:cubicBezTo>
                        <a:cubicBezTo>
                          <a:pt x="129" y="544"/>
                          <a:pt x="128" y="544"/>
                          <a:pt x="127" y="544"/>
                        </a:cubicBezTo>
                        <a:cubicBezTo>
                          <a:pt x="127" y="544"/>
                          <a:pt x="125" y="546"/>
                          <a:pt x="124" y="547"/>
                        </a:cubicBezTo>
                        <a:cubicBezTo>
                          <a:pt x="122" y="548"/>
                          <a:pt x="121" y="549"/>
                          <a:pt x="120" y="550"/>
                        </a:cubicBezTo>
                        <a:cubicBezTo>
                          <a:pt x="120" y="550"/>
                          <a:pt x="120" y="551"/>
                          <a:pt x="120" y="551"/>
                        </a:cubicBezTo>
                        <a:cubicBezTo>
                          <a:pt x="123" y="551"/>
                          <a:pt x="125" y="551"/>
                          <a:pt x="127" y="551"/>
                        </a:cubicBezTo>
                        <a:cubicBezTo>
                          <a:pt x="129" y="551"/>
                          <a:pt x="131" y="551"/>
                          <a:pt x="132" y="552"/>
                        </a:cubicBezTo>
                        <a:cubicBezTo>
                          <a:pt x="132" y="553"/>
                          <a:pt x="132" y="554"/>
                          <a:pt x="132" y="555"/>
                        </a:cubicBezTo>
                        <a:cubicBezTo>
                          <a:pt x="131" y="557"/>
                          <a:pt x="122" y="561"/>
                          <a:pt x="118" y="563"/>
                        </a:cubicBezTo>
                        <a:cubicBezTo>
                          <a:pt x="119" y="563"/>
                          <a:pt x="119" y="563"/>
                          <a:pt x="119" y="563"/>
                        </a:cubicBezTo>
                        <a:cubicBezTo>
                          <a:pt x="121" y="564"/>
                          <a:pt x="122" y="566"/>
                          <a:pt x="122" y="568"/>
                        </a:cubicBezTo>
                        <a:cubicBezTo>
                          <a:pt x="122" y="570"/>
                          <a:pt x="120" y="571"/>
                          <a:pt x="118" y="572"/>
                        </a:cubicBezTo>
                        <a:cubicBezTo>
                          <a:pt x="116" y="573"/>
                          <a:pt x="115" y="573"/>
                          <a:pt x="116" y="574"/>
                        </a:cubicBezTo>
                        <a:cubicBezTo>
                          <a:pt x="116" y="576"/>
                          <a:pt x="116" y="578"/>
                          <a:pt x="114" y="579"/>
                        </a:cubicBezTo>
                        <a:cubicBezTo>
                          <a:pt x="113" y="581"/>
                          <a:pt x="110" y="581"/>
                          <a:pt x="107" y="581"/>
                        </a:cubicBezTo>
                        <a:cubicBezTo>
                          <a:pt x="107" y="581"/>
                          <a:pt x="107" y="581"/>
                          <a:pt x="107" y="581"/>
                        </a:cubicBezTo>
                        <a:cubicBezTo>
                          <a:pt x="107" y="582"/>
                          <a:pt x="107" y="582"/>
                          <a:pt x="108" y="582"/>
                        </a:cubicBezTo>
                        <a:cubicBezTo>
                          <a:pt x="109" y="584"/>
                          <a:pt x="110" y="586"/>
                          <a:pt x="114" y="587"/>
                        </a:cubicBezTo>
                        <a:cubicBezTo>
                          <a:pt x="120" y="589"/>
                          <a:pt x="128" y="594"/>
                          <a:pt x="136" y="603"/>
                        </a:cubicBezTo>
                        <a:cubicBezTo>
                          <a:pt x="136" y="603"/>
                          <a:pt x="137" y="604"/>
                          <a:pt x="137" y="604"/>
                        </a:cubicBezTo>
                        <a:cubicBezTo>
                          <a:pt x="137" y="604"/>
                          <a:pt x="138" y="604"/>
                          <a:pt x="138" y="604"/>
                        </a:cubicBezTo>
                        <a:cubicBezTo>
                          <a:pt x="138" y="604"/>
                          <a:pt x="138" y="604"/>
                          <a:pt x="138" y="603"/>
                        </a:cubicBezTo>
                        <a:cubicBezTo>
                          <a:pt x="139" y="603"/>
                          <a:pt x="139" y="603"/>
                          <a:pt x="139" y="603"/>
                        </a:cubicBezTo>
                        <a:cubicBezTo>
                          <a:pt x="139" y="603"/>
                          <a:pt x="139" y="603"/>
                          <a:pt x="140" y="603"/>
                        </a:cubicBezTo>
                        <a:cubicBezTo>
                          <a:pt x="140" y="603"/>
                          <a:pt x="140" y="603"/>
                          <a:pt x="140" y="603"/>
                        </a:cubicBezTo>
                        <a:cubicBezTo>
                          <a:pt x="140" y="603"/>
                          <a:pt x="140" y="603"/>
                          <a:pt x="141" y="603"/>
                        </a:cubicBezTo>
                        <a:cubicBezTo>
                          <a:pt x="141" y="602"/>
                          <a:pt x="141" y="602"/>
                          <a:pt x="141" y="602"/>
                        </a:cubicBezTo>
                        <a:cubicBezTo>
                          <a:pt x="145" y="602"/>
                          <a:pt x="152" y="604"/>
                          <a:pt x="156" y="607"/>
                        </a:cubicBezTo>
                        <a:cubicBezTo>
                          <a:pt x="156" y="607"/>
                          <a:pt x="157" y="607"/>
                          <a:pt x="161" y="607"/>
                        </a:cubicBezTo>
                        <a:cubicBezTo>
                          <a:pt x="162" y="607"/>
                          <a:pt x="164" y="607"/>
                          <a:pt x="165" y="607"/>
                        </a:cubicBezTo>
                        <a:cubicBezTo>
                          <a:pt x="169" y="607"/>
                          <a:pt x="173" y="607"/>
                          <a:pt x="174" y="609"/>
                        </a:cubicBezTo>
                        <a:cubicBezTo>
                          <a:pt x="175" y="610"/>
                          <a:pt x="178" y="612"/>
                          <a:pt x="179" y="612"/>
                        </a:cubicBezTo>
                        <a:cubicBezTo>
                          <a:pt x="181" y="612"/>
                          <a:pt x="183" y="614"/>
                          <a:pt x="184" y="615"/>
                        </a:cubicBezTo>
                        <a:cubicBezTo>
                          <a:pt x="184" y="615"/>
                          <a:pt x="185" y="616"/>
                          <a:pt x="186" y="616"/>
                        </a:cubicBezTo>
                        <a:cubicBezTo>
                          <a:pt x="187" y="615"/>
                          <a:pt x="190" y="614"/>
                          <a:pt x="198" y="614"/>
                        </a:cubicBezTo>
                        <a:cubicBezTo>
                          <a:pt x="200" y="614"/>
                          <a:pt x="200" y="615"/>
                          <a:pt x="201" y="616"/>
                        </a:cubicBezTo>
                        <a:cubicBezTo>
                          <a:pt x="202" y="616"/>
                          <a:pt x="202" y="616"/>
                          <a:pt x="202" y="616"/>
                        </a:cubicBezTo>
                        <a:cubicBezTo>
                          <a:pt x="205" y="616"/>
                          <a:pt x="205" y="619"/>
                          <a:pt x="206" y="621"/>
                        </a:cubicBezTo>
                        <a:cubicBezTo>
                          <a:pt x="206" y="622"/>
                          <a:pt x="206" y="622"/>
                          <a:pt x="206" y="623"/>
                        </a:cubicBezTo>
                        <a:cubicBezTo>
                          <a:pt x="207" y="623"/>
                          <a:pt x="209" y="624"/>
                          <a:pt x="211" y="625"/>
                        </a:cubicBezTo>
                        <a:cubicBezTo>
                          <a:pt x="212" y="626"/>
                          <a:pt x="212" y="626"/>
                          <a:pt x="213" y="627"/>
                        </a:cubicBezTo>
                        <a:cubicBezTo>
                          <a:pt x="213" y="627"/>
                          <a:pt x="213" y="627"/>
                          <a:pt x="213" y="627"/>
                        </a:cubicBezTo>
                        <a:cubicBezTo>
                          <a:pt x="215" y="627"/>
                          <a:pt x="215" y="628"/>
                          <a:pt x="216" y="628"/>
                        </a:cubicBezTo>
                        <a:cubicBezTo>
                          <a:pt x="216" y="628"/>
                          <a:pt x="216" y="628"/>
                          <a:pt x="216" y="628"/>
                        </a:cubicBezTo>
                        <a:cubicBezTo>
                          <a:pt x="219" y="628"/>
                          <a:pt x="221" y="631"/>
                          <a:pt x="223" y="632"/>
                        </a:cubicBezTo>
                        <a:cubicBezTo>
                          <a:pt x="223" y="633"/>
                          <a:pt x="224" y="634"/>
                          <a:pt x="224" y="634"/>
                        </a:cubicBezTo>
                        <a:cubicBezTo>
                          <a:pt x="225" y="634"/>
                          <a:pt x="225" y="634"/>
                          <a:pt x="225" y="634"/>
                        </a:cubicBezTo>
                        <a:cubicBezTo>
                          <a:pt x="225" y="634"/>
                          <a:pt x="225" y="634"/>
                          <a:pt x="226" y="634"/>
                        </a:cubicBezTo>
                        <a:cubicBezTo>
                          <a:pt x="226" y="634"/>
                          <a:pt x="226" y="634"/>
                          <a:pt x="226" y="634"/>
                        </a:cubicBezTo>
                        <a:cubicBezTo>
                          <a:pt x="226" y="634"/>
                          <a:pt x="227" y="634"/>
                          <a:pt x="227" y="635"/>
                        </a:cubicBezTo>
                        <a:cubicBezTo>
                          <a:pt x="227" y="635"/>
                          <a:pt x="228" y="635"/>
                          <a:pt x="228" y="635"/>
                        </a:cubicBezTo>
                        <a:cubicBezTo>
                          <a:pt x="229" y="633"/>
                          <a:pt x="230" y="633"/>
                          <a:pt x="232" y="632"/>
                        </a:cubicBezTo>
                        <a:cubicBezTo>
                          <a:pt x="232" y="632"/>
                          <a:pt x="233" y="632"/>
                          <a:pt x="233" y="632"/>
                        </a:cubicBezTo>
                        <a:cubicBezTo>
                          <a:pt x="233" y="632"/>
                          <a:pt x="233" y="632"/>
                          <a:pt x="233" y="632"/>
                        </a:cubicBezTo>
                        <a:cubicBezTo>
                          <a:pt x="234" y="631"/>
                          <a:pt x="234" y="631"/>
                          <a:pt x="234" y="631"/>
                        </a:cubicBezTo>
                        <a:cubicBezTo>
                          <a:pt x="234" y="631"/>
                          <a:pt x="234" y="631"/>
                          <a:pt x="234" y="631"/>
                        </a:cubicBezTo>
                        <a:cubicBezTo>
                          <a:pt x="226" y="621"/>
                          <a:pt x="222" y="614"/>
                          <a:pt x="222" y="611"/>
                        </a:cubicBezTo>
                        <a:cubicBezTo>
                          <a:pt x="222" y="610"/>
                          <a:pt x="222" y="609"/>
                          <a:pt x="222" y="608"/>
                        </a:cubicBezTo>
                        <a:cubicBezTo>
                          <a:pt x="223" y="604"/>
                          <a:pt x="223" y="601"/>
                          <a:pt x="218" y="597"/>
                        </a:cubicBezTo>
                        <a:cubicBezTo>
                          <a:pt x="216" y="595"/>
                          <a:pt x="215" y="593"/>
                          <a:pt x="215" y="591"/>
                        </a:cubicBezTo>
                        <a:cubicBezTo>
                          <a:pt x="214" y="588"/>
                          <a:pt x="217" y="585"/>
                          <a:pt x="220" y="582"/>
                        </a:cubicBezTo>
                        <a:cubicBezTo>
                          <a:pt x="221" y="581"/>
                          <a:pt x="222" y="579"/>
                          <a:pt x="224" y="578"/>
                        </a:cubicBezTo>
                        <a:cubicBezTo>
                          <a:pt x="227" y="574"/>
                          <a:pt x="232" y="572"/>
                          <a:pt x="237" y="569"/>
                        </a:cubicBezTo>
                        <a:cubicBezTo>
                          <a:pt x="238" y="569"/>
                          <a:pt x="240" y="568"/>
                          <a:pt x="241" y="567"/>
                        </a:cubicBezTo>
                        <a:cubicBezTo>
                          <a:pt x="241" y="567"/>
                          <a:pt x="241" y="567"/>
                          <a:pt x="241" y="567"/>
                        </a:cubicBezTo>
                        <a:cubicBezTo>
                          <a:pt x="237" y="565"/>
                          <a:pt x="235" y="563"/>
                          <a:pt x="235" y="561"/>
                        </a:cubicBezTo>
                        <a:cubicBezTo>
                          <a:pt x="235" y="560"/>
                          <a:pt x="236" y="559"/>
                          <a:pt x="238" y="558"/>
                        </a:cubicBezTo>
                        <a:cubicBezTo>
                          <a:pt x="239" y="558"/>
                          <a:pt x="239" y="558"/>
                          <a:pt x="239" y="558"/>
                        </a:cubicBezTo>
                        <a:cubicBezTo>
                          <a:pt x="238" y="557"/>
                          <a:pt x="237" y="555"/>
                          <a:pt x="236" y="554"/>
                        </a:cubicBezTo>
                        <a:cubicBezTo>
                          <a:pt x="234" y="553"/>
                          <a:pt x="233" y="551"/>
                          <a:pt x="232" y="550"/>
                        </a:cubicBezTo>
                        <a:cubicBezTo>
                          <a:pt x="232" y="549"/>
                          <a:pt x="231" y="547"/>
                          <a:pt x="230" y="547"/>
                        </a:cubicBezTo>
                        <a:cubicBezTo>
                          <a:pt x="230" y="547"/>
                          <a:pt x="230" y="547"/>
                          <a:pt x="229" y="547"/>
                        </a:cubicBezTo>
                        <a:cubicBezTo>
                          <a:pt x="229" y="547"/>
                          <a:pt x="229" y="547"/>
                          <a:pt x="229" y="547"/>
                        </a:cubicBezTo>
                        <a:cubicBezTo>
                          <a:pt x="228" y="547"/>
                          <a:pt x="227" y="547"/>
                          <a:pt x="226" y="547"/>
                        </a:cubicBezTo>
                        <a:cubicBezTo>
                          <a:pt x="226" y="547"/>
                          <a:pt x="225" y="547"/>
                          <a:pt x="224" y="547"/>
                        </a:cubicBezTo>
                        <a:cubicBezTo>
                          <a:pt x="224" y="547"/>
                          <a:pt x="223" y="547"/>
                          <a:pt x="223" y="547"/>
                        </a:cubicBezTo>
                        <a:cubicBezTo>
                          <a:pt x="222" y="548"/>
                          <a:pt x="221" y="548"/>
                          <a:pt x="220" y="547"/>
                        </a:cubicBezTo>
                        <a:cubicBezTo>
                          <a:pt x="220" y="547"/>
                          <a:pt x="219" y="547"/>
                          <a:pt x="219" y="546"/>
                        </a:cubicBezTo>
                        <a:cubicBezTo>
                          <a:pt x="218" y="546"/>
                          <a:pt x="218" y="545"/>
                          <a:pt x="218" y="543"/>
                        </a:cubicBezTo>
                        <a:cubicBezTo>
                          <a:pt x="218" y="542"/>
                          <a:pt x="218" y="541"/>
                          <a:pt x="218" y="539"/>
                        </a:cubicBezTo>
                        <a:cubicBezTo>
                          <a:pt x="218" y="539"/>
                          <a:pt x="217" y="538"/>
                          <a:pt x="217" y="538"/>
                        </a:cubicBezTo>
                        <a:cubicBezTo>
                          <a:pt x="216" y="538"/>
                          <a:pt x="216" y="538"/>
                          <a:pt x="216" y="538"/>
                        </a:cubicBezTo>
                        <a:cubicBezTo>
                          <a:pt x="214" y="538"/>
                          <a:pt x="213" y="537"/>
                          <a:pt x="212" y="536"/>
                        </a:cubicBezTo>
                        <a:cubicBezTo>
                          <a:pt x="212" y="535"/>
                          <a:pt x="211" y="534"/>
                          <a:pt x="212" y="532"/>
                        </a:cubicBezTo>
                        <a:cubicBezTo>
                          <a:pt x="212" y="531"/>
                          <a:pt x="214" y="527"/>
                          <a:pt x="216" y="526"/>
                        </a:cubicBezTo>
                        <a:cubicBezTo>
                          <a:pt x="217" y="526"/>
                          <a:pt x="217" y="525"/>
                          <a:pt x="218" y="525"/>
                        </a:cubicBezTo>
                        <a:cubicBezTo>
                          <a:pt x="218" y="525"/>
                          <a:pt x="218" y="525"/>
                          <a:pt x="218" y="525"/>
                        </a:cubicBezTo>
                        <a:cubicBezTo>
                          <a:pt x="217" y="524"/>
                          <a:pt x="216" y="524"/>
                          <a:pt x="215" y="523"/>
                        </a:cubicBezTo>
                        <a:cubicBezTo>
                          <a:pt x="215" y="522"/>
                          <a:pt x="214" y="520"/>
                          <a:pt x="215" y="518"/>
                        </a:cubicBezTo>
                        <a:cubicBezTo>
                          <a:pt x="216" y="516"/>
                          <a:pt x="218" y="515"/>
                          <a:pt x="219" y="514"/>
                        </a:cubicBezTo>
                        <a:cubicBezTo>
                          <a:pt x="221" y="513"/>
                          <a:pt x="221" y="513"/>
                          <a:pt x="221" y="512"/>
                        </a:cubicBezTo>
                        <a:cubicBezTo>
                          <a:pt x="221" y="508"/>
                          <a:pt x="224" y="505"/>
                          <a:pt x="227" y="505"/>
                        </a:cubicBezTo>
                        <a:cubicBezTo>
                          <a:pt x="228" y="505"/>
                          <a:pt x="229" y="505"/>
                          <a:pt x="231" y="506"/>
                        </a:cubicBezTo>
                        <a:cubicBezTo>
                          <a:pt x="232" y="507"/>
                          <a:pt x="233" y="509"/>
                          <a:pt x="234" y="511"/>
                        </a:cubicBezTo>
                        <a:cubicBezTo>
                          <a:pt x="235" y="512"/>
                          <a:pt x="236" y="514"/>
                          <a:pt x="237" y="514"/>
                        </a:cubicBezTo>
                        <a:cubicBezTo>
                          <a:pt x="237" y="514"/>
                          <a:pt x="238" y="514"/>
                          <a:pt x="238" y="514"/>
                        </a:cubicBezTo>
                        <a:cubicBezTo>
                          <a:pt x="238" y="513"/>
                          <a:pt x="239" y="513"/>
                          <a:pt x="239" y="513"/>
                        </a:cubicBezTo>
                        <a:cubicBezTo>
                          <a:pt x="239" y="512"/>
                          <a:pt x="238" y="511"/>
                          <a:pt x="238" y="510"/>
                        </a:cubicBezTo>
                        <a:cubicBezTo>
                          <a:pt x="238" y="510"/>
                          <a:pt x="238" y="509"/>
                          <a:pt x="237" y="509"/>
                        </a:cubicBezTo>
                        <a:cubicBezTo>
                          <a:pt x="237" y="507"/>
                          <a:pt x="236" y="505"/>
                          <a:pt x="238" y="503"/>
                        </a:cubicBezTo>
                        <a:cubicBezTo>
                          <a:pt x="238" y="502"/>
                          <a:pt x="240" y="501"/>
                          <a:pt x="242" y="500"/>
                        </a:cubicBezTo>
                        <a:cubicBezTo>
                          <a:pt x="243" y="500"/>
                          <a:pt x="244" y="500"/>
                          <a:pt x="244" y="498"/>
                        </a:cubicBezTo>
                        <a:cubicBezTo>
                          <a:pt x="244" y="497"/>
                          <a:pt x="245" y="495"/>
                          <a:pt x="248" y="495"/>
                        </a:cubicBezTo>
                        <a:cubicBezTo>
                          <a:pt x="251" y="495"/>
                          <a:pt x="255" y="492"/>
                          <a:pt x="257" y="491"/>
                        </a:cubicBezTo>
                        <a:cubicBezTo>
                          <a:pt x="258" y="490"/>
                          <a:pt x="259" y="490"/>
                          <a:pt x="260" y="490"/>
                        </a:cubicBezTo>
                        <a:cubicBezTo>
                          <a:pt x="260" y="489"/>
                          <a:pt x="260" y="489"/>
                          <a:pt x="260" y="489"/>
                        </a:cubicBezTo>
                        <a:cubicBezTo>
                          <a:pt x="264" y="488"/>
                          <a:pt x="267" y="486"/>
                          <a:pt x="270" y="487"/>
                        </a:cubicBezTo>
                        <a:cubicBezTo>
                          <a:pt x="270" y="487"/>
                          <a:pt x="271" y="488"/>
                          <a:pt x="271" y="488"/>
                        </a:cubicBezTo>
                        <a:cubicBezTo>
                          <a:pt x="272" y="488"/>
                          <a:pt x="272" y="489"/>
                          <a:pt x="273" y="489"/>
                        </a:cubicBezTo>
                        <a:cubicBezTo>
                          <a:pt x="273" y="489"/>
                          <a:pt x="273" y="489"/>
                          <a:pt x="273" y="488"/>
                        </a:cubicBezTo>
                        <a:cubicBezTo>
                          <a:pt x="274" y="486"/>
                          <a:pt x="276" y="485"/>
                          <a:pt x="279" y="485"/>
                        </a:cubicBezTo>
                        <a:cubicBezTo>
                          <a:pt x="281" y="485"/>
                          <a:pt x="284" y="486"/>
                          <a:pt x="285" y="488"/>
                        </a:cubicBezTo>
                        <a:cubicBezTo>
                          <a:pt x="285" y="488"/>
                          <a:pt x="288" y="489"/>
                          <a:pt x="289" y="489"/>
                        </a:cubicBezTo>
                        <a:cubicBezTo>
                          <a:pt x="292" y="490"/>
                          <a:pt x="295" y="490"/>
                          <a:pt x="297" y="491"/>
                        </a:cubicBezTo>
                        <a:cubicBezTo>
                          <a:pt x="298" y="492"/>
                          <a:pt x="298" y="492"/>
                          <a:pt x="298" y="492"/>
                        </a:cubicBezTo>
                        <a:cubicBezTo>
                          <a:pt x="303" y="495"/>
                          <a:pt x="306" y="498"/>
                          <a:pt x="307" y="500"/>
                        </a:cubicBezTo>
                        <a:cubicBezTo>
                          <a:pt x="308" y="498"/>
                          <a:pt x="309" y="498"/>
                          <a:pt x="310" y="498"/>
                        </a:cubicBezTo>
                        <a:cubicBezTo>
                          <a:pt x="312" y="498"/>
                          <a:pt x="313" y="499"/>
                          <a:pt x="316" y="501"/>
                        </a:cubicBezTo>
                        <a:cubicBezTo>
                          <a:pt x="317" y="501"/>
                          <a:pt x="319" y="502"/>
                          <a:pt x="320" y="502"/>
                        </a:cubicBezTo>
                        <a:cubicBezTo>
                          <a:pt x="322" y="502"/>
                          <a:pt x="323" y="501"/>
                          <a:pt x="324" y="501"/>
                        </a:cubicBezTo>
                        <a:cubicBezTo>
                          <a:pt x="325" y="498"/>
                          <a:pt x="330" y="495"/>
                          <a:pt x="334" y="495"/>
                        </a:cubicBezTo>
                        <a:cubicBezTo>
                          <a:pt x="336" y="495"/>
                          <a:pt x="337" y="496"/>
                          <a:pt x="338" y="496"/>
                        </a:cubicBezTo>
                        <a:cubicBezTo>
                          <a:pt x="338" y="497"/>
                          <a:pt x="338" y="497"/>
                          <a:pt x="338" y="497"/>
                        </a:cubicBezTo>
                        <a:cubicBezTo>
                          <a:pt x="339" y="497"/>
                          <a:pt x="340" y="498"/>
                          <a:pt x="340" y="498"/>
                        </a:cubicBezTo>
                        <a:cubicBezTo>
                          <a:pt x="340" y="498"/>
                          <a:pt x="340" y="498"/>
                          <a:pt x="341" y="497"/>
                        </a:cubicBezTo>
                        <a:cubicBezTo>
                          <a:pt x="343" y="495"/>
                          <a:pt x="346" y="494"/>
                          <a:pt x="349" y="494"/>
                        </a:cubicBezTo>
                        <a:cubicBezTo>
                          <a:pt x="352" y="494"/>
                          <a:pt x="355" y="496"/>
                          <a:pt x="356" y="498"/>
                        </a:cubicBezTo>
                        <a:cubicBezTo>
                          <a:pt x="356" y="499"/>
                          <a:pt x="357" y="500"/>
                          <a:pt x="361" y="500"/>
                        </a:cubicBezTo>
                        <a:cubicBezTo>
                          <a:pt x="364" y="500"/>
                          <a:pt x="365" y="502"/>
                          <a:pt x="366" y="503"/>
                        </a:cubicBezTo>
                        <a:cubicBezTo>
                          <a:pt x="366" y="503"/>
                          <a:pt x="366" y="503"/>
                          <a:pt x="366" y="504"/>
                        </a:cubicBezTo>
                        <a:cubicBezTo>
                          <a:pt x="366" y="503"/>
                          <a:pt x="367" y="503"/>
                          <a:pt x="367" y="502"/>
                        </a:cubicBezTo>
                        <a:cubicBezTo>
                          <a:pt x="367" y="501"/>
                          <a:pt x="368" y="500"/>
                          <a:pt x="369" y="499"/>
                        </a:cubicBezTo>
                        <a:cubicBezTo>
                          <a:pt x="369" y="499"/>
                          <a:pt x="370" y="498"/>
                          <a:pt x="371" y="498"/>
                        </a:cubicBezTo>
                        <a:cubicBezTo>
                          <a:pt x="371" y="498"/>
                          <a:pt x="371" y="498"/>
                          <a:pt x="371" y="498"/>
                        </a:cubicBezTo>
                        <a:cubicBezTo>
                          <a:pt x="373" y="499"/>
                          <a:pt x="374" y="499"/>
                          <a:pt x="375" y="500"/>
                        </a:cubicBezTo>
                        <a:cubicBezTo>
                          <a:pt x="376" y="501"/>
                          <a:pt x="378" y="502"/>
                          <a:pt x="379" y="502"/>
                        </a:cubicBezTo>
                        <a:cubicBezTo>
                          <a:pt x="383" y="502"/>
                          <a:pt x="384" y="501"/>
                          <a:pt x="384" y="500"/>
                        </a:cubicBezTo>
                        <a:cubicBezTo>
                          <a:pt x="384" y="496"/>
                          <a:pt x="384" y="494"/>
                          <a:pt x="383" y="494"/>
                        </a:cubicBezTo>
                        <a:cubicBezTo>
                          <a:pt x="382" y="494"/>
                          <a:pt x="380" y="493"/>
                          <a:pt x="379" y="493"/>
                        </a:cubicBezTo>
                        <a:cubicBezTo>
                          <a:pt x="378" y="492"/>
                          <a:pt x="377" y="491"/>
                          <a:pt x="375" y="491"/>
                        </a:cubicBezTo>
                        <a:cubicBezTo>
                          <a:pt x="372" y="491"/>
                          <a:pt x="370" y="488"/>
                          <a:pt x="369" y="486"/>
                        </a:cubicBezTo>
                        <a:cubicBezTo>
                          <a:pt x="369" y="484"/>
                          <a:pt x="370" y="482"/>
                          <a:pt x="372" y="482"/>
                        </a:cubicBezTo>
                        <a:cubicBezTo>
                          <a:pt x="375" y="480"/>
                          <a:pt x="377" y="479"/>
                          <a:pt x="378" y="478"/>
                        </a:cubicBezTo>
                        <a:cubicBezTo>
                          <a:pt x="377" y="477"/>
                          <a:pt x="376" y="473"/>
                          <a:pt x="377" y="470"/>
                        </a:cubicBezTo>
                        <a:cubicBezTo>
                          <a:pt x="378" y="469"/>
                          <a:pt x="379" y="468"/>
                          <a:pt x="381" y="467"/>
                        </a:cubicBezTo>
                        <a:cubicBezTo>
                          <a:pt x="382" y="467"/>
                          <a:pt x="384" y="467"/>
                          <a:pt x="385" y="467"/>
                        </a:cubicBezTo>
                        <a:cubicBezTo>
                          <a:pt x="386" y="467"/>
                          <a:pt x="387" y="467"/>
                          <a:pt x="387" y="467"/>
                        </a:cubicBezTo>
                        <a:cubicBezTo>
                          <a:pt x="385" y="466"/>
                          <a:pt x="383" y="465"/>
                          <a:pt x="382" y="463"/>
                        </a:cubicBezTo>
                        <a:cubicBezTo>
                          <a:pt x="380" y="461"/>
                          <a:pt x="379" y="453"/>
                          <a:pt x="382" y="451"/>
                        </a:cubicBezTo>
                        <a:cubicBezTo>
                          <a:pt x="383" y="451"/>
                          <a:pt x="384" y="451"/>
                          <a:pt x="385" y="451"/>
                        </a:cubicBezTo>
                        <a:cubicBezTo>
                          <a:pt x="386" y="451"/>
                          <a:pt x="386" y="451"/>
                          <a:pt x="387" y="451"/>
                        </a:cubicBezTo>
                        <a:cubicBezTo>
                          <a:pt x="389" y="451"/>
                          <a:pt x="391" y="451"/>
                          <a:pt x="392" y="451"/>
                        </a:cubicBezTo>
                        <a:cubicBezTo>
                          <a:pt x="393" y="450"/>
                          <a:pt x="395" y="450"/>
                          <a:pt x="397" y="450"/>
                        </a:cubicBezTo>
                        <a:cubicBezTo>
                          <a:pt x="398" y="450"/>
                          <a:pt x="399" y="450"/>
                          <a:pt x="400" y="450"/>
                        </a:cubicBezTo>
                        <a:cubicBezTo>
                          <a:pt x="402" y="450"/>
                          <a:pt x="403" y="450"/>
                          <a:pt x="404" y="450"/>
                        </a:cubicBezTo>
                        <a:cubicBezTo>
                          <a:pt x="404" y="450"/>
                          <a:pt x="404" y="450"/>
                          <a:pt x="405" y="449"/>
                        </a:cubicBezTo>
                        <a:cubicBezTo>
                          <a:pt x="409" y="446"/>
                          <a:pt x="418" y="445"/>
                          <a:pt x="423" y="445"/>
                        </a:cubicBezTo>
                        <a:cubicBezTo>
                          <a:pt x="425" y="445"/>
                          <a:pt x="427" y="445"/>
                          <a:pt x="429" y="444"/>
                        </a:cubicBezTo>
                        <a:cubicBezTo>
                          <a:pt x="431" y="443"/>
                          <a:pt x="432" y="442"/>
                          <a:pt x="434" y="442"/>
                        </a:cubicBezTo>
                        <a:cubicBezTo>
                          <a:pt x="440" y="441"/>
                          <a:pt x="448" y="440"/>
                          <a:pt x="450" y="439"/>
                        </a:cubicBezTo>
                        <a:cubicBezTo>
                          <a:pt x="451" y="439"/>
                          <a:pt x="452" y="438"/>
                          <a:pt x="455" y="438"/>
                        </a:cubicBezTo>
                        <a:cubicBezTo>
                          <a:pt x="457" y="437"/>
                          <a:pt x="464" y="436"/>
                          <a:pt x="465" y="435"/>
                        </a:cubicBezTo>
                        <a:cubicBezTo>
                          <a:pt x="466" y="431"/>
                          <a:pt x="476" y="430"/>
                          <a:pt x="478" y="430"/>
                        </a:cubicBezTo>
                        <a:cubicBezTo>
                          <a:pt x="480" y="430"/>
                          <a:pt x="481" y="430"/>
                          <a:pt x="482" y="430"/>
                        </a:cubicBezTo>
                        <a:cubicBezTo>
                          <a:pt x="485" y="432"/>
                          <a:pt x="487" y="432"/>
                          <a:pt x="489" y="432"/>
                        </a:cubicBezTo>
                        <a:cubicBezTo>
                          <a:pt x="491" y="431"/>
                          <a:pt x="496" y="432"/>
                          <a:pt x="498" y="434"/>
                        </a:cubicBezTo>
                        <a:cubicBezTo>
                          <a:pt x="499" y="436"/>
                          <a:pt x="499" y="437"/>
                          <a:pt x="499" y="438"/>
                        </a:cubicBezTo>
                        <a:cubicBezTo>
                          <a:pt x="499" y="439"/>
                          <a:pt x="499" y="440"/>
                          <a:pt x="500" y="442"/>
                        </a:cubicBezTo>
                        <a:cubicBezTo>
                          <a:pt x="500" y="443"/>
                          <a:pt x="501" y="445"/>
                          <a:pt x="501" y="446"/>
                        </a:cubicBezTo>
                        <a:cubicBezTo>
                          <a:pt x="501" y="448"/>
                          <a:pt x="500" y="449"/>
                          <a:pt x="499" y="449"/>
                        </a:cubicBezTo>
                        <a:cubicBezTo>
                          <a:pt x="499" y="449"/>
                          <a:pt x="499" y="449"/>
                          <a:pt x="499" y="449"/>
                        </a:cubicBezTo>
                        <a:cubicBezTo>
                          <a:pt x="500" y="449"/>
                          <a:pt x="500" y="449"/>
                          <a:pt x="500" y="449"/>
                        </a:cubicBezTo>
                        <a:cubicBezTo>
                          <a:pt x="503" y="449"/>
                          <a:pt x="506" y="448"/>
                          <a:pt x="506" y="448"/>
                        </a:cubicBezTo>
                        <a:cubicBezTo>
                          <a:pt x="507" y="446"/>
                          <a:pt x="509" y="446"/>
                          <a:pt x="509" y="446"/>
                        </a:cubicBezTo>
                        <a:cubicBezTo>
                          <a:pt x="512" y="446"/>
                          <a:pt x="513" y="448"/>
                          <a:pt x="514" y="451"/>
                        </a:cubicBezTo>
                        <a:cubicBezTo>
                          <a:pt x="515" y="450"/>
                          <a:pt x="516" y="449"/>
                          <a:pt x="517" y="449"/>
                        </a:cubicBezTo>
                        <a:cubicBezTo>
                          <a:pt x="518" y="449"/>
                          <a:pt x="521" y="450"/>
                          <a:pt x="522" y="452"/>
                        </a:cubicBezTo>
                        <a:cubicBezTo>
                          <a:pt x="522" y="452"/>
                          <a:pt x="523" y="451"/>
                          <a:pt x="523" y="451"/>
                        </a:cubicBezTo>
                        <a:cubicBezTo>
                          <a:pt x="524" y="451"/>
                          <a:pt x="525" y="451"/>
                          <a:pt x="526" y="451"/>
                        </a:cubicBezTo>
                        <a:cubicBezTo>
                          <a:pt x="527" y="451"/>
                          <a:pt x="529" y="452"/>
                          <a:pt x="529" y="454"/>
                        </a:cubicBezTo>
                        <a:cubicBezTo>
                          <a:pt x="529" y="456"/>
                          <a:pt x="527" y="457"/>
                          <a:pt x="526" y="458"/>
                        </a:cubicBezTo>
                        <a:cubicBezTo>
                          <a:pt x="525" y="459"/>
                          <a:pt x="524" y="459"/>
                          <a:pt x="524" y="460"/>
                        </a:cubicBezTo>
                        <a:cubicBezTo>
                          <a:pt x="524" y="460"/>
                          <a:pt x="524" y="460"/>
                          <a:pt x="524" y="460"/>
                        </a:cubicBezTo>
                        <a:cubicBezTo>
                          <a:pt x="524" y="460"/>
                          <a:pt x="525" y="459"/>
                          <a:pt x="526" y="459"/>
                        </a:cubicBezTo>
                        <a:cubicBezTo>
                          <a:pt x="527" y="458"/>
                          <a:pt x="529" y="457"/>
                          <a:pt x="531" y="457"/>
                        </a:cubicBezTo>
                        <a:cubicBezTo>
                          <a:pt x="531" y="457"/>
                          <a:pt x="531" y="457"/>
                          <a:pt x="532" y="457"/>
                        </a:cubicBezTo>
                        <a:cubicBezTo>
                          <a:pt x="532" y="457"/>
                          <a:pt x="532" y="457"/>
                          <a:pt x="532" y="457"/>
                        </a:cubicBezTo>
                        <a:cubicBezTo>
                          <a:pt x="533" y="457"/>
                          <a:pt x="536" y="456"/>
                          <a:pt x="538" y="455"/>
                        </a:cubicBezTo>
                        <a:cubicBezTo>
                          <a:pt x="540" y="454"/>
                          <a:pt x="541" y="453"/>
                          <a:pt x="543" y="452"/>
                        </a:cubicBezTo>
                        <a:cubicBezTo>
                          <a:pt x="545" y="452"/>
                          <a:pt x="548" y="450"/>
                          <a:pt x="550" y="449"/>
                        </a:cubicBezTo>
                        <a:cubicBezTo>
                          <a:pt x="551" y="448"/>
                          <a:pt x="552" y="447"/>
                          <a:pt x="553" y="447"/>
                        </a:cubicBezTo>
                        <a:cubicBezTo>
                          <a:pt x="554" y="446"/>
                          <a:pt x="555" y="446"/>
                          <a:pt x="557" y="445"/>
                        </a:cubicBezTo>
                        <a:cubicBezTo>
                          <a:pt x="557" y="445"/>
                          <a:pt x="558" y="445"/>
                          <a:pt x="558" y="445"/>
                        </a:cubicBezTo>
                        <a:cubicBezTo>
                          <a:pt x="560" y="445"/>
                          <a:pt x="563" y="446"/>
                          <a:pt x="563" y="447"/>
                        </a:cubicBezTo>
                        <a:cubicBezTo>
                          <a:pt x="563" y="448"/>
                          <a:pt x="564" y="449"/>
                          <a:pt x="563" y="451"/>
                        </a:cubicBezTo>
                        <a:cubicBezTo>
                          <a:pt x="562" y="452"/>
                          <a:pt x="561" y="452"/>
                          <a:pt x="561" y="453"/>
                        </a:cubicBezTo>
                        <a:cubicBezTo>
                          <a:pt x="561" y="453"/>
                          <a:pt x="562" y="455"/>
                          <a:pt x="565" y="456"/>
                        </a:cubicBezTo>
                        <a:cubicBezTo>
                          <a:pt x="572" y="458"/>
                          <a:pt x="580" y="470"/>
                          <a:pt x="585" y="478"/>
                        </a:cubicBezTo>
                        <a:cubicBezTo>
                          <a:pt x="587" y="481"/>
                          <a:pt x="587" y="481"/>
                          <a:pt x="587" y="481"/>
                        </a:cubicBezTo>
                        <a:cubicBezTo>
                          <a:pt x="589" y="484"/>
                          <a:pt x="591" y="488"/>
                          <a:pt x="593" y="492"/>
                        </a:cubicBezTo>
                        <a:cubicBezTo>
                          <a:pt x="594" y="495"/>
                          <a:pt x="596" y="499"/>
                          <a:pt x="597" y="500"/>
                        </a:cubicBezTo>
                        <a:cubicBezTo>
                          <a:pt x="597" y="500"/>
                          <a:pt x="598" y="499"/>
                          <a:pt x="598" y="498"/>
                        </a:cubicBezTo>
                        <a:cubicBezTo>
                          <a:pt x="599" y="497"/>
                          <a:pt x="600" y="495"/>
                          <a:pt x="601" y="494"/>
                        </a:cubicBezTo>
                        <a:cubicBezTo>
                          <a:pt x="602" y="494"/>
                          <a:pt x="602" y="493"/>
                          <a:pt x="603" y="493"/>
                        </a:cubicBezTo>
                        <a:cubicBezTo>
                          <a:pt x="606" y="493"/>
                          <a:pt x="608" y="495"/>
                          <a:pt x="610" y="497"/>
                        </a:cubicBezTo>
                        <a:cubicBezTo>
                          <a:pt x="611" y="498"/>
                          <a:pt x="612" y="499"/>
                          <a:pt x="613" y="499"/>
                        </a:cubicBezTo>
                        <a:cubicBezTo>
                          <a:pt x="614" y="500"/>
                          <a:pt x="615" y="500"/>
                          <a:pt x="616" y="500"/>
                        </a:cubicBezTo>
                        <a:cubicBezTo>
                          <a:pt x="618" y="501"/>
                          <a:pt x="621" y="502"/>
                          <a:pt x="622" y="501"/>
                        </a:cubicBezTo>
                        <a:cubicBezTo>
                          <a:pt x="623" y="501"/>
                          <a:pt x="624" y="501"/>
                          <a:pt x="625" y="500"/>
                        </a:cubicBezTo>
                        <a:cubicBezTo>
                          <a:pt x="629" y="499"/>
                          <a:pt x="633" y="497"/>
                          <a:pt x="635" y="498"/>
                        </a:cubicBezTo>
                        <a:cubicBezTo>
                          <a:pt x="636" y="498"/>
                          <a:pt x="636" y="499"/>
                          <a:pt x="637" y="499"/>
                        </a:cubicBezTo>
                        <a:cubicBezTo>
                          <a:pt x="639" y="500"/>
                          <a:pt x="642" y="501"/>
                          <a:pt x="643" y="505"/>
                        </a:cubicBezTo>
                        <a:cubicBezTo>
                          <a:pt x="645" y="509"/>
                          <a:pt x="647" y="510"/>
                          <a:pt x="649" y="510"/>
                        </a:cubicBezTo>
                        <a:cubicBezTo>
                          <a:pt x="650" y="510"/>
                          <a:pt x="653" y="510"/>
                          <a:pt x="653" y="516"/>
                        </a:cubicBezTo>
                        <a:cubicBezTo>
                          <a:pt x="653" y="517"/>
                          <a:pt x="656" y="519"/>
                          <a:pt x="657" y="519"/>
                        </a:cubicBezTo>
                        <a:cubicBezTo>
                          <a:pt x="659" y="519"/>
                          <a:pt x="664" y="518"/>
                          <a:pt x="665" y="517"/>
                        </a:cubicBezTo>
                        <a:cubicBezTo>
                          <a:pt x="666" y="516"/>
                          <a:pt x="667" y="516"/>
                          <a:pt x="668" y="516"/>
                        </a:cubicBezTo>
                        <a:cubicBezTo>
                          <a:pt x="670" y="516"/>
                          <a:pt x="671" y="517"/>
                          <a:pt x="672" y="519"/>
                        </a:cubicBezTo>
                        <a:cubicBezTo>
                          <a:pt x="672" y="519"/>
                          <a:pt x="672" y="520"/>
                          <a:pt x="672" y="520"/>
                        </a:cubicBezTo>
                        <a:cubicBezTo>
                          <a:pt x="672" y="520"/>
                          <a:pt x="672" y="520"/>
                          <a:pt x="672" y="521"/>
                        </a:cubicBezTo>
                        <a:cubicBezTo>
                          <a:pt x="673" y="521"/>
                          <a:pt x="673" y="521"/>
                          <a:pt x="673" y="521"/>
                        </a:cubicBezTo>
                        <a:cubicBezTo>
                          <a:pt x="673" y="522"/>
                          <a:pt x="673" y="522"/>
                          <a:pt x="673" y="522"/>
                        </a:cubicBezTo>
                        <a:cubicBezTo>
                          <a:pt x="674" y="522"/>
                          <a:pt x="674" y="522"/>
                          <a:pt x="674" y="523"/>
                        </a:cubicBezTo>
                        <a:cubicBezTo>
                          <a:pt x="674" y="523"/>
                          <a:pt x="674" y="523"/>
                          <a:pt x="674" y="523"/>
                        </a:cubicBezTo>
                        <a:cubicBezTo>
                          <a:pt x="675" y="523"/>
                          <a:pt x="675" y="523"/>
                          <a:pt x="675" y="523"/>
                        </a:cubicBezTo>
                        <a:cubicBezTo>
                          <a:pt x="675" y="523"/>
                          <a:pt x="675" y="523"/>
                          <a:pt x="675" y="523"/>
                        </a:cubicBezTo>
                        <a:cubicBezTo>
                          <a:pt x="675" y="523"/>
                          <a:pt x="675" y="523"/>
                          <a:pt x="675" y="523"/>
                        </a:cubicBezTo>
                        <a:cubicBezTo>
                          <a:pt x="676" y="523"/>
                          <a:pt x="677" y="523"/>
                          <a:pt x="678" y="524"/>
                        </a:cubicBezTo>
                        <a:cubicBezTo>
                          <a:pt x="678" y="524"/>
                          <a:pt x="678" y="524"/>
                          <a:pt x="678" y="524"/>
                        </a:cubicBezTo>
                        <a:cubicBezTo>
                          <a:pt x="678" y="524"/>
                          <a:pt x="679" y="524"/>
                          <a:pt x="680" y="524"/>
                        </a:cubicBezTo>
                        <a:cubicBezTo>
                          <a:pt x="680" y="524"/>
                          <a:pt x="680" y="524"/>
                          <a:pt x="680" y="524"/>
                        </a:cubicBezTo>
                        <a:cubicBezTo>
                          <a:pt x="680" y="524"/>
                          <a:pt x="680" y="524"/>
                          <a:pt x="680" y="524"/>
                        </a:cubicBezTo>
                        <a:cubicBezTo>
                          <a:pt x="680" y="524"/>
                          <a:pt x="680" y="524"/>
                          <a:pt x="680" y="523"/>
                        </a:cubicBezTo>
                        <a:cubicBezTo>
                          <a:pt x="680" y="523"/>
                          <a:pt x="680" y="523"/>
                          <a:pt x="680" y="523"/>
                        </a:cubicBezTo>
                        <a:cubicBezTo>
                          <a:pt x="681" y="522"/>
                          <a:pt x="683" y="521"/>
                          <a:pt x="689" y="520"/>
                        </a:cubicBezTo>
                        <a:cubicBezTo>
                          <a:pt x="694" y="519"/>
                          <a:pt x="697" y="518"/>
                          <a:pt x="698" y="517"/>
                        </a:cubicBezTo>
                        <a:cubicBezTo>
                          <a:pt x="699" y="514"/>
                          <a:pt x="701" y="513"/>
                          <a:pt x="704" y="513"/>
                        </a:cubicBezTo>
                        <a:cubicBezTo>
                          <a:pt x="705" y="512"/>
                          <a:pt x="706" y="512"/>
                          <a:pt x="707" y="511"/>
                        </a:cubicBezTo>
                        <a:cubicBezTo>
                          <a:pt x="708" y="510"/>
                          <a:pt x="709" y="509"/>
                          <a:pt x="711" y="508"/>
                        </a:cubicBezTo>
                        <a:cubicBezTo>
                          <a:pt x="712" y="508"/>
                          <a:pt x="713" y="507"/>
                          <a:pt x="714" y="507"/>
                        </a:cubicBezTo>
                        <a:cubicBezTo>
                          <a:pt x="715" y="505"/>
                          <a:pt x="717" y="504"/>
                          <a:pt x="719" y="504"/>
                        </a:cubicBezTo>
                        <a:cubicBezTo>
                          <a:pt x="720" y="504"/>
                          <a:pt x="721" y="503"/>
                          <a:pt x="721" y="503"/>
                        </a:cubicBezTo>
                        <a:cubicBezTo>
                          <a:pt x="723" y="501"/>
                          <a:pt x="727" y="501"/>
                          <a:pt x="728" y="501"/>
                        </a:cubicBezTo>
                        <a:cubicBezTo>
                          <a:pt x="730" y="501"/>
                          <a:pt x="731" y="501"/>
                          <a:pt x="732" y="501"/>
                        </a:cubicBezTo>
                        <a:cubicBezTo>
                          <a:pt x="734" y="502"/>
                          <a:pt x="744" y="504"/>
                          <a:pt x="746" y="504"/>
                        </a:cubicBezTo>
                        <a:cubicBezTo>
                          <a:pt x="747" y="504"/>
                          <a:pt x="747" y="504"/>
                          <a:pt x="747" y="504"/>
                        </a:cubicBezTo>
                        <a:cubicBezTo>
                          <a:pt x="749" y="504"/>
                          <a:pt x="750" y="506"/>
                          <a:pt x="751" y="508"/>
                        </a:cubicBezTo>
                        <a:cubicBezTo>
                          <a:pt x="751" y="509"/>
                          <a:pt x="751" y="510"/>
                          <a:pt x="751" y="510"/>
                        </a:cubicBezTo>
                        <a:cubicBezTo>
                          <a:pt x="752" y="510"/>
                          <a:pt x="753" y="511"/>
                          <a:pt x="754" y="512"/>
                        </a:cubicBezTo>
                        <a:cubicBezTo>
                          <a:pt x="756" y="512"/>
                          <a:pt x="758" y="514"/>
                          <a:pt x="759" y="514"/>
                        </a:cubicBezTo>
                        <a:cubicBezTo>
                          <a:pt x="760" y="513"/>
                          <a:pt x="762" y="512"/>
                          <a:pt x="765" y="512"/>
                        </a:cubicBezTo>
                        <a:cubicBezTo>
                          <a:pt x="767" y="512"/>
                          <a:pt x="768" y="512"/>
                          <a:pt x="770" y="513"/>
                        </a:cubicBezTo>
                        <a:cubicBezTo>
                          <a:pt x="770" y="514"/>
                          <a:pt x="771" y="514"/>
                          <a:pt x="771" y="514"/>
                        </a:cubicBezTo>
                        <a:cubicBezTo>
                          <a:pt x="773" y="515"/>
                          <a:pt x="774" y="516"/>
                          <a:pt x="775" y="516"/>
                        </a:cubicBezTo>
                        <a:cubicBezTo>
                          <a:pt x="776" y="515"/>
                          <a:pt x="778" y="514"/>
                          <a:pt x="780" y="513"/>
                        </a:cubicBezTo>
                        <a:cubicBezTo>
                          <a:pt x="780" y="513"/>
                          <a:pt x="781" y="513"/>
                          <a:pt x="782" y="512"/>
                        </a:cubicBezTo>
                        <a:cubicBezTo>
                          <a:pt x="783" y="512"/>
                          <a:pt x="784" y="512"/>
                          <a:pt x="785" y="511"/>
                        </a:cubicBezTo>
                        <a:cubicBezTo>
                          <a:pt x="785" y="511"/>
                          <a:pt x="786" y="508"/>
                          <a:pt x="785" y="507"/>
                        </a:cubicBezTo>
                        <a:cubicBezTo>
                          <a:pt x="783" y="506"/>
                          <a:pt x="781" y="499"/>
                          <a:pt x="780" y="497"/>
                        </a:cubicBezTo>
                        <a:cubicBezTo>
                          <a:pt x="780" y="494"/>
                          <a:pt x="782" y="493"/>
                          <a:pt x="784" y="492"/>
                        </a:cubicBezTo>
                        <a:cubicBezTo>
                          <a:pt x="784" y="491"/>
                          <a:pt x="785" y="491"/>
                          <a:pt x="785" y="490"/>
                        </a:cubicBezTo>
                        <a:cubicBezTo>
                          <a:pt x="786" y="488"/>
                          <a:pt x="788" y="487"/>
                          <a:pt x="790" y="486"/>
                        </a:cubicBezTo>
                        <a:cubicBezTo>
                          <a:pt x="791" y="486"/>
                          <a:pt x="791" y="486"/>
                          <a:pt x="792" y="485"/>
                        </a:cubicBezTo>
                        <a:cubicBezTo>
                          <a:pt x="792" y="485"/>
                          <a:pt x="792" y="485"/>
                          <a:pt x="792" y="484"/>
                        </a:cubicBezTo>
                        <a:cubicBezTo>
                          <a:pt x="793" y="483"/>
                          <a:pt x="794" y="481"/>
                          <a:pt x="796" y="481"/>
                        </a:cubicBezTo>
                        <a:cubicBezTo>
                          <a:pt x="797" y="481"/>
                          <a:pt x="797" y="481"/>
                          <a:pt x="798" y="481"/>
                        </a:cubicBezTo>
                        <a:cubicBezTo>
                          <a:pt x="798" y="482"/>
                          <a:pt x="805" y="484"/>
                          <a:pt x="807" y="485"/>
                        </a:cubicBezTo>
                        <a:cubicBezTo>
                          <a:pt x="807" y="486"/>
                          <a:pt x="810" y="486"/>
                          <a:pt x="812" y="486"/>
                        </a:cubicBezTo>
                        <a:cubicBezTo>
                          <a:pt x="815" y="486"/>
                          <a:pt x="819" y="488"/>
                          <a:pt x="822" y="490"/>
                        </a:cubicBezTo>
                        <a:cubicBezTo>
                          <a:pt x="822" y="490"/>
                          <a:pt x="824" y="491"/>
                          <a:pt x="826" y="491"/>
                        </a:cubicBezTo>
                        <a:cubicBezTo>
                          <a:pt x="829" y="491"/>
                          <a:pt x="832" y="492"/>
                          <a:pt x="833" y="494"/>
                        </a:cubicBezTo>
                        <a:cubicBezTo>
                          <a:pt x="834" y="495"/>
                          <a:pt x="834" y="497"/>
                          <a:pt x="834" y="499"/>
                        </a:cubicBezTo>
                        <a:cubicBezTo>
                          <a:pt x="834" y="501"/>
                          <a:pt x="834" y="503"/>
                          <a:pt x="835" y="503"/>
                        </a:cubicBezTo>
                        <a:cubicBezTo>
                          <a:pt x="837" y="506"/>
                          <a:pt x="839" y="508"/>
                          <a:pt x="839" y="508"/>
                        </a:cubicBezTo>
                        <a:cubicBezTo>
                          <a:pt x="841" y="507"/>
                          <a:pt x="843" y="508"/>
                          <a:pt x="846" y="509"/>
                        </a:cubicBezTo>
                        <a:cubicBezTo>
                          <a:pt x="847" y="510"/>
                          <a:pt x="849" y="511"/>
                          <a:pt x="850" y="511"/>
                        </a:cubicBezTo>
                        <a:cubicBezTo>
                          <a:pt x="850" y="511"/>
                          <a:pt x="852" y="510"/>
                          <a:pt x="853" y="509"/>
                        </a:cubicBezTo>
                        <a:cubicBezTo>
                          <a:pt x="855" y="508"/>
                          <a:pt x="856" y="507"/>
                          <a:pt x="858" y="507"/>
                        </a:cubicBezTo>
                        <a:cubicBezTo>
                          <a:pt x="859" y="507"/>
                          <a:pt x="860" y="507"/>
                          <a:pt x="862" y="506"/>
                        </a:cubicBezTo>
                        <a:cubicBezTo>
                          <a:pt x="865" y="506"/>
                          <a:pt x="867" y="505"/>
                          <a:pt x="869" y="506"/>
                        </a:cubicBezTo>
                        <a:cubicBezTo>
                          <a:pt x="869" y="506"/>
                          <a:pt x="871" y="506"/>
                          <a:pt x="872" y="507"/>
                        </a:cubicBezTo>
                        <a:cubicBezTo>
                          <a:pt x="874" y="507"/>
                          <a:pt x="877" y="508"/>
                          <a:pt x="878" y="508"/>
                        </a:cubicBezTo>
                        <a:cubicBezTo>
                          <a:pt x="879" y="508"/>
                          <a:pt x="879" y="508"/>
                          <a:pt x="880" y="508"/>
                        </a:cubicBezTo>
                        <a:cubicBezTo>
                          <a:pt x="881" y="508"/>
                          <a:pt x="888" y="508"/>
                          <a:pt x="889" y="511"/>
                        </a:cubicBezTo>
                        <a:cubicBezTo>
                          <a:pt x="889" y="512"/>
                          <a:pt x="891" y="512"/>
                          <a:pt x="892" y="512"/>
                        </a:cubicBezTo>
                        <a:cubicBezTo>
                          <a:pt x="895" y="513"/>
                          <a:pt x="899" y="514"/>
                          <a:pt x="899" y="517"/>
                        </a:cubicBezTo>
                        <a:cubicBezTo>
                          <a:pt x="899" y="517"/>
                          <a:pt x="900" y="518"/>
                          <a:pt x="901" y="518"/>
                        </a:cubicBezTo>
                        <a:cubicBezTo>
                          <a:pt x="902" y="519"/>
                          <a:pt x="904" y="520"/>
                          <a:pt x="905" y="522"/>
                        </a:cubicBezTo>
                        <a:cubicBezTo>
                          <a:pt x="905" y="522"/>
                          <a:pt x="907" y="522"/>
                          <a:pt x="908" y="523"/>
                        </a:cubicBezTo>
                        <a:cubicBezTo>
                          <a:pt x="909" y="523"/>
                          <a:pt x="910" y="523"/>
                          <a:pt x="911" y="523"/>
                        </a:cubicBezTo>
                        <a:cubicBezTo>
                          <a:pt x="914" y="523"/>
                          <a:pt x="916" y="523"/>
                          <a:pt x="917" y="523"/>
                        </a:cubicBezTo>
                        <a:cubicBezTo>
                          <a:pt x="918" y="524"/>
                          <a:pt x="918" y="524"/>
                          <a:pt x="918" y="524"/>
                        </a:cubicBezTo>
                        <a:cubicBezTo>
                          <a:pt x="919" y="524"/>
                          <a:pt x="921" y="525"/>
                          <a:pt x="925" y="525"/>
                        </a:cubicBezTo>
                        <a:cubicBezTo>
                          <a:pt x="928" y="525"/>
                          <a:pt x="930" y="524"/>
                          <a:pt x="931" y="524"/>
                        </a:cubicBezTo>
                        <a:cubicBezTo>
                          <a:pt x="931" y="523"/>
                          <a:pt x="934" y="523"/>
                          <a:pt x="938" y="522"/>
                        </a:cubicBezTo>
                        <a:cubicBezTo>
                          <a:pt x="941" y="522"/>
                          <a:pt x="945" y="521"/>
                          <a:pt x="946" y="520"/>
                        </a:cubicBezTo>
                        <a:cubicBezTo>
                          <a:pt x="947" y="519"/>
                          <a:pt x="949" y="519"/>
                          <a:pt x="951" y="519"/>
                        </a:cubicBezTo>
                        <a:cubicBezTo>
                          <a:pt x="952" y="519"/>
                          <a:pt x="953" y="518"/>
                          <a:pt x="954" y="518"/>
                        </a:cubicBezTo>
                        <a:cubicBezTo>
                          <a:pt x="954" y="516"/>
                          <a:pt x="957" y="514"/>
                          <a:pt x="960" y="513"/>
                        </a:cubicBezTo>
                        <a:cubicBezTo>
                          <a:pt x="961" y="512"/>
                          <a:pt x="963" y="512"/>
                          <a:pt x="964" y="511"/>
                        </a:cubicBezTo>
                        <a:cubicBezTo>
                          <a:pt x="964" y="511"/>
                          <a:pt x="965" y="510"/>
                          <a:pt x="965" y="510"/>
                        </a:cubicBezTo>
                        <a:cubicBezTo>
                          <a:pt x="968" y="509"/>
                          <a:pt x="970" y="509"/>
                          <a:pt x="971" y="509"/>
                        </a:cubicBezTo>
                        <a:cubicBezTo>
                          <a:pt x="971" y="509"/>
                          <a:pt x="971" y="509"/>
                          <a:pt x="971" y="509"/>
                        </a:cubicBezTo>
                        <a:cubicBezTo>
                          <a:pt x="971" y="509"/>
                          <a:pt x="971" y="509"/>
                          <a:pt x="971" y="509"/>
                        </a:cubicBezTo>
                        <a:cubicBezTo>
                          <a:pt x="973" y="509"/>
                          <a:pt x="975" y="509"/>
                          <a:pt x="977" y="510"/>
                        </a:cubicBezTo>
                        <a:cubicBezTo>
                          <a:pt x="979" y="510"/>
                          <a:pt x="980" y="511"/>
                          <a:pt x="981" y="513"/>
                        </a:cubicBezTo>
                        <a:cubicBezTo>
                          <a:pt x="981" y="513"/>
                          <a:pt x="983" y="514"/>
                          <a:pt x="985" y="514"/>
                        </a:cubicBezTo>
                        <a:cubicBezTo>
                          <a:pt x="986" y="514"/>
                          <a:pt x="987" y="514"/>
                          <a:pt x="988" y="513"/>
                        </a:cubicBezTo>
                        <a:cubicBezTo>
                          <a:pt x="988" y="513"/>
                          <a:pt x="989" y="513"/>
                          <a:pt x="990" y="513"/>
                        </a:cubicBezTo>
                        <a:cubicBezTo>
                          <a:pt x="990" y="513"/>
                          <a:pt x="990" y="513"/>
                          <a:pt x="990" y="513"/>
                        </a:cubicBezTo>
                        <a:cubicBezTo>
                          <a:pt x="990" y="513"/>
                          <a:pt x="990" y="513"/>
                          <a:pt x="991" y="513"/>
                        </a:cubicBezTo>
                        <a:cubicBezTo>
                          <a:pt x="992" y="513"/>
                          <a:pt x="994" y="513"/>
                          <a:pt x="996" y="514"/>
                        </a:cubicBezTo>
                        <a:cubicBezTo>
                          <a:pt x="996" y="513"/>
                          <a:pt x="996" y="513"/>
                          <a:pt x="996" y="513"/>
                        </a:cubicBezTo>
                        <a:cubicBezTo>
                          <a:pt x="996" y="514"/>
                          <a:pt x="996" y="514"/>
                          <a:pt x="996" y="514"/>
                        </a:cubicBezTo>
                        <a:cubicBezTo>
                          <a:pt x="997" y="514"/>
                          <a:pt x="998" y="514"/>
                          <a:pt x="998" y="514"/>
                        </a:cubicBezTo>
                        <a:cubicBezTo>
                          <a:pt x="999" y="515"/>
                          <a:pt x="999" y="515"/>
                          <a:pt x="999" y="515"/>
                        </a:cubicBezTo>
                        <a:cubicBezTo>
                          <a:pt x="999" y="515"/>
                          <a:pt x="999" y="515"/>
                          <a:pt x="999" y="515"/>
                        </a:cubicBezTo>
                        <a:cubicBezTo>
                          <a:pt x="999" y="515"/>
                          <a:pt x="999" y="515"/>
                          <a:pt x="999" y="515"/>
                        </a:cubicBezTo>
                        <a:cubicBezTo>
                          <a:pt x="1000" y="516"/>
                          <a:pt x="1000" y="516"/>
                          <a:pt x="1000" y="516"/>
                        </a:cubicBezTo>
                        <a:cubicBezTo>
                          <a:pt x="1000" y="516"/>
                          <a:pt x="1000" y="516"/>
                          <a:pt x="1000" y="516"/>
                        </a:cubicBezTo>
                        <a:cubicBezTo>
                          <a:pt x="1001" y="516"/>
                          <a:pt x="1001" y="517"/>
                          <a:pt x="1001" y="517"/>
                        </a:cubicBezTo>
                        <a:cubicBezTo>
                          <a:pt x="1001" y="517"/>
                          <a:pt x="1001" y="517"/>
                          <a:pt x="1001" y="517"/>
                        </a:cubicBezTo>
                        <a:cubicBezTo>
                          <a:pt x="1001" y="517"/>
                          <a:pt x="1001" y="517"/>
                          <a:pt x="1001" y="517"/>
                        </a:cubicBezTo>
                        <a:cubicBezTo>
                          <a:pt x="1001" y="518"/>
                          <a:pt x="1002" y="518"/>
                          <a:pt x="1002" y="518"/>
                        </a:cubicBezTo>
                        <a:cubicBezTo>
                          <a:pt x="1002" y="518"/>
                          <a:pt x="1002" y="518"/>
                          <a:pt x="1002" y="518"/>
                        </a:cubicBezTo>
                        <a:cubicBezTo>
                          <a:pt x="1002" y="518"/>
                          <a:pt x="1002" y="518"/>
                          <a:pt x="1003" y="518"/>
                        </a:cubicBezTo>
                        <a:cubicBezTo>
                          <a:pt x="1003" y="518"/>
                          <a:pt x="1003" y="518"/>
                          <a:pt x="1003" y="518"/>
                        </a:cubicBezTo>
                        <a:cubicBezTo>
                          <a:pt x="1003" y="518"/>
                          <a:pt x="1003" y="518"/>
                          <a:pt x="1003" y="518"/>
                        </a:cubicBezTo>
                        <a:cubicBezTo>
                          <a:pt x="1004" y="518"/>
                          <a:pt x="1004" y="518"/>
                          <a:pt x="1004" y="518"/>
                        </a:cubicBezTo>
                        <a:cubicBezTo>
                          <a:pt x="1004" y="518"/>
                          <a:pt x="1004" y="518"/>
                          <a:pt x="1004" y="518"/>
                        </a:cubicBezTo>
                        <a:cubicBezTo>
                          <a:pt x="1004" y="519"/>
                          <a:pt x="1005" y="519"/>
                          <a:pt x="1005" y="519"/>
                        </a:cubicBezTo>
                        <a:cubicBezTo>
                          <a:pt x="1005" y="519"/>
                          <a:pt x="1005" y="519"/>
                          <a:pt x="1005" y="519"/>
                        </a:cubicBezTo>
                        <a:cubicBezTo>
                          <a:pt x="1006" y="519"/>
                          <a:pt x="1007" y="519"/>
                          <a:pt x="1009" y="519"/>
                        </a:cubicBezTo>
                        <a:cubicBezTo>
                          <a:pt x="1009" y="519"/>
                          <a:pt x="1009" y="519"/>
                          <a:pt x="1009" y="519"/>
                        </a:cubicBezTo>
                        <a:cubicBezTo>
                          <a:pt x="1010" y="519"/>
                          <a:pt x="1012" y="518"/>
                          <a:pt x="1013" y="517"/>
                        </a:cubicBezTo>
                        <a:cubicBezTo>
                          <a:pt x="1017" y="515"/>
                          <a:pt x="1019" y="514"/>
                          <a:pt x="1020" y="513"/>
                        </a:cubicBezTo>
                        <a:cubicBezTo>
                          <a:pt x="1022" y="513"/>
                          <a:pt x="1023" y="512"/>
                          <a:pt x="1024" y="511"/>
                        </a:cubicBezTo>
                        <a:cubicBezTo>
                          <a:pt x="1024" y="511"/>
                          <a:pt x="1024" y="511"/>
                          <a:pt x="1024" y="511"/>
                        </a:cubicBezTo>
                        <a:cubicBezTo>
                          <a:pt x="1024" y="510"/>
                          <a:pt x="1024" y="510"/>
                          <a:pt x="1024" y="509"/>
                        </a:cubicBezTo>
                        <a:cubicBezTo>
                          <a:pt x="1024" y="507"/>
                          <a:pt x="1025" y="505"/>
                          <a:pt x="1027" y="502"/>
                        </a:cubicBezTo>
                        <a:cubicBezTo>
                          <a:pt x="1028" y="501"/>
                          <a:pt x="1028" y="500"/>
                          <a:pt x="1029" y="499"/>
                        </a:cubicBezTo>
                        <a:cubicBezTo>
                          <a:pt x="1029" y="499"/>
                          <a:pt x="1029" y="498"/>
                          <a:pt x="1029" y="498"/>
                        </a:cubicBezTo>
                        <a:cubicBezTo>
                          <a:pt x="1030" y="495"/>
                          <a:pt x="1035" y="487"/>
                          <a:pt x="1037" y="486"/>
                        </a:cubicBezTo>
                        <a:cubicBezTo>
                          <a:pt x="1039" y="486"/>
                          <a:pt x="1041" y="483"/>
                          <a:pt x="1041" y="482"/>
                        </a:cubicBezTo>
                        <a:cubicBezTo>
                          <a:pt x="1041" y="482"/>
                          <a:pt x="1041" y="481"/>
                          <a:pt x="1041" y="481"/>
                        </a:cubicBezTo>
                        <a:cubicBezTo>
                          <a:pt x="1041" y="481"/>
                          <a:pt x="1041" y="481"/>
                          <a:pt x="1041" y="480"/>
                        </a:cubicBezTo>
                        <a:cubicBezTo>
                          <a:pt x="1041" y="480"/>
                          <a:pt x="1041" y="480"/>
                          <a:pt x="1041" y="480"/>
                        </a:cubicBezTo>
                        <a:cubicBezTo>
                          <a:pt x="1040" y="479"/>
                          <a:pt x="1040" y="479"/>
                          <a:pt x="1040" y="479"/>
                        </a:cubicBezTo>
                        <a:cubicBezTo>
                          <a:pt x="1040" y="479"/>
                          <a:pt x="1040" y="479"/>
                          <a:pt x="1040" y="478"/>
                        </a:cubicBezTo>
                        <a:cubicBezTo>
                          <a:pt x="1040" y="478"/>
                          <a:pt x="1040" y="478"/>
                          <a:pt x="1040" y="478"/>
                        </a:cubicBezTo>
                        <a:cubicBezTo>
                          <a:pt x="1040" y="478"/>
                          <a:pt x="1040" y="478"/>
                          <a:pt x="1040" y="478"/>
                        </a:cubicBezTo>
                        <a:cubicBezTo>
                          <a:pt x="1040" y="478"/>
                          <a:pt x="1040" y="477"/>
                          <a:pt x="1040" y="477"/>
                        </a:cubicBezTo>
                        <a:cubicBezTo>
                          <a:pt x="1040" y="477"/>
                          <a:pt x="1040" y="477"/>
                          <a:pt x="1040" y="477"/>
                        </a:cubicBezTo>
                        <a:cubicBezTo>
                          <a:pt x="1040" y="477"/>
                          <a:pt x="1040" y="477"/>
                          <a:pt x="1040" y="477"/>
                        </a:cubicBezTo>
                        <a:cubicBezTo>
                          <a:pt x="1040" y="477"/>
                          <a:pt x="1040" y="477"/>
                          <a:pt x="1039" y="476"/>
                        </a:cubicBezTo>
                        <a:cubicBezTo>
                          <a:pt x="1039" y="476"/>
                          <a:pt x="1039" y="476"/>
                          <a:pt x="1039" y="476"/>
                        </a:cubicBezTo>
                        <a:cubicBezTo>
                          <a:pt x="1039" y="476"/>
                          <a:pt x="1039" y="476"/>
                          <a:pt x="1039" y="476"/>
                        </a:cubicBezTo>
                        <a:cubicBezTo>
                          <a:pt x="1039" y="476"/>
                          <a:pt x="1039" y="476"/>
                          <a:pt x="1039" y="476"/>
                        </a:cubicBezTo>
                        <a:cubicBezTo>
                          <a:pt x="1038" y="476"/>
                          <a:pt x="1036" y="476"/>
                          <a:pt x="1035" y="474"/>
                        </a:cubicBezTo>
                        <a:cubicBezTo>
                          <a:pt x="1034" y="473"/>
                          <a:pt x="1035" y="470"/>
                          <a:pt x="1037" y="467"/>
                        </a:cubicBezTo>
                        <a:cubicBezTo>
                          <a:pt x="1040" y="463"/>
                          <a:pt x="1044" y="461"/>
                          <a:pt x="1050" y="461"/>
                        </a:cubicBezTo>
                        <a:cubicBezTo>
                          <a:pt x="1051" y="461"/>
                          <a:pt x="1052" y="461"/>
                          <a:pt x="1053" y="462"/>
                        </a:cubicBezTo>
                        <a:cubicBezTo>
                          <a:pt x="1053" y="462"/>
                          <a:pt x="1053" y="462"/>
                          <a:pt x="1053" y="462"/>
                        </a:cubicBezTo>
                        <a:cubicBezTo>
                          <a:pt x="1053" y="462"/>
                          <a:pt x="1054" y="461"/>
                          <a:pt x="1055" y="461"/>
                        </a:cubicBezTo>
                        <a:cubicBezTo>
                          <a:pt x="1059" y="461"/>
                          <a:pt x="1067" y="459"/>
                          <a:pt x="1070" y="460"/>
                        </a:cubicBezTo>
                        <a:cubicBezTo>
                          <a:pt x="1072" y="461"/>
                          <a:pt x="1073" y="461"/>
                          <a:pt x="1074" y="461"/>
                        </a:cubicBezTo>
                        <a:cubicBezTo>
                          <a:pt x="1076" y="461"/>
                          <a:pt x="1076" y="461"/>
                          <a:pt x="1076" y="461"/>
                        </a:cubicBezTo>
                        <a:cubicBezTo>
                          <a:pt x="1078" y="461"/>
                          <a:pt x="1080" y="461"/>
                          <a:pt x="1083" y="462"/>
                        </a:cubicBezTo>
                        <a:cubicBezTo>
                          <a:pt x="1085" y="464"/>
                          <a:pt x="1088" y="464"/>
                          <a:pt x="1091" y="464"/>
                        </a:cubicBezTo>
                        <a:cubicBezTo>
                          <a:pt x="1094" y="465"/>
                          <a:pt x="1096" y="465"/>
                          <a:pt x="1098" y="467"/>
                        </a:cubicBezTo>
                        <a:cubicBezTo>
                          <a:pt x="1098" y="468"/>
                          <a:pt x="1099" y="468"/>
                          <a:pt x="1100" y="469"/>
                        </a:cubicBezTo>
                        <a:cubicBezTo>
                          <a:pt x="1103" y="471"/>
                          <a:pt x="1106" y="473"/>
                          <a:pt x="1105" y="477"/>
                        </a:cubicBezTo>
                        <a:cubicBezTo>
                          <a:pt x="1105" y="477"/>
                          <a:pt x="1105" y="478"/>
                          <a:pt x="1105" y="478"/>
                        </a:cubicBezTo>
                        <a:cubicBezTo>
                          <a:pt x="1105" y="478"/>
                          <a:pt x="1106" y="478"/>
                          <a:pt x="1106" y="478"/>
                        </a:cubicBezTo>
                        <a:cubicBezTo>
                          <a:pt x="1107" y="479"/>
                          <a:pt x="1110" y="481"/>
                          <a:pt x="1111" y="487"/>
                        </a:cubicBezTo>
                        <a:cubicBezTo>
                          <a:pt x="1112" y="491"/>
                          <a:pt x="1113" y="493"/>
                          <a:pt x="1115" y="495"/>
                        </a:cubicBezTo>
                        <a:cubicBezTo>
                          <a:pt x="1116" y="496"/>
                          <a:pt x="1117" y="498"/>
                          <a:pt x="1117" y="500"/>
                        </a:cubicBezTo>
                        <a:cubicBezTo>
                          <a:pt x="1118" y="501"/>
                          <a:pt x="1119" y="504"/>
                          <a:pt x="1120" y="506"/>
                        </a:cubicBezTo>
                        <a:cubicBezTo>
                          <a:pt x="1122" y="510"/>
                          <a:pt x="1124" y="512"/>
                          <a:pt x="1123" y="514"/>
                        </a:cubicBezTo>
                        <a:cubicBezTo>
                          <a:pt x="1123" y="515"/>
                          <a:pt x="1122" y="517"/>
                          <a:pt x="1123" y="517"/>
                        </a:cubicBezTo>
                        <a:cubicBezTo>
                          <a:pt x="1123" y="518"/>
                          <a:pt x="1124" y="518"/>
                          <a:pt x="1126" y="518"/>
                        </a:cubicBezTo>
                        <a:cubicBezTo>
                          <a:pt x="1129" y="518"/>
                          <a:pt x="1132" y="520"/>
                          <a:pt x="1134" y="521"/>
                        </a:cubicBezTo>
                        <a:cubicBezTo>
                          <a:pt x="1135" y="522"/>
                          <a:pt x="1136" y="522"/>
                          <a:pt x="1136" y="522"/>
                        </a:cubicBezTo>
                        <a:cubicBezTo>
                          <a:pt x="1136" y="522"/>
                          <a:pt x="1137" y="522"/>
                          <a:pt x="1137" y="522"/>
                        </a:cubicBezTo>
                        <a:cubicBezTo>
                          <a:pt x="1137" y="522"/>
                          <a:pt x="1137" y="522"/>
                          <a:pt x="1137" y="522"/>
                        </a:cubicBezTo>
                        <a:cubicBezTo>
                          <a:pt x="1137" y="522"/>
                          <a:pt x="1137" y="522"/>
                          <a:pt x="1137" y="522"/>
                        </a:cubicBezTo>
                        <a:cubicBezTo>
                          <a:pt x="1139" y="522"/>
                          <a:pt x="1143" y="524"/>
                          <a:pt x="1146" y="526"/>
                        </a:cubicBezTo>
                        <a:cubicBezTo>
                          <a:pt x="1147" y="526"/>
                          <a:pt x="1148" y="527"/>
                          <a:pt x="1149" y="528"/>
                        </a:cubicBezTo>
                        <a:cubicBezTo>
                          <a:pt x="1150" y="529"/>
                          <a:pt x="1152" y="529"/>
                          <a:pt x="1153" y="530"/>
                        </a:cubicBezTo>
                        <a:cubicBezTo>
                          <a:pt x="1154" y="530"/>
                          <a:pt x="1155" y="530"/>
                          <a:pt x="1155" y="531"/>
                        </a:cubicBezTo>
                        <a:cubicBezTo>
                          <a:pt x="1157" y="531"/>
                          <a:pt x="1158" y="532"/>
                          <a:pt x="1158" y="535"/>
                        </a:cubicBezTo>
                        <a:cubicBezTo>
                          <a:pt x="1158" y="535"/>
                          <a:pt x="1158" y="536"/>
                          <a:pt x="1158" y="537"/>
                        </a:cubicBezTo>
                        <a:cubicBezTo>
                          <a:pt x="1158" y="538"/>
                          <a:pt x="1159" y="538"/>
                          <a:pt x="1159" y="539"/>
                        </a:cubicBezTo>
                        <a:cubicBezTo>
                          <a:pt x="1159" y="540"/>
                          <a:pt x="1160" y="542"/>
                          <a:pt x="1160" y="543"/>
                        </a:cubicBezTo>
                        <a:cubicBezTo>
                          <a:pt x="1160" y="544"/>
                          <a:pt x="1160" y="544"/>
                          <a:pt x="1160" y="544"/>
                        </a:cubicBezTo>
                        <a:cubicBezTo>
                          <a:pt x="1160" y="545"/>
                          <a:pt x="1163" y="547"/>
                          <a:pt x="1167" y="547"/>
                        </a:cubicBezTo>
                        <a:cubicBezTo>
                          <a:pt x="1168" y="547"/>
                          <a:pt x="1168" y="547"/>
                          <a:pt x="1169" y="547"/>
                        </a:cubicBezTo>
                        <a:cubicBezTo>
                          <a:pt x="1170" y="546"/>
                          <a:pt x="1172" y="546"/>
                          <a:pt x="1173" y="547"/>
                        </a:cubicBezTo>
                        <a:cubicBezTo>
                          <a:pt x="1174" y="547"/>
                          <a:pt x="1175" y="547"/>
                          <a:pt x="1175" y="547"/>
                        </a:cubicBezTo>
                        <a:cubicBezTo>
                          <a:pt x="1176" y="547"/>
                          <a:pt x="1177" y="546"/>
                          <a:pt x="1177" y="545"/>
                        </a:cubicBezTo>
                        <a:cubicBezTo>
                          <a:pt x="1179" y="542"/>
                          <a:pt x="1183" y="541"/>
                          <a:pt x="1186" y="541"/>
                        </a:cubicBezTo>
                        <a:cubicBezTo>
                          <a:pt x="1187" y="541"/>
                          <a:pt x="1188" y="541"/>
                          <a:pt x="1189" y="541"/>
                        </a:cubicBezTo>
                        <a:cubicBezTo>
                          <a:pt x="1190" y="540"/>
                          <a:pt x="1193" y="539"/>
                          <a:pt x="1195" y="539"/>
                        </a:cubicBezTo>
                        <a:cubicBezTo>
                          <a:pt x="1197" y="539"/>
                          <a:pt x="1199" y="539"/>
                          <a:pt x="1200" y="540"/>
                        </a:cubicBezTo>
                        <a:cubicBezTo>
                          <a:pt x="1201" y="541"/>
                          <a:pt x="1201" y="543"/>
                          <a:pt x="1201" y="545"/>
                        </a:cubicBezTo>
                        <a:cubicBezTo>
                          <a:pt x="1201" y="547"/>
                          <a:pt x="1202" y="548"/>
                          <a:pt x="1202" y="550"/>
                        </a:cubicBezTo>
                        <a:cubicBezTo>
                          <a:pt x="1203" y="551"/>
                          <a:pt x="1204" y="554"/>
                          <a:pt x="1200" y="556"/>
                        </a:cubicBezTo>
                        <a:cubicBezTo>
                          <a:pt x="1198" y="557"/>
                          <a:pt x="1197" y="564"/>
                          <a:pt x="1196" y="567"/>
                        </a:cubicBezTo>
                        <a:cubicBezTo>
                          <a:pt x="1196" y="568"/>
                          <a:pt x="1195" y="568"/>
                          <a:pt x="1195" y="569"/>
                        </a:cubicBezTo>
                        <a:cubicBezTo>
                          <a:pt x="1195" y="571"/>
                          <a:pt x="1193" y="573"/>
                          <a:pt x="1191" y="574"/>
                        </a:cubicBezTo>
                        <a:cubicBezTo>
                          <a:pt x="1190" y="575"/>
                          <a:pt x="1189" y="576"/>
                          <a:pt x="1189" y="577"/>
                        </a:cubicBezTo>
                        <a:cubicBezTo>
                          <a:pt x="1188" y="580"/>
                          <a:pt x="1186" y="582"/>
                          <a:pt x="1185" y="583"/>
                        </a:cubicBezTo>
                        <a:cubicBezTo>
                          <a:pt x="1184" y="583"/>
                          <a:pt x="1183" y="584"/>
                          <a:pt x="1183" y="584"/>
                        </a:cubicBezTo>
                        <a:cubicBezTo>
                          <a:pt x="1183" y="585"/>
                          <a:pt x="1183" y="585"/>
                          <a:pt x="1183" y="585"/>
                        </a:cubicBezTo>
                        <a:cubicBezTo>
                          <a:pt x="1183" y="585"/>
                          <a:pt x="1183" y="585"/>
                          <a:pt x="1183" y="585"/>
                        </a:cubicBezTo>
                        <a:cubicBezTo>
                          <a:pt x="1183" y="586"/>
                          <a:pt x="1183" y="586"/>
                          <a:pt x="1183" y="586"/>
                        </a:cubicBezTo>
                        <a:cubicBezTo>
                          <a:pt x="1183" y="586"/>
                          <a:pt x="1183" y="586"/>
                          <a:pt x="1183" y="586"/>
                        </a:cubicBezTo>
                        <a:cubicBezTo>
                          <a:pt x="1183" y="587"/>
                          <a:pt x="1182" y="587"/>
                          <a:pt x="1181" y="588"/>
                        </a:cubicBezTo>
                        <a:cubicBezTo>
                          <a:pt x="1181" y="588"/>
                          <a:pt x="1181" y="588"/>
                          <a:pt x="1181" y="588"/>
                        </a:cubicBezTo>
                        <a:cubicBezTo>
                          <a:pt x="1181" y="588"/>
                          <a:pt x="1181" y="588"/>
                          <a:pt x="1181" y="588"/>
                        </a:cubicBezTo>
                        <a:cubicBezTo>
                          <a:pt x="1181" y="588"/>
                          <a:pt x="1181" y="588"/>
                          <a:pt x="1180" y="588"/>
                        </a:cubicBezTo>
                        <a:cubicBezTo>
                          <a:pt x="1180" y="588"/>
                          <a:pt x="1180" y="588"/>
                          <a:pt x="1180" y="588"/>
                        </a:cubicBezTo>
                        <a:cubicBezTo>
                          <a:pt x="1179" y="588"/>
                          <a:pt x="1179" y="588"/>
                          <a:pt x="1178" y="588"/>
                        </a:cubicBezTo>
                        <a:cubicBezTo>
                          <a:pt x="1175" y="588"/>
                          <a:pt x="1172" y="587"/>
                          <a:pt x="1170" y="586"/>
                        </a:cubicBezTo>
                        <a:cubicBezTo>
                          <a:pt x="1169" y="586"/>
                          <a:pt x="1168" y="587"/>
                          <a:pt x="1167" y="588"/>
                        </a:cubicBezTo>
                        <a:cubicBezTo>
                          <a:pt x="1165" y="589"/>
                          <a:pt x="1164" y="591"/>
                          <a:pt x="1162" y="591"/>
                        </a:cubicBezTo>
                        <a:cubicBezTo>
                          <a:pt x="1162" y="591"/>
                          <a:pt x="1162" y="594"/>
                          <a:pt x="1162" y="596"/>
                        </a:cubicBezTo>
                        <a:cubicBezTo>
                          <a:pt x="1163" y="597"/>
                          <a:pt x="1163" y="599"/>
                          <a:pt x="1162" y="600"/>
                        </a:cubicBezTo>
                        <a:cubicBezTo>
                          <a:pt x="1162" y="602"/>
                          <a:pt x="1162" y="603"/>
                          <a:pt x="1163" y="605"/>
                        </a:cubicBezTo>
                        <a:cubicBezTo>
                          <a:pt x="1164" y="607"/>
                          <a:pt x="1164" y="609"/>
                          <a:pt x="1164" y="612"/>
                        </a:cubicBezTo>
                        <a:cubicBezTo>
                          <a:pt x="1164" y="612"/>
                          <a:pt x="1164" y="613"/>
                          <a:pt x="1164" y="613"/>
                        </a:cubicBezTo>
                        <a:cubicBezTo>
                          <a:pt x="1169" y="610"/>
                          <a:pt x="1171" y="610"/>
                          <a:pt x="1171" y="610"/>
                        </a:cubicBezTo>
                        <a:cubicBezTo>
                          <a:pt x="1174" y="610"/>
                          <a:pt x="1176" y="612"/>
                          <a:pt x="1179" y="614"/>
                        </a:cubicBezTo>
                        <a:cubicBezTo>
                          <a:pt x="1181" y="615"/>
                          <a:pt x="1183" y="617"/>
                          <a:pt x="1184" y="617"/>
                        </a:cubicBezTo>
                        <a:cubicBezTo>
                          <a:pt x="1188" y="617"/>
                          <a:pt x="1206" y="605"/>
                          <a:pt x="1208" y="602"/>
                        </a:cubicBezTo>
                        <a:cubicBezTo>
                          <a:pt x="1209" y="600"/>
                          <a:pt x="1212" y="596"/>
                          <a:pt x="1222" y="586"/>
                        </a:cubicBezTo>
                        <a:cubicBezTo>
                          <a:pt x="1224" y="584"/>
                          <a:pt x="1226" y="582"/>
                          <a:pt x="1227" y="581"/>
                        </a:cubicBezTo>
                        <a:cubicBezTo>
                          <a:pt x="1232" y="576"/>
                          <a:pt x="1240" y="567"/>
                          <a:pt x="1243" y="559"/>
                        </a:cubicBezTo>
                        <a:cubicBezTo>
                          <a:pt x="1244" y="556"/>
                          <a:pt x="1248" y="552"/>
                          <a:pt x="1251" y="549"/>
                        </a:cubicBezTo>
                        <a:cubicBezTo>
                          <a:pt x="1253" y="546"/>
                          <a:pt x="1255" y="544"/>
                          <a:pt x="1255" y="543"/>
                        </a:cubicBezTo>
                        <a:cubicBezTo>
                          <a:pt x="1256" y="542"/>
                          <a:pt x="1257" y="541"/>
                          <a:pt x="1257" y="540"/>
                        </a:cubicBezTo>
                        <a:cubicBezTo>
                          <a:pt x="1259" y="539"/>
                          <a:pt x="1260" y="537"/>
                          <a:pt x="1262" y="532"/>
                        </a:cubicBezTo>
                        <a:cubicBezTo>
                          <a:pt x="1264" y="527"/>
                          <a:pt x="1265" y="517"/>
                          <a:pt x="1266" y="511"/>
                        </a:cubicBezTo>
                        <a:cubicBezTo>
                          <a:pt x="1266" y="504"/>
                          <a:pt x="1267" y="503"/>
                          <a:pt x="1267" y="502"/>
                        </a:cubicBezTo>
                        <a:cubicBezTo>
                          <a:pt x="1268" y="501"/>
                          <a:pt x="1268" y="500"/>
                          <a:pt x="1268" y="500"/>
                        </a:cubicBezTo>
                        <a:cubicBezTo>
                          <a:pt x="1268" y="498"/>
                          <a:pt x="1268" y="496"/>
                          <a:pt x="1269" y="495"/>
                        </a:cubicBezTo>
                        <a:cubicBezTo>
                          <a:pt x="1270" y="494"/>
                          <a:pt x="1270" y="493"/>
                          <a:pt x="1270" y="493"/>
                        </a:cubicBezTo>
                        <a:cubicBezTo>
                          <a:pt x="1271" y="491"/>
                          <a:pt x="1271" y="489"/>
                          <a:pt x="1274" y="486"/>
                        </a:cubicBezTo>
                        <a:cubicBezTo>
                          <a:pt x="1276" y="484"/>
                          <a:pt x="1276" y="483"/>
                          <a:pt x="1275" y="481"/>
                        </a:cubicBezTo>
                        <a:cubicBezTo>
                          <a:pt x="1275" y="480"/>
                          <a:pt x="1275" y="478"/>
                          <a:pt x="1275" y="476"/>
                        </a:cubicBezTo>
                        <a:cubicBezTo>
                          <a:pt x="1275" y="475"/>
                          <a:pt x="1275" y="473"/>
                          <a:pt x="1275" y="473"/>
                        </a:cubicBezTo>
                        <a:cubicBezTo>
                          <a:pt x="1273" y="470"/>
                          <a:pt x="1274" y="468"/>
                          <a:pt x="1276" y="467"/>
                        </a:cubicBezTo>
                        <a:cubicBezTo>
                          <a:pt x="1275" y="467"/>
                          <a:pt x="1274" y="466"/>
                          <a:pt x="1273" y="465"/>
                        </a:cubicBezTo>
                        <a:cubicBezTo>
                          <a:pt x="1272" y="464"/>
                          <a:pt x="1272" y="464"/>
                          <a:pt x="1272" y="464"/>
                        </a:cubicBezTo>
                        <a:cubicBezTo>
                          <a:pt x="1269" y="463"/>
                          <a:pt x="1265" y="462"/>
                          <a:pt x="1265" y="458"/>
                        </a:cubicBezTo>
                        <a:cubicBezTo>
                          <a:pt x="1265" y="456"/>
                          <a:pt x="1261" y="453"/>
                          <a:pt x="1258" y="453"/>
                        </a:cubicBezTo>
                        <a:cubicBezTo>
                          <a:pt x="1258" y="453"/>
                          <a:pt x="1257" y="453"/>
                          <a:pt x="1257" y="453"/>
                        </a:cubicBezTo>
                        <a:cubicBezTo>
                          <a:pt x="1256" y="453"/>
                          <a:pt x="1254" y="453"/>
                          <a:pt x="1253" y="452"/>
                        </a:cubicBezTo>
                        <a:cubicBezTo>
                          <a:pt x="1252" y="452"/>
                          <a:pt x="1251" y="452"/>
                          <a:pt x="1250" y="452"/>
                        </a:cubicBezTo>
                        <a:cubicBezTo>
                          <a:pt x="1251" y="453"/>
                          <a:pt x="1250" y="454"/>
                          <a:pt x="1250" y="455"/>
                        </a:cubicBezTo>
                        <a:cubicBezTo>
                          <a:pt x="1249" y="457"/>
                          <a:pt x="1247" y="457"/>
                          <a:pt x="1246" y="457"/>
                        </a:cubicBezTo>
                        <a:cubicBezTo>
                          <a:pt x="1245" y="457"/>
                          <a:pt x="1244" y="458"/>
                          <a:pt x="1243" y="460"/>
                        </a:cubicBezTo>
                        <a:cubicBezTo>
                          <a:pt x="1243" y="460"/>
                          <a:pt x="1243" y="460"/>
                          <a:pt x="1243" y="460"/>
                        </a:cubicBezTo>
                        <a:cubicBezTo>
                          <a:pt x="1241" y="463"/>
                          <a:pt x="1238" y="464"/>
                          <a:pt x="1236" y="464"/>
                        </a:cubicBezTo>
                        <a:cubicBezTo>
                          <a:pt x="1233" y="464"/>
                          <a:pt x="1232" y="463"/>
                          <a:pt x="1232" y="462"/>
                        </a:cubicBezTo>
                        <a:cubicBezTo>
                          <a:pt x="1232" y="461"/>
                          <a:pt x="1232" y="460"/>
                          <a:pt x="1234" y="458"/>
                        </a:cubicBezTo>
                        <a:cubicBezTo>
                          <a:pt x="1234" y="458"/>
                          <a:pt x="1234" y="458"/>
                          <a:pt x="1234" y="458"/>
                        </a:cubicBezTo>
                        <a:cubicBezTo>
                          <a:pt x="1234" y="458"/>
                          <a:pt x="1234" y="457"/>
                          <a:pt x="1234" y="457"/>
                        </a:cubicBezTo>
                        <a:cubicBezTo>
                          <a:pt x="1233" y="457"/>
                          <a:pt x="1232" y="455"/>
                          <a:pt x="1232" y="454"/>
                        </a:cubicBezTo>
                        <a:cubicBezTo>
                          <a:pt x="1232" y="454"/>
                          <a:pt x="1232" y="454"/>
                          <a:pt x="1232" y="454"/>
                        </a:cubicBezTo>
                        <a:cubicBezTo>
                          <a:pt x="1231" y="456"/>
                          <a:pt x="1230" y="458"/>
                          <a:pt x="1227" y="459"/>
                        </a:cubicBezTo>
                        <a:cubicBezTo>
                          <a:pt x="1227" y="459"/>
                          <a:pt x="1227" y="459"/>
                          <a:pt x="1227" y="459"/>
                        </a:cubicBezTo>
                        <a:cubicBezTo>
                          <a:pt x="1226" y="459"/>
                          <a:pt x="1225" y="458"/>
                          <a:pt x="1224" y="457"/>
                        </a:cubicBezTo>
                        <a:cubicBezTo>
                          <a:pt x="1222" y="455"/>
                          <a:pt x="1223" y="449"/>
                          <a:pt x="1223" y="446"/>
                        </a:cubicBezTo>
                        <a:cubicBezTo>
                          <a:pt x="1223" y="446"/>
                          <a:pt x="1222" y="446"/>
                          <a:pt x="1221" y="446"/>
                        </a:cubicBezTo>
                        <a:cubicBezTo>
                          <a:pt x="1219" y="447"/>
                          <a:pt x="1216" y="447"/>
                          <a:pt x="1213" y="447"/>
                        </a:cubicBezTo>
                        <a:cubicBezTo>
                          <a:pt x="1208" y="446"/>
                          <a:pt x="1207" y="444"/>
                          <a:pt x="1206" y="443"/>
                        </a:cubicBezTo>
                        <a:cubicBezTo>
                          <a:pt x="1206" y="440"/>
                          <a:pt x="1208" y="437"/>
                          <a:pt x="1212" y="435"/>
                        </a:cubicBezTo>
                        <a:cubicBezTo>
                          <a:pt x="1215" y="433"/>
                          <a:pt x="1216" y="432"/>
                          <a:pt x="1217" y="431"/>
                        </a:cubicBezTo>
                        <a:cubicBezTo>
                          <a:pt x="1218" y="430"/>
                          <a:pt x="1218" y="428"/>
                          <a:pt x="1220" y="428"/>
                        </a:cubicBezTo>
                        <a:cubicBezTo>
                          <a:pt x="1222" y="427"/>
                          <a:pt x="1226" y="425"/>
                          <a:pt x="1229" y="422"/>
                        </a:cubicBezTo>
                        <a:cubicBezTo>
                          <a:pt x="1231" y="421"/>
                          <a:pt x="1233" y="420"/>
                          <a:pt x="1234" y="419"/>
                        </a:cubicBezTo>
                        <a:cubicBezTo>
                          <a:pt x="1238" y="417"/>
                          <a:pt x="1239" y="415"/>
                          <a:pt x="1240" y="412"/>
                        </a:cubicBezTo>
                        <a:cubicBezTo>
                          <a:pt x="1240" y="410"/>
                          <a:pt x="1243" y="408"/>
                          <a:pt x="1248" y="405"/>
                        </a:cubicBezTo>
                        <a:cubicBezTo>
                          <a:pt x="1250" y="403"/>
                          <a:pt x="1254" y="401"/>
                          <a:pt x="1256" y="399"/>
                        </a:cubicBezTo>
                        <a:cubicBezTo>
                          <a:pt x="1263" y="394"/>
                          <a:pt x="1267" y="390"/>
                          <a:pt x="1268" y="387"/>
                        </a:cubicBezTo>
                        <a:cubicBezTo>
                          <a:pt x="1269" y="385"/>
                          <a:pt x="1272" y="383"/>
                          <a:pt x="1276" y="381"/>
                        </a:cubicBezTo>
                        <a:cubicBezTo>
                          <a:pt x="1278" y="380"/>
                          <a:pt x="1280" y="378"/>
                          <a:pt x="1281" y="377"/>
                        </a:cubicBezTo>
                        <a:cubicBezTo>
                          <a:pt x="1281" y="373"/>
                          <a:pt x="1296" y="366"/>
                          <a:pt x="1303" y="364"/>
                        </a:cubicBezTo>
                        <a:cubicBezTo>
                          <a:pt x="1305" y="364"/>
                          <a:pt x="1308" y="364"/>
                          <a:pt x="1311" y="364"/>
                        </a:cubicBezTo>
                        <a:cubicBezTo>
                          <a:pt x="1318" y="364"/>
                          <a:pt x="1327" y="365"/>
                          <a:pt x="1330" y="368"/>
                        </a:cubicBezTo>
                        <a:cubicBezTo>
                          <a:pt x="1331" y="369"/>
                          <a:pt x="1331" y="369"/>
                          <a:pt x="1333" y="368"/>
                        </a:cubicBezTo>
                        <a:cubicBezTo>
                          <a:pt x="1334" y="366"/>
                          <a:pt x="1336" y="366"/>
                          <a:pt x="1337" y="366"/>
                        </a:cubicBezTo>
                        <a:cubicBezTo>
                          <a:pt x="1338" y="366"/>
                          <a:pt x="1340" y="366"/>
                          <a:pt x="1342" y="367"/>
                        </a:cubicBezTo>
                        <a:cubicBezTo>
                          <a:pt x="1345" y="367"/>
                          <a:pt x="1345" y="367"/>
                          <a:pt x="1345" y="367"/>
                        </a:cubicBezTo>
                        <a:cubicBezTo>
                          <a:pt x="1347" y="367"/>
                          <a:pt x="1349" y="367"/>
                          <a:pt x="1350" y="366"/>
                        </a:cubicBezTo>
                        <a:cubicBezTo>
                          <a:pt x="1352" y="366"/>
                          <a:pt x="1354" y="365"/>
                          <a:pt x="1356" y="366"/>
                        </a:cubicBezTo>
                        <a:cubicBezTo>
                          <a:pt x="1357" y="366"/>
                          <a:pt x="1359" y="366"/>
                          <a:pt x="1360" y="366"/>
                        </a:cubicBezTo>
                        <a:cubicBezTo>
                          <a:pt x="1361" y="366"/>
                          <a:pt x="1362" y="366"/>
                          <a:pt x="1363" y="364"/>
                        </a:cubicBezTo>
                        <a:cubicBezTo>
                          <a:pt x="1365" y="360"/>
                          <a:pt x="1370" y="360"/>
                          <a:pt x="1373" y="360"/>
                        </a:cubicBezTo>
                        <a:cubicBezTo>
                          <a:pt x="1376" y="360"/>
                          <a:pt x="1380" y="360"/>
                          <a:pt x="1382" y="361"/>
                        </a:cubicBezTo>
                        <a:cubicBezTo>
                          <a:pt x="1382" y="362"/>
                          <a:pt x="1382" y="362"/>
                          <a:pt x="1383" y="362"/>
                        </a:cubicBezTo>
                        <a:cubicBezTo>
                          <a:pt x="1385" y="364"/>
                          <a:pt x="1386" y="364"/>
                          <a:pt x="1388" y="363"/>
                        </a:cubicBezTo>
                        <a:cubicBezTo>
                          <a:pt x="1389" y="362"/>
                          <a:pt x="1390" y="362"/>
                          <a:pt x="1391" y="362"/>
                        </a:cubicBezTo>
                        <a:cubicBezTo>
                          <a:pt x="1393" y="362"/>
                          <a:pt x="1394" y="364"/>
                          <a:pt x="1395" y="365"/>
                        </a:cubicBezTo>
                        <a:cubicBezTo>
                          <a:pt x="1396" y="366"/>
                          <a:pt x="1396" y="367"/>
                          <a:pt x="1397" y="367"/>
                        </a:cubicBezTo>
                        <a:cubicBezTo>
                          <a:pt x="1400" y="367"/>
                          <a:pt x="1401" y="369"/>
                          <a:pt x="1401" y="370"/>
                        </a:cubicBezTo>
                        <a:cubicBezTo>
                          <a:pt x="1401" y="371"/>
                          <a:pt x="1400" y="372"/>
                          <a:pt x="1399" y="373"/>
                        </a:cubicBezTo>
                        <a:cubicBezTo>
                          <a:pt x="1400" y="373"/>
                          <a:pt x="1401" y="372"/>
                          <a:pt x="1402" y="372"/>
                        </a:cubicBezTo>
                        <a:cubicBezTo>
                          <a:pt x="1403" y="372"/>
                          <a:pt x="1403" y="372"/>
                          <a:pt x="1403" y="372"/>
                        </a:cubicBezTo>
                        <a:cubicBezTo>
                          <a:pt x="1404" y="373"/>
                          <a:pt x="1405" y="373"/>
                          <a:pt x="1406" y="373"/>
                        </a:cubicBezTo>
                        <a:cubicBezTo>
                          <a:pt x="1409" y="373"/>
                          <a:pt x="1411" y="372"/>
                          <a:pt x="1413" y="371"/>
                        </a:cubicBezTo>
                        <a:cubicBezTo>
                          <a:pt x="1416" y="369"/>
                          <a:pt x="1419" y="370"/>
                          <a:pt x="1420" y="371"/>
                        </a:cubicBezTo>
                        <a:cubicBezTo>
                          <a:pt x="1420" y="371"/>
                          <a:pt x="1421" y="371"/>
                          <a:pt x="1421" y="371"/>
                        </a:cubicBezTo>
                        <a:cubicBezTo>
                          <a:pt x="1423" y="369"/>
                          <a:pt x="1426" y="368"/>
                          <a:pt x="1428" y="368"/>
                        </a:cubicBezTo>
                        <a:cubicBezTo>
                          <a:pt x="1427" y="368"/>
                          <a:pt x="1425" y="367"/>
                          <a:pt x="1424" y="366"/>
                        </a:cubicBezTo>
                        <a:cubicBezTo>
                          <a:pt x="1423" y="363"/>
                          <a:pt x="1424" y="360"/>
                          <a:pt x="1427" y="355"/>
                        </a:cubicBezTo>
                        <a:cubicBezTo>
                          <a:pt x="1430" y="350"/>
                          <a:pt x="1435" y="347"/>
                          <a:pt x="1439" y="344"/>
                        </a:cubicBezTo>
                        <a:cubicBezTo>
                          <a:pt x="1441" y="343"/>
                          <a:pt x="1443" y="341"/>
                          <a:pt x="1444" y="340"/>
                        </a:cubicBezTo>
                        <a:cubicBezTo>
                          <a:pt x="1447" y="338"/>
                          <a:pt x="1449" y="337"/>
                          <a:pt x="1451" y="337"/>
                        </a:cubicBezTo>
                        <a:cubicBezTo>
                          <a:pt x="1451" y="337"/>
                          <a:pt x="1451" y="337"/>
                          <a:pt x="1452" y="337"/>
                        </a:cubicBezTo>
                        <a:cubicBezTo>
                          <a:pt x="1452" y="333"/>
                          <a:pt x="1454" y="325"/>
                          <a:pt x="1459" y="325"/>
                        </a:cubicBezTo>
                        <a:cubicBezTo>
                          <a:pt x="1460" y="325"/>
                          <a:pt x="1460" y="325"/>
                          <a:pt x="1460" y="325"/>
                        </a:cubicBezTo>
                        <a:cubicBezTo>
                          <a:pt x="1461" y="325"/>
                          <a:pt x="1462" y="325"/>
                          <a:pt x="1463" y="325"/>
                        </a:cubicBezTo>
                        <a:cubicBezTo>
                          <a:pt x="1465" y="325"/>
                          <a:pt x="1466" y="325"/>
                          <a:pt x="1468" y="325"/>
                        </a:cubicBezTo>
                        <a:cubicBezTo>
                          <a:pt x="1472" y="325"/>
                          <a:pt x="1475" y="324"/>
                          <a:pt x="1477" y="323"/>
                        </a:cubicBezTo>
                        <a:cubicBezTo>
                          <a:pt x="1479" y="322"/>
                          <a:pt x="1480" y="322"/>
                          <a:pt x="1481" y="322"/>
                        </a:cubicBezTo>
                        <a:cubicBezTo>
                          <a:pt x="1484" y="322"/>
                          <a:pt x="1485" y="324"/>
                          <a:pt x="1486" y="325"/>
                        </a:cubicBezTo>
                        <a:cubicBezTo>
                          <a:pt x="1486" y="326"/>
                          <a:pt x="1486" y="326"/>
                          <a:pt x="1486" y="326"/>
                        </a:cubicBezTo>
                        <a:cubicBezTo>
                          <a:pt x="1486" y="326"/>
                          <a:pt x="1487" y="325"/>
                          <a:pt x="1488" y="325"/>
                        </a:cubicBezTo>
                        <a:cubicBezTo>
                          <a:pt x="1489" y="324"/>
                          <a:pt x="1491" y="323"/>
                          <a:pt x="1493" y="323"/>
                        </a:cubicBezTo>
                        <a:cubicBezTo>
                          <a:pt x="1493" y="323"/>
                          <a:pt x="1494" y="323"/>
                          <a:pt x="1495" y="323"/>
                        </a:cubicBezTo>
                        <a:cubicBezTo>
                          <a:pt x="1496" y="324"/>
                          <a:pt x="1496" y="325"/>
                          <a:pt x="1496" y="325"/>
                        </a:cubicBezTo>
                        <a:cubicBezTo>
                          <a:pt x="1497" y="327"/>
                          <a:pt x="1495" y="329"/>
                          <a:pt x="1494" y="331"/>
                        </a:cubicBezTo>
                        <a:cubicBezTo>
                          <a:pt x="1492" y="332"/>
                          <a:pt x="1491" y="334"/>
                          <a:pt x="1490" y="336"/>
                        </a:cubicBezTo>
                        <a:cubicBezTo>
                          <a:pt x="1490" y="337"/>
                          <a:pt x="1490" y="337"/>
                          <a:pt x="1490" y="337"/>
                        </a:cubicBezTo>
                        <a:cubicBezTo>
                          <a:pt x="1490" y="337"/>
                          <a:pt x="1491" y="337"/>
                          <a:pt x="1492" y="337"/>
                        </a:cubicBezTo>
                        <a:cubicBezTo>
                          <a:pt x="1493" y="337"/>
                          <a:pt x="1494" y="337"/>
                          <a:pt x="1495" y="338"/>
                        </a:cubicBezTo>
                        <a:cubicBezTo>
                          <a:pt x="1497" y="339"/>
                          <a:pt x="1497" y="340"/>
                          <a:pt x="1497" y="340"/>
                        </a:cubicBezTo>
                        <a:cubicBezTo>
                          <a:pt x="1497" y="341"/>
                          <a:pt x="1497" y="342"/>
                          <a:pt x="1497" y="342"/>
                        </a:cubicBezTo>
                        <a:cubicBezTo>
                          <a:pt x="1499" y="341"/>
                          <a:pt x="1501" y="340"/>
                          <a:pt x="1504" y="337"/>
                        </a:cubicBezTo>
                        <a:cubicBezTo>
                          <a:pt x="1512" y="329"/>
                          <a:pt x="1518" y="328"/>
                          <a:pt x="1523" y="328"/>
                        </a:cubicBezTo>
                        <a:cubicBezTo>
                          <a:pt x="1523" y="328"/>
                          <a:pt x="1524" y="328"/>
                          <a:pt x="1524" y="328"/>
                        </a:cubicBezTo>
                        <a:cubicBezTo>
                          <a:pt x="1524" y="328"/>
                          <a:pt x="1524" y="328"/>
                          <a:pt x="1525" y="328"/>
                        </a:cubicBezTo>
                        <a:cubicBezTo>
                          <a:pt x="1525" y="327"/>
                          <a:pt x="1525" y="326"/>
                          <a:pt x="1525" y="325"/>
                        </a:cubicBezTo>
                        <a:cubicBezTo>
                          <a:pt x="1524" y="323"/>
                          <a:pt x="1524" y="321"/>
                          <a:pt x="1524" y="318"/>
                        </a:cubicBezTo>
                        <a:cubicBezTo>
                          <a:pt x="1525" y="312"/>
                          <a:pt x="1535" y="309"/>
                          <a:pt x="1541" y="309"/>
                        </a:cubicBezTo>
                        <a:cubicBezTo>
                          <a:pt x="1542" y="309"/>
                          <a:pt x="1545" y="309"/>
                          <a:pt x="1546" y="310"/>
                        </a:cubicBezTo>
                        <a:cubicBezTo>
                          <a:pt x="1550" y="311"/>
                          <a:pt x="1551" y="313"/>
                          <a:pt x="1551" y="315"/>
                        </a:cubicBezTo>
                        <a:cubicBezTo>
                          <a:pt x="1551" y="315"/>
                          <a:pt x="1550" y="317"/>
                          <a:pt x="1548" y="317"/>
                        </a:cubicBezTo>
                        <a:cubicBezTo>
                          <a:pt x="1547" y="317"/>
                          <a:pt x="1546" y="317"/>
                          <a:pt x="1545" y="316"/>
                        </a:cubicBezTo>
                        <a:cubicBezTo>
                          <a:pt x="1543" y="316"/>
                          <a:pt x="1542" y="316"/>
                          <a:pt x="1541" y="318"/>
                        </a:cubicBezTo>
                        <a:cubicBezTo>
                          <a:pt x="1540" y="319"/>
                          <a:pt x="1539" y="321"/>
                          <a:pt x="1539" y="323"/>
                        </a:cubicBezTo>
                        <a:cubicBezTo>
                          <a:pt x="1539" y="326"/>
                          <a:pt x="1538" y="328"/>
                          <a:pt x="1537" y="330"/>
                        </a:cubicBezTo>
                        <a:cubicBezTo>
                          <a:pt x="1537" y="330"/>
                          <a:pt x="1536" y="331"/>
                          <a:pt x="1536" y="331"/>
                        </a:cubicBezTo>
                        <a:cubicBezTo>
                          <a:pt x="1538" y="332"/>
                          <a:pt x="1538" y="333"/>
                          <a:pt x="1538" y="334"/>
                        </a:cubicBezTo>
                        <a:cubicBezTo>
                          <a:pt x="1537" y="335"/>
                          <a:pt x="1536" y="336"/>
                          <a:pt x="1535" y="337"/>
                        </a:cubicBezTo>
                        <a:cubicBezTo>
                          <a:pt x="1535" y="337"/>
                          <a:pt x="1534" y="338"/>
                          <a:pt x="1534" y="338"/>
                        </a:cubicBezTo>
                        <a:cubicBezTo>
                          <a:pt x="1534" y="338"/>
                          <a:pt x="1534" y="338"/>
                          <a:pt x="1534" y="338"/>
                        </a:cubicBezTo>
                        <a:cubicBezTo>
                          <a:pt x="1534" y="340"/>
                          <a:pt x="1533" y="343"/>
                          <a:pt x="1529" y="345"/>
                        </a:cubicBezTo>
                        <a:cubicBezTo>
                          <a:pt x="1528" y="345"/>
                          <a:pt x="1527" y="345"/>
                          <a:pt x="1526" y="345"/>
                        </a:cubicBezTo>
                        <a:cubicBezTo>
                          <a:pt x="1523" y="346"/>
                          <a:pt x="1516" y="347"/>
                          <a:pt x="1516" y="349"/>
                        </a:cubicBezTo>
                        <a:cubicBezTo>
                          <a:pt x="1515" y="353"/>
                          <a:pt x="1513" y="354"/>
                          <a:pt x="1511" y="356"/>
                        </a:cubicBezTo>
                        <a:cubicBezTo>
                          <a:pt x="1509" y="357"/>
                          <a:pt x="1507" y="358"/>
                          <a:pt x="1506" y="360"/>
                        </a:cubicBezTo>
                        <a:cubicBezTo>
                          <a:pt x="1505" y="363"/>
                          <a:pt x="1502" y="365"/>
                          <a:pt x="1498" y="368"/>
                        </a:cubicBezTo>
                        <a:cubicBezTo>
                          <a:pt x="1494" y="371"/>
                          <a:pt x="1489" y="374"/>
                          <a:pt x="1485" y="380"/>
                        </a:cubicBezTo>
                        <a:cubicBezTo>
                          <a:pt x="1480" y="387"/>
                          <a:pt x="1473" y="390"/>
                          <a:pt x="1469" y="391"/>
                        </a:cubicBezTo>
                        <a:cubicBezTo>
                          <a:pt x="1468" y="392"/>
                          <a:pt x="1467" y="392"/>
                          <a:pt x="1467" y="392"/>
                        </a:cubicBezTo>
                        <a:cubicBezTo>
                          <a:pt x="1466" y="395"/>
                          <a:pt x="1462" y="395"/>
                          <a:pt x="1457" y="395"/>
                        </a:cubicBezTo>
                        <a:cubicBezTo>
                          <a:pt x="1457" y="395"/>
                          <a:pt x="1456" y="395"/>
                          <a:pt x="1456" y="395"/>
                        </a:cubicBezTo>
                        <a:cubicBezTo>
                          <a:pt x="1456" y="396"/>
                          <a:pt x="1456" y="396"/>
                          <a:pt x="1456" y="396"/>
                        </a:cubicBezTo>
                        <a:cubicBezTo>
                          <a:pt x="1456" y="399"/>
                          <a:pt x="1457" y="404"/>
                          <a:pt x="1452" y="408"/>
                        </a:cubicBezTo>
                        <a:cubicBezTo>
                          <a:pt x="1446" y="415"/>
                          <a:pt x="1442" y="424"/>
                          <a:pt x="1442" y="433"/>
                        </a:cubicBezTo>
                        <a:cubicBezTo>
                          <a:pt x="1443" y="443"/>
                          <a:pt x="1446" y="469"/>
                          <a:pt x="1448" y="474"/>
                        </a:cubicBezTo>
                        <a:cubicBezTo>
                          <a:pt x="1450" y="476"/>
                          <a:pt x="1450" y="481"/>
                          <a:pt x="1451" y="485"/>
                        </a:cubicBezTo>
                        <a:cubicBezTo>
                          <a:pt x="1451" y="488"/>
                          <a:pt x="1451" y="492"/>
                          <a:pt x="1452" y="492"/>
                        </a:cubicBezTo>
                        <a:cubicBezTo>
                          <a:pt x="1453" y="494"/>
                          <a:pt x="1454" y="497"/>
                          <a:pt x="1454" y="498"/>
                        </a:cubicBezTo>
                        <a:cubicBezTo>
                          <a:pt x="1454" y="499"/>
                          <a:pt x="1454" y="499"/>
                          <a:pt x="1454" y="500"/>
                        </a:cubicBezTo>
                        <a:cubicBezTo>
                          <a:pt x="1455" y="499"/>
                          <a:pt x="1457" y="497"/>
                          <a:pt x="1459" y="495"/>
                        </a:cubicBezTo>
                        <a:cubicBezTo>
                          <a:pt x="1460" y="493"/>
                          <a:pt x="1462" y="492"/>
                          <a:pt x="1464" y="490"/>
                        </a:cubicBezTo>
                        <a:cubicBezTo>
                          <a:pt x="1466" y="489"/>
                          <a:pt x="1466" y="488"/>
                          <a:pt x="1467" y="487"/>
                        </a:cubicBezTo>
                        <a:cubicBezTo>
                          <a:pt x="1467" y="486"/>
                          <a:pt x="1468" y="485"/>
                          <a:pt x="1469" y="484"/>
                        </a:cubicBezTo>
                        <a:cubicBezTo>
                          <a:pt x="1470" y="483"/>
                          <a:pt x="1471" y="479"/>
                          <a:pt x="1471" y="477"/>
                        </a:cubicBezTo>
                        <a:cubicBezTo>
                          <a:pt x="1471" y="475"/>
                          <a:pt x="1471" y="474"/>
                          <a:pt x="1471" y="473"/>
                        </a:cubicBezTo>
                        <a:cubicBezTo>
                          <a:pt x="1472" y="471"/>
                          <a:pt x="1474" y="470"/>
                          <a:pt x="1476" y="469"/>
                        </a:cubicBezTo>
                        <a:cubicBezTo>
                          <a:pt x="1477" y="469"/>
                          <a:pt x="1479" y="468"/>
                          <a:pt x="1479" y="467"/>
                        </a:cubicBezTo>
                        <a:cubicBezTo>
                          <a:pt x="1481" y="465"/>
                          <a:pt x="1484" y="465"/>
                          <a:pt x="1486" y="465"/>
                        </a:cubicBezTo>
                        <a:cubicBezTo>
                          <a:pt x="1487" y="465"/>
                          <a:pt x="1487" y="465"/>
                          <a:pt x="1488" y="465"/>
                        </a:cubicBezTo>
                        <a:cubicBezTo>
                          <a:pt x="1488" y="464"/>
                          <a:pt x="1487" y="462"/>
                          <a:pt x="1487" y="460"/>
                        </a:cubicBezTo>
                        <a:cubicBezTo>
                          <a:pt x="1487" y="459"/>
                          <a:pt x="1486" y="459"/>
                          <a:pt x="1486" y="458"/>
                        </a:cubicBezTo>
                        <a:cubicBezTo>
                          <a:pt x="1485" y="454"/>
                          <a:pt x="1490" y="450"/>
                          <a:pt x="1495" y="447"/>
                        </a:cubicBezTo>
                        <a:cubicBezTo>
                          <a:pt x="1496" y="446"/>
                          <a:pt x="1497" y="446"/>
                          <a:pt x="1498" y="445"/>
                        </a:cubicBezTo>
                        <a:cubicBezTo>
                          <a:pt x="1500" y="444"/>
                          <a:pt x="1502" y="444"/>
                          <a:pt x="1505" y="444"/>
                        </a:cubicBezTo>
                        <a:cubicBezTo>
                          <a:pt x="1506" y="444"/>
                          <a:pt x="1507" y="445"/>
                          <a:pt x="1508" y="445"/>
                        </a:cubicBezTo>
                        <a:cubicBezTo>
                          <a:pt x="1509" y="445"/>
                          <a:pt x="1510" y="444"/>
                          <a:pt x="1511" y="443"/>
                        </a:cubicBezTo>
                        <a:cubicBezTo>
                          <a:pt x="1513" y="441"/>
                          <a:pt x="1512" y="439"/>
                          <a:pt x="1509" y="436"/>
                        </a:cubicBezTo>
                        <a:cubicBezTo>
                          <a:pt x="1509" y="435"/>
                          <a:pt x="1509" y="435"/>
                          <a:pt x="1509" y="435"/>
                        </a:cubicBezTo>
                        <a:cubicBezTo>
                          <a:pt x="1508" y="434"/>
                          <a:pt x="1508" y="432"/>
                          <a:pt x="1509" y="430"/>
                        </a:cubicBezTo>
                        <a:cubicBezTo>
                          <a:pt x="1510" y="426"/>
                          <a:pt x="1514" y="419"/>
                          <a:pt x="1518" y="418"/>
                        </a:cubicBezTo>
                        <a:cubicBezTo>
                          <a:pt x="1520" y="417"/>
                          <a:pt x="1522" y="418"/>
                          <a:pt x="1523" y="418"/>
                        </a:cubicBezTo>
                        <a:cubicBezTo>
                          <a:pt x="1523" y="418"/>
                          <a:pt x="1524" y="419"/>
                          <a:pt x="1524" y="419"/>
                        </a:cubicBezTo>
                        <a:cubicBezTo>
                          <a:pt x="1524" y="419"/>
                          <a:pt x="1525" y="419"/>
                          <a:pt x="1526" y="418"/>
                        </a:cubicBezTo>
                        <a:cubicBezTo>
                          <a:pt x="1526" y="418"/>
                          <a:pt x="1526" y="417"/>
                          <a:pt x="1526" y="417"/>
                        </a:cubicBezTo>
                        <a:cubicBezTo>
                          <a:pt x="1525" y="416"/>
                          <a:pt x="1523" y="414"/>
                          <a:pt x="1522" y="414"/>
                        </a:cubicBezTo>
                        <a:cubicBezTo>
                          <a:pt x="1521" y="414"/>
                          <a:pt x="1519" y="414"/>
                          <a:pt x="1518" y="411"/>
                        </a:cubicBezTo>
                        <a:cubicBezTo>
                          <a:pt x="1517" y="408"/>
                          <a:pt x="1518" y="401"/>
                          <a:pt x="1523" y="398"/>
                        </a:cubicBezTo>
                        <a:cubicBezTo>
                          <a:pt x="1524" y="397"/>
                          <a:pt x="1525" y="396"/>
                          <a:pt x="1525" y="396"/>
                        </a:cubicBezTo>
                        <a:cubicBezTo>
                          <a:pt x="1524" y="396"/>
                          <a:pt x="1524" y="395"/>
                          <a:pt x="1523" y="395"/>
                        </a:cubicBezTo>
                        <a:cubicBezTo>
                          <a:pt x="1522" y="395"/>
                          <a:pt x="1521" y="395"/>
                          <a:pt x="1520" y="395"/>
                        </a:cubicBezTo>
                        <a:cubicBezTo>
                          <a:pt x="1519" y="395"/>
                          <a:pt x="1518" y="396"/>
                          <a:pt x="1517" y="396"/>
                        </a:cubicBezTo>
                        <a:cubicBezTo>
                          <a:pt x="1517" y="396"/>
                          <a:pt x="1517" y="396"/>
                          <a:pt x="1517" y="396"/>
                        </a:cubicBezTo>
                        <a:cubicBezTo>
                          <a:pt x="1515" y="396"/>
                          <a:pt x="1513" y="395"/>
                          <a:pt x="1512" y="393"/>
                        </a:cubicBezTo>
                        <a:cubicBezTo>
                          <a:pt x="1511" y="390"/>
                          <a:pt x="1510" y="385"/>
                          <a:pt x="1514" y="381"/>
                        </a:cubicBezTo>
                        <a:cubicBezTo>
                          <a:pt x="1516" y="378"/>
                          <a:pt x="1518" y="377"/>
                          <a:pt x="1520" y="375"/>
                        </a:cubicBezTo>
                        <a:cubicBezTo>
                          <a:pt x="1522" y="374"/>
                          <a:pt x="1522" y="373"/>
                          <a:pt x="1523" y="372"/>
                        </a:cubicBezTo>
                        <a:cubicBezTo>
                          <a:pt x="1524" y="368"/>
                          <a:pt x="1527" y="363"/>
                          <a:pt x="1530" y="360"/>
                        </a:cubicBezTo>
                        <a:cubicBezTo>
                          <a:pt x="1530" y="358"/>
                          <a:pt x="1531" y="358"/>
                          <a:pt x="1532" y="357"/>
                        </a:cubicBezTo>
                        <a:cubicBezTo>
                          <a:pt x="1532" y="355"/>
                          <a:pt x="1534" y="355"/>
                          <a:pt x="1536" y="355"/>
                        </a:cubicBezTo>
                        <a:cubicBezTo>
                          <a:pt x="1537" y="355"/>
                          <a:pt x="1539" y="355"/>
                          <a:pt x="1540" y="355"/>
                        </a:cubicBezTo>
                        <a:cubicBezTo>
                          <a:pt x="1541" y="355"/>
                          <a:pt x="1542" y="355"/>
                          <a:pt x="1542" y="355"/>
                        </a:cubicBezTo>
                        <a:cubicBezTo>
                          <a:pt x="1543" y="355"/>
                          <a:pt x="1543" y="355"/>
                          <a:pt x="1543" y="355"/>
                        </a:cubicBezTo>
                        <a:cubicBezTo>
                          <a:pt x="1545" y="355"/>
                          <a:pt x="1546" y="357"/>
                          <a:pt x="1546" y="358"/>
                        </a:cubicBezTo>
                        <a:cubicBezTo>
                          <a:pt x="1547" y="357"/>
                          <a:pt x="1548" y="356"/>
                          <a:pt x="1549" y="354"/>
                        </a:cubicBezTo>
                        <a:cubicBezTo>
                          <a:pt x="1552" y="351"/>
                          <a:pt x="1555" y="347"/>
                          <a:pt x="1559" y="347"/>
                        </a:cubicBezTo>
                        <a:cubicBezTo>
                          <a:pt x="1560" y="347"/>
                          <a:pt x="1561" y="347"/>
                          <a:pt x="1562" y="348"/>
                        </a:cubicBezTo>
                        <a:cubicBezTo>
                          <a:pt x="1563" y="349"/>
                          <a:pt x="1563" y="352"/>
                          <a:pt x="1563" y="354"/>
                        </a:cubicBezTo>
                        <a:cubicBezTo>
                          <a:pt x="1563" y="355"/>
                          <a:pt x="1563" y="356"/>
                          <a:pt x="1563" y="357"/>
                        </a:cubicBezTo>
                        <a:cubicBezTo>
                          <a:pt x="1563" y="357"/>
                          <a:pt x="1564" y="356"/>
                          <a:pt x="1564" y="356"/>
                        </a:cubicBezTo>
                        <a:cubicBezTo>
                          <a:pt x="1566" y="355"/>
                          <a:pt x="1568" y="353"/>
                          <a:pt x="1570" y="351"/>
                        </a:cubicBezTo>
                        <a:cubicBezTo>
                          <a:pt x="1576" y="347"/>
                          <a:pt x="1585" y="347"/>
                          <a:pt x="1589" y="347"/>
                        </a:cubicBezTo>
                        <a:cubicBezTo>
                          <a:pt x="1594" y="347"/>
                          <a:pt x="1598" y="347"/>
                          <a:pt x="1601" y="348"/>
                        </a:cubicBezTo>
                        <a:cubicBezTo>
                          <a:pt x="1603" y="350"/>
                          <a:pt x="1605" y="352"/>
                          <a:pt x="1606" y="354"/>
                        </a:cubicBezTo>
                        <a:cubicBezTo>
                          <a:pt x="1607" y="354"/>
                          <a:pt x="1607" y="355"/>
                          <a:pt x="1608" y="355"/>
                        </a:cubicBezTo>
                        <a:cubicBezTo>
                          <a:pt x="1608" y="355"/>
                          <a:pt x="1608" y="355"/>
                          <a:pt x="1608" y="354"/>
                        </a:cubicBezTo>
                        <a:cubicBezTo>
                          <a:pt x="1609" y="352"/>
                          <a:pt x="1609" y="350"/>
                          <a:pt x="1612" y="349"/>
                        </a:cubicBezTo>
                        <a:cubicBezTo>
                          <a:pt x="1616" y="348"/>
                          <a:pt x="1622" y="344"/>
                          <a:pt x="1628" y="340"/>
                        </a:cubicBezTo>
                        <a:cubicBezTo>
                          <a:pt x="1630" y="338"/>
                          <a:pt x="1632" y="338"/>
                          <a:pt x="1633" y="337"/>
                        </a:cubicBezTo>
                        <a:cubicBezTo>
                          <a:pt x="1633" y="337"/>
                          <a:pt x="1633" y="337"/>
                          <a:pt x="1634" y="336"/>
                        </a:cubicBezTo>
                        <a:cubicBezTo>
                          <a:pt x="1636" y="333"/>
                          <a:pt x="1638" y="333"/>
                          <a:pt x="1639" y="333"/>
                        </a:cubicBezTo>
                        <a:cubicBezTo>
                          <a:pt x="1640" y="332"/>
                          <a:pt x="1640" y="332"/>
                          <a:pt x="1640" y="332"/>
                        </a:cubicBezTo>
                        <a:cubicBezTo>
                          <a:pt x="1642" y="328"/>
                          <a:pt x="1652" y="324"/>
                          <a:pt x="1661" y="322"/>
                        </a:cubicBezTo>
                        <a:cubicBezTo>
                          <a:pt x="1670" y="320"/>
                          <a:pt x="1681" y="315"/>
                          <a:pt x="1683" y="313"/>
                        </a:cubicBezTo>
                        <a:cubicBezTo>
                          <a:pt x="1683" y="312"/>
                          <a:pt x="1683" y="311"/>
                          <a:pt x="1683" y="310"/>
                        </a:cubicBezTo>
                        <a:cubicBezTo>
                          <a:pt x="1684" y="309"/>
                          <a:pt x="1686" y="309"/>
                          <a:pt x="1687" y="309"/>
                        </a:cubicBezTo>
                        <a:cubicBezTo>
                          <a:pt x="1689" y="309"/>
                          <a:pt x="1691" y="310"/>
                          <a:pt x="1691" y="311"/>
                        </a:cubicBezTo>
                        <a:cubicBezTo>
                          <a:pt x="1691" y="311"/>
                          <a:pt x="1693" y="311"/>
                          <a:pt x="1694" y="312"/>
                        </a:cubicBezTo>
                        <a:cubicBezTo>
                          <a:pt x="1696" y="312"/>
                          <a:pt x="1698" y="312"/>
                          <a:pt x="1700" y="312"/>
                        </a:cubicBezTo>
                        <a:cubicBezTo>
                          <a:pt x="1701" y="313"/>
                          <a:pt x="1702" y="313"/>
                          <a:pt x="1703" y="313"/>
                        </a:cubicBezTo>
                        <a:cubicBezTo>
                          <a:pt x="1704" y="314"/>
                          <a:pt x="1705" y="314"/>
                          <a:pt x="1706" y="314"/>
                        </a:cubicBezTo>
                        <a:cubicBezTo>
                          <a:pt x="1707" y="314"/>
                          <a:pt x="1708" y="314"/>
                          <a:pt x="1710" y="312"/>
                        </a:cubicBezTo>
                        <a:cubicBezTo>
                          <a:pt x="1712" y="310"/>
                          <a:pt x="1712" y="310"/>
                          <a:pt x="1711" y="308"/>
                        </a:cubicBezTo>
                        <a:cubicBezTo>
                          <a:pt x="1710" y="307"/>
                          <a:pt x="1709" y="306"/>
                          <a:pt x="1709" y="304"/>
                        </a:cubicBezTo>
                        <a:cubicBezTo>
                          <a:pt x="1709" y="303"/>
                          <a:pt x="1708" y="302"/>
                          <a:pt x="1707" y="301"/>
                        </a:cubicBezTo>
                        <a:cubicBezTo>
                          <a:pt x="1704" y="299"/>
                          <a:pt x="1702" y="296"/>
                          <a:pt x="1703" y="293"/>
                        </a:cubicBezTo>
                        <a:cubicBezTo>
                          <a:pt x="1703" y="291"/>
                          <a:pt x="1700" y="286"/>
                          <a:pt x="1698" y="285"/>
                        </a:cubicBezTo>
                        <a:cubicBezTo>
                          <a:pt x="1696" y="286"/>
                          <a:pt x="1693" y="285"/>
                          <a:pt x="1691" y="283"/>
                        </a:cubicBezTo>
                        <a:cubicBezTo>
                          <a:pt x="1689" y="282"/>
                          <a:pt x="1688" y="280"/>
                          <a:pt x="1688" y="279"/>
                        </a:cubicBezTo>
                        <a:cubicBezTo>
                          <a:pt x="1688" y="277"/>
                          <a:pt x="1688" y="277"/>
                          <a:pt x="1688" y="276"/>
                        </a:cubicBezTo>
                        <a:cubicBezTo>
                          <a:pt x="1688" y="276"/>
                          <a:pt x="1688" y="276"/>
                          <a:pt x="1688" y="276"/>
                        </a:cubicBezTo>
                        <a:cubicBezTo>
                          <a:pt x="1687" y="277"/>
                          <a:pt x="1685" y="278"/>
                          <a:pt x="1683" y="278"/>
                        </a:cubicBezTo>
                        <a:cubicBezTo>
                          <a:pt x="1679" y="278"/>
                          <a:pt x="1676" y="276"/>
                          <a:pt x="1676" y="273"/>
                        </a:cubicBezTo>
                        <a:cubicBezTo>
                          <a:pt x="1675" y="272"/>
                          <a:pt x="1675" y="271"/>
                          <a:pt x="1676" y="270"/>
                        </a:cubicBezTo>
                        <a:cubicBezTo>
                          <a:pt x="1677" y="268"/>
                          <a:pt x="1681" y="267"/>
                          <a:pt x="1684" y="267"/>
                        </a:cubicBezTo>
                        <a:cubicBezTo>
                          <a:pt x="1686" y="267"/>
                          <a:pt x="1688" y="267"/>
                          <a:pt x="1689" y="268"/>
                        </a:cubicBezTo>
                        <a:cubicBezTo>
                          <a:pt x="1693" y="269"/>
                          <a:pt x="1694" y="271"/>
                          <a:pt x="1695" y="272"/>
                        </a:cubicBezTo>
                        <a:cubicBezTo>
                          <a:pt x="1695" y="273"/>
                          <a:pt x="1695" y="273"/>
                          <a:pt x="1696" y="273"/>
                        </a:cubicBezTo>
                        <a:cubicBezTo>
                          <a:pt x="1696" y="274"/>
                          <a:pt x="1697" y="274"/>
                          <a:pt x="1699" y="274"/>
                        </a:cubicBezTo>
                        <a:cubicBezTo>
                          <a:pt x="1702" y="274"/>
                          <a:pt x="1705" y="273"/>
                          <a:pt x="1707" y="272"/>
                        </a:cubicBezTo>
                        <a:cubicBezTo>
                          <a:pt x="1707" y="272"/>
                          <a:pt x="1709" y="271"/>
                          <a:pt x="1710" y="271"/>
                        </a:cubicBezTo>
                        <a:cubicBezTo>
                          <a:pt x="1713" y="270"/>
                          <a:pt x="1720" y="267"/>
                          <a:pt x="1721" y="266"/>
                        </a:cubicBezTo>
                        <a:cubicBezTo>
                          <a:pt x="1721" y="265"/>
                          <a:pt x="1721" y="264"/>
                          <a:pt x="1721" y="264"/>
                        </a:cubicBezTo>
                        <a:cubicBezTo>
                          <a:pt x="1722" y="262"/>
                          <a:pt x="1722" y="260"/>
                          <a:pt x="1725" y="259"/>
                        </a:cubicBezTo>
                        <a:cubicBezTo>
                          <a:pt x="1725" y="259"/>
                          <a:pt x="1725" y="259"/>
                          <a:pt x="1725" y="259"/>
                        </a:cubicBezTo>
                        <a:cubicBezTo>
                          <a:pt x="1725" y="258"/>
                          <a:pt x="1724" y="257"/>
                          <a:pt x="1723" y="256"/>
                        </a:cubicBezTo>
                        <a:cubicBezTo>
                          <a:pt x="1720" y="255"/>
                          <a:pt x="1719" y="252"/>
                          <a:pt x="1720" y="250"/>
                        </a:cubicBezTo>
                        <a:cubicBezTo>
                          <a:pt x="1720" y="248"/>
                          <a:pt x="1722" y="247"/>
                          <a:pt x="1724" y="247"/>
                        </a:cubicBezTo>
                        <a:cubicBezTo>
                          <a:pt x="1725" y="247"/>
                          <a:pt x="1725" y="247"/>
                          <a:pt x="1725" y="246"/>
                        </a:cubicBezTo>
                        <a:cubicBezTo>
                          <a:pt x="1726" y="245"/>
                          <a:pt x="1726" y="243"/>
                          <a:pt x="1728" y="243"/>
                        </a:cubicBezTo>
                        <a:cubicBezTo>
                          <a:pt x="1729" y="243"/>
                          <a:pt x="1729" y="243"/>
                          <a:pt x="1729" y="243"/>
                        </a:cubicBezTo>
                        <a:cubicBezTo>
                          <a:pt x="1730" y="243"/>
                          <a:pt x="1730" y="243"/>
                          <a:pt x="1731" y="243"/>
                        </a:cubicBezTo>
                        <a:cubicBezTo>
                          <a:pt x="1731" y="243"/>
                          <a:pt x="1731" y="243"/>
                          <a:pt x="1732" y="243"/>
                        </a:cubicBezTo>
                        <a:cubicBezTo>
                          <a:pt x="1732" y="243"/>
                          <a:pt x="1733" y="243"/>
                          <a:pt x="1734" y="243"/>
                        </a:cubicBezTo>
                        <a:cubicBezTo>
                          <a:pt x="1735" y="242"/>
                          <a:pt x="1735" y="242"/>
                          <a:pt x="1736" y="242"/>
                        </a:cubicBezTo>
                        <a:cubicBezTo>
                          <a:pt x="1737" y="242"/>
                          <a:pt x="1737" y="242"/>
                          <a:pt x="1737" y="242"/>
                        </a:cubicBezTo>
                        <a:cubicBezTo>
                          <a:pt x="1738" y="243"/>
                          <a:pt x="1738" y="243"/>
                          <a:pt x="1738" y="243"/>
                        </a:cubicBezTo>
                        <a:cubicBezTo>
                          <a:pt x="1739" y="245"/>
                          <a:pt x="1738" y="247"/>
                          <a:pt x="1736" y="249"/>
                        </a:cubicBezTo>
                        <a:cubicBezTo>
                          <a:pt x="1736" y="250"/>
                          <a:pt x="1735" y="251"/>
                          <a:pt x="1735" y="252"/>
                        </a:cubicBezTo>
                        <a:cubicBezTo>
                          <a:pt x="1735" y="252"/>
                          <a:pt x="1735" y="253"/>
                          <a:pt x="1737" y="255"/>
                        </a:cubicBezTo>
                        <a:cubicBezTo>
                          <a:pt x="1738" y="256"/>
                          <a:pt x="1738" y="256"/>
                          <a:pt x="1739" y="257"/>
                        </a:cubicBezTo>
                        <a:cubicBezTo>
                          <a:pt x="1739" y="258"/>
                          <a:pt x="1741" y="258"/>
                          <a:pt x="1742" y="258"/>
                        </a:cubicBezTo>
                        <a:cubicBezTo>
                          <a:pt x="1745" y="258"/>
                          <a:pt x="1746" y="258"/>
                          <a:pt x="1748" y="257"/>
                        </a:cubicBezTo>
                        <a:cubicBezTo>
                          <a:pt x="1749" y="256"/>
                          <a:pt x="1750" y="256"/>
                          <a:pt x="1752" y="256"/>
                        </a:cubicBezTo>
                        <a:cubicBezTo>
                          <a:pt x="1757" y="256"/>
                          <a:pt x="1767" y="260"/>
                          <a:pt x="1768" y="264"/>
                        </a:cubicBezTo>
                        <a:cubicBezTo>
                          <a:pt x="1769" y="266"/>
                          <a:pt x="1770" y="270"/>
                          <a:pt x="1775" y="272"/>
                        </a:cubicBezTo>
                        <a:cubicBezTo>
                          <a:pt x="1778" y="273"/>
                          <a:pt x="1780" y="274"/>
                          <a:pt x="1782" y="274"/>
                        </a:cubicBezTo>
                        <a:cubicBezTo>
                          <a:pt x="1784" y="275"/>
                          <a:pt x="1786" y="275"/>
                          <a:pt x="1787" y="277"/>
                        </a:cubicBezTo>
                        <a:cubicBezTo>
                          <a:pt x="1788" y="279"/>
                          <a:pt x="1789" y="279"/>
                          <a:pt x="1790" y="279"/>
                        </a:cubicBezTo>
                        <a:cubicBezTo>
                          <a:pt x="1790" y="279"/>
                          <a:pt x="1791" y="279"/>
                          <a:pt x="1791" y="279"/>
                        </a:cubicBezTo>
                        <a:cubicBezTo>
                          <a:pt x="1793" y="279"/>
                          <a:pt x="1795" y="280"/>
                          <a:pt x="1796" y="280"/>
                        </a:cubicBezTo>
                        <a:cubicBezTo>
                          <a:pt x="1796" y="280"/>
                          <a:pt x="1797" y="281"/>
                          <a:pt x="1797" y="281"/>
                        </a:cubicBezTo>
                        <a:cubicBezTo>
                          <a:pt x="1799" y="279"/>
                          <a:pt x="1800" y="279"/>
                          <a:pt x="1802" y="279"/>
                        </a:cubicBezTo>
                        <a:cubicBezTo>
                          <a:pt x="1802" y="280"/>
                          <a:pt x="1802" y="280"/>
                          <a:pt x="1802" y="280"/>
                        </a:cubicBezTo>
                        <a:cubicBezTo>
                          <a:pt x="1802" y="280"/>
                          <a:pt x="1802" y="280"/>
                          <a:pt x="1803" y="280"/>
                        </a:cubicBezTo>
                        <a:cubicBezTo>
                          <a:pt x="1802" y="279"/>
                          <a:pt x="1802" y="279"/>
                          <a:pt x="1801" y="279"/>
                        </a:cubicBezTo>
                        <a:cubicBezTo>
                          <a:pt x="1800" y="278"/>
                          <a:pt x="1798" y="277"/>
                          <a:pt x="1798" y="275"/>
                        </a:cubicBezTo>
                        <a:cubicBezTo>
                          <a:pt x="1797" y="275"/>
                          <a:pt x="1797" y="274"/>
                          <a:pt x="1798" y="273"/>
                        </a:cubicBezTo>
                        <a:cubicBezTo>
                          <a:pt x="1799" y="272"/>
                          <a:pt x="1800" y="272"/>
                          <a:pt x="1800" y="272"/>
                        </a:cubicBezTo>
                        <a:cubicBezTo>
                          <a:pt x="1802" y="272"/>
                          <a:pt x="1802" y="272"/>
                          <a:pt x="1803" y="273"/>
                        </a:cubicBezTo>
                        <a:cubicBezTo>
                          <a:pt x="1803" y="273"/>
                          <a:pt x="1804" y="273"/>
                          <a:pt x="1804" y="273"/>
                        </a:cubicBezTo>
                        <a:cubicBezTo>
                          <a:pt x="1804" y="273"/>
                          <a:pt x="1804" y="273"/>
                          <a:pt x="1804" y="273"/>
                        </a:cubicBezTo>
                        <a:cubicBezTo>
                          <a:pt x="1804" y="272"/>
                          <a:pt x="1803" y="270"/>
                          <a:pt x="1805" y="269"/>
                        </a:cubicBezTo>
                        <a:cubicBezTo>
                          <a:pt x="1805" y="267"/>
                          <a:pt x="1805" y="262"/>
                          <a:pt x="1804" y="261"/>
                        </a:cubicBezTo>
                        <a:cubicBezTo>
                          <a:pt x="1802" y="260"/>
                          <a:pt x="1802" y="259"/>
                          <a:pt x="1802" y="258"/>
                        </a:cubicBezTo>
                        <a:cubicBezTo>
                          <a:pt x="1802" y="255"/>
                          <a:pt x="1806" y="254"/>
                          <a:pt x="1809" y="256"/>
                        </a:cubicBezTo>
                        <a:cubicBezTo>
                          <a:pt x="1811" y="257"/>
                          <a:pt x="1813" y="258"/>
                          <a:pt x="1816" y="258"/>
                        </a:cubicBezTo>
                        <a:cubicBezTo>
                          <a:pt x="1815" y="258"/>
                          <a:pt x="1815" y="257"/>
                          <a:pt x="1815" y="256"/>
                        </a:cubicBezTo>
                        <a:cubicBezTo>
                          <a:pt x="1815" y="255"/>
                          <a:pt x="1817" y="254"/>
                          <a:pt x="1819" y="254"/>
                        </a:cubicBezTo>
                        <a:cubicBezTo>
                          <a:pt x="1820" y="254"/>
                          <a:pt x="1821" y="254"/>
                          <a:pt x="1822" y="255"/>
                        </a:cubicBezTo>
                        <a:cubicBezTo>
                          <a:pt x="1823" y="256"/>
                          <a:pt x="1824" y="256"/>
                          <a:pt x="1825" y="256"/>
                        </a:cubicBezTo>
                        <a:cubicBezTo>
                          <a:pt x="1825" y="254"/>
                          <a:pt x="1828" y="249"/>
                          <a:pt x="1831" y="249"/>
                        </a:cubicBezTo>
                        <a:cubicBezTo>
                          <a:pt x="1827" y="246"/>
                          <a:pt x="1818" y="241"/>
                          <a:pt x="1816" y="237"/>
                        </a:cubicBezTo>
                        <a:cubicBezTo>
                          <a:pt x="1814" y="235"/>
                          <a:pt x="1808" y="233"/>
                          <a:pt x="1804" y="233"/>
                        </a:cubicBezTo>
                        <a:cubicBezTo>
                          <a:pt x="1804" y="233"/>
                          <a:pt x="1804" y="233"/>
                          <a:pt x="1803" y="233"/>
                        </a:cubicBezTo>
                        <a:cubicBezTo>
                          <a:pt x="1803" y="234"/>
                          <a:pt x="1802" y="235"/>
                          <a:pt x="1801" y="235"/>
                        </a:cubicBezTo>
                        <a:cubicBezTo>
                          <a:pt x="1799" y="235"/>
                          <a:pt x="1796" y="233"/>
                          <a:pt x="1795" y="231"/>
                        </a:cubicBezTo>
                        <a:cubicBezTo>
                          <a:pt x="1794" y="230"/>
                          <a:pt x="1792" y="230"/>
                          <a:pt x="1788" y="230"/>
                        </a:cubicBezTo>
                        <a:cubicBezTo>
                          <a:pt x="1787" y="230"/>
                          <a:pt x="1785" y="230"/>
                          <a:pt x="1785" y="230"/>
                        </a:cubicBezTo>
                        <a:cubicBezTo>
                          <a:pt x="1785" y="230"/>
                          <a:pt x="1785" y="230"/>
                          <a:pt x="1785" y="230"/>
                        </a:cubicBezTo>
                        <a:cubicBezTo>
                          <a:pt x="1786" y="231"/>
                          <a:pt x="1788" y="232"/>
                          <a:pt x="1789" y="233"/>
                        </a:cubicBezTo>
                        <a:cubicBezTo>
                          <a:pt x="1791" y="236"/>
                          <a:pt x="1789" y="238"/>
                          <a:pt x="1788" y="239"/>
                        </a:cubicBezTo>
                        <a:cubicBezTo>
                          <a:pt x="1787" y="240"/>
                          <a:pt x="1787" y="241"/>
                          <a:pt x="1787" y="241"/>
                        </a:cubicBezTo>
                        <a:cubicBezTo>
                          <a:pt x="1788" y="242"/>
                          <a:pt x="1788" y="243"/>
                          <a:pt x="1787" y="244"/>
                        </a:cubicBezTo>
                        <a:cubicBezTo>
                          <a:pt x="1786" y="245"/>
                          <a:pt x="1786" y="245"/>
                          <a:pt x="1786" y="245"/>
                        </a:cubicBezTo>
                        <a:cubicBezTo>
                          <a:pt x="1785" y="245"/>
                          <a:pt x="1785" y="245"/>
                          <a:pt x="1785" y="245"/>
                        </a:cubicBezTo>
                        <a:cubicBezTo>
                          <a:pt x="1784" y="245"/>
                          <a:pt x="1782" y="244"/>
                          <a:pt x="1777" y="240"/>
                        </a:cubicBezTo>
                        <a:cubicBezTo>
                          <a:pt x="1776" y="240"/>
                          <a:pt x="1774" y="238"/>
                          <a:pt x="1776" y="227"/>
                        </a:cubicBezTo>
                        <a:cubicBezTo>
                          <a:pt x="1776" y="226"/>
                          <a:pt x="1775" y="226"/>
                          <a:pt x="1775" y="226"/>
                        </a:cubicBezTo>
                        <a:cubicBezTo>
                          <a:pt x="1774" y="225"/>
                          <a:pt x="1772" y="224"/>
                          <a:pt x="1771" y="221"/>
                        </a:cubicBezTo>
                        <a:cubicBezTo>
                          <a:pt x="1771" y="220"/>
                          <a:pt x="1763" y="215"/>
                          <a:pt x="1751" y="210"/>
                        </a:cubicBezTo>
                        <a:cubicBezTo>
                          <a:pt x="1749" y="209"/>
                          <a:pt x="1748" y="209"/>
                          <a:pt x="1746" y="208"/>
                        </a:cubicBezTo>
                        <a:cubicBezTo>
                          <a:pt x="1741" y="206"/>
                          <a:pt x="1735" y="204"/>
                          <a:pt x="1733" y="201"/>
                        </a:cubicBezTo>
                        <a:cubicBezTo>
                          <a:pt x="1733" y="200"/>
                          <a:pt x="1729" y="199"/>
                          <a:pt x="1727" y="198"/>
                        </a:cubicBezTo>
                        <a:cubicBezTo>
                          <a:pt x="1723" y="197"/>
                          <a:pt x="1718" y="196"/>
                          <a:pt x="1716" y="193"/>
                        </a:cubicBezTo>
                        <a:cubicBezTo>
                          <a:pt x="1712" y="189"/>
                          <a:pt x="1693" y="181"/>
                          <a:pt x="1685" y="181"/>
                        </a:cubicBezTo>
                        <a:cubicBezTo>
                          <a:pt x="1680" y="180"/>
                          <a:pt x="1678" y="178"/>
                          <a:pt x="1677" y="177"/>
                        </a:cubicBezTo>
                        <a:cubicBezTo>
                          <a:pt x="1676" y="176"/>
                          <a:pt x="1676" y="176"/>
                          <a:pt x="1676" y="176"/>
                        </a:cubicBezTo>
                        <a:cubicBezTo>
                          <a:pt x="1674" y="177"/>
                          <a:pt x="1673" y="177"/>
                          <a:pt x="1670" y="177"/>
                        </a:cubicBezTo>
                        <a:cubicBezTo>
                          <a:pt x="1663" y="177"/>
                          <a:pt x="1653" y="176"/>
                          <a:pt x="1648" y="175"/>
                        </a:cubicBezTo>
                        <a:cubicBezTo>
                          <a:pt x="1646" y="175"/>
                          <a:pt x="1645" y="176"/>
                          <a:pt x="1644" y="176"/>
                        </a:cubicBezTo>
                        <a:cubicBezTo>
                          <a:pt x="1642" y="177"/>
                          <a:pt x="1640" y="178"/>
                          <a:pt x="1638" y="177"/>
                        </a:cubicBezTo>
                        <a:cubicBezTo>
                          <a:pt x="1633" y="175"/>
                          <a:pt x="1620" y="170"/>
                          <a:pt x="1615" y="170"/>
                        </a:cubicBezTo>
                        <a:cubicBezTo>
                          <a:pt x="1614" y="170"/>
                          <a:pt x="1614" y="171"/>
                          <a:pt x="1614" y="171"/>
                        </a:cubicBezTo>
                        <a:cubicBezTo>
                          <a:pt x="1613" y="171"/>
                          <a:pt x="1613" y="172"/>
                          <a:pt x="1613" y="174"/>
                        </a:cubicBezTo>
                        <a:cubicBezTo>
                          <a:pt x="1612" y="175"/>
                          <a:pt x="1612" y="177"/>
                          <a:pt x="1610" y="178"/>
                        </a:cubicBezTo>
                        <a:cubicBezTo>
                          <a:pt x="1611" y="179"/>
                          <a:pt x="1612" y="180"/>
                          <a:pt x="1616" y="184"/>
                        </a:cubicBezTo>
                        <a:cubicBezTo>
                          <a:pt x="1618" y="186"/>
                          <a:pt x="1619" y="189"/>
                          <a:pt x="1619" y="191"/>
                        </a:cubicBezTo>
                        <a:cubicBezTo>
                          <a:pt x="1619" y="194"/>
                          <a:pt x="1616" y="196"/>
                          <a:pt x="1612" y="198"/>
                        </a:cubicBezTo>
                        <a:cubicBezTo>
                          <a:pt x="1611" y="199"/>
                          <a:pt x="1610" y="199"/>
                          <a:pt x="1608" y="199"/>
                        </a:cubicBezTo>
                        <a:cubicBezTo>
                          <a:pt x="1603" y="199"/>
                          <a:pt x="1597" y="195"/>
                          <a:pt x="1594" y="192"/>
                        </a:cubicBezTo>
                        <a:cubicBezTo>
                          <a:pt x="1593" y="190"/>
                          <a:pt x="1592" y="190"/>
                          <a:pt x="1590" y="189"/>
                        </a:cubicBezTo>
                        <a:cubicBezTo>
                          <a:pt x="1588" y="189"/>
                          <a:pt x="1584" y="188"/>
                          <a:pt x="1583" y="184"/>
                        </a:cubicBezTo>
                        <a:cubicBezTo>
                          <a:pt x="1582" y="181"/>
                          <a:pt x="1583" y="179"/>
                          <a:pt x="1583" y="178"/>
                        </a:cubicBezTo>
                        <a:cubicBezTo>
                          <a:pt x="1585" y="176"/>
                          <a:pt x="1589" y="176"/>
                          <a:pt x="1592" y="179"/>
                        </a:cubicBezTo>
                        <a:cubicBezTo>
                          <a:pt x="1593" y="180"/>
                          <a:pt x="1596" y="179"/>
                          <a:pt x="1597" y="177"/>
                        </a:cubicBezTo>
                        <a:cubicBezTo>
                          <a:pt x="1597" y="177"/>
                          <a:pt x="1597" y="177"/>
                          <a:pt x="1596" y="176"/>
                        </a:cubicBezTo>
                        <a:cubicBezTo>
                          <a:pt x="1595" y="175"/>
                          <a:pt x="1589" y="173"/>
                          <a:pt x="1585" y="173"/>
                        </a:cubicBezTo>
                        <a:cubicBezTo>
                          <a:pt x="1582" y="173"/>
                          <a:pt x="1581" y="175"/>
                          <a:pt x="1578" y="178"/>
                        </a:cubicBezTo>
                        <a:cubicBezTo>
                          <a:pt x="1577" y="180"/>
                          <a:pt x="1575" y="182"/>
                          <a:pt x="1572" y="183"/>
                        </a:cubicBezTo>
                        <a:cubicBezTo>
                          <a:pt x="1570" y="184"/>
                          <a:pt x="1568" y="185"/>
                          <a:pt x="1565" y="185"/>
                        </a:cubicBezTo>
                        <a:cubicBezTo>
                          <a:pt x="1557" y="185"/>
                          <a:pt x="1544" y="182"/>
                          <a:pt x="1542" y="180"/>
                        </a:cubicBezTo>
                        <a:cubicBezTo>
                          <a:pt x="1542" y="180"/>
                          <a:pt x="1540" y="180"/>
                          <a:pt x="1535" y="180"/>
                        </a:cubicBezTo>
                        <a:cubicBezTo>
                          <a:pt x="1526" y="180"/>
                          <a:pt x="1512" y="181"/>
                          <a:pt x="1510" y="182"/>
                        </a:cubicBezTo>
                        <a:cubicBezTo>
                          <a:pt x="1509" y="183"/>
                          <a:pt x="1509" y="186"/>
                          <a:pt x="1509" y="187"/>
                        </a:cubicBezTo>
                        <a:cubicBezTo>
                          <a:pt x="1509" y="190"/>
                          <a:pt x="1509" y="192"/>
                          <a:pt x="1507" y="193"/>
                        </a:cubicBezTo>
                        <a:cubicBezTo>
                          <a:pt x="1507" y="193"/>
                          <a:pt x="1507" y="193"/>
                          <a:pt x="1507" y="193"/>
                        </a:cubicBezTo>
                        <a:cubicBezTo>
                          <a:pt x="1506" y="193"/>
                          <a:pt x="1506" y="193"/>
                          <a:pt x="1506" y="193"/>
                        </a:cubicBezTo>
                        <a:cubicBezTo>
                          <a:pt x="1504" y="193"/>
                          <a:pt x="1503" y="191"/>
                          <a:pt x="1503" y="187"/>
                        </a:cubicBezTo>
                        <a:cubicBezTo>
                          <a:pt x="1502" y="184"/>
                          <a:pt x="1502" y="181"/>
                          <a:pt x="1502" y="180"/>
                        </a:cubicBezTo>
                        <a:cubicBezTo>
                          <a:pt x="1501" y="180"/>
                          <a:pt x="1499" y="179"/>
                          <a:pt x="1495" y="179"/>
                        </a:cubicBezTo>
                        <a:cubicBezTo>
                          <a:pt x="1490" y="179"/>
                          <a:pt x="1487" y="179"/>
                          <a:pt x="1486" y="177"/>
                        </a:cubicBezTo>
                        <a:cubicBezTo>
                          <a:pt x="1486" y="176"/>
                          <a:pt x="1486" y="175"/>
                          <a:pt x="1487" y="173"/>
                        </a:cubicBezTo>
                        <a:cubicBezTo>
                          <a:pt x="1488" y="173"/>
                          <a:pt x="1487" y="173"/>
                          <a:pt x="1487" y="172"/>
                        </a:cubicBezTo>
                        <a:cubicBezTo>
                          <a:pt x="1487" y="171"/>
                          <a:pt x="1486" y="168"/>
                          <a:pt x="1490" y="166"/>
                        </a:cubicBezTo>
                        <a:cubicBezTo>
                          <a:pt x="1490" y="164"/>
                          <a:pt x="1482" y="158"/>
                          <a:pt x="1472" y="153"/>
                        </a:cubicBezTo>
                        <a:cubicBezTo>
                          <a:pt x="1468" y="152"/>
                          <a:pt x="1462" y="151"/>
                          <a:pt x="1454" y="151"/>
                        </a:cubicBezTo>
                        <a:cubicBezTo>
                          <a:pt x="1445" y="151"/>
                          <a:pt x="1434" y="152"/>
                          <a:pt x="1430" y="154"/>
                        </a:cubicBezTo>
                        <a:cubicBezTo>
                          <a:pt x="1426" y="155"/>
                          <a:pt x="1419" y="155"/>
                          <a:pt x="1412" y="155"/>
                        </a:cubicBezTo>
                        <a:cubicBezTo>
                          <a:pt x="1407" y="155"/>
                          <a:pt x="1407" y="155"/>
                          <a:pt x="1407" y="155"/>
                        </a:cubicBezTo>
                        <a:cubicBezTo>
                          <a:pt x="1406" y="155"/>
                          <a:pt x="1405" y="155"/>
                          <a:pt x="1404" y="155"/>
                        </a:cubicBezTo>
                        <a:cubicBezTo>
                          <a:pt x="1403" y="155"/>
                          <a:pt x="1403" y="155"/>
                          <a:pt x="1403" y="155"/>
                        </a:cubicBezTo>
                        <a:cubicBezTo>
                          <a:pt x="1401" y="155"/>
                          <a:pt x="1400" y="155"/>
                          <a:pt x="1399" y="154"/>
                        </a:cubicBezTo>
                        <a:cubicBezTo>
                          <a:pt x="1398" y="153"/>
                          <a:pt x="1398" y="151"/>
                          <a:pt x="1399" y="150"/>
                        </a:cubicBezTo>
                        <a:cubicBezTo>
                          <a:pt x="1399" y="149"/>
                          <a:pt x="1399" y="149"/>
                          <a:pt x="1399" y="149"/>
                        </a:cubicBezTo>
                        <a:cubicBezTo>
                          <a:pt x="1398" y="147"/>
                          <a:pt x="1392" y="145"/>
                          <a:pt x="1389" y="145"/>
                        </a:cubicBezTo>
                        <a:cubicBezTo>
                          <a:pt x="1388" y="145"/>
                          <a:pt x="1388" y="145"/>
                          <a:pt x="1388" y="145"/>
                        </a:cubicBezTo>
                        <a:cubicBezTo>
                          <a:pt x="1387" y="146"/>
                          <a:pt x="1386" y="147"/>
                          <a:pt x="1385" y="147"/>
                        </a:cubicBezTo>
                        <a:cubicBezTo>
                          <a:pt x="1384" y="147"/>
                          <a:pt x="1382" y="146"/>
                          <a:pt x="1381" y="145"/>
                        </a:cubicBezTo>
                        <a:cubicBezTo>
                          <a:pt x="1381" y="144"/>
                          <a:pt x="1380" y="143"/>
                          <a:pt x="1380" y="142"/>
                        </a:cubicBezTo>
                        <a:cubicBezTo>
                          <a:pt x="1379" y="141"/>
                          <a:pt x="1373" y="139"/>
                          <a:pt x="1369" y="139"/>
                        </a:cubicBezTo>
                        <a:cubicBezTo>
                          <a:pt x="1369" y="139"/>
                          <a:pt x="1369" y="139"/>
                          <a:pt x="1368" y="139"/>
                        </a:cubicBezTo>
                        <a:cubicBezTo>
                          <a:pt x="1366" y="140"/>
                          <a:pt x="1364" y="139"/>
                          <a:pt x="1362" y="137"/>
                        </a:cubicBezTo>
                        <a:cubicBezTo>
                          <a:pt x="1362" y="136"/>
                          <a:pt x="1362" y="134"/>
                          <a:pt x="1362" y="133"/>
                        </a:cubicBezTo>
                        <a:cubicBezTo>
                          <a:pt x="1363" y="133"/>
                          <a:pt x="1364" y="131"/>
                          <a:pt x="1367" y="131"/>
                        </a:cubicBezTo>
                        <a:cubicBezTo>
                          <a:pt x="1367" y="131"/>
                          <a:pt x="1368" y="131"/>
                          <a:pt x="1369" y="131"/>
                        </a:cubicBezTo>
                        <a:cubicBezTo>
                          <a:pt x="1370" y="131"/>
                          <a:pt x="1370" y="131"/>
                          <a:pt x="1371" y="131"/>
                        </a:cubicBezTo>
                        <a:cubicBezTo>
                          <a:pt x="1374" y="131"/>
                          <a:pt x="1374" y="131"/>
                          <a:pt x="1375" y="131"/>
                        </a:cubicBezTo>
                        <a:cubicBezTo>
                          <a:pt x="1375" y="131"/>
                          <a:pt x="1375" y="131"/>
                          <a:pt x="1374" y="130"/>
                        </a:cubicBezTo>
                        <a:cubicBezTo>
                          <a:pt x="1372" y="127"/>
                          <a:pt x="1355" y="125"/>
                          <a:pt x="1343" y="125"/>
                        </a:cubicBezTo>
                        <a:cubicBezTo>
                          <a:pt x="1341" y="125"/>
                          <a:pt x="1340" y="125"/>
                          <a:pt x="1340" y="125"/>
                        </a:cubicBezTo>
                        <a:cubicBezTo>
                          <a:pt x="1340" y="125"/>
                          <a:pt x="1340" y="126"/>
                          <a:pt x="1340" y="126"/>
                        </a:cubicBezTo>
                        <a:cubicBezTo>
                          <a:pt x="1339" y="128"/>
                          <a:pt x="1338" y="132"/>
                          <a:pt x="1334" y="136"/>
                        </a:cubicBezTo>
                        <a:cubicBezTo>
                          <a:pt x="1331" y="139"/>
                          <a:pt x="1328" y="139"/>
                          <a:pt x="1326" y="139"/>
                        </a:cubicBezTo>
                        <a:cubicBezTo>
                          <a:pt x="1323" y="139"/>
                          <a:pt x="1321" y="138"/>
                          <a:pt x="1320" y="136"/>
                        </a:cubicBezTo>
                        <a:cubicBezTo>
                          <a:pt x="1319" y="135"/>
                          <a:pt x="1319" y="134"/>
                          <a:pt x="1319" y="133"/>
                        </a:cubicBezTo>
                        <a:cubicBezTo>
                          <a:pt x="1320" y="130"/>
                          <a:pt x="1322" y="129"/>
                          <a:pt x="1325" y="128"/>
                        </a:cubicBezTo>
                        <a:cubicBezTo>
                          <a:pt x="1325" y="128"/>
                          <a:pt x="1326" y="128"/>
                          <a:pt x="1327" y="128"/>
                        </a:cubicBezTo>
                        <a:cubicBezTo>
                          <a:pt x="1326" y="128"/>
                          <a:pt x="1324" y="128"/>
                          <a:pt x="1323" y="127"/>
                        </a:cubicBezTo>
                        <a:cubicBezTo>
                          <a:pt x="1320" y="127"/>
                          <a:pt x="1317" y="127"/>
                          <a:pt x="1315" y="125"/>
                        </a:cubicBezTo>
                        <a:cubicBezTo>
                          <a:pt x="1315" y="124"/>
                          <a:pt x="1314" y="122"/>
                          <a:pt x="1315" y="121"/>
                        </a:cubicBezTo>
                        <a:cubicBezTo>
                          <a:pt x="1316" y="120"/>
                          <a:pt x="1317" y="119"/>
                          <a:pt x="1319" y="119"/>
                        </a:cubicBezTo>
                        <a:cubicBezTo>
                          <a:pt x="1319" y="118"/>
                          <a:pt x="1319" y="118"/>
                          <a:pt x="1319" y="118"/>
                        </a:cubicBezTo>
                        <a:cubicBezTo>
                          <a:pt x="1311" y="117"/>
                          <a:pt x="1299" y="115"/>
                          <a:pt x="1293" y="115"/>
                        </a:cubicBezTo>
                        <a:cubicBezTo>
                          <a:pt x="1287" y="116"/>
                          <a:pt x="1283" y="114"/>
                          <a:pt x="1280" y="113"/>
                        </a:cubicBezTo>
                        <a:cubicBezTo>
                          <a:pt x="1278" y="112"/>
                          <a:pt x="1277" y="112"/>
                          <a:pt x="1275" y="112"/>
                        </a:cubicBezTo>
                        <a:cubicBezTo>
                          <a:pt x="1274" y="112"/>
                          <a:pt x="1274" y="112"/>
                          <a:pt x="1274" y="112"/>
                        </a:cubicBezTo>
                        <a:cubicBezTo>
                          <a:pt x="1274" y="112"/>
                          <a:pt x="1274" y="113"/>
                          <a:pt x="1275" y="114"/>
                        </a:cubicBezTo>
                        <a:cubicBezTo>
                          <a:pt x="1276" y="115"/>
                          <a:pt x="1276" y="116"/>
                          <a:pt x="1275" y="117"/>
                        </a:cubicBezTo>
                        <a:cubicBezTo>
                          <a:pt x="1274" y="120"/>
                          <a:pt x="1268" y="121"/>
                          <a:pt x="1266" y="121"/>
                        </a:cubicBezTo>
                        <a:cubicBezTo>
                          <a:pt x="1265" y="121"/>
                          <a:pt x="1264" y="121"/>
                          <a:pt x="1263" y="120"/>
                        </a:cubicBezTo>
                        <a:cubicBezTo>
                          <a:pt x="1259" y="120"/>
                          <a:pt x="1255" y="122"/>
                          <a:pt x="1254" y="123"/>
                        </a:cubicBezTo>
                        <a:cubicBezTo>
                          <a:pt x="1254" y="123"/>
                          <a:pt x="1254" y="124"/>
                          <a:pt x="1254" y="124"/>
                        </a:cubicBezTo>
                        <a:cubicBezTo>
                          <a:pt x="1255" y="125"/>
                          <a:pt x="1255" y="125"/>
                          <a:pt x="1255" y="125"/>
                        </a:cubicBezTo>
                        <a:cubicBezTo>
                          <a:pt x="1256" y="125"/>
                          <a:pt x="1257" y="125"/>
                          <a:pt x="1257" y="124"/>
                        </a:cubicBezTo>
                        <a:cubicBezTo>
                          <a:pt x="1259" y="124"/>
                          <a:pt x="1261" y="123"/>
                          <a:pt x="1263" y="124"/>
                        </a:cubicBezTo>
                        <a:cubicBezTo>
                          <a:pt x="1264" y="124"/>
                          <a:pt x="1264" y="125"/>
                          <a:pt x="1264" y="126"/>
                        </a:cubicBezTo>
                        <a:cubicBezTo>
                          <a:pt x="1264" y="128"/>
                          <a:pt x="1263" y="129"/>
                          <a:pt x="1261" y="130"/>
                        </a:cubicBezTo>
                        <a:cubicBezTo>
                          <a:pt x="1261" y="130"/>
                          <a:pt x="1261" y="130"/>
                          <a:pt x="1261" y="130"/>
                        </a:cubicBezTo>
                        <a:cubicBezTo>
                          <a:pt x="1264" y="133"/>
                          <a:pt x="1264" y="136"/>
                          <a:pt x="1264" y="138"/>
                        </a:cubicBezTo>
                        <a:cubicBezTo>
                          <a:pt x="1264" y="139"/>
                          <a:pt x="1264" y="139"/>
                          <a:pt x="1264" y="139"/>
                        </a:cubicBezTo>
                        <a:cubicBezTo>
                          <a:pt x="1264" y="140"/>
                          <a:pt x="1264" y="141"/>
                          <a:pt x="1263" y="141"/>
                        </a:cubicBezTo>
                        <a:cubicBezTo>
                          <a:pt x="1262" y="143"/>
                          <a:pt x="1259" y="143"/>
                          <a:pt x="1258" y="143"/>
                        </a:cubicBezTo>
                        <a:cubicBezTo>
                          <a:pt x="1255" y="143"/>
                          <a:pt x="1253" y="142"/>
                          <a:pt x="1252" y="141"/>
                        </a:cubicBezTo>
                        <a:cubicBezTo>
                          <a:pt x="1251" y="139"/>
                          <a:pt x="1249" y="140"/>
                          <a:pt x="1247" y="140"/>
                        </a:cubicBezTo>
                        <a:cubicBezTo>
                          <a:pt x="1246" y="140"/>
                          <a:pt x="1245" y="141"/>
                          <a:pt x="1244" y="141"/>
                        </a:cubicBezTo>
                        <a:cubicBezTo>
                          <a:pt x="1245" y="141"/>
                          <a:pt x="1246" y="142"/>
                          <a:pt x="1246" y="144"/>
                        </a:cubicBezTo>
                        <a:cubicBezTo>
                          <a:pt x="1246" y="145"/>
                          <a:pt x="1245" y="147"/>
                          <a:pt x="1239" y="148"/>
                        </a:cubicBezTo>
                        <a:cubicBezTo>
                          <a:pt x="1234" y="148"/>
                          <a:pt x="1233" y="145"/>
                          <a:pt x="1232" y="143"/>
                        </a:cubicBezTo>
                        <a:cubicBezTo>
                          <a:pt x="1231" y="143"/>
                          <a:pt x="1231" y="142"/>
                          <a:pt x="1231" y="142"/>
                        </a:cubicBezTo>
                        <a:cubicBezTo>
                          <a:pt x="1230" y="142"/>
                          <a:pt x="1230" y="142"/>
                          <a:pt x="1229" y="142"/>
                        </a:cubicBezTo>
                        <a:cubicBezTo>
                          <a:pt x="1227" y="142"/>
                          <a:pt x="1224" y="142"/>
                          <a:pt x="1221" y="141"/>
                        </a:cubicBezTo>
                        <a:cubicBezTo>
                          <a:pt x="1218" y="140"/>
                          <a:pt x="1215" y="139"/>
                          <a:pt x="1213" y="139"/>
                        </a:cubicBezTo>
                        <a:cubicBezTo>
                          <a:pt x="1211" y="139"/>
                          <a:pt x="1210" y="140"/>
                          <a:pt x="1208" y="141"/>
                        </a:cubicBezTo>
                        <a:cubicBezTo>
                          <a:pt x="1206" y="142"/>
                          <a:pt x="1204" y="143"/>
                          <a:pt x="1200" y="144"/>
                        </a:cubicBezTo>
                        <a:cubicBezTo>
                          <a:pt x="1194" y="144"/>
                          <a:pt x="1184" y="140"/>
                          <a:pt x="1181" y="136"/>
                        </a:cubicBezTo>
                        <a:cubicBezTo>
                          <a:pt x="1181" y="136"/>
                          <a:pt x="1180" y="134"/>
                          <a:pt x="1180" y="134"/>
                        </a:cubicBezTo>
                        <a:cubicBezTo>
                          <a:pt x="1180" y="134"/>
                          <a:pt x="1179" y="135"/>
                          <a:pt x="1178" y="136"/>
                        </a:cubicBezTo>
                        <a:cubicBezTo>
                          <a:pt x="1177" y="137"/>
                          <a:pt x="1176" y="139"/>
                          <a:pt x="1176" y="141"/>
                        </a:cubicBezTo>
                        <a:cubicBezTo>
                          <a:pt x="1175" y="145"/>
                          <a:pt x="1174" y="148"/>
                          <a:pt x="1171" y="148"/>
                        </a:cubicBezTo>
                        <a:cubicBezTo>
                          <a:pt x="1170" y="148"/>
                          <a:pt x="1169" y="150"/>
                          <a:pt x="1168" y="151"/>
                        </a:cubicBezTo>
                        <a:cubicBezTo>
                          <a:pt x="1167" y="154"/>
                          <a:pt x="1166" y="156"/>
                          <a:pt x="1164" y="157"/>
                        </a:cubicBezTo>
                        <a:cubicBezTo>
                          <a:pt x="1163" y="157"/>
                          <a:pt x="1163" y="157"/>
                          <a:pt x="1162" y="157"/>
                        </a:cubicBezTo>
                        <a:cubicBezTo>
                          <a:pt x="1160" y="157"/>
                          <a:pt x="1159" y="156"/>
                          <a:pt x="1159" y="156"/>
                        </a:cubicBezTo>
                        <a:cubicBezTo>
                          <a:pt x="1158" y="155"/>
                          <a:pt x="1157" y="155"/>
                          <a:pt x="1157" y="155"/>
                        </a:cubicBezTo>
                        <a:cubicBezTo>
                          <a:pt x="1156" y="155"/>
                          <a:pt x="1156" y="155"/>
                          <a:pt x="1156" y="155"/>
                        </a:cubicBezTo>
                        <a:cubicBezTo>
                          <a:pt x="1151" y="155"/>
                          <a:pt x="1138" y="142"/>
                          <a:pt x="1137" y="138"/>
                        </a:cubicBezTo>
                        <a:cubicBezTo>
                          <a:pt x="1137" y="136"/>
                          <a:pt x="1130" y="129"/>
                          <a:pt x="1128" y="128"/>
                        </a:cubicBezTo>
                        <a:cubicBezTo>
                          <a:pt x="1126" y="127"/>
                          <a:pt x="1127" y="125"/>
                          <a:pt x="1127" y="125"/>
                        </a:cubicBezTo>
                        <a:cubicBezTo>
                          <a:pt x="1127" y="124"/>
                          <a:pt x="1127" y="123"/>
                          <a:pt x="1130" y="123"/>
                        </a:cubicBezTo>
                        <a:cubicBezTo>
                          <a:pt x="1132" y="123"/>
                          <a:pt x="1134" y="124"/>
                          <a:pt x="1135" y="125"/>
                        </a:cubicBezTo>
                        <a:cubicBezTo>
                          <a:pt x="1137" y="126"/>
                          <a:pt x="1139" y="126"/>
                          <a:pt x="1141" y="125"/>
                        </a:cubicBezTo>
                        <a:cubicBezTo>
                          <a:pt x="1141" y="125"/>
                          <a:pt x="1141" y="124"/>
                          <a:pt x="1141" y="123"/>
                        </a:cubicBezTo>
                        <a:cubicBezTo>
                          <a:pt x="1141" y="122"/>
                          <a:pt x="1140" y="121"/>
                          <a:pt x="1139" y="121"/>
                        </a:cubicBezTo>
                        <a:cubicBezTo>
                          <a:pt x="1136" y="121"/>
                          <a:pt x="1135" y="119"/>
                          <a:pt x="1135" y="118"/>
                        </a:cubicBezTo>
                        <a:cubicBezTo>
                          <a:pt x="1135" y="116"/>
                          <a:pt x="1136" y="115"/>
                          <a:pt x="1137" y="114"/>
                        </a:cubicBezTo>
                        <a:cubicBezTo>
                          <a:pt x="1137" y="113"/>
                          <a:pt x="1136" y="113"/>
                          <a:pt x="1136" y="112"/>
                        </a:cubicBezTo>
                        <a:cubicBezTo>
                          <a:pt x="1135" y="110"/>
                          <a:pt x="1134" y="109"/>
                          <a:pt x="1134" y="107"/>
                        </a:cubicBezTo>
                        <a:cubicBezTo>
                          <a:pt x="1135" y="106"/>
                          <a:pt x="1135" y="106"/>
                          <a:pt x="1136" y="105"/>
                        </a:cubicBezTo>
                        <a:cubicBezTo>
                          <a:pt x="1135" y="105"/>
                          <a:pt x="1135" y="105"/>
                          <a:pt x="1134" y="105"/>
                        </a:cubicBezTo>
                        <a:cubicBezTo>
                          <a:pt x="1131" y="105"/>
                          <a:pt x="1126" y="102"/>
                          <a:pt x="1125" y="99"/>
                        </a:cubicBezTo>
                        <a:cubicBezTo>
                          <a:pt x="1124" y="99"/>
                          <a:pt x="1122" y="98"/>
                          <a:pt x="1118" y="98"/>
                        </a:cubicBezTo>
                        <a:cubicBezTo>
                          <a:pt x="1116" y="98"/>
                          <a:pt x="1115" y="98"/>
                          <a:pt x="1114" y="99"/>
                        </a:cubicBezTo>
                        <a:cubicBezTo>
                          <a:pt x="1114" y="99"/>
                          <a:pt x="1114" y="100"/>
                          <a:pt x="1113" y="100"/>
                        </a:cubicBezTo>
                        <a:cubicBezTo>
                          <a:pt x="1113" y="101"/>
                          <a:pt x="1112" y="102"/>
                          <a:pt x="1110" y="102"/>
                        </a:cubicBezTo>
                        <a:cubicBezTo>
                          <a:pt x="1109" y="102"/>
                          <a:pt x="1107" y="101"/>
                          <a:pt x="1106" y="100"/>
                        </a:cubicBezTo>
                        <a:cubicBezTo>
                          <a:pt x="1106" y="99"/>
                          <a:pt x="1106" y="99"/>
                          <a:pt x="1106" y="98"/>
                        </a:cubicBezTo>
                        <a:cubicBezTo>
                          <a:pt x="1105" y="98"/>
                          <a:pt x="1104" y="98"/>
                          <a:pt x="1103" y="98"/>
                        </a:cubicBezTo>
                        <a:cubicBezTo>
                          <a:pt x="1100" y="97"/>
                          <a:pt x="1097" y="97"/>
                          <a:pt x="1094" y="96"/>
                        </a:cubicBezTo>
                        <a:cubicBezTo>
                          <a:pt x="1089" y="95"/>
                          <a:pt x="1087" y="92"/>
                          <a:pt x="1086" y="90"/>
                        </a:cubicBezTo>
                        <a:cubicBezTo>
                          <a:pt x="1085" y="90"/>
                          <a:pt x="1085" y="89"/>
                          <a:pt x="1085" y="89"/>
                        </a:cubicBezTo>
                        <a:cubicBezTo>
                          <a:pt x="1085" y="89"/>
                          <a:pt x="1085" y="90"/>
                          <a:pt x="1085" y="90"/>
                        </a:cubicBezTo>
                        <a:cubicBezTo>
                          <a:pt x="1084" y="92"/>
                          <a:pt x="1083" y="94"/>
                          <a:pt x="1081" y="94"/>
                        </a:cubicBezTo>
                        <a:cubicBezTo>
                          <a:pt x="1080" y="94"/>
                          <a:pt x="1079" y="94"/>
                          <a:pt x="1079" y="94"/>
                        </a:cubicBezTo>
                        <a:cubicBezTo>
                          <a:pt x="1078" y="93"/>
                          <a:pt x="1076" y="94"/>
                          <a:pt x="1076" y="95"/>
                        </a:cubicBezTo>
                        <a:cubicBezTo>
                          <a:pt x="1075" y="95"/>
                          <a:pt x="1075" y="96"/>
                          <a:pt x="1076" y="97"/>
                        </a:cubicBezTo>
                        <a:cubicBezTo>
                          <a:pt x="1077" y="100"/>
                          <a:pt x="1077" y="102"/>
                          <a:pt x="1076" y="104"/>
                        </a:cubicBezTo>
                        <a:cubicBezTo>
                          <a:pt x="1076" y="105"/>
                          <a:pt x="1076" y="106"/>
                          <a:pt x="1076" y="107"/>
                        </a:cubicBezTo>
                        <a:cubicBezTo>
                          <a:pt x="1075" y="110"/>
                          <a:pt x="1073" y="111"/>
                          <a:pt x="1072" y="111"/>
                        </a:cubicBezTo>
                        <a:cubicBezTo>
                          <a:pt x="1071" y="111"/>
                          <a:pt x="1070" y="110"/>
                          <a:pt x="1068" y="110"/>
                        </a:cubicBezTo>
                        <a:cubicBezTo>
                          <a:pt x="1068" y="109"/>
                          <a:pt x="1067" y="109"/>
                          <a:pt x="1066" y="109"/>
                        </a:cubicBezTo>
                        <a:cubicBezTo>
                          <a:pt x="1065" y="108"/>
                          <a:pt x="1065" y="109"/>
                          <a:pt x="1064" y="109"/>
                        </a:cubicBezTo>
                        <a:cubicBezTo>
                          <a:pt x="1063" y="110"/>
                          <a:pt x="1061" y="111"/>
                          <a:pt x="1058" y="111"/>
                        </a:cubicBezTo>
                        <a:cubicBezTo>
                          <a:pt x="1056" y="111"/>
                          <a:pt x="1055" y="111"/>
                          <a:pt x="1053" y="110"/>
                        </a:cubicBezTo>
                        <a:cubicBezTo>
                          <a:pt x="1049" y="109"/>
                          <a:pt x="1046" y="109"/>
                          <a:pt x="1043" y="109"/>
                        </a:cubicBezTo>
                        <a:cubicBezTo>
                          <a:pt x="1041" y="109"/>
                          <a:pt x="1038" y="109"/>
                          <a:pt x="1036" y="106"/>
                        </a:cubicBezTo>
                        <a:cubicBezTo>
                          <a:pt x="1036" y="106"/>
                          <a:pt x="1036" y="105"/>
                          <a:pt x="1035" y="105"/>
                        </a:cubicBezTo>
                        <a:cubicBezTo>
                          <a:pt x="1035" y="108"/>
                          <a:pt x="1030" y="108"/>
                          <a:pt x="1029" y="108"/>
                        </a:cubicBezTo>
                        <a:cubicBezTo>
                          <a:pt x="1025" y="108"/>
                          <a:pt x="1017" y="107"/>
                          <a:pt x="1016" y="103"/>
                        </a:cubicBezTo>
                        <a:cubicBezTo>
                          <a:pt x="1015" y="100"/>
                          <a:pt x="1016" y="98"/>
                          <a:pt x="1018" y="97"/>
                        </a:cubicBezTo>
                        <a:cubicBezTo>
                          <a:pt x="1016" y="97"/>
                          <a:pt x="1014" y="97"/>
                          <a:pt x="1012" y="97"/>
                        </a:cubicBezTo>
                        <a:cubicBezTo>
                          <a:pt x="1008" y="97"/>
                          <a:pt x="1005" y="96"/>
                          <a:pt x="1001" y="95"/>
                        </a:cubicBezTo>
                        <a:cubicBezTo>
                          <a:pt x="998" y="94"/>
                          <a:pt x="995" y="94"/>
                          <a:pt x="991" y="94"/>
                        </a:cubicBezTo>
                        <a:cubicBezTo>
                          <a:pt x="988" y="94"/>
                          <a:pt x="988" y="94"/>
                          <a:pt x="988" y="94"/>
                        </a:cubicBezTo>
                        <a:cubicBezTo>
                          <a:pt x="981" y="95"/>
                          <a:pt x="967" y="96"/>
                          <a:pt x="964" y="97"/>
                        </a:cubicBezTo>
                        <a:cubicBezTo>
                          <a:pt x="964" y="97"/>
                          <a:pt x="964" y="98"/>
                          <a:pt x="964" y="98"/>
                        </a:cubicBezTo>
                        <a:cubicBezTo>
                          <a:pt x="965" y="99"/>
                          <a:pt x="965" y="101"/>
                          <a:pt x="964" y="102"/>
                        </a:cubicBezTo>
                        <a:cubicBezTo>
                          <a:pt x="964" y="103"/>
                          <a:pt x="963" y="103"/>
                          <a:pt x="962" y="104"/>
                        </a:cubicBezTo>
                        <a:cubicBezTo>
                          <a:pt x="961" y="104"/>
                          <a:pt x="961" y="104"/>
                          <a:pt x="961" y="104"/>
                        </a:cubicBezTo>
                        <a:cubicBezTo>
                          <a:pt x="960" y="104"/>
                          <a:pt x="959" y="103"/>
                          <a:pt x="958" y="102"/>
                        </a:cubicBezTo>
                        <a:cubicBezTo>
                          <a:pt x="957" y="101"/>
                          <a:pt x="957" y="98"/>
                          <a:pt x="957" y="95"/>
                        </a:cubicBezTo>
                        <a:cubicBezTo>
                          <a:pt x="958" y="94"/>
                          <a:pt x="958" y="92"/>
                          <a:pt x="958" y="91"/>
                        </a:cubicBezTo>
                        <a:cubicBezTo>
                          <a:pt x="957" y="90"/>
                          <a:pt x="957" y="90"/>
                          <a:pt x="956" y="89"/>
                        </a:cubicBezTo>
                        <a:cubicBezTo>
                          <a:pt x="956" y="90"/>
                          <a:pt x="956" y="91"/>
                          <a:pt x="955" y="91"/>
                        </a:cubicBezTo>
                        <a:cubicBezTo>
                          <a:pt x="953" y="94"/>
                          <a:pt x="948" y="94"/>
                          <a:pt x="947" y="94"/>
                        </a:cubicBezTo>
                        <a:cubicBezTo>
                          <a:pt x="946" y="94"/>
                          <a:pt x="943" y="94"/>
                          <a:pt x="941" y="92"/>
                        </a:cubicBezTo>
                        <a:cubicBezTo>
                          <a:pt x="937" y="89"/>
                          <a:pt x="934" y="87"/>
                          <a:pt x="929" y="86"/>
                        </a:cubicBezTo>
                        <a:cubicBezTo>
                          <a:pt x="928" y="86"/>
                          <a:pt x="928" y="86"/>
                          <a:pt x="927" y="86"/>
                        </a:cubicBezTo>
                        <a:cubicBezTo>
                          <a:pt x="923" y="86"/>
                          <a:pt x="919" y="89"/>
                          <a:pt x="918" y="90"/>
                        </a:cubicBezTo>
                        <a:cubicBezTo>
                          <a:pt x="919" y="91"/>
                          <a:pt x="920" y="91"/>
                          <a:pt x="921" y="91"/>
                        </a:cubicBezTo>
                        <a:cubicBezTo>
                          <a:pt x="923" y="91"/>
                          <a:pt x="925" y="91"/>
                          <a:pt x="925" y="93"/>
                        </a:cubicBezTo>
                        <a:cubicBezTo>
                          <a:pt x="925" y="94"/>
                          <a:pt x="925" y="95"/>
                          <a:pt x="925" y="95"/>
                        </a:cubicBezTo>
                        <a:cubicBezTo>
                          <a:pt x="924" y="97"/>
                          <a:pt x="921" y="97"/>
                          <a:pt x="916" y="98"/>
                        </a:cubicBezTo>
                        <a:cubicBezTo>
                          <a:pt x="915" y="98"/>
                          <a:pt x="912" y="98"/>
                          <a:pt x="911" y="98"/>
                        </a:cubicBezTo>
                        <a:cubicBezTo>
                          <a:pt x="909" y="103"/>
                          <a:pt x="893" y="105"/>
                          <a:pt x="893" y="105"/>
                        </a:cubicBezTo>
                        <a:cubicBezTo>
                          <a:pt x="890" y="106"/>
                          <a:pt x="890" y="106"/>
                          <a:pt x="890" y="106"/>
                        </a:cubicBezTo>
                        <a:cubicBezTo>
                          <a:pt x="881" y="107"/>
                          <a:pt x="879" y="107"/>
                          <a:pt x="875" y="111"/>
                        </a:cubicBezTo>
                        <a:cubicBezTo>
                          <a:pt x="874" y="112"/>
                          <a:pt x="873" y="112"/>
                          <a:pt x="872" y="112"/>
                        </a:cubicBezTo>
                        <a:cubicBezTo>
                          <a:pt x="870" y="112"/>
                          <a:pt x="870" y="112"/>
                          <a:pt x="870" y="112"/>
                        </a:cubicBezTo>
                        <a:cubicBezTo>
                          <a:pt x="870" y="111"/>
                          <a:pt x="870" y="111"/>
                          <a:pt x="870" y="111"/>
                        </a:cubicBezTo>
                        <a:cubicBezTo>
                          <a:pt x="868" y="108"/>
                          <a:pt x="874" y="101"/>
                          <a:pt x="875" y="100"/>
                        </a:cubicBezTo>
                        <a:cubicBezTo>
                          <a:pt x="878" y="97"/>
                          <a:pt x="880" y="97"/>
                          <a:pt x="882" y="96"/>
                        </a:cubicBezTo>
                        <a:cubicBezTo>
                          <a:pt x="884" y="96"/>
                          <a:pt x="885" y="95"/>
                          <a:pt x="886" y="95"/>
                        </a:cubicBezTo>
                        <a:cubicBezTo>
                          <a:pt x="888" y="91"/>
                          <a:pt x="891" y="91"/>
                          <a:pt x="896" y="90"/>
                        </a:cubicBezTo>
                        <a:cubicBezTo>
                          <a:pt x="897" y="90"/>
                          <a:pt x="898" y="90"/>
                          <a:pt x="899" y="90"/>
                        </a:cubicBezTo>
                        <a:cubicBezTo>
                          <a:pt x="902" y="89"/>
                          <a:pt x="903" y="88"/>
                          <a:pt x="905" y="87"/>
                        </a:cubicBezTo>
                        <a:cubicBezTo>
                          <a:pt x="905" y="86"/>
                          <a:pt x="906" y="85"/>
                          <a:pt x="908" y="84"/>
                        </a:cubicBezTo>
                        <a:cubicBezTo>
                          <a:pt x="909" y="84"/>
                          <a:pt x="909" y="84"/>
                          <a:pt x="909" y="84"/>
                        </a:cubicBezTo>
                        <a:cubicBezTo>
                          <a:pt x="911" y="83"/>
                          <a:pt x="918" y="80"/>
                          <a:pt x="918" y="78"/>
                        </a:cubicBezTo>
                        <a:cubicBezTo>
                          <a:pt x="920" y="74"/>
                          <a:pt x="936" y="69"/>
                          <a:pt x="939" y="69"/>
                        </a:cubicBezTo>
                        <a:cubicBezTo>
                          <a:pt x="940" y="69"/>
                          <a:pt x="941" y="67"/>
                          <a:pt x="941" y="66"/>
                        </a:cubicBezTo>
                        <a:cubicBezTo>
                          <a:pt x="942" y="65"/>
                          <a:pt x="943" y="63"/>
                          <a:pt x="945" y="63"/>
                        </a:cubicBezTo>
                        <a:cubicBezTo>
                          <a:pt x="946" y="63"/>
                          <a:pt x="949" y="62"/>
                          <a:pt x="958" y="58"/>
                        </a:cubicBezTo>
                        <a:cubicBezTo>
                          <a:pt x="960" y="57"/>
                          <a:pt x="961" y="54"/>
                          <a:pt x="962" y="53"/>
                        </a:cubicBezTo>
                        <a:cubicBezTo>
                          <a:pt x="961" y="53"/>
                          <a:pt x="961" y="53"/>
                          <a:pt x="961" y="53"/>
                        </a:cubicBezTo>
                        <a:cubicBezTo>
                          <a:pt x="959" y="52"/>
                          <a:pt x="957" y="51"/>
                          <a:pt x="957" y="49"/>
                        </a:cubicBezTo>
                        <a:cubicBezTo>
                          <a:pt x="957" y="48"/>
                          <a:pt x="957" y="48"/>
                          <a:pt x="957" y="47"/>
                        </a:cubicBezTo>
                        <a:cubicBezTo>
                          <a:pt x="958" y="46"/>
                          <a:pt x="959" y="46"/>
                          <a:pt x="960" y="46"/>
                        </a:cubicBezTo>
                        <a:cubicBezTo>
                          <a:pt x="961" y="46"/>
                          <a:pt x="962" y="46"/>
                          <a:pt x="964" y="45"/>
                        </a:cubicBezTo>
                        <a:cubicBezTo>
                          <a:pt x="964" y="45"/>
                          <a:pt x="964" y="45"/>
                          <a:pt x="963" y="44"/>
                        </a:cubicBezTo>
                        <a:cubicBezTo>
                          <a:pt x="963" y="44"/>
                          <a:pt x="963" y="44"/>
                          <a:pt x="962" y="44"/>
                        </a:cubicBezTo>
                        <a:cubicBezTo>
                          <a:pt x="962" y="44"/>
                          <a:pt x="961" y="44"/>
                          <a:pt x="961" y="44"/>
                        </a:cubicBezTo>
                        <a:cubicBezTo>
                          <a:pt x="960" y="44"/>
                          <a:pt x="960" y="44"/>
                          <a:pt x="960" y="44"/>
                        </a:cubicBezTo>
                        <a:cubicBezTo>
                          <a:pt x="959" y="43"/>
                          <a:pt x="959" y="43"/>
                          <a:pt x="959" y="43"/>
                        </a:cubicBezTo>
                        <a:cubicBezTo>
                          <a:pt x="958" y="42"/>
                          <a:pt x="959" y="41"/>
                          <a:pt x="959" y="40"/>
                        </a:cubicBezTo>
                        <a:cubicBezTo>
                          <a:pt x="959" y="39"/>
                          <a:pt x="960" y="38"/>
                          <a:pt x="959" y="38"/>
                        </a:cubicBezTo>
                        <a:cubicBezTo>
                          <a:pt x="959" y="37"/>
                          <a:pt x="957" y="37"/>
                          <a:pt x="956" y="38"/>
                        </a:cubicBezTo>
                        <a:cubicBezTo>
                          <a:pt x="956" y="38"/>
                          <a:pt x="955" y="38"/>
                          <a:pt x="954" y="38"/>
                        </a:cubicBezTo>
                        <a:cubicBezTo>
                          <a:pt x="953" y="38"/>
                          <a:pt x="952" y="38"/>
                          <a:pt x="952" y="37"/>
                        </a:cubicBezTo>
                        <a:cubicBezTo>
                          <a:pt x="951" y="37"/>
                          <a:pt x="951" y="36"/>
                          <a:pt x="951" y="35"/>
                        </a:cubicBezTo>
                        <a:cubicBezTo>
                          <a:pt x="951" y="31"/>
                          <a:pt x="951" y="28"/>
                          <a:pt x="949" y="27"/>
                        </a:cubicBezTo>
                        <a:cubicBezTo>
                          <a:pt x="950" y="27"/>
                          <a:pt x="949" y="28"/>
                          <a:pt x="948" y="28"/>
                        </a:cubicBezTo>
                        <a:cubicBezTo>
                          <a:pt x="947" y="28"/>
                          <a:pt x="946" y="29"/>
                          <a:pt x="944" y="29"/>
                        </a:cubicBezTo>
                        <a:cubicBezTo>
                          <a:pt x="942" y="29"/>
                          <a:pt x="941" y="29"/>
                          <a:pt x="940" y="28"/>
                        </a:cubicBezTo>
                        <a:cubicBezTo>
                          <a:pt x="937" y="26"/>
                          <a:pt x="930" y="24"/>
                          <a:pt x="926" y="24"/>
                        </a:cubicBezTo>
                        <a:cubicBezTo>
                          <a:pt x="926" y="24"/>
                          <a:pt x="926" y="24"/>
                          <a:pt x="926" y="24"/>
                        </a:cubicBezTo>
                        <a:cubicBezTo>
                          <a:pt x="925" y="25"/>
                          <a:pt x="924" y="25"/>
                          <a:pt x="921" y="24"/>
                        </a:cubicBezTo>
                        <a:cubicBezTo>
                          <a:pt x="921" y="24"/>
                          <a:pt x="919" y="23"/>
                          <a:pt x="919" y="23"/>
                        </a:cubicBezTo>
                        <a:cubicBezTo>
                          <a:pt x="918" y="24"/>
                          <a:pt x="917" y="25"/>
                          <a:pt x="911" y="25"/>
                        </a:cubicBezTo>
                        <a:cubicBezTo>
                          <a:pt x="909" y="25"/>
                          <a:pt x="905" y="24"/>
                          <a:pt x="903" y="24"/>
                        </a:cubicBezTo>
                        <a:cubicBezTo>
                          <a:pt x="901" y="23"/>
                          <a:pt x="899" y="25"/>
                          <a:pt x="899" y="26"/>
                        </a:cubicBezTo>
                        <a:cubicBezTo>
                          <a:pt x="898" y="30"/>
                          <a:pt x="892" y="30"/>
                          <a:pt x="890" y="30"/>
                        </a:cubicBezTo>
                        <a:cubicBezTo>
                          <a:pt x="887" y="30"/>
                          <a:pt x="883" y="30"/>
                          <a:pt x="882" y="29"/>
                        </a:cubicBezTo>
                        <a:cubicBezTo>
                          <a:pt x="881" y="29"/>
                          <a:pt x="881" y="29"/>
                          <a:pt x="881" y="29"/>
                        </a:cubicBezTo>
                        <a:cubicBezTo>
                          <a:pt x="880" y="28"/>
                          <a:pt x="880" y="28"/>
                          <a:pt x="880" y="28"/>
                        </a:cubicBezTo>
                        <a:cubicBezTo>
                          <a:pt x="880" y="26"/>
                          <a:pt x="881" y="24"/>
                          <a:pt x="885" y="20"/>
                        </a:cubicBezTo>
                        <a:cubicBezTo>
                          <a:pt x="886" y="20"/>
                          <a:pt x="886" y="19"/>
                          <a:pt x="887" y="18"/>
                        </a:cubicBezTo>
                        <a:cubicBezTo>
                          <a:pt x="886" y="18"/>
                          <a:pt x="884" y="18"/>
                          <a:pt x="882" y="18"/>
                        </a:cubicBezTo>
                        <a:cubicBezTo>
                          <a:pt x="881" y="18"/>
                          <a:pt x="880" y="18"/>
                          <a:pt x="878" y="18"/>
                        </a:cubicBezTo>
                        <a:cubicBezTo>
                          <a:pt x="873" y="18"/>
                          <a:pt x="871" y="18"/>
                          <a:pt x="870" y="17"/>
                        </a:cubicBezTo>
                        <a:cubicBezTo>
                          <a:pt x="870" y="16"/>
                          <a:pt x="865" y="16"/>
                          <a:pt x="860" y="16"/>
                        </a:cubicBezTo>
                        <a:cubicBezTo>
                          <a:pt x="860" y="16"/>
                          <a:pt x="859" y="16"/>
                          <a:pt x="859" y="16"/>
                        </a:cubicBezTo>
                        <a:cubicBezTo>
                          <a:pt x="858" y="16"/>
                          <a:pt x="858" y="16"/>
                          <a:pt x="858" y="16"/>
                        </a:cubicBezTo>
                        <a:cubicBezTo>
                          <a:pt x="856" y="16"/>
                          <a:pt x="855" y="14"/>
                          <a:pt x="855" y="14"/>
                        </a:cubicBezTo>
                        <a:cubicBezTo>
                          <a:pt x="855" y="13"/>
                          <a:pt x="855" y="11"/>
                          <a:pt x="862" y="10"/>
                        </a:cubicBezTo>
                        <a:cubicBezTo>
                          <a:pt x="863" y="10"/>
                          <a:pt x="865" y="9"/>
                          <a:pt x="866" y="9"/>
                        </a:cubicBezTo>
                        <a:cubicBezTo>
                          <a:pt x="868" y="8"/>
                          <a:pt x="870" y="7"/>
                          <a:pt x="872" y="6"/>
                        </a:cubicBezTo>
                        <a:cubicBezTo>
                          <a:pt x="873" y="6"/>
                          <a:pt x="873" y="6"/>
                          <a:pt x="873" y="6"/>
                        </a:cubicBezTo>
                        <a:cubicBezTo>
                          <a:pt x="873" y="6"/>
                          <a:pt x="872" y="5"/>
                          <a:pt x="872" y="5"/>
                        </a:cubicBezTo>
                        <a:cubicBezTo>
                          <a:pt x="872" y="4"/>
                          <a:pt x="870" y="4"/>
                          <a:pt x="869" y="4"/>
                        </a:cubicBezTo>
                        <a:cubicBezTo>
                          <a:pt x="867" y="4"/>
                          <a:pt x="866" y="4"/>
                          <a:pt x="864" y="3"/>
                        </a:cubicBezTo>
                        <a:cubicBezTo>
                          <a:pt x="862" y="3"/>
                          <a:pt x="862" y="3"/>
                          <a:pt x="862" y="3"/>
                        </a:cubicBezTo>
                        <a:cubicBezTo>
                          <a:pt x="858" y="2"/>
                          <a:pt x="855" y="1"/>
                          <a:pt x="852" y="1"/>
                        </a:cubicBezTo>
                        <a:cubicBezTo>
                          <a:pt x="851" y="0"/>
                          <a:pt x="849" y="1"/>
                          <a:pt x="846" y="2"/>
                        </a:cubicBezTo>
                        <a:cubicBezTo>
                          <a:pt x="844" y="2"/>
                          <a:pt x="842" y="3"/>
                          <a:pt x="838" y="4"/>
                        </a:cubicBezTo>
                        <a:cubicBezTo>
                          <a:pt x="834" y="5"/>
                          <a:pt x="832" y="7"/>
                          <a:pt x="831" y="9"/>
                        </a:cubicBezTo>
                        <a:cubicBezTo>
                          <a:pt x="829" y="10"/>
                          <a:pt x="828" y="12"/>
                          <a:pt x="826" y="13"/>
                        </a:cubicBezTo>
                        <a:cubicBezTo>
                          <a:pt x="824" y="14"/>
                          <a:pt x="820" y="17"/>
                          <a:pt x="819" y="19"/>
                        </a:cubicBezTo>
                        <a:cubicBezTo>
                          <a:pt x="822" y="20"/>
                          <a:pt x="822" y="23"/>
                          <a:pt x="822" y="24"/>
                        </a:cubicBezTo>
                        <a:cubicBezTo>
                          <a:pt x="822" y="24"/>
                          <a:pt x="822" y="25"/>
                          <a:pt x="822" y="25"/>
                        </a:cubicBezTo>
                        <a:cubicBezTo>
                          <a:pt x="822" y="26"/>
                          <a:pt x="822" y="27"/>
                          <a:pt x="821" y="28"/>
                        </a:cubicBezTo>
                        <a:cubicBezTo>
                          <a:pt x="820" y="30"/>
                          <a:pt x="817" y="30"/>
                          <a:pt x="813" y="30"/>
                        </a:cubicBezTo>
                        <a:cubicBezTo>
                          <a:pt x="812" y="30"/>
                          <a:pt x="810" y="29"/>
                          <a:pt x="808" y="29"/>
                        </a:cubicBezTo>
                        <a:cubicBezTo>
                          <a:pt x="803" y="29"/>
                          <a:pt x="800" y="30"/>
                          <a:pt x="799" y="30"/>
                        </a:cubicBezTo>
                        <a:cubicBezTo>
                          <a:pt x="799" y="31"/>
                          <a:pt x="801" y="32"/>
                          <a:pt x="802" y="32"/>
                        </a:cubicBezTo>
                        <a:cubicBezTo>
                          <a:pt x="804" y="33"/>
                          <a:pt x="806" y="34"/>
                          <a:pt x="805" y="36"/>
                        </a:cubicBezTo>
                        <a:cubicBezTo>
                          <a:pt x="805" y="37"/>
                          <a:pt x="805" y="38"/>
                          <a:pt x="802" y="38"/>
                        </a:cubicBezTo>
                        <a:cubicBezTo>
                          <a:pt x="800" y="38"/>
                          <a:pt x="796" y="37"/>
                          <a:pt x="794" y="36"/>
                        </a:cubicBezTo>
                        <a:cubicBezTo>
                          <a:pt x="794" y="36"/>
                          <a:pt x="793" y="35"/>
                          <a:pt x="792" y="35"/>
                        </a:cubicBezTo>
                        <a:cubicBezTo>
                          <a:pt x="789" y="35"/>
                          <a:pt x="787" y="36"/>
                          <a:pt x="787" y="37"/>
                        </a:cubicBezTo>
                        <a:cubicBezTo>
                          <a:pt x="786" y="39"/>
                          <a:pt x="784" y="40"/>
                          <a:pt x="781" y="40"/>
                        </a:cubicBezTo>
                        <a:cubicBezTo>
                          <a:pt x="780" y="40"/>
                          <a:pt x="778" y="40"/>
                          <a:pt x="777" y="40"/>
                        </a:cubicBezTo>
                        <a:cubicBezTo>
                          <a:pt x="777" y="40"/>
                          <a:pt x="776" y="40"/>
                          <a:pt x="775" y="40"/>
                        </a:cubicBezTo>
                        <a:cubicBezTo>
                          <a:pt x="774" y="40"/>
                          <a:pt x="772" y="41"/>
                          <a:pt x="770" y="40"/>
                        </a:cubicBezTo>
                        <a:cubicBezTo>
                          <a:pt x="769" y="40"/>
                          <a:pt x="768" y="39"/>
                          <a:pt x="768" y="38"/>
                        </a:cubicBezTo>
                        <a:cubicBezTo>
                          <a:pt x="768" y="37"/>
                          <a:pt x="769" y="35"/>
                          <a:pt x="770" y="34"/>
                        </a:cubicBezTo>
                        <a:cubicBezTo>
                          <a:pt x="771" y="34"/>
                          <a:pt x="771" y="34"/>
                          <a:pt x="771" y="33"/>
                        </a:cubicBezTo>
                        <a:cubicBezTo>
                          <a:pt x="771" y="33"/>
                          <a:pt x="771" y="33"/>
                          <a:pt x="771" y="33"/>
                        </a:cubicBezTo>
                        <a:cubicBezTo>
                          <a:pt x="768" y="33"/>
                          <a:pt x="765" y="35"/>
                          <a:pt x="765" y="35"/>
                        </a:cubicBezTo>
                        <a:cubicBezTo>
                          <a:pt x="765" y="37"/>
                          <a:pt x="763" y="38"/>
                          <a:pt x="762" y="38"/>
                        </a:cubicBezTo>
                        <a:cubicBezTo>
                          <a:pt x="761" y="38"/>
                          <a:pt x="759" y="37"/>
                          <a:pt x="758" y="36"/>
                        </a:cubicBezTo>
                        <a:cubicBezTo>
                          <a:pt x="758" y="36"/>
                          <a:pt x="757" y="36"/>
                          <a:pt x="756" y="35"/>
                        </a:cubicBezTo>
                        <a:cubicBezTo>
                          <a:pt x="756" y="36"/>
                          <a:pt x="756" y="36"/>
                          <a:pt x="756" y="36"/>
                        </a:cubicBezTo>
                        <a:cubicBezTo>
                          <a:pt x="754" y="37"/>
                          <a:pt x="752" y="38"/>
                          <a:pt x="749" y="39"/>
                        </a:cubicBezTo>
                        <a:cubicBezTo>
                          <a:pt x="747" y="40"/>
                          <a:pt x="745" y="40"/>
                          <a:pt x="742" y="39"/>
                        </a:cubicBezTo>
                        <a:cubicBezTo>
                          <a:pt x="742" y="39"/>
                          <a:pt x="741" y="39"/>
                          <a:pt x="741" y="39"/>
                        </a:cubicBezTo>
                        <a:cubicBezTo>
                          <a:pt x="741" y="39"/>
                          <a:pt x="742" y="40"/>
                          <a:pt x="742" y="40"/>
                        </a:cubicBezTo>
                        <a:cubicBezTo>
                          <a:pt x="744" y="40"/>
                          <a:pt x="746" y="41"/>
                          <a:pt x="746" y="43"/>
                        </a:cubicBezTo>
                        <a:cubicBezTo>
                          <a:pt x="746" y="43"/>
                          <a:pt x="746" y="43"/>
                          <a:pt x="746" y="43"/>
                        </a:cubicBezTo>
                        <a:cubicBezTo>
                          <a:pt x="746" y="44"/>
                          <a:pt x="746" y="44"/>
                          <a:pt x="746" y="44"/>
                        </a:cubicBezTo>
                        <a:cubicBezTo>
                          <a:pt x="745" y="45"/>
                          <a:pt x="744" y="45"/>
                          <a:pt x="737" y="46"/>
                        </a:cubicBezTo>
                        <a:cubicBezTo>
                          <a:pt x="734" y="46"/>
                          <a:pt x="729" y="47"/>
                          <a:pt x="727" y="47"/>
                        </a:cubicBezTo>
                        <a:cubicBezTo>
                          <a:pt x="726" y="49"/>
                          <a:pt x="721" y="50"/>
                          <a:pt x="713" y="50"/>
                        </a:cubicBezTo>
                        <a:cubicBezTo>
                          <a:pt x="711" y="50"/>
                          <a:pt x="711" y="50"/>
                          <a:pt x="711" y="50"/>
                        </a:cubicBezTo>
                        <a:cubicBezTo>
                          <a:pt x="708" y="50"/>
                          <a:pt x="708" y="50"/>
                          <a:pt x="707" y="51"/>
                        </a:cubicBezTo>
                        <a:cubicBezTo>
                          <a:pt x="706" y="53"/>
                          <a:pt x="705" y="54"/>
                          <a:pt x="701" y="55"/>
                        </a:cubicBezTo>
                        <a:cubicBezTo>
                          <a:pt x="699" y="55"/>
                          <a:pt x="699" y="55"/>
                          <a:pt x="699" y="55"/>
                        </a:cubicBezTo>
                        <a:cubicBezTo>
                          <a:pt x="695" y="56"/>
                          <a:pt x="693" y="56"/>
                          <a:pt x="692" y="58"/>
                        </a:cubicBezTo>
                        <a:cubicBezTo>
                          <a:pt x="690" y="60"/>
                          <a:pt x="688" y="62"/>
                          <a:pt x="685" y="62"/>
                        </a:cubicBezTo>
                        <a:cubicBezTo>
                          <a:pt x="683" y="62"/>
                          <a:pt x="681" y="61"/>
                          <a:pt x="680" y="60"/>
                        </a:cubicBezTo>
                        <a:cubicBezTo>
                          <a:pt x="680" y="60"/>
                          <a:pt x="680" y="60"/>
                          <a:pt x="680" y="61"/>
                        </a:cubicBezTo>
                        <a:cubicBezTo>
                          <a:pt x="680" y="63"/>
                          <a:pt x="678" y="65"/>
                          <a:pt x="675" y="64"/>
                        </a:cubicBezTo>
                        <a:cubicBezTo>
                          <a:pt x="676" y="65"/>
                          <a:pt x="676" y="65"/>
                          <a:pt x="676" y="66"/>
                        </a:cubicBezTo>
                        <a:cubicBezTo>
                          <a:pt x="677" y="67"/>
                          <a:pt x="677" y="69"/>
                          <a:pt x="676" y="71"/>
                        </a:cubicBezTo>
                        <a:cubicBezTo>
                          <a:pt x="676" y="71"/>
                          <a:pt x="675" y="71"/>
                          <a:pt x="675" y="71"/>
                        </a:cubicBezTo>
                        <a:cubicBezTo>
                          <a:pt x="676" y="72"/>
                          <a:pt x="677" y="74"/>
                          <a:pt x="678" y="76"/>
                        </a:cubicBezTo>
                        <a:cubicBezTo>
                          <a:pt x="678" y="77"/>
                          <a:pt x="678" y="77"/>
                          <a:pt x="677" y="78"/>
                        </a:cubicBezTo>
                        <a:cubicBezTo>
                          <a:pt x="677" y="78"/>
                          <a:pt x="676" y="79"/>
                          <a:pt x="675" y="79"/>
                        </a:cubicBezTo>
                        <a:cubicBezTo>
                          <a:pt x="675" y="79"/>
                          <a:pt x="675" y="79"/>
                          <a:pt x="675" y="79"/>
                        </a:cubicBezTo>
                        <a:cubicBezTo>
                          <a:pt x="675" y="79"/>
                          <a:pt x="675" y="80"/>
                          <a:pt x="676" y="80"/>
                        </a:cubicBezTo>
                        <a:cubicBezTo>
                          <a:pt x="676" y="81"/>
                          <a:pt x="676" y="81"/>
                          <a:pt x="677" y="82"/>
                        </a:cubicBezTo>
                        <a:cubicBezTo>
                          <a:pt x="677" y="82"/>
                          <a:pt x="677" y="83"/>
                          <a:pt x="677" y="83"/>
                        </a:cubicBezTo>
                        <a:cubicBezTo>
                          <a:pt x="679" y="85"/>
                          <a:pt x="678" y="87"/>
                          <a:pt x="677" y="88"/>
                        </a:cubicBezTo>
                        <a:cubicBezTo>
                          <a:pt x="677" y="88"/>
                          <a:pt x="677" y="89"/>
                          <a:pt x="677" y="89"/>
                        </a:cubicBezTo>
                        <a:cubicBezTo>
                          <a:pt x="677" y="90"/>
                          <a:pt x="676" y="91"/>
                          <a:pt x="676" y="92"/>
                        </a:cubicBezTo>
                        <a:cubicBezTo>
                          <a:pt x="674" y="93"/>
                          <a:pt x="672" y="93"/>
                          <a:pt x="670" y="92"/>
                        </a:cubicBezTo>
                        <a:cubicBezTo>
                          <a:pt x="670" y="92"/>
                          <a:pt x="670" y="91"/>
                          <a:pt x="669" y="91"/>
                        </a:cubicBezTo>
                        <a:cubicBezTo>
                          <a:pt x="669" y="90"/>
                          <a:pt x="668" y="90"/>
                          <a:pt x="666" y="90"/>
                        </a:cubicBezTo>
                        <a:cubicBezTo>
                          <a:pt x="664" y="90"/>
                          <a:pt x="662" y="91"/>
                          <a:pt x="662" y="91"/>
                        </a:cubicBezTo>
                        <a:cubicBezTo>
                          <a:pt x="661" y="93"/>
                          <a:pt x="659" y="94"/>
                          <a:pt x="657" y="94"/>
                        </a:cubicBezTo>
                        <a:cubicBezTo>
                          <a:pt x="656" y="94"/>
                          <a:pt x="655" y="94"/>
                          <a:pt x="654" y="93"/>
                        </a:cubicBezTo>
                        <a:cubicBezTo>
                          <a:pt x="654" y="93"/>
                          <a:pt x="654" y="92"/>
                          <a:pt x="653" y="92"/>
                        </a:cubicBezTo>
                        <a:cubicBezTo>
                          <a:pt x="651" y="92"/>
                          <a:pt x="650" y="93"/>
                          <a:pt x="648" y="93"/>
                        </a:cubicBezTo>
                        <a:cubicBezTo>
                          <a:pt x="645" y="93"/>
                          <a:pt x="642" y="94"/>
                          <a:pt x="639" y="94"/>
                        </a:cubicBezTo>
                        <a:cubicBezTo>
                          <a:pt x="631" y="94"/>
                          <a:pt x="614" y="95"/>
                          <a:pt x="610" y="96"/>
                        </a:cubicBezTo>
                        <a:cubicBezTo>
                          <a:pt x="608" y="97"/>
                          <a:pt x="607" y="99"/>
                          <a:pt x="606" y="101"/>
                        </a:cubicBezTo>
                        <a:cubicBezTo>
                          <a:pt x="606" y="102"/>
                          <a:pt x="606" y="103"/>
                          <a:pt x="607" y="104"/>
                        </a:cubicBezTo>
                        <a:cubicBezTo>
                          <a:pt x="611" y="108"/>
                          <a:pt x="609" y="111"/>
                          <a:pt x="608" y="112"/>
                        </a:cubicBezTo>
                        <a:cubicBezTo>
                          <a:pt x="608" y="113"/>
                          <a:pt x="608" y="113"/>
                          <a:pt x="608" y="114"/>
                        </a:cubicBezTo>
                        <a:cubicBezTo>
                          <a:pt x="609" y="115"/>
                          <a:pt x="617" y="119"/>
                          <a:pt x="621" y="120"/>
                        </a:cubicBezTo>
                        <a:cubicBezTo>
                          <a:pt x="625" y="120"/>
                          <a:pt x="629" y="123"/>
                          <a:pt x="630" y="126"/>
                        </a:cubicBezTo>
                        <a:cubicBezTo>
                          <a:pt x="631" y="129"/>
                          <a:pt x="631" y="132"/>
                          <a:pt x="629" y="134"/>
                        </a:cubicBezTo>
                        <a:cubicBezTo>
                          <a:pt x="629" y="135"/>
                          <a:pt x="627" y="136"/>
                          <a:pt x="624" y="136"/>
                        </a:cubicBezTo>
                        <a:cubicBezTo>
                          <a:pt x="619" y="136"/>
                          <a:pt x="612" y="132"/>
                          <a:pt x="607" y="128"/>
                        </a:cubicBezTo>
                        <a:cubicBezTo>
                          <a:pt x="602" y="124"/>
                          <a:pt x="588" y="122"/>
                          <a:pt x="583" y="122"/>
                        </a:cubicBezTo>
                        <a:cubicBezTo>
                          <a:pt x="579" y="122"/>
                          <a:pt x="578" y="120"/>
                          <a:pt x="578" y="119"/>
                        </a:cubicBezTo>
                        <a:cubicBezTo>
                          <a:pt x="577" y="118"/>
                          <a:pt x="577" y="118"/>
                          <a:pt x="575" y="118"/>
                        </a:cubicBezTo>
                        <a:cubicBezTo>
                          <a:pt x="573" y="118"/>
                          <a:pt x="571" y="119"/>
                          <a:pt x="569" y="120"/>
                        </a:cubicBezTo>
                        <a:cubicBezTo>
                          <a:pt x="570" y="120"/>
                          <a:pt x="570" y="120"/>
                          <a:pt x="570" y="120"/>
                        </a:cubicBezTo>
                        <a:cubicBezTo>
                          <a:pt x="572" y="120"/>
                          <a:pt x="574" y="120"/>
                          <a:pt x="575" y="121"/>
                        </a:cubicBezTo>
                        <a:cubicBezTo>
                          <a:pt x="575" y="122"/>
                          <a:pt x="575" y="123"/>
                          <a:pt x="574" y="124"/>
                        </a:cubicBezTo>
                        <a:cubicBezTo>
                          <a:pt x="576" y="124"/>
                          <a:pt x="577" y="124"/>
                          <a:pt x="579" y="125"/>
                        </a:cubicBezTo>
                        <a:cubicBezTo>
                          <a:pt x="582" y="126"/>
                          <a:pt x="582" y="128"/>
                          <a:pt x="582" y="129"/>
                        </a:cubicBezTo>
                        <a:cubicBezTo>
                          <a:pt x="581" y="131"/>
                          <a:pt x="578" y="132"/>
                          <a:pt x="575" y="132"/>
                        </a:cubicBezTo>
                        <a:cubicBezTo>
                          <a:pt x="572" y="132"/>
                          <a:pt x="570" y="131"/>
                          <a:pt x="568" y="130"/>
                        </a:cubicBezTo>
                        <a:cubicBezTo>
                          <a:pt x="567" y="129"/>
                          <a:pt x="565" y="129"/>
                          <a:pt x="564" y="129"/>
                        </a:cubicBezTo>
                        <a:cubicBezTo>
                          <a:pt x="561" y="129"/>
                          <a:pt x="559" y="131"/>
                          <a:pt x="558" y="132"/>
                        </a:cubicBezTo>
                        <a:cubicBezTo>
                          <a:pt x="558" y="133"/>
                          <a:pt x="564" y="140"/>
                          <a:pt x="572" y="141"/>
                        </a:cubicBezTo>
                        <a:cubicBezTo>
                          <a:pt x="578" y="142"/>
                          <a:pt x="580" y="143"/>
                          <a:pt x="581" y="145"/>
                        </a:cubicBezTo>
                        <a:cubicBezTo>
                          <a:pt x="581" y="146"/>
                          <a:pt x="582" y="146"/>
                          <a:pt x="583" y="147"/>
                        </a:cubicBezTo>
                        <a:cubicBezTo>
                          <a:pt x="586" y="148"/>
                          <a:pt x="586" y="149"/>
                          <a:pt x="586" y="150"/>
                        </a:cubicBezTo>
                        <a:cubicBezTo>
                          <a:pt x="586" y="153"/>
                          <a:pt x="583" y="154"/>
                          <a:pt x="580" y="154"/>
                        </a:cubicBezTo>
                        <a:cubicBezTo>
                          <a:pt x="580" y="154"/>
                          <a:pt x="580" y="154"/>
                          <a:pt x="580" y="154"/>
                        </a:cubicBezTo>
                        <a:cubicBezTo>
                          <a:pt x="578" y="154"/>
                          <a:pt x="574" y="152"/>
                          <a:pt x="571" y="150"/>
                        </a:cubicBezTo>
                        <a:cubicBezTo>
                          <a:pt x="569" y="149"/>
                          <a:pt x="568" y="148"/>
                          <a:pt x="566" y="147"/>
                        </a:cubicBezTo>
                        <a:cubicBezTo>
                          <a:pt x="565" y="146"/>
                          <a:pt x="564" y="146"/>
                          <a:pt x="562" y="146"/>
                        </a:cubicBezTo>
                        <a:cubicBezTo>
                          <a:pt x="560" y="146"/>
                          <a:pt x="559" y="146"/>
                          <a:pt x="557" y="146"/>
                        </a:cubicBezTo>
                        <a:cubicBezTo>
                          <a:pt x="556" y="146"/>
                          <a:pt x="554" y="147"/>
                          <a:pt x="553" y="147"/>
                        </a:cubicBezTo>
                        <a:cubicBezTo>
                          <a:pt x="551" y="147"/>
                          <a:pt x="548" y="146"/>
                          <a:pt x="547" y="145"/>
                        </a:cubicBezTo>
                        <a:cubicBezTo>
                          <a:pt x="544" y="143"/>
                          <a:pt x="545" y="140"/>
                          <a:pt x="546" y="139"/>
                        </a:cubicBezTo>
                        <a:cubicBezTo>
                          <a:pt x="546" y="138"/>
                          <a:pt x="546" y="138"/>
                          <a:pt x="546" y="138"/>
                        </a:cubicBezTo>
                        <a:cubicBezTo>
                          <a:pt x="542" y="134"/>
                          <a:pt x="547" y="127"/>
                          <a:pt x="548" y="124"/>
                        </a:cubicBezTo>
                        <a:cubicBezTo>
                          <a:pt x="549" y="122"/>
                          <a:pt x="549" y="120"/>
                          <a:pt x="549" y="117"/>
                        </a:cubicBezTo>
                        <a:cubicBezTo>
                          <a:pt x="548" y="115"/>
                          <a:pt x="546" y="113"/>
                          <a:pt x="545" y="113"/>
                        </a:cubicBezTo>
                        <a:cubicBezTo>
                          <a:pt x="544" y="113"/>
                          <a:pt x="544" y="113"/>
                          <a:pt x="544" y="113"/>
                        </a:cubicBezTo>
                        <a:cubicBezTo>
                          <a:pt x="544" y="113"/>
                          <a:pt x="544" y="114"/>
                          <a:pt x="544" y="114"/>
                        </a:cubicBezTo>
                        <a:cubicBezTo>
                          <a:pt x="546" y="117"/>
                          <a:pt x="545" y="124"/>
                          <a:pt x="541" y="128"/>
                        </a:cubicBezTo>
                        <a:cubicBezTo>
                          <a:pt x="539" y="131"/>
                          <a:pt x="535" y="132"/>
                          <a:pt x="532" y="133"/>
                        </a:cubicBezTo>
                        <a:cubicBezTo>
                          <a:pt x="530" y="134"/>
                          <a:pt x="529" y="134"/>
                          <a:pt x="528" y="135"/>
                        </a:cubicBezTo>
                        <a:cubicBezTo>
                          <a:pt x="528" y="137"/>
                          <a:pt x="526" y="138"/>
                          <a:pt x="524" y="139"/>
                        </a:cubicBezTo>
                        <a:cubicBezTo>
                          <a:pt x="524" y="140"/>
                          <a:pt x="524" y="140"/>
                          <a:pt x="523" y="140"/>
                        </a:cubicBezTo>
                        <a:cubicBezTo>
                          <a:pt x="526" y="143"/>
                          <a:pt x="535" y="153"/>
                          <a:pt x="536" y="156"/>
                        </a:cubicBezTo>
                        <a:cubicBezTo>
                          <a:pt x="537" y="158"/>
                          <a:pt x="535" y="161"/>
                          <a:pt x="533" y="165"/>
                        </a:cubicBezTo>
                        <a:cubicBezTo>
                          <a:pt x="531" y="169"/>
                          <a:pt x="529" y="173"/>
                          <a:pt x="530" y="175"/>
                        </a:cubicBezTo>
                        <a:cubicBezTo>
                          <a:pt x="530" y="179"/>
                          <a:pt x="530" y="181"/>
                          <a:pt x="530" y="183"/>
                        </a:cubicBezTo>
                        <a:cubicBezTo>
                          <a:pt x="529" y="185"/>
                          <a:pt x="529" y="185"/>
                          <a:pt x="530" y="186"/>
                        </a:cubicBezTo>
                        <a:cubicBezTo>
                          <a:pt x="530" y="186"/>
                          <a:pt x="530" y="187"/>
                          <a:pt x="531" y="187"/>
                        </a:cubicBezTo>
                        <a:cubicBezTo>
                          <a:pt x="532" y="187"/>
                          <a:pt x="532" y="186"/>
                          <a:pt x="533" y="186"/>
                        </a:cubicBezTo>
                        <a:cubicBezTo>
                          <a:pt x="535" y="186"/>
                          <a:pt x="536" y="186"/>
                          <a:pt x="538" y="187"/>
                        </a:cubicBezTo>
                        <a:cubicBezTo>
                          <a:pt x="538" y="187"/>
                          <a:pt x="540" y="186"/>
                          <a:pt x="543" y="186"/>
                        </a:cubicBezTo>
                        <a:cubicBezTo>
                          <a:pt x="545" y="185"/>
                          <a:pt x="547" y="184"/>
                          <a:pt x="550" y="184"/>
                        </a:cubicBezTo>
                        <a:cubicBezTo>
                          <a:pt x="555" y="183"/>
                          <a:pt x="565" y="187"/>
                          <a:pt x="570" y="190"/>
                        </a:cubicBezTo>
                        <a:cubicBezTo>
                          <a:pt x="571" y="191"/>
                          <a:pt x="572" y="191"/>
                          <a:pt x="572" y="191"/>
                        </a:cubicBezTo>
                        <a:cubicBezTo>
                          <a:pt x="576" y="193"/>
                          <a:pt x="576" y="196"/>
                          <a:pt x="577" y="198"/>
                        </a:cubicBezTo>
                        <a:cubicBezTo>
                          <a:pt x="577" y="199"/>
                          <a:pt x="577" y="200"/>
                          <a:pt x="577" y="201"/>
                        </a:cubicBezTo>
                        <a:cubicBezTo>
                          <a:pt x="580" y="204"/>
                          <a:pt x="577" y="206"/>
                          <a:pt x="575" y="207"/>
                        </a:cubicBezTo>
                        <a:cubicBezTo>
                          <a:pt x="574" y="208"/>
                          <a:pt x="573" y="209"/>
                          <a:pt x="573" y="210"/>
                        </a:cubicBezTo>
                        <a:cubicBezTo>
                          <a:pt x="573" y="212"/>
                          <a:pt x="578" y="214"/>
                          <a:pt x="581" y="215"/>
                        </a:cubicBezTo>
                        <a:cubicBezTo>
                          <a:pt x="584" y="216"/>
                          <a:pt x="585" y="217"/>
                          <a:pt x="585" y="218"/>
                        </a:cubicBezTo>
                        <a:cubicBezTo>
                          <a:pt x="586" y="219"/>
                          <a:pt x="586" y="219"/>
                          <a:pt x="586" y="219"/>
                        </a:cubicBezTo>
                        <a:cubicBezTo>
                          <a:pt x="585" y="220"/>
                          <a:pt x="585" y="220"/>
                          <a:pt x="585" y="220"/>
                        </a:cubicBezTo>
                        <a:cubicBezTo>
                          <a:pt x="584" y="221"/>
                          <a:pt x="583" y="221"/>
                          <a:pt x="581" y="221"/>
                        </a:cubicBezTo>
                        <a:cubicBezTo>
                          <a:pt x="578" y="221"/>
                          <a:pt x="573" y="221"/>
                          <a:pt x="570" y="220"/>
                        </a:cubicBezTo>
                        <a:cubicBezTo>
                          <a:pt x="567" y="218"/>
                          <a:pt x="566" y="215"/>
                          <a:pt x="565" y="213"/>
                        </a:cubicBezTo>
                        <a:cubicBezTo>
                          <a:pt x="565" y="213"/>
                          <a:pt x="564" y="212"/>
                          <a:pt x="564" y="212"/>
                        </a:cubicBezTo>
                        <a:cubicBezTo>
                          <a:pt x="563" y="211"/>
                          <a:pt x="564" y="208"/>
                          <a:pt x="565" y="206"/>
                        </a:cubicBezTo>
                        <a:cubicBezTo>
                          <a:pt x="566" y="205"/>
                          <a:pt x="566" y="203"/>
                          <a:pt x="567" y="202"/>
                        </a:cubicBezTo>
                        <a:cubicBezTo>
                          <a:pt x="567" y="201"/>
                          <a:pt x="565" y="200"/>
                          <a:pt x="564" y="199"/>
                        </a:cubicBezTo>
                        <a:cubicBezTo>
                          <a:pt x="563" y="198"/>
                          <a:pt x="562" y="197"/>
                          <a:pt x="561" y="196"/>
                        </a:cubicBezTo>
                        <a:cubicBezTo>
                          <a:pt x="559" y="193"/>
                          <a:pt x="557" y="192"/>
                          <a:pt x="557" y="192"/>
                        </a:cubicBezTo>
                        <a:cubicBezTo>
                          <a:pt x="555" y="193"/>
                          <a:pt x="554" y="193"/>
                          <a:pt x="553" y="193"/>
                        </a:cubicBezTo>
                        <a:cubicBezTo>
                          <a:pt x="549" y="194"/>
                          <a:pt x="542" y="195"/>
                          <a:pt x="540" y="197"/>
                        </a:cubicBezTo>
                        <a:cubicBezTo>
                          <a:pt x="538" y="199"/>
                          <a:pt x="541" y="207"/>
                          <a:pt x="542" y="210"/>
                        </a:cubicBezTo>
                        <a:cubicBezTo>
                          <a:pt x="544" y="214"/>
                          <a:pt x="540" y="217"/>
                          <a:pt x="537" y="220"/>
                        </a:cubicBezTo>
                        <a:cubicBezTo>
                          <a:pt x="536" y="221"/>
                          <a:pt x="534" y="223"/>
                          <a:pt x="533" y="224"/>
                        </a:cubicBezTo>
                        <a:cubicBezTo>
                          <a:pt x="534" y="228"/>
                          <a:pt x="530" y="230"/>
                          <a:pt x="526" y="233"/>
                        </a:cubicBezTo>
                        <a:cubicBezTo>
                          <a:pt x="524" y="234"/>
                          <a:pt x="524" y="234"/>
                          <a:pt x="524" y="234"/>
                        </a:cubicBezTo>
                        <a:cubicBezTo>
                          <a:pt x="523" y="234"/>
                          <a:pt x="522" y="234"/>
                          <a:pt x="522" y="235"/>
                        </a:cubicBezTo>
                        <a:cubicBezTo>
                          <a:pt x="517" y="237"/>
                          <a:pt x="514" y="238"/>
                          <a:pt x="515" y="241"/>
                        </a:cubicBezTo>
                        <a:cubicBezTo>
                          <a:pt x="515" y="242"/>
                          <a:pt x="514" y="243"/>
                          <a:pt x="513" y="244"/>
                        </a:cubicBezTo>
                        <a:cubicBezTo>
                          <a:pt x="513" y="245"/>
                          <a:pt x="511" y="245"/>
                          <a:pt x="510" y="245"/>
                        </a:cubicBezTo>
                        <a:cubicBezTo>
                          <a:pt x="507" y="245"/>
                          <a:pt x="504" y="244"/>
                          <a:pt x="501" y="242"/>
                        </a:cubicBezTo>
                        <a:cubicBezTo>
                          <a:pt x="500" y="242"/>
                          <a:pt x="498" y="242"/>
                          <a:pt x="496" y="243"/>
                        </a:cubicBezTo>
                        <a:cubicBezTo>
                          <a:pt x="494" y="243"/>
                          <a:pt x="492" y="244"/>
                          <a:pt x="490" y="244"/>
                        </a:cubicBezTo>
                        <a:cubicBezTo>
                          <a:pt x="489" y="244"/>
                          <a:pt x="489" y="244"/>
                          <a:pt x="489" y="244"/>
                        </a:cubicBezTo>
                        <a:cubicBezTo>
                          <a:pt x="486" y="244"/>
                          <a:pt x="485" y="242"/>
                          <a:pt x="483" y="241"/>
                        </a:cubicBezTo>
                        <a:cubicBezTo>
                          <a:pt x="482" y="240"/>
                          <a:pt x="482" y="240"/>
                          <a:pt x="481" y="241"/>
                        </a:cubicBezTo>
                        <a:cubicBezTo>
                          <a:pt x="478" y="242"/>
                          <a:pt x="475" y="241"/>
                          <a:pt x="474" y="239"/>
                        </a:cubicBezTo>
                        <a:cubicBezTo>
                          <a:pt x="473" y="237"/>
                          <a:pt x="472" y="235"/>
                          <a:pt x="473" y="233"/>
                        </a:cubicBezTo>
                        <a:cubicBezTo>
                          <a:pt x="474" y="232"/>
                          <a:pt x="475" y="231"/>
                          <a:pt x="477" y="231"/>
                        </a:cubicBezTo>
                        <a:cubicBezTo>
                          <a:pt x="479" y="231"/>
                          <a:pt x="482" y="233"/>
                          <a:pt x="483" y="235"/>
                        </a:cubicBezTo>
                        <a:cubicBezTo>
                          <a:pt x="483" y="235"/>
                          <a:pt x="484" y="234"/>
                          <a:pt x="486" y="233"/>
                        </a:cubicBezTo>
                        <a:cubicBezTo>
                          <a:pt x="489" y="232"/>
                          <a:pt x="491" y="233"/>
                          <a:pt x="492" y="234"/>
                        </a:cubicBezTo>
                        <a:cubicBezTo>
                          <a:pt x="492" y="235"/>
                          <a:pt x="493" y="235"/>
                          <a:pt x="494" y="236"/>
                        </a:cubicBezTo>
                        <a:cubicBezTo>
                          <a:pt x="495" y="236"/>
                          <a:pt x="496" y="236"/>
                          <a:pt x="496" y="236"/>
                        </a:cubicBezTo>
                        <a:cubicBezTo>
                          <a:pt x="496" y="235"/>
                          <a:pt x="497" y="233"/>
                          <a:pt x="500" y="233"/>
                        </a:cubicBezTo>
                        <a:cubicBezTo>
                          <a:pt x="500" y="233"/>
                          <a:pt x="500" y="233"/>
                          <a:pt x="501" y="233"/>
                        </a:cubicBezTo>
                        <a:cubicBezTo>
                          <a:pt x="500" y="233"/>
                          <a:pt x="500" y="232"/>
                          <a:pt x="500" y="231"/>
                        </a:cubicBezTo>
                        <a:cubicBezTo>
                          <a:pt x="501" y="229"/>
                          <a:pt x="504" y="228"/>
                          <a:pt x="506" y="227"/>
                        </a:cubicBezTo>
                        <a:cubicBezTo>
                          <a:pt x="507" y="227"/>
                          <a:pt x="507" y="227"/>
                          <a:pt x="507" y="227"/>
                        </a:cubicBezTo>
                        <a:cubicBezTo>
                          <a:pt x="507" y="227"/>
                          <a:pt x="507" y="226"/>
                          <a:pt x="507" y="225"/>
                        </a:cubicBezTo>
                        <a:cubicBezTo>
                          <a:pt x="508" y="224"/>
                          <a:pt x="508" y="222"/>
                          <a:pt x="510" y="221"/>
                        </a:cubicBezTo>
                        <a:cubicBezTo>
                          <a:pt x="510" y="221"/>
                          <a:pt x="510" y="221"/>
                          <a:pt x="510" y="220"/>
                        </a:cubicBezTo>
                        <a:cubicBezTo>
                          <a:pt x="511" y="219"/>
                          <a:pt x="511" y="217"/>
                          <a:pt x="514" y="217"/>
                        </a:cubicBezTo>
                        <a:cubicBezTo>
                          <a:pt x="514" y="217"/>
                          <a:pt x="515" y="216"/>
                          <a:pt x="515" y="216"/>
                        </a:cubicBezTo>
                        <a:cubicBezTo>
                          <a:pt x="516" y="215"/>
                          <a:pt x="517" y="213"/>
                          <a:pt x="519" y="213"/>
                        </a:cubicBezTo>
                        <a:cubicBezTo>
                          <a:pt x="519" y="213"/>
                          <a:pt x="520" y="213"/>
                          <a:pt x="520" y="212"/>
                        </a:cubicBezTo>
                        <a:cubicBezTo>
                          <a:pt x="520" y="212"/>
                          <a:pt x="520" y="211"/>
                          <a:pt x="520" y="211"/>
                        </a:cubicBezTo>
                        <a:cubicBezTo>
                          <a:pt x="519" y="210"/>
                          <a:pt x="519" y="208"/>
                          <a:pt x="519" y="206"/>
                        </a:cubicBezTo>
                        <a:cubicBezTo>
                          <a:pt x="520" y="204"/>
                          <a:pt x="522" y="201"/>
                          <a:pt x="524" y="201"/>
                        </a:cubicBezTo>
                        <a:cubicBezTo>
                          <a:pt x="524" y="200"/>
                          <a:pt x="524" y="200"/>
                          <a:pt x="524" y="200"/>
                        </a:cubicBezTo>
                        <a:cubicBezTo>
                          <a:pt x="524" y="200"/>
                          <a:pt x="524" y="200"/>
                          <a:pt x="524" y="200"/>
                        </a:cubicBezTo>
                        <a:cubicBezTo>
                          <a:pt x="523" y="199"/>
                          <a:pt x="523" y="199"/>
                          <a:pt x="523" y="199"/>
                        </a:cubicBezTo>
                        <a:cubicBezTo>
                          <a:pt x="518" y="196"/>
                          <a:pt x="513" y="192"/>
                          <a:pt x="514" y="188"/>
                        </a:cubicBezTo>
                        <a:cubicBezTo>
                          <a:pt x="514" y="187"/>
                          <a:pt x="514" y="185"/>
                          <a:pt x="514" y="183"/>
                        </a:cubicBezTo>
                        <a:cubicBezTo>
                          <a:pt x="513" y="181"/>
                          <a:pt x="513" y="178"/>
                          <a:pt x="514" y="176"/>
                        </a:cubicBezTo>
                        <a:cubicBezTo>
                          <a:pt x="514" y="175"/>
                          <a:pt x="514" y="170"/>
                          <a:pt x="514" y="168"/>
                        </a:cubicBezTo>
                        <a:cubicBezTo>
                          <a:pt x="513" y="167"/>
                          <a:pt x="513" y="167"/>
                          <a:pt x="513" y="167"/>
                        </a:cubicBezTo>
                        <a:cubicBezTo>
                          <a:pt x="513" y="165"/>
                          <a:pt x="514" y="162"/>
                          <a:pt x="515" y="160"/>
                        </a:cubicBezTo>
                        <a:cubicBezTo>
                          <a:pt x="515" y="158"/>
                          <a:pt x="516" y="157"/>
                          <a:pt x="516" y="154"/>
                        </a:cubicBezTo>
                        <a:cubicBezTo>
                          <a:pt x="517" y="150"/>
                          <a:pt x="511" y="145"/>
                          <a:pt x="508" y="144"/>
                        </a:cubicBezTo>
                        <a:cubicBezTo>
                          <a:pt x="506" y="143"/>
                          <a:pt x="506" y="141"/>
                          <a:pt x="506" y="140"/>
                        </a:cubicBezTo>
                        <a:cubicBezTo>
                          <a:pt x="505" y="138"/>
                          <a:pt x="507" y="135"/>
                          <a:pt x="511" y="132"/>
                        </a:cubicBezTo>
                        <a:cubicBezTo>
                          <a:pt x="515" y="128"/>
                          <a:pt x="516" y="117"/>
                          <a:pt x="516" y="114"/>
                        </a:cubicBezTo>
                        <a:cubicBezTo>
                          <a:pt x="515" y="113"/>
                          <a:pt x="508" y="111"/>
                          <a:pt x="504" y="111"/>
                        </a:cubicBezTo>
                        <a:cubicBezTo>
                          <a:pt x="504" y="111"/>
                          <a:pt x="504" y="111"/>
                          <a:pt x="504" y="111"/>
                        </a:cubicBezTo>
                        <a:cubicBezTo>
                          <a:pt x="500" y="112"/>
                          <a:pt x="485" y="111"/>
                          <a:pt x="482" y="110"/>
                        </a:cubicBezTo>
                        <a:cubicBezTo>
                          <a:pt x="480" y="110"/>
                          <a:pt x="479" y="112"/>
                          <a:pt x="478" y="114"/>
                        </a:cubicBezTo>
                        <a:cubicBezTo>
                          <a:pt x="478" y="116"/>
                          <a:pt x="478" y="116"/>
                          <a:pt x="478" y="116"/>
                        </a:cubicBezTo>
                        <a:cubicBezTo>
                          <a:pt x="477" y="117"/>
                          <a:pt x="477" y="118"/>
                          <a:pt x="476" y="119"/>
                        </a:cubicBezTo>
                        <a:cubicBezTo>
                          <a:pt x="474" y="122"/>
                          <a:pt x="472" y="126"/>
                          <a:pt x="470" y="131"/>
                        </a:cubicBezTo>
                        <a:cubicBezTo>
                          <a:pt x="468" y="139"/>
                          <a:pt x="460" y="142"/>
                          <a:pt x="456" y="143"/>
                        </a:cubicBezTo>
                        <a:cubicBezTo>
                          <a:pt x="455" y="144"/>
                          <a:pt x="455" y="144"/>
                          <a:pt x="454" y="144"/>
                        </a:cubicBezTo>
                        <a:cubicBezTo>
                          <a:pt x="452" y="145"/>
                          <a:pt x="451" y="147"/>
                          <a:pt x="450" y="149"/>
                        </a:cubicBezTo>
                        <a:cubicBezTo>
                          <a:pt x="450" y="150"/>
                          <a:pt x="450" y="150"/>
                          <a:pt x="450" y="151"/>
                        </a:cubicBezTo>
                        <a:cubicBezTo>
                          <a:pt x="451" y="152"/>
                          <a:pt x="451" y="151"/>
                          <a:pt x="452" y="151"/>
                        </a:cubicBezTo>
                        <a:cubicBezTo>
                          <a:pt x="454" y="151"/>
                          <a:pt x="455" y="151"/>
                          <a:pt x="456" y="152"/>
                        </a:cubicBezTo>
                        <a:cubicBezTo>
                          <a:pt x="457" y="152"/>
                          <a:pt x="457" y="153"/>
                          <a:pt x="458" y="155"/>
                        </a:cubicBezTo>
                        <a:cubicBezTo>
                          <a:pt x="458" y="157"/>
                          <a:pt x="457" y="162"/>
                          <a:pt x="455" y="163"/>
                        </a:cubicBezTo>
                        <a:cubicBezTo>
                          <a:pt x="455" y="164"/>
                          <a:pt x="455" y="164"/>
                          <a:pt x="456" y="164"/>
                        </a:cubicBezTo>
                        <a:cubicBezTo>
                          <a:pt x="456" y="165"/>
                          <a:pt x="457" y="168"/>
                          <a:pt x="454" y="170"/>
                        </a:cubicBezTo>
                        <a:cubicBezTo>
                          <a:pt x="452" y="171"/>
                          <a:pt x="451" y="173"/>
                          <a:pt x="451" y="174"/>
                        </a:cubicBezTo>
                        <a:cubicBezTo>
                          <a:pt x="451" y="174"/>
                          <a:pt x="451" y="174"/>
                          <a:pt x="451" y="174"/>
                        </a:cubicBezTo>
                        <a:cubicBezTo>
                          <a:pt x="451" y="175"/>
                          <a:pt x="454" y="176"/>
                          <a:pt x="456" y="176"/>
                        </a:cubicBezTo>
                        <a:cubicBezTo>
                          <a:pt x="459" y="177"/>
                          <a:pt x="462" y="178"/>
                          <a:pt x="463" y="179"/>
                        </a:cubicBezTo>
                        <a:cubicBezTo>
                          <a:pt x="466" y="180"/>
                          <a:pt x="467" y="183"/>
                          <a:pt x="467" y="185"/>
                        </a:cubicBezTo>
                        <a:cubicBezTo>
                          <a:pt x="468" y="186"/>
                          <a:pt x="468" y="187"/>
                          <a:pt x="469" y="189"/>
                        </a:cubicBezTo>
                        <a:cubicBezTo>
                          <a:pt x="470" y="190"/>
                          <a:pt x="471" y="190"/>
                          <a:pt x="472" y="190"/>
                        </a:cubicBezTo>
                        <a:cubicBezTo>
                          <a:pt x="473" y="190"/>
                          <a:pt x="475" y="190"/>
                          <a:pt x="476" y="192"/>
                        </a:cubicBezTo>
                        <a:cubicBezTo>
                          <a:pt x="477" y="193"/>
                          <a:pt x="476" y="195"/>
                          <a:pt x="475" y="198"/>
                        </a:cubicBezTo>
                        <a:cubicBezTo>
                          <a:pt x="474" y="200"/>
                          <a:pt x="470" y="206"/>
                          <a:pt x="467" y="206"/>
                        </a:cubicBezTo>
                        <a:cubicBezTo>
                          <a:pt x="467" y="206"/>
                          <a:pt x="467" y="206"/>
                          <a:pt x="467" y="206"/>
                        </a:cubicBezTo>
                        <a:cubicBezTo>
                          <a:pt x="465" y="206"/>
                          <a:pt x="462" y="204"/>
                          <a:pt x="456" y="198"/>
                        </a:cubicBezTo>
                        <a:cubicBezTo>
                          <a:pt x="454" y="197"/>
                          <a:pt x="453" y="196"/>
                          <a:pt x="452" y="195"/>
                        </a:cubicBezTo>
                        <a:cubicBezTo>
                          <a:pt x="451" y="194"/>
                          <a:pt x="447" y="193"/>
                          <a:pt x="444" y="191"/>
                        </a:cubicBezTo>
                        <a:cubicBezTo>
                          <a:pt x="440" y="190"/>
                          <a:pt x="437" y="189"/>
                          <a:pt x="434" y="188"/>
                        </a:cubicBezTo>
                        <a:cubicBezTo>
                          <a:pt x="432" y="186"/>
                          <a:pt x="430" y="186"/>
                          <a:pt x="428" y="185"/>
                        </a:cubicBezTo>
                        <a:cubicBezTo>
                          <a:pt x="426" y="185"/>
                          <a:pt x="423" y="184"/>
                          <a:pt x="419" y="181"/>
                        </a:cubicBezTo>
                        <a:cubicBezTo>
                          <a:pt x="414" y="178"/>
                          <a:pt x="410" y="176"/>
                          <a:pt x="401" y="176"/>
                        </a:cubicBezTo>
                        <a:cubicBezTo>
                          <a:pt x="398" y="176"/>
                          <a:pt x="398" y="176"/>
                          <a:pt x="398" y="176"/>
                        </a:cubicBezTo>
                        <a:cubicBezTo>
                          <a:pt x="393" y="176"/>
                          <a:pt x="388" y="175"/>
                          <a:pt x="385" y="175"/>
                        </a:cubicBezTo>
                        <a:cubicBezTo>
                          <a:pt x="382" y="174"/>
                          <a:pt x="380" y="174"/>
                          <a:pt x="379" y="174"/>
                        </a:cubicBezTo>
                        <a:cubicBezTo>
                          <a:pt x="376" y="175"/>
                          <a:pt x="375" y="173"/>
                          <a:pt x="374" y="172"/>
                        </a:cubicBezTo>
                        <a:cubicBezTo>
                          <a:pt x="373" y="170"/>
                          <a:pt x="372" y="169"/>
                          <a:pt x="370" y="168"/>
                        </a:cubicBezTo>
                        <a:cubicBezTo>
                          <a:pt x="368" y="167"/>
                          <a:pt x="366" y="166"/>
                          <a:pt x="365" y="165"/>
                        </a:cubicBezTo>
                        <a:cubicBezTo>
                          <a:pt x="362" y="164"/>
                          <a:pt x="359" y="163"/>
                          <a:pt x="358" y="163"/>
                        </a:cubicBezTo>
                        <a:cubicBezTo>
                          <a:pt x="357" y="164"/>
                          <a:pt x="357" y="165"/>
                          <a:pt x="357" y="166"/>
                        </a:cubicBezTo>
                        <a:cubicBezTo>
                          <a:pt x="357" y="167"/>
                          <a:pt x="358" y="169"/>
                          <a:pt x="360" y="169"/>
                        </a:cubicBezTo>
                        <a:cubicBezTo>
                          <a:pt x="363" y="169"/>
                          <a:pt x="365" y="170"/>
                          <a:pt x="365" y="172"/>
                        </a:cubicBezTo>
                        <a:cubicBezTo>
                          <a:pt x="366" y="172"/>
                          <a:pt x="366" y="172"/>
                          <a:pt x="368" y="172"/>
                        </a:cubicBezTo>
                        <a:cubicBezTo>
                          <a:pt x="372" y="172"/>
                          <a:pt x="374" y="173"/>
                          <a:pt x="376" y="174"/>
                        </a:cubicBezTo>
                        <a:cubicBezTo>
                          <a:pt x="377" y="176"/>
                          <a:pt x="378" y="177"/>
                          <a:pt x="378" y="180"/>
                        </a:cubicBezTo>
                        <a:cubicBezTo>
                          <a:pt x="377" y="182"/>
                          <a:pt x="380" y="186"/>
                          <a:pt x="382" y="187"/>
                        </a:cubicBezTo>
                        <a:cubicBezTo>
                          <a:pt x="384" y="189"/>
                          <a:pt x="384" y="191"/>
                          <a:pt x="384" y="193"/>
                        </a:cubicBezTo>
                        <a:cubicBezTo>
                          <a:pt x="383" y="195"/>
                          <a:pt x="380" y="197"/>
                          <a:pt x="377" y="197"/>
                        </a:cubicBezTo>
                        <a:cubicBezTo>
                          <a:pt x="373" y="197"/>
                          <a:pt x="372" y="197"/>
                          <a:pt x="371" y="198"/>
                        </a:cubicBezTo>
                        <a:cubicBezTo>
                          <a:pt x="373" y="200"/>
                          <a:pt x="372" y="201"/>
                          <a:pt x="372" y="202"/>
                        </a:cubicBezTo>
                        <a:cubicBezTo>
                          <a:pt x="371" y="203"/>
                          <a:pt x="370" y="204"/>
                          <a:pt x="368" y="204"/>
                        </a:cubicBezTo>
                        <a:cubicBezTo>
                          <a:pt x="366" y="204"/>
                          <a:pt x="365" y="204"/>
                          <a:pt x="363" y="203"/>
                        </a:cubicBezTo>
                        <a:cubicBezTo>
                          <a:pt x="361" y="202"/>
                          <a:pt x="360" y="201"/>
                          <a:pt x="359" y="199"/>
                        </a:cubicBezTo>
                        <a:cubicBezTo>
                          <a:pt x="359" y="197"/>
                          <a:pt x="360" y="195"/>
                          <a:pt x="362" y="194"/>
                        </a:cubicBezTo>
                        <a:cubicBezTo>
                          <a:pt x="361" y="193"/>
                          <a:pt x="359" y="192"/>
                          <a:pt x="356" y="191"/>
                        </a:cubicBezTo>
                        <a:cubicBezTo>
                          <a:pt x="355" y="191"/>
                          <a:pt x="349" y="195"/>
                          <a:pt x="346" y="197"/>
                        </a:cubicBezTo>
                        <a:cubicBezTo>
                          <a:pt x="343" y="198"/>
                          <a:pt x="342" y="199"/>
                          <a:pt x="340" y="200"/>
                        </a:cubicBezTo>
                        <a:cubicBezTo>
                          <a:pt x="339" y="200"/>
                          <a:pt x="336" y="200"/>
                          <a:pt x="333" y="200"/>
                        </a:cubicBezTo>
                        <a:cubicBezTo>
                          <a:pt x="329" y="199"/>
                          <a:pt x="325" y="199"/>
                          <a:pt x="321" y="200"/>
                        </a:cubicBezTo>
                        <a:cubicBezTo>
                          <a:pt x="317" y="201"/>
                          <a:pt x="316" y="203"/>
                          <a:pt x="315" y="205"/>
                        </a:cubicBezTo>
                        <a:cubicBezTo>
                          <a:pt x="313" y="206"/>
                          <a:pt x="312" y="208"/>
                          <a:pt x="310" y="208"/>
                        </a:cubicBezTo>
                        <a:cubicBezTo>
                          <a:pt x="309" y="207"/>
                          <a:pt x="307" y="207"/>
                          <a:pt x="305" y="207"/>
                        </a:cubicBezTo>
                        <a:cubicBezTo>
                          <a:pt x="304" y="207"/>
                          <a:pt x="303" y="208"/>
                          <a:pt x="302" y="208"/>
                        </a:cubicBezTo>
                        <a:cubicBezTo>
                          <a:pt x="298" y="208"/>
                          <a:pt x="295" y="207"/>
                          <a:pt x="294" y="206"/>
                        </a:cubicBezTo>
                        <a:cubicBezTo>
                          <a:pt x="291" y="205"/>
                          <a:pt x="291" y="203"/>
                          <a:pt x="291" y="202"/>
                        </a:cubicBezTo>
                        <a:cubicBezTo>
                          <a:pt x="292" y="200"/>
                          <a:pt x="294" y="199"/>
                          <a:pt x="297" y="199"/>
                        </a:cubicBezTo>
                        <a:cubicBezTo>
                          <a:pt x="298" y="199"/>
                          <a:pt x="298" y="199"/>
                          <a:pt x="298" y="199"/>
                        </a:cubicBezTo>
                        <a:cubicBezTo>
                          <a:pt x="299" y="199"/>
                          <a:pt x="299" y="199"/>
                          <a:pt x="299" y="199"/>
                        </a:cubicBezTo>
                        <a:cubicBezTo>
                          <a:pt x="299" y="199"/>
                          <a:pt x="299" y="199"/>
                          <a:pt x="299" y="199"/>
                        </a:cubicBezTo>
                        <a:cubicBezTo>
                          <a:pt x="297" y="197"/>
                          <a:pt x="298" y="194"/>
                          <a:pt x="300" y="192"/>
                        </a:cubicBezTo>
                        <a:cubicBezTo>
                          <a:pt x="296" y="193"/>
                          <a:pt x="290" y="196"/>
                          <a:pt x="289" y="196"/>
                        </a:cubicBezTo>
                        <a:cubicBezTo>
                          <a:pt x="289" y="197"/>
                          <a:pt x="289" y="197"/>
                          <a:pt x="289" y="198"/>
                        </a:cubicBezTo>
                        <a:cubicBezTo>
                          <a:pt x="289" y="200"/>
                          <a:pt x="289" y="202"/>
                          <a:pt x="286" y="203"/>
                        </a:cubicBezTo>
                        <a:cubicBezTo>
                          <a:pt x="286" y="203"/>
                          <a:pt x="285" y="204"/>
                          <a:pt x="284" y="204"/>
                        </a:cubicBezTo>
                        <a:cubicBezTo>
                          <a:pt x="283" y="204"/>
                          <a:pt x="282" y="202"/>
                          <a:pt x="281" y="201"/>
                        </a:cubicBezTo>
                        <a:cubicBezTo>
                          <a:pt x="281" y="201"/>
                          <a:pt x="280" y="200"/>
                          <a:pt x="280" y="200"/>
                        </a:cubicBezTo>
                        <a:cubicBezTo>
                          <a:pt x="280" y="200"/>
                          <a:pt x="280" y="200"/>
                          <a:pt x="279" y="200"/>
                        </a:cubicBezTo>
                        <a:cubicBezTo>
                          <a:pt x="274" y="200"/>
                          <a:pt x="259" y="204"/>
                          <a:pt x="256" y="207"/>
                        </a:cubicBezTo>
                        <a:cubicBezTo>
                          <a:pt x="254" y="210"/>
                          <a:pt x="251" y="211"/>
                          <a:pt x="248" y="212"/>
                        </a:cubicBezTo>
                        <a:cubicBezTo>
                          <a:pt x="247" y="212"/>
                          <a:pt x="246" y="213"/>
                          <a:pt x="246" y="213"/>
                        </a:cubicBezTo>
                        <a:cubicBezTo>
                          <a:pt x="245" y="216"/>
                          <a:pt x="242" y="216"/>
                          <a:pt x="238" y="217"/>
                        </a:cubicBezTo>
                        <a:cubicBezTo>
                          <a:pt x="236" y="217"/>
                          <a:pt x="233" y="218"/>
                          <a:pt x="232" y="218"/>
                        </a:cubicBezTo>
                        <a:cubicBezTo>
                          <a:pt x="231" y="219"/>
                          <a:pt x="231" y="221"/>
                          <a:pt x="231" y="223"/>
                        </a:cubicBezTo>
                        <a:cubicBezTo>
                          <a:pt x="231" y="225"/>
                          <a:pt x="231" y="227"/>
                          <a:pt x="231" y="229"/>
                        </a:cubicBezTo>
                        <a:cubicBezTo>
                          <a:pt x="230" y="232"/>
                          <a:pt x="224" y="233"/>
                          <a:pt x="216" y="233"/>
                        </a:cubicBezTo>
                        <a:cubicBezTo>
                          <a:pt x="211" y="233"/>
                          <a:pt x="211" y="233"/>
                          <a:pt x="211" y="233"/>
                        </a:cubicBezTo>
                        <a:cubicBezTo>
                          <a:pt x="211" y="233"/>
                          <a:pt x="210" y="233"/>
                          <a:pt x="210" y="233"/>
                        </a:cubicBezTo>
                        <a:cubicBezTo>
                          <a:pt x="210" y="233"/>
                          <a:pt x="210" y="233"/>
                          <a:pt x="210" y="233"/>
                        </a:cubicBezTo>
                        <a:cubicBezTo>
                          <a:pt x="206" y="233"/>
                          <a:pt x="204" y="230"/>
                          <a:pt x="203" y="227"/>
                        </a:cubicBezTo>
                        <a:cubicBezTo>
                          <a:pt x="202" y="226"/>
                          <a:pt x="201" y="224"/>
                          <a:pt x="200" y="224"/>
                        </a:cubicBezTo>
                        <a:cubicBezTo>
                          <a:pt x="199" y="224"/>
                          <a:pt x="198" y="223"/>
                          <a:pt x="197" y="222"/>
                        </a:cubicBezTo>
                        <a:cubicBezTo>
                          <a:pt x="196" y="220"/>
                          <a:pt x="197" y="218"/>
                          <a:pt x="199" y="214"/>
                        </a:cubicBezTo>
                        <a:cubicBezTo>
                          <a:pt x="200" y="212"/>
                          <a:pt x="201" y="212"/>
                          <a:pt x="203" y="212"/>
                        </a:cubicBezTo>
                        <a:cubicBezTo>
                          <a:pt x="204" y="212"/>
                          <a:pt x="205" y="212"/>
                          <a:pt x="207" y="210"/>
                        </a:cubicBezTo>
                        <a:cubicBezTo>
                          <a:pt x="210" y="209"/>
                          <a:pt x="213" y="209"/>
                          <a:pt x="215" y="210"/>
                        </a:cubicBezTo>
                        <a:cubicBezTo>
                          <a:pt x="215" y="210"/>
                          <a:pt x="215" y="210"/>
                          <a:pt x="215" y="210"/>
                        </a:cubicBezTo>
                        <a:cubicBezTo>
                          <a:pt x="215" y="209"/>
                          <a:pt x="215" y="209"/>
                          <a:pt x="214" y="208"/>
                        </a:cubicBezTo>
                        <a:cubicBezTo>
                          <a:pt x="212" y="206"/>
                          <a:pt x="210" y="204"/>
                          <a:pt x="209" y="201"/>
                        </a:cubicBezTo>
                        <a:cubicBezTo>
                          <a:pt x="209" y="200"/>
                          <a:pt x="206" y="198"/>
                          <a:pt x="202" y="198"/>
                        </a:cubicBezTo>
                        <a:cubicBezTo>
                          <a:pt x="200" y="198"/>
                          <a:pt x="199" y="198"/>
                          <a:pt x="198" y="199"/>
                        </a:cubicBezTo>
                        <a:cubicBezTo>
                          <a:pt x="195" y="199"/>
                          <a:pt x="192" y="200"/>
                          <a:pt x="188" y="199"/>
                        </a:cubicBezTo>
                        <a:cubicBezTo>
                          <a:pt x="191" y="201"/>
                          <a:pt x="190" y="203"/>
                          <a:pt x="190" y="205"/>
                        </a:cubicBezTo>
                        <a:cubicBezTo>
                          <a:pt x="190" y="206"/>
                          <a:pt x="190" y="206"/>
                          <a:pt x="190" y="207"/>
                        </a:cubicBezTo>
                        <a:cubicBezTo>
                          <a:pt x="192" y="211"/>
                          <a:pt x="188" y="217"/>
                          <a:pt x="186" y="221"/>
                        </a:cubicBezTo>
                        <a:cubicBezTo>
                          <a:pt x="185" y="221"/>
                          <a:pt x="185" y="222"/>
                          <a:pt x="185" y="222"/>
                        </a:cubicBezTo>
                        <a:cubicBezTo>
                          <a:pt x="186" y="222"/>
                          <a:pt x="187" y="222"/>
                          <a:pt x="187" y="222"/>
                        </a:cubicBezTo>
                        <a:cubicBezTo>
                          <a:pt x="188" y="222"/>
                          <a:pt x="188" y="222"/>
                          <a:pt x="188" y="222"/>
                        </a:cubicBezTo>
                        <a:cubicBezTo>
                          <a:pt x="189" y="222"/>
                          <a:pt x="191" y="222"/>
                          <a:pt x="192" y="223"/>
                        </a:cubicBezTo>
                        <a:cubicBezTo>
                          <a:pt x="194" y="226"/>
                          <a:pt x="194" y="230"/>
                          <a:pt x="194" y="233"/>
                        </a:cubicBezTo>
                        <a:cubicBezTo>
                          <a:pt x="194" y="234"/>
                          <a:pt x="194" y="234"/>
                          <a:pt x="194" y="234"/>
                        </a:cubicBezTo>
                        <a:cubicBezTo>
                          <a:pt x="194" y="237"/>
                          <a:pt x="193" y="239"/>
                          <a:pt x="192" y="240"/>
                        </a:cubicBezTo>
                        <a:cubicBezTo>
                          <a:pt x="191" y="241"/>
                          <a:pt x="190" y="242"/>
                          <a:pt x="190" y="243"/>
                        </a:cubicBezTo>
                        <a:cubicBezTo>
                          <a:pt x="190" y="245"/>
                          <a:pt x="189" y="246"/>
                          <a:pt x="188" y="246"/>
                        </a:cubicBezTo>
                        <a:cubicBezTo>
                          <a:pt x="187" y="246"/>
                          <a:pt x="186" y="245"/>
                          <a:pt x="185" y="245"/>
                        </a:cubicBezTo>
                        <a:cubicBezTo>
                          <a:pt x="185" y="245"/>
                          <a:pt x="185" y="244"/>
                          <a:pt x="184" y="244"/>
                        </a:cubicBezTo>
                        <a:cubicBezTo>
                          <a:pt x="184" y="245"/>
                          <a:pt x="183" y="245"/>
                          <a:pt x="183" y="245"/>
                        </a:cubicBezTo>
                        <a:cubicBezTo>
                          <a:pt x="181" y="245"/>
                          <a:pt x="179" y="243"/>
                          <a:pt x="178" y="240"/>
                        </a:cubicBezTo>
                        <a:cubicBezTo>
                          <a:pt x="178" y="239"/>
                          <a:pt x="175" y="239"/>
                          <a:pt x="174" y="239"/>
                        </a:cubicBezTo>
                        <a:cubicBezTo>
                          <a:pt x="172" y="239"/>
                          <a:pt x="170" y="239"/>
                          <a:pt x="168" y="239"/>
                        </a:cubicBezTo>
                        <a:cubicBezTo>
                          <a:pt x="166" y="238"/>
                          <a:pt x="165" y="238"/>
                          <a:pt x="163" y="241"/>
                        </a:cubicBezTo>
                        <a:cubicBezTo>
                          <a:pt x="161" y="245"/>
                          <a:pt x="155" y="246"/>
                          <a:pt x="152" y="247"/>
                        </a:cubicBezTo>
                        <a:cubicBezTo>
                          <a:pt x="151" y="247"/>
                          <a:pt x="148" y="249"/>
                          <a:pt x="146" y="251"/>
                        </a:cubicBezTo>
                        <a:cubicBezTo>
                          <a:pt x="144" y="252"/>
                          <a:pt x="143" y="253"/>
                          <a:pt x="142" y="254"/>
                        </a:cubicBezTo>
                        <a:cubicBezTo>
                          <a:pt x="141" y="255"/>
                          <a:pt x="141" y="255"/>
                          <a:pt x="141" y="256"/>
                        </a:cubicBezTo>
                        <a:cubicBezTo>
                          <a:pt x="140" y="258"/>
                          <a:pt x="141" y="259"/>
                          <a:pt x="143" y="261"/>
                        </a:cubicBezTo>
                        <a:cubicBezTo>
                          <a:pt x="147" y="265"/>
                          <a:pt x="149" y="268"/>
                          <a:pt x="148" y="272"/>
                        </a:cubicBezTo>
                        <a:cubicBezTo>
                          <a:pt x="148" y="275"/>
                          <a:pt x="143" y="275"/>
                          <a:pt x="142" y="275"/>
                        </a:cubicBezTo>
                        <a:cubicBezTo>
                          <a:pt x="141" y="275"/>
                          <a:pt x="133" y="275"/>
                          <a:pt x="131" y="272"/>
                        </a:cubicBezTo>
                        <a:cubicBezTo>
                          <a:pt x="130" y="271"/>
                          <a:pt x="126" y="270"/>
                          <a:pt x="123" y="270"/>
                        </a:cubicBezTo>
                        <a:cubicBezTo>
                          <a:pt x="122" y="270"/>
                          <a:pt x="122" y="270"/>
                          <a:pt x="121" y="270"/>
                        </a:cubicBezTo>
                        <a:cubicBezTo>
                          <a:pt x="121" y="270"/>
                          <a:pt x="121" y="270"/>
                          <a:pt x="121" y="270"/>
                        </a:cubicBezTo>
                        <a:cubicBezTo>
                          <a:pt x="119" y="270"/>
                          <a:pt x="117" y="268"/>
                          <a:pt x="114" y="266"/>
                        </a:cubicBezTo>
                        <a:cubicBezTo>
                          <a:pt x="112" y="264"/>
                          <a:pt x="109" y="262"/>
                          <a:pt x="108" y="262"/>
                        </a:cubicBezTo>
                        <a:cubicBezTo>
                          <a:pt x="108" y="262"/>
                          <a:pt x="108" y="262"/>
                          <a:pt x="108" y="262"/>
                        </a:cubicBezTo>
                        <a:cubicBezTo>
                          <a:pt x="106" y="262"/>
                          <a:pt x="104" y="265"/>
                          <a:pt x="103" y="267"/>
                        </a:cubicBezTo>
                        <a:cubicBezTo>
                          <a:pt x="101" y="267"/>
                          <a:pt x="101" y="267"/>
                          <a:pt x="101" y="267"/>
                        </a:cubicBezTo>
                        <a:cubicBezTo>
                          <a:pt x="101" y="267"/>
                          <a:pt x="101" y="267"/>
                          <a:pt x="101" y="267"/>
                        </a:cubicBezTo>
                        <a:cubicBezTo>
                          <a:pt x="103" y="267"/>
                          <a:pt x="103" y="267"/>
                          <a:pt x="103" y="267"/>
                        </a:cubicBezTo>
                        <a:cubicBezTo>
                          <a:pt x="103" y="267"/>
                          <a:pt x="104" y="268"/>
                          <a:pt x="104" y="268"/>
                        </a:cubicBezTo>
                        <a:close/>
                        <a:moveTo>
                          <a:pt x="849" y="490"/>
                        </a:moveTo>
                        <a:cubicBezTo>
                          <a:pt x="850" y="489"/>
                          <a:pt x="852" y="488"/>
                          <a:pt x="855" y="487"/>
                        </a:cubicBezTo>
                        <a:cubicBezTo>
                          <a:pt x="860" y="485"/>
                          <a:pt x="868" y="482"/>
                          <a:pt x="871" y="477"/>
                        </a:cubicBezTo>
                        <a:cubicBezTo>
                          <a:pt x="873" y="472"/>
                          <a:pt x="879" y="468"/>
                          <a:pt x="884" y="464"/>
                        </a:cubicBezTo>
                        <a:cubicBezTo>
                          <a:pt x="890" y="459"/>
                          <a:pt x="897" y="455"/>
                          <a:pt x="901" y="448"/>
                        </a:cubicBezTo>
                        <a:cubicBezTo>
                          <a:pt x="903" y="445"/>
                          <a:pt x="905" y="441"/>
                          <a:pt x="907" y="437"/>
                        </a:cubicBezTo>
                        <a:cubicBezTo>
                          <a:pt x="911" y="429"/>
                          <a:pt x="913" y="424"/>
                          <a:pt x="917" y="424"/>
                        </a:cubicBezTo>
                        <a:cubicBezTo>
                          <a:pt x="917" y="424"/>
                          <a:pt x="917" y="424"/>
                          <a:pt x="917" y="424"/>
                        </a:cubicBezTo>
                        <a:cubicBezTo>
                          <a:pt x="918" y="425"/>
                          <a:pt x="919" y="425"/>
                          <a:pt x="920" y="427"/>
                        </a:cubicBezTo>
                        <a:cubicBezTo>
                          <a:pt x="921" y="434"/>
                          <a:pt x="915" y="460"/>
                          <a:pt x="906" y="468"/>
                        </a:cubicBezTo>
                        <a:cubicBezTo>
                          <a:pt x="901" y="472"/>
                          <a:pt x="895" y="475"/>
                          <a:pt x="889" y="477"/>
                        </a:cubicBezTo>
                        <a:cubicBezTo>
                          <a:pt x="884" y="479"/>
                          <a:pt x="878" y="481"/>
                          <a:pt x="878" y="484"/>
                        </a:cubicBezTo>
                        <a:cubicBezTo>
                          <a:pt x="878" y="491"/>
                          <a:pt x="862" y="494"/>
                          <a:pt x="855" y="494"/>
                        </a:cubicBezTo>
                        <a:cubicBezTo>
                          <a:pt x="852" y="494"/>
                          <a:pt x="850" y="494"/>
                          <a:pt x="849" y="493"/>
                        </a:cubicBezTo>
                        <a:cubicBezTo>
                          <a:pt x="849" y="492"/>
                          <a:pt x="849" y="491"/>
                          <a:pt x="849" y="49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6" name="Freeform 1148"/>
                  <p:cNvSpPr>
                    <a:spLocks/>
                  </p:cNvSpPr>
                  <p:nvPr/>
                </p:nvSpPr>
                <p:spPr bwMode="auto">
                  <a:xfrm>
                    <a:off x="4790" y="1671"/>
                    <a:ext cx="25" cy="109"/>
                  </a:xfrm>
                  <a:custGeom>
                    <a:avLst/>
                    <a:gdLst>
                      <a:gd name="T0" fmla="*/ 5 w 26"/>
                      <a:gd name="T1" fmla="*/ 42 h 114"/>
                      <a:gd name="T2" fmla="*/ 5 w 26"/>
                      <a:gd name="T3" fmla="*/ 65 h 114"/>
                      <a:gd name="T4" fmla="*/ 4 w 26"/>
                      <a:gd name="T5" fmla="*/ 85 h 114"/>
                      <a:gd name="T6" fmla="*/ 3 w 26"/>
                      <a:gd name="T7" fmla="*/ 105 h 114"/>
                      <a:gd name="T8" fmla="*/ 2 w 26"/>
                      <a:gd name="T9" fmla="*/ 114 h 114"/>
                      <a:gd name="T10" fmla="*/ 7 w 26"/>
                      <a:gd name="T11" fmla="*/ 109 h 114"/>
                      <a:gd name="T12" fmla="*/ 11 w 26"/>
                      <a:gd name="T13" fmla="*/ 109 h 114"/>
                      <a:gd name="T14" fmla="*/ 6 w 26"/>
                      <a:gd name="T15" fmla="*/ 96 h 114"/>
                      <a:gd name="T16" fmla="*/ 7 w 26"/>
                      <a:gd name="T17" fmla="*/ 85 h 114"/>
                      <a:gd name="T18" fmla="*/ 9 w 26"/>
                      <a:gd name="T19" fmla="*/ 77 h 114"/>
                      <a:gd name="T20" fmla="*/ 16 w 26"/>
                      <a:gd name="T21" fmla="*/ 70 h 114"/>
                      <a:gd name="T22" fmla="*/ 25 w 26"/>
                      <a:gd name="T23" fmla="*/ 74 h 114"/>
                      <a:gd name="T24" fmla="*/ 26 w 26"/>
                      <a:gd name="T25" fmla="*/ 75 h 114"/>
                      <a:gd name="T26" fmla="*/ 26 w 26"/>
                      <a:gd name="T27" fmla="*/ 75 h 114"/>
                      <a:gd name="T28" fmla="*/ 20 w 26"/>
                      <a:gd name="T29" fmla="*/ 57 h 114"/>
                      <a:gd name="T30" fmla="*/ 14 w 26"/>
                      <a:gd name="T31" fmla="*/ 35 h 114"/>
                      <a:gd name="T32" fmla="*/ 14 w 26"/>
                      <a:gd name="T33" fmla="*/ 21 h 114"/>
                      <a:gd name="T34" fmla="*/ 13 w 26"/>
                      <a:gd name="T35" fmla="*/ 12 h 114"/>
                      <a:gd name="T36" fmla="*/ 7 w 26"/>
                      <a:gd name="T37" fmla="*/ 0 h 114"/>
                      <a:gd name="T38" fmla="*/ 7 w 26"/>
                      <a:gd name="T39" fmla="*/ 2 h 114"/>
                      <a:gd name="T40" fmla="*/ 2 w 26"/>
                      <a:gd name="T41" fmla="*/ 10 h 114"/>
                      <a:gd name="T42" fmla="*/ 1 w 26"/>
                      <a:gd name="T43" fmla="*/ 10 h 114"/>
                      <a:gd name="T44" fmla="*/ 1 w 26"/>
                      <a:gd name="T45" fmla="*/ 13 h 114"/>
                      <a:gd name="T46" fmla="*/ 1 w 26"/>
                      <a:gd name="T47" fmla="*/ 21 h 114"/>
                      <a:gd name="T48" fmla="*/ 5 w 26"/>
                      <a:gd name="T49" fmla="*/ 42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</a:cxnLst>
                    <a:rect l="0" t="0" r="r" b="b"/>
                    <a:pathLst>
                      <a:path w="26" h="114">
                        <a:moveTo>
                          <a:pt x="5" y="42"/>
                        </a:moveTo>
                        <a:cubicBezTo>
                          <a:pt x="6" y="45"/>
                          <a:pt x="6" y="53"/>
                          <a:pt x="5" y="65"/>
                        </a:cubicBezTo>
                        <a:cubicBezTo>
                          <a:pt x="4" y="73"/>
                          <a:pt x="3" y="83"/>
                          <a:pt x="4" y="85"/>
                        </a:cubicBezTo>
                        <a:cubicBezTo>
                          <a:pt x="5" y="89"/>
                          <a:pt x="5" y="95"/>
                          <a:pt x="3" y="105"/>
                        </a:cubicBezTo>
                        <a:cubicBezTo>
                          <a:pt x="2" y="108"/>
                          <a:pt x="2" y="111"/>
                          <a:pt x="2" y="114"/>
                        </a:cubicBezTo>
                        <a:cubicBezTo>
                          <a:pt x="2" y="112"/>
                          <a:pt x="4" y="109"/>
                          <a:pt x="7" y="109"/>
                        </a:cubicBezTo>
                        <a:cubicBezTo>
                          <a:pt x="9" y="108"/>
                          <a:pt x="10" y="109"/>
                          <a:pt x="11" y="109"/>
                        </a:cubicBezTo>
                        <a:cubicBezTo>
                          <a:pt x="9" y="107"/>
                          <a:pt x="7" y="102"/>
                          <a:pt x="6" y="96"/>
                        </a:cubicBezTo>
                        <a:cubicBezTo>
                          <a:pt x="4" y="93"/>
                          <a:pt x="6" y="89"/>
                          <a:pt x="7" y="85"/>
                        </a:cubicBezTo>
                        <a:cubicBezTo>
                          <a:pt x="8" y="83"/>
                          <a:pt x="9" y="80"/>
                          <a:pt x="9" y="77"/>
                        </a:cubicBezTo>
                        <a:cubicBezTo>
                          <a:pt x="9" y="73"/>
                          <a:pt x="12" y="70"/>
                          <a:pt x="16" y="70"/>
                        </a:cubicBezTo>
                        <a:cubicBezTo>
                          <a:pt x="19" y="70"/>
                          <a:pt x="23" y="72"/>
                          <a:pt x="25" y="74"/>
                        </a:cubicBezTo>
                        <a:cubicBezTo>
                          <a:pt x="26" y="75"/>
                          <a:pt x="26" y="75"/>
                          <a:pt x="26" y="75"/>
                        </a:cubicBezTo>
                        <a:cubicBezTo>
                          <a:pt x="26" y="75"/>
                          <a:pt x="26" y="75"/>
                          <a:pt x="26" y="75"/>
                        </a:cubicBezTo>
                        <a:cubicBezTo>
                          <a:pt x="25" y="73"/>
                          <a:pt x="23" y="67"/>
                          <a:pt x="20" y="57"/>
                        </a:cubicBezTo>
                        <a:cubicBezTo>
                          <a:pt x="18" y="49"/>
                          <a:pt x="16" y="39"/>
                          <a:pt x="14" y="35"/>
                        </a:cubicBezTo>
                        <a:cubicBezTo>
                          <a:pt x="12" y="30"/>
                          <a:pt x="13" y="25"/>
                          <a:pt x="14" y="21"/>
                        </a:cubicBezTo>
                        <a:cubicBezTo>
                          <a:pt x="15" y="16"/>
                          <a:pt x="16" y="13"/>
                          <a:pt x="13" y="12"/>
                        </a:cubicBezTo>
                        <a:cubicBezTo>
                          <a:pt x="9" y="8"/>
                          <a:pt x="8" y="4"/>
                          <a:pt x="7" y="0"/>
                        </a:cubicBezTo>
                        <a:cubicBezTo>
                          <a:pt x="7" y="1"/>
                          <a:pt x="7" y="2"/>
                          <a:pt x="7" y="2"/>
                        </a:cubicBezTo>
                        <a:cubicBezTo>
                          <a:pt x="7" y="5"/>
                          <a:pt x="7" y="10"/>
                          <a:pt x="2" y="10"/>
                        </a:cubicBez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1" y="11"/>
                          <a:pt x="1" y="12"/>
                          <a:pt x="1" y="13"/>
                        </a:cubicBezTo>
                        <a:cubicBezTo>
                          <a:pt x="2" y="15"/>
                          <a:pt x="2" y="18"/>
                          <a:pt x="1" y="21"/>
                        </a:cubicBezTo>
                        <a:cubicBezTo>
                          <a:pt x="0" y="27"/>
                          <a:pt x="2" y="36"/>
                          <a:pt x="5" y="4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7" name="Freeform 1149"/>
                  <p:cNvSpPr>
                    <a:spLocks/>
                  </p:cNvSpPr>
                  <p:nvPr/>
                </p:nvSpPr>
                <p:spPr bwMode="auto">
                  <a:xfrm>
                    <a:off x="3824" y="1256"/>
                    <a:ext cx="190" cy="130"/>
                  </a:xfrm>
                  <a:custGeom>
                    <a:avLst/>
                    <a:gdLst>
                      <a:gd name="T0" fmla="*/ 10 w 199"/>
                      <a:gd name="T1" fmla="*/ 115 h 136"/>
                      <a:gd name="T2" fmla="*/ 13 w 199"/>
                      <a:gd name="T3" fmla="*/ 121 h 136"/>
                      <a:gd name="T4" fmla="*/ 15 w 199"/>
                      <a:gd name="T5" fmla="*/ 124 h 136"/>
                      <a:gd name="T6" fmla="*/ 15 w 199"/>
                      <a:gd name="T7" fmla="*/ 119 h 136"/>
                      <a:gd name="T8" fmla="*/ 28 w 199"/>
                      <a:gd name="T9" fmla="*/ 124 h 136"/>
                      <a:gd name="T10" fmla="*/ 26 w 199"/>
                      <a:gd name="T11" fmla="*/ 130 h 136"/>
                      <a:gd name="T12" fmla="*/ 47 w 199"/>
                      <a:gd name="T13" fmla="*/ 134 h 136"/>
                      <a:gd name="T14" fmla="*/ 67 w 199"/>
                      <a:gd name="T15" fmla="*/ 135 h 136"/>
                      <a:gd name="T16" fmla="*/ 52 w 199"/>
                      <a:gd name="T17" fmla="*/ 123 h 136"/>
                      <a:gd name="T18" fmla="*/ 49 w 199"/>
                      <a:gd name="T19" fmla="*/ 96 h 136"/>
                      <a:gd name="T20" fmla="*/ 58 w 199"/>
                      <a:gd name="T21" fmla="*/ 83 h 136"/>
                      <a:gd name="T22" fmla="*/ 69 w 199"/>
                      <a:gd name="T23" fmla="*/ 71 h 136"/>
                      <a:gd name="T24" fmla="*/ 70 w 199"/>
                      <a:gd name="T25" fmla="*/ 69 h 136"/>
                      <a:gd name="T26" fmla="*/ 79 w 199"/>
                      <a:gd name="T27" fmla="*/ 60 h 136"/>
                      <a:gd name="T28" fmla="*/ 80 w 199"/>
                      <a:gd name="T29" fmla="*/ 52 h 136"/>
                      <a:gd name="T30" fmla="*/ 91 w 199"/>
                      <a:gd name="T31" fmla="*/ 49 h 136"/>
                      <a:gd name="T32" fmla="*/ 106 w 199"/>
                      <a:gd name="T33" fmla="*/ 43 h 136"/>
                      <a:gd name="T34" fmla="*/ 199 w 199"/>
                      <a:gd name="T35" fmla="*/ 4 h 136"/>
                      <a:gd name="T36" fmla="*/ 191 w 199"/>
                      <a:gd name="T37" fmla="*/ 0 h 136"/>
                      <a:gd name="T38" fmla="*/ 154 w 199"/>
                      <a:gd name="T39" fmla="*/ 11 h 136"/>
                      <a:gd name="T40" fmla="*/ 131 w 199"/>
                      <a:gd name="T41" fmla="*/ 17 h 136"/>
                      <a:gd name="T42" fmla="*/ 114 w 199"/>
                      <a:gd name="T43" fmla="*/ 16 h 136"/>
                      <a:gd name="T44" fmla="*/ 107 w 199"/>
                      <a:gd name="T45" fmla="*/ 19 h 136"/>
                      <a:gd name="T46" fmla="*/ 93 w 199"/>
                      <a:gd name="T47" fmla="*/ 23 h 136"/>
                      <a:gd name="T48" fmla="*/ 80 w 199"/>
                      <a:gd name="T49" fmla="*/ 28 h 136"/>
                      <a:gd name="T50" fmla="*/ 72 w 199"/>
                      <a:gd name="T51" fmla="*/ 33 h 136"/>
                      <a:gd name="T52" fmla="*/ 59 w 199"/>
                      <a:gd name="T53" fmla="*/ 37 h 136"/>
                      <a:gd name="T54" fmla="*/ 59 w 199"/>
                      <a:gd name="T55" fmla="*/ 42 h 136"/>
                      <a:gd name="T56" fmla="*/ 55 w 199"/>
                      <a:gd name="T57" fmla="*/ 50 h 136"/>
                      <a:gd name="T58" fmla="*/ 54 w 199"/>
                      <a:gd name="T59" fmla="*/ 52 h 136"/>
                      <a:gd name="T60" fmla="*/ 49 w 199"/>
                      <a:gd name="T61" fmla="*/ 57 h 136"/>
                      <a:gd name="T62" fmla="*/ 39 w 199"/>
                      <a:gd name="T63" fmla="*/ 65 h 136"/>
                      <a:gd name="T64" fmla="*/ 35 w 199"/>
                      <a:gd name="T65" fmla="*/ 68 h 136"/>
                      <a:gd name="T66" fmla="*/ 41 w 199"/>
                      <a:gd name="T67" fmla="*/ 71 h 136"/>
                      <a:gd name="T68" fmla="*/ 36 w 199"/>
                      <a:gd name="T69" fmla="*/ 77 h 136"/>
                      <a:gd name="T70" fmla="*/ 28 w 199"/>
                      <a:gd name="T71" fmla="*/ 83 h 136"/>
                      <a:gd name="T72" fmla="*/ 24 w 199"/>
                      <a:gd name="T73" fmla="*/ 88 h 136"/>
                      <a:gd name="T74" fmla="*/ 21 w 199"/>
                      <a:gd name="T75" fmla="*/ 96 h 136"/>
                      <a:gd name="T76" fmla="*/ 15 w 199"/>
                      <a:gd name="T77" fmla="*/ 103 h 136"/>
                      <a:gd name="T78" fmla="*/ 1 w 199"/>
                      <a:gd name="T79" fmla="*/ 110 h 136"/>
                      <a:gd name="T80" fmla="*/ 8 w 199"/>
                      <a:gd name="T81" fmla="*/ 114 h 1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</a:cxnLst>
                    <a:rect l="0" t="0" r="r" b="b"/>
                    <a:pathLst>
                      <a:path w="199" h="136">
                        <a:moveTo>
                          <a:pt x="8" y="114"/>
                        </a:moveTo>
                        <a:cubicBezTo>
                          <a:pt x="9" y="115"/>
                          <a:pt x="9" y="115"/>
                          <a:pt x="10" y="115"/>
                        </a:cubicBezTo>
                        <a:cubicBezTo>
                          <a:pt x="11" y="115"/>
                          <a:pt x="13" y="115"/>
                          <a:pt x="14" y="116"/>
                        </a:cubicBezTo>
                        <a:cubicBezTo>
                          <a:pt x="15" y="118"/>
                          <a:pt x="14" y="119"/>
                          <a:pt x="13" y="121"/>
                        </a:cubicBezTo>
                        <a:cubicBezTo>
                          <a:pt x="13" y="123"/>
                          <a:pt x="13" y="123"/>
                          <a:pt x="13" y="123"/>
                        </a:cubicBezTo>
                        <a:cubicBezTo>
                          <a:pt x="14" y="124"/>
                          <a:pt x="15" y="124"/>
                          <a:pt x="15" y="124"/>
                        </a:cubicBezTo>
                        <a:cubicBezTo>
                          <a:pt x="15" y="124"/>
                          <a:pt x="15" y="123"/>
                          <a:pt x="15" y="122"/>
                        </a:cubicBezTo>
                        <a:cubicBezTo>
                          <a:pt x="14" y="120"/>
                          <a:pt x="14" y="119"/>
                          <a:pt x="15" y="119"/>
                        </a:cubicBezTo>
                        <a:cubicBezTo>
                          <a:pt x="15" y="118"/>
                          <a:pt x="16" y="117"/>
                          <a:pt x="17" y="117"/>
                        </a:cubicBezTo>
                        <a:cubicBezTo>
                          <a:pt x="21" y="117"/>
                          <a:pt x="27" y="120"/>
                          <a:pt x="28" y="124"/>
                        </a:cubicBezTo>
                        <a:cubicBezTo>
                          <a:pt x="29" y="126"/>
                          <a:pt x="28" y="128"/>
                          <a:pt x="27" y="129"/>
                        </a:cubicBezTo>
                        <a:cubicBezTo>
                          <a:pt x="26" y="129"/>
                          <a:pt x="26" y="130"/>
                          <a:pt x="26" y="130"/>
                        </a:cubicBezTo>
                        <a:cubicBezTo>
                          <a:pt x="27" y="131"/>
                          <a:pt x="34" y="133"/>
                          <a:pt x="40" y="134"/>
                        </a:cubicBezTo>
                        <a:cubicBezTo>
                          <a:pt x="41" y="134"/>
                          <a:pt x="44" y="134"/>
                          <a:pt x="47" y="134"/>
                        </a:cubicBezTo>
                        <a:cubicBezTo>
                          <a:pt x="52" y="135"/>
                          <a:pt x="58" y="136"/>
                          <a:pt x="62" y="136"/>
                        </a:cubicBezTo>
                        <a:cubicBezTo>
                          <a:pt x="66" y="136"/>
                          <a:pt x="67" y="135"/>
                          <a:pt x="67" y="135"/>
                        </a:cubicBezTo>
                        <a:cubicBezTo>
                          <a:pt x="67" y="135"/>
                          <a:pt x="64" y="133"/>
                          <a:pt x="62" y="131"/>
                        </a:cubicBezTo>
                        <a:cubicBezTo>
                          <a:pt x="59" y="129"/>
                          <a:pt x="56" y="127"/>
                          <a:pt x="52" y="123"/>
                        </a:cubicBezTo>
                        <a:cubicBezTo>
                          <a:pt x="48" y="119"/>
                          <a:pt x="43" y="111"/>
                          <a:pt x="44" y="104"/>
                        </a:cubicBezTo>
                        <a:cubicBezTo>
                          <a:pt x="44" y="100"/>
                          <a:pt x="46" y="98"/>
                          <a:pt x="49" y="96"/>
                        </a:cubicBezTo>
                        <a:cubicBezTo>
                          <a:pt x="52" y="94"/>
                          <a:pt x="52" y="93"/>
                          <a:pt x="52" y="91"/>
                        </a:cubicBezTo>
                        <a:cubicBezTo>
                          <a:pt x="53" y="88"/>
                          <a:pt x="53" y="86"/>
                          <a:pt x="58" y="83"/>
                        </a:cubicBezTo>
                        <a:cubicBezTo>
                          <a:pt x="61" y="81"/>
                          <a:pt x="62" y="78"/>
                          <a:pt x="62" y="76"/>
                        </a:cubicBezTo>
                        <a:cubicBezTo>
                          <a:pt x="63" y="74"/>
                          <a:pt x="64" y="71"/>
                          <a:pt x="69" y="71"/>
                        </a:cubicBezTo>
                        <a:cubicBezTo>
                          <a:pt x="70" y="71"/>
                          <a:pt x="70" y="71"/>
                          <a:pt x="70" y="71"/>
                        </a:cubicBezTo>
                        <a:cubicBezTo>
                          <a:pt x="70" y="70"/>
                          <a:pt x="70" y="70"/>
                          <a:pt x="70" y="69"/>
                        </a:cubicBezTo>
                        <a:cubicBezTo>
                          <a:pt x="70" y="68"/>
                          <a:pt x="69" y="64"/>
                          <a:pt x="74" y="63"/>
                        </a:cubicBezTo>
                        <a:cubicBezTo>
                          <a:pt x="76" y="63"/>
                          <a:pt x="78" y="62"/>
                          <a:pt x="79" y="60"/>
                        </a:cubicBezTo>
                        <a:cubicBezTo>
                          <a:pt x="80" y="58"/>
                          <a:pt x="80" y="56"/>
                          <a:pt x="80" y="55"/>
                        </a:cubicBezTo>
                        <a:cubicBezTo>
                          <a:pt x="79" y="54"/>
                          <a:pt x="80" y="53"/>
                          <a:pt x="80" y="52"/>
                        </a:cubicBezTo>
                        <a:cubicBezTo>
                          <a:pt x="81" y="51"/>
                          <a:pt x="83" y="51"/>
                          <a:pt x="85" y="51"/>
                        </a:cubicBezTo>
                        <a:cubicBezTo>
                          <a:pt x="87" y="51"/>
                          <a:pt x="90" y="51"/>
                          <a:pt x="91" y="49"/>
                        </a:cubicBezTo>
                        <a:cubicBezTo>
                          <a:pt x="93" y="47"/>
                          <a:pt x="96" y="46"/>
                          <a:pt x="99" y="46"/>
                        </a:cubicBezTo>
                        <a:cubicBezTo>
                          <a:pt x="102" y="45"/>
                          <a:pt x="105" y="45"/>
                          <a:pt x="106" y="43"/>
                        </a:cubicBezTo>
                        <a:cubicBezTo>
                          <a:pt x="109" y="35"/>
                          <a:pt x="152" y="22"/>
                          <a:pt x="170" y="18"/>
                        </a:cubicBezTo>
                        <a:cubicBezTo>
                          <a:pt x="188" y="14"/>
                          <a:pt x="198" y="8"/>
                          <a:pt x="199" y="4"/>
                        </a:cubicBezTo>
                        <a:cubicBezTo>
                          <a:pt x="199" y="3"/>
                          <a:pt x="199" y="3"/>
                          <a:pt x="198" y="1"/>
                        </a:cubicBezTo>
                        <a:cubicBezTo>
                          <a:pt x="196" y="0"/>
                          <a:pt x="194" y="0"/>
                          <a:pt x="191" y="0"/>
                        </a:cubicBezTo>
                        <a:cubicBezTo>
                          <a:pt x="182" y="0"/>
                          <a:pt x="169" y="5"/>
                          <a:pt x="166" y="8"/>
                        </a:cubicBezTo>
                        <a:cubicBezTo>
                          <a:pt x="162" y="11"/>
                          <a:pt x="158" y="11"/>
                          <a:pt x="154" y="11"/>
                        </a:cubicBezTo>
                        <a:cubicBezTo>
                          <a:pt x="152" y="11"/>
                          <a:pt x="149" y="12"/>
                          <a:pt x="147" y="13"/>
                        </a:cubicBezTo>
                        <a:cubicBezTo>
                          <a:pt x="144" y="15"/>
                          <a:pt x="137" y="17"/>
                          <a:pt x="131" y="17"/>
                        </a:cubicBezTo>
                        <a:cubicBezTo>
                          <a:pt x="128" y="17"/>
                          <a:pt x="125" y="16"/>
                          <a:pt x="123" y="15"/>
                        </a:cubicBezTo>
                        <a:cubicBezTo>
                          <a:pt x="120" y="13"/>
                          <a:pt x="117" y="15"/>
                          <a:pt x="114" y="16"/>
                        </a:cubicBezTo>
                        <a:cubicBezTo>
                          <a:pt x="112" y="18"/>
                          <a:pt x="109" y="19"/>
                          <a:pt x="107" y="19"/>
                        </a:cubicBezTo>
                        <a:cubicBezTo>
                          <a:pt x="107" y="19"/>
                          <a:pt x="107" y="19"/>
                          <a:pt x="107" y="19"/>
                        </a:cubicBezTo>
                        <a:cubicBezTo>
                          <a:pt x="105" y="19"/>
                          <a:pt x="103" y="20"/>
                          <a:pt x="101" y="21"/>
                        </a:cubicBezTo>
                        <a:cubicBezTo>
                          <a:pt x="99" y="22"/>
                          <a:pt x="96" y="23"/>
                          <a:pt x="93" y="23"/>
                        </a:cubicBezTo>
                        <a:cubicBezTo>
                          <a:pt x="93" y="23"/>
                          <a:pt x="93" y="23"/>
                          <a:pt x="93" y="23"/>
                        </a:cubicBezTo>
                        <a:cubicBezTo>
                          <a:pt x="88" y="23"/>
                          <a:pt x="81" y="26"/>
                          <a:pt x="80" y="28"/>
                        </a:cubicBezTo>
                        <a:cubicBezTo>
                          <a:pt x="80" y="30"/>
                          <a:pt x="77" y="31"/>
                          <a:pt x="75" y="31"/>
                        </a:cubicBezTo>
                        <a:cubicBezTo>
                          <a:pt x="74" y="32"/>
                          <a:pt x="72" y="32"/>
                          <a:pt x="72" y="33"/>
                        </a:cubicBezTo>
                        <a:cubicBezTo>
                          <a:pt x="72" y="36"/>
                          <a:pt x="67" y="39"/>
                          <a:pt x="63" y="39"/>
                        </a:cubicBezTo>
                        <a:cubicBezTo>
                          <a:pt x="62" y="39"/>
                          <a:pt x="60" y="39"/>
                          <a:pt x="59" y="37"/>
                        </a:cubicBezTo>
                        <a:cubicBezTo>
                          <a:pt x="58" y="37"/>
                          <a:pt x="58" y="37"/>
                          <a:pt x="57" y="38"/>
                        </a:cubicBezTo>
                        <a:cubicBezTo>
                          <a:pt x="57" y="39"/>
                          <a:pt x="57" y="41"/>
                          <a:pt x="59" y="42"/>
                        </a:cubicBezTo>
                        <a:cubicBezTo>
                          <a:pt x="60" y="43"/>
                          <a:pt x="61" y="45"/>
                          <a:pt x="60" y="46"/>
                        </a:cubicBezTo>
                        <a:cubicBezTo>
                          <a:pt x="60" y="48"/>
                          <a:pt x="57" y="49"/>
                          <a:pt x="55" y="50"/>
                        </a:cubicBezTo>
                        <a:cubicBezTo>
                          <a:pt x="54" y="50"/>
                          <a:pt x="54" y="51"/>
                          <a:pt x="53" y="51"/>
                        </a:cubicBezTo>
                        <a:cubicBezTo>
                          <a:pt x="54" y="51"/>
                          <a:pt x="54" y="52"/>
                          <a:pt x="54" y="52"/>
                        </a:cubicBezTo>
                        <a:cubicBezTo>
                          <a:pt x="53" y="54"/>
                          <a:pt x="52" y="55"/>
                          <a:pt x="51" y="56"/>
                        </a:cubicBezTo>
                        <a:cubicBezTo>
                          <a:pt x="50" y="56"/>
                          <a:pt x="50" y="57"/>
                          <a:pt x="49" y="57"/>
                        </a:cubicBezTo>
                        <a:cubicBezTo>
                          <a:pt x="50" y="58"/>
                          <a:pt x="50" y="60"/>
                          <a:pt x="50" y="61"/>
                        </a:cubicBezTo>
                        <a:cubicBezTo>
                          <a:pt x="48" y="63"/>
                          <a:pt x="44" y="64"/>
                          <a:pt x="39" y="65"/>
                        </a:cubicBezTo>
                        <a:cubicBezTo>
                          <a:pt x="38" y="65"/>
                          <a:pt x="38" y="65"/>
                          <a:pt x="38" y="65"/>
                        </a:cubicBezTo>
                        <a:cubicBezTo>
                          <a:pt x="36" y="66"/>
                          <a:pt x="35" y="67"/>
                          <a:pt x="35" y="68"/>
                        </a:cubicBezTo>
                        <a:cubicBezTo>
                          <a:pt x="35" y="69"/>
                          <a:pt x="36" y="69"/>
                          <a:pt x="37" y="69"/>
                        </a:cubicBezTo>
                        <a:cubicBezTo>
                          <a:pt x="39" y="69"/>
                          <a:pt x="40" y="69"/>
                          <a:pt x="41" y="71"/>
                        </a:cubicBezTo>
                        <a:cubicBezTo>
                          <a:pt x="41" y="73"/>
                          <a:pt x="40" y="74"/>
                          <a:pt x="39" y="74"/>
                        </a:cubicBezTo>
                        <a:cubicBezTo>
                          <a:pt x="37" y="75"/>
                          <a:pt x="36" y="76"/>
                          <a:pt x="36" y="77"/>
                        </a:cubicBezTo>
                        <a:cubicBezTo>
                          <a:pt x="36" y="79"/>
                          <a:pt x="35" y="80"/>
                          <a:pt x="35" y="81"/>
                        </a:cubicBezTo>
                        <a:cubicBezTo>
                          <a:pt x="33" y="82"/>
                          <a:pt x="31" y="83"/>
                          <a:pt x="28" y="83"/>
                        </a:cubicBezTo>
                        <a:cubicBezTo>
                          <a:pt x="27" y="83"/>
                          <a:pt x="26" y="83"/>
                          <a:pt x="26" y="83"/>
                        </a:cubicBezTo>
                        <a:cubicBezTo>
                          <a:pt x="26" y="85"/>
                          <a:pt x="25" y="86"/>
                          <a:pt x="24" y="88"/>
                        </a:cubicBezTo>
                        <a:cubicBezTo>
                          <a:pt x="23" y="89"/>
                          <a:pt x="21" y="90"/>
                          <a:pt x="17" y="90"/>
                        </a:cubicBezTo>
                        <a:cubicBezTo>
                          <a:pt x="19" y="92"/>
                          <a:pt x="21" y="93"/>
                          <a:pt x="21" y="96"/>
                        </a:cubicBezTo>
                        <a:cubicBezTo>
                          <a:pt x="22" y="99"/>
                          <a:pt x="19" y="100"/>
                          <a:pt x="17" y="100"/>
                        </a:cubicBezTo>
                        <a:cubicBezTo>
                          <a:pt x="15" y="101"/>
                          <a:pt x="15" y="101"/>
                          <a:pt x="15" y="103"/>
                        </a:cubicBezTo>
                        <a:cubicBezTo>
                          <a:pt x="14" y="107"/>
                          <a:pt x="10" y="107"/>
                          <a:pt x="7" y="108"/>
                        </a:cubicBezTo>
                        <a:cubicBezTo>
                          <a:pt x="3" y="108"/>
                          <a:pt x="1" y="108"/>
                          <a:pt x="1" y="110"/>
                        </a:cubicBezTo>
                        <a:cubicBezTo>
                          <a:pt x="0" y="112"/>
                          <a:pt x="0" y="113"/>
                          <a:pt x="1" y="113"/>
                        </a:cubicBezTo>
                        <a:cubicBezTo>
                          <a:pt x="2" y="114"/>
                          <a:pt x="5" y="114"/>
                          <a:pt x="8" y="1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8" name="Freeform 1150"/>
                  <p:cNvSpPr>
                    <a:spLocks/>
                  </p:cNvSpPr>
                  <p:nvPr/>
                </p:nvSpPr>
                <p:spPr bwMode="auto">
                  <a:xfrm>
                    <a:off x="4670" y="2328"/>
                    <a:ext cx="106" cy="89"/>
                  </a:xfrm>
                  <a:custGeom>
                    <a:avLst/>
                    <a:gdLst>
                      <a:gd name="T0" fmla="*/ 74 w 111"/>
                      <a:gd name="T1" fmla="*/ 14 h 93"/>
                      <a:gd name="T2" fmla="*/ 70 w 111"/>
                      <a:gd name="T3" fmla="*/ 18 h 93"/>
                      <a:gd name="T4" fmla="*/ 64 w 111"/>
                      <a:gd name="T5" fmla="*/ 23 h 93"/>
                      <a:gd name="T6" fmla="*/ 58 w 111"/>
                      <a:gd name="T7" fmla="*/ 27 h 93"/>
                      <a:gd name="T8" fmla="*/ 46 w 111"/>
                      <a:gd name="T9" fmla="*/ 34 h 93"/>
                      <a:gd name="T10" fmla="*/ 45 w 111"/>
                      <a:gd name="T11" fmla="*/ 35 h 93"/>
                      <a:gd name="T12" fmla="*/ 35 w 111"/>
                      <a:gd name="T13" fmla="*/ 16 h 93"/>
                      <a:gd name="T14" fmla="*/ 32 w 111"/>
                      <a:gd name="T15" fmla="*/ 6 h 93"/>
                      <a:gd name="T16" fmla="*/ 15 w 111"/>
                      <a:gd name="T17" fmla="*/ 0 h 93"/>
                      <a:gd name="T18" fmla="*/ 10 w 111"/>
                      <a:gd name="T19" fmla="*/ 2 h 93"/>
                      <a:gd name="T20" fmla="*/ 3 w 111"/>
                      <a:gd name="T21" fmla="*/ 7 h 93"/>
                      <a:gd name="T22" fmla="*/ 0 w 111"/>
                      <a:gd name="T23" fmla="*/ 9 h 93"/>
                      <a:gd name="T24" fmla="*/ 0 w 111"/>
                      <a:gd name="T25" fmla="*/ 10 h 93"/>
                      <a:gd name="T26" fmla="*/ 2 w 111"/>
                      <a:gd name="T27" fmla="*/ 10 h 93"/>
                      <a:gd name="T28" fmla="*/ 4 w 111"/>
                      <a:gd name="T29" fmla="*/ 10 h 93"/>
                      <a:gd name="T30" fmla="*/ 11 w 111"/>
                      <a:gd name="T31" fmla="*/ 16 h 93"/>
                      <a:gd name="T32" fmla="*/ 13 w 111"/>
                      <a:gd name="T33" fmla="*/ 18 h 93"/>
                      <a:gd name="T34" fmla="*/ 17 w 111"/>
                      <a:gd name="T35" fmla="*/ 20 h 93"/>
                      <a:gd name="T36" fmla="*/ 25 w 111"/>
                      <a:gd name="T37" fmla="*/ 19 h 93"/>
                      <a:gd name="T38" fmla="*/ 29 w 111"/>
                      <a:gd name="T39" fmla="*/ 18 h 93"/>
                      <a:gd name="T40" fmla="*/ 29 w 111"/>
                      <a:gd name="T41" fmla="*/ 18 h 93"/>
                      <a:gd name="T42" fmla="*/ 34 w 111"/>
                      <a:gd name="T43" fmla="*/ 22 h 93"/>
                      <a:gd name="T44" fmla="*/ 27 w 111"/>
                      <a:gd name="T45" fmla="*/ 25 h 93"/>
                      <a:gd name="T46" fmla="*/ 23 w 111"/>
                      <a:gd name="T47" fmla="*/ 26 h 93"/>
                      <a:gd name="T48" fmla="*/ 18 w 111"/>
                      <a:gd name="T49" fmla="*/ 27 h 93"/>
                      <a:gd name="T50" fmla="*/ 14 w 111"/>
                      <a:gd name="T51" fmla="*/ 27 h 93"/>
                      <a:gd name="T52" fmla="*/ 20 w 111"/>
                      <a:gd name="T53" fmla="*/ 37 h 93"/>
                      <a:gd name="T54" fmla="*/ 22 w 111"/>
                      <a:gd name="T55" fmla="*/ 39 h 93"/>
                      <a:gd name="T56" fmla="*/ 24 w 111"/>
                      <a:gd name="T57" fmla="*/ 37 h 93"/>
                      <a:gd name="T58" fmla="*/ 27 w 111"/>
                      <a:gd name="T59" fmla="*/ 33 h 93"/>
                      <a:gd name="T60" fmla="*/ 31 w 111"/>
                      <a:gd name="T61" fmla="*/ 35 h 93"/>
                      <a:gd name="T62" fmla="*/ 38 w 111"/>
                      <a:gd name="T63" fmla="*/ 38 h 93"/>
                      <a:gd name="T64" fmla="*/ 44 w 111"/>
                      <a:gd name="T65" fmla="*/ 42 h 93"/>
                      <a:gd name="T66" fmla="*/ 48 w 111"/>
                      <a:gd name="T67" fmla="*/ 44 h 93"/>
                      <a:gd name="T68" fmla="*/ 81 w 111"/>
                      <a:gd name="T69" fmla="*/ 55 h 93"/>
                      <a:gd name="T70" fmla="*/ 86 w 111"/>
                      <a:gd name="T71" fmla="*/ 64 h 93"/>
                      <a:gd name="T72" fmla="*/ 87 w 111"/>
                      <a:gd name="T73" fmla="*/ 68 h 93"/>
                      <a:gd name="T74" fmla="*/ 91 w 111"/>
                      <a:gd name="T75" fmla="*/ 79 h 93"/>
                      <a:gd name="T76" fmla="*/ 85 w 111"/>
                      <a:gd name="T77" fmla="*/ 82 h 93"/>
                      <a:gd name="T78" fmla="*/ 77 w 111"/>
                      <a:gd name="T79" fmla="*/ 86 h 93"/>
                      <a:gd name="T80" fmla="*/ 76 w 111"/>
                      <a:gd name="T81" fmla="*/ 87 h 93"/>
                      <a:gd name="T82" fmla="*/ 79 w 111"/>
                      <a:gd name="T83" fmla="*/ 88 h 93"/>
                      <a:gd name="T84" fmla="*/ 93 w 111"/>
                      <a:gd name="T85" fmla="*/ 86 h 93"/>
                      <a:gd name="T86" fmla="*/ 101 w 111"/>
                      <a:gd name="T87" fmla="*/ 85 h 93"/>
                      <a:gd name="T88" fmla="*/ 108 w 111"/>
                      <a:gd name="T89" fmla="*/ 90 h 93"/>
                      <a:gd name="T90" fmla="*/ 111 w 111"/>
                      <a:gd name="T91" fmla="*/ 93 h 93"/>
                      <a:gd name="T92" fmla="*/ 111 w 111"/>
                      <a:gd name="T93" fmla="*/ 27 h 93"/>
                      <a:gd name="T94" fmla="*/ 94 w 111"/>
                      <a:gd name="T95" fmla="*/ 21 h 93"/>
                      <a:gd name="T96" fmla="*/ 74 w 111"/>
                      <a:gd name="T97" fmla="*/ 14 h 9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111" h="93">
                        <a:moveTo>
                          <a:pt x="74" y="14"/>
                        </a:moveTo>
                        <a:cubicBezTo>
                          <a:pt x="73" y="14"/>
                          <a:pt x="72" y="15"/>
                          <a:pt x="70" y="18"/>
                        </a:cubicBezTo>
                        <a:cubicBezTo>
                          <a:pt x="69" y="20"/>
                          <a:pt x="67" y="23"/>
                          <a:pt x="64" y="23"/>
                        </a:cubicBezTo>
                        <a:cubicBezTo>
                          <a:pt x="63" y="23"/>
                          <a:pt x="60" y="25"/>
                          <a:pt x="58" y="27"/>
                        </a:cubicBezTo>
                        <a:cubicBezTo>
                          <a:pt x="55" y="30"/>
                          <a:pt x="51" y="33"/>
                          <a:pt x="46" y="34"/>
                        </a:cubicBezTo>
                        <a:cubicBezTo>
                          <a:pt x="46" y="35"/>
                          <a:pt x="45" y="35"/>
                          <a:pt x="45" y="35"/>
                        </a:cubicBezTo>
                        <a:cubicBezTo>
                          <a:pt x="39" y="35"/>
                          <a:pt x="37" y="25"/>
                          <a:pt x="35" y="16"/>
                        </a:cubicBezTo>
                        <a:cubicBezTo>
                          <a:pt x="34" y="12"/>
                          <a:pt x="33" y="7"/>
                          <a:pt x="32" y="6"/>
                        </a:cubicBezTo>
                        <a:cubicBezTo>
                          <a:pt x="30" y="3"/>
                          <a:pt x="22" y="0"/>
                          <a:pt x="15" y="0"/>
                        </a:cubicBezTo>
                        <a:cubicBezTo>
                          <a:pt x="12" y="0"/>
                          <a:pt x="10" y="1"/>
                          <a:pt x="10" y="2"/>
                        </a:cubicBezTo>
                        <a:cubicBezTo>
                          <a:pt x="9" y="6"/>
                          <a:pt x="5" y="7"/>
                          <a:pt x="3" y="7"/>
                        </a:cubicBezTo>
                        <a:cubicBezTo>
                          <a:pt x="1" y="8"/>
                          <a:pt x="1" y="8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1" y="10"/>
                          <a:pt x="1" y="10"/>
                          <a:pt x="2" y="10"/>
                        </a:cubicBezTo>
                        <a:cubicBezTo>
                          <a:pt x="3" y="10"/>
                          <a:pt x="3" y="10"/>
                          <a:pt x="4" y="10"/>
                        </a:cubicBezTo>
                        <a:cubicBezTo>
                          <a:pt x="9" y="10"/>
                          <a:pt x="10" y="13"/>
                          <a:pt x="11" y="16"/>
                        </a:cubicBezTo>
                        <a:cubicBezTo>
                          <a:pt x="12" y="17"/>
                          <a:pt x="12" y="17"/>
                          <a:pt x="13" y="18"/>
                        </a:cubicBezTo>
                        <a:cubicBezTo>
                          <a:pt x="13" y="19"/>
                          <a:pt x="13" y="20"/>
                          <a:pt x="17" y="20"/>
                        </a:cubicBezTo>
                        <a:cubicBezTo>
                          <a:pt x="20" y="20"/>
                          <a:pt x="23" y="19"/>
                          <a:pt x="25" y="19"/>
                        </a:cubicBezTo>
                        <a:cubicBezTo>
                          <a:pt x="27" y="18"/>
                          <a:pt x="28" y="18"/>
                          <a:pt x="29" y="18"/>
                        </a:cubicBezTo>
                        <a:cubicBezTo>
                          <a:pt x="29" y="18"/>
                          <a:pt x="29" y="18"/>
                          <a:pt x="29" y="18"/>
                        </a:cubicBezTo>
                        <a:cubicBezTo>
                          <a:pt x="32" y="18"/>
                          <a:pt x="34" y="20"/>
                          <a:pt x="34" y="22"/>
                        </a:cubicBezTo>
                        <a:cubicBezTo>
                          <a:pt x="34" y="25"/>
                          <a:pt x="31" y="27"/>
                          <a:pt x="27" y="25"/>
                        </a:cubicBezTo>
                        <a:cubicBezTo>
                          <a:pt x="25" y="25"/>
                          <a:pt x="24" y="25"/>
                          <a:pt x="23" y="26"/>
                        </a:cubicBezTo>
                        <a:cubicBezTo>
                          <a:pt x="22" y="27"/>
                          <a:pt x="20" y="28"/>
                          <a:pt x="18" y="27"/>
                        </a:cubicBezTo>
                        <a:cubicBezTo>
                          <a:pt x="17" y="27"/>
                          <a:pt x="15" y="27"/>
                          <a:pt x="14" y="27"/>
                        </a:cubicBezTo>
                        <a:cubicBezTo>
                          <a:pt x="17" y="29"/>
                          <a:pt x="20" y="32"/>
                          <a:pt x="20" y="37"/>
                        </a:cubicBezTo>
                        <a:cubicBezTo>
                          <a:pt x="20" y="37"/>
                          <a:pt x="20" y="39"/>
                          <a:pt x="22" y="39"/>
                        </a:cubicBezTo>
                        <a:cubicBezTo>
                          <a:pt x="23" y="39"/>
                          <a:pt x="24" y="38"/>
                          <a:pt x="24" y="37"/>
                        </a:cubicBezTo>
                        <a:cubicBezTo>
                          <a:pt x="24" y="33"/>
                          <a:pt x="26" y="33"/>
                          <a:pt x="27" y="33"/>
                        </a:cubicBezTo>
                        <a:cubicBezTo>
                          <a:pt x="28" y="33"/>
                          <a:pt x="29" y="34"/>
                          <a:pt x="31" y="35"/>
                        </a:cubicBezTo>
                        <a:cubicBezTo>
                          <a:pt x="33" y="36"/>
                          <a:pt x="35" y="38"/>
                          <a:pt x="38" y="38"/>
                        </a:cubicBezTo>
                        <a:cubicBezTo>
                          <a:pt x="42" y="39"/>
                          <a:pt x="44" y="41"/>
                          <a:pt x="44" y="42"/>
                        </a:cubicBezTo>
                        <a:cubicBezTo>
                          <a:pt x="45" y="43"/>
                          <a:pt x="45" y="43"/>
                          <a:pt x="48" y="44"/>
                        </a:cubicBezTo>
                        <a:cubicBezTo>
                          <a:pt x="56" y="44"/>
                          <a:pt x="73" y="50"/>
                          <a:pt x="81" y="55"/>
                        </a:cubicBezTo>
                        <a:cubicBezTo>
                          <a:pt x="85" y="58"/>
                          <a:pt x="85" y="61"/>
                          <a:pt x="86" y="64"/>
                        </a:cubicBezTo>
                        <a:cubicBezTo>
                          <a:pt x="86" y="65"/>
                          <a:pt x="86" y="67"/>
                          <a:pt x="87" y="68"/>
                        </a:cubicBezTo>
                        <a:cubicBezTo>
                          <a:pt x="91" y="72"/>
                          <a:pt x="92" y="76"/>
                          <a:pt x="91" y="79"/>
                        </a:cubicBezTo>
                        <a:cubicBezTo>
                          <a:pt x="90" y="80"/>
                          <a:pt x="89" y="82"/>
                          <a:pt x="85" y="82"/>
                        </a:cubicBezTo>
                        <a:cubicBezTo>
                          <a:pt x="82" y="82"/>
                          <a:pt x="78" y="84"/>
                          <a:pt x="77" y="86"/>
                        </a:cubicBezTo>
                        <a:cubicBezTo>
                          <a:pt x="77" y="87"/>
                          <a:pt x="76" y="87"/>
                          <a:pt x="76" y="87"/>
                        </a:cubicBezTo>
                        <a:cubicBezTo>
                          <a:pt x="77" y="87"/>
                          <a:pt x="77" y="88"/>
                          <a:pt x="79" y="88"/>
                        </a:cubicBezTo>
                        <a:cubicBezTo>
                          <a:pt x="83" y="88"/>
                          <a:pt x="88" y="87"/>
                          <a:pt x="93" y="86"/>
                        </a:cubicBezTo>
                        <a:cubicBezTo>
                          <a:pt x="96" y="86"/>
                          <a:pt x="99" y="85"/>
                          <a:pt x="101" y="85"/>
                        </a:cubicBezTo>
                        <a:cubicBezTo>
                          <a:pt x="103" y="85"/>
                          <a:pt x="105" y="87"/>
                          <a:pt x="108" y="90"/>
                        </a:cubicBezTo>
                        <a:cubicBezTo>
                          <a:pt x="109" y="91"/>
                          <a:pt x="110" y="92"/>
                          <a:pt x="111" y="93"/>
                        </a:cubicBezTo>
                        <a:cubicBezTo>
                          <a:pt x="111" y="27"/>
                          <a:pt x="111" y="27"/>
                          <a:pt x="111" y="27"/>
                        </a:cubicBezTo>
                        <a:cubicBezTo>
                          <a:pt x="105" y="25"/>
                          <a:pt x="100" y="23"/>
                          <a:pt x="94" y="21"/>
                        </a:cubicBezTo>
                        <a:cubicBezTo>
                          <a:pt x="86" y="17"/>
                          <a:pt x="77" y="14"/>
                          <a:pt x="74" y="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79" name="Freeform 1151"/>
                  <p:cNvSpPr>
                    <a:spLocks/>
                  </p:cNvSpPr>
                  <p:nvPr/>
                </p:nvSpPr>
                <p:spPr bwMode="auto">
                  <a:xfrm>
                    <a:off x="4639" y="2355"/>
                    <a:ext cx="26" cy="9"/>
                  </a:xfrm>
                  <a:custGeom>
                    <a:avLst/>
                    <a:gdLst>
                      <a:gd name="T0" fmla="*/ 0 w 28"/>
                      <a:gd name="T1" fmla="*/ 3 h 9"/>
                      <a:gd name="T2" fmla="*/ 5 w 28"/>
                      <a:gd name="T3" fmla="*/ 4 h 9"/>
                      <a:gd name="T4" fmla="*/ 9 w 28"/>
                      <a:gd name="T5" fmla="*/ 4 h 9"/>
                      <a:gd name="T6" fmla="*/ 14 w 28"/>
                      <a:gd name="T7" fmla="*/ 4 h 9"/>
                      <a:gd name="T8" fmla="*/ 24 w 28"/>
                      <a:gd name="T9" fmla="*/ 7 h 9"/>
                      <a:gd name="T10" fmla="*/ 28 w 28"/>
                      <a:gd name="T11" fmla="*/ 9 h 9"/>
                      <a:gd name="T12" fmla="*/ 27 w 28"/>
                      <a:gd name="T13" fmla="*/ 7 h 9"/>
                      <a:gd name="T14" fmla="*/ 20 w 28"/>
                      <a:gd name="T15" fmla="*/ 1 h 9"/>
                      <a:gd name="T16" fmla="*/ 12 w 28"/>
                      <a:gd name="T17" fmla="*/ 0 h 9"/>
                      <a:gd name="T18" fmla="*/ 0 w 28"/>
                      <a:gd name="T19" fmla="*/ 3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8" h="9">
                        <a:moveTo>
                          <a:pt x="0" y="3"/>
                        </a:moveTo>
                        <a:cubicBezTo>
                          <a:pt x="0" y="3"/>
                          <a:pt x="1" y="4"/>
                          <a:pt x="5" y="4"/>
                        </a:cubicBezTo>
                        <a:cubicBezTo>
                          <a:pt x="6" y="4"/>
                          <a:pt x="7" y="4"/>
                          <a:pt x="9" y="4"/>
                        </a:cubicBezTo>
                        <a:cubicBezTo>
                          <a:pt x="10" y="4"/>
                          <a:pt x="12" y="4"/>
                          <a:pt x="14" y="4"/>
                        </a:cubicBezTo>
                        <a:cubicBezTo>
                          <a:pt x="18" y="4"/>
                          <a:pt x="22" y="5"/>
                          <a:pt x="24" y="7"/>
                        </a:cubicBezTo>
                        <a:cubicBezTo>
                          <a:pt x="26" y="8"/>
                          <a:pt x="27" y="8"/>
                          <a:pt x="28" y="9"/>
                        </a:cubicBezTo>
                        <a:cubicBezTo>
                          <a:pt x="28" y="8"/>
                          <a:pt x="27" y="8"/>
                          <a:pt x="27" y="7"/>
                        </a:cubicBezTo>
                        <a:cubicBezTo>
                          <a:pt x="27" y="6"/>
                          <a:pt x="25" y="3"/>
                          <a:pt x="20" y="1"/>
                        </a:cubicBezTo>
                        <a:cubicBezTo>
                          <a:pt x="18" y="0"/>
                          <a:pt x="15" y="0"/>
                          <a:pt x="12" y="0"/>
                        </a:cubicBezTo>
                        <a:cubicBezTo>
                          <a:pt x="5" y="0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0" name="Freeform 1152"/>
                  <p:cNvSpPr>
                    <a:spLocks/>
                  </p:cNvSpPr>
                  <p:nvPr/>
                </p:nvSpPr>
                <p:spPr bwMode="auto">
                  <a:xfrm>
                    <a:off x="4285" y="2263"/>
                    <a:ext cx="120" cy="121"/>
                  </a:xfrm>
                  <a:custGeom>
                    <a:avLst/>
                    <a:gdLst>
                      <a:gd name="T0" fmla="*/ 116 w 125"/>
                      <a:gd name="T1" fmla="*/ 112 h 126"/>
                      <a:gd name="T2" fmla="*/ 117 w 125"/>
                      <a:gd name="T3" fmla="*/ 103 h 126"/>
                      <a:gd name="T4" fmla="*/ 118 w 125"/>
                      <a:gd name="T5" fmla="*/ 100 h 126"/>
                      <a:gd name="T6" fmla="*/ 124 w 125"/>
                      <a:gd name="T7" fmla="*/ 95 h 126"/>
                      <a:gd name="T8" fmla="*/ 124 w 125"/>
                      <a:gd name="T9" fmla="*/ 92 h 126"/>
                      <a:gd name="T10" fmla="*/ 121 w 125"/>
                      <a:gd name="T11" fmla="*/ 88 h 126"/>
                      <a:gd name="T12" fmla="*/ 115 w 125"/>
                      <a:gd name="T13" fmla="*/ 83 h 126"/>
                      <a:gd name="T14" fmla="*/ 113 w 125"/>
                      <a:gd name="T15" fmla="*/ 84 h 126"/>
                      <a:gd name="T16" fmla="*/ 114 w 125"/>
                      <a:gd name="T17" fmla="*/ 84 h 126"/>
                      <a:gd name="T18" fmla="*/ 120 w 125"/>
                      <a:gd name="T19" fmla="*/ 88 h 126"/>
                      <a:gd name="T20" fmla="*/ 120 w 125"/>
                      <a:gd name="T21" fmla="*/ 92 h 126"/>
                      <a:gd name="T22" fmla="*/ 118 w 125"/>
                      <a:gd name="T23" fmla="*/ 94 h 126"/>
                      <a:gd name="T24" fmla="*/ 115 w 125"/>
                      <a:gd name="T25" fmla="*/ 93 h 126"/>
                      <a:gd name="T26" fmla="*/ 112 w 125"/>
                      <a:gd name="T27" fmla="*/ 92 h 126"/>
                      <a:gd name="T28" fmla="*/ 111 w 125"/>
                      <a:gd name="T29" fmla="*/ 92 h 126"/>
                      <a:gd name="T30" fmla="*/ 106 w 125"/>
                      <a:gd name="T31" fmla="*/ 88 h 126"/>
                      <a:gd name="T32" fmla="*/ 104 w 125"/>
                      <a:gd name="T33" fmla="*/ 86 h 126"/>
                      <a:gd name="T34" fmla="*/ 98 w 125"/>
                      <a:gd name="T35" fmla="*/ 79 h 126"/>
                      <a:gd name="T36" fmla="*/ 94 w 125"/>
                      <a:gd name="T37" fmla="*/ 76 h 126"/>
                      <a:gd name="T38" fmla="*/ 88 w 125"/>
                      <a:gd name="T39" fmla="*/ 72 h 126"/>
                      <a:gd name="T40" fmla="*/ 91 w 125"/>
                      <a:gd name="T41" fmla="*/ 64 h 126"/>
                      <a:gd name="T42" fmla="*/ 89 w 125"/>
                      <a:gd name="T43" fmla="*/ 62 h 126"/>
                      <a:gd name="T44" fmla="*/ 84 w 125"/>
                      <a:gd name="T45" fmla="*/ 55 h 126"/>
                      <a:gd name="T46" fmla="*/ 83 w 125"/>
                      <a:gd name="T47" fmla="*/ 54 h 126"/>
                      <a:gd name="T48" fmla="*/ 78 w 125"/>
                      <a:gd name="T49" fmla="*/ 50 h 126"/>
                      <a:gd name="T50" fmla="*/ 78 w 125"/>
                      <a:gd name="T51" fmla="*/ 50 h 126"/>
                      <a:gd name="T52" fmla="*/ 78 w 125"/>
                      <a:gd name="T53" fmla="*/ 49 h 126"/>
                      <a:gd name="T54" fmla="*/ 73 w 125"/>
                      <a:gd name="T55" fmla="*/ 46 h 126"/>
                      <a:gd name="T56" fmla="*/ 71 w 125"/>
                      <a:gd name="T57" fmla="*/ 45 h 126"/>
                      <a:gd name="T58" fmla="*/ 70 w 125"/>
                      <a:gd name="T59" fmla="*/ 45 h 126"/>
                      <a:gd name="T60" fmla="*/ 66 w 125"/>
                      <a:gd name="T61" fmla="*/ 43 h 126"/>
                      <a:gd name="T62" fmla="*/ 60 w 125"/>
                      <a:gd name="T63" fmla="*/ 39 h 126"/>
                      <a:gd name="T64" fmla="*/ 48 w 125"/>
                      <a:gd name="T65" fmla="*/ 29 h 126"/>
                      <a:gd name="T66" fmla="*/ 40 w 125"/>
                      <a:gd name="T67" fmla="*/ 22 h 126"/>
                      <a:gd name="T68" fmla="*/ 29 w 125"/>
                      <a:gd name="T69" fmla="*/ 12 h 126"/>
                      <a:gd name="T70" fmla="*/ 16 w 125"/>
                      <a:gd name="T71" fmla="*/ 5 h 126"/>
                      <a:gd name="T72" fmla="*/ 14 w 125"/>
                      <a:gd name="T73" fmla="*/ 5 h 126"/>
                      <a:gd name="T74" fmla="*/ 14 w 125"/>
                      <a:gd name="T75" fmla="*/ 5 h 126"/>
                      <a:gd name="T76" fmla="*/ 3 w 125"/>
                      <a:gd name="T77" fmla="*/ 1 h 126"/>
                      <a:gd name="T78" fmla="*/ 1 w 125"/>
                      <a:gd name="T79" fmla="*/ 0 h 126"/>
                      <a:gd name="T80" fmla="*/ 16 w 125"/>
                      <a:gd name="T81" fmla="*/ 19 h 126"/>
                      <a:gd name="T82" fmla="*/ 23 w 125"/>
                      <a:gd name="T83" fmla="*/ 27 h 126"/>
                      <a:gd name="T84" fmla="*/ 30 w 125"/>
                      <a:gd name="T85" fmla="*/ 35 h 126"/>
                      <a:gd name="T86" fmla="*/ 39 w 125"/>
                      <a:gd name="T87" fmla="*/ 49 h 126"/>
                      <a:gd name="T88" fmla="*/ 43 w 125"/>
                      <a:gd name="T89" fmla="*/ 57 h 126"/>
                      <a:gd name="T90" fmla="*/ 62 w 125"/>
                      <a:gd name="T91" fmla="*/ 85 h 126"/>
                      <a:gd name="T92" fmla="*/ 70 w 125"/>
                      <a:gd name="T93" fmla="*/ 96 h 126"/>
                      <a:gd name="T94" fmla="*/ 78 w 125"/>
                      <a:gd name="T95" fmla="*/ 104 h 126"/>
                      <a:gd name="T96" fmla="*/ 92 w 125"/>
                      <a:gd name="T97" fmla="*/ 116 h 126"/>
                      <a:gd name="T98" fmla="*/ 98 w 125"/>
                      <a:gd name="T99" fmla="*/ 121 h 126"/>
                      <a:gd name="T100" fmla="*/ 100 w 125"/>
                      <a:gd name="T101" fmla="*/ 124 h 126"/>
                      <a:gd name="T102" fmla="*/ 101 w 125"/>
                      <a:gd name="T103" fmla="*/ 126 h 126"/>
                      <a:gd name="T104" fmla="*/ 105 w 125"/>
                      <a:gd name="T105" fmla="*/ 125 h 126"/>
                      <a:gd name="T106" fmla="*/ 111 w 125"/>
                      <a:gd name="T107" fmla="*/ 126 h 126"/>
                      <a:gd name="T108" fmla="*/ 114 w 125"/>
                      <a:gd name="T109" fmla="*/ 126 h 126"/>
                      <a:gd name="T110" fmla="*/ 116 w 125"/>
                      <a:gd name="T111" fmla="*/ 112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25" h="126">
                        <a:moveTo>
                          <a:pt x="116" y="112"/>
                        </a:moveTo>
                        <a:cubicBezTo>
                          <a:pt x="116" y="109"/>
                          <a:pt x="117" y="105"/>
                          <a:pt x="117" y="103"/>
                        </a:cubicBezTo>
                        <a:cubicBezTo>
                          <a:pt x="117" y="102"/>
                          <a:pt x="118" y="101"/>
                          <a:pt x="118" y="100"/>
                        </a:cubicBezTo>
                        <a:cubicBezTo>
                          <a:pt x="118" y="96"/>
                          <a:pt x="120" y="94"/>
                          <a:pt x="124" y="95"/>
                        </a:cubicBezTo>
                        <a:cubicBezTo>
                          <a:pt x="125" y="94"/>
                          <a:pt x="124" y="93"/>
                          <a:pt x="124" y="92"/>
                        </a:cubicBezTo>
                        <a:cubicBezTo>
                          <a:pt x="123" y="92"/>
                          <a:pt x="122" y="90"/>
                          <a:pt x="121" y="88"/>
                        </a:cubicBezTo>
                        <a:cubicBezTo>
                          <a:pt x="119" y="85"/>
                          <a:pt x="118" y="83"/>
                          <a:pt x="115" y="83"/>
                        </a:cubicBezTo>
                        <a:cubicBezTo>
                          <a:pt x="114" y="83"/>
                          <a:pt x="113" y="84"/>
                          <a:pt x="113" y="84"/>
                        </a:cubicBezTo>
                        <a:cubicBezTo>
                          <a:pt x="113" y="84"/>
                          <a:pt x="114" y="84"/>
                          <a:pt x="114" y="84"/>
                        </a:cubicBezTo>
                        <a:cubicBezTo>
                          <a:pt x="117" y="84"/>
                          <a:pt x="119" y="86"/>
                          <a:pt x="120" y="88"/>
                        </a:cubicBezTo>
                        <a:cubicBezTo>
                          <a:pt x="121" y="89"/>
                          <a:pt x="121" y="91"/>
                          <a:pt x="120" y="92"/>
                        </a:cubicBezTo>
                        <a:cubicBezTo>
                          <a:pt x="120" y="94"/>
                          <a:pt x="118" y="94"/>
                          <a:pt x="118" y="94"/>
                        </a:cubicBezTo>
                        <a:cubicBezTo>
                          <a:pt x="117" y="94"/>
                          <a:pt x="116" y="94"/>
                          <a:pt x="115" y="93"/>
                        </a:cubicBezTo>
                        <a:cubicBezTo>
                          <a:pt x="114" y="92"/>
                          <a:pt x="113" y="92"/>
                          <a:pt x="112" y="92"/>
                        </a:cubicBezTo>
                        <a:cubicBezTo>
                          <a:pt x="111" y="92"/>
                          <a:pt x="111" y="92"/>
                          <a:pt x="111" y="92"/>
                        </a:cubicBezTo>
                        <a:cubicBezTo>
                          <a:pt x="108" y="92"/>
                          <a:pt x="107" y="89"/>
                          <a:pt x="106" y="88"/>
                        </a:cubicBezTo>
                        <a:cubicBezTo>
                          <a:pt x="106" y="86"/>
                          <a:pt x="106" y="86"/>
                          <a:pt x="104" y="86"/>
                        </a:cubicBezTo>
                        <a:cubicBezTo>
                          <a:pt x="100" y="85"/>
                          <a:pt x="99" y="82"/>
                          <a:pt x="98" y="79"/>
                        </a:cubicBezTo>
                        <a:cubicBezTo>
                          <a:pt x="97" y="77"/>
                          <a:pt x="96" y="76"/>
                          <a:pt x="94" y="76"/>
                        </a:cubicBezTo>
                        <a:cubicBezTo>
                          <a:pt x="90" y="76"/>
                          <a:pt x="88" y="73"/>
                          <a:pt x="88" y="72"/>
                        </a:cubicBezTo>
                        <a:cubicBezTo>
                          <a:pt x="87" y="70"/>
                          <a:pt x="88" y="66"/>
                          <a:pt x="91" y="64"/>
                        </a:cubicBezTo>
                        <a:cubicBezTo>
                          <a:pt x="91" y="63"/>
                          <a:pt x="89" y="62"/>
                          <a:pt x="89" y="62"/>
                        </a:cubicBezTo>
                        <a:cubicBezTo>
                          <a:pt x="87" y="60"/>
                          <a:pt x="84" y="58"/>
                          <a:pt x="84" y="55"/>
                        </a:cubicBezTo>
                        <a:cubicBezTo>
                          <a:pt x="84" y="55"/>
                          <a:pt x="83" y="55"/>
                          <a:pt x="83" y="54"/>
                        </a:cubicBezTo>
                        <a:cubicBezTo>
                          <a:pt x="81" y="54"/>
                          <a:pt x="78" y="53"/>
                          <a:pt x="78" y="50"/>
                        </a:cubicBezTo>
                        <a:cubicBezTo>
                          <a:pt x="78" y="50"/>
                          <a:pt x="78" y="50"/>
                          <a:pt x="78" y="50"/>
                        </a:cubicBezTo>
                        <a:cubicBezTo>
                          <a:pt x="78" y="50"/>
                          <a:pt x="78" y="50"/>
                          <a:pt x="78" y="49"/>
                        </a:cubicBezTo>
                        <a:cubicBezTo>
                          <a:pt x="77" y="49"/>
                          <a:pt x="75" y="48"/>
                          <a:pt x="73" y="46"/>
                        </a:cubicBezTo>
                        <a:cubicBezTo>
                          <a:pt x="72" y="45"/>
                          <a:pt x="72" y="45"/>
                          <a:pt x="71" y="45"/>
                        </a:cubicBezTo>
                        <a:cubicBezTo>
                          <a:pt x="70" y="45"/>
                          <a:pt x="70" y="45"/>
                          <a:pt x="70" y="45"/>
                        </a:cubicBezTo>
                        <a:cubicBezTo>
                          <a:pt x="69" y="45"/>
                          <a:pt x="67" y="44"/>
                          <a:pt x="66" y="43"/>
                        </a:cubicBezTo>
                        <a:cubicBezTo>
                          <a:pt x="64" y="40"/>
                          <a:pt x="61" y="39"/>
                          <a:pt x="60" y="39"/>
                        </a:cubicBezTo>
                        <a:cubicBezTo>
                          <a:pt x="56" y="41"/>
                          <a:pt x="50" y="35"/>
                          <a:pt x="48" y="29"/>
                        </a:cubicBezTo>
                        <a:cubicBezTo>
                          <a:pt x="47" y="27"/>
                          <a:pt x="43" y="24"/>
                          <a:pt x="40" y="22"/>
                        </a:cubicBezTo>
                        <a:cubicBezTo>
                          <a:pt x="35" y="19"/>
                          <a:pt x="30" y="15"/>
                          <a:pt x="29" y="12"/>
                        </a:cubicBezTo>
                        <a:cubicBezTo>
                          <a:pt x="27" y="9"/>
                          <a:pt x="25" y="5"/>
                          <a:pt x="16" y="5"/>
                        </a:cubicBezTo>
                        <a:cubicBezTo>
                          <a:pt x="15" y="5"/>
                          <a:pt x="15" y="5"/>
                          <a:pt x="14" y="5"/>
                        </a:cubicBezTo>
                        <a:cubicBezTo>
                          <a:pt x="14" y="5"/>
                          <a:pt x="14" y="5"/>
                          <a:pt x="14" y="5"/>
                        </a:cubicBezTo>
                        <a:cubicBezTo>
                          <a:pt x="9" y="5"/>
                          <a:pt x="5" y="3"/>
                          <a:pt x="3" y="1"/>
                        </a:cubicBezTo>
                        <a:cubicBezTo>
                          <a:pt x="2" y="1"/>
                          <a:pt x="2" y="0"/>
                          <a:pt x="1" y="0"/>
                        </a:cubicBezTo>
                        <a:cubicBezTo>
                          <a:pt x="0" y="4"/>
                          <a:pt x="10" y="15"/>
                          <a:pt x="16" y="19"/>
                        </a:cubicBezTo>
                        <a:cubicBezTo>
                          <a:pt x="19" y="21"/>
                          <a:pt x="21" y="24"/>
                          <a:pt x="23" y="27"/>
                        </a:cubicBezTo>
                        <a:cubicBezTo>
                          <a:pt x="25" y="31"/>
                          <a:pt x="27" y="34"/>
                          <a:pt x="30" y="35"/>
                        </a:cubicBezTo>
                        <a:cubicBezTo>
                          <a:pt x="35" y="35"/>
                          <a:pt x="37" y="42"/>
                          <a:pt x="39" y="49"/>
                        </a:cubicBezTo>
                        <a:cubicBezTo>
                          <a:pt x="40" y="51"/>
                          <a:pt x="42" y="57"/>
                          <a:pt x="43" y="57"/>
                        </a:cubicBezTo>
                        <a:cubicBezTo>
                          <a:pt x="49" y="59"/>
                          <a:pt x="60" y="76"/>
                          <a:pt x="62" y="85"/>
                        </a:cubicBezTo>
                        <a:cubicBezTo>
                          <a:pt x="63" y="89"/>
                          <a:pt x="67" y="93"/>
                          <a:pt x="70" y="96"/>
                        </a:cubicBezTo>
                        <a:cubicBezTo>
                          <a:pt x="73" y="98"/>
                          <a:pt x="76" y="101"/>
                          <a:pt x="78" y="104"/>
                        </a:cubicBezTo>
                        <a:cubicBezTo>
                          <a:pt x="80" y="107"/>
                          <a:pt x="87" y="112"/>
                          <a:pt x="92" y="116"/>
                        </a:cubicBezTo>
                        <a:cubicBezTo>
                          <a:pt x="95" y="118"/>
                          <a:pt x="97" y="120"/>
                          <a:pt x="98" y="121"/>
                        </a:cubicBezTo>
                        <a:cubicBezTo>
                          <a:pt x="99" y="122"/>
                          <a:pt x="99" y="123"/>
                          <a:pt x="100" y="124"/>
                        </a:cubicBezTo>
                        <a:cubicBezTo>
                          <a:pt x="100" y="125"/>
                          <a:pt x="101" y="125"/>
                          <a:pt x="101" y="126"/>
                        </a:cubicBezTo>
                        <a:cubicBezTo>
                          <a:pt x="102" y="125"/>
                          <a:pt x="103" y="125"/>
                          <a:pt x="105" y="125"/>
                        </a:cubicBezTo>
                        <a:cubicBezTo>
                          <a:pt x="107" y="125"/>
                          <a:pt x="109" y="125"/>
                          <a:pt x="111" y="126"/>
                        </a:cubicBezTo>
                        <a:cubicBezTo>
                          <a:pt x="112" y="126"/>
                          <a:pt x="113" y="126"/>
                          <a:pt x="114" y="126"/>
                        </a:cubicBezTo>
                        <a:cubicBezTo>
                          <a:pt x="115" y="125"/>
                          <a:pt x="116" y="117"/>
                          <a:pt x="116" y="1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1" name="Freeform 1153"/>
                  <p:cNvSpPr>
                    <a:spLocks/>
                  </p:cNvSpPr>
                  <p:nvPr/>
                </p:nvSpPr>
                <p:spPr bwMode="auto">
                  <a:xfrm>
                    <a:off x="4509" y="2413"/>
                    <a:ext cx="27" cy="8"/>
                  </a:xfrm>
                  <a:custGeom>
                    <a:avLst/>
                    <a:gdLst>
                      <a:gd name="T0" fmla="*/ 3 w 29"/>
                      <a:gd name="T1" fmla="*/ 2 h 8"/>
                      <a:gd name="T2" fmla="*/ 2 w 29"/>
                      <a:gd name="T3" fmla="*/ 1 h 8"/>
                      <a:gd name="T4" fmla="*/ 0 w 29"/>
                      <a:gd name="T5" fmla="*/ 3 h 8"/>
                      <a:gd name="T6" fmla="*/ 0 w 29"/>
                      <a:gd name="T7" fmla="*/ 5 h 8"/>
                      <a:gd name="T8" fmla="*/ 9 w 29"/>
                      <a:gd name="T9" fmla="*/ 8 h 8"/>
                      <a:gd name="T10" fmla="*/ 9 w 29"/>
                      <a:gd name="T11" fmla="*/ 8 h 8"/>
                      <a:gd name="T12" fmla="*/ 14 w 29"/>
                      <a:gd name="T13" fmla="*/ 7 h 8"/>
                      <a:gd name="T14" fmla="*/ 25 w 29"/>
                      <a:gd name="T15" fmla="*/ 4 h 8"/>
                      <a:gd name="T16" fmla="*/ 29 w 29"/>
                      <a:gd name="T17" fmla="*/ 3 h 8"/>
                      <a:gd name="T18" fmla="*/ 18 w 29"/>
                      <a:gd name="T19" fmla="*/ 0 h 8"/>
                      <a:gd name="T20" fmla="*/ 16 w 29"/>
                      <a:gd name="T21" fmla="*/ 0 h 8"/>
                      <a:gd name="T22" fmla="*/ 9 w 29"/>
                      <a:gd name="T23" fmla="*/ 3 h 8"/>
                      <a:gd name="T24" fmla="*/ 3 w 29"/>
                      <a:gd name="T25" fmla="*/ 2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29" h="8">
                        <a:moveTo>
                          <a:pt x="3" y="2"/>
                        </a:move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2" y="1"/>
                          <a:pt x="1" y="2"/>
                          <a:pt x="0" y="3"/>
                        </a:cubicBezTo>
                        <a:cubicBezTo>
                          <a:pt x="0" y="3"/>
                          <a:pt x="0" y="4"/>
                          <a:pt x="0" y="5"/>
                        </a:cubicBezTo>
                        <a:cubicBezTo>
                          <a:pt x="1" y="5"/>
                          <a:pt x="4" y="8"/>
                          <a:pt x="9" y="8"/>
                        </a:cubicBezTo>
                        <a:cubicBezTo>
                          <a:pt x="9" y="8"/>
                          <a:pt x="9" y="8"/>
                          <a:pt x="9" y="8"/>
                        </a:cubicBezTo>
                        <a:cubicBezTo>
                          <a:pt x="11" y="8"/>
                          <a:pt x="12" y="8"/>
                          <a:pt x="14" y="7"/>
                        </a:cubicBezTo>
                        <a:cubicBezTo>
                          <a:pt x="19" y="5"/>
                          <a:pt x="22" y="5"/>
                          <a:pt x="25" y="4"/>
                        </a:cubicBezTo>
                        <a:cubicBezTo>
                          <a:pt x="28" y="4"/>
                          <a:pt x="29" y="4"/>
                          <a:pt x="29" y="3"/>
                        </a:cubicBezTo>
                        <a:cubicBezTo>
                          <a:pt x="29" y="2"/>
                          <a:pt x="22" y="0"/>
                          <a:pt x="18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5" y="2"/>
                          <a:pt x="12" y="3"/>
                          <a:pt x="9" y="3"/>
                        </a:cubicBezTo>
                        <a:cubicBezTo>
                          <a:pt x="7" y="3"/>
                          <a:pt x="5" y="3"/>
                          <a:pt x="3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2" name="Freeform 1154"/>
                  <p:cNvSpPr>
                    <a:spLocks/>
                  </p:cNvSpPr>
                  <p:nvPr/>
                </p:nvSpPr>
                <p:spPr bwMode="auto">
                  <a:xfrm>
                    <a:off x="4631" y="2304"/>
                    <a:ext cx="13" cy="22"/>
                  </a:xfrm>
                  <a:custGeom>
                    <a:avLst/>
                    <a:gdLst>
                      <a:gd name="T0" fmla="*/ 13 w 14"/>
                      <a:gd name="T1" fmla="*/ 8 h 23"/>
                      <a:gd name="T2" fmla="*/ 13 w 14"/>
                      <a:gd name="T3" fmla="*/ 8 h 23"/>
                      <a:gd name="T4" fmla="*/ 12 w 14"/>
                      <a:gd name="T5" fmla="*/ 8 h 23"/>
                      <a:gd name="T6" fmla="*/ 11 w 14"/>
                      <a:gd name="T7" fmla="*/ 8 h 23"/>
                      <a:gd name="T8" fmla="*/ 7 w 14"/>
                      <a:gd name="T9" fmla="*/ 7 h 23"/>
                      <a:gd name="T10" fmla="*/ 6 w 14"/>
                      <a:gd name="T11" fmla="*/ 5 h 23"/>
                      <a:gd name="T12" fmla="*/ 4 w 14"/>
                      <a:gd name="T13" fmla="*/ 0 h 23"/>
                      <a:gd name="T14" fmla="*/ 2 w 14"/>
                      <a:gd name="T15" fmla="*/ 2 h 23"/>
                      <a:gd name="T16" fmla="*/ 2 w 14"/>
                      <a:gd name="T17" fmla="*/ 17 h 23"/>
                      <a:gd name="T18" fmla="*/ 6 w 14"/>
                      <a:gd name="T19" fmla="*/ 23 h 23"/>
                      <a:gd name="T20" fmla="*/ 5 w 14"/>
                      <a:gd name="T21" fmla="*/ 22 h 23"/>
                      <a:gd name="T22" fmla="*/ 6 w 14"/>
                      <a:gd name="T23" fmla="*/ 16 h 23"/>
                      <a:gd name="T24" fmla="*/ 11 w 14"/>
                      <a:gd name="T25" fmla="*/ 14 h 23"/>
                      <a:gd name="T26" fmla="*/ 14 w 14"/>
                      <a:gd name="T27" fmla="*/ 14 h 23"/>
                      <a:gd name="T28" fmla="*/ 13 w 14"/>
                      <a:gd name="T29" fmla="*/ 12 h 23"/>
                      <a:gd name="T30" fmla="*/ 13 w 14"/>
                      <a:gd name="T31" fmla="*/ 8 h 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4" h="23">
                        <a:moveTo>
                          <a:pt x="13" y="8"/>
                        </a:moveTo>
                        <a:cubicBezTo>
                          <a:pt x="13" y="8"/>
                          <a:pt x="13" y="8"/>
                          <a:pt x="13" y="8"/>
                        </a:cubicBezTo>
                        <a:cubicBezTo>
                          <a:pt x="13" y="8"/>
                          <a:pt x="12" y="8"/>
                          <a:pt x="12" y="8"/>
                        </a:cubicBezTo>
                        <a:cubicBezTo>
                          <a:pt x="12" y="8"/>
                          <a:pt x="11" y="8"/>
                          <a:pt x="11" y="8"/>
                        </a:cubicBezTo>
                        <a:cubicBezTo>
                          <a:pt x="10" y="8"/>
                          <a:pt x="9" y="8"/>
                          <a:pt x="7" y="7"/>
                        </a:cubicBezTo>
                        <a:cubicBezTo>
                          <a:pt x="7" y="7"/>
                          <a:pt x="6" y="6"/>
                          <a:pt x="6" y="5"/>
                        </a:cubicBezTo>
                        <a:cubicBezTo>
                          <a:pt x="6" y="3"/>
                          <a:pt x="5" y="0"/>
                          <a:pt x="4" y="0"/>
                        </a:cubicBezTo>
                        <a:cubicBezTo>
                          <a:pt x="4" y="0"/>
                          <a:pt x="3" y="0"/>
                          <a:pt x="2" y="2"/>
                        </a:cubicBezTo>
                        <a:cubicBezTo>
                          <a:pt x="0" y="5"/>
                          <a:pt x="0" y="12"/>
                          <a:pt x="2" y="17"/>
                        </a:cubicBezTo>
                        <a:cubicBezTo>
                          <a:pt x="3" y="20"/>
                          <a:pt x="5" y="22"/>
                          <a:pt x="6" y="23"/>
                        </a:cubicBezTo>
                        <a:cubicBezTo>
                          <a:pt x="6" y="22"/>
                          <a:pt x="5" y="22"/>
                          <a:pt x="5" y="22"/>
                        </a:cubicBezTo>
                        <a:cubicBezTo>
                          <a:pt x="5" y="20"/>
                          <a:pt x="5" y="17"/>
                          <a:pt x="6" y="16"/>
                        </a:cubicBezTo>
                        <a:cubicBezTo>
                          <a:pt x="7" y="15"/>
                          <a:pt x="9" y="14"/>
                          <a:pt x="11" y="14"/>
                        </a:cubicBezTo>
                        <a:cubicBezTo>
                          <a:pt x="13" y="14"/>
                          <a:pt x="14" y="14"/>
                          <a:pt x="14" y="14"/>
                        </a:cubicBezTo>
                        <a:cubicBezTo>
                          <a:pt x="14" y="14"/>
                          <a:pt x="13" y="13"/>
                          <a:pt x="13" y="12"/>
                        </a:cubicBezTo>
                        <a:cubicBezTo>
                          <a:pt x="13" y="11"/>
                          <a:pt x="13" y="9"/>
                          <a:pt x="13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3" name="Freeform 1155"/>
                  <p:cNvSpPr>
                    <a:spLocks/>
                  </p:cNvSpPr>
                  <p:nvPr/>
                </p:nvSpPr>
                <p:spPr bwMode="auto">
                  <a:xfrm>
                    <a:off x="4536" y="2329"/>
                    <a:ext cx="47" cy="55"/>
                  </a:xfrm>
                  <a:custGeom>
                    <a:avLst/>
                    <a:gdLst>
                      <a:gd name="T0" fmla="*/ 10 w 49"/>
                      <a:gd name="T1" fmla="*/ 3 h 57"/>
                      <a:gd name="T2" fmla="*/ 8 w 49"/>
                      <a:gd name="T3" fmla="*/ 9 h 57"/>
                      <a:gd name="T4" fmla="*/ 2 w 49"/>
                      <a:gd name="T5" fmla="*/ 24 h 57"/>
                      <a:gd name="T6" fmla="*/ 0 w 49"/>
                      <a:gd name="T7" fmla="*/ 30 h 57"/>
                      <a:gd name="T8" fmla="*/ 8 w 49"/>
                      <a:gd name="T9" fmla="*/ 32 h 57"/>
                      <a:gd name="T10" fmla="*/ 12 w 49"/>
                      <a:gd name="T11" fmla="*/ 34 h 57"/>
                      <a:gd name="T12" fmla="*/ 13 w 49"/>
                      <a:gd name="T13" fmla="*/ 46 h 57"/>
                      <a:gd name="T14" fmla="*/ 12 w 49"/>
                      <a:gd name="T15" fmla="*/ 57 h 57"/>
                      <a:gd name="T16" fmla="*/ 17 w 49"/>
                      <a:gd name="T17" fmla="*/ 51 h 57"/>
                      <a:gd name="T18" fmla="*/ 17 w 49"/>
                      <a:gd name="T19" fmla="*/ 49 h 57"/>
                      <a:gd name="T20" fmla="*/ 15 w 49"/>
                      <a:gd name="T21" fmla="*/ 27 h 57"/>
                      <a:gd name="T22" fmla="*/ 19 w 49"/>
                      <a:gd name="T23" fmla="*/ 24 h 57"/>
                      <a:gd name="T24" fmla="*/ 26 w 49"/>
                      <a:gd name="T25" fmla="*/ 27 h 57"/>
                      <a:gd name="T26" fmla="*/ 26 w 49"/>
                      <a:gd name="T27" fmla="*/ 33 h 57"/>
                      <a:gd name="T28" fmla="*/ 27 w 49"/>
                      <a:gd name="T29" fmla="*/ 36 h 57"/>
                      <a:gd name="T30" fmla="*/ 31 w 49"/>
                      <a:gd name="T31" fmla="*/ 43 h 57"/>
                      <a:gd name="T32" fmla="*/ 32 w 49"/>
                      <a:gd name="T33" fmla="*/ 45 h 57"/>
                      <a:gd name="T34" fmla="*/ 32 w 49"/>
                      <a:gd name="T35" fmla="*/ 45 h 57"/>
                      <a:gd name="T36" fmla="*/ 36 w 49"/>
                      <a:gd name="T37" fmla="*/ 44 h 57"/>
                      <a:gd name="T38" fmla="*/ 39 w 49"/>
                      <a:gd name="T39" fmla="*/ 43 h 57"/>
                      <a:gd name="T40" fmla="*/ 41 w 49"/>
                      <a:gd name="T41" fmla="*/ 41 h 57"/>
                      <a:gd name="T42" fmla="*/ 39 w 49"/>
                      <a:gd name="T43" fmla="*/ 37 h 57"/>
                      <a:gd name="T44" fmla="*/ 38 w 49"/>
                      <a:gd name="T45" fmla="*/ 29 h 57"/>
                      <a:gd name="T46" fmla="*/ 37 w 49"/>
                      <a:gd name="T47" fmla="*/ 25 h 57"/>
                      <a:gd name="T48" fmla="*/ 30 w 49"/>
                      <a:gd name="T49" fmla="*/ 15 h 57"/>
                      <a:gd name="T50" fmla="*/ 34 w 49"/>
                      <a:gd name="T51" fmla="*/ 12 h 57"/>
                      <a:gd name="T52" fmla="*/ 49 w 49"/>
                      <a:gd name="T53" fmla="*/ 2 h 57"/>
                      <a:gd name="T54" fmla="*/ 47 w 49"/>
                      <a:gd name="T55" fmla="*/ 2 h 57"/>
                      <a:gd name="T56" fmla="*/ 30 w 49"/>
                      <a:gd name="T57" fmla="*/ 8 h 57"/>
                      <a:gd name="T58" fmla="*/ 25 w 49"/>
                      <a:gd name="T59" fmla="*/ 12 h 57"/>
                      <a:gd name="T60" fmla="*/ 16 w 49"/>
                      <a:gd name="T61" fmla="*/ 7 h 57"/>
                      <a:gd name="T62" fmla="*/ 12 w 49"/>
                      <a:gd name="T63" fmla="*/ 0 h 57"/>
                      <a:gd name="T64" fmla="*/ 10 w 49"/>
                      <a:gd name="T65" fmla="*/ 3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49" h="57">
                        <a:moveTo>
                          <a:pt x="10" y="3"/>
                        </a:moveTo>
                        <a:cubicBezTo>
                          <a:pt x="10" y="3"/>
                          <a:pt x="9" y="6"/>
                          <a:pt x="8" y="9"/>
                        </a:cubicBezTo>
                        <a:cubicBezTo>
                          <a:pt x="7" y="13"/>
                          <a:pt x="5" y="18"/>
                          <a:pt x="2" y="24"/>
                        </a:cubicBezTo>
                        <a:cubicBezTo>
                          <a:pt x="0" y="26"/>
                          <a:pt x="0" y="28"/>
                          <a:pt x="0" y="30"/>
                        </a:cubicBezTo>
                        <a:cubicBezTo>
                          <a:pt x="1" y="31"/>
                          <a:pt x="4" y="32"/>
                          <a:pt x="8" y="32"/>
                        </a:cubicBezTo>
                        <a:cubicBezTo>
                          <a:pt x="9" y="32"/>
                          <a:pt x="11" y="33"/>
                          <a:pt x="12" y="34"/>
                        </a:cubicBezTo>
                        <a:cubicBezTo>
                          <a:pt x="14" y="37"/>
                          <a:pt x="13" y="43"/>
                          <a:pt x="13" y="46"/>
                        </a:cubicBezTo>
                        <a:cubicBezTo>
                          <a:pt x="11" y="53"/>
                          <a:pt x="11" y="56"/>
                          <a:pt x="12" y="57"/>
                        </a:cubicBezTo>
                        <a:cubicBezTo>
                          <a:pt x="14" y="56"/>
                          <a:pt x="17" y="53"/>
                          <a:pt x="17" y="51"/>
                        </a:cubicBezTo>
                        <a:cubicBezTo>
                          <a:pt x="17" y="50"/>
                          <a:pt x="17" y="50"/>
                          <a:pt x="17" y="49"/>
                        </a:cubicBezTo>
                        <a:cubicBezTo>
                          <a:pt x="12" y="46"/>
                          <a:pt x="13" y="30"/>
                          <a:pt x="15" y="27"/>
                        </a:cubicBezTo>
                        <a:cubicBezTo>
                          <a:pt x="15" y="25"/>
                          <a:pt x="17" y="24"/>
                          <a:pt x="19" y="24"/>
                        </a:cubicBezTo>
                        <a:cubicBezTo>
                          <a:pt x="22" y="24"/>
                          <a:pt x="24" y="25"/>
                          <a:pt x="26" y="27"/>
                        </a:cubicBezTo>
                        <a:cubicBezTo>
                          <a:pt x="27" y="29"/>
                          <a:pt x="27" y="31"/>
                          <a:pt x="26" y="33"/>
                        </a:cubicBezTo>
                        <a:cubicBezTo>
                          <a:pt x="25" y="34"/>
                          <a:pt x="25" y="34"/>
                          <a:pt x="27" y="36"/>
                        </a:cubicBezTo>
                        <a:cubicBezTo>
                          <a:pt x="29" y="37"/>
                          <a:pt x="31" y="39"/>
                          <a:pt x="31" y="43"/>
                        </a:cubicBezTo>
                        <a:cubicBezTo>
                          <a:pt x="31" y="45"/>
                          <a:pt x="32" y="45"/>
                          <a:pt x="32" y="45"/>
                        </a:cubicBezTo>
                        <a:cubicBezTo>
                          <a:pt x="32" y="45"/>
                          <a:pt x="32" y="45"/>
                          <a:pt x="32" y="45"/>
                        </a:cubicBezTo>
                        <a:cubicBezTo>
                          <a:pt x="33" y="45"/>
                          <a:pt x="35" y="44"/>
                          <a:pt x="36" y="44"/>
                        </a:cubicBezTo>
                        <a:cubicBezTo>
                          <a:pt x="37" y="43"/>
                          <a:pt x="38" y="43"/>
                          <a:pt x="39" y="43"/>
                        </a:cubicBezTo>
                        <a:cubicBezTo>
                          <a:pt x="41" y="42"/>
                          <a:pt x="41" y="42"/>
                          <a:pt x="41" y="41"/>
                        </a:cubicBezTo>
                        <a:cubicBezTo>
                          <a:pt x="41" y="41"/>
                          <a:pt x="42" y="40"/>
                          <a:pt x="39" y="37"/>
                        </a:cubicBezTo>
                        <a:cubicBezTo>
                          <a:pt x="37" y="35"/>
                          <a:pt x="37" y="31"/>
                          <a:pt x="38" y="29"/>
                        </a:cubicBezTo>
                        <a:cubicBezTo>
                          <a:pt x="38" y="26"/>
                          <a:pt x="38" y="26"/>
                          <a:pt x="37" y="25"/>
                        </a:cubicBezTo>
                        <a:cubicBezTo>
                          <a:pt x="33" y="22"/>
                          <a:pt x="30" y="18"/>
                          <a:pt x="30" y="15"/>
                        </a:cubicBezTo>
                        <a:cubicBezTo>
                          <a:pt x="30" y="14"/>
                          <a:pt x="31" y="12"/>
                          <a:pt x="34" y="12"/>
                        </a:cubicBezTo>
                        <a:cubicBezTo>
                          <a:pt x="38" y="11"/>
                          <a:pt x="48" y="5"/>
                          <a:pt x="49" y="2"/>
                        </a:cubicBezTo>
                        <a:cubicBezTo>
                          <a:pt x="49" y="2"/>
                          <a:pt x="48" y="2"/>
                          <a:pt x="47" y="2"/>
                        </a:cubicBezTo>
                        <a:cubicBezTo>
                          <a:pt x="41" y="2"/>
                          <a:pt x="31" y="6"/>
                          <a:pt x="30" y="8"/>
                        </a:cubicBezTo>
                        <a:cubicBezTo>
                          <a:pt x="30" y="11"/>
                          <a:pt x="28" y="12"/>
                          <a:pt x="25" y="12"/>
                        </a:cubicBezTo>
                        <a:cubicBezTo>
                          <a:pt x="22" y="12"/>
                          <a:pt x="18" y="10"/>
                          <a:pt x="16" y="7"/>
                        </a:cubicBezTo>
                        <a:cubicBezTo>
                          <a:pt x="14" y="5"/>
                          <a:pt x="13" y="3"/>
                          <a:pt x="12" y="0"/>
                        </a:cubicBezTo>
                        <a:cubicBezTo>
                          <a:pt x="12" y="1"/>
                          <a:pt x="11" y="2"/>
                          <a:pt x="1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4" name="Freeform 1156"/>
                  <p:cNvSpPr>
                    <a:spLocks/>
                  </p:cNvSpPr>
                  <p:nvPr/>
                </p:nvSpPr>
                <p:spPr bwMode="auto">
                  <a:xfrm>
                    <a:off x="4550" y="2308"/>
                    <a:ext cx="51" cy="15"/>
                  </a:xfrm>
                  <a:custGeom>
                    <a:avLst/>
                    <a:gdLst>
                      <a:gd name="T0" fmla="*/ 26 w 54"/>
                      <a:gd name="T1" fmla="*/ 7 h 15"/>
                      <a:gd name="T2" fmla="*/ 39 w 54"/>
                      <a:gd name="T3" fmla="*/ 9 h 15"/>
                      <a:gd name="T4" fmla="*/ 54 w 54"/>
                      <a:gd name="T5" fmla="*/ 0 h 15"/>
                      <a:gd name="T6" fmla="*/ 49 w 54"/>
                      <a:gd name="T7" fmla="*/ 4 h 15"/>
                      <a:gd name="T8" fmla="*/ 46 w 54"/>
                      <a:gd name="T9" fmla="*/ 5 h 15"/>
                      <a:gd name="T10" fmla="*/ 39 w 54"/>
                      <a:gd name="T11" fmla="*/ 7 h 15"/>
                      <a:gd name="T12" fmla="*/ 16 w 54"/>
                      <a:gd name="T13" fmla="*/ 2 h 15"/>
                      <a:gd name="T14" fmla="*/ 14 w 54"/>
                      <a:gd name="T15" fmla="*/ 2 h 15"/>
                      <a:gd name="T16" fmla="*/ 10 w 54"/>
                      <a:gd name="T17" fmla="*/ 4 h 15"/>
                      <a:gd name="T18" fmla="*/ 4 w 54"/>
                      <a:gd name="T19" fmla="*/ 8 h 15"/>
                      <a:gd name="T20" fmla="*/ 0 w 54"/>
                      <a:gd name="T21" fmla="*/ 15 h 15"/>
                      <a:gd name="T22" fmla="*/ 26 w 54"/>
                      <a:gd name="T23" fmla="*/ 7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54" h="15">
                        <a:moveTo>
                          <a:pt x="26" y="7"/>
                        </a:moveTo>
                        <a:cubicBezTo>
                          <a:pt x="31" y="7"/>
                          <a:pt x="36" y="8"/>
                          <a:pt x="39" y="9"/>
                        </a:cubicBezTo>
                        <a:cubicBezTo>
                          <a:pt x="44" y="11"/>
                          <a:pt x="51" y="6"/>
                          <a:pt x="54" y="0"/>
                        </a:cubicBezTo>
                        <a:cubicBezTo>
                          <a:pt x="52" y="1"/>
                          <a:pt x="50" y="3"/>
                          <a:pt x="49" y="4"/>
                        </a:cubicBezTo>
                        <a:cubicBezTo>
                          <a:pt x="46" y="5"/>
                          <a:pt x="46" y="5"/>
                          <a:pt x="46" y="5"/>
                        </a:cubicBezTo>
                        <a:cubicBezTo>
                          <a:pt x="45" y="6"/>
                          <a:pt x="42" y="7"/>
                          <a:pt x="39" y="7"/>
                        </a:cubicBezTo>
                        <a:cubicBezTo>
                          <a:pt x="30" y="7"/>
                          <a:pt x="20" y="4"/>
                          <a:pt x="16" y="2"/>
                        </a:cubicBezTo>
                        <a:cubicBezTo>
                          <a:pt x="16" y="2"/>
                          <a:pt x="15" y="2"/>
                          <a:pt x="14" y="2"/>
                        </a:cubicBezTo>
                        <a:cubicBezTo>
                          <a:pt x="13" y="2"/>
                          <a:pt x="12" y="3"/>
                          <a:pt x="10" y="4"/>
                        </a:cubicBezTo>
                        <a:cubicBezTo>
                          <a:pt x="9" y="6"/>
                          <a:pt x="7" y="8"/>
                          <a:pt x="4" y="8"/>
                        </a:cubicBezTo>
                        <a:cubicBezTo>
                          <a:pt x="2" y="9"/>
                          <a:pt x="1" y="12"/>
                          <a:pt x="0" y="15"/>
                        </a:cubicBezTo>
                        <a:cubicBezTo>
                          <a:pt x="5" y="9"/>
                          <a:pt x="18" y="7"/>
                          <a:pt x="26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5" name="Freeform 1157"/>
                  <p:cNvSpPr>
                    <a:spLocks/>
                  </p:cNvSpPr>
                  <p:nvPr/>
                </p:nvSpPr>
                <p:spPr bwMode="auto">
                  <a:xfrm>
                    <a:off x="4429" y="2278"/>
                    <a:ext cx="106" cy="87"/>
                  </a:xfrm>
                  <a:custGeom>
                    <a:avLst/>
                    <a:gdLst>
                      <a:gd name="T0" fmla="*/ 1 w 111"/>
                      <a:gd name="T1" fmla="*/ 38 h 91"/>
                      <a:gd name="T2" fmla="*/ 7 w 111"/>
                      <a:gd name="T3" fmla="*/ 55 h 91"/>
                      <a:gd name="T4" fmla="*/ 17 w 111"/>
                      <a:gd name="T5" fmla="*/ 67 h 91"/>
                      <a:gd name="T6" fmla="*/ 25 w 111"/>
                      <a:gd name="T7" fmla="*/ 80 h 91"/>
                      <a:gd name="T8" fmla="*/ 36 w 111"/>
                      <a:gd name="T9" fmla="*/ 85 h 91"/>
                      <a:gd name="T10" fmla="*/ 43 w 111"/>
                      <a:gd name="T11" fmla="*/ 84 h 91"/>
                      <a:gd name="T12" fmla="*/ 66 w 111"/>
                      <a:gd name="T13" fmla="*/ 91 h 91"/>
                      <a:gd name="T14" fmla="*/ 67 w 111"/>
                      <a:gd name="T15" fmla="*/ 91 h 91"/>
                      <a:gd name="T16" fmla="*/ 80 w 111"/>
                      <a:gd name="T17" fmla="*/ 87 h 91"/>
                      <a:gd name="T18" fmla="*/ 88 w 111"/>
                      <a:gd name="T19" fmla="*/ 62 h 91"/>
                      <a:gd name="T20" fmla="*/ 106 w 111"/>
                      <a:gd name="T21" fmla="*/ 37 h 91"/>
                      <a:gd name="T22" fmla="*/ 104 w 111"/>
                      <a:gd name="T23" fmla="*/ 29 h 91"/>
                      <a:gd name="T24" fmla="*/ 100 w 111"/>
                      <a:gd name="T25" fmla="*/ 20 h 91"/>
                      <a:gd name="T26" fmla="*/ 97 w 111"/>
                      <a:gd name="T27" fmla="*/ 7 h 91"/>
                      <a:gd name="T28" fmla="*/ 96 w 111"/>
                      <a:gd name="T29" fmla="*/ 0 h 91"/>
                      <a:gd name="T30" fmla="*/ 95 w 111"/>
                      <a:gd name="T31" fmla="*/ 0 h 91"/>
                      <a:gd name="T32" fmla="*/ 93 w 111"/>
                      <a:gd name="T33" fmla="*/ 0 h 91"/>
                      <a:gd name="T34" fmla="*/ 80 w 111"/>
                      <a:gd name="T35" fmla="*/ 2 h 91"/>
                      <a:gd name="T36" fmla="*/ 76 w 111"/>
                      <a:gd name="T37" fmla="*/ 13 h 91"/>
                      <a:gd name="T38" fmla="*/ 73 w 111"/>
                      <a:gd name="T39" fmla="*/ 14 h 91"/>
                      <a:gd name="T40" fmla="*/ 69 w 111"/>
                      <a:gd name="T41" fmla="*/ 25 h 91"/>
                      <a:gd name="T42" fmla="*/ 64 w 111"/>
                      <a:gd name="T43" fmla="*/ 32 h 91"/>
                      <a:gd name="T44" fmla="*/ 58 w 111"/>
                      <a:gd name="T45" fmla="*/ 34 h 91"/>
                      <a:gd name="T46" fmla="*/ 47 w 111"/>
                      <a:gd name="T47" fmla="*/ 32 h 91"/>
                      <a:gd name="T48" fmla="*/ 36 w 111"/>
                      <a:gd name="T49" fmla="*/ 37 h 91"/>
                      <a:gd name="T50" fmla="*/ 28 w 111"/>
                      <a:gd name="T51" fmla="*/ 37 h 91"/>
                      <a:gd name="T52" fmla="*/ 22 w 111"/>
                      <a:gd name="T53" fmla="*/ 38 h 91"/>
                      <a:gd name="T54" fmla="*/ 14 w 111"/>
                      <a:gd name="T55" fmla="*/ 36 h 91"/>
                      <a:gd name="T56" fmla="*/ 11 w 111"/>
                      <a:gd name="T57" fmla="*/ 34 h 91"/>
                      <a:gd name="T58" fmla="*/ 10 w 111"/>
                      <a:gd name="T59" fmla="*/ 33 h 91"/>
                      <a:gd name="T60" fmla="*/ 10 w 111"/>
                      <a:gd name="T61" fmla="*/ 33 h 91"/>
                      <a:gd name="T62" fmla="*/ 9 w 111"/>
                      <a:gd name="T63" fmla="*/ 32 h 91"/>
                      <a:gd name="T64" fmla="*/ 8 w 111"/>
                      <a:gd name="T65" fmla="*/ 31 h 91"/>
                      <a:gd name="T66" fmla="*/ 8 w 111"/>
                      <a:gd name="T67" fmla="*/ 30 h 91"/>
                      <a:gd name="T68" fmla="*/ 7 w 111"/>
                      <a:gd name="T69" fmla="*/ 28 h 91"/>
                      <a:gd name="T70" fmla="*/ 7 w 111"/>
                      <a:gd name="T71" fmla="*/ 27 h 91"/>
                      <a:gd name="T72" fmla="*/ 1 w 111"/>
                      <a:gd name="T73" fmla="*/ 34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11" h="91">
                        <a:moveTo>
                          <a:pt x="1" y="34"/>
                        </a:moveTo>
                        <a:cubicBezTo>
                          <a:pt x="0" y="36"/>
                          <a:pt x="0" y="38"/>
                          <a:pt x="1" y="38"/>
                        </a:cubicBezTo>
                        <a:cubicBezTo>
                          <a:pt x="4" y="42"/>
                          <a:pt x="5" y="46"/>
                          <a:pt x="6" y="50"/>
                        </a:cubicBezTo>
                        <a:cubicBezTo>
                          <a:pt x="6" y="52"/>
                          <a:pt x="6" y="53"/>
                          <a:pt x="7" y="55"/>
                        </a:cubicBezTo>
                        <a:cubicBezTo>
                          <a:pt x="8" y="55"/>
                          <a:pt x="9" y="56"/>
                          <a:pt x="10" y="57"/>
                        </a:cubicBezTo>
                        <a:cubicBezTo>
                          <a:pt x="13" y="59"/>
                          <a:pt x="17" y="61"/>
                          <a:pt x="17" y="67"/>
                        </a:cubicBezTo>
                        <a:cubicBezTo>
                          <a:pt x="17" y="73"/>
                          <a:pt x="22" y="80"/>
                          <a:pt x="24" y="80"/>
                        </a:cubicBezTo>
                        <a:cubicBezTo>
                          <a:pt x="24" y="80"/>
                          <a:pt x="24" y="80"/>
                          <a:pt x="25" y="80"/>
                        </a:cubicBezTo>
                        <a:cubicBezTo>
                          <a:pt x="26" y="79"/>
                          <a:pt x="27" y="79"/>
                          <a:pt x="29" y="79"/>
                        </a:cubicBezTo>
                        <a:cubicBezTo>
                          <a:pt x="33" y="79"/>
                          <a:pt x="36" y="83"/>
                          <a:pt x="36" y="85"/>
                        </a:cubicBezTo>
                        <a:cubicBezTo>
                          <a:pt x="37" y="85"/>
                          <a:pt x="37" y="85"/>
                          <a:pt x="37" y="85"/>
                        </a:cubicBezTo>
                        <a:cubicBezTo>
                          <a:pt x="38" y="85"/>
                          <a:pt x="41" y="84"/>
                          <a:pt x="43" y="84"/>
                        </a:cubicBezTo>
                        <a:cubicBezTo>
                          <a:pt x="46" y="83"/>
                          <a:pt x="48" y="82"/>
                          <a:pt x="50" y="83"/>
                        </a:cubicBezTo>
                        <a:cubicBezTo>
                          <a:pt x="58" y="84"/>
                          <a:pt x="65" y="86"/>
                          <a:pt x="66" y="91"/>
                        </a:cubicBezTo>
                        <a:cubicBezTo>
                          <a:pt x="66" y="91"/>
                          <a:pt x="66" y="91"/>
                          <a:pt x="66" y="91"/>
                        </a:cubicBezTo>
                        <a:cubicBezTo>
                          <a:pt x="66" y="91"/>
                          <a:pt x="66" y="91"/>
                          <a:pt x="67" y="91"/>
                        </a:cubicBezTo>
                        <a:cubicBezTo>
                          <a:pt x="69" y="91"/>
                          <a:pt x="73" y="89"/>
                          <a:pt x="77" y="88"/>
                        </a:cubicBezTo>
                        <a:cubicBezTo>
                          <a:pt x="78" y="87"/>
                          <a:pt x="79" y="87"/>
                          <a:pt x="80" y="87"/>
                        </a:cubicBezTo>
                        <a:cubicBezTo>
                          <a:pt x="82" y="86"/>
                          <a:pt x="82" y="80"/>
                          <a:pt x="83" y="76"/>
                        </a:cubicBezTo>
                        <a:cubicBezTo>
                          <a:pt x="84" y="70"/>
                          <a:pt x="84" y="64"/>
                          <a:pt x="88" y="62"/>
                        </a:cubicBezTo>
                        <a:cubicBezTo>
                          <a:pt x="94" y="58"/>
                          <a:pt x="94" y="52"/>
                          <a:pt x="94" y="46"/>
                        </a:cubicBezTo>
                        <a:cubicBezTo>
                          <a:pt x="93" y="40"/>
                          <a:pt x="101" y="38"/>
                          <a:pt x="106" y="37"/>
                        </a:cubicBezTo>
                        <a:cubicBezTo>
                          <a:pt x="108" y="36"/>
                          <a:pt x="111" y="36"/>
                          <a:pt x="111" y="35"/>
                        </a:cubicBezTo>
                        <a:cubicBezTo>
                          <a:pt x="111" y="34"/>
                          <a:pt x="109" y="31"/>
                          <a:pt x="104" y="29"/>
                        </a:cubicBezTo>
                        <a:cubicBezTo>
                          <a:pt x="101" y="28"/>
                          <a:pt x="101" y="25"/>
                          <a:pt x="101" y="23"/>
                        </a:cubicBezTo>
                        <a:cubicBezTo>
                          <a:pt x="101" y="21"/>
                          <a:pt x="101" y="21"/>
                          <a:pt x="100" y="20"/>
                        </a:cubicBezTo>
                        <a:cubicBezTo>
                          <a:pt x="99" y="19"/>
                          <a:pt x="93" y="13"/>
                          <a:pt x="94" y="9"/>
                        </a:cubicBezTo>
                        <a:cubicBezTo>
                          <a:pt x="94" y="8"/>
                          <a:pt x="95" y="7"/>
                          <a:pt x="97" y="7"/>
                        </a:cubicBezTo>
                        <a:cubicBezTo>
                          <a:pt x="97" y="6"/>
                          <a:pt x="97" y="6"/>
                          <a:pt x="97" y="6"/>
                        </a:cubicBezTo>
                        <a:cubicBezTo>
                          <a:pt x="96" y="4"/>
                          <a:pt x="95" y="2"/>
                          <a:pt x="96" y="0"/>
                        </a:cubicBezTo>
                        <a:cubicBezTo>
                          <a:pt x="96" y="0"/>
                          <a:pt x="96" y="0"/>
                          <a:pt x="95" y="0"/>
                        </a:cubicBezTo>
                        <a:cubicBezTo>
                          <a:pt x="95" y="0"/>
                          <a:pt x="95" y="0"/>
                          <a:pt x="95" y="0"/>
                        </a:cubicBezTo>
                        <a:cubicBezTo>
                          <a:pt x="95" y="0"/>
                          <a:pt x="95" y="0"/>
                          <a:pt x="95" y="0"/>
                        </a:cubicBezTo>
                        <a:cubicBezTo>
                          <a:pt x="94" y="0"/>
                          <a:pt x="93" y="0"/>
                          <a:pt x="93" y="0"/>
                        </a:cubicBezTo>
                        <a:cubicBezTo>
                          <a:pt x="92" y="0"/>
                          <a:pt x="91" y="0"/>
                          <a:pt x="90" y="0"/>
                        </a:cubicBezTo>
                        <a:cubicBezTo>
                          <a:pt x="88" y="0"/>
                          <a:pt x="82" y="0"/>
                          <a:pt x="80" y="2"/>
                        </a:cubicBezTo>
                        <a:cubicBezTo>
                          <a:pt x="80" y="3"/>
                          <a:pt x="79" y="3"/>
                          <a:pt x="79" y="5"/>
                        </a:cubicBezTo>
                        <a:cubicBezTo>
                          <a:pt x="80" y="10"/>
                          <a:pt x="78" y="12"/>
                          <a:pt x="76" y="13"/>
                        </a:cubicBezTo>
                        <a:cubicBezTo>
                          <a:pt x="75" y="13"/>
                          <a:pt x="75" y="13"/>
                          <a:pt x="74" y="14"/>
                        </a:cubicBezTo>
                        <a:cubicBezTo>
                          <a:pt x="74" y="14"/>
                          <a:pt x="73" y="14"/>
                          <a:pt x="73" y="14"/>
                        </a:cubicBezTo>
                        <a:cubicBezTo>
                          <a:pt x="73" y="18"/>
                          <a:pt x="72" y="19"/>
                          <a:pt x="71" y="21"/>
                        </a:cubicBezTo>
                        <a:cubicBezTo>
                          <a:pt x="70" y="22"/>
                          <a:pt x="69" y="23"/>
                          <a:pt x="69" y="25"/>
                        </a:cubicBezTo>
                        <a:cubicBezTo>
                          <a:pt x="70" y="27"/>
                          <a:pt x="69" y="29"/>
                          <a:pt x="69" y="30"/>
                        </a:cubicBezTo>
                        <a:cubicBezTo>
                          <a:pt x="68" y="31"/>
                          <a:pt x="66" y="32"/>
                          <a:pt x="64" y="32"/>
                        </a:cubicBezTo>
                        <a:cubicBezTo>
                          <a:pt x="63" y="32"/>
                          <a:pt x="61" y="33"/>
                          <a:pt x="60" y="33"/>
                        </a:cubicBezTo>
                        <a:cubicBezTo>
                          <a:pt x="59" y="34"/>
                          <a:pt x="59" y="34"/>
                          <a:pt x="58" y="34"/>
                        </a:cubicBezTo>
                        <a:cubicBezTo>
                          <a:pt x="54" y="36"/>
                          <a:pt x="52" y="35"/>
                          <a:pt x="50" y="34"/>
                        </a:cubicBezTo>
                        <a:cubicBezTo>
                          <a:pt x="50" y="33"/>
                          <a:pt x="49" y="32"/>
                          <a:pt x="47" y="32"/>
                        </a:cubicBezTo>
                        <a:cubicBezTo>
                          <a:pt x="43" y="32"/>
                          <a:pt x="42" y="33"/>
                          <a:pt x="40" y="35"/>
                        </a:cubicBezTo>
                        <a:cubicBezTo>
                          <a:pt x="39" y="35"/>
                          <a:pt x="38" y="36"/>
                          <a:pt x="36" y="37"/>
                        </a:cubicBezTo>
                        <a:cubicBezTo>
                          <a:pt x="35" y="37"/>
                          <a:pt x="33" y="37"/>
                          <a:pt x="31" y="37"/>
                        </a:cubicBezTo>
                        <a:cubicBezTo>
                          <a:pt x="30" y="37"/>
                          <a:pt x="29" y="37"/>
                          <a:pt x="28" y="37"/>
                        </a:cubicBezTo>
                        <a:cubicBezTo>
                          <a:pt x="27" y="37"/>
                          <a:pt x="27" y="37"/>
                          <a:pt x="26" y="37"/>
                        </a:cubicBezTo>
                        <a:cubicBezTo>
                          <a:pt x="23" y="37"/>
                          <a:pt x="22" y="38"/>
                          <a:pt x="22" y="38"/>
                        </a:cubicBezTo>
                        <a:cubicBezTo>
                          <a:pt x="21" y="38"/>
                          <a:pt x="20" y="39"/>
                          <a:pt x="20" y="39"/>
                        </a:cubicBezTo>
                        <a:cubicBezTo>
                          <a:pt x="18" y="39"/>
                          <a:pt x="16" y="37"/>
                          <a:pt x="14" y="36"/>
                        </a:cubicBezTo>
                        <a:cubicBezTo>
                          <a:pt x="13" y="35"/>
                          <a:pt x="12" y="34"/>
                          <a:pt x="11" y="34"/>
                        </a:cubicBezTo>
                        <a:cubicBezTo>
                          <a:pt x="11" y="34"/>
                          <a:pt x="11" y="34"/>
                          <a:pt x="11" y="34"/>
                        </a:cubicBezTo>
                        <a:cubicBezTo>
                          <a:pt x="11" y="34"/>
                          <a:pt x="11" y="34"/>
                          <a:pt x="11" y="33"/>
                        </a:cubicBezTo>
                        <a:cubicBezTo>
                          <a:pt x="10" y="33"/>
                          <a:pt x="10" y="33"/>
                          <a:pt x="10" y="33"/>
                        </a:cubicBezTo>
                        <a:cubicBezTo>
                          <a:pt x="10" y="33"/>
                          <a:pt x="10" y="33"/>
                          <a:pt x="10" y="33"/>
                        </a:cubicBezTo>
                        <a:cubicBezTo>
                          <a:pt x="10" y="33"/>
                          <a:pt x="10" y="33"/>
                          <a:pt x="10" y="33"/>
                        </a:cubicBezTo>
                        <a:cubicBezTo>
                          <a:pt x="9" y="33"/>
                          <a:pt x="9" y="33"/>
                          <a:pt x="9" y="33"/>
                        </a:cubicBezTo>
                        <a:cubicBezTo>
                          <a:pt x="9" y="32"/>
                          <a:pt x="9" y="32"/>
                          <a:pt x="9" y="32"/>
                        </a:cubicBezTo>
                        <a:cubicBezTo>
                          <a:pt x="9" y="32"/>
                          <a:pt x="9" y="32"/>
                          <a:pt x="9" y="32"/>
                        </a:cubicBezTo>
                        <a:cubicBezTo>
                          <a:pt x="8" y="32"/>
                          <a:pt x="8" y="31"/>
                          <a:pt x="8" y="31"/>
                        </a:cubicBezTo>
                        <a:cubicBezTo>
                          <a:pt x="8" y="31"/>
                          <a:pt x="8" y="31"/>
                          <a:pt x="8" y="31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0"/>
                          <a:pt x="7" y="30"/>
                          <a:pt x="7" y="29"/>
                        </a:cubicBezTo>
                        <a:cubicBezTo>
                          <a:pt x="7" y="29"/>
                          <a:pt x="7" y="29"/>
                          <a:pt x="7" y="28"/>
                        </a:cubicBezTo>
                        <a:cubicBezTo>
                          <a:pt x="7" y="28"/>
                          <a:pt x="7" y="28"/>
                          <a:pt x="7" y="28"/>
                        </a:cubicBezTo>
                        <a:cubicBezTo>
                          <a:pt x="7" y="27"/>
                          <a:pt x="7" y="27"/>
                          <a:pt x="7" y="27"/>
                        </a:cubicBezTo>
                        <a:cubicBezTo>
                          <a:pt x="7" y="27"/>
                          <a:pt x="6" y="26"/>
                          <a:pt x="6" y="26"/>
                        </a:cubicBezTo>
                        <a:cubicBezTo>
                          <a:pt x="5" y="27"/>
                          <a:pt x="2" y="30"/>
                          <a:pt x="1" y="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86" name="Freeform 1158"/>
                  <p:cNvSpPr>
                    <a:spLocks/>
                  </p:cNvSpPr>
                  <p:nvPr/>
                </p:nvSpPr>
                <p:spPr bwMode="auto">
                  <a:xfrm>
                    <a:off x="4396" y="2389"/>
                    <a:ext cx="104" cy="26"/>
                  </a:xfrm>
                  <a:custGeom>
                    <a:avLst/>
                    <a:gdLst>
                      <a:gd name="T0" fmla="*/ 94 w 109"/>
                      <a:gd name="T1" fmla="*/ 27 h 28"/>
                      <a:gd name="T2" fmla="*/ 95 w 109"/>
                      <a:gd name="T3" fmla="*/ 27 h 28"/>
                      <a:gd name="T4" fmla="*/ 98 w 109"/>
                      <a:gd name="T5" fmla="*/ 25 h 28"/>
                      <a:gd name="T6" fmla="*/ 102 w 109"/>
                      <a:gd name="T7" fmla="*/ 27 h 28"/>
                      <a:gd name="T8" fmla="*/ 106 w 109"/>
                      <a:gd name="T9" fmla="*/ 28 h 28"/>
                      <a:gd name="T10" fmla="*/ 109 w 109"/>
                      <a:gd name="T11" fmla="*/ 27 h 28"/>
                      <a:gd name="T12" fmla="*/ 106 w 109"/>
                      <a:gd name="T13" fmla="*/ 26 h 28"/>
                      <a:gd name="T14" fmla="*/ 97 w 109"/>
                      <a:gd name="T15" fmla="*/ 22 h 28"/>
                      <a:gd name="T16" fmla="*/ 93 w 109"/>
                      <a:gd name="T17" fmla="*/ 22 h 28"/>
                      <a:gd name="T18" fmla="*/ 90 w 109"/>
                      <a:gd name="T19" fmla="*/ 22 h 28"/>
                      <a:gd name="T20" fmla="*/ 87 w 109"/>
                      <a:gd name="T21" fmla="*/ 22 h 28"/>
                      <a:gd name="T22" fmla="*/ 78 w 109"/>
                      <a:gd name="T23" fmla="*/ 20 h 28"/>
                      <a:gd name="T24" fmla="*/ 75 w 109"/>
                      <a:gd name="T25" fmla="*/ 17 h 28"/>
                      <a:gd name="T26" fmla="*/ 84 w 109"/>
                      <a:gd name="T27" fmla="*/ 12 h 28"/>
                      <a:gd name="T28" fmla="*/ 86 w 109"/>
                      <a:gd name="T29" fmla="*/ 11 h 28"/>
                      <a:gd name="T30" fmla="*/ 78 w 109"/>
                      <a:gd name="T31" fmla="*/ 12 h 28"/>
                      <a:gd name="T32" fmla="*/ 73 w 109"/>
                      <a:gd name="T33" fmla="*/ 13 h 28"/>
                      <a:gd name="T34" fmla="*/ 59 w 109"/>
                      <a:gd name="T35" fmla="*/ 10 h 28"/>
                      <a:gd name="T36" fmla="*/ 56 w 109"/>
                      <a:gd name="T37" fmla="*/ 9 h 28"/>
                      <a:gd name="T38" fmla="*/ 51 w 109"/>
                      <a:gd name="T39" fmla="*/ 12 h 28"/>
                      <a:gd name="T40" fmla="*/ 29 w 109"/>
                      <a:gd name="T41" fmla="*/ 4 h 28"/>
                      <a:gd name="T42" fmla="*/ 12 w 109"/>
                      <a:gd name="T43" fmla="*/ 0 h 28"/>
                      <a:gd name="T44" fmla="*/ 5 w 109"/>
                      <a:gd name="T45" fmla="*/ 2 h 28"/>
                      <a:gd name="T46" fmla="*/ 0 w 109"/>
                      <a:gd name="T47" fmla="*/ 7 h 28"/>
                      <a:gd name="T48" fmla="*/ 0 w 109"/>
                      <a:gd name="T49" fmla="*/ 7 h 28"/>
                      <a:gd name="T50" fmla="*/ 1 w 109"/>
                      <a:gd name="T51" fmla="*/ 8 h 28"/>
                      <a:gd name="T52" fmla="*/ 3 w 109"/>
                      <a:gd name="T53" fmla="*/ 8 h 28"/>
                      <a:gd name="T54" fmla="*/ 6 w 109"/>
                      <a:gd name="T55" fmla="*/ 8 h 28"/>
                      <a:gd name="T56" fmla="*/ 11 w 109"/>
                      <a:gd name="T57" fmla="*/ 11 h 28"/>
                      <a:gd name="T58" fmla="*/ 13 w 109"/>
                      <a:gd name="T59" fmla="*/ 14 h 28"/>
                      <a:gd name="T60" fmla="*/ 17 w 109"/>
                      <a:gd name="T61" fmla="*/ 15 h 28"/>
                      <a:gd name="T62" fmla="*/ 29 w 109"/>
                      <a:gd name="T63" fmla="*/ 17 h 28"/>
                      <a:gd name="T64" fmla="*/ 31 w 109"/>
                      <a:gd name="T65" fmla="*/ 17 h 28"/>
                      <a:gd name="T66" fmla="*/ 36 w 109"/>
                      <a:gd name="T67" fmla="*/ 14 h 28"/>
                      <a:gd name="T68" fmla="*/ 55 w 109"/>
                      <a:gd name="T69" fmla="*/ 21 h 28"/>
                      <a:gd name="T70" fmla="*/ 81 w 109"/>
                      <a:gd name="T71" fmla="*/ 26 h 28"/>
                      <a:gd name="T72" fmla="*/ 90 w 109"/>
                      <a:gd name="T73" fmla="*/ 27 h 28"/>
                      <a:gd name="T74" fmla="*/ 94 w 109"/>
                      <a:gd name="T75" fmla="*/ 27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09" h="28">
                        <a:moveTo>
                          <a:pt x="94" y="27"/>
                        </a:moveTo>
                        <a:cubicBezTo>
                          <a:pt x="95" y="27"/>
                          <a:pt x="95" y="27"/>
                          <a:pt x="95" y="27"/>
                        </a:cubicBezTo>
                        <a:cubicBezTo>
                          <a:pt x="96" y="26"/>
                          <a:pt x="97" y="25"/>
                          <a:pt x="98" y="25"/>
                        </a:cubicBezTo>
                        <a:cubicBezTo>
                          <a:pt x="99" y="25"/>
                          <a:pt x="101" y="26"/>
                          <a:pt x="102" y="27"/>
                        </a:cubicBezTo>
                        <a:cubicBezTo>
                          <a:pt x="103" y="27"/>
                          <a:pt x="104" y="28"/>
                          <a:pt x="106" y="28"/>
                        </a:cubicBezTo>
                        <a:cubicBezTo>
                          <a:pt x="107" y="28"/>
                          <a:pt x="108" y="28"/>
                          <a:pt x="109" y="27"/>
                        </a:cubicBezTo>
                        <a:cubicBezTo>
                          <a:pt x="108" y="27"/>
                          <a:pt x="106" y="27"/>
                          <a:pt x="106" y="26"/>
                        </a:cubicBezTo>
                        <a:cubicBezTo>
                          <a:pt x="101" y="26"/>
                          <a:pt x="97" y="25"/>
                          <a:pt x="97" y="22"/>
                        </a:cubicBezTo>
                        <a:cubicBezTo>
                          <a:pt x="97" y="22"/>
                          <a:pt x="96" y="22"/>
                          <a:pt x="93" y="22"/>
                        </a:cubicBezTo>
                        <a:cubicBezTo>
                          <a:pt x="92" y="22"/>
                          <a:pt x="91" y="22"/>
                          <a:pt x="90" y="22"/>
                        </a:cubicBezTo>
                        <a:cubicBezTo>
                          <a:pt x="89" y="22"/>
                          <a:pt x="88" y="22"/>
                          <a:pt x="87" y="22"/>
                        </a:cubicBezTo>
                        <a:cubicBezTo>
                          <a:pt x="84" y="22"/>
                          <a:pt x="81" y="22"/>
                          <a:pt x="78" y="20"/>
                        </a:cubicBezTo>
                        <a:cubicBezTo>
                          <a:pt x="76" y="20"/>
                          <a:pt x="75" y="18"/>
                          <a:pt x="75" y="17"/>
                        </a:cubicBezTo>
                        <a:cubicBezTo>
                          <a:pt x="75" y="14"/>
                          <a:pt x="79" y="13"/>
                          <a:pt x="84" y="12"/>
                        </a:cubicBezTo>
                        <a:cubicBezTo>
                          <a:pt x="85" y="11"/>
                          <a:pt x="85" y="11"/>
                          <a:pt x="86" y="11"/>
                        </a:cubicBezTo>
                        <a:cubicBezTo>
                          <a:pt x="84" y="11"/>
                          <a:pt x="81" y="12"/>
                          <a:pt x="78" y="12"/>
                        </a:cubicBezTo>
                        <a:cubicBezTo>
                          <a:pt x="76" y="13"/>
                          <a:pt x="74" y="13"/>
                          <a:pt x="73" y="13"/>
                        </a:cubicBezTo>
                        <a:cubicBezTo>
                          <a:pt x="68" y="13"/>
                          <a:pt x="63" y="11"/>
                          <a:pt x="59" y="10"/>
                        </a:cubicBezTo>
                        <a:cubicBezTo>
                          <a:pt x="58" y="10"/>
                          <a:pt x="57" y="9"/>
                          <a:pt x="56" y="9"/>
                        </a:cubicBezTo>
                        <a:cubicBezTo>
                          <a:pt x="55" y="10"/>
                          <a:pt x="54" y="12"/>
                          <a:pt x="51" y="12"/>
                        </a:cubicBezTo>
                        <a:cubicBezTo>
                          <a:pt x="45" y="12"/>
                          <a:pt x="32" y="7"/>
                          <a:pt x="29" y="4"/>
                        </a:cubicBezTo>
                        <a:cubicBezTo>
                          <a:pt x="26" y="2"/>
                          <a:pt x="19" y="0"/>
                          <a:pt x="12" y="0"/>
                        </a:cubicBezTo>
                        <a:cubicBezTo>
                          <a:pt x="8" y="0"/>
                          <a:pt x="6" y="1"/>
                          <a:pt x="5" y="2"/>
                        </a:cubicBezTo>
                        <a:cubicBezTo>
                          <a:pt x="3" y="6"/>
                          <a:pt x="1" y="6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8"/>
                          <a:pt x="0" y="8"/>
                          <a:pt x="1" y="8"/>
                        </a:cubicBezTo>
                        <a:cubicBezTo>
                          <a:pt x="2" y="8"/>
                          <a:pt x="3" y="8"/>
                          <a:pt x="3" y="8"/>
                        </a:cubicBezTo>
                        <a:cubicBezTo>
                          <a:pt x="4" y="8"/>
                          <a:pt x="5" y="8"/>
                          <a:pt x="6" y="8"/>
                        </a:cubicBezTo>
                        <a:cubicBezTo>
                          <a:pt x="9" y="8"/>
                          <a:pt x="10" y="10"/>
                          <a:pt x="11" y="11"/>
                        </a:cubicBezTo>
                        <a:cubicBezTo>
                          <a:pt x="11" y="13"/>
                          <a:pt x="12" y="14"/>
                          <a:pt x="13" y="14"/>
                        </a:cubicBezTo>
                        <a:cubicBezTo>
                          <a:pt x="14" y="14"/>
                          <a:pt x="15" y="14"/>
                          <a:pt x="17" y="15"/>
                        </a:cubicBezTo>
                        <a:cubicBezTo>
                          <a:pt x="21" y="16"/>
                          <a:pt x="26" y="17"/>
                          <a:pt x="29" y="17"/>
                        </a:cubicBezTo>
                        <a:cubicBezTo>
                          <a:pt x="30" y="17"/>
                          <a:pt x="31" y="17"/>
                          <a:pt x="31" y="17"/>
                        </a:cubicBezTo>
                        <a:cubicBezTo>
                          <a:pt x="31" y="15"/>
                          <a:pt x="33" y="14"/>
                          <a:pt x="36" y="14"/>
                        </a:cubicBezTo>
                        <a:cubicBezTo>
                          <a:pt x="41" y="14"/>
                          <a:pt x="50" y="17"/>
                          <a:pt x="55" y="21"/>
                        </a:cubicBezTo>
                        <a:cubicBezTo>
                          <a:pt x="61" y="26"/>
                          <a:pt x="75" y="27"/>
                          <a:pt x="81" y="26"/>
                        </a:cubicBezTo>
                        <a:cubicBezTo>
                          <a:pt x="84" y="25"/>
                          <a:pt x="88" y="26"/>
                          <a:pt x="90" y="27"/>
                        </a:cubicBezTo>
                        <a:cubicBezTo>
                          <a:pt x="92" y="27"/>
                          <a:pt x="93" y="27"/>
                          <a:pt x="94" y="2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</p:grpSp>
          <p:grpSp>
            <p:nvGrpSpPr>
              <p:cNvPr id="213" name="Group 1186"/>
              <p:cNvGrpSpPr>
                <a:grpSpLocks noChangeAspect="1"/>
              </p:cNvGrpSpPr>
              <p:nvPr/>
            </p:nvGrpSpPr>
            <p:grpSpPr bwMode="auto">
              <a:xfrm>
                <a:off x="3978999" y="2756980"/>
                <a:ext cx="1089020" cy="963989"/>
                <a:chOff x="2433" y="2872"/>
                <a:chExt cx="586" cy="536"/>
              </a:xfrm>
              <a:grpFill/>
            </p:grpSpPr>
            <p:sp>
              <p:nvSpPr>
                <p:cNvPr id="1203" name="Freeform 1187"/>
                <p:cNvSpPr>
                  <a:spLocks/>
                </p:cNvSpPr>
                <p:nvPr/>
              </p:nvSpPr>
              <p:spPr bwMode="auto">
                <a:xfrm>
                  <a:off x="2822" y="3333"/>
                  <a:ext cx="197" cy="75"/>
                </a:xfrm>
                <a:custGeom>
                  <a:avLst/>
                  <a:gdLst>
                    <a:gd name="T0" fmla="*/ 202 w 206"/>
                    <a:gd name="T1" fmla="*/ 26 h 78"/>
                    <a:gd name="T2" fmla="*/ 202 w 206"/>
                    <a:gd name="T3" fmla="*/ 26 h 78"/>
                    <a:gd name="T4" fmla="*/ 200 w 206"/>
                    <a:gd name="T5" fmla="*/ 25 h 78"/>
                    <a:gd name="T6" fmla="*/ 190 w 206"/>
                    <a:gd name="T7" fmla="*/ 12 h 78"/>
                    <a:gd name="T8" fmla="*/ 188 w 206"/>
                    <a:gd name="T9" fmla="*/ 9 h 78"/>
                    <a:gd name="T10" fmla="*/ 178 w 206"/>
                    <a:gd name="T11" fmla="*/ 7 h 78"/>
                    <a:gd name="T12" fmla="*/ 172 w 206"/>
                    <a:gd name="T13" fmla="*/ 7 h 78"/>
                    <a:gd name="T14" fmla="*/ 139 w 206"/>
                    <a:gd name="T15" fmla="*/ 14 h 78"/>
                    <a:gd name="T16" fmla="*/ 118 w 206"/>
                    <a:gd name="T17" fmla="*/ 10 h 78"/>
                    <a:gd name="T18" fmla="*/ 107 w 206"/>
                    <a:gd name="T19" fmla="*/ 5 h 78"/>
                    <a:gd name="T20" fmla="*/ 86 w 206"/>
                    <a:gd name="T21" fmla="*/ 0 h 78"/>
                    <a:gd name="T22" fmla="*/ 38 w 206"/>
                    <a:gd name="T23" fmla="*/ 13 h 78"/>
                    <a:gd name="T24" fmla="*/ 27 w 206"/>
                    <a:gd name="T25" fmla="*/ 21 h 78"/>
                    <a:gd name="T26" fmla="*/ 3 w 206"/>
                    <a:gd name="T27" fmla="*/ 23 h 78"/>
                    <a:gd name="T28" fmla="*/ 7 w 206"/>
                    <a:gd name="T29" fmla="*/ 30 h 78"/>
                    <a:gd name="T30" fmla="*/ 7 w 206"/>
                    <a:gd name="T31" fmla="*/ 43 h 78"/>
                    <a:gd name="T32" fmla="*/ 10 w 206"/>
                    <a:gd name="T33" fmla="*/ 54 h 78"/>
                    <a:gd name="T34" fmla="*/ 14 w 206"/>
                    <a:gd name="T35" fmla="*/ 60 h 78"/>
                    <a:gd name="T36" fmla="*/ 24 w 206"/>
                    <a:gd name="T37" fmla="*/ 65 h 78"/>
                    <a:gd name="T38" fmla="*/ 33 w 206"/>
                    <a:gd name="T39" fmla="*/ 73 h 78"/>
                    <a:gd name="T40" fmla="*/ 53 w 206"/>
                    <a:gd name="T41" fmla="*/ 65 h 78"/>
                    <a:gd name="T42" fmla="*/ 71 w 206"/>
                    <a:gd name="T43" fmla="*/ 75 h 78"/>
                    <a:gd name="T44" fmla="*/ 82 w 206"/>
                    <a:gd name="T45" fmla="*/ 72 h 78"/>
                    <a:gd name="T46" fmla="*/ 97 w 206"/>
                    <a:gd name="T47" fmla="*/ 67 h 78"/>
                    <a:gd name="T48" fmla="*/ 111 w 206"/>
                    <a:gd name="T49" fmla="*/ 66 h 78"/>
                    <a:gd name="T50" fmla="*/ 109 w 206"/>
                    <a:gd name="T51" fmla="*/ 76 h 78"/>
                    <a:gd name="T52" fmla="*/ 111 w 206"/>
                    <a:gd name="T53" fmla="*/ 77 h 78"/>
                    <a:gd name="T54" fmla="*/ 112 w 206"/>
                    <a:gd name="T55" fmla="*/ 76 h 78"/>
                    <a:gd name="T56" fmla="*/ 112 w 206"/>
                    <a:gd name="T57" fmla="*/ 73 h 78"/>
                    <a:gd name="T58" fmla="*/ 117 w 206"/>
                    <a:gd name="T59" fmla="*/ 67 h 78"/>
                    <a:gd name="T60" fmla="*/ 120 w 206"/>
                    <a:gd name="T61" fmla="*/ 68 h 78"/>
                    <a:gd name="T62" fmla="*/ 134 w 206"/>
                    <a:gd name="T63" fmla="*/ 65 h 78"/>
                    <a:gd name="T64" fmla="*/ 136 w 206"/>
                    <a:gd name="T65" fmla="*/ 66 h 78"/>
                    <a:gd name="T66" fmla="*/ 138 w 206"/>
                    <a:gd name="T67" fmla="*/ 67 h 78"/>
                    <a:gd name="T68" fmla="*/ 149 w 206"/>
                    <a:gd name="T69" fmla="*/ 67 h 78"/>
                    <a:gd name="T70" fmla="*/ 176 w 206"/>
                    <a:gd name="T71" fmla="*/ 61 h 78"/>
                    <a:gd name="T72" fmla="*/ 180 w 206"/>
                    <a:gd name="T73" fmla="*/ 61 h 78"/>
                    <a:gd name="T74" fmla="*/ 195 w 206"/>
                    <a:gd name="T75" fmla="*/ 61 h 78"/>
                    <a:gd name="T76" fmla="*/ 205 w 206"/>
                    <a:gd name="T77" fmla="*/ 64 h 78"/>
                    <a:gd name="T78" fmla="*/ 206 w 206"/>
                    <a:gd name="T79" fmla="*/ 64 h 78"/>
                    <a:gd name="T80" fmla="*/ 206 w 206"/>
                    <a:gd name="T81" fmla="*/ 64 h 78"/>
                    <a:gd name="T82" fmla="*/ 205 w 206"/>
                    <a:gd name="T83" fmla="*/ 63 h 78"/>
                    <a:gd name="T84" fmla="*/ 205 w 206"/>
                    <a:gd name="T85" fmla="*/ 61 h 78"/>
                    <a:gd name="T86" fmla="*/ 204 w 206"/>
                    <a:gd name="T87" fmla="*/ 60 h 78"/>
                    <a:gd name="T88" fmla="*/ 203 w 206"/>
                    <a:gd name="T89" fmla="*/ 58 h 78"/>
                    <a:gd name="T90" fmla="*/ 202 w 206"/>
                    <a:gd name="T91" fmla="*/ 57 h 78"/>
                    <a:gd name="T92" fmla="*/ 200 w 206"/>
                    <a:gd name="T93" fmla="*/ 44 h 78"/>
                    <a:gd name="T94" fmla="*/ 199 w 206"/>
                    <a:gd name="T95" fmla="*/ 41 h 78"/>
                    <a:gd name="T96" fmla="*/ 199 w 206"/>
                    <a:gd name="T97" fmla="*/ 36 h 78"/>
                    <a:gd name="T98" fmla="*/ 199 w 206"/>
                    <a:gd name="T99" fmla="*/ 33 h 78"/>
                    <a:gd name="T100" fmla="*/ 201 w 206"/>
                    <a:gd name="T101" fmla="*/ 3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06" h="78">
                      <a:moveTo>
                        <a:pt x="201" y="31"/>
                      </a:moveTo>
                      <a:cubicBezTo>
                        <a:pt x="201" y="30"/>
                        <a:pt x="201" y="28"/>
                        <a:pt x="202" y="27"/>
                      </a:cubicBezTo>
                      <a:cubicBezTo>
                        <a:pt x="202" y="27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2" y="26"/>
                        <a:pt x="202" y="26"/>
                      </a:cubicBezTo>
                      <a:cubicBezTo>
                        <a:pt x="202" y="26"/>
                        <a:pt x="201" y="25"/>
                        <a:pt x="201" y="25"/>
                      </a:cubicBezTo>
                      <a:cubicBezTo>
                        <a:pt x="201" y="26"/>
                        <a:pt x="201" y="25"/>
                        <a:pt x="201" y="25"/>
                      </a:cubicBezTo>
                      <a:cubicBezTo>
                        <a:pt x="200" y="25"/>
                        <a:pt x="200" y="25"/>
                        <a:pt x="200" y="25"/>
                      </a:cubicBezTo>
                      <a:cubicBezTo>
                        <a:pt x="198" y="25"/>
                        <a:pt x="194" y="25"/>
                        <a:pt x="192" y="21"/>
                      </a:cubicBezTo>
                      <a:cubicBezTo>
                        <a:pt x="191" y="19"/>
                        <a:pt x="191" y="17"/>
                        <a:pt x="191" y="16"/>
                      </a:cubicBezTo>
                      <a:cubicBezTo>
                        <a:pt x="191" y="14"/>
                        <a:pt x="191" y="14"/>
                        <a:pt x="190" y="12"/>
                      </a:cubicBezTo>
                      <a:cubicBezTo>
                        <a:pt x="190" y="12"/>
                        <a:pt x="190" y="12"/>
                        <a:pt x="190" y="12"/>
                      </a:cubicBezTo>
                      <a:cubicBezTo>
                        <a:pt x="190" y="12"/>
                        <a:pt x="190" y="12"/>
                        <a:pt x="189" y="12"/>
                      </a:cubicBezTo>
                      <a:cubicBezTo>
                        <a:pt x="189" y="11"/>
                        <a:pt x="188" y="10"/>
                        <a:pt x="188" y="9"/>
                      </a:cubicBezTo>
                      <a:cubicBezTo>
                        <a:pt x="187" y="7"/>
                        <a:pt x="185" y="6"/>
                        <a:pt x="185" y="6"/>
                      </a:cubicBezTo>
                      <a:cubicBezTo>
                        <a:pt x="184" y="6"/>
                        <a:pt x="184" y="6"/>
                        <a:pt x="184" y="6"/>
                      </a:cubicBezTo>
                      <a:cubicBezTo>
                        <a:pt x="183" y="6"/>
                        <a:pt x="182" y="7"/>
                        <a:pt x="178" y="7"/>
                      </a:cubicBezTo>
                      <a:cubicBezTo>
                        <a:pt x="177" y="7"/>
                        <a:pt x="176" y="7"/>
                        <a:pt x="175" y="7"/>
                      </a:cubicBezTo>
                      <a:cubicBezTo>
                        <a:pt x="174" y="7"/>
                        <a:pt x="174" y="7"/>
                        <a:pt x="174" y="7"/>
                      </a:cubicBezTo>
                      <a:cubicBezTo>
                        <a:pt x="173" y="7"/>
                        <a:pt x="173" y="7"/>
                        <a:pt x="172" y="7"/>
                      </a:cubicBezTo>
                      <a:cubicBezTo>
                        <a:pt x="167" y="11"/>
                        <a:pt x="158" y="14"/>
                        <a:pt x="153" y="14"/>
                      </a:cubicBezTo>
                      <a:cubicBezTo>
                        <a:pt x="151" y="14"/>
                        <a:pt x="150" y="14"/>
                        <a:pt x="150" y="13"/>
                      </a:cubicBezTo>
                      <a:cubicBezTo>
                        <a:pt x="148" y="13"/>
                        <a:pt x="143" y="13"/>
                        <a:pt x="139" y="14"/>
                      </a:cubicBezTo>
                      <a:cubicBezTo>
                        <a:pt x="136" y="14"/>
                        <a:pt x="133" y="14"/>
                        <a:pt x="131" y="14"/>
                      </a:cubicBezTo>
                      <a:cubicBezTo>
                        <a:pt x="127" y="14"/>
                        <a:pt x="124" y="13"/>
                        <a:pt x="122" y="11"/>
                      </a:cubicBezTo>
                      <a:cubicBezTo>
                        <a:pt x="121" y="10"/>
                        <a:pt x="119" y="10"/>
                        <a:pt x="118" y="10"/>
                      </a:cubicBezTo>
                      <a:cubicBezTo>
                        <a:pt x="117" y="10"/>
                        <a:pt x="117" y="10"/>
                        <a:pt x="117" y="10"/>
                      </a:cubicBezTo>
                      <a:cubicBezTo>
                        <a:pt x="114" y="10"/>
                        <a:pt x="112" y="8"/>
                        <a:pt x="111" y="7"/>
                      </a:cubicBezTo>
                      <a:cubicBezTo>
                        <a:pt x="110" y="6"/>
                        <a:pt x="109" y="5"/>
                        <a:pt x="107" y="5"/>
                      </a:cubicBezTo>
                      <a:cubicBezTo>
                        <a:pt x="105" y="5"/>
                        <a:pt x="104" y="5"/>
                        <a:pt x="103" y="4"/>
                      </a:cubicBezTo>
                      <a:cubicBezTo>
                        <a:pt x="102" y="3"/>
                        <a:pt x="99" y="2"/>
                        <a:pt x="90" y="1"/>
                      </a:cubicBezTo>
                      <a:cubicBezTo>
                        <a:pt x="89" y="1"/>
                        <a:pt x="87" y="0"/>
                        <a:pt x="86" y="0"/>
                      </a:cubicBezTo>
                      <a:cubicBezTo>
                        <a:pt x="73" y="0"/>
                        <a:pt x="62" y="7"/>
                        <a:pt x="58" y="11"/>
                      </a:cubicBezTo>
                      <a:cubicBezTo>
                        <a:pt x="56" y="12"/>
                        <a:pt x="52" y="13"/>
                        <a:pt x="47" y="13"/>
                      </a:cubicBezTo>
                      <a:cubicBezTo>
                        <a:pt x="44" y="13"/>
                        <a:pt x="41" y="13"/>
                        <a:pt x="38" y="13"/>
                      </a:cubicBezTo>
                      <a:cubicBezTo>
                        <a:pt x="36" y="13"/>
                        <a:pt x="34" y="12"/>
                        <a:pt x="33" y="12"/>
                      </a:cubicBezTo>
                      <a:cubicBezTo>
                        <a:pt x="33" y="13"/>
                        <a:pt x="33" y="13"/>
                        <a:pt x="33" y="13"/>
                      </a:cubicBezTo>
                      <a:cubicBezTo>
                        <a:pt x="32" y="15"/>
                        <a:pt x="32" y="19"/>
                        <a:pt x="27" y="21"/>
                      </a:cubicBezTo>
                      <a:cubicBezTo>
                        <a:pt x="24" y="22"/>
                        <a:pt x="20" y="22"/>
                        <a:pt x="16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8" y="22"/>
                        <a:pt x="5" y="22"/>
                        <a:pt x="3" y="23"/>
                      </a:cubicBezTo>
                      <a:cubicBezTo>
                        <a:pt x="1" y="24"/>
                        <a:pt x="0" y="27"/>
                        <a:pt x="0" y="28"/>
                      </a:cubicBezTo>
                      <a:cubicBezTo>
                        <a:pt x="0" y="28"/>
                        <a:pt x="1" y="28"/>
                        <a:pt x="1" y="28"/>
                      </a:cubicBezTo>
                      <a:cubicBezTo>
                        <a:pt x="4" y="28"/>
                        <a:pt x="6" y="29"/>
                        <a:pt x="7" y="30"/>
                      </a:cubicBezTo>
                      <a:cubicBezTo>
                        <a:pt x="7" y="31"/>
                        <a:pt x="7" y="33"/>
                        <a:pt x="7" y="34"/>
                      </a:cubicBezTo>
                      <a:cubicBezTo>
                        <a:pt x="7" y="34"/>
                        <a:pt x="7" y="35"/>
                        <a:pt x="7" y="35"/>
                      </a:cubicBezTo>
                      <a:cubicBezTo>
                        <a:pt x="8" y="37"/>
                        <a:pt x="9" y="40"/>
                        <a:pt x="7" y="43"/>
                      </a:cubicBezTo>
                      <a:cubicBezTo>
                        <a:pt x="6" y="43"/>
                        <a:pt x="6" y="44"/>
                        <a:pt x="6" y="45"/>
                      </a:cubicBezTo>
                      <a:cubicBezTo>
                        <a:pt x="6" y="46"/>
                        <a:pt x="6" y="47"/>
                        <a:pt x="7" y="47"/>
                      </a:cubicBezTo>
                      <a:cubicBezTo>
                        <a:pt x="10" y="49"/>
                        <a:pt x="11" y="52"/>
                        <a:pt x="10" y="54"/>
                      </a:cubicBezTo>
                      <a:cubicBezTo>
                        <a:pt x="10" y="55"/>
                        <a:pt x="9" y="55"/>
                        <a:pt x="9" y="56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12" y="58"/>
                        <a:pt x="13" y="59"/>
                        <a:pt x="14" y="60"/>
                      </a:cubicBezTo>
                      <a:cubicBezTo>
                        <a:pt x="14" y="60"/>
                        <a:pt x="15" y="61"/>
                        <a:pt x="16" y="61"/>
                      </a:cubicBezTo>
                      <a:cubicBezTo>
                        <a:pt x="18" y="62"/>
                        <a:pt x="21" y="63"/>
                        <a:pt x="21" y="65"/>
                      </a:cubicBezTo>
                      <a:cubicBezTo>
                        <a:pt x="21" y="65"/>
                        <a:pt x="22" y="66"/>
                        <a:pt x="24" y="65"/>
                      </a:cubicBezTo>
                      <a:cubicBezTo>
                        <a:pt x="25" y="65"/>
                        <a:pt x="25" y="65"/>
                        <a:pt x="26" y="65"/>
                      </a:cubicBezTo>
                      <a:cubicBezTo>
                        <a:pt x="29" y="65"/>
                        <a:pt x="31" y="68"/>
                        <a:pt x="32" y="71"/>
                      </a:cubicBezTo>
                      <a:cubicBezTo>
                        <a:pt x="33" y="72"/>
                        <a:pt x="33" y="72"/>
                        <a:pt x="33" y="73"/>
                      </a:cubicBezTo>
                      <a:cubicBezTo>
                        <a:pt x="34" y="73"/>
                        <a:pt x="34" y="74"/>
                        <a:pt x="37" y="74"/>
                      </a:cubicBezTo>
                      <a:cubicBezTo>
                        <a:pt x="40" y="74"/>
                        <a:pt x="44" y="72"/>
                        <a:pt x="44" y="71"/>
                      </a:cubicBezTo>
                      <a:cubicBezTo>
                        <a:pt x="44" y="69"/>
                        <a:pt x="45" y="65"/>
                        <a:pt x="53" y="65"/>
                      </a:cubicBezTo>
                      <a:cubicBezTo>
                        <a:pt x="54" y="65"/>
                        <a:pt x="55" y="65"/>
                        <a:pt x="56" y="65"/>
                      </a:cubicBezTo>
                      <a:cubicBezTo>
                        <a:pt x="60" y="66"/>
                        <a:pt x="64" y="69"/>
                        <a:pt x="68" y="72"/>
                      </a:cubicBezTo>
                      <a:cubicBezTo>
                        <a:pt x="69" y="73"/>
                        <a:pt x="71" y="74"/>
                        <a:pt x="71" y="75"/>
                      </a:cubicBezTo>
                      <a:cubicBezTo>
                        <a:pt x="72" y="75"/>
                        <a:pt x="72" y="75"/>
                        <a:pt x="72" y="75"/>
                      </a:cubicBezTo>
                      <a:cubicBezTo>
                        <a:pt x="73" y="75"/>
                        <a:pt x="75" y="74"/>
                        <a:pt x="77" y="74"/>
                      </a:cubicBezTo>
                      <a:cubicBezTo>
                        <a:pt x="79" y="73"/>
                        <a:pt x="81" y="72"/>
                        <a:pt x="82" y="72"/>
                      </a:cubicBezTo>
                      <a:cubicBezTo>
                        <a:pt x="84" y="72"/>
                        <a:pt x="87" y="70"/>
                        <a:pt x="89" y="68"/>
                      </a:cubicBezTo>
                      <a:cubicBezTo>
                        <a:pt x="90" y="67"/>
                        <a:pt x="91" y="66"/>
                        <a:pt x="92" y="66"/>
                      </a:cubicBezTo>
                      <a:cubicBezTo>
                        <a:pt x="94" y="65"/>
                        <a:pt x="96" y="66"/>
                        <a:pt x="97" y="67"/>
                      </a:cubicBezTo>
                      <a:cubicBezTo>
                        <a:pt x="99" y="68"/>
                        <a:pt x="100" y="69"/>
                        <a:pt x="101" y="68"/>
                      </a:cubicBezTo>
                      <a:cubicBezTo>
                        <a:pt x="103" y="67"/>
                        <a:pt x="106" y="65"/>
                        <a:pt x="109" y="65"/>
                      </a:cubicBezTo>
                      <a:cubicBezTo>
                        <a:pt x="110" y="65"/>
                        <a:pt x="111" y="65"/>
                        <a:pt x="111" y="66"/>
                      </a:cubicBezTo>
                      <a:cubicBezTo>
                        <a:pt x="112" y="66"/>
                        <a:pt x="112" y="67"/>
                        <a:pt x="113" y="68"/>
                      </a:cubicBezTo>
                      <a:cubicBezTo>
                        <a:pt x="113" y="69"/>
                        <a:pt x="112" y="71"/>
                        <a:pt x="111" y="72"/>
                      </a:cubicBezTo>
                      <a:cubicBezTo>
                        <a:pt x="110" y="73"/>
                        <a:pt x="109" y="75"/>
                        <a:pt x="109" y="76"/>
                      </a:cubicBezTo>
                      <a:cubicBezTo>
                        <a:pt x="109" y="76"/>
                        <a:pt x="110" y="77"/>
                        <a:pt x="110" y="78"/>
                      </a:cubicBezTo>
                      <a:cubicBezTo>
                        <a:pt x="110" y="78"/>
                        <a:pt x="110" y="78"/>
                        <a:pt x="110" y="78"/>
                      </a:cubicBezTo>
                      <a:cubicBezTo>
                        <a:pt x="110" y="78"/>
                        <a:pt x="111" y="77"/>
                        <a:pt x="111" y="77"/>
                      </a:cubicBezTo>
                      <a:cubicBezTo>
                        <a:pt x="111" y="77"/>
                        <a:pt x="111" y="77"/>
                        <a:pt x="111" y="77"/>
                      </a:cubicBezTo>
                      <a:cubicBezTo>
                        <a:pt x="111" y="76"/>
                        <a:pt x="111" y="76"/>
                        <a:pt x="112" y="76"/>
                      </a:cubicBezTo>
                      <a:cubicBezTo>
                        <a:pt x="112" y="76"/>
                        <a:pt x="112" y="76"/>
                        <a:pt x="112" y="76"/>
                      </a:cubicBezTo>
                      <a:cubicBezTo>
                        <a:pt x="112" y="76"/>
                        <a:pt x="112" y="75"/>
                        <a:pt x="112" y="75"/>
                      </a:cubicBezTo>
                      <a:cubicBezTo>
                        <a:pt x="112" y="75"/>
                        <a:pt x="112" y="75"/>
                        <a:pt x="112" y="75"/>
                      </a:cubicBezTo>
                      <a:cubicBezTo>
                        <a:pt x="112" y="74"/>
                        <a:pt x="112" y="74"/>
                        <a:pt x="112" y="73"/>
                      </a:cubicBezTo>
                      <a:cubicBezTo>
                        <a:pt x="112" y="73"/>
                        <a:pt x="112" y="73"/>
                        <a:pt x="112" y="72"/>
                      </a:cubicBezTo>
                      <a:cubicBezTo>
                        <a:pt x="112" y="71"/>
                        <a:pt x="113" y="70"/>
                        <a:pt x="113" y="70"/>
                      </a:cubicBezTo>
                      <a:cubicBezTo>
                        <a:pt x="114" y="68"/>
                        <a:pt x="115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7" y="67"/>
                        <a:pt x="117" y="67"/>
                        <a:pt x="117" y="67"/>
                      </a:cubicBezTo>
                      <a:cubicBezTo>
                        <a:pt x="118" y="67"/>
                        <a:pt x="119" y="68"/>
                        <a:pt x="120" y="68"/>
                      </a:cubicBezTo>
                      <a:cubicBezTo>
                        <a:pt x="122" y="70"/>
                        <a:pt x="124" y="70"/>
                        <a:pt x="128" y="68"/>
                      </a:cubicBezTo>
                      <a:cubicBezTo>
                        <a:pt x="129" y="68"/>
                        <a:pt x="130" y="67"/>
                        <a:pt x="131" y="67"/>
                      </a:cubicBezTo>
                      <a:cubicBezTo>
                        <a:pt x="132" y="66"/>
                        <a:pt x="133" y="65"/>
                        <a:pt x="134" y="65"/>
                      </a:cubicBezTo>
                      <a:cubicBezTo>
                        <a:pt x="135" y="65"/>
                        <a:pt x="135" y="66"/>
                        <a:pt x="135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6" y="66"/>
                        <a:pt x="136" y="66"/>
                      </a:cubicBezTo>
                      <a:cubicBezTo>
                        <a:pt x="136" y="66"/>
                        <a:pt x="137" y="66"/>
                        <a:pt x="137" y="66"/>
                      </a:cubicBezTo>
                      <a:cubicBezTo>
                        <a:pt x="137" y="67"/>
                        <a:pt x="137" y="67"/>
                        <a:pt x="137" y="67"/>
                      </a:cubicBezTo>
                      <a:cubicBezTo>
                        <a:pt x="137" y="67"/>
                        <a:pt x="137" y="67"/>
                        <a:pt x="138" y="67"/>
                      </a:cubicBezTo>
                      <a:cubicBezTo>
                        <a:pt x="138" y="67"/>
                        <a:pt x="138" y="68"/>
                        <a:pt x="139" y="68"/>
                      </a:cubicBezTo>
                      <a:cubicBezTo>
                        <a:pt x="140" y="68"/>
                        <a:pt x="141" y="68"/>
                        <a:pt x="142" y="67"/>
                      </a:cubicBezTo>
                      <a:cubicBezTo>
                        <a:pt x="144" y="67"/>
                        <a:pt x="146" y="67"/>
                        <a:pt x="149" y="67"/>
                      </a:cubicBezTo>
                      <a:cubicBezTo>
                        <a:pt x="152" y="67"/>
                        <a:pt x="154" y="66"/>
                        <a:pt x="156" y="65"/>
                      </a:cubicBezTo>
                      <a:cubicBezTo>
                        <a:pt x="158" y="64"/>
                        <a:pt x="160" y="62"/>
                        <a:pt x="164" y="63"/>
                      </a:cubicBezTo>
                      <a:cubicBezTo>
                        <a:pt x="170" y="63"/>
                        <a:pt x="176" y="61"/>
                        <a:pt x="176" y="61"/>
                      </a:cubicBezTo>
                      <a:cubicBezTo>
                        <a:pt x="176" y="61"/>
                        <a:pt x="176" y="61"/>
                        <a:pt x="176" y="61"/>
                      </a:cubicBezTo>
                      <a:cubicBezTo>
                        <a:pt x="180" y="62"/>
                        <a:pt x="180" y="62"/>
                        <a:pt x="180" y="62"/>
                      </a:cubicBezTo>
                      <a:cubicBezTo>
                        <a:pt x="180" y="62"/>
                        <a:pt x="180" y="62"/>
                        <a:pt x="180" y="61"/>
                      </a:cubicBezTo>
                      <a:cubicBezTo>
                        <a:pt x="181" y="60"/>
                        <a:pt x="182" y="59"/>
                        <a:pt x="185" y="58"/>
                      </a:cubicBezTo>
                      <a:cubicBezTo>
                        <a:pt x="189" y="58"/>
                        <a:pt x="191" y="59"/>
                        <a:pt x="193" y="60"/>
                      </a:cubicBezTo>
                      <a:cubicBezTo>
                        <a:pt x="194" y="60"/>
                        <a:pt x="194" y="61"/>
                        <a:pt x="195" y="61"/>
                      </a:cubicBezTo>
                      <a:cubicBezTo>
                        <a:pt x="195" y="60"/>
                        <a:pt x="196" y="60"/>
                        <a:pt x="196" y="60"/>
                      </a:cubicBezTo>
                      <a:cubicBezTo>
                        <a:pt x="198" y="60"/>
                        <a:pt x="200" y="61"/>
                        <a:pt x="202" y="62"/>
                      </a:cubicBezTo>
                      <a:cubicBezTo>
                        <a:pt x="203" y="63"/>
                        <a:pt x="204" y="63"/>
                        <a:pt x="205" y="64"/>
                      </a:cubicBezTo>
                      <a:cubicBezTo>
                        <a:pt x="205" y="64"/>
                        <a:pt x="205" y="64"/>
                        <a:pt x="205" y="64"/>
                      </a:cubicBezTo>
                      <a:cubicBezTo>
                        <a:pt x="205" y="64"/>
                        <a:pt x="205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4"/>
                      </a:cubicBezTo>
                      <a:cubicBezTo>
                        <a:pt x="206" y="64"/>
                        <a:pt x="206" y="64"/>
                        <a:pt x="206" y="63"/>
                      </a:cubicBezTo>
                      <a:cubicBezTo>
                        <a:pt x="206" y="63"/>
                        <a:pt x="206" y="63"/>
                        <a:pt x="205" y="63"/>
                      </a:cubicBezTo>
                      <a:cubicBezTo>
                        <a:pt x="205" y="63"/>
                        <a:pt x="205" y="63"/>
                        <a:pt x="205" y="63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2"/>
                        <a:pt x="205" y="62"/>
                      </a:cubicBezTo>
                      <a:cubicBezTo>
                        <a:pt x="205" y="62"/>
                        <a:pt x="205" y="61"/>
                        <a:pt x="205" y="61"/>
                      </a:cubicBezTo>
                      <a:cubicBezTo>
                        <a:pt x="204" y="61"/>
                        <a:pt x="204" y="61"/>
                        <a:pt x="204" y="61"/>
                      </a:cubicBezTo>
                      <a:cubicBezTo>
                        <a:pt x="204" y="61"/>
                        <a:pt x="204" y="60"/>
                        <a:pt x="204" y="60"/>
                      </a:cubicBezTo>
                      <a:cubicBezTo>
                        <a:pt x="204" y="60"/>
                        <a:pt x="204" y="60"/>
                        <a:pt x="204" y="60"/>
                      </a:cubicBezTo>
                      <a:cubicBezTo>
                        <a:pt x="204" y="59"/>
                        <a:pt x="203" y="59"/>
                        <a:pt x="203" y="59"/>
                      </a:cubicBezTo>
                      <a:cubicBezTo>
                        <a:pt x="203" y="59"/>
                        <a:pt x="203" y="59"/>
                        <a:pt x="203" y="58"/>
                      </a:cubicBezTo>
                      <a:cubicBezTo>
                        <a:pt x="203" y="58"/>
                        <a:pt x="203" y="58"/>
                        <a:pt x="203" y="58"/>
                      </a:cubicBezTo>
                      <a:cubicBezTo>
                        <a:pt x="203" y="58"/>
                        <a:pt x="202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2" y="57"/>
                        <a:pt x="202" y="57"/>
                        <a:pt x="202" y="57"/>
                      </a:cubicBezTo>
                      <a:cubicBezTo>
                        <a:pt x="199" y="56"/>
                        <a:pt x="200" y="53"/>
                        <a:pt x="200" y="48"/>
                      </a:cubicBezTo>
                      <a:cubicBezTo>
                        <a:pt x="200" y="47"/>
                        <a:pt x="200" y="46"/>
                        <a:pt x="200" y="45"/>
                      </a:cubicBezTo>
                      <a:cubicBezTo>
                        <a:pt x="201" y="44"/>
                        <a:pt x="200" y="44"/>
                        <a:pt x="200" y="44"/>
                      </a:cubicBezTo>
                      <a:cubicBezTo>
                        <a:pt x="200" y="44"/>
                        <a:pt x="200" y="43"/>
                        <a:pt x="200" y="42"/>
                      </a:cubicBezTo>
                      <a:cubicBezTo>
                        <a:pt x="200" y="42"/>
                        <a:pt x="200" y="41"/>
                        <a:pt x="200" y="41"/>
                      </a:cubicBezTo>
                      <a:cubicBezTo>
                        <a:pt x="199" y="41"/>
                        <a:pt x="199" y="41"/>
                        <a:pt x="199" y="41"/>
                      </a:cubicBezTo>
                      <a:cubicBezTo>
                        <a:pt x="199" y="40"/>
                        <a:pt x="199" y="40"/>
                        <a:pt x="199" y="40"/>
                      </a:cubicBezTo>
                      <a:cubicBezTo>
                        <a:pt x="199" y="39"/>
                        <a:pt x="199" y="39"/>
                        <a:pt x="199" y="39"/>
                      </a:cubicBezTo>
                      <a:cubicBezTo>
                        <a:pt x="199" y="38"/>
                        <a:pt x="199" y="37"/>
                        <a:pt x="199" y="36"/>
                      </a:cubicBezTo>
                      <a:cubicBezTo>
                        <a:pt x="199" y="36"/>
                        <a:pt x="199" y="36"/>
                        <a:pt x="199" y="36"/>
                      </a:cubicBezTo>
                      <a:cubicBezTo>
                        <a:pt x="199" y="36"/>
                        <a:pt x="199" y="35"/>
                        <a:pt x="199" y="35"/>
                      </a:cubicBezTo>
                      <a:cubicBezTo>
                        <a:pt x="199" y="34"/>
                        <a:pt x="199" y="34"/>
                        <a:pt x="199" y="33"/>
                      </a:cubicBezTo>
                      <a:cubicBezTo>
                        <a:pt x="199" y="33"/>
                        <a:pt x="200" y="33"/>
                        <a:pt x="200" y="32"/>
                      </a:cubicBezTo>
                      <a:cubicBezTo>
                        <a:pt x="200" y="32"/>
                        <a:pt x="200" y="32"/>
                        <a:pt x="200" y="32"/>
                      </a:cubicBezTo>
                      <a:cubicBezTo>
                        <a:pt x="201" y="32"/>
                        <a:pt x="201" y="32"/>
                        <a:pt x="201" y="32"/>
                      </a:cubicBezTo>
                      <a:cubicBezTo>
                        <a:pt x="201" y="32"/>
                        <a:pt x="201" y="32"/>
                        <a:pt x="201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4" name="Freeform 1188"/>
                <p:cNvSpPr>
                  <a:spLocks/>
                </p:cNvSpPr>
                <p:nvPr/>
              </p:nvSpPr>
              <p:spPr bwMode="auto">
                <a:xfrm>
                  <a:off x="2824" y="3334"/>
                  <a:ext cx="25" cy="16"/>
                </a:xfrm>
                <a:custGeom>
                  <a:avLst/>
                  <a:gdLst>
                    <a:gd name="T0" fmla="*/ 3 w 26"/>
                    <a:gd name="T1" fmla="*/ 2 h 17"/>
                    <a:gd name="T2" fmla="*/ 4 w 26"/>
                    <a:gd name="T3" fmla="*/ 4 h 17"/>
                    <a:gd name="T4" fmla="*/ 4 w 26"/>
                    <a:gd name="T5" fmla="*/ 4 h 17"/>
                    <a:gd name="T6" fmla="*/ 4 w 26"/>
                    <a:gd name="T7" fmla="*/ 4 h 17"/>
                    <a:gd name="T8" fmla="*/ 4 w 26"/>
                    <a:gd name="T9" fmla="*/ 4 h 17"/>
                    <a:gd name="T10" fmla="*/ 4 w 26"/>
                    <a:gd name="T11" fmla="*/ 6 h 17"/>
                    <a:gd name="T12" fmla="*/ 2 w 26"/>
                    <a:gd name="T13" fmla="*/ 11 h 17"/>
                    <a:gd name="T14" fmla="*/ 1 w 26"/>
                    <a:gd name="T15" fmla="*/ 12 h 17"/>
                    <a:gd name="T16" fmla="*/ 1 w 26"/>
                    <a:gd name="T17" fmla="*/ 13 h 17"/>
                    <a:gd name="T18" fmla="*/ 1 w 26"/>
                    <a:gd name="T19" fmla="*/ 13 h 17"/>
                    <a:gd name="T20" fmla="*/ 0 w 26"/>
                    <a:gd name="T21" fmla="*/ 14 h 17"/>
                    <a:gd name="T22" fmla="*/ 0 w 26"/>
                    <a:gd name="T23" fmla="*/ 14 h 17"/>
                    <a:gd name="T24" fmla="*/ 0 w 26"/>
                    <a:gd name="T25" fmla="*/ 15 h 17"/>
                    <a:gd name="T26" fmla="*/ 0 w 26"/>
                    <a:gd name="T27" fmla="*/ 15 h 17"/>
                    <a:gd name="T28" fmla="*/ 0 w 26"/>
                    <a:gd name="T29" fmla="*/ 15 h 17"/>
                    <a:gd name="T30" fmla="*/ 3 w 26"/>
                    <a:gd name="T31" fmla="*/ 17 h 17"/>
                    <a:gd name="T32" fmla="*/ 8 w 26"/>
                    <a:gd name="T33" fmla="*/ 14 h 17"/>
                    <a:gd name="T34" fmla="*/ 13 w 26"/>
                    <a:gd name="T35" fmla="*/ 10 h 17"/>
                    <a:gd name="T36" fmla="*/ 21 w 26"/>
                    <a:gd name="T37" fmla="*/ 10 h 17"/>
                    <a:gd name="T38" fmla="*/ 26 w 26"/>
                    <a:gd name="T39" fmla="*/ 10 h 17"/>
                    <a:gd name="T40" fmla="*/ 23 w 26"/>
                    <a:gd name="T41" fmla="*/ 8 h 17"/>
                    <a:gd name="T42" fmla="*/ 19 w 26"/>
                    <a:gd name="T43" fmla="*/ 5 h 17"/>
                    <a:gd name="T44" fmla="*/ 16 w 26"/>
                    <a:gd name="T45" fmla="*/ 1 h 17"/>
                    <a:gd name="T46" fmla="*/ 15 w 26"/>
                    <a:gd name="T47" fmla="*/ 1 h 17"/>
                    <a:gd name="T48" fmla="*/ 14 w 26"/>
                    <a:gd name="T49" fmla="*/ 1 h 17"/>
                    <a:gd name="T50" fmla="*/ 14 w 26"/>
                    <a:gd name="T51" fmla="*/ 1 h 17"/>
                    <a:gd name="T52" fmla="*/ 14 w 26"/>
                    <a:gd name="T53" fmla="*/ 1 h 17"/>
                    <a:gd name="T54" fmla="*/ 12 w 26"/>
                    <a:gd name="T55" fmla="*/ 1 h 17"/>
                    <a:gd name="T56" fmla="*/ 8 w 26"/>
                    <a:gd name="T57" fmla="*/ 0 h 17"/>
                    <a:gd name="T58" fmla="*/ 3 w 26"/>
                    <a:gd name="T59" fmla="*/ 1 h 17"/>
                    <a:gd name="T60" fmla="*/ 3 w 26"/>
                    <a:gd name="T61" fmla="*/ 1 h 17"/>
                    <a:gd name="T62" fmla="*/ 3 w 26"/>
                    <a:gd name="T63" fmla="*/ 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17">
                      <a:moveTo>
                        <a:pt x="3" y="2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9"/>
                        <a:pt x="3" y="10"/>
                        <a:pt x="2" y="11"/>
                      </a:cubicBezTo>
                      <a:cubicBezTo>
                        <a:pt x="2" y="11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2" y="17"/>
                        <a:pt x="3" y="17"/>
                      </a:cubicBezTo>
                      <a:cubicBezTo>
                        <a:pt x="5" y="17"/>
                        <a:pt x="6" y="16"/>
                        <a:pt x="8" y="14"/>
                      </a:cubicBezTo>
                      <a:cubicBezTo>
                        <a:pt x="9" y="13"/>
                        <a:pt x="11" y="11"/>
                        <a:pt x="13" y="10"/>
                      </a:cubicBezTo>
                      <a:cubicBezTo>
                        <a:pt x="15" y="9"/>
                        <a:pt x="18" y="10"/>
                        <a:pt x="21" y="10"/>
                      </a:cubicBezTo>
                      <a:cubicBezTo>
                        <a:pt x="23" y="10"/>
                        <a:pt x="25" y="10"/>
                        <a:pt x="26" y="10"/>
                      </a:cubicBezTo>
                      <a:cubicBezTo>
                        <a:pt x="25" y="9"/>
                        <a:pt x="24" y="9"/>
                        <a:pt x="23" y="8"/>
                      </a:cubicBezTo>
                      <a:cubicBezTo>
                        <a:pt x="22" y="7"/>
                        <a:pt x="20" y="6"/>
                        <a:pt x="19" y="5"/>
                      </a:cubicBezTo>
                      <a:cubicBezTo>
                        <a:pt x="18" y="4"/>
                        <a:pt x="17" y="3"/>
                        <a:pt x="16" y="1"/>
                      </a:cubicBezTo>
                      <a:cubicBezTo>
                        <a:pt x="16" y="1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1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5" name="Freeform 1189"/>
                <p:cNvSpPr>
                  <a:spLocks/>
                </p:cNvSpPr>
                <p:nvPr/>
              </p:nvSpPr>
              <p:spPr bwMode="auto">
                <a:xfrm>
                  <a:off x="2698" y="3154"/>
                  <a:ext cx="100" cy="80"/>
                </a:xfrm>
                <a:custGeom>
                  <a:avLst/>
                  <a:gdLst>
                    <a:gd name="T0" fmla="*/ 12 w 104"/>
                    <a:gd name="T1" fmla="*/ 58 h 83"/>
                    <a:gd name="T2" fmla="*/ 14 w 104"/>
                    <a:gd name="T3" fmla="*/ 59 h 83"/>
                    <a:gd name="T4" fmla="*/ 25 w 104"/>
                    <a:gd name="T5" fmla="*/ 68 h 83"/>
                    <a:gd name="T6" fmla="*/ 32 w 104"/>
                    <a:gd name="T7" fmla="*/ 66 h 83"/>
                    <a:gd name="T8" fmla="*/ 38 w 104"/>
                    <a:gd name="T9" fmla="*/ 71 h 83"/>
                    <a:gd name="T10" fmla="*/ 45 w 104"/>
                    <a:gd name="T11" fmla="*/ 72 h 83"/>
                    <a:gd name="T12" fmla="*/ 49 w 104"/>
                    <a:gd name="T13" fmla="*/ 78 h 83"/>
                    <a:gd name="T14" fmla="*/ 50 w 104"/>
                    <a:gd name="T15" fmla="*/ 79 h 83"/>
                    <a:gd name="T16" fmla="*/ 52 w 104"/>
                    <a:gd name="T17" fmla="*/ 78 h 83"/>
                    <a:gd name="T18" fmla="*/ 62 w 104"/>
                    <a:gd name="T19" fmla="*/ 79 h 83"/>
                    <a:gd name="T20" fmla="*/ 70 w 104"/>
                    <a:gd name="T21" fmla="*/ 79 h 83"/>
                    <a:gd name="T22" fmla="*/ 85 w 104"/>
                    <a:gd name="T23" fmla="*/ 83 h 83"/>
                    <a:gd name="T24" fmla="*/ 85 w 104"/>
                    <a:gd name="T25" fmla="*/ 83 h 83"/>
                    <a:gd name="T26" fmla="*/ 88 w 104"/>
                    <a:gd name="T27" fmla="*/ 83 h 83"/>
                    <a:gd name="T28" fmla="*/ 88 w 104"/>
                    <a:gd name="T29" fmla="*/ 81 h 83"/>
                    <a:gd name="T30" fmla="*/ 88 w 104"/>
                    <a:gd name="T31" fmla="*/ 78 h 83"/>
                    <a:gd name="T32" fmla="*/ 95 w 104"/>
                    <a:gd name="T33" fmla="*/ 70 h 83"/>
                    <a:gd name="T34" fmla="*/ 101 w 104"/>
                    <a:gd name="T35" fmla="*/ 64 h 83"/>
                    <a:gd name="T36" fmla="*/ 99 w 104"/>
                    <a:gd name="T37" fmla="*/ 54 h 83"/>
                    <a:gd name="T38" fmla="*/ 98 w 104"/>
                    <a:gd name="T39" fmla="*/ 52 h 83"/>
                    <a:gd name="T40" fmla="*/ 98 w 104"/>
                    <a:gd name="T41" fmla="*/ 51 h 83"/>
                    <a:gd name="T42" fmla="*/ 98 w 104"/>
                    <a:gd name="T43" fmla="*/ 50 h 83"/>
                    <a:gd name="T44" fmla="*/ 97 w 104"/>
                    <a:gd name="T45" fmla="*/ 47 h 83"/>
                    <a:gd name="T46" fmla="*/ 98 w 104"/>
                    <a:gd name="T47" fmla="*/ 45 h 83"/>
                    <a:gd name="T48" fmla="*/ 98 w 104"/>
                    <a:gd name="T49" fmla="*/ 44 h 83"/>
                    <a:gd name="T50" fmla="*/ 98 w 104"/>
                    <a:gd name="T51" fmla="*/ 42 h 83"/>
                    <a:gd name="T52" fmla="*/ 97 w 104"/>
                    <a:gd name="T53" fmla="*/ 41 h 83"/>
                    <a:gd name="T54" fmla="*/ 94 w 104"/>
                    <a:gd name="T55" fmla="*/ 37 h 83"/>
                    <a:gd name="T56" fmla="*/ 101 w 104"/>
                    <a:gd name="T57" fmla="*/ 23 h 83"/>
                    <a:gd name="T58" fmla="*/ 99 w 104"/>
                    <a:gd name="T59" fmla="*/ 12 h 83"/>
                    <a:gd name="T60" fmla="*/ 98 w 104"/>
                    <a:gd name="T61" fmla="*/ 11 h 83"/>
                    <a:gd name="T62" fmla="*/ 92 w 104"/>
                    <a:gd name="T63" fmla="*/ 8 h 83"/>
                    <a:gd name="T64" fmla="*/ 91 w 104"/>
                    <a:gd name="T65" fmla="*/ 8 h 83"/>
                    <a:gd name="T66" fmla="*/ 90 w 104"/>
                    <a:gd name="T67" fmla="*/ 8 h 83"/>
                    <a:gd name="T68" fmla="*/ 88 w 104"/>
                    <a:gd name="T69" fmla="*/ 8 h 83"/>
                    <a:gd name="T70" fmla="*/ 84 w 104"/>
                    <a:gd name="T71" fmla="*/ 8 h 83"/>
                    <a:gd name="T72" fmla="*/ 60 w 104"/>
                    <a:gd name="T73" fmla="*/ 6 h 83"/>
                    <a:gd name="T74" fmla="*/ 59 w 104"/>
                    <a:gd name="T75" fmla="*/ 6 h 83"/>
                    <a:gd name="T76" fmla="*/ 57 w 104"/>
                    <a:gd name="T77" fmla="*/ 5 h 83"/>
                    <a:gd name="T78" fmla="*/ 57 w 104"/>
                    <a:gd name="T79" fmla="*/ 5 h 83"/>
                    <a:gd name="T80" fmla="*/ 43 w 104"/>
                    <a:gd name="T81" fmla="*/ 0 h 83"/>
                    <a:gd name="T82" fmla="*/ 21 w 104"/>
                    <a:gd name="T83" fmla="*/ 7 h 83"/>
                    <a:gd name="T84" fmla="*/ 4 w 104"/>
                    <a:gd name="T85" fmla="*/ 12 h 83"/>
                    <a:gd name="T86" fmla="*/ 2 w 104"/>
                    <a:gd name="T87" fmla="*/ 17 h 83"/>
                    <a:gd name="T88" fmla="*/ 2 w 104"/>
                    <a:gd name="T89" fmla="*/ 19 h 83"/>
                    <a:gd name="T90" fmla="*/ 2 w 104"/>
                    <a:gd name="T91" fmla="*/ 21 h 83"/>
                    <a:gd name="T92" fmla="*/ 2 w 104"/>
                    <a:gd name="T93" fmla="*/ 23 h 83"/>
                    <a:gd name="T94" fmla="*/ 2 w 104"/>
                    <a:gd name="T95" fmla="*/ 25 h 83"/>
                    <a:gd name="T96" fmla="*/ 2 w 104"/>
                    <a:gd name="T97" fmla="*/ 26 h 83"/>
                    <a:gd name="T98" fmla="*/ 1 w 104"/>
                    <a:gd name="T99" fmla="*/ 28 h 83"/>
                    <a:gd name="T100" fmla="*/ 1 w 104"/>
                    <a:gd name="T101" fmla="*/ 30 h 83"/>
                    <a:gd name="T102" fmla="*/ 5 w 104"/>
                    <a:gd name="T103" fmla="*/ 38 h 83"/>
                    <a:gd name="T104" fmla="*/ 8 w 104"/>
                    <a:gd name="T105" fmla="*/ 51 h 83"/>
                    <a:gd name="T106" fmla="*/ 9 w 104"/>
                    <a:gd name="T107" fmla="*/ 52 h 83"/>
                    <a:gd name="T108" fmla="*/ 9 w 104"/>
                    <a:gd name="T109" fmla="*/ 54 h 83"/>
                    <a:gd name="T110" fmla="*/ 9 w 104"/>
                    <a:gd name="T111" fmla="*/ 55 h 83"/>
                    <a:gd name="T112" fmla="*/ 9 w 104"/>
                    <a:gd name="T113" fmla="*/ 5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04" h="83">
                      <a:moveTo>
                        <a:pt x="9" y="57"/>
                      </a:moveTo>
                      <a:cubicBezTo>
                        <a:pt x="10" y="57"/>
                        <a:pt x="11" y="58"/>
                        <a:pt x="12" y="58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3" y="59"/>
                        <a:pt x="14" y="59"/>
                        <a:pt x="14" y="59"/>
                      </a:cubicBezTo>
                      <a:cubicBezTo>
                        <a:pt x="19" y="61"/>
                        <a:pt x="22" y="63"/>
                        <a:pt x="23" y="66"/>
                      </a:cubicBezTo>
                      <a:cubicBezTo>
                        <a:pt x="23" y="67"/>
                        <a:pt x="24" y="68"/>
                        <a:pt x="25" y="68"/>
                      </a:cubicBezTo>
                      <a:cubicBezTo>
                        <a:pt x="26" y="67"/>
                        <a:pt x="27" y="66"/>
                        <a:pt x="29" y="66"/>
                      </a:cubicBezTo>
                      <a:cubicBezTo>
                        <a:pt x="30" y="66"/>
                        <a:pt x="31" y="66"/>
                        <a:pt x="32" y="66"/>
                      </a:cubicBezTo>
                      <a:cubicBezTo>
                        <a:pt x="32" y="66"/>
                        <a:pt x="33" y="66"/>
                        <a:pt x="33" y="66"/>
                      </a:cubicBezTo>
                      <a:cubicBezTo>
                        <a:pt x="37" y="66"/>
                        <a:pt x="38" y="69"/>
                        <a:pt x="38" y="71"/>
                      </a:cubicBezTo>
                      <a:cubicBezTo>
                        <a:pt x="39" y="71"/>
                        <a:pt x="39" y="71"/>
                        <a:pt x="40" y="71"/>
                      </a:cubicBezTo>
                      <a:cubicBezTo>
                        <a:pt x="42" y="71"/>
                        <a:pt x="43" y="71"/>
                        <a:pt x="45" y="72"/>
                      </a:cubicBezTo>
                      <a:cubicBezTo>
                        <a:pt x="46" y="73"/>
                        <a:pt x="47" y="74"/>
                        <a:pt x="48" y="76"/>
                      </a:cubicBezTo>
                      <a:cubicBezTo>
                        <a:pt x="48" y="77"/>
                        <a:pt x="48" y="77"/>
                        <a:pt x="49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8"/>
                        <a:pt x="50" y="79"/>
                        <a:pt x="50" y="79"/>
                      </a:cubicBezTo>
                      <a:cubicBezTo>
                        <a:pt x="50" y="79"/>
                        <a:pt x="50" y="79"/>
                        <a:pt x="50" y="79"/>
                      </a:cubicBezTo>
                      <a:cubicBezTo>
                        <a:pt x="51" y="79"/>
                        <a:pt x="51" y="79"/>
                        <a:pt x="52" y="78"/>
                      </a:cubicBezTo>
                      <a:cubicBezTo>
                        <a:pt x="53" y="78"/>
                        <a:pt x="55" y="77"/>
                        <a:pt x="57" y="78"/>
                      </a:cubicBezTo>
                      <a:cubicBezTo>
                        <a:pt x="57" y="79"/>
                        <a:pt x="60" y="79"/>
                        <a:pt x="62" y="79"/>
                      </a:cubicBezTo>
                      <a:cubicBezTo>
                        <a:pt x="63" y="79"/>
                        <a:pt x="64" y="79"/>
                        <a:pt x="65" y="79"/>
                      </a:cubicBezTo>
                      <a:cubicBezTo>
                        <a:pt x="67" y="78"/>
                        <a:pt x="68" y="79"/>
                        <a:pt x="70" y="79"/>
                      </a:cubicBezTo>
                      <a:cubicBezTo>
                        <a:pt x="71" y="80"/>
                        <a:pt x="72" y="80"/>
                        <a:pt x="74" y="80"/>
                      </a:cubicBezTo>
                      <a:cubicBezTo>
                        <a:pt x="78" y="79"/>
                        <a:pt x="83" y="81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6" y="83"/>
                        <a:pt x="87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3"/>
                        <a:pt x="88" y="83"/>
                        <a:pt x="88" y="83"/>
                      </a:cubicBezTo>
                      <a:cubicBezTo>
                        <a:pt x="88" y="82"/>
                        <a:pt x="88" y="82"/>
                        <a:pt x="88" y="81"/>
                      </a:cubicBezTo>
                      <a:cubicBezTo>
                        <a:pt x="88" y="81"/>
                        <a:pt x="88" y="80"/>
                        <a:pt x="88" y="80"/>
                      </a:cubicBezTo>
                      <a:cubicBezTo>
                        <a:pt x="88" y="79"/>
                        <a:pt x="88" y="78"/>
                        <a:pt x="88" y="78"/>
                      </a:cubicBezTo>
                      <a:cubicBezTo>
                        <a:pt x="88" y="77"/>
                        <a:pt x="89" y="76"/>
                        <a:pt x="91" y="73"/>
                      </a:cubicBezTo>
                      <a:cubicBezTo>
                        <a:pt x="92" y="72"/>
                        <a:pt x="94" y="71"/>
                        <a:pt x="95" y="70"/>
                      </a:cubicBezTo>
                      <a:cubicBezTo>
                        <a:pt x="97" y="68"/>
                        <a:pt x="98" y="67"/>
                        <a:pt x="99" y="66"/>
                      </a:cubicBezTo>
                      <a:cubicBezTo>
                        <a:pt x="100" y="65"/>
                        <a:pt x="101" y="65"/>
                        <a:pt x="101" y="64"/>
                      </a:cubicBezTo>
                      <a:cubicBezTo>
                        <a:pt x="102" y="64"/>
                        <a:pt x="103" y="63"/>
                        <a:pt x="103" y="62"/>
                      </a:cubicBezTo>
                      <a:cubicBezTo>
                        <a:pt x="104" y="62"/>
                        <a:pt x="102" y="59"/>
                        <a:pt x="99" y="54"/>
                      </a:cubicBezTo>
                      <a:cubicBezTo>
                        <a:pt x="99" y="53"/>
                        <a:pt x="99" y="53"/>
                        <a:pt x="99" y="53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8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1"/>
                        <a:pt x="98" y="51"/>
                        <a:pt x="98" y="51"/>
                      </a:cubicBezTo>
                      <a:cubicBezTo>
                        <a:pt x="98" y="50"/>
                        <a:pt x="98" y="50"/>
                        <a:pt x="98" y="50"/>
                      </a:cubicBezTo>
                      <a:cubicBezTo>
                        <a:pt x="98" y="49"/>
                        <a:pt x="98" y="49"/>
                        <a:pt x="98" y="48"/>
                      </a:cubicBezTo>
                      <a:cubicBezTo>
                        <a:pt x="97" y="47"/>
                        <a:pt x="97" y="47"/>
                        <a:pt x="97" y="47"/>
                      </a:cubicBezTo>
                      <a:cubicBezTo>
                        <a:pt x="98" y="47"/>
                        <a:pt x="98" y="47"/>
                        <a:pt x="98" y="47"/>
                      </a:cubicBezTo>
                      <a:cubicBezTo>
                        <a:pt x="98" y="46"/>
                        <a:pt x="98" y="46"/>
                        <a:pt x="98" y="45"/>
                      </a:cubicBezTo>
                      <a:cubicBezTo>
                        <a:pt x="98" y="45"/>
                        <a:pt x="98" y="45"/>
                        <a:pt x="98" y="45"/>
                      </a:cubicBezTo>
                      <a:cubicBezTo>
                        <a:pt x="98" y="45"/>
                        <a:pt x="98" y="44"/>
                        <a:pt x="98" y="44"/>
                      </a:cubicBezTo>
                      <a:cubicBezTo>
                        <a:pt x="98" y="44"/>
                        <a:pt x="98" y="43"/>
                        <a:pt x="98" y="43"/>
                      </a:cubicBezTo>
                      <a:cubicBezTo>
                        <a:pt x="98" y="43"/>
                        <a:pt x="98" y="42"/>
                        <a:pt x="98" y="42"/>
                      </a:cubicBezTo>
                      <a:cubicBezTo>
                        <a:pt x="98" y="42"/>
                        <a:pt x="98" y="42"/>
                        <a:pt x="98" y="42"/>
                      </a:cubicBezTo>
                      <a:cubicBezTo>
                        <a:pt x="98" y="42"/>
                        <a:pt x="97" y="41"/>
                        <a:pt x="97" y="41"/>
                      </a:cubicBezTo>
                      <a:cubicBezTo>
                        <a:pt x="97" y="41"/>
                        <a:pt x="97" y="40"/>
                        <a:pt x="97" y="40"/>
                      </a:cubicBezTo>
                      <a:cubicBezTo>
                        <a:pt x="95" y="39"/>
                        <a:pt x="94" y="38"/>
                        <a:pt x="94" y="37"/>
                      </a:cubicBezTo>
                      <a:cubicBezTo>
                        <a:pt x="94" y="33"/>
                        <a:pt x="102" y="29"/>
                        <a:pt x="102" y="29"/>
                      </a:cubicBezTo>
                      <a:cubicBezTo>
                        <a:pt x="102" y="28"/>
                        <a:pt x="102" y="24"/>
                        <a:pt x="101" y="23"/>
                      </a:cubicBezTo>
                      <a:cubicBezTo>
                        <a:pt x="98" y="20"/>
                        <a:pt x="97" y="16"/>
                        <a:pt x="99" y="12"/>
                      </a:cubicBezTo>
                      <a:cubicBezTo>
                        <a:pt x="99" y="12"/>
                        <a:pt x="99" y="12"/>
                        <a:pt x="99" y="12"/>
                      </a:cubicBezTo>
                      <a:cubicBezTo>
                        <a:pt x="98" y="12"/>
                        <a:pt x="98" y="11"/>
                        <a:pt x="98" y="11"/>
                      </a:cubicBezTo>
                      <a:cubicBezTo>
                        <a:pt x="98" y="11"/>
                        <a:pt x="98" y="11"/>
                        <a:pt x="98" y="11"/>
                      </a:cubicBezTo>
                      <a:cubicBezTo>
                        <a:pt x="96" y="10"/>
                        <a:pt x="93" y="9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2" y="8"/>
                        <a:pt x="92" y="8"/>
                      </a:cubicBezTo>
                      <a:cubicBezTo>
                        <a:pt x="92" y="8"/>
                        <a:pt x="91" y="8"/>
                        <a:pt x="91" y="8"/>
                      </a:cubicBezTo>
                      <a:cubicBezTo>
                        <a:pt x="91" y="8"/>
                        <a:pt x="91" y="8"/>
                        <a:pt x="91" y="8"/>
                      </a:cubicBezTo>
                      <a:cubicBezTo>
                        <a:pt x="91" y="8"/>
                        <a:pt x="90" y="8"/>
                        <a:pt x="90" y="8"/>
                      </a:cubicBezTo>
                      <a:cubicBezTo>
                        <a:pt x="90" y="8"/>
                        <a:pt x="90" y="8"/>
                        <a:pt x="90" y="8"/>
                      </a:cubicBezTo>
                      <a:cubicBezTo>
                        <a:pt x="89" y="8"/>
                        <a:pt x="89" y="8"/>
                        <a:pt x="88" y="8"/>
                      </a:cubicBezTo>
                      <a:cubicBezTo>
                        <a:pt x="87" y="8"/>
                        <a:pt x="87" y="8"/>
                        <a:pt x="87" y="8"/>
                      </a:cubicBezTo>
                      <a:cubicBezTo>
                        <a:pt x="86" y="8"/>
                        <a:pt x="85" y="8"/>
                        <a:pt x="84" y="8"/>
                      </a:cubicBezTo>
                      <a:cubicBezTo>
                        <a:pt x="75" y="8"/>
                        <a:pt x="63" y="7"/>
                        <a:pt x="61" y="7"/>
                      </a:cubicBezTo>
                      <a:cubicBezTo>
                        <a:pt x="61" y="6"/>
                        <a:pt x="61" y="6"/>
                        <a:pt x="60" y="6"/>
                      </a:cubicBezTo>
                      <a:cubicBezTo>
                        <a:pt x="60" y="6"/>
                        <a:pt x="60" y="6"/>
                        <a:pt x="60" y="6"/>
                      </a:cubicBezTo>
                      <a:cubicBezTo>
                        <a:pt x="60" y="6"/>
                        <a:pt x="59" y="6"/>
                        <a:pt x="59" y="6"/>
                      </a:cubicBezTo>
                      <a:cubicBezTo>
                        <a:pt x="59" y="6"/>
                        <a:pt x="59" y="6"/>
                        <a:pt x="59" y="6"/>
                      </a:cubicBezTo>
                      <a:cubicBezTo>
                        <a:pt x="58" y="5"/>
                        <a:pt x="58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5" y="7"/>
                        <a:pt x="53" y="8"/>
                        <a:pt x="50" y="8"/>
                      </a:cubicBezTo>
                      <a:cubicBezTo>
                        <a:pt x="44" y="8"/>
                        <a:pt x="43" y="3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38" y="0"/>
                        <a:pt x="25" y="3"/>
                        <a:pt x="21" y="7"/>
                      </a:cubicBezTo>
                      <a:cubicBezTo>
                        <a:pt x="18" y="11"/>
                        <a:pt x="13" y="11"/>
                        <a:pt x="8" y="12"/>
                      </a:cubicBezTo>
                      <a:cubicBezTo>
                        <a:pt x="7" y="12"/>
                        <a:pt x="5" y="12"/>
                        <a:pt x="4" y="12"/>
                      </a:cubicBezTo>
                      <a:cubicBezTo>
                        <a:pt x="4" y="14"/>
                        <a:pt x="3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20"/>
                      </a:cubicBezTo>
                      <a:cubicBezTo>
                        <a:pt x="2" y="20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2"/>
                      </a:cubicBezTo>
                      <a:cubicBezTo>
                        <a:pt x="2" y="22"/>
                        <a:pt x="2" y="22"/>
                        <a:pt x="2" y="23"/>
                      </a:cubicBezTo>
                      <a:cubicBezTo>
                        <a:pt x="2" y="23"/>
                        <a:pt x="2" y="23"/>
                        <a:pt x="2" y="24"/>
                      </a:cubicBezTo>
                      <a:cubicBezTo>
                        <a:pt x="2" y="24"/>
                        <a:pt x="2" y="24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1" y="28"/>
                        <a:pt x="1" y="28"/>
                        <a:pt x="1" y="28"/>
                      </a:cubicBezTo>
                      <a:cubicBezTo>
                        <a:pt x="0" y="29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1" y="30"/>
                      </a:cubicBezTo>
                      <a:cubicBezTo>
                        <a:pt x="3" y="32"/>
                        <a:pt x="4" y="35"/>
                        <a:pt x="4" y="37"/>
                      </a:cubicBezTo>
                      <a:cubicBezTo>
                        <a:pt x="4" y="38"/>
                        <a:pt x="4" y="38"/>
                        <a:pt x="5" y="38"/>
                      </a:cubicBezTo>
                      <a:cubicBezTo>
                        <a:pt x="5" y="39"/>
                        <a:pt x="6" y="41"/>
                        <a:pt x="6" y="43"/>
                      </a:cubicBezTo>
                      <a:cubicBezTo>
                        <a:pt x="6" y="47"/>
                        <a:pt x="7" y="50"/>
                        <a:pt x="8" y="51"/>
                      </a:cubicBezTo>
                      <a:cubicBezTo>
                        <a:pt x="8" y="51"/>
                        <a:pt x="9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9" y="53"/>
                        <a:pt x="9" y="53"/>
                        <a:pt x="9" y="54"/>
                      </a:cubicBezTo>
                      <a:cubicBezTo>
                        <a:pt x="9" y="54"/>
                        <a:pt x="9" y="54"/>
                        <a:pt x="9" y="54"/>
                      </a:cubicBezTo>
                      <a:cubicBezTo>
                        <a:pt x="9" y="54"/>
                        <a:pt x="9" y="55"/>
                        <a:pt x="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56"/>
                        <a:pt x="9" y="56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6" name="Freeform 1190"/>
                <p:cNvSpPr>
                  <a:spLocks/>
                </p:cNvSpPr>
                <p:nvPr/>
              </p:nvSpPr>
              <p:spPr bwMode="auto">
                <a:xfrm>
                  <a:off x="2714" y="3292"/>
                  <a:ext cx="34" cy="31"/>
                </a:xfrm>
                <a:custGeom>
                  <a:avLst/>
                  <a:gdLst>
                    <a:gd name="T0" fmla="*/ 29 w 36"/>
                    <a:gd name="T1" fmla="*/ 24 h 32"/>
                    <a:gd name="T2" fmla="*/ 30 w 36"/>
                    <a:gd name="T3" fmla="*/ 23 h 32"/>
                    <a:gd name="T4" fmla="*/ 30 w 36"/>
                    <a:gd name="T5" fmla="*/ 23 h 32"/>
                    <a:gd name="T6" fmla="*/ 32 w 36"/>
                    <a:gd name="T7" fmla="*/ 21 h 32"/>
                    <a:gd name="T8" fmla="*/ 32 w 36"/>
                    <a:gd name="T9" fmla="*/ 21 h 32"/>
                    <a:gd name="T10" fmla="*/ 32 w 36"/>
                    <a:gd name="T11" fmla="*/ 21 h 32"/>
                    <a:gd name="T12" fmla="*/ 32 w 36"/>
                    <a:gd name="T13" fmla="*/ 21 h 32"/>
                    <a:gd name="T14" fmla="*/ 33 w 36"/>
                    <a:gd name="T15" fmla="*/ 20 h 32"/>
                    <a:gd name="T16" fmla="*/ 33 w 36"/>
                    <a:gd name="T17" fmla="*/ 19 h 32"/>
                    <a:gd name="T18" fmla="*/ 34 w 36"/>
                    <a:gd name="T19" fmla="*/ 19 h 32"/>
                    <a:gd name="T20" fmla="*/ 34 w 36"/>
                    <a:gd name="T21" fmla="*/ 19 h 32"/>
                    <a:gd name="T22" fmla="*/ 35 w 36"/>
                    <a:gd name="T23" fmla="*/ 18 h 32"/>
                    <a:gd name="T24" fmla="*/ 35 w 36"/>
                    <a:gd name="T25" fmla="*/ 18 h 32"/>
                    <a:gd name="T26" fmla="*/ 35 w 36"/>
                    <a:gd name="T27" fmla="*/ 18 h 32"/>
                    <a:gd name="T28" fmla="*/ 35 w 36"/>
                    <a:gd name="T29" fmla="*/ 17 h 32"/>
                    <a:gd name="T30" fmla="*/ 36 w 36"/>
                    <a:gd name="T31" fmla="*/ 6 h 32"/>
                    <a:gd name="T32" fmla="*/ 35 w 36"/>
                    <a:gd name="T33" fmla="*/ 6 h 32"/>
                    <a:gd name="T34" fmla="*/ 34 w 36"/>
                    <a:gd name="T35" fmla="*/ 5 h 32"/>
                    <a:gd name="T36" fmla="*/ 34 w 36"/>
                    <a:gd name="T37" fmla="*/ 5 h 32"/>
                    <a:gd name="T38" fmla="*/ 33 w 36"/>
                    <a:gd name="T39" fmla="*/ 4 h 32"/>
                    <a:gd name="T40" fmla="*/ 32 w 36"/>
                    <a:gd name="T41" fmla="*/ 4 h 32"/>
                    <a:gd name="T42" fmla="*/ 31 w 36"/>
                    <a:gd name="T43" fmla="*/ 4 h 32"/>
                    <a:gd name="T44" fmla="*/ 31 w 36"/>
                    <a:gd name="T45" fmla="*/ 3 h 32"/>
                    <a:gd name="T46" fmla="*/ 30 w 36"/>
                    <a:gd name="T47" fmla="*/ 3 h 32"/>
                    <a:gd name="T48" fmla="*/ 30 w 36"/>
                    <a:gd name="T49" fmla="*/ 3 h 32"/>
                    <a:gd name="T50" fmla="*/ 29 w 36"/>
                    <a:gd name="T51" fmla="*/ 3 h 32"/>
                    <a:gd name="T52" fmla="*/ 29 w 36"/>
                    <a:gd name="T53" fmla="*/ 2 h 32"/>
                    <a:gd name="T54" fmla="*/ 28 w 36"/>
                    <a:gd name="T55" fmla="*/ 2 h 32"/>
                    <a:gd name="T56" fmla="*/ 28 w 36"/>
                    <a:gd name="T57" fmla="*/ 2 h 32"/>
                    <a:gd name="T58" fmla="*/ 27 w 36"/>
                    <a:gd name="T59" fmla="*/ 2 h 32"/>
                    <a:gd name="T60" fmla="*/ 27 w 36"/>
                    <a:gd name="T61" fmla="*/ 2 h 32"/>
                    <a:gd name="T62" fmla="*/ 9 w 36"/>
                    <a:gd name="T63" fmla="*/ 0 h 32"/>
                    <a:gd name="T64" fmla="*/ 7 w 36"/>
                    <a:gd name="T65" fmla="*/ 1 h 32"/>
                    <a:gd name="T66" fmla="*/ 1 w 36"/>
                    <a:gd name="T67" fmla="*/ 1 h 32"/>
                    <a:gd name="T68" fmla="*/ 0 w 36"/>
                    <a:gd name="T69" fmla="*/ 1 h 32"/>
                    <a:gd name="T70" fmla="*/ 0 w 36"/>
                    <a:gd name="T71" fmla="*/ 2 h 32"/>
                    <a:gd name="T72" fmla="*/ 1 w 36"/>
                    <a:gd name="T73" fmla="*/ 4 h 32"/>
                    <a:gd name="T74" fmla="*/ 5 w 36"/>
                    <a:gd name="T75" fmla="*/ 10 h 32"/>
                    <a:gd name="T76" fmla="*/ 10 w 36"/>
                    <a:gd name="T77" fmla="*/ 16 h 32"/>
                    <a:gd name="T78" fmla="*/ 14 w 36"/>
                    <a:gd name="T79" fmla="*/ 21 h 32"/>
                    <a:gd name="T80" fmla="*/ 16 w 36"/>
                    <a:gd name="T81" fmla="*/ 23 h 32"/>
                    <a:gd name="T82" fmla="*/ 18 w 36"/>
                    <a:gd name="T83" fmla="*/ 25 h 32"/>
                    <a:gd name="T84" fmla="*/ 18 w 36"/>
                    <a:gd name="T85" fmla="*/ 25 h 32"/>
                    <a:gd name="T86" fmla="*/ 20 w 36"/>
                    <a:gd name="T87" fmla="*/ 27 h 32"/>
                    <a:gd name="T88" fmla="*/ 20 w 36"/>
                    <a:gd name="T89" fmla="*/ 27 h 32"/>
                    <a:gd name="T90" fmla="*/ 21 w 36"/>
                    <a:gd name="T91" fmla="*/ 28 h 32"/>
                    <a:gd name="T92" fmla="*/ 22 w 36"/>
                    <a:gd name="T93" fmla="*/ 29 h 32"/>
                    <a:gd name="T94" fmla="*/ 23 w 36"/>
                    <a:gd name="T95" fmla="*/ 30 h 32"/>
                    <a:gd name="T96" fmla="*/ 26 w 36"/>
                    <a:gd name="T97" fmla="*/ 32 h 32"/>
                    <a:gd name="T98" fmla="*/ 26 w 36"/>
                    <a:gd name="T99" fmla="*/ 32 h 32"/>
                    <a:gd name="T100" fmla="*/ 26 w 36"/>
                    <a:gd name="T101" fmla="*/ 31 h 32"/>
                    <a:gd name="T102" fmla="*/ 26 w 36"/>
                    <a:gd name="T103" fmla="*/ 31 h 32"/>
                    <a:gd name="T104" fmla="*/ 27 w 36"/>
                    <a:gd name="T105" fmla="*/ 29 h 32"/>
                    <a:gd name="T106" fmla="*/ 27 w 36"/>
                    <a:gd name="T107" fmla="*/ 29 h 32"/>
                    <a:gd name="T108" fmla="*/ 27 w 36"/>
                    <a:gd name="T109" fmla="*/ 27 h 32"/>
                    <a:gd name="T110" fmla="*/ 27 w 36"/>
                    <a:gd name="T111" fmla="*/ 27 h 32"/>
                    <a:gd name="T112" fmla="*/ 29 w 36"/>
                    <a:gd name="T113" fmla="*/ 2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6" h="32">
                      <a:moveTo>
                        <a:pt x="29" y="24"/>
                      </a:move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1"/>
                        <a:pt x="32" y="21"/>
                        <a:pt x="32" y="21"/>
                      </a:cubicBezTo>
                      <a:cubicBezTo>
                        <a:pt x="32" y="20"/>
                        <a:pt x="33" y="20"/>
                        <a:pt x="33" y="20"/>
                      </a:cubicBezTo>
                      <a:cubicBezTo>
                        <a:pt x="33" y="20"/>
                        <a:pt x="33" y="19"/>
                        <a:pt x="33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9"/>
                        <a:pt x="34" y="19"/>
                      </a:cubicBezTo>
                      <a:cubicBezTo>
                        <a:pt x="34" y="19"/>
                        <a:pt x="34" y="18"/>
                        <a:pt x="35" y="18"/>
                      </a:cubicBez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5" y="18"/>
                        <a:pt x="35" y="18"/>
                        <a:pt x="35" y="18"/>
                      </a:cubicBezTo>
                      <a:cubicBezTo>
                        <a:pt x="35" y="18"/>
                        <a:pt x="35" y="17"/>
                        <a:pt x="35" y="17"/>
                      </a:cubicBezTo>
                      <a:cubicBezTo>
                        <a:pt x="36" y="15"/>
                        <a:pt x="36" y="10"/>
                        <a:pt x="36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6"/>
                        <a:pt x="35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3" y="5"/>
                        <a:pt x="33" y="5"/>
                        <a:pt x="33" y="4"/>
                      </a:cubicBezTo>
                      <a:cubicBezTo>
                        <a:pt x="33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3"/>
                        <a:pt x="31" y="3"/>
                      </a:cubicBezTo>
                      <a:cubicBezTo>
                        <a:pt x="31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29" y="3"/>
                        <a:pt x="29" y="3"/>
                        <a:pt x="29" y="3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4" y="2"/>
                        <a:pt x="12" y="1"/>
                        <a:pt x="9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6" y="2"/>
                        <a:pt x="3" y="3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ubicBezTo>
                        <a:pt x="3" y="5"/>
                        <a:pt x="5" y="7"/>
                        <a:pt x="5" y="10"/>
                      </a:cubicBezTo>
                      <a:cubicBezTo>
                        <a:pt x="5" y="11"/>
                        <a:pt x="8" y="14"/>
                        <a:pt x="10" y="16"/>
                      </a:cubicBezTo>
                      <a:cubicBezTo>
                        <a:pt x="12" y="18"/>
                        <a:pt x="14" y="19"/>
                        <a:pt x="14" y="21"/>
                      </a:cubicBezTo>
                      <a:cubicBezTo>
                        <a:pt x="15" y="22"/>
                        <a:pt x="16" y="23"/>
                        <a:pt x="16" y="23"/>
                      </a:cubicBezTo>
                      <a:cubicBezTo>
                        <a:pt x="17" y="24"/>
                        <a:pt x="17" y="24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9" y="26"/>
                        <a:pt x="19" y="26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30"/>
                        <a:pt x="22" y="30"/>
                        <a:pt x="23" y="30"/>
                      </a:cubicBezTo>
                      <a:cubicBezTo>
                        <a:pt x="24" y="31"/>
                        <a:pt x="25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6" y="31"/>
                      </a:cubicBezTo>
                      <a:cubicBezTo>
                        <a:pt x="26" y="30"/>
                        <a:pt x="26" y="30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7"/>
                        <a:pt x="27" y="27"/>
                      </a:cubicBezTo>
                      <a:cubicBezTo>
                        <a:pt x="28" y="26"/>
                        <a:pt x="29" y="25"/>
                        <a:pt x="29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7" name="Freeform 1191"/>
                <p:cNvSpPr>
                  <a:spLocks/>
                </p:cNvSpPr>
                <p:nvPr/>
              </p:nvSpPr>
              <p:spPr bwMode="auto">
                <a:xfrm>
                  <a:off x="2693" y="3275"/>
                  <a:ext cx="53" cy="44"/>
                </a:xfrm>
                <a:custGeom>
                  <a:avLst/>
                  <a:gdLst>
                    <a:gd name="T0" fmla="*/ 54 w 55"/>
                    <a:gd name="T1" fmla="*/ 14 h 46"/>
                    <a:gd name="T2" fmla="*/ 52 w 55"/>
                    <a:gd name="T3" fmla="*/ 13 h 46"/>
                    <a:gd name="T4" fmla="*/ 51 w 55"/>
                    <a:gd name="T5" fmla="*/ 11 h 46"/>
                    <a:gd name="T6" fmla="*/ 50 w 55"/>
                    <a:gd name="T7" fmla="*/ 9 h 46"/>
                    <a:gd name="T8" fmla="*/ 50 w 55"/>
                    <a:gd name="T9" fmla="*/ 8 h 46"/>
                    <a:gd name="T10" fmla="*/ 48 w 55"/>
                    <a:gd name="T11" fmla="*/ 9 h 46"/>
                    <a:gd name="T12" fmla="*/ 45 w 55"/>
                    <a:gd name="T13" fmla="*/ 9 h 46"/>
                    <a:gd name="T14" fmla="*/ 44 w 55"/>
                    <a:gd name="T15" fmla="*/ 9 h 46"/>
                    <a:gd name="T16" fmla="*/ 37 w 55"/>
                    <a:gd name="T17" fmla="*/ 7 h 46"/>
                    <a:gd name="T18" fmla="*/ 33 w 55"/>
                    <a:gd name="T19" fmla="*/ 4 h 46"/>
                    <a:gd name="T20" fmla="*/ 31 w 55"/>
                    <a:gd name="T21" fmla="*/ 3 h 46"/>
                    <a:gd name="T22" fmla="*/ 29 w 55"/>
                    <a:gd name="T23" fmla="*/ 1 h 46"/>
                    <a:gd name="T24" fmla="*/ 27 w 55"/>
                    <a:gd name="T25" fmla="*/ 0 h 46"/>
                    <a:gd name="T26" fmla="*/ 21 w 55"/>
                    <a:gd name="T27" fmla="*/ 4 h 46"/>
                    <a:gd name="T28" fmla="*/ 17 w 55"/>
                    <a:gd name="T29" fmla="*/ 9 h 46"/>
                    <a:gd name="T30" fmla="*/ 12 w 55"/>
                    <a:gd name="T31" fmla="*/ 15 h 46"/>
                    <a:gd name="T32" fmla="*/ 7 w 55"/>
                    <a:gd name="T33" fmla="*/ 14 h 46"/>
                    <a:gd name="T34" fmla="*/ 6 w 55"/>
                    <a:gd name="T35" fmla="*/ 14 h 46"/>
                    <a:gd name="T36" fmla="*/ 6 w 55"/>
                    <a:gd name="T37" fmla="*/ 14 h 46"/>
                    <a:gd name="T38" fmla="*/ 5 w 55"/>
                    <a:gd name="T39" fmla="*/ 14 h 46"/>
                    <a:gd name="T40" fmla="*/ 4 w 55"/>
                    <a:gd name="T41" fmla="*/ 14 h 46"/>
                    <a:gd name="T42" fmla="*/ 3 w 55"/>
                    <a:gd name="T43" fmla="*/ 15 h 46"/>
                    <a:gd name="T44" fmla="*/ 1 w 55"/>
                    <a:gd name="T45" fmla="*/ 15 h 46"/>
                    <a:gd name="T46" fmla="*/ 0 w 55"/>
                    <a:gd name="T47" fmla="*/ 15 h 46"/>
                    <a:gd name="T48" fmla="*/ 2 w 55"/>
                    <a:gd name="T49" fmla="*/ 16 h 46"/>
                    <a:gd name="T50" fmla="*/ 20 w 55"/>
                    <a:gd name="T51" fmla="*/ 36 h 46"/>
                    <a:gd name="T52" fmla="*/ 30 w 55"/>
                    <a:gd name="T53" fmla="*/ 42 h 46"/>
                    <a:gd name="T54" fmla="*/ 35 w 55"/>
                    <a:gd name="T55" fmla="*/ 44 h 46"/>
                    <a:gd name="T56" fmla="*/ 28 w 55"/>
                    <a:gd name="T57" fmla="*/ 37 h 46"/>
                    <a:gd name="T58" fmla="*/ 20 w 55"/>
                    <a:gd name="T59" fmla="*/ 25 h 46"/>
                    <a:gd name="T60" fmla="*/ 18 w 55"/>
                    <a:gd name="T61" fmla="*/ 17 h 46"/>
                    <a:gd name="T62" fmla="*/ 26 w 55"/>
                    <a:gd name="T63" fmla="*/ 15 h 46"/>
                    <a:gd name="T64" fmla="*/ 48 w 55"/>
                    <a:gd name="T65" fmla="*/ 16 h 46"/>
                    <a:gd name="T66" fmla="*/ 49 w 55"/>
                    <a:gd name="T67" fmla="*/ 16 h 46"/>
                    <a:gd name="T68" fmla="*/ 50 w 55"/>
                    <a:gd name="T69" fmla="*/ 16 h 46"/>
                    <a:gd name="T70" fmla="*/ 51 w 55"/>
                    <a:gd name="T71" fmla="*/ 17 h 46"/>
                    <a:gd name="T72" fmla="*/ 52 w 55"/>
                    <a:gd name="T73" fmla="*/ 17 h 46"/>
                    <a:gd name="T74" fmla="*/ 53 w 55"/>
                    <a:gd name="T75" fmla="*/ 18 h 46"/>
                    <a:gd name="T76" fmla="*/ 55 w 55"/>
                    <a:gd name="T77" fmla="*/ 19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55" h="46">
                      <a:moveTo>
                        <a:pt x="55" y="17"/>
                      </a:moveTo>
                      <a:cubicBezTo>
                        <a:pt x="55" y="15"/>
                        <a:pt x="55" y="15"/>
                        <a:pt x="54" y="14"/>
                      </a:cubicBezTo>
                      <a:cubicBezTo>
                        <a:pt x="53" y="14"/>
                        <a:pt x="53" y="14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1" y="12"/>
                        <a:pt x="51" y="12"/>
                      </a:cubicBezTo>
                      <a:cubicBezTo>
                        <a:pt x="51" y="12"/>
                        <a:pt x="51" y="11"/>
                        <a:pt x="51" y="11"/>
                      </a:cubicBezTo>
                      <a:cubicBezTo>
                        <a:pt x="51" y="11"/>
                        <a:pt x="50" y="10"/>
                        <a:pt x="50" y="10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49" y="8"/>
                        <a:pt x="49" y="8"/>
                      </a:cubicBezTo>
                      <a:cubicBezTo>
                        <a:pt x="49" y="8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7" y="9"/>
                        <a:pt x="46" y="9"/>
                        <a:pt x="45" y="9"/>
                      </a:cubicBezTo>
                      <a:cubicBezTo>
                        <a:pt x="45" y="9"/>
                        <a:pt x="45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4" y="9"/>
                        <a:pt x="44" y="9"/>
                        <a:pt x="44" y="9"/>
                      </a:cubicBezTo>
                      <a:cubicBezTo>
                        <a:pt x="43" y="9"/>
                        <a:pt x="40" y="9"/>
                        <a:pt x="37" y="7"/>
                      </a:cubicBezTo>
                      <a:cubicBezTo>
                        <a:pt x="36" y="7"/>
                        <a:pt x="35" y="6"/>
                        <a:pt x="34" y="5"/>
                      </a:cubicBezTo>
                      <a:cubicBezTo>
                        <a:pt x="34" y="5"/>
                        <a:pt x="34" y="5"/>
                        <a:pt x="33" y="4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2" y="3"/>
                        <a:pt x="32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0" y="2"/>
                        <a:pt x="30" y="1"/>
                        <a:pt x="29" y="1"/>
                      </a:cubicBezTo>
                      <a:cubicBezTo>
                        <a:pt x="29" y="1"/>
                        <a:pt x="28" y="1"/>
                        <a:pt x="28" y="0"/>
                      </a:cubicBez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26" y="0"/>
                        <a:pt x="25" y="1"/>
                        <a:pt x="25" y="1"/>
                      </a:cubicBezTo>
                      <a:cubicBezTo>
                        <a:pt x="23" y="3"/>
                        <a:pt x="21" y="3"/>
                        <a:pt x="21" y="4"/>
                      </a:cubicBezTo>
                      <a:cubicBezTo>
                        <a:pt x="21" y="4"/>
                        <a:pt x="21" y="4"/>
                        <a:pt x="21" y="5"/>
                      </a:cubicBezTo>
                      <a:cubicBezTo>
                        <a:pt x="20" y="6"/>
                        <a:pt x="20" y="9"/>
                        <a:pt x="17" y="9"/>
                      </a:cubicBezTo>
                      <a:cubicBezTo>
                        <a:pt x="17" y="9"/>
                        <a:pt x="16" y="11"/>
                        <a:pt x="15" y="13"/>
                      </a:cubicBezTo>
                      <a:cubicBezTo>
                        <a:pt x="15" y="13"/>
                        <a:pt x="14" y="15"/>
                        <a:pt x="12" y="15"/>
                      </a:cubicBezTo>
                      <a:cubicBezTo>
                        <a:pt x="11" y="15"/>
                        <a:pt x="10" y="14"/>
                        <a:pt x="9" y="14"/>
                      </a:cubicBezTo>
                      <a:cubicBezTo>
                        <a:pt x="9" y="14"/>
                        <a:pt x="8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4" y="16"/>
                        <a:pt x="11" y="16"/>
                        <a:pt x="11" y="22"/>
                      </a:cubicBezTo>
                      <a:cubicBezTo>
                        <a:pt x="11" y="24"/>
                        <a:pt x="16" y="31"/>
                        <a:pt x="20" y="36"/>
                      </a:cubicBezTo>
                      <a:cubicBezTo>
                        <a:pt x="21" y="37"/>
                        <a:pt x="23" y="38"/>
                        <a:pt x="25" y="38"/>
                      </a:cubicBezTo>
                      <a:cubicBezTo>
                        <a:pt x="27" y="39"/>
                        <a:pt x="30" y="40"/>
                        <a:pt x="30" y="42"/>
                      </a:cubicBezTo>
                      <a:cubicBezTo>
                        <a:pt x="30" y="43"/>
                        <a:pt x="32" y="45"/>
                        <a:pt x="36" y="46"/>
                      </a:cubicBezTo>
                      <a:cubicBezTo>
                        <a:pt x="36" y="45"/>
                        <a:pt x="35" y="45"/>
                        <a:pt x="35" y="44"/>
                      </a:cubicBezTo>
                      <a:cubicBezTo>
                        <a:pt x="33" y="42"/>
                        <a:pt x="31" y="41"/>
                        <a:pt x="31" y="40"/>
                      </a:cubicBezTo>
                      <a:cubicBezTo>
                        <a:pt x="31" y="39"/>
                        <a:pt x="29" y="38"/>
                        <a:pt x="28" y="37"/>
                      </a:cubicBezTo>
                      <a:cubicBezTo>
                        <a:pt x="25" y="34"/>
                        <a:pt x="22" y="31"/>
                        <a:pt x="22" y="28"/>
                      </a:cubicBezTo>
                      <a:cubicBezTo>
                        <a:pt x="22" y="27"/>
                        <a:pt x="21" y="26"/>
                        <a:pt x="20" y="25"/>
                      </a:cubicBezTo>
                      <a:cubicBezTo>
                        <a:pt x="18" y="24"/>
                        <a:pt x="17" y="23"/>
                        <a:pt x="17" y="21"/>
                      </a:cubicBezTo>
                      <a:cubicBezTo>
                        <a:pt x="16" y="20"/>
                        <a:pt x="17" y="18"/>
                        <a:pt x="18" y="17"/>
                      </a:cubicBezTo>
                      <a:cubicBezTo>
                        <a:pt x="20" y="15"/>
                        <a:pt x="23" y="14"/>
                        <a:pt x="25" y="16"/>
                      </a:cubicBezTo>
                      <a:cubicBezTo>
                        <a:pt x="25" y="16"/>
                        <a:pt x="26" y="15"/>
                        <a:pt x="26" y="15"/>
                      </a:cubicBezTo>
                      <a:cubicBezTo>
                        <a:pt x="28" y="14"/>
                        <a:pt x="30" y="13"/>
                        <a:pt x="32" y="14"/>
                      </a:cubicBezTo>
                      <a:cubicBezTo>
                        <a:pt x="33" y="15"/>
                        <a:pt x="41" y="15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1" y="17"/>
                      </a:cubicBezTo>
                      <a:cubicBezTo>
                        <a:pt x="51" y="17"/>
                        <a:pt x="51" y="17"/>
                        <a:pt x="51" y="17"/>
                      </a:cubicBezTo>
                      <a:cubicBezTo>
                        <a:pt x="51" y="17"/>
                        <a:pt x="52" y="17"/>
                        <a:pt x="52" y="17"/>
                      </a:cubicBezTo>
                      <a:cubicBezTo>
                        <a:pt x="52" y="17"/>
                        <a:pt x="52" y="17"/>
                        <a:pt x="52" y="17"/>
                      </a:cubicBezTo>
                      <a:cubicBezTo>
                        <a:pt x="53" y="17"/>
                        <a:pt x="53" y="17"/>
                        <a:pt x="53" y="18"/>
                      </a:cubicBezTo>
                      <a:cubicBezTo>
                        <a:pt x="54" y="18"/>
                        <a:pt x="54" y="18"/>
                        <a:pt x="54" y="18"/>
                      </a:cubicBezTo>
                      <a:cubicBezTo>
                        <a:pt x="54" y="18"/>
                        <a:pt x="55" y="18"/>
                        <a:pt x="55" y="19"/>
                      </a:cubicBezTo>
                      <a:cubicBezTo>
                        <a:pt x="55" y="18"/>
                        <a:pt x="55" y="18"/>
                        <a:pt x="5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8" name="Freeform 1192"/>
                <p:cNvSpPr>
                  <a:spLocks/>
                </p:cNvSpPr>
                <p:nvPr/>
              </p:nvSpPr>
              <p:spPr bwMode="auto">
                <a:xfrm>
                  <a:off x="2750" y="3327"/>
                  <a:ext cx="15" cy="34"/>
                </a:xfrm>
                <a:custGeom>
                  <a:avLst/>
                  <a:gdLst>
                    <a:gd name="T0" fmla="*/ 14 w 16"/>
                    <a:gd name="T1" fmla="*/ 22 h 36"/>
                    <a:gd name="T2" fmla="*/ 13 w 16"/>
                    <a:gd name="T3" fmla="*/ 21 h 36"/>
                    <a:gd name="T4" fmla="*/ 12 w 16"/>
                    <a:gd name="T5" fmla="*/ 20 h 36"/>
                    <a:gd name="T6" fmla="*/ 11 w 16"/>
                    <a:gd name="T7" fmla="*/ 19 h 36"/>
                    <a:gd name="T8" fmla="*/ 11 w 16"/>
                    <a:gd name="T9" fmla="*/ 18 h 36"/>
                    <a:gd name="T10" fmla="*/ 10 w 16"/>
                    <a:gd name="T11" fmla="*/ 16 h 36"/>
                    <a:gd name="T12" fmla="*/ 9 w 16"/>
                    <a:gd name="T13" fmla="*/ 13 h 36"/>
                    <a:gd name="T14" fmla="*/ 9 w 16"/>
                    <a:gd name="T15" fmla="*/ 12 h 36"/>
                    <a:gd name="T16" fmla="*/ 9 w 16"/>
                    <a:gd name="T17" fmla="*/ 10 h 36"/>
                    <a:gd name="T18" fmla="*/ 10 w 16"/>
                    <a:gd name="T19" fmla="*/ 9 h 36"/>
                    <a:gd name="T20" fmla="*/ 10 w 16"/>
                    <a:gd name="T21" fmla="*/ 7 h 36"/>
                    <a:gd name="T22" fmla="*/ 10 w 16"/>
                    <a:gd name="T23" fmla="*/ 6 h 36"/>
                    <a:gd name="T24" fmla="*/ 11 w 16"/>
                    <a:gd name="T25" fmla="*/ 4 h 36"/>
                    <a:gd name="T26" fmla="*/ 8 w 16"/>
                    <a:gd name="T27" fmla="*/ 3 h 36"/>
                    <a:gd name="T28" fmla="*/ 7 w 16"/>
                    <a:gd name="T29" fmla="*/ 2 h 36"/>
                    <a:gd name="T30" fmla="*/ 5 w 16"/>
                    <a:gd name="T31" fmla="*/ 1 h 36"/>
                    <a:gd name="T32" fmla="*/ 5 w 16"/>
                    <a:gd name="T33" fmla="*/ 1 h 36"/>
                    <a:gd name="T34" fmla="*/ 3 w 16"/>
                    <a:gd name="T35" fmla="*/ 0 h 36"/>
                    <a:gd name="T36" fmla="*/ 3 w 16"/>
                    <a:gd name="T37" fmla="*/ 0 h 36"/>
                    <a:gd name="T38" fmla="*/ 1 w 16"/>
                    <a:gd name="T39" fmla="*/ 2 h 36"/>
                    <a:gd name="T40" fmla="*/ 1 w 16"/>
                    <a:gd name="T41" fmla="*/ 3 h 36"/>
                    <a:gd name="T42" fmla="*/ 1 w 16"/>
                    <a:gd name="T43" fmla="*/ 3 h 36"/>
                    <a:gd name="T44" fmla="*/ 0 w 16"/>
                    <a:gd name="T45" fmla="*/ 5 h 36"/>
                    <a:gd name="T46" fmla="*/ 0 w 16"/>
                    <a:gd name="T47" fmla="*/ 5 h 36"/>
                    <a:gd name="T48" fmla="*/ 4 w 16"/>
                    <a:gd name="T49" fmla="*/ 10 h 36"/>
                    <a:gd name="T50" fmla="*/ 2 w 16"/>
                    <a:gd name="T51" fmla="*/ 15 h 36"/>
                    <a:gd name="T52" fmla="*/ 0 w 16"/>
                    <a:gd name="T53" fmla="*/ 23 h 36"/>
                    <a:gd name="T54" fmla="*/ 2 w 16"/>
                    <a:gd name="T55" fmla="*/ 28 h 36"/>
                    <a:gd name="T56" fmla="*/ 6 w 16"/>
                    <a:gd name="T57" fmla="*/ 34 h 36"/>
                    <a:gd name="T58" fmla="*/ 7 w 16"/>
                    <a:gd name="T59" fmla="*/ 36 h 36"/>
                    <a:gd name="T60" fmla="*/ 7 w 16"/>
                    <a:gd name="T61" fmla="*/ 36 h 36"/>
                    <a:gd name="T62" fmla="*/ 7 w 16"/>
                    <a:gd name="T63" fmla="*/ 35 h 36"/>
                    <a:gd name="T64" fmla="*/ 8 w 16"/>
                    <a:gd name="T65" fmla="*/ 34 h 36"/>
                    <a:gd name="T66" fmla="*/ 8 w 16"/>
                    <a:gd name="T67" fmla="*/ 33 h 36"/>
                    <a:gd name="T68" fmla="*/ 9 w 16"/>
                    <a:gd name="T69" fmla="*/ 33 h 36"/>
                    <a:gd name="T70" fmla="*/ 9 w 16"/>
                    <a:gd name="T71" fmla="*/ 32 h 36"/>
                    <a:gd name="T72" fmla="*/ 11 w 16"/>
                    <a:gd name="T73" fmla="*/ 31 h 36"/>
                    <a:gd name="T74" fmla="*/ 11 w 16"/>
                    <a:gd name="T75" fmla="*/ 31 h 36"/>
                    <a:gd name="T76" fmla="*/ 12 w 16"/>
                    <a:gd name="T77" fmla="*/ 28 h 36"/>
                    <a:gd name="T78" fmla="*/ 13 w 16"/>
                    <a:gd name="T79" fmla="*/ 27 h 36"/>
                    <a:gd name="T80" fmla="*/ 14 w 16"/>
                    <a:gd name="T81" fmla="*/ 27 h 36"/>
                    <a:gd name="T82" fmla="*/ 14 w 16"/>
                    <a:gd name="T83" fmla="*/ 25 h 36"/>
                    <a:gd name="T84" fmla="*/ 14 w 16"/>
                    <a:gd name="T85" fmla="*/ 25 h 36"/>
                    <a:gd name="T86" fmla="*/ 15 w 16"/>
                    <a:gd name="T87" fmla="*/ 24 h 36"/>
                    <a:gd name="T88" fmla="*/ 15 w 16"/>
                    <a:gd name="T89" fmla="*/ 24 h 36"/>
                    <a:gd name="T90" fmla="*/ 16 w 16"/>
                    <a:gd name="T91" fmla="*/ 23 h 36"/>
                    <a:gd name="T92" fmla="*/ 16 w 16"/>
                    <a:gd name="T93" fmla="*/ 23 h 36"/>
                    <a:gd name="T94" fmla="*/ 15 w 16"/>
                    <a:gd name="T95" fmla="*/ 23 h 36"/>
                    <a:gd name="T96" fmla="*/ 14 w 16"/>
                    <a:gd name="T97" fmla="*/ 22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16" h="36">
                      <a:moveTo>
                        <a:pt x="14" y="22"/>
                      </a:moveTo>
                      <a:cubicBezTo>
                        <a:pt x="14" y="21"/>
                        <a:pt x="13" y="21"/>
                        <a:pt x="13" y="21"/>
                      </a:cubicBezTo>
                      <a:cubicBezTo>
                        <a:pt x="13" y="21"/>
                        <a:pt x="12" y="20"/>
                        <a:pt x="12" y="20"/>
                      </a:cubicBezTo>
                      <a:cubicBezTo>
                        <a:pt x="12" y="20"/>
                        <a:pt x="12" y="19"/>
                        <a:pt x="11" y="19"/>
                      </a:cubicBezTo>
                      <a:cubicBezTo>
                        <a:pt x="11" y="19"/>
                        <a:pt x="11" y="18"/>
                        <a:pt x="11" y="18"/>
                      </a:cubicBezTo>
                      <a:cubicBezTo>
                        <a:pt x="10" y="17"/>
                        <a:pt x="10" y="17"/>
                        <a:pt x="10" y="16"/>
                      </a:cubicBezTo>
                      <a:cubicBezTo>
                        <a:pt x="9" y="15"/>
                        <a:pt x="9" y="14"/>
                        <a:pt x="9" y="13"/>
                      </a:cubicBezTo>
                      <a:cubicBezTo>
                        <a:pt x="9" y="13"/>
                        <a:pt x="9" y="13"/>
                        <a:pt x="9" y="12"/>
                      </a:cubicBezTo>
                      <a:cubicBezTo>
                        <a:pt x="9" y="12"/>
                        <a:pt x="9" y="11"/>
                        <a:pt x="9" y="10"/>
                      </a:cubicBezTo>
                      <a:cubicBezTo>
                        <a:pt x="10" y="10"/>
                        <a:pt x="10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5"/>
                        <a:pt x="10" y="5"/>
                        <a:pt x="11" y="4"/>
                      </a:cubicBezTo>
                      <a:cubicBezTo>
                        <a:pt x="10" y="4"/>
                        <a:pt x="9" y="3"/>
                        <a:pt x="8" y="3"/>
                      </a:cubicBezTo>
                      <a:cubicBezTo>
                        <a:pt x="8" y="3"/>
                        <a:pt x="8" y="3"/>
                        <a:pt x="7" y="2"/>
                      </a:cubicBezTo>
                      <a:cubicBezTo>
                        <a:pt x="7" y="2"/>
                        <a:pt x="6" y="2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6"/>
                        <a:pt x="4" y="8"/>
                        <a:pt x="4" y="10"/>
                      </a:cubicBezTo>
                      <a:cubicBezTo>
                        <a:pt x="5" y="12"/>
                        <a:pt x="3" y="14"/>
                        <a:pt x="2" y="15"/>
                      </a:cubicBezTo>
                      <a:cubicBezTo>
                        <a:pt x="1" y="16"/>
                        <a:pt x="0" y="19"/>
                        <a:pt x="0" y="23"/>
                      </a:cubicBezTo>
                      <a:cubicBezTo>
                        <a:pt x="0" y="26"/>
                        <a:pt x="1" y="28"/>
                        <a:pt x="2" y="28"/>
                      </a:cubicBezTo>
                      <a:cubicBezTo>
                        <a:pt x="4" y="30"/>
                        <a:pt x="5" y="32"/>
                        <a:pt x="6" y="34"/>
                      </a:cubicBezTo>
                      <a:cubicBezTo>
                        <a:pt x="6" y="35"/>
                        <a:pt x="7" y="35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5"/>
                        <a:pt x="7" y="35"/>
                      </a:cubicBezTo>
                      <a:cubicBezTo>
                        <a:pt x="7" y="35"/>
                        <a:pt x="8" y="34"/>
                        <a:pt x="8" y="34"/>
                      </a:cubicBezTo>
                      <a:cubicBezTo>
                        <a:pt x="8" y="34"/>
                        <a:pt x="8" y="34"/>
                        <a:pt x="8" y="33"/>
                      </a:cubicBezTo>
                      <a:cubicBezTo>
                        <a:pt x="8" y="33"/>
                        <a:pt x="9" y="33"/>
                        <a:pt x="9" y="33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10" y="32"/>
                        <a:pt x="10" y="32"/>
                        <a:pt x="11" y="31"/>
                      </a:cubicBezTo>
                      <a:cubicBezTo>
                        <a:pt x="11" y="32"/>
                        <a:pt x="11" y="31"/>
                        <a:pt x="11" y="31"/>
                      </a:cubicBezTo>
                      <a:cubicBezTo>
                        <a:pt x="11" y="30"/>
                        <a:pt x="11" y="29"/>
                        <a:pt x="12" y="28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4" y="26"/>
                        <a:pt x="14" y="26"/>
                        <a:pt x="14" y="25"/>
                      </a:cubicBezTo>
                      <a:cubicBezTo>
                        <a:pt x="14" y="25"/>
                        <a:pt x="14" y="25"/>
                        <a:pt x="14" y="25"/>
                      </a:cubicBezTo>
                      <a:cubicBezTo>
                        <a:pt x="15" y="25"/>
                        <a:pt x="15" y="25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5" y="23"/>
                        <a:pt x="15" y="23"/>
                      </a:cubicBezTo>
                      <a:cubicBezTo>
                        <a:pt x="15" y="22"/>
                        <a:pt x="15" y="22"/>
                        <a:pt x="14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09" name="Freeform 1193"/>
                <p:cNvSpPr>
                  <a:spLocks/>
                </p:cNvSpPr>
                <p:nvPr/>
              </p:nvSpPr>
              <p:spPr bwMode="auto">
                <a:xfrm>
                  <a:off x="2650" y="3239"/>
                  <a:ext cx="75" cy="33"/>
                </a:xfrm>
                <a:custGeom>
                  <a:avLst/>
                  <a:gdLst>
                    <a:gd name="T0" fmla="*/ 0 w 78"/>
                    <a:gd name="T1" fmla="*/ 25 h 34"/>
                    <a:gd name="T2" fmla="*/ 0 w 78"/>
                    <a:gd name="T3" fmla="*/ 26 h 34"/>
                    <a:gd name="T4" fmla="*/ 5 w 78"/>
                    <a:gd name="T5" fmla="*/ 27 h 34"/>
                    <a:gd name="T6" fmla="*/ 7 w 78"/>
                    <a:gd name="T7" fmla="*/ 27 h 34"/>
                    <a:gd name="T8" fmla="*/ 8 w 78"/>
                    <a:gd name="T9" fmla="*/ 27 h 34"/>
                    <a:gd name="T10" fmla="*/ 9 w 78"/>
                    <a:gd name="T11" fmla="*/ 27 h 34"/>
                    <a:gd name="T12" fmla="*/ 10 w 78"/>
                    <a:gd name="T13" fmla="*/ 28 h 34"/>
                    <a:gd name="T14" fmla="*/ 10 w 78"/>
                    <a:gd name="T15" fmla="*/ 28 h 34"/>
                    <a:gd name="T16" fmla="*/ 12 w 78"/>
                    <a:gd name="T17" fmla="*/ 29 h 34"/>
                    <a:gd name="T18" fmla="*/ 16 w 78"/>
                    <a:gd name="T19" fmla="*/ 27 h 34"/>
                    <a:gd name="T20" fmla="*/ 29 w 78"/>
                    <a:gd name="T21" fmla="*/ 28 h 34"/>
                    <a:gd name="T22" fmla="*/ 30 w 78"/>
                    <a:gd name="T23" fmla="*/ 29 h 34"/>
                    <a:gd name="T24" fmla="*/ 30 w 78"/>
                    <a:gd name="T25" fmla="*/ 30 h 34"/>
                    <a:gd name="T26" fmla="*/ 30 w 78"/>
                    <a:gd name="T27" fmla="*/ 30 h 34"/>
                    <a:gd name="T28" fmla="*/ 35 w 78"/>
                    <a:gd name="T29" fmla="*/ 31 h 34"/>
                    <a:gd name="T30" fmla="*/ 39 w 78"/>
                    <a:gd name="T31" fmla="*/ 31 h 34"/>
                    <a:gd name="T32" fmla="*/ 51 w 78"/>
                    <a:gd name="T33" fmla="*/ 34 h 34"/>
                    <a:gd name="T34" fmla="*/ 51 w 78"/>
                    <a:gd name="T35" fmla="*/ 34 h 34"/>
                    <a:gd name="T36" fmla="*/ 54 w 78"/>
                    <a:gd name="T37" fmla="*/ 33 h 34"/>
                    <a:gd name="T38" fmla="*/ 66 w 78"/>
                    <a:gd name="T39" fmla="*/ 29 h 34"/>
                    <a:gd name="T40" fmla="*/ 68 w 78"/>
                    <a:gd name="T41" fmla="*/ 28 h 34"/>
                    <a:gd name="T42" fmla="*/ 69 w 78"/>
                    <a:gd name="T43" fmla="*/ 26 h 34"/>
                    <a:gd name="T44" fmla="*/ 70 w 78"/>
                    <a:gd name="T45" fmla="*/ 25 h 34"/>
                    <a:gd name="T46" fmla="*/ 71 w 78"/>
                    <a:gd name="T47" fmla="*/ 21 h 34"/>
                    <a:gd name="T48" fmla="*/ 72 w 78"/>
                    <a:gd name="T49" fmla="*/ 17 h 34"/>
                    <a:gd name="T50" fmla="*/ 74 w 78"/>
                    <a:gd name="T51" fmla="*/ 16 h 34"/>
                    <a:gd name="T52" fmla="*/ 77 w 78"/>
                    <a:gd name="T53" fmla="*/ 15 h 34"/>
                    <a:gd name="T54" fmla="*/ 77 w 78"/>
                    <a:gd name="T55" fmla="*/ 13 h 34"/>
                    <a:gd name="T56" fmla="*/ 78 w 78"/>
                    <a:gd name="T57" fmla="*/ 12 h 34"/>
                    <a:gd name="T58" fmla="*/ 77 w 78"/>
                    <a:gd name="T59" fmla="*/ 10 h 34"/>
                    <a:gd name="T60" fmla="*/ 75 w 78"/>
                    <a:gd name="T61" fmla="*/ 5 h 34"/>
                    <a:gd name="T62" fmla="*/ 75 w 78"/>
                    <a:gd name="T63" fmla="*/ 5 h 34"/>
                    <a:gd name="T64" fmla="*/ 66 w 78"/>
                    <a:gd name="T65" fmla="*/ 3 h 34"/>
                    <a:gd name="T66" fmla="*/ 57 w 78"/>
                    <a:gd name="T67" fmla="*/ 4 h 34"/>
                    <a:gd name="T68" fmla="*/ 48 w 78"/>
                    <a:gd name="T69" fmla="*/ 6 h 34"/>
                    <a:gd name="T70" fmla="*/ 46 w 78"/>
                    <a:gd name="T71" fmla="*/ 6 h 34"/>
                    <a:gd name="T72" fmla="*/ 41 w 78"/>
                    <a:gd name="T73" fmla="*/ 9 h 34"/>
                    <a:gd name="T74" fmla="*/ 38 w 78"/>
                    <a:gd name="T75" fmla="*/ 11 h 34"/>
                    <a:gd name="T76" fmla="*/ 37 w 78"/>
                    <a:gd name="T77" fmla="*/ 17 h 34"/>
                    <a:gd name="T78" fmla="*/ 34 w 78"/>
                    <a:gd name="T79" fmla="*/ 21 h 34"/>
                    <a:gd name="T80" fmla="*/ 28 w 78"/>
                    <a:gd name="T81" fmla="*/ 20 h 34"/>
                    <a:gd name="T82" fmla="*/ 11 w 78"/>
                    <a:gd name="T83" fmla="*/ 23 h 34"/>
                    <a:gd name="T84" fmla="*/ 7 w 78"/>
                    <a:gd name="T85" fmla="*/ 23 h 34"/>
                    <a:gd name="T86" fmla="*/ 1 w 78"/>
                    <a:gd name="T87" fmla="*/ 23 h 34"/>
                    <a:gd name="T88" fmla="*/ 0 w 78"/>
                    <a:gd name="T89" fmla="*/ 23 h 34"/>
                    <a:gd name="T90" fmla="*/ 0 w 78"/>
                    <a:gd name="T91" fmla="*/ 2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8" h="34">
                      <a:moveTo>
                        <a:pt x="0" y="24"/>
                      </a:moveTo>
                      <a:cubicBezTo>
                        <a:pt x="0" y="24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6"/>
                        <a:pt x="2" y="27"/>
                        <a:pt x="3" y="27"/>
                      </a:cubicBezTo>
                      <a:cubicBezTo>
                        <a:pt x="3" y="27"/>
                        <a:pt x="4" y="27"/>
                        <a:pt x="5" y="27"/>
                      </a:cubicBezTo>
                      <a:cubicBezTo>
                        <a:pt x="5" y="27"/>
                        <a:pt x="5" y="27"/>
                        <a:pt x="6" y="27"/>
                      </a:cubicBezTo>
                      <a:cubicBezTo>
                        <a:pt x="6" y="27"/>
                        <a:pt x="6" y="27"/>
                        <a:pt x="7" y="27"/>
                      </a:cubicBezTo>
                      <a:cubicBezTo>
                        <a:pt x="7" y="27"/>
                        <a:pt x="7" y="27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4" y="29"/>
                        <a:pt x="15" y="28"/>
                        <a:pt x="16" y="27"/>
                      </a:cubicBezTo>
                      <a:cubicBezTo>
                        <a:pt x="17" y="26"/>
                        <a:pt x="18" y="25"/>
                        <a:pt x="27" y="25"/>
                      </a:cubicBezTo>
                      <a:cubicBezTo>
                        <a:pt x="29" y="25"/>
                        <a:pt x="29" y="27"/>
                        <a:pt x="29" y="28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1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6" y="31"/>
                        <a:pt x="38" y="31"/>
                        <a:pt x="39" y="31"/>
                      </a:cubicBezTo>
                      <a:cubicBezTo>
                        <a:pt x="39" y="31"/>
                        <a:pt x="39" y="31"/>
                        <a:pt x="39" y="31"/>
                      </a:cubicBezTo>
                      <a:cubicBezTo>
                        <a:pt x="42" y="32"/>
                        <a:pt x="45" y="32"/>
                        <a:pt x="47" y="33"/>
                      </a:cubicBezTo>
                      <a:cubicBezTo>
                        <a:pt x="49" y="33"/>
                        <a:pt x="50" y="33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1" y="34"/>
                        <a:pt x="51" y="34"/>
                      </a:cubicBezTo>
                      <a:cubicBezTo>
                        <a:pt x="51" y="34"/>
                        <a:pt x="52" y="34"/>
                        <a:pt x="52" y="34"/>
                      </a:cubicBezTo>
                      <a:cubicBezTo>
                        <a:pt x="52" y="34"/>
                        <a:pt x="53" y="33"/>
                        <a:pt x="54" y="33"/>
                      </a:cubicBezTo>
                      <a:cubicBezTo>
                        <a:pt x="56" y="32"/>
                        <a:pt x="58" y="30"/>
                        <a:pt x="61" y="30"/>
                      </a:cubicBezTo>
                      <a:cubicBezTo>
                        <a:pt x="63" y="30"/>
                        <a:pt x="65" y="30"/>
                        <a:pt x="66" y="29"/>
                      </a:cubicBezTo>
                      <a:cubicBezTo>
                        <a:pt x="66" y="29"/>
                        <a:pt x="66" y="29"/>
                        <a:pt x="67" y="28"/>
                      </a:cubicBezTo>
                      <a:cubicBezTo>
                        <a:pt x="67" y="28"/>
                        <a:pt x="67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7"/>
                        <a:pt x="68" y="27"/>
                        <a:pt x="69" y="26"/>
                      </a:cubicBezTo>
                      <a:cubicBezTo>
                        <a:pt x="69" y="26"/>
                        <a:pt x="69" y="26"/>
                        <a:pt x="69" y="26"/>
                      </a:cubicBezTo>
                      <a:cubicBezTo>
                        <a:pt x="69" y="26"/>
                        <a:pt x="70" y="25"/>
                        <a:pt x="70" y="25"/>
                      </a:cubicBezTo>
                      <a:cubicBezTo>
                        <a:pt x="70" y="25"/>
                        <a:pt x="70" y="25"/>
                        <a:pt x="70" y="25"/>
                      </a:cubicBezTo>
                      <a:cubicBezTo>
                        <a:pt x="70" y="24"/>
                        <a:pt x="70" y="22"/>
                        <a:pt x="71" y="21"/>
                      </a:cubicBezTo>
                      <a:cubicBezTo>
                        <a:pt x="71" y="21"/>
                        <a:pt x="71" y="20"/>
                        <a:pt x="71" y="20"/>
                      </a:cubicBezTo>
                      <a:cubicBezTo>
                        <a:pt x="71" y="19"/>
                        <a:pt x="71" y="18"/>
                        <a:pt x="72" y="17"/>
                      </a:cubicBezTo>
                      <a:cubicBezTo>
                        <a:pt x="72" y="16"/>
                        <a:pt x="73" y="16"/>
                        <a:pt x="74" y="16"/>
                      </a:cubicBezTo>
                      <a:cubicBezTo>
                        <a:pt x="74" y="16"/>
                        <a:pt x="74" y="16"/>
                        <a:pt x="74" y="16"/>
                      </a:cubicBezTo>
                      <a:cubicBezTo>
                        <a:pt x="75" y="16"/>
                        <a:pt x="76" y="16"/>
                        <a:pt x="76" y="16"/>
                      </a:cubicBezTo>
                      <a:cubicBezTo>
                        <a:pt x="77" y="16"/>
                        <a:pt x="77" y="16"/>
                        <a:pt x="77" y="15"/>
                      </a:cubicBezTo>
                      <a:cubicBezTo>
                        <a:pt x="77" y="14"/>
                        <a:pt x="77" y="14"/>
                        <a:pt x="77" y="13"/>
                      </a:cubicBezTo>
                      <a:cubicBezTo>
                        <a:pt x="77" y="13"/>
                        <a:pt x="77" y="13"/>
                        <a:pt x="77" y="13"/>
                      </a:cubicBezTo>
                      <a:cubicBezTo>
                        <a:pt x="78" y="13"/>
                        <a:pt x="78" y="12"/>
                        <a:pt x="78" y="12"/>
                      </a:cubicBezTo>
                      <a:cubicBezTo>
                        <a:pt x="78" y="12"/>
                        <a:pt x="78" y="12"/>
                        <a:pt x="78" y="12"/>
                      </a:cubicBezTo>
                      <a:cubicBezTo>
                        <a:pt x="78" y="11"/>
                        <a:pt x="78" y="11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7" y="10"/>
                        <a:pt x="77" y="10"/>
                        <a:pt x="77" y="10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5"/>
                      </a:cubicBezTo>
                      <a:cubicBezTo>
                        <a:pt x="74" y="5"/>
                        <a:pt x="73" y="5"/>
                        <a:pt x="72" y="5"/>
                      </a:cubicBezTo>
                      <a:cubicBezTo>
                        <a:pt x="70" y="5"/>
                        <a:pt x="68" y="4"/>
                        <a:pt x="66" y="3"/>
                      </a:cubicBezTo>
                      <a:cubicBezTo>
                        <a:pt x="65" y="1"/>
                        <a:pt x="61" y="0"/>
                        <a:pt x="59" y="0"/>
                      </a:cubicBezTo>
                      <a:cubicBezTo>
                        <a:pt x="58" y="1"/>
                        <a:pt x="58" y="3"/>
                        <a:pt x="57" y="4"/>
                      </a:cubicBezTo>
                      <a:cubicBezTo>
                        <a:pt x="56" y="6"/>
                        <a:pt x="54" y="6"/>
                        <a:pt x="51" y="6"/>
                      </a:cubicBezTo>
                      <a:cubicBezTo>
                        <a:pt x="50" y="6"/>
                        <a:pt x="49" y="6"/>
                        <a:pt x="48" y="6"/>
                      </a:cubicBezTo>
                      <a:cubicBezTo>
                        <a:pt x="48" y="6"/>
                        <a:pt x="47" y="6"/>
                        <a:pt x="47" y="6"/>
                      </a:cubicBezTo>
                      <a:cubicBezTo>
                        <a:pt x="47" y="6"/>
                        <a:pt x="46" y="6"/>
                        <a:pt x="46" y="6"/>
                      </a:cubicBezTo>
                      <a:cubicBezTo>
                        <a:pt x="45" y="6"/>
                        <a:pt x="45" y="7"/>
                        <a:pt x="44" y="7"/>
                      </a:cubicBezTo>
                      <a:cubicBezTo>
                        <a:pt x="43" y="8"/>
                        <a:pt x="42" y="8"/>
                        <a:pt x="41" y="9"/>
                      </a:cubicBezTo>
                      <a:cubicBezTo>
                        <a:pt x="41" y="10"/>
                        <a:pt x="40" y="10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7" y="12"/>
                        <a:pt x="36" y="12"/>
                        <a:pt x="37" y="14"/>
                      </a:cubicBezTo>
                      <a:cubicBezTo>
                        <a:pt x="37" y="15"/>
                        <a:pt x="37" y="16"/>
                        <a:pt x="37" y="17"/>
                      </a:cubicBezTo>
                      <a:cubicBezTo>
                        <a:pt x="37" y="18"/>
                        <a:pt x="37" y="19"/>
                        <a:pt x="37" y="20"/>
                      </a:cubicBezTo>
                      <a:cubicBezTo>
                        <a:pt x="36" y="21"/>
                        <a:pt x="35" y="21"/>
                        <a:pt x="34" y="21"/>
                      </a:cubicBezTo>
                      <a:cubicBezTo>
                        <a:pt x="32" y="21"/>
                        <a:pt x="31" y="20"/>
                        <a:pt x="30" y="20"/>
                      </a:cubicBezTo>
                      <a:cubicBezTo>
                        <a:pt x="30" y="20"/>
                        <a:pt x="29" y="20"/>
                        <a:pt x="28" y="20"/>
                      </a:cubicBezTo>
                      <a:cubicBezTo>
                        <a:pt x="25" y="20"/>
                        <a:pt x="21" y="21"/>
                        <a:pt x="20" y="22"/>
                      </a:cubicBezTo>
                      <a:cubicBezTo>
                        <a:pt x="18" y="24"/>
                        <a:pt x="14" y="24"/>
                        <a:pt x="11" y="23"/>
                      </a:cubicBezTo>
                      <a:cubicBezTo>
                        <a:pt x="11" y="22"/>
                        <a:pt x="10" y="22"/>
                        <a:pt x="9" y="22"/>
                      </a:cubicBezTo>
                      <a:cubicBezTo>
                        <a:pt x="8" y="22"/>
                        <a:pt x="7" y="23"/>
                        <a:pt x="7" y="23"/>
                      </a:cubicBezTo>
                      <a:cubicBezTo>
                        <a:pt x="6" y="24"/>
                        <a:pt x="5" y="25"/>
                        <a:pt x="5" y="25"/>
                      </a:cubicBezTo>
                      <a:cubicBezTo>
                        <a:pt x="3" y="25"/>
                        <a:pt x="2" y="24"/>
                        <a:pt x="1" y="23"/>
                      </a:cubicBezTo>
                      <a:cubicBezTo>
                        <a:pt x="1" y="23"/>
                        <a:pt x="1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2"/>
                        <a:pt x="0" y="22"/>
                      </a:cubicBezTo>
                      <a:cubicBezTo>
                        <a:pt x="0" y="23"/>
                        <a:pt x="0" y="23"/>
                        <a:pt x="0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0" name="Freeform 1194"/>
                <p:cNvSpPr>
                  <a:spLocks/>
                </p:cNvSpPr>
                <p:nvPr/>
              </p:nvSpPr>
              <p:spPr bwMode="auto">
                <a:xfrm>
                  <a:off x="2718" y="3244"/>
                  <a:ext cx="66" cy="36"/>
                </a:xfrm>
                <a:custGeom>
                  <a:avLst/>
                  <a:gdLst>
                    <a:gd name="T0" fmla="*/ 37 w 69"/>
                    <a:gd name="T1" fmla="*/ 32 h 37"/>
                    <a:gd name="T2" fmla="*/ 38 w 69"/>
                    <a:gd name="T3" fmla="*/ 32 h 37"/>
                    <a:gd name="T4" fmla="*/ 43 w 69"/>
                    <a:gd name="T5" fmla="*/ 34 h 37"/>
                    <a:gd name="T6" fmla="*/ 45 w 69"/>
                    <a:gd name="T7" fmla="*/ 34 h 37"/>
                    <a:gd name="T8" fmla="*/ 45 w 69"/>
                    <a:gd name="T9" fmla="*/ 34 h 37"/>
                    <a:gd name="T10" fmla="*/ 50 w 69"/>
                    <a:gd name="T11" fmla="*/ 30 h 37"/>
                    <a:gd name="T12" fmla="*/ 55 w 69"/>
                    <a:gd name="T13" fmla="*/ 22 h 37"/>
                    <a:gd name="T14" fmla="*/ 61 w 69"/>
                    <a:gd name="T15" fmla="*/ 12 h 37"/>
                    <a:gd name="T16" fmla="*/ 68 w 69"/>
                    <a:gd name="T17" fmla="*/ 8 h 37"/>
                    <a:gd name="T18" fmla="*/ 68 w 69"/>
                    <a:gd name="T19" fmla="*/ 8 h 37"/>
                    <a:gd name="T20" fmla="*/ 67 w 69"/>
                    <a:gd name="T21" fmla="*/ 7 h 37"/>
                    <a:gd name="T22" fmla="*/ 65 w 69"/>
                    <a:gd name="T23" fmla="*/ 6 h 37"/>
                    <a:gd name="T24" fmla="*/ 63 w 69"/>
                    <a:gd name="T25" fmla="*/ 5 h 37"/>
                    <a:gd name="T26" fmla="*/ 62 w 69"/>
                    <a:gd name="T27" fmla="*/ 5 h 37"/>
                    <a:gd name="T28" fmla="*/ 60 w 69"/>
                    <a:gd name="T29" fmla="*/ 4 h 37"/>
                    <a:gd name="T30" fmla="*/ 59 w 69"/>
                    <a:gd name="T31" fmla="*/ 4 h 37"/>
                    <a:gd name="T32" fmla="*/ 59 w 69"/>
                    <a:gd name="T33" fmla="*/ 4 h 37"/>
                    <a:gd name="T34" fmla="*/ 58 w 69"/>
                    <a:gd name="T35" fmla="*/ 3 h 37"/>
                    <a:gd name="T36" fmla="*/ 58 w 69"/>
                    <a:gd name="T37" fmla="*/ 3 h 37"/>
                    <a:gd name="T38" fmla="*/ 50 w 69"/>
                    <a:gd name="T39" fmla="*/ 1 h 37"/>
                    <a:gd name="T40" fmla="*/ 46 w 69"/>
                    <a:gd name="T41" fmla="*/ 3 h 37"/>
                    <a:gd name="T42" fmla="*/ 28 w 69"/>
                    <a:gd name="T43" fmla="*/ 9 h 37"/>
                    <a:gd name="T44" fmla="*/ 19 w 69"/>
                    <a:gd name="T45" fmla="*/ 13 h 37"/>
                    <a:gd name="T46" fmla="*/ 18 w 69"/>
                    <a:gd name="T47" fmla="*/ 13 h 37"/>
                    <a:gd name="T48" fmla="*/ 17 w 69"/>
                    <a:gd name="T49" fmla="*/ 12 h 37"/>
                    <a:gd name="T50" fmla="*/ 15 w 69"/>
                    <a:gd name="T51" fmla="*/ 12 h 37"/>
                    <a:gd name="T52" fmla="*/ 14 w 69"/>
                    <a:gd name="T53" fmla="*/ 12 h 37"/>
                    <a:gd name="T54" fmla="*/ 12 w 69"/>
                    <a:gd name="T55" fmla="*/ 12 h 37"/>
                    <a:gd name="T56" fmla="*/ 11 w 69"/>
                    <a:gd name="T57" fmla="*/ 11 h 37"/>
                    <a:gd name="T58" fmla="*/ 10 w 69"/>
                    <a:gd name="T59" fmla="*/ 10 h 37"/>
                    <a:gd name="T60" fmla="*/ 10 w 69"/>
                    <a:gd name="T61" fmla="*/ 12 h 37"/>
                    <a:gd name="T62" fmla="*/ 8 w 69"/>
                    <a:gd name="T63" fmla="*/ 14 h 37"/>
                    <a:gd name="T64" fmla="*/ 7 w 69"/>
                    <a:gd name="T65" fmla="*/ 15 h 37"/>
                    <a:gd name="T66" fmla="*/ 3 w 69"/>
                    <a:gd name="T67" fmla="*/ 18 h 37"/>
                    <a:gd name="T68" fmla="*/ 0 w 69"/>
                    <a:gd name="T69" fmla="*/ 24 h 37"/>
                    <a:gd name="T70" fmla="*/ 0 w 69"/>
                    <a:gd name="T71" fmla="*/ 24 h 37"/>
                    <a:gd name="T72" fmla="*/ 1 w 69"/>
                    <a:gd name="T73" fmla="*/ 25 h 37"/>
                    <a:gd name="T74" fmla="*/ 2 w 69"/>
                    <a:gd name="T75" fmla="*/ 26 h 37"/>
                    <a:gd name="T76" fmla="*/ 3 w 69"/>
                    <a:gd name="T77" fmla="*/ 28 h 37"/>
                    <a:gd name="T78" fmla="*/ 3 w 69"/>
                    <a:gd name="T79" fmla="*/ 28 h 37"/>
                    <a:gd name="T80" fmla="*/ 4 w 69"/>
                    <a:gd name="T81" fmla="*/ 29 h 37"/>
                    <a:gd name="T82" fmla="*/ 5 w 69"/>
                    <a:gd name="T83" fmla="*/ 30 h 37"/>
                    <a:gd name="T84" fmla="*/ 7 w 69"/>
                    <a:gd name="T85" fmla="*/ 31 h 37"/>
                    <a:gd name="T86" fmla="*/ 8 w 69"/>
                    <a:gd name="T87" fmla="*/ 32 h 37"/>
                    <a:gd name="T88" fmla="*/ 9 w 69"/>
                    <a:gd name="T89" fmla="*/ 33 h 37"/>
                    <a:gd name="T90" fmla="*/ 11 w 69"/>
                    <a:gd name="T91" fmla="*/ 34 h 37"/>
                    <a:gd name="T92" fmla="*/ 12 w 69"/>
                    <a:gd name="T93" fmla="*/ 35 h 37"/>
                    <a:gd name="T94" fmla="*/ 21 w 69"/>
                    <a:gd name="T95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9" h="37">
                      <a:moveTo>
                        <a:pt x="25" y="36"/>
                      </a:moveTo>
                      <a:cubicBezTo>
                        <a:pt x="30" y="34"/>
                        <a:pt x="37" y="32"/>
                        <a:pt x="37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41" y="33"/>
                        <a:pt x="42" y="33"/>
                      </a:cubicBezTo>
                      <a:cubicBezTo>
                        <a:pt x="43" y="33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4" y="34"/>
                        <a:pt x="44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cubicBezTo>
                        <a:pt x="45" y="34"/>
                        <a:pt x="45" y="33"/>
                        <a:pt x="46" y="33"/>
                      </a:cubicBezTo>
                      <a:cubicBezTo>
                        <a:pt x="47" y="32"/>
                        <a:pt x="49" y="32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2" y="28"/>
                        <a:pt x="54" y="25"/>
                        <a:pt x="55" y="22"/>
                      </a:cubicBezTo>
                      <a:cubicBezTo>
                        <a:pt x="56" y="21"/>
                        <a:pt x="56" y="20"/>
                        <a:pt x="57" y="19"/>
                      </a:cubicBezTo>
                      <a:cubicBezTo>
                        <a:pt x="59" y="15"/>
                        <a:pt x="60" y="13"/>
                        <a:pt x="61" y="12"/>
                      </a:cubicBezTo>
                      <a:cubicBezTo>
                        <a:pt x="62" y="12"/>
                        <a:pt x="63" y="12"/>
                        <a:pt x="64" y="11"/>
                      </a:cubicBezTo>
                      <a:cubicBezTo>
                        <a:pt x="65" y="10"/>
                        <a:pt x="67" y="9"/>
                        <a:pt x="68" y="8"/>
                      </a:cubicBezTo>
                      <a:cubicBezTo>
                        <a:pt x="69" y="8"/>
                        <a:pt x="69" y="8"/>
                        <a:pt x="69" y="8"/>
                      </a:cubicBezTo>
                      <a:cubicBezTo>
                        <a:pt x="68" y="8"/>
                        <a:pt x="68" y="8"/>
                        <a:pt x="68" y="8"/>
                      </a:cubicBezTo>
                      <a:cubicBezTo>
                        <a:pt x="68" y="7"/>
                        <a:pt x="67" y="7"/>
                        <a:pt x="67" y="7"/>
                      </a:cubicBezTo>
                      <a:cubicBezTo>
                        <a:pt x="67" y="7"/>
                        <a:pt x="67" y="7"/>
                        <a:pt x="67" y="7"/>
                      </a:cubicBezTo>
                      <a:cubicBezTo>
                        <a:pt x="66" y="7"/>
                        <a:pt x="66" y="6"/>
                        <a:pt x="66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4" y="6"/>
                        <a:pt x="64" y="6"/>
                        <a:pt x="63" y="5"/>
                      </a:cubicBezTo>
                      <a:cubicBezTo>
                        <a:pt x="63" y="5"/>
                        <a:pt x="63" y="5"/>
                        <a:pt x="63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0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59" y="4"/>
                        <a:pt x="59" y="4"/>
                        <a:pt x="58" y="4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7" y="2"/>
                        <a:pt x="52" y="1"/>
                        <a:pt x="50" y="1"/>
                      </a:cubicBezTo>
                      <a:cubicBezTo>
                        <a:pt x="50" y="0"/>
                        <a:pt x="49" y="0"/>
                        <a:pt x="49" y="0"/>
                      </a:cubicBezTo>
                      <a:cubicBezTo>
                        <a:pt x="48" y="1"/>
                        <a:pt x="47" y="2"/>
                        <a:pt x="46" y="3"/>
                      </a:cubicBezTo>
                      <a:cubicBezTo>
                        <a:pt x="42" y="5"/>
                        <a:pt x="40" y="7"/>
                        <a:pt x="38" y="7"/>
                      </a:cubicBezTo>
                      <a:cubicBezTo>
                        <a:pt x="36" y="7"/>
                        <a:pt x="30" y="8"/>
                        <a:pt x="28" y="9"/>
                      </a:cubicBezTo>
                      <a:cubicBezTo>
                        <a:pt x="28" y="11"/>
                        <a:pt x="25" y="13"/>
                        <a:pt x="20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7" y="13"/>
                      </a:cubicBezTo>
                      <a:cubicBezTo>
                        <a:pt x="17" y="13"/>
                        <a:pt x="17" y="13"/>
                        <a:pt x="17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2" y="12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4"/>
                        <a:pt x="8" y="14"/>
                      </a:cubicBezTo>
                      <a:cubicBezTo>
                        <a:pt x="8" y="14"/>
                        <a:pt x="7" y="14"/>
                        <a:pt x="7" y="14"/>
                      </a:cubicBezTo>
                      <a:cubicBezTo>
                        <a:pt x="7" y="14"/>
                        <a:pt x="7" y="15"/>
                        <a:pt x="7" y="15"/>
                      </a:cubicBezTo>
                      <a:cubicBezTo>
                        <a:pt x="6" y="15"/>
                        <a:pt x="5" y="15"/>
                        <a:pt x="4" y="15"/>
                      </a:cubicBezTo>
                      <a:cubicBezTo>
                        <a:pt x="4" y="16"/>
                        <a:pt x="4" y="17"/>
                        <a:pt x="3" y="18"/>
                      </a:cubicBezTo>
                      <a:cubicBezTo>
                        <a:pt x="3" y="19"/>
                        <a:pt x="3" y="19"/>
                        <a:pt x="3" y="20"/>
                      </a:cubicBezTo>
                      <a:cubicBezTo>
                        <a:pt x="3" y="21"/>
                        <a:pt x="3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6"/>
                        <a:pt x="2" y="26"/>
                        <a:pt x="2" y="26"/>
                      </a:cubicBezTo>
                      <a:cubicBezTo>
                        <a:pt x="2" y="26"/>
                        <a:pt x="2" y="26"/>
                        <a:pt x="2" y="27"/>
                      </a:cubicBezTo>
                      <a:cubicBezTo>
                        <a:pt x="2" y="27"/>
                        <a:pt x="2" y="27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3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9"/>
                        <a:pt x="5" y="30"/>
                        <a:pt x="5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1"/>
                        <a:pt x="8" y="31"/>
                        <a:pt x="8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9" y="32"/>
                        <a:pt x="9" y="32"/>
                        <a:pt x="9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10" y="33"/>
                        <a:pt x="10" y="33"/>
                        <a:pt x="11" y="34"/>
                      </a:cubicBezTo>
                      <a:cubicBezTo>
                        <a:pt x="11" y="34"/>
                        <a:pt x="11" y="34"/>
                        <a:pt x="11" y="34"/>
                      </a:cubicBezTo>
                      <a:cubicBezTo>
                        <a:pt x="11" y="34"/>
                        <a:pt x="11" y="35"/>
                        <a:pt x="12" y="35"/>
                      </a:cubicBezTo>
                      <a:cubicBezTo>
                        <a:pt x="13" y="36"/>
                        <a:pt x="15" y="37"/>
                        <a:pt x="18" y="37"/>
                      </a:cubicBezTo>
                      <a:cubicBezTo>
                        <a:pt x="19" y="37"/>
                        <a:pt x="20" y="37"/>
                        <a:pt x="21" y="37"/>
                      </a:cubicBezTo>
                      <a:cubicBezTo>
                        <a:pt x="22" y="37"/>
                        <a:pt x="23" y="36"/>
                        <a:pt x="25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1" name="Freeform 1195"/>
                <p:cNvSpPr>
                  <a:spLocks/>
                </p:cNvSpPr>
                <p:nvPr/>
              </p:nvSpPr>
              <p:spPr bwMode="auto">
                <a:xfrm>
                  <a:off x="2679" y="3211"/>
                  <a:ext cx="62" cy="30"/>
                </a:xfrm>
                <a:custGeom>
                  <a:avLst/>
                  <a:gdLst>
                    <a:gd name="T0" fmla="*/ 18 w 65"/>
                    <a:gd name="T1" fmla="*/ 31 h 31"/>
                    <a:gd name="T2" fmla="*/ 21 w 65"/>
                    <a:gd name="T3" fmla="*/ 31 h 31"/>
                    <a:gd name="T4" fmla="*/ 24 w 65"/>
                    <a:gd name="T5" fmla="*/ 31 h 31"/>
                    <a:gd name="T6" fmla="*/ 25 w 65"/>
                    <a:gd name="T7" fmla="*/ 27 h 31"/>
                    <a:gd name="T8" fmla="*/ 26 w 65"/>
                    <a:gd name="T9" fmla="*/ 25 h 31"/>
                    <a:gd name="T10" fmla="*/ 27 w 65"/>
                    <a:gd name="T11" fmla="*/ 25 h 31"/>
                    <a:gd name="T12" fmla="*/ 39 w 65"/>
                    <a:gd name="T13" fmla="*/ 29 h 31"/>
                    <a:gd name="T14" fmla="*/ 42 w 65"/>
                    <a:gd name="T15" fmla="*/ 30 h 31"/>
                    <a:gd name="T16" fmla="*/ 45 w 65"/>
                    <a:gd name="T17" fmla="*/ 30 h 31"/>
                    <a:gd name="T18" fmla="*/ 47 w 65"/>
                    <a:gd name="T19" fmla="*/ 29 h 31"/>
                    <a:gd name="T20" fmla="*/ 48 w 65"/>
                    <a:gd name="T21" fmla="*/ 29 h 31"/>
                    <a:gd name="T22" fmla="*/ 48 w 65"/>
                    <a:gd name="T23" fmla="*/ 29 h 31"/>
                    <a:gd name="T24" fmla="*/ 49 w 65"/>
                    <a:gd name="T25" fmla="*/ 28 h 31"/>
                    <a:gd name="T26" fmla="*/ 50 w 65"/>
                    <a:gd name="T27" fmla="*/ 28 h 31"/>
                    <a:gd name="T28" fmla="*/ 50 w 65"/>
                    <a:gd name="T29" fmla="*/ 28 h 31"/>
                    <a:gd name="T30" fmla="*/ 59 w 65"/>
                    <a:gd name="T31" fmla="*/ 24 h 31"/>
                    <a:gd name="T32" fmla="*/ 61 w 65"/>
                    <a:gd name="T33" fmla="*/ 21 h 31"/>
                    <a:gd name="T34" fmla="*/ 62 w 65"/>
                    <a:gd name="T35" fmla="*/ 21 h 31"/>
                    <a:gd name="T36" fmla="*/ 64 w 65"/>
                    <a:gd name="T37" fmla="*/ 19 h 31"/>
                    <a:gd name="T38" fmla="*/ 65 w 65"/>
                    <a:gd name="T39" fmla="*/ 19 h 31"/>
                    <a:gd name="T40" fmla="*/ 64 w 65"/>
                    <a:gd name="T41" fmla="*/ 18 h 31"/>
                    <a:gd name="T42" fmla="*/ 63 w 65"/>
                    <a:gd name="T43" fmla="*/ 16 h 31"/>
                    <a:gd name="T44" fmla="*/ 61 w 65"/>
                    <a:gd name="T45" fmla="*/ 15 h 31"/>
                    <a:gd name="T46" fmla="*/ 60 w 65"/>
                    <a:gd name="T47" fmla="*/ 15 h 31"/>
                    <a:gd name="T48" fmla="*/ 54 w 65"/>
                    <a:gd name="T49" fmla="*/ 13 h 31"/>
                    <a:gd name="T50" fmla="*/ 54 w 65"/>
                    <a:gd name="T51" fmla="*/ 12 h 31"/>
                    <a:gd name="T52" fmla="*/ 53 w 65"/>
                    <a:gd name="T53" fmla="*/ 10 h 31"/>
                    <a:gd name="T54" fmla="*/ 51 w 65"/>
                    <a:gd name="T55" fmla="*/ 10 h 31"/>
                    <a:gd name="T56" fmla="*/ 49 w 65"/>
                    <a:gd name="T57" fmla="*/ 10 h 31"/>
                    <a:gd name="T58" fmla="*/ 49 w 65"/>
                    <a:gd name="T59" fmla="*/ 10 h 31"/>
                    <a:gd name="T60" fmla="*/ 45 w 65"/>
                    <a:gd name="T61" fmla="*/ 12 h 31"/>
                    <a:gd name="T62" fmla="*/ 45 w 65"/>
                    <a:gd name="T63" fmla="*/ 12 h 31"/>
                    <a:gd name="T64" fmla="*/ 42 w 65"/>
                    <a:gd name="T65" fmla="*/ 11 h 31"/>
                    <a:gd name="T66" fmla="*/ 39 w 65"/>
                    <a:gd name="T67" fmla="*/ 7 h 31"/>
                    <a:gd name="T68" fmla="*/ 33 w 65"/>
                    <a:gd name="T69" fmla="*/ 3 h 31"/>
                    <a:gd name="T70" fmla="*/ 31 w 65"/>
                    <a:gd name="T71" fmla="*/ 2 h 31"/>
                    <a:gd name="T72" fmla="*/ 30 w 65"/>
                    <a:gd name="T73" fmla="*/ 2 h 31"/>
                    <a:gd name="T74" fmla="*/ 28 w 65"/>
                    <a:gd name="T75" fmla="*/ 0 h 31"/>
                    <a:gd name="T76" fmla="*/ 28 w 65"/>
                    <a:gd name="T77" fmla="*/ 0 h 31"/>
                    <a:gd name="T78" fmla="*/ 27 w 65"/>
                    <a:gd name="T79" fmla="*/ 0 h 31"/>
                    <a:gd name="T80" fmla="*/ 27 w 65"/>
                    <a:gd name="T81" fmla="*/ 1 h 31"/>
                    <a:gd name="T82" fmla="*/ 27 w 65"/>
                    <a:gd name="T83" fmla="*/ 1 h 31"/>
                    <a:gd name="T84" fmla="*/ 25 w 65"/>
                    <a:gd name="T85" fmla="*/ 1 h 31"/>
                    <a:gd name="T86" fmla="*/ 23 w 65"/>
                    <a:gd name="T87" fmla="*/ 1 h 31"/>
                    <a:gd name="T88" fmla="*/ 22 w 65"/>
                    <a:gd name="T89" fmla="*/ 0 h 31"/>
                    <a:gd name="T90" fmla="*/ 17 w 65"/>
                    <a:gd name="T91" fmla="*/ 2 h 31"/>
                    <a:gd name="T92" fmla="*/ 13 w 65"/>
                    <a:gd name="T93" fmla="*/ 5 h 31"/>
                    <a:gd name="T94" fmla="*/ 0 w 65"/>
                    <a:gd name="T95" fmla="*/ 10 h 31"/>
                    <a:gd name="T96" fmla="*/ 0 w 65"/>
                    <a:gd name="T97" fmla="*/ 10 h 31"/>
                    <a:gd name="T98" fmla="*/ 1 w 65"/>
                    <a:gd name="T99" fmla="*/ 11 h 31"/>
                    <a:gd name="T100" fmla="*/ 2 w 65"/>
                    <a:gd name="T101" fmla="*/ 13 h 31"/>
                    <a:gd name="T102" fmla="*/ 3 w 65"/>
                    <a:gd name="T103" fmla="*/ 17 h 31"/>
                    <a:gd name="T104" fmla="*/ 5 w 65"/>
                    <a:gd name="T105" fmla="*/ 22 h 31"/>
                    <a:gd name="T106" fmla="*/ 7 w 65"/>
                    <a:gd name="T107" fmla="*/ 23 h 31"/>
                    <a:gd name="T108" fmla="*/ 17 w 65"/>
                    <a:gd name="T109" fmla="*/ 31 h 31"/>
                    <a:gd name="T110" fmla="*/ 17 w 65"/>
                    <a:gd name="T111" fmla="*/ 31 h 31"/>
                    <a:gd name="T112" fmla="*/ 18 w 65"/>
                    <a:gd name="T113" fmla="*/ 31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65" h="31">
                      <a:moveTo>
                        <a:pt x="18" y="31"/>
                      </a:moveTo>
                      <a:cubicBezTo>
                        <a:pt x="19" y="31"/>
                        <a:pt x="20" y="31"/>
                        <a:pt x="21" y="31"/>
                      </a:cubicBezTo>
                      <a:cubicBezTo>
                        <a:pt x="23" y="31"/>
                        <a:pt x="24" y="31"/>
                        <a:pt x="24" y="31"/>
                      </a:cubicBezTo>
                      <a:cubicBezTo>
                        <a:pt x="24" y="30"/>
                        <a:pt x="25" y="27"/>
                        <a:pt x="25" y="27"/>
                      </a:cubicBezTo>
                      <a:cubicBezTo>
                        <a:pt x="26" y="25"/>
                        <a:pt x="26" y="25"/>
                        <a:pt x="26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8" y="25"/>
                        <a:pt x="36" y="25"/>
                        <a:pt x="39" y="29"/>
                      </a:cubicBezTo>
                      <a:cubicBezTo>
                        <a:pt x="40" y="30"/>
                        <a:pt x="41" y="30"/>
                        <a:pt x="42" y="30"/>
                      </a:cubicBezTo>
                      <a:cubicBezTo>
                        <a:pt x="44" y="30"/>
                        <a:pt x="45" y="30"/>
                        <a:pt x="45" y="30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9" y="28"/>
                      </a:cubicBezTo>
                      <a:cubicBezTo>
                        <a:pt x="49" y="28"/>
                        <a:pt x="49" y="28"/>
                        <a:pt x="50" y="28"/>
                      </a:cubicBezTo>
                      <a:cubicBezTo>
                        <a:pt x="50" y="28"/>
                        <a:pt x="50" y="28"/>
                        <a:pt x="50" y="28"/>
                      </a:cubicBezTo>
                      <a:cubicBezTo>
                        <a:pt x="53" y="28"/>
                        <a:pt x="57" y="27"/>
                        <a:pt x="59" y="24"/>
                      </a:cubicBezTo>
                      <a:cubicBezTo>
                        <a:pt x="60" y="23"/>
                        <a:pt x="60" y="22"/>
                        <a:pt x="61" y="21"/>
                      </a:cubicBezTo>
                      <a:cubicBezTo>
                        <a:pt x="61" y="21"/>
                        <a:pt x="62" y="21"/>
                        <a:pt x="62" y="21"/>
                      </a:cubicBezTo>
                      <a:cubicBezTo>
                        <a:pt x="63" y="20"/>
                        <a:pt x="63" y="19"/>
                        <a:pt x="64" y="19"/>
                      </a:cubicBezTo>
                      <a:cubicBezTo>
                        <a:pt x="65" y="19"/>
                        <a:pt x="65" y="19"/>
                        <a:pt x="65" y="19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cubicBezTo>
                        <a:pt x="64" y="17"/>
                        <a:pt x="63" y="16"/>
                        <a:pt x="63" y="16"/>
                      </a:cubicBezTo>
                      <a:cubicBezTo>
                        <a:pt x="62" y="15"/>
                        <a:pt x="61" y="15"/>
                        <a:pt x="61" y="15"/>
                      </a:cubicBezTo>
                      <a:cubicBezTo>
                        <a:pt x="60" y="15"/>
                        <a:pt x="60" y="15"/>
                        <a:pt x="60" y="15"/>
                      </a:cubicBezTo>
                      <a:cubicBezTo>
                        <a:pt x="57" y="15"/>
                        <a:pt x="55" y="15"/>
                        <a:pt x="54" y="13"/>
                      </a:cubicBezTo>
                      <a:cubicBezTo>
                        <a:pt x="54" y="12"/>
                        <a:pt x="54" y="12"/>
                        <a:pt x="54" y="12"/>
                      </a:cubicBezTo>
                      <a:cubicBezTo>
                        <a:pt x="54" y="11"/>
                        <a:pt x="54" y="10"/>
                        <a:pt x="53" y="10"/>
                      </a:cubicBezTo>
                      <a:cubicBezTo>
                        <a:pt x="53" y="10"/>
                        <a:pt x="52" y="10"/>
                        <a:pt x="51" y="10"/>
                      </a:cubicBezTo>
                      <a:cubicBezTo>
                        <a:pt x="51" y="10"/>
                        <a:pt x="50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8" y="11"/>
                        <a:pt x="47" y="12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3" y="11"/>
                        <a:pt x="42" y="11"/>
                      </a:cubicBezTo>
                      <a:cubicBezTo>
                        <a:pt x="40" y="10"/>
                        <a:pt x="39" y="8"/>
                        <a:pt x="39" y="7"/>
                      </a:cubicBezTo>
                      <a:cubicBezTo>
                        <a:pt x="39" y="6"/>
                        <a:pt x="37" y="5"/>
                        <a:pt x="33" y="3"/>
                      </a:cubicBezTo>
                      <a:cubicBezTo>
                        <a:pt x="32" y="3"/>
                        <a:pt x="31" y="3"/>
                        <a:pt x="31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29" y="1"/>
                        <a:pt x="29" y="1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0"/>
                        <a:pt x="27" y="0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1"/>
                        <a:pt x="26" y="1"/>
                        <a:pt x="25" y="1"/>
                      </a:cubicBezTo>
                      <a:cubicBezTo>
                        <a:pt x="25" y="1"/>
                        <a:pt x="24" y="1"/>
                        <a:pt x="23" y="1"/>
                      </a:cubicBezTo>
                      <a:cubicBezTo>
                        <a:pt x="23" y="1"/>
                        <a:pt x="22" y="0"/>
                        <a:pt x="22" y="0"/>
                      </a:cubicBezTo>
                      <a:cubicBezTo>
                        <a:pt x="21" y="1"/>
                        <a:pt x="19" y="2"/>
                        <a:pt x="17" y="2"/>
                      </a:cubicBezTo>
                      <a:cubicBezTo>
                        <a:pt x="16" y="3"/>
                        <a:pt x="14" y="4"/>
                        <a:pt x="13" y="5"/>
                      </a:cubicBezTo>
                      <a:cubicBezTo>
                        <a:pt x="9" y="7"/>
                        <a:pt x="4" y="9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1" y="12"/>
                        <a:pt x="2" y="12"/>
                        <a:pt x="2" y="13"/>
                      </a:cubicBezTo>
                      <a:cubicBezTo>
                        <a:pt x="3" y="14"/>
                        <a:pt x="3" y="15"/>
                        <a:pt x="3" y="17"/>
                      </a:cubicBezTo>
                      <a:cubicBezTo>
                        <a:pt x="4" y="18"/>
                        <a:pt x="4" y="21"/>
                        <a:pt x="5" y="22"/>
                      </a:cubicBezTo>
                      <a:cubicBezTo>
                        <a:pt x="6" y="22"/>
                        <a:pt x="6" y="22"/>
                        <a:pt x="7" y="23"/>
                      </a:cubicBezTo>
                      <a:cubicBezTo>
                        <a:pt x="13" y="27"/>
                        <a:pt x="17" y="29"/>
                        <a:pt x="17" y="31"/>
                      </a:cubicBezTo>
                      <a:cubicBezTo>
                        <a:pt x="17" y="31"/>
                        <a:pt x="17" y="31"/>
                        <a:pt x="17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2" name="Freeform 1196"/>
                <p:cNvSpPr>
                  <a:spLocks/>
                </p:cNvSpPr>
                <p:nvPr/>
              </p:nvSpPr>
              <p:spPr bwMode="auto">
                <a:xfrm>
                  <a:off x="2726" y="3233"/>
                  <a:ext cx="55" cy="20"/>
                </a:xfrm>
                <a:custGeom>
                  <a:avLst/>
                  <a:gdLst>
                    <a:gd name="T0" fmla="*/ 18 w 57"/>
                    <a:gd name="T1" fmla="*/ 0 h 21"/>
                    <a:gd name="T2" fmla="*/ 17 w 57"/>
                    <a:gd name="T3" fmla="*/ 0 h 21"/>
                    <a:gd name="T4" fmla="*/ 16 w 57"/>
                    <a:gd name="T5" fmla="*/ 1 h 21"/>
                    <a:gd name="T6" fmla="*/ 16 w 57"/>
                    <a:gd name="T7" fmla="*/ 2 h 21"/>
                    <a:gd name="T8" fmla="*/ 15 w 57"/>
                    <a:gd name="T9" fmla="*/ 2 h 21"/>
                    <a:gd name="T10" fmla="*/ 14 w 57"/>
                    <a:gd name="T11" fmla="*/ 3 h 21"/>
                    <a:gd name="T12" fmla="*/ 14 w 57"/>
                    <a:gd name="T13" fmla="*/ 4 h 21"/>
                    <a:gd name="T14" fmla="*/ 2 w 57"/>
                    <a:gd name="T15" fmla="*/ 10 h 21"/>
                    <a:gd name="T16" fmla="*/ 1 w 57"/>
                    <a:gd name="T17" fmla="*/ 10 h 21"/>
                    <a:gd name="T18" fmla="*/ 1 w 57"/>
                    <a:gd name="T19" fmla="*/ 10 h 21"/>
                    <a:gd name="T20" fmla="*/ 1 w 57"/>
                    <a:gd name="T21" fmla="*/ 10 h 21"/>
                    <a:gd name="T22" fmla="*/ 1 w 57"/>
                    <a:gd name="T23" fmla="*/ 10 h 21"/>
                    <a:gd name="T24" fmla="*/ 1 w 57"/>
                    <a:gd name="T25" fmla="*/ 11 h 21"/>
                    <a:gd name="T26" fmla="*/ 1 w 57"/>
                    <a:gd name="T27" fmla="*/ 11 h 21"/>
                    <a:gd name="T28" fmla="*/ 0 w 57"/>
                    <a:gd name="T29" fmla="*/ 11 h 21"/>
                    <a:gd name="T30" fmla="*/ 0 w 57"/>
                    <a:gd name="T31" fmla="*/ 12 h 21"/>
                    <a:gd name="T32" fmla="*/ 1 w 57"/>
                    <a:gd name="T33" fmla="*/ 13 h 21"/>
                    <a:gd name="T34" fmla="*/ 1 w 57"/>
                    <a:gd name="T35" fmla="*/ 14 h 21"/>
                    <a:gd name="T36" fmla="*/ 2 w 57"/>
                    <a:gd name="T37" fmla="*/ 15 h 21"/>
                    <a:gd name="T38" fmla="*/ 2 w 57"/>
                    <a:gd name="T39" fmla="*/ 15 h 21"/>
                    <a:gd name="T40" fmla="*/ 3 w 57"/>
                    <a:gd name="T41" fmla="*/ 18 h 21"/>
                    <a:gd name="T42" fmla="*/ 3 w 57"/>
                    <a:gd name="T43" fmla="*/ 18 h 21"/>
                    <a:gd name="T44" fmla="*/ 4 w 57"/>
                    <a:gd name="T45" fmla="*/ 18 h 21"/>
                    <a:gd name="T46" fmla="*/ 4 w 57"/>
                    <a:gd name="T47" fmla="*/ 19 h 21"/>
                    <a:gd name="T48" fmla="*/ 9 w 57"/>
                    <a:gd name="T49" fmla="*/ 21 h 21"/>
                    <a:gd name="T50" fmla="*/ 12 w 57"/>
                    <a:gd name="T51" fmla="*/ 21 h 21"/>
                    <a:gd name="T52" fmla="*/ 16 w 57"/>
                    <a:gd name="T53" fmla="*/ 20 h 21"/>
                    <a:gd name="T54" fmla="*/ 30 w 57"/>
                    <a:gd name="T55" fmla="*/ 15 h 21"/>
                    <a:gd name="T56" fmla="*/ 35 w 57"/>
                    <a:gd name="T57" fmla="*/ 11 h 21"/>
                    <a:gd name="T58" fmla="*/ 41 w 57"/>
                    <a:gd name="T59" fmla="*/ 8 h 21"/>
                    <a:gd name="T60" fmla="*/ 41 w 57"/>
                    <a:gd name="T61" fmla="*/ 8 h 21"/>
                    <a:gd name="T62" fmla="*/ 43 w 57"/>
                    <a:gd name="T63" fmla="*/ 9 h 21"/>
                    <a:gd name="T64" fmla="*/ 53 w 57"/>
                    <a:gd name="T65" fmla="*/ 12 h 21"/>
                    <a:gd name="T66" fmla="*/ 53 w 57"/>
                    <a:gd name="T67" fmla="*/ 12 h 21"/>
                    <a:gd name="T68" fmla="*/ 53 w 57"/>
                    <a:gd name="T69" fmla="*/ 12 h 21"/>
                    <a:gd name="T70" fmla="*/ 54 w 57"/>
                    <a:gd name="T71" fmla="*/ 13 h 21"/>
                    <a:gd name="T72" fmla="*/ 54 w 57"/>
                    <a:gd name="T73" fmla="*/ 12 h 21"/>
                    <a:gd name="T74" fmla="*/ 54 w 57"/>
                    <a:gd name="T75" fmla="*/ 11 h 21"/>
                    <a:gd name="T76" fmla="*/ 54 w 57"/>
                    <a:gd name="T77" fmla="*/ 10 h 21"/>
                    <a:gd name="T78" fmla="*/ 55 w 57"/>
                    <a:gd name="T79" fmla="*/ 9 h 21"/>
                    <a:gd name="T80" fmla="*/ 55 w 57"/>
                    <a:gd name="T81" fmla="*/ 9 h 21"/>
                    <a:gd name="T82" fmla="*/ 56 w 57"/>
                    <a:gd name="T83" fmla="*/ 7 h 21"/>
                    <a:gd name="T84" fmla="*/ 56 w 57"/>
                    <a:gd name="T85" fmla="*/ 6 h 21"/>
                    <a:gd name="T86" fmla="*/ 57 w 57"/>
                    <a:gd name="T87" fmla="*/ 5 h 21"/>
                    <a:gd name="T88" fmla="*/ 57 w 57"/>
                    <a:gd name="T89" fmla="*/ 5 h 21"/>
                    <a:gd name="T90" fmla="*/ 57 w 57"/>
                    <a:gd name="T91" fmla="*/ 5 h 21"/>
                    <a:gd name="T92" fmla="*/ 56 w 57"/>
                    <a:gd name="T93" fmla="*/ 5 h 21"/>
                    <a:gd name="T94" fmla="*/ 55 w 57"/>
                    <a:gd name="T95" fmla="*/ 4 h 21"/>
                    <a:gd name="T96" fmla="*/ 54 w 57"/>
                    <a:gd name="T97" fmla="*/ 4 h 21"/>
                    <a:gd name="T98" fmla="*/ 54 w 57"/>
                    <a:gd name="T99" fmla="*/ 4 h 21"/>
                    <a:gd name="T100" fmla="*/ 54 w 57"/>
                    <a:gd name="T101" fmla="*/ 4 h 21"/>
                    <a:gd name="T102" fmla="*/ 53 w 57"/>
                    <a:gd name="T103" fmla="*/ 4 h 21"/>
                    <a:gd name="T104" fmla="*/ 53 w 57"/>
                    <a:gd name="T105" fmla="*/ 3 h 21"/>
                    <a:gd name="T106" fmla="*/ 45 w 57"/>
                    <a:gd name="T107" fmla="*/ 2 h 21"/>
                    <a:gd name="T108" fmla="*/ 40 w 57"/>
                    <a:gd name="T109" fmla="*/ 1 h 21"/>
                    <a:gd name="T110" fmla="*/ 37 w 57"/>
                    <a:gd name="T111" fmla="*/ 1 h 21"/>
                    <a:gd name="T112" fmla="*/ 33 w 57"/>
                    <a:gd name="T113" fmla="*/ 1 h 21"/>
                    <a:gd name="T114" fmla="*/ 26 w 57"/>
                    <a:gd name="T115" fmla="*/ 0 h 21"/>
                    <a:gd name="T116" fmla="*/ 25 w 57"/>
                    <a:gd name="T117" fmla="*/ 0 h 21"/>
                    <a:gd name="T118" fmla="*/ 19 w 57"/>
                    <a:gd name="T119" fmla="*/ 0 h 21"/>
                    <a:gd name="T120" fmla="*/ 18 w 57"/>
                    <a:gd name="T121" fmla="*/ 0 h 21"/>
                    <a:gd name="T122" fmla="*/ 18 w 57"/>
                    <a:gd name="T1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7" h="21">
                      <a:moveTo>
                        <a:pt x="18" y="0"/>
                      </a:moveTo>
                      <a:cubicBezTo>
                        <a:pt x="18" y="0"/>
                        <a:pt x="17" y="0"/>
                        <a:pt x="17" y="0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4"/>
                      </a:cubicBezTo>
                      <a:cubicBezTo>
                        <a:pt x="10" y="9"/>
                        <a:pt x="5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4"/>
                      </a:cubicBezTo>
                      <a:cubicBezTo>
                        <a:pt x="1" y="14"/>
                        <a:pt x="1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20"/>
                        <a:pt x="7" y="20"/>
                        <a:pt x="9" y="21"/>
                      </a:cubicBezTo>
                      <a:cubicBezTo>
                        <a:pt x="10" y="21"/>
                        <a:pt x="11" y="21"/>
                        <a:pt x="12" y="21"/>
                      </a:cubicBezTo>
                      <a:cubicBezTo>
                        <a:pt x="14" y="21"/>
                        <a:pt x="16" y="20"/>
                        <a:pt x="16" y="20"/>
                      </a:cubicBezTo>
                      <a:cubicBezTo>
                        <a:pt x="17" y="15"/>
                        <a:pt x="30" y="15"/>
                        <a:pt x="30" y="15"/>
                      </a:cubicBezTo>
                      <a:cubicBezTo>
                        <a:pt x="31" y="15"/>
                        <a:pt x="34" y="13"/>
                        <a:pt x="35" y="11"/>
                      </a:cubicBezTo>
                      <a:cubicBezTo>
                        <a:pt x="38" y="9"/>
                        <a:pt x="39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2" y="8"/>
                        <a:pt x="42" y="8"/>
                        <a:pt x="43" y="9"/>
                      </a:cubicBezTo>
                      <a:cubicBezTo>
                        <a:pt x="47" y="9"/>
                        <a:pt x="51" y="10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4" y="13"/>
                        <a:pt x="54" y="13"/>
                        <a:pt x="54" y="13"/>
                      </a:cubicBezTo>
                      <a:cubicBezTo>
                        <a:pt x="54" y="13"/>
                        <a:pt x="54" y="12"/>
                        <a:pt x="54" y="12"/>
                      </a:cubicBezTo>
                      <a:cubicBezTo>
                        <a:pt x="54" y="12"/>
                        <a:pt x="54" y="11"/>
                        <a:pt x="54" y="11"/>
                      </a:cubicBezTo>
                      <a:cubicBezTo>
                        <a:pt x="54" y="11"/>
                        <a:pt x="54" y="10"/>
                        <a:pt x="54" y="10"/>
                      </a:cubicBezTo>
                      <a:cubicBezTo>
                        <a:pt x="55" y="10"/>
                        <a:pt x="55" y="9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5" y="8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6" y="6"/>
                      </a:cubicBezTo>
                      <a:cubicBezTo>
                        <a:pt x="57" y="6"/>
                        <a:pt x="57" y="6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7" y="5"/>
                        <a:pt x="57" y="5"/>
                      </a:cubicBezTo>
                      <a:cubicBezTo>
                        <a:pt x="57" y="5"/>
                        <a:pt x="56" y="5"/>
                        <a:pt x="56" y="5"/>
                      </a:cubicBezTo>
                      <a:cubicBezTo>
                        <a:pt x="56" y="5"/>
                        <a:pt x="55" y="4"/>
                        <a:pt x="55" y="4"/>
                      </a:cubicBezTo>
                      <a:cubicBezTo>
                        <a:pt x="55" y="4"/>
                        <a:pt x="55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4" y="4"/>
                        <a:pt x="54" y="4"/>
                        <a:pt x="53" y="4"/>
                      </a:cubicBezTo>
                      <a:cubicBezTo>
                        <a:pt x="53" y="4"/>
                        <a:pt x="53" y="3"/>
                        <a:pt x="53" y="3"/>
                      </a:cubicBezTo>
                      <a:cubicBezTo>
                        <a:pt x="52" y="3"/>
                        <a:pt x="48" y="1"/>
                        <a:pt x="45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ubicBezTo>
                        <a:pt x="39" y="1"/>
                        <a:pt x="38" y="0"/>
                        <a:pt x="37" y="1"/>
                      </a:cubicBezTo>
                      <a:cubicBezTo>
                        <a:pt x="36" y="1"/>
                        <a:pt x="35" y="1"/>
                        <a:pt x="33" y="1"/>
                      </a:cubicBezTo>
                      <a:cubicBezTo>
                        <a:pt x="31" y="1"/>
                        <a:pt x="27" y="1"/>
                        <a:pt x="26" y="0"/>
                      </a:cubicBezTo>
                      <a:cubicBezTo>
                        <a:pt x="26" y="0"/>
                        <a:pt x="25" y="0"/>
                        <a:pt x="25" y="0"/>
                      </a:cubicBezTo>
                      <a:cubicBezTo>
                        <a:pt x="23" y="1"/>
                        <a:pt x="21" y="1"/>
                        <a:pt x="19" y="0"/>
                      </a:cubicBezTo>
                      <a:cubicBezTo>
                        <a:pt x="19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3" name="Freeform 1197"/>
                <p:cNvSpPr>
                  <a:spLocks/>
                </p:cNvSpPr>
                <p:nvPr/>
              </p:nvSpPr>
              <p:spPr bwMode="auto">
                <a:xfrm>
                  <a:off x="2442" y="3334"/>
                  <a:ext cx="31" cy="62"/>
                </a:xfrm>
                <a:custGeom>
                  <a:avLst/>
                  <a:gdLst>
                    <a:gd name="T0" fmla="*/ 9 w 33"/>
                    <a:gd name="T1" fmla="*/ 7 h 64"/>
                    <a:gd name="T2" fmla="*/ 1 w 33"/>
                    <a:gd name="T3" fmla="*/ 36 h 64"/>
                    <a:gd name="T4" fmla="*/ 0 w 33"/>
                    <a:gd name="T5" fmla="*/ 38 h 64"/>
                    <a:gd name="T6" fmla="*/ 3 w 33"/>
                    <a:gd name="T7" fmla="*/ 41 h 64"/>
                    <a:gd name="T8" fmla="*/ 5 w 33"/>
                    <a:gd name="T9" fmla="*/ 43 h 64"/>
                    <a:gd name="T10" fmla="*/ 8 w 33"/>
                    <a:gd name="T11" fmla="*/ 61 h 64"/>
                    <a:gd name="T12" fmla="*/ 8 w 33"/>
                    <a:gd name="T13" fmla="*/ 64 h 64"/>
                    <a:gd name="T14" fmla="*/ 10 w 33"/>
                    <a:gd name="T15" fmla="*/ 64 h 64"/>
                    <a:gd name="T16" fmla="*/ 10 w 33"/>
                    <a:gd name="T17" fmla="*/ 64 h 64"/>
                    <a:gd name="T18" fmla="*/ 12 w 33"/>
                    <a:gd name="T19" fmla="*/ 64 h 64"/>
                    <a:gd name="T20" fmla="*/ 14 w 33"/>
                    <a:gd name="T21" fmla="*/ 64 h 64"/>
                    <a:gd name="T22" fmla="*/ 20 w 33"/>
                    <a:gd name="T23" fmla="*/ 63 h 64"/>
                    <a:gd name="T24" fmla="*/ 20 w 33"/>
                    <a:gd name="T25" fmla="*/ 63 h 64"/>
                    <a:gd name="T26" fmla="*/ 20 w 33"/>
                    <a:gd name="T27" fmla="*/ 63 h 64"/>
                    <a:gd name="T28" fmla="*/ 20 w 33"/>
                    <a:gd name="T29" fmla="*/ 62 h 64"/>
                    <a:gd name="T30" fmla="*/ 20 w 33"/>
                    <a:gd name="T31" fmla="*/ 62 h 64"/>
                    <a:gd name="T32" fmla="*/ 20 w 33"/>
                    <a:gd name="T33" fmla="*/ 60 h 64"/>
                    <a:gd name="T34" fmla="*/ 25 w 33"/>
                    <a:gd name="T35" fmla="*/ 52 h 64"/>
                    <a:gd name="T36" fmla="*/ 24 w 33"/>
                    <a:gd name="T37" fmla="*/ 50 h 64"/>
                    <a:gd name="T38" fmla="*/ 22 w 33"/>
                    <a:gd name="T39" fmla="*/ 49 h 64"/>
                    <a:gd name="T40" fmla="*/ 22 w 33"/>
                    <a:gd name="T41" fmla="*/ 44 h 64"/>
                    <a:gd name="T42" fmla="*/ 25 w 33"/>
                    <a:gd name="T43" fmla="*/ 40 h 64"/>
                    <a:gd name="T44" fmla="*/ 22 w 33"/>
                    <a:gd name="T45" fmla="*/ 37 h 64"/>
                    <a:gd name="T46" fmla="*/ 20 w 33"/>
                    <a:gd name="T47" fmla="*/ 32 h 64"/>
                    <a:gd name="T48" fmla="*/ 25 w 33"/>
                    <a:gd name="T49" fmla="*/ 29 h 64"/>
                    <a:gd name="T50" fmla="*/ 25 w 33"/>
                    <a:gd name="T51" fmla="*/ 29 h 64"/>
                    <a:gd name="T52" fmla="*/ 27 w 33"/>
                    <a:gd name="T53" fmla="*/ 22 h 64"/>
                    <a:gd name="T54" fmla="*/ 26 w 33"/>
                    <a:gd name="T55" fmla="*/ 17 h 64"/>
                    <a:gd name="T56" fmla="*/ 25 w 33"/>
                    <a:gd name="T57" fmla="*/ 13 h 64"/>
                    <a:gd name="T58" fmla="*/ 30 w 33"/>
                    <a:gd name="T59" fmla="*/ 8 h 64"/>
                    <a:gd name="T60" fmla="*/ 33 w 33"/>
                    <a:gd name="T61" fmla="*/ 6 h 64"/>
                    <a:gd name="T62" fmla="*/ 30 w 33"/>
                    <a:gd name="T63" fmla="*/ 2 h 64"/>
                    <a:gd name="T64" fmla="*/ 26 w 33"/>
                    <a:gd name="T65" fmla="*/ 2 h 64"/>
                    <a:gd name="T66" fmla="*/ 25 w 33"/>
                    <a:gd name="T67" fmla="*/ 3 h 64"/>
                    <a:gd name="T68" fmla="*/ 23 w 33"/>
                    <a:gd name="T69" fmla="*/ 4 h 64"/>
                    <a:gd name="T70" fmla="*/ 21 w 33"/>
                    <a:gd name="T71" fmla="*/ 3 h 64"/>
                    <a:gd name="T72" fmla="*/ 21 w 33"/>
                    <a:gd name="T73" fmla="*/ 3 h 64"/>
                    <a:gd name="T74" fmla="*/ 19 w 33"/>
                    <a:gd name="T75" fmla="*/ 3 h 64"/>
                    <a:gd name="T76" fmla="*/ 17 w 33"/>
                    <a:gd name="T77" fmla="*/ 3 h 64"/>
                    <a:gd name="T78" fmla="*/ 16 w 33"/>
                    <a:gd name="T79" fmla="*/ 3 h 64"/>
                    <a:gd name="T80" fmla="*/ 16 w 33"/>
                    <a:gd name="T81" fmla="*/ 3 h 64"/>
                    <a:gd name="T82" fmla="*/ 15 w 33"/>
                    <a:gd name="T83" fmla="*/ 3 h 64"/>
                    <a:gd name="T84" fmla="*/ 15 w 33"/>
                    <a:gd name="T85" fmla="*/ 3 h 64"/>
                    <a:gd name="T86" fmla="*/ 14 w 33"/>
                    <a:gd name="T87" fmla="*/ 3 h 64"/>
                    <a:gd name="T88" fmla="*/ 14 w 33"/>
                    <a:gd name="T89" fmla="*/ 3 h 64"/>
                    <a:gd name="T90" fmla="*/ 14 w 33"/>
                    <a:gd name="T91" fmla="*/ 2 h 64"/>
                    <a:gd name="T92" fmla="*/ 13 w 33"/>
                    <a:gd name="T93" fmla="*/ 2 h 64"/>
                    <a:gd name="T94" fmla="*/ 13 w 33"/>
                    <a:gd name="T95" fmla="*/ 2 h 64"/>
                    <a:gd name="T96" fmla="*/ 12 w 33"/>
                    <a:gd name="T97" fmla="*/ 1 h 64"/>
                    <a:gd name="T98" fmla="*/ 12 w 33"/>
                    <a:gd name="T99" fmla="*/ 1 h 64"/>
                    <a:gd name="T100" fmla="*/ 12 w 33"/>
                    <a:gd name="T101" fmla="*/ 1 h 64"/>
                    <a:gd name="T102" fmla="*/ 12 w 33"/>
                    <a:gd name="T103" fmla="*/ 0 h 64"/>
                    <a:gd name="T104" fmla="*/ 12 w 33"/>
                    <a:gd name="T105" fmla="*/ 0 h 64"/>
                    <a:gd name="T106" fmla="*/ 11 w 33"/>
                    <a:gd name="T107" fmla="*/ 0 h 64"/>
                    <a:gd name="T108" fmla="*/ 10 w 33"/>
                    <a:gd name="T109" fmla="*/ 1 h 64"/>
                    <a:gd name="T110" fmla="*/ 9 w 33"/>
                    <a:gd name="T111" fmla="*/ 2 h 64"/>
                    <a:gd name="T112" fmla="*/ 8 w 33"/>
                    <a:gd name="T113" fmla="*/ 2 h 64"/>
                    <a:gd name="T114" fmla="*/ 9 w 33"/>
                    <a:gd name="T115" fmla="*/ 7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3" h="64">
                      <a:moveTo>
                        <a:pt x="9" y="7"/>
                      </a:moveTo>
                      <a:cubicBezTo>
                        <a:pt x="11" y="11"/>
                        <a:pt x="6" y="31"/>
                        <a:pt x="1" y="3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9"/>
                        <a:pt x="2" y="40"/>
                        <a:pt x="3" y="41"/>
                      </a:cubicBezTo>
                      <a:cubicBezTo>
                        <a:pt x="4" y="42"/>
                        <a:pt x="5" y="42"/>
                        <a:pt x="5" y="43"/>
                      </a:cubicBezTo>
                      <a:cubicBezTo>
                        <a:pt x="10" y="46"/>
                        <a:pt x="9" y="55"/>
                        <a:pt x="8" y="61"/>
                      </a:cubicBezTo>
                      <a:cubicBezTo>
                        <a:pt x="8" y="62"/>
                        <a:pt x="8" y="63"/>
                        <a:pt x="8" y="64"/>
                      </a:cubicBezTo>
                      <a:cubicBezTo>
                        <a:pt x="8" y="64"/>
                        <a:pt x="8" y="64"/>
                        <a:pt x="10" y="64"/>
                      </a:cubicBezTo>
                      <a:cubicBezTo>
                        <a:pt x="10" y="64"/>
                        <a:pt x="10" y="64"/>
                        <a:pt x="10" y="64"/>
                      </a:cubicBezTo>
                      <a:cubicBezTo>
                        <a:pt x="10" y="64"/>
                        <a:pt x="11" y="64"/>
                        <a:pt x="12" y="64"/>
                      </a:cubicBezTo>
                      <a:cubicBezTo>
                        <a:pt x="13" y="64"/>
                        <a:pt x="14" y="64"/>
                        <a:pt x="14" y="64"/>
                      </a:cubicBezTo>
                      <a:cubicBezTo>
                        <a:pt x="16" y="64"/>
                        <a:pt x="18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20" y="62"/>
                        <a:pt x="20" y="62"/>
                        <a:pt x="20" y="62"/>
                      </a:cubicBezTo>
                      <a:cubicBezTo>
                        <a:pt x="20" y="61"/>
                        <a:pt x="20" y="61"/>
                        <a:pt x="20" y="60"/>
                      </a:cubicBezTo>
                      <a:cubicBezTo>
                        <a:pt x="20" y="58"/>
                        <a:pt x="20" y="53"/>
                        <a:pt x="25" y="52"/>
                      </a:cubicBezTo>
                      <a:cubicBezTo>
                        <a:pt x="25" y="51"/>
                        <a:pt x="24" y="51"/>
                        <a:pt x="24" y="50"/>
                      </a:cubicBezTo>
                      <a:cubicBezTo>
                        <a:pt x="23" y="50"/>
                        <a:pt x="23" y="50"/>
                        <a:pt x="22" y="49"/>
                      </a:cubicBezTo>
                      <a:cubicBezTo>
                        <a:pt x="21" y="48"/>
                        <a:pt x="21" y="45"/>
                        <a:pt x="22" y="44"/>
                      </a:cubicBezTo>
                      <a:cubicBezTo>
                        <a:pt x="23" y="42"/>
                        <a:pt x="24" y="41"/>
                        <a:pt x="25" y="40"/>
                      </a:cubicBezTo>
                      <a:cubicBezTo>
                        <a:pt x="24" y="40"/>
                        <a:pt x="23" y="39"/>
                        <a:pt x="22" y="37"/>
                      </a:cubicBezTo>
                      <a:cubicBezTo>
                        <a:pt x="20" y="35"/>
                        <a:pt x="20" y="33"/>
                        <a:pt x="20" y="32"/>
                      </a:cubicBezTo>
                      <a:cubicBezTo>
                        <a:pt x="21" y="30"/>
                        <a:pt x="24" y="29"/>
                        <a:pt x="25" y="29"/>
                      </a:cubicBezTo>
                      <a:cubicBezTo>
                        <a:pt x="25" y="29"/>
                        <a:pt x="25" y="29"/>
                        <a:pt x="25" y="29"/>
                      </a:cubicBezTo>
                      <a:cubicBezTo>
                        <a:pt x="25" y="27"/>
                        <a:pt x="25" y="24"/>
                        <a:pt x="27" y="22"/>
                      </a:cubicBezTo>
                      <a:cubicBezTo>
                        <a:pt x="28" y="21"/>
                        <a:pt x="27" y="19"/>
                        <a:pt x="26" y="17"/>
                      </a:cubicBezTo>
                      <a:cubicBezTo>
                        <a:pt x="26" y="15"/>
                        <a:pt x="25" y="14"/>
                        <a:pt x="25" y="13"/>
                      </a:cubicBezTo>
                      <a:cubicBezTo>
                        <a:pt x="25" y="10"/>
                        <a:pt x="28" y="9"/>
                        <a:pt x="30" y="8"/>
                      </a:cubicBezTo>
                      <a:cubicBezTo>
                        <a:pt x="31" y="7"/>
                        <a:pt x="32" y="7"/>
                        <a:pt x="33" y="6"/>
                      </a:cubicBezTo>
                      <a:cubicBezTo>
                        <a:pt x="32" y="5"/>
                        <a:pt x="30" y="4"/>
                        <a:pt x="30" y="2"/>
                      </a:cubicBezTo>
                      <a:cubicBezTo>
                        <a:pt x="30" y="2"/>
                        <a:pt x="28" y="1"/>
                        <a:pt x="26" y="2"/>
                      </a:cubicBezTo>
                      <a:cubicBezTo>
                        <a:pt x="26" y="3"/>
                        <a:pt x="26" y="3"/>
                        <a:pt x="25" y="3"/>
                      </a:cubicBezTo>
                      <a:cubicBezTo>
                        <a:pt x="24" y="4"/>
                        <a:pt x="24" y="4"/>
                        <a:pt x="23" y="4"/>
                      </a:cubicBezTo>
                      <a:cubicBezTo>
                        <a:pt x="22" y="4"/>
                        <a:pt x="22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4"/>
                        <a:pt x="8" y="6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4" name="Freeform 1198"/>
                <p:cNvSpPr>
                  <a:spLocks/>
                </p:cNvSpPr>
                <p:nvPr/>
              </p:nvSpPr>
              <p:spPr bwMode="auto">
                <a:xfrm>
                  <a:off x="2582" y="3176"/>
                  <a:ext cx="39" cy="32"/>
                </a:xfrm>
                <a:custGeom>
                  <a:avLst/>
                  <a:gdLst>
                    <a:gd name="T0" fmla="*/ 27 w 40"/>
                    <a:gd name="T1" fmla="*/ 31 h 33"/>
                    <a:gd name="T2" fmla="*/ 28 w 40"/>
                    <a:gd name="T3" fmla="*/ 28 h 33"/>
                    <a:gd name="T4" fmla="*/ 28 w 40"/>
                    <a:gd name="T5" fmla="*/ 26 h 33"/>
                    <a:gd name="T6" fmla="*/ 30 w 40"/>
                    <a:gd name="T7" fmla="*/ 22 h 33"/>
                    <a:gd name="T8" fmla="*/ 37 w 40"/>
                    <a:gd name="T9" fmla="*/ 16 h 33"/>
                    <a:gd name="T10" fmla="*/ 35 w 40"/>
                    <a:gd name="T11" fmla="*/ 13 h 33"/>
                    <a:gd name="T12" fmla="*/ 33 w 40"/>
                    <a:gd name="T13" fmla="*/ 11 h 33"/>
                    <a:gd name="T14" fmla="*/ 36 w 40"/>
                    <a:gd name="T15" fmla="*/ 8 h 33"/>
                    <a:gd name="T16" fmla="*/ 39 w 40"/>
                    <a:gd name="T17" fmla="*/ 4 h 33"/>
                    <a:gd name="T18" fmla="*/ 40 w 40"/>
                    <a:gd name="T19" fmla="*/ 4 h 33"/>
                    <a:gd name="T20" fmla="*/ 40 w 40"/>
                    <a:gd name="T21" fmla="*/ 3 h 33"/>
                    <a:gd name="T22" fmla="*/ 39 w 40"/>
                    <a:gd name="T23" fmla="*/ 2 h 33"/>
                    <a:gd name="T24" fmla="*/ 37 w 40"/>
                    <a:gd name="T25" fmla="*/ 1 h 33"/>
                    <a:gd name="T26" fmla="*/ 27 w 40"/>
                    <a:gd name="T27" fmla="*/ 1 h 33"/>
                    <a:gd name="T28" fmla="*/ 23 w 40"/>
                    <a:gd name="T29" fmla="*/ 6 h 33"/>
                    <a:gd name="T30" fmla="*/ 19 w 40"/>
                    <a:gd name="T31" fmla="*/ 11 h 33"/>
                    <a:gd name="T32" fmla="*/ 14 w 40"/>
                    <a:gd name="T33" fmla="*/ 9 h 33"/>
                    <a:gd name="T34" fmla="*/ 10 w 40"/>
                    <a:gd name="T35" fmla="*/ 16 h 33"/>
                    <a:gd name="T36" fmla="*/ 0 w 40"/>
                    <a:gd name="T37" fmla="*/ 30 h 33"/>
                    <a:gd name="T38" fmla="*/ 1 w 40"/>
                    <a:gd name="T39" fmla="*/ 30 h 33"/>
                    <a:gd name="T40" fmla="*/ 2 w 40"/>
                    <a:gd name="T41" fmla="*/ 30 h 33"/>
                    <a:gd name="T42" fmla="*/ 4 w 40"/>
                    <a:gd name="T43" fmla="*/ 30 h 33"/>
                    <a:gd name="T44" fmla="*/ 5 w 40"/>
                    <a:gd name="T45" fmla="*/ 29 h 33"/>
                    <a:gd name="T46" fmla="*/ 6 w 40"/>
                    <a:gd name="T47" fmla="*/ 29 h 33"/>
                    <a:gd name="T48" fmla="*/ 7 w 40"/>
                    <a:gd name="T49" fmla="*/ 28 h 33"/>
                    <a:gd name="T50" fmla="*/ 8 w 40"/>
                    <a:gd name="T51" fmla="*/ 28 h 33"/>
                    <a:gd name="T52" fmla="*/ 10 w 40"/>
                    <a:gd name="T53" fmla="*/ 26 h 33"/>
                    <a:gd name="T54" fmla="*/ 17 w 40"/>
                    <a:gd name="T55" fmla="*/ 27 h 33"/>
                    <a:gd name="T56" fmla="*/ 18 w 40"/>
                    <a:gd name="T57" fmla="*/ 27 h 33"/>
                    <a:gd name="T58" fmla="*/ 22 w 40"/>
                    <a:gd name="T59" fmla="*/ 30 h 33"/>
                    <a:gd name="T60" fmla="*/ 24 w 40"/>
                    <a:gd name="T61" fmla="*/ 31 h 33"/>
                    <a:gd name="T62" fmla="*/ 25 w 40"/>
                    <a:gd name="T63" fmla="*/ 32 h 33"/>
                    <a:gd name="T64" fmla="*/ 26 w 40"/>
                    <a:gd name="T65" fmla="*/ 33 h 33"/>
                    <a:gd name="T66" fmla="*/ 27 w 40"/>
                    <a:gd name="T67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0" h="33">
                      <a:moveTo>
                        <a:pt x="27" y="33"/>
                      </a:moveTo>
                      <a:cubicBezTo>
                        <a:pt x="27" y="33"/>
                        <a:pt x="27" y="32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0"/>
                        <a:pt x="28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8" y="26"/>
                      </a:cubicBezTo>
                      <a:cubicBezTo>
                        <a:pt x="28" y="25"/>
                        <a:pt x="27" y="23"/>
                        <a:pt x="28" y="22"/>
                      </a:cubicBezTo>
                      <a:cubicBezTo>
                        <a:pt x="29" y="22"/>
                        <a:pt x="29" y="22"/>
                        <a:pt x="30" y="22"/>
                      </a:cubicBezTo>
                      <a:cubicBezTo>
                        <a:pt x="35" y="22"/>
                        <a:pt x="35" y="21"/>
                        <a:pt x="35" y="21"/>
                      </a:cubicBezTo>
                      <a:cubicBezTo>
                        <a:pt x="35" y="18"/>
                        <a:pt x="36" y="17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5"/>
                        <a:pt x="35" y="14"/>
                        <a:pt x="35" y="13"/>
                      </a:cubicBezTo>
                      <a:cubicBezTo>
                        <a:pt x="34" y="13"/>
                        <a:pt x="34" y="12"/>
                        <a:pt x="34" y="12"/>
                      </a:cubicBezTo>
                      <a:cubicBezTo>
                        <a:pt x="33" y="11"/>
                        <a:pt x="33" y="11"/>
                        <a:pt x="33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4" y="9"/>
                        <a:pt x="35" y="8"/>
                        <a:pt x="36" y="8"/>
                      </a:cubicBezTo>
                      <a:cubicBezTo>
                        <a:pt x="37" y="7"/>
                        <a:pt x="38" y="6"/>
                        <a:pt x="39" y="4"/>
                      </a:cubicBezTo>
                      <a:cubicBezTo>
                        <a:pt x="39" y="4"/>
                        <a:pt x="39" y="4"/>
                        <a:pt x="39" y="4"/>
                      </a:cubicBezTo>
                      <a:cubicBezTo>
                        <a:pt x="39" y="4"/>
                        <a:pt x="39" y="4"/>
                        <a:pt x="40" y="4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3"/>
                        <a:pt x="40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40" y="2"/>
                        <a:pt x="40" y="2"/>
                        <a:pt x="39" y="2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2"/>
                        <a:pt x="38" y="1"/>
                        <a:pt x="37" y="1"/>
                      </a:cubicBezTo>
                      <a:cubicBezTo>
                        <a:pt x="35" y="0"/>
                        <a:pt x="32" y="0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4" y="2"/>
                        <a:pt x="23" y="4"/>
                        <a:pt x="23" y="4"/>
                      </a:cubicBezTo>
                      <a:cubicBezTo>
                        <a:pt x="23" y="5"/>
                        <a:pt x="23" y="6"/>
                        <a:pt x="23" y="6"/>
                      </a:cubicBezTo>
                      <a:cubicBezTo>
                        <a:pt x="24" y="7"/>
                        <a:pt x="24" y="8"/>
                        <a:pt x="24" y="9"/>
                      </a:cubicBezTo>
                      <a:cubicBezTo>
                        <a:pt x="23" y="11"/>
                        <a:pt x="21" y="11"/>
                        <a:pt x="19" y="11"/>
                      </a:cubicBezTo>
                      <a:cubicBezTo>
                        <a:pt x="17" y="11"/>
                        <a:pt x="15" y="10"/>
                        <a:pt x="15" y="8"/>
                      </a:cubicBezTo>
                      <a:cubicBezTo>
                        <a:pt x="14" y="8"/>
                        <a:pt x="14" y="9"/>
                        <a:pt x="14" y="9"/>
                      </a:cubicBezTo>
                      <a:cubicBezTo>
                        <a:pt x="13" y="9"/>
                        <a:pt x="13" y="10"/>
                        <a:pt x="13" y="10"/>
                      </a:cubicBezTo>
                      <a:cubicBezTo>
                        <a:pt x="14" y="13"/>
                        <a:pt x="12" y="14"/>
                        <a:pt x="10" y="16"/>
                      </a:cubicBezTo>
                      <a:cubicBezTo>
                        <a:pt x="9" y="17"/>
                        <a:pt x="8" y="18"/>
                        <a:pt x="8" y="19"/>
                      </a:cubicBezTo>
                      <a:cubicBezTo>
                        <a:pt x="9" y="23"/>
                        <a:pt x="6" y="27"/>
                        <a:pt x="0" y="30"/>
                      </a:cubicBezTo>
                      <a:cubicBezTo>
                        <a:pt x="0" y="30"/>
                        <a:pt x="0" y="30"/>
                        <a:pt x="1" y="30"/>
                      </a:cubicBezTo>
                      <a:cubicBezTo>
                        <a:pt x="1" y="30"/>
                        <a:pt x="1" y="30"/>
                        <a:pt x="1" y="30"/>
                      </a:cubicBezTo>
                      <a:cubicBezTo>
                        <a:pt x="1" y="30"/>
                        <a:pt x="1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30"/>
                        <a:pt x="3" y="30"/>
                        <a:pt x="3" y="30"/>
                      </a:cubicBezTo>
                      <a:cubicBezTo>
                        <a:pt x="3" y="30"/>
                        <a:pt x="3" y="30"/>
                        <a:pt x="4" y="30"/>
                      </a:cubicBezTo>
                      <a:cubicBezTo>
                        <a:pt x="4" y="30"/>
                        <a:pt x="4" y="30"/>
                        <a:pt x="4" y="30"/>
                      </a:cubicBezTo>
                      <a:cubicBezTo>
                        <a:pt x="4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29"/>
                        <a:pt x="7" y="29"/>
                      </a:cubicBezTo>
                      <a:cubicBezTo>
                        <a:pt x="7" y="29"/>
                        <a:pt x="7" y="29"/>
                        <a:pt x="7" y="28"/>
                      </a:cubicBezTo>
                      <a:cubicBezTo>
                        <a:pt x="7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9" y="28"/>
                        <a:pt x="9" y="27"/>
                      </a:cubicBezTo>
                      <a:cubicBezTo>
                        <a:pt x="9" y="27"/>
                        <a:pt x="10" y="27"/>
                        <a:pt x="10" y="26"/>
                      </a:cubicBezTo>
                      <a:cubicBezTo>
                        <a:pt x="11" y="26"/>
                        <a:pt x="12" y="26"/>
                        <a:pt x="13" y="26"/>
                      </a:cubicBezTo>
                      <a:cubicBezTo>
                        <a:pt x="14" y="26"/>
                        <a:pt x="16" y="26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8" y="27"/>
                        <a:pt x="18" y="27"/>
                      </a:cubicBezTo>
                      <a:cubicBezTo>
                        <a:pt x="18" y="28"/>
                        <a:pt x="19" y="28"/>
                        <a:pt x="19" y="28"/>
                      </a:cubicBezTo>
                      <a:cubicBezTo>
                        <a:pt x="20" y="29"/>
                        <a:pt x="21" y="30"/>
                        <a:pt x="22" y="30"/>
                      </a:cubicBezTo>
                      <a:cubicBezTo>
                        <a:pt x="22" y="30"/>
                        <a:pt x="23" y="31"/>
                        <a:pt x="23" y="31"/>
                      </a:cubicBezTo>
                      <a:cubicBezTo>
                        <a:pt x="23" y="31"/>
                        <a:pt x="23" y="31"/>
                        <a:pt x="24" y="31"/>
                      </a:cubicBezTo>
                      <a:cubicBezTo>
                        <a:pt x="24" y="31"/>
                        <a:pt x="24" y="31"/>
                        <a:pt x="24" y="32"/>
                      </a:cubicBezTo>
                      <a:cubicBezTo>
                        <a:pt x="25" y="32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5" name="Freeform 1199"/>
                <p:cNvSpPr>
                  <a:spLocks/>
                </p:cNvSpPr>
                <p:nvPr/>
              </p:nvSpPr>
              <p:spPr bwMode="auto">
                <a:xfrm>
                  <a:off x="2574" y="3204"/>
                  <a:ext cx="36" cy="26"/>
                </a:xfrm>
                <a:custGeom>
                  <a:avLst/>
                  <a:gdLst>
                    <a:gd name="T0" fmla="*/ 32 w 38"/>
                    <a:gd name="T1" fmla="*/ 27 h 27"/>
                    <a:gd name="T2" fmla="*/ 32 w 38"/>
                    <a:gd name="T3" fmla="*/ 26 h 27"/>
                    <a:gd name="T4" fmla="*/ 32 w 38"/>
                    <a:gd name="T5" fmla="*/ 25 h 27"/>
                    <a:gd name="T6" fmla="*/ 33 w 38"/>
                    <a:gd name="T7" fmla="*/ 24 h 27"/>
                    <a:gd name="T8" fmla="*/ 33 w 38"/>
                    <a:gd name="T9" fmla="*/ 23 h 27"/>
                    <a:gd name="T10" fmla="*/ 33 w 38"/>
                    <a:gd name="T11" fmla="*/ 22 h 27"/>
                    <a:gd name="T12" fmla="*/ 33 w 38"/>
                    <a:gd name="T13" fmla="*/ 21 h 27"/>
                    <a:gd name="T14" fmla="*/ 34 w 38"/>
                    <a:gd name="T15" fmla="*/ 21 h 27"/>
                    <a:gd name="T16" fmla="*/ 34 w 38"/>
                    <a:gd name="T17" fmla="*/ 20 h 27"/>
                    <a:gd name="T18" fmla="*/ 34 w 38"/>
                    <a:gd name="T19" fmla="*/ 20 h 27"/>
                    <a:gd name="T20" fmla="*/ 35 w 38"/>
                    <a:gd name="T21" fmla="*/ 19 h 27"/>
                    <a:gd name="T22" fmla="*/ 36 w 38"/>
                    <a:gd name="T23" fmla="*/ 19 h 27"/>
                    <a:gd name="T24" fmla="*/ 36 w 38"/>
                    <a:gd name="T25" fmla="*/ 18 h 27"/>
                    <a:gd name="T26" fmla="*/ 36 w 38"/>
                    <a:gd name="T27" fmla="*/ 18 h 27"/>
                    <a:gd name="T28" fmla="*/ 37 w 38"/>
                    <a:gd name="T29" fmla="*/ 18 h 27"/>
                    <a:gd name="T30" fmla="*/ 37 w 38"/>
                    <a:gd name="T31" fmla="*/ 18 h 27"/>
                    <a:gd name="T32" fmla="*/ 38 w 38"/>
                    <a:gd name="T33" fmla="*/ 17 h 27"/>
                    <a:gd name="T34" fmla="*/ 38 w 38"/>
                    <a:gd name="T35" fmla="*/ 16 h 27"/>
                    <a:gd name="T36" fmla="*/ 38 w 38"/>
                    <a:gd name="T37" fmla="*/ 16 h 27"/>
                    <a:gd name="T38" fmla="*/ 38 w 38"/>
                    <a:gd name="T39" fmla="*/ 14 h 27"/>
                    <a:gd name="T40" fmla="*/ 37 w 38"/>
                    <a:gd name="T41" fmla="*/ 14 h 27"/>
                    <a:gd name="T42" fmla="*/ 37 w 38"/>
                    <a:gd name="T43" fmla="*/ 13 h 27"/>
                    <a:gd name="T44" fmla="*/ 36 w 38"/>
                    <a:gd name="T45" fmla="*/ 12 h 27"/>
                    <a:gd name="T46" fmla="*/ 36 w 38"/>
                    <a:gd name="T47" fmla="*/ 11 h 27"/>
                    <a:gd name="T48" fmla="*/ 36 w 38"/>
                    <a:gd name="T49" fmla="*/ 11 h 27"/>
                    <a:gd name="T50" fmla="*/ 36 w 38"/>
                    <a:gd name="T51" fmla="*/ 10 h 27"/>
                    <a:gd name="T52" fmla="*/ 35 w 38"/>
                    <a:gd name="T53" fmla="*/ 10 h 27"/>
                    <a:gd name="T54" fmla="*/ 35 w 38"/>
                    <a:gd name="T55" fmla="*/ 9 h 27"/>
                    <a:gd name="T56" fmla="*/ 34 w 38"/>
                    <a:gd name="T57" fmla="*/ 8 h 27"/>
                    <a:gd name="T58" fmla="*/ 29 w 38"/>
                    <a:gd name="T59" fmla="*/ 5 h 27"/>
                    <a:gd name="T60" fmla="*/ 25 w 38"/>
                    <a:gd name="T61" fmla="*/ 2 h 27"/>
                    <a:gd name="T62" fmla="*/ 21 w 38"/>
                    <a:gd name="T63" fmla="*/ 1 h 27"/>
                    <a:gd name="T64" fmla="*/ 8 w 38"/>
                    <a:gd name="T65" fmla="*/ 5 h 27"/>
                    <a:gd name="T66" fmla="*/ 8 w 38"/>
                    <a:gd name="T67" fmla="*/ 5 h 27"/>
                    <a:gd name="T68" fmla="*/ 8 w 38"/>
                    <a:gd name="T69" fmla="*/ 5 h 27"/>
                    <a:gd name="T70" fmla="*/ 7 w 38"/>
                    <a:gd name="T71" fmla="*/ 5 h 27"/>
                    <a:gd name="T72" fmla="*/ 7 w 38"/>
                    <a:gd name="T73" fmla="*/ 5 h 27"/>
                    <a:gd name="T74" fmla="*/ 6 w 38"/>
                    <a:gd name="T75" fmla="*/ 5 h 27"/>
                    <a:gd name="T76" fmla="*/ 5 w 38"/>
                    <a:gd name="T77" fmla="*/ 4 h 27"/>
                    <a:gd name="T78" fmla="*/ 5 w 38"/>
                    <a:gd name="T79" fmla="*/ 4 h 27"/>
                    <a:gd name="T80" fmla="*/ 0 w 38"/>
                    <a:gd name="T81" fmla="*/ 6 h 27"/>
                    <a:gd name="T82" fmla="*/ 0 w 38"/>
                    <a:gd name="T83" fmla="*/ 6 h 27"/>
                    <a:gd name="T84" fmla="*/ 2 w 38"/>
                    <a:gd name="T85" fmla="*/ 9 h 27"/>
                    <a:gd name="T86" fmla="*/ 3 w 38"/>
                    <a:gd name="T87" fmla="*/ 8 h 27"/>
                    <a:gd name="T88" fmla="*/ 7 w 38"/>
                    <a:gd name="T89" fmla="*/ 11 h 27"/>
                    <a:gd name="T90" fmla="*/ 9 w 38"/>
                    <a:gd name="T91" fmla="*/ 13 h 27"/>
                    <a:gd name="T92" fmla="*/ 11 w 38"/>
                    <a:gd name="T93" fmla="*/ 14 h 27"/>
                    <a:gd name="T94" fmla="*/ 17 w 38"/>
                    <a:gd name="T95" fmla="*/ 18 h 27"/>
                    <a:gd name="T96" fmla="*/ 18 w 38"/>
                    <a:gd name="T97" fmla="*/ 21 h 27"/>
                    <a:gd name="T98" fmla="*/ 20 w 38"/>
                    <a:gd name="T99" fmla="*/ 19 h 27"/>
                    <a:gd name="T100" fmla="*/ 23 w 38"/>
                    <a:gd name="T101" fmla="*/ 17 h 27"/>
                    <a:gd name="T102" fmla="*/ 25 w 38"/>
                    <a:gd name="T103" fmla="*/ 20 h 27"/>
                    <a:gd name="T104" fmla="*/ 26 w 38"/>
                    <a:gd name="T105" fmla="*/ 23 h 27"/>
                    <a:gd name="T106" fmla="*/ 27 w 38"/>
                    <a:gd name="T107" fmla="*/ 23 h 27"/>
                    <a:gd name="T108" fmla="*/ 31 w 38"/>
                    <a:gd name="T109" fmla="*/ 26 h 27"/>
                    <a:gd name="T110" fmla="*/ 32 w 38"/>
                    <a:gd name="T111" fmla="*/ 26 h 27"/>
                    <a:gd name="T112" fmla="*/ 32 w 38"/>
                    <a:gd name="T113" fmla="*/ 27 h 27"/>
                    <a:gd name="T114" fmla="*/ 32 w 38"/>
                    <a:gd name="T115" fmla="*/ 27 h 27"/>
                    <a:gd name="T116" fmla="*/ 32 w 38"/>
                    <a:gd name="T117" fmla="*/ 27 h 27"/>
                    <a:gd name="T118" fmla="*/ 32 w 38"/>
                    <a:gd name="T119" fmla="*/ 2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8" h="27">
                      <a:moveTo>
                        <a:pt x="32" y="27"/>
                      </a:moveTo>
                      <a:cubicBezTo>
                        <a:pt x="32" y="26"/>
                        <a:pt x="32" y="26"/>
                        <a:pt x="32" y="26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4"/>
                        <a:pt x="33" y="24"/>
                        <a:pt x="33" y="24"/>
                      </a:cubicBezTo>
                      <a:cubicBezTo>
                        <a:pt x="33" y="24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2"/>
                      </a:cubicBezTo>
                      <a:cubicBezTo>
                        <a:pt x="33" y="22"/>
                        <a:pt x="33" y="22"/>
                        <a:pt x="33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5" y="19"/>
                        <a:pt x="35" y="19"/>
                        <a:pt x="36" y="19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7"/>
                        <a:pt x="37" y="17"/>
                        <a:pt x="38" y="17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5"/>
                        <a:pt x="38" y="15"/>
                        <a:pt x="38" y="14"/>
                      </a:cubicBezTo>
                      <a:cubicBezTo>
                        <a:pt x="38" y="14"/>
                        <a:pt x="37" y="14"/>
                        <a:pt x="37" y="14"/>
                      </a:cubicBezTo>
                      <a:cubicBezTo>
                        <a:pt x="37" y="13"/>
                        <a:pt x="37" y="13"/>
                        <a:pt x="37" y="13"/>
                      </a:cubicBezTo>
                      <a:cubicBezTo>
                        <a:pt x="37" y="13"/>
                        <a:pt x="36" y="12"/>
                        <a:pt x="36" y="12"/>
                      </a:cubicBezTo>
                      <a:cubicBezTo>
                        <a:pt x="36" y="12"/>
                        <a:pt x="36" y="12"/>
                        <a:pt x="36" y="11"/>
                      </a:cubicBezTo>
                      <a:cubicBezTo>
                        <a:pt x="36" y="11"/>
                        <a:pt x="36" y="11"/>
                        <a:pt x="36" y="11"/>
                      </a:cubicBezTo>
                      <a:cubicBezTo>
                        <a:pt x="36" y="11"/>
                        <a:pt x="36" y="10"/>
                        <a:pt x="36" y="10"/>
                      </a:cubicBezTo>
                      <a:cubicBezTo>
                        <a:pt x="36" y="10"/>
                        <a:pt x="35" y="10"/>
                        <a:pt x="35" y="10"/>
                      </a:cubicBezTo>
                      <a:cubicBezTo>
                        <a:pt x="35" y="10"/>
                        <a:pt x="35" y="10"/>
                        <a:pt x="35" y="9"/>
                      </a:cubicBezTo>
                      <a:cubicBezTo>
                        <a:pt x="35" y="9"/>
                        <a:pt x="34" y="8"/>
                        <a:pt x="34" y="8"/>
                      </a:cubicBezTo>
                      <a:cubicBezTo>
                        <a:pt x="32" y="6"/>
                        <a:pt x="31" y="6"/>
                        <a:pt x="29" y="5"/>
                      </a:cubicBezTo>
                      <a:cubicBezTo>
                        <a:pt x="28" y="4"/>
                        <a:pt x="27" y="3"/>
                        <a:pt x="25" y="2"/>
                      </a:cubicBezTo>
                      <a:cubicBezTo>
                        <a:pt x="24" y="1"/>
                        <a:pt x="22" y="0"/>
                        <a:pt x="21" y="1"/>
                      </a:cubicBezTo>
                      <a:cubicBezTo>
                        <a:pt x="18" y="4"/>
                        <a:pt x="12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5"/>
                        <a:pt x="2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1" y="8"/>
                        <a:pt x="2" y="9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8"/>
                        <a:pt x="6" y="10"/>
                        <a:pt x="7" y="11"/>
                      </a:cubicBezTo>
                      <a:cubicBezTo>
                        <a:pt x="8" y="12"/>
                        <a:pt x="9" y="12"/>
                        <a:pt x="9" y="13"/>
                      </a:cubicBezTo>
                      <a:cubicBezTo>
                        <a:pt x="10" y="13"/>
                        <a:pt x="11" y="13"/>
                        <a:pt x="11" y="14"/>
                      </a:cubicBezTo>
                      <a:cubicBezTo>
                        <a:pt x="14" y="15"/>
                        <a:pt x="17" y="16"/>
                        <a:pt x="17" y="18"/>
                      </a:cubicBezTo>
                      <a:cubicBezTo>
                        <a:pt x="17" y="20"/>
                        <a:pt x="18" y="21"/>
                        <a:pt x="18" y="21"/>
                      </a:cubicBezTo>
                      <a:cubicBezTo>
                        <a:pt x="18" y="20"/>
                        <a:pt x="19" y="20"/>
                        <a:pt x="20" y="19"/>
                      </a:cubicBezTo>
                      <a:cubicBezTo>
                        <a:pt x="21" y="18"/>
                        <a:pt x="22" y="17"/>
                        <a:pt x="23" y="17"/>
                      </a:cubicBezTo>
                      <a:cubicBezTo>
                        <a:pt x="24" y="17"/>
                        <a:pt x="25" y="18"/>
                        <a:pt x="25" y="20"/>
                      </a:cubicBezTo>
                      <a:cubicBezTo>
                        <a:pt x="25" y="22"/>
                        <a:pt x="26" y="23"/>
                        <a:pt x="26" y="23"/>
                      </a:cubicBezTo>
                      <a:cubicBezTo>
                        <a:pt x="27" y="23"/>
                        <a:pt x="27" y="23"/>
                        <a:pt x="27" y="23"/>
                      </a:cubicBezTo>
                      <a:cubicBezTo>
                        <a:pt x="29" y="23"/>
                        <a:pt x="30" y="25"/>
                        <a:pt x="31" y="26"/>
                      </a:cubicBezTo>
                      <a:cubicBezTo>
                        <a:pt x="31" y="26"/>
                        <a:pt x="31" y="26"/>
                        <a:pt x="32" y="26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6" name="Freeform 1200"/>
                <p:cNvSpPr>
                  <a:spLocks/>
                </p:cNvSpPr>
                <p:nvPr/>
              </p:nvSpPr>
              <p:spPr bwMode="auto">
                <a:xfrm>
                  <a:off x="2763" y="3249"/>
                  <a:ext cx="94" cy="59"/>
                </a:xfrm>
                <a:custGeom>
                  <a:avLst/>
                  <a:gdLst>
                    <a:gd name="T0" fmla="*/ 82 w 98"/>
                    <a:gd name="T1" fmla="*/ 38 h 62"/>
                    <a:gd name="T2" fmla="*/ 81 w 98"/>
                    <a:gd name="T3" fmla="*/ 36 h 62"/>
                    <a:gd name="T4" fmla="*/ 80 w 98"/>
                    <a:gd name="T5" fmla="*/ 33 h 62"/>
                    <a:gd name="T6" fmla="*/ 80 w 98"/>
                    <a:gd name="T7" fmla="*/ 31 h 62"/>
                    <a:gd name="T8" fmla="*/ 82 w 98"/>
                    <a:gd name="T9" fmla="*/ 25 h 62"/>
                    <a:gd name="T10" fmla="*/ 74 w 98"/>
                    <a:gd name="T11" fmla="*/ 11 h 62"/>
                    <a:gd name="T12" fmla="*/ 74 w 98"/>
                    <a:gd name="T13" fmla="*/ 11 h 62"/>
                    <a:gd name="T14" fmla="*/ 73 w 98"/>
                    <a:gd name="T15" fmla="*/ 10 h 62"/>
                    <a:gd name="T16" fmla="*/ 73 w 98"/>
                    <a:gd name="T17" fmla="*/ 9 h 62"/>
                    <a:gd name="T18" fmla="*/ 72 w 98"/>
                    <a:gd name="T19" fmla="*/ 8 h 62"/>
                    <a:gd name="T20" fmla="*/ 70 w 98"/>
                    <a:gd name="T21" fmla="*/ 5 h 62"/>
                    <a:gd name="T22" fmla="*/ 69 w 98"/>
                    <a:gd name="T23" fmla="*/ 3 h 62"/>
                    <a:gd name="T24" fmla="*/ 68 w 98"/>
                    <a:gd name="T25" fmla="*/ 0 h 62"/>
                    <a:gd name="T26" fmla="*/ 65 w 98"/>
                    <a:gd name="T27" fmla="*/ 1 h 62"/>
                    <a:gd name="T28" fmla="*/ 64 w 98"/>
                    <a:gd name="T29" fmla="*/ 3 h 62"/>
                    <a:gd name="T30" fmla="*/ 58 w 98"/>
                    <a:gd name="T31" fmla="*/ 5 h 62"/>
                    <a:gd name="T32" fmla="*/ 55 w 98"/>
                    <a:gd name="T33" fmla="*/ 5 h 62"/>
                    <a:gd name="T34" fmla="*/ 45 w 98"/>
                    <a:gd name="T35" fmla="*/ 7 h 62"/>
                    <a:gd name="T36" fmla="*/ 32 w 98"/>
                    <a:gd name="T37" fmla="*/ 4 h 62"/>
                    <a:gd name="T38" fmla="*/ 27 w 98"/>
                    <a:gd name="T39" fmla="*/ 4 h 62"/>
                    <a:gd name="T40" fmla="*/ 26 w 98"/>
                    <a:gd name="T41" fmla="*/ 4 h 62"/>
                    <a:gd name="T42" fmla="*/ 25 w 98"/>
                    <a:gd name="T43" fmla="*/ 5 h 62"/>
                    <a:gd name="T44" fmla="*/ 20 w 98"/>
                    <a:gd name="T45" fmla="*/ 9 h 62"/>
                    <a:gd name="T46" fmla="*/ 16 w 98"/>
                    <a:gd name="T47" fmla="*/ 11 h 62"/>
                    <a:gd name="T48" fmla="*/ 6 w 98"/>
                    <a:gd name="T49" fmla="*/ 28 h 62"/>
                    <a:gd name="T50" fmla="*/ 0 w 98"/>
                    <a:gd name="T51" fmla="*/ 32 h 62"/>
                    <a:gd name="T52" fmla="*/ 4 w 98"/>
                    <a:gd name="T53" fmla="*/ 38 h 62"/>
                    <a:gd name="T54" fmla="*/ 8 w 98"/>
                    <a:gd name="T55" fmla="*/ 41 h 62"/>
                    <a:gd name="T56" fmla="*/ 9 w 98"/>
                    <a:gd name="T57" fmla="*/ 47 h 62"/>
                    <a:gd name="T58" fmla="*/ 22 w 98"/>
                    <a:gd name="T59" fmla="*/ 53 h 62"/>
                    <a:gd name="T60" fmla="*/ 22 w 98"/>
                    <a:gd name="T61" fmla="*/ 56 h 62"/>
                    <a:gd name="T62" fmla="*/ 23 w 98"/>
                    <a:gd name="T63" fmla="*/ 56 h 62"/>
                    <a:gd name="T64" fmla="*/ 25 w 98"/>
                    <a:gd name="T65" fmla="*/ 58 h 62"/>
                    <a:gd name="T66" fmla="*/ 27 w 98"/>
                    <a:gd name="T67" fmla="*/ 60 h 62"/>
                    <a:gd name="T68" fmla="*/ 38 w 98"/>
                    <a:gd name="T69" fmla="*/ 61 h 62"/>
                    <a:gd name="T70" fmla="*/ 51 w 98"/>
                    <a:gd name="T71" fmla="*/ 62 h 62"/>
                    <a:gd name="T72" fmla="*/ 70 w 98"/>
                    <a:gd name="T73" fmla="*/ 56 h 62"/>
                    <a:gd name="T74" fmla="*/ 83 w 98"/>
                    <a:gd name="T75" fmla="*/ 60 h 62"/>
                    <a:gd name="T76" fmla="*/ 83 w 98"/>
                    <a:gd name="T77" fmla="*/ 60 h 62"/>
                    <a:gd name="T78" fmla="*/ 85 w 98"/>
                    <a:gd name="T79" fmla="*/ 60 h 62"/>
                    <a:gd name="T80" fmla="*/ 86 w 98"/>
                    <a:gd name="T81" fmla="*/ 61 h 62"/>
                    <a:gd name="T82" fmla="*/ 93 w 98"/>
                    <a:gd name="T83" fmla="*/ 47 h 62"/>
                    <a:gd name="T84" fmla="*/ 97 w 98"/>
                    <a:gd name="T85" fmla="*/ 43 h 62"/>
                    <a:gd name="T86" fmla="*/ 96 w 98"/>
                    <a:gd name="T87" fmla="*/ 42 h 62"/>
                    <a:gd name="T88" fmla="*/ 95 w 98"/>
                    <a:gd name="T89" fmla="*/ 41 h 62"/>
                    <a:gd name="T90" fmla="*/ 89 w 98"/>
                    <a:gd name="T91" fmla="*/ 44 h 62"/>
                    <a:gd name="T92" fmla="*/ 83 w 98"/>
                    <a:gd name="T93" fmla="*/ 40 h 62"/>
                    <a:gd name="T94" fmla="*/ 83 w 98"/>
                    <a:gd name="T95" fmla="*/ 39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62">
                      <a:moveTo>
                        <a:pt x="82" y="39"/>
                      </a:moveTo>
                      <a:cubicBezTo>
                        <a:pt x="82" y="39"/>
                        <a:pt x="82" y="38"/>
                        <a:pt x="82" y="38"/>
                      </a:cubicBezTo>
                      <a:cubicBezTo>
                        <a:pt x="82" y="38"/>
                        <a:pt x="81" y="37"/>
                        <a:pt x="81" y="37"/>
                      </a:cubicBezTo>
                      <a:cubicBezTo>
                        <a:pt x="81" y="36"/>
                        <a:pt x="81" y="36"/>
                        <a:pt x="81" y="36"/>
                      </a:cubicBezTo>
                      <a:cubicBezTo>
                        <a:pt x="81" y="35"/>
                        <a:pt x="81" y="35"/>
                        <a:pt x="80" y="34"/>
                      </a:cubicBezTo>
                      <a:cubicBezTo>
                        <a:pt x="80" y="34"/>
                        <a:pt x="80" y="34"/>
                        <a:pt x="80" y="33"/>
                      </a:cubicBezTo>
                      <a:cubicBezTo>
                        <a:pt x="80" y="33"/>
                        <a:pt x="80" y="32"/>
                        <a:pt x="80" y="31"/>
                      </a:cubicBezTo>
                      <a:cubicBezTo>
                        <a:pt x="80" y="31"/>
                        <a:pt x="80" y="31"/>
                        <a:pt x="80" y="31"/>
                      </a:cubicBezTo>
                      <a:cubicBezTo>
                        <a:pt x="80" y="31"/>
                        <a:pt x="80" y="30"/>
                        <a:pt x="80" y="30"/>
                      </a:cubicBezTo>
                      <a:cubicBezTo>
                        <a:pt x="80" y="28"/>
                        <a:pt x="80" y="26"/>
                        <a:pt x="82" y="25"/>
                      </a:cubicBezTo>
                      <a:cubicBezTo>
                        <a:pt x="82" y="23"/>
                        <a:pt x="79" y="16"/>
                        <a:pt x="74" y="12"/>
                      </a:cubicBezTo>
                      <a:cubicBezTo>
                        <a:pt x="74" y="12"/>
                        <a:pt x="74" y="12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4" y="11"/>
                        <a:pt x="74" y="11"/>
                      </a:cubicBezTo>
                      <a:cubicBezTo>
                        <a:pt x="74" y="11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73" y="10"/>
                        <a:pt x="73" y="9"/>
                        <a:pt x="73" y="9"/>
                      </a:cubicBezTo>
                      <a:cubicBezTo>
                        <a:pt x="73" y="9"/>
                        <a:pt x="72" y="9"/>
                        <a:pt x="72" y="8"/>
                      </a:cubicBezTo>
                      <a:cubicBezTo>
                        <a:pt x="72" y="8"/>
                        <a:pt x="72" y="8"/>
                        <a:pt x="72" y="8"/>
                      </a:cubicBezTo>
                      <a:cubicBezTo>
                        <a:pt x="72" y="7"/>
                        <a:pt x="71" y="7"/>
                        <a:pt x="71" y="7"/>
                      </a:cubicBezTo>
                      <a:cubicBezTo>
                        <a:pt x="71" y="6"/>
                        <a:pt x="71" y="6"/>
                        <a:pt x="70" y="5"/>
                      </a:cubicBezTo>
                      <a:cubicBezTo>
                        <a:pt x="70" y="5"/>
                        <a:pt x="70" y="5"/>
                        <a:pt x="70" y="4"/>
                      </a:cubicBezTo>
                      <a:cubicBezTo>
                        <a:pt x="70" y="4"/>
                        <a:pt x="69" y="3"/>
                        <a:pt x="69" y="3"/>
                      </a:cubicBezTo>
                      <a:cubicBezTo>
                        <a:pt x="69" y="2"/>
                        <a:pt x="69" y="2"/>
                        <a:pt x="68" y="2"/>
                      </a:cubicBezTo>
                      <a:cubicBezTo>
                        <a:pt x="68" y="1"/>
                        <a:pt x="68" y="1"/>
                        <a:pt x="68" y="0"/>
                      </a:cubicBezTo>
                      <a:cubicBezTo>
                        <a:pt x="66" y="1"/>
                        <a:pt x="66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5" y="1"/>
                        <a:pt x="65" y="1"/>
                        <a:pt x="65" y="1"/>
                      </a:cubicBezTo>
                      <a:cubicBezTo>
                        <a:pt x="64" y="2"/>
                        <a:pt x="64" y="2"/>
                        <a:pt x="64" y="3"/>
                      </a:cubicBezTo>
                      <a:cubicBezTo>
                        <a:pt x="63" y="4"/>
                        <a:pt x="61" y="5"/>
                        <a:pt x="59" y="5"/>
                      </a:cubicBezTo>
                      <a:cubicBezTo>
                        <a:pt x="59" y="5"/>
                        <a:pt x="58" y="5"/>
                        <a:pt x="58" y="5"/>
                      </a:cubicBezTo>
                      <a:cubicBezTo>
                        <a:pt x="57" y="6"/>
                        <a:pt x="57" y="6"/>
                        <a:pt x="57" y="6"/>
                      </a:cubicBezTo>
                      <a:cubicBezTo>
                        <a:pt x="56" y="6"/>
                        <a:pt x="55" y="6"/>
                        <a:pt x="55" y="5"/>
                      </a:cubicBezTo>
                      <a:cubicBezTo>
                        <a:pt x="54" y="5"/>
                        <a:pt x="53" y="5"/>
                        <a:pt x="52" y="6"/>
                      </a:cubicBezTo>
                      <a:cubicBezTo>
                        <a:pt x="50" y="8"/>
                        <a:pt x="46" y="9"/>
                        <a:pt x="45" y="7"/>
                      </a:cubicBezTo>
                      <a:cubicBezTo>
                        <a:pt x="44" y="7"/>
                        <a:pt x="41" y="6"/>
                        <a:pt x="39" y="6"/>
                      </a:cubicBezTo>
                      <a:cubicBezTo>
                        <a:pt x="38" y="6"/>
                        <a:pt x="36" y="5"/>
                        <a:pt x="32" y="4"/>
                      </a:cubicBezTo>
                      <a:cubicBezTo>
                        <a:pt x="31" y="4"/>
                        <a:pt x="29" y="4"/>
                        <a:pt x="28" y="4"/>
                      </a:cubicBezTo>
                      <a:cubicBezTo>
                        <a:pt x="28" y="4"/>
                        <a:pt x="27" y="4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5" y="4"/>
                        <a:pt x="25" y="5"/>
                      </a:cubicBezTo>
                      <a:cubicBezTo>
                        <a:pt x="25" y="5"/>
                        <a:pt x="24" y="6"/>
                        <a:pt x="24" y="6"/>
                      </a:cubicBezTo>
                      <a:cubicBezTo>
                        <a:pt x="23" y="7"/>
                        <a:pt x="21" y="8"/>
                        <a:pt x="20" y="9"/>
                      </a:cubicBezTo>
                      <a:cubicBezTo>
                        <a:pt x="20" y="9"/>
                        <a:pt x="19" y="9"/>
                        <a:pt x="19" y="9"/>
                      </a:cubicBezTo>
                      <a:cubicBezTo>
                        <a:pt x="18" y="10"/>
                        <a:pt x="17" y="10"/>
                        <a:pt x="16" y="11"/>
                      </a:cubicBezTo>
                      <a:cubicBezTo>
                        <a:pt x="16" y="11"/>
                        <a:pt x="14" y="14"/>
                        <a:pt x="13" y="16"/>
                      </a:cubicBezTo>
                      <a:cubicBezTo>
                        <a:pt x="11" y="21"/>
                        <a:pt x="9" y="25"/>
                        <a:pt x="6" y="28"/>
                      </a:cubicBezTo>
                      <a:cubicBezTo>
                        <a:pt x="4" y="30"/>
                        <a:pt x="2" y="31"/>
                        <a:pt x="1" y="32"/>
                      </a:cubicBezTo>
                      <a:cubicBezTo>
                        <a:pt x="1" y="32"/>
                        <a:pt x="1" y="32"/>
                        <a:pt x="0" y="32"/>
                      </a:cubicBezTo>
                      <a:cubicBezTo>
                        <a:pt x="1" y="32"/>
                        <a:pt x="1" y="33"/>
                        <a:pt x="1" y="33"/>
                      </a:cubicBezTo>
                      <a:cubicBezTo>
                        <a:pt x="2" y="34"/>
                        <a:pt x="4" y="36"/>
                        <a:pt x="4" y="38"/>
                      </a:cubicBezTo>
                      <a:cubicBezTo>
                        <a:pt x="4" y="40"/>
                        <a:pt x="5" y="40"/>
                        <a:pt x="6" y="40"/>
                      </a:cubicBezTo>
                      <a:cubicBezTo>
                        <a:pt x="7" y="40"/>
                        <a:pt x="7" y="40"/>
                        <a:pt x="8" y="41"/>
                      </a:cubicBezTo>
                      <a:cubicBezTo>
                        <a:pt x="9" y="42"/>
                        <a:pt x="9" y="44"/>
                        <a:pt x="9" y="46"/>
                      </a:cubicBezTo>
                      <a:cubicBezTo>
                        <a:pt x="9" y="46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10" y="47"/>
                      </a:cubicBezTo>
                      <a:cubicBezTo>
                        <a:pt x="17" y="48"/>
                        <a:pt x="22" y="49"/>
                        <a:pt x="22" y="53"/>
                      </a:cubicBezTo>
                      <a:cubicBezTo>
                        <a:pt x="22" y="53"/>
                        <a:pt x="22" y="54"/>
                        <a:pt x="22" y="54"/>
                      </a:cubicBezTo>
                      <a:cubicBezTo>
                        <a:pt x="22" y="55"/>
                        <a:pt x="22" y="56"/>
                        <a:pt x="22" y="56"/>
                      </a:cubicBezTo>
                      <a:cubicBezTo>
                        <a:pt x="22" y="56"/>
                        <a:pt x="22" y="56"/>
                        <a:pt x="22" y="56"/>
                      </a:cubicBezTo>
                      <a:cubicBezTo>
                        <a:pt x="22" y="56"/>
                        <a:pt x="23" y="56"/>
                        <a:pt x="23" y="56"/>
                      </a:cubicBezTo>
                      <a:cubicBezTo>
                        <a:pt x="23" y="57"/>
                        <a:pt x="24" y="57"/>
                        <a:pt x="24" y="57"/>
                      </a:cubicBezTo>
                      <a:cubicBezTo>
                        <a:pt x="24" y="58"/>
                        <a:pt x="25" y="58"/>
                        <a:pt x="25" y="58"/>
                      </a:cubicBezTo>
                      <a:cubicBezTo>
                        <a:pt x="25" y="58"/>
                        <a:pt x="26" y="59"/>
                        <a:pt x="26" y="59"/>
                      </a:cubicBezTo>
                      <a:cubicBezTo>
                        <a:pt x="26" y="59"/>
                        <a:pt x="27" y="60"/>
                        <a:pt x="27" y="60"/>
                      </a:cubicBezTo>
                      <a:cubicBezTo>
                        <a:pt x="28" y="60"/>
                        <a:pt x="30" y="60"/>
                        <a:pt x="33" y="61"/>
                      </a:cubicBezTo>
                      <a:cubicBezTo>
                        <a:pt x="35" y="61"/>
                        <a:pt x="37" y="61"/>
                        <a:pt x="38" y="61"/>
                      </a:cubicBezTo>
                      <a:cubicBezTo>
                        <a:pt x="39" y="61"/>
                        <a:pt x="39" y="61"/>
                        <a:pt x="41" y="61"/>
                      </a:cubicBezTo>
                      <a:cubicBezTo>
                        <a:pt x="44" y="61"/>
                        <a:pt x="49" y="61"/>
                        <a:pt x="51" y="62"/>
                      </a:cubicBezTo>
                      <a:cubicBezTo>
                        <a:pt x="53" y="62"/>
                        <a:pt x="55" y="61"/>
                        <a:pt x="57" y="59"/>
                      </a:cubicBezTo>
                      <a:cubicBezTo>
                        <a:pt x="60" y="56"/>
                        <a:pt x="68" y="56"/>
                        <a:pt x="70" y="56"/>
                      </a:cubicBezTo>
                      <a:cubicBezTo>
                        <a:pt x="71" y="56"/>
                        <a:pt x="72" y="56"/>
                        <a:pt x="72" y="56"/>
                      </a:cubicBezTo>
                      <a:cubicBezTo>
                        <a:pt x="78" y="57"/>
                        <a:pt x="82" y="57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3" y="60"/>
                        <a:pt x="83" y="60"/>
                        <a:pt x="83" y="60"/>
                      </a:cubicBezTo>
                      <a:cubicBezTo>
                        <a:pt x="84" y="60"/>
                        <a:pt x="84" y="60"/>
                        <a:pt x="84" y="60"/>
                      </a:cubicBezTo>
                      <a:cubicBezTo>
                        <a:pt x="84" y="60"/>
                        <a:pt x="84" y="60"/>
                        <a:pt x="85" y="60"/>
                      </a:cubicBezTo>
                      <a:cubicBezTo>
                        <a:pt x="85" y="61"/>
                        <a:pt x="85" y="61"/>
                        <a:pt x="86" y="61"/>
                      </a:cubicBez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6" y="60"/>
                        <a:pt x="86" y="59"/>
                        <a:pt x="86" y="58"/>
                      </a:cubicBezTo>
                      <a:cubicBezTo>
                        <a:pt x="86" y="54"/>
                        <a:pt x="89" y="47"/>
                        <a:pt x="93" y="47"/>
                      </a:cubicBezTo>
                      <a:cubicBezTo>
                        <a:pt x="94" y="47"/>
                        <a:pt x="94" y="47"/>
                        <a:pt x="94" y="47"/>
                      </a:cubicBezTo>
                      <a:cubicBezTo>
                        <a:pt x="97" y="46"/>
                        <a:pt x="98" y="46"/>
                        <a:pt x="97" y="43"/>
                      </a:cubicBezTo>
                      <a:cubicBezTo>
                        <a:pt x="97" y="43"/>
                        <a:pt x="97" y="43"/>
                        <a:pt x="97" y="43"/>
                      </a:cubicBezTo>
                      <a:cubicBezTo>
                        <a:pt x="97" y="43"/>
                        <a:pt x="96" y="42"/>
                        <a:pt x="96" y="42"/>
                      </a:cubicBezTo>
                      <a:cubicBezTo>
                        <a:pt x="96" y="42"/>
                        <a:pt x="96" y="42"/>
                        <a:pt x="96" y="42"/>
                      </a:cubicBezTo>
                      <a:cubicBezTo>
                        <a:pt x="96" y="42"/>
                        <a:pt x="95" y="41"/>
                        <a:pt x="95" y="41"/>
                      </a:cubicBezTo>
                      <a:cubicBezTo>
                        <a:pt x="95" y="42"/>
                        <a:pt x="94" y="42"/>
                        <a:pt x="93" y="42"/>
                      </a:cubicBezTo>
                      <a:cubicBezTo>
                        <a:pt x="91" y="43"/>
                        <a:pt x="90" y="44"/>
                        <a:pt x="89" y="44"/>
                      </a:cubicBezTo>
                      <a:cubicBezTo>
                        <a:pt x="87" y="44"/>
                        <a:pt x="84" y="43"/>
                        <a:pt x="83" y="41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3" y="39"/>
                        <a:pt x="83" y="39"/>
                      </a:cubicBezTo>
                      <a:cubicBezTo>
                        <a:pt x="83" y="39"/>
                        <a:pt x="82" y="39"/>
                        <a:pt x="82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7" name="Freeform 1201"/>
                <p:cNvSpPr>
                  <a:spLocks/>
                </p:cNvSpPr>
                <p:nvPr/>
              </p:nvSpPr>
              <p:spPr bwMode="auto">
                <a:xfrm>
                  <a:off x="2831" y="3247"/>
                  <a:ext cx="29" cy="36"/>
                </a:xfrm>
                <a:custGeom>
                  <a:avLst/>
                  <a:gdLst>
                    <a:gd name="T0" fmla="*/ 1 w 30"/>
                    <a:gd name="T1" fmla="*/ 1 h 38"/>
                    <a:gd name="T2" fmla="*/ 1 w 30"/>
                    <a:gd name="T3" fmla="*/ 2 h 38"/>
                    <a:gd name="T4" fmla="*/ 2 w 30"/>
                    <a:gd name="T5" fmla="*/ 4 h 38"/>
                    <a:gd name="T6" fmla="*/ 3 w 30"/>
                    <a:gd name="T7" fmla="*/ 5 h 38"/>
                    <a:gd name="T8" fmla="*/ 3 w 30"/>
                    <a:gd name="T9" fmla="*/ 6 h 38"/>
                    <a:gd name="T10" fmla="*/ 4 w 30"/>
                    <a:gd name="T11" fmla="*/ 7 h 38"/>
                    <a:gd name="T12" fmla="*/ 4 w 30"/>
                    <a:gd name="T13" fmla="*/ 8 h 38"/>
                    <a:gd name="T14" fmla="*/ 5 w 30"/>
                    <a:gd name="T15" fmla="*/ 8 h 38"/>
                    <a:gd name="T16" fmla="*/ 5 w 30"/>
                    <a:gd name="T17" fmla="*/ 9 h 38"/>
                    <a:gd name="T18" fmla="*/ 5 w 30"/>
                    <a:gd name="T19" fmla="*/ 9 h 38"/>
                    <a:gd name="T20" fmla="*/ 6 w 30"/>
                    <a:gd name="T21" fmla="*/ 10 h 38"/>
                    <a:gd name="T22" fmla="*/ 6 w 30"/>
                    <a:gd name="T23" fmla="*/ 10 h 38"/>
                    <a:gd name="T24" fmla="*/ 6 w 30"/>
                    <a:gd name="T25" fmla="*/ 11 h 38"/>
                    <a:gd name="T26" fmla="*/ 6 w 30"/>
                    <a:gd name="T27" fmla="*/ 11 h 38"/>
                    <a:gd name="T28" fmla="*/ 6 w 30"/>
                    <a:gd name="T29" fmla="*/ 11 h 38"/>
                    <a:gd name="T30" fmla="*/ 13 w 30"/>
                    <a:gd name="T31" fmla="*/ 30 h 38"/>
                    <a:gd name="T32" fmla="*/ 13 w 30"/>
                    <a:gd name="T33" fmla="*/ 33 h 38"/>
                    <a:gd name="T34" fmla="*/ 13 w 30"/>
                    <a:gd name="T35" fmla="*/ 35 h 38"/>
                    <a:gd name="T36" fmla="*/ 14 w 30"/>
                    <a:gd name="T37" fmla="*/ 36 h 38"/>
                    <a:gd name="T38" fmla="*/ 14 w 30"/>
                    <a:gd name="T39" fmla="*/ 37 h 38"/>
                    <a:gd name="T40" fmla="*/ 14 w 30"/>
                    <a:gd name="T41" fmla="*/ 38 h 38"/>
                    <a:gd name="T42" fmla="*/ 16 w 30"/>
                    <a:gd name="T43" fmla="*/ 36 h 38"/>
                    <a:gd name="T44" fmla="*/ 16 w 30"/>
                    <a:gd name="T45" fmla="*/ 35 h 38"/>
                    <a:gd name="T46" fmla="*/ 16 w 30"/>
                    <a:gd name="T47" fmla="*/ 34 h 38"/>
                    <a:gd name="T48" fmla="*/ 17 w 30"/>
                    <a:gd name="T49" fmla="*/ 34 h 38"/>
                    <a:gd name="T50" fmla="*/ 17 w 30"/>
                    <a:gd name="T51" fmla="*/ 33 h 38"/>
                    <a:gd name="T52" fmla="*/ 17 w 30"/>
                    <a:gd name="T53" fmla="*/ 33 h 38"/>
                    <a:gd name="T54" fmla="*/ 18 w 30"/>
                    <a:gd name="T55" fmla="*/ 32 h 38"/>
                    <a:gd name="T56" fmla="*/ 18 w 30"/>
                    <a:gd name="T57" fmla="*/ 32 h 38"/>
                    <a:gd name="T58" fmla="*/ 18 w 30"/>
                    <a:gd name="T59" fmla="*/ 32 h 38"/>
                    <a:gd name="T60" fmla="*/ 18 w 30"/>
                    <a:gd name="T61" fmla="*/ 31 h 38"/>
                    <a:gd name="T62" fmla="*/ 18 w 30"/>
                    <a:gd name="T63" fmla="*/ 31 h 38"/>
                    <a:gd name="T64" fmla="*/ 18 w 30"/>
                    <a:gd name="T65" fmla="*/ 31 h 38"/>
                    <a:gd name="T66" fmla="*/ 18 w 30"/>
                    <a:gd name="T67" fmla="*/ 31 h 38"/>
                    <a:gd name="T68" fmla="*/ 23 w 30"/>
                    <a:gd name="T69" fmla="*/ 24 h 38"/>
                    <a:gd name="T70" fmla="*/ 24 w 30"/>
                    <a:gd name="T71" fmla="*/ 24 h 38"/>
                    <a:gd name="T72" fmla="*/ 25 w 30"/>
                    <a:gd name="T73" fmla="*/ 24 h 38"/>
                    <a:gd name="T74" fmla="*/ 29 w 30"/>
                    <a:gd name="T75" fmla="*/ 25 h 38"/>
                    <a:gd name="T76" fmla="*/ 30 w 30"/>
                    <a:gd name="T77" fmla="*/ 25 h 38"/>
                    <a:gd name="T78" fmla="*/ 28 w 30"/>
                    <a:gd name="T79" fmla="*/ 21 h 38"/>
                    <a:gd name="T80" fmla="*/ 21 w 30"/>
                    <a:gd name="T81" fmla="*/ 9 h 38"/>
                    <a:gd name="T82" fmla="*/ 15 w 30"/>
                    <a:gd name="T83" fmla="*/ 5 h 38"/>
                    <a:gd name="T84" fmla="*/ 9 w 30"/>
                    <a:gd name="T85" fmla="*/ 2 h 38"/>
                    <a:gd name="T86" fmla="*/ 6 w 30"/>
                    <a:gd name="T87" fmla="*/ 0 h 38"/>
                    <a:gd name="T88" fmla="*/ 5 w 30"/>
                    <a:gd name="T89" fmla="*/ 0 h 38"/>
                    <a:gd name="T90" fmla="*/ 0 w 30"/>
                    <a:gd name="T91" fmla="*/ 1 h 38"/>
                    <a:gd name="T92" fmla="*/ 1 w 30"/>
                    <a:gd name="T93" fmla="*/ 1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0" h="38">
                      <a:moveTo>
                        <a:pt x="1" y="1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7" y="11"/>
                        <a:pt x="18" y="25"/>
                        <a:pt x="13" y="30"/>
                      </a:cubicBezTo>
                      <a:cubicBezTo>
                        <a:pt x="13" y="30"/>
                        <a:pt x="13" y="31"/>
                        <a:pt x="13" y="33"/>
                      </a:cubicBezTo>
                      <a:cubicBezTo>
                        <a:pt x="13" y="34"/>
                        <a:pt x="13" y="35"/>
                        <a:pt x="13" y="35"/>
                      </a:cubicBezTo>
                      <a:cubicBezTo>
                        <a:pt x="13" y="36"/>
                        <a:pt x="13" y="36"/>
                        <a:pt x="14" y="36"/>
                      </a:cubicBezTo>
                      <a:cubicBezTo>
                        <a:pt x="14" y="36"/>
                        <a:pt x="14" y="37"/>
                        <a:pt x="14" y="37"/>
                      </a:cubicBezTo>
                      <a:cubicBezTo>
                        <a:pt x="14" y="37"/>
                        <a:pt x="14" y="37"/>
                        <a:pt x="14" y="38"/>
                      </a:cubicBezTo>
                      <a:cubicBezTo>
                        <a:pt x="15" y="37"/>
                        <a:pt x="15" y="36"/>
                        <a:pt x="16" y="36"/>
                      </a:cubicBezTo>
                      <a:cubicBezTo>
                        <a:pt x="16" y="35"/>
                        <a:pt x="16" y="35"/>
                        <a:pt x="16" y="35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4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8" y="33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25"/>
                        <a:pt x="21" y="24"/>
                        <a:pt x="23" y="24"/>
                      </a:cubicBezTo>
                      <a:cubicBezTo>
                        <a:pt x="23" y="24"/>
                        <a:pt x="23" y="24"/>
                        <a:pt x="24" y="24"/>
                      </a:cubicBezTo>
                      <a:cubicBezTo>
                        <a:pt x="24" y="24"/>
                        <a:pt x="25" y="24"/>
                        <a:pt x="25" y="24"/>
                      </a:cubicBezTo>
                      <a:cubicBezTo>
                        <a:pt x="26" y="24"/>
                        <a:pt x="28" y="25"/>
                        <a:pt x="29" y="25"/>
                      </a:cubicBezTo>
                      <a:cubicBezTo>
                        <a:pt x="29" y="25"/>
                        <a:pt x="30" y="25"/>
                        <a:pt x="30" y="25"/>
                      </a:cubicBezTo>
                      <a:cubicBezTo>
                        <a:pt x="30" y="24"/>
                        <a:pt x="29" y="22"/>
                        <a:pt x="28" y="21"/>
                      </a:cubicBezTo>
                      <a:cubicBezTo>
                        <a:pt x="26" y="19"/>
                        <a:pt x="22" y="14"/>
                        <a:pt x="21" y="9"/>
                      </a:cubicBezTo>
                      <a:cubicBezTo>
                        <a:pt x="20" y="6"/>
                        <a:pt x="16" y="5"/>
                        <a:pt x="15" y="5"/>
                      </a:cubicBezTo>
                      <a:cubicBezTo>
                        <a:pt x="13" y="5"/>
                        <a:pt x="11" y="3"/>
                        <a:pt x="9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4" y="0"/>
                        <a:pt x="2" y="0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8" name="Freeform 1202"/>
                <p:cNvSpPr>
                  <a:spLocks/>
                </p:cNvSpPr>
                <p:nvPr/>
              </p:nvSpPr>
              <p:spPr bwMode="auto">
                <a:xfrm>
                  <a:off x="2783" y="3306"/>
                  <a:ext cx="61" cy="33"/>
                </a:xfrm>
                <a:custGeom>
                  <a:avLst/>
                  <a:gdLst>
                    <a:gd name="T0" fmla="*/ 62 w 64"/>
                    <a:gd name="T1" fmla="*/ 4 h 34"/>
                    <a:gd name="T2" fmla="*/ 61 w 64"/>
                    <a:gd name="T3" fmla="*/ 3 h 34"/>
                    <a:gd name="T4" fmla="*/ 60 w 64"/>
                    <a:gd name="T5" fmla="*/ 2 h 34"/>
                    <a:gd name="T6" fmla="*/ 60 w 64"/>
                    <a:gd name="T7" fmla="*/ 2 h 34"/>
                    <a:gd name="T8" fmla="*/ 60 w 64"/>
                    <a:gd name="T9" fmla="*/ 2 h 34"/>
                    <a:gd name="T10" fmla="*/ 52 w 64"/>
                    <a:gd name="T11" fmla="*/ 0 h 34"/>
                    <a:gd name="T12" fmla="*/ 40 w 64"/>
                    <a:gd name="T13" fmla="*/ 2 h 34"/>
                    <a:gd name="T14" fmla="*/ 21 w 64"/>
                    <a:gd name="T15" fmla="*/ 5 h 34"/>
                    <a:gd name="T16" fmla="*/ 18 w 64"/>
                    <a:gd name="T17" fmla="*/ 5 h 34"/>
                    <a:gd name="T18" fmla="*/ 7 w 64"/>
                    <a:gd name="T19" fmla="*/ 4 h 34"/>
                    <a:gd name="T20" fmla="*/ 7 w 64"/>
                    <a:gd name="T21" fmla="*/ 4 h 34"/>
                    <a:gd name="T22" fmla="*/ 4 w 64"/>
                    <a:gd name="T23" fmla="*/ 3 h 34"/>
                    <a:gd name="T24" fmla="*/ 2 w 64"/>
                    <a:gd name="T25" fmla="*/ 1 h 34"/>
                    <a:gd name="T26" fmla="*/ 1 w 64"/>
                    <a:gd name="T27" fmla="*/ 0 h 34"/>
                    <a:gd name="T28" fmla="*/ 1 w 64"/>
                    <a:gd name="T29" fmla="*/ 0 h 34"/>
                    <a:gd name="T30" fmla="*/ 0 w 64"/>
                    <a:gd name="T31" fmla="*/ 2 h 34"/>
                    <a:gd name="T32" fmla="*/ 5 w 64"/>
                    <a:gd name="T33" fmla="*/ 14 h 34"/>
                    <a:gd name="T34" fmla="*/ 2 w 64"/>
                    <a:gd name="T35" fmla="*/ 16 h 34"/>
                    <a:gd name="T36" fmla="*/ 1 w 64"/>
                    <a:gd name="T37" fmla="*/ 19 h 34"/>
                    <a:gd name="T38" fmla="*/ 1 w 64"/>
                    <a:gd name="T39" fmla="*/ 20 h 34"/>
                    <a:gd name="T40" fmla="*/ 1 w 64"/>
                    <a:gd name="T41" fmla="*/ 22 h 34"/>
                    <a:gd name="T42" fmla="*/ 1 w 64"/>
                    <a:gd name="T43" fmla="*/ 23 h 34"/>
                    <a:gd name="T44" fmla="*/ 8 w 64"/>
                    <a:gd name="T45" fmla="*/ 31 h 34"/>
                    <a:gd name="T46" fmla="*/ 9 w 64"/>
                    <a:gd name="T47" fmla="*/ 32 h 34"/>
                    <a:gd name="T48" fmla="*/ 10 w 64"/>
                    <a:gd name="T49" fmla="*/ 32 h 34"/>
                    <a:gd name="T50" fmla="*/ 12 w 64"/>
                    <a:gd name="T51" fmla="*/ 32 h 34"/>
                    <a:gd name="T52" fmla="*/ 15 w 64"/>
                    <a:gd name="T53" fmla="*/ 32 h 34"/>
                    <a:gd name="T54" fmla="*/ 24 w 64"/>
                    <a:gd name="T55" fmla="*/ 32 h 34"/>
                    <a:gd name="T56" fmla="*/ 24 w 64"/>
                    <a:gd name="T57" fmla="*/ 33 h 34"/>
                    <a:gd name="T58" fmla="*/ 26 w 64"/>
                    <a:gd name="T59" fmla="*/ 33 h 34"/>
                    <a:gd name="T60" fmla="*/ 27 w 64"/>
                    <a:gd name="T61" fmla="*/ 33 h 34"/>
                    <a:gd name="T62" fmla="*/ 29 w 64"/>
                    <a:gd name="T63" fmla="*/ 34 h 34"/>
                    <a:gd name="T64" fmla="*/ 31 w 64"/>
                    <a:gd name="T65" fmla="*/ 34 h 34"/>
                    <a:gd name="T66" fmla="*/ 33 w 64"/>
                    <a:gd name="T67" fmla="*/ 34 h 34"/>
                    <a:gd name="T68" fmla="*/ 35 w 64"/>
                    <a:gd name="T69" fmla="*/ 34 h 34"/>
                    <a:gd name="T70" fmla="*/ 37 w 64"/>
                    <a:gd name="T71" fmla="*/ 34 h 34"/>
                    <a:gd name="T72" fmla="*/ 37 w 64"/>
                    <a:gd name="T73" fmla="*/ 32 h 34"/>
                    <a:gd name="T74" fmla="*/ 38 w 64"/>
                    <a:gd name="T75" fmla="*/ 31 h 34"/>
                    <a:gd name="T76" fmla="*/ 40 w 64"/>
                    <a:gd name="T77" fmla="*/ 30 h 34"/>
                    <a:gd name="T78" fmla="*/ 41 w 64"/>
                    <a:gd name="T79" fmla="*/ 30 h 34"/>
                    <a:gd name="T80" fmla="*/ 42 w 64"/>
                    <a:gd name="T81" fmla="*/ 29 h 34"/>
                    <a:gd name="T82" fmla="*/ 42 w 64"/>
                    <a:gd name="T83" fmla="*/ 28 h 34"/>
                    <a:gd name="T84" fmla="*/ 42 w 64"/>
                    <a:gd name="T85" fmla="*/ 28 h 34"/>
                    <a:gd name="T86" fmla="*/ 43 w 64"/>
                    <a:gd name="T87" fmla="*/ 27 h 34"/>
                    <a:gd name="T88" fmla="*/ 44 w 64"/>
                    <a:gd name="T89" fmla="*/ 26 h 34"/>
                    <a:gd name="T90" fmla="*/ 44 w 64"/>
                    <a:gd name="T91" fmla="*/ 26 h 34"/>
                    <a:gd name="T92" fmla="*/ 51 w 64"/>
                    <a:gd name="T93" fmla="*/ 25 h 34"/>
                    <a:gd name="T94" fmla="*/ 58 w 64"/>
                    <a:gd name="T95" fmla="*/ 26 h 34"/>
                    <a:gd name="T96" fmla="*/ 56 w 64"/>
                    <a:gd name="T97" fmla="*/ 14 h 34"/>
                    <a:gd name="T98" fmla="*/ 64 w 64"/>
                    <a:gd name="T99" fmla="*/ 5 h 34"/>
                    <a:gd name="T100" fmla="*/ 63 w 64"/>
                    <a:gd name="T101" fmla="*/ 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64" h="34">
                      <a:moveTo>
                        <a:pt x="62" y="4"/>
                      </a:move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1" y="3"/>
                        <a:pt x="60" y="3"/>
                        <a:pt x="60" y="3"/>
                      </a:cubicBezTo>
                      <a:cubicBezTo>
                        <a:pt x="60" y="3"/>
                        <a:pt x="60" y="3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60" y="2"/>
                        <a:pt x="60" y="2"/>
                        <a:pt x="60" y="2"/>
                      </a:cubicBezTo>
                      <a:cubicBezTo>
                        <a:pt x="59" y="2"/>
                        <a:pt x="59" y="2"/>
                        <a:pt x="59" y="2"/>
                      </a:cubicBezTo>
                      <a:cubicBezTo>
                        <a:pt x="59" y="1"/>
                        <a:pt x="57" y="1"/>
                        <a:pt x="52" y="0"/>
                      </a:cubicBezTo>
                      <a:cubicBezTo>
                        <a:pt x="51" y="0"/>
                        <a:pt x="51" y="0"/>
                        <a:pt x="50" y="0"/>
                      </a:cubicBezTo>
                      <a:cubicBezTo>
                        <a:pt x="45" y="0"/>
                        <a:pt x="41" y="1"/>
                        <a:pt x="40" y="2"/>
                      </a:cubicBezTo>
                      <a:cubicBezTo>
                        <a:pt x="37" y="4"/>
                        <a:pt x="34" y="6"/>
                        <a:pt x="30" y="6"/>
                      </a:cubicBezTo>
                      <a:cubicBezTo>
                        <a:pt x="29" y="5"/>
                        <a:pt x="24" y="5"/>
                        <a:pt x="21" y="5"/>
                      </a:cubicBezTo>
                      <a:cubicBezTo>
                        <a:pt x="20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8" y="5"/>
                      </a:cubicBezTo>
                      <a:cubicBezTo>
                        <a:pt x="17" y="5"/>
                        <a:pt x="14" y="5"/>
                        <a:pt x="12" y="5"/>
                      </a:cubicBezTo>
                      <a:cubicBezTo>
                        <a:pt x="10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4"/>
                        <a:pt x="5" y="3"/>
                        <a:pt x="4" y="3"/>
                      </a:cubicBezTo>
                      <a:cubicBezTo>
                        <a:pt x="4" y="2"/>
                        <a:pt x="4" y="2"/>
                        <a:pt x="3" y="2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7" y="11"/>
                        <a:pt x="5" y="14"/>
                      </a:cubicBezTo>
                      <a:cubicBezTo>
                        <a:pt x="5" y="15"/>
                        <a:pt x="4" y="16"/>
                        <a:pt x="3" y="16"/>
                      </a:cubicBezTo>
                      <a:cubicBezTo>
                        <a:pt x="3" y="16"/>
                        <a:pt x="2" y="16"/>
                        <a:pt x="2" y="16"/>
                      </a:cubicBezTo>
                      <a:cubicBezTo>
                        <a:pt x="1" y="17"/>
                        <a:pt x="1" y="18"/>
                        <a:pt x="1" y="18"/>
                      </a:cubicBezTo>
                      <a:cubicBezTo>
                        <a:pt x="1" y="18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1" y="23"/>
                        <a:pt x="1" y="23"/>
                        <a:pt x="1" y="23"/>
                      </a:cubicBezTo>
                      <a:cubicBezTo>
                        <a:pt x="6" y="28"/>
                        <a:pt x="7" y="29"/>
                        <a:pt x="7" y="31"/>
                      </a:cubicBezTo>
                      <a:cubicBezTo>
                        <a:pt x="7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10" y="32"/>
                        <a:pt x="10" y="32"/>
                      </a:cubicBezTo>
                      <a:cubicBezTo>
                        <a:pt x="10" y="32"/>
                        <a:pt x="11" y="32"/>
                        <a:pt x="11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3" y="32"/>
                        <a:pt x="13" y="32"/>
                        <a:pt x="14" y="32"/>
                      </a:cubicBezTo>
                      <a:cubicBezTo>
                        <a:pt x="14" y="32"/>
                        <a:pt x="14" y="32"/>
                        <a:pt x="15" y="32"/>
                      </a:cubicBezTo>
                      <a:cubicBezTo>
                        <a:pt x="15" y="32"/>
                        <a:pt x="16" y="32"/>
                        <a:pt x="17" y="32"/>
                      </a:cubicBezTo>
                      <a:cubicBezTo>
                        <a:pt x="21" y="32"/>
                        <a:pt x="23" y="32"/>
                        <a:pt x="24" y="32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5" y="33"/>
                        <a:pt x="25" y="33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6" y="33"/>
                        <a:pt x="26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8" y="33"/>
                        <a:pt x="28" y="33"/>
                        <a:pt x="28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9" y="34"/>
                        <a:pt x="30" y="34"/>
                        <a:pt x="30" y="34"/>
                      </a:cubicBezTo>
                      <a:cubicBezTo>
                        <a:pt x="30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2" y="34"/>
                      </a:cubicBezTo>
                      <a:cubicBezTo>
                        <a:pt x="32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4" y="34"/>
                        <a:pt x="34" y="34"/>
                        <a:pt x="35" y="34"/>
                      </a:cubicBezTo>
                      <a:cubicBezTo>
                        <a:pt x="35" y="34"/>
                        <a:pt x="35" y="34"/>
                        <a:pt x="35" y="34"/>
                      </a:cubicBezTo>
                      <a:cubicBezTo>
                        <a:pt x="36" y="34"/>
                        <a:pt x="37" y="34"/>
                        <a:pt x="37" y="34"/>
                      </a:cubicBezTo>
                      <a:cubicBezTo>
                        <a:pt x="37" y="34"/>
                        <a:pt x="37" y="33"/>
                        <a:pt x="37" y="33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38" y="32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9" y="31"/>
                        <a:pt x="39" y="30"/>
                        <a:pt x="39" y="30"/>
                      </a:cubicBezTo>
                      <a:cubicBezTo>
                        <a:pt x="39" y="30"/>
                        <a:pt x="39" y="30"/>
                        <a:pt x="40" y="30"/>
                      </a:cubicBezTo>
                      <a:cubicBezTo>
                        <a:pt x="40" y="30"/>
                        <a:pt x="40" y="30"/>
                        <a:pt x="41" y="30"/>
                      </a:cubicBezTo>
                      <a:cubicBezTo>
                        <a:pt x="41" y="30"/>
                        <a:pt x="41" y="30"/>
                        <a:pt x="41" y="30"/>
                      </a:cubicBezTo>
                      <a:cubicBezTo>
                        <a:pt x="41" y="30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6"/>
                        <a:pt x="43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5" y="26"/>
                        <a:pt x="48" y="25"/>
                        <a:pt x="51" y="25"/>
                      </a:cubicBezTo>
                      <a:cubicBezTo>
                        <a:pt x="54" y="25"/>
                        <a:pt x="55" y="25"/>
                        <a:pt x="57" y="26"/>
                      </a:cubicBezTo>
                      <a:cubicBezTo>
                        <a:pt x="57" y="26"/>
                        <a:pt x="57" y="26"/>
                        <a:pt x="58" y="26"/>
                      </a:cubicBezTo>
                      <a:cubicBezTo>
                        <a:pt x="55" y="25"/>
                        <a:pt x="54" y="20"/>
                        <a:pt x="54" y="18"/>
                      </a:cubicBezTo>
                      <a:cubicBezTo>
                        <a:pt x="54" y="15"/>
                        <a:pt x="56" y="14"/>
                        <a:pt x="56" y="14"/>
                      </a:cubicBezTo>
                      <a:cubicBezTo>
                        <a:pt x="57" y="14"/>
                        <a:pt x="58" y="12"/>
                        <a:pt x="59" y="11"/>
                      </a:cubicBezTo>
                      <a:cubicBezTo>
                        <a:pt x="60" y="8"/>
                        <a:pt x="62" y="6"/>
                        <a:pt x="64" y="5"/>
                      </a:cubicBezTo>
                      <a:cubicBezTo>
                        <a:pt x="64" y="5"/>
                        <a:pt x="64" y="4"/>
                        <a:pt x="64" y="4"/>
                      </a:cubicBezTo>
                      <a:cubicBezTo>
                        <a:pt x="63" y="4"/>
                        <a:pt x="63" y="4"/>
                        <a:pt x="63" y="4"/>
                      </a:cubicBezTo>
                      <a:cubicBezTo>
                        <a:pt x="63" y="4"/>
                        <a:pt x="62" y="4"/>
                        <a:pt x="6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19" name="Freeform 1203"/>
                <p:cNvSpPr>
                  <a:spLocks/>
                </p:cNvSpPr>
                <p:nvPr/>
              </p:nvSpPr>
              <p:spPr bwMode="auto">
                <a:xfrm>
                  <a:off x="2762" y="3329"/>
                  <a:ext cx="25" cy="17"/>
                </a:xfrm>
                <a:custGeom>
                  <a:avLst/>
                  <a:gdLst>
                    <a:gd name="T0" fmla="*/ 25 w 26"/>
                    <a:gd name="T1" fmla="*/ 9 h 17"/>
                    <a:gd name="T2" fmla="*/ 25 w 26"/>
                    <a:gd name="T3" fmla="*/ 8 h 17"/>
                    <a:gd name="T4" fmla="*/ 24 w 26"/>
                    <a:gd name="T5" fmla="*/ 7 h 17"/>
                    <a:gd name="T6" fmla="*/ 19 w 26"/>
                    <a:gd name="T7" fmla="*/ 1 h 17"/>
                    <a:gd name="T8" fmla="*/ 18 w 26"/>
                    <a:gd name="T9" fmla="*/ 0 h 17"/>
                    <a:gd name="T10" fmla="*/ 18 w 26"/>
                    <a:gd name="T11" fmla="*/ 0 h 17"/>
                    <a:gd name="T12" fmla="*/ 15 w 26"/>
                    <a:gd name="T13" fmla="*/ 0 h 17"/>
                    <a:gd name="T14" fmla="*/ 13 w 26"/>
                    <a:gd name="T15" fmla="*/ 1 h 17"/>
                    <a:gd name="T16" fmla="*/ 10 w 26"/>
                    <a:gd name="T17" fmla="*/ 1 h 17"/>
                    <a:gd name="T18" fmla="*/ 7 w 26"/>
                    <a:gd name="T19" fmla="*/ 2 h 17"/>
                    <a:gd name="T20" fmla="*/ 5 w 26"/>
                    <a:gd name="T21" fmla="*/ 2 h 17"/>
                    <a:gd name="T22" fmla="*/ 1 w 26"/>
                    <a:gd name="T23" fmla="*/ 3 h 17"/>
                    <a:gd name="T24" fmla="*/ 1 w 26"/>
                    <a:gd name="T25" fmla="*/ 5 h 17"/>
                    <a:gd name="T26" fmla="*/ 0 w 26"/>
                    <a:gd name="T27" fmla="*/ 8 h 17"/>
                    <a:gd name="T28" fmla="*/ 0 w 26"/>
                    <a:gd name="T29" fmla="*/ 10 h 17"/>
                    <a:gd name="T30" fmla="*/ 1 w 26"/>
                    <a:gd name="T31" fmla="*/ 12 h 17"/>
                    <a:gd name="T32" fmla="*/ 2 w 26"/>
                    <a:gd name="T33" fmla="*/ 14 h 17"/>
                    <a:gd name="T34" fmla="*/ 3 w 26"/>
                    <a:gd name="T35" fmla="*/ 15 h 17"/>
                    <a:gd name="T36" fmla="*/ 5 w 26"/>
                    <a:gd name="T37" fmla="*/ 17 h 17"/>
                    <a:gd name="T38" fmla="*/ 6 w 26"/>
                    <a:gd name="T39" fmla="*/ 17 h 17"/>
                    <a:gd name="T40" fmla="*/ 8 w 26"/>
                    <a:gd name="T41" fmla="*/ 17 h 17"/>
                    <a:gd name="T42" fmla="*/ 9 w 26"/>
                    <a:gd name="T43" fmla="*/ 17 h 17"/>
                    <a:gd name="T44" fmla="*/ 11 w 26"/>
                    <a:gd name="T45" fmla="*/ 17 h 17"/>
                    <a:gd name="T46" fmla="*/ 14 w 26"/>
                    <a:gd name="T47" fmla="*/ 15 h 17"/>
                    <a:gd name="T48" fmla="*/ 19 w 26"/>
                    <a:gd name="T49" fmla="*/ 13 h 17"/>
                    <a:gd name="T50" fmla="*/ 20 w 26"/>
                    <a:gd name="T51" fmla="*/ 13 h 17"/>
                    <a:gd name="T52" fmla="*/ 21 w 26"/>
                    <a:gd name="T53" fmla="*/ 13 h 17"/>
                    <a:gd name="T54" fmla="*/ 23 w 26"/>
                    <a:gd name="T55" fmla="*/ 12 h 17"/>
                    <a:gd name="T56" fmla="*/ 24 w 26"/>
                    <a:gd name="T57" fmla="*/ 11 h 17"/>
                    <a:gd name="T58" fmla="*/ 25 w 26"/>
                    <a:gd name="T59" fmla="*/ 11 h 17"/>
                    <a:gd name="T60" fmla="*/ 26 w 26"/>
                    <a:gd name="T61" fmla="*/ 10 h 17"/>
                    <a:gd name="T62" fmla="*/ 26 w 26"/>
                    <a:gd name="T63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6" h="17">
                      <a:moveTo>
                        <a:pt x="26" y="9"/>
                      </a:move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5" y="8"/>
                        <a:pt x="24" y="8"/>
                        <a:pt x="24" y="7"/>
                      </a:cubicBezTo>
                      <a:cubicBezTo>
                        <a:pt x="24" y="7"/>
                        <a:pt x="24" y="6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6" y="0"/>
                        <a:pt x="16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1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2"/>
                        <a:pt x="8" y="2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8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3" y="16"/>
                        <a:pt x="14" y="16"/>
                        <a:pt x="14" y="15"/>
                      </a:cubicBezTo>
                      <a:cubicBezTo>
                        <a:pt x="15" y="14"/>
                        <a:pt x="17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0" y="13"/>
                        <a:pt x="21" y="13"/>
                        <a:pt x="21" y="13"/>
                      </a:cubicBezTo>
                      <a:cubicBezTo>
                        <a:pt x="21" y="13"/>
                        <a:pt x="21" y="13"/>
                        <a:pt x="21" y="13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0" name="Freeform 1204"/>
                <p:cNvSpPr>
                  <a:spLocks/>
                </p:cNvSpPr>
                <p:nvPr/>
              </p:nvSpPr>
              <p:spPr bwMode="auto">
                <a:xfrm>
                  <a:off x="2782" y="3191"/>
                  <a:ext cx="188" cy="107"/>
                </a:xfrm>
                <a:custGeom>
                  <a:avLst/>
                  <a:gdLst>
                    <a:gd name="T0" fmla="*/ 101 w 197"/>
                    <a:gd name="T1" fmla="*/ 3 h 111"/>
                    <a:gd name="T2" fmla="*/ 92 w 197"/>
                    <a:gd name="T3" fmla="*/ 9 h 111"/>
                    <a:gd name="T4" fmla="*/ 79 w 197"/>
                    <a:gd name="T5" fmla="*/ 14 h 111"/>
                    <a:gd name="T6" fmla="*/ 72 w 197"/>
                    <a:gd name="T7" fmla="*/ 11 h 111"/>
                    <a:gd name="T8" fmla="*/ 55 w 197"/>
                    <a:gd name="T9" fmla="*/ 10 h 111"/>
                    <a:gd name="T10" fmla="*/ 26 w 197"/>
                    <a:gd name="T11" fmla="*/ 6 h 111"/>
                    <a:gd name="T12" fmla="*/ 18 w 197"/>
                    <a:gd name="T13" fmla="*/ 11 h 111"/>
                    <a:gd name="T14" fmla="*/ 16 w 197"/>
                    <a:gd name="T15" fmla="*/ 12 h 111"/>
                    <a:gd name="T16" fmla="*/ 16 w 197"/>
                    <a:gd name="T17" fmla="*/ 29 h 111"/>
                    <a:gd name="T18" fmla="*/ 5 w 197"/>
                    <a:gd name="T19" fmla="*/ 41 h 111"/>
                    <a:gd name="T20" fmla="*/ 5 w 197"/>
                    <a:gd name="T21" fmla="*/ 47 h 111"/>
                    <a:gd name="T22" fmla="*/ 4 w 197"/>
                    <a:gd name="T23" fmla="*/ 49 h 111"/>
                    <a:gd name="T24" fmla="*/ 0 w 197"/>
                    <a:gd name="T25" fmla="*/ 56 h 111"/>
                    <a:gd name="T26" fmla="*/ 2 w 197"/>
                    <a:gd name="T27" fmla="*/ 58 h 111"/>
                    <a:gd name="T28" fmla="*/ 7 w 197"/>
                    <a:gd name="T29" fmla="*/ 60 h 111"/>
                    <a:gd name="T30" fmla="*/ 20 w 197"/>
                    <a:gd name="T31" fmla="*/ 62 h 111"/>
                    <a:gd name="T32" fmla="*/ 38 w 197"/>
                    <a:gd name="T33" fmla="*/ 62 h 111"/>
                    <a:gd name="T34" fmla="*/ 47 w 197"/>
                    <a:gd name="T35" fmla="*/ 57 h 111"/>
                    <a:gd name="T36" fmla="*/ 51 w 197"/>
                    <a:gd name="T37" fmla="*/ 55 h 111"/>
                    <a:gd name="T38" fmla="*/ 58 w 197"/>
                    <a:gd name="T39" fmla="*/ 54 h 111"/>
                    <a:gd name="T40" fmla="*/ 71 w 197"/>
                    <a:gd name="T41" fmla="*/ 60 h 111"/>
                    <a:gd name="T42" fmla="*/ 86 w 197"/>
                    <a:gd name="T43" fmla="*/ 85 h 111"/>
                    <a:gd name="T44" fmla="*/ 85 w 197"/>
                    <a:gd name="T45" fmla="*/ 87 h 111"/>
                    <a:gd name="T46" fmla="*/ 76 w 197"/>
                    <a:gd name="T47" fmla="*/ 86 h 111"/>
                    <a:gd name="T48" fmla="*/ 74 w 197"/>
                    <a:gd name="T49" fmla="*/ 90 h 111"/>
                    <a:gd name="T50" fmla="*/ 73 w 197"/>
                    <a:gd name="T51" fmla="*/ 92 h 111"/>
                    <a:gd name="T52" fmla="*/ 71 w 197"/>
                    <a:gd name="T53" fmla="*/ 95 h 111"/>
                    <a:gd name="T54" fmla="*/ 72 w 197"/>
                    <a:gd name="T55" fmla="*/ 99 h 111"/>
                    <a:gd name="T56" fmla="*/ 78 w 197"/>
                    <a:gd name="T57" fmla="*/ 98 h 111"/>
                    <a:gd name="T58" fmla="*/ 89 w 197"/>
                    <a:gd name="T59" fmla="*/ 86 h 111"/>
                    <a:gd name="T60" fmla="*/ 112 w 197"/>
                    <a:gd name="T61" fmla="*/ 81 h 111"/>
                    <a:gd name="T62" fmla="*/ 121 w 197"/>
                    <a:gd name="T63" fmla="*/ 87 h 111"/>
                    <a:gd name="T64" fmla="*/ 119 w 197"/>
                    <a:gd name="T65" fmla="*/ 100 h 111"/>
                    <a:gd name="T66" fmla="*/ 126 w 197"/>
                    <a:gd name="T67" fmla="*/ 111 h 111"/>
                    <a:gd name="T68" fmla="*/ 147 w 197"/>
                    <a:gd name="T69" fmla="*/ 103 h 111"/>
                    <a:gd name="T70" fmla="*/ 174 w 197"/>
                    <a:gd name="T71" fmla="*/ 74 h 111"/>
                    <a:gd name="T72" fmla="*/ 174 w 197"/>
                    <a:gd name="T73" fmla="*/ 71 h 111"/>
                    <a:gd name="T74" fmla="*/ 185 w 197"/>
                    <a:gd name="T75" fmla="*/ 62 h 111"/>
                    <a:gd name="T76" fmla="*/ 195 w 197"/>
                    <a:gd name="T77" fmla="*/ 58 h 111"/>
                    <a:gd name="T78" fmla="*/ 195 w 197"/>
                    <a:gd name="T79" fmla="*/ 50 h 111"/>
                    <a:gd name="T80" fmla="*/ 194 w 197"/>
                    <a:gd name="T81" fmla="*/ 42 h 111"/>
                    <a:gd name="T82" fmla="*/ 176 w 197"/>
                    <a:gd name="T83" fmla="*/ 37 h 111"/>
                    <a:gd name="T84" fmla="*/ 163 w 197"/>
                    <a:gd name="T85" fmla="*/ 31 h 111"/>
                    <a:gd name="T86" fmla="*/ 145 w 197"/>
                    <a:gd name="T87" fmla="*/ 28 h 111"/>
                    <a:gd name="T88" fmla="*/ 132 w 197"/>
                    <a:gd name="T89" fmla="*/ 15 h 111"/>
                    <a:gd name="T90" fmla="*/ 124 w 197"/>
                    <a:gd name="T91" fmla="*/ 0 h 111"/>
                    <a:gd name="T92" fmla="*/ 112 w 197"/>
                    <a:gd name="T93" fmla="*/ 1 h 111"/>
                    <a:gd name="T94" fmla="*/ 106 w 197"/>
                    <a:gd name="T95" fmla="*/ 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" h="111">
                      <a:moveTo>
                        <a:pt x="103" y="3"/>
                      </a:moveTo>
                      <a:cubicBezTo>
                        <a:pt x="103" y="3"/>
                        <a:pt x="103" y="3"/>
                        <a:pt x="103" y="3"/>
                      </a:cubicBezTo>
                      <a:cubicBezTo>
                        <a:pt x="102" y="3"/>
                        <a:pt x="102" y="3"/>
                        <a:pt x="101" y="3"/>
                      </a:cubicBezTo>
                      <a:cubicBezTo>
                        <a:pt x="101" y="3"/>
                        <a:pt x="101" y="3"/>
                        <a:pt x="101" y="3"/>
                      </a:cubicBezTo>
                      <a:cubicBezTo>
                        <a:pt x="100" y="3"/>
                        <a:pt x="100" y="3"/>
                        <a:pt x="100" y="3"/>
                      </a:cubicBezTo>
                      <a:cubicBezTo>
                        <a:pt x="99" y="3"/>
                        <a:pt x="99" y="3"/>
                        <a:pt x="99" y="3"/>
                      </a:cubicBezTo>
                      <a:cubicBezTo>
                        <a:pt x="99" y="3"/>
                        <a:pt x="98" y="4"/>
                        <a:pt x="98" y="4"/>
                      </a:cubicBezTo>
                      <a:cubicBezTo>
                        <a:pt x="95" y="6"/>
                        <a:pt x="93" y="8"/>
                        <a:pt x="92" y="9"/>
                      </a:cubicBezTo>
                      <a:cubicBezTo>
                        <a:pt x="92" y="13"/>
                        <a:pt x="91" y="15"/>
                        <a:pt x="89" y="15"/>
                      </a:cubicBezTo>
                      <a:cubicBezTo>
                        <a:pt x="88" y="15"/>
                        <a:pt x="88" y="15"/>
                        <a:pt x="87" y="14"/>
                      </a:cubicBezTo>
                      <a:cubicBezTo>
                        <a:pt x="87" y="14"/>
                        <a:pt x="85" y="13"/>
                        <a:pt x="82" y="13"/>
                      </a:cubicBezTo>
                      <a:cubicBezTo>
                        <a:pt x="80" y="13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4"/>
                        <a:pt x="78" y="14"/>
                      </a:cubicBezTo>
                      <a:cubicBezTo>
                        <a:pt x="76" y="14"/>
                        <a:pt x="75" y="13"/>
                        <a:pt x="74" y="12"/>
                      </a:cubicBezTo>
                      <a:cubicBezTo>
                        <a:pt x="73" y="12"/>
                        <a:pt x="73" y="11"/>
                        <a:pt x="72" y="11"/>
                      </a:cubicBezTo>
                      <a:cubicBezTo>
                        <a:pt x="69" y="13"/>
                        <a:pt x="67" y="12"/>
                        <a:pt x="65" y="11"/>
                      </a:cubicBezTo>
                      <a:cubicBezTo>
                        <a:pt x="65" y="11"/>
                        <a:pt x="65" y="11"/>
                        <a:pt x="65" y="11"/>
                      </a:cubicBezTo>
                      <a:cubicBezTo>
                        <a:pt x="64" y="11"/>
                        <a:pt x="63" y="12"/>
                        <a:pt x="62" y="12"/>
                      </a:cubicBezTo>
                      <a:cubicBezTo>
                        <a:pt x="60" y="12"/>
                        <a:pt x="56" y="10"/>
                        <a:pt x="55" y="10"/>
                      </a:cubicBezTo>
                      <a:cubicBezTo>
                        <a:pt x="54" y="9"/>
                        <a:pt x="53" y="9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48" y="10"/>
                        <a:pt x="46" y="10"/>
                        <a:pt x="44" y="8"/>
                      </a:cubicBezTo>
                      <a:cubicBezTo>
                        <a:pt x="43" y="7"/>
                        <a:pt x="41" y="6"/>
                        <a:pt x="26" y="6"/>
                      </a:cubicBezTo>
                      <a:cubicBezTo>
                        <a:pt x="23" y="6"/>
                        <a:pt x="23" y="7"/>
                        <a:pt x="21" y="8"/>
                      </a:cubicBezTo>
                      <a:cubicBezTo>
                        <a:pt x="21" y="9"/>
                        <a:pt x="21" y="9"/>
                        <a:pt x="20" y="10"/>
                      </a:cubicBezTo>
                      <a:cubicBezTo>
                        <a:pt x="20" y="10"/>
                        <a:pt x="19" y="10"/>
                        <a:pt x="19" y="11"/>
                      </a:cubicBezTo>
                      <a:cubicBezTo>
                        <a:pt x="19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22" y="22"/>
                        <a:pt x="20" y="24"/>
                        <a:pt x="20" y="25"/>
                      </a:cubicBezTo>
                      <a:cubicBezTo>
                        <a:pt x="19" y="27"/>
                        <a:pt x="17" y="28"/>
                        <a:pt x="16" y="29"/>
                      </a:cubicBezTo>
                      <a:cubicBezTo>
                        <a:pt x="16" y="29"/>
                        <a:pt x="15" y="29"/>
                        <a:pt x="15" y="30"/>
                      </a:cubicBezTo>
                      <a:cubicBezTo>
                        <a:pt x="14" y="30"/>
                        <a:pt x="13" y="32"/>
                        <a:pt x="11" y="34"/>
                      </a:cubicBezTo>
                      <a:cubicBezTo>
                        <a:pt x="9" y="35"/>
                        <a:pt x="6" y="39"/>
                        <a:pt x="5" y="40"/>
                      </a:cubicBezTo>
                      <a:cubicBezTo>
                        <a:pt x="5" y="40"/>
                        <a:pt x="5" y="41"/>
                        <a:pt x="5" y="41"/>
                      </a:cubicBezTo>
                      <a:cubicBezTo>
                        <a:pt x="5" y="43"/>
                        <a:pt x="5" y="44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6" y="45"/>
                        <a:pt x="6" y="45"/>
                        <a:pt x="6" y="45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3" y="50"/>
                        <a:pt x="1" y="53"/>
                        <a:pt x="0" y="54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0" y="55"/>
                        <a:pt x="0" y="56"/>
                        <a:pt x="0" y="56"/>
                      </a:cubicBezTo>
                      <a:cubicBezTo>
                        <a:pt x="0" y="56"/>
                        <a:pt x="0" y="56"/>
                        <a:pt x="0" y="56"/>
                      </a:cubicBezTo>
                      <a:cubicBezTo>
                        <a:pt x="0" y="56"/>
                        <a:pt x="1" y="57"/>
                        <a:pt x="1" y="57"/>
                      </a:cubicBezTo>
                      <a:cubicBezTo>
                        <a:pt x="1" y="57"/>
                        <a:pt x="1" y="57"/>
                        <a:pt x="1" y="57"/>
                      </a:cubicBezTo>
                      <a:cubicBezTo>
                        <a:pt x="1" y="57"/>
                        <a:pt x="2" y="58"/>
                        <a:pt x="2" y="58"/>
                      </a:cubicBezTo>
                      <a:cubicBezTo>
                        <a:pt x="2" y="58"/>
                        <a:pt x="2" y="58"/>
                        <a:pt x="2" y="58"/>
                      </a:cubicBezTo>
                      <a:cubicBezTo>
                        <a:pt x="3" y="58"/>
                        <a:pt x="3" y="59"/>
                        <a:pt x="4" y="59"/>
                      </a:cubicBezTo>
                      <a:cubicBezTo>
                        <a:pt x="4" y="59"/>
                        <a:pt x="5" y="59"/>
                        <a:pt x="5" y="60"/>
                      </a:cubicBezTo>
                      <a:cubicBezTo>
                        <a:pt x="5" y="60"/>
                        <a:pt x="6" y="60"/>
                        <a:pt x="6" y="60"/>
                      </a:cubicBezTo>
                      <a:cubicBezTo>
                        <a:pt x="6" y="60"/>
                        <a:pt x="6" y="60"/>
                        <a:pt x="7" y="60"/>
                      </a:cubicBezTo>
                      <a:cubicBezTo>
                        <a:pt x="7" y="60"/>
                        <a:pt x="7" y="60"/>
                        <a:pt x="7" y="60"/>
                      </a:cubicBezTo>
                      <a:cubicBezTo>
                        <a:pt x="8" y="60"/>
                        <a:pt x="9" y="60"/>
                        <a:pt x="9" y="60"/>
                      </a:cubicBezTo>
                      <a:cubicBezTo>
                        <a:pt x="10" y="60"/>
                        <a:pt x="12" y="60"/>
                        <a:pt x="14" y="61"/>
                      </a:cubicBezTo>
                      <a:cubicBezTo>
                        <a:pt x="17" y="61"/>
                        <a:pt x="19" y="62"/>
                        <a:pt x="20" y="62"/>
                      </a:cubicBezTo>
                      <a:cubicBezTo>
                        <a:pt x="23" y="62"/>
                        <a:pt x="27" y="63"/>
                        <a:pt x="28" y="64"/>
                      </a:cubicBezTo>
                      <a:cubicBezTo>
                        <a:pt x="29" y="64"/>
                        <a:pt x="30" y="64"/>
                        <a:pt x="31" y="63"/>
                      </a:cubicBezTo>
                      <a:cubicBezTo>
                        <a:pt x="32" y="61"/>
                        <a:pt x="34" y="61"/>
                        <a:pt x="36" y="61"/>
                      </a:cubicBezTo>
                      <a:cubicBezTo>
                        <a:pt x="37" y="62"/>
                        <a:pt x="37" y="62"/>
                        <a:pt x="38" y="62"/>
                      </a:cubicBezTo>
                      <a:cubicBezTo>
                        <a:pt x="39" y="62"/>
                        <a:pt x="42" y="60"/>
                        <a:pt x="42" y="59"/>
                      </a:cubicBezTo>
                      <a:cubicBezTo>
                        <a:pt x="43" y="59"/>
                        <a:pt x="44" y="58"/>
                        <a:pt x="46" y="57"/>
                      </a:cubicBezTo>
                      <a:cubicBezTo>
                        <a:pt x="46" y="57"/>
                        <a:pt x="46" y="57"/>
                        <a:pt x="47" y="57"/>
                      </a:cubicBezTo>
                      <a:cubicBezTo>
                        <a:pt x="47" y="57"/>
                        <a:pt x="47" y="57"/>
                        <a:pt x="47" y="57"/>
                      </a:cubicBezTo>
                      <a:cubicBezTo>
                        <a:pt x="48" y="56"/>
                        <a:pt x="48" y="56"/>
                        <a:pt x="48" y="56"/>
                      </a:cubicBezTo>
                      <a:cubicBezTo>
                        <a:pt x="48" y="56"/>
                        <a:pt x="49" y="56"/>
                        <a:pt x="50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1" y="55"/>
                        <a:pt x="51" y="55"/>
                      </a:cubicBezTo>
                      <a:cubicBezTo>
                        <a:pt x="51" y="55"/>
                        <a:pt x="52" y="55"/>
                        <a:pt x="52" y="55"/>
                      </a:cubicBezTo>
                      <a:cubicBezTo>
                        <a:pt x="54" y="54"/>
                        <a:pt x="56" y="54"/>
                        <a:pt x="57" y="54"/>
                      </a:cubicBezTo>
                      <a:cubicBezTo>
                        <a:pt x="57" y="54"/>
                        <a:pt x="57" y="54"/>
                        <a:pt x="57" y="54"/>
                      </a:cubicBezTo>
                      <a:cubicBezTo>
                        <a:pt x="58" y="54"/>
                        <a:pt x="58" y="54"/>
                        <a:pt x="58" y="54"/>
                      </a:cubicBezTo>
                      <a:cubicBezTo>
                        <a:pt x="60" y="54"/>
                        <a:pt x="62" y="55"/>
                        <a:pt x="64" y="57"/>
                      </a:cubicBezTo>
                      <a:cubicBezTo>
                        <a:pt x="65" y="57"/>
                        <a:pt x="66" y="59"/>
                        <a:pt x="67" y="59"/>
                      </a:cubicBezTo>
                      <a:cubicBezTo>
                        <a:pt x="67" y="59"/>
                        <a:pt x="67" y="59"/>
                        <a:pt x="67" y="59"/>
                      </a:cubicBezTo>
                      <a:cubicBezTo>
                        <a:pt x="68" y="59"/>
                        <a:pt x="69" y="59"/>
                        <a:pt x="71" y="60"/>
                      </a:cubicBezTo>
                      <a:cubicBezTo>
                        <a:pt x="73" y="61"/>
                        <a:pt x="76" y="63"/>
                        <a:pt x="77" y="66"/>
                      </a:cubicBezTo>
                      <a:cubicBezTo>
                        <a:pt x="78" y="69"/>
                        <a:pt x="80" y="72"/>
                        <a:pt x="82" y="75"/>
                      </a:cubicBezTo>
                      <a:cubicBezTo>
                        <a:pt x="82" y="75"/>
                        <a:pt x="83" y="76"/>
                        <a:pt x="83" y="76"/>
                      </a:cubicBezTo>
                      <a:cubicBezTo>
                        <a:pt x="85" y="79"/>
                        <a:pt x="86" y="84"/>
                        <a:pt x="86" y="85"/>
                      </a:cubicBezTo>
                      <a:cubicBezTo>
                        <a:pt x="86" y="86"/>
                        <a:pt x="86" y="86"/>
                        <a:pt x="86" y="86"/>
                      </a:cubicBezTo>
                      <a:cubicBezTo>
                        <a:pt x="86" y="86"/>
                        <a:pt x="86" y="86"/>
                        <a:pt x="86" y="87"/>
                      </a:cubicBezTo>
                      <a:cubicBezTo>
                        <a:pt x="86" y="87"/>
                        <a:pt x="86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7"/>
                        <a:pt x="85" y="87"/>
                        <a:pt x="85" y="87"/>
                      </a:cubicBezTo>
                      <a:cubicBezTo>
                        <a:pt x="85" y="88"/>
                        <a:pt x="84" y="88"/>
                        <a:pt x="84" y="88"/>
                      </a:cubicBezTo>
                      <a:cubicBezTo>
                        <a:pt x="83" y="88"/>
                        <a:pt x="81" y="87"/>
                        <a:pt x="79" y="87"/>
                      </a:cubicBezTo>
                      <a:cubicBezTo>
                        <a:pt x="78" y="86"/>
                        <a:pt x="77" y="86"/>
                        <a:pt x="76" y="86"/>
                      </a:cubicBezTo>
                      <a:cubicBezTo>
                        <a:pt x="76" y="86"/>
                        <a:pt x="76" y="86"/>
                        <a:pt x="76" y="86"/>
                      </a:cubicBezTo>
                      <a:cubicBezTo>
                        <a:pt x="75" y="86"/>
                        <a:pt x="74" y="87"/>
                        <a:pt x="74" y="89"/>
                      </a:cubicBezTo>
                      <a:cubicBezTo>
                        <a:pt x="74" y="89"/>
                        <a:pt x="74" y="89"/>
                        <a:pt x="74" y="90"/>
                      </a:cubicBezTo>
                      <a:cubicBezTo>
                        <a:pt x="74" y="90"/>
                        <a:pt x="74" y="90"/>
                        <a:pt x="74" y="90"/>
                      </a:cubicBezTo>
                      <a:cubicBezTo>
                        <a:pt x="74" y="90"/>
                        <a:pt x="74" y="90"/>
                        <a:pt x="74" y="90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4" y="91"/>
                        <a:pt x="74" y="91"/>
                        <a:pt x="74" y="91"/>
                      </a:cubicBezTo>
                      <a:cubicBezTo>
                        <a:pt x="73" y="92"/>
                        <a:pt x="73" y="92"/>
                        <a:pt x="73" y="92"/>
                      </a:cubicBezTo>
                      <a:cubicBezTo>
                        <a:pt x="73" y="92"/>
                        <a:pt x="73" y="93"/>
                        <a:pt x="73" y="93"/>
                      </a:cubicBezTo>
                      <a:cubicBezTo>
                        <a:pt x="73" y="93"/>
                        <a:pt x="73" y="93"/>
                        <a:pt x="72" y="94"/>
                      </a:cubicBezTo>
                      <a:cubicBezTo>
                        <a:pt x="72" y="94"/>
                        <a:pt x="72" y="94"/>
                        <a:pt x="72" y="94"/>
                      </a:cubicBezTo>
                      <a:cubicBezTo>
                        <a:pt x="72" y="94"/>
                        <a:pt x="71" y="95"/>
                        <a:pt x="71" y="95"/>
                      </a:cubicBezTo>
                      <a:cubicBezTo>
                        <a:pt x="71" y="95"/>
                        <a:pt x="71" y="95"/>
                        <a:pt x="71" y="95"/>
                      </a:cubicBezTo>
                      <a:cubicBezTo>
                        <a:pt x="70" y="97"/>
                        <a:pt x="69" y="98"/>
                        <a:pt x="68" y="99"/>
                      </a:cubicBezTo>
                      <a:cubicBezTo>
                        <a:pt x="69" y="100"/>
                        <a:pt x="69" y="100"/>
                        <a:pt x="70" y="100"/>
                      </a:cubicBezTo>
                      <a:cubicBezTo>
                        <a:pt x="70" y="100"/>
                        <a:pt x="71" y="99"/>
                        <a:pt x="72" y="99"/>
                      </a:cubicBezTo>
                      <a:cubicBezTo>
                        <a:pt x="74" y="98"/>
                        <a:pt x="75" y="97"/>
                        <a:pt x="76" y="97"/>
                      </a:cubicBezTo>
                      <a:cubicBezTo>
                        <a:pt x="77" y="97"/>
                        <a:pt x="77" y="97"/>
                        <a:pt x="77" y="97"/>
                      </a:cubicBezTo>
                      <a:cubicBezTo>
                        <a:pt x="77" y="97"/>
                        <a:pt x="77" y="98"/>
                        <a:pt x="78" y="98"/>
                      </a:cubicBezTo>
                      <a:cubicBezTo>
                        <a:pt x="78" y="98"/>
                        <a:pt x="78" y="98"/>
                        <a:pt x="78" y="98"/>
                      </a:cubicBezTo>
                      <a:cubicBezTo>
                        <a:pt x="78" y="98"/>
                        <a:pt x="78" y="98"/>
                        <a:pt x="79" y="98"/>
                      </a:cubicBezTo>
                      <a:cubicBezTo>
                        <a:pt x="79" y="96"/>
                        <a:pt x="80" y="95"/>
                        <a:pt x="83" y="93"/>
                      </a:cubicBezTo>
                      <a:cubicBezTo>
                        <a:pt x="83" y="93"/>
                        <a:pt x="84" y="93"/>
                        <a:pt x="85" y="92"/>
                      </a:cubicBezTo>
                      <a:cubicBezTo>
                        <a:pt x="86" y="91"/>
                        <a:pt x="88" y="88"/>
                        <a:pt x="89" y="86"/>
                      </a:cubicBezTo>
                      <a:cubicBezTo>
                        <a:pt x="90" y="84"/>
                        <a:pt x="92" y="81"/>
                        <a:pt x="95" y="80"/>
                      </a:cubicBezTo>
                      <a:cubicBezTo>
                        <a:pt x="96" y="80"/>
                        <a:pt x="97" y="80"/>
                        <a:pt x="98" y="79"/>
                      </a:cubicBezTo>
                      <a:cubicBezTo>
                        <a:pt x="101" y="79"/>
                        <a:pt x="104" y="78"/>
                        <a:pt x="108" y="78"/>
                      </a:cubicBezTo>
                      <a:cubicBezTo>
                        <a:pt x="110" y="79"/>
                        <a:pt x="111" y="79"/>
                        <a:pt x="112" y="81"/>
                      </a:cubicBezTo>
                      <a:cubicBezTo>
                        <a:pt x="113" y="82"/>
                        <a:pt x="112" y="84"/>
                        <a:pt x="111" y="85"/>
                      </a:cubicBezTo>
                      <a:cubicBezTo>
                        <a:pt x="111" y="85"/>
                        <a:pt x="110" y="86"/>
                        <a:pt x="110" y="86"/>
                      </a:cubicBezTo>
                      <a:cubicBezTo>
                        <a:pt x="112" y="87"/>
                        <a:pt x="115" y="87"/>
                        <a:pt x="116" y="87"/>
                      </a:cubicBezTo>
                      <a:cubicBezTo>
                        <a:pt x="121" y="87"/>
                        <a:pt x="121" y="87"/>
                        <a:pt x="121" y="87"/>
                      </a:cubicBezTo>
                      <a:cubicBezTo>
                        <a:pt x="124" y="87"/>
                        <a:pt x="129" y="87"/>
                        <a:pt x="129" y="90"/>
                      </a:cubicBezTo>
                      <a:cubicBezTo>
                        <a:pt x="130" y="94"/>
                        <a:pt x="125" y="96"/>
                        <a:pt x="119" y="98"/>
                      </a:cubicBezTo>
                      <a:cubicBezTo>
                        <a:pt x="118" y="98"/>
                        <a:pt x="117" y="98"/>
                        <a:pt x="116" y="99"/>
                      </a:cubicBezTo>
                      <a:cubicBezTo>
                        <a:pt x="117" y="99"/>
                        <a:pt x="118" y="99"/>
                        <a:pt x="119" y="100"/>
                      </a:cubicBezTo>
                      <a:cubicBezTo>
                        <a:pt x="121" y="101"/>
                        <a:pt x="123" y="101"/>
                        <a:pt x="125" y="102"/>
                      </a:cubicBezTo>
                      <a:cubicBezTo>
                        <a:pt x="128" y="104"/>
                        <a:pt x="127" y="107"/>
                        <a:pt x="126" y="110"/>
                      </a:cubicBezTo>
                      <a:cubicBezTo>
                        <a:pt x="126" y="110"/>
                        <a:pt x="126" y="111"/>
                        <a:pt x="126" y="111"/>
                      </a:cubicBezTo>
                      <a:cubicBezTo>
                        <a:pt x="126" y="111"/>
                        <a:pt x="126" y="111"/>
                        <a:pt x="126" y="111"/>
                      </a:cubicBezTo>
                      <a:cubicBezTo>
                        <a:pt x="128" y="111"/>
                        <a:pt x="130" y="110"/>
                        <a:pt x="132" y="109"/>
                      </a:cubicBezTo>
                      <a:cubicBezTo>
                        <a:pt x="134" y="107"/>
                        <a:pt x="136" y="107"/>
                        <a:pt x="138" y="106"/>
                      </a:cubicBezTo>
                      <a:cubicBezTo>
                        <a:pt x="139" y="106"/>
                        <a:pt x="141" y="105"/>
                        <a:pt x="143" y="104"/>
                      </a:cubicBezTo>
                      <a:cubicBezTo>
                        <a:pt x="144" y="103"/>
                        <a:pt x="146" y="103"/>
                        <a:pt x="147" y="103"/>
                      </a:cubicBezTo>
                      <a:cubicBezTo>
                        <a:pt x="139" y="103"/>
                        <a:pt x="137" y="97"/>
                        <a:pt x="137" y="91"/>
                      </a:cubicBezTo>
                      <a:cubicBezTo>
                        <a:pt x="137" y="88"/>
                        <a:pt x="148" y="81"/>
                        <a:pt x="153" y="80"/>
                      </a:cubicBezTo>
                      <a:cubicBezTo>
                        <a:pt x="158" y="80"/>
                        <a:pt x="162" y="78"/>
                        <a:pt x="166" y="76"/>
                      </a:cubicBezTo>
                      <a:cubicBezTo>
                        <a:pt x="168" y="75"/>
                        <a:pt x="171" y="75"/>
                        <a:pt x="174" y="74"/>
                      </a:cubicBezTo>
                      <a:cubicBezTo>
                        <a:pt x="174" y="73"/>
                        <a:pt x="174" y="73"/>
                        <a:pt x="174" y="72"/>
                      </a:cubicBezTo>
                      <a:cubicBezTo>
                        <a:pt x="174" y="72"/>
                        <a:pt x="174" y="72"/>
                        <a:pt x="174" y="72"/>
                      </a:cubicBezTo>
                      <a:cubicBezTo>
                        <a:pt x="174" y="72"/>
                        <a:pt x="174" y="71"/>
                        <a:pt x="174" y="71"/>
                      </a:cubicBezTo>
                      <a:cubicBezTo>
                        <a:pt x="174" y="71"/>
                        <a:pt x="174" y="71"/>
                        <a:pt x="174" y="71"/>
                      </a:cubicBezTo>
                      <a:cubicBezTo>
                        <a:pt x="174" y="70"/>
                        <a:pt x="174" y="70"/>
                        <a:pt x="174" y="69"/>
                      </a:cubicBezTo>
                      <a:cubicBezTo>
                        <a:pt x="175" y="69"/>
                        <a:pt x="176" y="68"/>
                        <a:pt x="176" y="68"/>
                      </a:cubicBezTo>
                      <a:cubicBezTo>
                        <a:pt x="177" y="68"/>
                        <a:pt x="178" y="67"/>
                        <a:pt x="179" y="66"/>
                      </a:cubicBezTo>
                      <a:cubicBezTo>
                        <a:pt x="182" y="63"/>
                        <a:pt x="184" y="62"/>
                        <a:pt x="185" y="62"/>
                      </a:cubicBezTo>
                      <a:cubicBezTo>
                        <a:pt x="186" y="62"/>
                        <a:pt x="187" y="62"/>
                        <a:pt x="188" y="62"/>
                      </a:cubicBezTo>
                      <a:cubicBezTo>
                        <a:pt x="190" y="63"/>
                        <a:pt x="192" y="63"/>
                        <a:pt x="193" y="63"/>
                      </a:cubicBezTo>
                      <a:cubicBezTo>
                        <a:pt x="193" y="62"/>
                        <a:pt x="193" y="62"/>
                        <a:pt x="194" y="61"/>
                      </a:cubicBezTo>
                      <a:cubicBezTo>
                        <a:pt x="194" y="60"/>
                        <a:pt x="195" y="59"/>
                        <a:pt x="195" y="58"/>
                      </a:cubicBezTo>
                      <a:cubicBezTo>
                        <a:pt x="195" y="58"/>
                        <a:pt x="194" y="58"/>
                        <a:pt x="194" y="57"/>
                      </a:cubicBezTo>
                      <a:cubicBezTo>
                        <a:pt x="193" y="56"/>
                        <a:pt x="192" y="55"/>
                        <a:pt x="192" y="53"/>
                      </a:cubicBezTo>
                      <a:cubicBezTo>
                        <a:pt x="193" y="51"/>
                        <a:pt x="194" y="51"/>
                        <a:pt x="195" y="50"/>
                      </a:cubicBezTo>
                      <a:cubicBezTo>
                        <a:pt x="195" y="50"/>
                        <a:pt x="195" y="50"/>
                        <a:pt x="195" y="50"/>
                      </a:cubicBezTo>
                      <a:cubicBezTo>
                        <a:pt x="195" y="50"/>
                        <a:pt x="193" y="49"/>
                        <a:pt x="193" y="47"/>
                      </a:cubicBezTo>
                      <a:cubicBezTo>
                        <a:pt x="193" y="46"/>
                        <a:pt x="194" y="45"/>
                        <a:pt x="195" y="44"/>
                      </a:cubicBezTo>
                      <a:cubicBezTo>
                        <a:pt x="196" y="44"/>
                        <a:pt x="197" y="43"/>
                        <a:pt x="197" y="43"/>
                      </a:cubicBezTo>
                      <a:cubicBezTo>
                        <a:pt x="196" y="43"/>
                        <a:pt x="195" y="42"/>
                        <a:pt x="194" y="42"/>
                      </a:cubicBezTo>
                      <a:cubicBezTo>
                        <a:pt x="193" y="41"/>
                        <a:pt x="192" y="41"/>
                        <a:pt x="191" y="40"/>
                      </a:cubicBezTo>
                      <a:cubicBezTo>
                        <a:pt x="190" y="40"/>
                        <a:pt x="188" y="39"/>
                        <a:pt x="187" y="39"/>
                      </a:cubicBezTo>
                      <a:cubicBezTo>
                        <a:pt x="185" y="39"/>
                        <a:pt x="183" y="39"/>
                        <a:pt x="182" y="38"/>
                      </a:cubicBezTo>
                      <a:cubicBezTo>
                        <a:pt x="181" y="37"/>
                        <a:pt x="178" y="37"/>
                        <a:pt x="176" y="37"/>
                      </a:cubicBezTo>
                      <a:cubicBezTo>
                        <a:pt x="174" y="37"/>
                        <a:pt x="172" y="37"/>
                        <a:pt x="171" y="35"/>
                      </a:cubicBezTo>
                      <a:cubicBezTo>
                        <a:pt x="171" y="35"/>
                        <a:pt x="170" y="34"/>
                        <a:pt x="170" y="33"/>
                      </a:cubicBezTo>
                      <a:cubicBezTo>
                        <a:pt x="168" y="32"/>
                        <a:pt x="167" y="31"/>
                        <a:pt x="167" y="30"/>
                      </a:cubicBezTo>
                      <a:cubicBezTo>
                        <a:pt x="166" y="30"/>
                        <a:pt x="164" y="30"/>
                        <a:pt x="163" y="31"/>
                      </a:cubicBezTo>
                      <a:cubicBezTo>
                        <a:pt x="161" y="32"/>
                        <a:pt x="158" y="33"/>
                        <a:pt x="155" y="31"/>
                      </a:cubicBezTo>
                      <a:cubicBezTo>
                        <a:pt x="155" y="31"/>
                        <a:pt x="154" y="31"/>
                        <a:pt x="154" y="30"/>
                      </a:cubicBezTo>
                      <a:cubicBezTo>
                        <a:pt x="153" y="30"/>
                        <a:pt x="152" y="29"/>
                        <a:pt x="152" y="29"/>
                      </a:cubicBezTo>
                      <a:cubicBezTo>
                        <a:pt x="150" y="30"/>
                        <a:pt x="146" y="29"/>
                        <a:pt x="145" y="28"/>
                      </a:cubicBezTo>
                      <a:cubicBezTo>
                        <a:pt x="145" y="27"/>
                        <a:pt x="144" y="26"/>
                        <a:pt x="145" y="24"/>
                      </a:cubicBezTo>
                      <a:cubicBezTo>
                        <a:pt x="145" y="23"/>
                        <a:pt x="142" y="19"/>
                        <a:pt x="141" y="18"/>
                      </a:cubicBezTo>
                      <a:cubicBezTo>
                        <a:pt x="141" y="18"/>
                        <a:pt x="140" y="18"/>
                        <a:pt x="139" y="18"/>
                      </a:cubicBezTo>
                      <a:cubicBezTo>
                        <a:pt x="136" y="18"/>
                        <a:pt x="133" y="18"/>
                        <a:pt x="132" y="15"/>
                      </a:cubicBezTo>
                      <a:cubicBezTo>
                        <a:pt x="131" y="14"/>
                        <a:pt x="131" y="14"/>
                        <a:pt x="130" y="13"/>
                      </a:cubicBezTo>
                      <a:cubicBezTo>
                        <a:pt x="129" y="11"/>
                        <a:pt x="128" y="9"/>
                        <a:pt x="129" y="7"/>
                      </a:cubicBezTo>
                      <a:cubicBezTo>
                        <a:pt x="130" y="6"/>
                        <a:pt x="129" y="2"/>
                        <a:pt x="128" y="0"/>
                      </a:cubicBezTo>
                      <a:cubicBezTo>
                        <a:pt x="128" y="0"/>
                        <a:pt x="126" y="0"/>
                        <a:pt x="124" y="0"/>
                      </a:cubicBezTo>
                      <a:cubicBezTo>
                        <a:pt x="123" y="0"/>
                        <a:pt x="121" y="0"/>
                        <a:pt x="121" y="0"/>
                      </a:cubicBezTo>
                      <a:cubicBezTo>
                        <a:pt x="120" y="1"/>
                        <a:pt x="118" y="1"/>
                        <a:pt x="116" y="0"/>
                      </a:cubicBezTo>
                      <a:cubicBezTo>
                        <a:pt x="115" y="0"/>
                        <a:pt x="114" y="0"/>
                        <a:pt x="114" y="0"/>
                      </a:cubicBezTo>
                      <a:cubicBezTo>
                        <a:pt x="113" y="1"/>
                        <a:pt x="113" y="1"/>
                        <a:pt x="112" y="1"/>
                      </a:cubicBezTo>
                      <a:cubicBezTo>
                        <a:pt x="112" y="2"/>
                        <a:pt x="111" y="3"/>
                        <a:pt x="109" y="3"/>
                      </a:cubicBezTo>
                      <a:cubicBezTo>
                        <a:pt x="109" y="3"/>
                        <a:pt x="108" y="3"/>
                        <a:pt x="107" y="3"/>
                      </a:cubicBezTo>
                      <a:cubicBezTo>
                        <a:pt x="107" y="3"/>
                        <a:pt x="106" y="3"/>
                        <a:pt x="106" y="3"/>
                      </a:cubicBezTo>
                      <a:cubicBezTo>
                        <a:pt x="106" y="3"/>
                        <a:pt x="106" y="3"/>
                        <a:pt x="106" y="3"/>
                      </a:cubicBezTo>
                      <a:cubicBezTo>
                        <a:pt x="105" y="3"/>
                        <a:pt x="104" y="3"/>
                        <a:pt x="104" y="2"/>
                      </a:cubicBezTo>
                      <a:cubicBezTo>
                        <a:pt x="104" y="2"/>
                        <a:pt x="104" y="3"/>
                        <a:pt x="10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1" name="Freeform 1205"/>
                <p:cNvSpPr>
                  <a:spLocks/>
                </p:cNvSpPr>
                <p:nvPr/>
              </p:nvSpPr>
              <p:spPr bwMode="auto">
                <a:xfrm>
                  <a:off x="2792" y="3134"/>
                  <a:ext cx="98" cy="67"/>
                </a:xfrm>
                <a:custGeom>
                  <a:avLst/>
                  <a:gdLst>
                    <a:gd name="T0" fmla="*/ 53 w 102"/>
                    <a:gd name="T1" fmla="*/ 0 h 70"/>
                    <a:gd name="T2" fmla="*/ 51 w 102"/>
                    <a:gd name="T3" fmla="*/ 2 h 70"/>
                    <a:gd name="T4" fmla="*/ 45 w 102"/>
                    <a:gd name="T5" fmla="*/ 5 h 70"/>
                    <a:gd name="T6" fmla="*/ 39 w 102"/>
                    <a:gd name="T7" fmla="*/ 7 h 70"/>
                    <a:gd name="T8" fmla="*/ 39 w 102"/>
                    <a:gd name="T9" fmla="*/ 8 h 70"/>
                    <a:gd name="T10" fmla="*/ 38 w 102"/>
                    <a:gd name="T11" fmla="*/ 13 h 70"/>
                    <a:gd name="T12" fmla="*/ 37 w 102"/>
                    <a:gd name="T13" fmla="*/ 15 h 70"/>
                    <a:gd name="T14" fmla="*/ 35 w 102"/>
                    <a:gd name="T15" fmla="*/ 17 h 70"/>
                    <a:gd name="T16" fmla="*/ 27 w 102"/>
                    <a:gd name="T17" fmla="*/ 23 h 70"/>
                    <a:gd name="T18" fmla="*/ 24 w 102"/>
                    <a:gd name="T19" fmla="*/ 30 h 70"/>
                    <a:gd name="T20" fmla="*/ 12 w 102"/>
                    <a:gd name="T21" fmla="*/ 35 h 70"/>
                    <a:gd name="T22" fmla="*/ 10 w 102"/>
                    <a:gd name="T23" fmla="*/ 35 h 70"/>
                    <a:gd name="T24" fmla="*/ 10 w 102"/>
                    <a:gd name="T25" fmla="*/ 35 h 70"/>
                    <a:gd name="T26" fmla="*/ 9 w 102"/>
                    <a:gd name="T27" fmla="*/ 35 h 70"/>
                    <a:gd name="T28" fmla="*/ 8 w 102"/>
                    <a:gd name="T29" fmla="*/ 35 h 70"/>
                    <a:gd name="T30" fmla="*/ 7 w 102"/>
                    <a:gd name="T31" fmla="*/ 35 h 70"/>
                    <a:gd name="T32" fmla="*/ 6 w 102"/>
                    <a:gd name="T33" fmla="*/ 35 h 70"/>
                    <a:gd name="T34" fmla="*/ 4 w 102"/>
                    <a:gd name="T35" fmla="*/ 35 h 70"/>
                    <a:gd name="T36" fmla="*/ 4 w 102"/>
                    <a:gd name="T37" fmla="*/ 35 h 70"/>
                    <a:gd name="T38" fmla="*/ 4 w 102"/>
                    <a:gd name="T39" fmla="*/ 37 h 70"/>
                    <a:gd name="T40" fmla="*/ 4 w 102"/>
                    <a:gd name="T41" fmla="*/ 38 h 70"/>
                    <a:gd name="T42" fmla="*/ 5 w 102"/>
                    <a:gd name="T43" fmla="*/ 40 h 70"/>
                    <a:gd name="T44" fmla="*/ 8 w 102"/>
                    <a:gd name="T45" fmla="*/ 50 h 70"/>
                    <a:gd name="T46" fmla="*/ 0 w 102"/>
                    <a:gd name="T47" fmla="*/ 58 h 70"/>
                    <a:gd name="T48" fmla="*/ 4 w 102"/>
                    <a:gd name="T49" fmla="*/ 64 h 70"/>
                    <a:gd name="T50" fmla="*/ 4 w 102"/>
                    <a:gd name="T51" fmla="*/ 65 h 70"/>
                    <a:gd name="T52" fmla="*/ 4 w 102"/>
                    <a:gd name="T53" fmla="*/ 68 h 70"/>
                    <a:gd name="T54" fmla="*/ 4 w 102"/>
                    <a:gd name="T55" fmla="*/ 68 h 70"/>
                    <a:gd name="T56" fmla="*/ 5 w 102"/>
                    <a:gd name="T57" fmla="*/ 68 h 70"/>
                    <a:gd name="T58" fmla="*/ 7 w 102"/>
                    <a:gd name="T59" fmla="*/ 66 h 70"/>
                    <a:gd name="T60" fmla="*/ 36 w 102"/>
                    <a:gd name="T61" fmla="*/ 65 h 70"/>
                    <a:gd name="T62" fmla="*/ 40 w 102"/>
                    <a:gd name="T63" fmla="*/ 65 h 70"/>
                    <a:gd name="T64" fmla="*/ 51 w 102"/>
                    <a:gd name="T65" fmla="*/ 68 h 70"/>
                    <a:gd name="T66" fmla="*/ 59 w 102"/>
                    <a:gd name="T67" fmla="*/ 68 h 70"/>
                    <a:gd name="T68" fmla="*/ 66 w 102"/>
                    <a:gd name="T69" fmla="*/ 69 h 70"/>
                    <a:gd name="T70" fmla="*/ 71 w 102"/>
                    <a:gd name="T71" fmla="*/ 69 h 70"/>
                    <a:gd name="T72" fmla="*/ 77 w 102"/>
                    <a:gd name="T73" fmla="*/ 69 h 70"/>
                    <a:gd name="T74" fmla="*/ 85 w 102"/>
                    <a:gd name="T75" fmla="*/ 60 h 70"/>
                    <a:gd name="T76" fmla="*/ 87 w 102"/>
                    <a:gd name="T77" fmla="*/ 59 h 70"/>
                    <a:gd name="T78" fmla="*/ 89 w 102"/>
                    <a:gd name="T79" fmla="*/ 59 h 70"/>
                    <a:gd name="T80" fmla="*/ 91 w 102"/>
                    <a:gd name="T81" fmla="*/ 59 h 70"/>
                    <a:gd name="T82" fmla="*/ 90 w 102"/>
                    <a:gd name="T83" fmla="*/ 57 h 70"/>
                    <a:gd name="T84" fmla="*/ 88 w 102"/>
                    <a:gd name="T85" fmla="*/ 51 h 70"/>
                    <a:gd name="T86" fmla="*/ 91 w 102"/>
                    <a:gd name="T87" fmla="*/ 42 h 70"/>
                    <a:gd name="T88" fmla="*/ 97 w 102"/>
                    <a:gd name="T89" fmla="*/ 44 h 70"/>
                    <a:gd name="T90" fmla="*/ 98 w 102"/>
                    <a:gd name="T91" fmla="*/ 37 h 70"/>
                    <a:gd name="T92" fmla="*/ 93 w 102"/>
                    <a:gd name="T93" fmla="*/ 34 h 70"/>
                    <a:gd name="T94" fmla="*/ 86 w 102"/>
                    <a:gd name="T95" fmla="*/ 26 h 70"/>
                    <a:gd name="T96" fmla="*/ 82 w 102"/>
                    <a:gd name="T97" fmla="*/ 16 h 70"/>
                    <a:gd name="T98" fmla="*/ 82 w 102"/>
                    <a:gd name="T99" fmla="*/ 11 h 70"/>
                    <a:gd name="T100" fmla="*/ 82 w 102"/>
                    <a:gd name="T101" fmla="*/ 8 h 70"/>
                    <a:gd name="T102" fmla="*/ 74 w 102"/>
                    <a:gd name="T103" fmla="*/ 5 h 70"/>
                    <a:gd name="T104" fmla="*/ 65 w 102"/>
                    <a:gd name="T105" fmla="*/ 4 h 70"/>
                    <a:gd name="T106" fmla="*/ 54 w 102"/>
                    <a:gd name="T107" fmla="*/ 0 h 70"/>
                    <a:gd name="T108" fmla="*/ 54 w 102"/>
                    <a:gd name="T109" fmla="*/ 0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2" h="70">
                      <a:moveTo>
                        <a:pt x="54" y="0"/>
                      </a:moveTo>
                      <a:cubicBezTo>
                        <a:pt x="53" y="0"/>
                        <a:pt x="53" y="0"/>
                        <a:pt x="53" y="0"/>
                      </a:cubicBezTo>
                      <a:cubicBezTo>
                        <a:pt x="53" y="0"/>
                        <a:pt x="53" y="1"/>
                        <a:pt x="52" y="1"/>
                      </a:cubicBezTo>
                      <a:cubicBezTo>
                        <a:pt x="52" y="1"/>
                        <a:pt x="52" y="2"/>
                        <a:pt x="51" y="2"/>
                      </a:cubicBezTo>
                      <a:cubicBezTo>
                        <a:pt x="50" y="3"/>
                        <a:pt x="49" y="5"/>
                        <a:pt x="47" y="5"/>
                      </a:cubicBezTo>
                      <a:cubicBezTo>
                        <a:pt x="46" y="5"/>
                        <a:pt x="45" y="5"/>
                        <a:pt x="45" y="5"/>
                      </a:cubicBezTo>
                      <a:cubicBezTo>
                        <a:pt x="43" y="5"/>
                        <a:pt x="41" y="5"/>
                        <a:pt x="40" y="6"/>
                      </a:cubicBezTo>
                      <a:cubicBezTo>
                        <a:pt x="40" y="6"/>
                        <a:pt x="40" y="6"/>
                        <a:pt x="39" y="7"/>
                      </a:cubicBezTo>
                      <a:cubicBezTo>
                        <a:pt x="39" y="7"/>
                        <a:pt x="39" y="7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8" y="8"/>
                        <a:pt x="38" y="9"/>
                        <a:pt x="38" y="10"/>
                      </a:cubicBezTo>
                      <a:cubicBezTo>
                        <a:pt x="38" y="11"/>
                        <a:pt x="38" y="12"/>
                        <a:pt x="38" y="13"/>
                      </a:cubicBezTo>
                      <a:cubicBezTo>
                        <a:pt x="38" y="13"/>
                        <a:pt x="38" y="14"/>
                        <a:pt x="38" y="14"/>
                      </a:cubicBezTo>
                      <a:cubicBezTo>
                        <a:pt x="38" y="15"/>
                        <a:pt x="38" y="15"/>
                        <a:pt x="37" y="15"/>
                      </a:cubicBezTo>
                      <a:cubicBezTo>
                        <a:pt x="37" y="16"/>
                        <a:pt x="36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4" y="18"/>
                        <a:pt x="33" y="19"/>
                        <a:pt x="32" y="19"/>
                      </a:cubicBezTo>
                      <a:cubicBezTo>
                        <a:pt x="30" y="20"/>
                        <a:pt x="28" y="22"/>
                        <a:pt x="27" y="23"/>
                      </a:cubicBezTo>
                      <a:cubicBezTo>
                        <a:pt x="27" y="24"/>
                        <a:pt x="27" y="24"/>
                        <a:pt x="27" y="25"/>
                      </a:cubicBezTo>
                      <a:cubicBezTo>
                        <a:pt x="27" y="27"/>
                        <a:pt x="27" y="30"/>
                        <a:pt x="24" y="30"/>
                      </a:cubicBezTo>
                      <a:cubicBezTo>
                        <a:pt x="22" y="30"/>
                        <a:pt x="19" y="31"/>
                        <a:pt x="18" y="32"/>
                      </a:cubicBezTo>
                      <a:cubicBezTo>
                        <a:pt x="17" y="34"/>
                        <a:pt x="15" y="35"/>
                        <a:pt x="12" y="35"/>
                      </a:cubicBezTo>
                      <a:cubicBezTo>
                        <a:pt x="11" y="35"/>
                        <a:pt x="11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9" y="35"/>
                      </a:cubicBezTo>
                      <a:cubicBezTo>
                        <a:pt x="9" y="35"/>
                        <a:pt x="9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7" y="35"/>
                      </a:cubicBezTo>
                      <a:cubicBezTo>
                        <a:pt x="7" y="35"/>
                        <a:pt x="7" y="35"/>
                        <a:pt x="7" y="35"/>
                      </a:cubicBezTo>
                      <a:cubicBezTo>
                        <a:pt x="7" y="35"/>
                        <a:pt x="7" y="35"/>
                        <a:pt x="6" y="35"/>
                      </a:cubicBezTo>
                      <a:cubicBezTo>
                        <a:pt x="6" y="35"/>
                        <a:pt x="6" y="35"/>
                        <a:pt x="6" y="35"/>
                      </a:cubicBezTo>
                      <a:cubicBezTo>
                        <a:pt x="5" y="35"/>
                        <a:pt x="5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6"/>
                      </a:cubicBezTo>
                      <a:cubicBezTo>
                        <a:pt x="4" y="36"/>
                        <a:pt x="4" y="36"/>
                        <a:pt x="4" y="37"/>
                      </a:cubicBezTo>
                      <a:cubicBezTo>
                        <a:pt x="4" y="37"/>
                        <a:pt x="4" y="37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9"/>
                        <a:pt x="4" y="39"/>
                        <a:pt x="4" y="39"/>
                      </a:cubicBezTo>
                      <a:cubicBezTo>
                        <a:pt x="5" y="39"/>
                        <a:pt x="5" y="40"/>
                        <a:pt x="5" y="40"/>
                      </a:cubicBezTo>
                      <a:cubicBezTo>
                        <a:pt x="5" y="40"/>
                        <a:pt x="5" y="40"/>
                        <a:pt x="5" y="41"/>
                      </a:cubicBezTo>
                      <a:cubicBezTo>
                        <a:pt x="7" y="42"/>
                        <a:pt x="8" y="47"/>
                        <a:pt x="8" y="50"/>
                      </a:cubicBezTo>
                      <a:cubicBezTo>
                        <a:pt x="8" y="52"/>
                        <a:pt x="6" y="53"/>
                        <a:pt x="5" y="54"/>
                      </a:cubicBezTo>
                      <a:cubicBezTo>
                        <a:pt x="4" y="55"/>
                        <a:pt x="1" y="57"/>
                        <a:pt x="0" y="58"/>
                      </a:cubicBezTo>
                      <a:cubicBezTo>
                        <a:pt x="1" y="58"/>
                        <a:pt x="1" y="58"/>
                        <a:pt x="1" y="58"/>
                      </a:cubicBezTo>
                      <a:cubicBezTo>
                        <a:pt x="2" y="59"/>
                        <a:pt x="5" y="61"/>
                        <a:pt x="4" y="64"/>
                      </a:cubicBezTo>
                      <a:cubicBezTo>
                        <a:pt x="4" y="64"/>
                        <a:pt x="4" y="64"/>
                        <a:pt x="4" y="65"/>
                      </a:cubicBezTo>
                      <a:cubicBezTo>
                        <a:pt x="4" y="65"/>
                        <a:pt x="4" y="65"/>
                        <a:pt x="4" y="65"/>
                      </a:cubicBezTo>
                      <a:cubicBezTo>
                        <a:pt x="4" y="66"/>
                        <a:pt x="4" y="66"/>
                        <a:pt x="4" y="66"/>
                      </a:cubicBezTo>
                      <a:cubicBezTo>
                        <a:pt x="4" y="66"/>
                        <a:pt x="4" y="67"/>
                        <a:pt x="4" y="68"/>
                      </a:cubicBezTo>
                      <a:cubicBezTo>
                        <a:pt x="4" y="68"/>
                        <a:pt x="4" y="68"/>
                        <a:pt x="4" y="68"/>
                      </a:cubicBezTo>
                      <a:cubicBezTo>
                        <a:pt x="4" y="68"/>
                        <a:pt x="4" y="68"/>
                        <a:pt x="4" y="68"/>
                      </a:cubicBezTo>
                      <a:cubicBezTo>
                        <a:pt x="4" y="68"/>
                        <a:pt x="4" y="68"/>
                        <a:pt x="5" y="68"/>
                      </a:cubicBezTo>
                      <a:cubicBezTo>
                        <a:pt x="5" y="68"/>
                        <a:pt x="5" y="68"/>
                        <a:pt x="5" y="68"/>
                      </a:cubicBezTo>
                      <a:cubicBezTo>
                        <a:pt x="6" y="67"/>
                        <a:pt x="6" y="67"/>
                        <a:pt x="6" y="67"/>
                      </a:cubicBezTo>
                      <a:cubicBezTo>
                        <a:pt x="7" y="66"/>
                        <a:pt x="7" y="66"/>
                        <a:pt x="7" y="66"/>
                      </a:cubicBezTo>
                      <a:cubicBezTo>
                        <a:pt x="9" y="64"/>
                        <a:pt x="11" y="62"/>
                        <a:pt x="15" y="62"/>
                      </a:cubicBezTo>
                      <a:cubicBezTo>
                        <a:pt x="28" y="62"/>
                        <a:pt x="34" y="63"/>
                        <a:pt x="36" y="65"/>
                      </a:cubicBezTo>
                      <a:cubicBezTo>
                        <a:pt x="36" y="65"/>
                        <a:pt x="38" y="65"/>
                        <a:pt x="39" y="65"/>
                      </a:cubicBezTo>
                      <a:cubicBezTo>
                        <a:pt x="39" y="65"/>
                        <a:pt x="39" y="65"/>
                        <a:pt x="40" y="65"/>
                      </a:cubicBezTo>
                      <a:cubicBezTo>
                        <a:pt x="42" y="65"/>
                        <a:pt x="44" y="65"/>
                        <a:pt x="46" y="66"/>
                      </a:cubicBezTo>
                      <a:cubicBezTo>
                        <a:pt x="48" y="67"/>
                        <a:pt x="50" y="68"/>
                        <a:pt x="51" y="68"/>
                      </a:cubicBezTo>
                      <a:cubicBezTo>
                        <a:pt x="52" y="66"/>
                        <a:pt x="53" y="66"/>
                        <a:pt x="55" y="67"/>
                      </a:cubicBezTo>
                      <a:cubicBezTo>
                        <a:pt x="56" y="68"/>
                        <a:pt x="58" y="68"/>
                        <a:pt x="59" y="68"/>
                      </a:cubicBezTo>
                      <a:cubicBezTo>
                        <a:pt x="59" y="67"/>
                        <a:pt x="60" y="67"/>
                        <a:pt x="61" y="67"/>
                      </a:cubicBezTo>
                      <a:cubicBezTo>
                        <a:pt x="63" y="67"/>
                        <a:pt x="64" y="68"/>
                        <a:pt x="66" y="69"/>
                      </a:cubicBezTo>
                      <a:cubicBezTo>
                        <a:pt x="66" y="69"/>
                        <a:pt x="66" y="70"/>
                        <a:pt x="67" y="70"/>
                      </a:cubicBezTo>
                      <a:cubicBezTo>
                        <a:pt x="68" y="69"/>
                        <a:pt x="70" y="69"/>
                        <a:pt x="71" y="69"/>
                      </a:cubicBezTo>
                      <a:cubicBezTo>
                        <a:pt x="73" y="69"/>
                        <a:pt x="75" y="69"/>
                        <a:pt x="77" y="70"/>
                      </a:cubicBezTo>
                      <a:cubicBezTo>
                        <a:pt x="77" y="70"/>
                        <a:pt x="77" y="69"/>
                        <a:pt x="77" y="69"/>
                      </a:cubicBezTo>
                      <a:cubicBezTo>
                        <a:pt x="77" y="67"/>
                        <a:pt x="80" y="64"/>
                        <a:pt x="85" y="60"/>
                      </a:cubicBezTo>
                      <a:cubicBezTo>
                        <a:pt x="85" y="60"/>
                        <a:pt x="85" y="60"/>
                        <a:pt x="85" y="60"/>
                      </a:cubicBezTo>
                      <a:cubicBezTo>
                        <a:pt x="86" y="60"/>
                        <a:pt x="86" y="60"/>
                        <a:pt x="86" y="60"/>
                      </a:cubicBezTo>
                      <a:cubicBezTo>
                        <a:pt x="86" y="60"/>
                        <a:pt x="87" y="60"/>
                        <a:pt x="87" y="59"/>
                      </a:cubicBezTo>
                      <a:cubicBezTo>
                        <a:pt x="87" y="59"/>
                        <a:pt x="87" y="59"/>
                        <a:pt x="87" y="59"/>
                      </a:cubicBezTo>
                      <a:cubicBezTo>
                        <a:pt x="88" y="59"/>
                        <a:pt x="88" y="59"/>
                        <a:pt x="89" y="59"/>
                      </a:cubicBezTo>
                      <a:cubicBezTo>
                        <a:pt x="89" y="59"/>
                        <a:pt x="89" y="59"/>
                        <a:pt x="89" y="59"/>
                      </a:cubicBezTo>
                      <a:cubicBezTo>
                        <a:pt x="90" y="59"/>
                        <a:pt x="90" y="59"/>
                        <a:pt x="91" y="59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90" y="58"/>
                        <a:pt x="90" y="58"/>
                        <a:pt x="90" y="57"/>
                      </a:cubicBezTo>
                      <a:cubicBezTo>
                        <a:pt x="90" y="57"/>
                        <a:pt x="90" y="56"/>
                        <a:pt x="90" y="56"/>
                      </a:cubicBezTo>
                      <a:cubicBezTo>
                        <a:pt x="89" y="54"/>
                        <a:pt x="89" y="53"/>
                        <a:pt x="88" y="51"/>
                      </a:cubicBezTo>
                      <a:cubicBezTo>
                        <a:pt x="87" y="48"/>
                        <a:pt x="87" y="46"/>
                        <a:pt x="88" y="44"/>
                      </a:cubicBezTo>
                      <a:cubicBezTo>
                        <a:pt x="89" y="43"/>
                        <a:pt x="90" y="42"/>
                        <a:pt x="91" y="42"/>
                      </a:cubicBezTo>
                      <a:cubicBezTo>
                        <a:pt x="92" y="42"/>
                        <a:pt x="93" y="43"/>
                        <a:pt x="95" y="44"/>
                      </a:cubicBezTo>
                      <a:cubicBezTo>
                        <a:pt x="95" y="44"/>
                        <a:pt x="97" y="44"/>
                        <a:pt x="97" y="44"/>
                      </a:cubicBezTo>
                      <a:cubicBezTo>
                        <a:pt x="101" y="42"/>
                        <a:pt x="102" y="41"/>
                        <a:pt x="102" y="41"/>
                      </a:cubicBezTo>
                      <a:cubicBezTo>
                        <a:pt x="101" y="40"/>
                        <a:pt x="99" y="38"/>
                        <a:pt x="98" y="37"/>
                      </a:cubicBezTo>
                      <a:cubicBezTo>
                        <a:pt x="97" y="37"/>
                        <a:pt x="97" y="37"/>
                        <a:pt x="97" y="37"/>
                      </a:cubicBezTo>
                      <a:cubicBezTo>
                        <a:pt x="95" y="37"/>
                        <a:pt x="94" y="35"/>
                        <a:pt x="93" y="34"/>
                      </a:cubicBezTo>
                      <a:cubicBezTo>
                        <a:pt x="92" y="33"/>
                        <a:pt x="91" y="31"/>
                        <a:pt x="90" y="31"/>
                      </a:cubicBezTo>
                      <a:cubicBezTo>
                        <a:pt x="88" y="30"/>
                        <a:pt x="87" y="28"/>
                        <a:pt x="86" y="26"/>
                      </a:cubicBezTo>
                      <a:cubicBezTo>
                        <a:pt x="86" y="25"/>
                        <a:pt x="85" y="24"/>
                        <a:pt x="85" y="24"/>
                      </a:cubicBezTo>
                      <a:cubicBezTo>
                        <a:pt x="82" y="22"/>
                        <a:pt x="82" y="18"/>
                        <a:pt x="82" y="16"/>
                      </a:cubicBezTo>
                      <a:cubicBezTo>
                        <a:pt x="82" y="16"/>
                        <a:pt x="82" y="15"/>
                        <a:pt x="82" y="14"/>
                      </a:cubicBezTo>
                      <a:cubicBezTo>
                        <a:pt x="82" y="13"/>
                        <a:pt x="82" y="12"/>
                        <a:pt x="82" y="11"/>
                      </a:cubicBezTo>
                      <a:cubicBezTo>
                        <a:pt x="82" y="10"/>
                        <a:pt x="82" y="8"/>
                        <a:pt x="82" y="8"/>
                      </a:cubicBezTo>
                      <a:cubicBezTo>
                        <a:pt x="82" y="8"/>
                        <a:pt x="82" y="8"/>
                        <a:pt x="82" y="8"/>
                      </a:cubicBezTo>
                      <a:cubicBezTo>
                        <a:pt x="80" y="7"/>
                        <a:pt x="77" y="5"/>
                        <a:pt x="74" y="5"/>
                      </a:cubicBezTo>
                      <a:cubicBezTo>
                        <a:pt x="74" y="5"/>
                        <a:pt x="74" y="5"/>
                        <a:pt x="74" y="5"/>
                      </a:cubicBezTo>
                      <a:cubicBezTo>
                        <a:pt x="72" y="6"/>
                        <a:pt x="70" y="7"/>
                        <a:pt x="69" y="7"/>
                      </a:cubicBezTo>
                      <a:cubicBezTo>
                        <a:pt x="68" y="7"/>
                        <a:pt x="66" y="6"/>
                        <a:pt x="65" y="4"/>
                      </a:cubicBezTo>
                      <a:cubicBezTo>
                        <a:pt x="64" y="2"/>
                        <a:pt x="63" y="2"/>
                        <a:pt x="62" y="2"/>
                      </a:cubicBezTo>
                      <a:cubicBezTo>
                        <a:pt x="58" y="3"/>
                        <a:pt x="55" y="1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ubicBezTo>
                        <a:pt x="54" y="0"/>
                        <a:pt x="54" y="0"/>
                        <a:pt x="5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2" name="Freeform 1206"/>
                <p:cNvSpPr>
                  <a:spLocks/>
                </p:cNvSpPr>
                <p:nvPr/>
              </p:nvSpPr>
              <p:spPr bwMode="auto">
                <a:xfrm>
                  <a:off x="2767" y="3105"/>
                  <a:ext cx="75" cy="33"/>
                </a:xfrm>
                <a:custGeom>
                  <a:avLst/>
                  <a:gdLst>
                    <a:gd name="T0" fmla="*/ 66 w 78"/>
                    <a:gd name="T1" fmla="*/ 32 h 34"/>
                    <a:gd name="T2" fmla="*/ 69 w 78"/>
                    <a:gd name="T3" fmla="*/ 31 h 34"/>
                    <a:gd name="T4" fmla="*/ 73 w 78"/>
                    <a:gd name="T5" fmla="*/ 31 h 34"/>
                    <a:gd name="T6" fmla="*/ 76 w 78"/>
                    <a:gd name="T7" fmla="*/ 28 h 34"/>
                    <a:gd name="T8" fmla="*/ 78 w 78"/>
                    <a:gd name="T9" fmla="*/ 27 h 34"/>
                    <a:gd name="T10" fmla="*/ 78 w 78"/>
                    <a:gd name="T11" fmla="*/ 26 h 34"/>
                    <a:gd name="T12" fmla="*/ 73 w 78"/>
                    <a:gd name="T13" fmla="*/ 14 h 34"/>
                    <a:gd name="T14" fmla="*/ 71 w 78"/>
                    <a:gd name="T15" fmla="*/ 8 h 34"/>
                    <a:gd name="T16" fmla="*/ 70 w 78"/>
                    <a:gd name="T17" fmla="*/ 7 h 34"/>
                    <a:gd name="T18" fmla="*/ 61 w 78"/>
                    <a:gd name="T19" fmla="*/ 6 h 34"/>
                    <a:gd name="T20" fmla="*/ 49 w 78"/>
                    <a:gd name="T21" fmla="*/ 0 h 34"/>
                    <a:gd name="T22" fmla="*/ 46 w 78"/>
                    <a:gd name="T23" fmla="*/ 0 h 34"/>
                    <a:gd name="T24" fmla="*/ 44 w 78"/>
                    <a:gd name="T25" fmla="*/ 0 h 34"/>
                    <a:gd name="T26" fmla="*/ 42 w 78"/>
                    <a:gd name="T27" fmla="*/ 0 h 34"/>
                    <a:gd name="T28" fmla="*/ 40 w 78"/>
                    <a:gd name="T29" fmla="*/ 0 h 34"/>
                    <a:gd name="T30" fmla="*/ 38 w 78"/>
                    <a:gd name="T31" fmla="*/ 4 h 34"/>
                    <a:gd name="T32" fmla="*/ 30 w 78"/>
                    <a:gd name="T33" fmla="*/ 16 h 34"/>
                    <a:gd name="T34" fmla="*/ 27 w 78"/>
                    <a:gd name="T35" fmla="*/ 16 h 34"/>
                    <a:gd name="T36" fmla="*/ 16 w 78"/>
                    <a:gd name="T37" fmla="*/ 3 h 34"/>
                    <a:gd name="T38" fmla="*/ 7 w 78"/>
                    <a:gd name="T39" fmla="*/ 9 h 34"/>
                    <a:gd name="T40" fmla="*/ 3 w 78"/>
                    <a:gd name="T41" fmla="*/ 17 h 34"/>
                    <a:gd name="T42" fmla="*/ 2 w 78"/>
                    <a:gd name="T43" fmla="*/ 25 h 34"/>
                    <a:gd name="T44" fmla="*/ 4 w 78"/>
                    <a:gd name="T45" fmla="*/ 25 h 34"/>
                    <a:gd name="T46" fmla="*/ 6 w 78"/>
                    <a:gd name="T47" fmla="*/ 24 h 34"/>
                    <a:gd name="T48" fmla="*/ 7 w 78"/>
                    <a:gd name="T49" fmla="*/ 24 h 34"/>
                    <a:gd name="T50" fmla="*/ 14 w 78"/>
                    <a:gd name="T51" fmla="*/ 22 h 34"/>
                    <a:gd name="T52" fmla="*/ 26 w 78"/>
                    <a:gd name="T53" fmla="*/ 23 h 34"/>
                    <a:gd name="T54" fmla="*/ 39 w 78"/>
                    <a:gd name="T55" fmla="*/ 23 h 34"/>
                    <a:gd name="T56" fmla="*/ 46 w 78"/>
                    <a:gd name="T57" fmla="*/ 25 h 34"/>
                    <a:gd name="T58" fmla="*/ 47 w 78"/>
                    <a:gd name="T59" fmla="*/ 25 h 34"/>
                    <a:gd name="T60" fmla="*/ 61 w 78"/>
                    <a:gd name="T61" fmla="*/ 33 h 34"/>
                    <a:gd name="T62" fmla="*/ 62 w 78"/>
                    <a:gd name="T63" fmla="*/ 34 h 34"/>
                    <a:gd name="T64" fmla="*/ 64 w 78"/>
                    <a:gd name="T65" fmla="*/ 3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78" h="34">
                      <a:moveTo>
                        <a:pt x="64" y="33"/>
                      </a:moveTo>
                      <a:cubicBezTo>
                        <a:pt x="64" y="32"/>
                        <a:pt x="65" y="32"/>
                        <a:pt x="66" y="32"/>
                      </a:cubicBezTo>
                      <a:cubicBezTo>
                        <a:pt x="67" y="31"/>
                        <a:pt x="68" y="31"/>
                        <a:pt x="69" y="31"/>
                      </a:cubicBezTo>
                      <a:cubicBezTo>
                        <a:pt x="69" y="31"/>
                        <a:pt x="69" y="31"/>
                        <a:pt x="69" y="31"/>
                      </a:cubicBezTo>
                      <a:cubicBezTo>
                        <a:pt x="70" y="31"/>
                        <a:pt x="71" y="31"/>
                        <a:pt x="71" y="31"/>
                      </a:cubicBezTo>
                      <a:cubicBezTo>
                        <a:pt x="72" y="31"/>
                        <a:pt x="72" y="31"/>
                        <a:pt x="73" y="31"/>
                      </a:cubicBezTo>
                      <a:cubicBezTo>
                        <a:pt x="73" y="31"/>
                        <a:pt x="73" y="31"/>
                        <a:pt x="74" y="30"/>
                      </a:cubicBezTo>
                      <a:cubicBezTo>
                        <a:pt x="74" y="29"/>
                        <a:pt x="75" y="28"/>
                        <a:pt x="76" y="28"/>
                      </a:cubicBezTo>
                      <a:cubicBezTo>
                        <a:pt x="76" y="27"/>
                        <a:pt x="77" y="27"/>
                        <a:pt x="77" y="27"/>
                      </a:cubicBezTo>
                      <a:cubicBezTo>
                        <a:pt x="78" y="27"/>
                        <a:pt x="78" y="27"/>
                        <a:pt x="78" y="27"/>
                      </a:cubicBezTo>
                      <a:cubicBezTo>
                        <a:pt x="78" y="27"/>
                        <a:pt x="78" y="27"/>
                        <a:pt x="78" y="26"/>
                      </a:cubicBezTo>
                      <a:cubicBezTo>
                        <a:pt x="78" y="26"/>
                        <a:pt x="78" y="26"/>
                        <a:pt x="78" y="26"/>
                      </a:cubicBezTo>
                      <a:cubicBezTo>
                        <a:pt x="78" y="24"/>
                        <a:pt x="77" y="23"/>
                        <a:pt x="77" y="22"/>
                      </a:cubicBezTo>
                      <a:cubicBezTo>
                        <a:pt x="73" y="19"/>
                        <a:pt x="72" y="16"/>
                        <a:pt x="73" y="14"/>
                      </a:cubicBezTo>
                      <a:cubicBezTo>
                        <a:pt x="73" y="13"/>
                        <a:pt x="74" y="11"/>
                        <a:pt x="72" y="10"/>
                      </a:cubicBezTo>
                      <a:cubicBezTo>
                        <a:pt x="72" y="9"/>
                        <a:pt x="71" y="9"/>
                        <a:pt x="71" y="8"/>
                      </a:cubicBezTo>
                      <a:cubicBezTo>
                        <a:pt x="71" y="8"/>
                        <a:pt x="71" y="8"/>
                        <a:pt x="70" y="8"/>
                      </a:cubicBezTo>
                      <a:cubicBezTo>
                        <a:pt x="70" y="7"/>
                        <a:pt x="70" y="7"/>
                        <a:pt x="70" y="7"/>
                      </a:cubicBezTo>
                      <a:cubicBezTo>
                        <a:pt x="66" y="7"/>
                        <a:pt x="63" y="7"/>
                        <a:pt x="62" y="6"/>
                      </a:cubicBezTo>
                      <a:cubicBezTo>
                        <a:pt x="62" y="6"/>
                        <a:pt x="61" y="6"/>
                        <a:pt x="61" y="6"/>
                      </a:cubicBezTo>
                      <a:cubicBezTo>
                        <a:pt x="61" y="7"/>
                        <a:pt x="61" y="7"/>
                        <a:pt x="61" y="7"/>
                      </a:cubicBezTo>
                      <a:cubicBezTo>
                        <a:pt x="59" y="7"/>
                        <a:pt x="55" y="5"/>
                        <a:pt x="49" y="0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48" y="0"/>
                        <a:pt x="48" y="0"/>
                        <a:pt x="46" y="0"/>
                      </a:cubicBezTo>
                      <a:cubicBezTo>
                        <a:pt x="46" y="0"/>
                        <a:pt x="45" y="0"/>
                        <a:pt x="45" y="0"/>
                      </a:cubicBezTo>
                      <a:cubicBezTo>
                        <a:pt x="44" y="0"/>
                        <a:pt x="44" y="0"/>
                        <a:pt x="44" y="0"/>
                      </a:cubicBezTo>
                      <a:cubicBezTo>
                        <a:pt x="44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1" y="0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9" y="0"/>
                        <a:pt x="39" y="0"/>
                        <a:pt x="38" y="0"/>
                      </a:cubicBezTo>
                      <a:cubicBezTo>
                        <a:pt x="37" y="1"/>
                        <a:pt x="38" y="2"/>
                        <a:pt x="38" y="4"/>
                      </a:cubicBezTo>
                      <a:cubicBezTo>
                        <a:pt x="38" y="6"/>
                        <a:pt x="38" y="7"/>
                        <a:pt x="38" y="9"/>
                      </a:cubicBezTo>
                      <a:cubicBezTo>
                        <a:pt x="38" y="14"/>
                        <a:pt x="35" y="16"/>
                        <a:pt x="30" y="16"/>
                      </a:cubicBezTo>
                      <a:cubicBezTo>
                        <a:pt x="29" y="16"/>
                        <a:pt x="29" y="16"/>
                        <a:pt x="28" y="16"/>
                      </a:cubicBezTo>
                      <a:cubicBezTo>
                        <a:pt x="28" y="16"/>
                        <a:pt x="27" y="16"/>
                        <a:pt x="27" y="16"/>
                      </a:cubicBezTo>
                      <a:cubicBezTo>
                        <a:pt x="24" y="16"/>
                        <a:pt x="21" y="11"/>
                        <a:pt x="17" y="5"/>
                      </a:cubicBezTo>
                      <a:cubicBezTo>
                        <a:pt x="16" y="5"/>
                        <a:pt x="16" y="4"/>
                        <a:pt x="16" y="3"/>
                      </a:cubicBezTo>
                      <a:cubicBezTo>
                        <a:pt x="15" y="4"/>
                        <a:pt x="12" y="5"/>
                        <a:pt x="10" y="7"/>
                      </a:cubicBezTo>
                      <a:cubicBezTo>
                        <a:pt x="9" y="7"/>
                        <a:pt x="8" y="8"/>
                        <a:pt x="7" y="9"/>
                      </a:cubicBezTo>
                      <a:cubicBezTo>
                        <a:pt x="6" y="9"/>
                        <a:pt x="6" y="10"/>
                        <a:pt x="5" y="12"/>
                      </a:cubicBezTo>
                      <a:cubicBezTo>
                        <a:pt x="5" y="14"/>
                        <a:pt x="5" y="16"/>
                        <a:pt x="3" y="17"/>
                      </a:cubicBezTo>
                      <a:cubicBezTo>
                        <a:pt x="1" y="19"/>
                        <a:pt x="0" y="21"/>
                        <a:pt x="2" y="25"/>
                      </a:cubicBezTo>
                      <a:cubicBezTo>
                        <a:pt x="2" y="25"/>
                        <a:pt x="2" y="25"/>
                        <a:pt x="2" y="25"/>
                      </a:cubicBezTo>
                      <a:cubicBezTo>
                        <a:pt x="2" y="25"/>
                        <a:pt x="3" y="25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10" y="22"/>
                        <a:pt x="12" y="22"/>
                        <a:pt x="14" y="22"/>
                      </a:cubicBezTo>
                      <a:cubicBezTo>
                        <a:pt x="17" y="22"/>
                        <a:pt x="20" y="22"/>
                        <a:pt x="22" y="22"/>
                      </a:cubicBezTo>
                      <a:cubicBezTo>
                        <a:pt x="24" y="23"/>
                        <a:pt x="25" y="23"/>
                        <a:pt x="26" y="23"/>
                      </a:cubicBezTo>
                      <a:cubicBezTo>
                        <a:pt x="27" y="23"/>
                        <a:pt x="28" y="23"/>
                        <a:pt x="29" y="23"/>
                      </a:cubicBezTo>
                      <a:cubicBezTo>
                        <a:pt x="33" y="23"/>
                        <a:pt x="37" y="24"/>
                        <a:pt x="39" y="23"/>
                      </a:cubicBezTo>
                      <a:cubicBezTo>
                        <a:pt x="40" y="23"/>
                        <a:pt x="41" y="23"/>
                        <a:pt x="41" y="23"/>
                      </a:cubicBezTo>
                      <a:cubicBezTo>
                        <a:pt x="44" y="23"/>
                        <a:pt x="45" y="24"/>
                        <a:pt x="46" y="25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6" y="25"/>
                        <a:pt x="47" y="25"/>
                        <a:pt x="47" y="25"/>
                      </a:cubicBezTo>
                      <a:cubicBezTo>
                        <a:pt x="51" y="25"/>
                        <a:pt x="56" y="29"/>
                        <a:pt x="58" y="31"/>
                      </a:cubicBezTo>
                      <a:cubicBezTo>
                        <a:pt x="59" y="32"/>
                        <a:pt x="60" y="32"/>
                        <a:pt x="61" y="33"/>
                      </a:cubicBezTo>
                      <a:cubicBezTo>
                        <a:pt x="61" y="33"/>
                        <a:pt x="61" y="33"/>
                        <a:pt x="61" y="34"/>
                      </a:cubicBezTo>
                      <a:cubicBezTo>
                        <a:pt x="62" y="34"/>
                        <a:pt x="62" y="34"/>
                        <a:pt x="62" y="34"/>
                      </a:cubicBezTo>
                      <a:cubicBezTo>
                        <a:pt x="63" y="34"/>
                        <a:pt x="63" y="33"/>
                        <a:pt x="64" y="33"/>
                      </a:cubicBezTo>
                      <a:cubicBezTo>
                        <a:pt x="64" y="33"/>
                        <a:pt x="64" y="33"/>
                        <a:pt x="6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3" name="Freeform 1207"/>
                <p:cNvSpPr>
                  <a:spLocks/>
                </p:cNvSpPr>
                <p:nvPr/>
              </p:nvSpPr>
              <p:spPr bwMode="auto">
                <a:xfrm>
                  <a:off x="2768" y="3130"/>
                  <a:ext cx="57" cy="34"/>
                </a:xfrm>
                <a:custGeom>
                  <a:avLst/>
                  <a:gdLst>
                    <a:gd name="T0" fmla="*/ 26 w 59"/>
                    <a:gd name="T1" fmla="*/ 32 h 36"/>
                    <a:gd name="T2" fmla="*/ 27 w 59"/>
                    <a:gd name="T3" fmla="*/ 33 h 36"/>
                    <a:gd name="T4" fmla="*/ 28 w 59"/>
                    <a:gd name="T5" fmla="*/ 34 h 36"/>
                    <a:gd name="T6" fmla="*/ 29 w 59"/>
                    <a:gd name="T7" fmla="*/ 34 h 36"/>
                    <a:gd name="T8" fmla="*/ 29 w 59"/>
                    <a:gd name="T9" fmla="*/ 35 h 36"/>
                    <a:gd name="T10" fmla="*/ 30 w 59"/>
                    <a:gd name="T11" fmla="*/ 35 h 36"/>
                    <a:gd name="T12" fmla="*/ 32 w 59"/>
                    <a:gd name="T13" fmla="*/ 35 h 36"/>
                    <a:gd name="T14" fmla="*/ 33 w 59"/>
                    <a:gd name="T15" fmla="*/ 35 h 36"/>
                    <a:gd name="T16" fmla="*/ 34 w 59"/>
                    <a:gd name="T17" fmla="*/ 35 h 36"/>
                    <a:gd name="T18" fmla="*/ 35 w 59"/>
                    <a:gd name="T19" fmla="*/ 35 h 36"/>
                    <a:gd name="T20" fmla="*/ 36 w 59"/>
                    <a:gd name="T21" fmla="*/ 35 h 36"/>
                    <a:gd name="T22" fmla="*/ 36 w 59"/>
                    <a:gd name="T23" fmla="*/ 35 h 36"/>
                    <a:gd name="T24" fmla="*/ 40 w 59"/>
                    <a:gd name="T25" fmla="*/ 33 h 36"/>
                    <a:gd name="T26" fmla="*/ 48 w 59"/>
                    <a:gd name="T27" fmla="*/ 28 h 36"/>
                    <a:gd name="T28" fmla="*/ 54 w 59"/>
                    <a:gd name="T29" fmla="*/ 20 h 36"/>
                    <a:gd name="T30" fmla="*/ 56 w 59"/>
                    <a:gd name="T31" fmla="*/ 19 h 36"/>
                    <a:gd name="T32" fmla="*/ 59 w 59"/>
                    <a:gd name="T33" fmla="*/ 15 h 36"/>
                    <a:gd name="T34" fmla="*/ 59 w 59"/>
                    <a:gd name="T35" fmla="*/ 12 h 36"/>
                    <a:gd name="T36" fmla="*/ 58 w 59"/>
                    <a:gd name="T37" fmla="*/ 11 h 36"/>
                    <a:gd name="T38" fmla="*/ 55 w 59"/>
                    <a:gd name="T39" fmla="*/ 9 h 36"/>
                    <a:gd name="T40" fmla="*/ 45 w 59"/>
                    <a:gd name="T41" fmla="*/ 3 h 36"/>
                    <a:gd name="T42" fmla="*/ 45 w 59"/>
                    <a:gd name="T43" fmla="*/ 3 h 36"/>
                    <a:gd name="T44" fmla="*/ 42 w 59"/>
                    <a:gd name="T45" fmla="*/ 1 h 36"/>
                    <a:gd name="T46" fmla="*/ 41 w 59"/>
                    <a:gd name="T47" fmla="*/ 1 h 36"/>
                    <a:gd name="T48" fmla="*/ 40 w 59"/>
                    <a:gd name="T49" fmla="*/ 1 h 36"/>
                    <a:gd name="T50" fmla="*/ 28 w 59"/>
                    <a:gd name="T51" fmla="*/ 1 h 36"/>
                    <a:gd name="T52" fmla="*/ 13 w 59"/>
                    <a:gd name="T53" fmla="*/ 0 h 36"/>
                    <a:gd name="T54" fmla="*/ 8 w 59"/>
                    <a:gd name="T55" fmla="*/ 1 h 36"/>
                    <a:gd name="T56" fmla="*/ 6 w 59"/>
                    <a:gd name="T57" fmla="*/ 2 h 36"/>
                    <a:gd name="T58" fmla="*/ 3 w 59"/>
                    <a:gd name="T59" fmla="*/ 3 h 36"/>
                    <a:gd name="T60" fmla="*/ 2 w 59"/>
                    <a:gd name="T61" fmla="*/ 3 h 36"/>
                    <a:gd name="T62" fmla="*/ 3 w 59"/>
                    <a:gd name="T63" fmla="*/ 14 h 36"/>
                    <a:gd name="T64" fmla="*/ 11 w 59"/>
                    <a:gd name="T65" fmla="*/ 18 h 36"/>
                    <a:gd name="T66" fmla="*/ 21 w 59"/>
                    <a:gd name="T67" fmla="*/ 23 h 36"/>
                    <a:gd name="T68" fmla="*/ 20 w 59"/>
                    <a:gd name="T69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9" h="36">
                      <a:moveTo>
                        <a:pt x="20" y="30"/>
                      </a:moveTo>
                      <a:cubicBezTo>
                        <a:pt x="22" y="30"/>
                        <a:pt x="24" y="31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7" y="33"/>
                        <a:pt x="27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9" y="34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6" y="35"/>
                        <a:pt x="36" y="35"/>
                        <a:pt x="36" y="35"/>
                      </a:cubicBezTo>
                      <a:cubicBezTo>
                        <a:pt x="37" y="36"/>
                        <a:pt x="38" y="35"/>
                        <a:pt x="40" y="33"/>
                      </a:cubicBezTo>
                      <a:cubicBezTo>
                        <a:pt x="42" y="31"/>
                        <a:pt x="46" y="30"/>
                        <a:pt x="48" y="30"/>
                      </a:cubicBezTo>
                      <a:cubicBezTo>
                        <a:pt x="48" y="30"/>
                        <a:pt x="48" y="29"/>
                        <a:pt x="48" y="28"/>
                      </a:cubicBezTo>
                      <a:cubicBezTo>
                        <a:pt x="48" y="28"/>
                        <a:pt x="48" y="27"/>
                        <a:pt x="48" y="27"/>
                      </a:cubicBezTo>
                      <a:cubicBezTo>
                        <a:pt x="49" y="24"/>
                        <a:pt x="52" y="21"/>
                        <a:pt x="54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6" y="20"/>
                        <a:pt x="56" y="19"/>
                        <a:pt x="56" y="19"/>
                      </a:cubicBezTo>
                      <a:cubicBezTo>
                        <a:pt x="57" y="18"/>
                        <a:pt x="57" y="17"/>
                        <a:pt x="59" y="17"/>
                      </a:cubicBezTo>
                      <a:cubicBezTo>
                        <a:pt x="59" y="16"/>
                        <a:pt x="59" y="16"/>
                        <a:pt x="59" y="15"/>
                      </a:cubicBezTo>
                      <a:cubicBezTo>
                        <a:pt x="59" y="14"/>
                        <a:pt x="59" y="13"/>
                        <a:pt x="59" y="13"/>
                      </a:cubicBezTo>
                      <a:cubicBezTo>
                        <a:pt x="59" y="13"/>
                        <a:pt x="59" y="12"/>
                        <a:pt x="59" y="12"/>
                      </a:cubicBezTo>
                      <a:cubicBezTo>
                        <a:pt x="59" y="12"/>
                        <a:pt x="59" y="12"/>
                        <a:pt x="59" y="12"/>
                      </a:cubicBezTo>
                      <a:cubicBezTo>
                        <a:pt x="59" y="11"/>
                        <a:pt x="59" y="11"/>
                        <a:pt x="58" y="11"/>
                      </a:cubicBezTo>
                      <a:cubicBezTo>
                        <a:pt x="58" y="11"/>
                        <a:pt x="58" y="11"/>
                        <a:pt x="57" y="10"/>
                      </a:cubicBezTo>
                      <a:cubicBezTo>
                        <a:pt x="56" y="10"/>
                        <a:pt x="56" y="9"/>
                        <a:pt x="55" y="9"/>
                      </a:cubicBezTo>
                      <a:cubicBezTo>
                        <a:pt x="51" y="5"/>
                        <a:pt x="48" y="3"/>
                        <a:pt x="46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4" y="3"/>
                        <a:pt x="43" y="3"/>
                        <a:pt x="42" y="2"/>
                      </a:cubicBezTo>
                      <a:cubicBezTo>
                        <a:pt x="42" y="2"/>
                        <a:pt x="42" y="2"/>
                        <a:pt x="42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0" y="1"/>
                      </a:cubicBez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8" y="1"/>
                        <a:pt x="36" y="2"/>
                        <a:pt x="34" y="2"/>
                      </a:cubicBezTo>
                      <a:cubicBezTo>
                        <a:pt x="32" y="2"/>
                        <a:pt x="30" y="1"/>
                        <a:pt x="28" y="1"/>
                      </a:cubicBezTo>
                      <a:cubicBezTo>
                        <a:pt x="25" y="1"/>
                        <a:pt x="24" y="1"/>
                        <a:pt x="21" y="0"/>
                      </a:cubicBezTo>
                      <a:cubicBezTo>
                        <a:pt x="18" y="0"/>
                        <a:pt x="16" y="0"/>
                        <a:pt x="13" y="0"/>
                      </a:cubicBez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4" y="2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3" y="7"/>
                        <a:pt x="3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4"/>
                        <a:pt x="6" y="14"/>
                        <a:pt x="7" y="16"/>
                      </a:cubicBezTo>
                      <a:cubicBezTo>
                        <a:pt x="8" y="17"/>
                        <a:pt x="10" y="18"/>
                        <a:pt x="11" y="18"/>
                      </a:cubicBezTo>
                      <a:cubicBezTo>
                        <a:pt x="12" y="18"/>
                        <a:pt x="13" y="18"/>
                        <a:pt x="13" y="18"/>
                      </a:cubicBezTo>
                      <a:cubicBezTo>
                        <a:pt x="16" y="18"/>
                        <a:pt x="21" y="20"/>
                        <a:pt x="21" y="23"/>
                      </a:cubicBezTo>
                      <a:cubicBezTo>
                        <a:pt x="21" y="24"/>
                        <a:pt x="21" y="25"/>
                        <a:pt x="20" y="26"/>
                      </a:cubicBezTo>
                      <a:cubicBezTo>
                        <a:pt x="20" y="27"/>
                        <a:pt x="20" y="29"/>
                        <a:pt x="20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4" name="Freeform 1208"/>
                <p:cNvSpPr>
                  <a:spLocks/>
                </p:cNvSpPr>
                <p:nvPr/>
              </p:nvSpPr>
              <p:spPr bwMode="auto">
                <a:xfrm>
                  <a:off x="2613" y="3258"/>
                  <a:ext cx="42" cy="22"/>
                </a:xfrm>
                <a:custGeom>
                  <a:avLst/>
                  <a:gdLst>
                    <a:gd name="T0" fmla="*/ 9 w 44"/>
                    <a:gd name="T1" fmla="*/ 22 h 22"/>
                    <a:gd name="T2" fmla="*/ 11 w 44"/>
                    <a:gd name="T3" fmla="*/ 22 h 22"/>
                    <a:gd name="T4" fmla="*/ 12 w 44"/>
                    <a:gd name="T5" fmla="*/ 22 h 22"/>
                    <a:gd name="T6" fmla="*/ 14 w 44"/>
                    <a:gd name="T7" fmla="*/ 22 h 22"/>
                    <a:gd name="T8" fmla="*/ 14 w 44"/>
                    <a:gd name="T9" fmla="*/ 22 h 22"/>
                    <a:gd name="T10" fmla="*/ 15 w 44"/>
                    <a:gd name="T11" fmla="*/ 22 h 22"/>
                    <a:gd name="T12" fmla="*/ 16 w 44"/>
                    <a:gd name="T13" fmla="*/ 22 h 22"/>
                    <a:gd name="T14" fmla="*/ 17 w 44"/>
                    <a:gd name="T15" fmla="*/ 22 h 22"/>
                    <a:gd name="T16" fmla="*/ 19 w 44"/>
                    <a:gd name="T17" fmla="*/ 18 h 22"/>
                    <a:gd name="T18" fmla="*/ 21 w 44"/>
                    <a:gd name="T19" fmla="*/ 14 h 22"/>
                    <a:gd name="T20" fmla="*/ 22 w 44"/>
                    <a:gd name="T21" fmla="*/ 14 h 22"/>
                    <a:gd name="T22" fmla="*/ 23 w 44"/>
                    <a:gd name="T23" fmla="*/ 14 h 22"/>
                    <a:gd name="T24" fmla="*/ 27 w 44"/>
                    <a:gd name="T25" fmla="*/ 18 h 22"/>
                    <a:gd name="T26" fmla="*/ 30 w 44"/>
                    <a:gd name="T27" fmla="*/ 22 h 22"/>
                    <a:gd name="T28" fmla="*/ 30 w 44"/>
                    <a:gd name="T29" fmla="*/ 20 h 22"/>
                    <a:gd name="T30" fmla="*/ 35 w 44"/>
                    <a:gd name="T31" fmla="*/ 15 h 22"/>
                    <a:gd name="T32" fmla="*/ 36 w 44"/>
                    <a:gd name="T33" fmla="*/ 15 h 22"/>
                    <a:gd name="T34" fmla="*/ 39 w 44"/>
                    <a:gd name="T35" fmla="*/ 16 h 22"/>
                    <a:gd name="T36" fmla="*/ 44 w 44"/>
                    <a:gd name="T37" fmla="*/ 13 h 22"/>
                    <a:gd name="T38" fmla="*/ 44 w 44"/>
                    <a:gd name="T39" fmla="*/ 13 h 22"/>
                    <a:gd name="T40" fmla="*/ 44 w 44"/>
                    <a:gd name="T41" fmla="*/ 12 h 22"/>
                    <a:gd name="T42" fmla="*/ 44 w 44"/>
                    <a:gd name="T43" fmla="*/ 12 h 22"/>
                    <a:gd name="T44" fmla="*/ 44 w 44"/>
                    <a:gd name="T45" fmla="*/ 12 h 22"/>
                    <a:gd name="T46" fmla="*/ 44 w 44"/>
                    <a:gd name="T47" fmla="*/ 11 h 22"/>
                    <a:gd name="T48" fmla="*/ 44 w 44"/>
                    <a:gd name="T49" fmla="*/ 11 h 22"/>
                    <a:gd name="T50" fmla="*/ 44 w 44"/>
                    <a:gd name="T51" fmla="*/ 11 h 22"/>
                    <a:gd name="T52" fmla="*/ 43 w 44"/>
                    <a:gd name="T53" fmla="*/ 11 h 22"/>
                    <a:gd name="T54" fmla="*/ 43 w 44"/>
                    <a:gd name="T55" fmla="*/ 11 h 22"/>
                    <a:gd name="T56" fmla="*/ 42 w 44"/>
                    <a:gd name="T57" fmla="*/ 11 h 22"/>
                    <a:gd name="T58" fmla="*/ 37 w 44"/>
                    <a:gd name="T59" fmla="*/ 9 h 22"/>
                    <a:gd name="T60" fmla="*/ 36 w 44"/>
                    <a:gd name="T61" fmla="*/ 9 h 22"/>
                    <a:gd name="T62" fmla="*/ 36 w 44"/>
                    <a:gd name="T63" fmla="*/ 9 h 22"/>
                    <a:gd name="T64" fmla="*/ 36 w 44"/>
                    <a:gd name="T65" fmla="*/ 8 h 22"/>
                    <a:gd name="T66" fmla="*/ 35 w 44"/>
                    <a:gd name="T67" fmla="*/ 8 h 22"/>
                    <a:gd name="T68" fmla="*/ 35 w 44"/>
                    <a:gd name="T69" fmla="*/ 7 h 22"/>
                    <a:gd name="T70" fmla="*/ 35 w 44"/>
                    <a:gd name="T71" fmla="*/ 6 h 22"/>
                    <a:gd name="T72" fmla="*/ 35 w 44"/>
                    <a:gd name="T73" fmla="*/ 6 h 22"/>
                    <a:gd name="T74" fmla="*/ 35 w 44"/>
                    <a:gd name="T75" fmla="*/ 4 h 22"/>
                    <a:gd name="T76" fmla="*/ 35 w 44"/>
                    <a:gd name="T77" fmla="*/ 4 h 22"/>
                    <a:gd name="T78" fmla="*/ 35 w 44"/>
                    <a:gd name="T79" fmla="*/ 3 h 22"/>
                    <a:gd name="T80" fmla="*/ 35 w 44"/>
                    <a:gd name="T81" fmla="*/ 3 h 22"/>
                    <a:gd name="T82" fmla="*/ 35 w 44"/>
                    <a:gd name="T83" fmla="*/ 2 h 22"/>
                    <a:gd name="T84" fmla="*/ 32 w 44"/>
                    <a:gd name="T85" fmla="*/ 1 h 22"/>
                    <a:gd name="T86" fmla="*/ 32 w 44"/>
                    <a:gd name="T87" fmla="*/ 1 h 22"/>
                    <a:gd name="T88" fmla="*/ 30 w 44"/>
                    <a:gd name="T89" fmla="*/ 1 h 22"/>
                    <a:gd name="T90" fmla="*/ 24 w 44"/>
                    <a:gd name="T91" fmla="*/ 1 h 22"/>
                    <a:gd name="T92" fmla="*/ 18 w 44"/>
                    <a:gd name="T93" fmla="*/ 2 h 22"/>
                    <a:gd name="T94" fmla="*/ 15 w 44"/>
                    <a:gd name="T95" fmla="*/ 1 h 22"/>
                    <a:gd name="T96" fmla="*/ 14 w 44"/>
                    <a:gd name="T97" fmla="*/ 1 h 22"/>
                    <a:gd name="T98" fmla="*/ 13 w 44"/>
                    <a:gd name="T99" fmla="*/ 3 h 22"/>
                    <a:gd name="T100" fmla="*/ 12 w 44"/>
                    <a:gd name="T101" fmla="*/ 3 h 22"/>
                    <a:gd name="T102" fmla="*/ 8 w 44"/>
                    <a:gd name="T103" fmla="*/ 6 h 22"/>
                    <a:gd name="T104" fmla="*/ 4 w 44"/>
                    <a:gd name="T105" fmla="*/ 10 h 22"/>
                    <a:gd name="T106" fmla="*/ 1 w 44"/>
                    <a:gd name="T107" fmla="*/ 15 h 22"/>
                    <a:gd name="T108" fmla="*/ 0 w 44"/>
                    <a:gd name="T109" fmla="*/ 15 h 22"/>
                    <a:gd name="T110" fmla="*/ 3 w 44"/>
                    <a:gd name="T111" fmla="*/ 15 h 22"/>
                    <a:gd name="T112" fmla="*/ 7 w 44"/>
                    <a:gd name="T113" fmla="*/ 19 h 22"/>
                    <a:gd name="T114" fmla="*/ 8 w 44"/>
                    <a:gd name="T115" fmla="*/ 20 h 22"/>
                    <a:gd name="T116" fmla="*/ 9 w 44"/>
                    <a:gd name="T117" fmla="*/ 21 h 22"/>
                    <a:gd name="T118" fmla="*/ 9 w 44"/>
                    <a:gd name="T119" fmla="*/ 21 h 22"/>
                    <a:gd name="T120" fmla="*/ 9 w 44"/>
                    <a:gd name="T121" fmla="*/ 22 h 22"/>
                    <a:gd name="T122" fmla="*/ 9 w 44"/>
                    <a:gd name="T123" fmla="*/ 22 h 22"/>
                    <a:gd name="T124" fmla="*/ 9 w 44"/>
                    <a:gd name="T125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44" h="22">
                      <a:moveTo>
                        <a:pt x="9" y="22"/>
                      </a:move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2" y="22"/>
                        <a:pt x="13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6" y="22"/>
                      </a:cubicBezTo>
                      <a:cubicBezTo>
                        <a:pt x="16" y="22"/>
                        <a:pt x="16" y="22"/>
                        <a:pt x="17" y="22"/>
                      </a:cubicBezTo>
                      <a:cubicBezTo>
                        <a:pt x="17" y="22"/>
                        <a:pt x="19" y="19"/>
                        <a:pt x="19" y="18"/>
                      </a:cubicBezTo>
                      <a:cubicBezTo>
                        <a:pt x="20" y="16"/>
                        <a:pt x="21" y="15"/>
                        <a:pt x="21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4" y="14"/>
                        <a:pt x="25" y="15"/>
                        <a:pt x="27" y="18"/>
                      </a:cubicBezTo>
                      <a:cubicBezTo>
                        <a:pt x="28" y="19"/>
                        <a:pt x="29" y="21"/>
                        <a:pt x="30" y="22"/>
                      </a:cubicBezTo>
                      <a:cubicBezTo>
                        <a:pt x="30" y="21"/>
                        <a:pt x="30" y="20"/>
                        <a:pt x="30" y="20"/>
                      </a:cubicBezTo>
                      <a:cubicBezTo>
                        <a:pt x="30" y="17"/>
                        <a:pt x="32" y="15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7" y="15"/>
                        <a:pt x="38" y="16"/>
                        <a:pt x="39" y="16"/>
                      </a:cubicBezTo>
                      <a:cubicBezTo>
                        <a:pt x="39" y="13"/>
                        <a:pt x="41" y="12"/>
                        <a:pt x="44" y="13"/>
                      </a:cubicBezTo>
                      <a:cubicBezTo>
                        <a:pt x="44" y="13"/>
                        <a:pt x="44" y="13"/>
                        <a:pt x="44" y="13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2"/>
                        <a:pt x="44" y="12"/>
                        <a:pt x="44" y="12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4" y="11"/>
                      </a:cubicBezTo>
                      <a:cubicBezTo>
                        <a:pt x="44" y="11"/>
                        <a:pt x="44" y="11"/>
                        <a:pt x="43" y="11"/>
                      </a:cubicBezTo>
                      <a:cubicBezTo>
                        <a:pt x="43" y="11"/>
                        <a:pt x="43" y="11"/>
                        <a:pt x="43" y="11"/>
                      </a:cubicBezTo>
                      <a:cubicBezTo>
                        <a:pt x="43" y="11"/>
                        <a:pt x="42" y="11"/>
                        <a:pt x="42" y="11"/>
                      </a:cubicBezTo>
                      <a:cubicBezTo>
                        <a:pt x="40" y="11"/>
                        <a:pt x="38" y="10"/>
                        <a:pt x="37" y="9"/>
                      </a:cubicBezTo>
                      <a:cubicBezTo>
                        <a:pt x="37" y="9"/>
                        <a:pt x="37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5" y="8"/>
                        <a:pt x="35" y="8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5" y="6"/>
                        <a:pt x="35" y="6"/>
                      </a:cubicBezTo>
                      <a:cubicBezTo>
                        <a:pt x="35" y="6"/>
                        <a:pt x="35" y="6"/>
                        <a:pt x="35" y="6"/>
                      </a:cubicBezTo>
                      <a:cubicBezTo>
                        <a:pt x="35" y="5"/>
                        <a:pt x="35" y="5"/>
                        <a:pt x="35" y="4"/>
                      </a:cubicBezTo>
                      <a:cubicBezTo>
                        <a:pt x="35" y="4"/>
                        <a:pt x="35" y="4"/>
                        <a:pt x="35" y="4"/>
                      </a:cubicBezTo>
                      <a:cubicBezTo>
                        <a:pt x="35" y="4"/>
                        <a:pt x="35" y="3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2"/>
                        <a:pt x="35" y="2"/>
                      </a:cubicBezTo>
                      <a:cubicBezTo>
                        <a:pt x="34" y="2"/>
                        <a:pt x="33" y="2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7" y="0"/>
                        <a:pt x="26" y="0"/>
                        <a:pt x="24" y="1"/>
                      </a:cubicBezTo>
                      <a:cubicBezTo>
                        <a:pt x="23" y="1"/>
                        <a:pt x="21" y="2"/>
                        <a:pt x="18" y="2"/>
                      </a:cubicBezTo>
                      <a:cubicBezTo>
                        <a:pt x="17" y="2"/>
                        <a:pt x="16" y="1"/>
                        <a:pt x="15" y="1"/>
                      </a:cubicBezTo>
                      <a:cubicBezTo>
                        <a:pt x="15" y="1"/>
                        <a:pt x="15" y="1"/>
                        <a:pt x="14" y="1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3"/>
                        <a:pt x="8" y="4"/>
                        <a:pt x="8" y="6"/>
                      </a:cubicBezTo>
                      <a:cubicBezTo>
                        <a:pt x="8" y="8"/>
                        <a:pt x="6" y="9"/>
                        <a:pt x="4" y="10"/>
                      </a:cubicBezTo>
                      <a:cubicBezTo>
                        <a:pt x="3" y="12"/>
                        <a:pt x="1" y="13"/>
                        <a:pt x="1" y="15"/>
                      </a:cubicBezTo>
                      <a:cubicBezTo>
                        <a:pt x="1" y="15"/>
                        <a:pt x="1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ubicBezTo>
                        <a:pt x="5" y="15"/>
                        <a:pt x="7" y="17"/>
                        <a:pt x="7" y="19"/>
                      </a:cubicBezTo>
                      <a:cubicBezTo>
                        <a:pt x="7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5" name="Freeform 1209"/>
                <p:cNvSpPr>
                  <a:spLocks/>
                </p:cNvSpPr>
                <p:nvPr/>
              </p:nvSpPr>
              <p:spPr bwMode="auto">
                <a:xfrm>
                  <a:off x="2611" y="3155"/>
                  <a:ext cx="92" cy="103"/>
                </a:xfrm>
                <a:custGeom>
                  <a:avLst/>
                  <a:gdLst>
                    <a:gd name="T0" fmla="*/ 0 w 96"/>
                    <a:gd name="T1" fmla="*/ 60 h 108"/>
                    <a:gd name="T2" fmla="*/ 0 w 96"/>
                    <a:gd name="T3" fmla="*/ 60 h 108"/>
                    <a:gd name="T4" fmla="*/ 4 w 96"/>
                    <a:gd name="T5" fmla="*/ 65 h 108"/>
                    <a:gd name="T6" fmla="*/ 2 w 96"/>
                    <a:gd name="T7" fmla="*/ 70 h 108"/>
                    <a:gd name="T8" fmla="*/ 2 w 96"/>
                    <a:gd name="T9" fmla="*/ 72 h 108"/>
                    <a:gd name="T10" fmla="*/ 3 w 96"/>
                    <a:gd name="T11" fmla="*/ 74 h 108"/>
                    <a:gd name="T12" fmla="*/ 4 w 96"/>
                    <a:gd name="T13" fmla="*/ 79 h 108"/>
                    <a:gd name="T14" fmla="*/ 6 w 96"/>
                    <a:gd name="T15" fmla="*/ 80 h 108"/>
                    <a:gd name="T16" fmla="*/ 17 w 96"/>
                    <a:gd name="T17" fmla="*/ 85 h 108"/>
                    <a:gd name="T18" fmla="*/ 24 w 96"/>
                    <a:gd name="T19" fmla="*/ 88 h 108"/>
                    <a:gd name="T20" fmla="*/ 18 w 96"/>
                    <a:gd name="T21" fmla="*/ 101 h 108"/>
                    <a:gd name="T22" fmla="*/ 18 w 96"/>
                    <a:gd name="T23" fmla="*/ 105 h 108"/>
                    <a:gd name="T24" fmla="*/ 24 w 96"/>
                    <a:gd name="T25" fmla="*/ 105 h 108"/>
                    <a:gd name="T26" fmla="*/ 36 w 96"/>
                    <a:gd name="T27" fmla="*/ 106 h 108"/>
                    <a:gd name="T28" fmla="*/ 39 w 96"/>
                    <a:gd name="T29" fmla="*/ 106 h 108"/>
                    <a:gd name="T30" fmla="*/ 40 w 96"/>
                    <a:gd name="T31" fmla="*/ 106 h 108"/>
                    <a:gd name="T32" fmla="*/ 45 w 96"/>
                    <a:gd name="T33" fmla="*/ 108 h 108"/>
                    <a:gd name="T34" fmla="*/ 58 w 96"/>
                    <a:gd name="T35" fmla="*/ 107 h 108"/>
                    <a:gd name="T36" fmla="*/ 74 w 96"/>
                    <a:gd name="T37" fmla="*/ 105 h 108"/>
                    <a:gd name="T38" fmla="*/ 79 w 96"/>
                    <a:gd name="T39" fmla="*/ 95 h 108"/>
                    <a:gd name="T40" fmla="*/ 83 w 96"/>
                    <a:gd name="T41" fmla="*/ 92 h 108"/>
                    <a:gd name="T42" fmla="*/ 82 w 96"/>
                    <a:gd name="T43" fmla="*/ 90 h 108"/>
                    <a:gd name="T44" fmla="*/ 80 w 96"/>
                    <a:gd name="T45" fmla="*/ 88 h 108"/>
                    <a:gd name="T46" fmla="*/ 76 w 96"/>
                    <a:gd name="T47" fmla="*/ 85 h 108"/>
                    <a:gd name="T48" fmla="*/ 69 w 96"/>
                    <a:gd name="T49" fmla="*/ 74 h 108"/>
                    <a:gd name="T50" fmla="*/ 70 w 96"/>
                    <a:gd name="T51" fmla="*/ 65 h 108"/>
                    <a:gd name="T52" fmla="*/ 87 w 96"/>
                    <a:gd name="T53" fmla="*/ 58 h 108"/>
                    <a:gd name="T54" fmla="*/ 93 w 96"/>
                    <a:gd name="T55" fmla="*/ 55 h 108"/>
                    <a:gd name="T56" fmla="*/ 96 w 96"/>
                    <a:gd name="T57" fmla="*/ 56 h 108"/>
                    <a:gd name="T58" fmla="*/ 96 w 96"/>
                    <a:gd name="T59" fmla="*/ 55 h 108"/>
                    <a:gd name="T60" fmla="*/ 96 w 96"/>
                    <a:gd name="T61" fmla="*/ 53 h 108"/>
                    <a:gd name="T62" fmla="*/ 92 w 96"/>
                    <a:gd name="T63" fmla="*/ 39 h 108"/>
                    <a:gd name="T64" fmla="*/ 87 w 96"/>
                    <a:gd name="T65" fmla="*/ 30 h 108"/>
                    <a:gd name="T66" fmla="*/ 88 w 96"/>
                    <a:gd name="T67" fmla="*/ 14 h 108"/>
                    <a:gd name="T68" fmla="*/ 83 w 96"/>
                    <a:gd name="T69" fmla="*/ 10 h 108"/>
                    <a:gd name="T70" fmla="*/ 73 w 96"/>
                    <a:gd name="T71" fmla="*/ 6 h 108"/>
                    <a:gd name="T72" fmla="*/ 53 w 96"/>
                    <a:gd name="T73" fmla="*/ 12 h 108"/>
                    <a:gd name="T74" fmla="*/ 42 w 96"/>
                    <a:gd name="T75" fmla="*/ 5 h 108"/>
                    <a:gd name="T76" fmla="*/ 41 w 96"/>
                    <a:gd name="T77" fmla="*/ 1 h 108"/>
                    <a:gd name="T78" fmla="*/ 39 w 96"/>
                    <a:gd name="T79" fmla="*/ 1 h 108"/>
                    <a:gd name="T80" fmla="*/ 36 w 96"/>
                    <a:gd name="T81" fmla="*/ 0 h 108"/>
                    <a:gd name="T82" fmla="*/ 31 w 96"/>
                    <a:gd name="T83" fmla="*/ 0 h 108"/>
                    <a:gd name="T84" fmla="*/ 35 w 96"/>
                    <a:gd name="T85" fmla="*/ 12 h 108"/>
                    <a:gd name="T86" fmla="*/ 30 w 96"/>
                    <a:gd name="T87" fmla="*/ 18 h 108"/>
                    <a:gd name="T88" fmla="*/ 17 w 96"/>
                    <a:gd name="T89" fmla="*/ 18 h 108"/>
                    <a:gd name="T90" fmla="*/ 13 w 96"/>
                    <a:gd name="T91" fmla="*/ 21 h 108"/>
                    <a:gd name="T92" fmla="*/ 14 w 96"/>
                    <a:gd name="T93" fmla="*/ 25 h 108"/>
                    <a:gd name="T94" fmla="*/ 13 w 96"/>
                    <a:gd name="T95" fmla="*/ 29 h 108"/>
                    <a:gd name="T96" fmla="*/ 9 w 96"/>
                    <a:gd name="T97" fmla="*/ 42 h 108"/>
                    <a:gd name="T98" fmla="*/ 2 w 96"/>
                    <a:gd name="T99" fmla="*/ 52 h 108"/>
                    <a:gd name="T100" fmla="*/ 1 w 96"/>
                    <a:gd name="T101" fmla="*/ 59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96" h="108">
                      <a:moveTo>
                        <a:pt x="1" y="59"/>
                      </a:moveTo>
                      <a:cubicBezTo>
                        <a:pt x="1" y="59"/>
                        <a:pt x="1" y="59"/>
                        <a:pt x="1" y="59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1"/>
                        <a:pt x="1" y="62"/>
                        <a:pt x="2" y="63"/>
                      </a:cubicBezTo>
                      <a:cubicBezTo>
                        <a:pt x="2" y="64"/>
                        <a:pt x="3" y="65"/>
                        <a:pt x="3" y="66"/>
                      </a:cubicBezTo>
                      <a:cubicBezTo>
                        <a:pt x="4" y="65"/>
                        <a:pt x="4" y="65"/>
                        <a:pt x="4" y="65"/>
                      </a:cubicBezTo>
                      <a:cubicBezTo>
                        <a:pt x="3" y="66"/>
                        <a:pt x="3" y="66"/>
                        <a:pt x="3" y="66"/>
                      </a:cubicBezTo>
                      <a:cubicBezTo>
                        <a:pt x="3" y="67"/>
                        <a:pt x="3" y="67"/>
                        <a:pt x="3" y="67"/>
                      </a:cubicBezTo>
                      <a:cubicBezTo>
                        <a:pt x="3" y="69"/>
                        <a:pt x="2" y="70"/>
                        <a:pt x="2" y="70"/>
                      </a:cubicBezTo>
                      <a:cubicBezTo>
                        <a:pt x="1" y="70"/>
                        <a:pt x="1" y="71"/>
                        <a:pt x="1" y="71"/>
                      </a:cubicBezTo>
                      <a:cubicBezTo>
                        <a:pt x="1" y="71"/>
                        <a:pt x="1" y="71"/>
                        <a:pt x="1" y="71"/>
                      </a:cubicBezTo>
                      <a:cubicBezTo>
                        <a:pt x="2" y="71"/>
                        <a:pt x="2" y="72"/>
                        <a:pt x="2" y="72"/>
                      </a:cubicBezTo>
                      <a:cubicBezTo>
                        <a:pt x="2" y="72"/>
                        <a:pt x="2" y="72"/>
                        <a:pt x="2" y="72"/>
                      </a:cubicBezTo>
                      <a:cubicBezTo>
                        <a:pt x="2" y="73"/>
                        <a:pt x="3" y="73"/>
                        <a:pt x="3" y="74"/>
                      </a:cubicBezTo>
                      <a:cubicBezTo>
                        <a:pt x="3" y="74"/>
                        <a:pt x="3" y="74"/>
                        <a:pt x="3" y="74"/>
                      </a:cubicBezTo>
                      <a:cubicBezTo>
                        <a:pt x="3" y="75"/>
                        <a:pt x="4" y="7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4" y="77"/>
                        <a:pt x="4" y="78"/>
                        <a:pt x="4" y="79"/>
                      </a:cubicBezTo>
                      <a:cubicBezTo>
                        <a:pt x="4" y="79"/>
                        <a:pt x="4" y="79"/>
                        <a:pt x="4" y="79"/>
                      </a:cubicBezTo>
                      <a:cubicBezTo>
                        <a:pt x="5" y="79"/>
                        <a:pt x="5" y="79"/>
                        <a:pt x="5" y="79"/>
                      </a:cubicBezTo>
                      <a:cubicBezTo>
                        <a:pt x="5" y="80"/>
                        <a:pt x="6" y="80"/>
                        <a:pt x="6" y="80"/>
                      </a:cubicBezTo>
                      <a:cubicBezTo>
                        <a:pt x="6" y="80"/>
                        <a:pt x="7" y="80"/>
                        <a:pt x="7" y="81"/>
                      </a:cubicBezTo>
                      <a:cubicBezTo>
                        <a:pt x="8" y="82"/>
                        <a:pt x="9" y="83"/>
                        <a:pt x="12" y="83"/>
                      </a:cubicBezTo>
                      <a:cubicBezTo>
                        <a:pt x="15" y="83"/>
                        <a:pt x="16" y="84"/>
                        <a:pt x="17" y="85"/>
                      </a:cubicBezTo>
                      <a:cubicBezTo>
                        <a:pt x="18" y="85"/>
                        <a:pt x="18" y="85"/>
                        <a:pt x="18" y="85"/>
                      </a:cubicBezTo>
                      <a:cubicBezTo>
                        <a:pt x="18" y="85"/>
                        <a:pt x="19" y="85"/>
                        <a:pt x="19" y="85"/>
                      </a:cubicBezTo>
                      <a:cubicBezTo>
                        <a:pt x="20" y="85"/>
                        <a:pt x="23" y="86"/>
                        <a:pt x="24" y="88"/>
                      </a:cubicBezTo>
                      <a:cubicBezTo>
                        <a:pt x="24" y="89"/>
                        <a:pt x="24" y="91"/>
                        <a:pt x="22" y="93"/>
                      </a:cubicBezTo>
                      <a:cubicBezTo>
                        <a:pt x="19" y="95"/>
                        <a:pt x="19" y="97"/>
                        <a:pt x="18" y="100"/>
                      </a:cubicBezTo>
                      <a:cubicBezTo>
                        <a:pt x="18" y="101"/>
                        <a:pt x="18" y="101"/>
                        <a:pt x="18" y="101"/>
                      </a:cubicBezTo>
                      <a:cubicBezTo>
                        <a:pt x="18" y="102"/>
                        <a:pt x="18" y="103"/>
                        <a:pt x="18" y="104"/>
                      </a:cubicBezTo>
                      <a:cubicBezTo>
                        <a:pt x="18" y="104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8" y="105"/>
                        <a:pt x="18" y="105"/>
                      </a:cubicBezTo>
                      <a:cubicBezTo>
                        <a:pt x="18" y="105"/>
                        <a:pt x="19" y="106"/>
                        <a:pt x="20" y="106"/>
                      </a:cubicBezTo>
                      <a:cubicBezTo>
                        <a:pt x="23" y="106"/>
                        <a:pt x="24" y="105"/>
                        <a:pt x="24" y="105"/>
                      </a:cubicBezTo>
                      <a:cubicBezTo>
                        <a:pt x="27" y="104"/>
                        <a:pt x="29" y="103"/>
                        <a:pt x="33" y="105"/>
                      </a:cubicBezTo>
                      <a:cubicBezTo>
                        <a:pt x="34" y="105"/>
                        <a:pt x="35" y="105"/>
                        <a:pt x="35" y="106"/>
                      </a:cubicBezTo>
                      <a:cubicBezTo>
                        <a:pt x="36" y="106"/>
                        <a:pt x="36" y="106"/>
                        <a:pt x="36" y="106"/>
                      </a:cubicBezTo>
                      <a:cubicBezTo>
                        <a:pt x="37" y="106"/>
                        <a:pt x="38" y="107"/>
                        <a:pt x="38" y="107"/>
                      </a:cubicBezTo>
                      <a:cubicBezTo>
                        <a:pt x="38" y="107"/>
                        <a:pt x="38" y="107"/>
                        <a:pt x="38" y="107"/>
                      </a:cubicBezTo>
                      <a:cubicBezTo>
                        <a:pt x="39" y="107"/>
                        <a:pt x="39" y="107"/>
                        <a:pt x="39" y="106"/>
                      </a:cubicBezTo>
                      <a:cubicBezTo>
                        <a:pt x="39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0" y="106"/>
                        <a:pt x="40" y="106"/>
                        <a:pt x="40" y="106"/>
                      </a:cubicBezTo>
                      <a:cubicBezTo>
                        <a:pt x="42" y="106"/>
                        <a:pt x="43" y="107"/>
                        <a:pt x="44" y="108"/>
                      </a:cubicBezTo>
                      <a:cubicBezTo>
                        <a:pt x="45" y="108"/>
                        <a:pt x="45" y="108"/>
                        <a:pt x="45" y="108"/>
                      </a:cubicBezTo>
                      <a:cubicBezTo>
                        <a:pt x="46" y="107"/>
                        <a:pt x="48" y="106"/>
                        <a:pt x="50" y="106"/>
                      </a:cubicBezTo>
                      <a:cubicBezTo>
                        <a:pt x="52" y="106"/>
                        <a:pt x="53" y="106"/>
                        <a:pt x="54" y="107"/>
                      </a:cubicBezTo>
                      <a:cubicBezTo>
                        <a:pt x="56" y="108"/>
                        <a:pt x="57" y="108"/>
                        <a:pt x="58" y="107"/>
                      </a:cubicBezTo>
                      <a:cubicBezTo>
                        <a:pt x="61" y="105"/>
                        <a:pt x="67" y="104"/>
                        <a:pt x="69" y="104"/>
                      </a:cubicBezTo>
                      <a:cubicBezTo>
                        <a:pt x="71" y="104"/>
                        <a:pt x="72" y="104"/>
                        <a:pt x="72" y="104"/>
                      </a:cubicBezTo>
                      <a:cubicBezTo>
                        <a:pt x="73" y="105"/>
                        <a:pt x="74" y="105"/>
                        <a:pt x="74" y="105"/>
                      </a:cubicBezTo>
                      <a:cubicBezTo>
                        <a:pt x="74" y="105"/>
                        <a:pt x="74" y="104"/>
                        <a:pt x="74" y="103"/>
                      </a:cubicBezTo>
                      <a:cubicBezTo>
                        <a:pt x="72" y="98"/>
                        <a:pt x="76" y="96"/>
                        <a:pt x="78" y="96"/>
                      </a:cubicBezTo>
                      <a:cubicBezTo>
                        <a:pt x="78" y="95"/>
                        <a:pt x="78" y="95"/>
                        <a:pt x="79" y="95"/>
                      </a:cubicBezTo>
                      <a:cubicBezTo>
                        <a:pt x="79" y="95"/>
                        <a:pt x="79" y="94"/>
                        <a:pt x="79" y="94"/>
                      </a:cubicBezTo>
                      <a:cubicBezTo>
                        <a:pt x="79" y="94"/>
                        <a:pt x="79" y="94"/>
                        <a:pt x="80" y="94"/>
                      </a:cubicBezTo>
                      <a:cubicBezTo>
                        <a:pt x="80" y="93"/>
                        <a:pt x="82" y="92"/>
                        <a:pt x="83" y="92"/>
                      </a:cubicBezTo>
                      <a:cubicBezTo>
                        <a:pt x="83" y="91"/>
                        <a:pt x="84" y="91"/>
                        <a:pt x="84" y="91"/>
                      </a:cubicBezTo>
                      <a:cubicBezTo>
                        <a:pt x="84" y="91"/>
                        <a:pt x="84" y="91"/>
                        <a:pt x="84" y="91"/>
                      </a:cubicBezTo>
                      <a:cubicBezTo>
                        <a:pt x="84" y="91"/>
                        <a:pt x="83" y="90"/>
                        <a:pt x="82" y="90"/>
                      </a:cubicBezTo>
                      <a:cubicBezTo>
                        <a:pt x="82" y="90"/>
                        <a:pt x="82" y="90"/>
                        <a:pt x="82" y="90"/>
                      </a:cubicBezTo>
                      <a:cubicBezTo>
                        <a:pt x="81" y="89"/>
                        <a:pt x="81" y="89"/>
                        <a:pt x="80" y="88"/>
                      </a:cubicBezTo>
                      <a:cubicBezTo>
                        <a:pt x="80" y="88"/>
                        <a:pt x="80" y="88"/>
                        <a:pt x="80" y="88"/>
                      </a:cubicBezTo>
                      <a:cubicBezTo>
                        <a:pt x="79" y="87"/>
                        <a:pt x="78" y="87"/>
                        <a:pt x="78" y="87"/>
                      </a:cubicBezTo>
                      <a:cubicBezTo>
                        <a:pt x="78" y="86"/>
                        <a:pt x="78" y="86"/>
                        <a:pt x="77" y="86"/>
                      </a:cubicBezTo>
                      <a:cubicBezTo>
                        <a:pt x="77" y="86"/>
                        <a:pt x="76" y="86"/>
                        <a:pt x="76" y="85"/>
                      </a:cubicBezTo>
                      <a:cubicBezTo>
                        <a:pt x="75" y="85"/>
                        <a:pt x="74" y="84"/>
                        <a:pt x="74" y="84"/>
                      </a:cubicBezTo>
                      <a:cubicBezTo>
                        <a:pt x="72" y="82"/>
                        <a:pt x="71" y="79"/>
                        <a:pt x="70" y="77"/>
                      </a:cubicBezTo>
                      <a:cubicBezTo>
                        <a:pt x="70" y="75"/>
                        <a:pt x="70" y="74"/>
                        <a:pt x="69" y="74"/>
                      </a:cubicBezTo>
                      <a:cubicBezTo>
                        <a:pt x="69" y="73"/>
                        <a:pt x="69" y="73"/>
                        <a:pt x="69" y="72"/>
                      </a:cubicBezTo>
                      <a:cubicBezTo>
                        <a:pt x="68" y="71"/>
                        <a:pt x="66" y="69"/>
                        <a:pt x="67" y="67"/>
                      </a:cubicBezTo>
                      <a:cubicBezTo>
                        <a:pt x="67" y="66"/>
                        <a:pt x="68" y="65"/>
                        <a:pt x="70" y="65"/>
                      </a:cubicBezTo>
                      <a:cubicBezTo>
                        <a:pt x="73" y="64"/>
                        <a:pt x="79" y="63"/>
                        <a:pt x="81" y="61"/>
                      </a:cubicBezTo>
                      <a:cubicBezTo>
                        <a:pt x="81" y="60"/>
                        <a:pt x="82" y="60"/>
                        <a:pt x="82" y="60"/>
                      </a:cubicBezTo>
                      <a:cubicBezTo>
                        <a:pt x="84" y="59"/>
                        <a:pt x="86" y="58"/>
                        <a:pt x="87" y="58"/>
                      </a:cubicBezTo>
                      <a:cubicBezTo>
                        <a:pt x="88" y="57"/>
                        <a:pt x="89" y="57"/>
                        <a:pt x="90" y="57"/>
                      </a:cubicBezTo>
                      <a:cubicBezTo>
                        <a:pt x="90" y="57"/>
                        <a:pt x="90" y="57"/>
                        <a:pt x="90" y="56"/>
                      </a:cubicBezTo>
                      <a:cubicBezTo>
                        <a:pt x="90" y="56"/>
                        <a:pt x="91" y="55"/>
                        <a:pt x="93" y="55"/>
                      </a:cubicBezTo>
                      <a:cubicBezTo>
                        <a:pt x="94" y="55"/>
                        <a:pt x="94" y="56"/>
                        <a:pt x="95" y="56"/>
                      </a:cubicBezTo>
                      <a:cubicBezTo>
                        <a:pt x="95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6"/>
                        <a:pt x="96" y="56"/>
                        <a:pt x="96" y="56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5"/>
                        <a:pt x="96" y="55"/>
                      </a:cubicBezTo>
                      <a:cubicBezTo>
                        <a:pt x="96" y="55"/>
                        <a:pt x="96" y="54"/>
                        <a:pt x="96" y="54"/>
                      </a:cubicBezTo>
                      <a:cubicBezTo>
                        <a:pt x="96" y="54"/>
                        <a:pt x="96" y="54"/>
                        <a:pt x="96" y="54"/>
                      </a:cubicBezTo>
                      <a:cubicBezTo>
                        <a:pt x="96" y="54"/>
                        <a:pt x="96" y="53"/>
                        <a:pt x="96" y="53"/>
                      </a:cubicBezTo>
                      <a:cubicBezTo>
                        <a:pt x="96" y="53"/>
                        <a:pt x="96" y="53"/>
                        <a:pt x="96" y="53"/>
                      </a:cubicBezTo>
                      <a:cubicBezTo>
                        <a:pt x="94" y="51"/>
                        <a:pt x="93" y="47"/>
                        <a:pt x="93" y="43"/>
                      </a:cubicBezTo>
                      <a:cubicBezTo>
                        <a:pt x="93" y="40"/>
                        <a:pt x="92" y="40"/>
                        <a:pt x="92" y="39"/>
                      </a:cubicBezTo>
                      <a:cubicBezTo>
                        <a:pt x="92" y="39"/>
                        <a:pt x="91" y="38"/>
                        <a:pt x="91" y="36"/>
                      </a:cubicBezTo>
                      <a:cubicBezTo>
                        <a:pt x="91" y="35"/>
                        <a:pt x="91" y="33"/>
                        <a:pt x="90" y="33"/>
                      </a:cubicBezTo>
                      <a:cubicBezTo>
                        <a:pt x="89" y="32"/>
                        <a:pt x="88" y="31"/>
                        <a:pt x="87" y="30"/>
                      </a:cubicBezTo>
                      <a:cubicBezTo>
                        <a:pt x="87" y="28"/>
                        <a:pt x="88" y="27"/>
                        <a:pt x="88" y="25"/>
                      </a:cubicBezTo>
                      <a:cubicBezTo>
                        <a:pt x="90" y="23"/>
                        <a:pt x="89" y="17"/>
                        <a:pt x="89" y="15"/>
                      </a:cubicBezTo>
                      <a:cubicBezTo>
                        <a:pt x="88" y="15"/>
                        <a:pt x="88" y="15"/>
                        <a:pt x="88" y="14"/>
                      </a:cubicBezTo>
                      <a:cubicBezTo>
                        <a:pt x="88" y="14"/>
                        <a:pt x="88" y="14"/>
                        <a:pt x="88" y="14"/>
                      </a:cubicBezTo>
                      <a:cubicBezTo>
                        <a:pt x="88" y="14"/>
                        <a:pt x="88" y="13"/>
                        <a:pt x="87" y="12"/>
                      </a:cubicBezTo>
                      <a:cubicBezTo>
                        <a:pt x="87" y="11"/>
                        <a:pt x="87" y="10"/>
                        <a:pt x="83" y="10"/>
                      </a:cubicBezTo>
                      <a:cubicBezTo>
                        <a:pt x="81" y="10"/>
                        <a:pt x="80" y="10"/>
                        <a:pt x="80" y="9"/>
                      </a:cubicBezTo>
                      <a:cubicBezTo>
                        <a:pt x="79" y="7"/>
                        <a:pt x="80" y="6"/>
                        <a:pt x="81" y="4"/>
                      </a:cubicBezTo>
                      <a:cubicBezTo>
                        <a:pt x="79" y="6"/>
                        <a:pt x="76" y="7"/>
                        <a:pt x="73" y="6"/>
                      </a:cubicBezTo>
                      <a:cubicBezTo>
                        <a:pt x="71" y="6"/>
                        <a:pt x="68" y="9"/>
                        <a:pt x="65" y="11"/>
                      </a:cubicBezTo>
                      <a:cubicBezTo>
                        <a:pt x="64" y="12"/>
                        <a:pt x="63" y="13"/>
                        <a:pt x="62" y="13"/>
                      </a:cubicBezTo>
                      <a:cubicBezTo>
                        <a:pt x="59" y="16"/>
                        <a:pt x="55" y="15"/>
                        <a:pt x="53" y="12"/>
                      </a:cubicBezTo>
                      <a:cubicBezTo>
                        <a:pt x="52" y="10"/>
                        <a:pt x="52" y="8"/>
                        <a:pt x="53" y="7"/>
                      </a:cubicBezTo>
                      <a:cubicBezTo>
                        <a:pt x="53" y="7"/>
                        <a:pt x="52" y="7"/>
                        <a:pt x="52" y="7"/>
                      </a:cubicBezTo>
                      <a:cubicBezTo>
                        <a:pt x="48" y="9"/>
                        <a:pt x="44" y="8"/>
                        <a:pt x="42" y="5"/>
                      </a:cubicBezTo>
                      <a:cubicBezTo>
                        <a:pt x="41" y="4"/>
                        <a:pt x="41" y="3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1" y="1"/>
                        <a:pt x="41" y="1"/>
                        <a:pt x="41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8" y="1"/>
                        <a:pt x="38" y="1"/>
                        <a:pt x="37" y="1"/>
                      </a:cubicBezTo>
                      <a:cubicBezTo>
                        <a:pt x="37" y="1"/>
                        <a:pt x="37" y="1"/>
                        <a:pt x="36" y="1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3" y="0"/>
                        <a:pt x="32" y="0"/>
                        <a:pt x="31" y="0"/>
                      </a:cubicBezTo>
                      <a:cubicBezTo>
                        <a:pt x="32" y="1"/>
                        <a:pt x="32" y="3"/>
                        <a:pt x="32" y="4"/>
                      </a:cubicBezTo>
                      <a:cubicBezTo>
                        <a:pt x="31" y="5"/>
                        <a:pt x="31" y="7"/>
                        <a:pt x="33" y="10"/>
                      </a:cubicBezTo>
                      <a:cubicBezTo>
                        <a:pt x="34" y="10"/>
                        <a:pt x="34" y="11"/>
                        <a:pt x="35" y="12"/>
                      </a:cubicBezTo>
                      <a:cubicBezTo>
                        <a:pt x="35" y="13"/>
                        <a:pt x="35" y="15"/>
                        <a:pt x="35" y="16"/>
                      </a:cubicBezTo>
                      <a:cubicBezTo>
                        <a:pt x="34" y="17"/>
                        <a:pt x="32" y="18"/>
                        <a:pt x="31" y="18"/>
                      </a:cubicBezTo>
                      <a:cubicBezTo>
                        <a:pt x="31" y="18"/>
                        <a:pt x="30" y="18"/>
                        <a:pt x="30" y="18"/>
                      </a:cubicBezTo>
                      <a:cubicBezTo>
                        <a:pt x="30" y="19"/>
                        <a:pt x="29" y="21"/>
                        <a:pt x="26" y="21"/>
                      </a:cubicBezTo>
                      <a:cubicBezTo>
                        <a:pt x="24" y="21"/>
                        <a:pt x="21" y="19"/>
                        <a:pt x="19" y="18"/>
                      </a:cubicBezTo>
                      <a:cubicBezTo>
                        <a:pt x="19" y="18"/>
                        <a:pt x="18" y="18"/>
                        <a:pt x="17" y="18"/>
                      </a:cubicBezTo>
                      <a:cubicBezTo>
                        <a:pt x="15" y="18"/>
                        <a:pt x="14" y="18"/>
                        <a:pt x="13" y="18"/>
                      </a:cubicBezTo>
                      <a:cubicBezTo>
                        <a:pt x="13" y="19"/>
                        <a:pt x="13" y="19"/>
                        <a:pt x="13" y="20"/>
                      </a:cubicBezTo>
                      <a:cubicBezTo>
                        <a:pt x="13" y="20"/>
                        <a:pt x="13" y="21"/>
                        <a:pt x="13" y="21"/>
                      </a:cubicBezTo>
                      <a:cubicBezTo>
                        <a:pt x="13" y="22"/>
                        <a:pt x="13" y="22"/>
                        <a:pt x="13" y="23"/>
                      </a:cubicBezTo>
                      <a:cubicBezTo>
                        <a:pt x="13" y="23"/>
                        <a:pt x="14" y="24"/>
                        <a:pt x="14" y="24"/>
                      </a:cubicBezTo>
                      <a:cubicBezTo>
                        <a:pt x="14" y="24"/>
                        <a:pt x="14" y="25"/>
                        <a:pt x="14" y="25"/>
                      </a:cubicBezTo>
                      <a:cubicBezTo>
                        <a:pt x="14" y="26"/>
                        <a:pt x="14" y="26"/>
                        <a:pt x="13" y="26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8"/>
                        <a:pt x="13" y="28"/>
                        <a:pt x="13" y="29"/>
                      </a:cubicBezTo>
                      <a:cubicBezTo>
                        <a:pt x="11" y="31"/>
                        <a:pt x="9" y="32"/>
                        <a:pt x="8" y="33"/>
                      </a:cubicBezTo>
                      <a:cubicBezTo>
                        <a:pt x="10" y="35"/>
                        <a:pt x="12" y="38"/>
                        <a:pt x="11" y="40"/>
                      </a:cubicBezTo>
                      <a:cubicBezTo>
                        <a:pt x="10" y="41"/>
                        <a:pt x="9" y="41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6"/>
                        <a:pt x="6" y="47"/>
                        <a:pt x="2" y="48"/>
                      </a:cubicBezTo>
                      <a:cubicBezTo>
                        <a:pt x="2" y="49"/>
                        <a:pt x="2" y="50"/>
                        <a:pt x="2" y="52"/>
                      </a:cubicBezTo>
                      <a:cubicBezTo>
                        <a:pt x="1" y="52"/>
                        <a:pt x="1" y="53"/>
                        <a:pt x="1" y="53"/>
                      </a:cubicBezTo>
                      <a:cubicBezTo>
                        <a:pt x="1" y="55"/>
                        <a:pt x="1" y="56"/>
                        <a:pt x="1" y="58"/>
                      </a:cubicBezTo>
                      <a:cubicBezTo>
                        <a:pt x="1" y="58"/>
                        <a:pt x="1" y="58"/>
                        <a:pt x="1" y="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6" name="Freeform 1210"/>
                <p:cNvSpPr>
                  <a:spLocks/>
                </p:cNvSpPr>
                <p:nvPr/>
              </p:nvSpPr>
              <p:spPr bwMode="auto">
                <a:xfrm>
                  <a:off x="2769" y="2894"/>
                  <a:ext cx="109" cy="176"/>
                </a:xfrm>
                <a:custGeom>
                  <a:avLst/>
                  <a:gdLst>
                    <a:gd name="T0" fmla="*/ 77 w 114"/>
                    <a:gd name="T1" fmla="*/ 1 h 183"/>
                    <a:gd name="T2" fmla="*/ 65 w 114"/>
                    <a:gd name="T3" fmla="*/ 3 h 183"/>
                    <a:gd name="T4" fmla="*/ 56 w 114"/>
                    <a:gd name="T5" fmla="*/ 8 h 183"/>
                    <a:gd name="T6" fmla="*/ 55 w 114"/>
                    <a:gd name="T7" fmla="*/ 17 h 183"/>
                    <a:gd name="T8" fmla="*/ 48 w 114"/>
                    <a:gd name="T9" fmla="*/ 22 h 183"/>
                    <a:gd name="T10" fmla="*/ 43 w 114"/>
                    <a:gd name="T11" fmla="*/ 29 h 183"/>
                    <a:gd name="T12" fmla="*/ 37 w 114"/>
                    <a:gd name="T13" fmla="*/ 27 h 183"/>
                    <a:gd name="T14" fmla="*/ 27 w 114"/>
                    <a:gd name="T15" fmla="*/ 27 h 183"/>
                    <a:gd name="T16" fmla="*/ 9 w 114"/>
                    <a:gd name="T17" fmla="*/ 20 h 183"/>
                    <a:gd name="T18" fmla="*/ 3 w 114"/>
                    <a:gd name="T19" fmla="*/ 17 h 183"/>
                    <a:gd name="T20" fmla="*/ 1 w 114"/>
                    <a:gd name="T21" fmla="*/ 19 h 183"/>
                    <a:gd name="T22" fmla="*/ 0 w 114"/>
                    <a:gd name="T23" fmla="*/ 19 h 183"/>
                    <a:gd name="T24" fmla="*/ 11 w 114"/>
                    <a:gd name="T25" fmla="*/ 27 h 183"/>
                    <a:gd name="T26" fmla="*/ 28 w 114"/>
                    <a:gd name="T27" fmla="*/ 41 h 183"/>
                    <a:gd name="T28" fmla="*/ 30 w 114"/>
                    <a:gd name="T29" fmla="*/ 57 h 183"/>
                    <a:gd name="T30" fmla="*/ 32 w 114"/>
                    <a:gd name="T31" fmla="*/ 73 h 183"/>
                    <a:gd name="T32" fmla="*/ 34 w 114"/>
                    <a:gd name="T33" fmla="*/ 76 h 183"/>
                    <a:gd name="T34" fmla="*/ 34 w 114"/>
                    <a:gd name="T35" fmla="*/ 79 h 183"/>
                    <a:gd name="T36" fmla="*/ 42 w 114"/>
                    <a:gd name="T37" fmla="*/ 82 h 183"/>
                    <a:gd name="T38" fmla="*/ 47 w 114"/>
                    <a:gd name="T39" fmla="*/ 98 h 183"/>
                    <a:gd name="T40" fmla="*/ 39 w 114"/>
                    <a:gd name="T41" fmla="*/ 102 h 183"/>
                    <a:gd name="T42" fmla="*/ 20 w 114"/>
                    <a:gd name="T43" fmla="*/ 120 h 183"/>
                    <a:gd name="T44" fmla="*/ 5 w 114"/>
                    <a:gd name="T45" fmla="*/ 130 h 183"/>
                    <a:gd name="T46" fmla="*/ 1 w 114"/>
                    <a:gd name="T47" fmla="*/ 138 h 183"/>
                    <a:gd name="T48" fmla="*/ 4 w 114"/>
                    <a:gd name="T49" fmla="*/ 149 h 183"/>
                    <a:gd name="T50" fmla="*/ 2 w 114"/>
                    <a:gd name="T51" fmla="*/ 172 h 183"/>
                    <a:gd name="T52" fmla="*/ 12 w 114"/>
                    <a:gd name="T53" fmla="*/ 176 h 183"/>
                    <a:gd name="T54" fmla="*/ 19 w 114"/>
                    <a:gd name="T55" fmla="*/ 180 h 183"/>
                    <a:gd name="T56" fmla="*/ 31 w 114"/>
                    <a:gd name="T57" fmla="*/ 183 h 183"/>
                    <a:gd name="T58" fmla="*/ 74 w 114"/>
                    <a:gd name="T59" fmla="*/ 174 h 183"/>
                    <a:gd name="T60" fmla="*/ 77 w 114"/>
                    <a:gd name="T61" fmla="*/ 170 h 183"/>
                    <a:gd name="T62" fmla="*/ 97 w 114"/>
                    <a:gd name="T63" fmla="*/ 154 h 183"/>
                    <a:gd name="T64" fmla="*/ 111 w 114"/>
                    <a:gd name="T65" fmla="*/ 131 h 183"/>
                    <a:gd name="T66" fmla="*/ 96 w 114"/>
                    <a:gd name="T67" fmla="*/ 117 h 183"/>
                    <a:gd name="T68" fmla="*/ 103 w 114"/>
                    <a:gd name="T69" fmla="*/ 112 h 183"/>
                    <a:gd name="T70" fmla="*/ 98 w 114"/>
                    <a:gd name="T71" fmla="*/ 101 h 183"/>
                    <a:gd name="T72" fmla="*/ 95 w 114"/>
                    <a:gd name="T73" fmla="*/ 94 h 183"/>
                    <a:gd name="T74" fmla="*/ 94 w 114"/>
                    <a:gd name="T75" fmla="*/ 84 h 183"/>
                    <a:gd name="T76" fmla="*/ 98 w 114"/>
                    <a:gd name="T77" fmla="*/ 79 h 183"/>
                    <a:gd name="T78" fmla="*/ 87 w 114"/>
                    <a:gd name="T79" fmla="*/ 62 h 183"/>
                    <a:gd name="T80" fmla="*/ 91 w 114"/>
                    <a:gd name="T81" fmla="*/ 53 h 183"/>
                    <a:gd name="T82" fmla="*/ 90 w 114"/>
                    <a:gd name="T83" fmla="*/ 40 h 183"/>
                    <a:gd name="T84" fmla="*/ 81 w 114"/>
                    <a:gd name="T85" fmla="*/ 33 h 183"/>
                    <a:gd name="T86" fmla="*/ 85 w 114"/>
                    <a:gd name="T87" fmla="*/ 18 h 183"/>
                    <a:gd name="T88" fmla="*/ 87 w 114"/>
                    <a:gd name="T89" fmla="*/ 15 h 183"/>
                    <a:gd name="T90" fmla="*/ 89 w 114"/>
                    <a:gd name="T91" fmla="*/ 8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14" h="183">
                      <a:moveTo>
                        <a:pt x="89" y="8"/>
                      </a:moveTo>
                      <a:cubicBezTo>
                        <a:pt x="89" y="8"/>
                        <a:pt x="86" y="6"/>
                        <a:pt x="85" y="6"/>
                      </a:cubicBezTo>
                      <a:cubicBezTo>
                        <a:pt x="82" y="5"/>
                        <a:pt x="79" y="3"/>
                        <a:pt x="77" y="1"/>
                      </a:cubicBezTo>
                      <a:cubicBezTo>
                        <a:pt x="77" y="1"/>
                        <a:pt x="77" y="0"/>
                        <a:pt x="75" y="0"/>
                      </a:cubicBezTo>
                      <a:cubicBezTo>
                        <a:pt x="74" y="0"/>
                        <a:pt x="72" y="0"/>
                        <a:pt x="72" y="1"/>
                      </a:cubicBezTo>
                      <a:cubicBezTo>
                        <a:pt x="70" y="3"/>
                        <a:pt x="68" y="3"/>
                        <a:pt x="65" y="3"/>
                      </a:cubicBezTo>
                      <a:cubicBezTo>
                        <a:pt x="64" y="3"/>
                        <a:pt x="64" y="3"/>
                        <a:pt x="64" y="3"/>
                      </a:cubicBezTo>
                      <a:cubicBezTo>
                        <a:pt x="62" y="3"/>
                        <a:pt x="61" y="3"/>
                        <a:pt x="61" y="3"/>
                      </a:cubicBezTo>
                      <a:cubicBezTo>
                        <a:pt x="60" y="5"/>
                        <a:pt x="58" y="7"/>
                        <a:pt x="56" y="8"/>
                      </a:cubicBezTo>
                      <a:cubicBezTo>
                        <a:pt x="55" y="9"/>
                        <a:pt x="54" y="9"/>
                        <a:pt x="54" y="10"/>
                      </a:cubicBezTo>
                      <a:cubicBezTo>
                        <a:pt x="54" y="11"/>
                        <a:pt x="54" y="12"/>
                        <a:pt x="54" y="13"/>
                      </a:cubicBezTo>
                      <a:cubicBezTo>
                        <a:pt x="54" y="14"/>
                        <a:pt x="55" y="16"/>
                        <a:pt x="55" y="17"/>
                      </a:cubicBezTo>
                      <a:cubicBezTo>
                        <a:pt x="55" y="18"/>
                        <a:pt x="55" y="19"/>
                        <a:pt x="54" y="20"/>
                      </a:cubicBezTo>
                      <a:cubicBezTo>
                        <a:pt x="53" y="21"/>
                        <a:pt x="52" y="22"/>
                        <a:pt x="49" y="22"/>
                      </a:cubicBezTo>
                      <a:cubicBezTo>
                        <a:pt x="49" y="22"/>
                        <a:pt x="49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3"/>
                        <a:pt x="48" y="25"/>
                        <a:pt x="46" y="27"/>
                      </a:cubicBezTo>
                      <a:cubicBezTo>
                        <a:pt x="46" y="28"/>
                        <a:pt x="45" y="29"/>
                        <a:pt x="43" y="29"/>
                      </a:cubicBezTo>
                      <a:cubicBezTo>
                        <a:pt x="41" y="29"/>
                        <a:pt x="40" y="28"/>
                        <a:pt x="40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8" y="27"/>
                        <a:pt x="38" y="27"/>
                        <a:pt x="37" y="27"/>
                      </a:cubicBezTo>
                      <a:cubicBezTo>
                        <a:pt x="36" y="27"/>
                        <a:pt x="34" y="26"/>
                        <a:pt x="33" y="26"/>
                      </a:cubicBezTo>
                      <a:cubicBezTo>
                        <a:pt x="33" y="25"/>
                        <a:pt x="32" y="25"/>
                        <a:pt x="31" y="25"/>
                      </a:cubicBezTo>
                      <a:cubicBezTo>
                        <a:pt x="31" y="26"/>
                        <a:pt x="29" y="27"/>
                        <a:pt x="27" y="27"/>
                      </a:cubicBezTo>
                      <a:cubicBezTo>
                        <a:pt x="25" y="27"/>
                        <a:pt x="23" y="27"/>
                        <a:pt x="20" y="26"/>
                      </a:cubicBezTo>
                      <a:cubicBezTo>
                        <a:pt x="19" y="26"/>
                        <a:pt x="18" y="26"/>
                        <a:pt x="17" y="25"/>
                      </a:cubicBezTo>
                      <a:cubicBezTo>
                        <a:pt x="14" y="25"/>
                        <a:pt x="11" y="22"/>
                        <a:pt x="9" y="20"/>
                      </a:cubicBezTo>
                      <a:cubicBezTo>
                        <a:pt x="8" y="18"/>
                        <a:pt x="6" y="16"/>
                        <a:pt x="5" y="16"/>
                      </a:cubicBezTo>
                      <a:cubicBezTo>
                        <a:pt x="4" y="16"/>
                        <a:pt x="4" y="16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8"/>
                      </a:cubicBezTo>
                      <a:cubicBezTo>
                        <a:pt x="1" y="18"/>
                        <a:pt x="1" y="18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20"/>
                        <a:pt x="3" y="21"/>
                        <a:pt x="4" y="22"/>
                      </a:cubicBezTo>
                      <a:cubicBezTo>
                        <a:pt x="5" y="23"/>
                        <a:pt x="7" y="25"/>
                        <a:pt x="9" y="26"/>
                      </a:cubicBezTo>
                      <a:cubicBezTo>
                        <a:pt x="9" y="26"/>
                        <a:pt x="10" y="27"/>
                        <a:pt x="11" y="27"/>
                      </a:cubicBezTo>
                      <a:cubicBezTo>
                        <a:pt x="12" y="28"/>
                        <a:pt x="14" y="28"/>
                        <a:pt x="15" y="29"/>
                      </a:cubicBezTo>
                      <a:cubicBezTo>
                        <a:pt x="22" y="32"/>
                        <a:pt x="29" y="34"/>
                        <a:pt x="28" y="39"/>
                      </a:cubicBezTo>
                      <a:cubicBezTo>
                        <a:pt x="28" y="39"/>
                        <a:pt x="28" y="40"/>
                        <a:pt x="28" y="41"/>
                      </a:cubicBezTo>
                      <a:cubicBezTo>
                        <a:pt x="27" y="43"/>
                        <a:pt x="27" y="47"/>
                        <a:pt x="28" y="47"/>
                      </a:cubicBezTo>
                      <a:cubicBezTo>
                        <a:pt x="30" y="49"/>
                        <a:pt x="30" y="52"/>
                        <a:pt x="30" y="54"/>
                      </a:cubicBezTo>
                      <a:cubicBezTo>
                        <a:pt x="30" y="55"/>
                        <a:pt x="30" y="57"/>
                        <a:pt x="30" y="57"/>
                      </a:cubicBezTo>
                      <a:cubicBezTo>
                        <a:pt x="33" y="59"/>
                        <a:pt x="34" y="63"/>
                        <a:pt x="33" y="66"/>
                      </a:cubicBezTo>
                      <a:cubicBezTo>
                        <a:pt x="32" y="69"/>
                        <a:pt x="31" y="70"/>
                        <a:pt x="30" y="71"/>
                      </a:cubicBezTo>
                      <a:cubicBezTo>
                        <a:pt x="31" y="71"/>
                        <a:pt x="31" y="73"/>
                        <a:pt x="32" y="73"/>
                      </a:cubicBezTo>
                      <a:cubicBezTo>
                        <a:pt x="33" y="74"/>
                        <a:pt x="33" y="74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3" y="75"/>
                        <a:pt x="34" y="76"/>
                        <a:pt x="34" y="76"/>
                      </a:cubicBezTo>
                      <a:cubicBezTo>
                        <a:pt x="34" y="76"/>
                        <a:pt x="34" y="77"/>
                        <a:pt x="34" y="77"/>
                      </a:cubicBezTo>
                      <a:cubicBezTo>
                        <a:pt x="34" y="77"/>
                        <a:pt x="34" y="78"/>
                        <a:pt x="34" y="78"/>
                      </a:cubicBezTo>
                      <a:cubicBezTo>
                        <a:pt x="34" y="78"/>
                        <a:pt x="34" y="78"/>
                        <a:pt x="34" y="79"/>
                      </a:cubicBezTo>
                      <a:cubicBezTo>
                        <a:pt x="34" y="79"/>
                        <a:pt x="34" y="79"/>
                        <a:pt x="34" y="79"/>
                      </a:cubicBezTo>
                      <a:cubicBezTo>
                        <a:pt x="36" y="79"/>
                        <a:pt x="38" y="80"/>
                        <a:pt x="40" y="81"/>
                      </a:cubicBezTo>
                      <a:cubicBezTo>
                        <a:pt x="41" y="82"/>
                        <a:pt x="42" y="82"/>
                        <a:pt x="42" y="82"/>
                      </a:cubicBezTo>
                      <a:cubicBezTo>
                        <a:pt x="47" y="84"/>
                        <a:pt x="47" y="88"/>
                        <a:pt x="48" y="91"/>
                      </a:cubicBezTo>
                      <a:cubicBezTo>
                        <a:pt x="48" y="92"/>
                        <a:pt x="48" y="92"/>
                        <a:pt x="48" y="93"/>
                      </a:cubicBezTo>
                      <a:cubicBezTo>
                        <a:pt x="48" y="96"/>
                        <a:pt x="48" y="97"/>
                        <a:pt x="47" y="98"/>
                      </a:cubicBezTo>
                      <a:cubicBezTo>
                        <a:pt x="46" y="99"/>
                        <a:pt x="44" y="100"/>
                        <a:pt x="42" y="98"/>
                      </a:cubicBezTo>
                      <a:cubicBezTo>
                        <a:pt x="42" y="98"/>
                        <a:pt x="42" y="98"/>
                        <a:pt x="42" y="98"/>
                      </a:cubicBezTo>
                      <a:cubicBezTo>
                        <a:pt x="41" y="98"/>
                        <a:pt x="40" y="99"/>
                        <a:pt x="39" y="102"/>
                      </a:cubicBezTo>
                      <a:cubicBezTo>
                        <a:pt x="38" y="108"/>
                        <a:pt x="31" y="115"/>
                        <a:pt x="26" y="115"/>
                      </a:cubicBezTo>
                      <a:cubicBezTo>
                        <a:pt x="25" y="115"/>
                        <a:pt x="25" y="116"/>
                        <a:pt x="24" y="117"/>
                      </a:cubicBezTo>
                      <a:cubicBezTo>
                        <a:pt x="23" y="118"/>
                        <a:pt x="22" y="120"/>
                        <a:pt x="20" y="120"/>
                      </a:cubicBezTo>
                      <a:cubicBezTo>
                        <a:pt x="17" y="121"/>
                        <a:pt x="15" y="122"/>
                        <a:pt x="15" y="124"/>
                      </a:cubicBezTo>
                      <a:cubicBezTo>
                        <a:pt x="15" y="126"/>
                        <a:pt x="15" y="127"/>
                        <a:pt x="14" y="128"/>
                      </a:cubicBezTo>
                      <a:cubicBezTo>
                        <a:pt x="12" y="130"/>
                        <a:pt x="8" y="130"/>
                        <a:pt x="5" y="130"/>
                      </a:cubicBezTo>
                      <a:cubicBezTo>
                        <a:pt x="5" y="130"/>
                        <a:pt x="5" y="132"/>
                        <a:pt x="4" y="132"/>
                      </a:cubicBezTo>
                      <a:cubicBezTo>
                        <a:pt x="4" y="134"/>
                        <a:pt x="3" y="136"/>
                        <a:pt x="1" y="137"/>
                      </a:cubicBezTo>
                      <a:cubicBezTo>
                        <a:pt x="1" y="137"/>
                        <a:pt x="1" y="138"/>
                        <a:pt x="1" y="138"/>
                      </a:cubicBezTo>
                      <a:cubicBezTo>
                        <a:pt x="1" y="138"/>
                        <a:pt x="1" y="139"/>
                        <a:pt x="2" y="141"/>
                      </a:cubicBezTo>
                      <a:cubicBezTo>
                        <a:pt x="4" y="143"/>
                        <a:pt x="4" y="146"/>
                        <a:pt x="4" y="147"/>
                      </a:cubicBezTo>
                      <a:cubicBezTo>
                        <a:pt x="4" y="148"/>
                        <a:pt x="4" y="149"/>
                        <a:pt x="4" y="149"/>
                      </a:cubicBezTo>
                      <a:cubicBezTo>
                        <a:pt x="4" y="149"/>
                        <a:pt x="4" y="150"/>
                        <a:pt x="4" y="150"/>
                      </a:cubicBezTo>
                      <a:cubicBezTo>
                        <a:pt x="6" y="153"/>
                        <a:pt x="8" y="158"/>
                        <a:pt x="6" y="163"/>
                      </a:cubicBezTo>
                      <a:cubicBezTo>
                        <a:pt x="4" y="168"/>
                        <a:pt x="3" y="171"/>
                        <a:pt x="2" y="172"/>
                      </a:cubicBezTo>
                      <a:cubicBezTo>
                        <a:pt x="4" y="172"/>
                        <a:pt x="5" y="173"/>
                        <a:pt x="6" y="174"/>
                      </a:cubicBezTo>
                      <a:cubicBezTo>
                        <a:pt x="8" y="175"/>
                        <a:pt x="10" y="176"/>
                        <a:pt x="11" y="176"/>
                      </a:cubicBezTo>
                      <a:cubicBezTo>
                        <a:pt x="11" y="176"/>
                        <a:pt x="12" y="176"/>
                        <a:pt x="12" y="176"/>
                      </a:cubicBezTo>
                      <a:cubicBezTo>
                        <a:pt x="14" y="176"/>
                        <a:pt x="15" y="178"/>
                        <a:pt x="16" y="179"/>
                      </a:cubicBezTo>
                      <a:cubicBezTo>
                        <a:pt x="17" y="179"/>
                        <a:pt x="17" y="180"/>
                        <a:pt x="17" y="180"/>
                      </a:cubicBezTo>
                      <a:cubicBezTo>
                        <a:pt x="18" y="180"/>
                        <a:pt x="19" y="180"/>
                        <a:pt x="19" y="180"/>
                      </a:cubicBezTo>
                      <a:cubicBezTo>
                        <a:pt x="21" y="180"/>
                        <a:pt x="21" y="180"/>
                        <a:pt x="22" y="181"/>
                      </a:cubicBezTo>
                      <a:cubicBezTo>
                        <a:pt x="24" y="182"/>
                        <a:pt x="25" y="183"/>
                        <a:pt x="30" y="183"/>
                      </a:cubicBezTo>
                      <a:cubicBezTo>
                        <a:pt x="31" y="183"/>
                        <a:pt x="31" y="183"/>
                        <a:pt x="31" y="183"/>
                      </a:cubicBezTo>
                      <a:cubicBezTo>
                        <a:pt x="35" y="182"/>
                        <a:pt x="42" y="180"/>
                        <a:pt x="49" y="178"/>
                      </a:cubicBezTo>
                      <a:cubicBezTo>
                        <a:pt x="55" y="176"/>
                        <a:pt x="62" y="175"/>
                        <a:pt x="66" y="175"/>
                      </a:cubicBezTo>
                      <a:cubicBezTo>
                        <a:pt x="69" y="175"/>
                        <a:pt x="72" y="174"/>
                        <a:pt x="74" y="174"/>
                      </a:cubicBezTo>
                      <a:cubicBezTo>
                        <a:pt x="75" y="173"/>
                        <a:pt x="75" y="173"/>
                        <a:pt x="75" y="173"/>
                      </a:cubicBezTo>
                      <a:cubicBezTo>
                        <a:pt x="76" y="172"/>
                        <a:pt x="76" y="171"/>
                        <a:pt x="77" y="170"/>
                      </a:cubicBezTo>
                      <a:cubicBezTo>
                        <a:pt x="77" y="170"/>
                        <a:pt x="77" y="170"/>
                        <a:pt x="77" y="170"/>
                      </a:cubicBezTo>
                      <a:cubicBezTo>
                        <a:pt x="78" y="169"/>
                        <a:pt x="79" y="168"/>
                        <a:pt x="80" y="167"/>
                      </a:cubicBezTo>
                      <a:cubicBezTo>
                        <a:pt x="82" y="165"/>
                        <a:pt x="84" y="163"/>
                        <a:pt x="87" y="162"/>
                      </a:cubicBezTo>
                      <a:cubicBezTo>
                        <a:pt x="91" y="159"/>
                        <a:pt x="95" y="157"/>
                        <a:pt x="97" y="154"/>
                      </a:cubicBezTo>
                      <a:cubicBezTo>
                        <a:pt x="98" y="150"/>
                        <a:pt x="102" y="147"/>
                        <a:pt x="106" y="145"/>
                      </a:cubicBezTo>
                      <a:cubicBezTo>
                        <a:pt x="109" y="142"/>
                        <a:pt x="112" y="140"/>
                        <a:pt x="113" y="138"/>
                      </a:cubicBezTo>
                      <a:cubicBezTo>
                        <a:pt x="114" y="136"/>
                        <a:pt x="114" y="135"/>
                        <a:pt x="111" y="131"/>
                      </a:cubicBezTo>
                      <a:cubicBezTo>
                        <a:pt x="109" y="129"/>
                        <a:pt x="105" y="127"/>
                        <a:pt x="102" y="125"/>
                      </a:cubicBezTo>
                      <a:cubicBezTo>
                        <a:pt x="99" y="123"/>
                        <a:pt x="96" y="121"/>
                        <a:pt x="96" y="119"/>
                      </a:cubicBezTo>
                      <a:cubicBezTo>
                        <a:pt x="96" y="118"/>
                        <a:pt x="96" y="118"/>
                        <a:pt x="96" y="117"/>
                      </a:cubicBezTo>
                      <a:cubicBezTo>
                        <a:pt x="97" y="116"/>
                        <a:pt x="99" y="115"/>
                        <a:pt x="100" y="114"/>
                      </a:cubicBezTo>
                      <a:cubicBezTo>
                        <a:pt x="101" y="114"/>
                        <a:pt x="102" y="113"/>
                        <a:pt x="102" y="113"/>
                      </a:cubicBezTo>
                      <a:cubicBezTo>
                        <a:pt x="103" y="113"/>
                        <a:pt x="103" y="113"/>
                        <a:pt x="103" y="112"/>
                      </a:cubicBezTo>
                      <a:cubicBezTo>
                        <a:pt x="103" y="112"/>
                        <a:pt x="102" y="111"/>
                        <a:pt x="101" y="110"/>
                      </a:cubicBezTo>
                      <a:cubicBezTo>
                        <a:pt x="99" y="110"/>
                        <a:pt x="98" y="109"/>
                        <a:pt x="97" y="107"/>
                      </a:cubicBezTo>
                      <a:cubicBezTo>
                        <a:pt x="95" y="105"/>
                        <a:pt x="97" y="102"/>
                        <a:pt x="98" y="101"/>
                      </a:cubicBezTo>
                      <a:cubicBezTo>
                        <a:pt x="98" y="101"/>
                        <a:pt x="97" y="101"/>
                        <a:pt x="97" y="101"/>
                      </a:cubicBezTo>
                      <a:cubicBezTo>
                        <a:pt x="95" y="100"/>
                        <a:pt x="93" y="99"/>
                        <a:pt x="93" y="97"/>
                      </a:cubicBezTo>
                      <a:cubicBezTo>
                        <a:pt x="92" y="95"/>
                        <a:pt x="94" y="94"/>
                        <a:pt x="95" y="94"/>
                      </a:cubicBezTo>
                      <a:cubicBezTo>
                        <a:pt x="95" y="94"/>
                        <a:pt x="95" y="94"/>
                        <a:pt x="95" y="94"/>
                      </a:cubicBezTo>
                      <a:cubicBezTo>
                        <a:pt x="95" y="93"/>
                        <a:pt x="95" y="93"/>
                        <a:pt x="95" y="93"/>
                      </a:cubicBezTo>
                      <a:cubicBezTo>
                        <a:pt x="94" y="91"/>
                        <a:pt x="92" y="87"/>
                        <a:pt x="94" y="84"/>
                      </a:cubicBezTo>
                      <a:cubicBezTo>
                        <a:pt x="95" y="82"/>
                        <a:pt x="97" y="82"/>
                        <a:pt x="98" y="81"/>
                      </a:cubicBezTo>
                      <a:cubicBezTo>
                        <a:pt x="98" y="81"/>
                        <a:pt x="98" y="81"/>
                        <a:pt x="99" y="81"/>
                      </a:cubicBezTo>
                      <a:cubicBezTo>
                        <a:pt x="98" y="81"/>
                        <a:pt x="98" y="80"/>
                        <a:pt x="98" y="79"/>
                      </a:cubicBezTo>
                      <a:cubicBezTo>
                        <a:pt x="95" y="74"/>
                        <a:pt x="91" y="68"/>
                        <a:pt x="88" y="64"/>
                      </a:cubicBezTo>
                      <a:cubicBezTo>
                        <a:pt x="88" y="64"/>
                        <a:pt x="88" y="63"/>
                        <a:pt x="87" y="63"/>
                      </a:cubicBezTo>
                      <a:cubicBezTo>
                        <a:pt x="87" y="62"/>
                        <a:pt x="87" y="62"/>
                        <a:pt x="87" y="62"/>
                      </a:cubicBezTo>
                      <a:cubicBezTo>
                        <a:pt x="87" y="62"/>
                        <a:pt x="87" y="61"/>
                        <a:pt x="86" y="61"/>
                      </a:cubicBezTo>
                      <a:cubicBezTo>
                        <a:pt x="86" y="60"/>
                        <a:pt x="86" y="60"/>
                        <a:pt x="86" y="59"/>
                      </a:cubicBezTo>
                      <a:cubicBezTo>
                        <a:pt x="87" y="57"/>
                        <a:pt x="89" y="54"/>
                        <a:pt x="91" y="53"/>
                      </a:cubicBezTo>
                      <a:cubicBezTo>
                        <a:pt x="91" y="53"/>
                        <a:pt x="91" y="53"/>
                        <a:pt x="92" y="52"/>
                      </a:cubicBezTo>
                      <a:cubicBezTo>
                        <a:pt x="94" y="51"/>
                        <a:pt x="97" y="47"/>
                        <a:pt x="97" y="46"/>
                      </a:cubicBezTo>
                      <a:cubicBezTo>
                        <a:pt x="97" y="45"/>
                        <a:pt x="92" y="41"/>
                        <a:pt x="90" y="40"/>
                      </a:cubicBezTo>
                      <a:cubicBezTo>
                        <a:pt x="90" y="39"/>
                        <a:pt x="89" y="39"/>
                        <a:pt x="89" y="39"/>
                      </a:cubicBezTo>
                      <a:cubicBezTo>
                        <a:pt x="87" y="39"/>
                        <a:pt x="84" y="38"/>
                        <a:pt x="82" y="35"/>
                      </a:cubicBezTo>
                      <a:cubicBezTo>
                        <a:pt x="82" y="34"/>
                        <a:pt x="81" y="33"/>
                        <a:pt x="81" y="33"/>
                      </a:cubicBezTo>
                      <a:cubicBezTo>
                        <a:pt x="80" y="31"/>
                        <a:pt x="79" y="29"/>
                        <a:pt x="81" y="26"/>
                      </a:cubicBezTo>
                      <a:cubicBezTo>
                        <a:pt x="82" y="25"/>
                        <a:pt x="82" y="23"/>
                        <a:pt x="82" y="22"/>
                      </a:cubicBezTo>
                      <a:cubicBezTo>
                        <a:pt x="82" y="19"/>
                        <a:pt x="84" y="19"/>
                        <a:pt x="85" y="18"/>
                      </a:cubicBezTo>
                      <a:cubicBezTo>
                        <a:pt x="86" y="18"/>
                        <a:pt x="86" y="18"/>
                        <a:pt x="86" y="18"/>
                      </a:cubicBezTo>
                      <a:cubicBezTo>
                        <a:pt x="87" y="17"/>
                        <a:pt x="87" y="16"/>
                        <a:pt x="87" y="16"/>
                      </a:cubicBezTo>
                      <a:cubicBezTo>
                        <a:pt x="87" y="16"/>
                        <a:pt x="87" y="16"/>
                        <a:pt x="87" y="15"/>
                      </a:cubicBezTo>
                      <a:cubicBezTo>
                        <a:pt x="88" y="15"/>
                        <a:pt x="88" y="14"/>
                        <a:pt x="89" y="13"/>
                      </a:cubicBezTo>
                      <a:cubicBezTo>
                        <a:pt x="89" y="13"/>
                        <a:pt x="89" y="12"/>
                        <a:pt x="89" y="12"/>
                      </a:cubicBezTo>
                      <a:cubicBezTo>
                        <a:pt x="89" y="10"/>
                        <a:pt x="89" y="9"/>
                        <a:pt x="8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7" name="Freeform 1211"/>
                <p:cNvSpPr>
                  <a:spLocks/>
                </p:cNvSpPr>
                <p:nvPr/>
              </p:nvSpPr>
              <p:spPr bwMode="auto">
                <a:xfrm>
                  <a:off x="2493" y="3211"/>
                  <a:ext cx="137" cy="116"/>
                </a:xfrm>
                <a:custGeom>
                  <a:avLst/>
                  <a:gdLst>
                    <a:gd name="T0" fmla="*/ 98 w 143"/>
                    <a:gd name="T1" fmla="*/ 106 h 121"/>
                    <a:gd name="T2" fmla="*/ 130 w 143"/>
                    <a:gd name="T3" fmla="*/ 107 h 121"/>
                    <a:gd name="T4" fmla="*/ 138 w 143"/>
                    <a:gd name="T5" fmla="*/ 101 h 121"/>
                    <a:gd name="T6" fmla="*/ 130 w 143"/>
                    <a:gd name="T7" fmla="*/ 97 h 121"/>
                    <a:gd name="T8" fmla="*/ 130 w 143"/>
                    <a:gd name="T9" fmla="*/ 91 h 121"/>
                    <a:gd name="T10" fmla="*/ 129 w 143"/>
                    <a:gd name="T11" fmla="*/ 83 h 121"/>
                    <a:gd name="T12" fmla="*/ 132 w 143"/>
                    <a:gd name="T13" fmla="*/ 81 h 121"/>
                    <a:gd name="T14" fmla="*/ 130 w 143"/>
                    <a:gd name="T15" fmla="*/ 74 h 121"/>
                    <a:gd name="T16" fmla="*/ 127 w 143"/>
                    <a:gd name="T17" fmla="*/ 70 h 121"/>
                    <a:gd name="T18" fmla="*/ 121 w 143"/>
                    <a:gd name="T19" fmla="*/ 68 h 121"/>
                    <a:gd name="T20" fmla="*/ 122 w 143"/>
                    <a:gd name="T21" fmla="*/ 64 h 121"/>
                    <a:gd name="T22" fmla="*/ 130 w 143"/>
                    <a:gd name="T23" fmla="*/ 53 h 121"/>
                    <a:gd name="T24" fmla="*/ 131 w 143"/>
                    <a:gd name="T25" fmla="*/ 52 h 121"/>
                    <a:gd name="T26" fmla="*/ 132 w 143"/>
                    <a:gd name="T27" fmla="*/ 51 h 121"/>
                    <a:gd name="T28" fmla="*/ 134 w 143"/>
                    <a:gd name="T29" fmla="*/ 50 h 121"/>
                    <a:gd name="T30" fmla="*/ 136 w 143"/>
                    <a:gd name="T31" fmla="*/ 49 h 121"/>
                    <a:gd name="T32" fmla="*/ 136 w 143"/>
                    <a:gd name="T33" fmla="*/ 49 h 121"/>
                    <a:gd name="T34" fmla="*/ 137 w 143"/>
                    <a:gd name="T35" fmla="*/ 44 h 121"/>
                    <a:gd name="T36" fmla="*/ 142 w 143"/>
                    <a:gd name="T37" fmla="*/ 32 h 121"/>
                    <a:gd name="T38" fmla="*/ 141 w 143"/>
                    <a:gd name="T39" fmla="*/ 31 h 121"/>
                    <a:gd name="T40" fmla="*/ 138 w 143"/>
                    <a:gd name="T41" fmla="*/ 30 h 121"/>
                    <a:gd name="T42" fmla="*/ 127 w 143"/>
                    <a:gd name="T43" fmla="*/ 25 h 121"/>
                    <a:gd name="T44" fmla="*/ 119 w 143"/>
                    <a:gd name="T45" fmla="*/ 24 h 121"/>
                    <a:gd name="T46" fmla="*/ 116 w 143"/>
                    <a:gd name="T47" fmla="*/ 24 h 121"/>
                    <a:gd name="T48" fmla="*/ 111 w 143"/>
                    <a:gd name="T49" fmla="*/ 20 h 121"/>
                    <a:gd name="T50" fmla="*/ 106 w 143"/>
                    <a:gd name="T51" fmla="*/ 17 h 121"/>
                    <a:gd name="T52" fmla="*/ 106 w 143"/>
                    <a:gd name="T53" fmla="*/ 16 h 121"/>
                    <a:gd name="T54" fmla="*/ 102 w 143"/>
                    <a:gd name="T55" fmla="*/ 18 h 121"/>
                    <a:gd name="T56" fmla="*/ 91 w 143"/>
                    <a:gd name="T57" fmla="*/ 9 h 121"/>
                    <a:gd name="T58" fmla="*/ 86 w 143"/>
                    <a:gd name="T59" fmla="*/ 6 h 121"/>
                    <a:gd name="T60" fmla="*/ 79 w 143"/>
                    <a:gd name="T61" fmla="*/ 0 h 121"/>
                    <a:gd name="T62" fmla="*/ 74 w 143"/>
                    <a:gd name="T63" fmla="*/ 8 h 121"/>
                    <a:gd name="T64" fmla="*/ 56 w 143"/>
                    <a:gd name="T65" fmla="*/ 21 h 121"/>
                    <a:gd name="T66" fmla="*/ 37 w 143"/>
                    <a:gd name="T67" fmla="*/ 20 h 121"/>
                    <a:gd name="T68" fmla="*/ 33 w 143"/>
                    <a:gd name="T69" fmla="*/ 22 h 121"/>
                    <a:gd name="T70" fmla="*/ 29 w 143"/>
                    <a:gd name="T71" fmla="*/ 37 h 121"/>
                    <a:gd name="T72" fmla="*/ 18 w 143"/>
                    <a:gd name="T73" fmla="*/ 35 h 121"/>
                    <a:gd name="T74" fmla="*/ 6 w 143"/>
                    <a:gd name="T75" fmla="*/ 35 h 121"/>
                    <a:gd name="T76" fmla="*/ 2 w 143"/>
                    <a:gd name="T77" fmla="*/ 42 h 121"/>
                    <a:gd name="T78" fmla="*/ 16 w 143"/>
                    <a:gd name="T79" fmla="*/ 48 h 121"/>
                    <a:gd name="T80" fmla="*/ 28 w 143"/>
                    <a:gd name="T81" fmla="*/ 52 h 121"/>
                    <a:gd name="T82" fmla="*/ 42 w 143"/>
                    <a:gd name="T83" fmla="*/ 72 h 121"/>
                    <a:gd name="T84" fmla="*/ 41 w 143"/>
                    <a:gd name="T85" fmla="*/ 89 h 121"/>
                    <a:gd name="T86" fmla="*/ 39 w 143"/>
                    <a:gd name="T87" fmla="*/ 111 h 121"/>
                    <a:gd name="T88" fmla="*/ 51 w 143"/>
                    <a:gd name="T89" fmla="*/ 117 h 121"/>
                    <a:gd name="T90" fmla="*/ 60 w 143"/>
                    <a:gd name="T91" fmla="*/ 114 h 121"/>
                    <a:gd name="T92" fmla="*/ 78 w 143"/>
                    <a:gd name="T93" fmla="*/ 120 h 121"/>
                    <a:gd name="T94" fmla="*/ 87 w 143"/>
                    <a:gd name="T95" fmla="*/ 12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43" h="121">
                      <a:moveTo>
                        <a:pt x="87" y="120"/>
                      </a:moveTo>
                      <a:cubicBezTo>
                        <a:pt x="86" y="117"/>
                        <a:pt x="86" y="115"/>
                        <a:pt x="88" y="112"/>
                      </a:cubicBezTo>
                      <a:cubicBezTo>
                        <a:pt x="89" y="109"/>
                        <a:pt x="93" y="107"/>
                        <a:pt x="98" y="106"/>
                      </a:cubicBezTo>
                      <a:cubicBezTo>
                        <a:pt x="98" y="106"/>
                        <a:pt x="99" y="106"/>
                        <a:pt x="100" y="106"/>
                      </a:cubicBezTo>
                      <a:cubicBezTo>
                        <a:pt x="106" y="106"/>
                        <a:pt x="116" y="109"/>
                        <a:pt x="120" y="111"/>
                      </a:cubicBezTo>
                      <a:cubicBezTo>
                        <a:pt x="122" y="113"/>
                        <a:pt x="126" y="112"/>
                        <a:pt x="130" y="107"/>
                      </a:cubicBezTo>
                      <a:cubicBezTo>
                        <a:pt x="133" y="104"/>
                        <a:pt x="135" y="103"/>
                        <a:pt x="137" y="102"/>
                      </a:cubicBezTo>
                      <a:cubicBezTo>
                        <a:pt x="137" y="102"/>
                        <a:pt x="137" y="102"/>
                        <a:pt x="137" y="102"/>
                      </a:cubicBezTo>
                      <a:cubicBezTo>
                        <a:pt x="137" y="102"/>
                        <a:pt x="137" y="101"/>
                        <a:pt x="138" y="101"/>
                      </a:cubicBezTo>
                      <a:cubicBezTo>
                        <a:pt x="137" y="101"/>
                        <a:pt x="137" y="101"/>
                        <a:pt x="136" y="101"/>
                      </a:cubicBezTo>
                      <a:cubicBezTo>
                        <a:pt x="136" y="100"/>
                        <a:pt x="135" y="100"/>
                        <a:pt x="134" y="100"/>
                      </a:cubicBezTo>
                      <a:cubicBezTo>
                        <a:pt x="132" y="100"/>
                        <a:pt x="131" y="99"/>
                        <a:pt x="130" y="97"/>
                      </a:cubicBezTo>
                      <a:cubicBezTo>
                        <a:pt x="129" y="96"/>
                        <a:pt x="129" y="94"/>
                        <a:pt x="130" y="92"/>
                      </a:cubicBezTo>
                      <a:cubicBezTo>
                        <a:pt x="131" y="92"/>
                        <a:pt x="131" y="91"/>
                        <a:pt x="131" y="91"/>
                      </a:cubicBezTo>
                      <a:cubicBezTo>
                        <a:pt x="131" y="92"/>
                        <a:pt x="130" y="91"/>
                        <a:pt x="130" y="91"/>
                      </a:cubicBezTo>
                      <a:cubicBezTo>
                        <a:pt x="129" y="90"/>
                        <a:pt x="128" y="90"/>
                        <a:pt x="127" y="88"/>
                      </a:cubicBezTo>
                      <a:cubicBezTo>
                        <a:pt x="127" y="88"/>
                        <a:pt x="126" y="86"/>
                        <a:pt x="127" y="85"/>
                      </a:cubicBezTo>
                      <a:cubicBezTo>
                        <a:pt x="127" y="83"/>
                        <a:pt x="129" y="83"/>
                        <a:pt x="129" y="83"/>
                      </a:cubicBezTo>
                      <a:cubicBezTo>
                        <a:pt x="130" y="83"/>
                        <a:pt x="130" y="83"/>
                        <a:pt x="130" y="83"/>
                      </a:cubicBezTo>
                      <a:cubicBezTo>
                        <a:pt x="131" y="82"/>
                        <a:pt x="131" y="82"/>
                        <a:pt x="131" y="82"/>
                      </a:cubicBezTo>
                      <a:cubicBezTo>
                        <a:pt x="131" y="82"/>
                        <a:pt x="132" y="81"/>
                        <a:pt x="132" y="81"/>
                      </a:cubicBezTo>
                      <a:cubicBezTo>
                        <a:pt x="131" y="80"/>
                        <a:pt x="130" y="79"/>
                        <a:pt x="130" y="77"/>
                      </a:cubicBezTo>
                      <a:cubicBezTo>
                        <a:pt x="130" y="77"/>
                        <a:pt x="130" y="77"/>
                        <a:pt x="130" y="77"/>
                      </a:cubicBezTo>
                      <a:cubicBezTo>
                        <a:pt x="130" y="74"/>
                        <a:pt x="130" y="74"/>
                        <a:pt x="130" y="74"/>
                      </a:cubicBezTo>
                      <a:cubicBezTo>
                        <a:pt x="130" y="73"/>
                        <a:pt x="130" y="73"/>
                        <a:pt x="130" y="72"/>
                      </a:cubicBezTo>
                      <a:cubicBezTo>
                        <a:pt x="129" y="72"/>
                        <a:pt x="128" y="71"/>
                        <a:pt x="128" y="69"/>
                      </a:cubicBezTo>
                      <a:cubicBezTo>
                        <a:pt x="128" y="69"/>
                        <a:pt x="127" y="69"/>
                        <a:pt x="127" y="70"/>
                      </a:cubicBezTo>
                      <a:cubicBezTo>
                        <a:pt x="126" y="71"/>
                        <a:pt x="125" y="72"/>
                        <a:pt x="124" y="72"/>
                      </a:cubicBezTo>
                      <a:cubicBezTo>
                        <a:pt x="123" y="72"/>
                        <a:pt x="122" y="71"/>
                        <a:pt x="121" y="71"/>
                      </a:cubicBezTo>
                      <a:cubicBezTo>
                        <a:pt x="121" y="70"/>
                        <a:pt x="121" y="70"/>
                        <a:pt x="121" y="68"/>
                      </a:cubicBezTo>
                      <a:cubicBezTo>
                        <a:pt x="121" y="68"/>
                        <a:pt x="121" y="68"/>
                        <a:pt x="121" y="68"/>
                      </a:cubicBezTo>
                      <a:cubicBezTo>
                        <a:pt x="121" y="67"/>
                        <a:pt x="121" y="67"/>
                        <a:pt x="121" y="66"/>
                      </a:cubicBezTo>
                      <a:cubicBezTo>
                        <a:pt x="121" y="65"/>
                        <a:pt x="122" y="65"/>
                        <a:pt x="122" y="64"/>
                      </a:cubicBezTo>
                      <a:cubicBezTo>
                        <a:pt x="123" y="61"/>
                        <a:pt x="125" y="59"/>
                        <a:pt x="127" y="57"/>
                      </a:cubicBezTo>
                      <a:cubicBezTo>
                        <a:pt x="128" y="57"/>
                        <a:pt x="129" y="56"/>
                        <a:pt x="129" y="55"/>
                      </a:cubicBezTo>
                      <a:cubicBezTo>
                        <a:pt x="129" y="54"/>
                        <a:pt x="129" y="54"/>
                        <a:pt x="130" y="53"/>
                      </a:cubicBezTo>
                      <a:cubicBezTo>
                        <a:pt x="130" y="53"/>
                        <a:pt x="130" y="53"/>
                        <a:pt x="130" y="53"/>
                      </a:cubicBezTo>
                      <a:cubicBezTo>
                        <a:pt x="130" y="53"/>
                        <a:pt x="130" y="52"/>
                        <a:pt x="131" y="52"/>
                      </a:cubicBezTo>
                      <a:cubicBezTo>
                        <a:pt x="131" y="52"/>
                        <a:pt x="131" y="52"/>
                        <a:pt x="131" y="52"/>
                      </a:cubicBezTo>
                      <a:cubicBezTo>
                        <a:pt x="131" y="52"/>
                        <a:pt x="131" y="52"/>
                        <a:pt x="131" y="51"/>
                      </a:cubicBezTo>
                      <a:cubicBezTo>
                        <a:pt x="131" y="51"/>
                        <a:pt x="131" y="51"/>
                        <a:pt x="132" y="51"/>
                      </a:cubicBezTo>
                      <a:cubicBezTo>
                        <a:pt x="132" y="51"/>
                        <a:pt x="132" y="51"/>
                        <a:pt x="132" y="51"/>
                      </a:cubicBezTo>
                      <a:cubicBezTo>
                        <a:pt x="132" y="50"/>
                        <a:pt x="132" y="50"/>
                        <a:pt x="133" y="50"/>
                      </a:cubicBezTo>
                      <a:cubicBezTo>
                        <a:pt x="133" y="50"/>
                        <a:pt x="133" y="50"/>
                        <a:pt x="133" y="50"/>
                      </a:cubicBezTo>
                      <a:cubicBezTo>
                        <a:pt x="133" y="50"/>
                        <a:pt x="134" y="50"/>
                        <a:pt x="134" y="50"/>
                      </a:cubicBezTo>
                      <a:cubicBezTo>
                        <a:pt x="134" y="49"/>
                        <a:pt x="134" y="49"/>
                        <a:pt x="134" y="49"/>
                      </a:cubicBezTo>
                      <a:cubicBezTo>
                        <a:pt x="135" y="49"/>
                        <a:pt x="135" y="49"/>
                        <a:pt x="135" y="49"/>
                      </a:cubicBezTo>
                      <a:cubicBezTo>
                        <a:pt x="135" y="49"/>
                        <a:pt x="135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9"/>
                        <a:pt x="136" y="49"/>
                        <a:pt x="136" y="49"/>
                      </a:cubicBezTo>
                      <a:cubicBezTo>
                        <a:pt x="136" y="48"/>
                        <a:pt x="137" y="47"/>
                        <a:pt x="137" y="46"/>
                      </a:cubicBezTo>
                      <a:cubicBezTo>
                        <a:pt x="137" y="45"/>
                        <a:pt x="137" y="44"/>
                        <a:pt x="137" y="44"/>
                      </a:cubicBezTo>
                      <a:cubicBezTo>
                        <a:pt x="137" y="44"/>
                        <a:pt x="137" y="44"/>
                        <a:pt x="137" y="44"/>
                      </a:cubicBezTo>
                      <a:cubicBezTo>
                        <a:pt x="137" y="43"/>
                        <a:pt x="137" y="43"/>
                        <a:pt x="137" y="42"/>
                      </a:cubicBezTo>
                      <a:cubicBezTo>
                        <a:pt x="137" y="41"/>
                        <a:pt x="137" y="41"/>
                        <a:pt x="137" y="41"/>
                      </a:cubicBezTo>
                      <a:cubicBezTo>
                        <a:pt x="138" y="38"/>
                        <a:pt x="139" y="35"/>
                        <a:pt x="142" y="32"/>
                      </a:cubicBezTo>
                      <a:cubicBezTo>
                        <a:pt x="142" y="32"/>
                        <a:pt x="142" y="32"/>
                        <a:pt x="143" y="31"/>
                      </a:cubicBezTo>
                      <a:cubicBezTo>
                        <a:pt x="142" y="31"/>
                        <a:pt x="142" y="31"/>
                        <a:pt x="142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1" y="31"/>
                        <a:pt x="141" y="31"/>
                        <a:pt x="141" y="31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8" y="30"/>
                        <a:pt x="137" y="29"/>
                        <a:pt x="135" y="29"/>
                      </a:cubicBezTo>
                      <a:cubicBezTo>
                        <a:pt x="132" y="29"/>
                        <a:pt x="129" y="28"/>
                        <a:pt x="127" y="25"/>
                      </a:cubicBezTo>
                      <a:cubicBezTo>
                        <a:pt x="127" y="25"/>
                        <a:pt x="127" y="25"/>
                        <a:pt x="127" y="25"/>
                      </a:cubicBezTo>
                      <a:cubicBezTo>
                        <a:pt x="127" y="25"/>
                        <a:pt x="126" y="25"/>
                        <a:pt x="125" y="25"/>
                      </a:cubicBezTo>
                      <a:cubicBezTo>
                        <a:pt x="125" y="25"/>
                        <a:pt x="125" y="25"/>
                        <a:pt x="125" y="25"/>
                      </a:cubicBezTo>
                      <a:cubicBezTo>
                        <a:pt x="123" y="24"/>
                        <a:pt x="121" y="24"/>
                        <a:pt x="119" y="24"/>
                      </a:cubicBezTo>
                      <a:cubicBezTo>
                        <a:pt x="118" y="24"/>
                        <a:pt x="118" y="24"/>
                        <a:pt x="118" y="24"/>
                      </a:cubicBezTo>
                      <a:cubicBezTo>
                        <a:pt x="118" y="24"/>
                        <a:pt x="117" y="24"/>
                        <a:pt x="117" y="24"/>
                      </a:cubicBezTo>
                      <a:cubicBezTo>
                        <a:pt x="116" y="24"/>
                        <a:pt x="116" y="24"/>
                        <a:pt x="116" y="24"/>
                      </a:cubicBezTo>
                      <a:cubicBezTo>
                        <a:pt x="116" y="24"/>
                        <a:pt x="115" y="24"/>
                        <a:pt x="115" y="24"/>
                      </a:cubicBezTo>
                      <a:cubicBezTo>
                        <a:pt x="113" y="23"/>
                        <a:pt x="113" y="22"/>
                        <a:pt x="112" y="21"/>
                      </a:cubicBezTo>
                      <a:cubicBezTo>
                        <a:pt x="112" y="21"/>
                        <a:pt x="111" y="20"/>
                        <a:pt x="111" y="20"/>
                      </a:cubicBezTo>
                      <a:cubicBezTo>
                        <a:pt x="111" y="20"/>
                        <a:pt x="111" y="20"/>
                        <a:pt x="111" y="20"/>
                      </a:cubicBezTo>
                      <a:cubicBezTo>
                        <a:pt x="110" y="20"/>
                        <a:pt x="108" y="20"/>
                        <a:pt x="106" y="18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6" y="17"/>
                        <a:pt x="106" y="16"/>
                        <a:pt x="106" y="16"/>
                      </a:cubicBezTo>
                      <a:cubicBezTo>
                        <a:pt x="106" y="16"/>
                        <a:pt x="106" y="16"/>
                        <a:pt x="106" y="16"/>
                      </a:cubicBezTo>
                      <a:cubicBezTo>
                        <a:pt x="105" y="16"/>
                        <a:pt x="105" y="16"/>
                        <a:pt x="105" y="17"/>
                      </a:cubicBezTo>
                      <a:cubicBezTo>
                        <a:pt x="104" y="17"/>
                        <a:pt x="104" y="17"/>
                        <a:pt x="103" y="17"/>
                      </a:cubicBezTo>
                      <a:cubicBezTo>
                        <a:pt x="103" y="17"/>
                        <a:pt x="102" y="18"/>
                        <a:pt x="102" y="18"/>
                      </a:cubicBezTo>
                      <a:cubicBezTo>
                        <a:pt x="100" y="18"/>
                        <a:pt x="98" y="17"/>
                        <a:pt x="97" y="12"/>
                      </a:cubicBezTo>
                      <a:cubicBezTo>
                        <a:pt x="97" y="12"/>
                        <a:pt x="95" y="11"/>
                        <a:pt x="94" y="10"/>
                      </a:cubicBezTo>
                      <a:cubicBezTo>
                        <a:pt x="93" y="10"/>
                        <a:pt x="92" y="10"/>
                        <a:pt x="91" y="9"/>
                      </a:cubicBezTo>
                      <a:cubicBezTo>
                        <a:pt x="90" y="9"/>
                        <a:pt x="89" y="8"/>
                        <a:pt x="88" y="7"/>
                      </a:cubicBezTo>
                      <a:cubicBezTo>
                        <a:pt x="88" y="6"/>
                        <a:pt x="88" y="6"/>
                        <a:pt x="87" y="6"/>
                      </a:cubicBezTo>
                      <a:cubicBezTo>
                        <a:pt x="87" y="6"/>
                        <a:pt x="86" y="6"/>
                        <a:pt x="86" y="6"/>
                      </a:cubicBezTo>
                      <a:cubicBezTo>
                        <a:pt x="83" y="6"/>
                        <a:pt x="81" y="2"/>
                        <a:pt x="81" y="0"/>
                      </a:cubicBez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80" y="0"/>
                        <a:pt x="79" y="0"/>
                        <a:pt x="79" y="0"/>
                      </a:cubicBezTo>
                      <a:cubicBezTo>
                        <a:pt x="78" y="0"/>
                        <a:pt x="78" y="0"/>
                        <a:pt x="78" y="0"/>
                      </a:cubicBezTo>
                      <a:cubicBezTo>
                        <a:pt x="77" y="0"/>
                        <a:pt x="76" y="1"/>
                        <a:pt x="75" y="2"/>
                      </a:cubicBezTo>
                      <a:cubicBezTo>
                        <a:pt x="74" y="3"/>
                        <a:pt x="73" y="5"/>
                        <a:pt x="74" y="8"/>
                      </a:cubicBezTo>
                      <a:cubicBezTo>
                        <a:pt x="74" y="10"/>
                        <a:pt x="73" y="13"/>
                        <a:pt x="72" y="14"/>
                      </a:cubicBezTo>
                      <a:cubicBezTo>
                        <a:pt x="70" y="17"/>
                        <a:pt x="65" y="18"/>
                        <a:pt x="60" y="18"/>
                      </a:cubicBezTo>
                      <a:cubicBezTo>
                        <a:pt x="57" y="18"/>
                        <a:pt x="57" y="19"/>
                        <a:pt x="56" y="21"/>
                      </a:cubicBezTo>
                      <a:cubicBezTo>
                        <a:pt x="56" y="23"/>
                        <a:pt x="55" y="24"/>
                        <a:pt x="54" y="26"/>
                      </a:cubicBezTo>
                      <a:cubicBezTo>
                        <a:pt x="53" y="26"/>
                        <a:pt x="52" y="27"/>
                        <a:pt x="50" y="27"/>
                      </a:cubicBezTo>
                      <a:cubicBezTo>
                        <a:pt x="46" y="27"/>
                        <a:pt x="38" y="24"/>
                        <a:pt x="37" y="20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35" y="20"/>
                        <a:pt x="33" y="20"/>
                        <a:pt x="33" y="21"/>
                      </a:cubicBezTo>
                      <a:cubicBezTo>
                        <a:pt x="33" y="21"/>
                        <a:pt x="33" y="21"/>
                        <a:pt x="33" y="22"/>
                      </a:cubicBezTo>
                      <a:cubicBezTo>
                        <a:pt x="36" y="25"/>
                        <a:pt x="37" y="29"/>
                        <a:pt x="37" y="32"/>
                      </a:cubicBezTo>
                      <a:cubicBezTo>
                        <a:pt x="37" y="34"/>
                        <a:pt x="36" y="36"/>
                        <a:pt x="35" y="37"/>
                      </a:cubicBezTo>
                      <a:cubicBezTo>
                        <a:pt x="33" y="38"/>
                        <a:pt x="31" y="38"/>
                        <a:pt x="29" y="37"/>
                      </a:cubicBezTo>
                      <a:cubicBezTo>
                        <a:pt x="27" y="36"/>
                        <a:pt x="25" y="36"/>
                        <a:pt x="25" y="37"/>
                      </a:cubicBezTo>
                      <a:cubicBezTo>
                        <a:pt x="24" y="37"/>
                        <a:pt x="23" y="38"/>
                        <a:pt x="22" y="38"/>
                      </a:cubicBezTo>
                      <a:cubicBezTo>
                        <a:pt x="20" y="38"/>
                        <a:pt x="19" y="36"/>
                        <a:pt x="18" y="35"/>
                      </a:cubicBezTo>
                      <a:cubicBezTo>
                        <a:pt x="18" y="35"/>
                        <a:pt x="17" y="34"/>
                        <a:pt x="16" y="33"/>
                      </a:cubicBezTo>
                      <a:cubicBezTo>
                        <a:pt x="15" y="33"/>
                        <a:pt x="14" y="33"/>
                        <a:pt x="13" y="34"/>
                      </a:cubicBezTo>
                      <a:cubicBezTo>
                        <a:pt x="11" y="34"/>
                        <a:pt x="9" y="35"/>
                        <a:pt x="6" y="35"/>
                      </a:cubicBezTo>
                      <a:cubicBezTo>
                        <a:pt x="3" y="34"/>
                        <a:pt x="0" y="36"/>
                        <a:pt x="0" y="36"/>
                      </a:cubicBezTo>
                      <a:cubicBezTo>
                        <a:pt x="0" y="36"/>
                        <a:pt x="0" y="37"/>
                        <a:pt x="0" y="37"/>
                      </a:cubicBezTo>
                      <a:cubicBezTo>
                        <a:pt x="2" y="39"/>
                        <a:pt x="2" y="41"/>
                        <a:pt x="2" y="42"/>
                      </a:cubicBezTo>
                      <a:cubicBezTo>
                        <a:pt x="1" y="43"/>
                        <a:pt x="1" y="44"/>
                        <a:pt x="2" y="44"/>
                      </a:cubicBezTo>
                      <a:cubicBezTo>
                        <a:pt x="2" y="44"/>
                        <a:pt x="5" y="45"/>
                        <a:pt x="6" y="45"/>
                      </a:cubicBezTo>
                      <a:cubicBezTo>
                        <a:pt x="9" y="46"/>
                        <a:pt x="13" y="46"/>
                        <a:pt x="16" y="48"/>
                      </a:cubicBezTo>
                      <a:cubicBezTo>
                        <a:pt x="19" y="50"/>
                        <a:pt x="20" y="50"/>
                        <a:pt x="21" y="50"/>
                      </a:cubicBezTo>
                      <a:cubicBezTo>
                        <a:pt x="23" y="50"/>
                        <a:pt x="24" y="50"/>
                        <a:pt x="26" y="51"/>
                      </a:cubicBezTo>
                      <a:cubicBezTo>
                        <a:pt x="27" y="52"/>
                        <a:pt x="27" y="52"/>
                        <a:pt x="28" y="52"/>
                      </a:cubicBezTo>
                      <a:cubicBezTo>
                        <a:pt x="30" y="53"/>
                        <a:pt x="30" y="54"/>
                        <a:pt x="31" y="58"/>
                      </a:cubicBezTo>
                      <a:cubicBezTo>
                        <a:pt x="31" y="61"/>
                        <a:pt x="34" y="64"/>
                        <a:pt x="38" y="65"/>
                      </a:cubicBezTo>
                      <a:cubicBezTo>
                        <a:pt x="43" y="67"/>
                        <a:pt x="42" y="70"/>
                        <a:pt x="42" y="72"/>
                      </a:cubicBezTo>
                      <a:cubicBezTo>
                        <a:pt x="42" y="73"/>
                        <a:pt x="42" y="74"/>
                        <a:pt x="42" y="75"/>
                      </a:cubicBezTo>
                      <a:cubicBezTo>
                        <a:pt x="43" y="78"/>
                        <a:pt x="43" y="81"/>
                        <a:pt x="42" y="84"/>
                      </a:cubicBezTo>
                      <a:cubicBezTo>
                        <a:pt x="41" y="86"/>
                        <a:pt x="40" y="88"/>
                        <a:pt x="41" y="89"/>
                      </a:cubicBezTo>
                      <a:cubicBezTo>
                        <a:pt x="41" y="93"/>
                        <a:pt x="39" y="104"/>
                        <a:pt x="36" y="110"/>
                      </a:cubicBezTo>
                      <a:cubicBezTo>
                        <a:pt x="37" y="110"/>
                        <a:pt x="38" y="110"/>
                        <a:pt x="38" y="110"/>
                      </a:cubicBezTo>
                      <a:cubicBezTo>
                        <a:pt x="38" y="110"/>
                        <a:pt x="38" y="111"/>
                        <a:pt x="39" y="111"/>
                      </a:cubicBezTo>
                      <a:cubicBezTo>
                        <a:pt x="39" y="111"/>
                        <a:pt x="40" y="111"/>
                        <a:pt x="40" y="112"/>
                      </a:cubicBezTo>
                      <a:cubicBezTo>
                        <a:pt x="41" y="112"/>
                        <a:pt x="43" y="113"/>
                        <a:pt x="45" y="114"/>
                      </a:cubicBezTo>
                      <a:cubicBezTo>
                        <a:pt x="47" y="115"/>
                        <a:pt x="49" y="116"/>
                        <a:pt x="51" y="117"/>
                      </a:cubicBezTo>
                      <a:cubicBezTo>
                        <a:pt x="52" y="117"/>
                        <a:pt x="54" y="118"/>
                        <a:pt x="55" y="118"/>
                      </a:cubicBezTo>
                      <a:cubicBezTo>
                        <a:pt x="56" y="118"/>
                        <a:pt x="57" y="117"/>
                        <a:pt x="57" y="117"/>
                      </a:cubicBezTo>
                      <a:cubicBezTo>
                        <a:pt x="57" y="116"/>
                        <a:pt x="58" y="114"/>
                        <a:pt x="60" y="114"/>
                      </a:cubicBezTo>
                      <a:cubicBezTo>
                        <a:pt x="63" y="114"/>
                        <a:pt x="65" y="117"/>
                        <a:pt x="66" y="117"/>
                      </a:cubicBezTo>
                      <a:cubicBezTo>
                        <a:pt x="67" y="118"/>
                        <a:pt x="71" y="119"/>
                        <a:pt x="74" y="120"/>
                      </a:cubicBezTo>
                      <a:cubicBezTo>
                        <a:pt x="76" y="120"/>
                        <a:pt x="77" y="120"/>
                        <a:pt x="78" y="120"/>
                      </a:cubicBezTo>
                      <a:cubicBezTo>
                        <a:pt x="79" y="121"/>
                        <a:pt x="81" y="121"/>
                        <a:pt x="83" y="121"/>
                      </a:cubicBezTo>
                      <a:cubicBezTo>
                        <a:pt x="84" y="121"/>
                        <a:pt x="84" y="121"/>
                        <a:pt x="85" y="121"/>
                      </a:cubicBezTo>
                      <a:cubicBezTo>
                        <a:pt x="86" y="120"/>
                        <a:pt x="86" y="120"/>
                        <a:pt x="87" y="120"/>
                      </a:cubicBezTo>
                      <a:cubicBezTo>
                        <a:pt x="87" y="120"/>
                        <a:pt x="87" y="120"/>
                        <a:pt x="87" y="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8" name="Freeform 1212"/>
                <p:cNvSpPr>
                  <a:spLocks/>
                </p:cNvSpPr>
                <p:nvPr/>
              </p:nvSpPr>
              <p:spPr bwMode="auto">
                <a:xfrm>
                  <a:off x="2444" y="3312"/>
                  <a:ext cx="134" cy="95"/>
                </a:xfrm>
                <a:custGeom>
                  <a:avLst/>
                  <a:gdLst>
                    <a:gd name="T0" fmla="*/ 76 w 139"/>
                    <a:gd name="T1" fmla="*/ 5 h 99"/>
                    <a:gd name="T2" fmla="*/ 46 w 139"/>
                    <a:gd name="T3" fmla="*/ 4 h 99"/>
                    <a:gd name="T4" fmla="*/ 17 w 139"/>
                    <a:gd name="T5" fmla="*/ 1 h 99"/>
                    <a:gd name="T6" fmla="*/ 11 w 139"/>
                    <a:gd name="T7" fmla="*/ 2 h 99"/>
                    <a:gd name="T8" fmla="*/ 0 w 139"/>
                    <a:gd name="T9" fmla="*/ 7 h 99"/>
                    <a:gd name="T10" fmla="*/ 6 w 139"/>
                    <a:gd name="T11" fmla="*/ 20 h 99"/>
                    <a:gd name="T12" fmla="*/ 6 w 139"/>
                    <a:gd name="T13" fmla="*/ 19 h 99"/>
                    <a:gd name="T14" fmla="*/ 8 w 139"/>
                    <a:gd name="T15" fmla="*/ 19 h 99"/>
                    <a:gd name="T16" fmla="*/ 8 w 139"/>
                    <a:gd name="T17" fmla="*/ 18 h 99"/>
                    <a:gd name="T18" fmla="*/ 13 w 139"/>
                    <a:gd name="T19" fmla="*/ 22 h 99"/>
                    <a:gd name="T20" fmla="*/ 20 w 139"/>
                    <a:gd name="T21" fmla="*/ 23 h 99"/>
                    <a:gd name="T22" fmla="*/ 26 w 139"/>
                    <a:gd name="T23" fmla="*/ 21 h 99"/>
                    <a:gd name="T24" fmla="*/ 26 w 139"/>
                    <a:gd name="T25" fmla="*/ 21 h 99"/>
                    <a:gd name="T26" fmla="*/ 31 w 139"/>
                    <a:gd name="T27" fmla="*/ 25 h 99"/>
                    <a:gd name="T28" fmla="*/ 35 w 139"/>
                    <a:gd name="T29" fmla="*/ 27 h 99"/>
                    <a:gd name="T30" fmla="*/ 29 w 139"/>
                    <a:gd name="T31" fmla="*/ 34 h 99"/>
                    <a:gd name="T32" fmla="*/ 27 w 139"/>
                    <a:gd name="T33" fmla="*/ 38 h 99"/>
                    <a:gd name="T34" fmla="*/ 26 w 139"/>
                    <a:gd name="T35" fmla="*/ 51 h 99"/>
                    <a:gd name="T36" fmla="*/ 23 w 139"/>
                    <a:gd name="T37" fmla="*/ 56 h 99"/>
                    <a:gd name="T38" fmla="*/ 22 w 139"/>
                    <a:gd name="T39" fmla="*/ 57 h 99"/>
                    <a:gd name="T40" fmla="*/ 24 w 139"/>
                    <a:gd name="T41" fmla="*/ 67 h 99"/>
                    <a:gd name="T42" fmla="*/ 23 w 139"/>
                    <a:gd name="T43" fmla="*/ 70 h 99"/>
                    <a:gd name="T44" fmla="*/ 24 w 139"/>
                    <a:gd name="T45" fmla="*/ 79 h 99"/>
                    <a:gd name="T46" fmla="*/ 21 w 139"/>
                    <a:gd name="T47" fmla="*/ 84 h 99"/>
                    <a:gd name="T48" fmla="*/ 21 w 139"/>
                    <a:gd name="T49" fmla="*/ 84 h 99"/>
                    <a:gd name="T50" fmla="*/ 21 w 139"/>
                    <a:gd name="T51" fmla="*/ 85 h 99"/>
                    <a:gd name="T52" fmla="*/ 21 w 139"/>
                    <a:gd name="T53" fmla="*/ 85 h 99"/>
                    <a:gd name="T54" fmla="*/ 33 w 139"/>
                    <a:gd name="T55" fmla="*/ 92 h 99"/>
                    <a:gd name="T56" fmla="*/ 40 w 139"/>
                    <a:gd name="T57" fmla="*/ 98 h 99"/>
                    <a:gd name="T58" fmla="*/ 47 w 139"/>
                    <a:gd name="T59" fmla="*/ 94 h 99"/>
                    <a:gd name="T60" fmla="*/ 51 w 139"/>
                    <a:gd name="T61" fmla="*/ 94 h 99"/>
                    <a:gd name="T62" fmla="*/ 66 w 139"/>
                    <a:gd name="T63" fmla="*/ 90 h 99"/>
                    <a:gd name="T64" fmla="*/ 75 w 139"/>
                    <a:gd name="T65" fmla="*/ 90 h 99"/>
                    <a:gd name="T66" fmla="*/ 91 w 139"/>
                    <a:gd name="T67" fmla="*/ 80 h 99"/>
                    <a:gd name="T68" fmla="*/ 93 w 139"/>
                    <a:gd name="T69" fmla="*/ 74 h 99"/>
                    <a:gd name="T70" fmla="*/ 102 w 139"/>
                    <a:gd name="T71" fmla="*/ 65 h 99"/>
                    <a:gd name="T72" fmla="*/ 102 w 139"/>
                    <a:gd name="T73" fmla="*/ 48 h 99"/>
                    <a:gd name="T74" fmla="*/ 111 w 139"/>
                    <a:gd name="T75" fmla="*/ 38 h 99"/>
                    <a:gd name="T76" fmla="*/ 130 w 139"/>
                    <a:gd name="T77" fmla="*/ 27 h 99"/>
                    <a:gd name="T78" fmla="*/ 138 w 139"/>
                    <a:gd name="T79" fmla="*/ 18 h 99"/>
                    <a:gd name="T80" fmla="*/ 134 w 139"/>
                    <a:gd name="T81" fmla="*/ 19 h 99"/>
                    <a:gd name="T82" fmla="*/ 124 w 139"/>
                    <a:gd name="T83" fmla="*/ 17 h 99"/>
                    <a:gd name="T84" fmla="*/ 112 w 139"/>
                    <a:gd name="T85" fmla="*/ 13 h 99"/>
                    <a:gd name="T86" fmla="*/ 106 w 139"/>
                    <a:gd name="T87" fmla="*/ 16 h 99"/>
                    <a:gd name="T88" fmla="*/ 94 w 139"/>
                    <a:gd name="T89" fmla="*/ 11 h 99"/>
                    <a:gd name="T90" fmla="*/ 88 w 139"/>
                    <a:gd name="T91" fmla="*/ 9 h 99"/>
                    <a:gd name="T92" fmla="*/ 83 w 139"/>
                    <a:gd name="T93" fmla="*/ 6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139" h="99">
                      <a:moveTo>
                        <a:pt x="83" y="6"/>
                      </a:moveTo>
                      <a:cubicBezTo>
                        <a:pt x="82" y="6"/>
                        <a:pt x="79" y="6"/>
                        <a:pt x="76" y="5"/>
                      </a:cubicBezTo>
                      <a:cubicBezTo>
                        <a:pt x="72" y="4"/>
                        <a:pt x="68" y="4"/>
                        <a:pt x="64" y="4"/>
                      </a:cubicBezTo>
                      <a:cubicBezTo>
                        <a:pt x="61" y="4"/>
                        <a:pt x="54" y="4"/>
                        <a:pt x="46" y="4"/>
                      </a:cubicBezTo>
                      <a:cubicBezTo>
                        <a:pt x="39" y="4"/>
                        <a:pt x="31" y="3"/>
                        <a:pt x="27" y="4"/>
                      </a:cubicBezTo>
                      <a:cubicBezTo>
                        <a:pt x="22" y="4"/>
                        <a:pt x="19" y="2"/>
                        <a:pt x="17" y="1"/>
                      </a:cubicBezTo>
                      <a:cubicBezTo>
                        <a:pt x="16" y="1"/>
                        <a:pt x="15" y="0"/>
                        <a:pt x="13" y="0"/>
                      </a:cubicBezTo>
                      <a:cubicBezTo>
                        <a:pt x="12" y="0"/>
                        <a:pt x="12" y="0"/>
                        <a:pt x="11" y="2"/>
                      </a:cubicBezTo>
                      <a:cubicBezTo>
                        <a:pt x="10" y="3"/>
                        <a:pt x="9" y="6"/>
                        <a:pt x="4" y="6"/>
                      </a:cubicBezTo>
                      <a:cubicBezTo>
                        <a:pt x="2" y="6"/>
                        <a:pt x="1" y="7"/>
                        <a:pt x="0" y="7"/>
                      </a:cubicBezTo>
                      <a:cubicBezTo>
                        <a:pt x="0" y="8"/>
                        <a:pt x="1" y="9"/>
                        <a:pt x="3" y="11"/>
                      </a:cubicBezTo>
                      <a:cubicBezTo>
                        <a:pt x="6" y="13"/>
                        <a:pt x="6" y="16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8" y="19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1" y="18"/>
                        <a:pt x="12" y="19"/>
                        <a:pt x="13" y="22"/>
                      </a:cubicBezTo>
                      <a:cubicBezTo>
                        <a:pt x="13" y="22"/>
                        <a:pt x="15" y="22"/>
                        <a:pt x="16" y="22"/>
                      </a:cubicBezTo>
                      <a:cubicBezTo>
                        <a:pt x="18" y="22"/>
                        <a:pt x="20" y="22"/>
                        <a:pt x="20" y="23"/>
                      </a:cubicBezTo>
                      <a:cubicBezTo>
                        <a:pt x="20" y="23"/>
                        <a:pt x="21" y="22"/>
                        <a:pt x="21" y="22"/>
                      </a:cubicBezTo>
                      <a:cubicBezTo>
                        <a:pt x="22" y="21"/>
                        <a:pt x="24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8" y="21"/>
                        <a:pt x="30" y="22"/>
                        <a:pt x="30" y="23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2" y="25"/>
                      </a:cubicBezTo>
                      <a:cubicBezTo>
                        <a:pt x="33" y="25"/>
                        <a:pt x="34" y="26"/>
                        <a:pt x="35" y="27"/>
                      </a:cubicBezTo>
                      <a:cubicBezTo>
                        <a:pt x="35" y="29"/>
                        <a:pt x="34" y="30"/>
                        <a:pt x="33" y="31"/>
                      </a:cubicBezTo>
                      <a:cubicBezTo>
                        <a:pt x="32" y="32"/>
                        <a:pt x="30" y="33"/>
                        <a:pt x="29" y="34"/>
                      </a:cubicBezTo>
                      <a:cubicBezTo>
                        <a:pt x="28" y="35"/>
                        <a:pt x="27" y="36"/>
                        <a:pt x="26" y="36"/>
                      </a:cubicBezTo>
                      <a:cubicBezTo>
                        <a:pt x="26" y="36"/>
                        <a:pt x="27" y="38"/>
                        <a:pt x="27" y="38"/>
                      </a:cubicBezTo>
                      <a:cubicBezTo>
                        <a:pt x="28" y="41"/>
                        <a:pt x="29" y="45"/>
                        <a:pt x="27" y="48"/>
                      </a:cubicBezTo>
                      <a:cubicBezTo>
                        <a:pt x="26" y="49"/>
                        <a:pt x="26" y="50"/>
                        <a:pt x="26" y="51"/>
                      </a:cubicBezTo>
                      <a:cubicBezTo>
                        <a:pt x="26" y="53"/>
                        <a:pt x="27" y="54"/>
                        <a:pt x="26" y="55"/>
                      </a:cubicBezTo>
                      <a:cubicBezTo>
                        <a:pt x="25" y="56"/>
                        <a:pt x="24" y="56"/>
                        <a:pt x="23" y="56"/>
                      </a:cubicBezTo>
                      <a:cubicBezTo>
                        <a:pt x="22" y="56"/>
                        <a:pt x="22" y="56"/>
                        <a:pt x="21" y="57"/>
                      </a:cubicBezTo>
                      <a:cubicBezTo>
                        <a:pt x="21" y="57"/>
                        <a:pt x="21" y="57"/>
                        <a:pt x="22" y="57"/>
                      </a:cubicBezTo>
                      <a:cubicBezTo>
                        <a:pt x="26" y="61"/>
                        <a:pt x="27" y="63"/>
                        <a:pt x="26" y="65"/>
                      </a:cubicBezTo>
                      <a:cubicBezTo>
                        <a:pt x="26" y="66"/>
                        <a:pt x="26" y="67"/>
                        <a:pt x="24" y="67"/>
                      </a:cubicBezTo>
                      <a:cubicBezTo>
                        <a:pt x="23" y="67"/>
                        <a:pt x="22" y="69"/>
                        <a:pt x="22" y="70"/>
                      </a:cubicBezTo>
                      <a:cubicBezTo>
                        <a:pt x="22" y="70"/>
                        <a:pt x="23" y="70"/>
                        <a:pt x="23" y="70"/>
                      </a:cubicBezTo>
                      <a:cubicBezTo>
                        <a:pt x="25" y="72"/>
                        <a:pt x="27" y="74"/>
                        <a:pt x="27" y="76"/>
                      </a:cubicBezTo>
                      <a:cubicBezTo>
                        <a:pt x="27" y="77"/>
                        <a:pt x="26" y="78"/>
                        <a:pt x="24" y="79"/>
                      </a:cubicBezTo>
                      <a:cubicBezTo>
                        <a:pt x="21" y="79"/>
                        <a:pt x="21" y="80"/>
                        <a:pt x="21" y="83"/>
                      </a:cubicBezTo>
                      <a:cubicBezTo>
                        <a:pt x="21" y="83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4"/>
                      </a:cubicBezTo>
                      <a:cubicBezTo>
                        <a:pt x="21" y="84"/>
                        <a:pt x="21" y="84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1" y="85"/>
                        <a:pt x="21" y="85"/>
                        <a:pt x="21" y="85"/>
                      </a:cubicBezTo>
                      <a:cubicBezTo>
                        <a:pt x="24" y="85"/>
                        <a:pt x="26" y="85"/>
                        <a:pt x="27" y="86"/>
                      </a:cubicBezTo>
                      <a:cubicBezTo>
                        <a:pt x="30" y="87"/>
                        <a:pt x="31" y="90"/>
                        <a:pt x="33" y="92"/>
                      </a:cubicBezTo>
                      <a:cubicBezTo>
                        <a:pt x="35" y="96"/>
                        <a:pt x="37" y="99"/>
                        <a:pt x="40" y="99"/>
                      </a:cubicBezTo>
                      <a:cubicBezTo>
                        <a:pt x="40" y="99"/>
                        <a:pt x="40" y="98"/>
                        <a:pt x="40" y="98"/>
                      </a:cubicBezTo>
                      <a:cubicBezTo>
                        <a:pt x="40" y="98"/>
                        <a:pt x="40" y="96"/>
                        <a:pt x="41" y="95"/>
                      </a:cubicBezTo>
                      <a:cubicBezTo>
                        <a:pt x="43" y="94"/>
                        <a:pt x="44" y="94"/>
                        <a:pt x="47" y="94"/>
                      </a:cubicBezTo>
                      <a:cubicBezTo>
                        <a:pt x="48" y="94"/>
                        <a:pt x="48" y="95"/>
                        <a:pt x="49" y="95"/>
                      </a:cubicBezTo>
                      <a:cubicBezTo>
                        <a:pt x="50" y="95"/>
                        <a:pt x="50" y="94"/>
                        <a:pt x="51" y="94"/>
                      </a:cubicBezTo>
                      <a:cubicBezTo>
                        <a:pt x="53" y="92"/>
                        <a:pt x="55" y="91"/>
                        <a:pt x="60" y="91"/>
                      </a:cubicBezTo>
                      <a:cubicBezTo>
                        <a:pt x="62" y="91"/>
                        <a:pt x="64" y="90"/>
                        <a:pt x="66" y="90"/>
                      </a:cubicBezTo>
                      <a:cubicBezTo>
                        <a:pt x="69" y="90"/>
                        <a:pt x="72" y="90"/>
                        <a:pt x="74" y="90"/>
                      </a:cubicBezTo>
                      <a:cubicBezTo>
                        <a:pt x="75" y="90"/>
                        <a:pt x="75" y="90"/>
                        <a:pt x="75" y="90"/>
                      </a:cubicBezTo>
                      <a:cubicBezTo>
                        <a:pt x="76" y="90"/>
                        <a:pt x="79" y="90"/>
                        <a:pt x="80" y="87"/>
                      </a:cubicBezTo>
                      <a:cubicBezTo>
                        <a:pt x="81" y="84"/>
                        <a:pt x="86" y="81"/>
                        <a:pt x="91" y="80"/>
                      </a:cubicBezTo>
                      <a:cubicBezTo>
                        <a:pt x="92" y="80"/>
                        <a:pt x="93" y="79"/>
                        <a:pt x="93" y="75"/>
                      </a:cubicBezTo>
                      <a:cubicBezTo>
                        <a:pt x="93" y="75"/>
                        <a:pt x="93" y="74"/>
                        <a:pt x="93" y="74"/>
                      </a:cubicBezTo>
                      <a:cubicBezTo>
                        <a:pt x="93" y="72"/>
                        <a:pt x="96" y="70"/>
                        <a:pt x="99" y="67"/>
                      </a:cubicBezTo>
                      <a:cubicBezTo>
                        <a:pt x="100" y="67"/>
                        <a:pt x="101" y="65"/>
                        <a:pt x="102" y="65"/>
                      </a:cubicBezTo>
                      <a:cubicBezTo>
                        <a:pt x="101" y="65"/>
                        <a:pt x="101" y="64"/>
                        <a:pt x="101" y="63"/>
                      </a:cubicBezTo>
                      <a:cubicBezTo>
                        <a:pt x="100" y="59"/>
                        <a:pt x="98" y="53"/>
                        <a:pt x="102" y="48"/>
                      </a:cubicBezTo>
                      <a:cubicBezTo>
                        <a:pt x="104" y="44"/>
                        <a:pt x="107" y="42"/>
                        <a:pt x="108" y="41"/>
                      </a:cubicBezTo>
                      <a:cubicBezTo>
                        <a:pt x="110" y="39"/>
                        <a:pt x="111" y="39"/>
                        <a:pt x="111" y="38"/>
                      </a:cubicBezTo>
                      <a:cubicBezTo>
                        <a:pt x="111" y="32"/>
                        <a:pt x="119" y="31"/>
                        <a:pt x="123" y="30"/>
                      </a:cubicBezTo>
                      <a:cubicBezTo>
                        <a:pt x="126" y="30"/>
                        <a:pt x="128" y="29"/>
                        <a:pt x="130" y="27"/>
                      </a:cubicBezTo>
                      <a:cubicBezTo>
                        <a:pt x="131" y="26"/>
                        <a:pt x="133" y="25"/>
                        <a:pt x="135" y="24"/>
                      </a:cubicBezTo>
                      <a:cubicBezTo>
                        <a:pt x="137" y="23"/>
                        <a:pt x="139" y="22"/>
                        <a:pt x="138" y="18"/>
                      </a:cubicBezTo>
                      <a:cubicBezTo>
                        <a:pt x="138" y="18"/>
                        <a:pt x="137" y="18"/>
                        <a:pt x="136" y="19"/>
                      </a:cubicBezTo>
                      <a:cubicBezTo>
                        <a:pt x="135" y="19"/>
                        <a:pt x="135" y="19"/>
                        <a:pt x="134" y="19"/>
                      </a:cubicBezTo>
                      <a:cubicBezTo>
                        <a:pt x="132" y="19"/>
                        <a:pt x="130" y="18"/>
                        <a:pt x="128" y="18"/>
                      </a:cubicBezTo>
                      <a:cubicBezTo>
                        <a:pt x="127" y="18"/>
                        <a:pt x="126" y="18"/>
                        <a:pt x="124" y="17"/>
                      </a:cubicBezTo>
                      <a:cubicBezTo>
                        <a:pt x="119" y="17"/>
                        <a:pt x="116" y="16"/>
                        <a:pt x="114" y="14"/>
                      </a:cubicBezTo>
                      <a:cubicBezTo>
                        <a:pt x="113" y="14"/>
                        <a:pt x="112" y="13"/>
                        <a:pt x="112" y="13"/>
                      </a:cubicBezTo>
                      <a:cubicBezTo>
                        <a:pt x="111" y="14"/>
                        <a:pt x="110" y="15"/>
                        <a:pt x="108" y="16"/>
                      </a:cubicBezTo>
                      <a:cubicBezTo>
                        <a:pt x="107" y="16"/>
                        <a:pt x="107" y="16"/>
                        <a:pt x="106" y="16"/>
                      </a:cubicBezTo>
                      <a:cubicBezTo>
                        <a:pt x="104" y="16"/>
                        <a:pt x="102" y="15"/>
                        <a:pt x="100" y="14"/>
                      </a:cubicBezTo>
                      <a:cubicBezTo>
                        <a:pt x="99" y="13"/>
                        <a:pt x="96" y="12"/>
                        <a:pt x="94" y="11"/>
                      </a:cubicBezTo>
                      <a:cubicBezTo>
                        <a:pt x="92" y="11"/>
                        <a:pt x="90" y="10"/>
                        <a:pt x="89" y="9"/>
                      </a:cubicBezTo>
                      <a:cubicBezTo>
                        <a:pt x="89" y="9"/>
                        <a:pt x="89" y="9"/>
                        <a:pt x="88" y="9"/>
                      </a:cubicBezTo>
                      <a:cubicBezTo>
                        <a:pt x="88" y="8"/>
                        <a:pt x="87" y="8"/>
                        <a:pt x="86" y="7"/>
                      </a:cubicBezTo>
                      <a:cubicBezTo>
                        <a:pt x="85" y="7"/>
                        <a:pt x="84" y="6"/>
                        <a:pt x="8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29" name="Freeform 1213"/>
                <p:cNvSpPr>
                  <a:spLocks/>
                </p:cNvSpPr>
                <p:nvPr/>
              </p:nvSpPr>
              <p:spPr bwMode="auto">
                <a:xfrm>
                  <a:off x="2685" y="3270"/>
                  <a:ext cx="31" cy="15"/>
                </a:xfrm>
                <a:custGeom>
                  <a:avLst/>
                  <a:gdLst>
                    <a:gd name="T0" fmla="*/ 33 w 33"/>
                    <a:gd name="T1" fmla="*/ 1 h 16"/>
                    <a:gd name="T2" fmla="*/ 33 w 33"/>
                    <a:gd name="T3" fmla="*/ 0 h 16"/>
                    <a:gd name="T4" fmla="*/ 33 w 33"/>
                    <a:gd name="T5" fmla="*/ 0 h 16"/>
                    <a:gd name="T6" fmla="*/ 32 w 33"/>
                    <a:gd name="T7" fmla="*/ 0 h 16"/>
                    <a:gd name="T8" fmla="*/ 31 w 33"/>
                    <a:gd name="T9" fmla="*/ 1 h 16"/>
                    <a:gd name="T10" fmla="*/ 31 w 33"/>
                    <a:gd name="T11" fmla="*/ 1 h 16"/>
                    <a:gd name="T12" fmla="*/ 30 w 33"/>
                    <a:gd name="T13" fmla="*/ 1 h 16"/>
                    <a:gd name="T14" fmla="*/ 29 w 33"/>
                    <a:gd name="T15" fmla="*/ 2 h 16"/>
                    <a:gd name="T16" fmla="*/ 28 w 33"/>
                    <a:gd name="T17" fmla="*/ 2 h 16"/>
                    <a:gd name="T18" fmla="*/ 25 w 33"/>
                    <a:gd name="T19" fmla="*/ 2 h 16"/>
                    <a:gd name="T20" fmla="*/ 20 w 33"/>
                    <a:gd name="T21" fmla="*/ 4 h 16"/>
                    <a:gd name="T22" fmla="*/ 16 w 33"/>
                    <a:gd name="T23" fmla="*/ 6 h 16"/>
                    <a:gd name="T24" fmla="*/ 11 w 33"/>
                    <a:gd name="T25" fmla="*/ 5 h 16"/>
                    <a:gd name="T26" fmla="*/ 3 w 33"/>
                    <a:gd name="T27" fmla="*/ 3 h 16"/>
                    <a:gd name="T28" fmla="*/ 0 w 33"/>
                    <a:gd name="T29" fmla="*/ 3 h 16"/>
                    <a:gd name="T30" fmla="*/ 0 w 33"/>
                    <a:gd name="T31" fmla="*/ 4 h 16"/>
                    <a:gd name="T32" fmla="*/ 0 w 33"/>
                    <a:gd name="T33" fmla="*/ 5 h 16"/>
                    <a:gd name="T34" fmla="*/ 0 w 33"/>
                    <a:gd name="T35" fmla="*/ 8 h 16"/>
                    <a:gd name="T36" fmla="*/ 0 w 33"/>
                    <a:gd name="T37" fmla="*/ 8 h 16"/>
                    <a:gd name="T38" fmla="*/ 0 w 33"/>
                    <a:gd name="T39" fmla="*/ 11 h 16"/>
                    <a:gd name="T40" fmla="*/ 0 w 33"/>
                    <a:gd name="T41" fmla="*/ 12 h 16"/>
                    <a:gd name="T42" fmla="*/ 0 w 33"/>
                    <a:gd name="T43" fmla="*/ 13 h 16"/>
                    <a:gd name="T44" fmla="*/ 3 w 33"/>
                    <a:gd name="T45" fmla="*/ 13 h 16"/>
                    <a:gd name="T46" fmla="*/ 6 w 33"/>
                    <a:gd name="T47" fmla="*/ 13 h 16"/>
                    <a:gd name="T48" fmla="*/ 9 w 33"/>
                    <a:gd name="T49" fmla="*/ 16 h 16"/>
                    <a:gd name="T50" fmla="*/ 9 w 33"/>
                    <a:gd name="T51" fmla="*/ 16 h 16"/>
                    <a:gd name="T52" fmla="*/ 9 w 33"/>
                    <a:gd name="T53" fmla="*/ 16 h 16"/>
                    <a:gd name="T54" fmla="*/ 10 w 33"/>
                    <a:gd name="T55" fmla="*/ 16 h 16"/>
                    <a:gd name="T56" fmla="*/ 11 w 33"/>
                    <a:gd name="T57" fmla="*/ 16 h 16"/>
                    <a:gd name="T58" fmla="*/ 11 w 33"/>
                    <a:gd name="T59" fmla="*/ 16 h 16"/>
                    <a:gd name="T60" fmla="*/ 12 w 33"/>
                    <a:gd name="T61" fmla="*/ 16 h 16"/>
                    <a:gd name="T62" fmla="*/ 12 w 33"/>
                    <a:gd name="T63" fmla="*/ 16 h 16"/>
                    <a:gd name="T64" fmla="*/ 13 w 33"/>
                    <a:gd name="T65" fmla="*/ 15 h 16"/>
                    <a:gd name="T66" fmla="*/ 13 w 33"/>
                    <a:gd name="T67" fmla="*/ 15 h 16"/>
                    <a:gd name="T68" fmla="*/ 13 w 33"/>
                    <a:gd name="T69" fmla="*/ 15 h 16"/>
                    <a:gd name="T70" fmla="*/ 14 w 33"/>
                    <a:gd name="T71" fmla="*/ 15 h 16"/>
                    <a:gd name="T72" fmla="*/ 14 w 33"/>
                    <a:gd name="T73" fmla="*/ 15 h 16"/>
                    <a:gd name="T74" fmla="*/ 14 w 33"/>
                    <a:gd name="T75" fmla="*/ 15 h 16"/>
                    <a:gd name="T76" fmla="*/ 14 w 33"/>
                    <a:gd name="T77" fmla="*/ 15 h 16"/>
                    <a:gd name="T78" fmla="*/ 14 w 33"/>
                    <a:gd name="T79" fmla="*/ 15 h 16"/>
                    <a:gd name="T80" fmla="*/ 19 w 33"/>
                    <a:gd name="T81" fmla="*/ 15 h 16"/>
                    <a:gd name="T82" fmla="*/ 21 w 33"/>
                    <a:gd name="T83" fmla="*/ 16 h 16"/>
                    <a:gd name="T84" fmla="*/ 25 w 33"/>
                    <a:gd name="T85" fmla="*/ 10 h 16"/>
                    <a:gd name="T86" fmla="*/ 26 w 33"/>
                    <a:gd name="T87" fmla="*/ 9 h 16"/>
                    <a:gd name="T88" fmla="*/ 29 w 33"/>
                    <a:gd name="T89" fmla="*/ 5 h 16"/>
                    <a:gd name="T90" fmla="*/ 29 w 33"/>
                    <a:gd name="T91" fmla="*/ 4 h 16"/>
                    <a:gd name="T92" fmla="*/ 30 w 33"/>
                    <a:gd name="T93" fmla="*/ 4 h 16"/>
                    <a:gd name="T94" fmla="*/ 31 w 33"/>
                    <a:gd name="T95" fmla="*/ 3 h 16"/>
                    <a:gd name="T96" fmla="*/ 32 w 33"/>
                    <a:gd name="T97" fmla="*/ 3 h 16"/>
                    <a:gd name="T98" fmla="*/ 32 w 33"/>
                    <a:gd name="T99" fmla="*/ 2 h 16"/>
                    <a:gd name="T100" fmla="*/ 33 w 33"/>
                    <a:gd name="T101" fmla="*/ 1 h 16"/>
                    <a:gd name="T102" fmla="*/ 33 w 33"/>
                    <a:gd name="T103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3" h="16">
                      <a:moveTo>
                        <a:pt x="33" y="1"/>
                      </a:moveTo>
                      <a:cubicBezTo>
                        <a:pt x="33" y="1"/>
                        <a:pt x="33" y="0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0"/>
                        <a:pt x="32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5" y="2"/>
                      </a:cubicBezTo>
                      <a:cubicBezTo>
                        <a:pt x="23" y="2"/>
                        <a:pt x="21" y="3"/>
                        <a:pt x="20" y="4"/>
                      </a:cubicBezTo>
                      <a:cubicBezTo>
                        <a:pt x="18" y="5"/>
                        <a:pt x="17" y="6"/>
                        <a:pt x="16" y="6"/>
                      </a:cubicBezTo>
                      <a:cubicBezTo>
                        <a:pt x="15" y="6"/>
                        <a:pt x="13" y="5"/>
                        <a:pt x="11" y="5"/>
                      </a:cubicBezTo>
                      <a:cubicBezTo>
                        <a:pt x="8" y="4"/>
                        <a:pt x="5" y="4"/>
                        <a:pt x="3" y="3"/>
                      </a:cubicBezTo>
                      <a:cubicBezTo>
                        <a:pt x="2" y="3"/>
                        <a:pt x="1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2" y="13"/>
                        <a:pt x="3" y="13"/>
                      </a:cubicBezTo>
                      <a:cubicBezTo>
                        <a:pt x="4" y="13"/>
                        <a:pt x="5" y="13"/>
                        <a:pt x="6" y="13"/>
                      </a:cubicBezTo>
                      <a:cubicBezTo>
                        <a:pt x="8" y="14"/>
                        <a:pt x="8" y="15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3" y="16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5"/>
                        <a:pt x="18" y="15"/>
                        <a:pt x="19" y="15"/>
                      </a:cubicBezTo>
                      <a:cubicBezTo>
                        <a:pt x="20" y="15"/>
                        <a:pt x="20" y="16"/>
                        <a:pt x="21" y="16"/>
                      </a:cubicBezTo>
                      <a:cubicBezTo>
                        <a:pt x="21" y="14"/>
                        <a:pt x="23" y="11"/>
                        <a:pt x="25" y="10"/>
                      </a:cubicBezTo>
                      <a:cubicBezTo>
                        <a:pt x="25" y="10"/>
                        <a:pt x="26" y="10"/>
                        <a:pt x="26" y="9"/>
                      </a:cubicBezTo>
                      <a:cubicBezTo>
                        <a:pt x="26" y="8"/>
                        <a:pt x="26" y="5"/>
                        <a:pt x="29" y="5"/>
                      </a:cubicBezTo>
                      <a:cubicBezTo>
                        <a:pt x="29" y="5"/>
                        <a:pt x="29" y="5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1" y="4"/>
                        <a:pt x="31" y="3"/>
                      </a:cubicBezTo>
                      <a:cubicBezTo>
                        <a:pt x="31" y="3"/>
                        <a:pt x="32" y="3"/>
                        <a:pt x="32" y="3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3" y="2"/>
                        <a:pt x="33" y="2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0" name="Freeform 1214"/>
                <p:cNvSpPr>
                  <a:spLocks/>
                </p:cNvSpPr>
                <p:nvPr/>
              </p:nvSpPr>
              <p:spPr bwMode="auto">
                <a:xfrm>
                  <a:off x="2760" y="3338"/>
                  <a:ext cx="64" cy="62"/>
                </a:xfrm>
                <a:custGeom>
                  <a:avLst/>
                  <a:gdLst>
                    <a:gd name="T0" fmla="*/ 66 w 67"/>
                    <a:gd name="T1" fmla="*/ 0 h 65"/>
                    <a:gd name="T2" fmla="*/ 65 w 67"/>
                    <a:gd name="T3" fmla="*/ 1 h 65"/>
                    <a:gd name="T4" fmla="*/ 59 w 67"/>
                    <a:gd name="T5" fmla="*/ 5 h 65"/>
                    <a:gd name="T6" fmla="*/ 48 w 67"/>
                    <a:gd name="T7" fmla="*/ 4 h 65"/>
                    <a:gd name="T8" fmla="*/ 41 w 67"/>
                    <a:gd name="T9" fmla="*/ 3 h 65"/>
                    <a:gd name="T10" fmla="*/ 38 w 67"/>
                    <a:gd name="T11" fmla="*/ 3 h 65"/>
                    <a:gd name="T12" fmla="*/ 35 w 67"/>
                    <a:gd name="T13" fmla="*/ 3 h 65"/>
                    <a:gd name="T14" fmla="*/ 33 w 67"/>
                    <a:gd name="T15" fmla="*/ 3 h 65"/>
                    <a:gd name="T16" fmla="*/ 32 w 67"/>
                    <a:gd name="T17" fmla="*/ 3 h 65"/>
                    <a:gd name="T18" fmla="*/ 31 w 67"/>
                    <a:gd name="T19" fmla="*/ 4 h 65"/>
                    <a:gd name="T20" fmla="*/ 30 w 67"/>
                    <a:gd name="T21" fmla="*/ 5 h 65"/>
                    <a:gd name="T22" fmla="*/ 28 w 67"/>
                    <a:gd name="T23" fmla="*/ 6 h 65"/>
                    <a:gd name="T24" fmla="*/ 27 w 67"/>
                    <a:gd name="T25" fmla="*/ 7 h 65"/>
                    <a:gd name="T26" fmla="*/ 25 w 67"/>
                    <a:gd name="T27" fmla="*/ 8 h 65"/>
                    <a:gd name="T28" fmla="*/ 23 w 67"/>
                    <a:gd name="T29" fmla="*/ 8 h 65"/>
                    <a:gd name="T30" fmla="*/ 21 w 67"/>
                    <a:gd name="T31" fmla="*/ 9 h 65"/>
                    <a:gd name="T32" fmla="*/ 20 w 67"/>
                    <a:gd name="T33" fmla="*/ 9 h 65"/>
                    <a:gd name="T34" fmla="*/ 15 w 67"/>
                    <a:gd name="T35" fmla="*/ 12 h 65"/>
                    <a:gd name="T36" fmla="*/ 14 w 67"/>
                    <a:gd name="T37" fmla="*/ 12 h 65"/>
                    <a:gd name="T38" fmla="*/ 11 w 67"/>
                    <a:gd name="T39" fmla="*/ 12 h 65"/>
                    <a:gd name="T40" fmla="*/ 9 w 67"/>
                    <a:gd name="T41" fmla="*/ 12 h 65"/>
                    <a:gd name="T42" fmla="*/ 8 w 67"/>
                    <a:gd name="T43" fmla="*/ 14 h 65"/>
                    <a:gd name="T44" fmla="*/ 7 w 67"/>
                    <a:gd name="T45" fmla="*/ 16 h 65"/>
                    <a:gd name="T46" fmla="*/ 5 w 67"/>
                    <a:gd name="T47" fmla="*/ 19 h 65"/>
                    <a:gd name="T48" fmla="*/ 2 w 67"/>
                    <a:gd name="T49" fmla="*/ 23 h 65"/>
                    <a:gd name="T50" fmla="*/ 1 w 67"/>
                    <a:gd name="T51" fmla="*/ 24 h 65"/>
                    <a:gd name="T52" fmla="*/ 1 w 67"/>
                    <a:gd name="T53" fmla="*/ 25 h 65"/>
                    <a:gd name="T54" fmla="*/ 0 w 67"/>
                    <a:gd name="T55" fmla="*/ 26 h 65"/>
                    <a:gd name="T56" fmla="*/ 6 w 67"/>
                    <a:gd name="T57" fmla="*/ 38 h 65"/>
                    <a:gd name="T58" fmla="*/ 11 w 67"/>
                    <a:gd name="T59" fmla="*/ 39 h 65"/>
                    <a:gd name="T60" fmla="*/ 25 w 67"/>
                    <a:gd name="T61" fmla="*/ 44 h 65"/>
                    <a:gd name="T62" fmla="*/ 19 w 67"/>
                    <a:gd name="T63" fmla="*/ 46 h 65"/>
                    <a:gd name="T64" fmla="*/ 11 w 67"/>
                    <a:gd name="T65" fmla="*/ 47 h 65"/>
                    <a:gd name="T66" fmla="*/ 15 w 67"/>
                    <a:gd name="T67" fmla="*/ 55 h 65"/>
                    <a:gd name="T68" fmla="*/ 19 w 67"/>
                    <a:gd name="T69" fmla="*/ 60 h 65"/>
                    <a:gd name="T70" fmla="*/ 28 w 67"/>
                    <a:gd name="T71" fmla="*/ 65 h 65"/>
                    <a:gd name="T72" fmla="*/ 26 w 67"/>
                    <a:gd name="T73" fmla="*/ 55 h 65"/>
                    <a:gd name="T74" fmla="*/ 30 w 67"/>
                    <a:gd name="T75" fmla="*/ 54 h 65"/>
                    <a:gd name="T76" fmla="*/ 34 w 67"/>
                    <a:gd name="T77" fmla="*/ 54 h 65"/>
                    <a:gd name="T78" fmla="*/ 30 w 67"/>
                    <a:gd name="T79" fmla="*/ 53 h 65"/>
                    <a:gd name="T80" fmla="*/ 27 w 67"/>
                    <a:gd name="T81" fmla="*/ 48 h 65"/>
                    <a:gd name="T82" fmla="*/ 39 w 67"/>
                    <a:gd name="T83" fmla="*/ 47 h 65"/>
                    <a:gd name="T84" fmla="*/ 41 w 67"/>
                    <a:gd name="T85" fmla="*/ 43 h 65"/>
                    <a:gd name="T86" fmla="*/ 34 w 67"/>
                    <a:gd name="T87" fmla="*/ 41 h 65"/>
                    <a:gd name="T88" fmla="*/ 28 w 67"/>
                    <a:gd name="T89" fmla="*/ 40 h 65"/>
                    <a:gd name="T90" fmla="*/ 29 w 67"/>
                    <a:gd name="T91" fmla="*/ 34 h 65"/>
                    <a:gd name="T92" fmla="*/ 26 w 67"/>
                    <a:gd name="T93" fmla="*/ 26 h 65"/>
                    <a:gd name="T94" fmla="*/ 21 w 67"/>
                    <a:gd name="T95" fmla="*/ 16 h 65"/>
                    <a:gd name="T96" fmla="*/ 31 w 67"/>
                    <a:gd name="T97" fmla="*/ 16 h 65"/>
                    <a:gd name="T98" fmla="*/ 37 w 67"/>
                    <a:gd name="T99" fmla="*/ 16 h 65"/>
                    <a:gd name="T100" fmla="*/ 43 w 67"/>
                    <a:gd name="T101" fmla="*/ 7 h 65"/>
                    <a:gd name="T102" fmla="*/ 48 w 67"/>
                    <a:gd name="T103" fmla="*/ 10 h 65"/>
                    <a:gd name="T104" fmla="*/ 56 w 67"/>
                    <a:gd name="T105" fmla="*/ 6 h 65"/>
                    <a:gd name="T106" fmla="*/ 63 w 67"/>
                    <a:gd name="T107" fmla="*/ 9 h 65"/>
                    <a:gd name="T108" fmla="*/ 64 w 67"/>
                    <a:gd name="T109" fmla="*/ 8 h 65"/>
                    <a:gd name="T110" fmla="*/ 66 w 67"/>
                    <a:gd name="T111" fmla="*/ 4 h 65"/>
                    <a:gd name="T112" fmla="*/ 67 w 67"/>
                    <a:gd name="T113" fmla="*/ 1 h 65"/>
                    <a:gd name="T114" fmla="*/ 67 w 67"/>
                    <a:gd name="T115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7" h="65">
                      <a:moveTo>
                        <a:pt x="67" y="0"/>
                      </a:moveTo>
                      <a:cubicBezTo>
                        <a:pt x="67" y="0"/>
                        <a:pt x="66" y="0"/>
                        <a:pt x="66" y="0"/>
                      </a:cubicBezTo>
                      <a:cubicBezTo>
                        <a:pt x="66" y="0"/>
                        <a:pt x="66" y="1"/>
                        <a:pt x="66" y="1"/>
                      </a:cubicBezTo>
                      <a:cubicBezTo>
                        <a:pt x="66" y="1"/>
                        <a:pt x="65" y="1"/>
                        <a:pt x="65" y="1"/>
                      </a:cubicBezTo>
                      <a:cubicBezTo>
                        <a:pt x="65" y="2"/>
                        <a:pt x="65" y="2"/>
                        <a:pt x="65" y="3"/>
                      </a:cubicBezTo>
                      <a:cubicBezTo>
                        <a:pt x="63" y="5"/>
                        <a:pt x="60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7" y="5"/>
                        <a:pt x="51" y="5"/>
                        <a:pt x="48" y="4"/>
                      </a:cubicBezTo>
                      <a:cubicBezTo>
                        <a:pt x="47" y="3"/>
                        <a:pt x="46" y="3"/>
                        <a:pt x="46" y="3"/>
                      </a:cubicBezTo>
                      <a:cubicBezTo>
                        <a:pt x="46" y="3"/>
                        <a:pt x="45" y="3"/>
                        <a:pt x="41" y="3"/>
                      </a:cubicBezTo>
                      <a:cubicBezTo>
                        <a:pt x="40" y="3"/>
                        <a:pt x="39" y="3"/>
                        <a:pt x="39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7" y="3"/>
                        <a:pt x="37" y="3"/>
                        <a:pt x="36" y="3"/>
                      </a:cubicBezTo>
                      <a:cubicBezTo>
                        <a:pt x="36" y="3"/>
                        <a:pt x="36" y="3"/>
                        <a:pt x="35" y="3"/>
                      </a:cubicBezTo>
                      <a:cubicBezTo>
                        <a:pt x="35" y="3"/>
                        <a:pt x="34" y="3"/>
                        <a:pt x="34" y="3"/>
                      </a:cubicBezTo>
                      <a:cubicBezTo>
                        <a:pt x="34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3" y="3"/>
                      </a:cubicBezTo>
                      <a:cubicBezTo>
                        <a:pt x="33" y="3"/>
                        <a:pt x="33" y="3"/>
                        <a:pt x="32" y="3"/>
                      </a:cubicBezTo>
                      <a:cubicBezTo>
                        <a:pt x="32" y="3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1" y="4"/>
                      </a:cubicBezTo>
                      <a:cubicBezTo>
                        <a:pt x="31" y="4"/>
                        <a:pt x="31" y="4"/>
                        <a:pt x="31" y="5"/>
                      </a:cubicBezTo>
                      <a:cubicBezTo>
                        <a:pt x="31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29" y="6"/>
                      </a:cubicBezTo>
                      <a:cubicBezTo>
                        <a:pt x="29" y="6"/>
                        <a:pt x="29" y="6"/>
                        <a:pt x="28" y="6"/>
                      </a:cubicBezTo>
                      <a:cubicBezTo>
                        <a:pt x="28" y="6"/>
                        <a:pt x="28" y="6"/>
                        <a:pt x="28" y="6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6" y="7"/>
                        <a:pt x="25" y="7"/>
                        <a:pt x="25" y="8"/>
                      </a:cubicBezTo>
                      <a:cubicBezTo>
                        <a:pt x="25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2" y="8"/>
                        <a:pt x="22" y="9"/>
                        <a:pt x="21" y="9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10"/>
                        <a:pt x="18" y="11"/>
                        <a:pt x="16" y="12"/>
                      </a:cubicBezTo>
                      <a:cubicBezTo>
                        <a:pt x="16" y="12"/>
                        <a:pt x="15" y="12"/>
                        <a:pt x="15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3"/>
                        <a:pt x="9" y="13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6" y="18"/>
                        <a:pt x="6" y="18"/>
                        <a:pt x="5" y="19"/>
                      </a:cubicBezTo>
                      <a:cubicBezTo>
                        <a:pt x="5" y="19"/>
                        <a:pt x="5" y="19"/>
                        <a:pt x="5" y="20"/>
                      </a:cubicBezTo>
                      <a:cubicBezTo>
                        <a:pt x="5" y="21"/>
                        <a:pt x="4" y="23"/>
                        <a:pt x="2" y="23"/>
                      </a:cubicBezTo>
                      <a:cubicBezTo>
                        <a:pt x="1" y="23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4" y="28"/>
                        <a:pt x="7" y="33"/>
                        <a:pt x="6" y="38"/>
                      </a:cubicBezTo>
                      <a:cubicBezTo>
                        <a:pt x="6" y="38"/>
                        <a:pt x="6" y="39"/>
                        <a:pt x="7" y="39"/>
                      </a:cubicBezTo>
                      <a:cubicBezTo>
                        <a:pt x="8" y="40"/>
                        <a:pt x="10" y="40"/>
                        <a:pt x="11" y="39"/>
                      </a:cubicBezTo>
                      <a:cubicBezTo>
                        <a:pt x="12" y="38"/>
                        <a:pt x="13" y="37"/>
                        <a:pt x="15" y="37"/>
                      </a:cubicBezTo>
                      <a:cubicBezTo>
                        <a:pt x="19" y="37"/>
                        <a:pt x="25" y="41"/>
                        <a:pt x="25" y="44"/>
                      </a:cubicBezTo>
                      <a:cubicBezTo>
                        <a:pt x="25" y="45"/>
                        <a:pt x="24" y="46"/>
                        <a:pt x="22" y="46"/>
                      </a:cubicBezTo>
                      <a:cubicBezTo>
                        <a:pt x="21" y="46"/>
                        <a:pt x="20" y="46"/>
                        <a:pt x="19" y="46"/>
                      </a:cubicBezTo>
                      <a:cubicBezTo>
                        <a:pt x="16" y="46"/>
                        <a:pt x="13" y="45"/>
                        <a:pt x="12" y="46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2" y="48"/>
                        <a:pt x="13" y="49"/>
                      </a:cubicBezTo>
                      <a:cubicBezTo>
                        <a:pt x="14" y="50"/>
                        <a:pt x="16" y="52"/>
                        <a:pt x="15" y="55"/>
                      </a:cubicBezTo>
                      <a:cubicBezTo>
                        <a:pt x="15" y="56"/>
                        <a:pt x="15" y="57"/>
                        <a:pt x="16" y="58"/>
                      </a:cubicBezTo>
                      <a:cubicBezTo>
                        <a:pt x="17" y="59"/>
                        <a:pt x="18" y="60"/>
                        <a:pt x="19" y="60"/>
                      </a:cubicBezTo>
                      <a:cubicBezTo>
                        <a:pt x="21" y="60"/>
                        <a:pt x="24" y="62"/>
                        <a:pt x="26" y="63"/>
                      </a:cubicBezTo>
                      <a:cubicBezTo>
                        <a:pt x="26" y="64"/>
                        <a:pt x="27" y="64"/>
                        <a:pt x="28" y="65"/>
                      </a:cubicBezTo>
                      <a:cubicBezTo>
                        <a:pt x="27" y="64"/>
                        <a:pt x="27" y="62"/>
                        <a:pt x="26" y="61"/>
                      </a:cubicBezTo>
                      <a:cubicBezTo>
                        <a:pt x="25" y="58"/>
                        <a:pt x="25" y="56"/>
                        <a:pt x="26" y="55"/>
                      </a:cubicBezTo>
                      <a:cubicBezTo>
                        <a:pt x="26" y="54"/>
                        <a:pt x="27" y="53"/>
                        <a:pt x="28" y="53"/>
                      </a:cubicBezTo>
                      <a:cubicBezTo>
                        <a:pt x="29" y="53"/>
                        <a:pt x="29" y="54"/>
                        <a:pt x="30" y="54"/>
                      </a:cubicBezTo>
                      <a:cubicBezTo>
                        <a:pt x="31" y="54"/>
                        <a:pt x="32" y="54"/>
                        <a:pt x="33" y="54"/>
                      </a:cubicBezTo>
                      <a:cubicBezTo>
                        <a:pt x="33" y="54"/>
                        <a:pt x="33" y="54"/>
                        <a:pt x="34" y="54"/>
                      </a:cubicBezTo>
                      <a:cubicBezTo>
                        <a:pt x="34" y="54"/>
                        <a:pt x="32" y="53"/>
                        <a:pt x="30" y="53"/>
                      </a:cubicBezTo>
                      <a:cubicBezTo>
                        <a:pt x="30" y="53"/>
                        <a:pt x="30" y="53"/>
                        <a:pt x="30" y="53"/>
                      </a:cubicBezTo>
                      <a:cubicBezTo>
                        <a:pt x="28" y="53"/>
                        <a:pt x="27" y="52"/>
                        <a:pt x="27" y="51"/>
                      </a:cubicBezTo>
                      <a:cubicBezTo>
                        <a:pt x="26" y="51"/>
                        <a:pt x="26" y="49"/>
                        <a:pt x="27" y="48"/>
                      </a:cubicBezTo>
                      <a:cubicBezTo>
                        <a:pt x="28" y="46"/>
                        <a:pt x="32" y="45"/>
                        <a:pt x="35" y="47"/>
                      </a:cubicBezTo>
                      <a:cubicBezTo>
                        <a:pt x="37" y="48"/>
                        <a:pt x="38" y="48"/>
                        <a:pt x="39" y="47"/>
                      </a:cubicBezTo>
                      <a:cubicBezTo>
                        <a:pt x="40" y="46"/>
                        <a:pt x="41" y="46"/>
                        <a:pt x="41" y="46"/>
                      </a:cubicBezTo>
                      <a:cubicBezTo>
                        <a:pt x="41" y="45"/>
                        <a:pt x="42" y="44"/>
                        <a:pt x="41" y="43"/>
                      </a:cubicBezTo>
                      <a:cubicBezTo>
                        <a:pt x="41" y="42"/>
                        <a:pt x="40" y="41"/>
                        <a:pt x="38" y="41"/>
                      </a:cubicBezTo>
                      <a:cubicBezTo>
                        <a:pt x="36" y="40"/>
                        <a:pt x="35" y="40"/>
                        <a:pt x="34" y="41"/>
                      </a:cubicBezTo>
                      <a:cubicBezTo>
                        <a:pt x="34" y="42"/>
                        <a:pt x="33" y="42"/>
                        <a:pt x="31" y="42"/>
                      </a:cubicBezTo>
                      <a:cubicBezTo>
                        <a:pt x="30" y="42"/>
                        <a:pt x="29" y="41"/>
                        <a:pt x="28" y="40"/>
                      </a:cubicBezTo>
                      <a:cubicBezTo>
                        <a:pt x="27" y="39"/>
                        <a:pt x="26" y="38"/>
                        <a:pt x="26" y="36"/>
                      </a:cubicBezTo>
                      <a:cubicBezTo>
                        <a:pt x="26" y="35"/>
                        <a:pt x="28" y="34"/>
                        <a:pt x="29" y="34"/>
                      </a:cubicBezTo>
                      <a:cubicBezTo>
                        <a:pt x="30" y="33"/>
                        <a:pt x="31" y="33"/>
                        <a:pt x="31" y="33"/>
                      </a:cubicBezTo>
                      <a:cubicBezTo>
                        <a:pt x="31" y="31"/>
                        <a:pt x="28" y="28"/>
                        <a:pt x="26" y="26"/>
                      </a:cubicBezTo>
                      <a:cubicBezTo>
                        <a:pt x="24" y="24"/>
                        <a:pt x="23" y="23"/>
                        <a:pt x="22" y="21"/>
                      </a:cubicBezTo>
                      <a:cubicBezTo>
                        <a:pt x="20" y="19"/>
                        <a:pt x="21" y="17"/>
                        <a:pt x="21" y="16"/>
                      </a:cubicBezTo>
                      <a:cubicBezTo>
                        <a:pt x="22" y="15"/>
                        <a:pt x="24" y="14"/>
                        <a:pt x="27" y="14"/>
                      </a:cubicBezTo>
                      <a:cubicBezTo>
                        <a:pt x="29" y="14"/>
                        <a:pt x="30" y="15"/>
                        <a:pt x="31" y="16"/>
                      </a:cubicBezTo>
                      <a:cubicBezTo>
                        <a:pt x="32" y="17"/>
                        <a:pt x="35" y="18"/>
                        <a:pt x="37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6" y="14"/>
                        <a:pt x="35" y="10"/>
                        <a:pt x="40" y="8"/>
                      </a:cubicBezTo>
                      <a:cubicBezTo>
                        <a:pt x="41" y="8"/>
                        <a:pt x="42" y="7"/>
                        <a:pt x="43" y="7"/>
                      </a:cubicBezTo>
                      <a:cubicBezTo>
                        <a:pt x="46" y="7"/>
                        <a:pt x="47" y="9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9"/>
                      </a:cubicBezTo>
                      <a:cubicBezTo>
                        <a:pt x="50" y="8"/>
                        <a:pt x="52" y="6"/>
                        <a:pt x="56" y="6"/>
                      </a:cubicBezTo>
                      <a:cubicBezTo>
                        <a:pt x="59" y="6"/>
                        <a:pt x="61" y="7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3" y="9"/>
                        <a:pt x="64" y="8"/>
                        <a:pt x="64" y="8"/>
                      </a:cubicBezTo>
                      <a:cubicBezTo>
                        <a:pt x="64" y="8"/>
                        <a:pt x="64" y="8"/>
                        <a:pt x="64" y="8"/>
                      </a:cubicBezTo>
                      <a:cubicBezTo>
                        <a:pt x="64" y="8"/>
                        <a:pt x="64" y="8"/>
                        <a:pt x="64" y="8"/>
                      </a:cubicBezTo>
                      <a:cubicBezTo>
                        <a:pt x="64" y="6"/>
                        <a:pt x="65" y="5"/>
                        <a:pt x="66" y="4"/>
                      </a:cubicBezTo>
                      <a:cubicBezTo>
                        <a:pt x="67" y="3"/>
                        <a:pt x="67" y="3"/>
                        <a:pt x="67" y="2"/>
                      </a:cubicBezTo>
                      <a:cubicBezTo>
                        <a:pt x="67" y="2"/>
                        <a:pt x="67" y="1"/>
                        <a:pt x="67" y="1"/>
                      </a:cubicBezTo>
                      <a:cubicBezTo>
                        <a:pt x="67" y="1"/>
                        <a:pt x="67" y="1"/>
                        <a:pt x="67" y="1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1" name="Freeform 1215"/>
                <p:cNvSpPr>
                  <a:spLocks/>
                </p:cNvSpPr>
                <p:nvPr/>
              </p:nvSpPr>
              <p:spPr bwMode="auto">
                <a:xfrm>
                  <a:off x="2433" y="3161"/>
                  <a:ext cx="43" cy="40"/>
                </a:xfrm>
                <a:custGeom>
                  <a:avLst/>
                  <a:gdLst>
                    <a:gd name="T0" fmla="*/ 20 w 45"/>
                    <a:gd name="T1" fmla="*/ 1 h 42"/>
                    <a:gd name="T2" fmla="*/ 15 w 45"/>
                    <a:gd name="T3" fmla="*/ 3 h 42"/>
                    <a:gd name="T4" fmla="*/ 7 w 45"/>
                    <a:gd name="T5" fmla="*/ 3 h 42"/>
                    <a:gd name="T6" fmla="*/ 3 w 45"/>
                    <a:gd name="T7" fmla="*/ 3 h 42"/>
                    <a:gd name="T8" fmla="*/ 4 w 45"/>
                    <a:gd name="T9" fmla="*/ 3 h 42"/>
                    <a:gd name="T10" fmla="*/ 5 w 45"/>
                    <a:gd name="T11" fmla="*/ 11 h 42"/>
                    <a:gd name="T12" fmla="*/ 4 w 45"/>
                    <a:gd name="T13" fmla="*/ 12 h 42"/>
                    <a:gd name="T14" fmla="*/ 6 w 45"/>
                    <a:gd name="T15" fmla="*/ 14 h 42"/>
                    <a:gd name="T16" fmla="*/ 10 w 45"/>
                    <a:gd name="T17" fmla="*/ 16 h 42"/>
                    <a:gd name="T18" fmla="*/ 12 w 45"/>
                    <a:gd name="T19" fmla="*/ 20 h 42"/>
                    <a:gd name="T20" fmla="*/ 10 w 45"/>
                    <a:gd name="T21" fmla="*/ 24 h 42"/>
                    <a:gd name="T22" fmla="*/ 8 w 45"/>
                    <a:gd name="T23" fmla="*/ 27 h 42"/>
                    <a:gd name="T24" fmla="*/ 2 w 45"/>
                    <a:gd name="T25" fmla="*/ 34 h 42"/>
                    <a:gd name="T26" fmla="*/ 0 w 45"/>
                    <a:gd name="T27" fmla="*/ 35 h 42"/>
                    <a:gd name="T28" fmla="*/ 1 w 45"/>
                    <a:gd name="T29" fmla="*/ 37 h 42"/>
                    <a:gd name="T30" fmla="*/ 9 w 45"/>
                    <a:gd name="T31" fmla="*/ 42 h 42"/>
                    <a:gd name="T32" fmla="*/ 27 w 45"/>
                    <a:gd name="T33" fmla="*/ 34 h 42"/>
                    <a:gd name="T34" fmla="*/ 34 w 45"/>
                    <a:gd name="T35" fmla="*/ 31 h 42"/>
                    <a:gd name="T36" fmla="*/ 37 w 45"/>
                    <a:gd name="T37" fmla="*/ 31 h 42"/>
                    <a:gd name="T38" fmla="*/ 39 w 45"/>
                    <a:gd name="T39" fmla="*/ 32 h 42"/>
                    <a:gd name="T40" fmla="*/ 39 w 45"/>
                    <a:gd name="T41" fmla="*/ 32 h 42"/>
                    <a:gd name="T42" fmla="*/ 42 w 45"/>
                    <a:gd name="T43" fmla="*/ 31 h 42"/>
                    <a:gd name="T44" fmla="*/ 41 w 45"/>
                    <a:gd name="T45" fmla="*/ 7 h 42"/>
                    <a:gd name="T46" fmla="*/ 40 w 45"/>
                    <a:gd name="T47" fmla="*/ 6 h 42"/>
                    <a:gd name="T48" fmla="*/ 39 w 45"/>
                    <a:gd name="T49" fmla="*/ 5 h 42"/>
                    <a:gd name="T50" fmla="*/ 39 w 45"/>
                    <a:gd name="T51" fmla="*/ 4 h 42"/>
                    <a:gd name="T52" fmla="*/ 37 w 45"/>
                    <a:gd name="T53" fmla="*/ 3 h 42"/>
                    <a:gd name="T54" fmla="*/ 35 w 45"/>
                    <a:gd name="T55" fmla="*/ 1 h 42"/>
                    <a:gd name="T56" fmla="*/ 34 w 45"/>
                    <a:gd name="T57" fmla="*/ 4 h 42"/>
                    <a:gd name="T58" fmla="*/ 31 w 45"/>
                    <a:gd name="T59" fmla="*/ 7 h 42"/>
                    <a:gd name="T60" fmla="*/ 27 w 45"/>
                    <a:gd name="T61" fmla="*/ 5 h 42"/>
                    <a:gd name="T62" fmla="*/ 25 w 45"/>
                    <a:gd name="T63" fmla="*/ 4 h 42"/>
                    <a:gd name="T64" fmla="*/ 22 w 45"/>
                    <a:gd name="T65" fmla="*/ 2 h 42"/>
                    <a:gd name="T66" fmla="*/ 22 w 45"/>
                    <a:gd name="T67" fmla="*/ 0 h 42"/>
                    <a:gd name="T68" fmla="*/ 22 w 45"/>
                    <a:gd name="T69" fmla="*/ 0 h 42"/>
                    <a:gd name="T70" fmla="*/ 20 w 45"/>
                    <a:gd name="T7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5" h="42">
                      <a:moveTo>
                        <a:pt x="20" y="1"/>
                      </a:moveTo>
                      <a:cubicBezTo>
                        <a:pt x="18" y="1"/>
                        <a:pt x="17" y="2"/>
                        <a:pt x="15" y="3"/>
                      </a:cubicBezTo>
                      <a:cubicBezTo>
                        <a:pt x="13" y="4"/>
                        <a:pt x="10" y="4"/>
                        <a:pt x="7" y="3"/>
                      </a:cubicBezTo>
                      <a:cubicBezTo>
                        <a:pt x="6" y="3"/>
                        <a:pt x="4" y="3"/>
                        <a:pt x="3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5" y="5"/>
                        <a:pt x="8" y="7"/>
                        <a:pt x="5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5" y="13"/>
                        <a:pt x="6" y="14"/>
                      </a:cubicBezTo>
                      <a:cubicBezTo>
                        <a:pt x="7" y="14"/>
                        <a:pt x="8" y="15"/>
                        <a:pt x="10" y="16"/>
                      </a:cubicBezTo>
                      <a:cubicBezTo>
                        <a:pt x="11" y="17"/>
                        <a:pt x="12" y="19"/>
                        <a:pt x="12" y="20"/>
                      </a:cubicBezTo>
                      <a:cubicBezTo>
                        <a:pt x="12" y="22"/>
                        <a:pt x="11" y="23"/>
                        <a:pt x="10" y="24"/>
                      </a:cubicBezTo>
                      <a:cubicBezTo>
                        <a:pt x="8" y="26"/>
                        <a:pt x="8" y="26"/>
                        <a:pt x="8" y="27"/>
                      </a:cubicBezTo>
                      <a:cubicBezTo>
                        <a:pt x="8" y="31"/>
                        <a:pt x="4" y="33"/>
                        <a:pt x="2" y="34"/>
                      </a:cubicBezTo>
                      <a:cubicBezTo>
                        <a:pt x="1" y="34"/>
                        <a:pt x="0" y="35"/>
                        <a:pt x="0" y="35"/>
                      </a:cubicBezTo>
                      <a:cubicBezTo>
                        <a:pt x="0" y="35"/>
                        <a:pt x="0" y="36"/>
                        <a:pt x="1" y="37"/>
                      </a:cubicBezTo>
                      <a:cubicBezTo>
                        <a:pt x="2" y="39"/>
                        <a:pt x="6" y="42"/>
                        <a:pt x="9" y="42"/>
                      </a:cubicBezTo>
                      <a:cubicBezTo>
                        <a:pt x="13" y="42"/>
                        <a:pt x="22" y="39"/>
                        <a:pt x="27" y="34"/>
                      </a:cubicBezTo>
                      <a:cubicBezTo>
                        <a:pt x="30" y="32"/>
                        <a:pt x="32" y="31"/>
                        <a:pt x="34" y="31"/>
                      </a:cubicBezTo>
                      <a:cubicBezTo>
                        <a:pt x="35" y="31"/>
                        <a:pt x="36" y="31"/>
                        <a:pt x="37" y="31"/>
                      </a:cubicBezTo>
                      <a:cubicBezTo>
                        <a:pt x="38" y="31"/>
                        <a:pt x="38" y="32"/>
                        <a:pt x="39" y="32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cubicBezTo>
                        <a:pt x="40" y="32"/>
                        <a:pt x="41" y="31"/>
                        <a:pt x="42" y="31"/>
                      </a:cubicBezTo>
                      <a:cubicBezTo>
                        <a:pt x="45" y="29"/>
                        <a:pt x="43" y="12"/>
                        <a:pt x="41" y="7"/>
                      </a:cubicBezTo>
                      <a:cubicBezTo>
                        <a:pt x="40" y="7"/>
                        <a:pt x="40" y="6"/>
                        <a:pt x="40" y="6"/>
                      </a:cubicBezTo>
                      <a:cubicBezTo>
                        <a:pt x="40" y="5"/>
                        <a:pt x="40" y="5"/>
                        <a:pt x="39" y="5"/>
                      </a:cubicBezTo>
                      <a:cubicBezTo>
                        <a:pt x="39" y="5"/>
                        <a:pt x="39" y="5"/>
                        <a:pt x="39" y="4"/>
                      </a:cubicBezTo>
                      <a:cubicBezTo>
                        <a:pt x="38" y="4"/>
                        <a:pt x="38" y="3"/>
                        <a:pt x="37" y="3"/>
                      </a:cubicBezTo>
                      <a:cubicBezTo>
                        <a:pt x="36" y="1"/>
                        <a:pt x="35" y="1"/>
                        <a:pt x="35" y="1"/>
                      </a:cubicBezTo>
                      <a:cubicBezTo>
                        <a:pt x="35" y="1"/>
                        <a:pt x="34" y="2"/>
                        <a:pt x="34" y="4"/>
                      </a:cubicBezTo>
                      <a:cubicBezTo>
                        <a:pt x="34" y="6"/>
                        <a:pt x="32" y="7"/>
                        <a:pt x="31" y="7"/>
                      </a:cubicBezTo>
                      <a:cubicBezTo>
                        <a:pt x="30" y="7"/>
                        <a:pt x="28" y="6"/>
                        <a:pt x="27" y="5"/>
                      </a:cubicBezTo>
                      <a:cubicBezTo>
                        <a:pt x="26" y="5"/>
                        <a:pt x="25" y="4"/>
                        <a:pt x="25" y="4"/>
                      </a:cubicBezTo>
                      <a:cubicBezTo>
                        <a:pt x="23" y="4"/>
                        <a:pt x="22" y="3"/>
                        <a:pt x="22" y="2"/>
                      </a:cubicBezTo>
                      <a:cubicBezTo>
                        <a:pt x="22" y="1"/>
                        <a:pt x="22" y="1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1"/>
                        <a:pt x="2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2" name="Freeform 1216"/>
                <p:cNvSpPr>
                  <a:spLocks/>
                </p:cNvSpPr>
                <p:nvPr/>
              </p:nvSpPr>
              <p:spPr bwMode="auto">
                <a:xfrm>
                  <a:off x="2458" y="3148"/>
                  <a:ext cx="23" cy="15"/>
                </a:xfrm>
                <a:custGeom>
                  <a:avLst/>
                  <a:gdLst>
                    <a:gd name="T0" fmla="*/ 24 w 24"/>
                    <a:gd name="T1" fmla="*/ 11 h 15"/>
                    <a:gd name="T2" fmla="*/ 24 w 24"/>
                    <a:gd name="T3" fmla="*/ 10 h 15"/>
                    <a:gd name="T4" fmla="*/ 17 w 24"/>
                    <a:gd name="T5" fmla="*/ 1 h 15"/>
                    <a:gd name="T6" fmla="*/ 11 w 24"/>
                    <a:gd name="T7" fmla="*/ 2 h 15"/>
                    <a:gd name="T8" fmla="*/ 6 w 24"/>
                    <a:gd name="T9" fmla="*/ 4 h 15"/>
                    <a:gd name="T10" fmla="*/ 6 w 24"/>
                    <a:gd name="T11" fmla="*/ 4 h 15"/>
                    <a:gd name="T12" fmla="*/ 6 w 24"/>
                    <a:gd name="T13" fmla="*/ 5 h 15"/>
                    <a:gd name="T14" fmla="*/ 5 w 24"/>
                    <a:gd name="T15" fmla="*/ 6 h 15"/>
                    <a:gd name="T16" fmla="*/ 5 w 24"/>
                    <a:gd name="T17" fmla="*/ 7 h 15"/>
                    <a:gd name="T18" fmla="*/ 4 w 24"/>
                    <a:gd name="T19" fmla="*/ 8 h 15"/>
                    <a:gd name="T20" fmla="*/ 4 w 24"/>
                    <a:gd name="T21" fmla="*/ 9 h 15"/>
                    <a:gd name="T22" fmla="*/ 3 w 24"/>
                    <a:gd name="T23" fmla="*/ 10 h 15"/>
                    <a:gd name="T24" fmla="*/ 0 w 24"/>
                    <a:gd name="T25" fmla="*/ 13 h 15"/>
                    <a:gd name="T26" fmla="*/ 3 w 24"/>
                    <a:gd name="T27" fmla="*/ 15 h 15"/>
                    <a:gd name="T28" fmla="*/ 4 w 24"/>
                    <a:gd name="T29" fmla="*/ 15 h 15"/>
                    <a:gd name="T30" fmla="*/ 5 w 24"/>
                    <a:gd name="T31" fmla="*/ 13 h 15"/>
                    <a:gd name="T32" fmla="*/ 14 w 24"/>
                    <a:gd name="T33" fmla="*/ 13 h 15"/>
                    <a:gd name="T34" fmla="*/ 16 w 24"/>
                    <a:gd name="T35" fmla="*/ 15 h 15"/>
                    <a:gd name="T36" fmla="*/ 16 w 24"/>
                    <a:gd name="T37" fmla="*/ 15 h 15"/>
                    <a:gd name="T38" fmla="*/ 19 w 24"/>
                    <a:gd name="T39" fmla="*/ 13 h 15"/>
                    <a:gd name="T40" fmla="*/ 24 w 24"/>
                    <a:gd name="T41" fmla="*/ 1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15">
                      <a:moveTo>
                        <a:pt x="24" y="11"/>
                      </a:moveTo>
                      <a:cubicBezTo>
                        <a:pt x="24" y="11"/>
                        <a:pt x="24" y="10"/>
                        <a:pt x="24" y="10"/>
                      </a:cubicBezTo>
                      <a:cubicBezTo>
                        <a:pt x="24" y="8"/>
                        <a:pt x="20" y="4"/>
                        <a:pt x="17" y="1"/>
                      </a:cubicBezTo>
                      <a:cubicBezTo>
                        <a:pt x="16" y="0"/>
                        <a:pt x="13" y="1"/>
                        <a:pt x="11" y="2"/>
                      </a:cubicBezTo>
                      <a:cubicBezTo>
                        <a:pt x="9" y="3"/>
                        <a:pt x="8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5"/>
                      </a:cubicBezTo>
                      <a:cubicBezTo>
                        <a:pt x="6" y="5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7"/>
                      </a:cubicBezTo>
                      <a:cubicBezTo>
                        <a:pt x="5" y="7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3" y="10"/>
                        <a:pt x="3" y="10"/>
                      </a:cubicBezTo>
                      <a:cubicBezTo>
                        <a:pt x="2" y="11"/>
                        <a:pt x="1" y="12"/>
                        <a:pt x="0" y="13"/>
                      </a:cubicBezTo>
                      <a:cubicBezTo>
                        <a:pt x="1" y="14"/>
                        <a:pt x="2" y="14"/>
                        <a:pt x="3" y="15"/>
                      </a:cubicBezTo>
                      <a:cubicBezTo>
                        <a:pt x="3" y="15"/>
                        <a:pt x="4" y="15"/>
                        <a:pt x="4" y="15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7" y="9"/>
                        <a:pt x="11" y="9"/>
                        <a:pt x="14" y="13"/>
                      </a:cubicBezTo>
                      <a:cubicBezTo>
                        <a:pt x="15" y="14"/>
                        <a:pt x="15" y="14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7" y="14"/>
                        <a:pt x="18" y="14"/>
                        <a:pt x="19" y="13"/>
                      </a:cubicBezTo>
                      <a:cubicBezTo>
                        <a:pt x="21" y="13"/>
                        <a:pt x="23" y="12"/>
                        <a:pt x="2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3" name="Freeform 1217"/>
                <p:cNvSpPr>
                  <a:spLocks/>
                </p:cNvSpPr>
                <p:nvPr/>
              </p:nvSpPr>
              <p:spPr bwMode="auto">
                <a:xfrm>
                  <a:off x="2477" y="3096"/>
                  <a:ext cx="84" cy="125"/>
                </a:xfrm>
                <a:custGeom>
                  <a:avLst/>
                  <a:gdLst>
                    <a:gd name="T0" fmla="*/ 4 w 88"/>
                    <a:gd name="T1" fmla="*/ 27 h 130"/>
                    <a:gd name="T2" fmla="*/ 2 w 88"/>
                    <a:gd name="T3" fmla="*/ 33 h 130"/>
                    <a:gd name="T4" fmla="*/ 5 w 88"/>
                    <a:gd name="T5" fmla="*/ 40 h 130"/>
                    <a:gd name="T6" fmla="*/ 7 w 88"/>
                    <a:gd name="T7" fmla="*/ 46 h 130"/>
                    <a:gd name="T8" fmla="*/ 11 w 88"/>
                    <a:gd name="T9" fmla="*/ 42 h 130"/>
                    <a:gd name="T10" fmla="*/ 15 w 88"/>
                    <a:gd name="T11" fmla="*/ 38 h 130"/>
                    <a:gd name="T12" fmla="*/ 17 w 88"/>
                    <a:gd name="T13" fmla="*/ 43 h 130"/>
                    <a:gd name="T14" fmla="*/ 15 w 88"/>
                    <a:gd name="T15" fmla="*/ 56 h 130"/>
                    <a:gd name="T16" fmla="*/ 17 w 88"/>
                    <a:gd name="T17" fmla="*/ 58 h 130"/>
                    <a:gd name="T18" fmla="*/ 33 w 88"/>
                    <a:gd name="T19" fmla="*/ 56 h 130"/>
                    <a:gd name="T20" fmla="*/ 31 w 88"/>
                    <a:gd name="T21" fmla="*/ 64 h 130"/>
                    <a:gd name="T22" fmla="*/ 38 w 88"/>
                    <a:gd name="T23" fmla="*/ 69 h 130"/>
                    <a:gd name="T24" fmla="*/ 36 w 88"/>
                    <a:gd name="T25" fmla="*/ 78 h 130"/>
                    <a:gd name="T26" fmla="*/ 28 w 88"/>
                    <a:gd name="T27" fmla="*/ 86 h 130"/>
                    <a:gd name="T28" fmla="*/ 19 w 88"/>
                    <a:gd name="T29" fmla="*/ 89 h 130"/>
                    <a:gd name="T30" fmla="*/ 19 w 88"/>
                    <a:gd name="T31" fmla="*/ 91 h 130"/>
                    <a:gd name="T32" fmla="*/ 12 w 88"/>
                    <a:gd name="T33" fmla="*/ 105 h 130"/>
                    <a:gd name="T34" fmla="*/ 14 w 88"/>
                    <a:gd name="T35" fmla="*/ 106 h 130"/>
                    <a:gd name="T36" fmla="*/ 20 w 88"/>
                    <a:gd name="T37" fmla="*/ 106 h 130"/>
                    <a:gd name="T38" fmla="*/ 28 w 88"/>
                    <a:gd name="T39" fmla="*/ 109 h 130"/>
                    <a:gd name="T40" fmla="*/ 37 w 88"/>
                    <a:gd name="T41" fmla="*/ 108 h 130"/>
                    <a:gd name="T42" fmla="*/ 37 w 88"/>
                    <a:gd name="T43" fmla="*/ 115 h 130"/>
                    <a:gd name="T44" fmla="*/ 28 w 88"/>
                    <a:gd name="T45" fmla="*/ 117 h 130"/>
                    <a:gd name="T46" fmla="*/ 24 w 88"/>
                    <a:gd name="T47" fmla="*/ 117 h 130"/>
                    <a:gd name="T48" fmla="*/ 16 w 88"/>
                    <a:gd name="T49" fmla="*/ 127 h 130"/>
                    <a:gd name="T50" fmla="*/ 25 w 88"/>
                    <a:gd name="T51" fmla="*/ 128 h 130"/>
                    <a:gd name="T52" fmla="*/ 30 w 88"/>
                    <a:gd name="T53" fmla="*/ 123 h 130"/>
                    <a:gd name="T54" fmla="*/ 33 w 88"/>
                    <a:gd name="T55" fmla="*/ 123 h 130"/>
                    <a:gd name="T56" fmla="*/ 46 w 88"/>
                    <a:gd name="T57" fmla="*/ 120 h 130"/>
                    <a:gd name="T58" fmla="*/ 53 w 88"/>
                    <a:gd name="T59" fmla="*/ 121 h 130"/>
                    <a:gd name="T60" fmla="*/ 68 w 88"/>
                    <a:gd name="T61" fmla="*/ 119 h 130"/>
                    <a:gd name="T62" fmla="*/ 69 w 88"/>
                    <a:gd name="T63" fmla="*/ 119 h 130"/>
                    <a:gd name="T64" fmla="*/ 80 w 88"/>
                    <a:gd name="T65" fmla="*/ 115 h 130"/>
                    <a:gd name="T66" fmla="*/ 79 w 88"/>
                    <a:gd name="T67" fmla="*/ 104 h 130"/>
                    <a:gd name="T68" fmla="*/ 88 w 88"/>
                    <a:gd name="T69" fmla="*/ 95 h 130"/>
                    <a:gd name="T70" fmla="*/ 80 w 88"/>
                    <a:gd name="T71" fmla="*/ 90 h 130"/>
                    <a:gd name="T72" fmla="*/ 71 w 88"/>
                    <a:gd name="T73" fmla="*/ 90 h 130"/>
                    <a:gd name="T74" fmla="*/ 68 w 88"/>
                    <a:gd name="T75" fmla="*/ 81 h 130"/>
                    <a:gd name="T76" fmla="*/ 60 w 88"/>
                    <a:gd name="T77" fmla="*/ 65 h 130"/>
                    <a:gd name="T78" fmla="*/ 51 w 88"/>
                    <a:gd name="T79" fmla="*/ 49 h 130"/>
                    <a:gd name="T80" fmla="*/ 44 w 88"/>
                    <a:gd name="T81" fmla="*/ 44 h 130"/>
                    <a:gd name="T82" fmla="*/ 37 w 88"/>
                    <a:gd name="T83" fmla="*/ 43 h 130"/>
                    <a:gd name="T84" fmla="*/ 32 w 88"/>
                    <a:gd name="T85" fmla="*/ 42 h 130"/>
                    <a:gd name="T86" fmla="*/ 46 w 88"/>
                    <a:gd name="T87" fmla="*/ 15 h 130"/>
                    <a:gd name="T88" fmla="*/ 28 w 88"/>
                    <a:gd name="T89" fmla="*/ 15 h 130"/>
                    <a:gd name="T90" fmla="*/ 22 w 88"/>
                    <a:gd name="T91" fmla="*/ 8 h 130"/>
                    <a:gd name="T92" fmla="*/ 30 w 88"/>
                    <a:gd name="T93" fmla="*/ 0 h 130"/>
                    <a:gd name="T94" fmla="*/ 16 w 88"/>
                    <a:gd name="T95" fmla="*/ 1 h 130"/>
                    <a:gd name="T96" fmla="*/ 11 w 88"/>
                    <a:gd name="T97" fmla="*/ 8 h 130"/>
                    <a:gd name="T98" fmla="*/ 6 w 88"/>
                    <a:gd name="T99" fmla="*/ 15 h 130"/>
                    <a:gd name="T100" fmla="*/ 4 w 88"/>
                    <a:gd name="T101" fmla="*/ 21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88" h="130">
                      <a:moveTo>
                        <a:pt x="6" y="23"/>
                      </a:moveTo>
                      <a:cubicBezTo>
                        <a:pt x="6" y="25"/>
                        <a:pt x="5" y="26"/>
                        <a:pt x="4" y="27"/>
                      </a:cubicBezTo>
                      <a:cubicBezTo>
                        <a:pt x="2" y="29"/>
                        <a:pt x="1" y="30"/>
                        <a:pt x="0" y="32"/>
                      </a:cubicBezTo>
                      <a:cubicBezTo>
                        <a:pt x="0" y="33"/>
                        <a:pt x="0" y="33"/>
                        <a:pt x="2" y="33"/>
                      </a:cubicBezTo>
                      <a:cubicBezTo>
                        <a:pt x="4" y="34"/>
                        <a:pt x="6" y="34"/>
                        <a:pt x="6" y="37"/>
                      </a:cubicBezTo>
                      <a:cubicBezTo>
                        <a:pt x="7" y="38"/>
                        <a:pt x="6" y="39"/>
                        <a:pt x="5" y="40"/>
                      </a:cubicBezTo>
                      <a:cubicBezTo>
                        <a:pt x="6" y="41"/>
                        <a:pt x="6" y="43"/>
                        <a:pt x="6" y="44"/>
                      </a:cubicBezTo>
                      <a:cubicBezTo>
                        <a:pt x="6" y="46"/>
                        <a:pt x="6" y="46"/>
                        <a:pt x="7" y="46"/>
                      </a:cubicBezTo>
                      <a:cubicBezTo>
                        <a:pt x="7" y="46"/>
                        <a:pt x="7" y="46"/>
                        <a:pt x="7" y="46"/>
                      </a:cubicBezTo>
                      <a:cubicBezTo>
                        <a:pt x="10" y="46"/>
                        <a:pt x="10" y="44"/>
                        <a:pt x="11" y="42"/>
                      </a:cubicBezTo>
                      <a:cubicBezTo>
                        <a:pt x="11" y="40"/>
                        <a:pt x="12" y="38"/>
                        <a:pt x="14" y="38"/>
                      </a:cubicBezTo>
                      <a:cubicBezTo>
                        <a:pt x="15" y="38"/>
                        <a:pt x="15" y="38"/>
                        <a:pt x="15" y="38"/>
                      </a:cubicBezTo>
                      <a:cubicBezTo>
                        <a:pt x="16" y="38"/>
                        <a:pt x="16" y="38"/>
                        <a:pt x="16" y="39"/>
                      </a:cubicBezTo>
                      <a:cubicBezTo>
                        <a:pt x="17" y="40"/>
                        <a:pt x="17" y="41"/>
                        <a:pt x="17" y="43"/>
                      </a:cubicBezTo>
                      <a:cubicBezTo>
                        <a:pt x="17" y="44"/>
                        <a:pt x="16" y="45"/>
                        <a:pt x="17" y="46"/>
                      </a:cubicBezTo>
                      <a:cubicBezTo>
                        <a:pt x="18" y="50"/>
                        <a:pt x="16" y="53"/>
                        <a:pt x="15" y="56"/>
                      </a:cubicBezTo>
                      <a:cubicBezTo>
                        <a:pt x="14" y="56"/>
                        <a:pt x="14" y="57"/>
                        <a:pt x="13" y="58"/>
                      </a:cubicBezTo>
                      <a:cubicBezTo>
                        <a:pt x="14" y="58"/>
                        <a:pt x="15" y="58"/>
                        <a:pt x="17" y="58"/>
                      </a:cubicBezTo>
                      <a:cubicBezTo>
                        <a:pt x="21" y="58"/>
                        <a:pt x="24" y="57"/>
                        <a:pt x="26" y="56"/>
                      </a:cubicBezTo>
                      <a:cubicBezTo>
                        <a:pt x="29" y="53"/>
                        <a:pt x="32" y="53"/>
                        <a:pt x="33" y="56"/>
                      </a:cubicBezTo>
                      <a:cubicBezTo>
                        <a:pt x="34" y="58"/>
                        <a:pt x="33" y="60"/>
                        <a:pt x="32" y="62"/>
                      </a:cubicBezTo>
                      <a:cubicBezTo>
                        <a:pt x="31" y="63"/>
                        <a:pt x="31" y="64"/>
                        <a:pt x="31" y="64"/>
                      </a:cubicBezTo>
                      <a:cubicBezTo>
                        <a:pt x="31" y="65"/>
                        <a:pt x="32" y="65"/>
                        <a:pt x="33" y="66"/>
                      </a:cubicBezTo>
                      <a:cubicBezTo>
                        <a:pt x="35" y="67"/>
                        <a:pt x="37" y="67"/>
                        <a:pt x="38" y="69"/>
                      </a:cubicBezTo>
                      <a:cubicBezTo>
                        <a:pt x="38" y="70"/>
                        <a:pt x="37" y="72"/>
                        <a:pt x="37" y="73"/>
                      </a:cubicBezTo>
                      <a:cubicBezTo>
                        <a:pt x="36" y="74"/>
                        <a:pt x="36" y="76"/>
                        <a:pt x="36" y="78"/>
                      </a:cubicBezTo>
                      <a:cubicBezTo>
                        <a:pt x="36" y="79"/>
                        <a:pt x="36" y="81"/>
                        <a:pt x="36" y="83"/>
                      </a:cubicBezTo>
                      <a:cubicBezTo>
                        <a:pt x="35" y="85"/>
                        <a:pt x="31" y="86"/>
                        <a:pt x="28" y="86"/>
                      </a:cubicBezTo>
                      <a:cubicBezTo>
                        <a:pt x="24" y="86"/>
                        <a:pt x="22" y="85"/>
                        <a:pt x="21" y="84"/>
                      </a:cubicBezTo>
                      <a:cubicBezTo>
                        <a:pt x="22" y="86"/>
                        <a:pt x="20" y="88"/>
                        <a:pt x="19" y="89"/>
                      </a:cubicBezTo>
                      <a:cubicBezTo>
                        <a:pt x="19" y="90"/>
                        <a:pt x="18" y="90"/>
                        <a:pt x="18" y="91"/>
                      </a:cubicBezTo>
                      <a:cubicBezTo>
                        <a:pt x="18" y="91"/>
                        <a:pt x="19" y="91"/>
                        <a:pt x="19" y="91"/>
                      </a:cubicBezTo>
                      <a:cubicBezTo>
                        <a:pt x="21" y="92"/>
                        <a:pt x="24" y="93"/>
                        <a:pt x="24" y="95"/>
                      </a:cubicBezTo>
                      <a:cubicBezTo>
                        <a:pt x="25" y="100"/>
                        <a:pt x="18" y="103"/>
                        <a:pt x="12" y="105"/>
                      </a:cubicBezTo>
                      <a:cubicBezTo>
                        <a:pt x="12" y="105"/>
                        <a:pt x="12" y="105"/>
                        <a:pt x="11" y="105"/>
                      </a:cubicBezTo>
                      <a:cubicBezTo>
                        <a:pt x="12" y="106"/>
                        <a:pt x="13" y="106"/>
                        <a:pt x="14" y="106"/>
                      </a:cubicBezTo>
                      <a:cubicBezTo>
                        <a:pt x="14" y="106"/>
                        <a:pt x="15" y="106"/>
                        <a:pt x="15" y="106"/>
                      </a:cubicBezTo>
                      <a:cubicBezTo>
                        <a:pt x="17" y="104"/>
                        <a:pt x="19" y="106"/>
                        <a:pt x="20" y="106"/>
                      </a:cubicBezTo>
                      <a:cubicBezTo>
                        <a:pt x="21" y="107"/>
                        <a:pt x="21" y="107"/>
                        <a:pt x="23" y="107"/>
                      </a:cubicBezTo>
                      <a:cubicBezTo>
                        <a:pt x="25" y="107"/>
                        <a:pt x="26" y="108"/>
                        <a:pt x="28" y="109"/>
                      </a:cubicBezTo>
                      <a:cubicBezTo>
                        <a:pt x="30" y="109"/>
                        <a:pt x="32" y="110"/>
                        <a:pt x="34" y="109"/>
                      </a:cubicBezTo>
                      <a:cubicBezTo>
                        <a:pt x="35" y="109"/>
                        <a:pt x="36" y="108"/>
                        <a:pt x="37" y="108"/>
                      </a:cubicBezTo>
                      <a:cubicBezTo>
                        <a:pt x="39" y="108"/>
                        <a:pt x="40" y="110"/>
                        <a:pt x="40" y="110"/>
                      </a:cubicBezTo>
                      <a:cubicBezTo>
                        <a:pt x="41" y="112"/>
                        <a:pt x="39" y="113"/>
                        <a:pt x="37" y="115"/>
                      </a:cubicBezTo>
                      <a:cubicBezTo>
                        <a:pt x="35" y="117"/>
                        <a:pt x="32" y="117"/>
                        <a:pt x="31" y="117"/>
                      </a:cubicBezTo>
                      <a:cubicBezTo>
                        <a:pt x="30" y="117"/>
                        <a:pt x="29" y="117"/>
                        <a:pt x="28" y="117"/>
                      </a:cubicBezTo>
                      <a:cubicBezTo>
                        <a:pt x="27" y="117"/>
                        <a:pt x="27" y="117"/>
                        <a:pt x="26" y="117"/>
                      </a:cubicBezTo>
                      <a:cubicBezTo>
                        <a:pt x="25" y="117"/>
                        <a:pt x="24" y="117"/>
                        <a:pt x="24" y="117"/>
                      </a:cubicBezTo>
                      <a:cubicBezTo>
                        <a:pt x="21" y="119"/>
                        <a:pt x="14" y="126"/>
                        <a:pt x="11" y="130"/>
                      </a:cubicBezTo>
                      <a:cubicBezTo>
                        <a:pt x="13" y="129"/>
                        <a:pt x="14" y="128"/>
                        <a:pt x="16" y="127"/>
                      </a:cubicBezTo>
                      <a:cubicBezTo>
                        <a:pt x="20" y="125"/>
                        <a:pt x="22" y="126"/>
                        <a:pt x="24" y="128"/>
                      </a:cubicBezTo>
                      <a:cubicBezTo>
                        <a:pt x="25" y="128"/>
                        <a:pt x="25" y="128"/>
                        <a:pt x="25" y="128"/>
                      </a:cubicBezTo>
                      <a:cubicBezTo>
                        <a:pt x="25" y="128"/>
                        <a:pt x="26" y="127"/>
                        <a:pt x="26" y="127"/>
                      </a:cubicBezTo>
                      <a:cubicBezTo>
                        <a:pt x="27" y="125"/>
                        <a:pt x="28" y="123"/>
                        <a:pt x="30" y="123"/>
                      </a:cubicBezTo>
                      <a:cubicBezTo>
                        <a:pt x="31" y="123"/>
                        <a:pt x="31" y="123"/>
                        <a:pt x="31" y="123"/>
                      </a:cubicBezTo>
                      <a:cubicBezTo>
                        <a:pt x="31" y="123"/>
                        <a:pt x="32" y="123"/>
                        <a:pt x="33" y="123"/>
                      </a:cubicBezTo>
                      <a:cubicBezTo>
                        <a:pt x="34" y="122"/>
                        <a:pt x="36" y="122"/>
                        <a:pt x="39" y="122"/>
                      </a:cubicBezTo>
                      <a:cubicBezTo>
                        <a:pt x="42" y="123"/>
                        <a:pt x="44" y="122"/>
                        <a:pt x="46" y="120"/>
                      </a:cubicBezTo>
                      <a:cubicBezTo>
                        <a:pt x="46" y="120"/>
                        <a:pt x="47" y="119"/>
                        <a:pt x="48" y="119"/>
                      </a:cubicBezTo>
                      <a:cubicBezTo>
                        <a:pt x="50" y="119"/>
                        <a:pt x="52" y="120"/>
                        <a:pt x="53" y="121"/>
                      </a:cubicBezTo>
                      <a:cubicBezTo>
                        <a:pt x="54" y="121"/>
                        <a:pt x="55" y="122"/>
                        <a:pt x="55" y="122"/>
                      </a:cubicBezTo>
                      <a:cubicBezTo>
                        <a:pt x="58" y="120"/>
                        <a:pt x="65" y="119"/>
                        <a:pt x="68" y="119"/>
                      </a:cubicBezTo>
                      <a:cubicBezTo>
                        <a:pt x="69" y="119"/>
                        <a:pt x="69" y="119"/>
                        <a:pt x="69" y="119"/>
                      </a:cubicBezTo>
                      <a:cubicBezTo>
                        <a:pt x="69" y="119"/>
                        <a:pt x="69" y="119"/>
                        <a:pt x="69" y="119"/>
                      </a:cubicBezTo>
                      <a:cubicBezTo>
                        <a:pt x="72" y="119"/>
                        <a:pt x="79" y="117"/>
                        <a:pt x="82" y="114"/>
                      </a:cubicBezTo>
                      <a:cubicBezTo>
                        <a:pt x="81" y="114"/>
                        <a:pt x="81" y="114"/>
                        <a:pt x="80" y="115"/>
                      </a:cubicBezTo>
                      <a:cubicBezTo>
                        <a:pt x="78" y="115"/>
                        <a:pt x="76" y="114"/>
                        <a:pt x="76" y="113"/>
                      </a:cubicBezTo>
                      <a:cubicBezTo>
                        <a:pt x="75" y="110"/>
                        <a:pt x="76" y="107"/>
                        <a:pt x="79" y="104"/>
                      </a:cubicBezTo>
                      <a:cubicBezTo>
                        <a:pt x="80" y="104"/>
                        <a:pt x="81" y="103"/>
                        <a:pt x="82" y="102"/>
                      </a:cubicBezTo>
                      <a:cubicBezTo>
                        <a:pt x="85" y="100"/>
                        <a:pt x="88" y="98"/>
                        <a:pt x="88" y="95"/>
                      </a:cubicBezTo>
                      <a:cubicBezTo>
                        <a:pt x="88" y="94"/>
                        <a:pt x="88" y="94"/>
                        <a:pt x="87" y="93"/>
                      </a:cubicBezTo>
                      <a:cubicBezTo>
                        <a:pt x="85" y="92"/>
                        <a:pt x="82" y="90"/>
                        <a:pt x="80" y="90"/>
                      </a:cubicBezTo>
                      <a:cubicBezTo>
                        <a:pt x="80" y="90"/>
                        <a:pt x="80" y="90"/>
                        <a:pt x="80" y="90"/>
                      </a:cubicBezTo>
                      <a:cubicBezTo>
                        <a:pt x="78" y="94"/>
                        <a:pt x="73" y="94"/>
                        <a:pt x="71" y="90"/>
                      </a:cubicBezTo>
                      <a:cubicBezTo>
                        <a:pt x="69" y="87"/>
                        <a:pt x="70" y="85"/>
                        <a:pt x="71" y="84"/>
                      </a:cubicBezTo>
                      <a:cubicBezTo>
                        <a:pt x="69" y="83"/>
                        <a:pt x="69" y="82"/>
                        <a:pt x="68" y="81"/>
                      </a:cubicBezTo>
                      <a:cubicBezTo>
                        <a:pt x="68" y="80"/>
                        <a:pt x="66" y="78"/>
                        <a:pt x="67" y="76"/>
                      </a:cubicBezTo>
                      <a:cubicBezTo>
                        <a:pt x="67" y="74"/>
                        <a:pt x="64" y="65"/>
                        <a:pt x="60" y="65"/>
                      </a:cubicBezTo>
                      <a:cubicBezTo>
                        <a:pt x="54" y="63"/>
                        <a:pt x="52" y="56"/>
                        <a:pt x="51" y="51"/>
                      </a:cubicBezTo>
                      <a:cubicBezTo>
                        <a:pt x="51" y="51"/>
                        <a:pt x="51" y="50"/>
                        <a:pt x="51" y="49"/>
                      </a:cubicBezTo>
                      <a:cubicBezTo>
                        <a:pt x="51" y="48"/>
                        <a:pt x="50" y="48"/>
                        <a:pt x="49" y="48"/>
                      </a:cubicBezTo>
                      <a:cubicBezTo>
                        <a:pt x="47" y="47"/>
                        <a:pt x="45" y="47"/>
                        <a:pt x="44" y="44"/>
                      </a:cubicBezTo>
                      <a:cubicBezTo>
                        <a:pt x="43" y="43"/>
                        <a:pt x="42" y="43"/>
                        <a:pt x="40" y="43"/>
                      </a:cubicBezTo>
                      <a:cubicBezTo>
                        <a:pt x="39" y="43"/>
                        <a:pt x="38" y="43"/>
                        <a:pt x="37" y="43"/>
                      </a:cubicBezTo>
                      <a:cubicBezTo>
                        <a:pt x="36" y="43"/>
                        <a:pt x="36" y="44"/>
                        <a:pt x="35" y="44"/>
                      </a:cubicBezTo>
                      <a:cubicBezTo>
                        <a:pt x="34" y="43"/>
                        <a:pt x="33" y="43"/>
                        <a:pt x="32" y="42"/>
                      </a:cubicBezTo>
                      <a:cubicBezTo>
                        <a:pt x="31" y="39"/>
                        <a:pt x="35" y="35"/>
                        <a:pt x="38" y="33"/>
                      </a:cubicBezTo>
                      <a:cubicBezTo>
                        <a:pt x="41" y="31"/>
                        <a:pt x="45" y="19"/>
                        <a:pt x="46" y="15"/>
                      </a:cubicBezTo>
                      <a:cubicBezTo>
                        <a:pt x="45" y="15"/>
                        <a:pt x="42" y="14"/>
                        <a:pt x="37" y="14"/>
                      </a:cubicBezTo>
                      <a:cubicBezTo>
                        <a:pt x="32" y="14"/>
                        <a:pt x="29" y="15"/>
                        <a:pt x="28" y="15"/>
                      </a:cubicBezTo>
                      <a:cubicBezTo>
                        <a:pt x="25" y="17"/>
                        <a:pt x="21" y="15"/>
                        <a:pt x="20" y="12"/>
                      </a:cubicBezTo>
                      <a:cubicBezTo>
                        <a:pt x="20" y="10"/>
                        <a:pt x="21" y="9"/>
                        <a:pt x="22" y="8"/>
                      </a:cubicBezTo>
                      <a:cubicBezTo>
                        <a:pt x="25" y="7"/>
                        <a:pt x="29" y="2"/>
                        <a:pt x="30" y="1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0"/>
                        <a:pt x="29" y="0"/>
                      </a:cubicBezTo>
                      <a:cubicBezTo>
                        <a:pt x="27" y="2"/>
                        <a:pt x="23" y="2"/>
                        <a:pt x="16" y="1"/>
                      </a:cubicBezTo>
                      <a:cubicBezTo>
                        <a:pt x="15" y="0"/>
                        <a:pt x="14" y="0"/>
                        <a:pt x="13" y="1"/>
                      </a:cubicBezTo>
                      <a:cubicBezTo>
                        <a:pt x="12" y="3"/>
                        <a:pt x="11" y="6"/>
                        <a:pt x="11" y="8"/>
                      </a:cubicBezTo>
                      <a:cubicBezTo>
                        <a:pt x="11" y="11"/>
                        <a:pt x="9" y="12"/>
                        <a:pt x="8" y="14"/>
                      </a:cubicBezTo>
                      <a:cubicBezTo>
                        <a:pt x="7" y="14"/>
                        <a:pt x="6" y="15"/>
                        <a:pt x="6" y="15"/>
                      </a:cubicBezTo>
                      <a:cubicBezTo>
                        <a:pt x="7" y="17"/>
                        <a:pt x="6" y="18"/>
                        <a:pt x="6" y="20"/>
                      </a:cubicBezTo>
                      <a:cubicBezTo>
                        <a:pt x="5" y="20"/>
                        <a:pt x="4" y="21"/>
                        <a:pt x="4" y="21"/>
                      </a:cubicBezTo>
                      <a:cubicBezTo>
                        <a:pt x="4" y="21"/>
                        <a:pt x="5" y="22"/>
                        <a:pt x="6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4" name="Freeform 1218"/>
                <p:cNvSpPr>
                  <a:spLocks/>
                </p:cNvSpPr>
                <p:nvPr/>
              </p:nvSpPr>
              <p:spPr bwMode="auto">
                <a:xfrm>
                  <a:off x="2632" y="3111"/>
                  <a:ext cx="28" cy="41"/>
                </a:xfrm>
                <a:custGeom>
                  <a:avLst/>
                  <a:gdLst>
                    <a:gd name="T0" fmla="*/ 14 w 29"/>
                    <a:gd name="T1" fmla="*/ 38 h 43"/>
                    <a:gd name="T2" fmla="*/ 17 w 29"/>
                    <a:gd name="T3" fmla="*/ 36 h 43"/>
                    <a:gd name="T4" fmla="*/ 23 w 29"/>
                    <a:gd name="T5" fmla="*/ 38 h 43"/>
                    <a:gd name="T6" fmla="*/ 26 w 29"/>
                    <a:gd name="T7" fmla="*/ 40 h 43"/>
                    <a:gd name="T8" fmla="*/ 28 w 29"/>
                    <a:gd name="T9" fmla="*/ 39 h 43"/>
                    <a:gd name="T10" fmla="*/ 26 w 29"/>
                    <a:gd name="T11" fmla="*/ 34 h 43"/>
                    <a:gd name="T12" fmla="*/ 23 w 29"/>
                    <a:gd name="T13" fmla="*/ 36 h 43"/>
                    <a:gd name="T14" fmla="*/ 19 w 29"/>
                    <a:gd name="T15" fmla="*/ 33 h 43"/>
                    <a:gd name="T16" fmla="*/ 20 w 29"/>
                    <a:gd name="T17" fmla="*/ 27 h 43"/>
                    <a:gd name="T18" fmla="*/ 22 w 29"/>
                    <a:gd name="T19" fmla="*/ 24 h 43"/>
                    <a:gd name="T20" fmla="*/ 27 w 29"/>
                    <a:gd name="T21" fmla="*/ 21 h 43"/>
                    <a:gd name="T22" fmla="*/ 29 w 29"/>
                    <a:gd name="T23" fmla="*/ 21 h 43"/>
                    <a:gd name="T24" fmla="*/ 25 w 29"/>
                    <a:gd name="T25" fmla="*/ 18 h 43"/>
                    <a:gd name="T26" fmla="*/ 22 w 29"/>
                    <a:gd name="T27" fmla="*/ 13 h 43"/>
                    <a:gd name="T28" fmla="*/ 24 w 29"/>
                    <a:gd name="T29" fmla="*/ 7 h 43"/>
                    <a:gd name="T30" fmla="*/ 25 w 29"/>
                    <a:gd name="T31" fmla="*/ 0 h 43"/>
                    <a:gd name="T32" fmla="*/ 24 w 29"/>
                    <a:gd name="T33" fmla="*/ 0 h 43"/>
                    <a:gd name="T34" fmla="*/ 20 w 29"/>
                    <a:gd name="T35" fmla="*/ 3 h 43"/>
                    <a:gd name="T36" fmla="*/ 14 w 29"/>
                    <a:gd name="T37" fmla="*/ 8 h 43"/>
                    <a:gd name="T38" fmla="*/ 13 w 29"/>
                    <a:gd name="T39" fmla="*/ 13 h 43"/>
                    <a:gd name="T40" fmla="*/ 11 w 29"/>
                    <a:gd name="T41" fmla="*/ 14 h 43"/>
                    <a:gd name="T42" fmla="*/ 8 w 29"/>
                    <a:gd name="T43" fmla="*/ 12 h 43"/>
                    <a:gd name="T44" fmla="*/ 5 w 29"/>
                    <a:gd name="T45" fmla="*/ 10 h 43"/>
                    <a:gd name="T46" fmla="*/ 5 w 29"/>
                    <a:gd name="T47" fmla="*/ 10 h 43"/>
                    <a:gd name="T48" fmla="*/ 3 w 29"/>
                    <a:gd name="T49" fmla="*/ 14 h 43"/>
                    <a:gd name="T50" fmla="*/ 1 w 29"/>
                    <a:gd name="T51" fmla="*/ 17 h 43"/>
                    <a:gd name="T52" fmla="*/ 2 w 29"/>
                    <a:gd name="T53" fmla="*/ 28 h 43"/>
                    <a:gd name="T54" fmla="*/ 2 w 29"/>
                    <a:gd name="T55" fmla="*/ 29 h 43"/>
                    <a:gd name="T56" fmla="*/ 4 w 29"/>
                    <a:gd name="T57" fmla="*/ 33 h 43"/>
                    <a:gd name="T58" fmla="*/ 6 w 29"/>
                    <a:gd name="T59" fmla="*/ 40 h 43"/>
                    <a:gd name="T60" fmla="*/ 7 w 29"/>
                    <a:gd name="T61" fmla="*/ 42 h 43"/>
                    <a:gd name="T62" fmla="*/ 7 w 29"/>
                    <a:gd name="T63" fmla="*/ 42 h 43"/>
                    <a:gd name="T64" fmla="*/ 9 w 29"/>
                    <a:gd name="T65" fmla="*/ 42 h 43"/>
                    <a:gd name="T66" fmla="*/ 9 w 29"/>
                    <a:gd name="T67" fmla="*/ 42 h 43"/>
                    <a:gd name="T68" fmla="*/ 11 w 29"/>
                    <a:gd name="T69" fmla="*/ 42 h 43"/>
                    <a:gd name="T70" fmla="*/ 12 w 29"/>
                    <a:gd name="T71" fmla="*/ 42 h 43"/>
                    <a:gd name="T72" fmla="*/ 14 w 29"/>
                    <a:gd name="T73" fmla="*/ 42 h 43"/>
                    <a:gd name="T74" fmla="*/ 14 w 29"/>
                    <a:gd name="T75" fmla="*/ 42 h 43"/>
                    <a:gd name="T76" fmla="*/ 16 w 29"/>
                    <a:gd name="T77" fmla="*/ 43 h 43"/>
                    <a:gd name="T78" fmla="*/ 16 w 29"/>
                    <a:gd name="T79" fmla="*/ 43 h 43"/>
                    <a:gd name="T80" fmla="*/ 14 w 29"/>
                    <a:gd name="T81" fmla="*/ 38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29" h="43">
                      <a:moveTo>
                        <a:pt x="14" y="38"/>
                      </a:moveTo>
                      <a:cubicBezTo>
                        <a:pt x="14" y="37"/>
                        <a:pt x="15" y="36"/>
                        <a:pt x="17" y="36"/>
                      </a:cubicBezTo>
                      <a:cubicBezTo>
                        <a:pt x="19" y="36"/>
                        <a:pt x="22" y="38"/>
                        <a:pt x="23" y="38"/>
                      </a:cubicBezTo>
                      <a:cubicBezTo>
                        <a:pt x="24" y="39"/>
                        <a:pt x="25" y="40"/>
                        <a:pt x="26" y="40"/>
                      </a:cubicBezTo>
                      <a:cubicBezTo>
                        <a:pt x="27" y="40"/>
                        <a:pt x="28" y="39"/>
                        <a:pt x="28" y="39"/>
                      </a:cubicBezTo>
                      <a:cubicBezTo>
                        <a:pt x="28" y="38"/>
                        <a:pt x="27" y="35"/>
                        <a:pt x="26" y="34"/>
                      </a:cubicBezTo>
                      <a:cubicBezTo>
                        <a:pt x="25" y="35"/>
                        <a:pt x="24" y="36"/>
                        <a:pt x="23" y="36"/>
                      </a:cubicBezTo>
                      <a:cubicBezTo>
                        <a:pt x="21" y="36"/>
                        <a:pt x="19" y="34"/>
                        <a:pt x="19" y="33"/>
                      </a:cubicBezTo>
                      <a:cubicBezTo>
                        <a:pt x="17" y="31"/>
                        <a:pt x="19" y="29"/>
                        <a:pt x="20" y="27"/>
                      </a:cubicBezTo>
                      <a:cubicBezTo>
                        <a:pt x="21" y="26"/>
                        <a:pt x="21" y="25"/>
                        <a:pt x="22" y="24"/>
                      </a:cubicBezTo>
                      <a:cubicBezTo>
                        <a:pt x="22" y="22"/>
                        <a:pt x="25" y="21"/>
                        <a:pt x="27" y="21"/>
                      </a:cubicBezTo>
                      <a:cubicBezTo>
                        <a:pt x="27" y="21"/>
                        <a:pt x="28" y="21"/>
                        <a:pt x="29" y="21"/>
                      </a:cubicBezTo>
                      <a:cubicBezTo>
                        <a:pt x="28" y="20"/>
                        <a:pt x="27" y="19"/>
                        <a:pt x="25" y="18"/>
                      </a:cubicBezTo>
                      <a:cubicBezTo>
                        <a:pt x="23" y="17"/>
                        <a:pt x="22" y="14"/>
                        <a:pt x="22" y="13"/>
                      </a:cubicBezTo>
                      <a:cubicBezTo>
                        <a:pt x="22" y="10"/>
                        <a:pt x="22" y="8"/>
                        <a:pt x="24" y="7"/>
                      </a:cubicBezTo>
                      <a:cubicBezTo>
                        <a:pt x="25" y="6"/>
                        <a:pt x="26" y="1"/>
                        <a:pt x="25" y="0"/>
                      </a:cubicBezTo>
                      <a:cubicBezTo>
                        <a:pt x="25" y="0"/>
                        <a:pt x="25" y="0"/>
                        <a:pt x="24" y="0"/>
                      </a:cubicBezTo>
                      <a:cubicBezTo>
                        <a:pt x="23" y="0"/>
                        <a:pt x="20" y="1"/>
                        <a:pt x="20" y="3"/>
                      </a:cubicBezTo>
                      <a:cubicBezTo>
                        <a:pt x="20" y="8"/>
                        <a:pt x="16" y="8"/>
                        <a:pt x="14" y="8"/>
                      </a:cubicBezTo>
                      <a:cubicBezTo>
                        <a:pt x="15" y="9"/>
                        <a:pt x="15" y="11"/>
                        <a:pt x="13" y="13"/>
                      </a:cubicBezTo>
                      <a:cubicBezTo>
                        <a:pt x="13" y="14"/>
                        <a:pt x="12" y="14"/>
                        <a:pt x="11" y="14"/>
                      </a:cubicBezTo>
                      <a:cubicBezTo>
                        <a:pt x="9" y="14"/>
                        <a:pt x="8" y="13"/>
                        <a:pt x="8" y="12"/>
                      </a:cubicBezTo>
                      <a:cubicBezTo>
                        <a:pt x="7" y="11"/>
                        <a:pt x="6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0"/>
                        <a:pt x="4" y="12"/>
                        <a:pt x="3" y="14"/>
                      </a:cubicBezTo>
                      <a:cubicBezTo>
                        <a:pt x="3" y="15"/>
                        <a:pt x="2" y="16"/>
                        <a:pt x="1" y="17"/>
                      </a:cubicBezTo>
                      <a:cubicBezTo>
                        <a:pt x="0" y="19"/>
                        <a:pt x="1" y="25"/>
                        <a:pt x="2" y="28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30"/>
                        <a:pt x="3" y="31"/>
                        <a:pt x="4" y="33"/>
                      </a:cubicBezTo>
                      <a:cubicBezTo>
                        <a:pt x="5" y="34"/>
                        <a:pt x="7" y="37"/>
                        <a:pt x="6" y="40"/>
                      </a:cubicBezTo>
                      <a:cubicBezTo>
                        <a:pt x="6" y="40"/>
                        <a:pt x="6" y="41"/>
                        <a:pt x="7" y="42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8" y="42"/>
                        <a:pt x="8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1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2" y="42"/>
                        <a:pt x="13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5" y="43"/>
                        <a:pt x="15" y="43"/>
                        <a:pt x="16" y="43"/>
                      </a:cubicBezTo>
                      <a:cubicBezTo>
                        <a:pt x="16" y="43"/>
                        <a:pt x="16" y="43"/>
                        <a:pt x="16" y="43"/>
                      </a:cubicBezTo>
                      <a:cubicBezTo>
                        <a:pt x="15" y="41"/>
                        <a:pt x="14" y="40"/>
                        <a:pt x="14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5" name="Freeform 1219"/>
                <p:cNvSpPr>
                  <a:spLocks/>
                </p:cNvSpPr>
                <p:nvPr/>
              </p:nvSpPr>
              <p:spPr bwMode="auto">
                <a:xfrm>
                  <a:off x="2668" y="2914"/>
                  <a:ext cx="130" cy="229"/>
                </a:xfrm>
                <a:custGeom>
                  <a:avLst/>
                  <a:gdLst>
                    <a:gd name="T0" fmla="*/ 98 w 136"/>
                    <a:gd name="T1" fmla="*/ 7 h 239"/>
                    <a:gd name="T2" fmla="*/ 83 w 136"/>
                    <a:gd name="T3" fmla="*/ 10 h 239"/>
                    <a:gd name="T4" fmla="*/ 76 w 136"/>
                    <a:gd name="T5" fmla="*/ 12 h 239"/>
                    <a:gd name="T6" fmla="*/ 59 w 136"/>
                    <a:gd name="T7" fmla="*/ 24 h 239"/>
                    <a:gd name="T8" fmla="*/ 52 w 136"/>
                    <a:gd name="T9" fmla="*/ 40 h 239"/>
                    <a:gd name="T10" fmla="*/ 47 w 136"/>
                    <a:gd name="T11" fmla="*/ 49 h 239"/>
                    <a:gd name="T12" fmla="*/ 36 w 136"/>
                    <a:gd name="T13" fmla="*/ 57 h 239"/>
                    <a:gd name="T14" fmla="*/ 28 w 136"/>
                    <a:gd name="T15" fmla="*/ 81 h 239"/>
                    <a:gd name="T16" fmla="*/ 32 w 136"/>
                    <a:gd name="T17" fmla="*/ 86 h 239"/>
                    <a:gd name="T18" fmla="*/ 22 w 136"/>
                    <a:gd name="T19" fmla="*/ 95 h 239"/>
                    <a:gd name="T20" fmla="*/ 12 w 136"/>
                    <a:gd name="T21" fmla="*/ 101 h 239"/>
                    <a:gd name="T22" fmla="*/ 10 w 136"/>
                    <a:gd name="T23" fmla="*/ 119 h 239"/>
                    <a:gd name="T24" fmla="*/ 11 w 136"/>
                    <a:gd name="T25" fmla="*/ 133 h 239"/>
                    <a:gd name="T26" fmla="*/ 17 w 136"/>
                    <a:gd name="T27" fmla="*/ 147 h 239"/>
                    <a:gd name="T28" fmla="*/ 15 w 136"/>
                    <a:gd name="T29" fmla="*/ 164 h 239"/>
                    <a:gd name="T30" fmla="*/ 7 w 136"/>
                    <a:gd name="T31" fmla="*/ 172 h 239"/>
                    <a:gd name="T32" fmla="*/ 2 w 136"/>
                    <a:gd name="T33" fmla="*/ 185 h 239"/>
                    <a:gd name="T34" fmla="*/ 1 w 136"/>
                    <a:gd name="T35" fmla="*/ 185 h 239"/>
                    <a:gd name="T36" fmla="*/ 4 w 136"/>
                    <a:gd name="T37" fmla="*/ 193 h 239"/>
                    <a:gd name="T38" fmla="*/ 11 w 136"/>
                    <a:gd name="T39" fmla="*/ 211 h 239"/>
                    <a:gd name="T40" fmla="*/ 17 w 136"/>
                    <a:gd name="T41" fmla="*/ 226 h 239"/>
                    <a:gd name="T42" fmla="*/ 20 w 136"/>
                    <a:gd name="T43" fmla="*/ 230 h 239"/>
                    <a:gd name="T44" fmla="*/ 22 w 136"/>
                    <a:gd name="T45" fmla="*/ 238 h 239"/>
                    <a:gd name="T46" fmla="*/ 29 w 136"/>
                    <a:gd name="T47" fmla="*/ 235 h 239"/>
                    <a:gd name="T48" fmla="*/ 33 w 136"/>
                    <a:gd name="T49" fmla="*/ 228 h 239"/>
                    <a:gd name="T50" fmla="*/ 46 w 136"/>
                    <a:gd name="T51" fmla="*/ 227 h 239"/>
                    <a:gd name="T52" fmla="*/ 55 w 136"/>
                    <a:gd name="T53" fmla="*/ 222 h 239"/>
                    <a:gd name="T54" fmla="*/ 55 w 136"/>
                    <a:gd name="T55" fmla="*/ 206 h 239"/>
                    <a:gd name="T56" fmla="*/ 64 w 136"/>
                    <a:gd name="T57" fmla="*/ 182 h 239"/>
                    <a:gd name="T58" fmla="*/ 80 w 136"/>
                    <a:gd name="T59" fmla="*/ 165 h 239"/>
                    <a:gd name="T60" fmla="*/ 62 w 136"/>
                    <a:gd name="T61" fmla="*/ 153 h 239"/>
                    <a:gd name="T62" fmla="*/ 62 w 136"/>
                    <a:gd name="T63" fmla="*/ 132 h 239"/>
                    <a:gd name="T64" fmla="*/ 68 w 136"/>
                    <a:gd name="T65" fmla="*/ 117 h 239"/>
                    <a:gd name="T66" fmla="*/ 76 w 136"/>
                    <a:gd name="T67" fmla="*/ 109 h 239"/>
                    <a:gd name="T68" fmla="*/ 92 w 136"/>
                    <a:gd name="T69" fmla="*/ 97 h 239"/>
                    <a:gd name="T70" fmla="*/ 108 w 136"/>
                    <a:gd name="T71" fmla="*/ 74 h 239"/>
                    <a:gd name="T72" fmla="*/ 118 w 136"/>
                    <a:gd name="T73" fmla="*/ 60 h 239"/>
                    <a:gd name="T74" fmla="*/ 126 w 136"/>
                    <a:gd name="T75" fmla="*/ 57 h 239"/>
                    <a:gd name="T76" fmla="*/ 136 w 136"/>
                    <a:gd name="T77" fmla="*/ 57 h 239"/>
                    <a:gd name="T78" fmla="*/ 135 w 136"/>
                    <a:gd name="T79" fmla="*/ 55 h 239"/>
                    <a:gd name="T80" fmla="*/ 135 w 136"/>
                    <a:gd name="T81" fmla="*/ 42 h 239"/>
                    <a:gd name="T82" fmla="*/ 132 w 136"/>
                    <a:gd name="T83" fmla="*/ 30 h 239"/>
                    <a:gd name="T84" fmla="*/ 120 w 136"/>
                    <a:gd name="T85" fmla="*/ 11 h 239"/>
                    <a:gd name="T86" fmla="*/ 103 w 136"/>
                    <a:gd name="T87" fmla="*/ 1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36" h="239">
                      <a:moveTo>
                        <a:pt x="102" y="0"/>
                      </a:moveTo>
                      <a:cubicBezTo>
                        <a:pt x="101" y="0"/>
                        <a:pt x="101" y="0"/>
                        <a:pt x="101" y="0"/>
                      </a:cubicBezTo>
                      <a:cubicBezTo>
                        <a:pt x="99" y="0"/>
                        <a:pt x="98" y="3"/>
                        <a:pt x="98" y="7"/>
                      </a:cubicBezTo>
                      <a:cubicBezTo>
                        <a:pt x="98" y="10"/>
                        <a:pt x="96" y="12"/>
                        <a:pt x="93" y="12"/>
                      </a:cubicBezTo>
                      <a:cubicBezTo>
                        <a:pt x="91" y="12"/>
                        <a:pt x="89" y="12"/>
                        <a:pt x="87" y="10"/>
                      </a:cubicBezTo>
                      <a:cubicBezTo>
                        <a:pt x="86" y="10"/>
                        <a:pt x="85" y="9"/>
                        <a:pt x="83" y="10"/>
                      </a:cubicBezTo>
                      <a:cubicBezTo>
                        <a:pt x="81" y="10"/>
                        <a:pt x="79" y="10"/>
                        <a:pt x="76" y="9"/>
                      </a:cubicBezTo>
                      <a:cubicBezTo>
                        <a:pt x="76" y="8"/>
                        <a:pt x="76" y="8"/>
                        <a:pt x="76" y="8"/>
                      </a:cubicBezTo>
                      <a:cubicBezTo>
                        <a:pt x="76" y="9"/>
                        <a:pt x="76" y="11"/>
                        <a:pt x="76" y="12"/>
                      </a:cubicBezTo>
                      <a:cubicBezTo>
                        <a:pt x="76" y="13"/>
                        <a:pt x="76" y="14"/>
                        <a:pt x="76" y="15"/>
                      </a:cubicBezTo>
                      <a:cubicBezTo>
                        <a:pt x="76" y="20"/>
                        <a:pt x="69" y="20"/>
                        <a:pt x="66" y="20"/>
                      </a:cubicBezTo>
                      <a:cubicBezTo>
                        <a:pt x="63" y="20"/>
                        <a:pt x="59" y="22"/>
                        <a:pt x="59" y="24"/>
                      </a:cubicBezTo>
                      <a:cubicBezTo>
                        <a:pt x="59" y="27"/>
                        <a:pt x="58" y="29"/>
                        <a:pt x="57" y="30"/>
                      </a:cubicBezTo>
                      <a:cubicBezTo>
                        <a:pt x="56" y="31"/>
                        <a:pt x="56" y="31"/>
                        <a:pt x="56" y="32"/>
                      </a:cubicBezTo>
                      <a:cubicBezTo>
                        <a:pt x="57" y="33"/>
                        <a:pt x="58" y="36"/>
                        <a:pt x="52" y="40"/>
                      </a:cubicBezTo>
                      <a:cubicBezTo>
                        <a:pt x="52" y="41"/>
                        <a:pt x="50" y="43"/>
                        <a:pt x="49" y="44"/>
                      </a:cubicBezTo>
                      <a:cubicBezTo>
                        <a:pt x="48" y="46"/>
                        <a:pt x="48" y="47"/>
                        <a:pt x="47" y="48"/>
                      </a:cubicBezTo>
                      <a:cubicBezTo>
                        <a:pt x="47" y="48"/>
                        <a:pt x="47" y="49"/>
                        <a:pt x="47" y="49"/>
                      </a:cubicBezTo>
                      <a:cubicBezTo>
                        <a:pt x="47" y="50"/>
                        <a:pt x="47" y="53"/>
                        <a:pt x="44" y="55"/>
                      </a:cubicBezTo>
                      <a:cubicBezTo>
                        <a:pt x="42" y="56"/>
                        <a:pt x="40" y="56"/>
                        <a:pt x="38" y="57"/>
                      </a:cubicBezTo>
                      <a:cubicBezTo>
                        <a:pt x="37" y="57"/>
                        <a:pt x="36" y="57"/>
                        <a:pt x="36" y="57"/>
                      </a:cubicBezTo>
                      <a:cubicBezTo>
                        <a:pt x="36" y="57"/>
                        <a:pt x="36" y="59"/>
                        <a:pt x="36" y="60"/>
                      </a:cubicBezTo>
                      <a:cubicBezTo>
                        <a:pt x="36" y="62"/>
                        <a:pt x="36" y="64"/>
                        <a:pt x="36" y="66"/>
                      </a:cubicBezTo>
                      <a:cubicBezTo>
                        <a:pt x="36" y="71"/>
                        <a:pt x="32" y="76"/>
                        <a:pt x="28" y="81"/>
                      </a:cubicBezTo>
                      <a:cubicBezTo>
                        <a:pt x="27" y="82"/>
                        <a:pt x="27" y="83"/>
                        <a:pt x="27" y="83"/>
                      </a:cubicBezTo>
                      <a:cubicBezTo>
                        <a:pt x="28" y="83"/>
                        <a:pt x="28" y="83"/>
                        <a:pt x="30" y="84"/>
                      </a:cubicBezTo>
                      <a:cubicBezTo>
                        <a:pt x="31" y="84"/>
                        <a:pt x="32" y="85"/>
                        <a:pt x="32" y="86"/>
                      </a:cubicBezTo>
                      <a:cubicBezTo>
                        <a:pt x="33" y="88"/>
                        <a:pt x="32" y="90"/>
                        <a:pt x="31" y="93"/>
                      </a:cubicBezTo>
                      <a:cubicBezTo>
                        <a:pt x="30" y="95"/>
                        <a:pt x="29" y="96"/>
                        <a:pt x="26" y="96"/>
                      </a:cubicBezTo>
                      <a:cubicBezTo>
                        <a:pt x="25" y="96"/>
                        <a:pt x="24" y="96"/>
                        <a:pt x="22" y="95"/>
                      </a:cubicBezTo>
                      <a:cubicBezTo>
                        <a:pt x="22" y="95"/>
                        <a:pt x="22" y="95"/>
                        <a:pt x="21" y="95"/>
                      </a:cubicBezTo>
                      <a:cubicBezTo>
                        <a:pt x="21" y="95"/>
                        <a:pt x="21" y="95"/>
                        <a:pt x="21" y="95"/>
                      </a:cubicBezTo>
                      <a:cubicBezTo>
                        <a:pt x="19" y="95"/>
                        <a:pt x="15" y="97"/>
                        <a:pt x="12" y="101"/>
                      </a:cubicBezTo>
                      <a:cubicBezTo>
                        <a:pt x="9" y="106"/>
                        <a:pt x="10" y="109"/>
                        <a:pt x="11" y="111"/>
                      </a:cubicBezTo>
                      <a:cubicBezTo>
                        <a:pt x="12" y="113"/>
                        <a:pt x="12" y="114"/>
                        <a:pt x="11" y="116"/>
                      </a:cubicBezTo>
                      <a:cubicBezTo>
                        <a:pt x="11" y="117"/>
                        <a:pt x="11" y="118"/>
                        <a:pt x="10" y="119"/>
                      </a:cubicBezTo>
                      <a:cubicBezTo>
                        <a:pt x="10" y="120"/>
                        <a:pt x="11" y="121"/>
                        <a:pt x="11" y="122"/>
                      </a:cubicBezTo>
                      <a:cubicBezTo>
                        <a:pt x="13" y="126"/>
                        <a:pt x="12" y="128"/>
                        <a:pt x="12" y="130"/>
                      </a:cubicBezTo>
                      <a:cubicBezTo>
                        <a:pt x="11" y="131"/>
                        <a:pt x="11" y="132"/>
                        <a:pt x="11" y="133"/>
                      </a:cubicBezTo>
                      <a:cubicBezTo>
                        <a:pt x="11" y="134"/>
                        <a:pt x="12" y="135"/>
                        <a:pt x="14" y="136"/>
                      </a:cubicBezTo>
                      <a:cubicBezTo>
                        <a:pt x="15" y="137"/>
                        <a:pt x="18" y="138"/>
                        <a:pt x="18" y="141"/>
                      </a:cubicBezTo>
                      <a:cubicBezTo>
                        <a:pt x="19" y="144"/>
                        <a:pt x="18" y="146"/>
                        <a:pt x="17" y="147"/>
                      </a:cubicBezTo>
                      <a:cubicBezTo>
                        <a:pt x="16" y="149"/>
                        <a:pt x="14" y="149"/>
                        <a:pt x="13" y="149"/>
                      </a:cubicBezTo>
                      <a:cubicBezTo>
                        <a:pt x="13" y="150"/>
                        <a:pt x="13" y="151"/>
                        <a:pt x="14" y="151"/>
                      </a:cubicBezTo>
                      <a:cubicBezTo>
                        <a:pt x="17" y="153"/>
                        <a:pt x="16" y="162"/>
                        <a:pt x="15" y="164"/>
                      </a:cubicBezTo>
                      <a:cubicBezTo>
                        <a:pt x="14" y="167"/>
                        <a:pt x="11" y="167"/>
                        <a:pt x="9" y="167"/>
                      </a:cubicBezTo>
                      <a:cubicBezTo>
                        <a:pt x="9" y="167"/>
                        <a:pt x="8" y="167"/>
                        <a:pt x="8" y="167"/>
                      </a:cubicBezTo>
                      <a:cubicBezTo>
                        <a:pt x="8" y="169"/>
                        <a:pt x="7" y="171"/>
                        <a:pt x="7" y="172"/>
                      </a:cubicBezTo>
                      <a:cubicBezTo>
                        <a:pt x="6" y="174"/>
                        <a:pt x="6" y="175"/>
                        <a:pt x="6" y="175"/>
                      </a:cubicBezTo>
                      <a:cubicBezTo>
                        <a:pt x="6" y="176"/>
                        <a:pt x="6" y="177"/>
                        <a:pt x="6" y="178"/>
                      </a:cubicBezTo>
                      <a:cubicBezTo>
                        <a:pt x="6" y="182"/>
                        <a:pt x="5" y="185"/>
                        <a:pt x="2" y="185"/>
                      </a:cubicBezTo>
                      <a:cubicBezTo>
                        <a:pt x="2" y="185"/>
                        <a:pt x="2" y="185"/>
                        <a:pt x="2" y="185"/>
                      </a:cubicBezTo>
                      <a:cubicBezTo>
                        <a:pt x="2" y="185"/>
                        <a:pt x="2" y="185"/>
                        <a:pt x="2" y="185"/>
                      </a:cubicBezTo>
                      <a:cubicBezTo>
                        <a:pt x="2" y="185"/>
                        <a:pt x="2" y="185"/>
                        <a:pt x="1" y="185"/>
                      </a:cubicBezTo>
                      <a:cubicBezTo>
                        <a:pt x="1" y="185"/>
                        <a:pt x="1" y="185"/>
                        <a:pt x="0" y="184"/>
                      </a:cubicBezTo>
                      <a:cubicBezTo>
                        <a:pt x="0" y="184"/>
                        <a:pt x="0" y="184"/>
                        <a:pt x="0" y="184"/>
                      </a:cubicBezTo>
                      <a:cubicBezTo>
                        <a:pt x="0" y="188"/>
                        <a:pt x="1" y="191"/>
                        <a:pt x="4" y="193"/>
                      </a:cubicBezTo>
                      <a:cubicBezTo>
                        <a:pt x="7" y="195"/>
                        <a:pt x="7" y="198"/>
                        <a:pt x="7" y="200"/>
                      </a:cubicBezTo>
                      <a:cubicBezTo>
                        <a:pt x="7" y="202"/>
                        <a:pt x="7" y="204"/>
                        <a:pt x="8" y="205"/>
                      </a:cubicBezTo>
                      <a:cubicBezTo>
                        <a:pt x="10" y="207"/>
                        <a:pt x="11" y="209"/>
                        <a:pt x="11" y="211"/>
                      </a:cubicBezTo>
                      <a:cubicBezTo>
                        <a:pt x="12" y="213"/>
                        <a:pt x="12" y="214"/>
                        <a:pt x="14" y="215"/>
                      </a:cubicBezTo>
                      <a:cubicBezTo>
                        <a:pt x="18" y="219"/>
                        <a:pt x="19" y="221"/>
                        <a:pt x="17" y="226"/>
                      </a:cubicBezTo>
                      <a:cubicBezTo>
                        <a:pt x="17" y="226"/>
                        <a:pt x="17" y="226"/>
                        <a:pt x="17" y="226"/>
                      </a:cubicBezTo>
                      <a:cubicBezTo>
                        <a:pt x="17" y="226"/>
                        <a:pt x="17" y="226"/>
                        <a:pt x="17" y="226"/>
                      </a:cubicBezTo>
                      <a:cubicBezTo>
                        <a:pt x="17" y="226"/>
                        <a:pt x="17" y="227"/>
                        <a:pt x="17" y="227"/>
                      </a:cubicBezTo>
                      <a:cubicBezTo>
                        <a:pt x="18" y="227"/>
                        <a:pt x="20" y="228"/>
                        <a:pt x="20" y="230"/>
                      </a:cubicBezTo>
                      <a:cubicBezTo>
                        <a:pt x="20" y="231"/>
                        <a:pt x="20" y="232"/>
                        <a:pt x="20" y="234"/>
                      </a:cubicBezTo>
                      <a:cubicBezTo>
                        <a:pt x="20" y="235"/>
                        <a:pt x="20" y="238"/>
                        <a:pt x="20" y="239"/>
                      </a:cubicBezTo>
                      <a:cubicBezTo>
                        <a:pt x="20" y="239"/>
                        <a:pt x="21" y="239"/>
                        <a:pt x="22" y="238"/>
                      </a:cubicBezTo>
                      <a:cubicBezTo>
                        <a:pt x="23" y="238"/>
                        <a:pt x="25" y="238"/>
                        <a:pt x="27" y="238"/>
                      </a:cubicBezTo>
                      <a:cubicBezTo>
                        <a:pt x="28" y="238"/>
                        <a:pt x="29" y="237"/>
                        <a:pt x="29" y="237"/>
                      </a:cubicBezTo>
                      <a:cubicBezTo>
                        <a:pt x="29" y="237"/>
                        <a:pt x="29" y="236"/>
                        <a:pt x="29" y="235"/>
                      </a:cubicBezTo>
                      <a:cubicBezTo>
                        <a:pt x="29" y="234"/>
                        <a:pt x="29" y="233"/>
                        <a:pt x="29" y="233"/>
                      </a:cubicBezTo>
                      <a:cubicBezTo>
                        <a:pt x="29" y="230"/>
                        <a:pt x="32" y="229"/>
                        <a:pt x="33" y="229"/>
                      </a:cubicBezTo>
                      <a:cubicBezTo>
                        <a:pt x="33" y="229"/>
                        <a:pt x="33" y="229"/>
                        <a:pt x="33" y="228"/>
                      </a:cubicBezTo>
                      <a:cubicBezTo>
                        <a:pt x="34" y="227"/>
                        <a:pt x="36" y="225"/>
                        <a:pt x="39" y="225"/>
                      </a:cubicBezTo>
                      <a:cubicBezTo>
                        <a:pt x="41" y="225"/>
                        <a:pt x="43" y="226"/>
                        <a:pt x="45" y="227"/>
                      </a:cubicBezTo>
                      <a:cubicBezTo>
                        <a:pt x="45" y="227"/>
                        <a:pt x="46" y="227"/>
                        <a:pt x="46" y="227"/>
                      </a:cubicBezTo>
                      <a:cubicBezTo>
                        <a:pt x="48" y="227"/>
                        <a:pt x="48" y="224"/>
                        <a:pt x="49" y="223"/>
                      </a:cubicBezTo>
                      <a:cubicBezTo>
                        <a:pt x="49" y="220"/>
                        <a:pt x="51" y="220"/>
                        <a:pt x="51" y="220"/>
                      </a:cubicBezTo>
                      <a:cubicBezTo>
                        <a:pt x="53" y="220"/>
                        <a:pt x="54" y="221"/>
                        <a:pt x="55" y="222"/>
                      </a:cubicBezTo>
                      <a:cubicBezTo>
                        <a:pt x="56" y="221"/>
                        <a:pt x="57" y="219"/>
                        <a:pt x="58" y="217"/>
                      </a:cubicBezTo>
                      <a:cubicBezTo>
                        <a:pt x="56" y="218"/>
                        <a:pt x="54" y="218"/>
                        <a:pt x="53" y="217"/>
                      </a:cubicBezTo>
                      <a:cubicBezTo>
                        <a:pt x="52" y="214"/>
                        <a:pt x="55" y="206"/>
                        <a:pt x="55" y="206"/>
                      </a:cubicBezTo>
                      <a:cubicBezTo>
                        <a:pt x="56" y="204"/>
                        <a:pt x="56" y="199"/>
                        <a:pt x="56" y="196"/>
                      </a:cubicBezTo>
                      <a:cubicBezTo>
                        <a:pt x="56" y="193"/>
                        <a:pt x="56" y="192"/>
                        <a:pt x="57" y="191"/>
                      </a:cubicBezTo>
                      <a:cubicBezTo>
                        <a:pt x="57" y="189"/>
                        <a:pt x="58" y="184"/>
                        <a:pt x="64" y="182"/>
                      </a:cubicBezTo>
                      <a:cubicBezTo>
                        <a:pt x="68" y="181"/>
                        <a:pt x="73" y="177"/>
                        <a:pt x="73" y="175"/>
                      </a:cubicBezTo>
                      <a:cubicBezTo>
                        <a:pt x="72" y="173"/>
                        <a:pt x="75" y="171"/>
                        <a:pt x="77" y="168"/>
                      </a:cubicBezTo>
                      <a:cubicBezTo>
                        <a:pt x="78" y="167"/>
                        <a:pt x="80" y="166"/>
                        <a:pt x="80" y="165"/>
                      </a:cubicBezTo>
                      <a:cubicBezTo>
                        <a:pt x="79" y="164"/>
                        <a:pt x="73" y="157"/>
                        <a:pt x="70" y="155"/>
                      </a:cubicBezTo>
                      <a:cubicBezTo>
                        <a:pt x="69" y="155"/>
                        <a:pt x="67" y="155"/>
                        <a:pt x="66" y="155"/>
                      </a:cubicBezTo>
                      <a:cubicBezTo>
                        <a:pt x="64" y="155"/>
                        <a:pt x="62" y="155"/>
                        <a:pt x="62" y="153"/>
                      </a:cubicBezTo>
                      <a:cubicBezTo>
                        <a:pt x="61" y="153"/>
                        <a:pt x="61" y="152"/>
                        <a:pt x="61" y="151"/>
                      </a:cubicBezTo>
                      <a:cubicBezTo>
                        <a:pt x="61" y="150"/>
                        <a:pt x="61" y="146"/>
                        <a:pt x="60" y="139"/>
                      </a:cubicBezTo>
                      <a:cubicBezTo>
                        <a:pt x="59" y="137"/>
                        <a:pt x="61" y="134"/>
                        <a:pt x="62" y="132"/>
                      </a:cubicBezTo>
                      <a:cubicBezTo>
                        <a:pt x="63" y="130"/>
                        <a:pt x="64" y="129"/>
                        <a:pt x="64" y="128"/>
                      </a:cubicBezTo>
                      <a:cubicBezTo>
                        <a:pt x="64" y="127"/>
                        <a:pt x="64" y="127"/>
                        <a:pt x="64" y="127"/>
                      </a:cubicBezTo>
                      <a:cubicBezTo>
                        <a:pt x="64" y="124"/>
                        <a:pt x="64" y="119"/>
                        <a:pt x="68" y="117"/>
                      </a:cubicBezTo>
                      <a:cubicBezTo>
                        <a:pt x="69" y="117"/>
                        <a:pt x="69" y="117"/>
                        <a:pt x="69" y="116"/>
                      </a:cubicBezTo>
                      <a:cubicBezTo>
                        <a:pt x="70" y="115"/>
                        <a:pt x="71" y="113"/>
                        <a:pt x="74" y="112"/>
                      </a:cubicBezTo>
                      <a:cubicBezTo>
                        <a:pt x="75" y="112"/>
                        <a:pt x="75" y="111"/>
                        <a:pt x="76" y="109"/>
                      </a:cubicBezTo>
                      <a:cubicBezTo>
                        <a:pt x="77" y="107"/>
                        <a:pt x="78" y="105"/>
                        <a:pt x="81" y="103"/>
                      </a:cubicBezTo>
                      <a:cubicBezTo>
                        <a:pt x="83" y="103"/>
                        <a:pt x="84" y="102"/>
                        <a:pt x="86" y="101"/>
                      </a:cubicBezTo>
                      <a:cubicBezTo>
                        <a:pt x="87" y="100"/>
                        <a:pt x="89" y="99"/>
                        <a:pt x="92" y="97"/>
                      </a:cubicBezTo>
                      <a:cubicBezTo>
                        <a:pt x="98" y="94"/>
                        <a:pt x="107" y="88"/>
                        <a:pt x="108" y="85"/>
                      </a:cubicBezTo>
                      <a:cubicBezTo>
                        <a:pt x="108" y="85"/>
                        <a:pt x="108" y="84"/>
                        <a:pt x="107" y="83"/>
                      </a:cubicBezTo>
                      <a:cubicBezTo>
                        <a:pt x="106" y="81"/>
                        <a:pt x="103" y="77"/>
                        <a:pt x="108" y="74"/>
                      </a:cubicBezTo>
                      <a:cubicBezTo>
                        <a:pt x="110" y="72"/>
                        <a:pt x="110" y="71"/>
                        <a:pt x="110" y="69"/>
                      </a:cubicBezTo>
                      <a:cubicBezTo>
                        <a:pt x="110" y="68"/>
                        <a:pt x="110" y="65"/>
                        <a:pt x="113" y="64"/>
                      </a:cubicBezTo>
                      <a:cubicBezTo>
                        <a:pt x="115" y="63"/>
                        <a:pt x="116" y="62"/>
                        <a:pt x="118" y="60"/>
                      </a:cubicBezTo>
                      <a:cubicBezTo>
                        <a:pt x="119" y="59"/>
                        <a:pt x="119" y="59"/>
                        <a:pt x="119" y="59"/>
                      </a:cubicBezTo>
                      <a:cubicBezTo>
                        <a:pt x="121" y="57"/>
                        <a:pt x="123" y="57"/>
                        <a:pt x="124" y="57"/>
                      </a:cubicBezTo>
                      <a:cubicBezTo>
                        <a:pt x="125" y="57"/>
                        <a:pt x="125" y="57"/>
                        <a:pt x="126" y="57"/>
                      </a:cubicBezTo>
                      <a:cubicBezTo>
                        <a:pt x="128" y="57"/>
                        <a:pt x="130" y="58"/>
                        <a:pt x="132" y="57"/>
                      </a:cubicBezTo>
                      <a:cubicBezTo>
                        <a:pt x="133" y="57"/>
                        <a:pt x="135" y="57"/>
                        <a:pt x="136" y="57"/>
                      </a:cubicBezTo>
                      <a:cubicBezTo>
                        <a:pt x="136" y="57"/>
                        <a:pt x="136" y="57"/>
                        <a:pt x="136" y="57"/>
                      </a:cubicBezTo>
                      <a:cubicBezTo>
                        <a:pt x="136" y="56"/>
                        <a:pt x="136" y="56"/>
                        <a:pt x="136" y="56"/>
                      </a:cubicBezTo>
                      <a:cubicBezTo>
                        <a:pt x="136" y="56"/>
                        <a:pt x="136" y="56"/>
                        <a:pt x="136" y="56"/>
                      </a:cubicBezTo>
                      <a:cubicBezTo>
                        <a:pt x="136" y="55"/>
                        <a:pt x="136" y="55"/>
                        <a:pt x="135" y="55"/>
                      </a:cubicBezTo>
                      <a:cubicBezTo>
                        <a:pt x="135" y="54"/>
                        <a:pt x="131" y="50"/>
                        <a:pt x="132" y="48"/>
                      </a:cubicBezTo>
                      <a:cubicBezTo>
                        <a:pt x="132" y="47"/>
                        <a:pt x="133" y="46"/>
                        <a:pt x="135" y="46"/>
                      </a:cubicBezTo>
                      <a:cubicBezTo>
                        <a:pt x="135" y="46"/>
                        <a:pt x="135" y="44"/>
                        <a:pt x="135" y="42"/>
                      </a:cubicBezTo>
                      <a:cubicBezTo>
                        <a:pt x="135" y="41"/>
                        <a:pt x="135" y="40"/>
                        <a:pt x="134" y="40"/>
                      </a:cubicBezTo>
                      <a:cubicBezTo>
                        <a:pt x="132" y="39"/>
                        <a:pt x="132" y="35"/>
                        <a:pt x="132" y="33"/>
                      </a:cubicBezTo>
                      <a:cubicBezTo>
                        <a:pt x="132" y="32"/>
                        <a:pt x="132" y="30"/>
                        <a:pt x="132" y="30"/>
                      </a:cubicBezTo>
                      <a:cubicBezTo>
                        <a:pt x="128" y="28"/>
                        <a:pt x="129" y="23"/>
                        <a:pt x="130" y="19"/>
                      </a:cubicBezTo>
                      <a:cubicBezTo>
                        <a:pt x="130" y="18"/>
                        <a:pt x="130" y="18"/>
                        <a:pt x="130" y="17"/>
                      </a:cubicBezTo>
                      <a:cubicBezTo>
                        <a:pt x="130" y="16"/>
                        <a:pt x="123" y="13"/>
                        <a:pt x="120" y="11"/>
                      </a:cubicBezTo>
                      <a:cubicBezTo>
                        <a:pt x="118" y="11"/>
                        <a:pt x="117" y="10"/>
                        <a:pt x="115" y="10"/>
                      </a:cubicBezTo>
                      <a:cubicBezTo>
                        <a:pt x="112" y="8"/>
                        <a:pt x="109" y="6"/>
                        <a:pt x="107" y="4"/>
                      </a:cubicBezTo>
                      <a:cubicBezTo>
                        <a:pt x="106" y="3"/>
                        <a:pt x="105" y="2"/>
                        <a:pt x="103" y="1"/>
                      </a:cubicBezTo>
                      <a:cubicBezTo>
                        <a:pt x="103" y="1"/>
                        <a:pt x="102" y="0"/>
                        <a:pt x="102" y="0"/>
                      </a:cubicBezTo>
                      <a:cubicBezTo>
                        <a:pt x="102" y="0"/>
                        <a:pt x="102" y="0"/>
                        <a:pt x="10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6" name="Freeform 1220"/>
                <p:cNvSpPr>
                  <a:spLocks/>
                </p:cNvSpPr>
                <p:nvPr/>
              </p:nvSpPr>
              <p:spPr bwMode="auto">
                <a:xfrm>
                  <a:off x="2794" y="3079"/>
                  <a:ext cx="46" cy="29"/>
                </a:xfrm>
                <a:custGeom>
                  <a:avLst/>
                  <a:gdLst>
                    <a:gd name="T0" fmla="*/ 41 w 48"/>
                    <a:gd name="T1" fmla="*/ 30 h 30"/>
                    <a:gd name="T2" fmla="*/ 41 w 48"/>
                    <a:gd name="T3" fmla="*/ 29 h 30"/>
                    <a:gd name="T4" fmla="*/ 42 w 48"/>
                    <a:gd name="T5" fmla="*/ 29 h 30"/>
                    <a:gd name="T6" fmla="*/ 43 w 48"/>
                    <a:gd name="T7" fmla="*/ 28 h 30"/>
                    <a:gd name="T8" fmla="*/ 43 w 48"/>
                    <a:gd name="T9" fmla="*/ 28 h 30"/>
                    <a:gd name="T10" fmla="*/ 43 w 48"/>
                    <a:gd name="T11" fmla="*/ 28 h 30"/>
                    <a:gd name="T12" fmla="*/ 45 w 48"/>
                    <a:gd name="T13" fmla="*/ 26 h 30"/>
                    <a:gd name="T14" fmla="*/ 45 w 48"/>
                    <a:gd name="T15" fmla="*/ 26 h 30"/>
                    <a:gd name="T16" fmla="*/ 45 w 48"/>
                    <a:gd name="T17" fmla="*/ 26 h 30"/>
                    <a:gd name="T18" fmla="*/ 42 w 48"/>
                    <a:gd name="T19" fmla="*/ 20 h 30"/>
                    <a:gd name="T20" fmla="*/ 42 w 48"/>
                    <a:gd name="T21" fmla="*/ 17 h 30"/>
                    <a:gd name="T22" fmla="*/ 42 w 48"/>
                    <a:gd name="T23" fmla="*/ 13 h 30"/>
                    <a:gd name="T24" fmla="*/ 44 w 48"/>
                    <a:gd name="T25" fmla="*/ 9 h 30"/>
                    <a:gd name="T26" fmla="*/ 46 w 48"/>
                    <a:gd name="T27" fmla="*/ 6 h 30"/>
                    <a:gd name="T28" fmla="*/ 48 w 48"/>
                    <a:gd name="T29" fmla="*/ 3 h 30"/>
                    <a:gd name="T30" fmla="*/ 48 w 48"/>
                    <a:gd name="T31" fmla="*/ 3 h 30"/>
                    <a:gd name="T32" fmla="*/ 48 w 48"/>
                    <a:gd name="T33" fmla="*/ 3 h 30"/>
                    <a:gd name="T34" fmla="*/ 48 w 48"/>
                    <a:gd name="T35" fmla="*/ 3 h 30"/>
                    <a:gd name="T36" fmla="*/ 37 w 48"/>
                    <a:gd name="T37" fmla="*/ 2 h 30"/>
                    <a:gd name="T38" fmla="*/ 26 w 48"/>
                    <a:gd name="T39" fmla="*/ 1 h 30"/>
                    <a:gd name="T40" fmla="*/ 19 w 48"/>
                    <a:gd name="T41" fmla="*/ 2 h 30"/>
                    <a:gd name="T42" fmla="*/ 6 w 48"/>
                    <a:gd name="T43" fmla="*/ 4 h 30"/>
                    <a:gd name="T44" fmla="*/ 1 w 48"/>
                    <a:gd name="T45" fmla="*/ 7 h 30"/>
                    <a:gd name="T46" fmla="*/ 0 w 48"/>
                    <a:gd name="T47" fmla="*/ 8 h 30"/>
                    <a:gd name="T48" fmla="*/ 2 w 48"/>
                    <a:gd name="T49" fmla="*/ 13 h 30"/>
                    <a:gd name="T50" fmla="*/ 2 w 48"/>
                    <a:gd name="T51" fmla="*/ 15 h 30"/>
                    <a:gd name="T52" fmla="*/ 7 w 48"/>
                    <a:gd name="T53" fmla="*/ 18 h 30"/>
                    <a:gd name="T54" fmla="*/ 13 w 48"/>
                    <a:gd name="T55" fmla="*/ 21 h 30"/>
                    <a:gd name="T56" fmla="*/ 13 w 48"/>
                    <a:gd name="T57" fmla="*/ 23 h 30"/>
                    <a:gd name="T58" fmla="*/ 13 w 48"/>
                    <a:gd name="T59" fmla="*/ 23 h 30"/>
                    <a:gd name="T60" fmla="*/ 15 w 48"/>
                    <a:gd name="T61" fmla="*/ 23 h 30"/>
                    <a:gd name="T62" fmla="*/ 16 w 48"/>
                    <a:gd name="T63" fmla="*/ 23 h 30"/>
                    <a:gd name="T64" fmla="*/ 18 w 48"/>
                    <a:gd name="T65" fmla="*/ 23 h 30"/>
                    <a:gd name="T66" fmla="*/ 23 w 48"/>
                    <a:gd name="T67" fmla="*/ 23 h 30"/>
                    <a:gd name="T68" fmla="*/ 23 w 48"/>
                    <a:gd name="T69" fmla="*/ 24 h 30"/>
                    <a:gd name="T70" fmla="*/ 32 w 48"/>
                    <a:gd name="T71" fmla="*/ 30 h 30"/>
                    <a:gd name="T72" fmla="*/ 33 w 48"/>
                    <a:gd name="T73" fmla="*/ 30 h 30"/>
                    <a:gd name="T74" fmla="*/ 33 w 48"/>
                    <a:gd name="T75" fmla="*/ 29 h 30"/>
                    <a:gd name="T76" fmla="*/ 34 w 48"/>
                    <a:gd name="T77" fmla="*/ 29 h 30"/>
                    <a:gd name="T78" fmla="*/ 34 w 48"/>
                    <a:gd name="T79" fmla="*/ 29 h 30"/>
                    <a:gd name="T80" fmla="*/ 41 w 48"/>
                    <a:gd name="T81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48" h="30">
                      <a:moveTo>
                        <a:pt x="41" y="30"/>
                      </a:moveTo>
                      <a:cubicBezTo>
                        <a:pt x="41" y="30"/>
                        <a:pt x="41" y="30"/>
                        <a:pt x="41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8"/>
                        <a:pt x="42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8"/>
                        <a:pt x="43" y="28"/>
                        <a:pt x="43" y="28"/>
                      </a:cubicBezTo>
                      <a:cubicBezTo>
                        <a:pt x="43" y="27"/>
                        <a:pt x="44" y="27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3" y="24"/>
                        <a:pt x="43" y="23"/>
                        <a:pt x="42" y="20"/>
                      </a:cubicBezTo>
                      <a:cubicBezTo>
                        <a:pt x="42" y="18"/>
                        <a:pt x="42" y="17"/>
                        <a:pt x="42" y="17"/>
                      </a:cubicBezTo>
                      <a:cubicBezTo>
                        <a:pt x="42" y="15"/>
                        <a:pt x="41" y="14"/>
                        <a:pt x="42" y="13"/>
                      </a:cubicBezTo>
                      <a:cubicBezTo>
                        <a:pt x="42" y="11"/>
                        <a:pt x="43" y="10"/>
                        <a:pt x="44" y="9"/>
                      </a:cubicBezTo>
                      <a:cubicBezTo>
                        <a:pt x="44" y="8"/>
                        <a:pt x="45" y="8"/>
                        <a:pt x="46" y="6"/>
                      </a:cubicBezTo>
                      <a:cubicBezTo>
                        <a:pt x="46" y="5"/>
                        <a:pt x="47" y="4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8" y="3"/>
                        <a:pt x="48" y="3"/>
                        <a:pt x="48" y="3"/>
                      </a:cubicBezTo>
                      <a:cubicBezTo>
                        <a:pt x="45" y="4"/>
                        <a:pt x="41" y="3"/>
                        <a:pt x="37" y="2"/>
                      </a:cubicBezTo>
                      <a:cubicBezTo>
                        <a:pt x="33" y="1"/>
                        <a:pt x="29" y="0"/>
                        <a:pt x="26" y="1"/>
                      </a:cubicBezTo>
                      <a:cubicBezTo>
                        <a:pt x="24" y="1"/>
                        <a:pt x="22" y="1"/>
                        <a:pt x="19" y="2"/>
                      </a:cubicBezTo>
                      <a:cubicBezTo>
                        <a:pt x="15" y="2"/>
                        <a:pt x="8" y="3"/>
                        <a:pt x="6" y="4"/>
                      </a:cubicBezTo>
                      <a:cubicBezTo>
                        <a:pt x="5" y="6"/>
                        <a:pt x="3" y="7"/>
                        <a:pt x="1" y="7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2" y="10"/>
                        <a:pt x="2" y="12"/>
                        <a:pt x="2" y="13"/>
                      </a:cubicBezTo>
                      <a:cubicBezTo>
                        <a:pt x="1" y="14"/>
                        <a:pt x="1" y="15"/>
                        <a:pt x="2" y="15"/>
                      </a:cubicBezTo>
                      <a:cubicBezTo>
                        <a:pt x="5" y="19"/>
                        <a:pt x="5" y="19"/>
                        <a:pt x="7" y="18"/>
                      </a:cubicBezTo>
                      <a:cubicBezTo>
                        <a:pt x="9" y="18"/>
                        <a:pt x="12" y="19"/>
                        <a:pt x="13" y="21"/>
                      </a:cubicBezTo>
                      <a:cubicBezTo>
                        <a:pt x="13" y="21"/>
                        <a:pt x="13" y="22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3"/>
                        <a:pt x="14" y="23"/>
                        <a:pt x="15" y="23"/>
                      </a:cubicBezTo>
                      <a:cubicBezTo>
                        <a:pt x="15" y="23"/>
                        <a:pt x="16" y="23"/>
                        <a:pt x="16" y="23"/>
                      </a:cubicBezTo>
                      <a:cubicBezTo>
                        <a:pt x="17" y="23"/>
                        <a:pt x="18" y="23"/>
                        <a:pt x="18" y="23"/>
                      </a:cubicBezTo>
                      <a:cubicBezTo>
                        <a:pt x="21" y="23"/>
                        <a:pt x="22" y="23"/>
                        <a:pt x="23" y="23"/>
                      </a:cubicBezTo>
                      <a:cubicBezTo>
                        <a:pt x="23" y="24"/>
                        <a:pt x="23" y="24"/>
                        <a:pt x="23" y="24"/>
                      </a:cubicBezTo>
                      <a:cubicBezTo>
                        <a:pt x="30" y="29"/>
                        <a:pt x="32" y="30"/>
                        <a:pt x="32" y="30"/>
                      </a:cubicBezTo>
                      <a:cubicBezTo>
                        <a:pt x="32" y="30"/>
                        <a:pt x="33" y="30"/>
                        <a:pt x="33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33" y="29"/>
                        <a:pt x="33" y="29"/>
                        <a:pt x="34" y="29"/>
                      </a:cubicBezTo>
                      <a:cubicBezTo>
                        <a:pt x="34" y="29"/>
                        <a:pt x="34" y="29"/>
                        <a:pt x="34" y="29"/>
                      </a:cubicBezTo>
                      <a:cubicBezTo>
                        <a:pt x="36" y="29"/>
                        <a:pt x="38" y="30"/>
                        <a:pt x="41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7" name="Freeform 1221"/>
                <p:cNvSpPr>
                  <a:spLocks/>
                </p:cNvSpPr>
                <p:nvPr/>
              </p:nvSpPr>
              <p:spPr bwMode="auto">
                <a:xfrm>
                  <a:off x="2600" y="2872"/>
                  <a:ext cx="274" cy="229"/>
                </a:xfrm>
                <a:custGeom>
                  <a:avLst/>
                  <a:gdLst>
                    <a:gd name="T0" fmla="*/ 180 w 286"/>
                    <a:gd name="T1" fmla="*/ 35 h 239"/>
                    <a:gd name="T2" fmla="*/ 204 w 286"/>
                    <a:gd name="T3" fmla="*/ 46 h 239"/>
                    <a:gd name="T4" fmla="*/ 220 w 286"/>
                    <a:gd name="T5" fmla="*/ 48 h 239"/>
                    <a:gd name="T6" fmla="*/ 227 w 286"/>
                    <a:gd name="T7" fmla="*/ 37 h 239"/>
                    <a:gd name="T8" fmla="*/ 246 w 286"/>
                    <a:gd name="T9" fmla="*/ 21 h 239"/>
                    <a:gd name="T10" fmla="*/ 270 w 286"/>
                    <a:gd name="T11" fmla="*/ 33 h 239"/>
                    <a:gd name="T12" fmla="*/ 274 w 286"/>
                    <a:gd name="T13" fmla="*/ 29 h 239"/>
                    <a:gd name="T14" fmla="*/ 279 w 286"/>
                    <a:gd name="T15" fmla="*/ 17 h 239"/>
                    <a:gd name="T16" fmla="*/ 272 w 286"/>
                    <a:gd name="T17" fmla="*/ 9 h 239"/>
                    <a:gd name="T18" fmla="*/ 255 w 286"/>
                    <a:gd name="T19" fmla="*/ 10 h 239"/>
                    <a:gd name="T20" fmla="*/ 248 w 286"/>
                    <a:gd name="T21" fmla="*/ 2 h 239"/>
                    <a:gd name="T22" fmla="*/ 238 w 286"/>
                    <a:gd name="T23" fmla="*/ 6 h 239"/>
                    <a:gd name="T24" fmla="*/ 223 w 286"/>
                    <a:gd name="T25" fmla="*/ 10 h 239"/>
                    <a:gd name="T26" fmla="*/ 218 w 286"/>
                    <a:gd name="T27" fmla="*/ 5 h 239"/>
                    <a:gd name="T28" fmla="*/ 209 w 286"/>
                    <a:gd name="T29" fmla="*/ 10 h 239"/>
                    <a:gd name="T30" fmla="*/ 199 w 286"/>
                    <a:gd name="T31" fmla="*/ 24 h 239"/>
                    <a:gd name="T32" fmla="*/ 182 w 286"/>
                    <a:gd name="T33" fmla="*/ 18 h 239"/>
                    <a:gd name="T34" fmla="*/ 181 w 286"/>
                    <a:gd name="T35" fmla="*/ 24 h 239"/>
                    <a:gd name="T36" fmla="*/ 164 w 286"/>
                    <a:gd name="T37" fmla="*/ 27 h 239"/>
                    <a:gd name="T38" fmla="*/ 158 w 286"/>
                    <a:gd name="T39" fmla="*/ 20 h 239"/>
                    <a:gd name="T40" fmla="*/ 149 w 286"/>
                    <a:gd name="T41" fmla="*/ 30 h 239"/>
                    <a:gd name="T42" fmla="*/ 137 w 286"/>
                    <a:gd name="T43" fmla="*/ 33 h 239"/>
                    <a:gd name="T44" fmla="*/ 141 w 286"/>
                    <a:gd name="T45" fmla="*/ 47 h 239"/>
                    <a:gd name="T46" fmla="*/ 125 w 286"/>
                    <a:gd name="T47" fmla="*/ 46 h 239"/>
                    <a:gd name="T48" fmla="*/ 111 w 286"/>
                    <a:gd name="T49" fmla="*/ 48 h 239"/>
                    <a:gd name="T50" fmla="*/ 116 w 286"/>
                    <a:gd name="T51" fmla="*/ 53 h 239"/>
                    <a:gd name="T52" fmla="*/ 127 w 286"/>
                    <a:gd name="T53" fmla="*/ 57 h 239"/>
                    <a:gd name="T54" fmla="*/ 113 w 286"/>
                    <a:gd name="T55" fmla="*/ 65 h 239"/>
                    <a:gd name="T56" fmla="*/ 94 w 286"/>
                    <a:gd name="T57" fmla="*/ 94 h 239"/>
                    <a:gd name="T58" fmla="*/ 83 w 286"/>
                    <a:gd name="T59" fmla="*/ 111 h 239"/>
                    <a:gd name="T60" fmla="*/ 70 w 286"/>
                    <a:gd name="T61" fmla="*/ 122 h 239"/>
                    <a:gd name="T62" fmla="*/ 60 w 286"/>
                    <a:gd name="T63" fmla="*/ 135 h 239"/>
                    <a:gd name="T64" fmla="*/ 43 w 286"/>
                    <a:gd name="T65" fmla="*/ 148 h 239"/>
                    <a:gd name="T66" fmla="*/ 35 w 286"/>
                    <a:gd name="T67" fmla="*/ 155 h 239"/>
                    <a:gd name="T68" fmla="*/ 26 w 286"/>
                    <a:gd name="T69" fmla="*/ 165 h 239"/>
                    <a:gd name="T70" fmla="*/ 10 w 286"/>
                    <a:gd name="T71" fmla="*/ 174 h 239"/>
                    <a:gd name="T72" fmla="*/ 3 w 286"/>
                    <a:gd name="T73" fmla="*/ 186 h 239"/>
                    <a:gd name="T74" fmla="*/ 2 w 286"/>
                    <a:gd name="T75" fmla="*/ 203 h 239"/>
                    <a:gd name="T76" fmla="*/ 19 w 286"/>
                    <a:gd name="T77" fmla="*/ 204 h 239"/>
                    <a:gd name="T78" fmla="*/ 4 w 286"/>
                    <a:gd name="T79" fmla="*/ 213 h 239"/>
                    <a:gd name="T80" fmla="*/ 9 w 286"/>
                    <a:gd name="T81" fmla="*/ 215 h 239"/>
                    <a:gd name="T82" fmla="*/ 8 w 286"/>
                    <a:gd name="T83" fmla="*/ 228 h 239"/>
                    <a:gd name="T84" fmla="*/ 53 w 286"/>
                    <a:gd name="T85" fmla="*/ 222 h 239"/>
                    <a:gd name="T86" fmla="*/ 62 w 286"/>
                    <a:gd name="T87" fmla="*/ 213 h 239"/>
                    <a:gd name="T88" fmla="*/ 74 w 286"/>
                    <a:gd name="T89" fmla="*/ 215 h 239"/>
                    <a:gd name="T90" fmla="*/ 80 w 286"/>
                    <a:gd name="T91" fmla="*/ 194 h 239"/>
                    <a:gd name="T92" fmla="*/ 78 w 286"/>
                    <a:gd name="T93" fmla="*/ 178 h 239"/>
                    <a:gd name="T94" fmla="*/ 93 w 286"/>
                    <a:gd name="T95" fmla="*/ 135 h 239"/>
                    <a:gd name="T96" fmla="*/ 96 w 286"/>
                    <a:gd name="T97" fmla="*/ 123 h 239"/>
                    <a:gd name="T98" fmla="*/ 114 w 286"/>
                    <a:gd name="T99" fmla="*/ 93 h 239"/>
                    <a:gd name="T100" fmla="*/ 126 w 286"/>
                    <a:gd name="T101" fmla="*/ 68 h 239"/>
                    <a:gd name="T102" fmla="*/ 149 w 286"/>
                    <a:gd name="T103" fmla="*/ 49 h 239"/>
                    <a:gd name="T104" fmla="*/ 173 w 286"/>
                    <a:gd name="T105" fmla="*/ 40 h 2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6" h="239">
                      <a:moveTo>
                        <a:pt x="174" y="40"/>
                      </a:moveTo>
                      <a:cubicBezTo>
                        <a:pt x="175" y="39"/>
                        <a:pt x="175" y="39"/>
                        <a:pt x="176" y="38"/>
                      </a:cubicBezTo>
                      <a:cubicBezTo>
                        <a:pt x="176" y="38"/>
                        <a:pt x="176" y="38"/>
                        <a:pt x="176" y="38"/>
                      </a:cubicBezTo>
                      <a:cubicBezTo>
                        <a:pt x="176" y="37"/>
                        <a:pt x="177" y="37"/>
                        <a:pt x="178" y="36"/>
                      </a:cubicBezTo>
                      <a:cubicBezTo>
                        <a:pt x="178" y="36"/>
                        <a:pt x="178" y="36"/>
                        <a:pt x="178" y="36"/>
                      </a:cubicBezTo>
                      <a:cubicBezTo>
                        <a:pt x="179" y="36"/>
                        <a:pt x="179" y="36"/>
                        <a:pt x="180" y="35"/>
                      </a:cubicBezTo>
                      <a:cubicBezTo>
                        <a:pt x="180" y="35"/>
                        <a:pt x="180" y="35"/>
                        <a:pt x="180" y="35"/>
                      </a:cubicBezTo>
                      <a:cubicBezTo>
                        <a:pt x="181" y="35"/>
                        <a:pt x="182" y="35"/>
                        <a:pt x="182" y="35"/>
                      </a:cubicBezTo>
                      <a:cubicBezTo>
                        <a:pt x="185" y="36"/>
                        <a:pt x="187" y="38"/>
                        <a:pt x="189" y="40"/>
                      </a:cubicBezTo>
                      <a:cubicBezTo>
                        <a:pt x="191" y="42"/>
                        <a:pt x="193" y="44"/>
                        <a:pt x="195" y="44"/>
                      </a:cubicBezTo>
                      <a:cubicBezTo>
                        <a:pt x="196" y="45"/>
                        <a:pt x="197" y="45"/>
                        <a:pt x="198" y="45"/>
                      </a:cubicBezTo>
                      <a:cubicBezTo>
                        <a:pt x="201" y="46"/>
                        <a:pt x="203" y="46"/>
                        <a:pt x="204" y="46"/>
                      </a:cubicBezTo>
                      <a:cubicBezTo>
                        <a:pt x="204" y="46"/>
                        <a:pt x="205" y="46"/>
                        <a:pt x="205" y="46"/>
                      </a:cubicBezTo>
                      <a:cubicBezTo>
                        <a:pt x="206" y="44"/>
                        <a:pt x="209" y="44"/>
                        <a:pt x="212" y="45"/>
                      </a:cubicBezTo>
                      <a:cubicBezTo>
                        <a:pt x="213" y="45"/>
                        <a:pt x="214" y="46"/>
                        <a:pt x="215" y="46"/>
                      </a:cubicBezTo>
                      <a:cubicBezTo>
                        <a:pt x="215" y="45"/>
                        <a:pt x="216" y="45"/>
                        <a:pt x="216" y="45"/>
                      </a:cubicBezTo>
                      <a:cubicBezTo>
                        <a:pt x="218" y="45"/>
                        <a:pt x="219" y="47"/>
                        <a:pt x="220" y="48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0" y="48"/>
                        <a:pt x="220" y="48"/>
                        <a:pt x="220" y="48"/>
                      </a:cubicBezTo>
                      <a:cubicBezTo>
                        <a:pt x="221" y="47"/>
                        <a:pt x="221" y="45"/>
                        <a:pt x="221" y="44"/>
                      </a:cubicBezTo>
                      <a:cubicBezTo>
                        <a:pt x="221" y="43"/>
                        <a:pt x="222" y="41"/>
                        <a:pt x="225" y="41"/>
                      </a:cubicBezTo>
                      <a:cubicBezTo>
                        <a:pt x="226" y="41"/>
                        <a:pt x="226" y="41"/>
                        <a:pt x="227" y="41"/>
                      </a:cubicBezTo>
                      <a:cubicBezTo>
                        <a:pt x="228" y="41"/>
                        <a:pt x="228" y="41"/>
                        <a:pt x="228" y="41"/>
                      </a:cubicBezTo>
                      <a:cubicBezTo>
                        <a:pt x="228" y="40"/>
                        <a:pt x="228" y="38"/>
                        <a:pt x="227" y="37"/>
                      </a:cubicBezTo>
                      <a:cubicBezTo>
                        <a:pt x="227" y="36"/>
                        <a:pt x="227" y="34"/>
                        <a:pt x="227" y="33"/>
                      </a:cubicBezTo>
                      <a:cubicBezTo>
                        <a:pt x="227" y="30"/>
                        <a:pt x="230" y="28"/>
                        <a:pt x="231" y="27"/>
                      </a:cubicBezTo>
                      <a:cubicBezTo>
                        <a:pt x="232" y="27"/>
                        <a:pt x="234" y="26"/>
                        <a:pt x="234" y="26"/>
                      </a:cubicBezTo>
                      <a:cubicBezTo>
                        <a:pt x="234" y="22"/>
                        <a:pt x="238" y="22"/>
                        <a:pt x="241" y="22"/>
                      </a:cubicBezTo>
                      <a:cubicBezTo>
                        <a:pt x="242" y="22"/>
                        <a:pt x="242" y="22"/>
                        <a:pt x="242" y="22"/>
                      </a:cubicBezTo>
                      <a:cubicBezTo>
                        <a:pt x="244" y="22"/>
                        <a:pt x="245" y="22"/>
                        <a:pt x="246" y="21"/>
                      </a:cubicBezTo>
                      <a:cubicBezTo>
                        <a:pt x="247" y="20"/>
                        <a:pt x="249" y="19"/>
                        <a:pt x="252" y="19"/>
                      </a:cubicBezTo>
                      <a:cubicBezTo>
                        <a:pt x="255" y="19"/>
                        <a:pt x="257" y="20"/>
                        <a:pt x="258" y="22"/>
                      </a:cubicBezTo>
                      <a:cubicBezTo>
                        <a:pt x="259" y="23"/>
                        <a:pt x="261" y="24"/>
                        <a:pt x="263" y="25"/>
                      </a:cubicBezTo>
                      <a:cubicBezTo>
                        <a:pt x="266" y="27"/>
                        <a:pt x="269" y="28"/>
                        <a:pt x="270" y="31"/>
                      </a:cubicBezTo>
                      <a:cubicBezTo>
                        <a:pt x="270" y="31"/>
                        <a:pt x="270" y="32"/>
                        <a:pt x="270" y="33"/>
                      </a:cubicBezTo>
                      <a:cubicBezTo>
                        <a:pt x="270" y="33"/>
                        <a:pt x="270" y="33"/>
                        <a:pt x="270" y="33"/>
                      </a:cubicBezTo>
                      <a:cubicBezTo>
                        <a:pt x="270" y="33"/>
                        <a:pt x="271" y="33"/>
                        <a:pt x="271" y="33"/>
                      </a:cubicBezTo>
                      <a:cubicBezTo>
                        <a:pt x="271" y="33"/>
                        <a:pt x="271" y="33"/>
                        <a:pt x="271" y="33"/>
                      </a:cubicBezTo>
                      <a:cubicBezTo>
                        <a:pt x="272" y="33"/>
                        <a:pt x="273" y="33"/>
                        <a:pt x="273" y="33"/>
                      </a:cubicBezTo>
                      <a:cubicBezTo>
                        <a:pt x="274" y="33"/>
                        <a:pt x="275" y="32"/>
                        <a:pt x="276" y="31"/>
                      </a:cubicBezTo>
                      <a:cubicBezTo>
                        <a:pt x="277" y="31"/>
                        <a:pt x="277" y="30"/>
                        <a:pt x="277" y="30"/>
                      </a:cubicBezTo>
                      <a:cubicBezTo>
                        <a:pt x="276" y="30"/>
                        <a:pt x="275" y="30"/>
                        <a:pt x="274" y="29"/>
                      </a:cubicBezTo>
                      <a:cubicBezTo>
                        <a:pt x="273" y="28"/>
                        <a:pt x="273" y="27"/>
                        <a:pt x="273" y="26"/>
                      </a:cubicBezTo>
                      <a:cubicBezTo>
                        <a:pt x="272" y="26"/>
                        <a:pt x="270" y="24"/>
                        <a:pt x="269" y="24"/>
                      </a:cubicBezTo>
                      <a:cubicBezTo>
                        <a:pt x="267" y="23"/>
                        <a:pt x="266" y="22"/>
                        <a:pt x="265" y="21"/>
                      </a:cubicBezTo>
                      <a:cubicBezTo>
                        <a:pt x="265" y="20"/>
                        <a:pt x="265" y="19"/>
                        <a:pt x="266" y="19"/>
                      </a:cubicBezTo>
                      <a:cubicBezTo>
                        <a:pt x="267" y="17"/>
                        <a:pt x="271" y="17"/>
                        <a:pt x="274" y="19"/>
                      </a:cubicBezTo>
                      <a:cubicBezTo>
                        <a:pt x="276" y="20"/>
                        <a:pt x="276" y="20"/>
                        <a:pt x="279" y="17"/>
                      </a:cubicBezTo>
                      <a:cubicBezTo>
                        <a:pt x="281" y="15"/>
                        <a:pt x="284" y="15"/>
                        <a:pt x="285" y="15"/>
                      </a:cubicBezTo>
                      <a:cubicBezTo>
                        <a:pt x="286" y="15"/>
                        <a:pt x="286" y="15"/>
                        <a:pt x="286" y="15"/>
                      </a:cubicBezTo>
                      <a:cubicBezTo>
                        <a:pt x="285" y="14"/>
                        <a:pt x="284" y="14"/>
                        <a:pt x="284" y="13"/>
                      </a:cubicBezTo>
                      <a:cubicBezTo>
                        <a:pt x="282" y="13"/>
                        <a:pt x="281" y="12"/>
                        <a:pt x="281" y="11"/>
                      </a:cubicBezTo>
                      <a:cubicBezTo>
                        <a:pt x="280" y="10"/>
                        <a:pt x="277" y="8"/>
                        <a:pt x="274" y="9"/>
                      </a:cubicBezTo>
                      <a:cubicBezTo>
                        <a:pt x="274" y="9"/>
                        <a:pt x="273" y="9"/>
                        <a:pt x="272" y="9"/>
                      </a:cubicBezTo>
                      <a:cubicBezTo>
                        <a:pt x="270" y="9"/>
                        <a:pt x="269" y="8"/>
                        <a:pt x="268" y="7"/>
                      </a:cubicBezTo>
                      <a:cubicBezTo>
                        <a:pt x="267" y="6"/>
                        <a:pt x="267" y="6"/>
                        <a:pt x="267" y="6"/>
                      </a:cubicBezTo>
                      <a:cubicBezTo>
                        <a:pt x="267" y="6"/>
                        <a:pt x="266" y="6"/>
                        <a:pt x="266" y="6"/>
                      </a:cubicBezTo>
                      <a:cubicBezTo>
                        <a:pt x="264" y="6"/>
                        <a:pt x="261" y="8"/>
                        <a:pt x="261" y="10"/>
                      </a:cubicBezTo>
                      <a:cubicBezTo>
                        <a:pt x="261" y="16"/>
                        <a:pt x="256" y="16"/>
                        <a:pt x="254" y="14"/>
                      </a:cubicBezTo>
                      <a:cubicBezTo>
                        <a:pt x="254" y="13"/>
                        <a:pt x="254" y="11"/>
                        <a:pt x="255" y="10"/>
                      </a:cubicBezTo>
                      <a:cubicBezTo>
                        <a:pt x="255" y="10"/>
                        <a:pt x="255" y="9"/>
                        <a:pt x="255" y="8"/>
                      </a:cubicBezTo>
                      <a:cubicBezTo>
                        <a:pt x="254" y="8"/>
                        <a:pt x="254" y="7"/>
                        <a:pt x="254" y="6"/>
                      </a:cubicBezTo>
                      <a:cubicBezTo>
                        <a:pt x="255" y="5"/>
                        <a:pt x="255" y="3"/>
                        <a:pt x="257" y="3"/>
                      </a:cubicBezTo>
                      <a:cubicBezTo>
                        <a:pt x="257" y="3"/>
                        <a:pt x="257" y="3"/>
                        <a:pt x="257" y="2"/>
                      </a:cubicBezTo>
                      <a:cubicBezTo>
                        <a:pt x="256" y="1"/>
                        <a:pt x="255" y="1"/>
                        <a:pt x="253" y="1"/>
                      </a:cubicBezTo>
                      <a:cubicBezTo>
                        <a:pt x="250" y="0"/>
                        <a:pt x="249" y="2"/>
                        <a:pt x="248" y="2"/>
                      </a:cubicBezTo>
                      <a:cubicBezTo>
                        <a:pt x="248" y="3"/>
                        <a:pt x="248" y="4"/>
                        <a:pt x="248" y="4"/>
                      </a:cubicBezTo>
                      <a:cubicBezTo>
                        <a:pt x="248" y="4"/>
                        <a:pt x="249" y="6"/>
                        <a:pt x="248" y="8"/>
                      </a:cubicBezTo>
                      <a:cubicBezTo>
                        <a:pt x="247" y="11"/>
                        <a:pt x="243" y="16"/>
                        <a:pt x="239" y="16"/>
                      </a:cubicBezTo>
                      <a:cubicBezTo>
                        <a:pt x="238" y="16"/>
                        <a:pt x="238" y="15"/>
                        <a:pt x="237" y="15"/>
                      </a:cubicBezTo>
                      <a:cubicBezTo>
                        <a:pt x="236" y="13"/>
                        <a:pt x="236" y="11"/>
                        <a:pt x="237" y="8"/>
                      </a:cubicBezTo>
                      <a:cubicBezTo>
                        <a:pt x="237" y="7"/>
                        <a:pt x="237" y="6"/>
                        <a:pt x="238" y="6"/>
                      </a:cubicBezTo>
                      <a:cubicBezTo>
                        <a:pt x="237" y="6"/>
                        <a:pt x="236" y="7"/>
                        <a:pt x="234" y="9"/>
                      </a:cubicBezTo>
                      <a:cubicBezTo>
                        <a:pt x="233" y="11"/>
                        <a:pt x="232" y="12"/>
                        <a:pt x="231" y="13"/>
                      </a:cubicBezTo>
                      <a:cubicBezTo>
                        <a:pt x="227" y="17"/>
                        <a:pt x="225" y="20"/>
                        <a:pt x="222" y="21"/>
                      </a:cubicBezTo>
                      <a:cubicBezTo>
                        <a:pt x="221" y="21"/>
                        <a:pt x="221" y="21"/>
                        <a:pt x="221" y="21"/>
                      </a:cubicBezTo>
                      <a:cubicBezTo>
                        <a:pt x="220" y="21"/>
                        <a:pt x="218" y="20"/>
                        <a:pt x="218" y="18"/>
                      </a:cubicBezTo>
                      <a:cubicBezTo>
                        <a:pt x="217" y="16"/>
                        <a:pt x="219" y="12"/>
                        <a:pt x="223" y="10"/>
                      </a:cubicBezTo>
                      <a:cubicBezTo>
                        <a:pt x="224" y="9"/>
                        <a:pt x="225" y="7"/>
                        <a:pt x="226" y="5"/>
                      </a:cubicBezTo>
                      <a:cubicBezTo>
                        <a:pt x="227" y="3"/>
                        <a:pt x="228" y="1"/>
                        <a:pt x="230" y="1"/>
                      </a:cubicBezTo>
                      <a:cubicBezTo>
                        <a:pt x="230" y="1"/>
                        <a:pt x="230" y="1"/>
                        <a:pt x="229" y="1"/>
                      </a:cubicBezTo>
                      <a:cubicBezTo>
                        <a:pt x="228" y="0"/>
                        <a:pt x="227" y="1"/>
                        <a:pt x="226" y="3"/>
                      </a:cubicBezTo>
                      <a:cubicBezTo>
                        <a:pt x="226" y="4"/>
                        <a:pt x="225" y="4"/>
                        <a:pt x="225" y="5"/>
                      </a:cubicBezTo>
                      <a:cubicBezTo>
                        <a:pt x="223" y="6"/>
                        <a:pt x="220" y="6"/>
                        <a:pt x="218" y="5"/>
                      </a:cubicBezTo>
                      <a:cubicBezTo>
                        <a:pt x="217" y="5"/>
                        <a:pt x="217" y="5"/>
                        <a:pt x="217" y="5"/>
                      </a:cubicBezTo>
                      <a:cubicBezTo>
                        <a:pt x="216" y="5"/>
                        <a:pt x="216" y="5"/>
                        <a:pt x="216" y="6"/>
                      </a:cubicBezTo>
                      <a:cubicBezTo>
                        <a:pt x="215" y="6"/>
                        <a:pt x="215" y="6"/>
                        <a:pt x="215" y="6"/>
                      </a:cubicBezTo>
                      <a:cubicBezTo>
                        <a:pt x="216" y="7"/>
                        <a:pt x="216" y="9"/>
                        <a:pt x="216" y="10"/>
                      </a:cubicBezTo>
                      <a:cubicBezTo>
                        <a:pt x="215" y="11"/>
                        <a:pt x="214" y="12"/>
                        <a:pt x="213" y="12"/>
                      </a:cubicBezTo>
                      <a:cubicBezTo>
                        <a:pt x="212" y="12"/>
                        <a:pt x="210" y="12"/>
                        <a:pt x="209" y="10"/>
                      </a:cubicBezTo>
                      <a:cubicBezTo>
                        <a:pt x="209" y="9"/>
                        <a:pt x="209" y="9"/>
                        <a:pt x="209" y="9"/>
                      </a:cubicBezTo>
                      <a:cubicBezTo>
                        <a:pt x="208" y="9"/>
                        <a:pt x="206" y="10"/>
                        <a:pt x="205" y="12"/>
                      </a:cubicBezTo>
                      <a:cubicBezTo>
                        <a:pt x="204" y="13"/>
                        <a:pt x="203" y="14"/>
                        <a:pt x="203" y="15"/>
                      </a:cubicBezTo>
                      <a:cubicBezTo>
                        <a:pt x="203" y="16"/>
                        <a:pt x="204" y="18"/>
                        <a:pt x="204" y="19"/>
                      </a:cubicBezTo>
                      <a:cubicBezTo>
                        <a:pt x="203" y="22"/>
                        <a:pt x="202" y="23"/>
                        <a:pt x="200" y="24"/>
                      </a:cubicBezTo>
                      <a:cubicBezTo>
                        <a:pt x="199" y="24"/>
                        <a:pt x="199" y="24"/>
                        <a:pt x="199" y="24"/>
                      </a:cubicBezTo>
                      <a:cubicBezTo>
                        <a:pt x="196" y="24"/>
                        <a:pt x="195" y="21"/>
                        <a:pt x="195" y="18"/>
                      </a:cubicBezTo>
                      <a:cubicBezTo>
                        <a:pt x="195" y="18"/>
                        <a:pt x="195" y="18"/>
                        <a:pt x="195" y="17"/>
                      </a:cubicBezTo>
                      <a:cubicBezTo>
                        <a:pt x="195" y="17"/>
                        <a:pt x="195" y="18"/>
                        <a:pt x="195" y="18"/>
                      </a:cubicBezTo>
                      <a:cubicBezTo>
                        <a:pt x="194" y="19"/>
                        <a:pt x="193" y="20"/>
                        <a:pt x="190" y="20"/>
                      </a:cubicBezTo>
                      <a:cubicBezTo>
                        <a:pt x="189" y="20"/>
                        <a:pt x="187" y="20"/>
                        <a:pt x="186" y="19"/>
                      </a:cubicBezTo>
                      <a:cubicBezTo>
                        <a:pt x="186" y="18"/>
                        <a:pt x="184" y="18"/>
                        <a:pt x="182" y="18"/>
                      </a:cubicBezTo>
                      <a:cubicBezTo>
                        <a:pt x="183" y="19"/>
                        <a:pt x="183" y="19"/>
                        <a:pt x="183" y="19"/>
                      </a:cubicBezTo>
                      <a:cubicBezTo>
                        <a:pt x="186" y="20"/>
                        <a:pt x="187" y="21"/>
                        <a:pt x="188" y="23"/>
                      </a:cubicBezTo>
                      <a:cubicBezTo>
                        <a:pt x="188" y="24"/>
                        <a:pt x="188" y="24"/>
                        <a:pt x="188" y="24"/>
                      </a:cubicBezTo>
                      <a:cubicBezTo>
                        <a:pt x="187" y="25"/>
                        <a:pt x="187" y="25"/>
                        <a:pt x="187" y="25"/>
                      </a:cubicBezTo>
                      <a:cubicBezTo>
                        <a:pt x="186" y="26"/>
                        <a:pt x="185" y="26"/>
                        <a:pt x="183" y="25"/>
                      </a:cubicBezTo>
                      <a:cubicBezTo>
                        <a:pt x="182" y="25"/>
                        <a:pt x="182" y="24"/>
                        <a:pt x="181" y="24"/>
                      </a:cubicBezTo>
                      <a:cubicBezTo>
                        <a:pt x="180" y="25"/>
                        <a:pt x="178" y="25"/>
                        <a:pt x="175" y="23"/>
                      </a:cubicBezTo>
                      <a:cubicBezTo>
                        <a:pt x="176" y="24"/>
                        <a:pt x="175" y="25"/>
                        <a:pt x="175" y="26"/>
                      </a:cubicBezTo>
                      <a:cubicBezTo>
                        <a:pt x="175" y="27"/>
                        <a:pt x="175" y="27"/>
                        <a:pt x="175" y="28"/>
                      </a:cubicBezTo>
                      <a:cubicBezTo>
                        <a:pt x="175" y="33"/>
                        <a:pt x="170" y="33"/>
                        <a:pt x="168" y="30"/>
                      </a:cubicBezTo>
                      <a:cubicBezTo>
                        <a:pt x="167" y="29"/>
                        <a:pt x="167" y="27"/>
                        <a:pt x="167" y="26"/>
                      </a:cubicBezTo>
                      <a:cubicBezTo>
                        <a:pt x="166" y="26"/>
                        <a:pt x="165" y="26"/>
                        <a:pt x="164" y="27"/>
                      </a:cubicBezTo>
                      <a:cubicBezTo>
                        <a:pt x="163" y="28"/>
                        <a:pt x="163" y="28"/>
                        <a:pt x="162" y="28"/>
                      </a:cubicBezTo>
                      <a:cubicBezTo>
                        <a:pt x="161" y="28"/>
                        <a:pt x="161" y="28"/>
                        <a:pt x="161" y="28"/>
                      </a:cubicBezTo>
                      <a:cubicBezTo>
                        <a:pt x="160" y="27"/>
                        <a:pt x="160" y="27"/>
                        <a:pt x="160" y="27"/>
                      </a:cubicBezTo>
                      <a:cubicBezTo>
                        <a:pt x="159" y="26"/>
                        <a:pt x="160" y="25"/>
                        <a:pt x="160" y="23"/>
                      </a:cubicBezTo>
                      <a:cubicBezTo>
                        <a:pt x="160" y="22"/>
                        <a:pt x="161" y="20"/>
                        <a:pt x="160" y="20"/>
                      </a:cubicBezTo>
                      <a:cubicBezTo>
                        <a:pt x="160" y="20"/>
                        <a:pt x="159" y="20"/>
                        <a:pt x="158" y="20"/>
                      </a:cubicBezTo>
                      <a:cubicBezTo>
                        <a:pt x="157" y="21"/>
                        <a:pt x="156" y="21"/>
                        <a:pt x="155" y="22"/>
                      </a:cubicBezTo>
                      <a:cubicBezTo>
                        <a:pt x="154" y="22"/>
                        <a:pt x="154" y="22"/>
                        <a:pt x="154" y="22"/>
                      </a:cubicBezTo>
                      <a:cubicBezTo>
                        <a:pt x="154" y="22"/>
                        <a:pt x="153" y="22"/>
                        <a:pt x="153" y="22"/>
                      </a:cubicBezTo>
                      <a:cubicBezTo>
                        <a:pt x="155" y="24"/>
                        <a:pt x="155" y="26"/>
                        <a:pt x="154" y="28"/>
                      </a:cubicBezTo>
                      <a:cubicBezTo>
                        <a:pt x="154" y="29"/>
                        <a:pt x="152" y="30"/>
                        <a:pt x="150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0"/>
                        <a:pt x="149" y="30"/>
                        <a:pt x="149" y="30"/>
                      </a:cubicBezTo>
                      <a:cubicBezTo>
                        <a:pt x="149" y="31"/>
                        <a:pt x="148" y="33"/>
                        <a:pt x="148" y="33"/>
                      </a:cubicBezTo>
                      <a:cubicBezTo>
                        <a:pt x="147" y="34"/>
                        <a:pt x="146" y="35"/>
                        <a:pt x="145" y="35"/>
                      </a:cubicBezTo>
                      <a:cubicBezTo>
                        <a:pt x="143" y="35"/>
                        <a:pt x="141" y="34"/>
                        <a:pt x="141" y="32"/>
                      </a:cubicBezTo>
                      <a:cubicBezTo>
                        <a:pt x="141" y="32"/>
                        <a:pt x="140" y="32"/>
                        <a:pt x="140" y="32"/>
                      </a:cubicBezTo>
                      <a:cubicBezTo>
                        <a:pt x="139" y="32"/>
                        <a:pt x="137" y="32"/>
                        <a:pt x="137" y="33"/>
                      </a:cubicBezTo>
                      <a:cubicBezTo>
                        <a:pt x="136" y="34"/>
                        <a:pt x="135" y="35"/>
                        <a:pt x="134" y="36"/>
                      </a:cubicBezTo>
                      <a:cubicBezTo>
                        <a:pt x="133" y="37"/>
                        <a:pt x="132" y="37"/>
                        <a:pt x="132" y="38"/>
                      </a:cubicBezTo>
                      <a:cubicBezTo>
                        <a:pt x="133" y="37"/>
                        <a:pt x="135" y="37"/>
                        <a:pt x="137" y="37"/>
                      </a:cubicBezTo>
                      <a:cubicBezTo>
                        <a:pt x="138" y="38"/>
                        <a:pt x="140" y="39"/>
                        <a:pt x="139" y="42"/>
                      </a:cubicBezTo>
                      <a:cubicBezTo>
                        <a:pt x="139" y="42"/>
                        <a:pt x="139" y="42"/>
                        <a:pt x="139" y="42"/>
                      </a:cubicBezTo>
                      <a:cubicBezTo>
                        <a:pt x="141" y="43"/>
                        <a:pt x="141" y="46"/>
                        <a:pt x="141" y="47"/>
                      </a:cubicBezTo>
                      <a:cubicBezTo>
                        <a:pt x="140" y="49"/>
                        <a:pt x="137" y="50"/>
                        <a:pt x="135" y="48"/>
                      </a:cubicBezTo>
                      <a:cubicBezTo>
                        <a:pt x="134" y="47"/>
                        <a:pt x="134" y="46"/>
                        <a:pt x="133" y="46"/>
                      </a:cubicBezTo>
                      <a:cubicBezTo>
                        <a:pt x="133" y="46"/>
                        <a:pt x="133" y="47"/>
                        <a:pt x="133" y="47"/>
                      </a:cubicBezTo>
                      <a:cubicBezTo>
                        <a:pt x="132" y="50"/>
                        <a:pt x="131" y="50"/>
                        <a:pt x="130" y="50"/>
                      </a:cubicBezTo>
                      <a:cubicBezTo>
                        <a:pt x="128" y="50"/>
                        <a:pt x="127" y="49"/>
                        <a:pt x="125" y="46"/>
                      </a:cubicBezTo>
                      <a:cubicBezTo>
                        <a:pt x="125" y="46"/>
                        <a:pt x="125" y="46"/>
                        <a:pt x="125" y="46"/>
                      </a:cubicBezTo>
                      <a:cubicBezTo>
                        <a:pt x="125" y="46"/>
                        <a:pt x="124" y="46"/>
                        <a:pt x="124" y="46"/>
                      </a:cubicBezTo>
                      <a:cubicBezTo>
                        <a:pt x="123" y="48"/>
                        <a:pt x="122" y="49"/>
                        <a:pt x="120" y="49"/>
                      </a:cubicBezTo>
                      <a:cubicBezTo>
                        <a:pt x="120" y="49"/>
                        <a:pt x="119" y="49"/>
                        <a:pt x="119" y="48"/>
                      </a:cubicBezTo>
                      <a:cubicBezTo>
                        <a:pt x="117" y="47"/>
                        <a:pt x="117" y="45"/>
                        <a:pt x="118" y="43"/>
                      </a:cubicBezTo>
                      <a:cubicBezTo>
                        <a:pt x="118" y="44"/>
                        <a:pt x="117" y="44"/>
                        <a:pt x="117" y="44"/>
                      </a:cubicBezTo>
                      <a:cubicBezTo>
                        <a:pt x="115" y="46"/>
                        <a:pt x="113" y="47"/>
                        <a:pt x="111" y="48"/>
                      </a:cubicBezTo>
                      <a:cubicBezTo>
                        <a:pt x="111" y="48"/>
                        <a:pt x="111" y="48"/>
                        <a:pt x="111" y="48"/>
                      </a:cubicBezTo>
                      <a:cubicBezTo>
                        <a:pt x="111" y="49"/>
                        <a:pt x="111" y="49"/>
                        <a:pt x="111" y="49"/>
                      </a:cubicBezTo>
                      <a:cubicBezTo>
                        <a:pt x="111" y="51"/>
                        <a:pt x="109" y="52"/>
                        <a:pt x="108" y="53"/>
                      </a:cubicBezTo>
                      <a:cubicBezTo>
                        <a:pt x="108" y="53"/>
                        <a:pt x="108" y="53"/>
                        <a:pt x="108" y="53"/>
                      </a:cubicBezTo>
                      <a:cubicBezTo>
                        <a:pt x="111" y="52"/>
                        <a:pt x="113" y="52"/>
                        <a:pt x="114" y="53"/>
                      </a:cubicBezTo>
                      <a:cubicBezTo>
                        <a:pt x="115" y="53"/>
                        <a:pt x="116" y="53"/>
                        <a:pt x="116" y="53"/>
                      </a:cubicBezTo>
                      <a:cubicBezTo>
                        <a:pt x="116" y="53"/>
                        <a:pt x="117" y="53"/>
                        <a:pt x="118" y="52"/>
                      </a:cubicBezTo>
                      <a:cubicBezTo>
                        <a:pt x="120" y="50"/>
                        <a:pt x="122" y="49"/>
                        <a:pt x="123" y="49"/>
                      </a:cubicBezTo>
                      <a:cubicBezTo>
                        <a:pt x="125" y="49"/>
                        <a:pt x="126" y="50"/>
                        <a:pt x="128" y="51"/>
                      </a:cubicBezTo>
                      <a:cubicBezTo>
                        <a:pt x="129" y="52"/>
                        <a:pt x="129" y="53"/>
                        <a:pt x="129" y="53"/>
                      </a:cubicBezTo>
                      <a:cubicBezTo>
                        <a:pt x="129" y="55"/>
                        <a:pt x="128" y="56"/>
                        <a:pt x="128" y="57"/>
                      </a:cubicBezTo>
                      <a:cubicBezTo>
                        <a:pt x="127" y="57"/>
                        <a:pt x="127" y="57"/>
                        <a:pt x="127" y="57"/>
                      </a:cubicBezTo>
                      <a:cubicBezTo>
                        <a:pt x="129" y="59"/>
                        <a:pt x="128" y="61"/>
                        <a:pt x="128" y="61"/>
                      </a:cubicBezTo>
                      <a:cubicBezTo>
                        <a:pt x="128" y="63"/>
                        <a:pt x="126" y="64"/>
                        <a:pt x="124" y="64"/>
                      </a:cubicBezTo>
                      <a:cubicBezTo>
                        <a:pt x="123" y="64"/>
                        <a:pt x="122" y="64"/>
                        <a:pt x="122" y="63"/>
                      </a:cubicBezTo>
                      <a:cubicBezTo>
                        <a:pt x="121" y="63"/>
                        <a:pt x="121" y="62"/>
                        <a:pt x="121" y="61"/>
                      </a:cubicBezTo>
                      <a:cubicBezTo>
                        <a:pt x="121" y="60"/>
                        <a:pt x="120" y="59"/>
                        <a:pt x="120" y="59"/>
                      </a:cubicBezTo>
                      <a:cubicBezTo>
                        <a:pt x="119" y="61"/>
                        <a:pt x="117" y="65"/>
                        <a:pt x="113" y="65"/>
                      </a:cubicBezTo>
                      <a:cubicBezTo>
                        <a:pt x="112" y="65"/>
                        <a:pt x="110" y="68"/>
                        <a:pt x="110" y="71"/>
                      </a:cubicBezTo>
                      <a:cubicBezTo>
                        <a:pt x="110" y="75"/>
                        <a:pt x="108" y="75"/>
                        <a:pt x="107" y="75"/>
                      </a:cubicBezTo>
                      <a:cubicBezTo>
                        <a:pt x="107" y="75"/>
                        <a:pt x="106" y="75"/>
                        <a:pt x="106" y="75"/>
                      </a:cubicBezTo>
                      <a:cubicBezTo>
                        <a:pt x="106" y="75"/>
                        <a:pt x="106" y="75"/>
                        <a:pt x="106" y="75"/>
                      </a:cubicBezTo>
                      <a:cubicBezTo>
                        <a:pt x="105" y="80"/>
                        <a:pt x="99" y="87"/>
                        <a:pt x="95" y="90"/>
                      </a:cubicBezTo>
                      <a:cubicBezTo>
                        <a:pt x="93" y="92"/>
                        <a:pt x="93" y="93"/>
                        <a:pt x="94" y="94"/>
                      </a:cubicBezTo>
                      <a:cubicBezTo>
                        <a:pt x="94" y="95"/>
                        <a:pt x="95" y="96"/>
                        <a:pt x="94" y="98"/>
                      </a:cubicBezTo>
                      <a:cubicBezTo>
                        <a:pt x="93" y="100"/>
                        <a:pt x="91" y="101"/>
                        <a:pt x="89" y="101"/>
                      </a:cubicBezTo>
                      <a:cubicBezTo>
                        <a:pt x="88" y="101"/>
                        <a:pt x="87" y="101"/>
                        <a:pt x="86" y="101"/>
                      </a:cubicBezTo>
                      <a:cubicBezTo>
                        <a:pt x="86" y="100"/>
                        <a:pt x="85" y="100"/>
                        <a:pt x="84" y="100"/>
                      </a:cubicBezTo>
                      <a:cubicBezTo>
                        <a:pt x="84" y="101"/>
                        <a:pt x="84" y="102"/>
                        <a:pt x="85" y="103"/>
                      </a:cubicBezTo>
                      <a:cubicBezTo>
                        <a:pt x="85" y="105"/>
                        <a:pt x="85" y="109"/>
                        <a:pt x="83" y="111"/>
                      </a:cubicBezTo>
                      <a:cubicBezTo>
                        <a:pt x="82" y="111"/>
                        <a:pt x="82" y="112"/>
                        <a:pt x="83" y="114"/>
                      </a:cubicBezTo>
                      <a:cubicBezTo>
                        <a:pt x="83" y="115"/>
                        <a:pt x="84" y="116"/>
                        <a:pt x="84" y="117"/>
                      </a:cubicBezTo>
                      <a:cubicBezTo>
                        <a:pt x="84" y="118"/>
                        <a:pt x="83" y="120"/>
                        <a:pt x="80" y="120"/>
                      </a:cubicBezTo>
                      <a:cubicBezTo>
                        <a:pt x="80" y="120"/>
                        <a:pt x="79" y="119"/>
                        <a:pt x="78" y="119"/>
                      </a:cubicBezTo>
                      <a:cubicBezTo>
                        <a:pt x="77" y="119"/>
                        <a:pt x="77" y="119"/>
                        <a:pt x="76" y="119"/>
                      </a:cubicBezTo>
                      <a:cubicBezTo>
                        <a:pt x="75" y="121"/>
                        <a:pt x="72" y="122"/>
                        <a:pt x="70" y="122"/>
                      </a:cubicBezTo>
                      <a:cubicBezTo>
                        <a:pt x="71" y="123"/>
                        <a:pt x="72" y="124"/>
                        <a:pt x="74" y="126"/>
                      </a:cubicBezTo>
                      <a:cubicBezTo>
                        <a:pt x="76" y="127"/>
                        <a:pt x="76" y="129"/>
                        <a:pt x="76" y="130"/>
                      </a:cubicBezTo>
                      <a:cubicBezTo>
                        <a:pt x="75" y="131"/>
                        <a:pt x="73" y="132"/>
                        <a:pt x="72" y="132"/>
                      </a:cubicBezTo>
                      <a:cubicBezTo>
                        <a:pt x="70" y="132"/>
                        <a:pt x="69" y="131"/>
                        <a:pt x="68" y="130"/>
                      </a:cubicBezTo>
                      <a:cubicBezTo>
                        <a:pt x="67" y="131"/>
                        <a:pt x="66" y="131"/>
                        <a:pt x="66" y="132"/>
                      </a:cubicBezTo>
                      <a:cubicBezTo>
                        <a:pt x="64" y="133"/>
                        <a:pt x="62" y="134"/>
                        <a:pt x="60" y="135"/>
                      </a:cubicBezTo>
                      <a:cubicBezTo>
                        <a:pt x="58" y="135"/>
                        <a:pt x="58" y="137"/>
                        <a:pt x="57" y="138"/>
                      </a:cubicBezTo>
                      <a:cubicBezTo>
                        <a:pt x="57" y="139"/>
                        <a:pt x="56" y="142"/>
                        <a:pt x="53" y="142"/>
                      </a:cubicBezTo>
                      <a:cubicBezTo>
                        <a:pt x="52" y="142"/>
                        <a:pt x="52" y="142"/>
                        <a:pt x="51" y="145"/>
                      </a:cubicBezTo>
                      <a:cubicBezTo>
                        <a:pt x="51" y="147"/>
                        <a:pt x="50" y="149"/>
                        <a:pt x="48" y="150"/>
                      </a:cubicBezTo>
                      <a:cubicBezTo>
                        <a:pt x="48" y="151"/>
                        <a:pt x="47" y="151"/>
                        <a:pt x="46" y="151"/>
                      </a:cubicBezTo>
                      <a:cubicBezTo>
                        <a:pt x="44" y="151"/>
                        <a:pt x="43" y="149"/>
                        <a:pt x="43" y="148"/>
                      </a:cubicBezTo>
                      <a:cubicBezTo>
                        <a:pt x="42" y="146"/>
                        <a:pt x="42" y="146"/>
                        <a:pt x="41" y="146"/>
                      </a:cubicBezTo>
                      <a:cubicBezTo>
                        <a:pt x="40" y="146"/>
                        <a:pt x="40" y="146"/>
                        <a:pt x="40" y="146"/>
                      </a:cubicBezTo>
                      <a:cubicBezTo>
                        <a:pt x="40" y="146"/>
                        <a:pt x="40" y="147"/>
                        <a:pt x="41" y="149"/>
                      </a:cubicBezTo>
                      <a:cubicBezTo>
                        <a:pt x="42" y="149"/>
                        <a:pt x="43" y="151"/>
                        <a:pt x="42" y="152"/>
                      </a:cubicBezTo>
                      <a:cubicBezTo>
                        <a:pt x="41" y="154"/>
                        <a:pt x="40" y="154"/>
                        <a:pt x="38" y="154"/>
                      </a:cubicBezTo>
                      <a:cubicBezTo>
                        <a:pt x="37" y="154"/>
                        <a:pt x="36" y="154"/>
                        <a:pt x="35" y="155"/>
                      </a:cubicBezTo>
                      <a:cubicBezTo>
                        <a:pt x="33" y="157"/>
                        <a:pt x="30" y="158"/>
                        <a:pt x="28" y="158"/>
                      </a:cubicBezTo>
                      <a:cubicBezTo>
                        <a:pt x="27" y="158"/>
                        <a:pt x="26" y="158"/>
                        <a:pt x="25" y="158"/>
                      </a:cubicBezTo>
                      <a:cubicBezTo>
                        <a:pt x="26" y="158"/>
                        <a:pt x="26" y="158"/>
                        <a:pt x="26" y="159"/>
                      </a:cubicBezTo>
                      <a:cubicBezTo>
                        <a:pt x="28" y="159"/>
                        <a:pt x="30" y="160"/>
                        <a:pt x="30" y="161"/>
                      </a:cubicBezTo>
                      <a:cubicBezTo>
                        <a:pt x="31" y="162"/>
                        <a:pt x="31" y="163"/>
                        <a:pt x="30" y="164"/>
                      </a:cubicBezTo>
                      <a:cubicBezTo>
                        <a:pt x="29" y="165"/>
                        <a:pt x="28" y="165"/>
                        <a:pt x="26" y="165"/>
                      </a:cubicBezTo>
                      <a:cubicBezTo>
                        <a:pt x="24" y="165"/>
                        <a:pt x="21" y="165"/>
                        <a:pt x="18" y="164"/>
                      </a:cubicBezTo>
                      <a:cubicBezTo>
                        <a:pt x="18" y="164"/>
                        <a:pt x="18" y="165"/>
                        <a:pt x="18" y="165"/>
                      </a:cubicBezTo>
                      <a:cubicBezTo>
                        <a:pt x="17" y="167"/>
                        <a:pt x="16" y="169"/>
                        <a:pt x="13" y="168"/>
                      </a:cubicBezTo>
                      <a:cubicBezTo>
                        <a:pt x="12" y="168"/>
                        <a:pt x="10" y="169"/>
                        <a:pt x="9" y="169"/>
                      </a:cubicBezTo>
                      <a:cubicBezTo>
                        <a:pt x="9" y="170"/>
                        <a:pt x="9" y="170"/>
                        <a:pt x="9" y="170"/>
                      </a:cubicBezTo>
                      <a:cubicBezTo>
                        <a:pt x="11" y="172"/>
                        <a:pt x="11" y="173"/>
                        <a:pt x="10" y="174"/>
                      </a:cubicBezTo>
                      <a:cubicBezTo>
                        <a:pt x="10" y="174"/>
                        <a:pt x="9" y="176"/>
                        <a:pt x="7" y="176"/>
                      </a:cubicBezTo>
                      <a:cubicBezTo>
                        <a:pt x="5" y="176"/>
                        <a:pt x="4" y="175"/>
                        <a:pt x="2" y="174"/>
                      </a:cubicBezTo>
                      <a:cubicBezTo>
                        <a:pt x="2" y="175"/>
                        <a:pt x="1" y="176"/>
                        <a:pt x="0" y="178"/>
                      </a:cubicBezTo>
                      <a:cubicBezTo>
                        <a:pt x="0" y="179"/>
                        <a:pt x="2" y="180"/>
                        <a:pt x="2" y="180"/>
                      </a:cubicBezTo>
                      <a:cubicBezTo>
                        <a:pt x="4" y="181"/>
                        <a:pt x="5" y="182"/>
                        <a:pt x="5" y="184"/>
                      </a:cubicBezTo>
                      <a:cubicBezTo>
                        <a:pt x="5" y="185"/>
                        <a:pt x="4" y="185"/>
                        <a:pt x="3" y="186"/>
                      </a:cubicBezTo>
                      <a:cubicBezTo>
                        <a:pt x="5" y="187"/>
                        <a:pt x="5" y="188"/>
                        <a:pt x="5" y="189"/>
                      </a:cubicBezTo>
                      <a:cubicBezTo>
                        <a:pt x="5" y="191"/>
                        <a:pt x="3" y="193"/>
                        <a:pt x="1" y="194"/>
                      </a:cubicBezTo>
                      <a:cubicBezTo>
                        <a:pt x="1" y="194"/>
                        <a:pt x="1" y="195"/>
                        <a:pt x="2" y="196"/>
                      </a:cubicBezTo>
                      <a:cubicBezTo>
                        <a:pt x="4" y="198"/>
                        <a:pt x="2" y="200"/>
                        <a:pt x="1" y="201"/>
                      </a:cubicBezTo>
                      <a:cubicBezTo>
                        <a:pt x="0" y="202"/>
                        <a:pt x="0" y="202"/>
                        <a:pt x="1" y="203"/>
                      </a:cubicBezTo>
                      <a:cubicBezTo>
                        <a:pt x="1" y="203"/>
                        <a:pt x="2" y="203"/>
                        <a:pt x="2" y="203"/>
                      </a:cubicBezTo>
                      <a:cubicBezTo>
                        <a:pt x="2" y="203"/>
                        <a:pt x="2" y="203"/>
                        <a:pt x="2" y="203"/>
                      </a:cubicBezTo>
                      <a:cubicBezTo>
                        <a:pt x="3" y="203"/>
                        <a:pt x="3" y="203"/>
                        <a:pt x="4" y="203"/>
                      </a:cubicBezTo>
                      <a:cubicBezTo>
                        <a:pt x="5" y="203"/>
                        <a:pt x="6" y="203"/>
                        <a:pt x="7" y="205"/>
                      </a:cubicBezTo>
                      <a:cubicBezTo>
                        <a:pt x="7" y="205"/>
                        <a:pt x="9" y="204"/>
                        <a:pt x="12" y="201"/>
                      </a:cubicBezTo>
                      <a:cubicBezTo>
                        <a:pt x="13" y="200"/>
                        <a:pt x="14" y="200"/>
                        <a:pt x="15" y="200"/>
                      </a:cubicBezTo>
                      <a:cubicBezTo>
                        <a:pt x="17" y="200"/>
                        <a:pt x="19" y="202"/>
                        <a:pt x="19" y="204"/>
                      </a:cubicBezTo>
                      <a:cubicBezTo>
                        <a:pt x="19" y="207"/>
                        <a:pt x="17" y="208"/>
                        <a:pt x="15" y="208"/>
                      </a:cubicBezTo>
                      <a:cubicBezTo>
                        <a:pt x="15" y="208"/>
                        <a:pt x="15" y="208"/>
                        <a:pt x="15" y="208"/>
                      </a:cubicBezTo>
                      <a:cubicBezTo>
                        <a:pt x="14" y="208"/>
                        <a:pt x="12" y="209"/>
                        <a:pt x="12" y="209"/>
                      </a:cubicBezTo>
                      <a:cubicBezTo>
                        <a:pt x="11" y="210"/>
                        <a:pt x="11" y="210"/>
                        <a:pt x="11" y="210"/>
                      </a:cubicBezTo>
                      <a:cubicBezTo>
                        <a:pt x="12" y="212"/>
                        <a:pt x="11" y="213"/>
                        <a:pt x="11" y="214"/>
                      </a:cubicBezTo>
                      <a:cubicBezTo>
                        <a:pt x="9" y="215"/>
                        <a:pt x="6" y="215"/>
                        <a:pt x="4" y="213"/>
                      </a:cubicBezTo>
                      <a:cubicBezTo>
                        <a:pt x="4" y="213"/>
                        <a:pt x="3" y="212"/>
                        <a:pt x="3" y="211"/>
                      </a:cubicBezTo>
                      <a:cubicBezTo>
                        <a:pt x="3" y="211"/>
                        <a:pt x="3" y="212"/>
                        <a:pt x="3" y="212"/>
                      </a:cubicBezTo>
                      <a:cubicBezTo>
                        <a:pt x="5" y="214"/>
                        <a:pt x="4" y="217"/>
                        <a:pt x="3" y="218"/>
                      </a:cubicBezTo>
                      <a:cubicBezTo>
                        <a:pt x="3" y="219"/>
                        <a:pt x="2" y="219"/>
                        <a:pt x="2" y="219"/>
                      </a:cubicBezTo>
                      <a:cubicBezTo>
                        <a:pt x="3" y="219"/>
                        <a:pt x="4" y="219"/>
                        <a:pt x="5" y="218"/>
                      </a:cubicBezTo>
                      <a:cubicBezTo>
                        <a:pt x="6" y="216"/>
                        <a:pt x="8" y="215"/>
                        <a:pt x="9" y="215"/>
                      </a:cubicBezTo>
                      <a:cubicBezTo>
                        <a:pt x="12" y="215"/>
                        <a:pt x="13" y="217"/>
                        <a:pt x="14" y="219"/>
                      </a:cubicBezTo>
                      <a:cubicBezTo>
                        <a:pt x="15" y="219"/>
                        <a:pt x="15" y="220"/>
                        <a:pt x="15" y="222"/>
                      </a:cubicBezTo>
                      <a:cubicBezTo>
                        <a:pt x="14" y="223"/>
                        <a:pt x="13" y="223"/>
                        <a:pt x="12" y="223"/>
                      </a:cubicBezTo>
                      <a:cubicBezTo>
                        <a:pt x="12" y="223"/>
                        <a:pt x="12" y="223"/>
                        <a:pt x="12" y="224"/>
                      </a:cubicBezTo>
                      <a:cubicBezTo>
                        <a:pt x="12" y="224"/>
                        <a:pt x="12" y="224"/>
                        <a:pt x="12" y="224"/>
                      </a:cubicBezTo>
                      <a:cubicBezTo>
                        <a:pt x="12" y="228"/>
                        <a:pt x="10" y="228"/>
                        <a:pt x="8" y="228"/>
                      </a:cubicBezTo>
                      <a:cubicBezTo>
                        <a:pt x="7" y="228"/>
                        <a:pt x="7" y="228"/>
                        <a:pt x="7" y="229"/>
                      </a:cubicBezTo>
                      <a:cubicBezTo>
                        <a:pt x="7" y="230"/>
                        <a:pt x="14" y="234"/>
                        <a:pt x="17" y="235"/>
                      </a:cubicBezTo>
                      <a:cubicBezTo>
                        <a:pt x="19" y="235"/>
                        <a:pt x="20" y="236"/>
                        <a:pt x="21" y="237"/>
                      </a:cubicBezTo>
                      <a:cubicBezTo>
                        <a:pt x="23" y="238"/>
                        <a:pt x="26" y="239"/>
                        <a:pt x="30" y="238"/>
                      </a:cubicBezTo>
                      <a:cubicBezTo>
                        <a:pt x="35" y="238"/>
                        <a:pt x="48" y="226"/>
                        <a:pt x="49" y="224"/>
                      </a:cubicBezTo>
                      <a:cubicBezTo>
                        <a:pt x="51" y="222"/>
                        <a:pt x="53" y="222"/>
                        <a:pt x="53" y="222"/>
                      </a:cubicBezTo>
                      <a:cubicBezTo>
                        <a:pt x="54" y="222"/>
                        <a:pt x="54" y="222"/>
                        <a:pt x="55" y="222"/>
                      </a:cubicBezTo>
                      <a:cubicBezTo>
                        <a:pt x="56" y="222"/>
                        <a:pt x="57" y="222"/>
                        <a:pt x="58" y="222"/>
                      </a:cubicBezTo>
                      <a:cubicBezTo>
                        <a:pt x="58" y="221"/>
                        <a:pt x="58" y="220"/>
                        <a:pt x="59" y="218"/>
                      </a:cubicBezTo>
                      <a:cubicBezTo>
                        <a:pt x="59" y="216"/>
                        <a:pt x="59" y="214"/>
                        <a:pt x="61" y="213"/>
                      </a:cubicBezTo>
                      <a:cubicBezTo>
                        <a:pt x="61" y="213"/>
                        <a:pt x="61" y="213"/>
                        <a:pt x="61" y="213"/>
                      </a:cubicBezTo>
                      <a:cubicBezTo>
                        <a:pt x="62" y="213"/>
                        <a:pt x="62" y="213"/>
                        <a:pt x="62" y="213"/>
                      </a:cubicBezTo>
                      <a:cubicBezTo>
                        <a:pt x="64" y="213"/>
                        <a:pt x="65" y="215"/>
                        <a:pt x="66" y="217"/>
                      </a:cubicBezTo>
                      <a:cubicBezTo>
                        <a:pt x="66" y="218"/>
                        <a:pt x="67" y="219"/>
                        <a:pt x="67" y="220"/>
                      </a:cubicBezTo>
                      <a:cubicBezTo>
                        <a:pt x="69" y="220"/>
                        <a:pt x="70" y="222"/>
                        <a:pt x="71" y="224"/>
                      </a:cubicBezTo>
                      <a:cubicBezTo>
                        <a:pt x="71" y="224"/>
                        <a:pt x="72" y="224"/>
                        <a:pt x="72" y="225"/>
                      </a:cubicBezTo>
                      <a:cubicBezTo>
                        <a:pt x="73" y="223"/>
                        <a:pt x="73" y="221"/>
                        <a:pt x="73" y="219"/>
                      </a:cubicBezTo>
                      <a:cubicBezTo>
                        <a:pt x="73" y="218"/>
                        <a:pt x="74" y="217"/>
                        <a:pt x="74" y="215"/>
                      </a:cubicBezTo>
                      <a:cubicBezTo>
                        <a:pt x="74" y="214"/>
                        <a:pt x="75" y="212"/>
                        <a:pt x="75" y="211"/>
                      </a:cubicBezTo>
                      <a:cubicBezTo>
                        <a:pt x="75" y="210"/>
                        <a:pt x="75" y="209"/>
                        <a:pt x="75" y="208"/>
                      </a:cubicBezTo>
                      <a:cubicBezTo>
                        <a:pt x="76" y="207"/>
                        <a:pt x="78" y="207"/>
                        <a:pt x="80" y="207"/>
                      </a:cubicBezTo>
                      <a:cubicBezTo>
                        <a:pt x="81" y="207"/>
                        <a:pt x="82" y="207"/>
                        <a:pt x="83" y="206"/>
                      </a:cubicBezTo>
                      <a:cubicBezTo>
                        <a:pt x="83" y="205"/>
                        <a:pt x="83" y="200"/>
                        <a:pt x="83" y="199"/>
                      </a:cubicBezTo>
                      <a:cubicBezTo>
                        <a:pt x="81" y="198"/>
                        <a:pt x="80" y="196"/>
                        <a:pt x="80" y="194"/>
                      </a:cubicBezTo>
                      <a:cubicBezTo>
                        <a:pt x="80" y="193"/>
                        <a:pt x="80" y="193"/>
                        <a:pt x="80" y="192"/>
                      </a:cubicBezTo>
                      <a:cubicBezTo>
                        <a:pt x="80" y="191"/>
                        <a:pt x="82" y="190"/>
                        <a:pt x="83" y="190"/>
                      </a:cubicBezTo>
                      <a:cubicBezTo>
                        <a:pt x="84" y="190"/>
                        <a:pt x="84" y="189"/>
                        <a:pt x="85" y="189"/>
                      </a:cubicBezTo>
                      <a:cubicBezTo>
                        <a:pt x="86" y="188"/>
                        <a:pt x="86" y="187"/>
                        <a:pt x="85" y="186"/>
                      </a:cubicBezTo>
                      <a:cubicBezTo>
                        <a:pt x="85" y="185"/>
                        <a:pt x="85" y="184"/>
                        <a:pt x="83" y="183"/>
                      </a:cubicBezTo>
                      <a:cubicBezTo>
                        <a:pt x="81" y="182"/>
                        <a:pt x="78" y="181"/>
                        <a:pt x="78" y="178"/>
                      </a:cubicBezTo>
                      <a:cubicBezTo>
                        <a:pt x="78" y="176"/>
                        <a:pt x="78" y="174"/>
                        <a:pt x="79" y="173"/>
                      </a:cubicBezTo>
                      <a:cubicBezTo>
                        <a:pt x="79" y="171"/>
                        <a:pt x="80" y="170"/>
                        <a:pt x="79" y="168"/>
                      </a:cubicBezTo>
                      <a:cubicBezTo>
                        <a:pt x="77" y="164"/>
                        <a:pt x="78" y="161"/>
                        <a:pt x="78" y="159"/>
                      </a:cubicBezTo>
                      <a:cubicBezTo>
                        <a:pt x="79" y="158"/>
                        <a:pt x="79" y="157"/>
                        <a:pt x="79" y="156"/>
                      </a:cubicBezTo>
                      <a:cubicBezTo>
                        <a:pt x="77" y="153"/>
                        <a:pt x="76" y="149"/>
                        <a:pt x="80" y="143"/>
                      </a:cubicBezTo>
                      <a:cubicBezTo>
                        <a:pt x="83" y="137"/>
                        <a:pt x="90" y="134"/>
                        <a:pt x="93" y="135"/>
                      </a:cubicBezTo>
                      <a:cubicBezTo>
                        <a:pt x="94" y="135"/>
                        <a:pt x="94" y="135"/>
                        <a:pt x="95" y="135"/>
                      </a:cubicBezTo>
                      <a:cubicBezTo>
                        <a:pt x="96" y="136"/>
                        <a:pt x="98" y="137"/>
                        <a:pt x="98" y="135"/>
                      </a:cubicBezTo>
                      <a:cubicBezTo>
                        <a:pt x="100" y="133"/>
                        <a:pt x="100" y="132"/>
                        <a:pt x="99" y="132"/>
                      </a:cubicBezTo>
                      <a:cubicBezTo>
                        <a:pt x="98" y="131"/>
                        <a:pt x="95" y="130"/>
                        <a:pt x="95" y="128"/>
                      </a:cubicBezTo>
                      <a:cubicBezTo>
                        <a:pt x="95" y="128"/>
                        <a:pt x="94" y="127"/>
                        <a:pt x="94" y="127"/>
                      </a:cubicBezTo>
                      <a:cubicBezTo>
                        <a:pt x="94" y="126"/>
                        <a:pt x="95" y="124"/>
                        <a:pt x="96" y="123"/>
                      </a:cubicBezTo>
                      <a:cubicBezTo>
                        <a:pt x="99" y="118"/>
                        <a:pt x="103" y="113"/>
                        <a:pt x="103" y="109"/>
                      </a:cubicBezTo>
                      <a:cubicBezTo>
                        <a:pt x="103" y="108"/>
                        <a:pt x="103" y="106"/>
                        <a:pt x="103" y="104"/>
                      </a:cubicBezTo>
                      <a:cubicBezTo>
                        <a:pt x="103" y="102"/>
                        <a:pt x="103" y="100"/>
                        <a:pt x="104" y="98"/>
                      </a:cubicBezTo>
                      <a:cubicBezTo>
                        <a:pt x="106" y="97"/>
                        <a:pt x="107" y="97"/>
                        <a:pt x="109" y="97"/>
                      </a:cubicBezTo>
                      <a:cubicBezTo>
                        <a:pt x="110" y="96"/>
                        <a:pt x="112" y="96"/>
                        <a:pt x="113" y="96"/>
                      </a:cubicBezTo>
                      <a:cubicBezTo>
                        <a:pt x="114" y="95"/>
                        <a:pt x="114" y="95"/>
                        <a:pt x="114" y="93"/>
                      </a:cubicBezTo>
                      <a:cubicBezTo>
                        <a:pt x="114" y="92"/>
                        <a:pt x="114" y="91"/>
                        <a:pt x="115" y="89"/>
                      </a:cubicBezTo>
                      <a:cubicBezTo>
                        <a:pt x="115" y="89"/>
                        <a:pt x="116" y="88"/>
                        <a:pt x="117" y="86"/>
                      </a:cubicBezTo>
                      <a:cubicBezTo>
                        <a:pt x="118" y="84"/>
                        <a:pt x="119" y="82"/>
                        <a:pt x="121" y="81"/>
                      </a:cubicBezTo>
                      <a:cubicBezTo>
                        <a:pt x="122" y="80"/>
                        <a:pt x="124" y="78"/>
                        <a:pt x="123" y="78"/>
                      </a:cubicBezTo>
                      <a:cubicBezTo>
                        <a:pt x="122" y="75"/>
                        <a:pt x="123" y="73"/>
                        <a:pt x="124" y="72"/>
                      </a:cubicBezTo>
                      <a:cubicBezTo>
                        <a:pt x="125" y="71"/>
                        <a:pt x="126" y="69"/>
                        <a:pt x="126" y="68"/>
                      </a:cubicBezTo>
                      <a:cubicBezTo>
                        <a:pt x="126" y="63"/>
                        <a:pt x="132" y="60"/>
                        <a:pt x="137" y="60"/>
                      </a:cubicBezTo>
                      <a:cubicBezTo>
                        <a:pt x="142" y="60"/>
                        <a:pt x="143" y="59"/>
                        <a:pt x="143" y="59"/>
                      </a:cubicBezTo>
                      <a:cubicBezTo>
                        <a:pt x="143" y="58"/>
                        <a:pt x="143" y="57"/>
                        <a:pt x="143" y="56"/>
                      </a:cubicBezTo>
                      <a:cubicBezTo>
                        <a:pt x="143" y="55"/>
                        <a:pt x="143" y="54"/>
                        <a:pt x="143" y="52"/>
                      </a:cubicBezTo>
                      <a:cubicBezTo>
                        <a:pt x="143" y="51"/>
                        <a:pt x="143" y="50"/>
                        <a:pt x="144" y="49"/>
                      </a:cubicBezTo>
                      <a:cubicBezTo>
                        <a:pt x="145" y="48"/>
                        <a:pt x="147" y="48"/>
                        <a:pt x="149" y="49"/>
                      </a:cubicBezTo>
                      <a:cubicBezTo>
                        <a:pt x="151" y="50"/>
                        <a:pt x="153" y="50"/>
                        <a:pt x="154" y="50"/>
                      </a:cubicBezTo>
                      <a:cubicBezTo>
                        <a:pt x="156" y="49"/>
                        <a:pt x="159" y="49"/>
                        <a:pt x="161" y="51"/>
                      </a:cubicBezTo>
                      <a:cubicBezTo>
                        <a:pt x="162" y="52"/>
                        <a:pt x="163" y="52"/>
                        <a:pt x="164" y="52"/>
                      </a:cubicBezTo>
                      <a:cubicBezTo>
                        <a:pt x="164" y="52"/>
                        <a:pt x="165" y="52"/>
                        <a:pt x="165" y="51"/>
                      </a:cubicBezTo>
                      <a:cubicBezTo>
                        <a:pt x="165" y="45"/>
                        <a:pt x="167" y="40"/>
                        <a:pt x="172" y="40"/>
                      </a:cubicBezTo>
                      <a:cubicBezTo>
                        <a:pt x="172" y="40"/>
                        <a:pt x="173" y="40"/>
                        <a:pt x="173" y="40"/>
                      </a:cubicBezTo>
                      <a:cubicBezTo>
                        <a:pt x="173" y="40"/>
                        <a:pt x="173" y="40"/>
                        <a:pt x="173" y="40"/>
                      </a:cubicBezTo>
                      <a:cubicBezTo>
                        <a:pt x="174" y="40"/>
                        <a:pt x="174" y="40"/>
                        <a:pt x="174" y="40"/>
                      </a:cubicBezTo>
                      <a:cubicBezTo>
                        <a:pt x="174" y="40"/>
                        <a:pt x="174" y="40"/>
                        <a:pt x="174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8" name="Freeform 1222"/>
                <p:cNvSpPr>
                  <a:spLocks/>
                </p:cNvSpPr>
                <p:nvPr/>
              </p:nvSpPr>
              <p:spPr bwMode="auto">
                <a:xfrm>
                  <a:off x="2765" y="3147"/>
                  <a:ext cx="19" cy="12"/>
                </a:xfrm>
                <a:custGeom>
                  <a:avLst/>
                  <a:gdLst>
                    <a:gd name="T0" fmla="*/ 19 w 20"/>
                    <a:gd name="T1" fmla="*/ 8 h 12"/>
                    <a:gd name="T2" fmla="*/ 20 w 20"/>
                    <a:gd name="T3" fmla="*/ 5 h 12"/>
                    <a:gd name="T4" fmla="*/ 16 w 20"/>
                    <a:gd name="T5" fmla="*/ 4 h 12"/>
                    <a:gd name="T6" fmla="*/ 14 w 20"/>
                    <a:gd name="T7" fmla="*/ 4 h 12"/>
                    <a:gd name="T8" fmla="*/ 7 w 20"/>
                    <a:gd name="T9" fmla="*/ 0 h 12"/>
                    <a:gd name="T10" fmla="*/ 7 w 20"/>
                    <a:gd name="T11" fmla="*/ 0 h 12"/>
                    <a:gd name="T12" fmla="*/ 6 w 20"/>
                    <a:gd name="T13" fmla="*/ 0 h 12"/>
                    <a:gd name="T14" fmla="*/ 6 w 20"/>
                    <a:gd name="T15" fmla="*/ 0 h 12"/>
                    <a:gd name="T16" fmla="*/ 3 w 20"/>
                    <a:gd name="T17" fmla="*/ 5 h 12"/>
                    <a:gd name="T18" fmla="*/ 2 w 20"/>
                    <a:gd name="T19" fmla="*/ 5 h 12"/>
                    <a:gd name="T20" fmla="*/ 2 w 20"/>
                    <a:gd name="T21" fmla="*/ 9 h 12"/>
                    <a:gd name="T22" fmla="*/ 0 w 20"/>
                    <a:gd name="T23" fmla="*/ 11 h 12"/>
                    <a:gd name="T24" fmla="*/ 0 w 20"/>
                    <a:gd name="T25" fmla="*/ 11 h 12"/>
                    <a:gd name="T26" fmla="*/ 17 w 20"/>
                    <a:gd name="T27" fmla="*/ 11 h 12"/>
                    <a:gd name="T28" fmla="*/ 17 w 20"/>
                    <a:gd name="T29" fmla="*/ 11 h 12"/>
                    <a:gd name="T30" fmla="*/ 19 w 20"/>
                    <a:gd name="T31" fmla="*/ 11 h 12"/>
                    <a:gd name="T32" fmla="*/ 19 w 20"/>
                    <a:gd name="T33" fmla="*/ 11 h 12"/>
                    <a:gd name="T34" fmla="*/ 19 w 20"/>
                    <a:gd name="T35" fmla="*/ 11 h 12"/>
                    <a:gd name="T36" fmla="*/ 19 w 20"/>
                    <a:gd name="T37" fmla="*/ 8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12">
                      <a:moveTo>
                        <a:pt x="19" y="8"/>
                      </a:moveTo>
                      <a:cubicBezTo>
                        <a:pt x="20" y="7"/>
                        <a:pt x="20" y="6"/>
                        <a:pt x="20" y="5"/>
                      </a:cubicBezTo>
                      <a:cubicBezTo>
                        <a:pt x="19" y="5"/>
                        <a:pt x="17" y="4"/>
                        <a:pt x="16" y="4"/>
                      </a:cubicBezTo>
                      <a:cubicBezTo>
                        <a:pt x="16" y="4"/>
                        <a:pt x="15" y="4"/>
                        <a:pt x="14" y="4"/>
                      </a:cubicBezTo>
                      <a:cubicBezTo>
                        <a:pt x="12" y="4"/>
                        <a:pt x="9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3"/>
                        <a:pt x="4" y="4"/>
                        <a:pt x="3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3" y="7"/>
                        <a:pt x="2" y="8"/>
                        <a:pt x="2" y="9"/>
                      </a:cubicBezTo>
                      <a:cubicBezTo>
                        <a:pt x="2" y="10"/>
                        <a:pt x="1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5" y="11"/>
                        <a:pt x="12" y="12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1"/>
                        <a:pt x="18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0"/>
                        <a:pt x="19" y="9"/>
                        <a:pt x="1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39" name="Freeform 1223"/>
                <p:cNvSpPr>
                  <a:spLocks/>
                </p:cNvSpPr>
                <p:nvPr/>
              </p:nvSpPr>
              <p:spPr bwMode="auto">
                <a:xfrm>
                  <a:off x="2633" y="3347"/>
                  <a:ext cx="15" cy="25"/>
                </a:xfrm>
                <a:custGeom>
                  <a:avLst/>
                  <a:gdLst>
                    <a:gd name="T0" fmla="*/ 5 w 16"/>
                    <a:gd name="T1" fmla="*/ 17 h 26"/>
                    <a:gd name="T2" fmla="*/ 6 w 16"/>
                    <a:gd name="T3" fmla="*/ 26 h 26"/>
                    <a:gd name="T4" fmla="*/ 6 w 16"/>
                    <a:gd name="T5" fmla="*/ 26 h 26"/>
                    <a:gd name="T6" fmla="*/ 12 w 16"/>
                    <a:gd name="T7" fmla="*/ 22 h 26"/>
                    <a:gd name="T8" fmla="*/ 14 w 16"/>
                    <a:gd name="T9" fmla="*/ 21 h 26"/>
                    <a:gd name="T10" fmla="*/ 15 w 16"/>
                    <a:gd name="T11" fmla="*/ 13 h 26"/>
                    <a:gd name="T12" fmla="*/ 15 w 16"/>
                    <a:gd name="T13" fmla="*/ 4 h 26"/>
                    <a:gd name="T14" fmla="*/ 15 w 16"/>
                    <a:gd name="T15" fmla="*/ 2 h 26"/>
                    <a:gd name="T16" fmla="*/ 8 w 16"/>
                    <a:gd name="T17" fmla="*/ 1 h 26"/>
                    <a:gd name="T18" fmla="*/ 3 w 16"/>
                    <a:gd name="T19" fmla="*/ 3 h 26"/>
                    <a:gd name="T20" fmla="*/ 1 w 16"/>
                    <a:gd name="T21" fmla="*/ 3 h 26"/>
                    <a:gd name="T22" fmla="*/ 0 w 16"/>
                    <a:gd name="T23" fmla="*/ 3 h 26"/>
                    <a:gd name="T24" fmla="*/ 2 w 16"/>
                    <a:gd name="T25" fmla="*/ 6 h 26"/>
                    <a:gd name="T26" fmla="*/ 5 w 16"/>
                    <a:gd name="T27" fmla="*/ 17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26">
                      <a:moveTo>
                        <a:pt x="5" y="17"/>
                      </a:moveTo>
                      <a:cubicBezTo>
                        <a:pt x="4" y="21"/>
                        <a:pt x="5" y="25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9" y="23"/>
                        <a:pt x="10" y="23"/>
                        <a:pt x="12" y="22"/>
                      </a:cubicBezTo>
                      <a:cubicBezTo>
                        <a:pt x="13" y="22"/>
                        <a:pt x="13" y="22"/>
                        <a:pt x="14" y="21"/>
                      </a:cubicBezTo>
                      <a:cubicBezTo>
                        <a:pt x="15" y="20"/>
                        <a:pt x="15" y="16"/>
                        <a:pt x="15" y="13"/>
                      </a:cubicBezTo>
                      <a:cubicBezTo>
                        <a:pt x="15" y="10"/>
                        <a:pt x="15" y="6"/>
                        <a:pt x="15" y="4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4" y="0"/>
                        <a:pt x="10" y="0"/>
                        <a:pt x="8" y="1"/>
                      </a:cubicBezTo>
                      <a:cubicBezTo>
                        <a:pt x="7" y="3"/>
                        <a:pt x="5" y="3"/>
                        <a:pt x="3" y="3"/>
                      </a:cubicBezTo>
                      <a:cubicBezTo>
                        <a:pt x="3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0" y="3"/>
                      </a:cubicBezTo>
                      <a:cubicBezTo>
                        <a:pt x="0" y="3"/>
                        <a:pt x="1" y="5"/>
                        <a:pt x="2" y="6"/>
                      </a:cubicBezTo>
                      <a:cubicBezTo>
                        <a:pt x="4" y="9"/>
                        <a:pt x="6" y="13"/>
                        <a:pt x="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0" name="Freeform 1224"/>
                <p:cNvSpPr>
                  <a:spLocks/>
                </p:cNvSpPr>
                <p:nvPr/>
              </p:nvSpPr>
              <p:spPr bwMode="auto">
                <a:xfrm>
                  <a:off x="2619" y="3267"/>
                  <a:ext cx="119" cy="115"/>
                </a:xfrm>
                <a:custGeom>
                  <a:avLst/>
                  <a:gdLst>
                    <a:gd name="T0" fmla="*/ 64 w 124"/>
                    <a:gd name="T1" fmla="*/ 6 h 120"/>
                    <a:gd name="T2" fmla="*/ 62 w 124"/>
                    <a:gd name="T3" fmla="*/ 5 h 120"/>
                    <a:gd name="T4" fmla="*/ 61 w 124"/>
                    <a:gd name="T5" fmla="*/ 5 h 120"/>
                    <a:gd name="T6" fmla="*/ 61 w 124"/>
                    <a:gd name="T7" fmla="*/ 5 h 120"/>
                    <a:gd name="T8" fmla="*/ 61 w 124"/>
                    <a:gd name="T9" fmla="*/ 5 h 120"/>
                    <a:gd name="T10" fmla="*/ 59 w 124"/>
                    <a:gd name="T11" fmla="*/ 1 h 120"/>
                    <a:gd name="T12" fmla="*/ 56 w 124"/>
                    <a:gd name="T13" fmla="*/ 0 h 120"/>
                    <a:gd name="T14" fmla="*/ 50 w 124"/>
                    <a:gd name="T15" fmla="*/ 2 h 120"/>
                    <a:gd name="T16" fmla="*/ 43 w 124"/>
                    <a:gd name="T17" fmla="*/ 3 h 120"/>
                    <a:gd name="T18" fmla="*/ 42 w 124"/>
                    <a:gd name="T19" fmla="*/ 4 h 120"/>
                    <a:gd name="T20" fmla="*/ 37 w 124"/>
                    <a:gd name="T21" fmla="*/ 7 h 120"/>
                    <a:gd name="T22" fmla="*/ 33 w 124"/>
                    <a:gd name="T23" fmla="*/ 11 h 120"/>
                    <a:gd name="T24" fmla="*/ 28 w 124"/>
                    <a:gd name="T25" fmla="*/ 11 h 120"/>
                    <a:gd name="T26" fmla="*/ 27 w 124"/>
                    <a:gd name="T27" fmla="*/ 14 h 120"/>
                    <a:gd name="T28" fmla="*/ 24 w 124"/>
                    <a:gd name="T29" fmla="*/ 17 h 120"/>
                    <a:gd name="T30" fmla="*/ 24 w 124"/>
                    <a:gd name="T31" fmla="*/ 17 h 120"/>
                    <a:gd name="T32" fmla="*/ 17 w 124"/>
                    <a:gd name="T33" fmla="*/ 11 h 120"/>
                    <a:gd name="T34" fmla="*/ 17 w 124"/>
                    <a:gd name="T35" fmla="*/ 10 h 120"/>
                    <a:gd name="T36" fmla="*/ 10 w 124"/>
                    <a:gd name="T37" fmla="*/ 17 h 120"/>
                    <a:gd name="T38" fmla="*/ 8 w 124"/>
                    <a:gd name="T39" fmla="*/ 17 h 120"/>
                    <a:gd name="T40" fmla="*/ 6 w 124"/>
                    <a:gd name="T41" fmla="*/ 17 h 120"/>
                    <a:gd name="T42" fmla="*/ 3 w 124"/>
                    <a:gd name="T43" fmla="*/ 17 h 120"/>
                    <a:gd name="T44" fmla="*/ 3 w 124"/>
                    <a:gd name="T45" fmla="*/ 18 h 120"/>
                    <a:gd name="T46" fmla="*/ 3 w 124"/>
                    <a:gd name="T47" fmla="*/ 19 h 120"/>
                    <a:gd name="T48" fmla="*/ 1 w 124"/>
                    <a:gd name="T49" fmla="*/ 27 h 120"/>
                    <a:gd name="T50" fmla="*/ 1 w 124"/>
                    <a:gd name="T51" fmla="*/ 29 h 120"/>
                    <a:gd name="T52" fmla="*/ 2 w 124"/>
                    <a:gd name="T53" fmla="*/ 36 h 120"/>
                    <a:gd name="T54" fmla="*/ 4 w 124"/>
                    <a:gd name="T55" fmla="*/ 37 h 120"/>
                    <a:gd name="T56" fmla="*/ 11 w 124"/>
                    <a:gd name="T57" fmla="*/ 39 h 120"/>
                    <a:gd name="T58" fmla="*/ 11 w 124"/>
                    <a:gd name="T59" fmla="*/ 42 h 120"/>
                    <a:gd name="T60" fmla="*/ 14 w 124"/>
                    <a:gd name="T61" fmla="*/ 40 h 120"/>
                    <a:gd name="T62" fmla="*/ 23 w 124"/>
                    <a:gd name="T63" fmla="*/ 34 h 120"/>
                    <a:gd name="T64" fmla="*/ 40 w 124"/>
                    <a:gd name="T65" fmla="*/ 44 h 120"/>
                    <a:gd name="T66" fmla="*/ 52 w 124"/>
                    <a:gd name="T67" fmla="*/ 62 h 120"/>
                    <a:gd name="T68" fmla="*/ 67 w 124"/>
                    <a:gd name="T69" fmla="*/ 75 h 120"/>
                    <a:gd name="T70" fmla="*/ 79 w 124"/>
                    <a:gd name="T71" fmla="*/ 80 h 120"/>
                    <a:gd name="T72" fmla="*/ 92 w 124"/>
                    <a:gd name="T73" fmla="*/ 90 h 120"/>
                    <a:gd name="T74" fmla="*/ 99 w 124"/>
                    <a:gd name="T75" fmla="*/ 98 h 120"/>
                    <a:gd name="T76" fmla="*/ 101 w 124"/>
                    <a:gd name="T77" fmla="*/ 115 h 120"/>
                    <a:gd name="T78" fmla="*/ 103 w 124"/>
                    <a:gd name="T79" fmla="*/ 113 h 120"/>
                    <a:gd name="T80" fmla="*/ 110 w 124"/>
                    <a:gd name="T81" fmla="*/ 105 h 120"/>
                    <a:gd name="T82" fmla="*/ 109 w 124"/>
                    <a:gd name="T83" fmla="*/ 104 h 120"/>
                    <a:gd name="T84" fmla="*/ 106 w 124"/>
                    <a:gd name="T85" fmla="*/ 93 h 120"/>
                    <a:gd name="T86" fmla="*/ 121 w 124"/>
                    <a:gd name="T87" fmla="*/ 93 h 120"/>
                    <a:gd name="T88" fmla="*/ 124 w 124"/>
                    <a:gd name="T89" fmla="*/ 93 h 120"/>
                    <a:gd name="T90" fmla="*/ 103 w 124"/>
                    <a:gd name="T91" fmla="*/ 79 h 120"/>
                    <a:gd name="T92" fmla="*/ 96 w 124"/>
                    <a:gd name="T93" fmla="*/ 73 h 120"/>
                    <a:gd name="T94" fmla="*/ 76 w 124"/>
                    <a:gd name="T95" fmla="*/ 53 h 120"/>
                    <a:gd name="T96" fmla="*/ 60 w 124"/>
                    <a:gd name="T97" fmla="*/ 38 h 120"/>
                    <a:gd name="T98" fmla="*/ 60 w 124"/>
                    <a:gd name="T99" fmla="*/ 26 h 120"/>
                    <a:gd name="T100" fmla="*/ 65 w 124"/>
                    <a:gd name="T101" fmla="*/ 18 h 120"/>
                    <a:gd name="T102" fmla="*/ 65 w 124"/>
                    <a:gd name="T103" fmla="*/ 15 h 120"/>
                    <a:gd name="T104" fmla="*/ 65 w 124"/>
                    <a:gd name="T105" fmla="*/ 10 h 120"/>
                    <a:gd name="T106" fmla="*/ 65 w 124"/>
                    <a:gd name="T107" fmla="*/ 7 h 120"/>
                    <a:gd name="T108" fmla="*/ 65 w 124"/>
                    <a:gd name="T109" fmla="*/ 6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24" h="120">
                      <a:moveTo>
                        <a:pt x="65" y="6"/>
                      </a:moveTo>
                      <a:cubicBezTo>
                        <a:pt x="65" y="6"/>
                        <a:pt x="64" y="6"/>
                        <a:pt x="64" y="6"/>
                      </a:cubicBezTo>
                      <a:cubicBezTo>
                        <a:pt x="64" y="6"/>
                        <a:pt x="64" y="5"/>
                        <a:pt x="63" y="5"/>
                      </a:cubicBezTo>
                      <a:cubicBezTo>
                        <a:pt x="63" y="5"/>
                        <a:pt x="63" y="5"/>
                        <a:pt x="62" y="5"/>
                      </a:cubicBezTo>
                      <a:cubicBezTo>
                        <a:pt x="62" y="5"/>
                        <a:pt x="62" y="5"/>
                        <a:pt x="62" y="5"/>
                      </a:cubicBezTo>
                      <a:cubicBezTo>
                        <a:pt x="62" y="5"/>
                        <a:pt x="62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60" y="4"/>
                        <a:pt x="59" y="2"/>
                        <a:pt x="59" y="1"/>
                      </a:cubicBezTo>
                      <a:cubicBezTo>
                        <a:pt x="59" y="0"/>
                        <a:pt x="59" y="0"/>
                        <a:pt x="58" y="0"/>
                      </a:cubicBezTo>
                      <a:cubicBezTo>
                        <a:pt x="58" y="0"/>
                        <a:pt x="57" y="0"/>
                        <a:pt x="56" y="0"/>
                      </a:cubicBezTo>
                      <a:cubicBezTo>
                        <a:pt x="54" y="0"/>
                        <a:pt x="52" y="1"/>
                        <a:pt x="52" y="1"/>
                      </a:cubicBezTo>
                      <a:cubicBezTo>
                        <a:pt x="51" y="1"/>
                        <a:pt x="51" y="2"/>
                        <a:pt x="50" y="2"/>
                      </a:cubicBezTo>
                      <a:cubicBezTo>
                        <a:pt x="48" y="3"/>
                        <a:pt x="47" y="4"/>
                        <a:pt x="45" y="4"/>
                      </a:cubicBezTo>
                      <a:cubicBezTo>
                        <a:pt x="44" y="4"/>
                        <a:pt x="43" y="4"/>
                        <a:pt x="43" y="3"/>
                      </a:cubicBezTo>
                      <a:cubicBezTo>
                        <a:pt x="43" y="3"/>
                        <a:pt x="43" y="3"/>
                        <a:pt x="43" y="3"/>
                      </a:cubicBezTo>
                      <a:cubicBezTo>
                        <a:pt x="42" y="4"/>
                        <a:pt x="42" y="4"/>
                        <a:pt x="42" y="4"/>
                      </a:cubicBezTo>
                      <a:cubicBezTo>
                        <a:pt x="42" y="6"/>
                        <a:pt x="40" y="8"/>
                        <a:pt x="38" y="8"/>
                      </a:cubicBezTo>
                      <a:cubicBezTo>
                        <a:pt x="38" y="8"/>
                        <a:pt x="38" y="8"/>
                        <a:pt x="37" y="7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9"/>
                        <a:pt x="35" y="11"/>
                        <a:pt x="33" y="11"/>
                      </a:cubicBezTo>
                      <a:cubicBezTo>
                        <a:pt x="31" y="11"/>
                        <a:pt x="30" y="10"/>
                        <a:pt x="29" y="10"/>
                      </a:cubicBezTo>
                      <a:cubicBezTo>
                        <a:pt x="29" y="10"/>
                        <a:pt x="28" y="10"/>
                        <a:pt x="28" y="11"/>
                      </a:cubicBezTo>
                      <a:cubicBezTo>
                        <a:pt x="28" y="12"/>
                        <a:pt x="28" y="13"/>
                        <a:pt x="28" y="13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7" y="17"/>
                        <a:pt x="25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3" y="17"/>
                        <a:pt x="22" y="17"/>
                        <a:pt x="21" y="16"/>
                      </a:cubicBezTo>
                      <a:cubicBezTo>
                        <a:pt x="20" y="15"/>
                        <a:pt x="19" y="13"/>
                        <a:pt x="17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5" y="13"/>
                        <a:pt x="14" y="17"/>
                        <a:pt x="11" y="17"/>
                      </a:cubicBezTo>
                      <a:cubicBezTo>
                        <a:pt x="11" y="17"/>
                        <a:pt x="10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7" y="17"/>
                        <a:pt x="7" y="17"/>
                        <a:pt x="6" y="17"/>
                      </a:cubicBezTo>
                      <a:cubicBezTo>
                        <a:pt x="6" y="17"/>
                        <a:pt x="5" y="17"/>
                        <a:pt x="5" y="17"/>
                      </a:cubicBezTo>
                      <a:cubicBezTo>
                        <a:pt x="5" y="17"/>
                        <a:pt x="4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4" y="20"/>
                        <a:pt x="5" y="21"/>
                        <a:pt x="5" y="22"/>
                      </a:cubicBezTo>
                      <a:cubicBezTo>
                        <a:pt x="5" y="24"/>
                        <a:pt x="3" y="26"/>
                        <a:pt x="1" y="27"/>
                      </a:cubicBezTo>
                      <a:cubicBezTo>
                        <a:pt x="1" y="27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3" y="30"/>
                        <a:pt x="5" y="32"/>
                        <a:pt x="3" y="35"/>
                      </a:cubicBezTo>
                      <a:cubicBezTo>
                        <a:pt x="3" y="35"/>
                        <a:pt x="3" y="35"/>
                        <a:pt x="2" y="36"/>
                      </a:cubicBezTo>
                      <a:cubicBezTo>
                        <a:pt x="2" y="36"/>
                        <a:pt x="2" y="36"/>
                        <a:pt x="3" y="37"/>
                      </a:cubicBezTo>
                      <a:cubicBezTo>
                        <a:pt x="3" y="37"/>
                        <a:pt x="3" y="37"/>
                        <a:pt x="4" y="37"/>
                      </a:cubicBezTo>
                      <a:cubicBezTo>
                        <a:pt x="4" y="37"/>
                        <a:pt x="5" y="37"/>
                        <a:pt x="6" y="38"/>
                      </a:cubicBezTo>
                      <a:cubicBezTo>
                        <a:pt x="8" y="38"/>
                        <a:pt x="10" y="38"/>
                        <a:pt x="11" y="39"/>
                      </a:cubicBezTo>
                      <a:cubicBezTo>
                        <a:pt x="11" y="40"/>
                        <a:pt x="11" y="41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1" y="42"/>
                        <a:pt x="12" y="42"/>
                        <a:pt x="12" y="42"/>
                      </a:cubicBezTo>
                      <a:cubicBezTo>
                        <a:pt x="13" y="41"/>
                        <a:pt x="13" y="41"/>
                        <a:pt x="14" y="40"/>
                      </a:cubicBezTo>
                      <a:cubicBezTo>
                        <a:pt x="15" y="38"/>
                        <a:pt x="16" y="36"/>
                        <a:pt x="20" y="35"/>
                      </a:cubicBezTo>
                      <a:cubicBezTo>
                        <a:pt x="21" y="35"/>
                        <a:pt x="22" y="34"/>
                        <a:pt x="23" y="34"/>
                      </a:cubicBezTo>
                      <a:cubicBezTo>
                        <a:pt x="30" y="34"/>
                        <a:pt x="36" y="39"/>
                        <a:pt x="38" y="42"/>
                      </a:cubicBezTo>
                      <a:cubicBezTo>
                        <a:pt x="39" y="43"/>
                        <a:pt x="39" y="44"/>
                        <a:pt x="40" y="44"/>
                      </a:cubicBezTo>
                      <a:cubicBezTo>
                        <a:pt x="41" y="46"/>
                        <a:pt x="42" y="47"/>
                        <a:pt x="42" y="50"/>
                      </a:cubicBezTo>
                      <a:cubicBezTo>
                        <a:pt x="43" y="52"/>
                        <a:pt x="44" y="57"/>
                        <a:pt x="52" y="62"/>
                      </a:cubicBezTo>
                      <a:cubicBezTo>
                        <a:pt x="57" y="65"/>
                        <a:pt x="60" y="68"/>
                        <a:pt x="62" y="71"/>
                      </a:cubicBezTo>
                      <a:cubicBezTo>
                        <a:pt x="64" y="73"/>
                        <a:pt x="66" y="74"/>
                        <a:pt x="67" y="75"/>
                      </a:cubicBezTo>
                      <a:cubicBezTo>
                        <a:pt x="69" y="76"/>
                        <a:pt x="70" y="76"/>
                        <a:pt x="72" y="77"/>
                      </a:cubicBezTo>
                      <a:cubicBezTo>
                        <a:pt x="74" y="77"/>
                        <a:pt x="77" y="78"/>
                        <a:pt x="79" y="80"/>
                      </a:cubicBezTo>
                      <a:cubicBezTo>
                        <a:pt x="81" y="83"/>
                        <a:pt x="84" y="85"/>
                        <a:pt x="88" y="86"/>
                      </a:cubicBezTo>
                      <a:cubicBezTo>
                        <a:pt x="90" y="87"/>
                        <a:pt x="91" y="89"/>
                        <a:pt x="92" y="90"/>
                      </a:cubicBezTo>
                      <a:cubicBezTo>
                        <a:pt x="93" y="92"/>
                        <a:pt x="94" y="93"/>
                        <a:pt x="95" y="93"/>
                      </a:cubicBezTo>
                      <a:cubicBezTo>
                        <a:pt x="99" y="93"/>
                        <a:pt x="99" y="96"/>
                        <a:pt x="99" y="98"/>
                      </a:cubicBezTo>
                      <a:cubicBezTo>
                        <a:pt x="99" y="99"/>
                        <a:pt x="100" y="99"/>
                        <a:pt x="100" y="100"/>
                      </a:cubicBezTo>
                      <a:cubicBezTo>
                        <a:pt x="103" y="104"/>
                        <a:pt x="104" y="111"/>
                        <a:pt x="101" y="115"/>
                      </a:cubicBezTo>
                      <a:cubicBezTo>
                        <a:pt x="100" y="116"/>
                        <a:pt x="100" y="119"/>
                        <a:pt x="100" y="120"/>
                      </a:cubicBezTo>
                      <a:cubicBezTo>
                        <a:pt x="101" y="118"/>
                        <a:pt x="103" y="115"/>
                        <a:pt x="103" y="113"/>
                      </a:cubicBezTo>
                      <a:cubicBezTo>
                        <a:pt x="104" y="110"/>
                        <a:pt x="105" y="109"/>
                        <a:pt x="107" y="108"/>
                      </a:cubicBezTo>
                      <a:cubicBezTo>
                        <a:pt x="108" y="107"/>
                        <a:pt x="109" y="107"/>
                        <a:pt x="110" y="105"/>
                      </a:cubicBezTo>
                      <a:cubicBezTo>
                        <a:pt x="110" y="105"/>
                        <a:pt x="110" y="105"/>
                        <a:pt x="110" y="105"/>
                      </a:cubicBezTo>
                      <a:cubicBezTo>
                        <a:pt x="110" y="105"/>
                        <a:pt x="109" y="104"/>
                        <a:pt x="109" y="104"/>
                      </a:cubicBezTo>
                      <a:cubicBezTo>
                        <a:pt x="107" y="103"/>
                        <a:pt x="105" y="101"/>
                        <a:pt x="105" y="98"/>
                      </a:cubicBezTo>
                      <a:cubicBezTo>
                        <a:pt x="104" y="96"/>
                        <a:pt x="105" y="94"/>
                        <a:pt x="106" y="93"/>
                      </a:cubicBezTo>
                      <a:cubicBezTo>
                        <a:pt x="108" y="89"/>
                        <a:pt x="114" y="88"/>
                        <a:pt x="118" y="91"/>
                      </a:cubicBezTo>
                      <a:cubicBezTo>
                        <a:pt x="119" y="92"/>
                        <a:pt x="120" y="92"/>
                        <a:pt x="121" y="93"/>
                      </a:cubicBezTo>
                      <a:cubicBezTo>
                        <a:pt x="122" y="93"/>
                        <a:pt x="123" y="94"/>
                        <a:pt x="124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4" y="90"/>
                        <a:pt x="112" y="84"/>
                        <a:pt x="107" y="82"/>
                      </a:cubicBezTo>
                      <a:cubicBezTo>
                        <a:pt x="105" y="81"/>
                        <a:pt x="104" y="80"/>
                        <a:pt x="103" y="79"/>
                      </a:cubicBezTo>
                      <a:cubicBezTo>
                        <a:pt x="100" y="78"/>
                        <a:pt x="99" y="76"/>
                        <a:pt x="99" y="75"/>
                      </a:cubicBezTo>
                      <a:cubicBezTo>
                        <a:pt x="98" y="73"/>
                        <a:pt x="98" y="73"/>
                        <a:pt x="96" y="73"/>
                      </a:cubicBezTo>
                      <a:cubicBezTo>
                        <a:pt x="95" y="73"/>
                        <a:pt x="95" y="73"/>
                        <a:pt x="95" y="73"/>
                      </a:cubicBezTo>
                      <a:cubicBezTo>
                        <a:pt x="87" y="73"/>
                        <a:pt x="78" y="64"/>
                        <a:pt x="76" y="53"/>
                      </a:cubicBezTo>
                      <a:cubicBezTo>
                        <a:pt x="75" y="48"/>
                        <a:pt x="71" y="46"/>
                        <a:pt x="67" y="44"/>
                      </a:cubicBezTo>
                      <a:cubicBezTo>
                        <a:pt x="64" y="42"/>
                        <a:pt x="61" y="41"/>
                        <a:pt x="60" y="38"/>
                      </a:cubicBezTo>
                      <a:cubicBezTo>
                        <a:pt x="58" y="34"/>
                        <a:pt x="59" y="31"/>
                        <a:pt x="60" y="30"/>
                      </a:cubicBezTo>
                      <a:cubicBezTo>
                        <a:pt x="61" y="28"/>
                        <a:pt x="61" y="28"/>
                        <a:pt x="60" y="26"/>
                      </a:cubicBezTo>
                      <a:cubicBezTo>
                        <a:pt x="60" y="25"/>
                        <a:pt x="60" y="24"/>
                        <a:pt x="60" y="22"/>
                      </a:cubicBezTo>
                      <a:cubicBezTo>
                        <a:pt x="61" y="20"/>
                        <a:pt x="63" y="19"/>
                        <a:pt x="65" y="18"/>
                      </a:cubicBezTo>
                      <a:cubicBezTo>
                        <a:pt x="65" y="17"/>
                        <a:pt x="65" y="16"/>
                        <a:pt x="65" y="16"/>
                      </a:cubicBezTo>
                      <a:cubicBezTo>
                        <a:pt x="65" y="15"/>
                        <a:pt x="65" y="15"/>
                        <a:pt x="65" y="15"/>
                      </a:cubicBezTo>
                      <a:cubicBezTo>
                        <a:pt x="65" y="14"/>
                        <a:pt x="65" y="12"/>
                        <a:pt x="65" y="11"/>
                      </a:cubicBezTo>
                      <a:cubicBezTo>
                        <a:pt x="65" y="11"/>
                        <a:pt x="65" y="11"/>
                        <a:pt x="65" y="10"/>
                      </a:cubicBezTo>
                      <a:cubicBezTo>
                        <a:pt x="65" y="9"/>
                        <a:pt x="65" y="8"/>
                        <a:pt x="65" y="8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1" name="Freeform 1225"/>
                <p:cNvSpPr>
                  <a:spLocks/>
                </p:cNvSpPr>
                <p:nvPr/>
              </p:nvSpPr>
              <p:spPr bwMode="auto">
                <a:xfrm>
                  <a:off x="2681" y="3384"/>
                  <a:ext cx="26" cy="17"/>
                </a:xfrm>
                <a:custGeom>
                  <a:avLst/>
                  <a:gdLst>
                    <a:gd name="T0" fmla="*/ 24 w 27"/>
                    <a:gd name="T1" fmla="*/ 15 h 18"/>
                    <a:gd name="T2" fmla="*/ 24 w 27"/>
                    <a:gd name="T3" fmla="*/ 10 h 18"/>
                    <a:gd name="T4" fmla="*/ 27 w 27"/>
                    <a:gd name="T5" fmla="*/ 0 h 18"/>
                    <a:gd name="T6" fmla="*/ 22 w 27"/>
                    <a:gd name="T7" fmla="*/ 1 h 18"/>
                    <a:gd name="T8" fmla="*/ 7 w 27"/>
                    <a:gd name="T9" fmla="*/ 1 h 18"/>
                    <a:gd name="T10" fmla="*/ 5 w 27"/>
                    <a:gd name="T11" fmla="*/ 0 h 18"/>
                    <a:gd name="T12" fmla="*/ 0 w 27"/>
                    <a:gd name="T13" fmla="*/ 3 h 18"/>
                    <a:gd name="T14" fmla="*/ 10 w 27"/>
                    <a:gd name="T15" fmla="*/ 8 h 18"/>
                    <a:gd name="T16" fmla="*/ 20 w 27"/>
                    <a:gd name="T17" fmla="*/ 14 h 18"/>
                    <a:gd name="T18" fmla="*/ 23 w 27"/>
                    <a:gd name="T19" fmla="*/ 16 h 18"/>
                    <a:gd name="T20" fmla="*/ 23 w 27"/>
                    <a:gd name="T21" fmla="*/ 18 h 18"/>
                    <a:gd name="T22" fmla="*/ 23 w 27"/>
                    <a:gd name="T23" fmla="*/ 18 h 18"/>
                    <a:gd name="T24" fmla="*/ 23 w 27"/>
                    <a:gd name="T25" fmla="*/ 16 h 18"/>
                    <a:gd name="T26" fmla="*/ 24 w 27"/>
                    <a:gd name="T27" fmla="*/ 15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7" h="18">
                      <a:moveTo>
                        <a:pt x="24" y="15"/>
                      </a:moveTo>
                      <a:cubicBezTo>
                        <a:pt x="24" y="15"/>
                        <a:pt x="24" y="14"/>
                        <a:pt x="24" y="10"/>
                      </a:cubicBezTo>
                      <a:cubicBezTo>
                        <a:pt x="23" y="6"/>
                        <a:pt x="26" y="2"/>
                        <a:pt x="27" y="0"/>
                      </a:cubicBezTo>
                      <a:cubicBezTo>
                        <a:pt x="26" y="0"/>
                        <a:pt x="24" y="0"/>
                        <a:pt x="22" y="1"/>
                      </a:cubicBezTo>
                      <a:cubicBezTo>
                        <a:pt x="15" y="2"/>
                        <a:pt x="11" y="3"/>
                        <a:pt x="7" y="1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3"/>
                        <a:pt x="2" y="5"/>
                        <a:pt x="10" y="8"/>
                      </a:cubicBezTo>
                      <a:cubicBezTo>
                        <a:pt x="16" y="9"/>
                        <a:pt x="18" y="12"/>
                        <a:pt x="20" y="14"/>
                      </a:cubicBezTo>
                      <a:cubicBezTo>
                        <a:pt x="21" y="15"/>
                        <a:pt x="22" y="16"/>
                        <a:pt x="23" y="16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4" y="16"/>
                        <a:pt x="24" y="15"/>
                        <a:pt x="24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1242" name="Freeform 1226"/>
                <p:cNvSpPr>
                  <a:spLocks/>
                </p:cNvSpPr>
                <p:nvPr/>
              </p:nvSpPr>
              <p:spPr bwMode="auto">
                <a:xfrm>
                  <a:off x="2745" y="3279"/>
                  <a:ext cx="38" cy="49"/>
                </a:xfrm>
                <a:custGeom>
                  <a:avLst/>
                  <a:gdLst>
                    <a:gd name="T0" fmla="*/ 19 w 40"/>
                    <a:gd name="T1" fmla="*/ 52 h 52"/>
                    <a:gd name="T2" fmla="*/ 20 w 40"/>
                    <a:gd name="T3" fmla="*/ 52 h 52"/>
                    <a:gd name="T4" fmla="*/ 22 w 40"/>
                    <a:gd name="T5" fmla="*/ 51 h 52"/>
                    <a:gd name="T6" fmla="*/ 24 w 40"/>
                    <a:gd name="T7" fmla="*/ 51 h 52"/>
                    <a:gd name="T8" fmla="*/ 27 w 40"/>
                    <a:gd name="T9" fmla="*/ 50 h 52"/>
                    <a:gd name="T10" fmla="*/ 29 w 40"/>
                    <a:gd name="T11" fmla="*/ 50 h 52"/>
                    <a:gd name="T12" fmla="*/ 32 w 40"/>
                    <a:gd name="T13" fmla="*/ 50 h 52"/>
                    <a:gd name="T14" fmla="*/ 34 w 40"/>
                    <a:gd name="T15" fmla="*/ 49 h 52"/>
                    <a:gd name="T16" fmla="*/ 36 w 40"/>
                    <a:gd name="T17" fmla="*/ 49 h 52"/>
                    <a:gd name="T18" fmla="*/ 36 w 40"/>
                    <a:gd name="T19" fmla="*/ 48 h 52"/>
                    <a:gd name="T20" fmla="*/ 38 w 40"/>
                    <a:gd name="T21" fmla="*/ 43 h 52"/>
                    <a:gd name="T22" fmla="*/ 37 w 40"/>
                    <a:gd name="T23" fmla="*/ 37 h 52"/>
                    <a:gd name="T24" fmla="*/ 37 w 40"/>
                    <a:gd name="T25" fmla="*/ 26 h 52"/>
                    <a:gd name="T26" fmla="*/ 37 w 40"/>
                    <a:gd name="T27" fmla="*/ 25 h 52"/>
                    <a:gd name="T28" fmla="*/ 28 w 40"/>
                    <a:gd name="T29" fmla="*/ 20 h 52"/>
                    <a:gd name="T30" fmla="*/ 24 w 40"/>
                    <a:gd name="T31" fmla="*/ 15 h 52"/>
                    <a:gd name="T32" fmla="*/ 19 w 40"/>
                    <a:gd name="T33" fmla="*/ 7 h 52"/>
                    <a:gd name="T34" fmla="*/ 17 w 40"/>
                    <a:gd name="T35" fmla="*/ 4 h 52"/>
                    <a:gd name="T36" fmla="*/ 16 w 40"/>
                    <a:gd name="T37" fmla="*/ 3 h 52"/>
                    <a:gd name="T38" fmla="*/ 15 w 40"/>
                    <a:gd name="T39" fmla="*/ 2 h 52"/>
                    <a:gd name="T40" fmla="*/ 15 w 40"/>
                    <a:gd name="T41" fmla="*/ 2 h 52"/>
                    <a:gd name="T42" fmla="*/ 9 w 40"/>
                    <a:gd name="T43" fmla="*/ 0 h 52"/>
                    <a:gd name="T44" fmla="*/ 0 w 40"/>
                    <a:gd name="T45" fmla="*/ 3 h 52"/>
                    <a:gd name="T46" fmla="*/ 0 w 40"/>
                    <a:gd name="T47" fmla="*/ 5 h 52"/>
                    <a:gd name="T48" fmla="*/ 0 w 40"/>
                    <a:gd name="T49" fmla="*/ 6 h 52"/>
                    <a:gd name="T50" fmla="*/ 1 w 40"/>
                    <a:gd name="T51" fmla="*/ 6 h 52"/>
                    <a:gd name="T52" fmla="*/ 5 w 40"/>
                    <a:gd name="T53" fmla="*/ 13 h 52"/>
                    <a:gd name="T54" fmla="*/ 6 w 40"/>
                    <a:gd name="T55" fmla="*/ 17 h 52"/>
                    <a:gd name="T56" fmla="*/ 6 w 40"/>
                    <a:gd name="T57" fmla="*/ 18 h 52"/>
                    <a:gd name="T58" fmla="*/ 6 w 40"/>
                    <a:gd name="T59" fmla="*/ 19 h 52"/>
                    <a:gd name="T60" fmla="*/ 7 w 40"/>
                    <a:gd name="T61" fmla="*/ 23 h 52"/>
                    <a:gd name="T62" fmla="*/ 7 w 40"/>
                    <a:gd name="T63" fmla="*/ 29 h 52"/>
                    <a:gd name="T64" fmla="*/ 6 w 40"/>
                    <a:gd name="T65" fmla="*/ 31 h 52"/>
                    <a:gd name="T66" fmla="*/ 6 w 40"/>
                    <a:gd name="T67" fmla="*/ 34 h 52"/>
                    <a:gd name="T68" fmla="*/ 5 w 40"/>
                    <a:gd name="T69" fmla="*/ 35 h 52"/>
                    <a:gd name="T70" fmla="*/ 5 w 40"/>
                    <a:gd name="T71" fmla="*/ 35 h 52"/>
                    <a:gd name="T72" fmla="*/ 4 w 40"/>
                    <a:gd name="T73" fmla="*/ 36 h 52"/>
                    <a:gd name="T74" fmla="*/ 3 w 40"/>
                    <a:gd name="T75" fmla="*/ 36 h 52"/>
                    <a:gd name="T76" fmla="*/ 2 w 40"/>
                    <a:gd name="T77" fmla="*/ 39 h 52"/>
                    <a:gd name="T78" fmla="*/ 4 w 40"/>
                    <a:gd name="T79" fmla="*/ 41 h 52"/>
                    <a:gd name="T80" fmla="*/ 7 w 40"/>
                    <a:gd name="T81" fmla="*/ 44 h 52"/>
                    <a:gd name="T82" fmla="*/ 9 w 40"/>
                    <a:gd name="T83" fmla="*/ 46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40" h="52">
                      <a:moveTo>
                        <a:pt x="12" y="48"/>
                      </a:moveTo>
                      <a:cubicBezTo>
                        <a:pt x="14" y="49"/>
                        <a:pt x="17" y="51"/>
                        <a:pt x="19" y="52"/>
                      </a:cubicBezTo>
                      <a:cubicBezTo>
                        <a:pt x="19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1" y="52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4" y="51"/>
                        <a:pt x="24" y="51"/>
                      </a:cubicBezTo>
                      <a:cubicBezTo>
                        <a:pt x="24" y="51"/>
                        <a:pt x="25" y="51"/>
                        <a:pt x="25" y="51"/>
                      </a:cubicBezTo>
                      <a:cubicBezTo>
                        <a:pt x="25" y="51"/>
                        <a:pt x="26" y="51"/>
                        <a:pt x="27" y="50"/>
                      </a:cubicBezTo>
                      <a:cubicBezTo>
                        <a:pt x="27" y="50"/>
                        <a:pt x="27" y="50"/>
                        <a:pt x="28" y="50"/>
                      </a:cubicBezTo>
                      <a:cubicBezTo>
                        <a:pt x="28" y="50"/>
                        <a:pt x="29" y="50"/>
                        <a:pt x="29" y="50"/>
                      </a:cubicBezTo>
                      <a:cubicBezTo>
                        <a:pt x="29" y="50"/>
                        <a:pt x="30" y="50"/>
                        <a:pt x="30" y="50"/>
                      </a:cubicBezTo>
                      <a:cubicBezTo>
                        <a:pt x="31" y="50"/>
                        <a:pt x="31" y="50"/>
                        <a:pt x="32" y="50"/>
                      </a:cubicBezTo>
                      <a:cubicBezTo>
                        <a:pt x="32" y="49"/>
                        <a:pt x="33" y="49"/>
                        <a:pt x="33" y="49"/>
                      </a:cubicBezTo>
                      <a:cubicBezTo>
                        <a:pt x="33" y="49"/>
                        <a:pt x="34" y="49"/>
                        <a:pt x="34" y="49"/>
                      </a:cubicBezTo>
                      <a:cubicBezTo>
                        <a:pt x="35" y="49"/>
                        <a:pt x="35" y="49"/>
                        <a:pt x="35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8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8"/>
                        <a:pt x="36" y="48"/>
                        <a:pt x="36" y="47"/>
                      </a:cubicBezTo>
                      <a:cubicBezTo>
                        <a:pt x="36" y="46"/>
                        <a:pt x="37" y="44"/>
                        <a:pt x="38" y="43"/>
                      </a:cubicBezTo>
                      <a:cubicBezTo>
                        <a:pt x="39" y="42"/>
                        <a:pt x="39" y="41"/>
                        <a:pt x="40" y="41"/>
                      </a:cubicBezTo>
                      <a:cubicBezTo>
                        <a:pt x="40" y="40"/>
                        <a:pt x="38" y="38"/>
                        <a:pt x="37" y="37"/>
                      </a:cubicBezTo>
                      <a:cubicBezTo>
                        <a:pt x="35" y="35"/>
                        <a:pt x="34" y="33"/>
                        <a:pt x="35" y="31"/>
                      </a:cubicBezTo>
                      <a:cubicBezTo>
                        <a:pt x="35" y="29"/>
                        <a:pt x="36" y="27"/>
                        <a:pt x="37" y="26"/>
                      </a:cubicBezTo>
                      <a:cubicBezTo>
                        <a:pt x="37" y="26"/>
                        <a:pt x="37" y="25"/>
                        <a:pt x="37" y="25"/>
                      </a:cubicBezTo>
                      <a:cubicBezTo>
                        <a:pt x="37" y="25"/>
                        <a:pt x="37" y="25"/>
                        <a:pt x="37" y="25"/>
                      </a:cubicBezTo>
                      <a:cubicBezTo>
                        <a:pt x="37" y="24"/>
                        <a:pt x="37" y="23"/>
                        <a:pt x="37" y="22"/>
                      </a:cubicBezTo>
                      <a:cubicBezTo>
                        <a:pt x="35" y="21"/>
                        <a:pt x="30" y="21"/>
                        <a:pt x="28" y="20"/>
                      </a:cubicBezTo>
                      <a:cubicBezTo>
                        <a:pt x="27" y="20"/>
                        <a:pt x="26" y="20"/>
                        <a:pt x="26" y="20"/>
                      </a:cubicBezTo>
                      <a:cubicBezTo>
                        <a:pt x="23" y="19"/>
                        <a:pt x="24" y="16"/>
                        <a:pt x="24" y="15"/>
                      </a:cubicBezTo>
                      <a:cubicBezTo>
                        <a:pt x="24" y="14"/>
                        <a:pt x="24" y="13"/>
                        <a:pt x="24" y="13"/>
                      </a:cubicBezTo>
                      <a:cubicBezTo>
                        <a:pt x="21" y="13"/>
                        <a:pt x="19" y="10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8" y="6"/>
                        <a:pt x="18" y="5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1"/>
                        <a:pt x="3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5" y="8"/>
                        <a:pt x="5" y="11"/>
                        <a:pt x="5" y="13"/>
                      </a:cubicBezTo>
                      <a:cubicBezTo>
                        <a:pt x="5" y="14"/>
                        <a:pt x="5" y="15"/>
                        <a:pt x="6" y="16"/>
                      </a:cubicBezTo>
                      <a:cubicBezTo>
                        <a:pt x="6" y="16"/>
                        <a:pt x="6" y="16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5"/>
                        <a:pt x="7" y="27"/>
                        <a:pt x="7" y="29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5" y="34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4" y="36"/>
                        <a:pt x="4" y="36"/>
                        <a:pt x="4" y="36"/>
                      </a:cubicBezTo>
                      <a:cubicBezTo>
                        <a:pt x="3" y="36"/>
                        <a:pt x="3" y="36"/>
                        <a:pt x="3" y="36"/>
                      </a:cubicBezTo>
                      <a:cubicBezTo>
                        <a:pt x="3" y="36"/>
                        <a:pt x="2" y="37"/>
                        <a:pt x="2" y="38"/>
                      </a:cubicBezTo>
                      <a:cubicBezTo>
                        <a:pt x="2" y="38"/>
                        <a:pt x="2" y="38"/>
                        <a:pt x="2" y="39"/>
                      </a:cubicBezTo>
                      <a:cubicBezTo>
                        <a:pt x="2" y="39"/>
                        <a:pt x="3" y="39"/>
                        <a:pt x="3" y="39"/>
                      </a:cubicBezTo>
                      <a:cubicBezTo>
                        <a:pt x="3" y="40"/>
                        <a:pt x="4" y="40"/>
                        <a:pt x="4" y="41"/>
                      </a:cubicBezTo>
                      <a:cubicBezTo>
                        <a:pt x="4" y="41"/>
                        <a:pt x="5" y="42"/>
                        <a:pt x="5" y="42"/>
                      </a:cubicBezTo>
                      <a:cubicBezTo>
                        <a:pt x="6" y="43"/>
                        <a:pt x="6" y="43"/>
                        <a:pt x="7" y="44"/>
                      </a:cubicBezTo>
                      <a:cubicBezTo>
                        <a:pt x="7" y="44"/>
                        <a:pt x="7" y="45"/>
                        <a:pt x="8" y="45"/>
                      </a:cubicBezTo>
                      <a:cubicBezTo>
                        <a:pt x="8" y="45"/>
                        <a:pt x="8" y="46"/>
                        <a:pt x="9" y="46"/>
                      </a:cubicBezTo>
                      <a:cubicBezTo>
                        <a:pt x="9" y="46"/>
                        <a:pt x="10" y="47"/>
                        <a:pt x="12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4" name="Group 1229"/>
              <p:cNvGrpSpPr>
                <a:grpSpLocks noChangeAspect="1"/>
              </p:cNvGrpSpPr>
              <p:nvPr/>
            </p:nvGrpSpPr>
            <p:grpSpPr bwMode="auto">
              <a:xfrm>
                <a:off x="3843114" y="3695446"/>
                <a:ext cx="1354771" cy="1467565"/>
                <a:chOff x="1483" y="2550"/>
                <a:chExt cx="729" cy="816"/>
              </a:xfrm>
              <a:grpFill/>
            </p:grpSpPr>
            <p:grpSp>
              <p:nvGrpSpPr>
                <p:cNvPr id="579" name="Group 1430"/>
                <p:cNvGrpSpPr>
                  <a:grpSpLocks/>
                </p:cNvGrpSpPr>
                <p:nvPr/>
              </p:nvGrpSpPr>
              <p:grpSpPr bwMode="auto">
                <a:xfrm>
                  <a:off x="1483" y="2550"/>
                  <a:ext cx="729" cy="816"/>
                  <a:chOff x="1483" y="2550"/>
                  <a:chExt cx="729" cy="816"/>
                </a:xfrm>
                <a:grpFill/>
              </p:grpSpPr>
              <p:sp>
                <p:nvSpPr>
                  <p:cNvPr id="1003" name="Freeform 1230"/>
                  <p:cNvSpPr>
                    <a:spLocks/>
                  </p:cNvSpPr>
                  <p:nvPr/>
                </p:nvSpPr>
                <p:spPr bwMode="auto">
                  <a:xfrm>
                    <a:off x="1912" y="3168"/>
                    <a:ext cx="17" cy="6"/>
                  </a:xfrm>
                  <a:custGeom>
                    <a:avLst/>
                    <a:gdLst>
                      <a:gd name="T0" fmla="*/ 18 w 18"/>
                      <a:gd name="T1" fmla="*/ 0 h 6"/>
                      <a:gd name="T2" fmla="*/ 16 w 18"/>
                      <a:gd name="T3" fmla="*/ 0 h 6"/>
                      <a:gd name="T4" fmla="*/ 16 w 18"/>
                      <a:gd name="T5" fmla="*/ 0 h 6"/>
                      <a:gd name="T6" fmla="*/ 14 w 18"/>
                      <a:gd name="T7" fmla="*/ 0 h 6"/>
                      <a:gd name="T8" fmla="*/ 4 w 18"/>
                      <a:gd name="T9" fmla="*/ 1 h 6"/>
                      <a:gd name="T10" fmla="*/ 3 w 18"/>
                      <a:gd name="T11" fmla="*/ 1 h 6"/>
                      <a:gd name="T12" fmla="*/ 2 w 18"/>
                      <a:gd name="T13" fmla="*/ 1 h 6"/>
                      <a:gd name="T14" fmla="*/ 1 w 18"/>
                      <a:gd name="T15" fmla="*/ 1 h 6"/>
                      <a:gd name="T16" fmla="*/ 1 w 18"/>
                      <a:gd name="T17" fmla="*/ 1 h 6"/>
                      <a:gd name="T18" fmla="*/ 0 w 18"/>
                      <a:gd name="T19" fmla="*/ 2 h 6"/>
                      <a:gd name="T20" fmla="*/ 0 w 18"/>
                      <a:gd name="T21" fmla="*/ 2 h 6"/>
                      <a:gd name="T22" fmla="*/ 3 w 18"/>
                      <a:gd name="T23" fmla="*/ 4 h 6"/>
                      <a:gd name="T24" fmla="*/ 4 w 18"/>
                      <a:gd name="T25" fmla="*/ 6 h 6"/>
                      <a:gd name="T26" fmla="*/ 13 w 18"/>
                      <a:gd name="T27" fmla="*/ 1 h 6"/>
                      <a:gd name="T28" fmla="*/ 14 w 18"/>
                      <a:gd name="T29" fmla="*/ 1 h 6"/>
                      <a:gd name="T30" fmla="*/ 15 w 18"/>
                      <a:gd name="T31" fmla="*/ 1 h 6"/>
                      <a:gd name="T32" fmla="*/ 16 w 18"/>
                      <a:gd name="T33" fmla="*/ 1 h 6"/>
                      <a:gd name="T34" fmla="*/ 16 w 18"/>
                      <a:gd name="T35" fmla="*/ 0 h 6"/>
                      <a:gd name="T36" fmla="*/ 17 w 18"/>
                      <a:gd name="T37" fmla="*/ 0 h 6"/>
                      <a:gd name="T38" fmla="*/ 18 w 18"/>
                      <a:gd name="T39" fmla="*/ 0 h 6"/>
                      <a:gd name="T40" fmla="*/ 18 w 18"/>
                      <a:gd name="T41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18" h="6">
                        <a:moveTo>
                          <a:pt x="18" y="0"/>
                        </a:moveTo>
                        <a:cubicBezTo>
                          <a:pt x="17" y="0"/>
                          <a:pt x="17" y="0"/>
                          <a:pt x="16" y="0"/>
                        </a:cubicBez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15" y="0"/>
                          <a:pt x="15" y="0"/>
                          <a:pt x="14" y="0"/>
                        </a:cubicBezTo>
                        <a:cubicBezTo>
                          <a:pt x="11" y="0"/>
                          <a:pt x="7" y="0"/>
                          <a:pt x="4" y="1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3"/>
                          <a:pt x="2" y="3"/>
                          <a:pt x="3" y="4"/>
                        </a:cubicBezTo>
                        <a:cubicBezTo>
                          <a:pt x="3" y="5"/>
                          <a:pt x="4" y="5"/>
                          <a:pt x="4" y="6"/>
                        </a:cubicBezTo>
                        <a:cubicBezTo>
                          <a:pt x="6" y="4"/>
                          <a:pt x="9" y="1"/>
                          <a:pt x="13" y="1"/>
                        </a:cubicBezTo>
                        <a:cubicBezTo>
                          <a:pt x="13" y="1"/>
                          <a:pt x="14" y="1"/>
                          <a:pt x="14" y="1"/>
                        </a:cubicBezTo>
                        <a:cubicBezTo>
                          <a:pt x="14" y="1"/>
                          <a:pt x="14" y="1"/>
                          <a:pt x="15" y="1"/>
                        </a:cubicBezTo>
                        <a:cubicBezTo>
                          <a:pt x="15" y="1"/>
                          <a:pt x="15" y="1"/>
                          <a:pt x="16" y="1"/>
                        </a:cubicBezTo>
                        <a:cubicBezTo>
                          <a:pt x="16" y="1"/>
                          <a:pt x="16" y="0"/>
                          <a:pt x="16" y="0"/>
                        </a:cubicBezTo>
                        <a:cubicBezTo>
                          <a:pt x="16" y="0"/>
                          <a:pt x="17" y="0"/>
                          <a:pt x="17" y="0"/>
                        </a:cubicBezTo>
                        <a:cubicBezTo>
                          <a:pt x="17" y="0"/>
                          <a:pt x="18" y="0"/>
                          <a:pt x="18" y="0"/>
                        </a:cubicBezTo>
                        <a:cubicBezTo>
                          <a:pt x="18" y="0"/>
                          <a:pt x="18" y="0"/>
                          <a:pt x="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4" name="Freeform 1231"/>
                  <p:cNvSpPr>
                    <a:spLocks/>
                  </p:cNvSpPr>
                  <p:nvPr/>
                </p:nvSpPr>
                <p:spPr bwMode="auto">
                  <a:xfrm>
                    <a:off x="1797" y="3162"/>
                    <a:ext cx="104" cy="132"/>
                  </a:xfrm>
                  <a:custGeom>
                    <a:avLst/>
                    <a:gdLst>
                      <a:gd name="T0" fmla="*/ 82 w 109"/>
                      <a:gd name="T1" fmla="*/ 58 h 138"/>
                      <a:gd name="T2" fmla="*/ 89 w 109"/>
                      <a:gd name="T3" fmla="*/ 54 h 138"/>
                      <a:gd name="T4" fmla="*/ 94 w 109"/>
                      <a:gd name="T5" fmla="*/ 53 h 138"/>
                      <a:gd name="T6" fmla="*/ 94 w 109"/>
                      <a:gd name="T7" fmla="*/ 13 h 138"/>
                      <a:gd name="T8" fmla="*/ 96 w 109"/>
                      <a:gd name="T9" fmla="*/ 13 h 138"/>
                      <a:gd name="T10" fmla="*/ 106 w 109"/>
                      <a:gd name="T11" fmla="*/ 11 h 138"/>
                      <a:gd name="T12" fmla="*/ 109 w 109"/>
                      <a:gd name="T13" fmla="*/ 10 h 138"/>
                      <a:gd name="T14" fmla="*/ 109 w 109"/>
                      <a:gd name="T15" fmla="*/ 10 h 138"/>
                      <a:gd name="T16" fmla="*/ 109 w 109"/>
                      <a:gd name="T17" fmla="*/ 10 h 138"/>
                      <a:gd name="T18" fmla="*/ 107 w 109"/>
                      <a:gd name="T19" fmla="*/ 10 h 138"/>
                      <a:gd name="T20" fmla="*/ 106 w 109"/>
                      <a:gd name="T21" fmla="*/ 10 h 138"/>
                      <a:gd name="T22" fmla="*/ 103 w 109"/>
                      <a:gd name="T23" fmla="*/ 10 h 138"/>
                      <a:gd name="T24" fmla="*/ 98 w 109"/>
                      <a:gd name="T25" fmla="*/ 9 h 138"/>
                      <a:gd name="T26" fmla="*/ 91 w 109"/>
                      <a:gd name="T27" fmla="*/ 9 h 138"/>
                      <a:gd name="T28" fmla="*/ 74 w 109"/>
                      <a:gd name="T29" fmla="*/ 10 h 138"/>
                      <a:gd name="T30" fmla="*/ 73 w 109"/>
                      <a:gd name="T31" fmla="*/ 10 h 138"/>
                      <a:gd name="T32" fmla="*/ 69 w 109"/>
                      <a:gd name="T33" fmla="*/ 6 h 138"/>
                      <a:gd name="T34" fmla="*/ 31 w 109"/>
                      <a:gd name="T35" fmla="*/ 6 h 138"/>
                      <a:gd name="T36" fmla="*/ 20 w 109"/>
                      <a:gd name="T37" fmla="*/ 3 h 138"/>
                      <a:gd name="T38" fmla="*/ 11 w 109"/>
                      <a:gd name="T39" fmla="*/ 2 h 138"/>
                      <a:gd name="T40" fmla="*/ 10 w 109"/>
                      <a:gd name="T41" fmla="*/ 3 h 138"/>
                      <a:gd name="T42" fmla="*/ 9 w 109"/>
                      <a:gd name="T43" fmla="*/ 3 h 138"/>
                      <a:gd name="T44" fmla="*/ 6 w 109"/>
                      <a:gd name="T45" fmla="*/ 1 h 138"/>
                      <a:gd name="T46" fmla="*/ 5 w 109"/>
                      <a:gd name="T47" fmla="*/ 0 h 138"/>
                      <a:gd name="T48" fmla="*/ 5 w 109"/>
                      <a:gd name="T49" fmla="*/ 0 h 138"/>
                      <a:gd name="T50" fmla="*/ 3 w 109"/>
                      <a:gd name="T51" fmla="*/ 2 h 138"/>
                      <a:gd name="T52" fmla="*/ 3 w 109"/>
                      <a:gd name="T53" fmla="*/ 3 h 138"/>
                      <a:gd name="T54" fmla="*/ 0 w 109"/>
                      <a:gd name="T55" fmla="*/ 3 h 138"/>
                      <a:gd name="T56" fmla="*/ 6 w 109"/>
                      <a:gd name="T57" fmla="*/ 15 h 138"/>
                      <a:gd name="T58" fmla="*/ 17 w 109"/>
                      <a:gd name="T59" fmla="*/ 39 h 138"/>
                      <a:gd name="T60" fmla="*/ 23 w 109"/>
                      <a:gd name="T61" fmla="*/ 52 h 138"/>
                      <a:gd name="T62" fmla="*/ 28 w 109"/>
                      <a:gd name="T63" fmla="*/ 63 h 138"/>
                      <a:gd name="T64" fmla="*/ 29 w 109"/>
                      <a:gd name="T65" fmla="*/ 74 h 138"/>
                      <a:gd name="T66" fmla="*/ 29 w 109"/>
                      <a:gd name="T67" fmla="*/ 81 h 138"/>
                      <a:gd name="T68" fmla="*/ 33 w 109"/>
                      <a:gd name="T69" fmla="*/ 99 h 138"/>
                      <a:gd name="T70" fmla="*/ 33 w 109"/>
                      <a:gd name="T71" fmla="*/ 104 h 138"/>
                      <a:gd name="T72" fmla="*/ 40 w 109"/>
                      <a:gd name="T73" fmla="*/ 126 h 138"/>
                      <a:gd name="T74" fmla="*/ 47 w 109"/>
                      <a:gd name="T75" fmla="*/ 134 h 138"/>
                      <a:gd name="T76" fmla="*/ 48 w 109"/>
                      <a:gd name="T77" fmla="*/ 134 h 138"/>
                      <a:gd name="T78" fmla="*/ 55 w 109"/>
                      <a:gd name="T79" fmla="*/ 128 h 138"/>
                      <a:gd name="T80" fmla="*/ 58 w 109"/>
                      <a:gd name="T81" fmla="*/ 130 h 138"/>
                      <a:gd name="T82" fmla="*/ 60 w 109"/>
                      <a:gd name="T83" fmla="*/ 135 h 138"/>
                      <a:gd name="T84" fmla="*/ 63 w 109"/>
                      <a:gd name="T85" fmla="*/ 138 h 138"/>
                      <a:gd name="T86" fmla="*/ 68 w 109"/>
                      <a:gd name="T87" fmla="*/ 138 h 138"/>
                      <a:gd name="T88" fmla="*/ 73 w 109"/>
                      <a:gd name="T89" fmla="*/ 138 h 138"/>
                      <a:gd name="T90" fmla="*/ 74 w 109"/>
                      <a:gd name="T91" fmla="*/ 138 h 138"/>
                      <a:gd name="T92" fmla="*/ 76 w 109"/>
                      <a:gd name="T93" fmla="*/ 138 h 138"/>
                      <a:gd name="T94" fmla="*/ 79 w 109"/>
                      <a:gd name="T95" fmla="*/ 135 h 138"/>
                      <a:gd name="T96" fmla="*/ 82 w 109"/>
                      <a:gd name="T97" fmla="*/ 132 h 138"/>
                      <a:gd name="T98" fmla="*/ 82 w 109"/>
                      <a:gd name="T99" fmla="*/ 92 h 138"/>
                      <a:gd name="T100" fmla="*/ 82 w 109"/>
                      <a:gd name="T101" fmla="*/ 88 h 138"/>
                      <a:gd name="T102" fmla="*/ 82 w 109"/>
                      <a:gd name="T103" fmla="*/ 58 h 1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09" h="138">
                        <a:moveTo>
                          <a:pt x="82" y="58"/>
                        </a:moveTo>
                        <a:cubicBezTo>
                          <a:pt x="82" y="55"/>
                          <a:pt x="86" y="54"/>
                          <a:pt x="89" y="54"/>
                        </a:cubicBezTo>
                        <a:cubicBezTo>
                          <a:pt x="90" y="54"/>
                          <a:pt x="93" y="54"/>
                          <a:pt x="94" y="53"/>
                        </a:cubicBezTo>
                        <a:cubicBezTo>
                          <a:pt x="94" y="13"/>
                          <a:pt x="94" y="13"/>
                          <a:pt x="94" y="13"/>
                        </a:cubicBezTo>
                        <a:cubicBezTo>
                          <a:pt x="96" y="13"/>
                          <a:pt x="96" y="13"/>
                          <a:pt x="96" y="13"/>
                        </a:cubicBezTo>
                        <a:cubicBezTo>
                          <a:pt x="99" y="12"/>
                          <a:pt x="104" y="12"/>
                          <a:pt x="106" y="11"/>
                        </a:cubicBezTo>
                        <a:cubicBezTo>
                          <a:pt x="106" y="11"/>
                          <a:pt x="107" y="11"/>
                          <a:pt x="109" y="10"/>
                        </a:cubicBezTo>
                        <a:cubicBezTo>
                          <a:pt x="109" y="10"/>
                          <a:pt x="109" y="10"/>
                          <a:pt x="109" y="10"/>
                        </a:cubicBezTo>
                        <a:cubicBezTo>
                          <a:pt x="109" y="10"/>
                          <a:pt x="109" y="10"/>
                          <a:pt x="109" y="10"/>
                        </a:cubicBezTo>
                        <a:cubicBezTo>
                          <a:pt x="108" y="10"/>
                          <a:pt x="107" y="10"/>
                          <a:pt x="107" y="10"/>
                        </a:cubicBezTo>
                        <a:cubicBezTo>
                          <a:pt x="106" y="10"/>
                          <a:pt x="106" y="10"/>
                          <a:pt x="106" y="10"/>
                        </a:cubicBezTo>
                        <a:cubicBezTo>
                          <a:pt x="105" y="10"/>
                          <a:pt x="104" y="10"/>
                          <a:pt x="103" y="10"/>
                        </a:cubicBezTo>
                        <a:cubicBezTo>
                          <a:pt x="101" y="10"/>
                          <a:pt x="99" y="10"/>
                          <a:pt x="98" y="9"/>
                        </a:cubicBezTo>
                        <a:cubicBezTo>
                          <a:pt x="98" y="9"/>
                          <a:pt x="96" y="9"/>
                          <a:pt x="91" y="9"/>
                        </a:cubicBezTo>
                        <a:cubicBezTo>
                          <a:pt x="83" y="9"/>
                          <a:pt x="74" y="10"/>
                          <a:pt x="74" y="10"/>
                        </a:cubicBezTo>
                        <a:cubicBezTo>
                          <a:pt x="73" y="10"/>
                          <a:pt x="73" y="10"/>
                          <a:pt x="73" y="10"/>
                        </a:cubicBezTo>
                        <a:cubicBezTo>
                          <a:pt x="69" y="6"/>
                          <a:pt x="69" y="6"/>
                          <a:pt x="69" y="6"/>
                        </a:cubicBezTo>
                        <a:cubicBezTo>
                          <a:pt x="31" y="6"/>
                          <a:pt x="31" y="6"/>
                          <a:pt x="31" y="6"/>
                        </a:cubicBezTo>
                        <a:cubicBezTo>
                          <a:pt x="27" y="6"/>
                          <a:pt x="24" y="5"/>
                          <a:pt x="20" y="3"/>
                        </a:cubicBezTo>
                        <a:cubicBezTo>
                          <a:pt x="17" y="1"/>
                          <a:pt x="14" y="1"/>
                          <a:pt x="11" y="2"/>
                        </a:cubicBezTo>
                        <a:cubicBezTo>
                          <a:pt x="10" y="2"/>
                          <a:pt x="10" y="3"/>
                          <a:pt x="10" y="3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7" y="3"/>
                          <a:pt x="6" y="2"/>
                          <a:pt x="6" y="1"/>
                        </a:cubicBezTo>
                        <a:cubicBezTo>
                          <a:pt x="5" y="1"/>
                          <a:pt x="5" y="1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6"/>
                          <a:pt x="2" y="11"/>
                          <a:pt x="6" y="15"/>
                        </a:cubicBezTo>
                        <a:cubicBezTo>
                          <a:pt x="10" y="21"/>
                          <a:pt x="14" y="31"/>
                          <a:pt x="17" y="39"/>
                        </a:cubicBezTo>
                        <a:cubicBezTo>
                          <a:pt x="18" y="43"/>
                          <a:pt x="21" y="48"/>
                          <a:pt x="23" y="52"/>
                        </a:cubicBezTo>
                        <a:cubicBezTo>
                          <a:pt x="25" y="56"/>
                          <a:pt x="27" y="59"/>
                          <a:pt x="28" y="63"/>
                        </a:cubicBezTo>
                        <a:cubicBezTo>
                          <a:pt x="29" y="66"/>
                          <a:pt x="29" y="70"/>
                          <a:pt x="29" y="74"/>
                        </a:cubicBezTo>
                        <a:cubicBezTo>
                          <a:pt x="28" y="77"/>
                          <a:pt x="28" y="80"/>
                          <a:pt x="29" y="81"/>
                        </a:cubicBezTo>
                        <a:cubicBezTo>
                          <a:pt x="31" y="85"/>
                          <a:pt x="32" y="91"/>
                          <a:pt x="33" y="99"/>
                        </a:cubicBezTo>
                        <a:cubicBezTo>
                          <a:pt x="33" y="101"/>
                          <a:pt x="33" y="102"/>
                          <a:pt x="33" y="104"/>
                        </a:cubicBezTo>
                        <a:cubicBezTo>
                          <a:pt x="34" y="111"/>
                          <a:pt x="35" y="121"/>
                          <a:pt x="40" y="126"/>
                        </a:cubicBezTo>
                        <a:cubicBezTo>
                          <a:pt x="42" y="128"/>
                          <a:pt x="44" y="131"/>
                          <a:pt x="47" y="134"/>
                        </a:cubicBezTo>
                        <a:cubicBezTo>
                          <a:pt x="47" y="134"/>
                          <a:pt x="48" y="134"/>
                          <a:pt x="48" y="134"/>
                        </a:cubicBezTo>
                        <a:cubicBezTo>
                          <a:pt x="49" y="132"/>
                          <a:pt x="52" y="128"/>
                          <a:pt x="55" y="128"/>
                        </a:cubicBezTo>
                        <a:cubicBezTo>
                          <a:pt x="56" y="128"/>
                          <a:pt x="57" y="129"/>
                          <a:pt x="58" y="130"/>
                        </a:cubicBezTo>
                        <a:cubicBezTo>
                          <a:pt x="59" y="132"/>
                          <a:pt x="60" y="133"/>
                          <a:pt x="60" y="135"/>
                        </a:cubicBezTo>
                        <a:cubicBezTo>
                          <a:pt x="61" y="137"/>
                          <a:pt x="61" y="138"/>
                          <a:pt x="63" y="138"/>
                        </a:cubicBezTo>
                        <a:cubicBezTo>
                          <a:pt x="64" y="138"/>
                          <a:pt x="66" y="138"/>
                          <a:pt x="68" y="138"/>
                        </a:cubicBezTo>
                        <a:cubicBezTo>
                          <a:pt x="70" y="138"/>
                          <a:pt x="72" y="138"/>
                          <a:pt x="73" y="138"/>
                        </a:cubicBezTo>
                        <a:cubicBezTo>
                          <a:pt x="74" y="138"/>
                          <a:pt x="74" y="138"/>
                          <a:pt x="74" y="138"/>
                        </a:cubicBezTo>
                        <a:cubicBezTo>
                          <a:pt x="75" y="138"/>
                          <a:pt x="76" y="138"/>
                          <a:pt x="76" y="138"/>
                        </a:cubicBezTo>
                        <a:cubicBezTo>
                          <a:pt x="76" y="137"/>
                          <a:pt x="77" y="136"/>
                          <a:pt x="79" y="135"/>
                        </a:cubicBezTo>
                        <a:cubicBezTo>
                          <a:pt x="80" y="134"/>
                          <a:pt x="82" y="133"/>
                          <a:pt x="82" y="132"/>
                        </a:cubicBezTo>
                        <a:cubicBezTo>
                          <a:pt x="82" y="92"/>
                          <a:pt x="82" y="92"/>
                          <a:pt x="82" y="92"/>
                        </a:cubicBezTo>
                        <a:cubicBezTo>
                          <a:pt x="82" y="88"/>
                          <a:pt x="82" y="88"/>
                          <a:pt x="82" y="88"/>
                        </a:cubicBezTo>
                        <a:lnTo>
                          <a:pt x="82" y="58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5" name="Freeform 1232"/>
                  <p:cNvSpPr>
                    <a:spLocks/>
                  </p:cNvSpPr>
                  <p:nvPr/>
                </p:nvSpPr>
                <p:spPr bwMode="auto">
                  <a:xfrm>
                    <a:off x="1935" y="3147"/>
                    <a:ext cx="79" cy="72"/>
                  </a:xfrm>
                  <a:custGeom>
                    <a:avLst/>
                    <a:gdLst>
                      <a:gd name="T0" fmla="*/ 45 w 83"/>
                      <a:gd name="T1" fmla="*/ 1 h 75"/>
                      <a:gd name="T2" fmla="*/ 41 w 83"/>
                      <a:gd name="T3" fmla="*/ 4 h 75"/>
                      <a:gd name="T4" fmla="*/ 29 w 83"/>
                      <a:gd name="T5" fmla="*/ 14 h 75"/>
                      <a:gd name="T6" fmla="*/ 23 w 83"/>
                      <a:gd name="T7" fmla="*/ 21 h 75"/>
                      <a:gd name="T8" fmla="*/ 18 w 83"/>
                      <a:gd name="T9" fmla="*/ 27 h 75"/>
                      <a:gd name="T10" fmla="*/ 15 w 83"/>
                      <a:gd name="T11" fmla="*/ 27 h 75"/>
                      <a:gd name="T12" fmla="*/ 6 w 83"/>
                      <a:gd name="T13" fmla="*/ 25 h 75"/>
                      <a:gd name="T14" fmla="*/ 2 w 83"/>
                      <a:gd name="T15" fmla="*/ 25 h 75"/>
                      <a:gd name="T16" fmla="*/ 0 w 83"/>
                      <a:gd name="T17" fmla="*/ 25 h 75"/>
                      <a:gd name="T18" fmla="*/ 1 w 83"/>
                      <a:gd name="T19" fmla="*/ 26 h 75"/>
                      <a:gd name="T20" fmla="*/ 1 w 83"/>
                      <a:gd name="T21" fmla="*/ 26 h 75"/>
                      <a:gd name="T22" fmla="*/ 2 w 83"/>
                      <a:gd name="T23" fmla="*/ 27 h 75"/>
                      <a:gd name="T24" fmla="*/ 3 w 83"/>
                      <a:gd name="T25" fmla="*/ 27 h 75"/>
                      <a:gd name="T26" fmla="*/ 3 w 83"/>
                      <a:gd name="T27" fmla="*/ 28 h 75"/>
                      <a:gd name="T28" fmla="*/ 3 w 83"/>
                      <a:gd name="T29" fmla="*/ 28 h 75"/>
                      <a:gd name="T30" fmla="*/ 7 w 83"/>
                      <a:gd name="T31" fmla="*/ 34 h 75"/>
                      <a:gd name="T32" fmla="*/ 10 w 83"/>
                      <a:gd name="T33" fmla="*/ 42 h 75"/>
                      <a:gd name="T34" fmla="*/ 23 w 83"/>
                      <a:gd name="T35" fmla="*/ 51 h 75"/>
                      <a:gd name="T36" fmla="*/ 24 w 83"/>
                      <a:gd name="T37" fmla="*/ 53 h 75"/>
                      <a:gd name="T38" fmla="*/ 27 w 83"/>
                      <a:gd name="T39" fmla="*/ 60 h 75"/>
                      <a:gd name="T40" fmla="*/ 29 w 83"/>
                      <a:gd name="T41" fmla="*/ 64 h 75"/>
                      <a:gd name="T42" fmla="*/ 32 w 83"/>
                      <a:gd name="T43" fmla="*/ 65 h 75"/>
                      <a:gd name="T44" fmla="*/ 33 w 83"/>
                      <a:gd name="T45" fmla="*/ 66 h 75"/>
                      <a:gd name="T46" fmla="*/ 34 w 83"/>
                      <a:gd name="T47" fmla="*/ 66 h 75"/>
                      <a:gd name="T48" fmla="*/ 36 w 83"/>
                      <a:gd name="T49" fmla="*/ 66 h 75"/>
                      <a:gd name="T50" fmla="*/ 37 w 83"/>
                      <a:gd name="T51" fmla="*/ 66 h 75"/>
                      <a:gd name="T52" fmla="*/ 38 w 83"/>
                      <a:gd name="T53" fmla="*/ 66 h 75"/>
                      <a:gd name="T54" fmla="*/ 38 w 83"/>
                      <a:gd name="T55" fmla="*/ 66 h 75"/>
                      <a:gd name="T56" fmla="*/ 39 w 83"/>
                      <a:gd name="T57" fmla="*/ 67 h 75"/>
                      <a:gd name="T58" fmla="*/ 40 w 83"/>
                      <a:gd name="T59" fmla="*/ 67 h 75"/>
                      <a:gd name="T60" fmla="*/ 40 w 83"/>
                      <a:gd name="T61" fmla="*/ 67 h 75"/>
                      <a:gd name="T62" fmla="*/ 41 w 83"/>
                      <a:gd name="T63" fmla="*/ 68 h 75"/>
                      <a:gd name="T64" fmla="*/ 41 w 83"/>
                      <a:gd name="T65" fmla="*/ 68 h 75"/>
                      <a:gd name="T66" fmla="*/ 41 w 83"/>
                      <a:gd name="T67" fmla="*/ 68 h 75"/>
                      <a:gd name="T68" fmla="*/ 42 w 83"/>
                      <a:gd name="T69" fmla="*/ 67 h 75"/>
                      <a:gd name="T70" fmla="*/ 43 w 83"/>
                      <a:gd name="T71" fmla="*/ 71 h 75"/>
                      <a:gd name="T72" fmla="*/ 43 w 83"/>
                      <a:gd name="T73" fmla="*/ 71 h 75"/>
                      <a:gd name="T74" fmla="*/ 43 w 83"/>
                      <a:gd name="T75" fmla="*/ 71 h 75"/>
                      <a:gd name="T76" fmla="*/ 46 w 83"/>
                      <a:gd name="T77" fmla="*/ 71 h 75"/>
                      <a:gd name="T78" fmla="*/ 50 w 83"/>
                      <a:gd name="T79" fmla="*/ 72 h 75"/>
                      <a:gd name="T80" fmla="*/ 50 w 83"/>
                      <a:gd name="T81" fmla="*/ 72 h 75"/>
                      <a:gd name="T82" fmla="*/ 52 w 83"/>
                      <a:gd name="T83" fmla="*/ 72 h 75"/>
                      <a:gd name="T84" fmla="*/ 52 w 83"/>
                      <a:gd name="T85" fmla="*/ 72 h 75"/>
                      <a:gd name="T86" fmla="*/ 53 w 83"/>
                      <a:gd name="T87" fmla="*/ 73 h 75"/>
                      <a:gd name="T88" fmla="*/ 59 w 83"/>
                      <a:gd name="T89" fmla="*/ 74 h 75"/>
                      <a:gd name="T90" fmla="*/ 64 w 83"/>
                      <a:gd name="T91" fmla="*/ 75 h 75"/>
                      <a:gd name="T92" fmla="*/ 67 w 83"/>
                      <a:gd name="T93" fmla="*/ 72 h 75"/>
                      <a:gd name="T94" fmla="*/ 74 w 83"/>
                      <a:gd name="T95" fmla="*/ 64 h 75"/>
                      <a:gd name="T96" fmla="*/ 76 w 83"/>
                      <a:gd name="T97" fmla="*/ 59 h 75"/>
                      <a:gd name="T98" fmla="*/ 78 w 83"/>
                      <a:gd name="T99" fmla="*/ 53 h 75"/>
                      <a:gd name="T100" fmla="*/ 83 w 83"/>
                      <a:gd name="T101" fmla="*/ 47 h 75"/>
                      <a:gd name="T102" fmla="*/ 82 w 83"/>
                      <a:gd name="T103" fmla="*/ 43 h 75"/>
                      <a:gd name="T104" fmla="*/ 80 w 83"/>
                      <a:gd name="T105" fmla="*/ 39 h 75"/>
                      <a:gd name="T106" fmla="*/ 80 w 83"/>
                      <a:gd name="T107" fmla="*/ 32 h 75"/>
                      <a:gd name="T108" fmla="*/ 82 w 83"/>
                      <a:gd name="T109" fmla="*/ 28 h 75"/>
                      <a:gd name="T110" fmla="*/ 82 w 83"/>
                      <a:gd name="T111" fmla="*/ 19 h 75"/>
                      <a:gd name="T112" fmla="*/ 82 w 83"/>
                      <a:gd name="T113" fmla="*/ 11 h 75"/>
                      <a:gd name="T114" fmla="*/ 80 w 83"/>
                      <a:gd name="T115" fmla="*/ 11 h 75"/>
                      <a:gd name="T116" fmla="*/ 70 w 83"/>
                      <a:gd name="T117" fmla="*/ 7 h 75"/>
                      <a:gd name="T118" fmla="*/ 56 w 83"/>
                      <a:gd name="T119" fmla="*/ 4 h 75"/>
                      <a:gd name="T120" fmla="*/ 55 w 83"/>
                      <a:gd name="T121" fmla="*/ 4 h 75"/>
                      <a:gd name="T122" fmla="*/ 53 w 83"/>
                      <a:gd name="T123" fmla="*/ 0 h 75"/>
                      <a:gd name="T124" fmla="*/ 45 w 83"/>
                      <a:gd name="T125" fmla="*/ 1 h 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  <a:cxn ang="0">
                        <a:pos x="T124" y="T125"/>
                      </a:cxn>
                    </a:cxnLst>
                    <a:rect l="0" t="0" r="r" b="b"/>
                    <a:pathLst>
                      <a:path w="83" h="75">
                        <a:moveTo>
                          <a:pt x="45" y="1"/>
                        </a:moveTo>
                        <a:cubicBezTo>
                          <a:pt x="41" y="2"/>
                          <a:pt x="41" y="3"/>
                          <a:pt x="41" y="4"/>
                        </a:cubicBezTo>
                        <a:cubicBezTo>
                          <a:pt x="41" y="8"/>
                          <a:pt x="33" y="13"/>
                          <a:pt x="29" y="14"/>
                        </a:cubicBezTo>
                        <a:cubicBezTo>
                          <a:pt x="27" y="15"/>
                          <a:pt x="24" y="18"/>
                          <a:pt x="23" y="21"/>
                        </a:cubicBezTo>
                        <a:cubicBezTo>
                          <a:pt x="20" y="24"/>
                          <a:pt x="19" y="26"/>
                          <a:pt x="18" y="27"/>
                        </a:cubicBezTo>
                        <a:cubicBezTo>
                          <a:pt x="17" y="27"/>
                          <a:pt x="16" y="27"/>
                          <a:pt x="15" y="27"/>
                        </a:cubicBezTo>
                        <a:cubicBezTo>
                          <a:pt x="12" y="27"/>
                          <a:pt x="9" y="26"/>
                          <a:pt x="6" y="25"/>
                        </a:cubicBezTo>
                        <a:cubicBezTo>
                          <a:pt x="4" y="25"/>
                          <a:pt x="3" y="25"/>
                          <a:pt x="2" y="25"/>
                        </a:cubicBezTo>
                        <a:cubicBezTo>
                          <a:pt x="2" y="25"/>
                          <a:pt x="1" y="25"/>
                          <a:pt x="0" y="25"/>
                        </a:cubicBezTo>
                        <a:cubicBezTo>
                          <a:pt x="0" y="25"/>
                          <a:pt x="1" y="26"/>
                          <a:pt x="1" y="26"/>
                        </a:cubicBezTo>
                        <a:cubicBezTo>
                          <a:pt x="1" y="26"/>
                          <a:pt x="1" y="26"/>
                          <a:pt x="1" y="26"/>
                        </a:cubicBezTo>
                        <a:cubicBezTo>
                          <a:pt x="2" y="27"/>
                          <a:pt x="2" y="27"/>
                          <a:pt x="2" y="27"/>
                        </a:cubicBezTo>
                        <a:cubicBezTo>
                          <a:pt x="2" y="27"/>
                          <a:pt x="2" y="27"/>
                          <a:pt x="3" y="27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3" y="28"/>
                          <a:pt x="3" y="28"/>
                          <a:pt x="3" y="28"/>
                        </a:cubicBezTo>
                        <a:cubicBezTo>
                          <a:pt x="5" y="28"/>
                          <a:pt x="6" y="30"/>
                          <a:pt x="7" y="34"/>
                        </a:cubicBezTo>
                        <a:cubicBezTo>
                          <a:pt x="7" y="36"/>
                          <a:pt x="9" y="41"/>
                          <a:pt x="10" y="42"/>
                        </a:cubicBezTo>
                        <a:cubicBezTo>
                          <a:pt x="13" y="43"/>
                          <a:pt x="23" y="47"/>
                          <a:pt x="23" y="51"/>
                        </a:cubicBezTo>
                        <a:cubicBezTo>
                          <a:pt x="23" y="52"/>
                          <a:pt x="23" y="53"/>
                          <a:pt x="24" y="53"/>
                        </a:cubicBezTo>
                        <a:cubicBezTo>
                          <a:pt x="25" y="55"/>
                          <a:pt x="27" y="57"/>
                          <a:pt x="27" y="60"/>
                        </a:cubicBezTo>
                        <a:cubicBezTo>
                          <a:pt x="27" y="61"/>
                          <a:pt x="28" y="62"/>
                          <a:pt x="29" y="64"/>
                        </a:cubicBezTo>
                        <a:cubicBezTo>
                          <a:pt x="30" y="65"/>
                          <a:pt x="31" y="65"/>
                          <a:pt x="32" y="65"/>
                        </a:cubicBezTo>
                        <a:cubicBezTo>
                          <a:pt x="32" y="66"/>
                          <a:pt x="33" y="66"/>
                          <a:pt x="33" y="66"/>
                        </a:cubicBezTo>
                        <a:cubicBezTo>
                          <a:pt x="34" y="66"/>
                          <a:pt x="34" y="66"/>
                          <a:pt x="34" y="66"/>
                        </a:cubicBezTo>
                        <a:cubicBezTo>
                          <a:pt x="35" y="66"/>
                          <a:pt x="35" y="66"/>
                          <a:pt x="36" y="66"/>
                        </a:cubicBezTo>
                        <a:cubicBezTo>
                          <a:pt x="36" y="66"/>
                          <a:pt x="36" y="66"/>
                          <a:pt x="37" y="66"/>
                        </a:cubicBezTo>
                        <a:cubicBezTo>
                          <a:pt x="37" y="66"/>
                          <a:pt x="37" y="66"/>
                          <a:pt x="38" y="66"/>
                        </a:cubicBezTo>
                        <a:cubicBezTo>
                          <a:pt x="38" y="66"/>
                          <a:pt x="38" y="66"/>
                          <a:pt x="38" y="66"/>
                        </a:cubicBezTo>
                        <a:cubicBezTo>
                          <a:pt x="39" y="66"/>
                          <a:pt x="39" y="67"/>
                          <a:pt x="39" y="67"/>
                        </a:cubicBezTo>
                        <a:cubicBezTo>
                          <a:pt x="40" y="67"/>
                          <a:pt x="40" y="67"/>
                          <a:pt x="40" y="67"/>
                        </a:cubicBezTo>
                        <a:cubicBezTo>
                          <a:pt x="40" y="67"/>
                          <a:pt x="40" y="67"/>
                          <a:pt x="40" y="67"/>
                        </a:cubicBezTo>
                        <a:cubicBezTo>
                          <a:pt x="41" y="67"/>
                          <a:pt x="41" y="68"/>
                          <a:pt x="41" y="68"/>
                        </a:cubicBezTo>
                        <a:cubicBezTo>
                          <a:pt x="41" y="68"/>
                          <a:pt x="41" y="68"/>
                          <a:pt x="41" y="68"/>
                        </a:cubicBezTo>
                        <a:cubicBezTo>
                          <a:pt x="41" y="68"/>
                          <a:pt x="41" y="68"/>
                          <a:pt x="41" y="68"/>
                        </a:cubicBezTo>
                        <a:cubicBezTo>
                          <a:pt x="42" y="67"/>
                          <a:pt x="42" y="67"/>
                          <a:pt x="42" y="67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3" y="71"/>
                          <a:pt x="43" y="71"/>
                          <a:pt x="43" y="71"/>
                        </a:cubicBezTo>
                        <a:cubicBezTo>
                          <a:pt x="44" y="71"/>
                          <a:pt x="45" y="71"/>
                          <a:pt x="46" y="71"/>
                        </a:cubicBezTo>
                        <a:cubicBezTo>
                          <a:pt x="47" y="71"/>
                          <a:pt x="49" y="71"/>
                          <a:pt x="50" y="72"/>
                        </a:cubicBezTo>
                        <a:cubicBezTo>
                          <a:pt x="50" y="72"/>
                          <a:pt x="50" y="72"/>
                          <a:pt x="50" y="72"/>
                        </a:cubicBezTo>
                        <a:cubicBezTo>
                          <a:pt x="51" y="72"/>
                          <a:pt x="51" y="72"/>
                          <a:pt x="52" y="72"/>
                        </a:cubicBezTo>
                        <a:cubicBezTo>
                          <a:pt x="52" y="72"/>
                          <a:pt x="52" y="72"/>
                          <a:pt x="52" y="72"/>
                        </a:cubicBezTo>
                        <a:cubicBezTo>
                          <a:pt x="53" y="73"/>
                          <a:pt x="53" y="73"/>
                          <a:pt x="53" y="73"/>
                        </a:cubicBezTo>
                        <a:cubicBezTo>
                          <a:pt x="54" y="74"/>
                          <a:pt x="57" y="74"/>
                          <a:pt x="59" y="74"/>
                        </a:cubicBezTo>
                        <a:cubicBezTo>
                          <a:pt x="61" y="74"/>
                          <a:pt x="63" y="74"/>
                          <a:pt x="64" y="75"/>
                        </a:cubicBezTo>
                        <a:cubicBezTo>
                          <a:pt x="65" y="74"/>
                          <a:pt x="66" y="73"/>
                          <a:pt x="67" y="72"/>
                        </a:cubicBezTo>
                        <a:cubicBezTo>
                          <a:pt x="70" y="69"/>
                          <a:pt x="73" y="66"/>
                          <a:pt x="74" y="64"/>
                        </a:cubicBezTo>
                        <a:cubicBezTo>
                          <a:pt x="75" y="63"/>
                          <a:pt x="76" y="61"/>
                          <a:pt x="76" y="59"/>
                        </a:cubicBezTo>
                        <a:cubicBezTo>
                          <a:pt x="76" y="56"/>
                          <a:pt x="76" y="54"/>
                          <a:pt x="78" y="53"/>
                        </a:cubicBezTo>
                        <a:cubicBezTo>
                          <a:pt x="79" y="52"/>
                          <a:pt x="82" y="49"/>
                          <a:pt x="83" y="47"/>
                        </a:cubicBezTo>
                        <a:cubicBezTo>
                          <a:pt x="82" y="46"/>
                          <a:pt x="82" y="45"/>
                          <a:pt x="82" y="43"/>
                        </a:cubicBezTo>
                        <a:cubicBezTo>
                          <a:pt x="81" y="42"/>
                          <a:pt x="81" y="40"/>
                          <a:pt x="80" y="39"/>
                        </a:cubicBezTo>
                        <a:cubicBezTo>
                          <a:pt x="77" y="36"/>
                          <a:pt x="79" y="33"/>
                          <a:pt x="80" y="32"/>
                        </a:cubicBezTo>
                        <a:cubicBezTo>
                          <a:pt x="82" y="31"/>
                          <a:pt x="83" y="29"/>
                          <a:pt x="82" y="28"/>
                        </a:cubicBezTo>
                        <a:cubicBezTo>
                          <a:pt x="82" y="25"/>
                          <a:pt x="82" y="22"/>
                          <a:pt x="82" y="19"/>
                        </a:cubicBezTo>
                        <a:cubicBezTo>
                          <a:pt x="83" y="16"/>
                          <a:pt x="83" y="13"/>
                          <a:pt x="82" y="11"/>
                        </a:cubicBezTo>
                        <a:cubicBezTo>
                          <a:pt x="82" y="11"/>
                          <a:pt x="81" y="11"/>
                          <a:pt x="80" y="11"/>
                        </a:cubicBezTo>
                        <a:cubicBezTo>
                          <a:pt x="77" y="10"/>
                          <a:pt x="73" y="9"/>
                          <a:pt x="70" y="7"/>
                        </a:cubicBezTo>
                        <a:cubicBezTo>
                          <a:pt x="66" y="5"/>
                          <a:pt x="59" y="4"/>
                          <a:pt x="56" y="4"/>
                        </a:cubicBezTo>
                        <a:cubicBezTo>
                          <a:pt x="55" y="4"/>
                          <a:pt x="55" y="4"/>
                          <a:pt x="55" y="4"/>
                        </a:cubicBezTo>
                        <a:cubicBezTo>
                          <a:pt x="53" y="0"/>
                          <a:pt x="53" y="0"/>
                          <a:pt x="53" y="0"/>
                        </a:cubicBezTo>
                        <a:lnTo>
                          <a:pt x="45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6" name="Freeform 1233"/>
                  <p:cNvSpPr>
                    <a:spLocks/>
                  </p:cNvSpPr>
                  <p:nvPr/>
                </p:nvSpPr>
                <p:spPr bwMode="auto">
                  <a:xfrm>
                    <a:off x="1879" y="3172"/>
                    <a:ext cx="93" cy="98"/>
                  </a:xfrm>
                  <a:custGeom>
                    <a:avLst/>
                    <a:gdLst>
                      <a:gd name="T0" fmla="*/ 96 w 97"/>
                      <a:gd name="T1" fmla="*/ 45 h 103"/>
                      <a:gd name="T2" fmla="*/ 96 w 97"/>
                      <a:gd name="T3" fmla="*/ 45 h 103"/>
                      <a:gd name="T4" fmla="*/ 95 w 97"/>
                      <a:gd name="T5" fmla="*/ 44 h 103"/>
                      <a:gd name="T6" fmla="*/ 95 w 97"/>
                      <a:gd name="T7" fmla="*/ 44 h 103"/>
                      <a:gd name="T8" fmla="*/ 93 w 97"/>
                      <a:gd name="T9" fmla="*/ 44 h 103"/>
                      <a:gd name="T10" fmla="*/ 91 w 97"/>
                      <a:gd name="T11" fmla="*/ 44 h 103"/>
                      <a:gd name="T12" fmla="*/ 91 w 97"/>
                      <a:gd name="T13" fmla="*/ 44 h 103"/>
                      <a:gd name="T14" fmla="*/ 84 w 97"/>
                      <a:gd name="T15" fmla="*/ 40 h 103"/>
                      <a:gd name="T16" fmla="*/ 82 w 97"/>
                      <a:gd name="T17" fmla="*/ 38 h 103"/>
                      <a:gd name="T18" fmla="*/ 82 w 97"/>
                      <a:gd name="T19" fmla="*/ 36 h 103"/>
                      <a:gd name="T20" fmla="*/ 81 w 97"/>
                      <a:gd name="T21" fmla="*/ 34 h 103"/>
                      <a:gd name="T22" fmla="*/ 77 w 97"/>
                      <a:gd name="T23" fmla="*/ 25 h 103"/>
                      <a:gd name="T24" fmla="*/ 61 w 97"/>
                      <a:gd name="T25" fmla="*/ 9 h 103"/>
                      <a:gd name="T26" fmla="*/ 59 w 97"/>
                      <a:gd name="T27" fmla="*/ 5 h 103"/>
                      <a:gd name="T28" fmla="*/ 57 w 97"/>
                      <a:gd name="T29" fmla="*/ 3 h 103"/>
                      <a:gd name="T30" fmla="*/ 55 w 97"/>
                      <a:gd name="T31" fmla="*/ 2 h 103"/>
                      <a:gd name="T32" fmla="*/ 54 w 97"/>
                      <a:gd name="T33" fmla="*/ 0 h 103"/>
                      <a:gd name="T34" fmla="*/ 54 w 97"/>
                      <a:gd name="T35" fmla="*/ 0 h 103"/>
                      <a:gd name="T36" fmla="*/ 51 w 97"/>
                      <a:gd name="T37" fmla="*/ 0 h 103"/>
                      <a:gd name="T38" fmla="*/ 49 w 97"/>
                      <a:gd name="T39" fmla="*/ 1 h 103"/>
                      <a:gd name="T40" fmla="*/ 47 w 97"/>
                      <a:gd name="T41" fmla="*/ 1 h 103"/>
                      <a:gd name="T42" fmla="*/ 38 w 97"/>
                      <a:gd name="T43" fmla="*/ 6 h 103"/>
                      <a:gd name="T44" fmla="*/ 32 w 97"/>
                      <a:gd name="T45" fmla="*/ 1 h 103"/>
                      <a:gd name="T46" fmla="*/ 21 w 97"/>
                      <a:gd name="T47" fmla="*/ 5 h 103"/>
                      <a:gd name="T48" fmla="*/ 12 w 97"/>
                      <a:gd name="T49" fmla="*/ 43 h 103"/>
                      <a:gd name="T50" fmla="*/ 0 w 97"/>
                      <a:gd name="T51" fmla="*/ 48 h 103"/>
                      <a:gd name="T52" fmla="*/ 1 w 97"/>
                      <a:gd name="T53" fmla="*/ 80 h 103"/>
                      <a:gd name="T54" fmla="*/ 3 w 97"/>
                      <a:gd name="T55" fmla="*/ 81 h 103"/>
                      <a:gd name="T56" fmla="*/ 4 w 97"/>
                      <a:gd name="T57" fmla="*/ 82 h 103"/>
                      <a:gd name="T58" fmla="*/ 6 w 97"/>
                      <a:gd name="T59" fmla="*/ 84 h 103"/>
                      <a:gd name="T60" fmla="*/ 9 w 97"/>
                      <a:gd name="T61" fmla="*/ 98 h 103"/>
                      <a:gd name="T62" fmla="*/ 7 w 97"/>
                      <a:gd name="T63" fmla="*/ 101 h 103"/>
                      <a:gd name="T64" fmla="*/ 7 w 97"/>
                      <a:gd name="T65" fmla="*/ 103 h 103"/>
                      <a:gd name="T66" fmla="*/ 11 w 97"/>
                      <a:gd name="T67" fmla="*/ 103 h 103"/>
                      <a:gd name="T68" fmla="*/ 20 w 97"/>
                      <a:gd name="T69" fmla="*/ 99 h 103"/>
                      <a:gd name="T70" fmla="*/ 37 w 97"/>
                      <a:gd name="T71" fmla="*/ 85 h 103"/>
                      <a:gd name="T72" fmla="*/ 45 w 97"/>
                      <a:gd name="T73" fmla="*/ 88 h 103"/>
                      <a:gd name="T74" fmla="*/ 58 w 97"/>
                      <a:gd name="T75" fmla="*/ 85 h 103"/>
                      <a:gd name="T76" fmla="*/ 65 w 97"/>
                      <a:gd name="T77" fmla="*/ 75 h 103"/>
                      <a:gd name="T78" fmla="*/ 79 w 97"/>
                      <a:gd name="T79" fmla="*/ 61 h 103"/>
                      <a:gd name="T80" fmla="*/ 92 w 97"/>
                      <a:gd name="T81" fmla="*/ 51 h 103"/>
                      <a:gd name="T82" fmla="*/ 94 w 97"/>
                      <a:gd name="T83" fmla="*/ 50 h 103"/>
                      <a:gd name="T84" fmla="*/ 95 w 97"/>
                      <a:gd name="T85" fmla="*/ 49 h 103"/>
                      <a:gd name="T86" fmla="*/ 96 w 97"/>
                      <a:gd name="T87" fmla="*/ 47 h 103"/>
                      <a:gd name="T88" fmla="*/ 97 w 97"/>
                      <a:gd name="T89" fmla="*/ 46 h 10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</a:cxnLst>
                    <a:rect l="0" t="0" r="r" b="b"/>
                    <a:pathLst>
                      <a:path w="97" h="103">
                        <a:moveTo>
                          <a:pt x="97" y="46"/>
                        </a:moveTo>
                        <a:cubicBezTo>
                          <a:pt x="97" y="46"/>
                          <a:pt x="97" y="45"/>
                          <a:pt x="96" y="45"/>
                        </a:cubicBezTo>
                        <a:cubicBezTo>
                          <a:pt x="96" y="45"/>
                          <a:pt x="96" y="45"/>
                          <a:pt x="96" y="45"/>
                        </a:cubicBezTo>
                        <a:cubicBezTo>
                          <a:pt x="96" y="45"/>
                          <a:pt x="96" y="45"/>
                          <a:pt x="96" y="45"/>
                        </a:cubicBezTo>
                        <a:cubicBezTo>
                          <a:pt x="96" y="44"/>
                          <a:pt x="96" y="44"/>
                          <a:pt x="96" y="44"/>
                        </a:cubicBezTo>
                        <a:cubicBezTo>
                          <a:pt x="96" y="44"/>
                          <a:pt x="96" y="44"/>
                          <a:pt x="95" y="44"/>
                        </a:cubicBezTo>
                        <a:cubicBezTo>
                          <a:pt x="95" y="44"/>
                          <a:pt x="95" y="44"/>
                          <a:pt x="95" y="44"/>
                        </a:cubicBezTo>
                        <a:cubicBezTo>
                          <a:pt x="95" y="44"/>
                          <a:pt x="95" y="44"/>
                          <a:pt x="95" y="44"/>
                        </a:cubicBezTo>
                        <a:cubicBezTo>
                          <a:pt x="94" y="44"/>
                          <a:pt x="94" y="44"/>
                          <a:pt x="94" y="44"/>
                        </a:cubicBezTo>
                        <a:cubicBezTo>
                          <a:pt x="94" y="44"/>
                          <a:pt x="93" y="44"/>
                          <a:pt x="93" y="44"/>
                        </a:cubicBezTo>
                        <a:cubicBezTo>
                          <a:pt x="93" y="44"/>
                          <a:pt x="92" y="44"/>
                          <a:pt x="92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91" y="44"/>
                          <a:pt x="91" y="44"/>
                          <a:pt x="91" y="44"/>
                        </a:cubicBezTo>
                        <a:cubicBezTo>
                          <a:pt x="89" y="44"/>
                          <a:pt x="86" y="42"/>
                          <a:pt x="84" y="40"/>
                        </a:cubicBezTo>
                        <a:cubicBezTo>
                          <a:pt x="84" y="40"/>
                          <a:pt x="84" y="40"/>
                          <a:pt x="84" y="40"/>
                        </a:cubicBezTo>
                        <a:cubicBezTo>
                          <a:pt x="83" y="39"/>
                          <a:pt x="83" y="39"/>
                          <a:pt x="83" y="39"/>
                        </a:cubicBezTo>
                        <a:cubicBezTo>
                          <a:pt x="83" y="39"/>
                          <a:pt x="83" y="38"/>
                          <a:pt x="82" y="38"/>
                        </a:cubicBezTo>
                        <a:cubicBezTo>
                          <a:pt x="82" y="38"/>
                          <a:pt x="82" y="37"/>
                          <a:pt x="82" y="37"/>
                        </a:cubicBezTo>
                        <a:cubicBezTo>
                          <a:pt x="82" y="37"/>
                          <a:pt x="82" y="36"/>
                          <a:pt x="82" y="36"/>
                        </a:cubicBezTo>
                        <a:cubicBezTo>
                          <a:pt x="81" y="36"/>
                          <a:pt x="81" y="36"/>
                          <a:pt x="81" y="35"/>
                        </a:cubicBezTo>
                        <a:cubicBezTo>
                          <a:pt x="81" y="35"/>
                          <a:pt x="81" y="34"/>
                          <a:pt x="81" y="34"/>
                        </a:cubicBezTo>
                        <a:cubicBezTo>
                          <a:pt x="81" y="33"/>
                          <a:pt x="80" y="31"/>
                          <a:pt x="79" y="30"/>
                        </a:cubicBezTo>
                        <a:cubicBezTo>
                          <a:pt x="78" y="28"/>
                          <a:pt x="77" y="27"/>
                          <a:pt x="77" y="25"/>
                        </a:cubicBezTo>
                        <a:cubicBezTo>
                          <a:pt x="76" y="24"/>
                          <a:pt x="72" y="21"/>
                          <a:pt x="66" y="19"/>
                        </a:cubicBezTo>
                        <a:cubicBezTo>
                          <a:pt x="63" y="18"/>
                          <a:pt x="62" y="13"/>
                          <a:pt x="61" y="9"/>
                        </a:cubicBezTo>
                        <a:cubicBezTo>
                          <a:pt x="61" y="8"/>
                          <a:pt x="60" y="6"/>
                          <a:pt x="60" y="6"/>
                        </a:cubicBezTo>
                        <a:cubicBezTo>
                          <a:pt x="60" y="6"/>
                          <a:pt x="59" y="5"/>
                          <a:pt x="59" y="5"/>
                        </a:cubicBezTo>
                        <a:cubicBezTo>
                          <a:pt x="58" y="5"/>
                          <a:pt x="58" y="5"/>
                          <a:pt x="58" y="5"/>
                        </a:cubicBezTo>
                        <a:cubicBezTo>
                          <a:pt x="58" y="4"/>
                          <a:pt x="57" y="4"/>
                          <a:pt x="57" y="3"/>
                        </a:cubicBezTo>
                        <a:cubicBezTo>
                          <a:pt x="57" y="3"/>
                          <a:pt x="57" y="3"/>
                          <a:pt x="56" y="3"/>
                        </a:cubicBezTo>
                        <a:cubicBezTo>
                          <a:pt x="56" y="3"/>
                          <a:pt x="56" y="2"/>
                          <a:pt x="55" y="2"/>
                        </a:cubicBezTo>
                        <a:cubicBezTo>
                          <a:pt x="55" y="2"/>
                          <a:pt x="55" y="1"/>
                          <a:pt x="55" y="1"/>
                        </a:cubicBezTo>
                        <a:cubicBezTo>
                          <a:pt x="55" y="1"/>
                          <a:pt x="54" y="0"/>
                          <a:pt x="54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54" y="0"/>
                          <a:pt x="54" y="0"/>
                          <a:pt x="54" y="0"/>
                        </a:cubicBezTo>
                        <a:cubicBezTo>
                          <a:pt x="53" y="0"/>
                          <a:pt x="53" y="0"/>
                          <a:pt x="52" y="0"/>
                        </a:cubicBezTo>
                        <a:cubicBezTo>
                          <a:pt x="52" y="0"/>
                          <a:pt x="51" y="0"/>
                          <a:pt x="51" y="0"/>
                        </a:cubicBezTo>
                        <a:cubicBezTo>
                          <a:pt x="51" y="0"/>
                          <a:pt x="51" y="0"/>
                          <a:pt x="50" y="1"/>
                        </a:cubicBezTo>
                        <a:cubicBezTo>
                          <a:pt x="50" y="1"/>
                          <a:pt x="50" y="1"/>
                          <a:pt x="49" y="1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8" y="1"/>
                          <a:pt x="48" y="1"/>
                          <a:pt x="47" y="1"/>
                        </a:cubicBezTo>
                        <a:cubicBezTo>
                          <a:pt x="45" y="1"/>
                          <a:pt x="42" y="3"/>
                          <a:pt x="41" y="5"/>
                        </a:cubicBezTo>
                        <a:cubicBezTo>
                          <a:pt x="40" y="6"/>
                          <a:pt x="39" y="6"/>
                          <a:pt x="38" y="6"/>
                        </a:cubicBezTo>
                        <a:cubicBezTo>
                          <a:pt x="37" y="6"/>
                          <a:pt x="35" y="5"/>
                          <a:pt x="34" y="3"/>
                        </a:cubicBezTo>
                        <a:cubicBezTo>
                          <a:pt x="33" y="2"/>
                          <a:pt x="32" y="2"/>
                          <a:pt x="32" y="1"/>
                        </a:cubicBezTo>
                        <a:cubicBezTo>
                          <a:pt x="30" y="1"/>
                          <a:pt x="27" y="3"/>
                          <a:pt x="24" y="4"/>
                        </a:cubicBezTo>
                        <a:cubicBezTo>
                          <a:pt x="23" y="4"/>
                          <a:pt x="22" y="5"/>
                          <a:pt x="21" y="5"/>
                        </a:cubicBezTo>
                        <a:cubicBezTo>
                          <a:pt x="19" y="6"/>
                          <a:pt x="14" y="6"/>
                          <a:pt x="12" y="6"/>
                        </a:cubicBezTo>
                        <a:cubicBezTo>
                          <a:pt x="12" y="43"/>
                          <a:pt x="12" y="43"/>
                          <a:pt x="12" y="43"/>
                        </a:cubicBezTo>
                        <a:cubicBezTo>
                          <a:pt x="12" y="48"/>
                          <a:pt x="7" y="48"/>
                          <a:pt x="3" y="48"/>
                        </a:cubicBezTo>
                        <a:cubicBezTo>
                          <a:pt x="2" y="48"/>
                          <a:pt x="1" y="48"/>
                          <a:pt x="0" y="48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1" y="79"/>
                          <a:pt x="1" y="80"/>
                          <a:pt x="1" y="80"/>
                        </a:cubicBezTo>
                        <a:cubicBezTo>
                          <a:pt x="1" y="80"/>
                          <a:pt x="2" y="80"/>
                          <a:pt x="2" y="80"/>
                        </a:cubicBezTo>
                        <a:cubicBezTo>
                          <a:pt x="2" y="80"/>
                          <a:pt x="3" y="81"/>
                          <a:pt x="3" y="81"/>
                        </a:cubicBezTo>
                        <a:cubicBezTo>
                          <a:pt x="3" y="81"/>
                          <a:pt x="3" y="81"/>
                          <a:pt x="4" y="81"/>
                        </a:cubicBezTo>
                        <a:cubicBezTo>
                          <a:pt x="4" y="81"/>
                          <a:pt x="4" y="82"/>
                          <a:pt x="4" y="82"/>
                        </a:cubicBezTo>
                        <a:cubicBezTo>
                          <a:pt x="5" y="82"/>
                          <a:pt x="5" y="82"/>
                          <a:pt x="5" y="82"/>
                        </a:cubicBezTo>
                        <a:cubicBezTo>
                          <a:pt x="5" y="83"/>
                          <a:pt x="5" y="83"/>
                          <a:pt x="6" y="84"/>
                        </a:cubicBezTo>
                        <a:cubicBezTo>
                          <a:pt x="6" y="84"/>
                          <a:pt x="6" y="84"/>
                          <a:pt x="6" y="84"/>
                        </a:cubicBezTo>
                        <a:cubicBezTo>
                          <a:pt x="9" y="91"/>
                          <a:pt x="10" y="95"/>
                          <a:pt x="9" y="98"/>
                        </a:cubicBezTo>
                        <a:cubicBezTo>
                          <a:pt x="9" y="99"/>
                          <a:pt x="8" y="100"/>
                          <a:pt x="7" y="100"/>
                        </a:cubicBezTo>
                        <a:cubicBezTo>
                          <a:pt x="7" y="100"/>
                          <a:pt x="7" y="101"/>
                          <a:pt x="7" y="101"/>
                        </a:cubicBezTo>
                        <a:cubicBezTo>
                          <a:pt x="7" y="102"/>
                          <a:pt x="7" y="102"/>
                          <a:pt x="7" y="103"/>
                        </a:cubicBezTo>
                        <a:cubicBezTo>
                          <a:pt x="7" y="103"/>
                          <a:pt x="7" y="103"/>
                          <a:pt x="7" y="103"/>
                        </a:cubicBezTo>
                        <a:cubicBezTo>
                          <a:pt x="7" y="103"/>
                          <a:pt x="7" y="103"/>
                          <a:pt x="7" y="103"/>
                        </a:cubicBezTo>
                        <a:cubicBezTo>
                          <a:pt x="8" y="103"/>
                          <a:pt x="9" y="103"/>
                          <a:pt x="11" y="103"/>
                        </a:cubicBezTo>
                        <a:cubicBezTo>
                          <a:pt x="13" y="103"/>
                          <a:pt x="16" y="103"/>
                          <a:pt x="17" y="103"/>
                        </a:cubicBezTo>
                        <a:cubicBezTo>
                          <a:pt x="18" y="102"/>
                          <a:pt x="19" y="101"/>
                          <a:pt x="20" y="99"/>
                        </a:cubicBezTo>
                        <a:cubicBezTo>
                          <a:pt x="22" y="97"/>
                          <a:pt x="27" y="93"/>
                          <a:pt x="27" y="92"/>
                        </a:cubicBezTo>
                        <a:cubicBezTo>
                          <a:pt x="28" y="84"/>
                          <a:pt x="32" y="81"/>
                          <a:pt x="37" y="85"/>
                        </a:cubicBezTo>
                        <a:cubicBezTo>
                          <a:pt x="39" y="85"/>
                          <a:pt x="39" y="85"/>
                          <a:pt x="39" y="85"/>
                        </a:cubicBezTo>
                        <a:cubicBezTo>
                          <a:pt x="42" y="87"/>
                          <a:pt x="43" y="88"/>
                          <a:pt x="45" y="88"/>
                        </a:cubicBezTo>
                        <a:cubicBezTo>
                          <a:pt x="46" y="89"/>
                          <a:pt x="47" y="89"/>
                          <a:pt x="50" y="89"/>
                        </a:cubicBezTo>
                        <a:cubicBezTo>
                          <a:pt x="57" y="89"/>
                          <a:pt x="58" y="88"/>
                          <a:pt x="58" y="85"/>
                        </a:cubicBezTo>
                        <a:cubicBezTo>
                          <a:pt x="59" y="84"/>
                          <a:pt x="59" y="83"/>
                          <a:pt x="59" y="82"/>
                        </a:cubicBezTo>
                        <a:cubicBezTo>
                          <a:pt x="59" y="79"/>
                          <a:pt x="60" y="75"/>
                          <a:pt x="65" y="75"/>
                        </a:cubicBezTo>
                        <a:cubicBezTo>
                          <a:pt x="68" y="75"/>
                          <a:pt x="72" y="72"/>
                          <a:pt x="72" y="70"/>
                        </a:cubicBezTo>
                        <a:cubicBezTo>
                          <a:pt x="72" y="66"/>
                          <a:pt x="75" y="61"/>
                          <a:pt x="79" y="61"/>
                        </a:cubicBezTo>
                        <a:cubicBezTo>
                          <a:pt x="81" y="61"/>
                          <a:pt x="86" y="58"/>
                          <a:pt x="86" y="56"/>
                        </a:cubicBezTo>
                        <a:cubicBezTo>
                          <a:pt x="87" y="52"/>
                          <a:pt x="90" y="52"/>
                          <a:pt x="92" y="51"/>
                        </a:cubicBezTo>
                        <a:cubicBezTo>
                          <a:pt x="92" y="51"/>
                          <a:pt x="93" y="51"/>
                          <a:pt x="94" y="51"/>
                        </a:cubicBezTo>
                        <a:cubicBezTo>
                          <a:pt x="94" y="50"/>
                          <a:pt x="94" y="50"/>
                          <a:pt x="94" y="50"/>
                        </a:cubicBezTo>
                        <a:cubicBezTo>
                          <a:pt x="94" y="50"/>
                          <a:pt x="94" y="50"/>
                          <a:pt x="94" y="50"/>
                        </a:cubicBezTo>
                        <a:cubicBezTo>
                          <a:pt x="94" y="49"/>
                          <a:pt x="95" y="49"/>
                          <a:pt x="95" y="49"/>
                        </a:cubicBezTo>
                        <a:cubicBezTo>
                          <a:pt x="95" y="49"/>
                          <a:pt x="95" y="48"/>
                          <a:pt x="95" y="48"/>
                        </a:cubicBezTo>
                        <a:cubicBezTo>
                          <a:pt x="96" y="48"/>
                          <a:pt x="96" y="48"/>
                          <a:pt x="96" y="47"/>
                        </a:cubicBezTo>
                        <a:cubicBezTo>
                          <a:pt x="96" y="47"/>
                          <a:pt x="96" y="47"/>
                          <a:pt x="96" y="47"/>
                        </a:cubicBezTo>
                        <a:cubicBezTo>
                          <a:pt x="97" y="46"/>
                          <a:pt x="97" y="46"/>
                          <a:pt x="97" y="46"/>
                        </a:cubicBezTo>
                        <a:cubicBezTo>
                          <a:pt x="97" y="46"/>
                          <a:pt x="97" y="46"/>
                          <a:pt x="97" y="4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7" name="Freeform 1234"/>
                  <p:cNvSpPr>
                    <a:spLocks/>
                  </p:cNvSpPr>
                  <p:nvPr/>
                </p:nvSpPr>
                <p:spPr bwMode="auto">
                  <a:xfrm>
                    <a:off x="1929" y="3172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8" name="Freeform 1235"/>
                  <p:cNvSpPr>
                    <a:spLocks/>
                  </p:cNvSpPr>
                  <p:nvPr/>
                </p:nvSpPr>
                <p:spPr bwMode="auto">
                  <a:xfrm>
                    <a:off x="1926" y="31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9" name="Freeform 1236"/>
                  <p:cNvSpPr>
                    <a:spLocks/>
                  </p:cNvSpPr>
                  <p:nvPr/>
                </p:nvSpPr>
                <p:spPr bwMode="auto">
                  <a:xfrm>
                    <a:off x="1927" y="317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0" name="Freeform 1237"/>
                  <p:cNvSpPr>
                    <a:spLocks/>
                  </p:cNvSpPr>
                  <p:nvPr/>
                </p:nvSpPr>
                <p:spPr bwMode="auto">
                  <a:xfrm>
                    <a:off x="1969" y="321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1" name="Freeform 1238"/>
                  <p:cNvSpPr>
                    <a:spLocks/>
                  </p:cNvSpPr>
                  <p:nvPr/>
                </p:nvSpPr>
                <p:spPr bwMode="auto">
                  <a:xfrm>
                    <a:off x="1932" y="3174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2" name="Freeform 1239"/>
                  <p:cNvSpPr>
                    <a:spLocks/>
                  </p:cNvSpPr>
                  <p:nvPr/>
                </p:nvSpPr>
                <p:spPr bwMode="auto">
                  <a:xfrm>
                    <a:off x="1971" y="32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3" name="Freeform 1240"/>
                  <p:cNvSpPr>
                    <a:spLocks/>
                  </p:cNvSpPr>
                  <p:nvPr/>
                </p:nvSpPr>
                <p:spPr bwMode="auto">
                  <a:xfrm>
                    <a:off x="1970" y="32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4" name="Freeform 1241"/>
                  <p:cNvSpPr>
                    <a:spLocks/>
                  </p:cNvSpPr>
                  <p:nvPr/>
                </p:nvSpPr>
                <p:spPr bwMode="auto">
                  <a:xfrm>
                    <a:off x="1934" y="317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5" name="Freeform 1242"/>
                  <p:cNvSpPr>
                    <a:spLocks/>
                  </p:cNvSpPr>
                  <p:nvPr/>
                </p:nvSpPr>
                <p:spPr bwMode="auto">
                  <a:xfrm>
                    <a:off x="1972" y="32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6" name="Freeform 1243"/>
                  <p:cNvSpPr>
                    <a:spLocks/>
                  </p:cNvSpPr>
                  <p:nvPr/>
                </p:nvSpPr>
                <p:spPr bwMode="auto">
                  <a:xfrm>
                    <a:off x="1936" y="3177"/>
                    <a:ext cx="0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7" name="Freeform 1244"/>
                  <p:cNvSpPr>
                    <a:spLocks/>
                  </p:cNvSpPr>
                  <p:nvPr/>
                </p:nvSpPr>
                <p:spPr bwMode="auto">
                  <a:xfrm>
                    <a:off x="1958" y="320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8" name="Freeform 1245"/>
                  <p:cNvSpPr>
                    <a:spLocks/>
                  </p:cNvSpPr>
                  <p:nvPr/>
                </p:nvSpPr>
                <p:spPr bwMode="auto">
                  <a:xfrm>
                    <a:off x="1931" y="317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19" name="Freeform 1246"/>
                  <p:cNvSpPr>
                    <a:spLocks/>
                  </p:cNvSpPr>
                  <p:nvPr/>
                </p:nvSpPr>
                <p:spPr bwMode="auto">
                  <a:xfrm>
                    <a:off x="1971" y="32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0" name="Freeform 1247"/>
                  <p:cNvSpPr>
                    <a:spLocks/>
                  </p:cNvSpPr>
                  <p:nvPr/>
                </p:nvSpPr>
                <p:spPr bwMode="auto">
                  <a:xfrm>
                    <a:off x="1957" y="3205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1" name="Freeform 1248"/>
                  <p:cNvSpPr>
                    <a:spLocks/>
                  </p:cNvSpPr>
                  <p:nvPr/>
                </p:nvSpPr>
                <p:spPr bwMode="auto">
                  <a:xfrm>
                    <a:off x="1967" y="321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2" name="Freeform 1249"/>
                  <p:cNvSpPr>
                    <a:spLocks/>
                  </p:cNvSpPr>
                  <p:nvPr/>
                </p:nvSpPr>
                <p:spPr bwMode="auto">
                  <a:xfrm>
                    <a:off x="1958" y="32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3" name="Freeform 1250"/>
                  <p:cNvSpPr>
                    <a:spLocks/>
                  </p:cNvSpPr>
                  <p:nvPr/>
                </p:nvSpPr>
                <p:spPr bwMode="auto">
                  <a:xfrm>
                    <a:off x="1993" y="3261"/>
                    <a:ext cx="10" cy="14"/>
                  </a:xfrm>
                  <a:custGeom>
                    <a:avLst/>
                    <a:gdLst>
                      <a:gd name="T0" fmla="*/ 10 w 11"/>
                      <a:gd name="T1" fmla="*/ 3 h 15"/>
                      <a:gd name="T2" fmla="*/ 9 w 11"/>
                      <a:gd name="T3" fmla="*/ 2 h 15"/>
                      <a:gd name="T4" fmla="*/ 6 w 11"/>
                      <a:gd name="T5" fmla="*/ 0 h 15"/>
                      <a:gd name="T6" fmla="*/ 0 w 11"/>
                      <a:gd name="T7" fmla="*/ 7 h 15"/>
                      <a:gd name="T8" fmla="*/ 5 w 11"/>
                      <a:gd name="T9" fmla="*/ 15 h 15"/>
                      <a:gd name="T10" fmla="*/ 7 w 11"/>
                      <a:gd name="T11" fmla="*/ 15 h 15"/>
                      <a:gd name="T12" fmla="*/ 9 w 11"/>
                      <a:gd name="T13" fmla="*/ 14 h 15"/>
                      <a:gd name="T14" fmla="*/ 10 w 11"/>
                      <a:gd name="T15" fmla="*/ 13 h 15"/>
                      <a:gd name="T16" fmla="*/ 10 w 11"/>
                      <a:gd name="T17" fmla="*/ 12 h 15"/>
                      <a:gd name="T18" fmla="*/ 11 w 11"/>
                      <a:gd name="T19" fmla="*/ 11 h 15"/>
                      <a:gd name="T20" fmla="*/ 11 w 11"/>
                      <a:gd name="T21" fmla="*/ 11 h 15"/>
                      <a:gd name="T22" fmla="*/ 10 w 11"/>
                      <a:gd name="T23" fmla="*/ 3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</a:cxnLst>
                    <a:rect l="0" t="0" r="r" b="b"/>
                    <a:pathLst>
                      <a:path w="11" h="15">
                        <a:moveTo>
                          <a:pt x="10" y="3"/>
                        </a:moveTo>
                        <a:cubicBezTo>
                          <a:pt x="10" y="3"/>
                          <a:pt x="9" y="2"/>
                          <a:pt x="9" y="2"/>
                        </a:cubicBezTo>
                        <a:cubicBezTo>
                          <a:pt x="8" y="1"/>
                          <a:pt x="6" y="0"/>
                          <a:pt x="6" y="0"/>
                        </a:cubicBezTo>
                        <a:cubicBezTo>
                          <a:pt x="4" y="1"/>
                          <a:pt x="0" y="5"/>
                          <a:pt x="0" y="7"/>
                        </a:cubicBezTo>
                        <a:cubicBezTo>
                          <a:pt x="0" y="8"/>
                          <a:pt x="3" y="15"/>
                          <a:pt x="5" y="15"/>
                        </a:cubicBezTo>
                        <a:cubicBezTo>
                          <a:pt x="6" y="15"/>
                          <a:pt x="6" y="15"/>
                          <a:pt x="7" y="15"/>
                        </a:cubicBezTo>
                        <a:cubicBezTo>
                          <a:pt x="9" y="15"/>
                          <a:pt x="9" y="15"/>
                          <a:pt x="9" y="14"/>
                        </a:cubicBezTo>
                        <a:cubicBezTo>
                          <a:pt x="9" y="14"/>
                          <a:pt x="9" y="13"/>
                          <a:pt x="10" y="13"/>
                        </a:cubicBezTo>
                        <a:cubicBezTo>
                          <a:pt x="10" y="13"/>
                          <a:pt x="10" y="12"/>
                          <a:pt x="10" y="12"/>
                        </a:cubicBezTo>
                        <a:cubicBezTo>
                          <a:pt x="10" y="12"/>
                          <a:pt x="10" y="11"/>
                          <a:pt x="11" y="11"/>
                        </a:cubicBezTo>
                        <a:cubicBezTo>
                          <a:pt x="11" y="11"/>
                          <a:pt x="11" y="11"/>
                          <a:pt x="11" y="11"/>
                        </a:cubicBezTo>
                        <a:cubicBezTo>
                          <a:pt x="11" y="8"/>
                          <a:pt x="10" y="5"/>
                          <a:pt x="1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4" name="Freeform 1251"/>
                  <p:cNvSpPr>
                    <a:spLocks/>
                  </p:cNvSpPr>
                  <p:nvPr/>
                </p:nvSpPr>
                <p:spPr bwMode="auto">
                  <a:xfrm>
                    <a:off x="1955" y="3293"/>
                    <a:ext cx="19" cy="21"/>
                  </a:xfrm>
                  <a:custGeom>
                    <a:avLst/>
                    <a:gdLst>
                      <a:gd name="T0" fmla="*/ 17 w 20"/>
                      <a:gd name="T1" fmla="*/ 4 h 22"/>
                      <a:gd name="T2" fmla="*/ 14 w 20"/>
                      <a:gd name="T3" fmla="*/ 1 h 22"/>
                      <a:gd name="T4" fmla="*/ 13 w 20"/>
                      <a:gd name="T5" fmla="*/ 0 h 22"/>
                      <a:gd name="T6" fmla="*/ 6 w 20"/>
                      <a:gd name="T7" fmla="*/ 4 h 22"/>
                      <a:gd name="T8" fmla="*/ 6 w 20"/>
                      <a:gd name="T9" fmla="*/ 5 h 22"/>
                      <a:gd name="T10" fmla="*/ 0 w 20"/>
                      <a:gd name="T11" fmla="*/ 14 h 22"/>
                      <a:gd name="T12" fmla="*/ 5 w 20"/>
                      <a:gd name="T13" fmla="*/ 21 h 22"/>
                      <a:gd name="T14" fmla="*/ 7 w 20"/>
                      <a:gd name="T15" fmla="*/ 22 h 22"/>
                      <a:gd name="T16" fmla="*/ 9 w 20"/>
                      <a:gd name="T17" fmla="*/ 17 h 22"/>
                      <a:gd name="T18" fmla="*/ 14 w 20"/>
                      <a:gd name="T19" fmla="*/ 15 h 22"/>
                      <a:gd name="T20" fmla="*/ 15 w 20"/>
                      <a:gd name="T21" fmla="*/ 15 h 22"/>
                      <a:gd name="T22" fmla="*/ 16 w 20"/>
                      <a:gd name="T23" fmla="*/ 15 h 22"/>
                      <a:gd name="T24" fmla="*/ 19 w 20"/>
                      <a:gd name="T25" fmla="*/ 11 h 22"/>
                      <a:gd name="T26" fmla="*/ 20 w 20"/>
                      <a:gd name="T27" fmla="*/ 8 h 22"/>
                      <a:gd name="T28" fmla="*/ 17 w 20"/>
                      <a:gd name="T29" fmla="*/ 4 h 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0" h="22">
                        <a:moveTo>
                          <a:pt x="17" y="4"/>
                        </a:moveTo>
                        <a:cubicBezTo>
                          <a:pt x="16" y="3"/>
                          <a:pt x="15" y="2"/>
                          <a:pt x="14" y="1"/>
                        </a:cubicBezTo>
                        <a:cubicBezTo>
                          <a:pt x="14" y="1"/>
                          <a:pt x="14" y="1"/>
                          <a:pt x="13" y="0"/>
                        </a:cubicBezTo>
                        <a:cubicBezTo>
                          <a:pt x="11" y="1"/>
                          <a:pt x="7" y="3"/>
                          <a:pt x="6" y="4"/>
                        </a:cubicBezTo>
                        <a:cubicBezTo>
                          <a:pt x="6" y="4"/>
                          <a:pt x="6" y="5"/>
                          <a:pt x="6" y="5"/>
                        </a:cubicBezTo>
                        <a:cubicBezTo>
                          <a:pt x="4" y="7"/>
                          <a:pt x="1" y="12"/>
                          <a:pt x="0" y="14"/>
                        </a:cubicBezTo>
                        <a:cubicBezTo>
                          <a:pt x="5" y="21"/>
                          <a:pt x="5" y="21"/>
                          <a:pt x="5" y="21"/>
                        </a:cubicBezTo>
                        <a:cubicBezTo>
                          <a:pt x="7" y="22"/>
                          <a:pt x="7" y="22"/>
                          <a:pt x="7" y="22"/>
                        </a:cubicBezTo>
                        <a:cubicBezTo>
                          <a:pt x="8" y="20"/>
                          <a:pt x="8" y="19"/>
                          <a:pt x="9" y="17"/>
                        </a:cubicBezTo>
                        <a:cubicBezTo>
                          <a:pt x="10" y="16"/>
                          <a:pt x="11" y="15"/>
                          <a:pt x="14" y="15"/>
                        </a:cubicBezTo>
                        <a:cubicBezTo>
                          <a:pt x="14" y="15"/>
                          <a:pt x="15" y="15"/>
                          <a:pt x="15" y="15"/>
                        </a:cubicBezTo>
                        <a:cubicBezTo>
                          <a:pt x="16" y="15"/>
                          <a:pt x="16" y="15"/>
                          <a:pt x="16" y="15"/>
                        </a:cubicBezTo>
                        <a:cubicBezTo>
                          <a:pt x="17" y="13"/>
                          <a:pt x="18" y="12"/>
                          <a:pt x="19" y="11"/>
                        </a:cubicBezTo>
                        <a:cubicBezTo>
                          <a:pt x="20" y="10"/>
                          <a:pt x="20" y="9"/>
                          <a:pt x="20" y="8"/>
                        </a:cubicBezTo>
                        <a:cubicBezTo>
                          <a:pt x="20" y="7"/>
                          <a:pt x="18" y="5"/>
                          <a:pt x="17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5" name="Freeform 1252"/>
                  <p:cNvSpPr>
                    <a:spLocks noEditPoints="1"/>
                  </p:cNvSpPr>
                  <p:nvPr/>
                </p:nvSpPr>
                <p:spPr bwMode="auto">
                  <a:xfrm>
                    <a:off x="1844" y="3219"/>
                    <a:ext cx="167" cy="147"/>
                  </a:xfrm>
                  <a:custGeom>
                    <a:avLst/>
                    <a:gdLst>
                      <a:gd name="T0" fmla="*/ 167 w 175"/>
                      <a:gd name="T1" fmla="*/ 62 h 154"/>
                      <a:gd name="T2" fmla="*/ 163 w 175"/>
                      <a:gd name="T3" fmla="*/ 63 h 154"/>
                      <a:gd name="T4" fmla="*/ 152 w 175"/>
                      <a:gd name="T5" fmla="*/ 51 h 154"/>
                      <a:gd name="T6" fmla="*/ 163 w 175"/>
                      <a:gd name="T7" fmla="*/ 41 h 154"/>
                      <a:gd name="T8" fmla="*/ 166 w 175"/>
                      <a:gd name="T9" fmla="*/ 40 h 154"/>
                      <a:gd name="T10" fmla="*/ 166 w 175"/>
                      <a:gd name="T11" fmla="*/ 37 h 154"/>
                      <a:gd name="T12" fmla="*/ 167 w 175"/>
                      <a:gd name="T13" fmla="*/ 33 h 154"/>
                      <a:gd name="T14" fmla="*/ 167 w 175"/>
                      <a:gd name="T15" fmla="*/ 30 h 154"/>
                      <a:gd name="T16" fmla="*/ 166 w 175"/>
                      <a:gd name="T17" fmla="*/ 26 h 154"/>
                      <a:gd name="T18" fmla="*/ 159 w 175"/>
                      <a:gd name="T19" fmla="*/ 8 h 154"/>
                      <a:gd name="T20" fmla="*/ 158 w 175"/>
                      <a:gd name="T21" fmla="*/ 3 h 154"/>
                      <a:gd name="T22" fmla="*/ 141 w 175"/>
                      <a:gd name="T23" fmla="*/ 0 h 154"/>
                      <a:gd name="T24" fmla="*/ 136 w 175"/>
                      <a:gd name="T25" fmla="*/ 0 h 154"/>
                      <a:gd name="T26" fmla="*/ 135 w 175"/>
                      <a:gd name="T27" fmla="*/ 2 h 154"/>
                      <a:gd name="T28" fmla="*/ 134 w 175"/>
                      <a:gd name="T29" fmla="*/ 4 h 154"/>
                      <a:gd name="T30" fmla="*/ 116 w 175"/>
                      <a:gd name="T31" fmla="*/ 16 h 154"/>
                      <a:gd name="T32" fmla="*/ 100 w 175"/>
                      <a:gd name="T33" fmla="*/ 33 h 154"/>
                      <a:gd name="T34" fmla="*/ 74 w 175"/>
                      <a:gd name="T35" fmla="*/ 40 h 154"/>
                      <a:gd name="T36" fmla="*/ 68 w 175"/>
                      <a:gd name="T37" fmla="*/ 43 h 154"/>
                      <a:gd name="T38" fmla="*/ 51 w 175"/>
                      <a:gd name="T39" fmla="*/ 58 h 154"/>
                      <a:gd name="T40" fmla="*/ 40 w 175"/>
                      <a:gd name="T41" fmla="*/ 52 h 154"/>
                      <a:gd name="T42" fmla="*/ 39 w 175"/>
                      <a:gd name="T43" fmla="*/ 36 h 154"/>
                      <a:gd name="T44" fmla="*/ 39 w 175"/>
                      <a:gd name="T45" fmla="*/ 36 h 154"/>
                      <a:gd name="T46" fmla="*/ 38 w 175"/>
                      <a:gd name="T47" fmla="*/ 35 h 154"/>
                      <a:gd name="T48" fmla="*/ 37 w 175"/>
                      <a:gd name="T49" fmla="*/ 35 h 154"/>
                      <a:gd name="T50" fmla="*/ 30 w 175"/>
                      <a:gd name="T51" fmla="*/ 81 h 154"/>
                      <a:gd name="T52" fmla="*/ 14 w 175"/>
                      <a:gd name="T53" fmla="*/ 83 h 154"/>
                      <a:gd name="T54" fmla="*/ 4 w 175"/>
                      <a:gd name="T55" fmla="*/ 75 h 154"/>
                      <a:gd name="T56" fmla="*/ 3 w 175"/>
                      <a:gd name="T57" fmla="*/ 78 h 154"/>
                      <a:gd name="T58" fmla="*/ 2 w 175"/>
                      <a:gd name="T59" fmla="*/ 79 h 154"/>
                      <a:gd name="T60" fmla="*/ 0 w 175"/>
                      <a:gd name="T61" fmla="*/ 79 h 154"/>
                      <a:gd name="T62" fmla="*/ 18 w 175"/>
                      <a:gd name="T63" fmla="*/ 117 h 154"/>
                      <a:gd name="T64" fmla="*/ 16 w 175"/>
                      <a:gd name="T65" fmla="*/ 130 h 154"/>
                      <a:gd name="T66" fmla="*/ 20 w 175"/>
                      <a:gd name="T67" fmla="*/ 144 h 154"/>
                      <a:gd name="T68" fmla="*/ 24 w 175"/>
                      <a:gd name="T69" fmla="*/ 148 h 154"/>
                      <a:gd name="T70" fmla="*/ 36 w 175"/>
                      <a:gd name="T71" fmla="*/ 153 h 154"/>
                      <a:gd name="T72" fmla="*/ 61 w 175"/>
                      <a:gd name="T73" fmla="*/ 144 h 154"/>
                      <a:gd name="T74" fmla="*/ 94 w 175"/>
                      <a:gd name="T75" fmla="*/ 143 h 154"/>
                      <a:gd name="T76" fmla="*/ 106 w 175"/>
                      <a:gd name="T77" fmla="*/ 138 h 154"/>
                      <a:gd name="T78" fmla="*/ 170 w 175"/>
                      <a:gd name="T79" fmla="*/ 74 h 154"/>
                      <a:gd name="T80" fmla="*/ 175 w 175"/>
                      <a:gd name="T81" fmla="*/ 58 h 154"/>
                      <a:gd name="T82" fmla="*/ 173 w 175"/>
                      <a:gd name="T83" fmla="*/ 58 h 154"/>
                      <a:gd name="T84" fmla="*/ 171 w 175"/>
                      <a:gd name="T85" fmla="*/ 58 h 154"/>
                      <a:gd name="T86" fmla="*/ 169 w 175"/>
                      <a:gd name="T87" fmla="*/ 59 h 154"/>
                      <a:gd name="T88" fmla="*/ 168 w 175"/>
                      <a:gd name="T89" fmla="*/ 61 h 154"/>
                      <a:gd name="T90" fmla="*/ 136 w 175"/>
                      <a:gd name="T91" fmla="*/ 95 h 154"/>
                      <a:gd name="T92" fmla="*/ 135 w 175"/>
                      <a:gd name="T93" fmla="*/ 97 h 154"/>
                      <a:gd name="T94" fmla="*/ 131 w 175"/>
                      <a:gd name="T95" fmla="*/ 97 h 154"/>
                      <a:gd name="T96" fmla="*/ 126 w 175"/>
                      <a:gd name="T97" fmla="*/ 103 h 154"/>
                      <a:gd name="T98" fmla="*/ 111 w 175"/>
                      <a:gd name="T99" fmla="*/ 92 h 154"/>
                      <a:gd name="T100" fmla="*/ 129 w 175"/>
                      <a:gd name="T101" fmla="*/ 74 h 154"/>
                      <a:gd name="T102" fmla="*/ 140 w 175"/>
                      <a:gd name="T103" fmla="*/ 86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75" h="154">
                        <a:moveTo>
                          <a:pt x="168" y="61"/>
                        </a:moveTo>
                        <a:cubicBezTo>
                          <a:pt x="168" y="61"/>
                          <a:pt x="168" y="61"/>
                          <a:pt x="167" y="62"/>
                        </a:cubicBezTo>
                        <a:cubicBezTo>
                          <a:pt x="167" y="62"/>
                          <a:pt x="167" y="62"/>
                          <a:pt x="167" y="62"/>
                        </a:cubicBezTo>
                        <a:cubicBezTo>
                          <a:pt x="167" y="62"/>
                          <a:pt x="166" y="62"/>
                          <a:pt x="166" y="62"/>
                        </a:cubicBezTo>
                        <a:cubicBezTo>
                          <a:pt x="166" y="63"/>
                          <a:pt x="165" y="63"/>
                          <a:pt x="164" y="63"/>
                        </a:cubicBezTo>
                        <a:cubicBezTo>
                          <a:pt x="164" y="63"/>
                          <a:pt x="164" y="63"/>
                          <a:pt x="163" y="63"/>
                        </a:cubicBezTo>
                        <a:cubicBezTo>
                          <a:pt x="163" y="63"/>
                          <a:pt x="163" y="63"/>
                          <a:pt x="163" y="63"/>
                        </a:cubicBezTo>
                        <a:cubicBezTo>
                          <a:pt x="162" y="63"/>
                          <a:pt x="161" y="63"/>
                          <a:pt x="161" y="63"/>
                        </a:cubicBezTo>
                        <a:cubicBezTo>
                          <a:pt x="156" y="63"/>
                          <a:pt x="152" y="52"/>
                          <a:pt x="152" y="51"/>
                        </a:cubicBezTo>
                        <a:cubicBezTo>
                          <a:pt x="152" y="48"/>
                          <a:pt x="158" y="40"/>
                          <a:pt x="162" y="40"/>
                        </a:cubicBezTo>
                        <a:cubicBezTo>
                          <a:pt x="162" y="40"/>
                          <a:pt x="163" y="41"/>
                          <a:pt x="163" y="41"/>
                        </a:cubicBezTo>
                        <a:cubicBezTo>
                          <a:pt x="163" y="41"/>
                          <a:pt x="163" y="41"/>
                          <a:pt x="163" y="41"/>
                        </a:cubicBezTo>
                        <a:cubicBezTo>
                          <a:pt x="164" y="41"/>
                          <a:pt x="165" y="42"/>
                          <a:pt x="166" y="42"/>
                        </a:cubicBezTo>
                        <a:cubicBezTo>
                          <a:pt x="166" y="42"/>
                          <a:pt x="166" y="42"/>
                          <a:pt x="166" y="42"/>
                        </a:cubicBezTo>
                        <a:cubicBezTo>
                          <a:pt x="166" y="41"/>
                          <a:pt x="166" y="41"/>
                          <a:pt x="166" y="40"/>
                        </a:cubicBezTo>
                        <a:cubicBezTo>
                          <a:pt x="166" y="40"/>
                          <a:pt x="166" y="40"/>
                          <a:pt x="166" y="40"/>
                        </a:cubicBezTo>
                        <a:cubicBezTo>
                          <a:pt x="166" y="39"/>
                          <a:pt x="166" y="38"/>
                          <a:pt x="166" y="38"/>
                        </a:cubicBezTo>
                        <a:cubicBezTo>
                          <a:pt x="166" y="38"/>
                          <a:pt x="166" y="38"/>
                          <a:pt x="166" y="37"/>
                        </a:cubicBezTo>
                        <a:cubicBezTo>
                          <a:pt x="167" y="37"/>
                          <a:pt x="167" y="36"/>
                          <a:pt x="167" y="35"/>
                        </a:cubicBezTo>
                        <a:cubicBezTo>
                          <a:pt x="167" y="35"/>
                          <a:pt x="167" y="35"/>
                          <a:pt x="167" y="35"/>
                        </a:cubicBezTo>
                        <a:cubicBezTo>
                          <a:pt x="167" y="34"/>
                          <a:pt x="167" y="33"/>
                          <a:pt x="167" y="33"/>
                        </a:cubicBezTo>
                        <a:cubicBezTo>
                          <a:pt x="167" y="32"/>
                          <a:pt x="167" y="32"/>
                          <a:pt x="167" y="32"/>
                        </a:cubicBezTo>
                        <a:cubicBezTo>
                          <a:pt x="167" y="31"/>
                          <a:pt x="167" y="31"/>
                          <a:pt x="167" y="30"/>
                        </a:cubicBezTo>
                        <a:cubicBezTo>
                          <a:pt x="167" y="30"/>
                          <a:pt x="167" y="30"/>
                          <a:pt x="167" y="30"/>
                        </a:cubicBezTo>
                        <a:cubicBezTo>
                          <a:pt x="167" y="29"/>
                          <a:pt x="167" y="28"/>
                          <a:pt x="166" y="28"/>
                        </a:cubicBezTo>
                        <a:cubicBezTo>
                          <a:pt x="166" y="28"/>
                          <a:pt x="166" y="27"/>
                          <a:pt x="166" y="27"/>
                        </a:cubicBezTo>
                        <a:cubicBezTo>
                          <a:pt x="166" y="27"/>
                          <a:pt x="166" y="26"/>
                          <a:pt x="166" y="26"/>
                        </a:cubicBezTo>
                        <a:cubicBezTo>
                          <a:pt x="166" y="26"/>
                          <a:pt x="166" y="26"/>
                          <a:pt x="166" y="26"/>
                        </a:cubicBezTo>
                        <a:cubicBezTo>
                          <a:pt x="166" y="25"/>
                          <a:pt x="166" y="25"/>
                          <a:pt x="166" y="25"/>
                        </a:cubicBezTo>
                        <a:cubicBezTo>
                          <a:pt x="164" y="24"/>
                          <a:pt x="162" y="18"/>
                          <a:pt x="159" y="8"/>
                        </a:cubicBezTo>
                        <a:cubicBezTo>
                          <a:pt x="159" y="6"/>
                          <a:pt x="159" y="4"/>
                          <a:pt x="158" y="3"/>
                        </a:cubicBezTo>
                        <a:cubicBezTo>
                          <a:pt x="158" y="3"/>
                          <a:pt x="158" y="3"/>
                          <a:pt x="158" y="3"/>
                        </a:cubicBezTo>
                        <a:cubicBezTo>
                          <a:pt x="158" y="3"/>
                          <a:pt x="158" y="3"/>
                          <a:pt x="158" y="3"/>
                        </a:cubicBezTo>
                        <a:cubicBezTo>
                          <a:pt x="157" y="3"/>
                          <a:pt x="155" y="3"/>
                          <a:pt x="154" y="3"/>
                        </a:cubicBezTo>
                        <a:cubicBezTo>
                          <a:pt x="149" y="3"/>
                          <a:pt x="146" y="2"/>
                          <a:pt x="145" y="0"/>
                        </a:cubicBezTo>
                        <a:cubicBezTo>
                          <a:pt x="145" y="0"/>
                          <a:pt x="142" y="0"/>
                          <a:pt x="141" y="0"/>
                        </a:cubicBezTo>
                        <a:cubicBezTo>
                          <a:pt x="139" y="0"/>
                          <a:pt x="138" y="0"/>
                          <a:pt x="137" y="0"/>
                        </a:cubicBezTo>
                        <a:cubicBezTo>
                          <a:pt x="137" y="0"/>
                          <a:pt x="137" y="0"/>
                          <a:pt x="137" y="0"/>
                        </a:cubicBezTo>
                        <a:cubicBezTo>
                          <a:pt x="137" y="0"/>
                          <a:pt x="136" y="0"/>
                          <a:pt x="136" y="0"/>
                        </a:cubicBezTo>
                        <a:cubicBezTo>
                          <a:pt x="136" y="1"/>
                          <a:pt x="136" y="1"/>
                          <a:pt x="136" y="1"/>
                        </a:cubicBezTo>
                        <a:cubicBezTo>
                          <a:pt x="136" y="1"/>
                          <a:pt x="136" y="2"/>
                          <a:pt x="135" y="2"/>
                        </a:cubicBezTo>
                        <a:cubicBezTo>
                          <a:pt x="135" y="2"/>
                          <a:pt x="135" y="2"/>
                          <a:pt x="135" y="2"/>
                        </a:cubicBezTo>
                        <a:cubicBezTo>
                          <a:pt x="135" y="3"/>
                          <a:pt x="135" y="3"/>
                          <a:pt x="134" y="3"/>
                        </a:cubicBezTo>
                        <a:cubicBezTo>
                          <a:pt x="134" y="3"/>
                          <a:pt x="134" y="3"/>
                          <a:pt x="134" y="3"/>
                        </a:cubicBezTo>
                        <a:cubicBezTo>
                          <a:pt x="134" y="4"/>
                          <a:pt x="134" y="4"/>
                          <a:pt x="134" y="4"/>
                        </a:cubicBezTo>
                        <a:cubicBezTo>
                          <a:pt x="132" y="6"/>
                          <a:pt x="131" y="6"/>
                          <a:pt x="129" y="6"/>
                        </a:cubicBezTo>
                        <a:cubicBezTo>
                          <a:pt x="127" y="7"/>
                          <a:pt x="127" y="7"/>
                          <a:pt x="127" y="7"/>
                        </a:cubicBezTo>
                        <a:cubicBezTo>
                          <a:pt x="126" y="12"/>
                          <a:pt x="120" y="16"/>
                          <a:pt x="116" y="16"/>
                        </a:cubicBezTo>
                        <a:cubicBezTo>
                          <a:pt x="115" y="16"/>
                          <a:pt x="113" y="19"/>
                          <a:pt x="113" y="21"/>
                        </a:cubicBezTo>
                        <a:cubicBezTo>
                          <a:pt x="113" y="26"/>
                          <a:pt x="107" y="30"/>
                          <a:pt x="102" y="30"/>
                        </a:cubicBezTo>
                        <a:cubicBezTo>
                          <a:pt x="100" y="30"/>
                          <a:pt x="100" y="30"/>
                          <a:pt x="100" y="33"/>
                        </a:cubicBezTo>
                        <a:cubicBezTo>
                          <a:pt x="100" y="34"/>
                          <a:pt x="100" y="36"/>
                          <a:pt x="99" y="37"/>
                        </a:cubicBezTo>
                        <a:cubicBezTo>
                          <a:pt x="98" y="43"/>
                          <a:pt x="94" y="44"/>
                          <a:pt x="87" y="44"/>
                        </a:cubicBezTo>
                        <a:cubicBezTo>
                          <a:pt x="80" y="44"/>
                          <a:pt x="78" y="43"/>
                          <a:pt x="74" y="40"/>
                        </a:cubicBezTo>
                        <a:cubicBezTo>
                          <a:pt x="72" y="39"/>
                          <a:pt x="72" y="39"/>
                          <a:pt x="72" y="39"/>
                        </a:cubicBezTo>
                        <a:cubicBezTo>
                          <a:pt x="71" y="38"/>
                          <a:pt x="71" y="38"/>
                          <a:pt x="70" y="38"/>
                        </a:cubicBezTo>
                        <a:cubicBezTo>
                          <a:pt x="69" y="38"/>
                          <a:pt x="68" y="41"/>
                          <a:pt x="68" y="43"/>
                        </a:cubicBezTo>
                        <a:cubicBezTo>
                          <a:pt x="67" y="46"/>
                          <a:pt x="64" y="49"/>
                          <a:pt x="60" y="53"/>
                        </a:cubicBezTo>
                        <a:cubicBezTo>
                          <a:pt x="59" y="54"/>
                          <a:pt x="58" y="55"/>
                          <a:pt x="57" y="56"/>
                        </a:cubicBezTo>
                        <a:cubicBezTo>
                          <a:pt x="56" y="58"/>
                          <a:pt x="54" y="58"/>
                          <a:pt x="51" y="58"/>
                        </a:cubicBezTo>
                        <a:cubicBezTo>
                          <a:pt x="50" y="58"/>
                          <a:pt x="48" y="58"/>
                          <a:pt x="47" y="58"/>
                        </a:cubicBezTo>
                        <a:cubicBezTo>
                          <a:pt x="44" y="57"/>
                          <a:pt x="42" y="58"/>
                          <a:pt x="41" y="56"/>
                        </a:cubicBezTo>
                        <a:cubicBezTo>
                          <a:pt x="40" y="55"/>
                          <a:pt x="40" y="53"/>
                          <a:pt x="40" y="52"/>
                        </a:cubicBezTo>
                        <a:cubicBezTo>
                          <a:pt x="40" y="51"/>
                          <a:pt x="40" y="51"/>
                          <a:pt x="40" y="51"/>
                        </a:cubicBezTo>
                        <a:cubicBezTo>
                          <a:pt x="40" y="48"/>
                          <a:pt x="42" y="48"/>
                          <a:pt x="42" y="47"/>
                        </a:cubicBezTo>
                        <a:cubicBezTo>
                          <a:pt x="43" y="46"/>
                          <a:pt x="42" y="43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8" y="36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8" y="35"/>
                          <a:pt x="38" y="35"/>
                          <a:pt x="38" y="35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7" y="73"/>
                          <a:pt x="37" y="73"/>
                          <a:pt x="37" y="73"/>
                        </a:cubicBezTo>
                        <a:cubicBezTo>
                          <a:pt x="37" y="76"/>
                          <a:pt x="34" y="78"/>
                          <a:pt x="32" y="80"/>
                        </a:cubicBezTo>
                        <a:cubicBezTo>
                          <a:pt x="31" y="80"/>
                          <a:pt x="30" y="81"/>
                          <a:pt x="30" y="81"/>
                        </a:cubicBezTo>
                        <a:cubicBezTo>
                          <a:pt x="29" y="83"/>
                          <a:pt x="26" y="83"/>
                          <a:pt x="24" y="83"/>
                        </a:cubicBezTo>
                        <a:cubicBezTo>
                          <a:pt x="23" y="83"/>
                          <a:pt x="21" y="83"/>
                          <a:pt x="19" y="83"/>
                        </a:cubicBezTo>
                        <a:cubicBezTo>
                          <a:pt x="17" y="83"/>
                          <a:pt x="15" y="83"/>
                          <a:pt x="14" y="83"/>
                        </a:cubicBezTo>
                        <a:cubicBezTo>
                          <a:pt x="9" y="83"/>
                          <a:pt x="8" y="79"/>
                          <a:pt x="7" y="77"/>
                        </a:cubicBezTo>
                        <a:cubicBezTo>
                          <a:pt x="7" y="76"/>
                          <a:pt x="7" y="75"/>
                          <a:pt x="6" y="74"/>
                        </a:cubicBezTo>
                        <a:cubicBezTo>
                          <a:pt x="6" y="73"/>
                          <a:pt x="4" y="74"/>
                          <a:pt x="4" y="75"/>
                        </a:cubicBezTo>
                        <a:cubicBezTo>
                          <a:pt x="3" y="76"/>
                          <a:pt x="3" y="76"/>
                          <a:pt x="3" y="76"/>
                        </a:cubicBezTo>
                        <a:cubicBezTo>
                          <a:pt x="3" y="76"/>
                          <a:pt x="3" y="77"/>
                          <a:pt x="3" y="77"/>
                        </a:cubicBezTo>
                        <a:cubicBezTo>
                          <a:pt x="3" y="78"/>
                          <a:pt x="3" y="78"/>
                          <a:pt x="3" y="78"/>
                        </a:cubicBezTo>
                        <a:cubicBezTo>
                          <a:pt x="3" y="78"/>
                          <a:pt x="2" y="78"/>
                          <a:pt x="2" y="79"/>
                        </a:cubicBezTo>
                        <a:cubicBezTo>
                          <a:pt x="2" y="79"/>
                          <a:pt x="2" y="79"/>
                          <a:pt x="2" y="79"/>
                        </a:cubicBezTo>
                        <a:cubicBezTo>
                          <a:pt x="2" y="79"/>
                          <a:pt x="2" y="79"/>
                          <a:pt x="2" y="79"/>
                        </a:cubicBezTo>
                        <a:cubicBezTo>
                          <a:pt x="1" y="79"/>
                          <a:pt x="1" y="79"/>
                          <a:pt x="1" y="79"/>
                        </a:cubicBezTo>
                        <a:cubicBezTo>
                          <a:pt x="1" y="79"/>
                          <a:pt x="0" y="79"/>
                          <a:pt x="0" y="79"/>
                        </a:cubicBezTo>
                        <a:cubicBezTo>
                          <a:pt x="0" y="79"/>
                          <a:pt x="0" y="79"/>
                          <a:pt x="0" y="79"/>
                        </a:cubicBezTo>
                        <a:cubicBezTo>
                          <a:pt x="3" y="84"/>
                          <a:pt x="6" y="90"/>
                          <a:pt x="7" y="95"/>
                        </a:cubicBezTo>
                        <a:cubicBezTo>
                          <a:pt x="8" y="99"/>
                          <a:pt x="11" y="104"/>
                          <a:pt x="14" y="108"/>
                        </a:cubicBezTo>
                        <a:cubicBezTo>
                          <a:pt x="15" y="112"/>
                          <a:pt x="17" y="114"/>
                          <a:pt x="18" y="117"/>
                        </a:cubicBezTo>
                        <a:cubicBezTo>
                          <a:pt x="18" y="118"/>
                          <a:pt x="18" y="118"/>
                          <a:pt x="18" y="118"/>
                        </a:cubicBezTo>
                        <a:cubicBezTo>
                          <a:pt x="20" y="122"/>
                          <a:pt x="21" y="126"/>
                          <a:pt x="19" y="128"/>
                        </a:cubicBezTo>
                        <a:cubicBezTo>
                          <a:pt x="19" y="129"/>
                          <a:pt x="18" y="130"/>
                          <a:pt x="16" y="130"/>
                        </a:cubicBezTo>
                        <a:cubicBezTo>
                          <a:pt x="16" y="130"/>
                          <a:pt x="15" y="130"/>
                          <a:pt x="15" y="130"/>
                        </a:cubicBezTo>
                        <a:cubicBezTo>
                          <a:pt x="15" y="130"/>
                          <a:pt x="15" y="131"/>
                          <a:pt x="18" y="136"/>
                        </a:cubicBezTo>
                        <a:cubicBezTo>
                          <a:pt x="20" y="139"/>
                          <a:pt x="20" y="142"/>
                          <a:pt x="20" y="144"/>
                        </a:cubicBezTo>
                        <a:cubicBezTo>
                          <a:pt x="20" y="144"/>
                          <a:pt x="20" y="145"/>
                          <a:pt x="20" y="145"/>
                        </a:cubicBezTo>
                        <a:cubicBezTo>
                          <a:pt x="23" y="145"/>
                          <a:pt x="23" y="146"/>
                          <a:pt x="24" y="147"/>
                        </a:cubicBezTo>
                        <a:cubicBezTo>
                          <a:pt x="24" y="147"/>
                          <a:pt x="24" y="147"/>
                          <a:pt x="24" y="148"/>
                        </a:cubicBezTo>
                        <a:cubicBezTo>
                          <a:pt x="28" y="148"/>
                          <a:pt x="30" y="151"/>
                          <a:pt x="32" y="153"/>
                        </a:cubicBezTo>
                        <a:cubicBezTo>
                          <a:pt x="32" y="154"/>
                          <a:pt x="33" y="154"/>
                          <a:pt x="34" y="154"/>
                        </a:cubicBezTo>
                        <a:cubicBezTo>
                          <a:pt x="34" y="154"/>
                          <a:pt x="35" y="154"/>
                          <a:pt x="36" y="153"/>
                        </a:cubicBezTo>
                        <a:cubicBezTo>
                          <a:pt x="38" y="150"/>
                          <a:pt x="43" y="148"/>
                          <a:pt x="51" y="148"/>
                        </a:cubicBezTo>
                        <a:cubicBezTo>
                          <a:pt x="54" y="148"/>
                          <a:pt x="54" y="148"/>
                          <a:pt x="56" y="147"/>
                        </a:cubicBezTo>
                        <a:cubicBezTo>
                          <a:pt x="57" y="146"/>
                          <a:pt x="58" y="145"/>
                          <a:pt x="61" y="144"/>
                        </a:cubicBezTo>
                        <a:cubicBezTo>
                          <a:pt x="67" y="143"/>
                          <a:pt x="74" y="142"/>
                          <a:pt x="79" y="144"/>
                        </a:cubicBezTo>
                        <a:cubicBezTo>
                          <a:pt x="83" y="145"/>
                          <a:pt x="86" y="145"/>
                          <a:pt x="88" y="143"/>
                        </a:cubicBezTo>
                        <a:cubicBezTo>
                          <a:pt x="90" y="142"/>
                          <a:pt x="92" y="142"/>
                          <a:pt x="94" y="143"/>
                        </a:cubicBezTo>
                        <a:cubicBezTo>
                          <a:pt x="94" y="143"/>
                          <a:pt x="94" y="143"/>
                          <a:pt x="95" y="143"/>
                        </a:cubicBezTo>
                        <a:cubicBezTo>
                          <a:pt x="95" y="138"/>
                          <a:pt x="101" y="138"/>
                          <a:pt x="103" y="138"/>
                        </a:cubicBezTo>
                        <a:cubicBezTo>
                          <a:pt x="106" y="138"/>
                          <a:pt x="106" y="138"/>
                          <a:pt x="106" y="138"/>
                        </a:cubicBezTo>
                        <a:cubicBezTo>
                          <a:pt x="109" y="138"/>
                          <a:pt x="119" y="132"/>
                          <a:pt x="128" y="124"/>
                        </a:cubicBezTo>
                        <a:cubicBezTo>
                          <a:pt x="136" y="116"/>
                          <a:pt x="150" y="99"/>
                          <a:pt x="154" y="92"/>
                        </a:cubicBezTo>
                        <a:cubicBezTo>
                          <a:pt x="159" y="84"/>
                          <a:pt x="166" y="78"/>
                          <a:pt x="170" y="74"/>
                        </a:cubicBezTo>
                        <a:cubicBezTo>
                          <a:pt x="171" y="73"/>
                          <a:pt x="171" y="73"/>
                          <a:pt x="171" y="73"/>
                        </a:cubicBezTo>
                        <a:cubicBezTo>
                          <a:pt x="172" y="72"/>
                          <a:pt x="174" y="67"/>
                          <a:pt x="175" y="58"/>
                        </a:cubicBezTo>
                        <a:cubicBezTo>
                          <a:pt x="175" y="58"/>
                          <a:pt x="175" y="58"/>
                          <a:pt x="175" y="58"/>
                        </a:cubicBezTo>
                        <a:cubicBezTo>
                          <a:pt x="175" y="58"/>
                          <a:pt x="175" y="58"/>
                          <a:pt x="174" y="58"/>
                        </a:cubicBezTo>
                        <a:cubicBezTo>
                          <a:pt x="174" y="58"/>
                          <a:pt x="174" y="58"/>
                          <a:pt x="174" y="58"/>
                        </a:cubicBezTo>
                        <a:cubicBezTo>
                          <a:pt x="173" y="58"/>
                          <a:pt x="173" y="58"/>
                          <a:pt x="173" y="58"/>
                        </a:cubicBezTo>
                        <a:cubicBezTo>
                          <a:pt x="173" y="58"/>
                          <a:pt x="172" y="58"/>
                          <a:pt x="172" y="58"/>
                        </a:cubicBezTo>
                        <a:cubicBezTo>
                          <a:pt x="172" y="58"/>
                          <a:pt x="172" y="58"/>
                          <a:pt x="172" y="58"/>
                        </a:cubicBezTo>
                        <a:cubicBezTo>
                          <a:pt x="171" y="58"/>
                          <a:pt x="171" y="58"/>
                          <a:pt x="171" y="58"/>
                        </a:cubicBezTo>
                        <a:cubicBezTo>
                          <a:pt x="171" y="58"/>
                          <a:pt x="171" y="58"/>
                          <a:pt x="171" y="58"/>
                        </a:cubicBezTo>
                        <a:cubicBezTo>
                          <a:pt x="171" y="58"/>
                          <a:pt x="170" y="58"/>
                          <a:pt x="170" y="59"/>
                        </a:cubicBezTo>
                        <a:cubicBezTo>
                          <a:pt x="170" y="59"/>
                          <a:pt x="169" y="59"/>
                          <a:pt x="169" y="59"/>
                        </a:cubicBezTo>
                        <a:cubicBezTo>
                          <a:pt x="169" y="59"/>
                          <a:pt x="169" y="59"/>
                          <a:pt x="169" y="59"/>
                        </a:cubicBezTo>
                        <a:cubicBezTo>
                          <a:pt x="169" y="59"/>
                          <a:pt x="169" y="60"/>
                          <a:pt x="169" y="60"/>
                        </a:cubicBezTo>
                        <a:cubicBezTo>
                          <a:pt x="169" y="60"/>
                          <a:pt x="169" y="61"/>
                          <a:pt x="168" y="61"/>
                        </a:cubicBezTo>
                        <a:close/>
                        <a:moveTo>
                          <a:pt x="138" y="91"/>
                        </a:moveTo>
                        <a:cubicBezTo>
                          <a:pt x="137" y="92"/>
                          <a:pt x="136" y="93"/>
                          <a:pt x="136" y="94"/>
                        </a:cubicBezTo>
                        <a:cubicBezTo>
                          <a:pt x="136" y="94"/>
                          <a:pt x="136" y="95"/>
                          <a:pt x="136" y="95"/>
                        </a:cubicBezTo>
                        <a:cubicBezTo>
                          <a:pt x="136" y="95"/>
                          <a:pt x="136" y="95"/>
                          <a:pt x="136" y="95"/>
                        </a:cubicBezTo>
                        <a:cubicBezTo>
                          <a:pt x="136" y="96"/>
                          <a:pt x="135" y="96"/>
                          <a:pt x="135" y="96"/>
                        </a:cubicBezTo>
                        <a:cubicBezTo>
                          <a:pt x="135" y="96"/>
                          <a:pt x="135" y="97"/>
                          <a:pt x="135" y="97"/>
                        </a:cubicBezTo>
                        <a:cubicBezTo>
                          <a:pt x="135" y="97"/>
                          <a:pt x="135" y="97"/>
                          <a:pt x="135" y="97"/>
                        </a:cubicBezTo>
                        <a:cubicBezTo>
                          <a:pt x="135" y="97"/>
                          <a:pt x="135" y="97"/>
                          <a:pt x="135" y="97"/>
                        </a:cubicBezTo>
                        <a:cubicBezTo>
                          <a:pt x="133" y="97"/>
                          <a:pt x="132" y="97"/>
                          <a:pt x="131" y="97"/>
                        </a:cubicBezTo>
                        <a:cubicBezTo>
                          <a:pt x="130" y="97"/>
                          <a:pt x="129" y="97"/>
                          <a:pt x="129" y="97"/>
                        </a:cubicBezTo>
                        <a:cubicBezTo>
                          <a:pt x="128" y="99"/>
                          <a:pt x="127" y="102"/>
                          <a:pt x="126" y="102"/>
                        </a:cubicBezTo>
                        <a:cubicBezTo>
                          <a:pt x="126" y="103"/>
                          <a:pt x="126" y="103"/>
                          <a:pt x="126" y="103"/>
                        </a:cubicBezTo>
                        <a:cubicBezTo>
                          <a:pt x="126" y="104"/>
                          <a:pt x="126" y="104"/>
                          <a:pt x="126" y="104"/>
                        </a:cubicBezTo>
                        <a:cubicBezTo>
                          <a:pt x="119" y="103"/>
                          <a:pt x="119" y="103"/>
                          <a:pt x="119" y="103"/>
                        </a:cubicBezTo>
                        <a:cubicBezTo>
                          <a:pt x="111" y="92"/>
                          <a:pt x="111" y="92"/>
                          <a:pt x="111" y="92"/>
                        </a:cubicBezTo>
                        <a:cubicBezTo>
                          <a:pt x="111" y="91"/>
                          <a:pt x="111" y="91"/>
                          <a:pt x="111" y="91"/>
                        </a:cubicBezTo>
                        <a:cubicBezTo>
                          <a:pt x="113" y="89"/>
                          <a:pt x="117" y="83"/>
                          <a:pt x="118" y="81"/>
                        </a:cubicBezTo>
                        <a:cubicBezTo>
                          <a:pt x="119" y="78"/>
                          <a:pt x="126" y="74"/>
                          <a:pt x="129" y="74"/>
                        </a:cubicBezTo>
                        <a:cubicBezTo>
                          <a:pt x="132" y="74"/>
                          <a:pt x="133" y="76"/>
                          <a:pt x="133" y="76"/>
                        </a:cubicBezTo>
                        <a:cubicBezTo>
                          <a:pt x="133" y="77"/>
                          <a:pt x="135" y="78"/>
                          <a:pt x="136" y="79"/>
                        </a:cubicBezTo>
                        <a:cubicBezTo>
                          <a:pt x="138" y="82"/>
                          <a:pt x="140" y="83"/>
                          <a:pt x="140" y="86"/>
                        </a:cubicBezTo>
                        <a:cubicBezTo>
                          <a:pt x="140" y="88"/>
                          <a:pt x="139" y="90"/>
                          <a:pt x="138" y="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6" name="Freeform 1253"/>
                  <p:cNvSpPr>
                    <a:spLocks/>
                  </p:cNvSpPr>
                  <p:nvPr/>
                </p:nvSpPr>
                <p:spPr bwMode="auto">
                  <a:xfrm>
                    <a:off x="1848" y="3289"/>
                    <a:ext cx="1" cy="1"/>
                  </a:xfrm>
                  <a:custGeom>
                    <a:avLst/>
                    <a:gdLst>
                      <a:gd name="T0" fmla="*/ 2 w 2"/>
                      <a:gd name="T1" fmla="*/ 1 h 2"/>
                      <a:gd name="T2" fmla="*/ 2 w 2"/>
                      <a:gd name="T3" fmla="*/ 0 h 2"/>
                      <a:gd name="T4" fmla="*/ 0 w 2"/>
                      <a:gd name="T5" fmla="*/ 2 h 2"/>
                      <a:gd name="T6" fmla="*/ 2 w 2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0"/>
                          <a:pt x="2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1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7" name="Freeform 1254"/>
                  <p:cNvSpPr>
                    <a:spLocks/>
                  </p:cNvSpPr>
                  <p:nvPr/>
                </p:nvSpPr>
                <p:spPr bwMode="auto">
                  <a:xfrm>
                    <a:off x="1847" y="329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8" name="Freeform 1255"/>
                  <p:cNvSpPr>
                    <a:spLocks/>
                  </p:cNvSpPr>
                  <p:nvPr/>
                </p:nvSpPr>
                <p:spPr bwMode="auto">
                  <a:xfrm>
                    <a:off x="1846" y="32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29" name="Freeform 1256"/>
                  <p:cNvSpPr>
                    <a:spLocks/>
                  </p:cNvSpPr>
                  <p:nvPr/>
                </p:nvSpPr>
                <p:spPr bwMode="auto">
                  <a:xfrm>
                    <a:off x="1844" y="32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0" name="Freeform 1257"/>
                  <p:cNvSpPr>
                    <a:spLocks/>
                  </p:cNvSpPr>
                  <p:nvPr/>
                </p:nvSpPr>
                <p:spPr bwMode="auto">
                  <a:xfrm>
                    <a:off x="1995" y="32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1" name="Freeform 1258"/>
                  <p:cNvSpPr>
                    <a:spLocks/>
                  </p:cNvSpPr>
                  <p:nvPr/>
                </p:nvSpPr>
                <p:spPr bwMode="auto">
                  <a:xfrm>
                    <a:off x="1975" y="3219"/>
                    <a:ext cx="20" cy="3"/>
                  </a:xfrm>
                  <a:custGeom>
                    <a:avLst/>
                    <a:gdLst>
                      <a:gd name="T0" fmla="*/ 8 w 21"/>
                      <a:gd name="T1" fmla="*/ 0 h 3"/>
                      <a:gd name="T2" fmla="*/ 4 w 21"/>
                      <a:gd name="T3" fmla="*/ 0 h 3"/>
                      <a:gd name="T4" fmla="*/ 0 w 21"/>
                      <a:gd name="T5" fmla="*/ 0 h 3"/>
                      <a:gd name="T6" fmla="*/ 4 w 21"/>
                      <a:gd name="T7" fmla="*/ 0 h 3"/>
                      <a:gd name="T8" fmla="*/ 8 w 21"/>
                      <a:gd name="T9" fmla="*/ 0 h 3"/>
                      <a:gd name="T10" fmla="*/ 17 w 21"/>
                      <a:gd name="T11" fmla="*/ 3 h 3"/>
                      <a:gd name="T12" fmla="*/ 21 w 21"/>
                      <a:gd name="T13" fmla="*/ 3 h 3"/>
                      <a:gd name="T14" fmla="*/ 17 w 21"/>
                      <a:gd name="T15" fmla="*/ 3 h 3"/>
                      <a:gd name="T16" fmla="*/ 8 w 21"/>
                      <a:gd name="T1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21" h="3">
                        <a:moveTo>
                          <a:pt x="8" y="0"/>
                        </a:moveTo>
                        <a:cubicBezTo>
                          <a:pt x="8" y="0"/>
                          <a:pt x="5" y="0"/>
                          <a:pt x="4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5" y="0"/>
                          <a:pt x="8" y="0"/>
                          <a:pt x="8" y="0"/>
                        </a:cubicBezTo>
                        <a:cubicBezTo>
                          <a:pt x="9" y="2"/>
                          <a:pt x="12" y="3"/>
                          <a:pt x="17" y="3"/>
                        </a:cubicBezTo>
                        <a:cubicBezTo>
                          <a:pt x="18" y="3"/>
                          <a:pt x="20" y="3"/>
                          <a:pt x="21" y="3"/>
                        </a:cubicBezTo>
                        <a:cubicBezTo>
                          <a:pt x="20" y="3"/>
                          <a:pt x="18" y="3"/>
                          <a:pt x="17" y="3"/>
                        </a:cubicBezTo>
                        <a:cubicBezTo>
                          <a:pt x="12" y="3"/>
                          <a:pt x="9" y="2"/>
                          <a:pt x="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2" name="Freeform 1259"/>
                  <p:cNvSpPr>
                    <a:spLocks/>
                  </p:cNvSpPr>
                  <p:nvPr/>
                </p:nvSpPr>
                <p:spPr bwMode="auto">
                  <a:xfrm>
                    <a:off x="1973" y="32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3" name="Freeform 1260"/>
                  <p:cNvSpPr>
                    <a:spLocks/>
                  </p:cNvSpPr>
                  <p:nvPr/>
                </p:nvSpPr>
                <p:spPr bwMode="auto">
                  <a:xfrm>
                    <a:off x="1880" y="32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4" name="Freeform 1261"/>
                  <p:cNvSpPr>
                    <a:spLocks/>
                  </p:cNvSpPr>
                  <p:nvPr/>
                </p:nvSpPr>
                <p:spPr bwMode="auto">
                  <a:xfrm>
                    <a:off x="1974" y="321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5" name="Freeform 1262"/>
                  <p:cNvSpPr>
                    <a:spLocks/>
                  </p:cNvSpPr>
                  <p:nvPr/>
                </p:nvSpPr>
                <p:spPr bwMode="auto">
                  <a:xfrm>
                    <a:off x="1879" y="3252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6" name="Freeform 1263"/>
                  <p:cNvSpPr>
                    <a:spLocks/>
                  </p:cNvSpPr>
                  <p:nvPr/>
                </p:nvSpPr>
                <p:spPr bwMode="auto">
                  <a:xfrm>
                    <a:off x="1972" y="32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7" name="Freeform 1264"/>
                  <p:cNvSpPr>
                    <a:spLocks/>
                  </p:cNvSpPr>
                  <p:nvPr/>
                </p:nvSpPr>
                <p:spPr bwMode="auto">
                  <a:xfrm>
                    <a:off x="1881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8" name="Freeform 1265"/>
                  <p:cNvSpPr>
                    <a:spLocks/>
                  </p:cNvSpPr>
                  <p:nvPr/>
                </p:nvSpPr>
                <p:spPr bwMode="auto">
                  <a:xfrm>
                    <a:off x="1881" y="325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39" name="Freeform 1266"/>
                  <p:cNvSpPr>
                    <a:spLocks/>
                  </p:cNvSpPr>
                  <p:nvPr/>
                </p:nvSpPr>
                <p:spPr bwMode="auto">
                  <a:xfrm>
                    <a:off x="2001" y="3278"/>
                    <a:ext cx="1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2 w 2"/>
                      <a:gd name="T3" fmla="*/ 0 h 1"/>
                      <a:gd name="T4" fmla="*/ 0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0" name="Freeform 1267"/>
                  <p:cNvSpPr>
                    <a:spLocks/>
                  </p:cNvSpPr>
                  <p:nvPr/>
                </p:nvSpPr>
                <p:spPr bwMode="auto">
                  <a:xfrm>
                    <a:off x="2004" y="327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1" name="Freeform 1268"/>
                  <p:cNvSpPr>
                    <a:spLocks/>
                  </p:cNvSpPr>
                  <p:nvPr/>
                </p:nvSpPr>
                <p:spPr bwMode="auto">
                  <a:xfrm>
                    <a:off x="2003" y="32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2" name="Freeform 1269"/>
                  <p:cNvSpPr>
                    <a:spLocks/>
                  </p:cNvSpPr>
                  <p:nvPr/>
                </p:nvSpPr>
                <p:spPr bwMode="auto">
                  <a:xfrm>
                    <a:off x="1998" y="3279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3" name="Freeform 1270"/>
                  <p:cNvSpPr>
                    <a:spLocks/>
                  </p:cNvSpPr>
                  <p:nvPr/>
                </p:nvSpPr>
                <p:spPr bwMode="auto">
                  <a:xfrm>
                    <a:off x="2000" y="32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4" name="Freeform 1271"/>
                  <p:cNvSpPr>
                    <a:spLocks/>
                  </p:cNvSpPr>
                  <p:nvPr/>
                </p:nvSpPr>
                <p:spPr bwMode="auto">
                  <a:xfrm>
                    <a:off x="1969" y="3312"/>
                    <a:ext cx="4" cy="0"/>
                  </a:xfrm>
                  <a:custGeom>
                    <a:avLst/>
                    <a:gdLst>
                      <a:gd name="T0" fmla="*/ 0 w 4"/>
                      <a:gd name="T1" fmla="*/ 4 w 4"/>
                      <a:gd name="T2" fmla="*/ 2 w 4"/>
                      <a:gd name="T3" fmla="*/ 0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4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5" name="Freeform 1272"/>
                  <p:cNvSpPr>
                    <a:spLocks/>
                  </p:cNvSpPr>
                  <p:nvPr/>
                </p:nvSpPr>
                <p:spPr bwMode="auto">
                  <a:xfrm>
                    <a:off x="1958" y="3317"/>
                    <a:ext cx="6" cy="1"/>
                  </a:xfrm>
                  <a:custGeom>
                    <a:avLst/>
                    <a:gdLst>
                      <a:gd name="T0" fmla="*/ 0 w 6"/>
                      <a:gd name="T1" fmla="*/ 0 h 1"/>
                      <a:gd name="T2" fmla="*/ 6 w 6"/>
                      <a:gd name="T3" fmla="*/ 1 h 1"/>
                      <a:gd name="T4" fmla="*/ 6 w 6"/>
                      <a:gd name="T5" fmla="*/ 0 h 1"/>
                      <a:gd name="T6" fmla="*/ 6 w 6"/>
                      <a:gd name="T7" fmla="*/ 1 h 1"/>
                      <a:gd name="T8" fmla="*/ 0 w 6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1">
                        <a:moveTo>
                          <a:pt x="0" y="0"/>
                        </a:moveTo>
                        <a:lnTo>
                          <a:pt x="6" y="1"/>
                        </a:lnTo>
                        <a:lnTo>
                          <a:pt x="6" y="0"/>
                        </a:lnTo>
                        <a:lnTo>
                          <a:pt x="6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6" name="Freeform 1273"/>
                  <p:cNvSpPr>
                    <a:spLocks/>
                  </p:cNvSpPr>
                  <p:nvPr/>
                </p:nvSpPr>
                <p:spPr bwMode="auto">
                  <a:xfrm>
                    <a:off x="1974" y="33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7" name="Freeform 1274"/>
                  <p:cNvSpPr>
                    <a:spLocks/>
                  </p:cNvSpPr>
                  <p:nvPr/>
                </p:nvSpPr>
                <p:spPr bwMode="auto">
                  <a:xfrm>
                    <a:off x="1973" y="331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8" name="Freeform 1275"/>
                  <p:cNvSpPr>
                    <a:spLocks/>
                  </p:cNvSpPr>
                  <p:nvPr/>
                </p:nvSpPr>
                <p:spPr bwMode="auto">
                  <a:xfrm>
                    <a:off x="1797" y="3040"/>
                    <a:ext cx="121" cy="128"/>
                  </a:xfrm>
                  <a:custGeom>
                    <a:avLst/>
                    <a:gdLst>
                      <a:gd name="T0" fmla="*/ 106 w 127"/>
                      <a:gd name="T1" fmla="*/ 77 h 134"/>
                      <a:gd name="T2" fmla="*/ 125 w 127"/>
                      <a:gd name="T3" fmla="*/ 76 h 134"/>
                      <a:gd name="T4" fmla="*/ 127 w 127"/>
                      <a:gd name="T5" fmla="*/ 56 h 134"/>
                      <a:gd name="T6" fmla="*/ 116 w 127"/>
                      <a:gd name="T7" fmla="*/ 57 h 134"/>
                      <a:gd name="T8" fmla="*/ 111 w 127"/>
                      <a:gd name="T9" fmla="*/ 60 h 134"/>
                      <a:gd name="T10" fmla="*/ 108 w 127"/>
                      <a:gd name="T11" fmla="*/ 49 h 134"/>
                      <a:gd name="T12" fmla="*/ 104 w 127"/>
                      <a:gd name="T13" fmla="*/ 41 h 134"/>
                      <a:gd name="T14" fmla="*/ 105 w 127"/>
                      <a:gd name="T15" fmla="*/ 25 h 134"/>
                      <a:gd name="T16" fmla="*/ 102 w 127"/>
                      <a:gd name="T17" fmla="*/ 15 h 134"/>
                      <a:gd name="T18" fmla="*/ 97 w 127"/>
                      <a:gd name="T19" fmla="*/ 15 h 134"/>
                      <a:gd name="T20" fmla="*/ 86 w 127"/>
                      <a:gd name="T21" fmla="*/ 12 h 134"/>
                      <a:gd name="T22" fmla="*/ 82 w 127"/>
                      <a:gd name="T23" fmla="*/ 17 h 134"/>
                      <a:gd name="T24" fmla="*/ 77 w 127"/>
                      <a:gd name="T25" fmla="*/ 23 h 134"/>
                      <a:gd name="T26" fmla="*/ 65 w 127"/>
                      <a:gd name="T27" fmla="*/ 25 h 134"/>
                      <a:gd name="T28" fmla="*/ 51 w 127"/>
                      <a:gd name="T29" fmla="*/ 13 h 134"/>
                      <a:gd name="T30" fmla="*/ 48 w 127"/>
                      <a:gd name="T31" fmla="*/ 0 h 134"/>
                      <a:gd name="T32" fmla="*/ 13 w 127"/>
                      <a:gd name="T33" fmla="*/ 0 h 134"/>
                      <a:gd name="T34" fmla="*/ 12 w 127"/>
                      <a:gd name="T35" fmla="*/ 0 h 134"/>
                      <a:gd name="T36" fmla="*/ 11 w 127"/>
                      <a:gd name="T37" fmla="*/ 0 h 134"/>
                      <a:gd name="T38" fmla="*/ 10 w 127"/>
                      <a:gd name="T39" fmla="*/ 1 h 134"/>
                      <a:gd name="T40" fmla="*/ 8 w 127"/>
                      <a:gd name="T41" fmla="*/ 2 h 134"/>
                      <a:gd name="T42" fmla="*/ 18 w 127"/>
                      <a:gd name="T43" fmla="*/ 24 h 134"/>
                      <a:gd name="T44" fmla="*/ 16 w 127"/>
                      <a:gd name="T45" fmla="*/ 37 h 134"/>
                      <a:gd name="T46" fmla="*/ 23 w 127"/>
                      <a:gd name="T47" fmla="*/ 60 h 134"/>
                      <a:gd name="T48" fmla="*/ 15 w 127"/>
                      <a:gd name="T49" fmla="*/ 78 h 134"/>
                      <a:gd name="T50" fmla="*/ 3 w 127"/>
                      <a:gd name="T51" fmla="*/ 110 h 134"/>
                      <a:gd name="T52" fmla="*/ 0 w 127"/>
                      <a:gd name="T53" fmla="*/ 127 h 134"/>
                      <a:gd name="T54" fmla="*/ 1 w 127"/>
                      <a:gd name="T55" fmla="*/ 126 h 134"/>
                      <a:gd name="T56" fmla="*/ 2 w 127"/>
                      <a:gd name="T57" fmla="*/ 125 h 134"/>
                      <a:gd name="T58" fmla="*/ 3 w 127"/>
                      <a:gd name="T59" fmla="*/ 124 h 134"/>
                      <a:gd name="T60" fmla="*/ 9 w 127"/>
                      <a:gd name="T61" fmla="*/ 127 h 134"/>
                      <a:gd name="T62" fmla="*/ 9 w 127"/>
                      <a:gd name="T63" fmla="*/ 127 h 134"/>
                      <a:gd name="T64" fmla="*/ 31 w 127"/>
                      <a:gd name="T65" fmla="*/ 130 h 134"/>
                      <a:gd name="T66" fmla="*/ 75 w 127"/>
                      <a:gd name="T67" fmla="*/ 134 h 134"/>
                      <a:gd name="T68" fmla="*/ 99 w 127"/>
                      <a:gd name="T69" fmla="*/ 134 h 134"/>
                      <a:gd name="T70" fmla="*/ 115 w 127"/>
                      <a:gd name="T71" fmla="*/ 133 h 134"/>
                      <a:gd name="T72" fmla="*/ 104 w 127"/>
                      <a:gd name="T73" fmla="*/ 117 h 1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</a:cxnLst>
                    <a:rect l="0" t="0" r="r" b="b"/>
                    <a:pathLst>
                      <a:path w="127" h="134">
                        <a:moveTo>
                          <a:pt x="104" y="117"/>
                        </a:moveTo>
                        <a:cubicBezTo>
                          <a:pt x="106" y="77"/>
                          <a:pt x="106" y="77"/>
                          <a:pt x="106" y="77"/>
                        </a:cubicBezTo>
                        <a:cubicBezTo>
                          <a:pt x="123" y="77"/>
                          <a:pt x="123" y="77"/>
                          <a:pt x="123" y="77"/>
                        </a:cubicBezTo>
                        <a:cubicBezTo>
                          <a:pt x="125" y="76"/>
                          <a:pt x="125" y="76"/>
                          <a:pt x="125" y="76"/>
                        </a:cubicBezTo>
                        <a:cubicBezTo>
                          <a:pt x="127" y="56"/>
                          <a:pt x="127" y="56"/>
                          <a:pt x="127" y="56"/>
                        </a:cubicBezTo>
                        <a:cubicBezTo>
                          <a:pt x="127" y="56"/>
                          <a:pt x="127" y="56"/>
                          <a:pt x="127" y="56"/>
                        </a:cubicBezTo>
                        <a:cubicBezTo>
                          <a:pt x="124" y="57"/>
                          <a:pt x="121" y="57"/>
                          <a:pt x="118" y="57"/>
                        </a:cubicBezTo>
                        <a:cubicBezTo>
                          <a:pt x="118" y="57"/>
                          <a:pt x="117" y="57"/>
                          <a:pt x="116" y="57"/>
                        </a:cubicBezTo>
                        <a:cubicBezTo>
                          <a:pt x="115" y="57"/>
                          <a:pt x="115" y="57"/>
                          <a:pt x="114" y="58"/>
                        </a:cubicBezTo>
                        <a:cubicBezTo>
                          <a:pt x="113" y="59"/>
                          <a:pt x="112" y="60"/>
                          <a:pt x="111" y="60"/>
                        </a:cubicBezTo>
                        <a:cubicBezTo>
                          <a:pt x="110" y="60"/>
                          <a:pt x="110" y="60"/>
                          <a:pt x="110" y="60"/>
                        </a:cubicBezTo>
                        <a:cubicBezTo>
                          <a:pt x="106" y="59"/>
                          <a:pt x="107" y="53"/>
                          <a:pt x="108" y="49"/>
                        </a:cubicBezTo>
                        <a:cubicBezTo>
                          <a:pt x="108" y="49"/>
                          <a:pt x="108" y="49"/>
                          <a:pt x="108" y="49"/>
                        </a:cubicBezTo>
                        <a:cubicBezTo>
                          <a:pt x="109" y="47"/>
                          <a:pt x="106" y="44"/>
                          <a:pt x="104" y="41"/>
                        </a:cubicBezTo>
                        <a:cubicBezTo>
                          <a:pt x="101" y="40"/>
                          <a:pt x="102" y="35"/>
                          <a:pt x="104" y="30"/>
                        </a:cubicBezTo>
                        <a:cubicBezTo>
                          <a:pt x="104" y="28"/>
                          <a:pt x="105" y="26"/>
                          <a:pt x="105" y="25"/>
                        </a:cubicBezTo>
                        <a:cubicBezTo>
                          <a:pt x="103" y="23"/>
                          <a:pt x="102" y="18"/>
                          <a:pt x="102" y="15"/>
                        </a:cubicBezTo>
                        <a:cubicBezTo>
                          <a:pt x="102" y="15"/>
                          <a:pt x="102" y="15"/>
                          <a:pt x="102" y="15"/>
                        </a:cubicBezTo>
                        <a:cubicBezTo>
                          <a:pt x="102" y="15"/>
                          <a:pt x="102" y="15"/>
                          <a:pt x="101" y="15"/>
                        </a:cubicBezTo>
                        <a:cubicBezTo>
                          <a:pt x="100" y="15"/>
                          <a:pt x="99" y="15"/>
                          <a:pt x="97" y="15"/>
                        </a:cubicBezTo>
                        <a:cubicBezTo>
                          <a:pt x="93" y="15"/>
                          <a:pt x="91" y="14"/>
                          <a:pt x="90" y="13"/>
                        </a:cubicBezTo>
                        <a:cubicBezTo>
                          <a:pt x="89" y="12"/>
                          <a:pt x="88" y="12"/>
                          <a:pt x="86" y="12"/>
                        </a:cubicBezTo>
                        <a:cubicBezTo>
                          <a:pt x="85" y="12"/>
                          <a:pt x="84" y="12"/>
                          <a:pt x="83" y="13"/>
                        </a:cubicBezTo>
                        <a:cubicBezTo>
                          <a:pt x="83" y="13"/>
                          <a:pt x="82" y="16"/>
                          <a:pt x="82" y="17"/>
                        </a:cubicBezTo>
                        <a:cubicBezTo>
                          <a:pt x="81" y="20"/>
                          <a:pt x="81" y="23"/>
                          <a:pt x="78" y="23"/>
                        </a:cubicBezTo>
                        <a:cubicBezTo>
                          <a:pt x="77" y="23"/>
                          <a:pt x="77" y="23"/>
                          <a:pt x="77" y="23"/>
                        </a:cubicBezTo>
                        <a:cubicBezTo>
                          <a:pt x="77" y="23"/>
                          <a:pt x="77" y="23"/>
                          <a:pt x="76" y="23"/>
                        </a:cubicBezTo>
                        <a:cubicBezTo>
                          <a:pt x="74" y="23"/>
                          <a:pt x="69" y="24"/>
                          <a:pt x="65" y="25"/>
                        </a:cubicBezTo>
                        <a:cubicBezTo>
                          <a:pt x="59" y="27"/>
                          <a:pt x="56" y="22"/>
                          <a:pt x="54" y="17"/>
                        </a:cubicBezTo>
                        <a:cubicBezTo>
                          <a:pt x="53" y="14"/>
                          <a:pt x="52" y="14"/>
                          <a:pt x="51" y="13"/>
                        </a:cubicBezTo>
                        <a:cubicBezTo>
                          <a:pt x="49" y="12"/>
                          <a:pt x="48" y="10"/>
                          <a:pt x="49" y="7"/>
                        </a:cubicBezTo>
                        <a:cubicBezTo>
                          <a:pt x="50" y="4"/>
                          <a:pt x="48" y="1"/>
                          <a:pt x="48" y="0"/>
                        </a:cubicBezTo>
                        <a:cubicBezTo>
                          <a:pt x="44" y="0"/>
                          <a:pt x="32" y="0"/>
                          <a:pt x="23" y="0"/>
                        </a:cubicBezTo>
                        <a:cubicBezTo>
                          <a:pt x="15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0"/>
                          <a:pt x="12" y="0"/>
                          <a:pt x="11" y="0"/>
                        </a:cubicBezTo>
                        <a:cubicBezTo>
                          <a:pt x="11" y="1"/>
                          <a:pt x="11" y="1"/>
                          <a:pt x="10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1"/>
                          <a:pt x="9" y="2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9"/>
                          <a:pt x="15" y="19"/>
                          <a:pt x="17" y="23"/>
                        </a:cubicBezTo>
                        <a:cubicBezTo>
                          <a:pt x="18" y="24"/>
                          <a:pt x="18" y="24"/>
                          <a:pt x="18" y="24"/>
                        </a:cubicBezTo>
                        <a:cubicBezTo>
                          <a:pt x="19" y="26"/>
                          <a:pt x="18" y="29"/>
                          <a:pt x="17" y="31"/>
                        </a:cubicBezTo>
                        <a:cubicBezTo>
                          <a:pt x="17" y="32"/>
                          <a:pt x="16" y="34"/>
                          <a:pt x="16" y="37"/>
                        </a:cubicBezTo>
                        <a:cubicBezTo>
                          <a:pt x="16" y="39"/>
                          <a:pt x="18" y="44"/>
                          <a:pt x="19" y="48"/>
                        </a:cubicBezTo>
                        <a:cubicBezTo>
                          <a:pt x="21" y="52"/>
                          <a:pt x="23" y="56"/>
                          <a:pt x="23" y="60"/>
                        </a:cubicBezTo>
                        <a:cubicBezTo>
                          <a:pt x="24" y="68"/>
                          <a:pt x="19" y="72"/>
                          <a:pt x="16" y="77"/>
                        </a:cubicBezTo>
                        <a:cubicBezTo>
                          <a:pt x="15" y="78"/>
                          <a:pt x="15" y="78"/>
                          <a:pt x="15" y="78"/>
                        </a:cubicBezTo>
                        <a:cubicBezTo>
                          <a:pt x="11" y="83"/>
                          <a:pt x="7" y="93"/>
                          <a:pt x="7" y="98"/>
                        </a:cubicBezTo>
                        <a:cubicBezTo>
                          <a:pt x="7" y="103"/>
                          <a:pt x="5" y="107"/>
                          <a:pt x="3" y="110"/>
                        </a:cubicBezTo>
                        <a:cubicBezTo>
                          <a:pt x="2" y="111"/>
                          <a:pt x="1" y="113"/>
                          <a:pt x="1" y="114"/>
                        </a:cubicBezTo>
                        <a:cubicBezTo>
                          <a:pt x="1" y="117"/>
                          <a:pt x="1" y="123"/>
                          <a:pt x="0" y="127"/>
                        </a:cubicBezTo>
                        <a:cubicBezTo>
                          <a:pt x="0" y="127"/>
                          <a:pt x="0" y="127"/>
                          <a:pt x="0" y="126"/>
                        </a:cubicBezTo>
                        <a:cubicBezTo>
                          <a:pt x="0" y="126"/>
                          <a:pt x="1" y="126"/>
                          <a:pt x="1" y="126"/>
                        </a:cubicBezTo>
                        <a:cubicBezTo>
                          <a:pt x="1" y="126"/>
                          <a:pt x="1" y="126"/>
                          <a:pt x="1" y="125"/>
                        </a:cubicBez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5"/>
                          <a:pt x="2" y="125"/>
                          <a:pt x="3" y="125"/>
                        </a:cubicBezTo>
                        <a:cubicBezTo>
                          <a:pt x="3" y="125"/>
                          <a:pt x="3" y="124"/>
                          <a:pt x="3" y="124"/>
                        </a:cubicBezTo>
                        <a:cubicBezTo>
                          <a:pt x="4" y="124"/>
                          <a:pt x="4" y="124"/>
                          <a:pt x="5" y="124"/>
                        </a:cubicBezTo>
                        <a:cubicBezTo>
                          <a:pt x="7" y="124"/>
                          <a:pt x="8" y="126"/>
                          <a:pt x="9" y="127"/>
                        </a:cubicBezTo>
                        <a:cubicBezTo>
                          <a:pt x="9" y="127"/>
                          <a:pt x="9" y="127"/>
                          <a:pt x="9" y="127"/>
                        </a:cubicBezTo>
                        <a:cubicBezTo>
                          <a:pt x="9" y="127"/>
                          <a:pt x="9" y="127"/>
                          <a:pt x="9" y="127"/>
                        </a:cubicBezTo>
                        <a:cubicBezTo>
                          <a:pt x="14" y="124"/>
                          <a:pt x="18" y="125"/>
                          <a:pt x="22" y="127"/>
                        </a:cubicBezTo>
                        <a:cubicBezTo>
                          <a:pt x="25" y="129"/>
                          <a:pt x="28" y="130"/>
                          <a:pt x="31" y="130"/>
                        </a:cubicBezTo>
                        <a:cubicBezTo>
                          <a:pt x="71" y="130"/>
                          <a:pt x="71" y="130"/>
                          <a:pt x="71" y="130"/>
                        </a:cubicBezTo>
                        <a:cubicBezTo>
                          <a:pt x="75" y="134"/>
                          <a:pt x="75" y="134"/>
                          <a:pt x="75" y="134"/>
                        </a:cubicBezTo>
                        <a:cubicBezTo>
                          <a:pt x="77" y="133"/>
                          <a:pt x="85" y="133"/>
                          <a:pt x="91" y="133"/>
                        </a:cubicBezTo>
                        <a:cubicBezTo>
                          <a:pt x="97" y="133"/>
                          <a:pt x="99" y="133"/>
                          <a:pt x="99" y="134"/>
                        </a:cubicBezTo>
                        <a:cubicBezTo>
                          <a:pt x="100" y="134"/>
                          <a:pt x="101" y="134"/>
                          <a:pt x="103" y="134"/>
                        </a:cubicBezTo>
                        <a:cubicBezTo>
                          <a:pt x="108" y="134"/>
                          <a:pt x="113" y="133"/>
                          <a:pt x="115" y="133"/>
                        </a:cubicBezTo>
                        <a:cubicBezTo>
                          <a:pt x="116" y="133"/>
                          <a:pt x="116" y="133"/>
                          <a:pt x="116" y="133"/>
                        </a:cubicBezTo>
                        <a:lnTo>
                          <a:pt x="104" y="117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49" name="Freeform 1276"/>
                  <p:cNvSpPr>
                    <a:spLocks/>
                  </p:cNvSpPr>
                  <p:nvPr/>
                </p:nvSpPr>
                <p:spPr bwMode="auto">
                  <a:xfrm>
                    <a:off x="1800" y="315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0" name="Freeform 1277"/>
                  <p:cNvSpPr>
                    <a:spLocks/>
                  </p:cNvSpPr>
                  <p:nvPr/>
                </p:nvSpPr>
                <p:spPr bwMode="auto">
                  <a:xfrm>
                    <a:off x="1798" y="31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1" name="Freeform 1278"/>
                  <p:cNvSpPr>
                    <a:spLocks/>
                  </p:cNvSpPr>
                  <p:nvPr/>
                </p:nvSpPr>
                <p:spPr bwMode="auto">
                  <a:xfrm>
                    <a:off x="1802" y="3158"/>
                    <a:ext cx="3" cy="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4 w 4"/>
                      <a:gd name="T3" fmla="*/ 3 h 3"/>
                      <a:gd name="T4" fmla="*/ 0 w 4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2" y="0"/>
                          <a:pt x="3" y="2"/>
                          <a:pt x="4" y="3"/>
                        </a:cubicBezTo>
                        <a:cubicBezTo>
                          <a:pt x="3" y="2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2" name="Freeform 1279"/>
                  <p:cNvSpPr>
                    <a:spLocks/>
                  </p:cNvSpPr>
                  <p:nvPr/>
                </p:nvSpPr>
                <p:spPr bwMode="auto">
                  <a:xfrm>
                    <a:off x="1797" y="316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3" name="Freeform 1280"/>
                  <p:cNvSpPr>
                    <a:spLocks/>
                  </p:cNvSpPr>
                  <p:nvPr/>
                </p:nvSpPr>
                <p:spPr bwMode="auto">
                  <a:xfrm>
                    <a:off x="1900" y="3065"/>
                    <a:ext cx="121" cy="104"/>
                  </a:xfrm>
                  <a:custGeom>
                    <a:avLst/>
                    <a:gdLst>
                      <a:gd name="T0" fmla="*/ 17 w 126"/>
                      <a:gd name="T1" fmla="*/ 105 h 109"/>
                      <a:gd name="T2" fmla="*/ 22 w 126"/>
                      <a:gd name="T3" fmla="*/ 104 h 109"/>
                      <a:gd name="T4" fmla="*/ 25 w 126"/>
                      <a:gd name="T5" fmla="*/ 104 h 109"/>
                      <a:gd name="T6" fmla="*/ 28 w 126"/>
                      <a:gd name="T7" fmla="*/ 104 h 109"/>
                      <a:gd name="T8" fmla="*/ 34 w 126"/>
                      <a:gd name="T9" fmla="*/ 107 h 109"/>
                      <a:gd name="T10" fmla="*/ 36 w 126"/>
                      <a:gd name="T11" fmla="*/ 107 h 109"/>
                      <a:gd name="T12" fmla="*/ 38 w 126"/>
                      <a:gd name="T13" fmla="*/ 107 h 109"/>
                      <a:gd name="T14" fmla="*/ 51 w 126"/>
                      <a:gd name="T15" fmla="*/ 109 h 109"/>
                      <a:gd name="T16" fmla="*/ 64 w 126"/>
                      <a:gd name="T17" fmla="*/ 96 h 109"/>
                      <a:gd name="T18" fmla="*/ 81 w 126"/>
                      <a:gd name="T19" fmla="*/ 83 h 109"/>
                      <a:gd name="T20" fmla="*/ 88 w 126"/>
                      <a:gd name="T21" fmla="*/ 74 h 109"/>
                      <a:gd name="T22" fmla="*/ 117 w 126"/>
                      <a:gd name="T23" fmla="*/ 63 h 109"/>
                      <a:gd name="T24" fmla="*/ 117 w 126"/>
                      <a:gd name="T25" fmla="*/ 62 h 109"/>
                      <a:gd name="T26" fmla="*/ 116 w 126"/>
                      <a:gd name="T27" fmla="*/ 60 h 109"/>
                      <a:gd name="T28" fmla="*/ 117 w 126"/>
                      <a:gd name="T29" fmla="*/ 58 h 109"/>
                      <a:gd name="T30" fmla="*/ 122 w 126"/>
                      <a:gd name="T31" fmla="*/ 27 h 109"/>
                      <a:gd name="T32" fmla="*/ 125 w 126"/>
                      <a:gd name="T33" fmla="*/ 22 h 109"/>
                      <a:gd name="T34" fmla="*/ 124 w 126"/>
                      <a:gd name="T35" fmla="*/ 19 h 109"/>
                      <a:gd name="T36" fmla="*/ 121 w 126"/>
                      <a:gd name="T37" fmla="*/ 14 h 109"/>
                      <a:gd name="T38" fmla="*/ 108 w 126"/>
                      <a:gd name="T39" fmla="*/ 9 h 109"/>
                      <a:gd name="T40" fmla="*/ 98 w 126"/>
                      <a:gd name="T41" fmla="*/ 5 h 109"/>
                      <a:gd name="T42" fmla="*/ 97 w 126"/>
                      <a:gd name="T43" fmla="*/ 4 h 109"/>
                      <a:gd name="T44" fmla="*/ 95 w 126"/>
                      <a:gd name="T45" fmla="*/ 4 h 109"/>
                      <a:gd name="T46" fmla="*/ 94 w 126"/>
                      <a:gd name="T47" fmla="*/ 3 h 109"/>
                      <a:gd name="T48" fmla="*/ 91 w 126"/>
                      <a:gd name="T49" fmla="*/ 1 h 109"/>
                      <a:gd name="T50" fmla="*/ 90 w 126"/>
                      <a:gd name="T51" fmla="*/ 0 h 109"/>
                      <a:gd name="T52" fmla="*/ 86 w 126"/>
                      <a:gd name="T53" fmla="*/ 2 h 109"/>
                      <a:gd name="T54" fmla="*/ 82 w 126"/>
                      <a:gd name="T55" fmla="*/ 2 h 109"/>
                      <a:gd name="T56" fmla="*/ 76 w 126"/>
                      <a:gd name="T57" fmla="*/ 3 h 109"/>
                      <a:gd name="T58" fmla="*/ 74 w 126"/>
                      <a:gd name="T59" fmla="*/ 22 h 109"/>
                      <a:gd name="T60" fmla="*/ 71 w 126"/>
                      <a:gd name="T61" fmla="*/ 35 h 109"/>
                      <a:gd name="T62" fmla="*/ 81 w 126"/>
                      <a:gd name="T63" fmla="*/ 42 h 109"/>
                      <a:gd name="T64" fmla="*/ 85 w 126"/>
                      <a:gd name="T65" fmla="*/ 58 h 109"/>
                      <a:gd name="T66" fmla="*/ 74 w 126"/>
                      <a:gd name="T67" fmla="*/ 57 h 109"/>
                      <a:gd name="T68" fmla="*/ 55 w 126"/>
                      <a:gd name="T69" fmla="*/ 39 h 109"/>
                      <a:gd name="T70" fmla="*/ 42 w 126"/>
                      <a:gd name="T71" fmla="*/ 42 h 109"/>
                      <a:gd name="T72" fmla="*/ 32 w 126"/>
                      <a:gd name="T73" fmla="*/ 34 h 109"/>
                      <a:gd name="T74" fmla="*/ 25 w 126"/>
                      <a:gd name="T75" fmla="*/ 35 h 109"/>
                      <a:gd name="T76" fmla="*/ 24 w 126"/>
                      <a:gd name="T77" fmla="*/ 35 h 109"/>
                      <a:gd name="T78" fmla="*/ 23 w 126"/>
                      <a:gd name="T79" fmla="*/ 33 h 109"/>
                      <a:gd name="T80" fmla="*/ 17 w 126"/>
                      <a:gd name="T81" fmla="*/ 55 h 109"/>
                      <a:gd name="T82" fmla="*/ 12 w 126"/>
                      <a:gd name="T83" fmla="*/ 106 h 10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6" h="109">
                        <a:moveTo>
                          <a:pt x="14" y="105"/>
                        </a:moveTo>
                        <a:cubicBezTo>
                          <a:pt x="15" y="105"/>
                          <a:pt x="15" y="105"/>
                          <a:pt x="16" y="105"/>
                        </a:cubicBezTo>
                        <a:cubicBezTo>
                          <a:pt x="16" y="105"/>
                          <a:pt x="17" y="105"/>
                          <a:pt x="17" y="105"/>
                        </a:cubicBezTo>
                        <a:cubicBezTo>
                          <a:pt x="18" y="105"/>
                          <a:pt x="18" y="105"/>
                          <a:pt x="19" y="105"/>
                        </a:cubicBezTo>
                        <a:cubicBezTo>
                          <a:pt x="19" y="104"/>
                          <a:pt x="19" y="104"/>
                          <a:pt x="20" y="104"/>
                        </a:cubicBezTo>
                        <a:cubicBezTo>
                          <a:pt x="20" y="104"/>
                          <a:pt x="21" y="104"/>
                          <a:pt x="22" y="104"/>
                        </a:cubicBezTo>
                        <a:cubicBezTo>
                          <a:pt x="22" y="104"/>
                          <a:pt x="22" y="104"/>
                          <a:pt x="23" y="104"/>
                        </a:cubicBezTo>
                        <a:cubicBezTo>
                          <a:pt x="23" y="104"/>
                          <a:pt x="24" y="104"/>
                          <a:pt x="25" y="104"/>
                        </a:cubicBezTo>
                        <a:cubicBezTo>
                          <a:pt x="25" y="104"/>
                          <a:pt x="25" y="104"/>
                          <a:pt x="25" y="104"/>
                        </a:cubicBezTo>
                        <a:cubicBezTo>
                          <a:pt x="26" y="104"/>
                          <a:pt x="27" y="104"/>
                          <a:pt x="28" y="104"/>
                        </a:cubicBezTo>
                        <a:cubicBezTo>
                          <a:pt x="28" y="104"/>
                          <a:pt x="28" y="104"/>
                          <a:pt x="28" y="104"/>
                        </a:cubicBezTo>
                        <a:cubicBezTo>
                          <a:pt x="28" y="104"/>
                          <a:pt x="28" y="104"/>
                          <a:pt x="28" y="104"/>
                        </a:cubicBezTo>
                        <a:cubicBezTo>
                          <a:pt x="29" y="104"/>
                          <a:pt x="32" y="104"/>
                          <a:pt x="33" y="105"/>
                        </a:cubicBezTo>
                        <a:cubicBezTo>
                          <a:pt x="33" y="106"/>
                          <a:pt x="34" y="106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4" y="107"/>
                          <a:pt x="34" y="107"/>
                          <a:pt x="34" y="107"/>
                        </a:cubicBezTo>
                        <a:cubicBezTo>
                          <a:pt x="35" y="107"/>
                          <a:pt x="35" y="107"/>
                          <a:pt x="36" y="107"/>
                        </a:cubicBezTo>
                        <a:cubicBezTo>
                          <a:pt x="36" y="107"/>
                          <a:pt x="36" y="107"/>
                          <a:pt x="36" y="107"/>
                        </a:cubicBezTo>
                        <a:cubicBezTo>
                          <a:pt x="37" y="107"/>
                          <a:pt x="37" y="107"/>
                          <a:pt x="38" y="107"/>
                        </a:cubicBezTo>
                        <a:cubicBezTo>
                          <a:pt x="38" y="107"/>
                          <a:pt x="38" y="107"/>
                          <a:pt x="38" y="107"/>
                        </a:cubicBezTo>
                        <a:cubicBezTo>
                          <a:pt x="38" y="107"/>
                          <a:pt x="38" y="107"/>
                          <a:pt x="39" y="107"/>
                        </a:cubicBezTo>
                        <a:cubicBezTo>
                          <a:pt x="40" y="107"/>
                          <a:pt x="41" y="107"/>
                          <a:pt x="43" y="108"/>
                        </a:cubicBezTo>
                        <a:cubicBezTo>
                          <a:pt x="45" y="108"/>
                          <a:pt x="49" y="109"/>
                          <a:pt x="51" y="109"/>
                        </a:cubicBezTo>
                        <a:cubicBezTo>
                          <a:pt x="52" y="109"/>
                          <a:pt x="52" y="109"/>
                          <a:pt x="52" y="109"/>
                        </a:cubicBezTo>
                        <a:cubicBezTo>
                          <a:pt x="53" y="109"/>
                          <a:pt x="54" y="106"/>
                          <a:pt x="55" y="105"/>
                        </a:cubicBezTo>
                        <a:cubicBezTo>
                          <a:pt x="58" y="101"/>
                          <a:pt x="61" y="97"/>
                          <a:pt x="64" y="96"/>
                        </a:cubicBezTo>
                        <a:cubicBezTo>
                          <a:pt x="68" y="95"/>
                          <a:pt x="72" y="91"/>
                          <a:pt x="73" y="90"/>
                        </a:cubicBezTo>
                        <a:cubicBezTo>
                          <a:pt x="73" y="87"/>
                          <a:pt x="74" y="84"/>
                          <a:pt x="81" y="83"/>
                        </a:cubicBezTo>
                        <a:cubicBezTo>
                          <a:pt x="81" y="83"/>
                          <a:pt x="81" y="83"/>
                          <a:pt x="81" y="83"/>
                        </a:cubicBezTo>
                        <a:cubicBezTo>
                          <a:pt x="89" y="82"/>
                          <a:pt x="89" y="82"/>
                          <a:pt x="89" y="82"/>
                        </a:cubicBezTo>
                        <a:cubicBezTo>
                          <a:pt x="87" y="75"/>
                          <a:pt x="87" y="75"/>
                          <a:pt x="87" y="75"/>
                        </a:cubicBezTo>
                        <a:cubicBezTo>
                          <a:pt x="88" y="74"/>
                          <a:pt x="88" y="74"/>
                          <a:pt x="88" y="74"/>
                        </a:cubicBezTo>
                        <a:cubicBezTo>
                          <a:pt x="89" y="74"/>
                          <a:pt x="90" y="73"/>
                          <a:pt x="92" y="73"/>
                        </a:cubicBezTo>
                        <a:cubicBezTo>
                          <a:pt x="105" y="68"/>
                          <a:pt x="112" y="65"/>
                          <a:pt x="116" y="64"/>
                        </a:cubicBezTo>
                        <a:cubicBezTo>
                          <a:pt x="116" y="64"/>
                          <a:pt x="117" y="64"/>
                          <a:pt x="117" y="63"/>
                        </a:cubicBezTo>
                        <a:cubicBezTo>
                          <a:pt x="117" y="63"/>
                          <a:pt x="117" y="63"/>
                          <a:pt x="117" y="63"/>
                        </a:cubicBezTo>
                        <a:cubicBezTo>
                          <a:pt x="117" y="63"/>
                          <a:pt x="117" y="63"/>
                          <a:pt x="117" y="62"/>
                        </a:cubicBezTo>
                        <a:cubicBezTo>
                          <a:pt x="117" y="62"/>
                          <a:pt x="117" y="62"/>
                          <a:pt x="117" y="62"/>
                        </a:cubicBezTo>
                        <a:cubicBezTo>
                          <a:pt x="116" y="61"/>
                          <a:pt x="116" y="61"/>
                          <a:pt x="116" y="61"/>
                        </a:cubicBezTo>
                        <a:cubicBezTo>
                          <a:pt x="116" y="61"/>
                          <a:pt x="116" y="61"/>
                          <a:pt x="116" y="60"/>
                        </a:cubicBezTo>
                        <a:cubicBezTo>
                          <a:pt x="116" y="60"/>
                          <a:pt x="116" y="60"/>
                          <a:pt x="116" y="60"/>
                        </a:cubicBezTo>
                        <a:cubicBezTo>
                          <a:pt x="116" y="60"/>
                          <a:pt x="116" y="60"/>
                          <a:pt x="116" y="59"/>
                        </a:cubicBezTo>
                        <a:cubicBezTo>
                          <a:pt x="117" y="58"/>
                          <a:pt x="117" y="58"/>
                          <a:pt x="117" y="58"/>
                        </a:cubicBezTo>
                        <a:cubicBezTo>
                          <a:pt x="117" y="58"/>
                          <a:pt x="117" y="58"/>
                          <a:pt x="117" y="58"/>
                        </a:cubicBezTo>
                        <a:cubicBezTo>
                          <a:pt x="118" y="57"/>
                          <a:pt x="118" y="51"/>
                          <a:pt x="118" y="49"/>
                        </a:cubicBezTo>
                        <a:cubicBezTo>
                          <a:pt x="118" y="46"/>
                          <a:pt x="120" y="46"/>
                          <a:pt x="122" y="45"/>
                        </a:cubicBezTo>
                        <a:cubicBezTo>
                          <a:pt x="120" y="40"/>
                          <a:pt x="121" y="29"/>
                          <a:pt x="122" y="27"/>
                        </a:cubicBezTo>
                        <a:cubicBezTo>
                          <a:pt x="123" y="26"/>
                          <a:pt x="124" y="24"/>
                          <a:pt x="125" y="24"/>
                        </a:cubicBezTo>
                        <a:cubicBezTo>
                          <a:pt x="126" y="24"/>
                          <a:pt x="126" y="24"/>
                          <a:pt x="126" y="24"/>
                        </a:cubicBezTo>
                        <a:cubicBezTo>
                          <a:pt x="126" y="23"/>
                          <a:pt x="126" y="23"/>
                          <a:pt x="125" y="22"/>
                        </a:cubicBezTo>
                        <a:cubicBezTo>
                          <a:pt x="125" y="22"/>
                          <a:pt x="125" y="22"/>
                          <a:pt x="125" y="22"/>
                        </a:cubicBezTo>
                        <a:cubicBezTo>
                          <a:pt x="125" y="21"/>
                          <a:pt x="125" y="21"/>
                          <a:pt x="124" y="20"/>
                        </a:cubicBezTo>
                        <a:cubicBezTo>
                          <a:pt x="124" y="20"/>
                          <a:pt x="124" y="20"/>
                          <a:pt x="124" y="19"/>
                        </a:cubicBezTo>
                        <a:cubicBezTo>
                          <a:pt x="124" y="18"/>
                          <a:pt x="123" y="16"/>
                          <a:pt x="122" y="15"/>
                        </a:cubicBezTo>
                        <a:cubicBezTo>
                          <a:pt x="122" y="15"/>
                          <a:pt x="122" y="15"/>
                          <a:pt x="122" y="15"/>
                        </a:cubicBezTo>
                        <a:cubicBezTo>
                          <a:pt x="122" y="15"/>
                          <a:pt x="122" y="14"/>
                          <a:pt x="121" y="14"/>
                        </a:cubicBezTo>
                        <a:cubicBezTo>
                          <a:pt x="121" y="14"/>
                          <a:pt x="121" y="14"/>
                          <a:pt x="121" y="14"/>
                        </a:cubicBezTo>
                        <a:cubicBezTo>
                          <a:pt x="120" y="13"/>
                          <a:pt x="113" y="10"/>
                          <a:pt x="109" y="9"/>
                        </a:cubicBezTo>
                        <a:cubicBezTo>
                          <a:pt x="109" y="9"/>
                          <a:pt x="108" y="9"/>
                          <a:pt x="108" y="9"/>
                        </a:cubicBezTo>
                        <a:cubicBezTo>
                          <a:pt x="107" y="8"/>
                          <a:pt x="105" y="7"/>
                          <a:pt x="103" y="6"/>
                        </a:cubicBezTo>
                        <a:cubicBezTo>
                          <a:pt x="101" y="6"/>
                          <a:pt x="99" y="5"/>
                          <a:pt x="98" y="5"/>
                        </a:cubicBezTo>
                        <a:cubicBezTo>
                          <a:pt x="98" y="5"/>
                          <a:pt x="98" y="5"/>
                          <a:pt x="98" y="5"/>
                        </a:cubicBezTo>
                        <a:cubicBezTo>
                          <a:pt x="98" y="4"/>
                          <a:pt x="98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7" y="4"/>
                          <a:pt x="97" y="4"/>
                        </a:cubicBezTo>
                        <a:cubicBezTo>
                          <a:pt x="97" y="4"/>
                          <a:pt x="96" y="4"/>
                          <a:pt x="96" y="4"/>
                        </a:cubicBezTo>
                        <a:cubicBezTo>
                          <a:pt x="96" y="4"/>
                          <a:pt x="96" y="4"/>
                          <a:pt x="96" y="4"/>
                        </a:cubicBezTo>
                        <a:cubicBezTo>
                          <a:pt x="96" y="4"/>
                          <a:pt x="96" y="4"/>
                          <a:pt x="95" y="4"/>
                        </a:cubicBezTo>
                        <a:cubicBezTo>
                          <a:pt x="95" y="4"/>
                          <a:pt x="95" y="4"/>
                          <a:pt x="95" y="4"/>
                        </a:cubicBezTo>
                        <a:cubicBezTo>
                          <a:pt x="95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3" y="3"/>
                          <a:pt x="93" y="3"/>
                          <a:pt x="93" y="2"/>
                        </a:cubicBezTo>
                        <a:cubicBezTo>
                          <a:pt x="93" y="2"/>
                          <a:pt x="92" y="2"/>
                          <a:pt x="92" y="2"/>
                        </a:cubicBezTo>
                        <a:cubicBezTo>
                          <a:pt x="92" y="2"/>
                          <a:pt x="92" y="1"/>
                          <a:pt x="91" y="1"/>
                        </a:cubicBezTo>
                        <a:cubicBezTo>
                          <a:pt x="91" y="1"/>
                          <a:pt x="91" y="1"/>
                          <a:pt x="90" y="1"/>
                        </a:cubicBezTo>
                        <a:cubicBezTo>
                          <a:pt x="90" y="1"/>
                          <a:pt x="90" y="1"/>
                          <a:pt x="90" y="0"/>
                        </a:cubicBezTo>
                        <a:cubicBezTo>
                          <a:pt x="90" y="0"/>
                          <a:pt x="90" y="0"/>
                          <a:pt x="90" y="0"/>
                        </a:cubicBezTo>
                        <a:cubicBezTo>
                          <a:pt x="89" y="1"/>
                          <a:pt x="89" y="1"/>
                          <a:pt x="88" y="1"/>
                        </a:cubicBezTo>
                        <a:cubicBezTo>
                          <a:pt x="88" y="1"/>
                          <a:pt x="88" y="1"/>
                          <a:pt x="88" y="1"/>
                        </a:cubicBezTo>
                        <a:cubicBezTo>
                          <a:pt x="87" y="1"/>
                          <a:pt x="86" y="2"/>
                          <a:pt x="86" y="2"/>
                        </a:cubicBezTo>
                        <a:cubicBezTo>
                          <a:pt x="86" y="2"/>
                          <a:pt x="85" y="2"/>
                          <a:pt x="85" y="2"/>
                        </a:cubicBezTo>
                        <a:cubicBezTo>
                          <a:pt x="84" y="2"/>
                          <a:pt x="84" y="2"/>
                          <a:pt x="83" y="2"/>
                        </a:cubicBezTo>
                        <a:cubicBezTo>
                          <a:pt x="83" y="2"/>
                          <a:pt x="83" y="2"/>
                          <a:pt x="82" y="2"/>
                        </a:cubicBezTo>
                        <a:cubicBezTo>
                          <a:pt x="82" y="2"/>
                          <a:pt x="81" y="2"/>
                          <a:pt x="80" y="2"/>
                        </a:cubicBezTo>
                        <a:cubicBezTo>
                          <a:pt x="76" y="2"/>
                          <a:pt x="76" y="2"/>
                          <a:pt x="76" y="2"/>
                        </a:cubicBezTo>
                        <a:cubicBezTo>
                          <a:pt x="76" y="2"/>
                          <a:pt x="76" y="3"/>
                          <a:pt x="76" y="3"/>
                        </a:cubicBezTo>
                        <a:cubicBezTo>
                          <a:pt x="76" y="5"/>
                          <a:pt x="77" y="7"/>
                          <a:pt x="75" y="9"/>
                        </a:cubicBezTo>
                        <a:cubicBezTo>
                          <a:pt x="73" y="10"/>
                          <a:pt x="73" y="11"/>
                          <a:pt x="73" y="12"/>
                        </a:cubicBezTo>
                        <a:cubicBezTo>
                          <a:pt x="75" y="13"/>
                          <a:pt x="75" y="17"/>
                          <a:pt x="74" y="22"/>
                        </a:cubicBezTo>
                        <a:cubicBezTo>
                          <a:pt x="74" y="24"/>
                          <a:pt x="73" y="25"/>
                          <a:pt x="73" y="26"/>
                        </a:cubicBezTo>
                        <a:cubicBezTo>
                          <a:pt x="73" y="28"/>
                          <a:pt x="73" y="30"/>
                          <a:pt x="72" y="32"/>
                        </a:cubicBezTo>
                        <a:cubicBezTo>
                          <a:pt x="71" y="33"/>
                          <a:pt x="71" y="34"/>
                          <a:pt x="71" y="35"/>
                        </a:cubicBezTo>
                        <a:cubicBezTo>
                          <a:pt x="71" y="36"/>
                          <a:pt x="72" y="37"/>
                          <a:pt x="73" y="38"/>
                        </a:cubicBezTo>
                        <a:cubicBezTo>
                          <a:pt x="74" y="40"/>
                          <a:pt x="75" y="43"/>
                          <a:pt x="77" y="43"/>
                        </a:cubicBezTo>
                        <a:cubicBezTo>
                          <a:pt x="78" y="44"/>
                          <a:pt x="80" y="43"/>
                          <a:pt x="81" y="42"/>
                        </a:cubicBezTo>
                        <a:cubicBezTo>
                          <a:pt x="82" y="42"/>
                          <a:pt x="83" y="41"/>
                          <a:pt x="84" y="41"/>
                        </a:cubicBezTo>
                        <a:cubicBezTo>
                          <a:pt x="87" y="41"/>
                          <a:pt x="87" y="46"/>
                          <a:pt x="87" y="51"/>
                        </a:cubicBezTo>
                        <a:cubicBezTo>
                          <a:pt x="87" y="55"/>
                          <a:pt x="85" y="57"/>
                          <a:pt x="85" y="58"/>
                        </a:cubicBezTo>
                        <a:cubicBezTo>
                          <a:pt x="84" y="58"/>
                          <a:pt x="84" y="58"/>
                          <a:pt x="84" y="58"/>
                        </a:cubicBezTo>
                        <a:cubicBezTo>
                          <a:pt x="84" y="58"/>
                          <a:pt x="81" y="59"/>
                          <a:pt x="79" y="59"/>
                        </a:cubicBezTo>
                        <a:cubicBezTo>
                          <a:pt x="77" y="59"/>
                          <a:pt x="75" y="58"/>
                          <a:pt x="74" y="57"/>
                        </a:cubicBezTo>
                        <a:cubicBezTo>
                          <a:pt x="71" y="55"/>
                          <a:pt x="69" y="50"/>
                          <a:pt x="69" y="47"/>
                        </a:cubicBezTo>
                        <a:cubicBezTo>
                          <a:pt x="68" y="47"/>
                          <a:pt x="67" y="46"/>
                          <a:pt x="62" y="46"/>
                        </a:cubicBezTo>
                        <a:cubicBezTo>
                          <a:pt x="60" y="46"/>
                          <a:pt x="57" y="44"/>
                          <a:pt x="55" y="39"/>
                        </a:cubicBezTo>
                        <a:cubicBezTo>
                          <a:pt x="55" y="40"/>
                          <a:pt x="54" y="40"/>
                          <a:pt x="54" y="40"/>
                        </a:cubicBezTo>
                        <a:cubicBezTo>
                          <a:pt x="54" y="43"/>
                          <a:pt x="50" y="43"/>
                          <a:pt x="47" y="43"/>
                        </a:cubicBezTo>
                        <a:cubicBezTo>
                          <a:pt x="46" y="43"/>
                          <a:pt x="44" y="43"/>
                          <a:pt x="42" y="42"/>
                        </a:cubicBezTo>
                        <a:cubicBezTo>
                          <a:pt x="41" y="41"/>
                          <a:pt x="39" y="40"/>
                          <a:pt x="39" y="40"/>
                        </a:cubicBezTo>
                        <a:cubicBezTo>
                          <a:pt x="38" y="41"/>
                          <a:pt x="36" y="41"/>
                          <a:pt x="34" y="39"/>
                        </a:cubicBezTo>
                        <a:cubicBezTo>
                          <a:pt x="33" y="38"/>
                          <a:pt x="32" y="36"/>
                          <a:pt x="32" y="34"/>
                        </a:cubicBezTo>
                        <a:cubicBezTo>
                          <a:pt x="31" y="34"/>
                          <a:pt x="29" y="35"/>
                          <a:pt x="28" y="35"/>
                        </a:cubicBezTo>
                        <a:cubicBezTo>
                          <a:pt x="28" y="35"/>
                          <a:pt x="27" y="36"/>
                          <a:pt x="27" y="36"/>
                        </a:cubicBezTo>
                        <a:cubicBezTo>
                          <a:pt x="26" y="36"/>
                          <a:pt x="26" y="35"/>
                          <a:pt x="25" y="35"/>
                        </a:cubicBezTo>
                        <a:cubicBezTo>
                          <a:pt x="25" y="35"/>
                          <a:pt x="25" y="35"/>
                          <a:pt x="25" y="35"/>
                        </a:cubicBezTo>
                        <a:cubicBezTo>
                          <a:pt x="25" y="35"/>
                          <a:pt x="25" y="35"/>
                          <a:pt x="24" y="35"/>
                        </a:cubicBezTo>
                        <a:cubicBezTo>
                          <a:pt x="24" y="35"/>
                          <a:pt x="24" y="35"/>
                          <a:pt x="24" y="35"/>
                        </a:cubicBezTo>
                        <a:cubicBezTo>
                          <a:pt x="24" y="34"/>
                          <a:pt x="24" y="34"/>
                          <a:pt x="24" y="34"/>
                        </a:cubicBezTo>
                        <a:cubicBezTo>
                          <a:pt x="24" y="34"/>
                          <a:pt x="23" y="34"/>
                          <a:pt x="23" y="34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1" y="51"/>
                          <a:pt x="21" y="51"/>
                          <a:pt x="21" y="51"/>
                        </a:cubicBezTo>
                        <a:cubicBezTo>
                          <a:pt x="17" y="55"/>
                          <a:pt x="17" y="55"/>
                          <a:pt x="17" y="55"/>
                        </a:cubicBezTo>
                        <a:cubicBezTo>
                          <a:pt x="1" y="55"/>
                          <a:pt x="1" y="55"/>
                          <a:pt x="1" y="55"/>
                        </a:cubicBezTo>
                        <a:cubicBezTo>
                          <a:pt x="0" y="90"/>
                          <a:pt x="0" y="90"/>
                          <a:pt x="0" y="90"/>
                        </a:cubicBezTo>
                        <a:cubicBezTo>
                          <a:pt x="12" y="106"/>
                          <a:pt x="12" y="106"/>
                          <a:pt x="12" y="106"/>
                        </a:cubicBezTo>
                        <a:cubicBezTo>
                          <a:pt x="12" y="106"/>
                          <a:pt x="12" y="106"/>
                          <a:pt x="13" y="106"/>
                        </a:cubicBezTo>
                        <a:cubicBezTo>
                          <a:pt x="13" y="105"/>
                          <a:pt x="14" y="105"/>
                          <a:pt x="14" y="10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4" name="Freeform 1281"/>
                  <p:cNvSpPr>
                    <a:spLocks/>
                  </p:cNvSpPr>
                  <p:nvPr/>
                </p:nvSpPr>
                <p:spPr bwMode="auto">
                  <a:xfrm>
                    <a:off x="1915" y="316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5" name="Freeform 1282"/>
                  <p:cNvSpPr>
                    <a:spLocks/>
                  </p:cNvSpPr>
                  <p:nvPr/>
                </p:nvSpPr>
                <p:spPr bwMode="auto">
                  <a:xfrm>
                    <a:off x="1933" y="31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6" name="Freeform 1283"/>
                  <p:cNvSpPr>
                    <a:spLocks/>
                  </p:cNvSpPr>
                  <p:nvPr/>
                </p:nvSpPr>
                <p:spPr bwMode="auto">
                  <a:xfrm>
                    <a:off x="1924" y="31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7" name="Freeform 1284"/>
                  <p:cNvSpPr>
                    <a:spLocks/>
                  </p:cNvSpPr>
                  <p:nvPr/>
                </p:nvSpPr>
                <p:spPr bwMode="auto">
                  <a:xfrm>
                    <a:off x="1921" y="316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8" name="Freeform 1285"/>
                  <p:cNvSpPr>
                    <a:spLocks/>
                  </p:cNvSpPr>
                  <p:nvPr/>
                </p:nvSpPr>
                <p:spPr bwMode="auto">
                  <a:xfrm>
                    <a:off x="1918" y="31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59" name="Freeform 1286"/>
                  <p:cNvSpPr>
                    <a:spLocks/>
                  </p:cNvSpPr>
                  <p:nvPr/>
                </p:nvSpPr>
                <p:spPr bwMode="auto">
                  <a:xfrm>
                    <a:off x="1927" y="3164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5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4" y="0"/>
                          <a:pt x="5" y="1"/>
                        </a:cubicBezTo>
                        <a:cubicBezTo>
                          <a:pt x="4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0" name="Freeform 1287"/>
                  <p:cNvSpPr>
                    <a:spLocks/>
                  </p:cNvSpPr>
                  <p:nvPr/>
                </p:nvSpPr>
                <p:spPr bwMode="auto">
                  <a:xfrm>
                    <a:off x="1913" y="316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1" name="Freeform 1288"/>
                  <p:cNvSpPr>
                    <a:spLocks/>
                  </p:cNvSpPr>
                  <p:nvPr/>
                </p:nvSpPr>
                <p:spPr bwMode="auto">
                  <a:xfrm>
                    <a:off x="1935" y="3167"/>
                    <a:ext cx="1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2" name="Freeform 1289"/>
                  <p:cNvSpPr>
                    <a:spLocks/>
                  </p:cNvSpPr>
                  <p:nvPr/>
                </p:nvSpPr>
                <p:spPr bwMode="auto">
                  <a:xfrm>
                    <a:off x="1978" y="3143"/>
                    <a:ext cx="7" cy="1"/>
                  </a:xfrm>
                  <a:custGeom>
                    <a:avLst/>
                    <a:gdLst>
                      <a:gd name="T0" fmla="*/ 0 w 7"/>
                      <a:gd name="T1" fmla="*/ 1 h 1"/>
                      <a:gd name="T2" fmla="*/ 7 w 7"/>
                      <a:gd name="T3" fmla="*/ 0 h 1"/>
                      <a:gd name="T4" fmla="*/ 7 w 7"/>
                      <a:gd name="T5" fmla="*/ 0 h 1"/>
                      <a:gd name="T6" fmla="*/ 0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lnTo>
                          <a:pt x="7" y="0"/>
                        </a:lnTo>
                        <a:lnTo>
                          <a:pt x="7" y="0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3" name="Freeform 1290"/>
                  <p:cNvSpPr>
                    <a:spLocks/>
                  </p:cNvSpPr>
                  <p:nvPr/>
                </p:nvSpPr>
                <p:spPr bwMode="auto">
                  <a:xfrm>
                    <a:off x="1933" y="3167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4" name="Freeform 1291"/>
                  <p:cNvSpPr>
                    <a:spLocks/>
                  </p:cNvSpPr>
                  <p:nvPr/>
                </p:nvSpPr>
                <p:spPr bwMode="auto">
                  <a:xfrm>
                    <a:off x="1900" y="3151"/>
                    <a:ext cx="12" cy="15"/>
                  </a:xfrm>
                  <a:custGeom>
                    <a:avLst/>
                    <a:gdLst>
                      <a:gd name="T0" fmla="*/ 12 w 12"/>
                      <a:gd name="T1" fmla="*/ 15 h 15"/>
                      <a:gd name="T2" fmla="*/ 12 w 12"/>
                      <a:gd name="T3" fmla="*/ 15 h 15"/>
                      <a:gd name="T4" fmla="*/ 0 w 12"/>
                      <a:gd name="T5" fmla="*/ 0 h 15"/>
                      <a:gd name="T6" fmla="*/ 12 w 12"/>
                      <a:gd name="T7" fmla="*/ 15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2" h="15">
                        <a:moveTo>
                          <a:pt x="12" y="15"/>
                        </a:moveTo>
                        <a:lnTo>
                          <a:pt x="12" y="15"/>
                        </a:lnTo>
                        <a:lnTo>
                          <a:pt x="0" y="0"/>
                        </a:lnTo>
                        <a:lnTo>
                          <a:pt x="12" y="1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5" name="Freeform 1292"/>
                  <p:cNvSpPr>
                    <a:spLocks/>
                  </p:cNvSpPr>
                  <p:nvPr/>
                </p:nvSpPr>
                <p:spPr bwMode="auto">
                  <a:xfrm>
                    <a:off x="1974" y="2987"/>
                    <a:ext cx="17" cy="14"/>
                  </a:xfrm>
                  <a:custGeom>
                    <a:avLst/>
                    <a:gdLst>
                      <a:gd name="T0" fmla="*/ 15 w 18"/>
                      <a:gd name="T1" fmla="*/ 0 h 14"/>
                      <a:gd name="T2" fmla="*/ 14 w 18"/>
                      <a:gd name="T3" fmla="*/ 1 h 14"/>
                      <a:gd name="T4" fmla="*/ 13 w 18"/>
                      <a:gd name="T5" fmla="*/ 1 h 14"/>
                      <a:gd name="T6" fmla="*/ 13 w 18"/>
                      <a:gd name="T7" fmla="*/ 1 h 14"/>
                      <a:gd name="T8" fmla="*/ 12 w 18"/>
                      <a:gd name="T9" fmla="*/ 1 h 14"/>
                      <a:gd name="T10" fmla="*/ 12 w 18"/>
                      <a:gd name="T11" fmla="*/ 1 h 14"/>
                      <a:gd name="T12" fmla="*/ 11 w 18"/>
                      <a:gd name="T13" fmla="*/ 2 h 14"/>
                      <a:gd name="T14" fmla="*/ 11 w 18"/>
                      <a:gd name="T15" fmla="*/ 2 h 14"/>
                      <a:gd name="T16" fmla="*/ 8 w 18"/>
                      <a:gd name="T17" fmla="*/ 3 h 14"/>
                      <a:gd name="T18" fmla="*/ 8 w 18"/>
                      <a:gd name="T19" fmla="*/ 3 h 14"/>
                      <a:gd name="T20" fmla="*/ 7 w 18"/>
                      <a:gd name="T21" fmla="*/ 3 h 14"/>
                      <a:gd name="T22" fmla="*/ 6 w 18"/>
                      <a:gd name="T23" fmla="*/ 3 h 14"/>
                      <a:gd name="T24" fmla="*/ 6 w 18"/>
                      <a:gd name="T25" fmla="*/ 3 h 14"/>
                      <a:gd name="T26" fmla="*/ 5 w 18"/>
                      <a:gd name="T27" fmla="*/ 3 h 14"/>
                      <a:gd name="T28" fmla="*/ 5 w 18"/>
                      <a:gd name="T29" fmla="*/ 3 h 14"/>
                      <a:gd name="T30" fmla="*/ 4 w 18"/>
                      <a:gd name="T31" fmla="*/ 4 h 14"/>
                      <a:gd name="T32" fmla="*/ 3 w 18"/>
                      <a:gd name="T33" fmla="*/ 9 h 14"/>
                      <a:gd name="T34" fmla="*/ 3 w 18"/>
                      <a:gd name="T35" fmla="*/ 11 h 14"/>
                      <a:gd name="T36" fmla="*/ 1 w 18"/>
                      <a:gd name="T37" fmla="*/ 11 h 14"/>
                      <a:gd name="T38" fmla="*/ 0 w 18"/>
                      <a:gd name="T39" fmla="*/ 12 h 14"/>
                      <a:gd name="T40" fmla="*/ 1 w 18"/>
                      <a:gd name="T41" fmla="*/ 13 h 14"/>
                      <a:gd name="T42" fmla="*/ 1 w 18"/>
                      <a:gd name="T43" fmla="*/ 13 h 14"/>
                      <a:gd name="T44" fmla="*/ 1 w 18"/>
                      <a:gd name="T45" fmla="*/ 14 h 14"/>
                      <a:gd name="T46" fmla="*/ 1 w 18"/>
                      <a:gd name="T47" fmla="*/ 14 h 14"/>
                      <a:gd name="T48" fmla="*/ 2 w 18"/>
                      <a:gd name="T49" fmla="*/ 14 h 14"/>
                      <a:gd name="T50" fmla="*/ 3 w 18"/>
                      <a:gd name="T51" fmla="*/ 14 h 14"/>
                      <a:gd name="T52" fmla="*/ 5 w 18"/>
                      <a:gd name="T53" fmla="*/ 14 h 14"/>
                      <a:gd name="T54" fmla="*/ 8 w 18"/>
                      <a:gd name="T55" fmla="*/ 14 h 14"/>
                      <a:gd name="T56" fmla="*/ 8 w 18"/>
                      <a:gd name="T57" fmla="*/ 13 h 14"/>
                      <a:gd name="T58" fmla="*/ 8 w 18"/>
                      <a:gd name="T59" fmla="*/ 10 h 14"/>
                      <a:gd name="T60" fmla="*/ 10 w 18"/>
                      <a:gd name="T61" fmla="*/ 11 h 14"/>
                      <a:gd name="T62" fmla="*/ 10 w 18"/>
                      <a:gd name="T63" fmla="*/ 11 h 14"/>
                      <a:gd name="T64" fmla="*/ 15 w 18"/>
                      <a:gd name="T65" fmla="*/ 10 h 14"/>
                      <a:gd name="T66" fmla="*/ 15 w 18"/>
                      <a:gd name="T67" fmla="*/ 10 h 14"/>
                      <a:gd name="T68" fmla="*/ 18 w 18"/>
                      <a:gd name="T69" fmla="*/ 10 h 14"/>
                      <a:gd name="T70" fmla="*/ 16 w 18"/>
                      <a:gd name="T71" fmla="*/ 4 h 14"/>
                      <a:gd name="T72" fmla="*/ 15 w 18"/>
                      <a:gd name="T73" fmla="*/ 0 h 14"/>
                      <a:gd name="T74" fmla="*/ 15 w 18"/>
                      <a:gd name="T7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18" h="14">
                        <a:moveTo>
                          <a:pt x="15" y="0"/>
                        </a:moveTo>
                        <a:cubicBezTo>
                          <a:pt x="15" y="0"/>
                          <a:pt x="14" y="1"/>
                          <a:pt x="14" y="1"/>
                        </a:cubicBezTo>
                        <a:cubicBezTo>
                          <a:pt x="14" y="1"/>
                          <a:pt x="13" y="1"/>
                          <a:pt x="13" y="1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9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6" y="3"/>
                          <a:pt x="6" y="3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3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5" y="3"/>
                        </a:cubicBezTo>
                        <a:cubicBezTo>
                          <a:pt x="5" y="3"/>
                          <a:pt x="4" y="4"/>
                          <a:pt x="4" y="4"/>
                        </a:cubicBezTo>
                        <a:cubicBezTo>
                          <a:pt x="3" y="4"/>
                          <a:pt x="3" y="7"/>
                          <a:pt x="3" y="9"/>
                        </a:cubicBezTo>
                        <a:cubicBezTo>
                          <a:pt x="3" y="11"/>
                          <a:pt x="3" y="11"/>
                          <a:pt x="3" y="11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0" y="11"/>
                          <a:pt x="0" y="12"/>
                          <a:pt x="0" y="12"/>
                        </a:cubicBezTo>
                        <a:cubicBezTo>
                          <a:pt x="0" y="13"/>
                          <a:pt x="0" y="13"/>
                          <a:pt x="1" y="13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1" y="13"/>
                          <a:pt x="1" y="13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2" y="14"/>
                          <a:pt x="2" y="14"/>
                        </a:cubicBezTo>
                        <a:cubicBezTo>
                          <a:pt x="2" y="14"/>
                          <a:pt x="3" y="14"/>
                          <a:pt x="3" y="14"/>
                        </a:cubicBezTo>
                        <a:cubicBezTo>
                          <a:pt x="4" y="14"/>
                          <a:pt x="4" y="14"/>
                          <a:pt x="5" y="14"/>
                        </a:cubicBezTo>
                        <a:cubicBezTo>
                          <a:pt x="6" y="14"/>
                          <a:pt x="7" y="14"/>
                          <a:pt x="8" y="14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0" y="11"/>
                          <a:pt x="10" y="11"/>
                          <a:pt x="10" y="11"/>
                        </a:cubicBezTo>
                        <a:cubicBezTo>
                          <a:pt x="11" y="11"/>
                          <a:pt x="13" y="11"/>
                          <a:pt x="15" y="10"/>
                        </a:cubicBezTo>
                        <a:cubicBezTo>
                          <a:pt x="15" y="10"/>
                          <a:pt x="15" y="10"/>
                          <a:pt x="15" y="10"/>
                        </a:cubicBezTo>
                        <a:cubicBezTo>
                          <a:pt x="18" y="10"/>
                          <a:pt x="18" y="10"/>
                          <a:pt x="18" y="10"/>
                        </a:cubicBezTo>
                        <a:cubicBezTo>
                          <a:pt x="18" y="8"/>
                          <a:pt x="17" y="5"/>
                          <a:pt x="16" y="4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6" name="Freeform 1293"/>
                  <p:cNvSpPr>
                    <a:spLocks/>
                  </p:cNvSpPr>
                  <p:nvPr/>
                </p:nvSpPr>
                <p:spPr bwMode="auto">
                  <a:xfrm>
                    <a:off x="2104" y="2844"/>
                    <a:ext cx="108" cy="143"/>
                  </a:xfrm>
                  <a:custGeom>
                    <a:avLst/>
                    <a:gdLst>
                      <a:gd name="T0" fmla="*/ 22 w 113"/>
                      <a:gd name="T1" fmla="*/ 13 h 150"/>
                      <a:gd name="T2" fmla="*/ 21 w 113"/>
                      <a:gd name="T3" fmla="*/ 14 h 150"/>
                      <a:gd name="T4" fmla="*/ 21 w 113"/>
                      <a:gd name="T5" fmla="*/ 14 h 150"/>
                      <a:gd name="T6" fmla="*/ 21 w 113"/>
                      <a:gd name="T7" fmla="*/ 15 h 150"/>
                      <a:gd name="T8" fmla="*/ 20 w 113"/>
                      <a:gd name="T9" fmla="*/ 15 h 150"/>
                      <a:gd name="T10" fmla="*/ 20 w 113"/>
                      <a:gd name="T11" fmla="*/ 15 h 150"/>
                      <a:gd name="T12" fmla="*/ 26 w 113"/>
                      <a:gd name="T13" fmla="*/ 24 h 150"/>
                      <a:gd name="T14" fmla="*/ 30 w 113"/>
                      <a:gd name="T15" fmla="*/ 28 h 150"/>
                      <a:gd name="T16" fmla="*/ 33 w 113"/>
                      <a:gd name="T17" fmla="*/ 31 h 150"/>
                      <a:gd name="T18" fmla="*/ 56 w 113"/>
                      <a:gd name="T19" fmla="*/ 39 h 150"/>
                      <a:gd name="T20" fmla="*/ 71 w 113"/>
                      <a:gd name="T21" fmla="*/ 42 h 150"/>
                      <a:gd name="T22" fmla="*/ 78 w 113"/>
                      <a:gd name="T23" fmla="*/ 45 h 150"/>
                      <a:gd name="T24" fmla="*/ 76 w 113"/>
                      <a:gd name="T25" fmla="*/ 48 h 150"/>
                      <a:gd name="T26" fmla="*/ 47 w 113"/>
                      <a:gd name="T27" fmla="*/ 78 h 150"/>
                      <a:gd name="T28" fmla="*/ 39 w 113"/>
                      <a:gd name="T29" fmla="*/ 81 h 150"/>
                      <a:gd name="T30" fmla="*/ 37 w 113"/>
                      <a:gd name="T31" fmla="*/ 81 h 150"/>
                      <a:gd name="T32" fmla="*/ 33 w 113"/>
                      <a:gd name="T33" fmla="*/ 81 h 150"/>
                      <a:gd name="T34" fmla="*/ 23 w 113"/>
                      <a:gd name="T35" fmla="*/ 86 h 150"/>
                      <a:gd name="T36" fmla="*/ 18 w 113"/>
                      <a:gd name="T37" fmla="*/ 89 h 150"/>
                      <a:gd name="T38" fmla="*/ 18 w 113"/>
                      <a:gd name="T39" fmla="*/ 89 h 150"/>
                      <a:gd name="T40" fmla="*/ 16 w 113"/>
                      <a:gd name="T41" fmla="*/ 89 h 150"/>
                      <a:gd name="T42" fmla="*/ 16 w 113"/>
                      <a:gd name="T43" fmla="*/ 89 h 150"/>
                      <a:gd name="T44" fmla="*/ 14 w 113"/>
                      <a:gd name="T45" fmla="*/ 89 h 150"/>
                      <a:gd name="T46" fmla="*/ 13 w 113"/>
                      <a:gd name="T47" fmla="*/ 89 h 150"/>
                      <a:gd name="T48" fmla="*/ 12 w 113"/>
                      <a:gd name="T49" fmla="*/ 90 h 150"/>
                      <a:gd name="T50" fmla="*/ 11 w 113"/>
                      <a:gd name="T51" fmla="*/ 90 h 150"/>
                      <a:gd name="T52" fmla="*/ 10 w 113"/>
                      <a:gd name="T53" fmla="*/ 90 h 150"/>
                      <a:gd name="T54" fmla="*/ 5 w 113"/>
                      <a:gd name="T55" fmla="*/ 97 h 150"/>
                      <a:gd name="T56" fmla="*/ 0 w 113"/>
                      <a:gd name="T57" fmla="*/ 105 h 150"/>
                      <a:gd name="T58" fmla="*/ 1 w 113"/>
                      <a:gd name="T59" fmla="*/ 144 h 150"/>
                      <a:gd name="T60" fmla="*/ 5 w 113"/>
                      <a:gd name="T61" fmla="*/ 150 h 150"/>
                      <a:gd name="T62" fmla="*/ 19 w 113"/>
                      <a:gd name="T63" fmla="*/ 135 h 150"/>
                      <a:gd name="T64" fmla="*/ 28 w 113"/>
                      <a:gd name="T65" fmla="*/ 126 h 150"/>
                      <a:gd name="T66" fmla="*/ 48 w 113"/>
                      <a:gd name="T67" fmla="*/ 110 h 150"/>
                      <a:gd name="T68" fmla="*/ 76 w 113"/>
                      <a:gd name="T69" fmla="*/ 83 h 150"/>
                      <a:gd name="T70" fmla="*/ 88 w 113"/>
                      <a:gd name="T71" fmla="*/ 63 h 150"/>
                      <a:gd name="T72" fmla="*/ 99 w 113"/>
                      <a:gd name="T73" fmla="*/ 45 h 150"/>
                      <a:gd name="T74" fmla="*/ 109 w 113"/>
                      <a:gd name="T75" fmla="*/ 24 h 150"/>
                      <a:gd name="T76" fmla="*/ 110 w 113"/>
                      <a:gd name="T77" fmla="*/ 15 h 150"/>
                      <a:gd name="T78" fmla="*/ 113 w 113"/>
                      <a:gd name="T79" fmla="*/ 4 h 150"/>
                      <a:gd name="T80" fmla="*/ 112 w 113"/>
                      <a:gd name="T81" fmla="*/ 0 h 150"/>
                      <a:gd name="T82" fmla="*/ 109 w 113"/>
                      <a:gd name="T83" fmla="*/ 1 h 150"/>
                      <a:gd name="T84" fmla="*/ 82 w 113"/>
                      <a:gd name="T85" fmla="*/ 9 h 150"/>
                      <a:gd name="T86" fmla="*/ 65 w 113"/>
                      <a:gd name="T87" fmla="*/ 13 h 150"/>
                      <a:gd name="T88" fmla="*/ 59 w 113"/>
                      <a:gd name="T89" fmla="*/ 15 h 150"/>
                      <a:gd name="T90" fmla="*/ 57 w 113"/>
                      <a:gd name="T91" fmla="*/ 15 h 150"/>
                      <a:gd name="T92" fmla="*/ 54 w 113"/>
                      <a:gd name="T93" fmla="*/ 15 h 150"/>
                      <a:gd name="T94" fmla="*/ 51 w 113"/>
                      <a:gd name="T95" fmla="*/ 15 h 150"/>
                      <a:gd name="T96" fmla="*/ 39 w 113"/>
                      <a:gd name="T97" fmla="*/ 20 h 150"/>
                      <a:gd name="T98" fmla="*/ 29 w 113"/>
                      <a:gd name="T99" fmla="*/ 13 h 150"/>
                      <a:gd name="T100" fmla="*/ 25 w 113"/>
                      <a:gd name="T101" fmla="*/ 9 h 150"/>
                      <a:gd name="T102" fmla="*/ 24 w 113"/>
                      <a:gd name="T103" fmla="*/ 10 h 150"/>
                      <a:gd name="T104" fmla="*/ 24 w 113"/>
                      <a:gd name="T105" fmla="*/ 10 h 150"/>
                      <a:gd name="T106" fmla="*/ 22 w 113"/>
                      <a:gd name="T107" fmla="*/ 13 h 1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113" h="150">
                        <a:moveTo>
                          <a:pt x="22" y="13"/>
                        </a:moveTo>
                        <a:cubicBezTo>
                          <a:pt x="22" y="13"/>
                          <a:pt x="21" y="13"/>
                          <a:pt x="21" y="14"/>
                        </a:cubicBezTo>
                        <a:cubicBezTo>
                          <a:pt x="21" y="14"/>
                          <a:pt x="21" y="14"/>
                          <a:pt x="21" y="14"/>
                        </a:cubicBezTo>
                        <a:cubicBezTo>
                          <a:pt x="21" y="14"/>
                          <a:pt x="21" y="15"/>
                          <a:pt x="21" y="15"/>
                        </a:cubicBezTo>
                        <a:cubicBezTo>
                          <a:pt x="21" y="15"/>
                          <a:pt x="20" y="15"/>
                          <a:pt x="20" y="15"/>
                        </a:cubicBezTo>
                        <a:cubicBezTo>
                          <a:pt x="20" y="15"/>
                          <a:pt x="20" y="15"/>
                          <a:pt x="20" y="15"/>
                        </a:cubicBezTo>
                        <a:cubicBezTo>
                          <a:pt x="22" y="18"/>
                          <a:pt x="25" y="24"/>
                          <a:pt x="26" y="24"/>
                        </a:cubicBezTo>
                        <a:cubicBezTo>
                          <a:pt x="28" y="25"/>
                          <a:pt x="29" y="26"/>
                          <a:pt x="30" y="28"/>
                        </a:cubicBezTo>
                        <a:cubicBezTo>
                          <a:pt x="31" y="29"/>
                          <a:pt x="33" y="31"/>
                          <a:pt x="33" y="31"/>
                        </a:cubicBezTo>
                        <a:cubicBezTo>
                          <a:pt x="36" y="32"/>
                          <a:pt x="48" y="36"/>
                          <a:pt x="56" y="39"/>
                        </a:cubicBezTo>
                        <a:cubicBezTo>
                          <a:pt x="65" y="42"/>
                          <a:pt x="70" y="42"/>
                          <a:pt x="71" y="42"/>
                        </a:cubicBezTo>
                        <a:cubicBezTo>
                          <a:pt x="73" y="42"/>
                          <a:pt x="77" y="43"/>
                          <a:pt x="78" y="45"/>
                        </a:cubicBezTo>
                        <a:cubicBezTo>
                          <a:pt x="78" y="46"/>
                          <a:pt x="78" y="47"/>
                          <a:pt x="76" y="48"/>
                        </a:cubicBezTo>
                        <a:cubicBezTo>
                          <a:pt x="74" y="50"/>
                          <a:pt x="50" y="74"/>
                          <a:pt x="47" y="78"/>
                        </a:cubicBezTo>
                        <a:cubicBezTo>
                          <a:pt x="44" y="81"/>
                          <a:pt x="42" y="81"/>
                          <a:pt x="39" y="81"/>
                        </a:cubicBezTo>
                        <a:cubicBezTo>
                          <a:pt x="39" y="81"/>
                          <a:pt x="38" y="81"/>
                          <a:pt x="37" y="81"/>
                        </a:cubicBezTo>
                        <a:cubicBezTo>
                          <a:pt x="36" y="81"/>
                          <a:pt x="34" y="81"/>
                          <a:pt x="33" y="81"/>
                        </a:cubicBezTo>
                        <a:cubicBezTo>
                          <a:pt x="29" y="81"/>
                          <a:pt x="25" y="84"/>
                          <a:pt x="23" y="86"/>
                        </a:cubicBezTo>
                        <a:cubicBezTo>
                          <a:pt x="21" y="88"/>
                          <a:pt x="19" y="89"/>
                          <a:pt x="18" y="89"/>
                        </a:cubicBezTo>
                        <a:cubicBezTo>
                          <a:pt x="18" y="89"/>
                          <a:pt x="18" y="89"/>
                          <a:pt x="18" y="89"/>
                        </a:cubicBezTo>
                        <a:cubicBezTo>
                          <a:pt x="17" y="89"/>
                          <a:pt x="17" y="89"/>
                          <a:pt x="16" y="89"/>
                        </a:cubicBezTo>
                        <a:cubicBezTo>
                          <a:pt x="16" y="89"/>
                          <a:pt x="16" y="89"/>
                          <a:pt x="16" y="89"/>
                        </a:cubicBezTo>
                        <a:cubicBezTo>
                          <a:pt x="15" y="89"/>
                          <a:pt x="15" y="89"/>
                          <a:pt x="14" y="89"/>
                        </a:cubicBezTo>
                        <a:cubicBezTo>
                          <a:pt x="14" y="89"/>
                          <a:pt x="14" y="89"/>
                          <a:pt x="13" y="89"/>
                        </a:cubicBezTo>
                        <a:cubicBezTo>
                          <a:pt x="13" y="90"/>
                          <a:pt x="13" y="90"/>
                          <a:pt x="12" y="90"/>
                        </a:cubicBezTo>
                        <a:cubicBezTo>
                          <a:pt x="12" y="90"/>
                          <a:pt x="11" y="90"/>
                          <a:pt x="11" y="90"/>
                        </a:cubicBezTo>
                        <a:cubicBezTo>
                          <a:pt x="11" y="90"/>
                          <a:pt x="10" y="90"/>
                          <a:pt x="10" y="90"/>
                        </a:cubicBezTo>
                        <a:cubicBezTo>
                          <a:pt x="5" y="97"/>
                          <a:pt x="5" y="97"/>
                          <a:pt x="5" y="97"/>
                        </a:cubicBezTo>
                        <a:cubicBezTo>
                          <a:pt x="0" y="105"/>
                          <a:pt x="0" y="105"/>
                          <a:pt x="0" y="105"/>
                        </a:cubicBezTo>
                        <a:cubicBezTo>
                          <a:pt x="1" y="144"/>
                          <a:pt x="1" y="144"/>
                          <a:pt x="1" y="144"/>
                        </a:cubicBezTo>
                        <a:cubicBezTo>
                          <a:pt x="5" y="150"/>
                          <a:pt x="5" y="150"/>
                          <a:pt x="5" y="150"/>
                        </a:cubicBezTo>
                        <a:cubicBezTo>
                          <a:pt x="8" y="146"/>
                          <a:pt x="13" y="141"/>
                          <a:pt x="19" y="135"/>
                        </a:cubicBezTo>
                        <a:cubicBezTo>
                          <a:pt x="22" y="132"/>
                          <a:pt x="25" y="129"/>
                          <a:pt x="28" y="126"/>
                        </a:cubicBezTo>
                        <a:cubicBezTo>
                          <a:pt x="38" y="116"/>
                          <a:pt x="43" y="113"/>
                          <a:pt x="48" y="110"/>
                        </a:cubicBezTo>
                        <a:cubicBezTo>
                          <a:pt x="53" y="108"/>
                          <a:pt x="66" y="95"/>
                          <a:pt x="76" y="83"/>
                        </a:cubicBezTo>
                        <a:cubicBezTo>
                          <a:pt x="81" y="77"/>
                          <a:pt x="87" y="68"/>
                          <a:pt x="88" y="63"/>
                        </a:cubicBezTo>
                        <a:cubicBezTo>
                          <a:pt x="89" y="58"/>
                          <a:pt x="94" y="51"/>
                          <a:pt x="99" y="45"/>
                        </a:cubicBezTo>
                        <a:cubicBezTo>
                          <a:pt x="103" y="40"/>
                          <a:pt x="109" y="27"/>
                          <a:pt x="109" y="24"/>
                        </a:cubicBezTo>
                        <a:cubicBezTo>
                          <a:pt x="109" y="22"/>
                          <a:pt x="109" y="19"/>
                          <a:pt x="110" y="15"/>
                        </a:cubicBezTo>
                        <a:cubicBezTo>
                          <a:pt x="111" y="12"/>
                          <a:pt x="112" y="8"/>
                          <a:pt x="113" y="4"/>
                        </a:cubicBezTo>
                        <a:cubicBezTo>
                          <a:pt x="113" y="2"/>
                          <a:pt x="112" y="1"/>
                          <a:pt x="112" y="0"/>
                        </a:cubicBezTo>
                        <a:cubicBezTo>
                          <a:pt x="111" y="0"/>
                          <a:pt x="110" y="0"/>
                          <a:pt x="109" y="1"/>
                        </a:cubicBezTo>
                        <a:cubicBezTo>
                          <a:pt x="106" y="7"/>
                          <a:pt x="89" y="9"/>
                          <a:pt x="82" y="9"/>
                        </a:cubicBezTo>
                        <a:cubicBezTo>
                          <a:pt x="74" y="9"/>
                          <a:pt x="68" y="10"/>
                          <a:pt x="65" y="13"/>
                        </a:cubicBezTo>
                        <a:cubicBezTo>
                          <a:pt x="64" y="15"/>
                          <a:pt x="61" y="15"/>
                          <a:pt x="59" y="15"/>
                        </a:cubicBezTo>
                        <a:cubicBezTo>
                          <a:pt x="58" y="15"/>
                          <a:pt x="57" y="15"/>
                          <a:pt x="57" y="15"/>
                        </a:cubicBezTo>
                        <a:cubicBezTo>
                          <a:pt x="56" y="15"/>
                          <a:pt x="55" y="15"/>
                          <a:pt x="54" y="15"/>
                        </a:cubicBezTo>
                        <a:cubicBezTo>
                          <a:pt x="52" y="15"/>
                          <a:pt x="51" y="15"/>
                          <a:pt x="51" y="15"/>
                        </a:cubicBezTo>
                        <a:cubicBezTo>
                          <a:pt x="49" y="18"/>
                          <a:pt x="44" y="20"/>
                          <a:pt x="39" y="20"/>
                        </a:cubicBezTo>
                        <a:cubicBezTo>
                          <a:pt x="34" y="20"/>
                          <a:pt x="31" y="17"/>
                          <a:pt x="29" y="13"/>
                        </a:cubicBezTo>
                        <a:cubicBezTo>
                          <a:pt x="28" y="11"/>
                          <a:pt x="27" y="10"/>
                          <a:pt x="25" y="9"/>
                        </a:cubicBezTo>
                        <a:cubicBezTo>
                          <a:pt x="25" y="9"/>
                          <a:pt x="25" y="9"/>
                          <a:pt x="24" y="10"/>
                        </a:cubicBezTo>
                        <a:cubicBezTo>
                          <a:pt x="24" y="10"/>
                          <a:pt x="24" y="10"/>
                          <a:pt x="24" y="10"/>
                        </a:cubicBezTo>
                        <a:cubicBezTo>
                          <a:pt x="23" y="11"/>
                          <a:pt x="22" y="12"/>
                          <a:pt x="22" y="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7" name="Freeform 1294"/>
                  <p:cNvSpPr>
                    <a:spLocks/>
                  </p:cNvSpPr>
                  <p:nvPr/>
                </p:nvSpPr>
                <p:spPr bwMode="auto">
                  <a:xfrm>
                    <a:off x="1534" y="2568"/>
                    <a:ext cx="119" cy="96"/>
                  </a:xfrm>
                  <a:custGeom>
                    <a:avLst/>
                    <a:gdLst>
                      <a:gd name="T0" fmla="*/ 40 w 125"/>
                      <a:gd name="T1" fmla="*/ 94 h 100"/>
                      <a:gd name="T2" fmla="*/ 40 w 125"/>
                      <a:gd name="T3" fmla="*/ 92 h 100"/>
                      <a:gd name="T4" fmla="*/ 40 w 125"/>
                      <a:gd name="T5" fmla="*/ 91 h 100"/>
                      <a:gd name="T6" fmla="*/ 40 w 125"/>
                      <a:gd name="T7" fmla="*/ 90 h 100"/>
                      <a:gd name="T8" fmla="*/ 40 w 125"/>
                      <a:gd name="T9" fmla="*/ 90 h 100"/>
                      <a:gd name="T10" fmla="*/ 59 w 125"/>
                      <a:gd name="T11" fmla="*/ 77 h 100"/>
                      <a:gd name="T12" fmla="*/ 64 w 125"/>
                      <a:gd name="T13" fmla="*/ 76 h 100"/>
                      <a:gd name="T14" fmla="*/ 73 w 125"/>
                      <a:gd name="T15" fmla="*/ 72 h 100"/>
                      <a:gd name="T16" fmla="*/ 81 w 125"/>
                      <a:gd name="T17" fmla="*/ 67 h 100"/>
                      <a:gd name="T18" fmla="*/ 91 w 125"/>
                      <a:gd name="T19" fmla="*/ 62 h 100"/>
                      <a:gd name="T20" fmla="*/ 96 w 125"/>
                      <a:gd name="T21" fmla="*/ 59 h 100"/>
                      <a:gd name="T22" fmla="*/ 96 w 125"/>
                      <a:gd name="T23" fmla="*/ 54 h 100"/>
                      <a:gd name="T24" fmla="*/ 100 w 125"/>
                      <a:gd name="T25" fmla="*/ 49 h 100"/>
                      <a:gd name="T26" fmla="*/ 106 w 125"/>
                      <a:gd name="T27" fmla="*/ 47 h 100"/>
                      <a:gd name="T28" fmla="*/ 122 w 125"/>
                      <a:gd name="T29" fmla="*/ 44 h 100"/>
                      <a:gd name="T30" fmla="*/ 125 w 125"/>
                      <a:gd name="T31" fmla="*/ 42 h 100"/>
                      <a:gd name="T32" fmla="*/ 120 w 125"/>
                      <a:gd name="T33" fmla="*/ 28 h 100"/>
                      <a:gd name="T34" fmla="*/ 117 w 125"/>
                      <a:gd name="T35" fmla="*/ 14 h 100"/>
                      <a:gd name="T36" fmla="*/ 116 w 125"/>
                      <a:gd name="T37" fmla="*/ 12 h 100"/>
                      <a:gd name="T38" fmla="*/ 116 w 125"/>
                      <a:gd name="T39" fmla="*/ 11 h 100"/>
                      <a:gd name="T40" fmla="*/ 104 w 125"/>
                      <a:gd name="T41" fmla="*/ 8 h 100"/>
                      <a:gd name="T42" fmla="*/ 99 w 125"/>
                      <a:gd name="T43" fmla="*/ 8 h 100"/>
                      <a:gd name="T44" fmla="*/ 83 w 125"/>
                      <a:gd name="T45" fmla="*/ 5 h 100"/>
                      <a:gd name="T46" fmla="*/ 75 w 125"/>
                      <a:gd name="T47" fmla="*/ 1 h 100"/>
                      <a:gd name="T48" fmla="*/ 64 w 125"/>
                      <a:gd name="T49" fmla="*/ 23 h 100"/>
                      <a:gd name="T50" fmla="*/ 41 w 125"/>
                      <a:gd name="T51" fmla="*/ 36 h 100"/>
                      <a:gd name="T52" fmla="*/ 35 w 125"/>
                      <a:gd name="T53" fmla="*/ 45 h 100"/>
                      <a:gd name="T54" fmla="*/ 32 w 125"/>
                      <a:gd name="T55" fmla="*/ 67 h 100"/>
                      <a:gd name="T56" fmla="*/ 18 w 125"/>
                      <a:gd name="T57" fmla="*/ 88 h 100"/>
                      <a:gd name="T58" fmla="*/ 0 w 125"/>
                      <a:gd name="T59" fmla="*/ 99 h 100"/>
                      <a:gd name="T60" fmla="*/ 34 w 125"/>
                      <a:gd name="T61" fmla="*/ 99 h 100"/>
                      <a:gd name="T62" fmla="*/ 36 w 125"/>
                      <a:gd name="T63" fmla="*/ 99 h 100"/>
                      <a:gd name="T64" fmla="*/ 38 w 125"/>
                      <a:gd name="T65" fmla="*/ 100 h 100"/>
                      <a:gd name="T66" fmla="*/ 40 w 125"/>
                      <a:gd name="T67" fmla="*/ 100 h 100"/>
                      <a:gd name="T68" fmla="*/ 40 w 125"/>
                      <a:gd name="T69" fmla="*/ 94 h 1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125" h="100">
                        <a:moveTo>
                          <a:pt x="40" y="94"/>
                        </a:moveTo>
                        <a:cubicBezTo>
                          <a:pt x="40" y="94"/>
                          <a:pt x="40" y="94"/>
                          <a:pt x="40" y="94"/>
                        </a:cubicBezTo>
                        <a:cubicBezTo>
                          <a:pt x="40" y="93"/>
                          <a:pt x="40" y="93"/>
                          <a:pt x="40" y="93"/>
                        </a:cubicBezTo>
                        <a:cubicBezTo>
                          <a:pt x="40" y="92"/>
                          <a:pt x="40" y="92"/>
                          <a:pt x="40" y="92"/>
                        </a:cubicBezTo>
                        <a:cubicBezTo>
                          <a:pt x="40" y="92"/>
                          <a:pt x="40" y="92"/>
                          <a:pt x="40" y="92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40" y="91"/>
                          <a:pt x="40" y="91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90"/>
                          <a:pt x="40" y="90"/>
                          <a:pt x="40" y="90"/>
                        </a:cubicBezTo>
                        <a:cubicBezTo>
                          <a:pt x="40" y="89"/>
                          <a:pt x="40" y="87"/>
                          <a:pt x="59" y="77"/>
                        </a:cubicBezTo>
                        <a:cubicBezTo>
                          <a:pt x="60" y="76"/>
                          <a:pt x="61" y="76"/>
                          <a:pt x="63" y="76"/>
                        </a:cubicBezTo>
                        <a:cubicBezTo>
                          <a:pt x="64" y="76"/>
                          <a:pt x="64" y="76"/>
                          <a:pt x="64" y="76"/>
                        </a:cubicBezTo>
                        <a:cubicBezTo>
                          <a:pt x="65" y="76"/>
                          <a:pt x="65" y="76"/>
                          <a:pt x="65" y="76"/>
                        </a:cubicBezTo>
                        <a:cubicBezTo>
                          <a:pt x="65" y="72"/>
                          <a:pt x="70" y="72"/>
                          <a:pt x="73" y="72"/>
                        </a:cubicBezTo>
                        <a:cubicBezTo>
                          <a:pt x="74" y="72"/>
                          <a:pt x="76" y="72"/>
                          <a:pt x="77" y="72"/>
                        </a:cubicBezTo>
                        <a:cubicBezTo>
                          <a:pt x="79" y="72"/>
                          <a:pt x="81" y="70"/>
                          <a:pt x="81" y="67"/>
                        </a:cubicBezTo>
                        <a:cubicBezTo>
                          <a:pt x="81" y="63"/>
                          <a:pt x="86" y="63"/>
                          <a:pt x="89" y="63"/>
                        </a:cubicBezTo>
                        <a:cubicBezTo>
                          <a:pt x="90" y="63"/>
                          <a:pt x="90" y="63"/>
                          <a:pt x="91" y="62"/>
                        </a:cubicBezTo>
                        <a:cubicBezTo>
                          <a:pt x="92" y="62"/>
                          <a:pt x="92" y="62"/>
                          <a:pt x="93" y="61"/>
                        </a:cubicBezTo>
                        <a:cubicBezTo>
                          <a:pt x="93" y="61"/>
                          <a:pt x="94" y="59"/>
                          <a:pt x="96" y="59"/>
                        </a:cubicBezTo>
                        <a:cubicBezTo>
                          <a:pt x="96" y="59"/>
                          <a:pt x="96" y="58"/>
                          <a:pt x="96" y="57"/>
                        </a:cubicBezTo>
                        <a:cubicBezTo>
                          <a:pt x="96" y="56"/>
                          <a:pt x="96" y="55"/>
                          <a:pt x="96" y="54"/>
                        </a:cubicBezTo>
                        <a:cubicBezTo>
                          <a:pt x="96" y="52"/>
                          <a:pt x="96" y="49"/>
                          <a:pt x="99" y="49"/>
                        </a:cubicBezTo>
                        <a:cubicBezTo>
                          <a:pt x="100" y="49"/>
                          <a:pt x="100" y="49"/>
                          <a:pt x="100" y="49"/>
                        </a:cubicBezTo>
                        <a:cubicBezTo>
                          <a:pt x="101" y="49"/>
                          <a:pt x="101" y="49"/>
                          <a:pt x="102" y="49"/>
                        </a:cubicBezTo>
                        <a:cubicBezTo>
                          <a:pt x="104" y="49"/>
                          <a:pt x="106" y="48"/>
                          <a:pt x="106" y="47"/>
                        </a:cubicBezTo>
                        <a:cubicBezTo>
                          <a:pt x="106" y="44"/>
                          <a:pt x="111" y="44"/>
                          <a:pt x="114" y="44"/>
                        </a:cubicBezTo>
                        <a:cubicBezTo>
                          <a:pt x="117" y="44"/>
                          <a:pt x="120" y="44"/>
                          <a:pt x="122" y="44"/>
                        </a:cubicBezTo>
                        <a:cubicBezTo>
                          <a:pt x="123" y="44"/>
                          <a:pt x="124" y="44"/>
                          <a:pt x="125" y="44"/>
                        </a:cubicBezTo>
                        <a:cubicBezTo>
                          <a:pt x="125" y="44"/>
                          <a:pt x="125" y="43"/>
                          <a:pt x="125" y="42"/>
                        </a:cubicBezTo>
                        <a:cubicBezTo>
                          <a:pt x="125" y="40"/>
                          <a:pt x="123" y="37"/>
                          <a:pt x="122" y="36"/>
                        </a:cubicBezTo>
                        <a:cubicBezTo>
                          <a:pt x="119" y="36"/>
                          <a:pt x="120" y="32"/>
                          <a:pt x="120" y="28"/>
                        </a:cubicBezTo>
                        <a:cubicBezTo>
                          <a:pt x="120" y="27"/>
                          <a:pt x="120" y="25"/>
                          <a:pt x="120" y="24"/>
                        </a:cubicBezTo>
                        <a:cubicBezTo>
                          <a:pt x="120" y="19"/>
                          <a:pt x="119" y="16"/>
                          <a:pt x="117" y="14"/>
                        </a:cubicBezTo>
                        <a:cubicBezTo>
                          <a:pt x="117" y="13"/>
                          <a:pt x="117" y="13"/>
                          <a:pt x="117" y="12"/>
                        </a:cubicBezTo>
                        <a:cubicBezTo>
                          <a:pt x="117" y="12"/>
                          <a:pt x="116" y="12"/>
                          <a:pt x="116" y="12"/>
                        </a:cubicBezTo>
                        <a:cubicBezTo>
                          <a:pt x="116" y="12"/>
                          <a:pt x="116" y="11"/>
                          <a:pt x="116" y="11"/>
                        </a:cubicBezTo>
                        <a:cubicBezTo>
                          <a:pt x="116" y="11"/>
                          <a:pt x="116" y="11"/>
                          <a:pt x="116" y="11"/>
                        </a:cubicBezTo>
                        <a:cubicBezTo>
                          <a:pt x="114" y="11"/>
                          <a:pt x="112" y="10"/>
                          <a:pt x="110" y="9"/>
                        </a:cubicBezTo>
                        <a:cubicBezTo>
                          <a:pt x="108" y="9"/>
                          <a:pt x="106" y="8"/>
                          <a:pt x="104" y="8"/>
                        </a:cubicBezTo>
                        <a:cubicBezTo>
                          <a:pt x="103" y="8"/>
                          <a:pt x="103" y="8"/>
                          <a:pt x="103" y="8"/>
                        </a:cubicBezTo>
                        <a:cubicBezTo>
                          <a:pt x="102" y="8"/>
                          <a:pt x="100" y="8"/>
                          <a:pt x="99" y="8"/>
                        </a:cubicBezTo>
                        <a:cubicBezTo>
                          <a:pt x="97" y="8"/>
                          <a:pt x="95" y="9"/>
                          <a:pt x="93" y="9"/>
                        </a:cubicBezTo>
                        <a:cubicBezTo>
                          <a:pt x="90" y="9"/>
                          <a:pt x="86" y="8"/>
                          <a:pt x="83" y="5"/>
                        </a:cubicBezTo>
                        <a:cubicBezTo>
                          <a:pt x="80" y="2"/>
                          <a:pt x="78" y="0"/>
                          <a:pt x="77" y="0"/>
                        </a:cubicBezTo>
                        <a:cubicBezTo>
                          <a:pt x="76" y="0"/>
                          <a:pt x="76" y="0"/>
                          <a:pt x="75" y="1"/>
                        </a:cubicBezTo>
                        <a:cubicBezTo>
                          <a:pt x="74" y="2"/>
                          <a:pt x="71" y="9"/>
                          <a:pt x="69" y="13"/>
                        </a:cubicBezTo>
                        <a:cubicBezTo>
                          <a:pt x="67" y="17"/>
                          <a:pt x="65" y="21"/>
                          <a:pt x="64" y="23"/>
                        </a:cubicBezTo>
                        <a:cubicBezTo>
                          <a:pt x="60" y="28"/>
                          <a:pt x="50" y="32"/>
                          <a:pt x="45" y="32"/>
                        </a:cubicBezTo>
                        <a:cubicBezTo>
                          <a:pt x="43" y="32"/>
                          <a:pt x="43" y="33"/>
                          <a:pt x="41" y="36"/>
                        </a:cubicBezTo>
                        <a:cubicBezTo>
                          <a:pt x="40" y="38"/>
                          <a:pt x="39" y="40"/>
                          <a:pt x="38" y="41"/>
                        </a:cubicBezTo>
                        <a:cubicBezTo>
                          <a:pt x="36" y="42"/>
                          <a:pt x="36" y="44"/>
                          <a:pt x="35" y="45"/>
                        </a:cubicBezTo>
                        <a:cubicBezTo>
                          <a:pt x="35" y="47"/>
                          <a:pt x="34" y="50"/>
                          <a:pt x="31" y="52"/>
                        </a:cubicBezTo>
                        <a:cubicBezTo>
                          <a:pt x="28" y="54"/>
                          <a:pt x="30" y="63"/>
                          <a:pt x="32" y="67"/>
                        </a:cubicBezTo>
                        <a:cubicBezTo>
                          <a:pt x="32" y="68"/>
                          <a:pt x="32" y="69"/>
                          <a:pt x="32" y="71"/>
                        </a:cubicBezTo>
                        <a:cubicBezTo>
                          <a:pt x="31" y="76"/>
                          <a:pt x="23" y="85"/>
                          <a:pt x="18" y="88"/>
                        </a:cubicBezTo>
                        <a:cubicBezTo>
                          <a:pt x="16" y="89"/>
                          <a:pt x="14" y="90"/>
                          <a:pt x="13" y="92"/>
                        </a:cubicBezTo>
                        <a:cubicBezTo>
                          <a:pt x="10" y="95"/>
                          <a:pt x="7" y="98"/>
                          <a:pt x="0" y="99"/>
                        </a:cubicBezTo>
                        <a:cubicBezTo>
                          <a:pt x="0" y="99"/>
                          <a:pt x="0" y="99"/>
                          <a:pt x="0" y="99"/>
                        </a:cubicBezTo>
                        <a:cubicBezTo>
                          <a:pt x="34" y="99"/>
                          <a:pt x="34" y="99"/>
                          <a:pt x="34" y="99"/>
                        </a:cubicBezTo>
                        <a:cubicBezTo>
                          <a:pt x="35" y="99"/>
                          <a:pt x="35" y="99"/>
                          <a:pt x="36" y="99"/>
                        </a:cubicBezTo>
                        <a:cubicBezTo>
                          <a:pt x="36" y="99"/>
                          <a:pt x="36" y="99"/>
                          <a:pt x="36" y="99"/>
                        </a:cubicBezTo>
                        <a:cubicBezTo>
                          <a:pt x="37" y="99"/>
                          <a:pt x="37" y="99"/>
                          <a:pt x="38" y="99"/>
                        </a:cubicBezTo>
                        <a:cubicBezTo>
                          <a:pt x="38" y="99"/>
                          <a:pt x="38" y="99"/>
                          <a:pt x="38" y="100"/>
                        </a:cubicBezTo>
                        <a:cubicBezTo>
                          <a:pt x="38" y="100"/>
                          <a:pt x="39" y="100"/>
                          <a:pt x="39" y="100"/>
                        </a:cubicBezTo>
                        <a:cubicBezTo>
                          <a:pt x="39" y="100"/>
                          <a:pt x="39" y="100"/>
                          <a:pt x="40" y="100"/>
                        </a:cubicBezTo>
                        <a:cubicBezTo>
                          <a:pt x="40" y="100"/>
                          <a:pt x="40" y="100"/>
                          <a:pt x="40" y="100"/>
                        </a:cubicBezTo>
                        <a:cubicBezTo>
                          <a:pt x="40" y="97"/>
                          <a:pt x="40" y="95"/>
                          <a:pt x="40" y="9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8" name="Freeform 1295"/>
                  <p:cNvSpPr>
                    <a:spLocks/>
                  </p:cNvSpPr>
                  <p:nvPr/>
                </p:nvSpPr>
                <p:spPr bwMode="auto">
                  <a:xfrm>
                    <a:off x="1751" y="2550"/>
                    <a:ext cx="40" cy="81"/>
                  </a:xfrm>
                  <a:custGeom>
                    <a:avLst/>
                    <a:gdLst>
                      <a:gd name="T0" fmla="*/ 25 w 42"/>
                      <a:gd name="T1" fmla="*/ 85 h 85"/>
                      <a:gd name="T2" fmla="*/ 26 w 42"/>
                      <a:gd name="T3" fmla="*/ 83 h 85"/>
                      <a:gd name="T4" fmla="*/ 29 w 42"/>
                      <a:gd name="T5" fmla="*/ 69 h 85"/>
                      <a:gd name="T6" fmla="*/ 39 w 42"/>
                      <a:gd name="T7" fmla="*/ 60 h 85"/>
                      <a:gd name="T8" fmla="*/ 42 w 42"/>
                      <a:gd name="T9" fmla="*/ 59 h 85"/>
                      <a:gd name="T10" fmla="*/ 42 w 42"/>
                      <a:gd name="T11" fmla="*/ 57 h 85"/>
                      <a:gd name="T12" fmla="*/ 42 w 42"/>
                      <a:gd name="T13" fmla="*/ 54 h 85"/>
                      <a:gd name="T14" fmla="*/ 37 w 42"/>
                      <a:gd name="T15" fmla="*/ 46 h 85"/>
                      <a:gd name="T16" fmla="*/ 30 w 42"/>
                      <a:gd name="T17" fmla="*/ 34 h 85"/>
                      <a:gd name="T18" fmla="*/ 37 w 42"/>
                      <a:gd name="T19" fmla="*/ 25 h 85"/>
                      <a:gd name="T20" fmla="*/ 31 w 42"/>
                      <a:gd name="T21" fmla="*/ 14 h 85"/>
                      <a:gd name="T22" fmla="*/ 36 w 42"/>
                      <a:gd name="T23" fmla="*/ 6 h 85"/>
                      <a:gd name="T24" fmla="*/ 34 w 42"/>
                      <a:gd name="T25" fmla="*/ 7 h 85"/>
                      <a:gd name="T26" fmla="*/ 24 w 42"/>
                      <a:gd name="T27" fmla="*/ 0 h 85"/>
                      <a:gd name="T28" fmla="*/ 11 w 42"/>
                      <a:gd name="T29" fmla="*/ 5 h 85"/>
                      <a:gd name="T30" fmla="*/ 11 w 42"/>
                      <a:gd name="T31" fmla="*/ 8 h 85"/>
                      <a:gd name="T32" fmla="*/ 11 w 42"/>
                      <a:gd name="T33" fmla="*/ 11 h 85"/>
                      <a:gd name="T34" fmla="*/ 10 w 42"/>
                      <a:gd name="T35" fmla="*/ 14 h 85"/>
                      <a:gd name="T36" fmla="*/ 10 w 42"/>
                      <a:gd name="T37" fmla="*/ 16 h 85"/>
                      <a:gd name="T38" fmla="*/ 11 w 42"/>
                      <a:gd name="T39" fmla="*/ 17 h 85"/>
                      <a:gd name="T40" fmla="*/ 11 w 42"/>
                      <a:gd name="T41" fmla="*/ 18 h 85"/>
                      <a:gd name="T42" fmla="*/ 11 w 42"/>
                      <a:gd name="T43" fmla="*/ 19 h 85"/>
                      <a:gd name="T44" fmla="*/ 12 w 42"/>
                      <a:gd name="T45" fmla="*/ 27 h 85"/>
                      <a:gd name="T46" fmla="*/ 4 w 42"/>
                      <a:gd name="T47" fmla="*/ 37 h 85"/>
                      <a:gd name="T48" fmla="*/ 4 w 42"/>
                      <a:gd name="T49" fmla="*/ 50 h 85"/>
                      <a:gd name="T50" fmla="*/ 13 w 42"/>
                      <a:gd name="T51" fmla="*/ 60 h 85"/>
                      <a:gd name="T52" fmla="*/ 19 w 42"/>
                      <a:gd name="T53" fmla="*/ 65 h 85"/>
                      <a:gd name="T54" fmla="*/ 19 w 42"/>
                      <a:gd name="T55" fmla="*/ 66 h 85"/>
                      <a:gd name="T56" fmla="*/ 20 w 42"/>
                      <a:gd name="T57" fmla="*/ 67 h 85"/>
                      <a:gd name="T58" fmla="*/ 20 w 42"/>
                      <a:gd name="T59" fmla="*/ 68 h 85"/>
                      <a:gd name="T60" fmla="*/ 21 w 42"/>
                      <a:gd name="T61" fmla="*/ 70 h 85"/>
                      <a:gd name="T62" fmla="*/ 21 w 42"/>
                      <a:gd name="T63" fmla="*/ 71 h 85"/>
                      <a:gd name="T64" fmla="*/ 22 w 42"/>
                      <a:gd name="T65" fmla="*/ 73 h 85"/>
                      <a:gd name="T66" fmla="*/ 22 w 42"/>
                      <a:gd name="T67" fmla="*/ 74 h 85"/>
                      <a:gd name="T68" fmla="*/ 22 w 42"/>
                      <a:gd name="T69" fmla="*/ 76 h 85"/>
                      <a:gd name="T70" fmla="*/ 23 w 42"/>
                      <a:gd name="T71" fmla="*/ 78 h 85"/>
                      <a:gd name="T72" fmla="*/ 23 w 42"/>
                      <a:gd name="T73" fmla="*/ 79 h 85"/>
                      <a:gd name="T74" fmla="*/ 23 w 42"/>
                      <a:gd name="T75" fmla="*/ 81 h 85"/>
                      <a:gd name="T76" fmla="*/ 24 w 42"/>
                      <a:gd name="T77" fmla="*/ 82 h 85"/>
                      <a:gd name="T78" fmla="*/ 24 w 42"/>
                      <a:gd name="T79" fmla="*/ 83 h 85"/>
                      <a:gd name="T80" fmla="*/ 24 w 42"/>
                      <a:gd name="T81" fmla="*/ 84 h 85"/>
                      <a:gd name="T82" fmla="*/ 24 w 42"/>
                      <a:gd name="T83" fmla="*/ 85 h 8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42" h="85">
                        <a:moveTo>
                          <a:pt x="24" y="85"/>
                        </a:moveTo>
                        <a:cubicBezTo>
                          <a:pt x="24" y="85"/>
                          <a:pt x="25" y="85"/>
                          <a:pt x="25" y="85"/>
                        </a:cubicBezTo>
                        <a:cubicBezTo>
                          <a:pt x="25" y="85"/>
                          <a:pt x="25" y="84"/>
                          <a:pt x="25" y="84"/>
                        </a:cubicBezTo>
                        <a:cubicBezTo>
                          <a:pt x="26" y="84"/>
                          <a:pt x="26" y="84"/>
                          <a:pt x="26" y="83"/>
                        </a:cubicBezTo>
                        <a:cubicBezTo>
                          <a:pt x="27" y="81"/>
                          <a:pt x="28" y="77"/>
                          <a:pt x="28" y="76"/>
                        </a:cubicBezTo>
                        <a:cubicBezTo>
                          <a:pt x="27" y="74"/>
                          <a:pt x="27" y="71"/>
                          <a:pt x="29" y="69"/>
                        </a:cubicBezTo>
                        <a:cubicBezTo>
                          <a:pt x="30" y="68"/>
                          <a:pt x="31" y="67"/>
                          <a:pt x="32" y="66"/>
                        </a:cubicBezTo>
                        <a:cubicBezTo>
                          <a:pt x="36" y="62"/>
                          <a:pt x="38" y="61"/>
                          <a:pt x="39" y="60"/>
                        </a:cubicBezTo>
                        <a:cubicBezTo>
                          <a:pt x="39" y="60"/>
                          <a:pt x="40" y="60"/>
                          <a:pt x="40" y="60"/>
                        </a:cubicBezTo>
                        <a:cubicBezTo>
                          <a:pt x="42" y="60"/>
                          <a:pt x="42" y="60"/>
                          <a:pt x="42" y="59"/>
                        </a:cubicBezTo>
                        <a:cubicBezTo>
                          <a:pt x="42" y="58"/>
                          <a:pt x="42" y="58"/>
                          <a:pt x="42" y="57"/>
                        </a:cubicBezTo>
                        <a:cubicBezTo>
                          <a:pt x="42" y="57"/>
                          <a:pt x="42" y="57"/>
                          <a:pt x="42" y="57"/>
                        </a:cubicBezTo>
                        <a:cubicBezTo>
                          <a:pt x="42" y="56"/>
                          <a:pt x="42" y="55"/>
                          <a:pt x="42" y="54"/>
                        </a:cubicBezTo>
                        <a:cubicBezTo>
                          <a:pt x="42" y="54"/>
                          <a:pt x="42" y="54"/>
                          <a:pt x="42" y="54"/>
                        </a:cubicBezTo>
                        <a:cubicBezTo>
                          <a:pt x="40" y="52"/>
                          <a:pt x="38" y="50"/>
                          <a:pt x="38" y="48"/>
                        </a:cubicBezTo>
                        <a:cubicBezTo>
                          <a:pt x="38" y="47"/>
                          <a:pt x="37" y="46"/>
                          <a:pt x="37" y="46"/>
                        </a:cubicBezTo>
                        <a:cubicBezTo>
                          <a:pt x="34" y="49"/>
                          <a:pt x="26" y="46"/>
                          <a:pt x="25" y="41"/>
                        </a:cubicBezTo>
                        <a:cubicBezTo>
                          <a:pt x="24" y="37"/>
                          <a:pt x="27" y="35"/>
                          <a:pt x="30" y="34"/>
                        </a:cubicBezTo>
                        <a:cubicBezTo>
                          <a:pt x="31" y="33"/>
                          <a:pt x="33" y="32"/>
                          <a:pt x="34" y="31"/>
                        </a:cubicBezTo>
                        <a:cubicBezTo>
                          <a:pt x="36" y="29"/>
                          <a:pt x="37" y="27"/>
                          <a:pt x="37" y="25"/>
                        </a:cubicBezTo>
                        <a:cubicBezTo>
                          <a:pt x="37" y="22"/>
                          <a:pt x="36" y="20"/>
                          <a:pt x="35" y="19"/>
                        </a:cubicBezTo>
                        <a:cubicBezTo>
                          <a:pt x="33" y="17"/>
                          <a:pt x="32" y="16"/>
                          <a:pt x="31" y="14"/>
                        </a:cubicBezTo>
                        <a:cubicBezTo>
                          <a:pt x="31" y="11"/>
                          <a:pt x="33" y="9"/>
                          <a:pt x="35" y="7"/>
                        </a:cubicBezTo>
                        <a:cubicBezTo>
                          <a:pt x="36" y="7"/>
                          <a:pt x="36" y="7"/>
                          <a:pt x="36" y="6"/>
                        </a:cubicBezTo>
                        <a:cubicBezTo>
                          <a:pt x="37" y="6"/>
                          <a:pt x="37" y="6"/>
                          <a:pt x="37" y="6"/>
                        </a:cubicBezTo>
                        <a:cubicBezTo>
                          <a:pt x="36" y="6"/>
                          <a:pt x="35" y="7"/>
                          <a:pt x="34" y="7"/>
                        </a:cubicBezTo>
                        <a:cubicBezTo>
                          <a:pt x="33" y="7"/>
                          <a:pt x="30" y="6"/>
                          <a:pt x="29" y="2"/>
                        </a:cubicBezTo>
                        <a:cubicBezTo>
                          <a:pt x="29" y="1"/>
                          <a:pt x="27" y="0"/>
                          <a:pt x="24" y="0"/>
                        </a:cubicBezTo>
                        <a:cubicBezTo>
                          <a:pt x="21" y="0"/>
                          <a:pt x="18" y="1"/>
                          <a:pt x="17" y="2"/>
                        </a:cubicBezTo>
                        <a:cubicBezTo>
                          <a:pt x="16" y="4"/>
                          <a:pt x="14" y="4"/>
                          <a:pt x="11" y="5"/>
                        </a:cubicBezTo>
                        <a:cubicBezTo>
                          <a:pt x="11" y="5"/>
                          <a:pt x="11" y="6"/>
                          <a:pt x="11" y="6"/>
                        </a:cubicBezTo>
                        <a:cubicBezTo>
                          <a:pt x="11" y="7"/>
                          <a:pt x="11" y="7"/>
                          <a:pt x="11" y="8"/>
                        </a:cubicBezTo>
                        <a:cubicBezTo>
                          <a:pt x="11" y="8"/>
                          <a:pt x="11" y="9"/>
                          <a:pt x="11" y="10"/>
                        </a:cubicBezTo>
                        <a:cubicBezTo>
                          <a:pt x="11" y="10"/>
                          <a:pt x="11" y="11"/>
                          <a:pt x="11" y="11"/>
                        </a:cubicBezTo>
                        <a:cubicBezTo>
                          <a:pt x="11" y="12"/>
                          <a:pt x="10" y="12"/>
                          <a:pt x="10" y="13"/>
                        </a:cubicBezTo>
                        <a:cubicBezTo>
                          <a:pt x="10" y="13"/>
                          <a:pt x="10" y="13"/>
                          <a:pt x="10" y="14"/>
                        </a:cubicBezTo>
                        <a:cubicBezTo>
                          <a:pt x="10" y="14"/>
                          <a:pt x="10" y="14"/>
                          <a:pt x="10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0" y="16"/>
                          <a:pt x="10" y="16"/>
                          <a:pt x="10" y="17"/>
                        </a:cubicBezTo>
                        <a:cubicBezTo>
                          <a:pt x="10" y="17"/>
                          <a:pt x="10" y="17"/>
                          <a:pt x="11" y="17"/>
                        </a:cubicBezTo>
                        <a:cubicBezTo>
                          <a:pt x="11" y="17"/>
                          <a:pt x="11" y="18"/>
                          <a:pt x="11" y="18"/>
                        </a:cubicBezTo>
                        <a:cubicBezTo>
                          <a:pt x="11" y="18"/>
                          <a:pt x="11" y="18"/>
                          <a:pt x="11" y="18"/>
                        </a:cubicBezTo>
                        <a:cubicBezTo>
                          <a:pt x="11" y="18"/>
                          <a:pt x="11" y="18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2" y="21"/>
                          <a:pt x="13" y="24"/>
                          <a:pt x="12" y="27"/>
                        </a:cubicBezTo>
                        <a:cubicBezTo>
                          <a:pt x="11" y="30"/>
                          <a:pt x="9" y="33"/>
                          <a:pt x="7" y="34"/>
                        </a:cubicBezTo>
                        <a:cubicBezTo>
                          <a:pt x="6" y="34"/>
                          <a:pt x="5" y="36"/>
                          <a:pt x="4" y="37"/>
                        </a:cubicBezTo>
                        <a:cubicBezTo>
                          <a:pt x="3" y="39"/>
                          <a:pt x="2" y="41"/>
                          <a:pt x="0" y="41"/>
                        </a:cubicBezTo>
                        <a:cubicBezTo>
                          <a:pt x="0" y="43"/>
                          <a:pt x="2" y="49"/>
                          <a:pt x="4" y="50"/>
                        </a:cubicBezTo>
                        <a:cubicBezTo>
                          <a:pt x="10" y="52"/>
                          <a:pt x="10" y="56"/>
                          <a:pt x="10" y="59"/>
                        </a:cubicBezTo>
                        <a:cubicBezTo>
                          <a:pt x="11" y="59"/>
                          <a:pt x="12" y="60"/>
                          <a:pt x="13" y="60"/>
                        </a:cubicBezTo>
                        <a:cubicBezTo>
                          <a:pt x="15" y="62"/>
                          <a:pt x="17" y="63"/>
                          <a:pt x="18" y="64"/>
                        </a:cubicBezTo>
                        <a:cubicBezTo>
                          <a:pt x="18" y="65"/>
                          <a:pt x="19" y="65"/>
                          <a:pt x="19" y="65"/>
                        </a:cubicBezTo>
                        <a:cubicBezTo>
                          <a:pt x="19" y="65"/>
                          <a:pt x="19" y="65"/>
                          <a:pt x="19" y="65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19" y="66"/>
                          <a:pt x="19" y="66"/>
                          <a:pt x="19" y="66"/>
                        </a:cubicBezTo>
                        <a:cubicBezTo>
                          <a:pt x="20" y="67"/>
                          <a:pt x="20" y="67"/>
                          <a:pt x="20" y="67"/>
                        </a:cubicBezTo>
                        <a:cubicBezTo>
                          <a:pt x="20" y="67"/>
                          <a:pt x="20" y="67"/>
                          <a:pt x="20" y="67"/>
                        </a:cubicBezTo>
                        <a:cubicBezTo>
                          <a:pt x="20" y="68"/>
                          <a:pt x="20" y="68"/>
                          <a:pt x="20" y="68"/>
                        </a:cubicBezTo>
                        <a:cubicBezTo>
                          <a:pt x="20" y="68"/>
                          <a:pt x="20" y="69"/>
                          <a:pt x="20" y="69"/>
                        </a:cubicBezTo>
                        <a:cubicBezTo>
                          <a:pt x="20" y="69"/>
                          <a:pt x="21" y="69"/>
                          <a:pt x="21" y="70"/>
                        </a:cubicBezTo>
                        <a:cubicBezTo>
                          <a:pt x="21" y="70"/>
                          <a:pt x="21" y="70"/>
                          <a:pt x="21" y="70"/>
                        </a:cubicBezTo>
                        <a:cubicBezTo>
                          <a:pt x="21" y="70"/>
                          <a:pt x="21" y="71"/>
                          <a:pt x="21" y="71"/>
                        </a:cubicBezTo>
                        <a:cubicBezTo>
                          <a:pt x="21" y="71"/>
                          <a:pt x="21" y="71"/>
                          <a:pt x="21" y="72"/>
                        </a:cubicBezTo>
                        <a:cubicBezTo>
                          <a:pt x="21" y="72"/>
                          <a:pt x="22" y="72"/>
                          <a:pt x="22" y="73"/>
                        </a:cubicBezTo>
                        <a:cubicBezTo>
                          <a:pt x="22" y="73"/>
                          <a:pt x="22" y="73"/>
                          <a:pt x="22" y="73"/>
                        </a:cubicBezTo>
                        <a:cubicBezTo>
                          <a:pt x="22" y="73"/>
                          <a:pt x="22" y="74"/>
                          <a:pt x="22" y="74"/>
                        </a:cubicBezTo>
                        <a:cubicBezTo>
                          <a:pt x="22" y="74"/>
                          <a:pt x="22" y="75"/>
                          <a:pt x="22" y="75"/>
                        </a:cubicBezTo>
                        <a:cubicBezTo>
                          <a:pt x="22" y="75"/>
                          <a:pt x="22" y="76"/>
                          <a:pt x="22" y="76"/>
                        </a:cubicBezTo>
                        <a:cubicBezTo>
                          <a:pt x="23" y="76"/>
                          <a:pt x="23" y="76"/>
                          <a:pt x="23" y="76"/>
                        </a:cubicBezTo>
                        <a:cubicBezTo>
                          <a:pt x="23" y="77"/>
                          <a:pt x="23" y="77"/>
                          <a:pt x="23" y="78"/>
                        </a:cubicBezTo>
                        <a:cubicBezTo>
                          <a:pt x="23" y="78"/>
                          <a:pt x="23" y="78"/>
                          <a:pt x="23" y="78"/>
                        </a:cubicBezTo>
                        <a:cubicBezTo>
                          <a:pt x="23" y="78"/>
                          <a:pt x="23" y="79"/>
                          <a:pt x="23" y="79"/>
                        </a:cubicBezTo>
                        <a:cubicBezTo>
                          <a:pt x="23" y="79"/>
                          <a:pt x="23" y="80"/>
                          <a:pt x="23" y="80"/>
                        </a:cubicBezTo>
                        <a:cubicBezTo>
                          <a:pt x="23" y="80"/>
                          <a:pt x="23" y="80"/>
                          <a:pt x="23" y="81"/>
                        </a:cubicBezTo>
                        <a:cubicBezTo>
                          <a:pt x="24" y="81"/>
                          <a:pt x="24" y="81"/>
                          <a:pt x="24" y="81"/>
                        </a:cubicBezTo>
                        <a:cubicBezTo>
                          <a:pt x="24" y="82"/>
                          <a:pt x="24" y="82"/>
                          <a:pt x="24" y="82"/>
                        </a:cubicBezTo>
                        <a:cubicBezTo>
                          <a:pt x="24" y="82"/>
                          <a:pt x="24" y="82"/>
                          <a:pt x="24" y="83"/>
                        </a:cubicBezTo>
                        <a:cubicBezTo>
                          <a:pt x="24" y="83"/>
                          <a:pt x="24" y="83"/>
                          <a:pt x="24" y="83"/>
                        </a:cubicBezTo>
                        <a:cubicBezTo>
                          <a:pt x="24" y="84"/>
                          <a:pt x="24" y="84"/>
                          <a:pt x="24" y="84"/>
                        </a:cubicBezTo>
                        <a:cubicBezTo>
                          <a:pt x="24" y="84"/>
                          <a:pt x="24" y="84"/>
                          <a:pt x="24" y="84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ubicBezTo>
                          <a:pt x="24" y="85"/>
                          <a:pt x="24" y="85"/>
                          <a:pt x="24" y="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69" name="Freeform 1296"/>
                  <p:cNvSpPr>
                    <a:spLocks/>
                  </p:cNvSpPr>
                  <p:nvPr/>
                </p:nvSpPr>
                <p:spPr bwMode="auto">
                  <a:xfrm>
                    <a:off x="1576" y="2552"/>
                    <a:ext cx="220" cy="211"/>
                  </a:xfrm>
                  <a:custGeom>
                    <a:avLst/>
                    <a:gdLst>
                      <a:gd name="T0" fmla="*/ 0 w 230"/>
                      <a:gd name="T1" fmla="*/ 122 h 221"/>
                      <a:gd name="T2" fmla="*/ 2 w 230"/>
                      <a:gd name="T3" fmla="*/ 123 h 221"/>
                      <a:gd name="T4" fmla="*/ 41 w 230"/>
                      <a:gd name="T5" fmla="*/ 149 h 221"/>
                      <a:gd name="T6" fmla="*/ 47 w 230"/>
                      <a:gd name="T7" fmla="*/ 153 h 221"/>
                      <a:gd name="T8" fmla="*/ 112 w 230"/>
                      <a:gd name="T9" fmla="*/ 197 h 221"/>
                      <a:gd name="T10" fmla="*/ 136 w 230"/>
                      <a:gd name="T11" fmla="*/ 218 h 221"/>
                      <a:gd name="T12" fmla="*/ 142 w 230"/>
                      <a:gd name="T13" fmla="*/ 220 h 221"/>
                      <a:gd name="T14" fmla="*/ 146 w 230"/>
                      <a:gd name="T15" fmla="*/ 219 h 221"/>
                      <a:gd name="T16" fmla="*/ 183 w 230"/>
                      <a:gd name="T17" fmla="*/ 198 h 221"/>
                      <a:gd name="T18" fmla="*/ 230 w 230"/>
                      <a:gd name="T19" fmla="*/ 167 h 221"/>
                      <a:gd name="T20" fmla="*/ 229 w 230"/>
                      <a:gd name="T21" fmla="*/ 164 h 221"/>
                      <a:gd name="T22" fmla="*/ 228 w 230"/>
                      <a:gd name="T23" fmla="*/ 163 h 221"/>
                      <a:gd name="T24" fmla="*/ 227 w 230"/>
                      <a:gd name="T25" fmla="*/ 162 h 221"/>
                      <a:gd name="T26" fmla="*/ 227 w 230"/>
                      <a:gd name="T27" fmla="*/ 161 h 221"/>
                      <a:gd name="T28" fmla="*/ 218 w 230"/>
                      <a:gd name="T29" fmla="*/ 159 h 221"/>
                      <a:gd name="T30" fmla="*/ 208 w 230"/>
                      <a:gd name="T31" fmla="*/ 145 h 221"/>
                      <a:gd name="T32" fmla="*/ 207 w 230"/>
                      <a:gd name="T33" fmla="*/ 130 h 221"/>
                      <a:gd name="T34" fmla="*/ 205 w 230"/>
                      <a:gd name="T35" fmla="*/ 124 h 221"/>
                      <a:gd name="T36" fmla="*/ 207 w 230"/>
                      <a:gd name="T37" fmla="*/ 105 h 221"/>
                      <a:gd name="T38" fmla="*/ 202 w 230"/>
                      <a:gd name="T39" fmla="*/ 89 h 221"/>
                      <a:gd name="T40" fmla="*/ 203 w 230"/>
                      <a:gd name="T41" fmla="*/ 86 h 221"/>
                      <a:gd name="T42" fmla="*/ 203 w 230"/>
                      <a:gd name="T43" fmla="*/ 84 h 221"/>
                      <a:gd name="T44" fmla="*/ 194 w 230"/>
                      <a:gd name="T45" fmla="*/ 62 h 221"/>
                      <a:gd name="T46" fmla="*/ 179 w 230"/>
                      <a:gd name="T47" fmla="*/ 38 h 221"/>
                      <a:gd name="T48" fmla="*/ 188 w 230"/>
                      <a:gd name="T49" fmla="*/ 28 h 221"/>
                      <a:gd name="T50" fmla="*/ 191 w 230"/>
                      <a:gd name="T51" fmla="*/ 19 h 221"/>
                      <a:gd name="T52" fmla="*/ 190 w 230"/>
                      <a:gd name="T53" fmla="*/ 17 h 221"/>
                      <a:gd name="T54" fmla="*/ 189 w 230"/>
                      <a:gd name="T55" fmla="*/ 14 h 221"/>
                      <a:gd name="T56" fmla="*/ 189 w 230"/>
                      <a:gd name="T57" fmla="*/ 11 h 221"/>
                      <a:gd name="T58" fmla="*/ 190 w 230"/>
                      <a:gd name="T59" fmla="*/ 7 h 221"/>
                      <a:gd name="T60" fmla="*/ 190 w 230"/>
                      <a:gd name="T61" fmla="*/ 3 h 221"/>
                      <a:gd name="T62" fmla="*/ 176 w 230"/>
                      <a:gd name="T63" fmla="*/ 1 h 221"/>
                      <a:gd name="T64" fmla="*/ 153 w 230"/>
                      <a:gd name="T65" fmla="*/ 4 h 221"/>
                      <a:gd name="T66" fmla="*/ 112 w 230"/>
                      <a:gd name="T67" fmla="*/ 7 h 221"/>
                      <a:gd name="T68" fmla="*/ 79 w 230"/>
                      <a:gd name="T69" fmla="*/ 25 h 221"/>
                      <a:gd name="T70" fmla="*/ 76 w 230"/>
                      <a:gd name="T71" fmla="*/ 28 h 221"/>
                      <a:gd name="T72" fmla="*/ 80 w 230"/>
                      <a:gd name="T73" fmla="*/ 45 h 221"/>
                      <a:gd name="T74" fmla="*/ 85 w 230"/>
                      <a:gd name="T75" fmla="*/ 59 h 221"/>
                      <a:gd name="T76" fmla="*/ 78 w 230"/>
                      <a:gd name="T77" fmla="*/ 65 h 221"/>
                      <a:gd name="T78" fmla="*/ 58 w 230"/>
                      <a:gd name="T79" fmla="*/ 70 h 221"/>
                      <a:gd name="T80" fmla="*/ 56 w 230"/>
                      <a:gd name="T81" fmla="*/ 71 h 221"/>
                      <a:gd name="T82" fmla="*/ 52 w 230"/>
                      <a:gd name="T83" fmla="*/ 80 h 221"/>
                      <a:gd name="T84" fmla="*/ 45 w 230"/>
                      <a:gd name="T85" fmla="*/ 84 h 221"/>
                      <a:gd name="T86" fmla="*/ 29 w 230"/>
                      <a:gd name="T87" fmla="*/ 93 h 221"/>
                      <a:gd name="T88" fmla="*/ 20 w 230"/>
                      <a:gd name="T89" fmla="*/ 97 h 221"/>
                      <a:gd name="T90" fmla="*/ 19 w 230"/>
                      <a:gd name="T91" fmla="*/ 97 h 221"/>
                      <a:gd name="T92" fmla="*/ 0 w 230"/>
                      <a:gd name="T93" fmla="*/ 109 h 221"/>
                      <a:gd name="T94" fmla="*/ 0 w 230"/>
                      <a:gd name="T95" fmla="*/ 122 h 2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230" h="221">
                        <a:moveTo>
                          <a:pt x="0" y="122"/>
                        </a:move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1" y="123"/>
                          <a:pt x="1" y="123"/>
                          <a:pt x="1" y="123"/>
                        </a:cubicBezTo>
                        <a:cubicBezTo>
                          <a:pt x="1" y="123"/>
                          <a:pt x="2" y="123"/>
                          <a:pt x="2" y="123"/>
                        </a:cubicBezTo>
                        <a:cubicBezTo>
                          <a:pt x="2" y="123"/>
                          <a:pt x="2" y="123"/>
                          <a:pt x="2" y="123"/>
                        </a:cubicBezTo>
                        <a:cubicBezTo>
                          <a:pt x="2" y="124"/>
                          <a:pt x="3" y="124"/>
                          <a:pt x="3" y="124"/>
                        </a:cubicBezTo>
                        <a:cubicBezTo>
                          <a:pt x="3" y="124"/>
                          <a:pt x="3" y="124"/>
                          <a:pt x="3" y="124"/>
                        </a:cubicBezTo>
                        <a:cubicBezTo>
                          <a:pt x="10" y="128"/>
                          <a:pt x="26" y="139"/>
                          <a:pt x="41" y="149"/>
                        </a:cubicBezTo>
                        <a:cubicBezTo>
                          <a:pt x="41" y="149"/>
                          <a:pt x="41" y="149"/>
                          <a:pt x="41" y="149"/>
                        </a:cubicBezTo>
                        <a:cubicBezTo>
                          <a:pt x="41" y="149"/>
                          <a:pt x="41" y="149"/>
                          <a:pt x="41" y="149"/>
                        </a:cubicBezTo>
                        <a:cubicBezTo>
                          <a:pt x="47" y="153"/>
                          <a:pt x="47" y="153"/>
                          <a:pt x="47" y="153"/>
                        </a:cubicBezTo>
                        <a:cubicBezTo>
                          <a:pt x="47" y="153"/>
                          <a:pt x="47" y="153"/>
                          <a:pt x="47" y="153"/>
                        </a:cubicBezTo>
                        <a:cubicBezTo>
                          <a:pt x="63" y="164"/>
                          <a:pt x="109" y="194"/>
                          <a:pt x="111" y="196"/>
                        </a:cubicBezTo>
                        <a:cubicBezTo>
                          <a:pt x="111" y="196"/>
                          <a:pt x="112" y="197"/>
                          <a:pt x="112" y="197"/>
                        </a:cubicBezTo>
                        <a:cubicBezTo>
                          <a:pt x="114" y="200"/>
                          <a:pt x="117" y="204"/>
                          <a:pt x="118" y="206"/>
                        </a:cubicBezTo>
                        <a:cubicBezTo>
                          <a:pt x="120" y="206"/>
                          <a:pt x="126" y="207"/>
                          <a:pt x="130" y="210"/>
                        </a:cubicBezTo>
                        <a:cubicBezTo>
                          <a:pt x="133" y="212"/>
                          <a:pt x="135" y="215"/>
                          <a:pt x="136" y="218"/>
                        </a:cubicBezTo>
                        <a:cubicBezTo>
                          <a:pt x="136" y="219"/>
                          <a:pt x="137" y="220"/>
                          <a:pt x="137" y="221"/>
                        </a:cubicBezTo>
                        <a:cubicBezTo>
                          <a:pt x="138" y="221"/>
                          <a:pt x="140" y="220"/>
                          <a:pt x="142" y="220"/>
                        </a:cubicBezTo>
                        <a:cubicBezTo>
                          <a:pt x="142" y="220"/>
                          <a:pt x="142" y="220"/>
                          <a:pt x="142" y="220"/>
                        </a:cubicBezTo>
                        <a:cubicBezTo>
                          <a:pt x="143" y="220"/>
                          <a:pt x="143" y="220"/>
                          <a:pt x="143" y="220"/>
                        </a:cubicBezTo>
                        <a:cubicBezTo>
                          <a:pt x="144" y="220"/>
                          <a:pt x="144" y="220"/>
                          <a:pt x="144" y="220"/>
                        </a:cubicBezTo>
                        <a:cubicBezTo>
                          <a:pt x="146" y="219"/>
                          <a:pt x="146" y="219"/>
                          <a:pt x="146" y="219"/>
                        </a:cubicBezTo>
                        <a:cubicBezTo>
                          <a:pt x="148" y="219"/>
                          <a:pt x="155" y="216"/>
                          <a:pt x="159" y="215"/>
                        </a:cubicBezTo>
                        <a:cubicBezTo>
                          <a:pt x="161" y="215"/>
                          <a:pt x="162" y="214"/>
                          <a:pt x="162" y="214"/>
                        </a:cubicBezTo>
                        <a:cubicBezTo>
                          <a:pt x="183" y="198"/>
                          <a:pt x="183" y="198"/>
                          <a:pt x="183" y="198"/>
                        </a:cubicBezTo>
                        <a:cubicBezTo>
                          <a:pt x="230" y="168"/>
                          <a:pt x="230" y="168"/>
                          <a:pt x="230" y="168"/>
                        </a:cubicBezTo>
                        <a:cubicBezTo>
                          <a:pt x="230" y="168"/>
                          <a:pt x="230" y="168"/>
                          <a:pt x="230" y="168"/>
                        </a:cubicBezTo>
                        <a:cubicBezTo>
                          <a:pt x="230" y="167"/>
                          <a:pt x="230" y="167"/>
                          <a:pt x="230" y="167"/>
                        </a:cubicBezTo>
                        <a:cubicBezTo>
                          <a:pt x="230" y="166"/>
                          <a:pt x="229" y="166"/>
                          <a:pt x="229" y="166"/>
                        </a:cubicBezTo>
                        <a:cubicBezTo>
                          <a:pt x="229" y="165"/>
                          <a:pt x="229" y="165"/>
                          <a:pt x="229" y="165"/>
                        </a:cubicBezTo>
                        <a:cubicBezTo>
                          <a:pt x="229" y="165"/>
                          <a:pt x="229" y="164"/>
                          <a:pt x="229" y="164"/>
                        </a:cubicBezTo>
                        <a:cubicBezTo>
                          <a:pt x="229" y="164"/>
                          <a:pt x="229" y="164"/>
                          <a:pt x="228" y="163"/>
                        </a:cubicBezTo>
                        <a:cubicBezTo>
                          <a:pt x="228" y="163"/>
                          <a:pt x="228" y="163"/>
                          <a:pt x="228" y="163"/>
                        </a:cubicBezTo>
                        <a:cubicBezTo>
                          <a:pt x="228" y="163"/>
                          <a:pt x="228" y="163"/>
                          <a:pt x="228" y="163"/>
                        </a:cubicBezTo>
                        <a:cubicBezTo>
                          <a:pt x="228" y="162"/>
                          <a:pt x="228" y="162"/>
                          <a:pt x="228" y="162"/>
                        </a:cubicBezTo>
                        <a:cubicBezTo>
                          <a:pt x="228" y="162"/>
                          <a:pt x="228" y="162"/>
                          <a:pt x="228" y="162"/>
                        </a:cubicBezTo>
                        <a:cubicBezTo>
                          <a:pt x="228" y="162"/>
                          <a:pt x="227" y="162"/>
                          <a:pt x="227" y="162"/>
                        </a:cubicBezTo>
                        <a:cubicBezTo>
                          <a:pt x="227" y="162"/>
                          <a:pt x="227" y="162"/>
                          <a:pt x="227" y="162"/>
                        </a:cubicBezTo>
                        <a:cubicBezTo>
                          <a:pt x="227" y="162"/>
                          <a:pt x="227" y="161"/>
                          <a:pt x="227" y="161"/>
                        </a:cubicBezTo>
                        <a:cubicBezTo>
                          <a:pt x="227" y="161"/>
                          <a:pt x="227" y="161"/>
                          <a:pt x="227" y="161"/>
                        </a:cubicBezTo>
                        <a:cubicBezTo>
                          <a:pt x="227" y="161"/>
                          <a:pt x="227" y="161"/>
                          <a:pt x="227" y="161"/>
                        </a:cubicBezTo>
                        <a:cubicBezTo>
                          <a:pt x="225" y="161"/>
                          <a:pt x="223" y="161"/>
                          <a:pt x="222" y="160"/>
                        </a:cubicBezTo>
                        <a:cubicBezTo>
                          <a:pt x="221" y="159"/>
                          <a:pt x="220" y="159"/>
                          <a:pt x="218" y="159"/>
                        </a:cubicBezTo>
                        <a:cubicBezTo>
                          <a:pt x="214" y="159"/>
                          <a:pt x="209" y="157"/>
                          <a:pt x="209" y="153"/>
                        </a:cubicBezTo>
                        <a:cubicBezTo>
                          <a:pt x="208" y="151"/>
                          <a:pt x="209" y="150"/>
                          <a:pt x="209" y="149"/>
                        </a:cubicBezTo>
                        <a:cubicBezTo>
                          <a:pt x="209" y="148"/>
                          <a:pt x="209" y="147"/>
                          <a:pt x="208" y="145"/>
                        </a:cubicBezTo>
                        <a:cubicBezTo>
                          <a:pt x="207" y="143"/>
                          <a:pt x="206" y="142"/>
                          <a:pt x="205" y="141"/>
                        </a:cubicBezTo>
                        <a:cubicBezTo>
                          <a:pt x="203" y="139"/>
                          <a:pt x="202" y="138"/>
                          <a:pt x="202" y="136"/>
                        </a:cubicBezTo>
                        <a:cubicBezTo>
                          <a:pt x="202" y="135"/>
                          <a:pt x="204" y="133"/>
                          <a:pt x="207" y="130"/>
                        </a:cubicBezTo>
                        <a:cubicBezTo>
                          <a:pt x="207" y="130"/>
                          <a:pt x="207" y="130"/>
                          <a:pt x="207" y="130"/>
                        </a:cubicBezTo>
                        <a:cubicBezTo>
                          <a:pt x="206" y="128"/>
                          <a:pt x="206" y="127"/>
                          <a:pt x="206" y="126"/>
                        </a:cubicBezTo>
                        <a:cubicBezTo>
                          <a:pt x="206" y="125"/>
                          <a:pt x="205" y="125"/>
                          <a:pt x="205" y="124"/>
                        </a:cubicBezTo>
                        <a:cubicBezTo>
                          <a:pt x="205" y="122"/>
                          <a:pt x="204" y="120"/>
                          <a:pt x="206" y="117"/>
                        </a:cubicBezTo>
                        <a:cubicBezTo>
                          <a:pt x="207" y="116"/>
                          <a:pt x="208" y="115"/>
                          <a:pt x="207" y="112"/>
                        </a:cubicBezTo>
                        <a:cubicBezTo>
                          <a:pt x="205" y="110"/>
                          <a:pt x="206" y="107"/>
                          <a:pt x="207" y="105"/>
                        </a:cubicBezTo>
                        <a:cubicBezTo>
                          <a:pt x="207" y="103"/>
                          <a:pt x="208" y="102"/>
                          <a:pt x="207" y="100"/>
                        </a:cubicBezTo>
                        <a:cubicBezTo>
                          <a:pt x="206" y="98"/>
                          <a:pt x="205" y="96"/>
                          <a:pt x="204" y="95"/>
                        </a:cubicBezTo>
                        <a:cubicBezTo>
                          <a:pt x="202" y="92"/>
                          <a:pt x="201" y="90"/>
                          <a:pt x="202" y="89"/>
                        </a:cubicBezTo>
                        <a:cubicBezTo>
                          <a:pt x="202" y="88"/>
                          <a:pt x="202" y="88"/>
                          <a:pt x="202" y="87"/>
                        </a:cubicBezTo>
                        <a:cubicBezTo>
                          <a:pt x="202" y="87"/>
                          <a:pt x="202" y="87"/>
                          <a:pt x="202" y="87"/>
                        </a:cubicBezTo>
                        <a:cubicBezTo>
                          <a:pt x="203" y="87"/>
                          <a:pt x="203" y="86"/>
                          <a:pt x="203" y="86"/>
                        </a:cubicBezTo>
                        <a:cubicBezTo>
                          <a:pt x="203" y="86"/>
                          <a:pt x="203" y="86"/>
                          <a:pt x="203" y="86"/>
                        </a:cubicBezTo>
                        <a:cubicBezTo>
                          <a:pt x="203" y="86"/>
                          <a:pt x="203" y="86"/>
                          <a:pt x="203" y="86"/>
                        </a:cubicBezTo>
                        <a:cubicBezTo>
                          <a:pt x="203" y="85"/>
                          <a:pt x="203" y="84"/>
                          <a:pt x="203" y="84"/>
                        </a:cubicBezTo>
                        <a:cubicBezTo>
                          <a:pt x="203" y="83"/>
                          <a:pt x="203" y="83"/>
                          <a:pt x="203" y="83"/>
                        </a:cubicBezTo>
                        <a:cubicBezTo>
                          <a:pt x="203" y="78"/>
                          <a:pt x="200" y="67"/>
                          <a:pt x="198" y="65"/>
                        </a:cubicBezTo>
                        <a:cubicBezTo>
                          <a:pt x="197" y="64"/>
                          <a:pt x="196" y="63"/>
                          <a:pt x="194" y="62"/>
                        </a:cubicBezTo>
                        <a:cubicBezTo>
                          <a:pt x="191" y="60"/>
                          <a:pt x="189" y="59"/>
                          <a:pt x="189" y="57"/>
                        </a:cubicBezTo>
                        <a:cubicBezTo>
                          <a:pt x="189" y="55"/>
                          <a:pt x="189" y="53"/>
                          <a:pt x="186" y="51"/>
                        </a:cubicBezTo>
                        <a:cubicBezTo>
                          <a:pt x="181" y="49"/>
                          <a:pt x="178" y="42"/>
                          <a:pt x="179" y="38"/>
                        </a:cubicBezTo>
                        <a:cubicBezTo>
                          <a:pt x="179" y="36"/>
                          <a:pt x="181" y="36"/>
                          <a:pt x="182" y="36"/>
                        </a:cubicBezTo>
                        <a:cubicBezTo>
                          <a:pt x="182" y="35"/>
                          <a:pt x="183" y="34"/>
                          <a:pt x="184" y="33"/>
                        </a:cubicBezTo>
                        <a:cubicBezTo>
                          <a:pt x="185" y="31"/>
                          <a:pt x="187" y="29"/>
                          <a:pt x="188" y="28"/>
                        </a:cubicBezTo>
                        <a:cubicBezTo>
                          <a:pt x="189" y="28"/>
                          <a:pt x="190" y="26"/>
                          <a:pt x="191" y="24"/>
                        </a:cubicBezTo>
                        <a:cubicBezTo>
                          <a:pt x="191" y="23"/>
                          <a:pt x="191" y="23"/>
                          <a:pt x="191" y="22"/>
                        </a:cubicBezTo>
                        <a:cubicBezTo>
                          <a:pt x="191" y="21"/>
                          <a:pt x="191" y="20"/>
                          <a:pt x="191" y="19"/>
                        </a:cubicBezTo>
                        <a:cubicBezTo>
                          <a:pt x="191" y="19"/>
                          <a:pt x="190" y="19"/>
                          <a:pt x="190" y="18"/>
                        </a:cubicBezTo>
                        <a:cubicBezTo>
                          <a:pt x="190" y="18"/>
                          <a:pt x="190" y="18"/>
                          <a:pt x="190" y="18"/>
                        </a:cubicBezTo>
                        <a:cubicBezTo>
                          <a:pt x="190" y="18"/>
                          <a:pt x="190" y="17"/>
                          <a:pt x="190" y="17"/>
                        </a:cubicBezTo>
                        <a:cubicBezTo>
                          <a:pt x="190" y="17"/>
                          <a:pt x="190" y="16"/>
                          <a:pt x="190" y="16"/>
                        </a:cubicBezTo>
                        <a:cubicBezTo>
                          <a:pt x="190" y="16"/>
                          <a:pt x="190" y="16"/>
                          <a:pt x="190" y="15"/>
                        </a:cubicBezTo>
                        <a:cubicBezTo>
                          <a:pt x="189" y="15"/>
                          <a:pt x="189" y="15"/>
                          <a:pt x="189" y="14"/>
                        </a:cubicBezTo>
                        <a:cubicBezTo>
                          <a:pt x="189" y="14"/>
                          <a:pt x="189" y="14"/>
                          <a:pt x="189" y="13"/>
                        </a:cubicBezTo>
                        <a:cubicBezTo>
                          <a:pt x="189" y="13"/>
                          <a:pt x="189" y="13"/>
                          <a:pt x="189" y="12"/>
                        </a:cubicBezTo>
                        <a:cubicBezTo>
                          <a:pt x="189" y="12"/>
                          <a:pt x="189" y="11"/>
                          <a:pt x="189" y="11"/>
                        </a:cubicBezTo>
                        <a:cubicBezTo>
                          <a:pt x="189" y="10"/>
                          <a:pt x="189" y="10"/>
                          <a:pt x="189" y="10"/>
                        </a:cubicBezTo>
                        <a:cubicBezTo>
                          <a:pt x="190" y="9"/>
                          <a:pt x="190" y="9"/>
                          <a:pt x="190" y="8"/>
                        </a:cubicBezTo>
                        <a:cubicBezTo>
                          <a:pt x="190" y="8"/>
                          <a:pt x="190" y="7"/>
                          <a:pt x="190" y="7"/>
                        </a:cubicBezTo>
                        <a:cubicBezTo>
                          <a:pt x="190" y="6"/>
                          <a:pt x="190" y="6"/>
                          <a:pt x="190" y="5"/>
                        </a:cubicBezTo>
                        <a:cubicBezTo>
                          <a:pt x="190" y="4"/>
                          <a:pt x="190" y="4"/>
                          <a:pt x="190" y="3"/>
                        </a:cubicBezTo>
                        <a:cubicBezTo>
                          <a:pt x="190" y="3"/>
                          <a:pt x="190" y="3"/>
                          <a:pt x="190" y="3"/>
                        </a:cubicBezTo>
                        <a:cubicBezTo>
                          <a:pt x="188" y="2"/>
                          <a:pt x="185" y="2"/>
                          <a:pt x="181" y="0"/>
                        </a:cubicBezTo>
                        <a:cubicBezTo>
                          <a:pt x="181" y="0"/>
                          <a:pt x="181" y="0"/>
                          <a:pt x="181" y="0"/>
                        </a:cubicBezTo>
                        <a:cubicBezTo>
                          <a:pt x="179" y="0"/>
                          <a:pt x="178" y="1"/>
                          <a:pt x="176" y="1"/>
                        </a:cubicBezTo>
                        <a:cubicBezTo>
                          <a:pt x="174" y="1"/>
                          <a:pt x="172" y="2"/>
                          <a:pt x="170" y="2"/>
                        </a:cubicBezTo>
                        <a:cubicBezTo>
                          <a:pt x="170" y="2"/>
                          <a:pt x="168" y="3"/>
                          <a:pt x="166" y="3"/>
                        </a:cubicBezTo>
                        <a:cubicBezTo>
                          <a:pt x="161" y="5"/>
                          <a:pt x="156" y="7"/>
                          <a:pt x="153" y="4"/>
                        </a:cubicBezTo>
                        <a:cubicBezTo>
                          <a:pt x="153" y="4"/>
                          <a:pt x="153" y="4"/>
                          <a:pt x="149" y="4"/>
                        </a:cubicBezTo>
                        <a:cubicBezTo>
                          <a:pt x="143" y="4"/>
                          <a:pt x="134" y="5"/>
                          <a:pt x="126" y="6"/>
                        </a:cubicBezTo>
                        <a:cubicBezTo>
                          <a:pt x="120" y="7"/>
                          <a:pt x="115" y="7"/>
                          <a:pt x="112" y="7"/>
                        </a:cubicBezTo>
                        <a:cubicBezTo>
                          <a:pt x="108" y="8"/>
                          <a:pt x="106" y="10"/>
                          <a:pt x="103" y="13"/>
                        </a:cubicBezTo>
                        <a:cubicBezTo>
                          <a:pt x="100" y="15"/>
                          <a:pt x="98" y="17"/>
                          <a:pt x="95" y="17"/>
                        </a:cubicBezTo>
                        <a:cubicBezTo>
                          <a:pt x="90" y="17"/>
                          <a:pt x="83" y="21"/>
                          <a:pt x="79" y="25"/>
                        </a:cubicBezTo>
                        <a:cubicBezTo>
                          <a:pt x="78" y="26"/>
                          <a:pt x="77" y="27"/>
                          <a:pt x="76" y="27"/>
                        </a:cubicBezTo>
                        <a:cubicBezTo>
                          <a:pt x="76" y="27"/>
                          <a:pt x="76" y="27"/>
                          <a:pt x="76" y="28"/>
                        </a:cubicBezTo>
                        <a:cubicBezTo>
                          <a:pt x="76" y="28"/>
                          <a:pt x="76" y="28"/>
                          <a:pt x="76" y="28"/>
                        </a:cubicBezTo>
                        <a:cubicBezTo>
                          <a:pt x="76" y="28"/>
                          <a:pt x="76" y="28"/>
                          <a:pt x="76" y="28"/>
                        </a:cubicBezTo>
                        <a:cubicBezTo>
                          <a:pt x="79" y="31"/>
                          <a:pt x="80" y="35"/>
                          <a:pt x="80" y="41"/>
                        </a:cubicBezTo>
                        <a:cubicBezTo>
                          <a:pt x="80" y="42"/>
                          <a:pt x="80" y="44"/>
                          <a:pt x="80" y="45"/>
                        </a:cubicBezTo>
                        <a:cubicBezTo>
                          <a:pt x="80" y="47"/>
                          <a:pt x="80" y="49"/>
                          <a:pt x="80" y="49"/>
                        </a:cubicBezTo>
                        <a:cubicBezTo>
                          <a:pt x="83" y="51"/>
                          <a:pt x="85" y="57"/>
                          <a:pt x="85" y="58"/>
                        </a:cubicBezTo>
                        <a:cubicBezTo>
                          <a:pt x="85" y="59"/>
                          <a:pt x="85" y="59"/>
                          <a:pt x="85" y="59"/>
                        </a:cubicBezTo>
                        <a:cubicBezTo>
                          <a:pt x="86" y="61"/>
                          <a:pt x="85" y="63"/>
                          <a:pt x="84" y="64"/>
                        </a:cubicBezTo>
                        <a:cubicBezTo>
                          <a:pt x="83" y="65"/>
                          <a:pt x="82" y="65"/>
                          <a:pt x="81" y="65"/>
                        </a:cubicBezTo>
                        <a:cubicBezTo>
                          <a:pt x="80" y="65"/>
                          <a:pt x="79" y="65"/>
                          <a:pt x="78" y="65"/>
                        </a:cubicBezTo>
                        <a:cubicBezTo>
                          <a:pt x="76" y="65"/>
                          <a:pt x="73" y="65"/>
                          <a:pt x="70" y="65"/>
                        </a:cubicBezTo>
                        <a:cubicBezTo>
                          <a:pt x="68" y="65"/>
                          <a:pt x="67" y="65"/>
                          <a:pt x="66" y="65"/>
                        </a:cubicBezTo>
                        <a:cubicBezTo>
                          <a:pt x="65" y="68"/>
                          <a:pt x="61" y="70"/>
                          <a:pt x="58" y="70"/>
                        </a:cubicBezTo>
                        <a:cubicBezTo>
                          <a:pt x="57" y="70"/>
                          <a:pt x="56" y="70"/>
                          <a:pt x="56" y="70"/>
                        </a:cubicBezTo>
                        <a:cubicBezTo>
                          <a:pt x="56" y="70"/>
                          <a:pt x="56" y="70"/>
                          <a:pt x="56" y="70"/>
                        </a:cubicBezTo>
                        <a:cubicBezTo>
                          <a:pt x="56" y="71"/>
                          <a:pt x="56" y="71"/>
                          <a:pt x="56" y="71"/>
                        </a:cubicBezTo>
                        <a:cubicBezTo>
                          <a:pt x="56" y="72"/>
                          <a:pt x="56" y="73"/>
                          <a:pt x="56" y="74"/>
                        </a:cubicBezTo>
                        <a:cubicBezTo>
                          <a:pt x="56" y="76"/>
                          <a:pt x="56" y="78"/>
                          <a:pt x="55" y="79"/>
                        </a:cubicBezTo>
                        <a:cubicBezTo>
                          <a:pt x="54" y="80"/>
                          <a:pt x="54" y="80"/>
                          <a:pt x="52" y="80"/>
                        </a:cubicBezTo>
                        <a:cubicBezTo>
                          <a:pt x="52" y="80"/>
                          <a:pt x="52" y="80"/>
                          <a:pt x="52" y="81"/>
                        </a:cubicBezTo>
                        <a:cubicBezTo>
                          <a:pt x="51" y="82"/>
                          <a:pt x="50" y="83"/>
                          <a:pt x="47" y="83"/>
                        </a:cubicBezTo>
                        <a:cubicBezTo>
                          <a:pt x="47" y="84"/>
                          <a:pt x="46" y="84"/>
                          <a:pt x="45" y="84"/>
                        </a:cubicBezTo>
                        <a:cubicBezTo>
                          <a:pt x="44" y="84"/>
                          <a:pt x="41" y="84"/>
                          <a:pt x="41" y="84"/>
                        </a:cubicBezTo>
                        <a:cubicBezTo>
                          <a:pt x="41" y="89"/>
                          <a:pt x="38" y="92"/>
                          <a:pt x="33" y="93"/>
                        </a:cubicBezTo>
                        <a:cubicBezTo>
                          <a:pt x="32" y="93"/>
                          <a:pt x="30" y="93"/>
                          <a:pt x="29" y="93"/>
                        </a:cubicBezTo>
                        <a:cubicBezTo>
                          <a:pt x="28" y="93"/>
                          <a:pt x="26" y="93"/>
                          <a:pt x="25" y="94"/>
                        </a:cubicBezTo>
                        <a:cubicBezTo>
                          <a:pt x="25" y="94"/>
                          <a:pt x="25" y="94"/>
                          <a:pt x="25" y="95"/>
                        </a:cubicBezTo>
                        <a:cubicBezTo>
                          <a:pt x="24" y="96"/>
                          <a:pt x="23" y="97"/>
                          <a:pt x="20" y="97"/>
                        </a:cubicBezTo>
                        <a:cubicBezTo>
                          <a:pt x="20" y="97"/>
                          <a:pt x="20" y="97"/>
                          <a:pt x="20" y="97"/>
                        </a:cubicBezTo>
                        <a:cubicBezTo>
                          <a:pt x="20" y="97"/>
                          <a:pt x="20" y="97"/>
                          <a:pt x="20" y="97"/>
                        </a:cubicBezTo>
                        <a:cubicBezTo>
                          <a:pt x="19" y="97"/>
                          <a:pt x="19" y="97"/>
                          <a:pt x="19" y="97"/>
                        </a:cubicBezTo>
                        <a:cubicBezTo>
                          <a:pt x="18" y="97"/>
                          <a:pt x="17" y="97"/>
                          <a:pt x="17" y="97"/>
                        </a:cubicBezTo>
                        <a:cubicBezTo>
                          <a:pt x="12" y="100"/>
                          <a:pt x="2" y="106"/>
                          <a:pt x="0" y="108"/>
                        </a:cubicBezTo>
                        <a:cubicBezTo>
                          <a:pt x="0" y="108"/>
                          <a:pt x="0" y="108"/>
                          <a:pt x="0" y="109"/>
                        </a:cubicBezTo>
                        <a:cubicBezTo>
                          <a:pt x="0" y="110"/>
                          <a:pt x="0" y="114"/>
                          <a:pt x="0" y="118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ubicBezTo>
                          <a:pt x="0" y="122"/>
                          <a:pt x="0" y="122"/>
                          <a:pt x="0" y="12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0" name="Freeform 1297"/>
                  <p:cNvSpPr>
                    <a:spLocks/>
                  </p:cNvSpPr>
                  <p:nvPr/>
                </p:nvSpPr>
                <p:spPr bwMode="auto">
                  <a:xfrm>
                    <a:off x="1649" y="257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1" name="Freeform 1298"/>
                  <p:cNvSpPr>
                    <a:spLocks/>
                  </p:cNvSpPr>
                  <p:nvPr/>
                </p:nvSpPr>
                <p:spPr bwMode="auto">
                  <a:xfrm>
                    <a:off x="1576" y="265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2" name="Freeform 1299"/>
                  <p:cNvSpPr>
                    <a:spLocks/>
                  </p:cNvSpPr>
                  <p:nvPr/>
                </p:nvSpPr>
                <p:spPr bwMode="auto">
                  <a:xfrm>
                    <a:off x="1595" y="2643"/>
                    <a:ext cx="5" cy="2"/>
                  </a:xfrm>
                  <a:custGeom>
                    <a:avLst/>
                    <a:gdLst>
                      <a:gd name="T0" fmla="*/ 5 w 5"/>
                      <a:gd name="T1" fmla="*/ 0 h 2"/>
                      <a:gd name="T2" fmla="*/ 0 w 5"/>
                      <a:gd name="T3" fmla="*/ 2 h 2"/>
                      <a:gd name="T4" fmla="*/ 0 w 5"/>
                      <a:gd name="T5" fmla="*/ 2 h 2"/>
                      <a:gd name="T6" fmla="*/ 5 w 5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4" y="1"/>
                          <a:pt x="3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2"/>
                          <a:pt x="4" y="1"/>
                          <a:pt x="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3" name="Freeform 1300"/>
                  <p:cNvSpPr>
                    <a:spLocks/>
                  </p:cNvSpPr>
                  <p:nvPr/>
                </p:nvSpPr>
                <p:spPr bwMode="auto">
                  <a:xfrm>
                    <a:off x="1649" y="257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4" name="Freeform 1301"/>
                  <p:cNvSpPr>
                    <a:spLocks/>
                  </p:cNvSpPr>
                  <p:nvPr/>
                </p:nvSpPr>
                <p:spPr bwMode="auto">
                  <a:xfrm>
                    <a:off x="1757" y="256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5" name="Freeform 1302"/>
                  <p:cNvSpPr>
                    <a:spLocks/>
                  </p:cNvSpPr>
                  <p:nvPr/>
                </p:nvSpPr>
                <p:spPr bwMode="auto">
                  <a:xfrm>
                    <a:off x="1758" y="25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6" name="Freeform 1303"/>
                  <p:cNvSpPr>
                    <a:spLocks/>
                  </p:cNvSpPr>
                  <p:nvPr/>
                </p:nvSpPr>
                <p:spPr bwMode="auto">
                  <a:xfrm>
                    <a:off x="1770" y="263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7" name="Freeform 1304"/>
                  <p:cNvSpPr>
                    <a:spLocks/>
                  </p:cNvSpPr>
                  <p:nvPr/>
                </p:nvSpPr>
                <p:spPr bwMode="auto">
                  <a:xfrm>
                    <a:off x="1759" y="2570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8" name="Freeform 1305"/>
                  <p:cNvSpPr>
                    <a:spLocks/>
                  </p:cNvSpPr>
                  <p:nvPr/>
                </p:nvSpPr>
                <p:spPr bwMode="auto">
                  <a:xfrm>
                    <a:off x="1757" y="256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79" name="Freeform 1306"/>
                  <p:cNvSpPr>
                    <a:spLocks/>
                  </p:cNvSpPr>
                  <p:nvPr/>
                </p:nvSpPr>
                <p:spPr bwMode="auto">
                  <a:xfrm>
                    <a:off x="1757" y="256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0" name="Freeform 1307"/>
                  <p:cNvSpPr>
                    <a:spLocks/>
                  </p:cNvSpPr>
                  <p:nvPr/>
                </p:nvSpPr>
                <p:spPr bwMode="auto">
                  <a:xfrm>
                    <a:off x="1758" y="256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1" name="Freeform 1308"/>
                  <p:cNvSpPr>
                    <a:spLocks/>
                  </p:cNvSpPr>
                  <p:nvPr/>
                </p:nvSpPr>
                <p:spPr bwMode="auto">
                  <a:xfrm>
                    <a:off x="1758" y="255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2" name="Freeform 1309"/>
                  <p:cNvSpPr>
                    <a:spLocks/>
                  </p:cNvSpPr>
                  <p:nvPr/>
                </p:nvSpPr>
                <p:spPr bwMode="auto">
                  <a:xfrm>
                    <a:off x="1758" y="255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3" name="Freeform 1310"/>
                  <p:cNvSpPr>
                    <a:spLocks/>
                  </p:cNvSpPr>
                  <p:nvPr/>
                </p:nvSpPr>
                <p:spPr bwMode="auto">
                  <a:xfrm>
                    <a:off x="1773" y="2603"/>
                    <a:ext cx="159" cy="152"/>
                  </a:xfrm>
                  <a:custGeom>
                    <a:avLst/>
                    <a:gdLst>
                      <a:gd name="T0" fmla="*/ 3 w 166"/>
                      <a:gd name="T1" fmla="*/ 34 h 159"/>
                      <a:gd name="T2" fmla="*/ 2 w 166"/>
                      <a:gd name="T3" fmla="*/ 35 h 159"/>
                      <a:gd name="T4" fmla="*/ 1 w 166"/>
                      <a:gd name="T5" fmla="*/ 35 h 159"/>
                      <a:gd name="T6" fmla="*/ 0 w 166"/>
                      <a:gd name="T7" fmla="*/ 36 h 159"/>
                      <a:gd name="T8" fmla="*/ 0 w 166"/>
                      <a:gd name="T9" fmla="*/ 36 h 159"/>
                      <a:gd name="T10" fmla="*/ 1 w 166"/>
                      <a:gd name="T11" fmla="*/ 40 h 159"/>
                      <a:gd name="T12" fmla="*/ 5 w 166"/>
                      <a:gd name="T13" fmla="*/ 53 h 159"/>
                      <a:gd name="T14" fmla="*/ 3 w 166"/>
                      <a:gd name="T15" fmla="*/ 67 h 159"/>
                      <a:gd name="T16" fmla="*/ 4 w 166"/>
                      <a:gd name="T17" fmla="*/ 73 h 159"/>
                      <a:gd name="T18" fmla="*/ 5 w 166"/>
                      <a:gd name="T19" fmla="*/ 79 h 159"/>
                      <a:gd name="T20" fmla="*/ 0 w 166"/>
                      <a:gd name="T21" fmla="*/ 84 h 159"/>
                      <a:gd name="T22" fmla="*/ 5 w 166"/>
                      <a:gd name="T23" fmla="*/ 89 h 159"/>
                      <a:gd name="T24" fmla="*/ 7 w 166"/>
                      <a:gd name="T25" fmla="*/ 99 h 159"/>
                      <a:gd name="T26" fmla="*/ 18 w 166"/>
                      <a:gd name="T27" fmla="*/ 103 h 159"/>
                      <a:gd name="T28" fmla="*/ 22 w 166"/>
                      <a:gd name="T29" fmla="*/ 105 h 159"/>
                      <a:gd name="T30" fmla="*/ 23 w 166"/>
                      <a:gd name="T31" fmla="*/ 105 h 159"/>
                      <a:gd name="T32" fmla="*/ 24 w 166"/>
                      <a:gd name="T33" fmla="*/ 106 h 159"/>
                      <a:gd name="T34" fmla="*/ 25 w 166"/>
                      <a:gd name="T35" fmla="*/ 108 h 159"/>
                      <a:gd name="T36" fmla="*/ 26 w 166"/>
                      <a:gd name="T37" fmla="*/ 109 h 159"/>
                      <a:gd name="T38" fmla="*/ 27 w 166"/>
                      <a:gd name="T39" fmla="*/ 111 h 159"/>
                      <a:gd name="T40" fmla="*/ 28 w 166"/>
                      <a:gd name="T41" fmla="*/ 113 h 159"/>
                      <a:gd name="T42" fmla="*/ 28 w 166"/>
                      <a:gd name="T43" fmla="*/ 114 h 159"/>
                      <a:gd name="T44" fmla="*/ 43 w 166"/>
                      <a:gd name="T45" fmla="*/ 117 h 159"/>
                      <a:gd name="T46" fmla="*/ 51 w 166"/>
                      <a:gd name="T47" fmla="*/ 124 h 159"/>
                      <a:gd name="T48" fmla="*/ 153 w 166"/>
                      <a:gd name="T49" fmla="*/ 159 h 159"/>
                      <a:gd name="T50" fmla="*/ 164 w 166"/>
                      <a:gd name="T51" fmla="*/ 154 h 159"/>
                      <a:gd name="T52" fmla="*/ 164 w 166"/>
                      <a:gd name="T53" fmla="*/ 131 h 159"/>
                      <a:gd name="T54" fmla="*/ 163 w 166"/>
                      <a:gd name="T55" fmla="*/ 39 h 159"/>
                      <a:gd name="T56" fmla="*/ 165 w 166"/>
                      <a:gd name="T57" fmla="*/ 24 h 159"/>
                      <a:gd name="T58" fmla="*/ 166 w 166"/>
                      <a:gd name="T59" fmla="*/ 13 h 159"/>
                      <a:gd name="T60" fmla="*/ 152 w 166"/>
                      <a:gd name="T61" fmla="*/ 10 h 159"/>
                      <a:gd name="T62" fmla="*/ 135 w 166"/>
                      <a:gd name="T63" fmla="*/ 1 h 159"/>
                      <a:gd name="T64" fmla="*/ 113 w 166"/>
                      <a:gd name="T65" fmla="*/ 17 h 159"/>
                      <a:gd name="T66" fmla="*/ 104 w 166"/>
                      <a:gd name="T67" fmla="*/ 32 h 159"/>
                      <a:gd name="T68" fmla="*/ 74 w 166"/>
                      <a:gd name="T69" fmla="*/ 21 h 159"/>
                      <a:gd name="T70" fmla="*/ 60 w 166"/>
                      <a:gd name="T71" fmla="*/ 11 h 159"/>
                      <a:gd name="T72" fmla="*/ 49 w 166"/>
                      <a:gd name="T73" fmla="*/ 5 h 159"/>
                      <a:gd name="T74" fmla="*/ 35 w 166"/>
                      <a:gd name="T75" fmla="*/ 3 h 159"/>
                      <a:gd name="T76" fmla="*/ 23 w 166"/>
                      <a:gd name="T77" fmla="*/ 1 h 159"/>
                      <a:gd name="T78" fmla="*/ 23 w 166"/>
                      <a:gd name="T79" fmla="*/ 3 h 159"/>
                      <a:gd name="T80" fmla="*/ 23 w 166"/>
                      <a:gd name="T81" fmla="*/ 4 h 159"/>
                      <a:gd name="T82" fmla="*/ 23 w 166"/>
                      <a:gd name="T83" fmla="*/ 4 h 159"/>
                      <a:gd name="T84" fmla="*/ 18 w 166"/>
                      <a:gd name="T85" fmla="*/ 9 h 159"/>
                      <a:gd name="T86" fmla="*/ 16 w 166"/>
                      <a:gd name="T87" fmla="*/ 10 h 159"/>
                      <a:gd name="T88" fmla="*/ 9 w 166"/>
                      <a:gd name="T89" fmla="*/ 17 h 159"/>
                      <a:gd name="T90" fmla="*/ 7 w 166"/>
                      <a:gd name="T91" fmla="*/ 30 h 1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66" h="159">
                        <a:moveTo>
                          <a:pt x="3" y="34"/>
                        </a:moveTo>
                        <a:cubicBezTo>
                          <a:pt x="3" y="34"/>
                          <a:pt x="3" y="34"/>
                          <a:pt x="3" y="34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2" y="35"/>
                          <a:pt x="2" y="35"/>
                          <a:pt x="2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5"/>
                          <a:pt x="1" y="35"/>
                        </a:cubicBezTo>
                        <a:cubicBezTo>
                          <a:pt x="1" y="35"/>
                          <a:pt x="1" y="36"/>
                          <a:pt x="0" y="3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0" y="36"/>
                          <a:pt x="0" y="36"/>
                          <a:pt x="0" y="36"/>
                        </a:cubicBezTo>
                        <a:cubicBezTo>
                          <a:pt x="0" y="37"/>
                          <a:pt x="0" y="37"/>
                          <a:pt x="0" y="37"/>
                        </a:cubicBezTo>
                        <a:cubicBezTo>
                          <a:pt x="0" y="38"/>
                          <a:pt x="1" y="39"/>
                          <a:pt x="1" y="40"/>
                        </a:cubicBezTo>
                        <a:cubicBezTo>
                          <a:pt x="2" y="41"/>
                          <a:pt x="4" y="43"/>
                          <a:pt x="5" y="45"/>
                        </a:cubicBezTo>
                        <a:cubicBezTo>
                          <a:pt x="6" y="49"/>
                          <a:pt x="5" y="51"/>
                          <a:pt x="5" y="53"/>
                        </a:cubicBezTo>
                        <a:cubicBezTo>
                          <a:pt x="4" y="55"/>
                          <a:pt x="4" y="56"/>
                          <a:pt x="4" y="57"/>
                        </a:cubicBezTo>
                        <a:cubicBezTo>
                          <a:pt x="7" y="62"/>
                          <a:pt x="5" y="65"/>
                          <a:pt x="3" y="67"/>
                        </a:cubicBezTo>
                        <a:cubicBezTo>
                          <a:pt x="3" y="68"/>
                          <a:pt x="3" y="69"/>
                          <a:pt x="3" y="70"/>
                        </a:cubicBezTo>
                        <a:cubicBezTo>
                          <a:pt x="3" y="71"/>
                          <a:pt x="4" y="72"/>
                          <a:pt x="4" y="73"/>
                        </a:cubicBezTo>
                        <a:cubicBezTo>
                          <a:pt x="4" y="73"/>
                          <a:pt x="4" y="74"/>
                          <a:pt x="4" y="75"/>
                        </a:cubicBezTo>
                        <a:cubicBezTo>
                          <a:pt x="5" y="76"/>
                          <a:pt x="6" y="78"/>
                          <a:pt x="5" y="79"/>
                        </a:cubicBezTo>
                        <a:cubicBezTo>
                          <a:pt x="5" y="79"/>
                          <a:pt x="4" y="80"/>
                          <a:pt x="4" y="80"/>
                        </a:cubicBezTo>
                        <a:cubicBezTo>
                          <a:pt x="2" y="82"/>
                          <a:pt x="1" y="83"/>
                          <a:pt x="0" y="84"/>
                        </a:cubicBezTo>
                        <a:cubicBezTo>
                          <a:pt x="0" y="84"/>
                          <a:pt x="1" y="85"/>
                          <a:pt x="2" y="85"/>
                        </a:cubicBezTo>
                        <a:cubicBezTo>
                          <a:pt x="3" y="86"/>
                          <a:pt x="4" y="88"/>
                          <a:pt x="5" y="89"/>
                        </a:cubicBezTo>
                        <a:cubicBezTo>
                          <a:pt x="7" y="93"/>
                          <a:pt x="7" y="95"/>
                          <a:pt x="7" y="97"/>
                        </a:cubicBezTo>
                        <a:cubicBezTo>
                          <a:pt x="7" y="98"/>
                          <a:pt x="6" y="98"/>
                          <a:pt x="7" y="99"/>
                        </a:cubicBezTo>
                        <a:cubicBezTo>
                          <a:pt x="7" y="100"/>
                          <a:pt x="10" y="102"/>
                          <a:pt x="12" y="102"/>
                        </a:cubicBezTo>
                        <a:cubicBezTo>
                          <a:pt x="15" y="102"/>
                          <a:pt x="16" y="103"/>
                          <a:pt x="18" y="103"/>
                        </a:cubicBezTo>
                        <a:cubicBezTo>
                          <a:pt x="19" y="104"/>
                          <a:pt x="20" y="104"/>
                          <a:pt x="21" y="104"/>
                        </a:cubicBezTo>
                        <a:cubicBezTo>
                          <a:pt x="21" y="104"/>
                          <a:pt x="22" y="104"/>
                          <a:pt x="22" y="105"/>
                        </a:cubicBezTo>
                        <a:cubicBezTo>
                          <a:pt x="22" y="105"/>
                          <a:pt x="22" y="105"/>
                          <a:pt x="23" y="105"/>
                        </a:cubicBezTo>
                        <a:cubicBezTo>
                          <a:pt x="23" y="105"/>
                          <a:pt x="23" y="105"/>
                          <a:pt x="23" y="105"/>
                        </a:cubicBezTo>
                        <a:cubicBezTo>
                          <a:pt x="24" y="105"/>
                          <a:pt x="24" y="106"/>
                          <a:pt x="24" y="106"/>
                        </a:cubicBezTo>
                        <a:cubicBezTo>
                          <a:pt x="24" y="106"/>
                          <a:pt x="24" y="106"/>
                          <a:pt x="24" y="106"/>
                        </a:cubicBezTo>
                        <a:cubicBezTo>
                          <a:pt x="25" y="106"/>
                          <a:pt x="25" y="107"/>
                          <a:pt x="25" y="107"/>
                        </a:cubicBezTo>
                        <a:cubicBezTo>
                          <a:pt x="25" y="107"/>
                          <a:pt x="25" y="107"/>
                          <a:pt x="25" y="108"/>
                        </a:cubicBezTo>
                        <a:cubicBezTo>
                          <a:pt x="26" y="108"/>
                          <a:pt x="26" y="108"/>
                          <a:pt x="26" y="108"/>
                        </a:cubicBezTo>
                        <a:cubicBezTo>
                          <a:pt x="26" y="109"/>
                          <a:pt x="26" y="109"/>
                          <a:pt x="26" y="109"/>
                        </a:cubicBezTo>
                        <a:cubicBezTo>
                          <a:pt x="26" y="109"/>
                          <a:pt x="26" y="110"/>
                          <a:pt x="27" y="110"/>
                        </a:cubicBezTo>
                        <a:cubicBezTo>
                          <a:pt x="27" y="110"/>
                          <a:pt x="27" y="111"/>
                          <a:pt x="27" y="111"/>
                        </a:cubicBezTo>
                        <a:cubicBezTo>
                          <a:pt x="27" y="111"/>
                          <a:pt x="27" y="111"/>
                          <a:pt x="27" y="112"/>
                        </a:cubicBezTo>
                        <a:cubicBezTo>
                          <a:pt x="27" y="112"/>
                          <a:pt x="28" y="113"/>
                          <a:pt x="28" y="113"/>
                        </a:cubicBezTo>
                        <a:cubicBezTo>
                          <a:pt x="28" y="113"/>
                          <a:pt x="28" y="113"/>
                          <a:pt x="28" y="114"/>
                        </a:cubicBezTo>
                        <a:cubicBezTo>
                          <a:pt x="28" y="114"/>
                          <a:pt x="28" y="114"/>
                          <a:pt x="28" y="114"/>
                        </a:cubicBezTo>
                        <a:cubicBezTo>
                          <a:pt x="31" y="114"/>
                          <a:pt x="38" y="115"/>
                          <a:pt x="42" y="117"/>
                        </a:cubicBezTo>
                        <a:cubicBezTo>
                          <a:pt x="42" y="117"/>
                          <a:pt x="42" y="117"/>
                          <a:pt x="43" y="117"/>
                        </a:cubicBezTo>
                        <a:cubicBezTo>
                          <a:pt x="43" y="117"/>
                          <a:pt x="44" y="117"/>
                          <a:pt x="44" y="117"/>
                        </a:cubicBezTo>
                        <a:cubicBezTo>
                          <a:pt x="47" y="120"/>
                          <a:pt x="50" y="122"/>
                          <a:pt x="51" y="12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ubicBezTo>
                          <a:pt x="153" y="159"/>
                          <a:pt x="153" y="159"/>
                          <a:pt x="153" y="159"/>
                        </a:cubicBezTo>
                        <a:cubicBezTo>
                          <a:pt x="153" y="154"/>
                          <a:pt x="153" y="154"/>
                          <a:pt x="153" y="154"/>
                        </a:cubicBezTo>
                        <a:cubicBezTo>
                          <a:pt x="164" y="154"/>
                          <a:pt x="164" y="154"/>
                          <a:pt x="164" y="154"/>
                        </a:cubicBezTo>
                        <a:cubicBezTo>
                          <a:pt x="164" y="135"/>
                          <a:pt x="164" y="135"/>
                          <a:pt x="164" y="135"/>
                        </a:cubicBezTo>
                        <a:cubicBezTo>
                          <a:pt x="164" y="131"/>
                          <a:pt x="164" y="131"/>
                          <a:pt x="164" y="131"/>
                        </a:cubicBezTo>
                        <a:cubicBezTo>
                          <a:pt x="164" y="46"/>
                          <a:pt x="164" y="46"/>
                          <a:pt x="164" y="46"/>
                        </a:cubicBezTo>
                        <a:cubicBezTo>
                          <a:pt x="164" y="43"/>
                          <a:pt x="163" y="41"/>
                          <a:pt x="163" y="39"/>
                        </a:cubicBezTo>
                        <a:cubicBezTo>
                          <a:pt x="162" y="35"/>
                          <a:pt x="161" y="31"/>
                          <a:pt x="164" y="28"/>
                        </a:cubicBezTo>
                        <a:cubicBezTo>
                          <a:pt x="165" y="26"/>
                          <a:pt x="165" y="26"/>
                          <a:pt x="165" y="24"/>
                        </a:cubicBezTo>
                        <a:cubicBezTo>
                          <a:pt x="164" y="22"/>
                          <a:pt x="164" y="19"/>
                          <a:pt x="165" y="14"/>
                        </a:cubicBezTo>
                        <a:cubicBezTo>
                          <a:pt x="166" y="13"/>
                          <a:pt x="166" y="13"/>
                          <a:pt x="166" y="13"/>
                        </a:cubicBezTo>
                        <a:cubicBezTo>
                          <a:pt x="166" y="12"/>
                          <a:pt x="161" y="11"/>
                          <a:pt x="157" y="11"/>
                        </a:cubicBezTo>
                        <a:cubicBezTo>
                          <a:pt x="156" y="10"/>
                          <a:pt x="154" y="10"/>
                          <a:pt x="152" y="10"/>
                        </a:cubicBezTo>
                        <a:cubicBezTo>
                          <a:pt x="147" y="9"/>
                          <a:pt x="145" y="7"/>
                          <a:pt x="143" y="5"/>
                        </a:cubicBezTo>
                        <a:cubicBezTo>
                          <a:pt x="142" y="3"/>
                          <a:pt x="140" y="1"/>
                          <a:pt x="135" y="1"/>
                        </a:cubicBezTo>
                        <a:cubicBezTo>
                          <a:pt x="125" y="0"/>
                          <a:pt x="112" y="9"/>
                          <a:pt x="112" y="12"/>
                        </a:cubicBezTo>
                        <a:cubicBezTo>
                          <a:pt x="112" y="13"/>
                          <a:pt x="113" y="15"/>
                          <a:pt x="113" y="17"/>
                        </a:cubicBezTo>
                        <a:cubicBezTo>
                          <a:pt x="115" y="20"/>
                          <a:pt x="116" y="24"/>
                          <a:pt x="113" y="28"/>
                        </a:cubicBezTo>
                        <a:cubicBezTo>
                          <a:pt x="111" y="31"/>
                          <a:pt x="108" y="32"/>
                          <a:pt x="104" y="32"/>
                        </a:cubicBezTo>
                        <a:cubicBezTo>
                          <a:pt x="100" y="32"/>
                          <a:pt x="96" y="31"/>
                          <a:pt x="93" y="28"/>
                        </a:cubicBezTo>
                        <a:cubicBezTo>
                          <a:pt x="87" y="23"/>
                          <a:pt x="79" y="21"/>
                          <a:pt x="74" y="21"/>
                        </a:cubicBezTo>
                        <a:cubicBezTo>
                          <a:pt x="69" y="21"/>
                          <a:pt x="65" y="20"/>
                          <a:pt x="62" y="17"/>
                        </a:cubicBezTo>
                        <a:cubicBezTo>
                          <a:pt x="61" y="15"/>
                          <a:pt x="60" y="13"/>
                          <a:pt x="60" y="11"/>
                        </a:cubicBezTo>
                        <a:cubicBezTo>
                          <a:pt x="61" y="10"/>
                          <a:pt x="61" y="8"/>
                          <a:pt x="55" y="7"/>
                        </a:cubicBezTo>
                        <a:cubicBezTo>
                          <a:pt x="53" y="6"/>
                          <a:pt x="51" y="6"/>
                          <a:pt x="49" y="5"/>
                        </a:cubicBezTo>
                        <a:cubicBezTo>
                          <a:pt x="46" y="4"/>
                          <a:pt x="43" y="2"/>
                          <a:pt x="39" y="2"/>
                        </a:cubicBezTo>
                        <a:cubicBezTo>
                          <a:pt x="38" y="2"/>
                          <a:pt x="36" y="2"/>
                          <a:pt x="35" y="3"/>
                        </a:cubicBezTo>
                        <a:cubicBezTo>
                          <a:pt x="31" y="3"/>
                          <a:pt x="26" y="2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2"/>
                          <a:pt x="23" y="2"/>
                          <a:pt x="23" y="2"/>
                        </a:cubicBezTo>
                        <a:cubicBezTo>
                          <a:pt x="23" y="2"/>
                          <a:pt x="23" y="3"/>
                          <a:pt x="23" y="3"/>
                        </a:cubicBezTo>
                        <a:cubicBezTo>
                          <a:pt x="23" y="3"/>
                          <a:pt x="23" y="3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4"/>
                          <a:pt x="23" y="4"/>
                          <a:pt x="23" y="4"/>
                        </a:cubicBezTo>
                        <a:cubicBezTo>
                          <a:pt x="23" y="8"/>
                          <a:pt x="20" y="9"/>
                          <a:pt x="18" y="9"/>
                        </a:cubicBezTo>
                        <a:cubicBezTo>
                          <a:pt x="18" y="9"/>
                          <a:pt x="18" y="9"/>
                          <a:pt x="18" y="9"/>
                        </a:cubicBezTo>
                        <a:cubicBezTo>
                          <a:pt x="18" y="9"/>
                          <a:pt x="17" y="9"/>
                          <a:pt x="17" y="9"/>
                        </a:cubicBezTo>
                        <a:cubicBezTo>
                          <a:pt x="17" y="9"/>
                          <a:pt x="16" y="10"/>
                          <a:pt x="16" y="10"/>
                        </a:cubicBezTo>
                        <a:cubicBezTo>
                          <a:pt x="14" y="12"/>
                          <a:pt x="13" y="13"/>
                          <a:pt x="12" y="14"/>
                        </a:cubicBezTo>
                        <a:cubicBezTo>
                          <a:pt x="11" y="15"/>
                          <a:pt x="10" y="16"/>
                          <a:pt x="9" y="17"/>
                        </a:cubicBezTo>
                        <a:cubicBezTo>
                          <a:pt x="8" y="18"/>
                          <a:pt x="8" y="19"/>
                          <a:pt x="9" y="20"/>
                        </a:cubicBezTo>
                        <a:cubicBezTo>
                          <a:pt x="10" y="22"/>
                          <a:pt x="8" y="28"/>
                          <a:pt x="7" y="30"/>
                        </a:cubicBezTo>
                        <a:cubicBezTo>
                          <a:pt x="6" y="32"/>
                          <a:pt x="4" y="33"/>
                          <a:pt x="3" y="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4" name="Rectangle 1311"/>
                  <p:cNvSpPr>
                    <a:spLocks noChangeArrowheads="1"/>
                  </p:cNvSpPr>
                  <p:nvPr/>
                </p:nvSpPr>
                <p:spPr bwMode="auto">
                  <a:xfrm>
                    <a:off x="1795" y="2607"/>
                    <a:ext cx="1" cy="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5" name="Freeform 1312"/>
                  <p:cNvSpPr>
                    <a:spLocks/>
                  </p:cNvSpPr>
                  <p:nvPr/>
                </p:nvSpPr>
                <p:spPr bwMode="auto">
                  <a:xfrm>
                    <a:off x="1795" y="26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6" name="Freeform 1313"/>
                  <p:cNvSpPr>
                    <a:spLocks/>
                  </p:cNvSpPr>
                  <p:nvPr/>
                </p:nvSpPr>
                <p:spPr bwMode="auto">
                  <a:xfrm>
                    <a:off x="1776" y="2631"/>
                    <a:ext cx="4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0 w 4"/>
                      <a:gd name="T5" fmla="*/ 4 h 4"/>
                      <a:gd name="T6" fmla="*/ 4 w 4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3" y="2"/>
                          <a:pt x="1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3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7" name="Freeform 1314"/>
                  <p:cNvSpPr>
                    <a:spLocks/>
                  </p:cNvSpPr>
                  <p:nvPr/>
                </p:nvSpPr>
                <p:spPr bwMode="auto">
                  <a:xfrm>
                    <a:off x="1782" y="2612"/>
                    <a:ext cx="6" cy="7"/>
                  </a:xfrm>
                  <a:custGeom>
                    <a:avLst/>
                    <a:gdLst>
                      <a:gd name="T0" fmla="*/ 7 w 7"/>
                      <a:gd name="T1" fmla="*/ 0 h 7"/>
                      <a:gd name="T2" fmla="*/ 3 w 7"/>
                      <a:gd name="T3" fmla="*/ 4 h 7"/>
                      <a:gd name="T4" fmla="*/ 0 w 7"/>
                      <a:gd name="T5" fmla="*/ 7 h 7"/>
                      <a:gd name="T6" fmla="*/ 3 w 7"/>
                      <a:gd name="T7" fmla="*/ 4 h 7"/>
                      <a:gd name="T8" fmla="*/ 7 w 7"/>
                      <a:gd name="T9" fmla="*/ 0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7">
                        <a:moveTo>
                          <a:pt x="7" y="0"/>
                        </a:moveTo>
                        <a:cubicBezTo>
                          <a:pt x="5" y="2"/>
                          <a:pt x="4" y="3"/>
                          <a:pt x="3" y="4"/>
                        </a:cubicBezTo>
                        <a:cubicBezTo>
                          <a:pt x="2" y="5"/>
                          <a:pt x="1" y="6"/>
                          <a:pt x="0" y="7"/>
                        </a:cubicBezTo>
                        <a:cubicBezTo>
                          <a:pt x="1" y="6"/>
                          <a:pt x="2" y="5"/>
                          <a:pt x="3" y="4"/>
                        </a:cubicBezTo>
                        <a:cubicBezTo>
                          <a:pt x="4" y="3"/>
                          <a:pt x="5" y="2"/>
                          <a:pt x="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8" name="Freeform 1315"/>
                  <p:cNvSpPr>
                    <a:spLocks/>
                  </p:cNvSpPr>
                  <p:nvPr/>
                </p:nvSpPr>
                <p:spPr bwMode="auto">
                  <a:xfrm>
                    <a:off x="1795" y="260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89" name="Freeform 1316"/>
                  <p:cNvSpPr>
                    <a:spLocks/>
                  </p:cNvSpPr>
                  <p:nvPr/>
                </p:nvSpPr>
                <p:spPr bwMode="auto">
                  <a:xfrm>
                    <a:off x="1774" y="26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0" name="Oval 1317"/>
                  <p:cNvSpPr>
                    <a:spLocks noChangeArrowheads="1"/>
                  </p:cNvSpPr>
                  <p:nvPr/>
                </p:nvSpPr>
                <p:spPr bwMode="auto">
                  <a:xfrm>
                    <a:off x="1773" y="2637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1" name="Freeform 1318"/>
                  <p:cNvSpPr>
                    <a:spLocks/>
                  </p:cNvSpPr>
                  <p:nvPr/>
                </p:nvSpPr>
                <p:spPr bwMode="auto">
                  <a:xfrm>
                    <a:off x="1795" y="270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2" name="Freeform 1319"/>
                  <p:cNvSpPr>
                    <a:spLocks/>
                  </p:cNvSpPr>
                  <p:nvPr/>
                </p:nvSpPr>
                <p:spPr bwMode="auto">
                  <a:xfrm>
                    <a:off x="1794" y="270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3" name="Freeform 1320"/>
                  <p:cNvSpPr>
                    <a:spLocks/>
                  </p:cNvSpPr>
                  <p:nvPr/>
                </p:nvSpPr>
                <p:spPr bwMode="auto">
                  <a:xfrm>
                    <a:off x="1797" y="270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4" name="Freeform 1321"/>
                  <p:cNvSpPr>
                    <a:spLocks/>
                  </p:cNvSpPr>
                  <p:nvPr/>
                </p:nvSpPr>
                <p:spPr bwMode="auto">
                  <a:xfrm>
                    <a:off x="1775" y="263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5" name="Freeform 1322"/>
                  <p:cNvSpPr>
                    <a:spLocks/>
                  </p:cNvSpPr>
                  <p:nvPr/>
                </p:nvSpPr>
                <p:spPr bwMode="auto">
                  <a:xfrm>
                    <a:off x="1800" y="271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6" name="Freeform 1323"/>
                  <p:cNvSpPr>
                    <a:spLocks/>
                  </p:cNvSpPr>
                  <p:nvPr/>
                </p:nvSpPr>
                <p:spPr bwMode="auto">
                  <a:xfrm>
                    <a:off x="1796" y="270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7" name="Freeform 1324"/>
                  <p:cNvSpPr>
                    <a:spLocks/>
                  </p:cNvSpPr>
                  <p:nvPr/>
                </p:nvSpPr>
                <p:spPr bwMode="auto">
                  <a:xfrm>
                    <a:off x="1774" y="26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8" name="Freeform 1325"/>
                  <p:cNvSpPr>
                    <a:spLocks/>
                  </p:cNvSpPr>
                  <p:nvPr/>
                </p:nvSpPr>
                <p:spPr bwMode="auto">
                  <a:xfrm>
                    <a:off x="1798" y="270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99" name="Freeform 1326"/>
                  <p:cNvSpPr>
                    <a:spLocks/>
                  </p:cNvSpPr>
                  <p:nvPr/>
                </p:nvSpPr>
                <p:spPr bwMode="auto">
                  <a:xfrm>
                    <a:off x="1799" y="270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0" name="Freeform 1327"/>
                  <p:cNvSpPr>
                    <a:spLocks/>
                  </p:cNvSpPr>
                  <p:nvPr/>
                </p:nvSpPr>
                <p:spPr bwMode="auto">
                  <a:xfrm>
                    <a:off x="1773" y="263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1" name="Freeform 1328"/>
                  <p:cNvSpPr>
                    <a:spLocks/>
                  </p:cNvSpPr>
                  <p:nvPr/>
                </p:nvSpPr>
                <p:spPr bwMode="auto">
                  <a:xfrm>
                    <a:off x="1774" y="2635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1 w 2"/>
                      <a:gd name="T5" fmla="*/ 1 h 1"/>
                      <a:gd name="T6" fmla="*/ 2 w 2"/>
                      <a:gd name="T7" fmla="*/ 0 h 1"/>
                      <a:gd name="T8" fmla="*/ 2 w 2"/>
                      <a:gd name="T9" fmla="*/ 0 h 1"/>
                      <a:gd name="T10" fmla="*/ 1 w 2"/>
                      <a:gd name="T11" fmla="*/ 1 h 1"/>
                      <a:gd name="T12" fmla="*/ 0 w 2"/>
                      <a:gd name="T13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2" name="Freeform 1329"/>
                  <p:cNvSpPr>
                    <a:spLocks/>
                  </p:cNvSpPr>
                  <p:nvPr/>
                </p:nvSpPr>
                <p:spPr bwMode="auto">
                  <a:xfrm>
                    <a:off x="1490" y="2824"/>
                    <a:ext cx="16" cy="4"/>
                  </a:xfrm>
                  <a:custGeom>
                    <a:avLst/>
                    <a:gdLst>
                      <a:gd name="T0" fmla="*/ 0 w 17"/>
                      <a:gd name="T1" fmla="*/ 5 h 5"/>
                      <a:gd name="T2" fmla="*/ 0 w 17"/>
                      <a:gd name="T3" fmla="*/ 5 h 5"/>
                      <a:gd name="T4" fmla="*/ 0 w 17"/>
                      <a:gd name="T5" fmla="*/ 5 h 5"/>
                      <a:gd name="T6" fmla="*/ 1 w 17"/>
                      <a:gd name="T7" fmla="*/ 5 h 5"/>
                      <a:gd name="T8" fmla="*/ 12 w 17"/>
                      <a:gd name="T9" fmla="*/ 2 h 5"/>
                      <a:gd name="T10" fmla="*/ 17 w 17"/>
                      <a:gd name="T11" fmla="*/ 1 h 5"/>
                      <a:gd name="T12" fmla="*/ 14 w 17"/>
                      <a:gd name="T13" fmla="*/ 1 h 5"/>
                      <a:gd name="T14" fmla="*/ 11 w 17"/>
                      <a:gd name="T15" fmla="*/ 2 h 5"/>
                      <a:gd name="T16" fmla="*/ 11 w 17"/>
                      <a:gd name="T17" fmla="*/ 2 h 5"/>
                      <a:gd name="T18" fmla="*/ 8 w 17"/>
                      <a:gd name="T19" fmla="*/ 3 h 5"/>
                      <a:gd name="T20" fmla="*/ 8 w 17"/>
                      <a:gd name="T21" fmla="*/ 3 h 5"/>
                      <a:gd name="T22" fmla="*/ 4 w 17"/>
                      <a:gd name="T23" fmla="*/ 3 h 5"/>
                      <a:gd name="T24" fmla="*/ 4 w 17"/>
                      <a:gd name="T25" fmla="*/ 3 h 5"/>
                      <a:gd name="T26" fmla="*/ 1 w 17"/>
                      <a:gd name="T27" fmla="*/ 3 h 5"/>
                      <a:gd name="T28" fmla="*/ 1 w 17"/>
                      <a:gd name="T29" fmla="*/ 3 h 5"/>
                      <a:gd name="T30" fmla="*/ 0 w 17"/>
                      <a:gd name="T31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17" h="5">
                        <a:moveTo>
                          <a:pt x="0" y="5"/>
                        </a:move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5"/>
                          <a:pt x="1" y="5"/>
                          <a:pt x="1" y="5"/>
                        </a:cubicBezTo>
                        <a:cubicBezTo>
                          <a:pt x="4" y="5"/>
                          <a:pt x="11" y="4"/>
                          <a:pt x="12" y="2"/>
                        </a:cubicBezTo>
                        <a:cubicBezTo>
                          <a:pt x="14" y="1"/>
                          <a:pt x="15" y="1"/>
                          <a:pt x="17" y="1"/>
                        </a:cubicBezTo>
                        <a:cubicBezTo>
                          <a:pt x="16" y="0"/>
                          <a:pt x="15" y="0"/>
                          <a:pt x="14" y="1"/>
                        </a:cubicBezTo>
                        <a:cubicBezTo>
                          <a:pt x="13" y="1"/>
                          <a:pt x="12" y="2"/>
                          <a:pt x="11" y="2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0" y="2"/>
                          <a:pt x="9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ubicBezTo>
                          <a:pt x="7" y="3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4" y="3"/>
                        </a:cubicBezTo>
                        <a:cubicBezTo>
                          <a:pt x="3" y="3"/>
                          <a:pt x="2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4"/>
                          <a:pt x="0" y="4"/>
                          <a:pt x="0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3" name="Freeform 1330"/>
                  <p:cNvSpPr>
                    <a:spLocks/>
                  </p:cNvSpPr>
                  <p:nvPr/>
                </p:nvSpPr>
                <p:spPr bwMode="auto">
                  <a:xfrm>
                    <a:off x="1483" y="2793"/>
                    <a:ext cx="59" cy="45"/>
                  </a:xfrm>
                  <a:custGeom>
                    <a:avLst/>
                    <a:gdLst>
                      <a:gd name="T0" fmla="*/ 39 w 62"/>
                      <a:gd name="T1" fmla="*/ 42 h 47"/>
                      <a:gd name="T2" fmla="*/ 56 w 62"/>
                      <a:gd name="T3" fmla="*/ 47 h 47"/>
                      <a:gd name="T4" fmla="*/ 58 w 62"/>
                      <a:gd name="T5" fmla="*/ 47 h 47"/>
                      <a:gd name="T6" fmla="*/ 60 w 62"/>
                      <a:gd name="T7" fmla="*/ 47 h 47"/>
                      <a:gd name="T8" fmla="*/ 61 w 62"/>
                      <a:gd name="T9" fmla="*/ 47 h 47"/>
                      <a:gd name="T10" fmla="*/ 62 w 62"/>
                      <a:gd name="T11" fmla="*/ 44 h 47"/>
                      <a:gd name="T12" fmla="*/ 62 w 62"/>
                      <a:gd name="T13" fmla="*/ 43 h 47"/>
                      <a:gd name="T14" fmla="*/ 62 w 62"/>
                      <a:gd name="T15" fmla="*/ 42 h 47"/>
                      <a:gd name="T16" fmla="*/ 62 w 62"/>
                      <a:gd name="T17" fmla="*/ 41 h 47"/>
                      <a:gd name="T18" fmla="*/ 62 w 62"/>
                      <a:gd name="T19" fmla="*/ 41 h 47"/>
                      <a:gd name="T20" fmla="*/ 62 w 62"/>
                      <a:gd name="T21" fmla="*/ 40 h 47"/>
                      <a:gd name="T22" fmla="*/ 54 w 62"/>
                      <a:gd name="T23" fmla="*/ 27 h 47"/>
                      <a:gd name="T24" fmla="*/ 52 w 62"/>
                      <a:gd name="T25" fmla="*/ 24 h 47"/>
                      <a:gd name="T26" fmla="*/ 52 w 62"/>
                      <a:gd name="T27" fmla="*/ 24 h 47"/>
                      <a:gd name="T28" fmla="*/ 52 w 62"/>
                      <a:gd name="T29" fmla="*/ 21 h 47"/>
                      <a:gd name="T30" fmla="*/ 51 w 62"/>
                      <a:gd name="T31" fmla="*/ 20 h 47"/>
                      <a:gd name="T32" fmla="*/ 50 w 62"/>
                      <a:gd name="T33" fmla="*/ 19 h 47"/>
                      <a:gd name="T34" fmla="*/ 49 w 62"/>
                      <a:gd name="T35" fmla="*/ 18 h 47"/>
                      <a:gd name="T36" fmla="*/ 40 w 62"/>
                      <a:gd name="T37" fmla="*/ 9 h 47"/>
                      <a:gd name="T38" fmla="*/ 35 w 62"/>
                      <a:gd name="T39" fmla="*/ 7 h 47"/>
                      <a:gd name="T40" fmla="*/ 29 w 62"/>
                      <a:gd name="T41" fmla="*/ 1 h 47"/>
                      <a:gd name="T42" fmla="*/ 21 w 62"/>
                      <a:gd name="T43" fmla="*/ 2 h 47"/>
                      <a:gd name="T44" fmla="*/ 10 w 62"/>
                      <a:gd name="T45" fmla="*/ 2 h 47"/>
                      <a:gd name="T46" fmla="*/ 9 w 62"/>
                      <a:gd name="T47" fmla="*/ 4 h 47"/>
                      <a:gd name="T48" fmla="*/ 8 w 62"/>
                      <a:gd name="T49" fmla="*/ 5 h 47"/>
                      <a:gd name="T50" fmla="*/ 7 w 62"/>
                      <a:gd name="T51" fmla="*/ 6 h 47"/>
                      <a:gd name="T52" fmla="*/ 6 w 62"/>
                      <a:gd name="T53" fmla="*/ 7 h 47"/>
                      <a:gd name="T54" fmla="*/ 3 w 62"/>
                      <a:gd name="T55" fmla="*/ 16 h 47"/>
                      <a:gd name="T56" fmla="*/ 8 w 62"/>
                      <a:gd name="T57" fmla="*/ 31 h 47"/>
                      <a:gd name="T58" fmla="*/ 10 w 62"/>
                      <a:gd name="T59" fmla="*/ 31 h 47"/>
                      <a:gd name="T60" fmla="*/ 13 w 62"/>
                      <a:gd name="T61" fmla="*/ 31 h 47"/>
                      <a:gd name="T62" fmla="*/ 16 w 62"/>
                      <a:gd name="T63" fmla="*/ 30 h 47"/>
                      <a:gd name="T64" fmla="*/ 22 w 62"/>
                      <a:gd name="T65" fmla="*/ 28 h 47"/>
                      <a:gd name="T66" fmla="*/ 31 w 62"/>
                      <a:gd name="T67" fmla="*/ 33 h 47"/>
                      <a:gd name="T68" fmla="*/ 41 w 62"/>
                      <a:gd name="T69" fmla="*/ 36 h 47"/>
                      <a:gd name="T70" fmla="*/ 30 w 62"/>
                      <a:gd name="T71" fmla="*/ 40 h 47"/>
                      <a:gd name="T72" fmla="*/ 22 w 62"/>
                      <a:gd name="T73" fmla="*/ 37 h 47"/>
                      <a:gd name="T74" fmla="*/ 8 w 62"/>
                      <a:gd name="T75" fmla="*/ 41 h 47"/>
                      <a:gd name="T76" fmla="*/ 7 w 62"/>
                      <a:gd name="T77" fmla="*/ 41 h 47"/>
                      <a:gd name="T78" fmla="*/ 7 w 62"/>
                      <a:gd name="T79" fmla="*/ 41 h 47"/>
                      <a:gd name="T80" fmla="*/ 8 w 62"/>
                      <a:gd name="T81" fmla="*/ 44 h 47"/>
                      <a:gd name="T82" fmla="*/ 10 w 62"/>
                      <a:gd name="T83" fmla="*/ 44 h 47"/>
                      <a:gd name="T84" fmla="*/ 12 w 62"/>
                      <a:gd name="T85" fmla="*/ 44 h 47"/>
                      <a:gd name="T86" fmla="*/ 13 w 62"/>
                      <a:gd name="T87" fmla="*/ 45 h 47"/>
                      <a:gd name="T88" fmla="*/ 13 w 62"/>
                      <a:gd name="T89" fmla="*/ 46 h 47"/>
                      <a:gd name="T90" fmla="*/ 15 w 62"/>
                      <a:gd name="T91" fmla="*/ 46 h 47"/>
                      <a:gd name="T92" fmla="*/ 16 w 62"/>
                      <a:gd name="T93" fmla="*/ 45 h 47"/>
                      <a:gd name="T94" fmla="*/ 18 w 62"/>
                      <a:gd name="T95" fmla="*/ 44 h 47"/>
                      <a:gd name="T96" fmla="*/ 19 w 62"/>
                      <a:gd name="T97" fmla="*/ 43 h 47"/>
                      <a:gd name="T98" fmla="*/ 36 w 62"/>
                      <a:gd name="T99" fmla="*/ 42 h 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62" h="47">
                        <a:moveTo>
                          <a:pt x="36" y="41"/>
                        </a:moveTo>
                        <a:cubicBezTo>
                          <a:pt x="39" y="42"/>
                          <a:pt x="39" y="42"/>
                          <a:pt x="39" y="42"/>
                        </a:cubicBezTo>
                        <a:cubicBezTo>
                          <a:pt x="46" y="43"/>
                          <a:pt x="48" y="45"/>
                          <a:pt x="48" y="46"/>
                        </a:cubicBezTo>
                        <a:cubicBezTo>
                          <a:pt x="49" y="47"/>
                          <a:pt x="52" y="47"/>
                          <a:pt x="56" y="47"/>
                        </a:cubicBezTo>
                        <a:cubicBezTo>
                          <a:pt x="56" y="47"/>
                          <a:pt x="57" y="47"/>
                          <a:pt x="57" y="47"/>
                        </a:cubicBezTo>
                        <a:cubicBezTo>
                          <a:pt x="58" y="47"/>
                          <a:pt x="58" y="47"/>
                          <a:pt x="58" y="47"/>
                        </a:cubicBezTo>
                        <a:cubicBezTo>
                          <a:pt x="58" y="47"/>
                          <a:pt x="59" y="47"/>
                          <a:pt x="59" y="47"/>
                        </a:cubicBezTo>
                        <a:cubicBezTo>
                          <a:pt x="59" y="47"/>
                          <a:pt x="60" y="47"/>
                          <a:pt x="60" y="47"/>
                        </a:cubicBezTo>
                        <a:cubicBezTo>
                          <a:pt x="60" y="47"/>
                          <a:pt x="60" y="47"/>
                          <a:pt x="61" y="47"/>
                        </a:cubicBezTo>
                        <a:cubicBezTo>
                          <a:pt x="61" y="47"/>
                          <a:pt x="61" y="47"/>
                          <a:pt x="61" y="47"/>
                        </a:cubicBezTo>
                        <a:cubicBezTo>
                          <a:pt x="62" y="46"/>
                          <a:pt x="62" y="46"/>
                          <a:pt x="62" y="46"/>
                        </a:cubicBezTo>
                        <a:cubicBezTo>
                          <a:pt x="62" y="45"/>
                          <a:pt x="62" y="45"/>
                          <a:pt x="62" y="44"/>
                        </a:cubicBezTo>
                        <a:cubicBezTo>
                          <a:pt x="62" y="44"/>
                          <a:pt x="62" y="44"/>
                          <a:pt x="62" y="44"/>
                        </a:cubicBezTo>
                        <a:cubicBezTo>
                          <a:pt x="62" y="43"/>
                          <a:pt x="62" y="43"/>
                          <a:pt x="62" y="43"/>
                        </a:cubicBezTo>
                        <a:cubicBezTo>
                          <a:pt x="62" y="43"/>
                          <a:pt x="62" y="42"/>
                          <a:pt x="62" y="42"/>
                        </a:cubicBezTo>
                        <a:cubicBezTo>
                          <a:pt x="62" y="42"/>
                          <a:pt x="62" y="42"/>
                          <a:pt x="62" y="42"/>
                        </a:cubicBezTo>
                        <a:cubicBezTo>
                          <a:pt x="62" y="42"/>
                          <a:pt x="62" y="42"/>
                          <a:pt x="62" y="42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1"/>
                          <a:pt x="62" y="41"/>
                          <a:pt x="62" y="41"/>
                        </a:cubicBezTo>
                        <a:cubicBezTo>
                          <a:pt x="62" y="40"/>
                          <a:pt x="62" y="40"/>
                          <a:pt x="62" y="40"/>
                        </a:cubicBezTo>
                        <a:cubicBezTo>
                          <a:pt x="62" y="40"/>
                          <a:pt x="62" y="40"/>
                          <a:pt x="62" y="40"/>
                        </a:cubicBezTo>
                        <a:cubicBezTo>
                          <a:pt x="61" y="39"/>
                          <a:pt x="59" y="37"/>
                          <a:pt x="57" y="35"/>
                        </a:cubicBezTo>
                        <a:cubicBezTo>
                          <a:pt x="55" y="33"/>
                          <a:pt x="54" y="29"/>
                          <a:pt x="54" y="27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4"/>
                          <a:pt x="52" y="24"/>
                          <a:pt x="52" y="24"/>
                        </a:cubicBezTo>
                        <a:cubicBezTo>
                          <a:pt x="52" y="23"/>
                          <a:pt x="52" y="23"/>
                          <a:pt x="52" y="21"/>
                        </a:cubicBezTo>
                        <a:cubicBezTo>
                          <a:pt x="52" y="21"/>
                          <a:pt x="52" y="21"/>
                          <a:pt x="52" y="21"/>
                        </a:cubicBezTo>
                        <a:cubicBezTo>
                          <a:pt x="51" y="21"/>
                          <a:pt x="51" y="21"/>
                          <a:pt x="51" y="20"/>
                        </a:cubicBezTo>
                        <a:cubicBezTo>
                          <a:pt x="51" y="20"/>
                          <a:pt x="51" y="20"/>
                          <a:pt x="51" y="20"/>
                        </a:cubicBezTo>
                        <a:cubicBezTo>
                          <a:pt x="51" y="20"/>
                          <a:pt x="50" y="19"/>
                          <a:pt x="50" y="19"/>
                        </a:cubicBezTo>
                        <a:cubicBezTo>
                          <a:pt x="50" y="19"/>
                          <a:pt x="50" y="19"/>
                          <a:pt x="50" y="19"/>
                        </a:cubicBezTo>
                        <a:cubicBezTo>
                          <a:pt x="50" y="19"/>
                          <a:pt x="49" y="18"/>
                          <a:pt x="49" y="18"/>
                        </a:cubicBezTo>
                        <a:cubicBezTo>
                          <a:pt x="49" y="18"/>
                          <a:pt x="49" y="18"/>
                          <a:pt x="49" y="18"/>
                        </a:cubicBezTo>
                        <a:cubicBezTo>
                          <a:pt x="48" y="18"/>
                          <a:pt x="48" y="17"/>
                          <a:pt x="47" y="17"/>
                        </a:cubicBezTo>
                        <a:cubicBezTo>
                          <a:pt x="44" y="16"/>
                          <a:pt x="41" y="12"/>
                          <a:pt x="40" y="9"/>
                        </a:cubicBezTo>
                        <a:cubicBezTo>
                          <a:pt x="39" y="9"/>
                          <a:pt x="39" y="8"/>
                          <a:pt x="39" y="7"/>
                        </a:cubicBezTo>
                        <a:cubicBezTo>
                          <a:pt x="35" y="7"/>
                          <a:pt x="35" y="7"/>
                          <a:pt x="35" y="7"/>
                        </a:cubicBezTo>
                        <a:cubicBezTo>
                          <a:pt x="35" y="6"/>
                          <a:pt x="35" y="6"/>
                          <a:pt x="35" y="6"/>
                        </a:cubicBezTo>
                        <a:cubicBezTo>
                          <a:pt x="34" y="5"/>
                          <a:pt x="31" y="2"/>
                          <a:pt x="29" y="1"/>
                        </a:cubicBezTo>
                        <a:cubicBezTo>
                          <a:pt x="27" y="0"/>
                          <a:pt x="23" y="2"/>
                          <a:pt x="22" y="2"/>
                        </a:cubicBezTo>
                        <a:cubicBezTo>
                          <a:pt x="21" y="2"/>
                          <a:pt x="21" y="2"/>
                          <a:pt x="21" y="2"/>
                        </a:cubicBezTo>
                        <a:cubicBezTo>
                          <a:pt x="21" y="2"/>
                          <a:pt x="18" y="3"/>
                          <a:pt x="15" y="3"/>
                        </a:cubicBezTo>
                        <a:cubicBezTo>
                          <a:pt x="13" y="3"/>
                          <a:pt x="12" y="2"/>
                          <a:pt x="10" y="2"/>
                        </a:cubicBezTo>
                        <a:cubicBezTo>
                          <a:pt x="10" y="2"/>
                          <a:pt x="10" y="2"/>
                          <a:pt x="9" y="3"/>
                        </a:cubicBezTo>
                        <a:cubicBezTo>
                          <a:pt x="9" y="3"/>
                          <a:pt x="9" y="3"/>
                          <a:pt x="9" y="4"/>
                        </a:cubicBezTo>
                        <a:cubicBezTo>
                          <a:pt x="9" y="4"/>
                          <a:pt x="9" y="4"/>
                          <a:pt x="8" y="5"/>
                        </a:cubicBezTo>
                        <a:cubicBezTo>
                          <a:pt x="8" y="5"/>
                          <a:pt x="8" y="5"/>
                          <a:pt x="8" y="5"/>
                        </a:cubicBezTo>
                        <a:cubicBezTo>
                          <a:pt x="8" y="5"/>
                          <a:pt x="8" y="6"/>
                          <a:pt x="8" y="6"/>
                        </a:cubicBezTo>
                        <a:cubicBezTo>
                          <a:pt x="7" y="6"/>
                          <a:pt x="7" y="6"/>
                          <a:pt x="7" y="6"/>
                        </a:cubicBezTo>
                        <a:cubicBezTo>
                          <a:pt x="7" y="6"/>
                          <a:pt x="7" y="7"/>
                          <a:pt x="7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6" y="7"/>
                          <a:pt x="6" y="7"/>
                          <a:pt x="6" y="7"/>
                        </a:cubicBezTo>
                        <a:cubicBezTo>
                          <a:pt x="5" y="10"/>
                          <a:pt x="5" y="14"/>
                          <a:pt x="3" y="16"/>
                        </a:cubicBezTo>
                        <a:cubicBezTo>
                          <a:pt x="0" y="20"/>
                          <a:pt x="4" y="27"/>
                          <a:pt x="7" y="29"/>
                        </a:cubicBezTo>
                        <a:cubicBezTo>
                          <a:pt x="7" y="30"/>
                          <a:pt x="8" y="30"/>
                          <a:pt x="8" y="31"/>
                        </a:cubicBezTo>
                        <a:cubicBezTo>
                          <a:pt x="8" y="31"/>
                          <a:pt x="9" y="31"/>
                          <a:pt x="9" y="31"/>
                        </a:cubicBezTo>
                        <a:cubicBezTo>
                          <a:pt x="9" y="31"/>
                          <a:pt x="10" y="31"/>
                          <a:pt x="10" y="31"/>
                        </a:cubicBezTo>
                        <a:cubicBezTo>
                          <a:pt x="11" y="31"/>
                          <a:pt x="12" y="31"/>
                          <a:pt x="12" y="31"/>
                        </a:cubicBezTo>
                        <a:cubicBezTo>
                          <a:pt x="13" y="31"/>
                          <a:pt x="13" y="31"/>
                          <a:pt x="13" y="31"/>
                        </a:cubicBezTo>
                        <a:cubicBezTo>
                          <a:pt x="14" y="31"/>
                          <a:pt x="15" y="31"/>
                          <a:pt x="15" y="30"/>
                        </a:cubicBezTo>
                        <a:cubicBezTo>
                          <a:pt x="16" y="30"/>
                          <a:pt x="16" y="30"/>
                          <a:pt x="16" y="30"/>
                        </a:cubicBezTo>
                        <a:cubicBezTo>
                          <a:pt x="17" y="30"/>
                          <a:pt x="18" y="29"/>
                          <a:pt x="19" y="29"/>
                        </a:cubicBezTo>
                        <a:cubicBezTo>
                          <a:pt x="20" y="28"/>
                          <a:pt x="21" y="28"/>
                          <a:pt x="22" y="28"/>
                        </a:cubicBezTo>
                        <a:cubicBezTo>
                          <a:pt x="25" y="28"/>
                          <a:pt x="26" y="30"/>
                          <a:pt x="27" y="31"/>
                        </a:cubicBezTo>
                        <a:cubicBezTo>
                          <a:pt x="28" y="32"/>
                          <a:pt x="29" y="33"/>
                          <a:pt x="31" y="33"/>
                        </a:cubicBezTo>
                        <a:cubicBezTo>
                          <a:pt x="37" y="34"/>
                          <a:pt x="38" y="34"/>
                          <a:pt x="38" y="35"/>
                        </a:cubicBezTo>
                        <a:cubicBezTo>
                          <a:pt x="41" y="36"/>
                          <a:pt x="41" y="36"/>
                          <a:pt x="41" y="36"/>
                        </a:cubicBezTo>
                        <a:cubicBezTo>
                          <a:pt x="38" y="38"/>
                          <a:pt x="38" y="38"/>
                          <a:pt x="38" y="38"/>
                        </a:cubicBezTo>
                        <a:cubicBezTo>
                          <a:pt x="38" y="38"/>
                          <a:pt x="34" y="41"/>
                          <a:pt x="30" y="40"/>
                        </a:cubicBezTo>
                        <a:cubicBezTo>
                          <a:pt x="28" y="40"/>
                          <a:pt x="27" y="39"/>
                          <a:pt x="25" y="38"/>
                        </a:cubicBezTo>
                        <a:cubicBezTo>
                          <a:pt x="24" y="38"/>
                          <a:pt x="23" y="37"/>
                          <a:pt x="22" y="37"/>
                        </a:cubicBezTo>
                        <a:cubicBezTo>
                          <a:pt x="19" y="40"/>
                          <a:pt x="10" y="41"/>
                          <a:pt x="8" y="41"/>
                        </a:cubicBezTo>
                        <a:cubicBezTo>
                          <a:pt x="8" y="41"/>
                          <a:pt x="8" y="41"/>
                          <a:pt x="8" y="41"/>
                        </a:cubicBezTo>
                        <a:cubicBezTo>
                          <a:pt x="8" y="41"/>
                          <a:pt x="8" y="41"/>
                          <a:pt x="8" y="41"/>
                        </a:cubicBezTo>
                        <a:cubicBezTo>
                          <a:pt x="8" y="41"/>
                          <a:pt x="8" y="41"/>
                          <a:pt x="7" y="41"/>
                        </a:cubicBezTo>
                        <a:cubicBezTo>
                          <a:pt x="7" y="41"/>
                          <a:pt x="7" y="41"/>
                          <a:pt x="7" y="41"/>
                        </a:cubicBezTo>
                        <a:cubicBezTo>
                          <a:pt x="7" y="41"/>
                          <a:pt x="7" y="41"/>
                          <a:pt x="7" y="41"/>
                        </a:cubicBezTo>
                        <a:cubicBezTo>
                          <a:pt x="7" y="42"/>
                          <a:pt x="7" y="43"/>
                          <a:pt x="7" y="44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8" y="44"/>
                          <a:pt x="8" y="44"/>
                          <a:pt x="8" y="44"/>
                        </a:cubicBezTo>
                        <a:cubicBezTo>
                          <a:pt x="9" y="44"/>
                          <a:pt x="9" y="44"/>
                          <a:pt x="10" y="44"/>
                        </a:cubicBezTo>
                        <a:cubicBezTo>
                          <a:pt x="10" y="44"/>
                          <a:pt x="10" y="44"/>
                          <a:pt x="11" y="44"/>
                        </a:cubicBezTo>
                        <a:cubicBezTo>
                          <a:pt x="11" y="44"/>
                          <a:pt x="11" y="44"/>
                          <a:pt x="12" y="44"/>
                        </a:cubicBezTo>
                        <a:cubicBezTo>
                          <a:pt x="12" y="44"/>
                          <a:pt x="12" y="45"/>
                          <a:pt x="12" y="45"/>
                        </a:cubicBezTo>
                        <a:cubicBezTo>
                          <a:pt x="12" y="45"/>
                          <a:pt x="13" y="45"/>
                          <a:pt x="13" y="45"/>
                        </a:cubicBezTo>
                        <a:cubicBezTo>
                          <a:pt x="13" y="45"/>
                          <a:pt x="13" y="45"/>
                          <a:pt x="13" y="45"/>
                        </a:cubicBezTo>
                        <a:cubicBezTo>
                          <a:pt x="13" y="46"/>
                          <a:pt x="13" y="46"/>
                          <a:pt x="13" y="46"/>
                        </a:cubicBezTo>
                        <a:cubicBezTo>
                          <a:pt x="14" y="46"/>
                          <a:pt x="14" y="46"/>
                          <a:pt x="14" y="46"/>
                        </a:cubicBezTo>
                        <a:cubicBezTo>
                          <a:pt x="14" y="46"/>
                          <a:pt x="15" y="46"/>
                          <a:pt x="15" y="46"/>
                        </a:cubicBezTo>
                        <a:cubicBezTo>
                          <a:pt x="15" y="45"/>
                          <a:pt x="15" y="45"/>
                          <a:pt x="16" y="45"/>
                        </a:cubicBezTo>
                        <a:cubicBezTo>
                          <a:pt x="16" y="45"/>
                          <a:pt x="16" y="45"/>
                          <a:pt x="16" y="45"/>
                        </a:cubicBezTo>
                        <a:cubicBezTo>
                          <a:pt x="16" y="45"/>
                          <a:pt x="17" y="45"/>
                          <a:pt x="17" y="44"/>
                        </a:cubicBezTo>
                        <a:cubicBezTo>
                          <a:pt x="17" y="44"/>
                          <a:pt x="18" y="44"/>
                          <a:pt x="18" y="44"/>
                        </a:cubicBezTo>
                        <a:cubicBezTo>
                          <a:pt x="18" y="44"/>
                          <a:pt x="18" y="44"/>
                          <a:pt x="18" y="44"/>
                        </a:cubicBezTo>
                        <a:cubicBezTo>
                          <a:pt x="19" y="43"/>
                          <a:pt x="19" y="43"/>
                          <a:pt x="19" y="43"/>
                        </a:cubicBezTo>
                        <a:cubicBezTo>
                          <a:pt x="19" y="43"/>
                          <a:pt x="33" y="42"/>
                          <a:pt x="35" y="42"/>
                        </a:cubicBezTo>
                        <a:cubicBezTo>
                          <a:pt x="36" y="42"/>
                          <a:pt x="36" y="42"/>
                          <a:pt x="36" y="42"/>
                        </a:cubicBezTo>
                        <a:lnTo>
                          <a:pt x="36" y="4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4" name="Freeform 1331"/>
                  <p:cNvSpPr>
                    <a:spLocks/>
                  </p:cNvSpPr>
                  <p:nvPr/>
                </p:nvSpPr>
                <p:spPr bwMode="auto">
                  <a:xfrm>
                    <a:off x="1491" y="28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5" name="Freeform 1332"/>
                  <p:cNvSpPr>
                    <a:spLocks/>
                  </p:cNvSpPr>
                  <p:nvPr/>
                </p:nvSpPr>
                <p:spPr bwMode="auto">
                  <a:xfrm>
                    <a:off x="1490" y="28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6" name="Freeform 1333"/>
                  <p:cNvSpPr>
                    <a:spLocks/>
                  </p:cNvSpPr>
                  <p:nvPr/>
                </p:nvSpPr>
                <p:spPr bwMode="auto">
                  <a:xfrm>
                    <a:off x="1490" y="2832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7" name="Freeform 1334"/>
                  <p:cNvSpPr>
                    <a:spLocks/>
                  </p:cNvSpPr>
                  <p:nvPr/>
                </p:nvSpPr>
                <p:spPr bwMode="auto">
                  <a:xfrm>
                    <a:off x="1498" y="2821"/>
                    <a:ext cx="3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8" name="Freeform 1335"/>
                  <p:cNvSpPr>
                    <a:spLocks/>
                  </p:cNvSpPr>
                  <p:nvPr/>
                </p:nvSpPr>
                <p:spPr bwMode="auto">
                  <a:xfrm>
                    <a:off x="1496" y="2822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1" y="1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09" name="Freeform 1336"/>
                  <p:cNvSpPr>
                    <a:spLocks/>
                  </p:cNvSpPr>
                  <p:nvPr/>
                </p:nvSpPr>
                <p:spPr bwMode="auto">
                  <a:xfrm>
                    <a:off x="1493" y="2823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0" name="Freeform 1337"/>
                  <p:cNvSpPr>
                    <a:spLocks/>
                  </p:cNvSpPr>
                  <p:nvPr/>
                </p:nvSpPr>
                <p:spPr bwMode="auto">
                  <a:xfrm>
                    <a:off x="1491" y="282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1" name="Freeform 1338"/>
                  <p:cNvSpPr>
                    <a:spLocks/>
                  </p:cNvSpPr>
                  <p:nvPr/>
                </p:nvSpPr>
                <p:spPr bwMode="auto">
                  <a:xfrm>
                    <a:off x="1496" y="2837"/>
                    <a:ext cx="22" cy="13"/>
                  </a:xfrm>
                  <a:custGeom>
                    <a:avLst/>
                    <a:gdLst>
                      <a:gd name="T0" fmla="*/ 23 w 23"/>
                      <a:gd name="T1" fmla="*/ 0 h 14"/>
                      <a:gd name="T2" fmla="*/ 7 w 23"/>
                      <a:gd name="T3" fmla="*/ 1 h 14"/>
                      <a:gd name="T4" fmla="*/ 0 w 23"/>
                      <a:gd name="T5" fmla="*/ 4 h 14"/>
                      <a:gd name="T6" fmla="*/ 0 w 23"/>
                      <a:gd name="T7" fmla="*/ 4 h 14"/>
                      <a:gd name="T8" fmla="*/ 4 w 23"/>
                      <a:gd name="T9" fmla="*/ 5 h 14"/>
                      <a:gd name="T10" fmla="*/ 8 w 23"/>
                      <a:gd name="T11" fmla="*/ 12 h 14"/>
                      <a:gd name="T12" fmla="*/ 9 w 23"/>
                      <a:gd name="T13" fmla="*/ 14 h 14"/>
                      <a:gd name="T14" fmla="*/ 9 w 23"/>
                      <a:gd name="T15" fmla="*/ 14 h 14"/>
                      <a:gd name="T16" fmla="*/ 9 w 23"/>
                      <a:gd name="T17" fmla="*/ 14 h 14"/>
                      <a:gd name="T18" fmla="*/ 11 w 23"/>
                      <a:gd name="T19" fmla="*/ 13 h 14"/>
                      <a:gd name="T20" fmla="*/ 20 w 23"/>
                      <a:gd name="T21" fmla="*/ 8 h 14"/>
                      <a:gd name="T22" fmla="*/ 21 w 23"/>
                      <a:gd name="T23" fmla="*/ 8 h 14"/>
                      <a:gd name="T24" fmla="*/ 21 w 23"/>
                      <a:gd name="T25" fmla="*/ 8 h 14"/>
                      <a:gd name="T26" fmla="*/ 20 w 23"/>
                      <a:gd name="T27" fmla="*/ 3 h 14"/>
                      <a:gd name="T28" fmla="*/ 22 w 23"/>
                      <a:gd name="T29" fmla="*/ 1 h 14"/>
                      <a:gd name="T30" fmla="*/ 23 w 23"/>
                      <a:gd name="T31" fmla="*/ 1 h 14"/>
                      <a:gd name="T32" fmla="*/ 23 w 23"/>
                      <a:gd name="T33" fmla="*/ 1 h 14"/>
                      <a:gd name="T34" fmla="*/ 23 w 23"/>
                      <a:gd name="T35" fmla="*/ 0 h 14"/>
                      <a:gd name="T36" fmla="*/ 23 w 23"/>
                      <a:gd name="T37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23" h="14">
                        <a:moveTo>
                          <a:pt x="23" y="0"/>
                        </a:moveTo>
                        <a:cubicBezTo>
                          <a:pt x="21" y="0"/>
                          <a:pt x="9" y="1"/>
                          <a:pt x="7" y="1"/>
                        </a:cubicBezTo>
                        <a:cubicBezTo>
                          <a:pt x="5" y="2"/>
                          <a:pt x="2" y="4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1" y="5"/>
                          <a:pt x="2" y="5"/>
                          <a:pt x="4" y="5"/>
                        </a:cubicBezTo>
                        <a:cubicBezTo>
                          <a:pt x="8" y="7"/>
                          <a:pt x="8" y="9"/>
                          <a:pt x="8" y="12"/>
                        </a:cubicBezTo>
                        <a:cubicBezTo>
                          <a:pt x="8" y="13"/>
                          <a:pt x="8" y="13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10" y="14"/>
                          <a:pt x="10" y="13"/>
                          <a:pt x="11" y="13"/>
                        </a:cubicBezTo>
                        <a:cubicBezTo>
                          <a:pt x="15" y="9"/>
                          <a:pt x="18" y="7"/>
                          <a:pt x="20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1" y="8"/>
                          <a:pt x="21" y="8"/>
                          <a:pt x="21" y="8"/>
                        </a:cubicBezTo>
                        <a:cubicBezTo>
                          <a:pt x="20" y="7"/>
                          <a:pt x="19" y="5"/>
                          <a:pt x="20" y="3"/>
                        </a:cubicBezTo>
                        <a:cubicBezTo>
                          <a:pt x="20" y="3"/>
                          <a:pt x="21" y="2"/>
                          <a:pt x="22" y="1"/>
                        </a:cubicBezTo>
                        <a:cubicBezTo>
                          <a:pt x="22" y="1"/>
                          <a:pt x="23" y="1"/>
                          <a:pt x="23" y="1"/>
                        </a:cubicBezTo>
                        <a:cubicBezTo>
                          <a:pt x="23" y="1"/>
                          <a:pt x="23" y="1"/>
                          <a:pt x="23" y="1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2" name="Freeform 1339"/>
                  <p:cNvSpPr>
                    <a:spLocks/>
                  </p:cNvSpPr>
                  <p:nvPr/>
                </p:nvSpPr>
                <p:spPr bwMode="auto">
                  <a:xfrm>
                    <a:off x="1518" y="28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3" name="Freeform 1340"/>
                  <p:cNvSpPr>
                    <a:spLocks/>
                  </p:cNvSpPr>
                  <p:nvPr/>
                </p:nvSpPr>
                <p:spPr bwMode="auto">
                  <a:xfrm>
                    <a:off x="1826" y="2854"/>
                    <a:ext cx="128" cy="87"/>
                  </a:xfrm>
                  <a:custGeom>
                    <a:avLst/>
                    <a:gdLst>
                      <a:gd name="T0" fmla="*/ 120 w 134"/>
                      <a:gd name="T1" fmla="*/ 46 h 91"/>
                      <a:gd name="T2" fmla="*/ 113 w 134"/>
                      <a:gd name="T3" fmla="*/ 39 h 91"/>
                      <a:gd name="T4" fmla="*/ 108 w 134"/>
                      <a:gd name="T5" fmla="*/ 33 h 91"/>
                      <a:gd name="T6" fmla="*/ 100 w 134"/>
                      <a:gd name="T7" fmla="*/ 29 h 91"/>
                      <a:gd name="T8" fmla="*/ 94 w 134"/>
                      <a:gd name="T9" fmla="*/ 25 h 91"/>
                      <a:gd name="T10" fmla="*/ 92 w 134"/>
                      <a:gd name="T11" fmla="*/ 21 h 91"/>
                      <a:gd name="T12" fmla="*/ 96 w 134"/>
                      <a:gd name="T13" fmla="*/ 17 h 91"/>
                      <a:gd name="T14" fmla="*/ 93 w 134"/>
                      <a:gd name="T15" fmla="*/ 10 h 91"/>
                      <a:gd name="T16" fmla="*/ 93 w 134"/>
                      <a:gd name="T17" fmla="*/ 9 h 91"/>
                      <a:gd name="T18" fmla="*/ 92 w 134"/>
                      <a:gd name="T19" fmla="*/ 8 h 91"/>
                      <a:gd name="T20" fmla="*/ 91 w 134"/>
                      <a:gd name="T21" fmla="*/ 7 h 91"/>
                      <a:gd name="T22" fmla="*/ 90 w 134"/>
                      <a:gd name="T23" fmla="*/ 5 h 91"/>
                      <a:gd name="T24" fmla="*/ 89 w 134"/>
                      <a:gd name="T25" fmla="*/ 4 h 91"/>
                      <a:gd name="T26" fmla="*/ 86 w 134"/>
                      <a:gd name="T27" fmla="*/ 1 h 91"/>
                      <a:gd name="T28" fmla="*/ 86 w 134"/>
                      <a:gd name="T29" fmla="*/ 1 h 91"/>
                      <a:gd name="T30" fmla="*/ 84 w 134"/>
                      <a:gd name="T31" fmla="*/ 0 h 91"/>
                      <a:gd name="T32" fmla="*/ 77 w 134"/>
                      <a:gd name="T33" fmla="*/ 5 h 91"/>
                      <a:gd name="T34" fmla="*/ 74 w 134"/>
                      <a:gd name="T35" fmla="*/ 10 h 91"/>
                      <a:gd name="T36" fmla="*/ 54 w 134"/>
                      <a:gd name="T37" fmla="*/ 23 h 91"/>
                      <a:gd name="T38" fmla="*/ 48 w 134"/>
                      <a:gd name="T39" fmla="*/ 24 h 91"/>
                      <a:gd name="T40" fmla="*/ 47 w 134"/>
                      <a:gd name="T41" fmla="*/ 29 h 91"/>
                      <a:gd name="T42" fmla="*/ 37 w 134"/>
                      <a:gd name="T43" fmla="*/ 35 h 91"/>
                      <a:gd name="T44" fmla="*/ 27 w 134"/>
                      <a:gd name="T45" fmla="*/ 37 h 91"/>
                      <a:gd name="T46" fmla="*/ 25 w 134"/>
                      <a:gd name="T47" fmla="*/ 39 h 91"/>
                      <a:gd name="T48" fmla="*/ 22 w 134"/>
                      <a:gd name="T49" fmla="*/ 40 h 91"/>
                      <a:gd name="T50" fmla="*/ 19 w 134"/>
                      <a:gd name="T51" fmla="*/ 39 h 91"/>
                      <a:gd name="T52" fmla="*/ 12 w 134"/>
                      <a:gd name="T53" fmla="*/ 42 h 91"/>
                      <a:gd name="T54" fmla="*/ 10 w 134"/>
                      <a:gd name="T55" fmla="*/ 42 h 91"/>
                      <a:gd name="T56" fmla="*/ 9 w 134"/>
                      <a:gd name="T57" fmla="*/ 41 h 91"/>
                      <a:gd name="T58" fmla="*/ 8 w 134"/>
                      <a:gd name="T59" fmla="*/ 43 h 91"/>
                      <a:gd name="T60" fmla="*/ 6 w 134"/>
                      <a:gd name="T61" fmla="*/ 44 h 91"/>
                      <a:gd name="T62" fmla="*/ 5 w 134"/>
                      <a:gd name="T63" fmla="*/ 46 h 91"/>
                      <a:gd name="T64" fmla="*/ 0 w 134"/>
                      <a:gd name="T65" fmla="*/ 57 h 91"/>
                      <a:gd name="T66" fmla="*/ 1 w 134"/>
                      <a:gd name="T67" fmla="*/ 66 h 91"/>
                      <a:gd name="T68" fmla="*/ 6 w 134"/>
                      <a:gd name="T69" fmla="*/ 81 h 91"/>
                      <a:gd name="T70" fmla="*/ 12 w 134"/>
                      <a:gd name="T71" fmla="*/ 87 h 91"/>
                      <a:gd name="T72" fmla="*/ 14 w 134"/>
                      <a:gd name="T73" fmla="*/ 89 h 91"/>
                      <a:gd name="T74" fmla="*/ 15 w 134"/>
                      <a:gd name="T75" fmla="*/ 90 h 91"/>
                      <a:gd name="T76" fmla="*/ 16 w 134"/>
                      <a:gd name="T77" fmla="*/ 91 h 91"/>
                      <a:gd name="T78" fmla="*/ 16 w 134"/>
                      <a:gd name="T79" fmla="*/ 91 h 91"/>
                      <a:gd name="T80" fmla="*/ 16 w 134"/>
                      <a:gd name="T81" fmla="*/ 90 h 91"/>
                      <a:gd name="T82" fmla="*/ 17 w 134"/>
                      <a:gd name="T83" fmla="*/ 89 h 91"/>
                      <a:gd name="T84" fmla="*/ 17 w 134"/>
                      <a:gd name="T85" fmla="*/ 88 h 91"/>
                      <a:gd name="T86" fmla="*/ 17 w 134"/>
                      <a:gd name="T87" fmla="*/ 87 h 91"/>
                      <a:gd name="T88" fmla="*/ 17 w 134"/>
                      <a:gd name="T89" fmla="*/ 86 h 91"/>
                      <a:gd name="T90" fmla="*/ 17 w 134"/>
                      <a:gd name="T91" fmla="*/ 86 h 91"/>
                      <a:gd name="T92" fmla="*/ 17 w 134"/>
                      <a:gd name="T93" fmla="*/ 84 h 91"/>
                      <a:gd name="T94" fmla="*/ 30 w 134"/>
                      <a:gd name="T95" fmla="*/ 80 h 91"/>
                      <a:gd name="T96" fmla="*/ 38 w 134"/>
                      <a:gd name="T97" fmla="*/ 75 h 91"/>
                      <a:gd name="T98" fmla="*/ 52 w 134"/>
                      <a:gd name="T99" fmla="*/ 65 h 91"/>
                      <a:gd name="T100" fmla="*/ 81 w 134"/>
                      <a:gd name="T101" fmla="*/ 75 h 91"/>
                      <a:gd name="T102" fmla="*/ 90 w 134"/>
                      <a:gd name="T103" fmla="*/ 68 h 91"/>
                      <a:gd name="T104" fmla="*/ 94 w 134"/>
                      <a:gd name="T105" fmla="*/ 68 h 91"/>
                      <a:gd name="T106" fmla="*/ 111 w 134"/>
                      <a:gd name="T107" fmla="*/ 65 h 91"/>
                      <a:gd name="T108" fmla="*/ 114 w 134"/>
                      <a:gd name="T109" fmla="*/ 64 h 91"/>
                      <a:gd name="T110" fmla="*/ 128 w 134"/>
                      <a:gd name="T111" fmla="*/ 64 h 91"/>
                      <a:gd name="T112" fmla="*/ 132 w 134"/>
                      <a:gd name="T113" fmla="*/ 60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34" h="91">
                        <a:moveTo>
                          <a:pt x="124" y="52"/>
                        </a:moveTo>
                        <a:cubicBezTo>
                          <a:pt x="124" y="51"/>
                          <a:pt x="124" y="49"/>
                          <a:pt x="120" y="46"/>
                        </a:cubicBezTo>
                        <a:cubicBezTo>
                          <a:pt x="119" y="45"/>
                          <a:pt x="118" y="44"/>
                          <a:pt x="117" y="44"/>
                        </a:cubicBezTo>
                        <a:cubicBezTo>
                          <a:pt x="115" y="42"/>
                          <a:pt x="113" y="41"/>
                          <a:pt x="113" y="39"/>
                        </a:cubicBezTo>
                        <a:cubicBezTo>
                          <a:pt x="113" y="38"/>
                          <a:pt x="113" y="38"/>
                          <a:pt x="111" y="36"/>
                        </a:cubicBezTo>
                        <a:cubicBezTo>
                          <a:pt x="110" y="35"/>
                          <a:pt x="109" y="34"/>
                          <a:pt x="108" y="33"/>
                        </a:cubicBezTo>
                        <a:cubicBezTo>
                          <a:pt x="106" y="30"/>
                          <a:pt x="101" y="29"/>
                          <a:pt x="101" y="29"/>
                        </a:cubicBezTo>
                        <a:cubicBezTo>
                          <a:pt x="100" y="29"/>
                          <a:pt x="100" y="29"/>
                          <a:pt x="100" y="29"/>
                        </a:cubicBezTo>
                        <a:cubicBezTo>
                          <a:pt x="98" y="26"/>
                          <a:pt x="98" y="26"/>
                          <a:pt x="98" y="26"/>
                        </a:cubicBezTo>
                        <a:cubicBezTo>
                          <a:pt x="94" y="25"/>
                          <a:pt x="94" y="25"/>
                          <a:pt x="94" y="25"/>
                        </a:cubicBezTo>
                        <a:cubicBezTo>
                          <a:pt x="93" y="25"/>
                          <a:pt x="93" y="25"/>
                          <a:pt x="93" y="25"/>
                        </a:cubicBezTo>
                        <a:cubicBezTo>
                          <a:pt x="93" y="24"/>
                          <a:pt x="92" y="23"/>
                          <a:pt x="92" y="21"/>
                        </a:cubicBezTo>
                        <a:cubicBezTo>
                          <a:pt x="92" y="20"/>
                          <a:pt x="93" y="18"/>
                          <a:pt x="95" y="17"/>
                        </a:cubicBezTo>
                        <a:cubicBezTo>
                          <a:pt x="96" y="17"/>
                          <a:pt x="96" y="17"/>
                          <a:pt x="96" y="17"/>
                        </a:cubicBezTo>
                        <a:cubicBezTo>
                          <a:pt x="96" y="16"/>
                          <a:pt x="95" y="13"/>
                          <a:pt x="94" y="12"/>
                        </a:cubicBezTo>
                        <a:cubicBezTo>
                          <a:pt x="94" y="11"/>
                          <a:pt x="94" y="11"/>
                          <a:pt x="93" y="10"/>
                        </a:cubicBezTo>
                        <a:cubicBezTo>
                          <a:pt x="93" y="10"/>
                          <a:pt x="93" y="10"/>
                          <a:pt x="93" y="9"/>
                        </a:cubicBezTo>
                        <a:cubicBezTo>
                          <a:pt x="93" y="9"/>
                          <a:pt x="93" y="9"/>
                          <a:pt x="93" y="9"/>
                        </a:cubicBezTo>
                        <a:cubicBezTo>
                          <a:pt x="93" y="9"/>
                          <a:pt x="93" y="9"/>
                          <a:pt x="93" y="9"/>
                        </a:cubicBezTo>
                        <a:cubicBezTo>
                          <a:pt x="93" y="8"/>
                          <a:pt x="92" y="8"/>
                          <a:pt x="92" y="8"/>
                        </a:cubicBezTo>
                        <a:cubicBezTo>
                          <a:pt x="92" y="8"/>
                          <a:pt x="92" y="8"/>
                          <a:pt x="92" y="8"/>
                        </a:cubicBezTo>
                        <a:cubicBezTo>
                          <a:pt x="92" y="7"/>
                          <a:pt x="92" y="7"/>
                          <a:pt x="91" y="7"/>
                        </a:cubicBezTo>
                        <a:cubicBezTo>
                          <a:pt x="91" y="7"/>
                          <a:pt x="91" y="7"/>
                          <a:pt x="91" y="6"/>
                        </a:cubicBezTo>
                        <a:cubicBezTo>
                          <a:pt x="91" y="6"/>
                          <a:pt x="91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90" y="5"/>
                          <a:pt x="89" y="4"/>
                          <a:pt x="89" y="4"/>
                        </a:cubicBezTo>
                        <a:cubicBezTo>
                          <a:pt x="89" y="4"/>
                          <a:pt x="89" y="4"/>
                          <a:pt x="89" y="4"/>
                        </a:cubicBezTo>
                        <a:cubicBezTo>
                          <a:pt x="88" y="3"/>
                          <a:pt x="87" y="2"/>
                          <a:pt x="86" y="1"/>
                        </a:cubicBezTo>
                        <a:cubicBezTo>
                          <a:pt x="86" y="1"/>
                          <a:pt x="86" y="1"/>
                          <a:pt x="86" y="1"/>
                        </a:cubicBezTo>
                        <a:cubicBezTo>
                          <a:pt x="86" y="1"/>
                          <a:pt x="86" y="1"/>
                          <a:pt x="86" y="1"/>
                        </a:cubicBezTo>
                        <a:cubicBezTo>
                          <a:pt x="85" y="0"/>
                          <a:pt x="85" y="0"/>
                          <a:pt x="84" y="0"/>
                        </a:cubicBezTo>
                        <a:cubicBezTo>
                          <a:pt x="84" y="0"/>
                          <a:pt x="84" y="0"/>
                          <a:pt x="84" y="0"/>
                        </a:cubicBezTo>
                        <a:cubicBezTo>
                          <a:pt x="82" y="0"/>
                          <a:pt x="79" y="2"/>
                          <a:pt x="77" y="3"/>
                        </a:cubicBezTo>
                        <a:cubicBezTo>
                          <a:pt x="77" y="4"/>
                          <a:pt x="77" y="4"/>
                          <a:pt x="77" y="5"/>
                        </a:cubicBezTo>
                        <a:cubicBezTo>
                          <a:pt x="77" y="6"/>
                          <a:pt x="76" y="7"/>
                          <a:pt x="75" y="9"/>
                        </a:cubicBezTo>
                        <a:cubicBezTo>
                          <a:pt x="75" y="9"/>
                          <a:pt x="74" y="10"/>
                          <a:pt x="74" y="10"/>
                        </a:cubicBezTo>
                        <a:cubicBezTo>
                          <a:pt x="71" y="13"/>
                          <a:pt x="67" y="16"/>
                          <a:pt x="64" y="20"/>
                        </a:cubicBezTo>
                        <a:cubicBezTo>
                          <a:pt x="62" y="23"/>
                          <a:pt x="58" y="23"/>
                          <a:pt x="54" y="23"/>
                        </a:cubicBezTo>
                        <a:cubicBezTo>
                          <a:pt x="51" y="23"/>
                          <a:pt x="51" y="23"/>
                          <a:pt x="51" y="23"/>
                        </a:cubicBezTo>
                        <a:cubicBezTo>
                          <a:pt x="49" y="23"/>
                          <a:pt x="48" y="23"/>
                          <a:pt x="48" y="24"/>
                        </a:cubicBezTo>
                        <a:cubicBezTo>
                          <a:pt x="48" y="24"/>
                          <a:pt x="48" y="24"/>
                          <a:pt x="48" y="24"/>
                        </a:cubicBezTo>
                        <a:cubicBezTo>
                          <a:pt x="48" y="25"/>
                          <a:pt x="49" y="28"/>
                          <a:pt x="47" y="29"/>
                        </a:cubicBezTo>
                        <a:cubicBezTo>
                          <a:pt x="46" y="31"/>
                          <a:pt x="42" y="32"/>
                          <a:pt x="39" y="34"/>
                        </a:cubicBezTo>
                        <a:cubicBezTo>
                          <a:pt x="37" y="35"/>
                          <a:pt x="37" y="35"/>
                          <a:pt x="37" y="35"/>
                        </a:cubicBezTo>
                        <a:cubicBezTo>
                          <a:pt x="36" y="36"/>
                          <a:pt x="35" y="36"/>
                          <a:pt x="33" y="36"/>
                        </a:cubicBezTo>
                        <a:cubicBezTo>
                          <a:pt x="31" y="36"/>
                          <a:pt x="28" y="37"/>
                          <a:pt x="27" y="37"/>
                        </a:cubicBezTo>
                        <a:cubicBezTo>
                          <a:pt x="26" y="38"/>
                          <a:pt x="26" y="38"/>
                          <a:pt x="25" y="38"/>
                        </a:cubicBezTo>
                        <a:cubicBezTo>
                          <a:pt x="25" y="38"/>
                          <a:pt x="25" y="39"/>
                          <a:pt x="25" y="39"/>
                        </a:cubicBezTo>
                        <a:cubicBezTo>
                          <a:pt x="24" y="40"/>
                          <a:pt x="23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2" y="40"/>
                          <a:pt x="22" y="40"/>
                          <a:pt x="22" y="40"/>
                        </a:cubicBezTo>
                        <a:cubicBezTo>
                          <a:pt x="21" y="40"/>
                          <a:pt x="20" y="39"/>
                          <a:pt x="19" y="39"/>
                        </a:cubicBezTo>
                        <a:cubicBezTo>
                          <a:pt x="19" y="38"/>
                          <a:pt x="18" y="38"/>
                          <a:pt x="18" y="38"/>
                        </a:cubicBezTo>
                        <a:cubicBezTo>
                          <a:pt x="16" y="42"/>
                          <a:pt x="13" y="42"/>
                          <a:pt x="12" y="42"/>
                        </a:cubicBezTo>
                        <a:cubicBezTo>
                          <a:pt x="11" y="42"/>
                          <a:pt x="11" y="42"/>
                          <a:pt x="10" y="42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9" y="42"/>
                          <a:pt x="9" y="41"/>
                          <a:pt x="9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9" y="42"/>
                          <a:pt x="8" y="42"/>
                          <a:pt x="8" y="42"/>
                        </a:cubicBezTo>
                        <a:cubicBezTo>
                          <a:pt x="8" y="42"/>
                          <a:pt x="8" y="42"/>
                          <a:pt x="8" y="43"/>
                        </a:cubicBezTo>
                        <a:cubicBezTo>
                          <a:pt x="7" y="43"/>
                          <a:pt x="7" y="43"/>
                          <a:pt x="7" y="43"/>
                        </a:cubicBezTo>
                        <a:cubicBezTo>
                          <a:pt x="7" y="44"/>
                          <a:pt x="7" y="44"/>
                          <a:pt x="6" y="44"/>
                        </a:cubicBezTo>
                        <a:cubicBezTo>
                          <a:pt x="6" y="44"/>
                          <a:pt x="6" y="44"/>
                          <a:pt x="6" y="45"/>
                        </a:cubicBezTo>
                        <a:cubicBezTo>
                          <a:pt x="6" y="45"/>
                          <a:pt x="5" y="46"/>
                          <a:pt x="5" y="46"/>
                        </a:cubicBezTo>
                        <a:cubicBezTo>
                          <a:pt x="4" y="49"/>
                          <a:pt x="3" y="51"/>
                          <a:pt x="2" y="53"/>
                        </a:cubicBezTo>
                        <a:cubicBezTo>
                          <a:pt x="1" y="54"/>
                          <a:pt x="0" y="56"/>
                          <a:pt x="0" y="57"/>
                        </a:cubicBezTo>
                        <a:cubicBezTo>
                          <a:pt x="0" y="57"/>
                          <a:pt x="0" y="58"/>
                          <a:pt x="0" y="59"/>
                        </a:cubicBezTo>
                        <a:cubicBezTo>
                          <a:pt x="1" y="61"/>
                          <a:pt x="1" y="63"/>
                          <a:pt x="1" y="66"/>
                        </a:cubicBezTo>
                        <a:cubicBezTo>
                          <a:pt x="1" y="69"/>
                          <a:pt x="2" y="71"/>
                          <a:pt x="4" y="74"/>
                        </a:cubicBezTo>
                        <a:cubicBezTo>
                          <a:pt x="6" y="77"/>
                          <a:pt x="6" y="80"/>
                          <a:pt x="6" y="81"/>
                        </a:cubicBezTo>
                        <a:cubicBezTo>
                          <a:pt x="7" y="82"/>
                          <a:pt x="7" y="83"/>
                          <a:pt x="8" y="84"/>
                        </a:cubicBezTo>
                        <a:cubicBezTo>
                          <a:pt x="9" y="85"/>
                          <a:pt x="10" y="86"/>
                          <a:pt x="12" y="87"/>
                        </a:cubicBezTo>
                        <a:cubicBezTo>
                          <a:pt x="12" y="88"/>
                          <a:pt x="13" y="88"/>
                          <a:pt x="13" y="88"/>
                        </a:cubicBezTo>
                        <a:cubicBezTo>
                          <a:pt x="13" y="89"/>
                          <a:pt x="13" y="89"/>
                          <a:pt x="14" y="89"/>
                        </a:cubicBezTo>
                        <a:cubicBezTo>
                          <a:pt x="14" y="89"/>
                          <a:pt x="14" y="89"/>
                          <a:pt x="14" y="90"/>
                        </a:cubicBezTo>
                        <a:cubicBezTo>
                          <a:pt x="15" y="90"/>
                          <a:pt x="15" y="90"/>
                          <a:pt x="15" y="90"/>
                        </a:cubicBezTo>
                        <a:cubicBezTo>
                          <a:pt x="15" y="90"/>
                          <a:pt x="15" y="91"/>
                          <a:pt x="15" y="91"/>
                        </a:cubicBezTo>
                        <a:cubicBezTo>
                          <a:pt x="15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0"/>
                          <a:pt x="16" y="90"/>
                        </a:cubicBezTo>
                        <a:cubicBezTo>
                          <a:pt x="16" y="90"/>
                          <a:pt x="16" y="90"/>
                          <a:pt x="16" y="90"/>
                        </a:cubicBezTo>
                        <a:cubicBezTo>
                          <a:pt x="17" y="90"/>
                          <a:pt x="17" y="89"/>
                          <a:pt x="17" y="89"/>
                        </a:cubicBezTo>
                        <a:cubicBezTo>
                          <a:pt x="17" y="89"/>
                          <a:pt x="17" y="89"/>
                          <a:pt x="17" y="89"/>
                        </a:cubicBezTo>
                        <a:cubicBezTo>
                          <a:pt x="17" y="88"/>
                          <a:pt x="17" y="88"/>
                          <a:pt x="17" y="88"/>
                        </a:cubicBezTo>
                        <a:cubicBezTo>
                          <a:pt x="17" y="88"/>
                          <a:pt x="17" y="88"/>
                          <a:pt x="17" y="88"/>
                        </a:cubicBezTo>
                        <a:cubicBezTo>
                          <a:pt x="17" y="87"/>
                          <a:pt x="17" y="87"/>
                          <a:pt x="17" y="87"/>
                        </a:cubicBezTo>
                        <a:cubicBezTo>
                          <a:pt x="17" y="87"/>
                          <a:pt x="17" y="87"/>
                          <a:pt x="17" y="87"/>
                        </a:cubicBezTo>
                        <a:cubicBezTo>
                          <a:pt x="17" y="87"/>
                          <a:pt x="17" y="87"/>
                          <a:pt x="17" y="86"/>
                        </a:cubicBezTo>
                        <a:cubicBezTo>
                          <a:pt x="17" y="86"/>
                          <a:pt x="17" y="86"/>
                          <a:pt x="17" y="86"/>
                        </a:cubicBezTo>
                        <a:cubicBezTo>
                          <a:pt x="17" y="86"/>
                          <a:pt x="17" y="86"/>
                          <a:pt x="17" y="86"/>
                        </a:cubicBezTo>
                        <a:cubicBezTo>
                          <a:pt x="17" y="86"/>
                          <a:pt x="17" y="85"/>
                          <a:pt x="17" y="85"/>
                        </a:cubicBezTo>
                        <a:cubicBezTo>
                          <a:pt x="17" y="84"/>
                          <a:pt x="17" y="84"/>
                          <a:pt x="17" y="84"/>
                        </a:cubicBezTo>
                        <a:cubicBezTo>
                          <a:pt x="25" y="82"/>
                          <a:pt x="25" y="82"/>
                          <a:pt x="25" y="82"/>
                        </a:cubicBezTo>
                        <a:cubicBezTo>
                          <a:pt x="30" y="80"/>
                          <a:pt x="30" y="80"/>
                          <a:pt x="30" y="80"/>
                        </a:cubicBezTo>
                        <a:cubicBezTo>
                          <a:pt x="38" y="81"/>
                          <a:pt x="38" y="81"/>
                          <a:pt x="38" y="81"/>
                        </a:cubicBezTo>
                        <a:cubicBezTo>
                          <a:pt x="38" y="75"/>
                          <a:pt x="38" y="75"/>
                          <a:pt x="38" y="75"/>
                        </a:cubicBezTo>
                        <a:cubicBezTo>
                          <a:pt x="38" y="75"/>
                          <a:pt x="38" y="75"/>
                          <a:pt x="38" y="75"/>
                        </a:cubicBezTo>
                        <a:cubicBezTo>
                          <a:pt x="39" y="73"/>
                          <a:pt x="46" y="65"/>
                          <a:pt x="52" y="65"/>
                        </a:cubicBezTo>
                        <a:cubicBezTo>
                          <a:pt x="56" y="65"/>
                          <a:pt x="60" y="70"/>
                          <a:pt x="62" y="72"/>
                        </a:cubicBezTo>
                        <a:cubicBezTo>
                          <a:pt x="81" y="75"/>
                          <a:pt x="81" y="75"/>
                          <a:pt x="81" y="75"/>
                        </a:cubicBezTo>
                        <a:cubicBezTo>
                          <a:pt x="81" y="73"/>
                          <a:pt x="83" y="69"/>
                          <a:pt x="84" y="68"/>
                        </a:cubicBezTo>
                        <a:cubicBezTo>
                          <a:pt x="86" y="67"/>
                          <a:pt x="88" y="67"/>
                          <a:pt x="90" y="68"/>
                        </a:cubicBezTo>
                        <a:cubicBezTo>
                          <a:pt x="91" y="68"/>
                          <a:pt x="92" y="68"/>
                          <a:pt x="93" y="68"/>
                        </a:cubicBezTo>
                        <a:cubicBezTo>
                          <a:pt x="93" y="68"/>
                          <a:pt x="94" y="68"/>
                          <a:pt x="94" y="68"/>
                        </a:cubicBezTo>
                        <a:cubicBezTo>
                          <a:pt x="97" y="67"/>
                          <a:pt x="101" y="64"/>
                          <a:pt x="106" y="64"/>
                        </a:cubicBezTo>
                        <a:cubicBezTo>
                          <a:pt x="108" y="64"/>
                          <a:pt x="110" y="65"/>
                          <a:pt x="111" y="65"/>
                        </a:cubicBezTo>
                        <a:cubicBezTo>
                          <a:pt x="112" y="65"/>
                          <a:pt x="112" y="65"/>
                          <a:pt x="113" y="65"/>
                        </a:cubicBezTo>
                        <a:cubicBezTo>
                          <a:pt x="113" y="65"/>
                          <a:pt x="113" y="65"/>
                          <a:pt x="114" y="64"/>
                        </a:cubicBezTo>
                        <a:cubicBezTo>
                          <a:pt x="114" y="63"/>
                          <a:pt x="116" y="61"/>
                          <a:pt x="119" y="61"/>
                        </a:cubicBezTo>
                        <a:cubicBezTo>
                          <a:pt x="122" y="61"/>
                          <a:pt x="127" y="63"/>
                          <a:pt x="128" y="64"/>
                        </a:cubicBezTo>
                        <a:cubicBezTo>
                          <a:pt x="134" y="63"/>
                          <a:pt x="134" y="63"/>
                          <a:pt x="134" y="63"/>
                        </a:cubicBezTo>
                        <a:cubicBezTo>
                          <a:pt x="132" y="60"/>
                          <a:pt x="132" y="60"/>
                          <a:pt x="132" y="60"/>
                        </a:cubicBezTo>
                        <a:cubicBezTo>
                          <a:pt x="127" y="57"/>
                          <a:pt x="124" y="55"/>
                          <a:pt x="124" y="5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4" name="Freeform 1341"/>
                  <p:cNvSpPr>
                    <a:spLocks/>
                  </p:cNvSpPr>
                  <p:nvPr/>
                </p:nvSpPr>
                <p:spPr bwMode="auto">
                  <a:xfrm>
                    <a:off x="1699" y="2825"/>
                    <a:ext cx="125" cy="99"/>
                  </a:xfrm>
                  <a:custGeom>
                    <a:avLst/>
                    <a:gdLst>
                      <a:gd name="T0" fmla="*/ 123 w 130"/>
                      <a:gd name="T1" fmla="*/ 6 h 104"/>
                      <a:gd name="T2" fmla="*/ 122 w 130"/>
                      <a:gd name="T3" fmla="*/ 4 h 104"/>
                      <a:gd name="T4" fmla="*/ 119 w 130"/>
                      <a:gd name="T5" fmla="*/ 1 h 104"/>
                      <a:gd name="T6" fmla="*/ 119 w 130"/>
                      <a:gd name="T7" fmla="*/ 1 h 104"/>
                      <a:gd name="T8" fmla="*/ 119 w 130"/>
                      <a:gd name="T9" fmla="*/ 1 h 104"/>
                      <a:gd name="T10" fmla="*/ 116 w 130"/>
                      <a:gd name="T11" fmla="*/ 3 h 104"/>
                      <a:gd name="T12" fmla="*/ 108 w 130"/>
                      <a:gd name="T13" fmla="*/ 8 h 104"/>
                      <a:gd name="T14" fmla="*/ 96 w 130"/>
                      <a:gd name="T15" fmla="*/ 5 h 104"/>
                      <a:gd name="T16" fmla="*/ 91 w 130"/>
                      <a:gd name="T17" fmla="*/ 6 h 104"/>
                      <a:gd name="T18" fmla="*/ 86 w 130"/>
                      <a:gd name="T19" fmla="*/ 6 h 104"/>
                      <a:gd name="T20" fmla="*/ 82 w 130"/>
                      <a:gd name="T21" fmla="*/ 8 h 104"/>
                      <a:gd name="T22" fmla="*/ 73 w 130"/>
                      <a:gd name="T23" fmla="*/ 12 h 104"/>
                      <a:gd name="T24" fmla="*/ 63 w 130"/>
                      <a:gd name="T25" fmla="*/ 9 h 104"/>
                      <a:gd name="T26" fmla="*/ 50 w 130"/>
                      <a:gd name="T27" fmla="*/ 9 h 104"/>
                      <a:gd name="T28" fmla="*/ 43 w 130"/>
                      <a:gd name="T29" fmla="*/ 5 h 104"/>
                      <a:gd name="T30" fmla="*/ 38 w 130"/>
                      <a:gd name="T31" fmla="*/ 2 h 104"/>
                      <a:gd name="T32" fmla="*/ 31 w 130"/>
                      <a:gd name="T33" fmla="*/ 1 h 104"/>
                      <a:gd name="T34" fmla="*/ 27 w 130"/>
                      <a:gd name="T35" fmla="*/ 3 h 104"/>
                      <a:gd name="T36" fmla="*/ 27 w 130"/>
                      <a:gd name="T37" fmla="*/ 3 h 104"/>
                      <a:gd name="T38" fmla="*/ 20 w 130"/>
                      <a:gd name="T39" fmla="*/ 2 h 104"/>
                      <a:gd name="T40" fmla="*/ 17 w 130"/>
                      <a:gd name="T41" fmla="*/ 7 h 104"/>
                      <a:gd name="T42" fmla="*/ 11 w 130"/>
                      <a:gd name="T43" fmla="*/ 18 h 104"/>
                      <a:gd name="T44" fmla="*/ 11 w 130"/>
                      <a:gd name="T45" fmla="*/ 19 h 104"/>
                      <a:gd name="T46" fmla="*/ 10 w 130"/>
                      <a:gd name="T47" fmla="*/ 21 h 104"/>
                      <a:gd name="T48" fmla="*/ 10 w 130"/>
                      <a:gd name="T49" fmla="*/ 22 h 104"/>
                      <a:gd name="T50" fmla="*/ 11 w 130"/>
                      <a:gd name="T51" fmla="*/ 24 h 104"/>
                      <a:gd name="T52" fmla="*/ 11 w 130"/>
                      <a:gd name="T53" fmla="*/ 26 h 104"/>
                      <a:gd name="T54" fmla="*/ 9 w 130"/>
                      <a:gd name="T55" fmla="*/ 45 h 104"/>
                      <a:gd name="T56" fmla="*/ 5 w 130"/>
                      <a:gd name="T57" fmla="*/ 51 h 104"/>
                      <a:gd name="T58" fmla="*/ 1 w 130"/>
                      <a:gd name="T59" fmla="*/ 58 h 104"/>
                      <a:gd name="T60" fmla="*/ 1 w 130"/>
                      <a:gd name="T61" fmla="*/ 71 h 104"/>
                      <a:gd name="T62" fmla="*/ 4 w 130"/>
                      <a:gd name="T63" fmla="*/ 77 h 104"/>
                      <a:gd name="T64" fmla="*/ 4 w 130"/>
                      <a:gd name="T65" fmla="*/ 79 h 104"/>
                      <a:gd name="T66" fmla="*/ 15 w 130"/>
                      <a:gd name="T67" fmla="*/ 82 h 104"/>
                      <a:gd name="T68" fmla="*/ 32 w 130"/>
                      <a:gd name="T69" fmla="*/ 96 h 104"/>
                      <a:gd name="T70" fmla="*/ 38 w 130"/>
                      <a:gd name="T71" fmla="*/ 104 h 104"/>
                      <a:gd name="T72" fmla="*/ 48 w 130"/>
                      <a:gd name="T73" fmla="*/ 101 h 104"/>
                      <a:gd name="T74" fmla="*/ 61 w 130"/>
                      <a:gd name="T75" fmla="*/ 100 h 104"/>
                      <a:gd name="T76" fmla="*/ 63 w 130"/>
                      <a:gd name="T77" fmla="*/ 99 h 104"/>
                      <a:gd name="T78" fmla="*/ 64 w 130"/>
                      <a:gd name="T79" fmla="*/ 97 h 104"/>
                      <a:gd name="T80" fmla="*/ 65 w 130"/>
                      <a:gd name="T81" fmla="*/ 95 h 104"/>
                      <a:gd name="T82" fmla="*/ 65 w 130"/>
                      <a:gd name="T83" fmla="*/ 93 h 104"/>
                      <a:gd name="T84" fmla="*/ 65 w 130"/>
                      <a:gd name="T85" fmla="*/ 92 h 104"/>
                      <a:gd name="T86" fmla="*/ 66 w 130"/>
                      <a:gd name="T87" fmla="*/ 90 h 104"/>
                      <a:gd name="T88" fmla="*/ 66 w 130"/>
                      <a:gd name="T89" fmla="*/ 90 h 104"/>
                      <a:gd name="T90" fmla="*/ 66 w 130"/>
                      <a:gd name="T91" fmla="*/ 89 h 104"/>
                      <a:gd name="T92" fmla="*/ 66 w 130"/>
                      <a:gd name="T93" fmla="*/ 88 h 104"/>
                      <a:gd name="T94" fmla="*/ 83 w 130"/>
                      <a:gd name="T95" fmla="*/ 75 h 104"/>
                      <a:gd name="T96" fmla="*/ 89 w 130"/>
                      <a:gd name="T97" fmla="*/ 74 h 104"/>
                      <a:gd name="T98" fmla="*/ 97 w 130"/>
                      <a:gd name="T99" fmla="*/ 78 h 104"/>
                      <a:gd name="T100" fmla="*/ 106 w 130"/>
                      <a:gd name="T101" fmla="*/ 60 h 104"/>
                      <a:gd name="T102" fmla="*/ 112 w 130"/>
                      <a:gd name="T103" fmla="*/ 53 h 104"/>
                      <a:gd name="T104" fmla="*/ 114 w 130"/>
                      <a:gd name="T105" fmla="*/ 45 h 104"/>
                      <a:gd name="T106" fmla="*/ 123 w 130"/>
                      <a:gd name="T107" fmla="*/ 26 h 104"/>
                      <a:gd name="T108" fmla="*/ 129 w 130"/>
                      <a:gd name="T109" fmla="*/ 23 h 104"/>
                      <a:gd name="T110" fmla="*/ 130 w 130"/>
                      <a:gd name="T111" fmla="*/ 18 h 104"/>
                      <a:gd name="T112" fmla="*/ 124 w 130"/>
                      <a:gd name="T113" fmla="*/ 11 h 104"/>
                      <a:gd name="T114" fmla="*/ 124 w 130"/>
                      <a:gd name="T115" fmla="*/ 9 h 104"/>
                      <a:gd name="T116" fmla="*/ 124 w 130"/>
                      <a:gd name="T117" fmla="*/ 8 h 104"/>
                      <a:gd name="T118" fmla="*/ 124 w 130"/>
                      <a:gd name="T119" fmla="*/ 7 h 1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</a:cxnLst>
                    <a:rect l="0" t="0" r="r" b="b"/>
                    <a:pathLst>
                      <a:path w="130" h="104">
                        <a:moveTo>
                          <a:pt x="124" y="7"/>
                        </a:moveTo>
                        <a:cubicBezTo>
                          <a:pt x="123" y="7"/>
                          <a:pt x="123" y="6"/>
                          <a:pt x="123" y="6"/>
                        </a:cubicBezTo>
                        <a:cubicBezTo>
                          <a:pt x="123" y="6"/>
                          <a:pt x="123" y="6"/>
                          <a:pt x="123" y="6"/>
                        </a:cubicBezTo>
                        <a:cubicBezTo>
                          <a:pt x="122" y="5"/>
                          <a:pt x="122" y="5"/>
                          <a:pt x="122" y="4"/>
                        </a:cubicBezTo>
                        <a:cubicBezTo>
                          <a:pt x="121" y="4"/>
                          <a:pt x="121" y="3"/>
                          <a:pt x="121" y="3"/>
                        </a:cubicBezTo>
                        <a:cubicBezTo>
                          <a:pt x="120" y="2"/>
                          <a:pt x="120" y="2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8" y="1"/>
                          <a:pt x="117" y="2"/>
                          <a:pt x="117" y="3"/>
                        </a:cubicBezTo>
                        <a:cubicBezTo>
                          <a:pt x="116" y="3"/>
                          <a:pt x="116" y="3"/>
                          <a:pt x="116" y="3"/>
                        </a:cubicBezTo>
                        <a:cubicBezTo>
                          <a:pt x="114" y="5"/>
                          <a:pt x="113" y="7"/>
                          <a:pt x="111" y="8"/>
                        </a:cubicBezTo>
                        <a:cubicBezTo>
                          <a:pt x="110" y="8"/>
                          <a:pt x="109" y="8"/>
                          <a:pt x="108" y="8"/>
                        </a:cubicBezTo>
                        <a:cubicBezTo>
                          <a:pt x="105" y="8"/>
                          <a:pt x="102" y="7"/>
                          <a:pt x="100" y="6"/>
                        </a:cubicBezTo>
                        <a:cubicBezTo>
                          <a:pt x="100" y="6"/>
                          <a:pt x="99" y="5"/>
                          <a:pt x="96" y="5"/>
                        </a:cubicBezTo>
                        <a:cubicBezTo>
                          <a:pt x="95" y="5"/>
                          <a:pt x="94" y="6"/>
                          <a:pt x="92" y="6"/>
                        </a:cubicBezTo>
                        <a:cubicBezTo>
                          <a:pt x="92" y="6"/>
                          <a:pt x="91" y="6"/>
                          <a:pt x="91" y="6"/>
                        </a:cubicBezTo>
                        <a:cubicBezTo>
                          <a:pt x="90" y="6"/>
                          <a:pt x="89" y="6"/>
                          <a:pt x="89" y="6"/>
                        </a:cubicBezTo>
                        <a:cubicBezTo>
                          <a:pt x="88" y="6"/>
                          <a:pt x="87" y="6"/>
                          <a:pt x="86" y="6"/>
                        </a:cubicBezTo>
                        <a:cubicBezTo>
                          <a:pt x="86" y="6"/>
                          <a:pt x="86" y="6"/>
                          <a:pt x="86" y="6"/>
                        </a:cubicBezTo>
                        <a:cubicBezTo>
                          <a:pt x="85" y="6"/>
                          <a:pt x="83" y="7"/>
                          <a:pt x="82" y="8"/>
                        </a:cubicBezTo>
                        <a:cubicBezTo>
                          <a:pt x="81" y="9"/>
                          <a:pt x="80" y="10"/>
                          <a:pt x="79" y="11"/>
                        </a:cubicBezTo>
                        <a:cubicBezTo>
                          <a:pt x="78" y="11"/>
                          <a:pt x="76" y="12"/>
                          <a:pt x="73" y="12"/>
                        </a:cubicBezTo>
                        <a:cubicBezTo>
                          <a:pt x="71" y="12"/>
                          <a:pt x="68" y="11"/>
                          <a:pt x="66" y="11"/>
                        </a:cubicBezTo>
                        <a:cubicBezTo>
                          <a:pt x="65" y="10"/>
                          <a:pt x="64" y="10"/>
                          <a:pt x="63" y="9"/>
                        </a:cubicBezTo>
                        <a:cubicBezTo>
                          <a:pt x="61" y="8"/>
                          <a:pt x="59" y="6"/>
                          <a:pt x="58" y="6"/>
                        </a:cubicBezTo>
                        <a:cubicBezTo>
                          <a:pt x="57" y="6"/>
                          <a:pt x="53" y="7"/>
                          <a:pt x="50" y="9"/>
                        </a:cubicBezTo>
                        <a:cubicBezTo>
                          <a:pt x="49" y="9"/>
                          <a:pt x="49" y="9"/>
                          <a:pt x="48" y="9"/>
                        </a:cubicBezTo>
                        <a:cubicBezTo>
                          <a:pt x="45" y="9"/>
                          <a:pt x="44" y="7"/>
                          <a:pt x="43" y="5"/>
                        </a:cubicBezTo>
                        <a:cubicBezTo>
                          <a:pt x="42" y="4"/>
                          <a:pt x="42" y="3"/>
                          <a:pt x="41" y="2"/>
                        </a:cubicBezTo>
                        <a:cubicBezTo>
                          <a:pt x="41" y="2"/>
                          <a:pt x="40" y="2"/>
                          <a:pt x="38" y="2"/>
                        </a:cubicBezTo>
                        <a:cubicBezTo>
                          <a:pt x="37" y="1"/>
                          <a:pt x="34" y="1"/>
                          <a:pt x="32" y="0"/>
                        </a:cubicBezTo>
                        <a:cubicBezTo>
                          <a:pt x="32" y="0"/>
                          <a:pt x="31" y="0"/>
                          <a:pt x="31" y="1"/>
                        </a:cubicBezTo>
                        <a:cubicBezTo>
                          <a:pt x="31" y="1"/>
                          <a:pt x="31" y="1"/>
                          <a:pt x="30" y="1"/>
                        </a:cubicBezTo>
                        <a:cubicBezTo>
                          <a:pt x="30" y="2"/>
                          <a:pt x="29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7" y="3"/>
                          <a:pt x="27" y="3"/>
                          <a:pt x="27" y="3"/>
                        </a:cubicBezTo>
                        <a:cubicBezTo>
                          <a:pt x="26" y="2"/>
                          <a:pt x="26" y="2"/>
                          <a:pt x="26" y="2"/>
                        </a:cubicBezTo>
                        <a:cubicBezTo>
                          <a:pt x="24" y="2"/>
                          <a:pt x="22" y="2"/>
                          <a:pt x="20" y="2"/>
                        </a:cubicBezTo>
                        <a:cubicBezTo>
                          <a:pt x="18" y="2"/>
                          <a:pt x="18" y="2"/>
                          <a:pt x="18" y="2"/>
                        </a:cubicBezTo>
                        <a:cubicBezTo>
                          <a:pt x="17" y="3"/>
                          <a:pt x="17" y="5"/>
                          <a:pt x="17" y="7"/>
                        </a:cubicBezTo>
                        <a:cubicBezTo>
                          <a:pt x="17" y="9"/>
                          <a:pt x="16" y="10"/>
                          <a:pt x="15" y="11"/>
                        </a:cubicBezTo>
                        <a:cubicBezTo>
                          <a:pt x="14" y="13"/>
                          <a:pt x="11" y="16"/>
                          <a:pt x="11" y="18"/>
                        </a:cubicBezTo>
                        <a:cubicBezTo>
                          <a:pt x="11" y="18"/>
                          <a:pt x="11" y="19"/>
                          <a:pt x="11" y="19"/>
                        </a:cubicBezTo>
                        <a:cubicBezTo>
                          <a:pt x="11" y="19"/>
                          <a:pt x="11" y="19"/>
                          <a:pt x="11" y="19"/>
                        </a:cubicBezTo>
                        <a:cubicBezTo>
                          <a:pt x="11" y="20"/>
                          <a:pt x="10" y="20"/>
                          <a:pt x="10" y="20"/>
                        </a:cubicBezTo>
                        <a:cubicBezTo>
                          <a:pt x="10" y="20"/>
                          <a:pt x="10" y="21"/>
                          <a:pt x="10" y="21"/>
                        </a:cubicBezTo>
                        <a:cubicBezTo>
                          <a:pt x="10" y="21"/>
                          <a:pt x="10" y="21"/>
                          <a:pt x="10" y="21"/>
                        </a:cubicBezTo>
                        <a:cubicBezTo>
                          <a:pt x="10" y="21"/>
                          <a:pt x="10" y="22"/>
                          <a:pt x="10" y="22"/>
                        </a:cubicBezTo>
                        <a:cubicBezTo>
                          <a:pt x="10" y="22"/>
                          <a:pt x="10" y="23"/>
                          <a:pt x="11" y="23"/>
                        </a:cubicBezTo>
                        <a:cubicBezTo>
                          <a:pt x="11" y="23"/>
                          <a:pt x="11" y="24"/>
                          <a:pt x="11" y="24"/>
                        </a:cubicBezTo>
                        <a:cubicBezTo>
                          <a:pt x="11" y="25"/>
                          <a:pt x="11" y="25"/>
                          <a:pt x="11" y="25"/>
                        </a:cubicBezTo>
                        <a:cubicBezTo>
                          <a:pt x="11" y="25"/>
                          <a:pt x="11" y="26"/>
                          <a:pt x="11" y="26"/>
                        </a:cubicBezTo>
                        <a:cubicBezTo>
                          <a:pt x="11" y="26"/>
                          <a:pt x="11" y="27"/>
                          <a:pt x="11" y="27"/>
                        </a:cubicBezTo>
                        <a:cubicBezTo>
                          <a:pt x="12" y="31"/>
                          <a:pt x="12" y="42"/>
                          <a:pt x="9" y="45"/>
                        </a:cubicBezTo>
                        <a:cubicBezTo>
                          <a:pt x="7" y="47"/>
                          <a:pt x="6" y="50"/>
                          <a:pt x="5" y="51"/>
                        </a:cubicBezTo>
                        <a:cubicBezTo>
                          <a:pt x="5" y="51"/>
                          <a:pt x="5" y="51"/>
                          <a:pt x="5" y="51"/>
                        </a:cubicBezTo>
                        <a:cubicBezTo>
                          <a:pt x="5" y="52"/>
                          <a:pt x="5" y="52"/>
                          <a:pt x="5" y="52"/>
                        </a:cubicBezTo>
                        <a:cubicBezTo>
                          <a:pt x="5" y="52"/>
                          <a:pt x="2" y="54"/>
                          <a:pt x="1" y="58"/>
                        </a:cubicBezTo>
                        <a:cubicBezTo>
                          <a:pt x="0" y="62"/>
                          <a:pt x="1" y="64"/>
                          <a:pt x="1" y="67"/>
                        </a:cubicBezTo>
                        <a:cubicBezTo>
                          <a:pt x="1" y="68"/>
                          <a:pt x="1" y="70"/>
                          <a:pt x="1" y="71"/>
                        </a:cubicBezTo>
                        <a:cubicBezTo>
                          <a:pt x="1" y="73"/>
                          <a:pt x="2" y="74"/>
                          <a:pt x="3" y="75"/>
                        </a:cubicBezTo>
                        <a:cubicBezTo>
                          <a:pt x="3" y="76"/>
                          <a:pt x="3" y="77"/>
                          <a:pt x="4" y="77"/>
                        </a:cubicBezTo>
                        <a:cubicBezTo>
                          <a:pt x="4" y="77"/>
                          <a:pt x="4" y="78"/>
                          <a:pt x="4" y="78"/>
                        </a:cubicBezTo>
                        <a:cubicBezTo>
                          <a:pt x="4" y="78"/>
                          <a:pt x="4" y="79"/>
                          <a:pt x="4" y="79"/>
                        </a:cubicBezTo>
                        <a:cubicBezTo>
                          <a:pt x="4" y="79"/>
                          <a:pt x="4" y="79"/>
                          <a:pt x="4" y="79"/>
                        </a:cubicBezTo>
                        <a:cubicBezTo>
                          <a:pt x="5" y="80"/>
                          <a:pt x="11" y="81"/>
                          <a:pt x="15" y="82"/>
                        </a:cubicBezTo>
                        <a:cubicBezTo>
                          <a:pt x="17" y="82"/>
                          <a:pt x="18" y="82"/>
                          <a:pt x="20" y="83"/>
                        </a:cubicBezTo>
                        <a:cubicBezTo>
                          <a:pt x="26" y="84"/>
                          <a:pt x="32" y="93"/>
                          <a:pt x="32" y="96"/>
                        </a:cubicBezTo>
                        <a:cubicBezTo>
                          <a:pt x="32" y="98"/>
                          <a:pt x="35" y="103"/>
                          <a:pt x="37" y="104"/>
                        </a:cubicBezTo>
                        <a:cubicBezTo>
                          <a:pt x="38" y="104"/>
                          <a:pt x="38" y="104"/>
                          <a:pt x="38" y="104"/>
                        </a:cubicBezTo>
                        <a:cubicBezTo>
                          <a:pt x="39" y="104"/>
                          <a:pt x="41" y="103"/>
                          <a:pt x="42" y="103"/>
                        </a:cubicBezTo>
                        <a:cubicBezTo>
                          <a:pt x="44" y="102"/>
                          <a:pt x="46" y="101"/>
                          <a:pt x="48" y="101"/>
                        </a:cubicBezTo>
                        <a:cubicBezTo>
                          <a:pt x="50" y="101"/>
                          <a:pt x="50" y="101"/>
                          <a:pt x="50" y="101"/>
                        </a:cubicBezTo>
                        <a:cubicBezTo>
                          <a:pt x="59" y="101"/>
                          <a:pt x="61" y="100"/>
                          <a:pt x="61" y="100"/>
                        </a:cubicBezTo>
                        <a:cubicBezTo>
                          <a:pt x="62" y="100"/>
                          <a:pt x="63" y="99"/>
                          <a:pt x="63" y="99"/>
                        </a:cubicBezTo>
                        <a:cubicBezTo>
                          <a:pt x="63" y="99"/>
                          <a:pt x="63" y="99"/>
                          <a:pt x="63" y="99"/>
                        </a:cubicBezTo>
                        <a:cubicBezTo>
                          <a:pt x="63" y="99"/>
                          <a:pt x="64" y="98"/>
                          <a:pt x="64" y="98"/>
                        </a:cubicBezTo>
                        <a:cubicBezTo>
                          <a:pt x="64" y="98"/>
                          <a:pt x="64" y="97"/>
                          <a:pt x="64" y="97"/>
                        </a:cubicBezTo>
                        <a:cubicBezTo>
                          <a:pt x="64" y="97"/>
                          <a:pt x="64" y="96"/>
                          <a:pt x="64" y="96"/>
                        </a:cubicBezTo>
                        <a:cubicBezTo>
                          <a:pt x="64" y="96"/>
                          <a:pt x="64" y="95"/>
                          <a:pt x="65" y="95"/>
                        </a:cubicBezTo>
                        <a:cubicBezTo>
                          <a:pt x="65" y="95"/>
                          <a:pt x="65" y="94"/>
                          <a:pt x="65" y="94"/>
                        </a:cubicBezTo>
                        <a:cubicBezTo>
                          <a:pt x="65" y="94"/>
                          <a:pt x="65" y="93"/>
                          <a:pt x="65" y="93"/>
                        </a:cubicBezTo>
                        <a:cubicBezTo>
                          <a:pt x="65" y="93"/>
                          <a:pt x="65" y="93"/>
                          <a:pt x="65" y="93"/>
                        </a:cubicBezTo>
                        <a:cubicBezTo>
                          <a:pt x="65" y="92"/>
                          <a:pt x="65" y="92"/>
                          <a:pt x="65" y="92"/>
                        </a:cubicBezTo>
                        <a:cubicBezTo>
                          <a:pt x="65" y="91"/>
                          <a:pt x="65" y="91"/>
                          <a:pt x="65" y="91"/>
                        </a:cubicBezTo>
                        <a:cubicBezTo>
                          <a:pt x="66" y="91"/>
                          <a:pt x="66" y="91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90"/>
                          <a:pt x="66" y="90"/>
                          <a:pt x="66" y="90"/>
                        </a:cubicBezTo>
                        <a:cubicBezTo>
                          <a:pt x="66" y="89"/>
                          <a:pt x="66" y="89"/>
                          <a:pt x="66" y="89"/>
                        </a:cubicBezTo>
                        <a:cubicBezTo>
                          <a:pt x="66" y="89"/>
                          <a:pt x="66" y="89"/>
                          <a:pt x="66" y="89"/>
                        </a:cubicBezTo>
                        <a:cubicBezTo>
                          <a:pt x="66" y="88"/>
                          <a:pt x="66" y="88"/>
                          <a:pt x="66" y="88"/>
                        </a:cubicBezTo>
                        <a:cubicBezTo>
                          <a:pt x="78" y="76"/>
                          <a:pt x="80" y="75"/>
                          <a:pt x="80" y="75"/>
                        </a:cubicBezTo>
                        <a:cubicBezTo>
                          <a:pt x="81" y="75"/>
                          <a:pt x="82" y="75"/>
                          <a:pt x="83" y="75"/>
                        </a:cubicBezTo>
                        <a:cubicBezTo>
                          <a:pt x="84" y="75"/>
                          <a:pt x="85" y="75"/>
                          <a:pt x="86" y="75"/>
                        </a:cubicBezTo>
                        <a:cubicBezTo>
                          <a:pt x="87" y="74"/>
                          <a:pt x="88" y="74"/>
                          <a:pt x="89" y="74"/>
                        </a:cubicBezTo>
                        <a:cubicBezTo>
                          <a:pt x="91" y="74"/>
                          <a:pt x="95" y="76"/>
                          <a:pt x="97" y="79"/>
                        </a:cubicBezTo>
                        <a:cubicBezTo>
                          <a:pt x="97" y="79"/>
                          <a:pt x="97" y="78"/>
                          <a:pt x="97" y="78"/>
                        </a:cubicBezTo>
                        <a:cubicBezTo>
                          <a:pt x="99" y="74"/>
                          <a:pt x="99" y="74"/>
                          <a:pt x="99" y="74"/>
                        </a:cubicBezTo>
                        <a:cubicBezTo>
                          <a:pt x="101" y="71"/>
                          <a:pt x="106" y="62"/>
                          <a:pt x="106" y="60"/>
                        </a:cubicBezTo>
                        <a:cubicBezTo>
                          <a:pt x="106" y="57"/>
                          <a:pt x="109" y="55"/>
                          <a:pt x="110" y="54"/>
                        </a:cubicBezTo>
                        <a:cubicBezTo>
                          <a:pt x="111" y="54"/>
                          <a:pt x="111" y="53"/>
                          <a:pt x="112" y="53"/>
                        </a:cubicBezTo>
                        <a:cubicBezTo>
                          <a:pt x="112" y="52"/>
                          <a:pt x="112" y="52"/>
                          <a:pt x="112" y="52"/>
                        </a:cubicBezTo>
                        <a:cubicBezTo>
                          <a:pt x="112" y="50"/>
                          <a:pt x="112" y="46"/>
                          <a:pt x="114" y="45"/>
                        </a:cubicBezTo>
                        <a:cubicBezTo>
                          <a:pt x="115" y="44"/>
                          <a:pt x="116" y="41"/>
                          <a:pt x="116" y="40"/>
                        </a:cubicBezTo>
                        <a:cubicBezTo>
                          <a:pt x="115" y="37"/>
                          <a:pt x="123" y="26"/>
                          <a:pt x="123" y="26"/>
                        </a:cubicBezTo>
                        <a:cubicBezTo>
                          <a:pt x="124" y="25"/>
                          <a:pt x="125" y="25"/>
                          <a:pt x="127" y="24"/>
                        </a:cubicBezTo>
                        <a:cubicBezTo>
                          <a:pt x="127" y="24"/>
                          <a:pt x="129" y="24"/>
                          <a:pt x="129" y="23"/>
                        </a:cubicBezTo>
                        <a:cubicBezTo>
                          <a:pt x="129" y="23"/>
                          <a:pt x="129" y="22"/>
                          <a:pt x="129" y="22"/>
                        </a:cubicBezTo>
                        <a:cubicBezTo>
                          <a:pt x="129" y="20"/>
                          <a:pt x="130" y="19"/>
                          <a:pt x="130" y="18"/>
                        </a:cubicBezTo>
                        <a:cubicBezTo>
                          <a:pt x="127" y="18"/>
                          <a:pt x="124" y="15"/>
                          <a:pt x="124" y="12"/>
                        </a:cubicBezTo>
                        <a:cubicBezTo>
                          <a:pt x="124" y="12"/>
                          <a:pt x="124" y="11"/>
                          <a:pt x="124" y="11"/>
                        </a:cubicBezTo>
                        <a:cubicBezTo>
                          <a:pt x="124" y="11"/>
                          <a:pt x="124" y="11"/>
                          <a:pt x="124" y="10"/>
                        </a:cubicBezTo>
                        <a:cubicBezTo>
                          <a:pt x="124" y="10"/>
                          <a:pt x="124" y="10"/>
                          <a:pt x="124" y="9"/>
                        </a:cubicBezTo>
                        <a:cubicBezTo>
                          <a:pt x="124" y="9"/>
                          <a:pt x="124" y="9"/>
                          <a:pt x="124" y="9"/>
                        </a:cubicBezTo>
                        <a:cubicBezTo>
                          <a:pt x="124" y="8"/>
                          <a:pt x="124" y="8"/>
                          <a:pt x="124" y="8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5" name="Freeform 1342"/>
                  <p:cNvSpPr>
                    <a:spLocks/>
                  </p:cNvSpPr>
                  <p:nvPr/>
                </p:nvSpPr>
                <p:spPr bwMode="auto">
                  <a:xfrm>
                    <a:off x="1678" y="2840"/>
                    <a:ext cx="29" cy="62"/>
                  </a:xfrm>
                  <a:custGeom>
                    <a:avLst/>
                    <a:gdLst>
                      <a:gd name="T0" fmla="*/ 26 w 30"/>
                      <a:gd name="T1" fmla="*/ 5 h 65"/>
                      <a:gd name="T2" fmla="*/ 23 w 30"/>
                      <a:gd name="T3" fmla="*/ 1 h 65"/>
                      <a:gd name="T4" fmla="*/ 22 w 30"/>
                      <a:gd name="T5" fmla="*/ 0 h 65"/>
                      <a:gd name="T6" fmla="*/ 21 w 30"/>
                      <a:gd name="T7" fmla="*/ 0 h 65"/>
                      <a:gd name="T8" fmla="*/ 21 w 30"/>
                      <a:gd name="T9" fmla="*/ 2 h 65"/>
                      <a:gd name="T10" fmla="*/ 21 w 30"/>
                      <a:gd name="T11" fmla="*/ 3 h 65"/>
                      <a:gd name="T12" fmla="*/ 20 w 30"/>
                      <a:gd name="T13" fmla="*/ 7 h 65"/>
                      <a:gd name="T14" fmla="*/ 17 w 30"/>
                      <a:gd name="T15" fmla="*/ 9 h 65"/>
                      <a:gd name="T16" fmla="*/ 6 w 30"/>
                      <a:gd name="T17" fmla="*/ 12 h 65"/>
                      <a:gd name="T18" fmla="*/ 1 w 30"/>
                      <a:gd name="T19" fmla="*/ 16 h 65"/>
                      <a:gd name="T20" fmla="*/ 0 w 30"/>
                      <a:gd name="T21" fmla="*/ 16 h 65"/>
                      <a:gd name="T22" fmla="*/ 1 w 30"/>
                      <a:gd name="T23" fmla="*/ 18 h 65"/>
                      <a:gd name="T24" fmla="*/ 1 w 30"/>
                      <a:gd name="T25" fmla="*/ 19 h 65"/>
                      <a:gd name="T26" fmla="*/ 1 w 30"/>
                      <a:gd name="T27" fmla="*/ 20 h 65"/>
                      <a:gd name="T28" fmla="*/ 2 w 30"/>
                      <a:gd name="T29" fmla="*/ 21 h 65"/>
                      <a:gd name="T30" fmla="*/ 2 w 30"/>
                      <a:gd name="T31" fmla="*/ 21 h 65"/>
                      <a:gd name="T32" fmla="*/ 3 w 30"/>
                      <a:gd name="T33" fmla="*/ 22 h 65"/>
                      <a:gd name="T34" fmla="*/ 4 w 30"/>
                      <a:gd name="T35" fmla="*/ 22 h 65"/>
                      <a:gd name="T36" fmla="*/ 8 w 30"/>
                      <a:gd name="T37" fmla="*/ 31 h 65"/>
                      <a:gd name="T38" fmla="*/ 10 w 30"/>
                      <a:gd name="T39" fmla="*/ 41 h 65"/>
                      <a:gd name="T40" fmla="*/ 10 w 30"/>
                      <a:gd name="T41" fmla="*/ 48 h 65"/>
                      <a:gd name="T42" fmla="*/ 11 w 30"/>
                      <a:gd name="T43" fmla="*/ 49 h 65"/>
                      <a:gd name="T44" fmla="*/ 11 w 30"/>
                      <a:gd name="T45" fmla="*/ 51 h 65"/>
                      <a:gd name="T46" fmla="*/ 11 w 30"/>
                      <a:gd name="T47" fmla="*/ 54 h 65"/>
                      <a:gd name="T48" fmla="*/ 11 w 30"/>
                      <a:gd name="T49" fmla="*/ 56 h 65"/>
                      <a:gd name="T50" fmla="*/ 11 w 30"/>
                      <a:gd name="T51" fmla="*/ 59 h 65"/>
                      <a:gd name="T52" fmla="*/ 11 w 30"/>
                      <a:gd name="T53" fmla="*/ 63 h 65"/>
                      <a:gd name="T54" fmla="*/ 11 w 30"/>
                      <a:gd name="T55" fmla="*/ 65 h 65"/>
                      <a:gd name="T56" fmla="*/ 20 w 30"/>
                      <a:gd name="T57" fmla="*/ 63 h 65"/>
                      <a:gd name="T58" fmla="*/ 21 w 30"/>
                      <a:gd name="T59" fmla="*/ 61 h 65"/>
                      <a:gd name="T60" fmla="*/ 19 w 30"/>
                      <a:gd name="T61" fmla="*/ 51 h 65"/>
                      <a:gd name="T62" fmla="*/ 24 w 30"/>
                      <a:gd name="T63" fmla="*/ 33 h 65"/>
                      <a:gd name="T64" fmla="*/ 29 w 30"/>
                      <a:gd name="T65" fmla="*/ 12 h 65"/>
                      <a:gd name="T66" fmla="*/ 29 w 30"/>
                      <a:gd name="T67" fmla="*/ 10 h 65"/>
                      <a:gd name="T68" fmla="*/ 29 w 30"/>
                      <a:gd name="T69" fmla="*/ 8 h 65"/>
                      <a:gd name="T70" fmla="*/ 27 w 30"/>
                      <a:gd name="T71" fmla="*/ 6 h 6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0" h="65">
                        <a:moveTo>
                          <a:pt x="27" y="6"/>
                        </a:moveTo>
                        <a:cubicBezTo>
                          <a:pt x="27" y="6"/>
                          <a:pt x="26" y="6"/>
                          <a:pt x="26" y="5"/>
                        </a:cubicBezTo>
                        <a:cubicBezTo>
                          <a:pt x="24" y="5"/>
                          <a:pt x="23" y="3"/>
                          <a:pt x="23" y="2"/>
                        </a:cubicBezTo>
                        <a:cubicBezTo>
                          <a:pt x="23" y="2"/>
                          <a:pt x="23" y="1"/>
                          <a:pt x="23" y="1"/>
                        </a:cubicBezTo>
                        <a:cubicBezTo>
                          <a:pt x="23" y="1"/>
                          <a:pt x="23" y="0"/>
                          <a:pt x="23" y="0"/>
                        </a:cubicBezTo>
                        <a:cubicBezTo>
                          <a:pt x="23" y="0"/>
                          <a:pt x="22" y="0"/>
                          <a:pt x="22" y="0"/>
                        </a:cubicBezTo>
                        <a:cubicBezTo>
                          <a:pt x="22" y="0"/>
                          <a:pt x="22" y="0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1" y="1"/>
                          <a:pt x="21" y="2"/>
                          <a:pt x="21" y="2"/>
                        </a:cubicBezTo>
                        <a:cubicBezTo>
                          <a:pt x="21" y="2"/>
                          <a:pt x="21" y="2"/>
                          <a:pt x="21" y="3"/>
                        </a:cubicBezTo>
                        <a:cubicBezTo>
                          <a:pt x="21" y="3"/>
                          <a:pt x="21" y="3"/>
                          <a:pt x="21" y="3"/>
                        </a:cubicBezTo>
                        <a:cubicBezTo>
                          <a:pt x="22" y="9"/>
                          <a:pt x="22" y="9"/>
                          <a:pt x="22" y="9"/>
                        </a:cubicBezTo>
                        <a:cubicBezTo>
                          <a:pt x="20" y="7"/>
                          <a:pt x="20" y="7"/>
                          <a:pt x="20" y="7"/>
                        </a:cubicBezTo>
                        <a:cubicBezTo>
                          <a:pt x="19" y="8"/>
                          <a:pt x="19" y="8"/>
                          <a:pt x="18" y="8"/>
                        </a:cubicBezTo>
                        <a:cubicBezTo>
                          <a:pt x="18" y="9"/>
                          <a:pt x="18" y="9"/>
                          <a:pt x="17" y="9"/>
                        </a:cubicBezTo>
                        <a:cubicBezTo>
                          <a:pt x="16" y="11"/>
                          <a:pt x="13" y="11"/>
                          <a:pt x="10" y="12"/>
                        </a:cubicBezTo>
                        <a:cubicBezTo>
                          <a:pt x="9" y="12"/>
                          <a:pt x="7" y="12"/>
                          <a:pt x="6" y="12"/>
                        </a:cubicBezTo>
                        <a:cubicBezTo>
                          <a:pt x="6" y="12"/>
                          <a:pt x="5" y="13"/>
                          <a:pt x="4" y="14"/>
                        </a:cubicBezTo>
                        <a:cubicBezTo>
                          <a:pt x="3" y="15"/>
                          <a:pt x="2" y="16"/>
                          <a:pt x="1" y="16"/>
                        </a:cubicBezTo>
                        <a:cubicBezTo>
                          <a:pt x="1" y="16"/>
                          <a:pt x="1" y="16"/>
                          <a:pt x="0" y="16"/>
                        </a:cubicBezTo>
                        <a:cubicBezTo>
                          <a:pt x="0" y="16"/>
                          <a:pt x="0" y="16"/>
                          <a:pt x="0" y="16"/>
                        </a:cubicBezTo>
                        <a:cubicBezTo>
                          <a:pt x="0" y="16"/>
                          <a:pt x="0" y="17"/>
                          <a:pt x="0" y="17"/>
                        </a:cubicBezTo>
                        <a:cubicBezTo>
                          <a:pt x="1" y="17"/>
                          <a:pt x="1" y="18"/>
                          <a:pt x="1" y="18"/>
                        </a:cubicBezTo>
                        <a:cubicBezTo>
                          <a:pt x="1" y="18"/>
                          <a:pt x="1" y="18"/>
                          <a:pt x="1" y="18"/>
                        </a:cubicBez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19"/>
                          <a:pt x="1" y="19"/>
                          <a:pt x="1" y="19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1"/>
                          <a:pt x="2" y="21"/>
                          <a:pt x="2" y="21"/>
                        </a:cubicBezTo>
                        <a:cubicBezTo>
                          <a:pt x="2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3" y="22"/>
                        </a:cubicBezTo>
                        <a:cubicBezTo>
                          <a:pt x="3" y="22"/>
                          <a:pt x="3" y="22"/>
                          <a:pt x="4" y="22"/>
                        </a:cubicBezTo>
                        <a:cubicBezTo>
                          <a:pt x="4" y="23"/>
                          <a:pt x="5" y="23"/>
                          <a:pt x="5" y="23"/>
                        </a:cubicBezTo>
                        <a:cubicBezTo>
                          <a:pt x="10" y="26"/>
                          <a:pt x="9" y="29"/>
                          <a:pt x="8" y="31"/>
                        </a:cubicBezTo>
                        <a:cubicBezTo>
                          <a:pt x="8" y="31"/>
                          <a:pt x="8" y="32"/>
                          <a:pt x="8" y="32"/>
                        </a:cubicBezTo>
                        <a:cubicBezTo>
                          <a:pt x="10" y="34"/>
                          <a:pt x="10" y="37"/>
                          <a:pt x="10" y="41"/>
                        </a:cubicBezTo>
                        <a:cubicBezTo>
                          <a:pt x="10" y="43"/>
                          <a:pt x="10" y="45"/>
                          <a:pt x="10" y="46"/>
                        </a:cubicBezTo>
                        <a:cubicBezTo>
                          <a:pt x="10" y="47"/>
                          <a:pt x="10" y="47"/>
                          <a:pt x="10" y="48"/>
                        </a:cubicBezTo>
                        <a:cubicBezTo>
                          <a:pt x="11" y="48"/>
                          <a:pt x="11" y="48"/>
                          <a:pt x="11" y="48"/>
                        </a:cubicBezTo>
                        <a:cubicBezTo>
                          <a:pt x="11" y="49"/>
                          <a:pt x="11" y="49"/>
                          <a:pt x="11" y="49"/>
                        </a:cubicBezTo>
                        <a:cubicBezTo>
                          <a:pt x="11" y="50"/>
                          <a:pt x="11" y="50"/>
                          <a:pt x="11" y="50"/>
                        </a:cubicBezTo>
                        <a:cubicBezTo>
                          <a:pt x="11" y="51"/>
                          <a:pt x="11" y="51"/>
                          <a:pt x="11" y="51"/>
                        </a:cubicBezTo>
                        <a:cubicBezTo>
                          <a:pt x="11" y="52"/>
                          <a:pt x="11" y="52"/>
                          <a:pt x="11" y="52"/>
                        </a:cubicBezTo>
                        <a:cubicBezTo>
                          <a:pt x="11" y="53"/>
                          <a:pt x="11" y="53"/>
                          <a:pt x="11" y="54"/>
                        </a:cubicBezTo>
                        <a:cubicBezTo>
                          <a:pt x="11" y="54"/>
                          <a:pt x="11" y="54"/>
                          <a:pt x="11" y="55"/>
                        </a:cubicBezTo>
                        <a:cubicBezTo>
                          <a:pt x="11" y="55"/>
                          <a:pt x="11" y="56"/>
                          <a:pt x="11" y="56"/>
                        </a:cubicBezTo>
                        <a:cubicBezTo>
                          <a:pt x="11" y="57"/>
                          <a:pt x="11" y="57"/>
                          <a:pt x="11" y="57"/>
                        </a:cubicBezTo>
                        <a:cubicBezTo>
                          <a:pt x="11" y="58"/>
                          <a:pt x="11" y="59"/>
                          <a:pt x="11" y="59"/>
                        </a:cubicBezTo>
                        <a:cubicBezTo>
                          <a:pt x="11" y="60"/>
                          <a:pt x="11" y="60"/>
                          <a:pt x="11" y="60"/>
                        </a:cubicBezTo>
                        <a:cubicBezTo>
                          <a:pt x="11" y="61"/>
                          <a:pt x="11" y="62"/>
                          <a:pt x="11" y="63"/>
                        </a:cubicBezTo>
                        <a:cubicBezTo>
                          <a:pt x="11" y="63"/>
                          <a:pt x="11" y="64"/>
                          <a:pt x="11" y="64"/>
                        </a:cubicBezTo>
                        <a:cubicBezTo>
                          <a:pt x="11" y="64"/>
                          <a:pt x="11" y="65"/>
                          <a:pt x="11" y="65"/>
                        </a:cubicBezTo>
                        <a:cubicBezTo>
                          <a:pt x="14" y="65"/>
                          <a:pt x="16" y="65"/>
                          <a:pt x="17" y="65"/>
                        </a:cubicBezTo>
                        <a:cubicBezTo>
                          <a:pt x="18" y="65"/>
                          <a:pt x="19" y="64"/>
                          <a:pt x="20" y="63"/>
                        </a:cubicBezTo>
                        <a:cubicBezTo>
                          <a:pt x="20" y="63"/>
                          <a:pt x="21" y="62"/>
                          <a:pt x="22" y="62"/>
                        </a:cubicBezTo>
                        <a:cubicBezTo>
                          <a:pt x="21" y="62"/>
                          <a:pt x="21" y="62"/>
                          <a:pt x="21" y="61"/>
                        </a:cubicBezTo>
                        <a:cubicBezTo>
                          <a:pt x="20" y="60"/>
                          <a:pt x="19" y="58"/>
                          <a:pt x="19" y="55"/>
                        </a:cubicBezTo>
                        <a:cubicBezTo>
                          <a:pt x="19" y="54"/>
                          <a:pt x="19" y="53"/>
                          <a:pt x="19" y="51"/>
                        </a:cubicBezTo>
                        <a:cubicBezTo>
                          <a:pt x="19" y="48"/>
                          <a:pt x="18" y="46"/>
                          <a:pt x="19" y="42"/>
                        </a:cubicBezTo>
                        <a:cubicBezTo>
                          <a:pt x="20" y="37"/>
                          <a:pt x="23" y="34"/>
                          <a:pt x="24" y="33"/>
                        </a:cubicBezTo>
                        <a:cubicBezTo>
                          <a:pt x="25" y="31"/>
                          <a:pt x="26" y="28"/>
                          <a:pt x="28" y="26"/>
                        </a:cubicBezTo>
                        <a:cubicBezTo>
                          <a:pt x="30" y="25"/>
                          <a:pt x="30" y="18"/>
                          <a:pt x="29" y="12"/>
                        </a:cubicBezTo>
                        <a:cubicBezTo>
                          <a:pt x="29" y="11"/>
                          <a:pt x="29" y="11"/>
                          <a:pt x="29" y="10"/>
                        </a:cubicBezTo>
                        <a:cubicBezTo>
                          <a:pt x="29" y="10"/>
                          <a:pt x="29" y="10"/>
                          <a:pt x="29" y="10"/>
                        </a:cubicBezTo>
                        <a:cubicBezTo>
                          <a:pt x="29" y="10"/>
                          <a:pt x="29" y="9"/>
                          <a:pt x="29" y="9"/>
                        </a:cubicBezTo>
                        <a:cubicBezTo>
                          <a:pt x="29" y="8"/>
                          <a:pt x="29" y="8"/>
                          <a:pt x="29" y="8"/>
                        </a:cubicBezTo>
                        <a:cubicBezTo>
                          <a:pt x="29" y="8"/>
                          <a:pt x="28" y="7"/>
                          <a:pt x="28" y="6"/>
                        </a:cubicBezTo>
                        <a:cubicBezTo>
                          <a:pt x="28" y="6"/>
                          <a:pt x="28" y="6"/>
                          <a:pt x="27" y="6"/>
                        </a:cubicBezTo>
                        <a:cubicBezTo>
                          <a:pt x="27" y="6"/>
                          <a:pt x="27" y="6"/>
                          <a:pt x="27" y="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6" name="Freeform 1343"/>
                  <p:cNvSpPr>
                    <a:spLocks/>
                  </p:cNvSpPr>
                  <p:nvPr/>
                </p:nvSpPr>
                <p:spPr bwMode="auto">
                  <a:xfrm>
                    <a:off x="1706" y="284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7" name="Freeform 1344"/>
                  <p:cNvSpPr>
                    <a:spLocks/>
                  </p:cNvSpPr>
                  <p:nvPr/>
                </p:nvSpPr>
                <p:spPr bwMode="auto">
                  <a:xfrm>
                    <a:off x="1698" y="289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  <a:gd name="T6" fmla="*/ 1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8" name="Freeform 1345"/>
                  <p:cNvSpPr>
                    <a:spLocks/>
                  </p:cNvSpPr>
                  <p:nvPr/>
                </p:nvSpPr>
                <p:spPr bwMode="auto">
                  <a:xfrm>
                    <a:off x="1706" y="2849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19" name="Freeform 1346"/>
                  <p:cNvSpPr>
                    <a:spLocks/>
                  </p:cNvSpPr>
                  <p:nvPr/>
                </p:nvSpPr>
                <p:spPr bwMode="auto">
                  <a:xfrm>
                    <a:off x="1705" y="2846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2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0" name="Freeform 1347"/>
                  <p:cNvSpPr>
                    <a:spLocks/>
                  </p:cNvSpPr>
                  <p:nvPr/>
                </p:nvSpPr>
                <p:spPr bwMode="auto">
                  <a:xfrm>
                    <a:off x="1670" y="2854"/>
                    <a:ext cx="15" cy="51"/>
                  </a:xfrm>
                  <a:custGeom>
                    <a:avLst/>
                    <a:gdLst>
                      <a:gd name="T0" fmla="*/ 2 w 16"/>
                      <a:gd name="T1" fmla="*/ 1 h 53"/>
                      <a:gd name="T2" fmla="*/ 2 w 16"/>
                      <a:gd name="T3" fmla="*/ 0 h 53"/>
                      <a:gd name="T4" fmla="*/ 0 w 16"/>
                      <a:gd name="T5" fmla="*/ 0 h 53"/>
                      <a:gd name="T6" fmla="*/ 0 w 16"/>
                      <a:gd name="T7" fmla="*/ 0 h 53"/>
                      <a:gd name="T8" fmla="*/ 0 w 16"/>
                      <a:gd name="T9" fmla="*/ 0 h 53"/>
                      <a:gd name="T10" fmla="*/ 0 w 16"/>
                      <a:gd name="T11" fmla="*/ 2 h 53"/>
                      <a:gd name="T12" fmla="*/ 0 w 16"/>
                      <a:gd name="T13" fmla="*/ 2 h 53"/>
                      <a:gd name="T14" fmla="*/ 1 w 16"/>
                      <a:gd name="T15" fmla="*/ 3 h 53"/>
                      <a:gd name="T16" fmla="*/ 1 w 16"/>
                      <a:gd name="T17" fmla="*/ 3 h 53"/>
                      <a:gd name="T18" fmla="*/ 1 w 16"/>
                      <a:gd name="T19" fmla="*/ 4 h 53"/>
                      <a:gd name="T20" fmla="*/ 1 w 16"/>
                      <a:gd name="T21" fmla="*/ 4 h 53"/>
                      <a:gd name="T22" fmla="*/ 1 w 16"/>
                      <a:gd name="T23" fmla="*/ 4 h 53"/>
                      <a:gd name="T24" fmla="*/ 4 w 16"/>
                      <a:gd name="T25" fmla="*/ 12 h 53"/>
                      <a:gd name="T26" fmla="*/ 4 w 16"/>
                      <a:gd name="T27" fmla="*/ 14 h 53"/>
                      <a:gd name="T28" fmla="*/ 5 w 16"/>
                      <a:gd name="T29" fmla="*/ 27 h 53"/>
                      <a:gd name="T30" fmla="*/ 8 w 16"/>
                      <a:gd name="T31" fmla="*/ 43 h 53"/>
                      <a:gd name="T32" fmla="*/ 8 w 16"/>
                      <a:gd name="T33" fmla="*/ 46 h 53"/>
                      <a:gd name="T34" fmla="*/ 8 w 16"/>
                      <a:gd name="T35" fmla="*/ 46 h 53"/>
                      <a:gd name="T36" fmla="*/ 9 w 16"/>
                      <a:gd name="T37" fmla="*/ 48 h 53"/>
                      <a:gd name="T38" fmla="*/ 9 w 16"/>
                      <a:gd name="T39" fmla="*/ 49 h 53"/>
                      <a:gd name="T40" fmla="*/ 10 w 16"/>
                      <a:gd name="T41" fmla="*/ 51 h 53"/>
                      <a:gd name="T42" fmla="*/ 10 w 16"/>
                      <a:gd name="T43" fmla="*/ 53 h 53"/>
                      <a:gd name="T44" fmla="*/ 11 w 16"/>
                      <a:gd name="T45" fmla="*/ 53 h 53"/>
                      <a:gd name="T46" fmla="*/ 11 w 16"/>
                      <a:gd name="T47" fmla="*/ 53 h 53"/>
                      <a:gd name="T48" fmla="*/ 16 w 16"/>
                      <a:gd name="T49" fmla="*/ 51 h 53"/>
                      <a:gd name="T50" fmla="*/ 16 w 16"/>
                      <a:gd name="T51" fmla="*/ 50 h 53"/>
                      <a:gd name="T52" fmla="*/ 16 w 16"/>
                      <a:gd name="T53" fmla="*/ 48 h 53"/>
                      <a:gd name="T54" fmla="*/ 16 w 16"/>
                      <a:gd name="T55" fmla="*/ 46 h 53"/>
                      <a:gd name="T56" fmla="*/ 16 w 16"/>
                      <a:gd name="T57" fmla="*/ 45 h 53"/>
                      <a:gd name="T58" fmla="*/ 16 w 16"/>
                      <a:gd name="T59" fmla="*/ 43 h 53"/>
                      <a:gd name="T60" fmla="*/ 16 w 16"/>
                      <a:gd name="T61" fmla="*/ 42 h 53"/>
                      <a:gd name="T62" fmla="*/ 16 w 16"/>
                      <a:gd name="T63" fmla="*/ 40 h 53"/>
                      <a:gd name="T64" fmla="*/ 16 w 16"/>
                      <a:gd name="T65" fmla="*/ 39 h 53"/>
                      <a:gd name="T66" fmla="*/ 16 w 16"/>
                      <a:gd name="T67" fmla="*/ 38 h 53"/>
                      <a:gd name="T68" fmla="*/ 16 w 16"/>
                      <a:gd name="T69" fmla="*/ 37 h 53"/>
                      <a:gd name="T70" fmla="*/ 16 w 16"/>
                      <a:gd name="T71" fmla="*/ 35 h 53"/>
                      <a:gd name="T72" fmla="*/ 16 w 16"/>
                      <a:gd name="T73" fmla="*/ 35 h 53"/>
                      <a:gd name="T74" fmla="*/ 16 w 16"/>
                      <a:gd name="T75" fmla="*/ 33 h 53"/>
                      <a:gd name="T76" fmla="*/ 16 w 16"/>
                      <a:gd name="T77" fmla="*/ 33 h 53"/>
                      <a:gd name="T78" fmla="*/ 15 w 16"/>
                      <a:gd name="T79" fmla="*/ 32 h 53"/>
                      <a:gd name="T80" fmla="*/ 15 w 16"/>
                      <a:gd name="T81" fmla="*/ 26 h 53"/>
                      <a:gd name="T82" fmla="*/ 14 w 16"/>
                      <a:gd name="T83" fmla="*/ 20 h 53"/>
                      <a:gd name="T84" fmla="*/ 13 w 16"/>
                      <a:gd name="T85" fmla="*/ 15 h 53"/>
                      <a:gd name="T86" fmla="*/ 12 w 16"/>
                      <a:gd name="T87" fmla="*/ 12 h 53"/>
                      <a:gd name="T88" fmla="*/ 11 w 16"/>
                      <a:gd name="T89" fmla="*/ 11 h 53"/>
                      <a:gd name="T90" fmla="*/ 10 w 16"/>
                      <a:gd name="T91" fmla="*/ 10 h 53"/>
                      <a:gd name="T92" fmla="*/ 9 w 16"/>
                      <a:gd name="T93" fmla="*/ 10 h 53"/>
                      <a:gd name="T94" fmla="*/ 9 w 16"/>
                      <a:gd name="T95" fmla="*/ 9 h 53"/>
                      <a:gd name="T96" fmla="*/ 8 w 16"/>
                      <a:gd name="T97" fmla="*/ 9 h 53"/>
                      <a:gd name="T98" fmla="*/ 8 w 16"/>
                      <a:gd name="T99" fmla="*/ 9 h 53"/>
                      <a:gd name="T100" fmla="*/ 7 w 16"/>
                      <a:gd name="T101" fmla="*/ 8 h 53"/>
                      <a:gd name="T102" fmla="*/ 7 w 16"/>
                      <a:gd name="T103" fmla="*/ 8 h 53"/>
                      <a:gd name="T104" fmla="*/ 7 w 16"/>
                      <a:gd name="T105" fmla="*/ 7 h 53"/>
                      <a:gd name="T106" fmla="*/ 6 w 16"/>
                      <a:gd name="T107" fmla="*/ 6 h 53"/>
                      <a:gd name="T108" fmla="*/ 6 w 16"/>
                      <a:gd name="T109" fmla="*/ 6 h 53"/>
                      <a:gd name="T110" fmla="*/ 6 w 16"/>
                      <a:gd name="T111" fmla="*/ 5 h 53"/>
                      <a:gd name="T112" fmla="*/ 6 w 16"/>
                      <a:gd name="T113" fmla="*/ 4 h 53"/>
                      <a:gd name="T114" fmla="*/ 6 w 16"/>
                      <a:gd name="T115" fmla="*/ 3 h 53"/>
                      <a:gd name="T116" fmla="*/ 5 w 16"/>
                      <a:gd name="T117" fmla="*/ 2 h 53"/>
                      <a:gd name="T118" fmla="*/ 5 w 16"/>
                      <a:gd name="T119" fmla="*/ 1 h 53"/>
                      <a:gd name="T120" fmla="*/ 2 w 16"/>
                      <a:gd name="T121" fmla="*/ 1 h 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16" h="53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3" y="5"/>
                          <a:pt x="5" y="7"/>
                          <a:pt x="4" y="12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8"/>
                          <a:pt x="3" y="24"/>
                          <a:pt x="5" y="27"/>
                        </a:cubicBezTo>
                        <a:cubicBezTo>
                          <a:pt x="6" y="31"/>
                          <a:pt x="8" y="37"/>
                          <a:pt x="8" y="43"/>
                        </a:cubicBezTo>
                        <a:cubicBezTo>
                          <a:pt x="8" y="44"/>
                          <a:pt x="8" y="45"/>
                          <a:pt x="8" y="46"/>
                        </a:cubicBezTo>
                        <a:cubicBezTo>
                          <a:pt x="8" y="46"/>
                          <a:pt x="8" y="46"/>
                          <a:pt x="8" y="46"/>
                        </a:cubicBezTo>
                        <a:cubicBezTo>
                          <a:pt x="8" y="47"/>
                          <a:pt x="8" y="48"/>
                          <a:pt x="9" y="48"/>
                        </a:cubicBezTo>
                        <a:cubicBezTo>
                          <a:pt x="9" y="49"/>
                          <a:pt x="9" y="49"/>
                          <a:pt x="9" y="49"/>
                        </a:cubicBezTo>
                        <a:cubicBezTo>
                          <a:pt x="9" y="50"/>
                          <a:pt x="9" y="51"/>
                          <a:pt x="10" y="51"/>
                        </a:cubicBezTo>
                        <a:cubicBezTo>
                          <a:pt x="10" y="52"/>
                          <a:pt x="10" y="52"/>
                          <a:pt x="10" y="53"/>
                        </a:cubicBezTo>
                        <a:cubicBezTo>
                          <a:pt x="10" y="53"/>
                          <a:pt x="11" y="53"/>
                          <a:pt x="11" y="53"/>
                        </a:cubicBezTo>
                        <a:cubicBezTo>
                          <a:pt x="11" y="53"/>
                          <a:pt x="11" y="53"/>
                          <a:pt x="11" y="53"/>
                        </a:cubicBezTo>
                        <a:cubicBezTo>
                          <a:pt x="12" y="52"/>
                          <a:pt x="14" y="51"/>
                          <a:pt x="16" y="51"/>
                        </a:cubicBezTo>
                        <a:cubicBezTo>
                          <a:pt x="16" y="51"/>
                          <a:pt x="16" y="50"/>
                          <a:pt x="16" y="50"/>
                        </a:cubicBezTo>
                        <a:cubicBezTo>
                          <a:pt x="16" y="49"/>
                          <a:pt x="16" y="49"/>
                          <a:pt x="16" y="48"/>
                        </a:cubicBezTo>
                        <a:cubicBezTo>
                          <a:pt x="16" y="47"/>
                          <a:pt x="16" y="47"/>
                          <a:pt x="16" y="46"/>
                        </a:cubicBezTo>
                        <a:cubicBezTo>
                          <a:pt x="16" y="46"/>
                          <a:pt x="16" y="45"/>
                          <a:pt x="16" y="45"/>
                        </a:cubicBezTo>
                        <a:cubicBezTo>
                          <a:pt x="16" y="44"/>
                          <a:pt x="16" y="44"/>
                          <a:pt x="16" y="43"/>
                        </a:cubicBezTo>
                        <a:cubicBezTo>
                          <a:pt x="16" y="43"/>
                          <a:pt x="16" y="42"/>
                          <a:pt x="16" y="42"/>
                        </a:cubicBezTo>
                        <a:cubicBezTo>
                          <a:pt x="16" y="41"/>
                          <a:pt x="16" y="40"/>
                          <a:pt x="16" y="40"/>
                        </a:cubicBezTo>
                        <a:cubicBezTo>
                          <a:pt x="16" y="40"/>
                          <a:pt x="16" y="39"/>
                          <a:pt x="16" y="39"/>
                        </a:cubicBezTo>
                        <a:cubicBezTo>
                          <a:pt x="16" y="38"/>
                          <a:pt x="16" y="38"/>
                          <a:pt x="16" y="38"/>
                        </a:cubicBezTo>
                        <a:cubicBezTo>
                          <a:pt x="16" y="37"/>
                          <a:pt x="16" y="37"/>
                          <a:pt x="16" y="37"/>
                        </a:cubicBezTo>
                        <a:cubicBezTo>
                          <a:pt x="16" y="36"/>
                          <a:pt x="16" y="36"/>
                          <a:pt x="16" y="35"/>
                        </a:cubicBezTo>
                        <a:cubicBezTo>
                          <a:pt x="16" y="35"/>
                          <a:pt x="16" y="35"/>
                          <a:pt x="16" y="35"/>
                        </a:cubicBezTo>
                        <a:cubicBezTo>
                          <a:pt x="16" y="34"/>
                          <a:pt x="16" y="34"/>
                          <a:pt x="16" y="33"/>
                        </a:cubicBezTo>
                        <a:cubicBezTo>
                          <a:pt x="16" y="33"/>
                          <a:pt x="16" y="33"/>
                          <a:pt x="16" y="33"/>
                        </a:cubicBezTo>
                        <a:cubicBezTo>
                          <a:pt x="15" y="33"/>
                          <a:pt x="15" y="32"/>
                          <a:pt x="15" y="32"/>
                        </a:cubicBezTo>
                        <a:cubicBezTo>
                          <a:pt x="15" y="30"/>
                          <a:pt x="15" y="28"/>
                          <a:pt x="15" y="26"/>
                        </a:cubicBezTo>
                        <a:cubicBezTo>
                          <a:pt x="15" y="23"/>
                          <a:pt x="15" y="21"/>
                          <a:pt x="14" y="20"/>
                        </a:cubicBezTo>
                        <a:cubicBezTo>
                          <a:pt x="13" y="18"/>
                          <a:pt x="13" y="16"/>
                          <a:pt x="13" y="15"/>
                        </a:cubicBezTo>
                        <a:cubicBezTo>
                          <a:pt x="14" y="13"/>
                          <a:pt x="14" y="13"/>
                          <a:pt x="12" y="12"/>
                        </a:cubicBezTo>
                        <a:cubicBezTo>
                          <a:pt x="12" y="11"/>
                          <a:pt x="11" y="11"/>
                          <a:pt x="11" y="11"/>
                        </a:cubicBezTo>
                        <a:cubicBezTo>
                          <a:pt x="10" y="11"/>
                          <a:pt x="10" y="10"/>
                          <a:pt x="10" y="10"/>
                        </a:cubicBezTo>
                        <a:cubicBezTo>
                          <a:pt x="9" y="10"/>
                          <a:pt x="9" y="10"/>
                          <a:pt x="9" y="10"/>
                        </a:cubicBezTo>
                        <a:cubicBezTo>
                          <a:pt x="9" y="10"/>
                          <a:pt x="9" y="10"/>
                          <a:pt x="9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9"/>
                          <a:pt x="8" y="9"/>
                          <a:pt x="8" y="9"/>
                        </a:cubicBezTo>
                        <a:cubicBezTo>
                          <a:pt x="8" y="8"/>
                          <a:pt x="7" y="8"/>
                          <a:pt x="7" y="8"/>
                        </a:cubicBezTo>
                        <a:cubicBezTo>
                          <a:pt x="7" y="8"/>
                          <a:pt x="7" y="8"/>
                          <a:pt x="7" y="8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7"/>
                          <a:pt x="6" y="7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3"/>
                          <a:pt x="6" y="3"/>
                        </a:cubicBezTo>
                        <a:cubicBezTo>
                          <a:pt x="6" y="2"/>
                          <a:pt x="5" y="2"/>
                          <a:pt x="5" y="2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1" name="Freeform 1348"/>
                  <p:cNvSpPr>
                    <a:spLocks/>
                  </p:cNvSpPr>
                  <p:nvPr/>
                </p:nvSpPr>
                <p:spPr bwMode="auto">
                  <a:xfrm>
                    <a:off x="1674" y="2856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2" name="Freeform 1349"/>
                  <p:cNvSpPr>
                    <a:spLocks/>
                  </p:cNvSpPr>
                  <p:nvPr/>
                </p:nvSpPr>
                <p:spPr bwMode="auto">
                  <a:xfrm>
                    <a:off x="1684" y="288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3" name="Freeform 1350"/>
                  <p:cNvSpPr>
                    <a:spLocks/>
                  </p:cNvSpPr>
                  <p:nvPr/>
                </p:nvSpPr>
                <p:spPr bwMode="auto">
                  <a:xfrm>
                    <a:off x="1677" y="286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4" name="Freeform 1351"/>
                  <p:cNvSpPr>
                    <a:spLocks/>
                  </p:cNvSpPr>
                  <p:nvPr/>
                </p:nvSpPr>
                <p:spPr bwMode="auto">
                  <a:xfrm>
                    <a:off x="1685" y="289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5" name="Freeform 1352"/>
                  <p:cNvSpPr>
                    <a:spLocks/>
                  </p:cNvSpPr>
                  <p:nvPr/>
                </p:nvSpPr>
                <p:spPr bwMode="auto">
                  <a:xfrm>
                    <a:off x="1685" y="2895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6" name="Freeform 1353"/>
                  <p:cNvSpPr>
                    <a:spLocks/>
                  </p:cNvSpPr>
                  <p:nvPr/>
                </p:nvSpPr>
                <p:spPr bwMode="auto">
                  <a:xfrm>
                    <a:off x="1678" y="286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7" name="Freeform 1354"/>
                  <p:cNvSpPr>
                    <a:spLocks/>
                  </p:cNvSpPr>
                  <p:nvPr/>
                </p:nvSpPr>
                <p:spPr bwMode="auto">
                  <a:xfrm>
                    <a:off x="1685" y="2893"/>
                    <a:ext cx="0" cy="1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8" name="Freeform 1355"/>
                  <p:cNvSpPr>
                    <a:spLocks/>
                  </p:cNvSpPr>
                  <p:nvPr/>
                </p:nvSpPr>
                <p:spPr bwMode="auto">
                  <a:xfrm>
                    <a:off x="1676" y="286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29" name="Freeform 1356"/>
                  <p:cNvSpPr>
                    <a:spLocks/>
                  </p:cNvSpPr>
                  <p:nvPr/>
                </p:nvSpPr>
                <p:spPr bwMode="auto">
                  <a:xfrm>
                    <a:off x="1685" y="2888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0" name="Freeform 1357"/>
                  <p:cNvSpPr>
                    <a:spLocks/>
                  </p:cNvSpPr>
                  <p:nvPr/>
                </p:nvSpPr>
                <p:spPr bwMode="auto">
                  <a:xfrm>
                    <a:off x="1685" y="288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1" name="Freeform 1358"/>
                  <p:cNvSpPr>
                    <a:spLocks/>
                  </p:cNvSpPr>
                  <p:nvPr/>
                </p:nvSpPr>
                <p:spPr bwMode="auto">
                  <a:xfrm>
                    <a:off x="1685" y="289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2" name="Freeform 1359"/>
                  <p:cNvSpPr>
                    <a:spLocks/>
                  </p:cNvSpPr>
                  <p:nvPr/>
                </p:nvSpPr>
                <p:spPr bwMode="auto">
                  <a:xfrm>
                    <a:off x="1676" y="286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3" name="Freeform 1360"/>
                  <p:cNvSpPr>
                    <a:spLocks/>
                  </p:cNvSpPr>
                  <p:nvPr/>
                </p:nvSpPr>
                <p:spPr bwMode="auto">
                  <a:xfrm>
                    <a:off x="1675" y="2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4" name="Freeform 1361"/>
                  <p:cNvSpPr>
                    <a:spLocks/>
                  </p:cNvSpPr>
                  <p:nvPr/>
                </p:nvSpPr>
                <p:spPr bwMode="auto">
                  <a:xfrm>
                    <a:off x="1675" y="285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5" name="Freeform 1362"/>
                  <p:cNvSpPr>
                    <a:spLocks/>
                  </p:cNvSpPr>
                  <p:nvPr/>
                </p:nvSpPr>
                <p:spPr bwMode="auto">
                  <a:xfrm>
                    <a:off x="1685" y="290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6" name="Freeform 1363"/>
                  <p:cNvSpPr>
                    <a:spLocks/>
                  </p:cNvSpPr>
                  <p:nvPr/>
                </p:nvSpPr>
                <p:spPr bwMode="auto">
                  <a:xfrm>
                    <a:off x="1822" y="2832"/>
                    <a:ext cx="4" cy="7"/>
                  </a:xfrm>
                  <a:custGeom>
                    <a:avLst/>
                    <a:gdLst>
                      <a:gd name="T0" fmla="*/ 4 w 4"/>
                      <a:gd name="T1" fmla="*/ 7 h 7"/>
                      <a:gd name="T2" fmla="*/ 4 w 4"/>
                      <a:gd name="T3" fmla="*/ 7 h 7"/>
                      <a:gd name="T4" fmla="*/ 3 w 4"/>
                      <a:gd name="T5" fmla="*/ 5 h 7"/>
                      <a:gd name="T6" fmla="*/ 3 w 4"/>
                      <a:gd name="T7" fmla="*/ 5 h 7"/>
                      <a:gd name="T8" fmla="*/ 2 w 4"/>
                      <a:gd name="T9" fmla="*/ 4 h 7"/>
                      <a:gd name="T10" fmla="*/ 2 w 4"/>
                      <a:gd name="T11" fmla="*/ 3 h 7"/>
                      <a:gd name="T12" fmla="*/ 1 w 4"/>
                      <a:gd name="T13" fmla="*/ 1 h 7"/>
                      <a:gd name="T14" fmla="*/ 0 w 4"/>
                      <a:gd name="T15" fmla="*/ 0 h 7"/>
                      <a:gd name="T16" fmla="*/ 0 w 4"/>
                      <a:gd name="T17" fmla="*/ 0 h 7"/>
                      <a:gd name="T18" fmla="*/ 0 w 4"/>
                      <a:gd name="T19" fmla="*/ 2 h 7"/>
                      <a:gd name="T20" fmla="*/ 0 w 4"/>
                      <a:gd name="T21" fmla="*/ 2 h 7"/>
                      <a:gd name="T22" fmla="*/ 0 w 4"/>
                      <a:gd name="T23" fmla="*/ 3 h 7"/>
                      <a:gd name="T24" fmla="*/ 0 w 4"/>
                      <a:gd name="T25" fmla="*/ 3 h 7"/>
                      <a:gd name="T26" fmla="*/ 0 w 4"/>
                      <a:gd name="T27" fmla="*/ 4 h 7"/>
                      <a:gd name="T28" fmla="*/ 3 w 4"/>
                      <a:gd name="T29" fmla="*/ 7 h 7"/>
                      <a:gd name="T30" fmla="*/ 4 w 4"/>
                      <a:gd name="T31" fmla="*/ 7 h 7"/>
                      <a:gd name="T32" fmla="*/ 4 w 4"/>
                      <a:gd name="T33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</a:cxnLst>
                    <a:rect l="0" t="0" r="r" b="b"/>
                    <a:pathLst>
                      <a:path w="4" h="7">
                        <a:moveTo>
                          <a:pt x="4" y="7"/>
                        </a:move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6"/>
                          <a:pt x="4" y="6"/>
                          <a:pt x="3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4"/>
                          <a:pt x="3" y="4"/>
                          <a:pt x="2" y="4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2"/>
                          <a:pt x="1" y="2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4"/>
                          <a:pt x="0" y="4"/>
                        </a:cubicBezTo>
                        <a:cubicBezTo>
                          <a:pt x="0" y="5"/>
                          <a:pt x="2" y="6"/>
                          <a:pt x="3" y="7"/>
                        </a:cubicBezTo>
                        <a:cubicBezTo>
                          <a:pt x="3" y="7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7" name="Freeform 1364"/>
                  <p:cNvSpPr>
                    <a:spLocks/>
                  </p:cNvSpPr>
                  <p:nvPr/>
                </p:nvSpPr>
                <p:spPr bwMode="auto">
                  <a:xfrm>
                    <a:off x="1763" y="2847"/>
                    <a:ext cx="76" cy="105"/>
                  </a:xfrm>
                  <a:custGeom>
                    <a:avLst/>
                    <a:gdLst>
                      <a:gd name="T0" fmla="*/ 32 w 79"/>
                      <a:gd name="T1" fmla="*/ 104 h 110"/>
                      <a:gd name="T2" fmla="*/ 33 w 79"/>
                      <a:gd name="T3" fmla="*/ 104 h 110"/>
                      <a:gd name="T4" fmla="*/ 49 w 79"/>
                      <a:gd name="T5" fmla="*/ 105 h 110"/>
                      <a:gd name="T6" fmla="*/ 50 w 79"/>
                      <a:gd name="T7" fmla="*/ 105 h 110"/>
                      <a:gd name="T8" fmla="*/ 53 w 79"/>
                      <a:gd name="T9" fmla="*/ 105 h 110"/>
                      <a:gd name="T10" fmla="*/ 55 w 79"/>
                      <a:gd name="T11" fmla="*/ 105 h 110"/>
                      <a:gd name="T12" fmla="*/ 58 w 79"/>
                      <a:gd name="T13" fmla="*/ 105 h 110"/>
                      <a:gd name="T14" fmla="*/ 63 w 79"/>
                      <a:gd name="T15" fmla="*/ 105 h 110"/>
                      <a:gd name="T16" fmla="*/ 77 w 79"/>
                      <a:gd name="T17" fmla="*/ 110 h 110"/>
                      <a:gd name="T18" fmla="*/ 79 w 79"/>
                      <a:gd name="T19" fmla="*/ 103 h 110"/>
                      <a:gd name="T20" fmla="*/ 78 w 79"/>
                      <a:gd name="T21" fmla="*/ 102 h 110"/>
                      <a:gd name="T22" fmla="*/ 77 w 79"/>
                      <a:gd name="T23" fmla="*/ 101 h 110"/>
                      <a:gd name="T24" fmla="*/ 70 w 79"/>
                      <a:gd name="T25" fmla="*/ 95 h 110"/>
                      <a:gd name="T26" fmla="*/ 67 w 79"/>
                      <a:gd name="T27" fmla="*/ 90 h 110"/>
                      <a:gd name="T28" fmla="*/ 66 w 79"/>
                      <a:gd name="T29" fmla="*/ 84 h 110"/>
                      <a:gd name="T30" fmla="*/ 62 w 79"/>
                      <a:gd name="T31" fmla="*/ 68 h 110"/>
                      <a:gd name="T32" fmla="*/ 63 w 79"/>
                      <a:gd name="T33" fmla="*/ 59 h 110"/>
                      <a:gd name="T34" fmla="*/ 67 w 79"/>
                      <a:gd name="T35" fmla="*/ 51 h 110"/>
                      <a:gd name="T36" fmla="*/ 69 w 79"/>
                      <a:gd name="T37" fmla="*/ 49 h 110"/>
                      <a:gd name="T38" fmla="*/ 70 w 79"/>
                      <a:gd name="T39" fmla="*/ 47 h 110"/>
                      <a:gd name="T40" fmla="*/ 72 w 79"/>
                      <a:gd name="T41" fmla="*/ 46 h 110"/>
                      <a:gd name="T42" fmla="*/ 71 w 79"/>
                      <a:gd name="T43" fmla="*/ 45 h 110"/>
                      <a:gd name="T44" fmla="*/ 70 w 79"/>
                      <a:gd name="T45" fmla="*/ 42 h 110"/>
                      <a:gd name="T46" fmla="*/ 64 w 79"/>
                      <a:gd name="T47" fmla="*/ 33 h 110"/>
                      <a:gd name="T48" fmla="*/ 58 w 79"/>
                      <a:gd name="T49" fmla="*/ 27 h 110"/>
                      <a:gd name="T50" fmla="*/ 57 w 79"/>
                      <a:gd name="T51" fmla="*/ 21 h 110"/>
                      <a:gd name="T52" fmla="*/ 64 w 79"/>
                      <a:gd name="T53" fmla="*/ 17 h 110"/>
                      <a:gd name="T54" fmla="*/ 70 w 79"/>
                      <a:gd name="T55" fmla="*/ 17 h 110"/>
                      <a:gd name="T56" fmla="*/ 66 w 79"/>
                      <a:gd name="T57" fmla="*/ 2 h 110"/>
                      <a:gd name="T58" fmla="*/ 66 w 79"/>
                      <a:gd name="T59" fmla="*/ 0 h 110"/>
                      <a:gd name="T60" fmla="*/ 66 w 79"/>
                      <a:gd name="T61" fmla="*/ 1 h 110"/>
                      <a:gd name="T62" fmla="*/ 59 w 79"/>
                      <a:gd name="T63" fmla="*/ 6 h 110"/>
                      <a:gd name="T64" fmla="*/ 49 w 79"/>
                      <a:gd name="T65" fmla="*/ 26 h 110"/>
                      <a:gd name="T66" fmla="*/ 49 w 79"/>
                      <a:gd name="T67" fmla="*/ 30 h 110"/>
                      <a:gd name="T68" fmla="*/ 43 w 79"/>
                      <a:gd name="T69" fmla="*/ 37 h 110"/>
                      <a:gd name="T70" fmla="*/ 34 w 79"/>
                      <a:gd name="T71" fmla="*/ 57 h 110"/>
                      <a:gd name="T72" fmla="*/ 26 w 79"/>
                      <a:gd name="T73" fmla="*/ 59 h 110"/>
                      <a:gd name="T74" fmla="*/ 15 w 79"/>
                      <a:gd name="T75" fmla="*/ 56 h 110"/>
                      <a:gd name="T76" fmla="*/ 3 w 79"/>
                      <a:gd name="T77" fmla="*/ 68 h 110"/>
                      <a:gd name="T78" fmla="*/ 2 w 79"/>
                      <a:gd name="T79" fmla="*/ 69 h 110"/>
                      <a:gd name="T80" fmla="*/ 2 w 79"/>
                      <a:gd name="T81" fmla="*/ 70 h 110"/>
                      <a:gd name="T82" fmla="*/ 2 w 79"/>
                      <a:gd name="T83" fmla="*/ 71 h 110"/>
                      <a:gd name="T84" fmla="*/ 2 w 79"/>
                      <a:gd name="T85" fmla="*/ 72 h 110"/>
                      <a:gd name="T86" fmla="*/ 1 w 79"/>
                      <a:gd name="T87" fmla="*/ 74 h 110"/>
                      <a:gd name="T88" fmla="*/ 1 w 79"/>
                      <a:gd name="T89" fmla="*/ 76 h 110"/>
                      <a:gd name="T90" fmla="*/ 0 w 79"/>
                      <a:gd name="T91" fmla="*/ 78 h 110"/>
                      <a:gd name="T92" fmla="*/ 3 w 79"/>
                      <a:gd name="T93" fmla="*/ 82 h 110"/>
                      <a:gd name="T94" fmla="*/ 6 w 79"/>
                      <a:gd name="T95" fmla="*/ 85 h 110"/>
                      <a:gd name="T96" fmla="*/ 12 w 79"/>
                      <a:gd name="T97" fmla="*/ 85 h 110"/>
                      <a:gd name="T98" fmla="*/ 15 w 79"/>
                      <a:gd name="T99" fmla="*/ 100 h 110"/>
                      <a:gd name="T100" fmla="*/ 27 w 79"/>
                      <a:gd name="T101" fmla="*/ 106 h 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79" h="110">
                        <a:moveTo>
                          <a:pt x="32" y="104"/>
                        </a:move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ubicBezTo>
                          <a:pt x="33" y="104"/>
                          <a:pt x="33" y="104"/>
                          <a:pt x="33" y="104"/>
                        </a:cubicBezTo>
                        <a:cubicBezTo>
                          <a:pt x="33" y="104"/>
                          <a:pt x="33" y="104"/>
                          <a:pt x="33" y="104"/>
                        </a:cubicBezTo>
                        <a:cubicBezTo>
                          <a:pt x="35" y="104"/>
                          <a:pt x="42" y="105"/>
                          <a:pt x="49" y="105"/>
                        </a:cubicBezTo>
                        <a:cubicBezTo>
                          <a:pt x="49" y="105"/>
                          <a:pt x="50" y="105"/>
                          <a:pt x="50" y="105"/>
                        </a:cubicBezTo>
                        <a:cubicBezTo>
                          <a:pt x="50" y="105"/>
                          <a:pt x="50" y="105"/>
                          <a:pt x="50" y="105"/>
                        </a:cubicBezTo>
                        <a:cubicBezTo>
                          <a:pt x="51" y="105"/>
                          <a:pt x="52" y="105"/>
                          <a:pt x="52" y="105"/>
                        </a:cubicBezTo>
                        <a:cubicBezTo>
                          <a:pt x="52" y="105"/>
                          <a:pt x="53" y="105"/>
                          <a:pt x="53" y="105"/>
                        </a:cubicBezTo>
                        <a:cubicBezTo>
                          <a:pt x="53" y="105"/>
                          <a:pt x="54" y="105"/>
                          <a:pt x="54" y="105"/>
                        </a:cubicBezTo>
                        <a:cubicBezTo>
                          <a:pt x="55" y="105"/>
                          <a:pt x="55" y="105"/>
                          <a:pt x="55" y="105"/>
                        </a:cubicBezTo>
                        <a:cubicBezTo>
                          <a:pt x="56" y="105"/>
                          <a:pt x="56" y="105"/>
                          <a:pt x="56" y="105"/>
                        </a:cubicBezTo>
                        <a:cubicBezTo>
                          <a:pt x="57" y="105"/>
                          <a:pt x="57" y="105"/>
                          <a:pt x="58" y="105"/>
                        </a:cubicBezTo>
                        <a:cubicBezTo>
                          <a:pt x="61" y="105"/>
                          <a:pt x="62" y="105"/>
                          <a:pt x="62" y="105"/>
                        </a:cubicBezTo>
                        <a:cubicBezTo>
                          <a:pt x="62" y="105"/>
                          <a:pt x="63" y="105"/>
                          <a:pt x="63" y="105"/>
                        </a:cubicBezTo>
                        <a:cubicBezTo>
                          <a:pt x="66" y="105"/>
                          <a:pt x="73" y="108"/>
                          <a:pt x="77" y="110"/>
                        </a:cubicBezTo>
                        <a:cubicBezTo>
                          <a:pt x="77" y="110"/>
                          <a:pt x="77" y="110"/>
                          <a:pt x="77" y="110"/>
                        </a:cubicBezTo>
                        <a:cubicBezTo>
                          <a:pt x="77" y="108"/>
                          <a:pt x="78" y="106"/>
                          <a:pt x="78" y="104"/>
                        </a:cubicBezTo>
                        <a:cubicBezTo>
                          <a:pt x="78" y="104"/>
                          <a:pt x="78" y="103"/>
                          <a:pt x="79" y="103"/>
                        </a:cubicBezTo>
                        <a:cubicBezTo>
                          <a:pt x="78" y="103"/>
                          <a:pt x="78" y="103"/>
                          <a:pt x="78" y="103"/>
                        </a:cubicBezTo>
                        <a:cubicBezTo>
                          <a:pt x="78" y="103"/>
                          <a:pt x="78" y="103"/>
                          <a:pt x="78" y="102"/>
                        </a:cubicBezTo>
                        <a:cubicBezTo>
                          <a:pt x="78" y="102"/>
                          <a:pt x="78" y="102"/>
                          <a:pt x="78" y="102"/>
                        </a:cubicBezTo>
                        <a:cubicBezTo>
                          <a:pt x="77" y="102"/>
                          <a:pt x="77" y="102"/>
                          <a:pt x="77" y="101"/>
                        </a:cubicBezTo>
                        <a:cubicBezTo>
                          <a:pt x="77" y="101"/>
                          <a:pt x="75" y="99"/>
                          <a:pt x="74" y="98"/>
                        </a:cubicBezTo>
                        <a:cubicBezTo>
                          <a:pt x="73" y="97"/>
                          <a:pt x="71" y="96"/>
                          <a:pt x="70" y="95"/>
                        </a:cubicBezTo>
                        <a:cubicBezTo>
                          <a:pt x="68" y="92"/>
                          <a:pt x="68" y="91"/>
                          <a:pt x="68" y="91"/>
                        </a:cubicBezTo>
                        <a:cubicBezTo>
                          <a:pt x="67" y="90"/>
                          <a:pt x="67" y="90"/>
                          <a:pt x="67" y="90"/>
                        </a:cubicBezTo>
                        <a:cubicBezTo>
                          <a:pt x="67" y="89"/>
                          <a:pt x="67" y="89"/>
                          <a:pt x="67" y="89"/>
                        </a:cubicBezTo>
                        <a:cubicBezTo>
                          <a:pt x="67" y="89"/>
                          <a:pt x="68" y="86"/>
                          <a:pt x="66" y="84"/>
                        </a:cubicBezTo>
                        <a:cubicBezTo>
                          <a:pt x="64" y="81"/>
                          <a:pt x="62" y="78"/>
                          <a:pt x="62" y="74"/>
                        </a:cubicBezTo>
                        <a:cubicBezTo>
                          <a:pt x="62" y="72"/>
                          <a:pt x="62" y="70"/>
                          <a:pt x="62" y="68"/>
                        </a:cubicBezTo>
                        <a:cubicBezTo>
                          <a:pt x="61" y="67"/>
                          <a:pt x="61" y="66"/>
                          <a:pt x="61" y="65"/>
                        </a:cubicBezTo>
                        <a:cubicBezTo>
                          <a:pt x="61" y="63"/>
                          <a:pt x="62" y="61"/>
                          <a:pt x="63" y="59"/>
                        </a:cubicBezTo>
                        <a:cubicBezTo>
                          <a:pt x="65" y="57"/>
                          <a:pt x="66" y="55"/>
                          <a:pt x="66" y="53"/>
                        </a:cubicBezTo>
                        <a:cubicBezTo>
                          <a:pt x="67" y="52"/>
                          <a:pt x="67" y="51"/>
                          <a:pt x="67" y="51"/>
                        </a:cubicBezTo>
                        <a:cubicBezTo>
                          <a:pt x="68" y="50"/>
                          <a:pt x="68" y="50"/>
                          <a:pt x="68" y="50"/>
                        </a:cubicBezTo>
                        <a:cubicBezTo>
                          <a:pt x="68" y="50"/>
                          <a:pt x="68" y="49"/>
                          <a:pt x="69" y="49"/>
                        </a:cubicBezTo>
                        <a:cubicBezTo>
                          <a:pt x="69" y="49"/>
                          <a:pt x="69" y="48"/>
                          <a:pt x="69" y="48"/>
                        </a:cubicBezTo>
                        <a:cubicBezTo>
                          <a:pt x="70" y="48"/>
                          <a:pt x="70" y="47"/>
                          <a:pt x="70" y="47"/>
                        </a:cubicBezTo>
                        <a:cubicBezTo>
                          <a:pt x="71" y="47"/>
                          <a:pt x="71" y="47"/>
                          <a:pt x="71" y="46"/>
                        </a:cubicBezTo>
                        <a:cubicBezTo>
                          <a:pt x="71" y="46"/>
                          <a:pt x="71" y="46"/>
                          <a:pt x="72" y="46"/>
                        </a:cubicBezTo>
                        <a:cubicBezTo>
                          <a:pt x="72" y="46"/>
                          <a:pt x="72" y="46"/>
                          <a:pt x="71" y="46"/>
                        </a:cubicBezTo>
                        <a:cubicBezTo>
                          <a:pt x="71" y="46"/>
                          <a:pt x="71" y="45"/>
                          <a:pt x="71" y="45"/>
                        </a:cubicBezTo>
                        <a:cubicBezTo>
                          <a:pt x="71" y="44"/>
                          <a:pt x="71" y="44"/>
                          <a:pt x="70" y="43"/>
                        </a:cubicBezTo>
                        <a:cubicBezTo>
                          <a:pt x="70" y="43"/>
                          <a:pt x="70" y="43"/>
                          <a:pt x="70" y="42"/>
                        </a:cubicBezTo>
                        <a:cubicBezTo>
                          <a:pt x="70" y="41"/>
                          <a:pt x="69" y="40"/>
                          <a:pt x="69" y="39"/>
                        </a:cubicBezTo>
                        <a:cubicBezTo>
                          <a:pt x="68" y="36"/>
                          <a:pt x="66" y="35"/>
                          <a:pt x="64" y="33"/>
                        </a:cubicBezTo>
                        <a:cubicBezTo>
                          <a:pt x="63" y="32"/>
                          <a:pt x="61" y="31"/>
                          <a:pt x="60" y="30"/>
                        </a:cubicBezTo>
                        <a:cubicBezTo>
                          <a:pt x="59" y="29"/>
                          <a:pt x="58" y="28"/>
                          <a:pt x="58" y="27"/>
                        </a:cubicBezTo>
                        <a:cubicBezTo>
                          <a:pt x="57" y="26"/>
                          <a:pt x="56" y="24"/>
                          <a:pt x="56" y="23"/>
                        </a:cubicBezTo>
                        <a:cubicBezTo>
                          <a:pt x="56" y="22"/>
                          <a:pt x="57" y="22"/>
                          <a:pt x="57" y="21"/>
                        </a:cubicBezTo>
                        <a:cubicBezTo>
                          <a:pt x="57" y="21"/>
                          <a:pt x="57" y="21"/>
                          <a:pt x="57" y="21"/>
                        </a:cubicBezTo>
                        <a:cubicBezTo>
                          <a:pt x="57" y="17"/>
                          <a:pt x="62" y="17"/>
                          <a:pt x="64" y="17"/>
                        </a:cubicBezTo>
                        <a:cubicBezTo>
                          <a:pt x="66" y="17"/>
                          <a:pt x="67" y="17"/>
                          <a:pt x="69" y="17"/>
                        </a:cubicBezTo>
                        <a:cubicBezTo>
                          <a:pt x="69" y="17"/>
                          <a:pt x="70" y="17"/>
                          <a:pt x="70" y="17"/>
                        </a:cubicBezTo>
                        <a:cubicBezTo>
                          <a:pt x="68" y="14"/>
                          <a:pt x="66" y="8"/>
                          <a:pt x="66" y="3"/>
                        </a:cubicBezTo>
                        <a:cubicBezTo>
                          <a:pt x="66" y="3"/>
                          <a:pt x="66" y="2"/>
                          <a:pt x="66" y="2"/>
                        </a:cubicBezTo>
                        <a:cubicBezTo>
                          <a:pt x="66" y="1"/>
                          <a:pt x="66" y="1"/>
                          <a:pt x="66" y="1"/>
                        </a:cubicBezTo>
                        <a:cubicBezTo>
                          <a:pt x="66" y="1"/>
                          <a:pt x="66" y="0"/>
                          <a:pt x="66" y="0"/>
                        </a:cubicBezTo>
                        <a:cubicBezTo>
                          <a:pt x="66" y="0"/>
                          <a:pt x="66" y="0"/>
                          <a:pt x="66" y="0"/>
                        </a:cubicBezTo>
                        <a:cubicBezTo>
                          <a:pt x="66" y="0"/>
                          <a:pt x="66" y="0"/>
                          <a:pt x="66" y="1"/>
                        </a:cubicBezTo>
                        <a:cubicBezTo>
                          <a:pt x="66" y="4"/>
                          <a:pt x="62" y="5"/>
                          <a:pt x="60" y="5"/>
                        </a:cubicBezTo>
                        <a:cubicBezTo>
                          <a:pt x="60" y="5"/>
                          <a:pt x="59" y="6"/>
                          <a:pt x="59" y="6"/>
                        </a:cubicBezTo>
                        <a:cubicBezTo>
                          <a:pt x="58" y="7"/>
                          <a:pt x="53" y="15"/>
                          <a:pt x="53" y="16"/>
                        </a:cubicBezTo>
                        <a:cubicBezTo>
                          <a:pt x="53" y="18"/>
                          <a:pt x="52" y="25"/>
                          <a:pt x="49" y="26"/>
                        </a:cubicBezTo>
                        <a:cubicBezTo>
                          <a:pt x="49" y="26"/>
                          <a:pt x="49" y="28"/>
                          <a:pt x="49" y="29"/>
                        </a:cubicBezTo>
                        <a:cubicBezTo>
                          <a:pt x="49" y="30"/>
                          <a:pt x="49" y="30"/>
                          <a:pt x="49" y="30"/>
                        </a:cubicBezTo>
                        <a:cubicBezTo>
                          <a:pt x="49" y="32"/>
                          <a:pt x="47" y="33"/>
                          <a:pt x="46" y="34"/>
                        </a:cubicBezTo>
                        <a:cubicBezTo>
                          <a:pt x="45" y="35"/>
                          <a:pt x="43" y="36"/>
                          <a:pt x="43" y="37"/>
                        </a:cubicBezTo>
                        <a:cubicBezTo>
                          <a:pt x="43" y="39"/>
                          <a:pt x="41" y="44"/>
                          <a:pt x="36" y="53"/>
                        </a:cubicBezTo>
                        <a:cubicBezTo>
                          <a:pt x="34" y="57"/>
                          <a:pt x="34" y="57"/>
                          <a:pt x="34" y="57"/>
                        </a:cubicBezTo>
                        <a:cubicBezTo>
                          <a:pt x="32" y="60"/>
                          <a:pt x="31" y="62"/>
                          <a:pt x="29" y="62"/>
                        </a:cubicBezTo>
                        <a:cubicBezTo>
                          <a:pt x="28" y="62"/>
                          <a:pt x="27" y="62"/>
                          <a:pt x="26" y="59"/>
                        </a:cubicBezTo>
                        <a:cubicBezTo>
                          <a:pt x="26" y="57"/>
                          <a:pt x="23" y="55"/>
                          <a:pt x="22" y="55"/>
                        </a:cubicBezTo>
                        <a:cubicBezTo>
                          <a:pt x="19" y="57"/>
                          <a:pt x="17" y="56"/>
                          <a:pt x="15" y="56"/>
                        </a:cubicBezTo>
                        <a:cubicBezTo>
                          <a:pt x="15" y="56"/>
                          <a:pt x="15" y="56"/>
                          <a:pt x="15" y="56"/>
                        </a:cubicBezTo>
                        <a:cubicBezTo>
                          <a:pt x="13" y="57"/>
                          <a:pt x="8" y="62"/>
                          <a:pt x="3" y="68"/>
                        </a:cubicBezTo>
                        <a:cubicBezTo>
                          <a:pt x="3" y="68"/>
                          <a:pt x="3" y="68"/>
                          <a:pt x="3" y="68"/>
                        </a:cubicBezTo>
                        <a:cubicBezTo>
                          <a:pt x="3" y="68"/>
                          <a:pt x="3" y="69"/>
                          <a:pt x="2" y="69"/>
                        </a:cubicBezTo>
                        <a:cubicBezTo>
                          <a:pt x="2" y="69"/>
                          <a:pt x="2" y="69"/>
                          <a:pt x="2" y="69"/>
                        </a:cubicBezTo>
                        <a:cubicBezTo>
                          <a:pt x="2" y="69"/>
                          <a:pt x="2" y="70"/>
                          <a:pt x="2" y="70"/>
                        </a:cubicBezTo>
                        <a:cubicBezTo>
                          <a:pt x="2" y="70"/>
                          <a:pt x="2" y="70"/>
                          <a:pt x="2" y="70"/>
                        </a:cubicBezTo>
                        <a:cubicBezTo>
                          <a:pt x="2" y="71"/>
                          <a:pt x="2" y="71"/>
                          <a:pt x="2" y="71"/>
                        </a:cubicBezTo>
                        <a:cubicBezTo>
                          <a:pt x="2" y="71"/>
                          <a:pt x="2" y="72"/>
                          <a:pt x="2" y="72"/>
                        </a:cubicBezTo>
                        <a:cubicBezTo>
                          <a:pt x="2" y="72"/>
                          <a:pt x="2" y="72"/>
                          <a:pt x="2" y="72"/>
                        </a:cubicBezTo>
                        <a:cubicBezTo>
                          <a:pt x="2" y="73"/>
                          <a:pt x="1" y="73"/>
                          <a:pt x="1" y="73"/>
                        </a:cubicBezTo>
                        <a:cubicBezTo>
                          <a:pt x="1" y="74"/>
                          <a:pt x="1" y="74"/>
                          <a:pt x="1" y="74"/>
                        </a:cubicBezTo>
                        <a:cubicBezTo>
                          <a:pt x="1" y="74"/>
                          <a:pt x="1" y="75"/>
                          <a:pt x="1" y="75"/>
                        </a:cubicBezTo>
                        <a:cubicBezTo>
                          <a:pt x="1" y="75"/>
                          <a:pt x="1" y="76"/>
                          <a:pt x="1" y="76"/>
                        </a:cubicBezTo>
                        <a:cubicBezTo>
                          <a:pt x="1" y="76"/>
                          <a:pt x="0" y="77"/>
                          <a:pt x="0" y="77"/>
                        </a:cubicBezTo>
                        <a:cubicBezTo>
                          <a:pt x="0" y="77"/>
                          <a:pt x="0" y="77"/>
                          <a:pt x="0" y="78"/>
                        </a:cubicBezTo>
                        <a:cubicBezTo>
                          <a:pt x="0" y="78"/>
                          <a:pt x="0" y="78"/>
                          <a:pt x="0" y="78"/>
                        </a:cubicBezTo>
                        <a:cubicBezTo>
                          <a:pt x="1" y="79"/>
                          <a:pt x="2" y="80"/>
                          <a:pt x="3" y="82"/>
                        </a:cubicBezTo>
                        <a:cubicBezTo>
                          <a:pt x="3" y="82"/>
                          <a:pt x="3" y="83"/>
                          <a:pt x="4" y="84"/>
                        </a:cubicBezTo>
                        <a:cubicBezTo>
                          <a:pt x="4" y="84"/>
                          <a:pt x="5" y="85"/>
                          <a:pt x="6" y="85"/>
                        </a:cubicBezTo>
                        <a:cubicBezTo>
                          <a:pt x="7" y="85"/>
                          <a:pt x="7" y="85"/>
                          <a:pt x="8" y="85"/>
                        </a:cubicBezTo>
                        <a:cubicBezTo>
                          <a:pt x="10" y="84"/>
                          <a:pt x="11" y="84"/>
                          <a:pt x="12" y="85"/>
                        </a:cubicBezTo>
                        <a:cubicBezTo>
                          <a:pt x="15" y="87"/>
                          <a:pt x="17" y="96"/>
                          <a:pt x="16" y="98"/>
                        </a:cubicBezTo>
                        <a:cubicBezTo>
                          <a:pt x="16" y="99"/>
                          <a:pt x="16" y="100"/>
                          <a:pt x="15" y="100"/>
                        </a:cubicBezTo>
                        <a:cubicBezTo>
                          <a:pt x="15" y="102"/>
                          <a:pt x="14" y="104"/>
                          <a:pt x="14" y="106"/>
                        </a:cubicBezTo>
                        <a:cubicBezTo>
                          <a:pt x="27" y="106"/>
                          <a:pt x="27" y="106"/>
                          <a:pt x="27" y="106"/>
                        </a:cubicBezTo>
                        <a:cubicBezTo>
                          <a:pt x="32" y="104"/>
                          <a:pt x="32" y="104"/>
                          <a:pt x="32" y="10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8" name="Freeform 1365"/>
                  <p:cNvSpPr>
                    <a:spLocks/>
                  </p:cNvSpPr>
                  <p:nvPr/>
                </p:nvSpPr>
                <p:spPr bwMode="auto">
                  <a:xfrm>
                    <a:off x="1829" y="2893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39" name="Freeform 1366"/>
                  <p:cNvSpPr>
                    <a:spLocks/>
                  </p:cNvSpPr>
                  <p:nvPr/>
                </p:nvSpPr>
                <p:spPr bwMode="auto">
                  <a:xfrm>
                    <a:off x="1838" y="29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0" name="Freeform 1367"/>
                  <p:cNvSpPr>
                    <a:spLocks/>
                  </p:cNvSpPr>
                  <p:nvPr/>
                </p:nvSpPr>
                <p:spPr bwMode="auto">
                  <a:xfrm>
                    <a:off x="1830" y="289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1" name="Freeform 1368"/>
                  <p:cNvSpPr>
                    <a:spLocks/>
                  </p:cNvSpPr>
                  <p:nvPr/>
                </p:nvSpPr>
                <p:spPr bwMode="auto">
                  <a:xfrm>
                    <a:off x="1837" y="294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2" name="Freeform 1369"/>
                  <p:cNvSpPr>
                    <a:spLocks/>
                  </p:cNvSpPr>
                  <p:nvPr/>
                </p:nvSpPr>
                <p:spPr bwMode="auto">
                  <a:xfrm>
                    <a:off x="1827" y="28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3" name="Freeform 1370"/>
                  <p:cNvSpPr>
                    <a:spLocks/>
                  </p:cNvSpPr>
                  <p:nvPr/>
                </p:nvSpPr>
                <p:spPr bwMode="auto">
                  <a:xfrm>
                    <a:off x="1822" y="283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4" name="Freeform 1371"/>
                  <p:cNvSpPr>
                    <a:spLocks/>
                  </p:cNvSpPr>
                  <p:nvPr/>
                </p:nvSpPr>
                <p:spPr bwMode="auto">
                  <a:xfrm>
                    <a:off x="1826" y="284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5" name="Freeform 1372"/>
                  <p:cNvSpPr>
                    <a:spLocks/>
                  </p:cNvSpPr>
                  <p:nvPr/>
                </p:nvSpPr>
                <p:spPr bwMode="auto">
                  <a:xfrm>
                    <a:off x="1822" y="283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6" name="Freeform 1373"/>
                  <p:cNvSpPr>
                    <a:spLocks/>
                  </p:cNvSpPr>
                  <p:nvPr/>
                </p:nvSpPr>
                <p:spPr bwMode="auto">
                  <a:xfrm>
                    <a:off x="1822" y="283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  <a:gd name="T3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7" name="Freeform 1374"/>
                  <p:cNvSpPr>
                    <a:spLocks/>
                  </p:cNvSpPr>
                  <p:nvPr/>
                </p:nvSpPr>
                <p:spPr bwMode="auto">
                  <a:xfrm>
                    <a:off x="1765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8" name="Freeform 1375"/>
                  <p:cNvSpPr>
                    <a:spLocks/>
                  </p:cNvSpPr>
                  <p:nvPr/>
                </p:nvSpPr>
                <p:spPr bwMode="auto">
                  <a:xfrm>
                    <a:off x="1764" y="29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49" name="Freeform 1376"/>
                  <p:cNvSpPr>
                    <a:spLocks/>
                  </p:cNvSpPr>
                  <p:nvPr/>
                </p:nvSpPr>
                <p:spPr bwMode="auto">
                  <a:xfrm>
                    <a:off x="1763" y="292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0" name="Freeform 1377"/>
                  <p:cNvSpPr>
                    <a:spLocks/>
                  </p:cNvSpPr>
                  <p:nvPr/>
                </p:nvSpPr>
                <p:spPr bwMode="auto">
                  <a:xfrm>
                    <a:off x="1791" y="2897"/>
                    <a:ext cx="7" cy="9"/>
                  </a:xfrm>
                  <a:custGeom>
                    <a:avLst/>
                    <a:gdLst>
                      <a:gd name="T0" fmla="*/ 5 w 7"/>
                      <a:gd name="T1" fmla="*/ 4 h 9"/>
                      <a:gd name="T2" fmla="*/ 7 w 7"/>
                      <a:gd name="T3" fmla="*/ 0 h 9"/>
                      <a:gd name="T4" fmla="*/ 5 w 7"/>
                      <a:gd name="T5" fmla="*/ 4 h 9"/>
                      <a:gd name="T6" fmla="*/ 0 w 7"/>
                      <a:gd name="T7" fmla="*/ 9 h 9"/>
                      <a:gd name="T8" fmla="*/ 5 w 7"/>
                      <a:gd name="T9" fmla="*/ 4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9">
                        <a:moveTo>
                          <a:pt x="5" y="4"/>
                        </a:move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5" y="4"/>
                          <a:pt x="5" y="4"/>
                          <a:pt x="5" y="4"/>
                        </a:cubicBezTo>
                        <a:cubicBezTo>
                          <a:pt x="3" y="7"/>
                          <a:pt x="2" y="9"/>
                          <a:pt x="0" y="9"/>
                        </a:cubicBezTo>
                        <a:cubicBezTo>
                          <a:pt x="2" y="9"/>
                          <a:pt x="3" y="7"/>
                          <a:pt x="5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1" name="Freeform 1378"/>
                  <p:cNvSpPr>
                    <a:spLocks/>
                  </p:cNvSpPr>
                  <p:nvPr/>
                </p:nvSpPr>
                <p:spPr bwMode="auto">
                  <a:xfrm>
                    <a:off x="1764" y="291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2" name="Freeform 1379"/>
                  <p:cNvSpPr>
                    <a:spLocks/>
                  </p:cNvSpPr>
                  <p:nvPr/>
                </p:nvSpPr>
                <p:spPr bwMode="auto">
                  <a:xfrm>
                    <a:off x="1765" y="291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3" name="Freeform 1380"/>
                  <p:cNvSpPr>
                    <a:spLocks/>
                  </p:cNvSpPr>
                  <p:nvPr/>
                </p:nvSpPr>
                <p:spPr bwMode="auto">
                  <a:xfrm>
                    <a:off x="1765" y="29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4" name="Freeform 1381"/>
                  <p:cNvSpPr>
                    <a:spLocks/>
                  </p:cNvSpPr>
                  <p:nvPr/>
                </p:nvSpPr>
                <p:spPr bwMode="auto">
                  <a:xfrm>
                    <a:off x="1765" y="291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5" name="Freeform 1382"/>
                  <p:cNvSpPr>
                    <a:spLocks/>
                  </p:cNvSpPr>
                  <p:nvPr/>
                </p:nvSpPr>
                <p:spPr bwMode="auto">
                  <a:xfrm>
                    <a:off x="1578" y="2859"/>
                    <a:ext cx="61" cy="64"/>
                  </a:xfrm>
                  <a:custGeom>
                    <a:avLst/>
                    <a:gdLst>
                      <a:gd name="T0" fmla="*/ 59 w 64"/>
                      <a:gd name="T1" fmla="*/ 9 h 67"/>
                      <a:gd name="T2" fmla="*/ 56 w 64"/>
                      <a:gd name="T3" fmla="*/ 8 h 67"/>
                      <a:gd name="T4" fmla="*/ 45 w 64"/>
                      <a:gd name="T5" fmla="*/ 12 h 67"/>
                      <a:gd name="T6" fmla="*/ 35 w 64"/>
                      <a:gd name="T7" fmla="*/ 5 h 67"/>
                      <a:gd name="T8" fmla="*/ 34 w 64"/>
                      <a:gd name="T9" fmla="*/ 4 h 67"/>
                      <a:gd name="T10" fmla="*/ 33 w 64"/>
                      <a:gd name="T11" fmla="*/ 3 h 67"/>
                      <a:gd name="T12" fmla="*/ 32 w 64"/>
                      <a:gd name="T13" fmla="*/ 3 h 67"/>
                      <a:gd name="T14" fmla="*/ 31 w 64"/>
                      <a:gd name="T15" fmla="*/ 3 h 67"/>
                      <a:gd name="T16" fmla="*/ 30 w 64"/>
                      <a:gd name="T17" fmla="*/ 3 h 67"/>
                      <a:gd name="T18" fmla="*/ 23 w 64"/>
                      <a:gd name="T19" fmla="*/ 4 h 67"/>
                      <a:gd name="T20" fmla="*/ 21 w 64"/>
                      <a:gd name="T21" fmla="*/ 1 h 67"/>
                      <a:gd name="T22" fmla="*/ 11 w 64"/>
                      <a:gd name="T23" fmla="*/ 5 h 67"/>
                      <a:gd name="T24" fmla="*/ 5 w 64"/>
                      <a:gd name="T25" fmla="*/ 6 h 67"/>
                      <a:gd name="T26" fmla="*/ 5 w 64"/>
                      <a:gd name="T27" fmla="*/ 6 h 67"/>
                      <a:gd name="T28" fmla="*/ 4 w 64"/>
                      <a:gd name="T29" fmla="*/ 6 h 67"/>
                      <a:gd name="T30" fmla="*/ 4 w 64"/>
                      <a:gd name="T31" fmla="*/ 7 h 67"/>
                      <a:gd name="T32" fmla="*/ 4 w 64"/>
                      <a:gd name="T33" fmla="*/ 9 h 67"/>
                      <a:gd name="T34" fmla="*/ 4 w 64"/>
                      <a:gd name="T35" fmla="*/ 10 h 67"/>
                      <a:gd name="T36" fmla="*/ 7 w 64"/>
                      <a:gd name="T37" fmla="*/ 18 h 67"/>
                      <a:gd name="T38" fmla="*/ 8 w 64"/>
                      <a:gd name="T39" fmla="*/ 26 h 67"/>
                      <a:gd name="T40" fmla="*/ 3 w 64"/>
                      <a:gd name="T41" fmla="*/ 26 h 67"/>
                      <a:gd name="T42" fmla="*/ 4 w 64"/>
                      <a:gd name="T43" fmla="*/ 33 h 67"/>
                      <a:gd name="T44" fmla="*/ 2 w 64"/>
                      <a:gd name="T45" fmla="*/ 36 h 67"/>
                      <a:gd name="T46" fmla="*/ 1 w 64"/>
                      <a:gd name="T47" fmla="*/ 38 h 67"/>
                      <a:gd name="T48" fmla="*/ 2 w 64"/>
                      <a:gd name="T49" fmla="*/ 42 h 67"/>
                      <a:gd name="T50" fmla="*/ 3 w 64"/>
                      <a:gd name="T51" fmla="*/ 48 h 67"/>
                      <a:gd name="T52" fmla="*/ 13 w 64"/>
                      <a:gd name="T53" fmla="*/ 58 h 67"/>
                      <a:gd name="T54" fmla="*/ 11 w 64"/>
                      <a:gd name="T55" fmla="*/ 64 h 67"/>
                      <a:gd name="T56" fmla="*/ 10 w 64"/>
                      <a:gd name="T57" fmla="*/ 66 h 67"/>
                      <a:gd name="T58" fmla="*/ 22 w 64"/>
                      <a:gd name="T59" fmla="*/ 64 h 67"/>
                      <a:gd name="T60" fmla="*/ 61 w 64"/>
                      <a:gd name="T61" fmla="*/ 60 h 67"/>
                      <a:gd name="T62" fmla="*/ 61 w 64"/>
                      <a:gd name="T63" fmla="*/ 59 h 67"/>
                      <a:gd name="T64" fmla="*/ 61 w 64"/>
                      <a:gd name="T65" fmla="*/ 58 h 67"/>
                      <a:gd name="T66" fmla="*/ 56 w 64"/>
                      <a:gd name="T67" fmla="*/ 44 h 67"/>
                      <a:gd name="T68" fmla="*/ 60 w 64"/>
                      <a:gd name="T69" fmla="*/ 34 h 67"/>
                      <a:gd name="T70" fmla="*/ 64 w 64"/>
                      <a:gd name="T71" fmla="*/ 26 h 67"/>
                      <a:gd name="T72" fmla="*/ 64 w 64"/>
                      <a:gd name="T73" fmla="*/ 25 h 67"/>
                      <a:gd name="T74" fmla="*/ 64 w 64"/>
                      <a:gd name="T75" fmla="*/ 23 h 67"/>
                      <a:gd name="T76" fmla="*/ 64 w 64"/>
                      <a:gd name="T77" fmla="*/ 21 h 67"/>
                      <a:gd name="T78" fmla="*/ 63 w 64"/>
                      <a:gd name="T79" fmla="*/ 19 h 67"/>
                      <a:gd name="T80" fmla="*/ 63 w 64"/>
                      <a:gd name="T81" fmla="*/ 16 h 67"/>
                      <a:gd name="T82" fmla="*/ 62 w 64"/>
                      <a:gd name="T83" fmla="*/ 14 h 67"/>
                      <a:gd name="T84" fmla="*/ 61 w 64"/>
                      <a:gd name="T85" fmla="*/ 11 h 67"/>
                      <a:gd name="T86" fmla="*/ 61 w 64"/>
                      <a:gd name="T87" fmla="*/ 10 h 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64" h="67">
                        <a:moveTo>
                          <a:pt x="60" y="10"/>
                        </a:moveTo>
                        <a:cubicBezTo>
                          <a:pt x="60" y="10"/>
                          <a:pt x="59" y="9"/>
                          <a:pt x="59" y="9"/>
                        </a:cubicBezTo>
                        <a:cubicBezTo>
                          <a:pt x="59" y="9"/>
                          <a:pt x="58" y="9"/>
                          <a:pt x="57" y="8"/>
                        </a:cubicBezTo>
                        <a:cubicBezTo>
                          <a:pt x="57" y="8"/>
                          <a:pt x="56" y="8"/>
                          <a:pt x="56" y="8"/>
                        </a:cubicBezTo>
                        <a:cubicBezTo>
                          <a:pt x="53" y="8"/>
                          <a:pt x="50" y="9"/>
                          <a:pt x="49" y="11"/>
                        </a:cubicBezTo>
                        <a:cubicBezTo>
                          <a:pt x="48" y="12"/>
                          <a:pt x="46" y="12"/>
                          <a:pt x="45" y="12"/>
                        </a:cubicBezTo>
                        <a:cubicBezTo>
                          <a:pt x="41" y="12"/>
                          <a:pt x="36" y="7"/>
                          <a:pt x="35" y="6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5" y="5"/>
                          <a:pt x="35" y="5"/>
                          <a:pt x="35" y="5"/>
                        </a:cubicBezTo>
                        <a:cubicBezTo>
                          <a:pt x="34" y="5"/>
                          <a:pt x="34" y="5"/>
                          <a:pt x="34" y="4"/>
                        </a:cubicBezTo>
                        <a:cubicBezTo>
                          <a:pt x="34" y="4"/>
                          <a:pt x="34" y="4"/>
                          <a:pt x="33" y="4"/>
                        </a:cubicBezTo>
                        <a:cubicBezTo>
                          <a:pt x="33" y="4"/>
                          <a:pt x="33" y="4"/>
                          <a:pt x="33" y="3"/>
                        </a:cubicBezTo>
                        <a:cubicBezTo>
                          <a:pt x="33" y="3"/>
                          <a:pt x="33" y="3"/>
                          <a:pt x="32" y="3"/>
                        </a:cubicBezTo>
                        <a:cubicBezTo>
                          <a:pt x="32" y="3"/>
                          <a:pt x="32" y="3"/>
                          <a:pt x="32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1" y="3"/>
                          <a:pt x="31" y="3"/>
                        </a:cubicBezTo>
                        <a:cubicBezTo>
                          <a:pt x="31" y="3"/>
                          <a:pt x="30" y="3"/>
                          <a:pt x="30" y="3"/>
                        </a:cubicBezTo>
                        <a:cubicBezTo>
                          <a:pt x="30" y="3"/>
                          <a:pt x="30" y="3"/>
                          <a:pt x="30" y="3"/>
                        </a:cubicBezTo>
                        <a:cubicBezTo>
                          <a:pt x="27" y="5"/>
                          <a:pt x="26" y="5"/>
                          <a:pt x="24" y="5"/>
                        </a:cubicBezTo>
                        <a:cubicBezTo>
                          <a:pt x="24" y="5"/>
                          <a:pt x="24" y="4"/>
                          <a:pt x="23" y="4"/>
                        </a:cubicBezTo>
                        <a:cubicBezTo>
                          <a:pt x="22" y="3"/>
                          <a:pt x="22" y="2"/>
                          <a:pt x="22" y="0"/>
                        </a:cubicBezTo>
                        <a:cubicBezTo>
                          <a:pt x="22" y="1"/>
                          <a:pt x="21" y="1"/>
                          <a:pt x="21" y="1"/>
                        </a:cubicBezTo>
                        <a:cubicBezTo>
                          <a:pt x="20" y="4"/>
                          <a:pt x="17" y="7"/>
                          <a:pt x="14" y="7"/>
                        </a:cubicBezTo>
                        <a:cubicBezTo>
                          <a:pt x="13" y="7"/>
                          <a:pt x="11" y="6"/>
                          <a:pt x="11" y="5"/>
                        </a:cubicBezTo>
                        <a:cubicBezTo>
                          <a:pt x="10" y="4"/>
                          <a:pt x="9" y="3"/>
                          <a:pt x="8" y="3"/>
                        </a:cubicBezTo>
                        <a:cubicBezTo>
                          <a:pt x="7" y="6"/>
                          <a:pt x="6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5" y="6"/>
                          <a:pt x="4" y="6"/>
                          <a:pt x="4" y="6"/>
                        </a:cubicBezTo>
                        <a:cubicBezTo>
                          <a:pt x="4" y="6"/>
                          <a:pt x="4" y="6"/>
                          <a:pt x="4" y="6"/>
                        </a:cubicBezTo>
                        <a:cubicBezTo>
                          <a:pt x="4" y="6"/>
                          <a:pt x="4" y="7"/>
                          <a:pt x="4" y="7"/>
                        </a:cubicBezTo>
                        <a:cubicBezTo>
                          <a:pt x="4" y="7"/>
                          <a:pt x="4" y="7"/>
                          <a:pt x="4" y="7"/>
                        </a:cubicBezTo>
                        <a:cubicBezTo>
                          <a:pt x="4" y="8"/>
                          <a:pt x="4" y="8"/>
                          <a:pt x="4" y="9"/>
                        </a:cubicBezTo>
                        <a:cubicBezTo>
                          <a:pt x="4" y="9"/>
                          <a:pt x="4" y="9"/>
                          <a:pt x="4" y="9"/>
                        </a:cubicBezTo>
                        <a:cubicBezTo>
                          <a:pt x="4" y="9"/>
                          <a:pt x="4" y="9"/>
                          <a:pt x="4" y="10"/>
                        </a:cubicBezTo>
                        <a:cubicBezTo>
                          <a:pt x="4" y="10"/>
                          <a:pt x="4" y="10"/>
                          <a:pt x="4" y="10"/>
                        </a:cubicBezTo>
                        <a:cubicBezTo>
                          <a:pt x="4" y="10"/>
                          <a:pt x="4" y="10"/>
                          <a:pt x="4" y="11"/>
                        </a:cubicBezTo>
                        <a:cubicBezTo>
                          <a:pt x="7" y="12"/>
                          <a:pt x="8" y="15"/>
                          <a:pt x="7" y="18"/>
                        </a:cubicBezTo>
                        <a:cubicBezTo>
                          <a:pt x="7" y="18"/>
                          <a:pt x="7" y="19"/>
                          <a:pt x="8" y="19"/>
                        </a:cubicBezTo>
                        <a:cubicBezTo>
                          <a:pt x="9" y="21"/>
                          <a:pt x="10" y="24"/>
                          <a:pt x="8" y="26"/>
                        </a:cubicBezTo>
                        <a:cubicBezTo>
                          <a:pt x="7" y="27"/>
                          <a:pt x="5" y="27"/>
                          <a:pt x="4" y="26"/>
                        </a:cubicBezTo>
                        <a:cubicBezTo>
                          <a:pt x="4" y="26"/>
                          <a:pt x="3" y="26"/>
                          <a:pt x="3" y="26"/>
                        </a:cubicBezTo>
                        <a:cubicBezTo>
                          <a:pt x="3" y="27"/>
                          <a:pt x="4" y="27"/>
                          <a:pt x="4" y="28"/>
                        </a:cubicBezTo>
                        <a:cubicBezTo>
                          <a:pt x="5" y="29"/>
                          <a:pt x="6" y="31"/>
                          <a:pt x="4" y="33"/>
                        </a:cubicBezTo>
                        <a:cubicBezTo>
                          <a:pt x="4" y="34"/>
                          <a:pt x="3" y="34"/>
                          <a:pt x="3" y="35"/>
                        </a:cubicBezTo>
                        <a:cubicBezTo>
                          <a:pt x="2" y="35"/>
                          <a:pt x="2" y="36"/>
                          <a:pt x="2" y="36"/>
                        </a:cubicBezTo>
                        <a:cubicBezTo>
                          <a:pt x="2" y="36"/>
                          <a:pt x="2" y="36"/>
                          <a:pt x="2" y="36"/>
                        </a:cubicBezTo>
                        <a:cubicBezTo>
                          <a:pt x="1" y="36"/>
                          <a:pt x="1" y="37"/>
                          <a:pt x="1" y="38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2" y="39"/>
                          <a:pt x="2" y="41"/>
                          <a:pt x="2" y="42"/>
                        </a:cubicBezTo>
                        <a:cubicBezTo>
                          <a:pt x="2" y="44"/>
                          <a:pt x="1" y="45"/>
                          <a:pt x="0" y="47"/>
                        </a:cubicBezTo>
                        <a:cubicBezTo>
                          <a:pt x="1" y="47"/>
                          <a:pt x="2" y="47"/>
                          <a:pt x="3" y="48"/>
                        </a:cubicBezTo>
                        <a:cubicBezTo>
                          <a:pt x="4" y="48"/>
                          <a:pt x="4" y="49"/>
                          <a:pt x="5" y="49"/>
                        </a:cubicBezTo>
                        <a:cubicBezTo>
                          <a:pt x="9" y="51"/>
                          <a:pt x="13" y="54"/>
                          <a:pt x="13" y="58"/>
                        </a:cubicBezTo>
                        <a:cubicBezTo>
                          <a:pt x="12" y="60"/>
                          <a:pt x="12" y="62"/>
                          <a:pt x="11" y="63"/>
                        </a:cubicBezTo>
                        <a:cubicBezTo>
                          <a:pt x="11" y="63"/>
                          <a:pt x="11" y="64"/>
                          <a:pt x="11" y="64"/>
                        </a:cubicBezTo>
                        <a:cubicBezTo>
                          <a:pt x="11" y="64"/>
                          <a:pt x="11" y="65"/>
                          <a:pt x="11" y="65"/>
                        </a:cubicBezTo>
                        <a:cubicBezTo>
                          <a:pt x="10" y="65"/>
                          <a:pt x="10" y="66"/>
                          <a:pt x="10" y="66"/>
                        </a:cubicBezTo>
                        <a:cubicBezTo>
                          <a:pt x="10" y="66"/>
                          <a:pt x="10" y="66"/>
                          <a:pt x="10" y="67"/>
                        </a:cubicBezTo>
                        <a:cubicBezTo>
                          <a:pt x="13" y="66"/>
                          <a:pt x="17" y="65"/>
                          <a:pt x="22" y="64"/>
                        </a:cubicBezTo>
                        <a:cubicBezTo>
                          <a:pt x="27" y="62"/>
                          <a:pt x="34" y="61"/>
                          <a:pt x="40" y="59"/>
                        </a:cubicBezTo>
                        <a:cubicBezTo>
                          <a:pt x="47" y="58"/>
                          <a:pt x="54" y="59"/>
                          <a:pt x="61" y="60"/>
                        </a:cubicBezTo>
                        <a:cubicBezTo>
                          <a:pt x="61" y="60"/>
                          <a:pt x="61" y="59"/>
                          <a:pt x="61" y="59"/>
                        </a:cubicBezTo>
                        <a:cubicBezTo>
                          <a:pt x="61" y="59"/>
                          <a:pt x="61" y="59"/>
                          <a:pt x="61" y="59"/>
                        </a:cubicBezTo>
                        <a:cubicBezTo>
                          <a:pt x="61" y="59"/>
                          <a:pt x="61" y="59"/>
                          <a:pt x="61" y="59"/>
                        </a:cubicBezTo>
                        <a:cubicBezTo>
                          <a:pt x="61" y="58"/>
                          <a:pt x="61" y="58"/>
                          <a:pt x="61" y="58"/>
                        </a:cubicBezTo>
                        <a:cubicBezTo>
                          <a:pt x="61" y="58"/>
                          <a:pt x="61" y="58"/>
                          <a:pt x="61" y="58"/>
                        </a:cubicBezTo>
                        <a:cubicBezTo>
                          <a:pt x="60" y="56"/>
                          <a:pt x="56" y="47"/>
                          <a:pt x="56" y="44"/>
                        </a:cubicBezTo>
                        <a:cubicBezTo>
                          <a:pt x="56" y="43"/>
                          <a:pt x="57" y="42"/>
                          <a:pt x="58" y="40"/>
                        </a:cubicBezTo>
                        <a:cubicBezTo>
                          <a:pt x="59" y="38"/>
                          <a:pt x="60" y="35"/>
                          <a:pt x="60" y="34"/>
                        </a:cubicBezTo>
                        <a:cubicBezTo>
                          <a:pt x="60" y="31"/>
                          <a:pt x="62" y="30"/>
                          <a:pt x="63" y="28"/>
                        </a:cubicBezTo>
                        <a:cubicBezTo>
                          <a:pt x="63" y="28"/>
                          <a:pt x="64" y="27"/>
                          <a:pt x="64" y="26"/>
                        </a:cubicBezTo>
                        <a:cubicBezTo>
                          <a:pt x="64" y="26"/>
                          <a:pt x="64" y="26"/>
                          <a:pt x="64" y="25"/>
                        </a:cubicBezTo>
                        <a:cubicBezTo>
                          <a:pt x="64" y="25"/>
                          <a:pt x="64" y="25"/>
                          <a:pt x="64" y="25"/>
                        </a:cubicBezTo>
                        <a:cubicBezTo>
                          <a:pt x="64" y="24"/>
                          <a:pt x="64" y="24"/>
                          <a:pt x="64" y="24"/>
                        </a:cubicBezTo>
                        <a:cubicBezTo>
                          <a:pt x="64" y="24"/>
                          <a:pt x="64" y="23"/>
                          <a:pt x="64" y="23"/>
                        </a:cubicBezTo>
                        <a:cubicBezTo>
                          <a:pt x="64" y="23"/>
                          <a:pt x="64" y="22"/>
                          <a:pt x="64" y="22"/>
                        </a:cubicBezTo>
                        <a:cubicBezTo>
                          <a:pt x="64" y="22"/>
                          <a:pt x="64" y="21"/>
                          <a:pt x="64" y="21"/>
                        </a:cubicBezTo>
                        <a:cubicBezTo>
                          <a:pt x="64" y="20"/>
                          <a:pt x="64" y="20"/>
                          <a:pt x="64" y="20"/>
                        </a:cubicBezTo>
                        <a:cubicBezTo>
                          <a:pt x="63" y="19"/>
                          <a:pt x="63" y="19"/>
                          <a:pt x="63" y="19"/>
                        </a:cubicBezTo>
                        <a:cubicBezTo>
                          <a:pt x="63" y="18"/>
                          <a:pt x="63" y="18"/>
                          <a:pt x="63" y="17"/>
                        </a:cubicBezTo>
                        <a:cubicBezTo>
                          <a:pt x="63" y="17"/>
                          <a:pt x="63" y="16"/>
                          <a:pt x="63" y="16"/>
                        </a:cubicBezTo>
                        <a:cubicBezTo>
                          <a:pt x="63" y="16"/>
                          <a:pt x="63" y="15"/>
                          <a:pt x="62" y="15"/>
                        </a:cubicBezTo>
                        <a:cubicBezTo>
                          <a:pt x="62" y="14"/>
                          <a:pt x="62" y="14"/>
                          <a:pt x="62" y="14"/>
                        </a:cubicBezTo>
                        <a:cubicBezTo>
                          <a:pt x="62" y="13"/>
                          <a:pt x="62" y="13"/>
                          <a:pt x="62" y="12"/>
                        </a:cubicBezTo>
                        <a:cubicBezTo>
                          <a:pt x="62" y="12"/>
                          <a:pt x="61" y="12"/>
                          <a:pt x="61" y="11"/>
                        </a:cubicBezTo>
                        <a:cubicBezTo>
                          <a:pt x="61" y="11"/>
                          <a:pt x="61" y="11"/>
                          <a:pt x="61" y="10"/>
                        </a:cubicBezTo>
                        <a:cubicBezTo>
                          <a:pt x="61" y="10"/>
                          <a:pt x="61" y="10"/>
                          <a:pt x="61" y="10"/>
                        </a:cubicBezTo>
                        <a:cubicBezTo>
                          <a:pt x="61" y="10"/>
                          <a:pt x="61" y="10"/>
                          <a:pt x="60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6" name="Freeform 1383"/>
                  <p:cNvSpPr>
                    <a:spLocks/>
                  </p:cNvSpPr>
                  <p:nvPr/>
                </p:nvSpPr>
                <p:spPr bwMode="auto">
                  <a:xfrm>
                    <a:off x="1635" y="2855"/>
                    <a:ext cx="41" cy="65"/>
                  </a:xfrm>
                  <a:custGeom>
                    <a:avLst/>
                    <a:gdLst>
                      <a:gd name="T0" fmla="*/ 32 w 43"/>
                      <a:gd name="T1" fmla="*/ 2 h 68"/>
                      <a:gd name="T2" fmla="*/ 31 w 43"/>
                      <a:gd name="T3" fmla="*/ 2 h 68"/>
                      <a:gd name="T4" fmla="*/ 31 w 43"/>
                      <a:gd name="T5" fmla="*/ 2 h 68"/>
                      <a:gd name="T6" fmla="*/ 30 w 43"/>
                      <a:gd name="T7" fmla="*/ 2 h 68"/>
                      <a:gd name="T8" fmla="*/ 29 w 43"/>
                      <a:gd name="T9" fmla="*/ 1 h 68"/>
                      <a:gd name="T10" fmla="*/ 4 w 43"/>
                      <a:gd name="T11" fmla="*/ 1 h 68"/>
                      <a:gd name="T12" fmla="*/ 6 w 43"/>
                      <a:gd name="T13" fmla="*/ 11 h 68"/>
                      <a:gd name="T14" fmla="*/ 5 w 43"/>
                      <a:gd name="T15" fmla="*/ 13 h 68"/>
                      <a:gd name="T16" fmla="*/ 5 w 43"/>
                      <a:gd name="T17" fmla="*/ 14 h 68"/>
                      <a:gd name="T18" fmla="*/ 6 w 43"/>
                      <a:gd name="T19" fmla="*/ 17 h 68"/>
                      <a:gd name="T20" fmla="*/ 7 w 43"/>
                      <a:gd name="T21" fmla="*/ 19 h 68"/>
                      <a:gd name="T22" fmla="*/ 7 w 43"/>
                      <a:gd name="T23" fmla="*/ 22 h 68"/>
                      <a:gd name="T24" fmla="*/ 8 w 43"/>
                      <a:gd name="T25" fmla="*/ 24 h 68"/>
                      <a:gd name="T26" fmla="*/ 8 w 43"/>
                      <a:gd name="T27" fmla="*/ 27 h 68"/>
                      <a:gd name="T28" fmla="*/ 8 w 43"/>
                      <a:gd name="T29" fmla="*/ 29 h 68"/>
                      <a:gd name="T30" fmla="*/ 8 w 43"/>
                      <a:gd name="T31" fmla="*/ 30 h 68"/>
                      <a:gd name="T32" fmla="*/ 4 w 43"/>
                      <a:gd name="T33" fmla="*/ 37 h 68"/>
                      <a:gd name="T34" fmla="*/ 0 w 43"/>
                      <a:gd name="T35" fmla="*/ 49 h 68"/>
                      <a:gd name="T36" fmla="*/ 5 w 43"/>
                      <a:gd name="T37" fmla="*/ 61 h 68"/>
                      <a:gd name="T38" fmla="*/ 5 w 43"/>
                      <a:gd name="T39" fmla="*/ 63 h 68"/>
                      <a:gd name="T40" fmla="*/ 5 w 43"/>
                      <a:gd name="T41" fmla="*/ 64 h 68"/>
                      <a:gd name="T42" fmla="*/ 5 w 43"/>
                      <a:gd name="T43" fmla="*/ 65 h 68"/>
                      <a:gd name="T44" fmla="*/ 11 w 43"/>
                      <a:gd name="T45" fmla="*/ 68 h 68"/>
                      <a:gd name="T46" fmla="*/ 39 w 43"/>
                      <a:gd name="T47" fmla="*/ 56 h 68"/>
                      <a:gd name="T48" fmla="*/ 43 w 43"/>
                      <a:gd name="T49" fmla="*/ 54 h 68"/>
                      <a:gd name="T50" fmla="*/ 42 w 43"/>
                      <a:gd name="T51" fmla="*/ 52 h 68"/>
                      <a:gd name="T52" fmla="*/ 41 w 43"/>
                      <a:gd name="T53" fmla="*/ 49 h 68"/>
                      <a:gd name="T54" fmla="*/ 40 w 43"/>
                      <a:gd name="T55" fmla="*/ 45 h 68"/>
                      <a:gd name="T56" fmla="*/ 37 w 43"/>
                      <a:gd name="T57" fmla="*/ 28 h 68"/>
                      <a:gd name="T58" fmla="*/ 36 w 43"/>
                      <a:gd name="T59" fmla="*/ 11 h 68"/>
                      <a:gd name="T60" fmla="*/ 34 w 43"/>
                      <a:gd name="T61" fmla="*/ 6 h 68"/>
                      <a:gd name="T62" fmla="*/ 33 w 43"/>
                      <a:gd name="T63" fmla="*/ 5 h 68"/>
                      <a:gd name="T64" fmla="*/ 33 w 43"/>
                      <a:gd name="T65" fmla="*/ 4 h 68"/>
                      <a:gd name="T66" fmla="*/ 32 w 43"/>
                      <a:gd name="T67" fmla="*/ 2 h 68"/>
                      <a:gd name="T68" fmla="*/ 32 w 43"/>
                      <a:gd name="T69" fmla="*/ 2 h 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3" h="68">
                        <a:moveTo>
                          <a:pt x="32" y="2"/>
                        </a:move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1" y="2"/>
                          <a:pt x="31" y="2"/>
                        </a:cubicBezTo>
                        <a:cubicBezTo>
                          <a:pt x="31" y="2"/>
                          <a:pt x="30" y="2"/>
                          <a:pt x="30" y="2"/>
                        </a:cubicBezTo>
                        <a:cubicBezTo>
                          <a:pt x="30" y="2"/>
                          <a:pt x="30" y="2"/>
                          <a:pt x="30" y="2"/>
                        </a:cubicBezTo>
                        <a:cubicBezTo>
                          <a:pt x="30" y="2"/>
                          <a:pt x="29" y="2"/>
                          <a:pt x="29" y="1"/>
                        </a:cubicBezTo>
                        <a:cubicBezTo>
                          <a:pt x="27" y="1"/>
                          <a:pt x="20" y="0"/>
                          <a:pt x="12" y="0"/>
                        </a:cubicBezTo>
                        <a:cubicBezTo>
                          <a:pt x="7" y="0"/>
                          <a:pt x="5" y="0"/>
                          <a:pt x="4" y="1"/>
                        </a:cubicBezTo>
                        <a:cubicBezTo>
                          <a:pt x="4" y="2"/>
                          <a:pt x="5" y="4"/>
                          <a:pt x="5" y="6"/>
                        </a:cubicBezTo>
                        <a:cubicBezTo>
                          <a:pt x="6" y="8"/>
                          <a:pt x="6" y="10"/>
                          <a:pt x="6" y="11"/>
                        </a:cubicBezTo>
                        <a:cubicBezTo>
                          <a:pt x="6" y="11"/>
                          <a:pt x="6" y="12"/>
                          <a:pt x="6" y="12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3"/>
                          <a:pt x="5" y="13"/>
                          <a:pt x="5" y="13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5" y="15"/>
                          <a:pt x="6" y="15"/>
                        </a:cubicBezTo>
                        <a:cubicBezTo>
                          <a:pt x="6" y="16"/>
                          <a:pt x="6" y="16"/>
                          <a:pt x="6" y="17"/>
                        </a:cubicBezTo>
                        <a:cubicBezTo>
                          <a:pt x="6" y="17"/>
                          <a:pt x="6" y="17"/>
                          <a:pt x="6" y="18"/>
                        </a:cubicBezTo>
                        <a:cubicBezTo>
                          <a:pt x="6" y="18"/>
                          <a:pt x="7" y="19"/>
                          <a:pt x="7" y="19"/>
                        </a:cubicBez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7" y="21"/>
                          <a:pt x="7" y="21"/>
                          <a:pt x="7" y="22"/>
                        </a:cubicBezTo>
                        <a:cubicBezTo>
                          <a:pt x="7" y="22"/>
                          <a:pt x="7" y="23"/>
                          <a:pt x="8" y="23"/>
                        </a:cubicBezTo>
                        <a:cubicBezTo>
                          <a:pt x="8" y="23"/>
                          <a:pt x="8" y="24"/>
                          <a:pt x="8" y="24"/>
                        </a:cubicBezTo>
                        <a:cubicBezTo>
                          <a:pt x="8" y="25"/>
                          <a:pt x="8" y="25"/>
                          <a:pt x="8" y="25"/>
                        </a:cubicBezTo>
                        <a:cubicBezTo>
                          <a:pt x="8" y="26"/>
                          <a:pt x="8" y="26"/>
                          <a:pt x="8" y="27"/>
                        </a:cubicBezTo>
                        <a:cubicBezTo>
                          <a:pt x="8" y="27"/>
                          <a:pt x="8" y="27"/>
                          <a:pt x="8" y="27"/>
                        </a:cubicBezTo>
                        <a:cubicBezTo>
                          <a:pt x="8" y="28"/>
                          <a:pt x="8" y="28"/>
                          <a:pt x="8" y="29"/>
                        </a:cubicBezTo>
                        <a:cubicBezTo>
                          <a:pt x="8" y="29"/>
                          <a:pt x="8" y="29"/>
                          <a:pt x="8" y="29"/>
                        </a:cubicBezTo>
                        <a:cubicBezTo>
                          <a:pt x="8" y="30"/>
                          <a:pt x="8" y="30"/>
                          <a:pt x="8" y="30"/>
                        </a:cubicBezTo>
                        <a:cubicBezTo>
                          <a:pt x="8" y="32"/>
                          <a:pt x="7" y="34"/>
                          <a:pt x="6" y="35"/>
                        </a:cubicBezTo>
                        <a:cubicBezTo>
                          <a:pt x="5" y="36"/>
                          <a:pt x="4" y="37"/>
                          <a:pt x="4" y="37"/>
                        </a:cubicBezTo>
                        <a:cubicBezTo>
                          <a:pt x="4" y="40"/>
                          <a:pt x="3" y="43"/>
                          <a:pt x="1" y="46"/>
                        </a:cubicBezTo>
                        <a:cubicBezTo>
                          <a:pt x="1" y="47"/>
                          <a:pt x="0" y="48"/>
                          <a:pt x="0" y="49"/>
                        </a:cubicBezTo>
                        <a:cubicBezTo>
                          <a:pt x="0" y="50"/>
                          <a:pt x="3" y="58"/>
                          <a:pt x="4" y="60"/>
                        </a:cubicBezTo>
                        <a:cubicBezTo>
                          <a:pt x="4" y="60"/>
                          <a:pt x="5" y="61"/>
                          <a:pt x="5" y="61"/>
                        </a:cubicBezTo>
                        <a:cubicBezTo>
                          <a:pt x="5" y="61"/>
                          <a:pt x="5" y="61"/>
                          <a:pt x="5" y="62"/>
                        </a:cubicBezTo>
                        <a:cubicBezTo>
                          <a:pt x="5" y="62"/>
                          <a:pt x="5" y="62"/>
                          <a:pt x="5" y="63"/>
                        </a:cubicBezTo>
                        <a:cubicBezTo>
                          <a:pt x="5" y="63"/>
                          <a:pt x="5" y="63"/>
                          <a:pt x="5" y="63"/>
                        </a:cubicBezTo>
                        <a:cubicBezTo>
                          <a:pt x="5" y="63"/>
                          <a:pt x="5" y="64"/>
                          <a:pt x="5" y="64"/>
                        </a:cubicBezTo>
                        <a:cubicBezTo>
                          <a:pt x="5" y="65"/>
                          <a:pt x="5" y="65"/>
                          <a:pt x="5" y="65"/>
                        </a:cubicBezTo>
                        <a:cubicBezTo>
                          <a:pt x="5" y="65"/>
                          <a:pt x="5" y="65"/>
                          <a:pt x="5" y="65"/>
                        </a:cubicBezTo>
                        <a:cubicBezTo>
                          <a:pt x="7" y="66"/>
                          <a:pt x="9" y="67"/>
                          <a:pt x="10" y="67"/>
                        </a:cubicBezTo>
                        <a:cubicBezTo>
                          <a:pt x="11" y="67"/>
                          <a:pt x="11" y="68"/>
                          <a:pt x="11" y="68"/>
                        </a:cubicBezTo>
                        <a:cubicBezTo>
                          <a:pt x="13" y="68"/>
                          <a:pt x="24" y="63"/>
                          <a:pt x="32" y="59"/>
                        </a:cubicBezTo>
                        <a:cubicBezTo>
                          <a:pt x="34" y="58"/>
                          <a:pt x="37" y="57"/>
                          <a:pt x="39" y="56"/>
                        </a:cubicBezTo>
                        <a:cubicBezTo>
                          <a:pt x="40" y="56"/>
                          <a:pt x="42" y="55"/>
                          <a:pt x="43" y="54"/>
                        </a:cubicBezTo>
                        <a:cubicBezTo>
                          <a:pt x="43" y="54"/>
                          <a:pt x="43" y="54"/>
                          <a:pt x="43" y="54"/>
                        </a:cubicBezTo>
                        <a:cubicBezTo>
                          <a:pt x="43" y="54"/>
                          <a:pt x="42" y="53"/>
                          <a:pt x="42" y="52"/>
                        </a:cubicBezTo>
                        <a:cubicBezTo>
                          <a:pt x="42" y="52"/>
                          <a:pt x="42" y="52"/>
                          <a:pt x="42" y="52"/>
                        </a:cubicBezTo>
                        <a:cubicBezTo>
                          <a:pt x="42" y="51"/>
                          <a:pt x="41" y="50"/>
                          <a:pt x="41" y="49"/>
                        </a:cubicBezTo>
                        <a:cubicBezTo>
                          <a:pt x="41" y="49"/>
                          <a:pt x="41" y="49"/>
                          <a:pt x="41" y="49"/>
                        </a:cubicBezTo>
                        <a:cubicBezTo>
                          <a:pt x="41" y="48"/>
                          <a:pt x="40" y="47"/>
                          <a:pt x="40" y="46"/>
                        </a:cubicBezTo>
                        <a:cubicBezTo>
                          <a:pt x="40" y="46"/>
                          <a:pt x="40" y="45"/>
                          <a:pt x="40" y="45"/>
                        </a:cubicBezTo>
                        <a:cubicBezTo>
                          <a:pt x="40" y="44"/>
                          <a:pt x="40" y="43"/>
                          <a:pt x="40" y="42"/>
                        </a:cubicBezTo>
                        <a:cubicBezTo>
                          <a:pt x="40" y="37"/>
                          <a:pt x="38" y="31"/>
                          <a:pt x="37" y="28"/>
                        </a:cubicBezTo>
                        <a:cubicBezTo>
                          <a:pt x="35" y="24"/>
                          <a:pt x="36" y="19"/>
                          <a:pt x="36" y="13"/>
                        </a:cubicBezTo>
                        <a:cubicBezTo>
                          <a:pt x="36" y="11"/>
                          <a:pt x="36" y="11"/>
                          <a:pt x="36" y="11"/>
                        </a:cubicBezTo>
                        <a:cubicBezTo>
                          <a:pt x="37" y="7"/>
                          <a:pt x="35" y="6"/>
                          <a:pt x="35" y="6"/>
                        </a:cubicBezTo>
                        <a:cubicBezTo>
                          <a:pt x="34" y="6"/>
                          <a:pt x="34" y="6"/>
                          <a:pt x="34" y="6"/>
                        </a:cubicBezTo>
                        <a:cubicBezTo>
                          <a:pt x="34" y="6"/>
                          <a:pt x="34" y="6"/>
                          <a:pt x="34" y="6"/>
                        </a:cubicBezTo>
                        <a:cubicBezTo>
                          <a:pt x="34" y="5"/>
                          <a:pt x="34" y="5"/>
                          <a:pt x="33" y="5"/>
                        </a:cubicBezTo>
                        <a:cubicBezTo>
                          <a:pt x="33" y="5"/>
                          <a:pt x="33" y="5"/>
                          <a:pt x="33" y="5"/>
                        </a:cubicBezTo>
                        <a:cubicBezTo>
                          <a:pt x="33" y="4"/>
                          <a:pt x="33" y="4"/>
                          <a:pt x="33" y="4"/>
                        </a:cubicBezTo>
                        <a:cubicBezTo>
                          <a:pt x="33" y="4"/>
                          <a:pt x="33" y="3"/>
                          <a:pt x="33" y="3"/>
                        </a:cubicBezTo>
                        <a:cubicBezTo>
                          <a:pt x="33" y="3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ubicBezTo>
                          <a:pt x="32" y="2"/>
                          <a:pt x="32" y="2"/>
                          <a:pt x="32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7" name="Freeform 1384"/>
                  <p:cNvSpPr>
                    <a:spLocks/>
                  </p:cNvSpPr>
                  <p:nvPr/>
                </p:nvSpPr>
                <p:spPr bwMode="auto">
                  <a:xfrm>
                    <a:off x="1666" y="285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8" name="Freeform 1385"/>
                  <p:cNvSpPr>
                    <a:spLocks/>
                  </p:cNvSpPr>
                  <p:nvPr/>
                </p:nvSpPr>
                <p:spPr bwMode="auto">
                  <a:xfrm>
                    <a:off x="1673" y="2899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59" name="Freeform 1386"/>
                  <p:cNvSpPr>
                    <a:spLocks/>
                  </p:cNvSpPr>
                  <p:nvPr/>
                </p:nvSpPr>
                <p:spPr bwMode="auto">
                  <a:xfrm>
                    <a:off x="1668" y="28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0" name="Freeform 1387"/>
                  <p:cNvSpPr>
                    <a:spLocks/>
                  </p:cNvSpPr>
                  <p:nvPr/>
                </p:nvSpPr>
                <p:spPr bwMode="auto">
                  <a:xfrm>
                    <a:off x="1667" y="286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1" name="Freeform 1388"/>
                  <p:cNvSpPr>
                    <a:spLocks/>
                  </p:cNvSpPr>
                  <p:nvPr/>
                </p:nvSpPr>
                <p:spPr bwMode="auto">
                  <a:xfrm>
                    <a:off x="1674" y="2902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2" name="Freeform 1389"/>
                  <p:cNvSpPr>
                    <a:spLocks/>
                  </p:cNvSpPr>
                  <p:nvPr/>
                </p:nvSpPr>
                <p:spPr bwMode="auto">
                  <a:xfrm>
                    <a:off x="1675" y="2905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2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3" name="Freeform 1390"/>
                  <p:cNvSpPr>
                    <a:spLocks/>
                  </p:cNvSpPr>
                  <p:nvPr/>
                </p:nvSpPr>
                <p:spPr bwMode="auto">
                  <a:xfrm>
                    <a:off x="1667" y="285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4" name="Freeform 1391"/>
                  <p:cNvSpPr>
                    <a:spLocks/>
                  </p:cNvSpPr>
                  <p:nvPr/>
                </p:nvSpPr>
                <p:spPr bwMode="auto">
                  <a:xfrm>
                    <a:off x="1673" y="2895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5" name="Freeform 1392"/>
                  <p:cNvSpPr>
                    <a:spLocks/>
                  </p:cNvSpPr>
                  <p:nvPr/>
                </p:nvSpPr>
                <p:spPr bwMode="auto">
                  <a:xfrm>
                    <a:off x="1641" y="287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6" name="Freeform 1393"/>
                  <p:cNvSpPr>
                    <a:spLocks/>
                  </p:cNvSpPr>
                  <p:nvPr/>
                </p:nvSpPr>
                <p:spPr bwMode="auto">
                  <a:xfrm>
                    <a:off x="1643" y="287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7" name="Freeform 1394"/>
                  <p:cNvSpPr>
                    <a:spLocks/>
                  </p:cNvSpPr>
                  <p:nvPr/>
                </p:nvSpPr>
                <p:spPr bwMode="auto">
                  <a:xfrm>
                    <a:off x="1643" y="28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8" name="Freeform 1395"/>
                  <p:cNvSpPr>
                    <a:spLocks/>
                  </p:cNvSpPr>
                  <p:nvPr/>
                </p:nvSpPr>
                <p:spPr bwMode="auto">
                  <a:xfrm>
                    <a:off x="1642" y="287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69" name="Freeform 1396"/>
                  <p:cNvSpPr>
                    <a:spLocks/>
                  </p:cNvSpPr>
                  <p:nvPr/>
                </p:nvSpPr>
                <p:spPr bwMode="auto">
                  <a:xfrm>
                    <a:off x="1640" y="29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0" name="Freeform 1397"/>
                  <p:cNvSpPr>
                    <a:spLocks/>
                  </p:cNvSpPr>
                  <p:nvPr/>
                </p:nvSpPr>
                <p:spPr bwMode="auto">
                  <a:xfrm>
                    <a:off x="1640" y="291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1" name="Freeform 1398"/>
                  <p:cNvSpPr>
                    <a:spLocks/>
                  </p:cNvSpPr>
                  <p:nvPr/>
                </p:nvSpPr>
                <p:spPr bwMode="auto">
                  <a:xfrm>
                    <a:off x="1643" y="28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2" name="Freeform 1399"/>
                  <p:cNvSpPr>
                    <a:spLocks/>
                  </p:cNvSpPr>
                  <p:nvPr/>
                </p:nvSpPr>
                <p:spPr bwMode="auto">
                  <a:xfrm>
                    <a:off x="1640" y="286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3" name="Freeform 1400"/>
                  <p:cNvSpPr>
                    <a:spLocks/>
                  </p:cNvSpPr>
                  <p:nvPr/>
                </p:nvSpPr>
                <p:spPr bwMode="auto">
                  <a:xfrm>
                    <a:off x="1640" y="291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4" name="Freeform 1401"/>
                  <p:cNvSpPr>
                    <a:spLocks/>
                  </p:cNvSpPr>
                  <p:nvPr/>
                </p:nvSpPr>
                <p:spPr bwMode="auto">
                  <a:xfrm>
                    <a:off x="1642" y="2876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5" name="Freeform 1402"/>
                  <p:cNvSpPr>
                    <a:spLocks/>
                  </p:cNvSpPr>
                  <p:nvPr/>
                </p:nvSpPr>
                <p:spPr bwMode="auto">
                  <a:xfrm>
                    <a:off x="1507" y="2837"/>
                    <a:ext cx="76" cy="56"/>
                  </a:xfrm>
                  <a:custGeom>
                    <a:avLst/>
                    <a:gdLst>
                      <a:gd name="T0" fmla="*/ 56 w 79"/>
                      <a:gd name="T1" fmla="*/ 45 h 59"/>
                      <a:gd name="T2" fmla="*/ 57 w 79"/>
                      <a:gd name="T3" fmla="*/ 45 h 59"/>
                      <a:gd name="T4" fmla="*/ 64 w 79"/>
                      <a:gd name="T5" fmla="*/ 56 h 59"/>
                      <a:gd name="T6" fmla="*/ 70 w 79"/>
                      <a:gd name="T7" fmla="*/ 54 h 59"/>
                      <a:gd name="T8" fmla="*/ 72 w 79"/>
                      <a:gd name="T9" fmla="*/ 54 h 59"/>
                      <a:gd name="T10" fmla="*/ 73 w 79"/>
                      <a:gd name="T11" fmla="*/ 55 h 59"/>
                      <a:gd name="T12" fmla="*/ 74 w 79"/>
                      <a:gd name="T13" fmla="*/ 55 h 59"/>
                      <a:gd name="T14" fmla="*/ 74 w 79"/>
                      <a:gd name="T15" fmla="*/ 53 h 59"/>
                      <a:gd name="T16" fmla="*/ 79 w 79"/>
                      <a:gd name="T17" fmla="*/ 46 h 59"/>
                      <a:gd name="T18" fmla="*/ 77 w 79"/>
                      <a:gd name="T19" fmla="*/ 40 h 59"/>
                      <a:gd name="T20" fmla="*/ 75 w 79"/>
                      <a:gd name="T21" fmla="*/ 36 h 59"/>
                      <a:gd name="T22" fmla="*/ 74 w 79"/>
                      <a:gd name="T23" fmla="*/ 34 h 59"/>
                      <a:gd name="T24" fmla="*/ 74 w 79"/>
                      <a:gd name="T25" fmla="*/ 32 h 59"/>
                      <a:gd name="T26" fmla="*/ 74 w 79"/>
                      <a:gd name="T27" fmla="*/ 30 h 59"/>
                      <a:gd name="T28" fmla="*/ 75 w 79"/>
                      <a:gd name="T29" fmla="*/ 27 h 59"/>
                      <a:gd name="T30" fmla="*/ 74 w 79"/>
                      <a:gd name="T31" fmla="*/ 26 h 59"/>
                      <a:gd name="T32" fmla="*/ 73 w 79"/>
                      <a:gd name="T33" fmla="*/ 22 h 59"/>
                      <a:gd name="T34" fmla="*/ 70 w 79"/>
                      <a:gd name="T35" fmla="*/ 14 h 59"/>
                      <a:gd name="T36" fmla="*/ 62 w 79"/>
                      <a:gd name="T37" fmla="*/ 5 h 59"/>
                      <a:gd name="T38" fmla="*/ 51 w 79"/>
                      <a:gd name="T39" fmla="*/ 6 h 59"/>
                      <a:gd name="T40" fmla="*/ 44 w 79"/>
                      <a:gd name="T41" fmla="*/ 8 h 59"/>
                      <a:gd name="T42" fmla="*/ 40 w 79"/>
                      <a:gd name="T43" fmla="*/ 9 h 59"/>
                      <a:gd name="T44" fmla="*/ 39 w 79"/>
                      <a:gd name="T45" fmla="*/ 8 h 59"/>
                      <a:gd name="T46" fmla="*/ 38 w 79"/>
                      <a:gd name="T47" fmla="*/ 7 h 59"/>
                      <a:gd name="T48" fmla="*/ 38 w 79"/>
                      <a:gd name="T49" fmla="*/ 6 h 59"/>
                      <a:gd name="T50" fmla="*/ 37 w 79"/>
                      <a:gd name="T51" fmla="*/ 5 h 59"/>
                      <a:gd name="T52" fmla="*/ 36 w 79"/>
                      <a:gd name="T53" fmla="*/ 5 h 59"/>
                      <a:gd name="T54" fmla="*/ 33 w 79"/>
                      <a:gd name="T55" fmla="*/ 5 h 59"/>
                      <a:gd name="T56" fmla="*/ 20 w 79"/>
                      <a:gd name="T57" fmla="*/ 2 h 59"/>
                      <a:gd name="T58" fmla="*/ 18 w 79"/>
                      <a:gd name="T59" fmla="*/ 1 h 59"/>
                      <a:gd name="T60" fmla="*/ 16 w 79"/>
                      <a:gd name="T61" fmla="*/ 1 h 59"/>
                      <a:gd name="T62" fmla="*/ 15 w 79"/>
                      <a:gd name="T63" fmla="*/ 2 h 59"/>
                      <a:gd name="T64" fmla="*/ 14 w 79"/>
                      <a:gd name="T65" fmla="*/ 4 h 59"/>
                      <a:gd name="T66" fmla="*/ 12 w 79"/>
                      <a:gd name="T67" fmla="*/ 5 h 59"/>
                      <a:gd name="T68" fmla="*/ 14 w 79"/>
                      <a:gd name="T69" fmla="*/ 8 h 59"/>
                      <a:gd name="T70" fmla="*/ 2 w 79"/>
                      <a:gd name="T71" fmla="*/ 16 h 59"/>
                      <a:gd name="T72" fmla="*/ 0 w 79"/>
                      <a:gd name="T73" fmla="*/ 17 h 59"/>
                      <a:gd name="T74" fmla="*/ 19 w 79"/>
                      <a:gd name="T75" fmla="*/ 37 h 59"/>
                      <a:gd name="T76" fmla="*/ 20 w 79"/>
                      <a:gd name="T77" fmla="*/ 36 h 59"/>
                      <a:gd name="T78" fmla="*/ 22 w 79"/>
                      <a:gd name="T79" fmla="*/ 34 h 59"/>
                      <a:gd name="T80" fmla="*/ 23 w 79"/>
                      <a:gd name="T81" fmla="*/ 33 h 59"/>
                      <a:gd name="T82" fmla="*/ 23 w 79"/>
                      <a:gd name="T83" fmla="*/ 32 h 59"/>
                      <a:gd name="T84" fmla="*/ 24 w 79"/>
                      <a:gd name="T85" fmla="*/ 32 h 59"/>
                      <a:gd name="T86" fmla="*/ 31 w 79"/>
                      <a:gd name="T87" fmla="*/ 29 h 59"/>
                      <a:gd name="T88" fmla="*/ 50 w 79"/>
                      <a:gd name="T89" fmla="*/ 40 h 59"/>
                      <a:gd name="T90" fmla="*/ 51 w 79"/>
                      <a:gd name="T91" fmla="*/ 43 h 59"/>
                      <a:gd name="T92" fmla="*/ 51 w 79"/>
                      <a:gd name="T93" fmla="*/ 45 h 59"/>
                      <a:gd name="T94" fmla="*/ 54 w 79"/>
                      <a:gd name="T95" fmla="*/ 45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79" h="59">
                        <a:moveTo>
                          <a:pt x="54" y="45"/>
                        </a:moveTo>
                        <a:cubicBezTo>
                          <a:pt x="54" y="45"/>
                          <a:pt x="54" y="45"/>
                          <a:pt x="54" y="45"/>
                        </a:cubicBezTo>
                        <a:cubicBezTo>
                          <a:pt x="54" y="45"/>
                          <a:pt x="55" y="45"/>
                          <a:pt x="56" y="45"/>
                        </a:cubicBezTo>
                        <a:cubicBezTo>
                          <a:pt x="56" y="45"/>
                          <a:pt x="56" y="45"/>
                          <a:pt x="56" y="45"/>
                        </a:cubicBezTo>
                        <a:cubicBezTo>
                          <a:pt x="56" y="45"/>
                          <a:pt x="57" y="45"/>
                          <a:pt x="57" y="45"/>
                        </a:cubicBezTo>
                        <a:cubicBezTo>
                          <a:pt x="57" y="45"/>
                          <a:pt x="57" y="45"/>
                          <a:pt x="57" y="45"/>
                        </a:cubicBezTo>
                        <a:cubicBezTo>
                          <a:pt x="58" y="45"/>
                          <a:pt x="58" y="45"/>
                          <a:pt x="58" y="45"/>
                        </a:cubicBezTo>
                        <a:cubicBezTo>
                          <a:pt x="59" y="45"/>
                          <a:pt x="60" y="45"/>
                          <a:pt x="61" y="46"/>
                        </a:cubicBezTo>
                        <a:cubicBezTo>
                          <a:pt x="62" y="48"/>
                          <a:pt x="64" y="53"/>
                          <a:pt x="64" y="56"/>
                        </a:cubicBezTo>
                        <a:cubicBezTo>
                          <a:pt x="63" y="57"/>
                          <a:pt x="64" y="58"/>
                          <a:pt x="64" y="58"/>
                        </a:cubicBezTo>
                        <a:cubicBezTo>
                          <a:pt x="65" y="59"/>
                          <a:pt x="65" y="59"/>
                          <a:pt x="65" y="59"/>
                        </a:cubicBezTo>
                        <a:cubicBezTo>
                          <a:pt x="67" y="57"/>
                          <a:pt x="68" y="55"/>
                          <a:pt x="70" y="54"/>
                        </a:cubicBezTo>
                        <a:cubicBezTo>
                          <a:pt x="70" y="54"/>
                          <a:pt x="70" y="54"/>
                          <a:pt x="71" y="54"/>
                        </a:cubicBezTo>
                        <a:cubicBezTo>
                          <a:pt x="71" y="54"/>
                          <a:pt x="71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2" y="54"/>
                          <a:pt x="72" y="54"/>
                          <a:pt x="72" y="54"/>
                        </a:cubicBezTo>
                        <a:cubicBezTo>
                          <a:pt x="73" y="55"/>
                          <a:pt x="73" y="55"/>
                          <a:pt x="73" y="55"/>
                        </a:cubicBezTo>
                        <a:cubicBezTo>
                          <a:pt x="73" y="55"/>
                          <a:pt x="73" y="55"/>
                          <a:pt x="73" y="55"/>
                        </a:cubicBezTo>
                        <a:cubicBezTo>
                          <a:pt x="73" y="55"/>
                          <a:pt x="73" y="55"/>
                          <a:pt x="73" y="56"/>
                        </a:cubicBezTo>
                        <a:cubicBezTo>
                          <a:pt x="73" y="55"/>
                          <a:pt x="74" y="55"/>
                          <a:pt x="74" y="55"/>
                        </a:cubicBezTo>
                        <a:cubicBezTo>
                          <a:pt x="74" y="54"/>
                          <a:pt x="75" y="54"/>
                          <a:pt x="75" y="54"/>
                        </a:cubicBezTo>
                        <a:cubicBezTo>
                          <a:pt x="75" y="54"/>
                          <a:pt x="75" y="54"/>
                          <a:pt x="75" y="54"/>
                        </a:cubicBezTo>
                        <a:cubicBezTo>
                          <a:pt x="75" y="54"/>
                          <a:pt x="75" y="53"/>
                          <a:pt x="74" y="53"/>
                        </a:cubicBezTo>
                        <a:cubicBezTo>
                          <a:pt x="74" y="51"/>
                          <a:pt x="73" y="49"/>
                          <a:pt x="74" y="47"/>
                        </a:cubicBezTo>
                        <a:cubicBezTo>
                          <a:pt x="75" y="45"/>
                          <a:pt x="76" y="45"/>
                          <a:pt x="77" y="45"/>
                        </a:cubicBezTo>
                        <a:cubicBezTo>
                          <a:pt x="78" y="45"/>
                          <a:pt x="78" y="45"/>
                          <a:pt x="79" y="46"/>
                        </a:cubicBezTo>
                        <a:cubicBezTo>
                          <a:pt x="79" y="46"/>
                          <a:pt x="79" y="46"/>
                          <a:pt x="79" y="46"/>
                        </a:cubicBezTo>
                        <a:cubicBezTo>
                          <a:pt x="79" y="45"/>
                          <a:pt x="79" y="45"/>
                          <a:pt x="78" y="44"/>
                        </a:cubicBezTo>
                        <a:cubicBezTo>
                          <a:pt x="77" y="43"/>
                          <a:pt x="77" y="41"/>
                          <a:pt x="77" y="40"/>
                        </a:cubicBezTo>
                        <a:cubicBezTo>
                          <a:pt x="77" y="39"/>
                          <a:pt x="77" y="38"/>
                          <a:pt x="76" y="37"/>
                        </a:cubicBezTo>
                        <a:cubicBezTo>
                          <a:pt x="76" y="37"/>
                          <a:pt x="75" y="36"/>
                          <a:pt x="75" y="36"/>
                        </a:cubicBezTo>
                        <a:cubicBezTo>
                          <a:pt x="75" y="36"/>
                          <a:pt x="75" y="36"/>
                          <a:pt x="75" y="36"/>
                        </a:cubicBezTo>
                        <a:cubicBezTo>
                          <a:pt x="75" y="36"/>
                          <a:pt x="74" y="35"/>
                          <a:pt x="74" y="35"/>
                        </a:cubicBezTo>
                        <a:cubicBezTo>
                          <a:pt x="74" y="35"/>
                          <a:pt x="74" y="35"/>
                          <a:pt x="74" y="35"/>
                        </a:cubicBezTo>
                        <a:cubicBezTo>
                          <a:pt x="74" y="34"/>
                          <a:pt x="74" y="34"/>
                          <a:pt x="74" y="34"/>
                        </a:cubicBezTo>
                        <a:cubicBezTo>
                          <a:pt x="74" y="34"/>
                          <a:pt x="74" y="34"/>
                          <a:pt x="74" y="33"/>
                        </a:cubicBezTo>
                        <a:cubicBezTo>
                          <a:pt x="74" y="33"/>
                          <a:pt x="74" y="33"/>
                          <a:pt x="74" y="33"/>
                        </a:cubicBezTo>
                        <a:cubicBezTo>
                          <a:pt x="74" y="32"/>
                          <a:pt x="74" y="32"/>
                          <a:pt x="74" y="32"/>
                        </a:cubicBezTo>
                        <a:cubicBezTo>
                          <a:pt x="74" y="32"/>
                          <a:pt x="74" y="31"/>
                          <a:pt x="74" y="31"/>
                        </a:cubicBezTo>
                        <a:cubicBezTo>
                          <a:pt x="74" y="31"/>
                          <a:pt x="74" y="31"/>
                          <a:pt x="74" y="31"/>
                        </a:cubicBezTo>
                        <a:cubicBezTo>
                          <a:pt x="74" y="30"/>
                          <a:pt x="74" y="30"/>
                          <a:pt x="74" y="30"/>
                        </a:cubicBezTo>
                        <a:cubicBezTo>
                          <a:pt x="74" y="29"/>
                          <a:pt x="74" y="29"/>
                          <a:pt x="74" y="29"/>
                        </a:cubicBezTo>
                        <a:cubicBezTo>
                          <a:pt x="74" y="29"/>
                          <a:pt x="74" y="28"/>
                          <a:pt x="74" y="28"/>
                        </a:cubicBezTo>
                        <a:cubicBezTo>
                          <a:pt x="75" y="28"/>
                          <a:pt x="75" y="28"/>
                          <a:pt x="75" y="27"/>
                        </a:cubicBezTo>
                        <a:cubicBezTo>
                          <a:pt x="75" y="27"/>
                          <a:pt x="75" y="27"/>
                          <a:pt x="75" y="27"/>
                        </a:cubicBezTo>
                        <a:cubicBezTo>
                          <a:pt x="74" y="27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4" y="26"/>
                          <a:pt x="74" y="26"/>
                          <a:pt x="74" y="26"/>
                        </a:cubicBezTo>
                        <a:cubicBezTo>
                          <a:pt x="73" y="24"/>
                          <a:pt x="73" y="23"/>
                          <a:pt x="73" y="22"/>
                        </a:cubicBezTo>
                        <a:cubicBezTo>
                          <a:pt x="73" y="21"/>
                          <a:pt x="72" y="21"/>
                          <a:pt x="72" y="20"/>
                        </a:cubicBezTo>
                        <a:cubicBezTo>
                          <a:pt x="71" y="20"/>
                          <a:pt x="69" y="19"/>
                          <a:pt x="69" y="17"/>
                        </a:cubicBezTo>
                        <a:cubicBezTo>
                          <a:pt x="69" y="16"/>
                          <a:pt x="69" y="15"/>
                          <a:pt x="70" y="14"/>
                        </a:cubicBezTo>
                        <a:cubicBezTo>
                          <a:pt x="69" y="12"/>
                          <a:pt x="67" y="11"/>
                          <a:pt x="67" y="9"/>
                        </a:cubicBezTo>
                        <a:cubicBezTo>
                          <a:pt x="67" y="8"/>
                          <a:pt x="65" y="4"/>
                          <a:pt x="64" y="3"/>
                        </a:cubicBezTo>
                        <a:cubicBezTo>
                          <a:pt x="64" y="3"/>
                          <a:pt x="63" y="4"/>
                          <a:pt x="62" y="5"/>
                        </a:cubicBezTo>
                        <a:cubicBezTo>
                          <a:pt x="60" y="7"/>
                          <a:pt x="58" y="8"/>
                          <a:pt x="56" y="8"/>
                        </a:cubicBezTo>
                        <a:cubicBezTo>
                          <a:pt x="55" y="8"/>
                          <a:pt x="54" y="8"/>
                          <a:pt x="53" y="7"/>
                        </a:cubicBezTo>
                        <a:cubicBezTo>
                          <a:pt x="52" y="7"/>
                          <a:pt x="51" y="6"/>
                          <a:pt x="51" y="6"/>
                        </a:cubicBezTo>
                        <a:cubicBezTo>
                          <a:pt x="50" y="8"/>
                          <a:pt x="48" y="9"/>
                          <a:pt x="47" y="9"/>
                        </a:cubicBezTo>
                        <a:cubicBezTo>
                          <a:pt x="46" y="9"/>
                          <a:pt x="46" y="8"/>
                          <a:pt x="45" y="8"/>
                        </a:cubicBezTo>
                        <a:cubicBezTo>
                          <a:pt x="45" y="8"/>
                          <a:pt x="44" y="8"/>
                          <a:pt x="44" y="8"/>
                        </a:cubicBezTo>
                        <a:cubicBezTo>
                          <a:pt x="43" y="9"/>
                          <a:pt x="42" y="9"/>
                          <a:pt x="41" y="9"/>
                        </a:cubicBezTo>
                        <a:cubicBezTo>
                          <a:pt x="41" y="9"/>
                          <a:pt x="41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40" y="9"/>
                        </a:cubicBezTo>
                        <a:cubicBezTo>
                          <a:pt x="40" y="9"/>
                          <a:pt x="40" y="9"/>
                          <a:pt x="39" y="9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9" y="8"/>
                        </a:cubicBezTo>
                        <a:cubicBezTo>
                          <a:pt x="39" y="8"/>
                          <a:pt x="39" y="8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7"/>
                          <a:pt x="38" y="7"/>
                        </a:cubicBezTo>
                        <a:cubicBezTo>
                          <a:pt x="38" y="7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6"/>
                        </a:cubicBezTo>
                        <a:cubicBezTo>
                          <a:pt x="38" y="6"/>
                          <a:pt x="38" y="6"/>
                          <a:pt x="38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5"/>
                          <a:pt x="37" y="5"/>
                        </a:cubicBezTo>
                        <a:cubicBezTo>
                          <a:pt x="37" y="5"/>
                          <a:pt x="37" y="4"/>
                          <a:pt x="37" y="4"/>
                        </a:cubicBezTo>
                        <a:cubicBezTo>
                          <a:pt x="37" y="4"/>
                          <a:pt x="37" y="5"/>
                          <a:pt x="37" y="5"/>
                        </a:cubicBezTo>
                        <a:cubicBezTo>
                          <a:pt x="37" y="5"/>
                          <a:pt x="36" y="5"/>
                          <a:pt x="36" y="5"/>
                        </a:cubicBezTo>
                        <a:cubicBezTo>
                          <a:pt x="36" y="5"/>
                          <a:pt x="35" y="5"/>
                          <a:pt x="35" y="5"/>
                        </a:cubicBezTo>
                        <a:cubicBezTo>
                          <a:pt x="35" y="5"/>
                          <a:pt x="34" y="5"/>
                          <a:pt x="34" y="5"/>
                        </a:cubicBezTo>
                        <a:cubicBezTo>
                          <a:pt x="34" y="5"/>
                          <a:pt x="33" y="5"/>
                          <a:pt x="33" y="5"/>
                        </a:cubicBezTo>
                        <a:cubicBezTo>
                          <a:pt x="33" y="5"/>
                          <a:pt x="32" y="5"/>
                          <a:pt x="32" y="5"/>
                        </a:cubicBezTo>
                        <a:cubicBezTo>
                          <a:pt x="32" y="5"/>
                          <a:pt x="31" y="5"/>
                          <a:pt x="31" y="5"/>
                        </a:cubicBezTo>
                        <a:cubicBezTo>
                          <a:pt x="28" y="5"/>
                          <a:pt x="21" y="5"/>
                          <a:pt x="20" y="2"/>
                        </a:cubicBezTo>
                        <a:cubicBezTo>
                          <a:pt x="19" y="2"/>
                          <a:pt x="19" y="2"/>
                          <a:pt x="19" y="2"/>
                        </a:cubicBezTo>
                        <a:cubicBezTo>
                          <a:pt x="19" y="2"/>
                          <a:pt x="19" y="1"/>
                          <a:pt x="18" y="1"/>
                        </a:cubicBezTo>
                        <a:cubicBezTo>
                          <a:pt x="18" y="1"/>
                          <a:pt x="18" y="1"/>
                          <a:pt x="18" y="1"/>
                        </a:cubicBezTo>
                        <a:cubicBezTo>
                          <a:pt x="18" y="1"/>
                          <a:pt x="18" y="1"/>
                          <a:pt x="17" y="1"/>
                        </a:cubicBezTo>
                        <a:cubicBezTo>
                          <a:pt x="17" y="1"/>
                          <a:pt x="17" y="1"/>
                          <a:pt x="17" y="1"/>
                        </a:cubicBezTo>
                        <a:cubicBezTo>
                          <a:pt x="17" y="1"/>
                          <a:pt x="16" y="1"/>
                          <a:pt x="16" y="1"/>
                        </a:cubicBezTo>
                        <a:cubicBezTo>
                          <a:pt x="16" y="1"/>
                          <a:pt x="16" y="0"/>
                          <a:pt x="15" y="0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4" y="2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4"/>
                        </a:cubicBezTo>
                        <a:cubicBezTo>
                          <a:pt x="14" y="4"/>
                          <a:pt x="13" y="4"/>
                          <a:pt x="13" y="4"/>
                        </a:cubicBezTo>
                        <a:cubicBezTo>
                          <a:pt x="13" y="4"/>
                          <a:pt x="13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5"/>
                          <a:pt x="12" y="5"/>
                          <a:pt x="12" y="5"/>
                        </a:cubicBezTo>
                        <a:cubicBezTo>
                          <a:pt x="12" y="6"/>
                          <a:pt x="13" y="6"/>
                          <a:pt x="13" y="6"/>
                        </a:cubicBezTo>
                        <a:cubicBezTo>
                          <a:pt x="13" y="7"/>
                          <a:pt x="14" y="8"/>
                          <a:pt x="14" y="8"/>
                        </a:cubicBezTo>
                        <a:cubicBezTo>
                          <a:pt x="14" y="11"/>
                          <a:pt x="9" y="13"/>
                          <a:pt x="7" y="12"/>
                        </a:cubicBezTo>
                        <a:cubicBezTo>
                          <a:pt x="7" y="12"/>
                          <a:pt x="6" y="12"/>
                          <a:pt x="5" y="13"/>
                        </a:cubicBezTo>
                        <a:cubicBezTo>
                          <a:pt x="4" y="14"/>
                          <a:pt x="3" y="15"/>
                          <a:pt x="2" y="16"/>
                        </a:cubicBezTo>
                        <a:cubicBezTo>
                          <a:pt x="2" y="16"/>
                          <a:pt x="2" y="16"/>
                          <a:pt x="1" y="16"/>
                        </a:cubicBezTo>
                        <a:cubicBezTo>
                          <a:pt x="1" y="16"/>
                          <a:pt x="1" y="16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8"/>
                          <a:pt x="2" y="19"/>
                          <a:pt x="3" y="20"/>
                        </a:cubicBezTo>
                        <a:cubicBezTo>
                          <a:pt x="4" y="22"/>
                          <a:pt x="4" y="24"/>
                          <a:pt x="6" y="25"/>
                        </a:cubicBezTo>
                        <a:cubicBezTo>
                          <a:pt x="11" y="28"/>
                          <a:pt x="15" y="32"/>
                          <a:pt x="19" y="37"/>
                        </a:cubicBezTo>
                        <a:cubicBezTo>
                          <a:pt x="19" y="37"/>
                          <a:pt x="19" y="37"/>
                          <a:pt x="19" y="37"/>
                        </a:cubicBezTo>
                        <a:cubicBezTo>
                          <a:pt x="19" y="37"/>
                          <a:pt x="19" y="37"/>
                          <a:pt x="19" y="37"/>
                        </a:cubicBezTo>
                        <a:cubicBezTo>
                          <a:pt x="19" y="37"/>
                          <a:pt x="20" y="36"/>
                          <a:pt x="20" y="36"/>
                        </a:cubicBezTo>
                        <a:cubicBezTo>
                          <a:pt x="20" y="36"/>
                          <a:pt x="20" y="36"/>
                          <a:pt x="21" y="36"/>
                        </a:cubicBezTo>
                        <a:cubicBezTo>
                          <a:pt x="21" y="35"/>
                          <a:pt x="21" y="35"/>
                          <a:pt x="21" y="35"/>
                        </a:cubicBezTo>
                        <a:cubicBezTo>
                          <a:pt x="21" y="35"/>
                          <a:pt x="22" y="35"/>
                          <a:pt x="22" y="34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2" y="34"/>
                          <a:pt x="22" y="34"/>
                          <a:pt x="22" y="34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3"/>
                        </a:cubicBezTo>
                        <a:cubicBezTo>
                          <a:pt x="23" y="33"/>
                          <a:pt x="23" y="33"/>
                          <a:pt x="23" y="32"/>
                        </a:cubicBezTo>
                        <a:cubicBezTo>
                          <a:pt x="23" y="32"/>
                          <a:pt x="23" y="32"/>
                          <a:pt x="24" y="32"/>
                        </a:cubicBezTo>
                        <a:cubicBezTo>
                          <a:pt x="24" y="32"/>
                          <a:pt x="24" y="32"/>
                          <a:pt x="24" y="32"/>
                        </a:cubicBezTo>
                        <a:cubicBezTo>
                          <a:pt x="24" y="32"/>
                          <a:pt x="24" y="32"/>
                          <a:pt x="24" y="32"/>
                        </a:cubicBezTo>
                        <a:cubicBezTo>
                          <a:pt x="24" y="30"/>
                          <a:pt x="25" y="28"/>
                          <a:pt x="27" y="28"/>
                        </a:cubicBezTo>
                        <a:cubicBezTo>
                          <a:pt x="28" y="28"/>
                          <a:pt x="29" y="29"/>
                          <a:pt x="30" y="29"/>
                        </a:cubicBezTo>
                        <a:cubicBezTo>
                          <a:pt x="31" y="29"/>
                          <a:pt x="31" y="29"/>
                          <a:pt x="31" y="29"/>
                        </a:cubicBezTo>
                        <a:cubicBezTo>
                          <a:pt x="32" y="29"/>
                          <a:pt x="34" y="29"/>
                          <a:pt x="35" y="28"/>
                        </a:cubicBezTo>
                        <a:cubicBezTo>
                          <a:pt x="37" y="28"/>
                          <a:pt x="38" y="27"/>
                          <a:pt x="39" y="27"/>
                        </a:cubicBezTo>
                        <a:cubicBezTo>
                          <a:pt x="43" y="27"/>
                          <a:pt x="50" y="37"/>
                          <a:pt x="50" y="40"/>
                        </a:cubicBezTo>
                        <a:cubicBezTo>
                          <a:pt x="50" y="41"/>
                          <a:pt x="50" y="41"/>
                          <a:pt x="50" y="42"/>
                        </a:cubicBezTo>
                        <a:cubicBezTo>
                          <a:pt x="50" y="42"/>
                          <a:pt x="50" y="42"/>
                          <a:pt x="50" y="42"/>
                        </a:cubicBezTo>
                        <a:cubicBezTo>
                          <a:pt x="51" y="43"/>
                          <a:pt x="51" y="43"/>
                          <a:pt x="51" y="43"/>
                        </a:cubicBezTo>
                        <a:cubicBezTo>
                          <a:pt x="51" y="43"/>
                          <a:pt x="51" y="44"/>
                          <a:pt x="51" y="44"/>
                        </a:cubicBezTo>
                        <a:cubicBezTo>
                          <a:pt x="51" y="44"/>
                          <a:pt x="51" y="44"/>
                          <a:pt x="51" y="45"/>
                        </a:cubicBezTo>
                        <a:cubicBezTo>
                          <a:pt x="51" y="45"/>
                          <a:pt x="51" y="45"/>
                          <a:pt x="51" y="45"/>
                        </a:cubicBezTo>
                        <a:cubicBezTo>
                          <a:pt x="51" y="45"/>
                          <a:pt x="51" y="45"/>
                          <a:pt x="51" y="46"/>
                        </a:cubicBezTo>
                        <a:cubicBezTo>
                          <a:pt x="51" y="46"/>
                          <a:pt x="51" y="46"/>
                          <a:pt x="51" y="46"/>
                        </a:cubicBezTo>
                        <a:cubicBezTo>
                          <a:pt x="52" y="45"/>
                          <a:pt x="53" y="45"/>
                          <a:pt x="54" y="4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6" name="Freeform 1403"/>
                  <p:cNvSpPr>
                    <a:spLocks/>
                  </p:cNvSpPr>
                  <p:nvPr/>
                </p:nvSpPr>
                <p:spPr bwMode="auto">
                  <a:xfrm>
                    <a:off x="1524" y="283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7" name="Freeform 1404"/>
                  <p:cNvSpPr>
                    <a:spLocks/>
                  </p:cNvSpPr>
                  <p:nvPr/>
                </p:nvSpPr>
                <p:spPr bwMode="auto">
                  <a:xfrm>
                    <a:off x="1521" y="2837"/>
                    <a:ext cx="0" cy="2"/>
                  </a:xfrm>
                  <a:custGeom>
                    <a:avLst/>
                    <a:gdLst>
                      <a:gd name="T0" fmla="*/ 1 h 2"/>
                      <a:gd name="T1" fmla="*/ 1 h 2"/>
                      <a:gd name="T2" fmla="*/ 2 h 2"/>
                      <a:gd name="T3" fmla="*/ 2 h 2"/>
                      <a:gd name="T4" fmla="*/ 0 h 2"/>
                      <a:gd name="T5" fmla="*/ 0 h 2"/>
                      <a:gd name="T6" fmla="*/ 1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</a:cxnLst>
                    <a:rect l="0" t="0" r="r" b="b"/>
                    <a:pathLst>
                      <a:path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8" name="Freeform 1405"/>
                  <p:cNvSpPr>
                    <a:spLocks/>
                  </p:cNvSpPr>
                  <p:nvPr/>
                </p:nvSpPr>
                <p:spPr bwMode="auto">
                  <a:xfrm>
                    <a:off x="1538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79" name="Freeform 1406"/>
                  <p:cNvSpPr>
                    <a:spLocks/>
                  </p:cNvSpPr>
                  <p:nvPr/>
                </p:nvSpPr>
                <p:spPr bwMode="auto">
                  <a:xfrm>
                    <a:off x="1540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0" name="Freeform 1407"/>
                  <p:cNvSpPr>
                    <a:spLocks/>
                  </p:cNvSpPr>
                  <p:nvPr/>
                </p:nvSpPr>
                <p:spPr bwMode="auto">
                  <a:xfrm>
                    <a:off x="1522" y="283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1" name="Freeform 1408"/>
                  <p:cNvSpPr>
                    <a:spLocks/>
                  </p:cNvSpPr>
                  <p:nvPr/>
                </p:nvSpPr>
                <p:spPr bwMode="auto">
                  <a:xfrm>
                    <a:off x="1541" y="284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2" name="Freeform 1409"/>
                  <p:cNvSpPr>
                    <a:spLocks/>
                  </p:cNvSpPr>
                  <p:nvPr/>
                </p:nvSpPr>
                <p:spPr bwMode="auto">
                  <a:xfrm>
                    <a:off x="1523" y="283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3" name="Freeform 1410"/>
                  <p:cNvSpPr>
                    <a:spLocks/>
                  </p:cNvSpPr>
                  <p:nvPr/>
                </p:nvSpPr>
                <p:spPr bwMode="auto">
                  <a:xfrm>
                    <a:off x="1507" y="285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4" name="Freeform 1411"/>
                  <p:cNvSpPr>
                    <a:spLocks/>
                  </p:cNvSpPr>
                  <p:nvPr/>
                </p:nvSpPr>
                <p:spPr bwMode="auto">
                  <a:xfrm>
                    <a:off x="1520" y="283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5" name="Freeform 1412"/>
                  <p:cNvSpPr>
                    <a:spLocks/>
                  </p:cNvSpPr>
                  <p:nvPr/>
                </p:nvSpPr>
                <p:spPr bwMode="auto">
                  <a:xfrm>
                    <a:off x="1519" y="284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6" name="Oval 1413"/>
                  <p:cNvSpPr>
                    <a:spLocks noChangeArrowheads="1"/>
                  </p:cNvSpPr>
                  <p:nvPr/>
                </p:nvSpPr>
                <p:spPr bwMode="auto">
                  <a:xfrm>
                    <a:off x="1519" y="2842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7" name="Freeform 1414"/>
                  <p:cNvSpPr>
                    <a:spLocks/>
                  </p:cNvSpPr>
                  <p:nvPr/>
                </p:nvSpPr>
                <p:spPr bwMode="auto">
                  <a:xfrm>
                    <a:off x="1521" y="28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8" name="Freeform 1415"/>
                  <p:cNvSpPr>
                    <a:spLocks/>
                  </p:cNvSpPr>
                  <p:nvPr/>
                </p:nvSpPr>
                <p:spPr bwMode="auto">
                  <a:xfrm>
                    <a:off x="1578" y="28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89" name="Freeform 1416"/>
                  <p:cNvSpPr>
                    <a:spLocks/>
                  </p:cNvSpPr>
                  <p:nvPr/>
                </p:nvSpPr>
                <p:spPr bwMode="auto">
                  <a:xfrm>
                    <a:off x="1578" y="286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0" name="Freeform 1417"/>
                  <p:cNvSpPr>
                    <a:spLocks/>
                  </p:cNvSpPr>
                  <p:nvPr/>
                </p:nvSpPr>
                <p:spPr bwMode="auto">
                  <a:xfrm>
                    <a:off x="1578" y="286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1" name="Freeform 1418"/>
                  <p:cNvSpPr>
                    <a:spLocks/>
                  </p:cNvSpPr>
                  <p:nvPr/>
                </p:nvSpPr>
                <p:spPr bwMode="auto">
                  <a:xfrm>
                    <a:off x="1578" y="286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2" name="Freeform 1419"/>
                  <p:cNvSpPr>
                    <a:spLocks/>
                  </p:cNvSpPr>
                  <p:nvPr/>
                </p:nvSpPr>
                <p:spPr bwMode="auto">
                  <a:xfrm>
                    <a:off x="1578" y="286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3" name="Freeform 1420"/>
                  <p:cNvSpPr>
                    <a:spLocks/>
                  </p:cNvSpPr>
                  <p:nvPr/>
                </p:nvSpPr>
                <p:spPr bwMode="auto">
                  <a:xfrm>
                    <a:off x="1578" y="286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4" name="Freeform 1421"/>
                  <p:cNvSpPr>
                    <a:spLocks/>
                  </p:cNvSpPr>
                  <p:nvPr/>
                </p:nvSpPr>
                <p:spPr bwMode="auto">
                  <a:xfrm>
                    <a:off x="1579" y="28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5" name="Freeform 1422"/>
                  <p:cNvSpPr>
                    <a:spLocks/>
                  </p:cNvSpPr>
                  <p:nvPr/>
                </p:nvSpPr>
                <p:spPr bwMode="auto">
                  <a:xfrm>
                    <a:off x="1577" y="2889"/>
                    <a:ext cx="2" cy="2"/>
                  </a:xfrm>
                  <a:custGeom>
                    <a:avLst/>
                    <a:gdLst>
                      <a:gd name="T0" fmla="*/ 1 w 2"/>
                      <a:gd name="T1" fmla="*/ 1 h 2"/>
                      <a:gd name="T2" fmla="*/ 2 w 2"/>
                      <a:gd name="T3" fmla="*/ 0 h 2"/>
                      <a:gd name="T4" fmla="*/ 1 w 2"/>
                      <a:gd name="T5" fmla="*/ 1 h 2"/>
                      <a:gd name="T6" fmla="*/ 0 w 2"/>
                      <a:gd name="T7" fmla="*/ 2 h 2"/>
                      <a:gd name="T8" fmla="*/ 0 w 2"/>
                      <a:gd name="T9" fmla="*/ 2 h 2"/>
                      <a:gd name="T10" fmla="*/ 1 w 2"/>
                      <a:gd name="T11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2">
                        <a:moveTo>
                          <a:pt x="1" y="1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1" y="1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6" name="Freeform 1423"/>
                  <p:cNvSpPr>
                    <a:spLocks/>
                  </p:cNvSpPr>
                  <p:nvPr/>
                </p:nvSpPr>
                <p:spPr bwMode="auto">
                  <a:xfrm>
                    <a:off x="1545" y="2884"/>
                    <a:ext cx="41" cy="39"/>
                  </a:xfrm>
                  <a:custGeom>
                    <a:avLst/>
                    <a:gdLst>
                      <a:gd name="T0" fmla="*/ 30 w 43"/>
                      <a:gd name="T1" fmla="*/ 10 h 41"/>
                      <a:gd name="T2" fmla="*/ 29 w 43"/>
                      <a:gd name="T3" fmla="*/ 12 h 41"/>
                      <a:gd name="T4" fmla="*/ 25 w 43"/>
                      <a:gd name="T5" fmla="*/ 14 h 41"/>
                      <a:gd name="T6" fmla="*/ 21 w 43"/>
                      <a:gd name="T7" fmla="*/ 12 h 41"/>
                      <a:gd name="T8" fmla="*/ 20 w 43"/>
                      <a:gd name="T9" fmla="*/ 7 h 41"/>
                      <a:gd name="T10" fmla="*/ 18 w 43"/>
                      <a:gd name="T11" fmla="*/ 0 h 41"/>
                      <a:gd name="T12" fmla="*/ 17 w 43"/>
                      <a:gd name="T13" fmla="*/ 0 h 41"/>
                      <a:gd name="T14" fmla="*/ 16 w 43"/>
                      <a:gd name="T15" fmla="*/ 0 h 41"/>
                      <a:gd name="T16" fmla="*/ 15 w 43"/>
                      <a:gd name="T17" fmla="*/ 0 h 41"/>
                      <a:gd name="T18" fmla="*/ 15 w 43"/>
                      <a:gd name="T19" fmla="*/ 0 h 41"/>
                      <a:gd name="T20" fmla="*/ 14 w 43"/>
                      <a:gd name="T21" fmla="*/ 0 h 41"/>
                      <a:gd name="T22" fmla="*/ 13 w 43"/>
                      <a:gd name="T23" fmla="*/ 0 h 41"/>
                      <a:gd name="T24" fmla="*/ 12 w 43"/>
                      <a:gd name="T25" fmla="*/ 1 h 41"/>
                      <a:gd name="T26" fmla="*/ 12 w 43"/>
                      <a:gd name="T27" fmla="*/ 3 h 41"/>
                      <a:gd name="T28" fmla="*/ 11 w 43"/>
                      <a:gd name="T29" fmla="*/ 4 h 41"/>
                      <a:gd name="T30" fmla="*/ 11 w 43"/>
                      <a:gd name="T31" fmla="*/ 5 h 41"/>
                      <a:gd name="T32" fmla="*/ 7 w 43"/>
                      <a:gd name="T33" fmla="*/ 10 h 41"/>
                      <a:gd name="T34" fmla="*/ 4 w 43"/>
                      <a:gd name="T35" fmla="*/ 12 h 41"/>
                      <a:gd name="T36" fmla="*/ 1 w 43"/>
                      <a:gd name="T37" fmla="*/ 14 h 41"/>
                      <a:gd name="T38" fmla="*/ 1 w 43"/>
                      <a:gd name="T39" fmla="*/ 14 h 41"/>
                      <a:gd name="T40" fmla="*/ 1 w 43"/>
                      <a:gd name="T41" fmla="*/ 14 h 41"/>
                      <a:gd name="T42" fmla="*/ 1 w 43"/>
                      <a:gd name="T43" fmla="*/ 14 h 41"/>
                      <a:gd name="T44" fmla="*/ 1 w 43"/>
                      <a:gd name="T45" fmla="*/ 14 h 41"/>
                      <a:gd name="T46" fmla="*/ 0 w 43"/>
                      <a:gd name="T47" fmla="*/ 15 h 41"/>
                      <a:gd name="T48" fmla="*/ 13 w 43"/>
                      <a:gd name="T49" fmla="*/ 24 h 41"/>
                      <a:gd name="T50" fmla="*/ 39 w 43"/>
                      <a:gd name="T51" fmla="*/ 40 h 41"/>
                      <a:gd name="T52" fmla="*/ 40 w 43"/>
                      <a:gd name="T53" fmla="*/ 41 h 41"/>
                      <a:gd name="T54" fmla="*/ 40 w 43"/>
                      <a:gd name="T55" fmla="*/ 40 h 41"/>
                      <a:gd name="T56" fmla="*/ 40 w 43"/>
                      <a:gd name="T57" fmla="*/ 39 h 41"/>
                      <a:gd name="T58" fmla="*/ 40 w 43"/>
                      <a:gd name="T59" fmla="*/ 38 h 41"/>
                      <a:gd name="T60" fmla="*/ 41 w 43"/>
                      <a:gd name="T61" fmla="*/ 38 h 41"/>
                      <a:gd name="T62" fmla="*/ 41 w 43"/>
                      <a:gd name="T63" fmla="*/ 37 h 41"/>
                      <a:gd name="T64" fmla="*/ 41 w 43"/>
                      <a:gd name="T65" fmla="*/ 36 h 41"/>
                      <a:gd name="T66" fmla="*/ 42 w 43"/>
                      <a:gd name="T67" fmla="*/ 35 h 41"/>
                      <a:gd name="T68" fmla="*/ 43 w 43"/>
                      <a:gd name="T69" fmla="*/ 32 h 41"/>
                      <a:gd name="T70" fmla="*/ 37 w 43"/>
                      <a:gd name="T71" fmla="*/ 27 h 41"/>
                      <a:gd name="T72" fmla="*/ 35 w 43"/>
                      <a:gd name="T73" fmla="*/ 25 h 41"/>
                      <a:gd name="T74" fmla="*/ 32 w 43"/>
                      <a:gd name="T75" fmla="*/ 24 h 41"/>
                      <a:gd name="T76" fmla="*/ 30 w 43"/>
                      <a:gd name="T77" fmla="*/ 22 h 41"/>
                      <a:gd name="T78" fmla="*/ 30 w 43"/>
                      <a:gd name="T79" fmla="*/ 21 h 41"/>
                      <a:gd name="T80" fmla="*/ 31 w 43"/>
                      <a:gd name="T81" fmla="*/ 19 h 41"/>
                      <a:gd name="T82" fmla="*/ 31 w 43"/>
                      <a:gd name="T83" fmla="*/ 12 h 41"/>
                      <a:gd name="T84" fmla="*/ 31 w 43"/>
                      <a:gd name="T85" fmla="*/ 10 h 41"/>
                      <a:gd name="T86" fmla="*/ 30 w 43"/>
                      <a:gd name="T87" fmla="*/ 10 h 4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43" h="41">
                        <a:moveTo>
                          <a:pt x="30" y="10"/>
                        </a:moveTo>
                        <a:cubicBezTo>
                          <a:pt x="30" y="10"/>
                          <a:pt x="29" y="11"/>
                          <a:pt x="29" y="12"/>
                        </a:cubicBezTo>
                        <a:cubicBezTo>
                          <a:pt x="28" y="13"/>
                          <a:pt x="27" y="14"/>
                          <a:pt x="25" y="14"/>
                        </a:cubicBezTo>
                        <a:cubicBezTo>
                          <a:pt x="24" y="14"/>
                          <a:pt x="22" y="13"/>
                          <a:pt x="21" y="12"/>
                        </a:cubicBezTo>
                        <a:cubicBezTo>
                          <a:pt x="20" y="11"/>
                          <a:pt x="19" y="9"/>
                          <a:pt x="20" y="7"/>
                        </a:cubicBezTo>
                        <a:cubicBezTo>
                          <a:pt x="20" y="4"/>
                          <a:pt x="19" y="1"/>
                          <a:pt x="18" y="0"/>
                        </a:cubicBezTo>
                        <a:cubicBezTo>
                          <a:pt x="18" y="0"/>
                          <a:pt x="17" y="0"/>
                          <a:pt x="17" y="0"/>
                        </a:cubicBezTo>
                        <a:cubicBezTo>
                          <a:pt x="17" y="0"/>
                          <a:pt x="16" y="0"/>
                          <a:pt x="16" y="0"/>
                        </a:cubicBezTo>
                        <a:cubicBezTo>
                          <a:pt x="16" y="0"/>
                          <a:pt x="16" y="0"/>
                          <a:pt x="15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4" y="0"/>
                          <a:pt x="14" y="0"/>
                          <a:pt x="14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2" y="1"/>
                          <a:pt x="12" y="1"/>
                        </a:cubicBezTo>
                        <a:cubicBezTo>
                          <a:pt x="12" y="2"/>
                          <a:pt x="12" y="3"/>
                          <a:pt x="12" y="3"/>
                        </a:cubicBezTo>
                        <a:cubicBezTo>
                          <a:pt x="12" y="4"/>
                          <a:pt x="11" y="4"/>
                          <a:pt x="11" y="4"/>
                        </a:cubicBezTo>
                        <a:cubicBezTo>
                          <a:pt x="11" y="4"/>
                          <a:pt x="11" y="5"/>
                          <a:pt x="11" y="5"/>
                        </a:cubicBezTo>
                        <a:cubicBezTo>
                          <a:pt x="11" y="7"/>
                          <a:pt x="9" y="8"/>
                          <a:pt x="7" y="10"/>
                        </a:cubicBezTo>
                        <a:cubicBezTo>
                          <a:pt x="6" y="11"/>
                          <a:pt x="5" y="11"/>
                          <a:pt x="4" y="12"/>
                        </a:cubicBezTo>
                        <a:cubicBezTo>
                          <a:pt x="3" y="13"/>
                          <a:pt x="2" y="13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4"/>
                          <a:pt x="1" y="14"/>
                          <a:pt x="1" y="14"/>
                        </a:cubicBezTo>
                        <a:cubicBezTo>
                          <a:pt x="1" y="15"/>
                          <a:pt x="0" y="15"/>
                          <a:pt x="0" y="15"/>
                        </a:cubicBezTo>
                        <a:cubicBezTo>
                          <a:pt x="5" y="18"/>
                          <a:pt x="9" y="21"/>
                          <a:pt x="13" y="24"/>
                        </a:cubicBezTo>
                        <a:cubicBezTo>
                          <a:pt x="22" y="31"/>
                          <a:pt x="34" y="38"/>
                          <a:pt x="39" y="40"/>
                        </a:cubicBezTo>
                        <a:cubicBezTo>
                          <a:pt x="39" y="40"/>
                          <a:pt x="40" y="40"/>
                          <a:pt x="40" y="41"/>
                        </a:cubicBezTo>
                        <a:cubicBezTo>
                          <a:pt x="40" y="40"/>
                          <a:pt x="40" y="40"/>
                          <a:pt x="40" y="40"/>
                        </a:cubicBezTo>
                        <a:cubicBezTo>
                          <a:pt x="40" y="40"/>
                          <a:pt x="40" y="40"/>
                          <a:pt x="40" y="39"/>
                        </a:cubicBezTo>
                        <a:cubicBezTo>
                          <a:pt x="40" y="39"/>
                          <a:pt x="40" y="39"/>
                          <a:pt x="40" y="38"/>
                        </a:cubicBezTo>
                        <a:cubicBezTo>
                          <a:pt x="41" y="38"/>
                          <a:pt x="41" y="38"/>
                          <a:pt x="41" y="38"/>
                        </a:cubicBezTo>
                        <a:cubicBezTo>
                          <a:pt x="41" y="37"/>
                          <a:pt x="41" y="37"/>
                          <a:pt x="41" y="37"/>
                        </a:cubicBezTo>
                        <a:cubicBezTo>
                          <a:pt x="41" y="37"/>
                          <a:pt x="41" y="36"/>
                          <a:pt x="41" y="36"/>
                        </a:cubicBezTo>
                        <a:cubicBezTo>
                          <a:pt x="41" y="36"/>
                          <a:pt x="41" y="36"/>
                          <a:pt x="42" y="35"/>
                        </a:cubicBezTo>
                        <a:cubicBezTo>
                          <a:pt x="42" y="34"/>
                          <a:pt x="42" y="33"/>
                          <a:pt x="43" y="32"/>
                        </a:cubicBezTo>
                        <a:cubicBezTo>
                          <a:pt x="43" y="30"/>
                          <a:pt x="39" y="28"/>
                          <a:pt x="37" y="27"/>
                        </a:cubicBezTo>
                        <a:cubicBezTo>
                          <a:pt x="36" y="26"/>
                          <a:pt x="35" y="26"/>
                          <a:pt x="35" y="25"/>
                        </a:cubicBezTo>
                        <a:cubicBezTo>
                          <a:pt x="34" y="25"/>
                          <a:pt x="33" y="24"/>
                          <a:pt x="32" y="24"/>
                        </a:cubicBezTo>
                        <a:cubicBezTo>
                          <a:pt x="31" y="23"/>
                          <a:pt x="30" y="23"/>
                          <a:pt x="30" y="22"/>
                        </a:cubicBezTo>
                        <a:cubicBezTo>
                          <a:pt x="30" y="22"/>
                          <a:pt x="30" y="22"/>
                          <a:pt x="30" y="21"/>
                        </a:cubicBezTo>
                        <a:cubicBezTo>
                          <a:pt x="29" y="20"/>
                          <a:pt x="31" y="19"/>
                          <a:pt x="31" y="19"/>
                        </a:cubicBezTo>
                        <a:cubicBezTo>
                          <a:pt x="31" y="18"/>
                          <a:pt x="32" y="17"/>
                          <a:pt x="31" y="12"/>
                        </a:cubicBezTo>
                        <a:cubicBezTo>
                          <a:pt x="31" y="12"/>
                          <a:pt x="31" y="11"/>
                          <a:pt x="31" y="10"/>
                        </a:cubicBezTo>
                        <a:cubicBezTo>
                          <a:pt x="31" y="10"/>
                          <a:pt x="31" y="10"/>
                          <a:pt x="30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7" name="Freeform 1424"/>
                  <p:cNvSpPr>
                    <a:spLocks/>
                  </p:cNvSpPr>
                  <p:nvPr/>
                </p:nvSpPr>
                <p:spPr bwMode="auto">
                  <a:xfrm>
                    <a:off x="1584" y="292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8" name="Freeform 1425"/>
                  <p:cNvSpPr>
                    <a:spLocks/>
                  </p:cNvSpPr>
                  <p:nvPr/>
                </p:nvSpPr>
                <p:spPr bwMode="auto">
                  <a:xfrm>
                    <a:off x="1585" y="291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199" name="Freeform 1426"/>
                  <p:cNvSpPr>
                    <a:spLocks/>
                  </p:cNvSpPr>
                  <p:nvPr/>
                </p:nvSpPr>
                <p:spPr bwMode="auto">
                  <a:xfrm>
                    <a:off x="1584" y="29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00" name="Freeform 1427"/>
                  <p:cNvSpPr>
                    <a:spLocks/>
                  </p:cNvSpPr>
                  <p:nvPr/>
                </p:nvSpPr>
                <p:spPr bwMode="auto">
                  <a:xfrm>
                    <a:off x="1562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01" name="Freeform 1428"/>
                  <p:cNvSpPr>
                    <a:spLocks/>
                  </p:cNvSpPr>
                  <p:nvPr/>
                </p:nvSpPr>
                <p:spPr bwMode="auto">
                  <a:xfrm>
                    <a:off x="1565" y="2895"/>
                    <a:ext cx="8" cy="3"/>
                  </a:xfrm>
                  <a:custGeom>
                    <a:avLst/>
                    <a:gdLst>
                      <a:gd name="T0" fmla="*/ 8 w 8"/>
                      <a:gd name="T1" fmla="*/ 0 h 3"/>
                      <a:gd name="T2" fmla="*/ 0 w 8"/>
                      <a:gd name="T3" fmla="*/ 0 h 3"/>
                      <a:gd name="T4" fmla="*/ 4 w 8"/>
                      <a:gd name="T5" fmla="*/ 2 h 3"/>
                      <a:gd name="T6" fmla="*/ 8 w 8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3">
                        <a:moveTo>
                          <a:pt x="8" y="0"/>
                        </a:moveTo>
                        <a:cubicBezTo>
                          <a:pt x="6" y="3"/>
                          <a:pt x="2" y="2"/>
                          <a:pt x="0" y="0"/>
                        </a:cubicBezTo>
                        <a:cubicBezTo>
                          <a:pt x="1" y="1"/>
                          <a:pt x="3" y="2"/>
                          <a:pt x="4" y="2"/>
                        </a:cubicBezTo>
                        <a:cubicBezTo>
                          <a:pt x="6" y="2"/>
                          <a:pt x="7" y="1"/>
                          <a:pt x="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202" name="Freeform 1429"/>
                  <p:cNvSpPr>
                    <a:spLocks/>
                  </p:cNvSpPr>
                  <p:nvPr/>
                </p:nvSpPr>
                <p:spPr bwMode="auto">
                  <a:xfrm>
                    <a:off x="1559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grpSp>
              <p:nvGrpSpPr>
                <p:cNvPr id="580" name="Group 1631"/>
                <p:cNvGrpSpPr>
                  <a:grpSpLocks/>
                </p:cNvGrpSpPr>
                <p:nvPr/>
              </p:nvGrpSpPr>
              <p:grpSpPr bwMode="auto">
                <a:xfrm>
                  <a:off x="1486" y="2617"/>
                  <a:ext cx="558" cy="408"/>
                  <a:chOff x="1486" y="2617"/>
                  <a:chExt cx="558" cy="408"/>
                </a:xfrm>
                <a:grpFill/>
              </p:grpSpPr>
              <p:sp>
                <p:nvSpPr>
                  <p:cNvPr id="803" name="Freeform 1431"/>
                  <p:cNvSpPr>
                    <a:spLocks/>
                  </p:cNvSpPr>
                  <p:nvPr/>
                </p:nvSpPr>
                <p:spPr bwMode="auto">
                  <a:xfrm>
                    <a:off x="1560" y="288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4" name="Freeform 1432"/>
                  <p:cNvSpPr>
                    <a:spLocks/>
                  </p:cNvSpPr>
                  <p:nvPr/>
                </p:nvSpPr>
                <p:spPr bwMode="auto">
                  <a:xfrm>
                    <a:off x="1557" y="288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5" name="Freeform 1433"/>
                  <p:cNvSpPr>
                    <a:spLocks/>
                  </p:cNvSpPr>
                  <p:nvPr/>
                </p:nvSpPr>
                <p:spPr bwMode="auto">
                  <a:xfrm>
                    <a:off x="1526" y="2867"/>
                    <a:ext cx="27" cy="29"/>
                  </a:xfrm>
                  <a:custGeom>
                    <a:avLst/>
                    <a:gdLst>
                      <a:gd name="T0" fmla="*/ 27 w 28"/>
                      <a:gd name="T1" fmla="*/ 15 h 31"/>
                      <a:gd name="T2" fmla="*/ 26 w 28"/>
                      <a:gd name="T3" fmla="*/ 9 h 31"/>
                      <a:gd name="T4" fmla="*/ 19 w 28"/>
                      <a:gd name="T5" fmla="*/ 0 h 31"/>
                      <a:gd name="T6" fmla="*/ 16 w 28"/>
                      <a:gd name="T7" fmla="*/ 1 h 31"/>
                      <a:gd name="T8" fmla="*/ 11 w 28"/>
                      <a:gd name="T9" fmla="*/ 2 h 31"/>
                      <a:gd name="T10" fmla="*/ 9 w 28"/>
                      <a:gd name="T11" fmla="*/ 2 h 31"/>
                      <a:gd name="T12" fmla="*/ 8 w 28"/>
                      <a:gd name="T13" fmla="*/ 1 h 31"/>
                      <a:gd name="T14" fmla="*/ 7 w 28"/>
                      <a:gd name="T15" fmla="*/ 2 h 31"/>
                      <a:gd name="T16" fmla="*/ 7 w 28"/>
                      <a:gd name="T17" fmla="*/ 2 h 31"/>
                      <a:gd name="T18" fmla="*/ 7 w 28"/>
                      <a:gd name="T19" fmla="*/ 3 h 31"/>
                      <a:gd name="T20" fmla="*/ 7 w 28"/>
                      <a:gd name="T21" fmla="*/ 3 h 31"/>
                      <a:gd name="T22" fmla="*/ 6 w 28"/>
                      <a:gd name="T23" fmla="*/ 4 h 31"/>
                      <a:gd name="T24" fmla="*/ 6 w 28"/>
                      <a:gd name="T25" fmla="*/ 5 h 31"/>
                      <a:gd name="T26" fmla="*/ 6 w 28"/>
                      <a:gd name="T27" fmla="*/ 5 h 31"/>
                      <a:gd name="T28" fmla="*/ 5 w 28"/>
                      <a:gd name="T29" fmla="*/ 6 h 31"/>
                      <a:gd name="T30" fmla="*/ 4 w 28"/>
                      <a:gd name="T31" fmla="*/ 6 h 31"/>
                      <a:gd name="T32" fmla="*/ 4 w 28"/>
                      <a:gd name="T33" fmla="*/ 7 h 31"/>
                      <a:gd name="T34" fmla="*/ 3 w 28"/>
                      <a:gd name="T35" fmla="*/ 8 h 31"/>
                      <a:gd name="T36" fmla="*/ 2 w 28"/>
                      <a:gd name="T37" fmla="*/ 8 h 31"/>
                      <a:gd name="T38" fmla="*/ 2 w 28"/>
                      <a:gd name="T39" fmla="*/ 9 h 31"/>
                      <a:gd name="T40" fmla="*/ 1 w 28"/>
                      <a:gd name="T41" fmla="*/ 10 h 31"/>
                      <a:gd name="T42" fmla="*/ 0 w 28"/>
                      <a:gd name="T43" fmla="*/ 10 h 31"/>
                      <a:gd name="T44" fmla="*/ 1 w 28"/>
                      <a:gd name="T45" fmla="*/ 13 h 31"/>
                      <a:gd name="T46" fmla="*/ 9 w 28"/>
                      <a:gd name="T47" fmla="*/ 26 h 31"/>
                      <a:gd name="T48" fmla="*/ 10 w 28"/>
                      <a:gd name="T49" fmla="*/ 26 h 31"/>
                      <a:gd name="T50" fmla="*/ 17 w 28"/>
                      <a:gd name="T51" fmla="*/ 31 h 31"/>
                      <a:gd name="T52" fmla="*/ 17 w 28"/>
                      <a:gd name="T53" fmla="*/ 31 h 31"/>
                      <a:gd name="T54" fmla="*/ 18 w 28"/>
                      <a:gd name="T55" fmla="*/ 30 h 31"/>
                      <a:gd name="T56" fmla="*/ 18 w 28"/>
                      <a:gd name="T57" fmla="*/ 30 h 31"/>
                      <a:gd name="T58" fmla="*/ 18 w 28"/>
                      <a:gd name="T59" fmla="*/ 29 h 31"/>
                      <a:gd name="T60" fmla="*/ 18 w 28"/>
                      <a:gd name="T61" fmla="*/ 29 h 31"/>
                      <a:gd name="T62" fmla="*/ 19 w 28"/>
                      <a:gd name="T63" fmla="*/ 29 h 31"/>
                      <a:gd name="T64" fmla="*/ 22 w 28"/>
                      <a:gd name="T65" fmla="*/ 26 h 31"/>
                      <a:gd name="T66" fmla="*/ 27 w 28"/>
                      <a:gd name="T67" fmla="*/ 22 h 31"/>
                      <a:gd name="T68" fmla="*/ 28 w 28"/>
                      <a:gd name="T69" fmla="*/ 20 h 31"/>
                      <a:gd name="T70" fmla="*/ 28 w 28"/>
                      <a:gd name="T71" fmla="*/ 19 h 31"/>
                      <a:gd name="T72" fmla="*/ 28 w 28"/>
                      <a:gd name="T73" fmla="*/ 19 h 31"/>
                      <a:gd name="T74" fmla="*/ 28 w 28"/>
                      <a:gd name="T75" fmla="*/ 18 h 31"/>
                      <a:gd name="T76" fmla="*/ 28 w 28"/>
                      <a:gd name="T77" fmla="*/ 17 h 31"/>
                      <a:gd name="T78" fmla="*/ 27 w 28"/>
                      <a:gd name="T79" fmla="*/ 15 h 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28" h="31">
                        <a:moveTo>
                          <a:pt x="27" y="15"/>
                        </a:moveTo>
                        <a:cubicBezTo>
                          <a:pt x="27" y="13"/>
                          <a:pt x="26" y="11"/>
                          <a:pt x="26" y="9"/>
                        </a:cubicBezTo>
                        <a:cubicBezTo>
                          <a:pt x="26" y="7"/>
                          <a:pt x="21" y="1"/>
                          <a:pt x="19" y="0"/>
                        </a:cubicBezTo>
                        <a:cubicBezTo>
                          <a:pt x="19" y="0"/>
                          <a:pt x="18" y="1"/>
                          <a:pt x="16" y="1"/>
                        </a:cubicBezTo>
                        <a:cubicBezTo>
                          <a:pt x="15" y="2"/>
                          <a:pt x="13" y="2"/>
                          <a:pt x="11" y="2"/>
                        </a:cubicBezTo>
                        <a:cubicBezTo>
                          <a:pt x="10" y="2"/>
                          <a:pt x="10" y="2"/>
                          <a:pt x="9" y="2"/>
                        </a:cubicBezTo>
                        <a:cubicBezTo>
                          <a:pt x="9" y="1"/>
                          <a:pt x="8" y="1"/>
                          <a:pt x="8" y="1"/>
                        </a:cubicBezTo>
                        <a:cubicBezTo>
                          <a:pt x="8" y="2"/>
                          <a:pt x="8" y="2"/>
                          <a:pt x="7" y="2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3"/>
                          <a:pt x="7" y="3"/>
                          <a:pt x="7" y="3"/>
                        </a:cubicBezTo>
                        <a:cubicBezTo>
                          <a:pt x="7" y="4"/>
                          <a:pt x="7" y="4"/>
                          <a:pt x="6" y="4"/>
                        </a:cubicBezTo>
                        <a:cubicBezTo>
                          <a:pt x="6" y="4"/>
                          <a:pt x="6" y="4"/>
                          <a:pt x="6" y="5"/>
                        </a:cubicBezTo>
                        <a:cubicBezTo>
                          <a:pt x="6" y="5"/>
                          <a:pt x="6" y="5"/>
                          <a:pt x="6" y="5"/>
                        </a:cubicBezTo>
                        <a:cubicBezTo>
                          <a:pt x="5" y="5"/>
                          <a:pt x="5" y="5"/>
                          <a:pt x="5" y="6"/>
                        </a:cubicBezTo>
                        <a:cubicBezTo>
                          <a:pt x="5" y="6"/>
                          <a:pt x="5" y="6"/>
                          <a:pt x="4" y="6"/>
                        </a:cubicBezTo>
                        <a:cubicBezTo>
                          <a:pt x="4" y="6"/>
                          <a:pt x="4" y="7"/>
                          <a:pt x="4" y="7"/>
                        </a:cubicBezTo>
                        <a:cubicBezTo>
                          <a:pt x="4" y="7"/>
                          <a:pt x="3" y="7"/>
                          <a:pt x="3" y="8"/>
                        </a:cubicBezTo>
                        <a:cubicBezTo>
                          <a:pt x="3" y="8"/>
                          <a:pt x="3" y="8"/>
                          <a:pt x="2" y="8"/>
                        </a:cubicBezTo>
                        <a:cubicBezTo>
                          <a:pt x="2" y="9"/>
                          <a:pt x="2" y="9"/>
                          <a:pt x="2" y="9"/>
                        </a:cubicBezTo>
                        <a:cubicBezTo>
                          <a:pt x="1" y="9"/>
                          <a:pt x="1" y="10"/>
                          <a:pt x="1" y="10"/>
                        </a:cubicBezTo>
                        <a:cubicBezTo>
                          <a:pt x="1" y="10"/>
                          <a:pt x="1" y="10"/>
                          <a:pt x="0" y="10"/>
                        </a:cubicBezTo>
                        <a:cubicBezTo>
                          <a:pt x="1" y="11"/>
                          <a:pt x="1" y="12"/>
                          <a:pt x="1" y="13"/>
                        </a:cubicBezTo>
                        <a:cubicBezTo>
                          <a:pt x="4" y="21"/>
                          <a:pt x="6" y="23"/>
                          <a:pt x="9" y="26"/>
                        </a:cubicBezTo>
                        <a:cubicBezTo>
                          <a:pt x="10" y="26"/>
                          <a:pt x="10" y="26"/>
                          <a:pt x="10" y="26"/>
                        </a:cubicBezTo>
                        <a:cubicBezTo>
                          <a:pt x="11" y="28"/>
                          <a:pt x="14" y="29"/>
                          <a:pt x="17" y="31"/>
                        </a:cubicBezTo>
                        <a:cubicBezTo>
                          <a:pt x="17" y="31"/>
                          <a:pt x="17" y="31"/>
                          <a:pt x="17" y="31"/>
                        </a:cubicBezTo>
                        <a:cubicBezTo>
                          <a:pt x="17" y="31"/>
                          <a:pt x="17" y="30"/>
                          <a:pt x="18" y="30"/>
                        </a:cubicBezTo>
                        <a:cubicBezTo>
                          <a:pt x="18" y="30"/>
                          <a:pt x="18" y="30"/>
                          <a:pt x="18" y="30"/>
                        </a:cubicBezTo>
                        <a:cubicBezTo>
                          <a:pt x="18" y="29"/>
                          <a:pt x="18" y="29"/>
                          <a:pt x="18" y="29"/>
                        </a:cubicBezTo>
                        <a:cubicBezTo>
                          <a:pt x="18" y="29"/>
                          <a:pt x="18" y="29"/>
                          <a:pt x="18" y="29"/>
                        </a:cubicBezTo>
                        <a:cubicBezTo>
                          <a:pt x="19" y="29"/>
                          <a:pt x="19" y="29"/>
                          <a:pt x="19" y="29"/>
                        </a:cubicBezTo>
                        <a:cubicBezTo>
                          <a:pt x="20" y="28"/>
                          <a:pt x="21" y="27"/>
                          <a:pt x="22" y="26"/>
                        </a:cubicBezTo>
                        <a:cubicBezTo>
                          <a:pt x="23" y="25"/>
                          <a:pt x="27" y="23"/>
                          <a:pt x="27" y="22"/>
                        </a:cubicBezTo>
                        <a:cubicBezTo>
                          <a:pt x="27" y="22"/>
                          <a:pt x="28" y="21"/>
                          <a:pt x="28" y="20"/>
                        </a:cubicBezTo>
                        <a:cubicBezTo>
                          <a:pt x="28" y="20"/>
                          <a:pt x="28" y="19"/>
                          <a:pt x="28" y="19"/>
                        </a:cubicBezTo>
                        <a:cubicBezTo>
                          <a:pt x="28" y="19"/>
                          <a:pt x="28" y="19"/>
                          <a:pt x="28" y="19"/>
                        </a:cubicBezTo>
                        <a:cubicBezTo>
                          <a:pt x="28" y="18"/>
                          <a:pt x="28" y="18"/>
                          <a:pt x="28" y="18"/>
                        </a:cubicBezTo>
                        <a:cubicBezTo>
                          <a:pt x="28" y="17"/>
                          <a:pt x="28" y="17"/>
                          <a:pt x="28" y="17"/>
                        </a:cubicBezTo>
                        <a:cubicBezTo>
                          <a:pt x="28" y="17"/>
                          <a:pt x="28" y="16"/>
                          <a:pt x="27" y="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6" name="Freeform 1434"/>
                  <p:cNvSpPr>
                    <a:spLocks/>
                  </p:cNvSpPr>
                  <p:nvPr/>
                </p:nvSpPr>
                <p:spPr bwMode="auto">
                  <a:xfrm>
                    <a:off x="1532" y="2871"/>
                    <a:ext cx="0" cy="0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7" name="Freeform 1435"/>
                  <p:cNvSpPr>
                    <a:spLocks/>
                  </p:cNvSpPr>
                  <p:nvPr/>
                </p:nvSpPr>
                <p:spPr bwMode="auto">
                  <a:xfrm>
                    <a:off x="1533" y="28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8" name="Freeform 1436"/>
                  <p:cNvSpPr>
                    <a:spLocks/>
                  </p:cNvSpPr>
                  <p:nvPr/>
                </p:nvSpPr>
                <p:spPr bwMode="auto">
                  <a:xfrm>
                    <a:off x="1533" y="28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9" name="Freeform 1437"/>
                  <p:cNvSpPr>
                    <a:spLocks/>
                  </p:cNvSpPr>
                  <p:nvPr/>
                </p:nvSpPr>
                <p:spPr bwMode="auto">
                  <a:xfrm>
                    <a:off x="1531" y="2871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0" name="Freeform 1438"/>
                  <p:cNvSpPr>
                    <a:spLocks/>
                  </p:cNvSpPr>
                  <p:nvPr/>
                </p:nvSpPr>
                <p:spPr bwMode="auto">
                  <a:xfrm>
                    <a:off x="1552" y="2881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1" name="Freeform 1439"/>
                  <p:cNvSpPr>
                    <a:spLocks/>
                  </p:cNvSpPr>
                  <p:nvPr/>
                </p:nvSpPr>
                <p:spPr bwMode="auto">
                  <a:xfrm>
                    <a:off x="1527" y="287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2" name="Freeform 1440"/>
                  <p:cNvSpPr>
                    <a:spLocks/>
                  </p:cNvSpPr>
                  <p:nvPr/>
                </p:nvSpPr>
                <p:spPr bwMode="auto">
                  <a:xfrm>
                    <a:off x="1530" y="287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3" name="Freeform 1441"/>
                  <p:cNvSpPr>
                    <a:spLocks/>
                  </p:cNvSpPr>
                  <p:nvPr/>
                </p:nvSpPr>
                <p:spPr bwMode="auto">
                  <a:xfrm>
                    <a:off x="1528" y="287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4" name="Freeform 1442"/>
                  <p:cNvSpPr>
                    <a:spLocks/>
                  </p:cNvSpPr>
                  <p:nvPr/>
                </p:nvSpPr>
                <p:spPr bwMode="auto">
                  <a:xfrm>
                    <a:off x="1552" y="2885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1 h 3"/>
                      <a:gd name="T4" fmla="*/ 1 w 1"/>
                      <a:gd name="T5" fmla="*/ 0 h 3"/>
                      <a:gd name="T6" fmla="*/ 1 w 1"/>
                      <a:gd name="T7" fmla="*/ 1 h 3"/>
                      <a:gd name="T8" fmla="*/ 0 w 1"/>
                      <a:gd name="T9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cubicBezTo>
                          <a:pt x="0" y="3"/>
                          <a:pt x="1" y="2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2"/>
                          <a:pt x="0" y="3"/>
                          <a:pt x="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5" name="Freeform 1443"/>
                  <p:cNvSpPr>
                    <a:spLocks/>
                  </p:cNvSpPr>
                  <p:nvPr/>
                </p:nvSpPr>
                <p:spPr bwMode="auto">
                  <a:xfrm>
                    <a:off x="1542" y="28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6" name="Freeform 1444"/>
                  <p:cNvSpPr>
                    <a:spLocks/>
                  </p:cNvSpPr>
                  <p:nvPr/>
                </p:nvSpPr>
                <p:spPr bwMode="auto">
                  <a:xfrm>
                    <a:off x="1553" y="288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7" name="Freeform 1445"/>
                  <p:cNvSpPr>
                    <a:spLocks/>
                  </p:cNvSpPr>
                  <p:nvPr/>
                </p:nvSpPr>
                <p:spPr bwMode="auto">
                  <a:xfrm>
                    <a:off x="1543" y="28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8" name="Freeform 1446"/>
                  <p:cNvSpPr>
                    <a:spLocks/>
                  </p:cNvSpPr>
                  <p:nvPr/>
                </p:nvSpPr>
                <p:spPr bwMode="auto">
                  <a:xfrm>
                    <a:off x="1543" y="28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19" name="Freeform 1447"/>
                  <p:cNvSpPr>
                    <a:spLocks/>
                  </p:cNvSpPr>
                  <p:nvPr/>
                </p:nvSpPr>
                <p:spPr bwMode="auto">
                  <a:xfrm>
                    <a:off x="1486" y="2667"/>
                    <a:ext cx="86" cy="70"/>
                  </a:xfrm>
                  <a:custGeom>
                    <a:avLst/>
                    <a:gdLst>
                      <a:gd name="T0" fmla="*/ 89 w 90"/>
                      <a:gd name="T1" fmla="*/ 2 h 73"/>
                      <a:gd name="T2" fmla="*/ 84 w 90"/>
                      <a:gd name="T3" fmla="*/ 0 h 73"/>
                      <a:gd name="T4" fmla="*/ 43 w 90"/>
                      <a:gd name="T5" fmla="*/ 0 h 73"/>
                      <a:gd name="T6" fmla="*/ 38 w 90"/>
                      <a:gd name="T7" fmla="*/ 9 h 73"/>
                      <a:gd name="T8" fmla="*/ 31 w 90"/>
                      <a:gd name="T9" fmla="*/ 18 h 73"/>
                      <a:gd name="T10" fmla="*/ 23 w 90"/>
                      <a:gd name="T11" fmla="*/ 29 h 73"/>
                      <a:gd name="T12" fmla="*/ 14 w 90"/>
                      <a:gd name="T13" fmla="*/ 46 h 73"/>
                      <a:gd name="T14" fmla="*/ 3 w 90"/>
                      <a:gd name="T15" fmla="*/ 65 h 73"/>
                      <a:gd name="T16" fmla="*/ 0 w 90"/>
                      <a:gd name="T17" fmla="*/ 73 h 73"/>
                      <a:gd name="T18" fmla="*/ 40 w 90"/>
                      <a:gd name="T19" fmla="*/ 73 h 73"/>
                      <a:gd name="T20" fmla="*/ 40 w 90"/>
                      <a:gd name="T21" fmla="*/ 57 h 73"/>
                      <a:gd name="T22" fmla="*/ 47 w 90"/>
                      <a:gd name="T23" fmla="*/ 51 h 73"/>
                      <a:gd name="T24" fmla="*/ 52 w 90"/>
                      <a:gd name="T25" fmla="*/ 49 h 73"/>
                      <a:gd name="T26" fmla="*/ 52 w 90"/>
                      <a:gd name="T27" fmla="*/ 17 h 73"/>
                      <a:gd name="T28" fmla="*/ 54 w 90"/>
                      <a:gd name="T29" fmla="*/ 17 h 73"/>
                      <a:gd name="T30" fmla="*/ 81 w 90"/>
                      <a:gd name="T31" fmla="*/ 17 h 73"/>
                      <a:gd name="T32" fmla="*/ 90 w 90"/>
                      <a:gd name="T33" fmla="*/ 17 h 73"/>
                      <a:gd name="T34" fmla="*/ 90 w 90"/>
                      <a:gd name="T35" fmla="*/ 8 h 73"/>
                      <a:gd name="T36" fmla="*/ 90 w 90"/>
                      <a:gd name="T37" fmla="*/ 8 h 73"/>
                      <a:gd name="T38" fmla="*/ 90 w 90"/>
                      <a:gd name="T39" fmla="*/ 5 h 73"/>
                      <a:gd name="T40" fmla="*/ 90 w 90"/>
                      <a:gd name="T41" fmla="*/ 5 h 73"/>
                      <a:gd name="T42" fmla="*/ 90 w 90"/>
                      <a:gd name="T43" fmla="*/ 3 h 73"/>
                      <a:gd name="T44" fmla="*/ 90 w 90"/>
                      <a:gd name="T45" fmla="*/ 3 h 73"/>
                      <a:gd name="T46" fmla="*/ 89 w 90"/>
                      <a:gd name="T47" fmla="*/ 2 h 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90" h="73">
                        <a:moveTo>
                          <a:pt x="89" y="2"/>
                        </a:moveTo>
                        <a:cubicBezTo>
                          <a:pt x="89" y="1"/>
                          <a:pt x="89" y="0"/>
                          <a:pt x="84" y="0"/>
                        </a:cubicBezTo>
                        <a:cubicBezTo>
                          <a:pt x="43" y="0"/>
                          <a:pt x="43" y="0"/>
                          <a:pt x="43" y="0"/>
                        </a:cubicBezTo>
                        <a:cubicBezTo>
                          <a:pt x="40" y="3"/>
                          <a:pt x="39" y="6"/>
                          <a:pt x="38" y="9"/>
                        </a:cubicBezTo>
                        <a:cubicBezTo>
                          <a:pt x="37" y="12"/>
                          <a:pt x="34" y="14"/>
                          <a:pt x="31" y="18"/>
                        </a:cubicBezTo>
                        <a:cubicBezTo>
                          <a:pt x="27" y="21"/>
                          <a:pt x="23" y="26"/>
                          <a:pt x="23" y="29"/>
                        </a:cubicBezTo>
                        <a:cubicBezTo>
                          <a:pt x="22" y="34"/>
                          <a:pt x="19" y="39"/>
                          <a:pt x="14" y="46"/>
                        </a:cubicBezTo>
                        <a:cubicBezTo>
                          <a:pt x="10" y="52"/>
                          <a:pt x="6" y="58"/>
                          <a:pt x="3" y="65"/>
                        </a:cubicBezTo>
                        <a:cubicBezTo>
                          <a:pt x="1" y="68"/>
                          <a:pt x="0" y="71"/>
                          <a:pt x="0" y="73"/>
                        </a:cubicBezTo>
                        <a:cubicBezTo>
                          <a:pt x="40" y="73"/>
                          <a:pt x="40" y="73"/>
                          <a:pt x="40" y="73"/>
                        </a:cubicBezTo>
                        <a:cubicBezTo>
                          <a:pt x="40" y="57"/>
                          <a:pt x="40" y="57"/>
                          <a:pt x="40" y="57"/>
                        </a:cubicBezTo>
                        <a:cubicBezTo>
                          <a:pt x="40" y="55"/>
                          <a:pt x="43" y="53"/>
                          <a:pt x="47" y="51"/>
                        </a:cubicBezTo>
                        <a:cubicBezTo>
                          <a:pt x="49" y="51"/>
                          <a:pt x="51" y="49"/>
                          <a:pt x="52" y="49"/>
                        </a:cubicBezTo>
                        <a:cubicBezTo>
                          <a:pt x="52" y="17"/>
                          <a:pt x="52" y="17"/>
                          <a:pt x="52" y="17"/>
                        </a:cubicBezTo>
                        <a:cubicBezTo>
                          <a:pt x="54" y="17"/>
                          <a:pt x="54" y="17"/>
                          <a:pt x="54" y="17"/>
                        </a:cubicBezTo>
                        <a:cubicBezTo>
                          <a:pt x="54" y="17"/>
                          <a:pt x="70" y="17"/>
                          <a:pt x="81" y="17"/>
                        </a:cubicBezTo>
                        <a:cubicBezTo>
                          <a:pt x="86" y="17"/>
                          <a:pt x="89" y="17"/>
                          <a:pt x="90" y="17"/>
                        </a:cubicBezTo>
                        <a:cubicBezTo>
                          <a:pt x="90" y="15"/>
                          <a:pt x="90" y="12"/>
                          <a:pt x="90" y="8"/>
                        </a:cubicBezTo>
                        <a:cubicBezTo>
                          <a:pt x="90" y="8"/>
                          <a:pt x="90" y="8"/>
                          <a:pt x="90" y="8"/>
                        </a:cubicBezTo>
                        <a:cubicBezTo>
                          <a:pt x="90" y="7"/>
                          <a:pt x="90" y="6"/>
                          <a:pt x="90" y="5"/>
                        </a:cubicBezTo>
                        <a:cubicBezTo>
                          <a:pt x="90" y="5"/>
                          <a:pt x="90" y="5"/>
                          <a:pt x="90" y="5"/>
                        </a:cubicBezTo>
                        <a:cubicBezTo>
                          <a:pt x="90" y="4"/>
                          <a:pt x="90" y="4"/>
                          <a:pt x="90" y="3"/>
                        </a:cubicBezTo>
                        <a:cubicBezTo>
                          <a:pt x="90" y="3"/>
                          <a:pt x="90" y="3"/>
                          <a:pt x="90" y="3"/>
                        </a:cubicBezTo>
                        <a:cubicBezTo>
                          <a:pt x="90" y="2"/>
                          <a:pt x="89" y="2"/>
                          <a:pt x="89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0" name="Freeform 1448"/>
                  <p:cNvSpPr>
                    <a:spLocks/>
                  </p:cNvSpPr>
                  <p:nvPr/>
                </p:nvSpPr>
                <p:spPr bwMode="auto">
                  <a:xfrm>
                    <a:off x="1571" y="2669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1" name="Freeform 1449"/>
                  <p:cNvSpPr>
                    <a:spLocks/>
                  </p:cNvSpPr>
                  <p:nvPr/>
                </p:nvSpPr>
                <p:spPr bwMode="auto">
                  <a:xfrm>
                    <a:off x="1486" y="2673"/>
                    <a:ext cx="121" cy="137"/>
                  </a:xfrm>
                  <a:custGeom>
                    <a:avLst/>
                    <a:gdLst>
                      <a:gd name="T0" fmla="*/ 52 w 127"/>
                      <a:gd name="T1" fmla="*/ 143 h 143"/>
                      <a:gd name="T2" fmla="*/ 53 w 127"/>
                      <a:gd name="T3" fmla="*/ 143 h 143"/>
                      <a:gd name="T4" fmla="*/ 54 w 127"/>
                      <a:gd name="T5" fmla="*/ 143 h 143"/>
                      <a:gd name="T6" fmla="*/ 54 w 127"/>
                      <a:gd name="T7" fmla="*/ 142 h 143"/>
                      <a:gd name="T8" fmla="*/ 66 w 127"/>
                      <a:gd name="T9" fmla="*/ 139 h 143"/>
                      <a:gd name="T10" fmla="*/ 67 w 127"/>
                      <a:gd name="T11" fmla="*/ 137 h 143"/>
                      <a:gd name="T12" fmla="*/ 73 w 127"/>
                      <a:gd name="T13" fmla="*/ 136 h 143"/>
                      <a:gd name="T14" fmla="*/ 82 w 127"/>
                      <a:gd name="T15" fmla="*/ 135 h 143"/>
                      <a:gd name="T16" fmla="*/ 83 w 127"/>
                      <a:gd name="T17" fmla="*/ 135 h 143"/>
                      <a:gd name="T18" fmla="*/ 101 w 127"/>
                      <a:gd name="T19" fmla="*/ 135 h 143"/>
                      <a:gd name="T20" fmla="*/ 127 w 127"/>
                      <a:gd name="T21" fmla="*/ 135 h 143"/>
                      <a:gd name="T22" fmla="*/ 124 w 127"/>
                      <a:gd name="T23" fmla="*/ 124 h 143"/>
                      <a:gd name="T24" fmla="*/ 127 w 127"/>
                      <a:gd name="T25" fmla="*/ 22 h 143"/>
                      <a:gd name="T26" fmla="*/ 96 w 127"/>
                      <a:gd name="T27" fmla="*/ 1 h 143"/>
                      <a:gd name="T28" fmla="*/ 94 w 127"/>
                      <a:gd name="T29" fmla="*/ 0 h 143"/>
                      <a:gd name="T30" fmla="*/ 94 w 127"/>
                      <a:gd name="T31" fmla="*/ 3 h 143"/>
                      <a:gd name="T32" fmla="*/ 94 w 127"/>
                      <a:gd name="T33" fmla="*/ 5 h 143"/>
                      <a:gd name="T34" fmla="*/ 94 w 127"/>
                      <a:gd name="T35" fmla="*/ 6 h 143"/>
                      <a:gd name="T36" fmla="*/ 94 w 127"/>
                      <a:gd name="T37" fmla="*/ 8 h 143"/>
                      <a:gd name="T38" fmla="*/ 94 w 127"/>
                      <a:gd name="T39" fmla="*/ 10 h 143"/>
                      <a:gd name="T40" fmla="*/ 94 w 127"/>
                      <a:gd name="T41" fmla="*/ 10 h 143"/>
                      <a:gd name="T42" fmla="*/ 94 w 127"/>
                      <a:gd name="T43" fmla="*/ 11 h 143"/>
                      <a:gd name="T44" fmla="*/ 94 w 127"/>
                      <a:gd name="T45" fmla="*/ 12 h 143"/>
                      <a:gd name="T46" fmla="*/ 94 w 127"/>
                      <a:gd name="T47" fmla="*/ 12 h 143"/>
                      <a:gd name="T48" fmla="*/ 94 w 127"/>
                      <a:gd name="T49" fmla="*/ 13 h 143"/>
                      <a:gd name="T50" fmla="*/ 93 w 127"/>
                      <a:gd name="T51" fmla="*/ 13 h 143"/>
                      <a:gd name="T52" fmla="*/ 93 w 127"/>
                      <a:gd name="T53" fmla="*/ 13 h 143"/>
                      <a:gd name="T54" fmla="*/ 93 w 127"/>
                      <a:gd name="T55" fmla="*/ 13 h 143"/>
                      <a:gd name="T56" fmla="*/ 93 w 127"/>
                      <a:gd name="T57" fmla="*/ 13 h 143"/>
                      <a:gd name="T58" fmla="*/ 58 w 127"/>
                      <a:gd name="T59" fmla="*/ 14 h 143"/>
                      <a:gd name="T60" fmla="*/ 56 w 127"/>
                      <a:gd name="T61" fmla="*/ 42 h 143"/>
                      <a:gd name="T62" fmla="*/ 44 w 127"/>
                      <a:gd name="T63" fmla="*/ 51 h 143"/>
                      <a:gd name="T64" fmla="*/ 0 w 127"/>
                      <a:gd name="T65" fmla="*/ 70 h 143"/>
                      <a:gd name="T66" fmla="*/ 5 w 127"/>
                      <a:gd name="T67" fmla="*/ 79 h 143"/>
                      <a:gd name="T68" fmla="*/ 8 w 127"/>
                      <a:gd name="T69" fmla="*/ 98 h 143"/>
                      <a:gd name="T70" fmla="*/ 4 w 127"/>
                      <a:gd name="T71" fmla="*/ 125 h 143"/>
                      <a:gd name="T72" fmla="*/ 5 w 127"/>
                      <a:gd name="T73" fmla="*/ 123 h 143"/>
                      <a:gd name="T74" fmla="*/ 7 w 127"/>
                      <a:gd name="T75" fmla="*/ 123 h 143"/>
                      <a:gd name="T76" fmla="*/ 12 w 127"/>
                      <a:gd name="T77" fmla="*/ 123 h 143"/>
                      <a:gd name="T78" fmla="*/ 18 w 127"/>
                      <a:gd name="T79" fmla="*/ 123 h 143"/>
                      <a:gd name="T80" fmla="*/ 28 w 127"/>
                      <a:gd name="T81" fmla="*/ 123 h 143"/>
                      <a:gd name="T82" fmla="*/ 38 w 127"/>
                      <a:gd name="T83" fmla="*/ 128 h 143"/>
                      <a:gd name="T84" fmla="*/ 46 w 127"/>
                      <a:gd name="T85" fmla="*/ 138 h 143"/>
                      <a:gd name="T86" fmla="*/ 50 w 127"/>
                      <a:gd name="T87" fmla="*/ 142 h 143"/>
                      <a:gd name="T88" fmla="*/ 51 w 127"/>
                      <a:gd name="T89" fmla="*/ 143 h 143"/>
                      <a:gd name="T90" fmla="*/ 51 w 127"/>
                      <a:gd name="T91" fmla="*/ 143 h 1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27" h="143">
                        <a:moveTo>
                          <a:pt x="51" y="143"/>
                        </a:moveTo>
                        <a:cubicBezTo>
                          <a:pt x="52" y="143"/>
                          <a:pt x="52" y="143"/>
                          <a:pt x="52" y="143"/>
                        </a:cubicBezTo>
                        <a:cubicBezTo>
                          <a:pt x="52" y="143"/>
                          <a:pt x="53" y="143"/>
                          <a:pt x="53" y="143"/>
                        </a:cubicBezTo>
                        <a:cubicBezTo>
                          <a:pt x="53" y="143"/>
                          <a:pt x="53" y="143"/>
                          <a:pt x="53" y="143"/>
                        </a:cubicBezTo>
                        <a:cubicBezTo>
                          <a:pt x="53" y="143"/>
                          <a:pt x="53" y="143"/>
                          <a:pt x="53" y="143"/>
                        </a:cubicBezTo>
                        <a:cubicBezTo>
                          <a:pt x="54" y="143"/>
                          <a:pt x="54" y="143"/>
                          <a:pt x="54" y="143"/>
                        </a:cubicBezTo>
                        <a:cubicBezTo>
                          <a:pt x="54" y="143"/>
                          <a:pt x="54" y="143"/>
                          <a:pt x="54" y="142"/>
                        </a:cubicBezTo>
                        <a:cubicBezTo>
                          <a:pt x="54" y="142"/>
                          <a:pt x="54" y="142"/>
                          <a:pt x="54" y="142"/>
                        </a:cubicBezTo>
                        <a:cubicBezTo>
                          <a:pt x="54" y="136"/>
                          <a:pt x="59" y="133"/>
                          <a:pt x="64" y="138"/>
                        </a:cubicBezTo>
                        <a:cubicBezTo>
                          <a:pt x="65" y="139"/>
                          <a:pt x="66" y="139"/>
                          <a:pt x="66" y="139"/>
                        </a:cubicBezTo>
                        <a:cubicBezTo>
                          <a:pt x="66" y="139"/>
                          <a:pt x="67" y="139"/>
                          <a:pt x="67" y="139"/>
                        </a:cubicBezTo>
                        <a:cubicBezTo>
                          <a:pt x="67" y="138"/>
                          <a:pt x="67" y="138"/>
                          <a:pt x="67" y="137"/>
                        </a:cubicBezTo>
                        <a:cubicBezTo>
                          <a:pt x="68" y="137"/>
                          <a:pt x="69" y="136"/>
                          <a:pt x="70" y="136"/>
                        </a:cubicBezTo>
                        <a:cubicBezTo>
                          <a:pt x="71" y="136"/>
                          <a:pt x="72" y="136"/>
                          <a:pt x="73" y="136"/>
                        </a:cubicBezTo>
                        <a:cubicBezTo>
                          <a:pt x="74" y="137"/>
                          <a:pt x="76" y="137"/>
                          <a:pt x="77" y="137"/>
                        </a:cubicBezTo>
                        <a:cubicBezTo>
                          <a:pt x="78" y="137"/>
                          <a:pt x="81" y="136"/>
                          <a:pt x="82" y="135"/>
                        </a:cubicBezTo>
                        <a:cubicBezTo>
                          <a:pt x="82" y="135"/>
                          <a:pt x="83" y="135"/>
                          <a:pt x="83" y="135"/>
                        </a:cubicBezTo>
                        <a:cubicBezTo>
                          <a:pt x="83" y="135"/>
                          <a:pt x="83" y="135"/>
                          <a:pt x="83" y="135"/>
                        </a:cubicBezTo>
                        <a:cubicBezTo>
                          <a:pt x="84" y="135"/>
                          <a:pt x="84" y="135"/>
                          <a:pt x="84" y="135"/>
                        </a:cubicBezTo>
                        <a:cubicBezTo>
                          <a:pt x="84" y="135"/>
                          <a:pt x="92" y="135"/>
                          <a:pt x="101" y="135"/>
                        </a:cubicBezTo>
                        <a:cubicBezTo>
                          <a:pt x="102" y="135"/>
                          <a:pt x="104" y="135"/>
                          <a:pt x="105" y="135"/>
                        </a:cubicBezTo>
                        <a:cubicBezTo>
                          <a:pt x="121" y="135"/>
                          <a:pt x="125" y="135"/>
                          <a:pt x="127" y="135"/>
                        </a:cubicBezTo>
                        <a:cubicBezTo>
                          <a:pt x="127" y="134"/>
                          <a:pt x="127" y="131"/>
                          <a:pt x="127" y="128"/>
                        </a:cubicBezTo>
                        <a:cubicBezTo>
                          <a:pt x="124" y="124"/>
                          <a:pt x="124" y="124"/>
                          <a:pt x="124" y="124"/>
                        </a:cubicBezTo>
                        <a:cubicBezTo>
                          <a:pt x="113" y="22"/>
                          <a:pt x="113" y="22"/>
                          <a:pt x="113" y="22"/>
                        </a:cubicBezTo>
                        <a:cubicBezTo>
                          <a:pt x="127" y="22"/>
                          <a:pt x="127" y="22"/>
                          <a:pt x="127" y="22"/>
                        </a:cubicBezTo>
                        <a:cubicBezTo>
                          <a:pt x="113" y="12"/>
                          <a:pt x="101" y="4"/>
                          <a:pt x="96" y="1"/>
                        </a:cubicBezTo>
                        <a:cubicBezTo>
                          <a:pt x="96" y="1"/>
                          <a:pt x="96" y="1"/>
                          <a:pt x="96" y="1"/>
                        </a:cubicBezTo>
                        <a:cubicBezTo>
                          <a:pt x="95" y="1"/>
                          <a:pt x="95" y="0"/>
                          <a:pt x="94" y="0"/>
                        </a:cubicBezTo>
                        <a:cubicBezTo>
                          <a:pt x="94" y="0"/>
                          <a:pt x="94" y="0"/>
                          <a:pt x="94" y="0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3"/>
                        </a:cubicBezTo>
                        <a:cubicBezTo>
                          <a:pt x="94" y="3"/>
                          <a:pt x="94" y="3"/>
                          <a:pt x="94" y="4"/>
                        </a:cubicBezTo>
                        <a:cubicBezTo>
                          <a:pt x="94" y="4"/>
                          <a:pt x="94" y="4"/>
                          <a:pt x="94" y="5"/>
                        </a:cubicBezTo>
                        <a:cubicBezTo>
                          <a:pt x="94" y="5"/>
                          <a:pt x="94" y="5"/>
                          <a:pt x="94" y="6"/>
                        </a:cubicBezTo>
                        <a:cubicBezTo>
                          <a:pt x="94" y="6"/>
                          <a:pt x="94" y="6"/>
                          <a:pt x="94" y="6"/>
                        </a:cubicBezTo>
                        <a:cubicBezTo>
                          <a:pt x="94" y="7"/>
                          <a:pt x="94" y="7"/>
                          <a:pt x="94" y="7"/>
                        </a:cubicBezTo>
                        <a:cubicBezTo>
                          <a:pt x="94" y="7"/>
                          <a:pt x="94" y="8"/>
                          <a:pt x="94" y="8"/>
                        </a:cubicBezTo>
                        <a:cubicBezTo>
                          <a:pt x="94" y="8"/>
                          <a:pt x="94" y="8"/>
                          <a:pt x="94" y="8"/>
                        </a:cubicBezTo>
                        <a:cubicBezTo>
                          <a:pt x="94" y="9"/>
                          <a:pt x="94" y="9"/>
                          <a:pt x="94" y="10"/>
                        </a:cubicBezTo>
                        <a:cubicBezTo>
                          <a:pt x="94" y="10"/>
                          <a:pt x="94" y="10"/>
                          <a:pt x="94" y="10"/>
                        </a:cubicBezTo>
                        <a:cubicBezTo>
                          <a:pt x="94" y="10"/>
                          <a:pt x="94" y="10"/>
                          <a:pt x="94" y="10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1"/>
                          <a:pt x="94" y="11"/>
                          <a:pt x="94" y="11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2"/>
                          <a:pt x="94" y="12"/>
                        </a:cubicBezTo>
                        <a:cubicBezTo>
                          <a:pt x="94" y="12"/>
                          <a:pt x="94" y="13"/>
                          <a:pt x="94" y="13"/>
                        </a:cubicBezTo>
                        <a:cubicBezTo>
                          <a:pt x="94" y="13"/>
                          <a:pt x="94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3" y="13"/>
                          <a:pt x="93" y="13"/>
                          <a:pt x="93" y="13"/>
                        </a:cubicBezTo>
                        <a:cubicBezTo>
                          <a:pt x="92" y="14"/>
                          <a:pt x="92" y="14"/>
                          <a:pt x="81" y="14"/>
                        </a:cubicBezTo>
                        <a:cubicBezTo>
                          <a:pt x="74" y="14"/>
                          <a:pt x="64" y="14"/>
                          <a:pt x="58" y="14"/>
                        </a:cubicBezTo>
                        <a:cubicBezTo>
                          <a:pt x="57" y="14"/>
                          <a:pt x="56" y="14"/>
                          <a:pt x="56" y="14"/>
                        </a:cubicBezTo>
                        <a:cubicBezTo>
                          <a:pt x="56" y="42"/>
                          <a:pt x="56" y="42"/>
                          <a:pt x="56" y="42"/>
                        </a:cubicBezTo>
                        <a:cubicBezTo>
                          <a:pt x="56" y="44"/>
                          <a:pt x="53" y="46"/>
                          <a:pt x="49" y="48"/>
                        </a:cubicBezTo>
                        <a:cubicBezTo>
                          <a:pt x="47" y="49"/>
                          <a:pt x="45" y="50"/>
                          <a:pt x="44" y="51"/>
                        </a:cubicBezTo>
                        <a:cubicBezTo>
                          <a:pt x="44" y="70"/>
                          <a:pt x="44" y="70"/>
                          <a:pt x="44" y="70"/>
                        </a:cubicBezTo>
                        <a:cubicBezTo>
                          <a:pt x="0" y="70"/>
                          <a:pt x="0" y="70"/>
                          <a:pt x="0" y="70"/>
                        </a:cubicBezTo>
                        <a:cubicBezTo>
                          <a:pt x="0" y="74"/>
                          <a:pt x="2" y="76"/>
                          <a:pt x="4" y="78"/>
                        </a:cubicBezTo>
                        <a:cubicBezTo>
                          <a:pt x="4" y="78"/>
                          <a:pt x="5" y="79"/>
                          <a:pt x="5" y="79"/>
                        </a:cubicBezTo>
                        <a:cubicBezTo>
                          <a:pt x="8" y="82"/>
                          <a:pt x="7" y="85"/>
                          <a:pt x="7" y="88"/>
                        </a:cubicBezTo>
                        <a:cubicBezTo>
                          <a:pt x="6" y="91"/>
                          <a:pt x="6" y="94"/>
                          <a:pt x="8" y="98"/>
                        </a:cubicBezTo>
                        <a:cubicBezTo>
                          <a:pt x="12" y="103"/>
                          <a:pt x="11" y="112"/>
                          <a:pt x="4" y="122"/>
                        </a:cubicBezTo>
                        <a:cubicBezTo>
                          <a:pt x="4" y="123"/>
                          <a:pt x="4" y="124"/>
                          <a:pt x="4" y="125"/>
                        </a:cubicBezTo>
                        <a:cubicBezTo>
                          <a:pt x="4" y="124"/>
                          <a:pt x="5" y="124"/>
                          <a:pt x="5" y="123"/>
                        </a:cubicBezTo>
                        <a:cubicBezTo>
                          <a:pt x="5" y="123"/>
                          <a:pt x="5" y="123"/>
                          <a:pt x="5" y="123"/>
                        </a:cubicBezTo>
                        <a:cubicBezTo>
                          <a:pt x="6" y="123"/>
                          <a:pt x="6" y="123"/>
                          <a:pt x="6" y="123"/>
                        </a:cubicBezTo>
                        <a:cubicBezTo>
                          <a:pt x="6" y="123"/>
                          <a:pt x="7" y="123"/>
                          <a:pt x="7" y="123"/>
                        </a:cubicBezTo>
                        <a:cubicBezTo>
                          <a:pt x="7" y="123"/>
                          <a:pt x="8" y="123"/>
                          <a:pt x="8" y="123"/>
                        </a:cubicBezTo>
                        <a:cubicBezTo>
                          <a:pt x="9" y="123"/>
                          <a:pt x="10" y="123"/>
                          <a:pt x="12" y="123"/>
                        </a:cubicBezTo>
                        <a:cubicBezTo>
                          <a:pt x="14" y="123"/>
                          <a:pt x="16" y="123"/>
                          <a:pt x="17" y="123"/>
                        </a:cubicBezTo>
                        <a:cubicBezTo>
                          <a:pt x="17" y="123"/>
                          <a:pt x="17" y="123"/>
                          <a:pt x="18" y="123"/>
                        </a:cubicBezTo>
                        <a:cubicBezTo>
                          <a:pt x="19" y="123"/>
                          <a:pt x="22" y="122"/>
                          <a:pt x="25" y="122"/>
                        </a:cubicBezTo>
                        <a:cubicBezTo>
                          <a:pt x="26" y="122"/>
                          <a:pt x="27" y="122"/>
                          <a:pt x="28" y="123"/>
                        </a:cubicBezTo>
                        <a:cubicBezTo>
                          <a:pt x="30" y="124"/>
                          <a:pt x="33" y="127"/>
                          <a:pt x="34" y="128"/>
                        </a:cubicBezTo>
                        <a:cubicBezTo>
                          <a:pt x="38" y="128"/>
                          <a:pt x="38" y="128"/>
                          <a:pt x="38" y="128"/>
                        </a:cubicBezTo>
                        <a:cubicBezTo>
                          <a:pt x="39" y="129"/>
                          <a:pt x="39" y="129"/>
                          <a:pt x="39" y="129"/>
                        </a:cubicBezTo>
                        <a:cubicBezTo>
                          <a:pt x="40" y="132"/>
                          <a:pt x="43" y="137"/>
                          <a:pt x="46" y="138"/>
                        </a:cubicBezTo>
                        <a:cubicBezTo>
                          <a:pt x="46" y="139"/>
                          <a:pt x="47" y="139"/>
                          <a:pt x="47" y="139"/>
                        </a:cubicBezTo>
                        <a:cubicBezTo>
                          <a:pt x="48" y="140"/>
                          <a:pt x="49" y="141"/>
                          <a:pt x="50" y="142"/>
                        </a:cubicBezTo>
                        <a:cubicBezTo>
                          <a:pt x="50" y="142"/>
                          <a:pt x="50" y="142"/>
                          <a:pt x="50" y="142"/>
                        </a:cubicBezTo>
                        <a:cubicBezTo>
                          <a:pt x="51" y="142"/>
                          <a:pt x="51" y="143"/>
                          <a:pt x="51" y="143"/>
                        </a:cubicBezTo>
                        <a:cubicBezTo>
                          <a:pt x="51" y="143"/>
                          <a:pt x="51" y="143"/>
                          <a:pt x="51" y="143"/>
                        </a:cubicBezTo>
                        <a:cubicBezTo>
                          <a:pt x="51" y="143"/>
                          <a:pt x="51" y="143"/>
                          <a:pt x="51" y="14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2" name="Freeform 1450"/>
                  <p:cNvSpPr>
                    <a:spLocks/>
                  </p:cNvSpPr>
                  <p:nvPr/>
                </p:nvSpPr>
                <p:spPr bwMode="auto">
                  <a:xfrm>
                    <a:off x="1576" y="2673"/>
                    <a:ext cx="0" cy="3"/>
                  </a:xfrm>
                  <a:custGeom>
                    <a:avLst/>
                    <a:gdLst>
                      <a:gd name="T0" fmla="*/ 1 h 3"/>
                      <a:gd name="T1" fmla="*/ 2 h 3"/>
                      <a:gd name="T2" fmla="*/ 3 h 3"/>
                      <a:gd name="T3" fmla="*/ 3 h 3"/>
                      <a:gd name="T4" fmla="*/ 3 h 3"/>
                      <a:gd name="T5" fmla="*/ 0 h 3"/>
                      <a:gd name="T6" fmla="*/ 0 h 3"/>
                      <a:gd name="T7" fmla="*/ 1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  <a:cxn ang="0">
                        <a:pos x="0" y="T6"/>
                      </a:cxn>
                      <a:cxn ang="0">
                        <a:pos x="0" y="T7"/>
                      </a:cxn>
                    </a:cxnLst>
                    <a:rect l="0" t="0" r="r" b="b"/>
                    <a:pathLst>
                      <a:path h="3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3" name="Freeform 1451"/>
                  <p:cNvSpPr>
                    <a:spLocks/>
                  </p:cNvSpPr>
                  <p:nvPr/>
                </p:nvSpPr>
                <p:spPr bwMode="auto">
                  <a:xfrm>
                    <a:off x="1578" y="267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4" name="Freeform 1452"/>
                  <p:cNvSpPr>
                    <a:spLocks/>
                  </p:cNvSpPr>
                  <p:nvPr/>
                </p:nvSpPr>
                <p:spPr bwMode="auto">
                  <a:xfrm>
                    <a:off x="1576" y="267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5" name="Oval 1453"/>
                  <p:cNvSpPr>
                    <a:spLocks noChangeArrowheads="1"/>
                  </p:cNvSpPr>
                  <p:nvPr/>
                </p:nvSpPr>
                <p:spPr bwMode="auto">
                  <a:xfrm>
                    <a:off x="1576" y="2673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6" name="Freeform 1454"/>
                  <p:cNvSpPr>
                    <a:spLocks/>
                  </p:cNvSpPr>
                  <p:nvPr/>
                </p:nvSpPr>
                <p:spPr bwMode="auto">
                  <a:xfrm>
                    <a:off x="1490" y="279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0 w 1"/>
                      <a:gd name="T3" fmla="*/ 2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7" name="Freeform 1455"/>
                  <p:cNvSpPr>
                    <a:spLocks/>
                  </p:cNvSpPr>
                  <p:nvPr/>
                </p:nvSpPr>
                <p:spPr bwMode="auto">
                  <a:xfrm>
                    <a:off x="1534" y="28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8" name="Freeform 1456"/>
                  <p:cNvSpPr>
                    <a:spLocks/>
                  </p:cNvSpPr>
                  <p:nvPr/>
                </p:nvSpPr>
                <p:spPr bwMode="auto">
                  <a:xfrm>
                    <a:off x="1531" y="2806"/>
                    <a:ext cx="3" cy="3"/>
                  </a:xfrm>
                  <a:custGeom>
                    <a:avLst/>
                    <a:gdLst>
                      <a:gd name="T0" fmla="*/ 0 w 3"/>
                      <a:gd name="T1" fmla="*/ 0 h 3"/>
                      <a:gd name="T2" fmla="*/ 3 w 3"/>
                      <a:gd name="T3" fmla="*/ 3 h 3"/>
                      <a:gd name="T4" fmla="*/ 0 w 3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3">
                        <a:moveTo>
                          <a:pt x="0" y="0"/>
                        </a:moveTo>
                        <a:cubicBezTo>
                          <a:pt x="1" y="1"/>
                          <a:pt x="2" y="2"/>
                          <a:pt x="3" y="3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29" name="Freeform 1457"/>
                  <p:cNvSpPr>
                    <a:spLocks/>
                  </p:cNvSpPr>
                  <p:nvPr/>
                </p:nvSpPr>
                <p:spPr bwMode="auto">
                  <a:xfrm>
                    <a:off x="1491" y="279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0" name="Freeform 1458"/>
                  <p:cNvSpPr>
                    <a:spLocks/>
                  </p:cNvSpPr>
                  <p:nvPr/>
                </p:nvSpPr>
                <p:spPr bwMode="auto">
                  <a:xfrm>
                    <a:off x="1493" y="2791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1" name="Freeform 1459"/>
                  <p:cNvSpPr>
                    <a:spLocks/>
                  </p:cNvSpPr>
                  <p:nvPr/>
                </p:nvSpPr>
                <p:spPr bwMode="auto">
                  <a:xfrm>
                    <a:off x="1494" y="2791"/>
                    <a:ext cx="3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2" name="Freeform 1460"/>
                  <p:cNvSpPr>
                    <a:spLocks/>
                  </p:cNvSpPr>
                  <p:nvPr/>
                </p:nvSpPr>
                <p:spPr bwMode="auto">
                  <a:xfrm>
                    <a:off x="1502" y="2790"/>
                    <a:ext cx="8" cy="1"/>
                  </a:xfrm>
                  <a:custGeom>
                    <a:avLst/>
                    <a:gdLst>
                      <a:gd name="T0" fmla="*/ 0 w 8"/>
                      <a:gd name="T1" fmla="*/ 1 h 1"/>
                      <a:gd name="T2" fmla="*/ 1 w 8"/>
                      <a:gd name="T3" fmla="*/ 1 h 1"/>
                      <a:gd name="T4" fmla="*/ 8 w 8"/>
                      <a:gd name="T5" fmla="*/ 0 h 1"/>
                      <a:gd name="T6" fmla="*/ 1 w 8"/>
                      <a:gd name="T7" fmla="*/ 1 h 1"/>
                      <a:gd name="T8" fmla="*/ 0 w 8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2" y="1"/>
                          <a:pt x="5" y="0"/>
                          <a:pt x="8" y="0"/>
                        </a:cubicBezTo>
                        <a:cubicBezTo>
                          <a:pt x="5" y="0"/>
                          <a:pt x="2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3" name="Freeform 1461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4" name="Freeform 1462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5" name="Freeform 1463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6" name="Freeform 1464"/>
                  <p:cNvSpPr>
                    <a:spLocks/>
                  </p:cNvSpPr>
                  <p:nvPr/>
                </p:nvSpPr>
                <p:spPr bwMode="auto">
                  <a:xfrm>
                    <a:off x="1576" y="267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7" name="Freeform 1465"/>
                  <p:cNvSpPr>
                    <a:spLocks/>
                  </p:cNvSpPr>
                  <p:nvPr/>
                </p:nvSpPr>
                <p:spPr bwMode="auto">
                  <a:xfrm>
                    <a:off x="1575" y="26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8" name="Freeform 1466"/>
                  <p:cNvSpPr>
                    <a:spLocks/>
                  </p:cNvSpPr>
                  <p:nvPr/>
                </p:nvSpPr>
                <p:spPr bwMode="auto">
                  <a:xfrm>
                    <a:off x="1576" y="26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39" name="Freeform 1467"/>
                  <p:cNvSpPr>
                    <a:spLocks/>
                  </p:cNvSpPr>
                  <p:nvPr/>
                </p:nvSpPr>
                <p:spPr bwMode="auto">
                  <a:xfrm>
                    <a:off x="1576" y="268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0" name="Freeform 1468"/>
                  <p:cNvSpPr>
                    <a:spLocks/>
                  </p:cNvSpPr>
                  <p:nvPr/>
                </p:nvSpPr>
                <p:spPr bwMode="auto">
                  <a:xfrm>
                    <a:off x="1576" y="26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1" name="Freeform 1469"/>
                  <p:cNvSpPr>
                    <a:spLocks/>
                  </p:cNvSpPr>
                  <p:nvPr/>
                </p:nvSpPr>
                <p:spPr bwMode="auto">
                  <a:xfrm>
                    <a:off x="1576" y="268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2" name="Freeform 1470"/>
                  <p:cNvSpPr>
                    <a:spLocks/>
                  </p:cNvSpPr>
                  <p:nvPr/>
                </p:nvSpPr>
                <p:spPr bwMode="auto">
                  <a:xfrm>
                    <a:off x="1576" y="268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3" name="Freeform 1471"/>
                  <p:cNvSpPr>
                    <a:spLocks/>
                  </p:cNvSpPr>
                  <p:nvPr/>
                </p:nvSpPr>
                <p:spPr bwMode="auto">
                  <a:xfrm>
                    <a:off x="1576" y="267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4" name="Freeform 1472"/>
                  <p:cNvSpPr>
                    <a:spLocks/>
                  </p:cNvSpPr>
                  <p:nvPr/>
                </p:nvSpPr>
                <p:spPr bwMode="auto">
                  <a:xfrm>
                    <a:off x="1576" y="267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5" name="Freeform 1473"/>
                  <p:cNvSpPr>
                    <a:spLocks/>
                  </p:cNvSpPr>
                  <p:nvPr/>
                </p:nvSpPr>
                <p:spPr bwMode="auto">
                  <a:xfrm>
                    <a:off x="1576" y="26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6" name="Freeform 1474"/>
                  <p:cNvSpPr>
                    <a:spLocks/>
                  </p:cNvSpPr>
                  <p:nvPr/>
                </p:nvSpPr>
                <p:spPr bwMode="auto">
                  <a:xfrm>
                    <a:off x="1576" y="267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7" name="Freeform 1475"/>
                  <p:cNvSpPr>
                    <a:spLocks/>
                  </p:cNvSpPr>
                  <p:nvPr/>
                </p:nvSpPr>
                <p:spPr bwMode="auto">
                  <a:xfrm>
                    <a:off x="1576" y="26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8" name="Freeform 1476"/>
                  <p:cNvSpPr>
                    <a:spLocks/>
                  </p:cNvSpPr>
                  <p:nvPr/>
                </p:nvSpPr>
                <p:spPr bwMode="auto">
                  <a:xfrm>
                    <a:off x="1537" y="2698"/>
                    <a:ext cx="176" cy="164"/>
                  </a:xfrm>
                  <a:custGeom>
                    <a:avLst/>
                    <a:gdLst>
                      <a:gd name="T0" fmla="*/ 2 w 184"/>
                      <a:gd name="T1" fmla="*/ 125 h 171"/>
                      <a:gd name="T2" fmla="*/ 10 w 184"/>
                      <a:gd name="T3" fmla="*/ 140 h 171"/>
                      <a:gd name="T4" fmla="*/ 10 w 184"/>
                      <a:gd name="T5" fmla="*/ 142 h 171"/>
                      <a:gd name="T6" fmla="*/ 10 w 184"/>
                      <a:gd name="T7" fmla="*/ 147 h 171"/>
                      <a:gd name="T8" fmla="*/ 10 w 184"/>
                      <a:gd name="T9" fmla="*/ 148 h 171"/>
                      <a:gd name="T10" fmla="*/ 16 w 184"/>
                      <a:gd name="T11" fmla="*/ 149 h 171"/>
                      <a:gd name="T12" fmla="*/ 24 w 184"/>
                      <a:gd name="T13" fmla="*/ 149 h 171"/>
                      <a:gd name="T14" fmla="*/ 33 w 184"/>
                      <a:gd name="T15" fmla="*/ 144 h 171"/>
                      <a:gd name="T16" fmla="*/ 42 w 184"/>
                      <a:gd name="T17" fmla="*/ 156 h 171"/>
                      <a:gd name="T18" fmla="*/ 42 w 184"/>
                      <a:gd name="T19" fmla="*/ 161 h 171"/>
                      <a:gd name="T20" fmla="*/ 47 w 184"/>
                      <a:gd name="T21" fmla="*/ 170 h 171"/>
                      <a:gd name="T22" fmla="*/ 47 w 184"/>
                      <a:gd name="T23" fmla="*/ 170 h 171"/>
                      <a:gd name="T24" fmla="*/ 48 w 184"/>
                      <a:gd name="T25" fmla="*/ 169 h 171"/>
                      <a:gd name="T26" fmla="*/ 53 w 184"/>
                      <a:gd name="T27" fmla="*/ 167 h 171"/>
                      <a:gd name="T28" fmla="*/ 54 w 184"/>
                      <a:gd name="T29" fmla="*/ 168 h 171"/>
                      <a:gd name="T30" fmla="*/ 55 w 184"/>
                      <a:gd name="T31" fmla="*/ 169 h 171"/>
                      <a:gd name="T32" fmla="*/ 56 w 184"/>
                      <a:gd name="T33" fmla="*/ 170 h 171"/>
                      <a:gd name="T34" fmla="*/ 57 w 184"/>
                      <a:gd name="T35" fmla="*/ 171 h 171"/>
                      <a:gd name="T36" fmla="*/ 69 w 184"/>
                      <a:gd name="T37" fmla="*/ 166 h 171"/>
                      <a:gd name="T38" fmla="*/ 70 w 184"/>
                      <a:gd name="T39" fmla="*/ 168 h 171"/>
                      <a:gd name="T40" fmla="*/ 73 w 184"/>
                      <a:gd name="T41" fmla="*/ 167 h 171"/>
                      <a:gd name="T42" fmla="*/ 74 w 184"/>
                      <a:gd name="T43" fmla="*/ 163 h 171"/>
                      <a:gd name="T44" fmla="*/ 75 w 184"/>
                      <a:gd name="T45" fmla="*/ 161 h 171"/>
                      <a:gd name="T46" fmla="*/ 76 w 184"/>
                      <a:gd name="T47" fmla="*/ 151 h 171"/>
                      <a:gd name="T48" fmla="*/ 85 w 184"/>
                      <a:gd name="T49" fmla="*/ 146 h 171"/>
                      <a:gd name="T50" fmla="*/ 93 w 184"/>
                      <a:gd name="T51" fmla="*/ 131 h 171"/>
                      <a:gd name="T52" fmla="*/ 98 w 184"/>
                      <a:gd name="T53" fmla="*/ 134 h 171"/>
                      <a:gd name="T54" fmla="*/ 103 w 184"/>
                      <a:gd name="T55" fmla="*/ 128 h 171"/>
                      <a:gd name="T56" fmla="*/ 113 w 184"/>
                      <a:gd name="T57" fmla="*/ 124 h 171"/>
                      <a:gd name="T58" fmla="*/ 126 w 184"/>
                      <a:gd name="T59" fmla="*/ 116 h 171"/>
                      <a:gd name="T60" fmla="*/ 140 w 184"/>
                      <a:gd name="T61" fmla="*/ 115 h 171"/>
                      <a:gd name="T62" fmla="*/ 147 w 184"/>
                      <a:gd name="T63" fmla="*/ 115 h 171"/>
                      <a:gd name="T64" fmla="*/ 157 w 184"/>
                      <a:gd name="T65" fmla="*/ 112 h 171"/>
                      <a:gd name="T66" fmla="*/ 174 w 184"/>
                      <a:gd name="T67" fmla="*/ 110 h 171"/>
                      <a:gd name="T68" fmla="*/ 180 w 184"/>
                      <a:gd name="T69" fmla="*/ 105 h 171"/>
                      <a:gd name="T70" fmla="*/ 183 w 184"/>
                      <a:gd name="T71" fmla="*/ 97 h 171"/>
                      <a:gd name="T72" fmla="*/ 183 w 184"/>
                      <a:gd name="T73" fmla="*/ 95 h 171"/>
                      <a:gd name="T74" fmla="*/ 183 w 184"/>
                      <a:gd name="T75" fmla="*/ 93 h 171"/>
                      <a:gd name="T76" fmla="*/ 184 w 184"/>
                      <a:gd name="T77" fmla="*/ 87 h 171"/>
                      <a:gd name="T78" fmla="*/ 184 w 184"/>
                      <a:gd name="T79" fmla="*/ 81 h 171"/>
                      <a:gd name="T80" fmla="*/ 184 w 184"/>
                      <a:gd name="T81" fmla="*/ 72 h 171"/>
                      <a:gd name="T82" fmla="*/ 176 w 184"/>
                      <a:gd name="T83" fmla="*/ 73 h 171"/>
                      <a:gd name="T84" fmla="*/ 169 w 184"/>
                      <a:gd name="T85" fmla="*/ 61 h 171"/>
                      <a:gd name="T86" fmla="*/ 156 w 184"/>
                      <a:gd name="T87" fmla="*/ 56 h 171"/>
                      <a:gd name="T88" fmla="*/ 64 w 184"/>
                      <a:gd name="T89" fmla="*/ 0 h 171"/>
                      <a:gd name="T90" fmla="*/ 78 w 184"/>
                      <a:gd name="T91" fmla="*/ 101 h 171"/>
                      <a:gd name="T92" fmla="*/ 32 w 184"/>
                      <a:gd name="T93" fmla="*/ 113 h 171"/>
                      <a:gd name="T94" fmla="*/ 19 w 184"/>
                      <a:gd name="T95" fmla="*/ 114 h 171"/>
                      <a:gd name="T96" fmla="*/ 14 w 184"/>
                      <a:gd name="T97" fmla="*/ 118 h 171"/>
                      <a:gd name="T98" fmla="*/ 5 w 184"/>
                      <a:gd name="T99" fmla="*/ 116 h 171"/>
                      <a:gd name="T100" fmla="*/ 4 w 184"/>
                      <a:gd name="T101" fmla="*/ 119 h 171"/>
                      <a:gd name="T102" fmla="*/ 2 w 184"/>
                      <a:gd name="T103" fmla="*/ 121 h 171"/>
                      <a:gd name="T104" fmla="*/ 0 w 184"/>
                      <a:gd name="T105" fmla="*/ 121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184" h="171">
                        <a:moveTo>
                          <a:pt x="0" y="121"/>
                        </a:move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5"/>
                          <a:pt x="2" y="125"/>
                          <a:pt x="2" y="125"/>
                        </a:cubicBezTo>
                        <a:cubicBezTo>
                          <a:pt x="2" y="127"/>
                          <a:pt x="3" y="130"/>
                          <a:pt x="3" y="131"/>
                        </a:cubicBezTo>
                        <a:cubicBezTo>
                          <a:pt x="7" y="135"/>
                          <a:pt x="10" y="137"/>
                          <a:pt x="10" y="139"/>
                        </a:cubicBezTo>
                        <a:cubicBezTo>
                          <a:pt x="10" y="139"/>
                          <a:pt x="10" y="140"/>
                          <a:pt x="10" y="140"/>
                        </a:cubicBezTo>
                        <a:cubicBezTo>
                          <a:pt x="10" y="140"/>
                          <a:pt x="10" y="141"/>
                          <a:pt x="10" y="141"/>
                        </a:cubicBezTo>
                        <a:cubicBezTo>
                          <a:pt x="10" y="141"/>
                          <a:pt x="10" y="141"/>
                          <a:pt x="10" y="141"/>
                        </a:cubicBezTo>
                        <a:cubicBezTo>
                          <a:pt x="10" y="142"/>
                          <a:pt x="10" y="142"/>
                          <a:pt x="10" y="142"/>
                        </a:cubicBezTo>
                        <a:cubicBezTo>
                          <a:pt x="10" y="143"/>
                          <a:pt x="10" y="143"/>
                          <a:pt x="10" y="144"/>
                        </a:cubicBezTo>
                        <a:cubicBezTo>
                          <a:pt x="10" y="144"/>
                          <a:pt x="10" y="144"/>
                          <a:pt x="10" y="144"/>
                        </a:cubicBezTo>
                        <a:cubicBezTo>
                          <a:pt x="10" y="147"/>
                          <a:pt x="10" y="147"/>
                          <a:pt x="10" y="147"/>
                        </a:cubicBezTo>
                        <a:cubicBezTo>
                          <a:pt x="10" y="147"/>
                          <a:pt x="10" y="147"/>
                          <a:pt x="10" y="147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8"/>
                          <a:pt x="10" y="148"/>
                          <a:pt x="10" y="148"/>
                        </a:cubicBezTo>
                        <a:cubicBezTo>
                          <a:pt x="10" y="149"/>
                          <a:pt x="10" y="149"/>
                          <a:pt x="11" y="150"/>
                        </a:cubicBezTo>
                        <a:cubicBezTo>
                          <a:pt x="13" y="148"/>
                          <a:pt x="14" y="149"/>
                          <a:pt x="16" y="149"/>
                        </a:cubicBezTo>
                        <a:cubicBezTo>
                          <a:pt x="16" y="150"/>
                          <a:pt x="16" y="150"/>
                          <a:pt x="16" y="150"/>
                        </a:cubicBezTo>
                        <a:cubicBezTo>
                          <a:pt x="17" y="148"/>
                          <a:pt x="18" y="147"/>
                          <a:pt x="20" y="147"/>
                        </a:cubicBezTo>
                        <a:cubicBezTo>
                          <a:pt x="21" y="147"/>
                          <a:pt x="22" y="148"/>
                          <a:pt x="24" y="149"/>
                        </a:cubicBezTo>
                        <a:cubicBezTo>
                          <a:pt x="24" y="149"/>
                          <a:pt x="25" y="149"/>
                          <a:pt x="25" y="149"/>
                        </a:cubicBezTo>
                        <a:cubicBezTo>
                          <a:pt x="26" y="149"/>
                          <a:pt x="28" y="147"/>
                          <a:pt x="28" y="147"/>
                        </a:cubicBezTo>
                        <a:cubicBezTo>
                          <a:pt x="31" y="145"/>
                          <a:pt x="32" y="144"/>
                          <a:pt x="33" y="144"/>
                        </a:cubicBezTo>
                        <a:cubicBezTo>
                          <a:pt x="34" y="144"/>
                          <a:pt x="34" y="144"/>
                          <a:pt x="34" y="144"/>
                        </a:cubicBezTo>
                        <a:cubicBezTo>
                          <a:pt x="37" y="144"/>
                          <a:pt x="40" y="151"/>
                          <a:pt x="40" y="154"/>
                        </a:cubicBezTo>
                        <a:cubicBezTo>
                          <a:pt x="40" y="154"/>
                          <a:pt x="41" y="155"/>
                          <a:pt x="42" y="156"/>
                        </a:cubicBezTo>
                        <a:cubicBezTo>
                          <a:pt x="43" y="157"/>
                          <a:pt x="44" y="158"/>
                          <a:pt x="44" y="159"/>
                        </a:cubicBezTo>
                        <a:cubicBezTo>
                          <a:pt x="44" y="160"/>
                          <a:pt x="44" y="161"/>
                          <a:pt x="42" y="161"/>
                        </a:cubicBezTo>
                        <a:cubicBezTo>
                          <a:pt x="42" y="161"/>
                          <a:pt x="42" y="161"/>
                          <a:pt x="42" y="161"/>
                        </a:cubicBezTo>
                        <a:cubicBezTo>
                          <a:pt x="45" y="162"/>
                          <a:pt x="45" y="165"/>
                          <a:pt x="46" y="166"/>
                        </a:cubicBezTo>
                        <a:cubicBezTo>
                          <a:pt x="46" y="167"/>
                          <a:pt x="46" y="168"/>
                          <a:pt x="46" y="168"/>
                        </a:cubicBezTo>
                        <a:cubicBezTo>
                          <a:pt x="46" y="169"/>
                          <a:pt x="47" y="169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7" y="170"/>
                          <a:pt x="47" y="170"/>
                        </a:cubicBezTo>
                        <a:cubicBezTo>
                          <a:pt x="47" y="170"/>
                          <a:pt x="48" y="170"/>
                          <a:pt x="48" y="170"/>
                        </a:cubicBezTo>
                        <a:cubicBezTo>
                          <a:pt x="48" y="170"/>
                          <a:pt x="48" y="170"/>
                          <a:pt x="48" y="170"/>
                        </a:cubicBezTo>
                        <a:cubicBezTo>
                          <a:pt x="48" y="170"/>
                          <a:pt x="48" y="170"/>
                          <a:pt x="48" y="169"/>
                        </a:cubicBezTo>
                        <a:cubicBezTo>
                          <a:pt x="49" y="168"/>
                          <a:pt x="50" y="167"/>
                          <a:pt x="51" y="167"/>
                        </a:cubicBezTo>
                        <a:cubicBezTo>
                          <a:pt x="52" y="167"/>
                          <a:pt x="52" y="167"/>
                          <a:pt x="52" y="167"/>
                        </a:cubicBezTo>
                        <a:cubicBezTo>
                          <a:pt x="53" y="167"/>
                          <a:pt x="53" y="167"/>
                          <a:pt x="53" y="167"/>
                        </a:cubicBezTo>
                        <a:cubicBezTo>
                          <a:pt x="53" y="167"/>
                          <a:pt x="53" y="167"/>
                          <a:pt x="53" y="167"/>
                        </a:cubicBezTo>
                        <a:cubicBezTo>
                          <a:pt x="54" y="167"/>
                          <a:pt x="54" y="168"/>
                          <a:pt x="54" y="168"/>
                        </a:cubicBezTo>
                        <a:cubicBezTo>
                          <a:pt x="54" y="168"/>
                          <a:pt x="54" y="168"/>
                          <a:pt x="54" y="168"/>
                        </a:cubicBezTo>
                        <a:cubicBezTo>
                          <a:pt x="54" y="168"/>
                          <a:pt x="55" y="168"/>
                          <a:pt x="55" y="168"/>
                        </a:cubicBezTo>
                        <a:cubicBezTo>
                          <a:pt x="55" y="168"/>
                          <a:pt x="55" y="168"/>
                          <a:pt x="55" y="169"/>
                        </a:cubicBezTo>
                        <a:cubicBezTo>
                          <a:pt x="55" y="169"/>
                          <a:pt x="55" y="169"/>
                          <a:pt x="55" y="169"/>
                        </a:cubicBezTo>
                        <a:cubicBezTo>
                          <a:pt x="56" y="169"/>
                          <a:pt x="56" y="169"/>
                          <a:pt x="56" y="169"/>
                        </a:cubicBezTo>
                        <a:cubicBezTo>
                          <a:pt x="56" y="169"/>
                          <a:pt x="56" y="169"/>
                          <a:pt x="56" y="170"/>
                        </a:cubicBezTo>
                        <a:cubicBezTo>
                          <a:pt x="56" y="170"/>
                          <a:pt x="56" y="170"/>
                          <a:pt x="56" y="170"/>
                        </a:cubicBezTo>
                        <a:cubicBezTo>
                          <a:pt x="56" y="170"/>
                          <a:pt x="56" y="170"/>
                          <a:pt x="57" y="170"/>
                        </a:cubicBezTo>
                        <a:cubicBezTo>
                          <a:pt x="57" y="170"/>
                          <a:pt x="57" y="170"/>
                          <a:pt x="57" y="170"/>
                        </a:cubicBezTo>
                        <a:cubicBezTo>
                          <a:pt x="57" y="170"/>
                          <a:pt x="57" y="171"/>
                          <a:pt x="57" y="171"/>
                        </a:cubicBezTo>
                        <a:cubicBezTo>
                          <a:pt x="57" y="171"/>
                          <a:pt x="57" y="171"/>
                          <a:pt x="57" y="171"/>
                        </a:cubicBezTo>
                        <a:cubicBezTo>
                          <a:pt x="58" y="171"/>
                          <a:pt x="60" y="169"/>
                          <a:pt x="60" y="168"/>
                        </a:cubicBezTo>
                        <a:cubicBezTo>
                          <a:pt x="61" y="165"/>
                          <a:pt x="67" y="163"/>
                          <a:pt x="69" y="166"/>
                        </a:cubicBezTo>
                        <a:cubicBezTo>
                          <a:pt x="69" y="166"/>
                          <a:pt x="70" y="167"/>
                          <a:pt x="69" y="168"/>
                        </a:cubicBezTo>
                        <a:cubicBezTo>
                          <a:pt x="69" y="168"/>
                          <a:pt x="69" y="168"/>
                          <a:pt x="69" y="169"/>
                        </a:cubicBezTo>
                        <a:cubicBezTo>
                          <a:pt x="70" y="168"/>
                          <a:pt x="70" y="168"/>
                          <a:pt x="70" y="168"/>
                        </a:cubicBezTo>
                        <a:cubicBezTo>
                          <a:pt x="71" y="168"/>
                          <a:pt x="71" y="167"/>
                          <a:pt x="72" y="167"/>
                        </a:cubicBezTo>
                        <a:cubicBezTo>
                          <a:pt x="72" y="167"/>
                          <a:pt x="72" y="167"/>
                          <a:pt x="73" y="167"/>
                        </a:cubicBezTo>
                        <a:cubicBezTo>
                          <a:pt x="73" y="167"/>
                          <a:pt x="73" y="167"/>
                          <a:pt x="73" y="167"/>
                        </a:cubicBezTo>
                        <a:cubicBezTo>
                          <a:pt x="73" y="167"/>
                          <a:pt x="73" y="166"/>
                          <a:pt x="73" y="166"/>
                        </a:cubicBezTo>
                        <a:cubicBezTo>
                          <a:pt x="74" y="166"/>
                          <a:pt x="74" y="165"/>
                          <a:pt x="74" y="165"/>
                        </a:cubicBezTo>
                        <a:cubicBezTo>
                          <a:pt x="74" y="164"/>
                          <a:pt x="74" y="164"/>
                          <a:pt x="74" y="163"/>
                        </a:cubicBezTo>
                        <a:cubicBezTo>
                          <a:pt x="74" y="163"/>
                          <a:pt x="75" y="163"/>
                          <a:pt x="75" y="163"/>
                        </a:cubicBezTo>
                        <a:cubicBezTo>
                          <a:pt x="75" y="162"/>
                          <a:pt x="75" y="162"/>
                          <a:pt x="75" y="161"/>
                        </a:cubicBezTo>
                        <a:cubicBezTo>
                          <a:pt x="75" y="161"/>
                          <a:pt x="75" y="161"/>
                          <a:pt x="75" y="161"/>
                        </a:cubicBezTo>
                        <a:cubicBezTo>
                          <a:pt x="76" y="160"/>
                          <a:pt x="76" y="160"/>
                          <a:pt x="76" y="159"/>
                        </a:cubicBezTo>
                        <a:cubicBezTo>
                          <a:pt x="76" y="159"/>
                          <a:pt x="76" y="158"/>
                          <a:pt x="75" y="157"/>
                        </a:cubicBezTo>
                        <a:cubicBezTo>
                          <a:pt x="75" y="155"/>
                          <a:pt x="74" y="152"/>
                          <a:pt x="76" y="151"/>
                        </a:cubicBezTo>
                        <a:cubicBezTo>
                          <a:pt x="77" y="151"/>
                          <a:pt x="78" y="151"/>
                          <a:pt x="79" y="151"/>
                        </a:cubicBezTo>
                        <a:cubicBezTo>
                          <a:pt x="82" y="151"/>
                          <a:pt x="83" y="150"/>
                          <a:pt x="84" y="148"/>
                        </a:cubicBezTo>
                        <a:cubicBezTo>
                          <a:pt x="85" y="147"/>
                          <a:pt x="85" y="146"/>
                          <a:pt x="85" y="146"/>
                        </a:cubicBezTo>
                        <a:cubicBezTo>
                          <a:pt x="86" y="143"/>
                          <a:pt x="87" y="142"/>
                          <a:pt x="88" y="141"/>
                        </a:cubicBezTo>
                        <a:cubicBezTo>
                          <a:pt x="88" y="137"/>
                          <a:pt x="89" y="133"/>
                          <a:pt x="92" y="132"/>
                        </a:cubicBezTo>
                        <a:cubicBezTo>
                          <a:pt x="92" y="131"/>
                          <a:pt x="92" y="131"/>
                          <a:pt x="93" y="131"/>
                        </a:cubicBezTo>
                        <a:cubicBezTo>
                          <a:pt x="93" y="131"/>
                          <a:pt x="94" y="132"/>
                          <a:pt x="94" y="132"/>
                        </a:cubicBezTo>
                        <a:cubicBezTo>
                          <a:pt x="95" y="132"/>
                          <a:pt x="95" y="132"/>
                          <a:pt x="95" y="132"/>
                        </a:cubicBezTo>
                        <a:cubicBezTo>
                          <a:pt x="96" y="133"/>
                          <a:pt x="98" y="134"/>
                          <a:pt x="98" y="134"/>
                        </a:cubicBezTo>
                        <a:cubicBezTo>
                          <a:pt x="98" y="134"/>
                          <a:pt x="98" y="134"/>
                          <a:pt x="98" y="134"/>
                        </a:cubicBezTo>
                        <a:cubicBezTo>
                          <a:pt x="99" y="130"/>
                          <a:pt x="101" y="130"/>
                          <a:pt x="102" y="129"/>
                        </a:cubicBezTo>
                        <a:cubicBezTo>
                          <a:pt x="103" y="129"/>
                          <a:pt x="103" y="129"/>
                          <a:pt x="103" y="128"/>
                        </a:cubicBezTo>
                        <a:cubicBezTo>
                          <a:pt x="104" y="125"/>
                          <a:pt x="106" y="123"/>
                          <a:pt x="108" y="123"/>
                        </a:cubicBezTo>
                        <a:cubicBezTo>
                          <a:pt x="109" y="123"/>
                          <a:pt x="110" y="124"/>
                          <a:pt x="111" y="124"/>
                        </a:cubicBezTo>
                        <a:cubicBezTo>
                          <a:pt x="112" y="124"/>
                          <a:pt x="113" y="124"/>
                          <a:pt x="113" y="124"/>
                        </a:cubicBezTo>
                        <a:cubicBezTo>
                          <a:pt x="113" y="121"/>
                          <a:pt x="116" y="120"/>
                          <a:pt x="118" y="120"/>
                        </a:cubicBezTo>
                        <a:cubicBezTo>
                          <a:pt x="120" y="120"/>
                          <a:pt x="122" y="119"/>
                          <a:pt x="124" y="118"/>
                        </a:cubicBezTo>
                        <a:cubicBezTo>
                          <a:pt x="124" y="117"/>
                          <a:pt x="125" y="117"/>
                          <a:pt x="126" y="116"/>
                        </a:cubicBezTo>
                        <a:cubicBezTo>
                          <a:pt x="128" y="115"/>
                          <a:pt x="130" y="113"/>
                          <a:pt x="132" y="113"/>
                        </a:cubicBezTo>
                        <a:cubicBezTo>
                          <a:pt x="133" y="113"/>
                          <a:pt x="134" y="114"/>
                          <a:pt x="134" y="114"/>
                        </a:cubicBezTo>
                        <a:cubicBezTo>
                          <a:pt x="135" y="115"/>
                          <a:pt x="136" y="115"/>
                          <a:pt x="140" y="115"/>
                        </a:cubicBezTo>
                        <a:cubicBezTo>
                          <a:pt x="141" y="115"/>
                          <a:pt x="141" y="115"/>
                          <a:pt x="141" y="115"/>
                        </a:cubicBezTo>
                        <a:cubicBezTo>
                          <a:pt x="144" y="115"/>
                          <a:pt x="146" y="115"/>
                          <a:pt x="146" y="115"/>
                        </a:cubicBezTo>
                        <a:cubicBezTo>
                          <a:pt x="146" y="115"/>
                          <a:pt x="147" y="115"/>
                          <a:pt x="147" y="115"/>
                        </a:cubicBezTo>
                        <a:cubicBezTo>
                          <a:pt x="147" y="115"/>
                          <a:pt x="147" y="114"/>
                          <a:pt x="148" y="114"/>
                        </a:cubicBezTo>
                        <a:cubicBezTo>
                          <a:pt x="149" y="113"/>
                          <a:pt x="150" y="113"/>
                          <a:pt x="152" y="112"/>
                        </a:cubicBezTo>
                        <a:cubicBezTo>
                          <a:pt x="153" y="112"/>
                          <a:pt x="155" y="111"/>
                          <a:pt x="157" y="112"/>
                        </a:cubicBezTo>
                        <a:cubicBezTo>
                          <a:pt x="157" y="112"/>
                          <a:pt x="158" y="112"/>
                          <a:pt x="159" y="112"/>
                        </a:cubicBezTo>
                        <a:cubicBezTo>
                          <a:pt x="161" y="112"/>
                          <a:pt x="164" y="111"/>
                          <a:pt x="167" y="111"/>
                        </a:cubicBezTo>
                        <a:cubicBezTo>
                          <a:pt x="170" y="110"/>
                          <a:pt x="172" y="110"/>
                          <a:pt x="174" y="110"/>
                        </a:cubicBezTo>
                        <a:cubicBezTo>
                          <a:pt x="176" y="110"/>
                          <a:pt x="177" y="109"/>
                          <a:pt x="179" y="107"/>
                        </a:cubicBezTo>
                        <a:cubicBezTo>
                          <a:pt x="179" y="106"/>
                          <a:pt x="179" y="106"/>
                          <a:pt x="180" y="105"/>
                        </a:cubicBezTo>
                        <a:cubicBezTo>
                          <a:pt x="180" y="105"/>
                          <a:pt x="180" y="105"/>
                          <a:pt x="180" y="105"/>
                        </a:cubicBezTo>
                        <a:cubicBezTo>
                          <a:pt x="180" y="104"/>
                          <a:pt x="181" y="103"/>
                          <a:pt x="181" y="102"/>
                        </a:cubicBezTo>
                        <a:cubicBezTo>
                          <a:pt x="182" y="100"/>
                          <a:pt x="182" y="99"/>
                          <a:pt x="182" y="98"/>
                        </a:cubicBezTo>
                        <a:cubicBezTo>
                          <a:pt x="183" y="98"/>
                          <a:pt x="183" y="98"/>
                          <a:pt x="183" y="97"/>
                        </a:cubicBezTo>
                        <a:cubicBezTo>
                          <a:pt x="183" y="97"/>
                          <a:pt x="183" y="97"/>
                          <a:pt x="183" y="97"/>
                        </a:cubicBezTo>
                        <a:cubicBezTo>
                          <a:pt x="183" y="96"/>
                          <a:pt x="183" y="96"/>
                          <a:pt x="183" y="96"/>
                        </a:cubicBezTo>
                        <a:cubicBezTo>
                          <a:pt x="183" y="96"/>
                          <a:pt x="183" y="96"/>
                          <a:pt x="183" y="95"/>
                        </a:cubicBezTo>
                        <a:cubicBezTo>
                          <a:pt x="183" y="95"/>
                          <a:pt x="183" y="95"/>
                          <a:pt x="183" y="95"/>
                        </a:cubicBezTo>
                        <a:cubicBezTo>
                          <a:pt x="183" y="94"/>
                          <a:pt x="183" y="94"/>
                          <a:pt x="183" y="93"/>
                        </a:cubicBezTo>
                        <a:cubicBezTo>
                          <a:pt x="183" y="93"/>
                          <a:pt x="183" y="93"/>
                          <a:pt x="183" y="93"/>
                        </a:cubicBezTo>
                        <a:cubicBezTo>
                          <a:pt x="183" y="92"/>
                          <a:pt x="183" y="91"/>
                          <a:pt x="183" y="90"/>
                        </a:cubicBezTo>
                        <a:cubicBezTo>
                          <a:pt x="183" y="90"/>
                          <a:pt x="183" y="90"/>
                          <a:pt x="184" y="90"/>
                        </a:cubicBezTo>
                        <a:cubicBezTo>
                          <a:pt x="184" y="89"/>
                          <a:pt x="184" y="88"/>
                          <a:pt x="184" y="87"/>
                        </a:cubicBezTo>
                        <a:cubicBezTo>
                          <a:pt x="184" y="86"/>
                          <a:pt x="184" y="86"/>
                          <a:pt x="184" y="86"/>
                        </a:cubicBezTo>
                        <a:cubicBezTo>
                          <a:pt x="184" y="85"/>
                          <a:pt x="184" y="84"/>
                          <a:pt x="184" y="83"/>
                        </a:cubicBezTo>
                        <a:cubicBezTo>
                          <a:pt x="184" y="82"/>
                          <a:pt x="184" y="82"/>
                          <a:pt x="184" y="81"/>
                        </a:cubicBezTo>
                        <a:cubicBezTo>
                          <a:pt x="184" y="80"/>
                          <a:pt x="184" y="79"/>
                          <a:pt x="184" y="77"/>
                        </a:cubicBezTo>
                        <a:cubicBezTo>
                          <a:pt x="184" y="77"/>
                          <a:pt x="184" y="77"/>
                          <a:pt x="184" y="76"/>
                        </a:cubicBezTo>
                        <a:cubicBezTo>
                          <a:pt x="184" y="75"/>
                          <a:pt x="184" y="73"/>
                          <a:pt x="184" y="72"/>
                        </a:cubicBezTo>
                        <a:cubicBezTo>
                          <a:pt x="184" y="71"/>
                          <a:pt x="184" y="71"/>
                          <a:pt x="184" y="71"/>
                        </a:cubicBezTo>
                        <a:cubicBezTo>
                          <a:pt x="181" y="72"/>
                          <a:pt x="178" y="72"/>
                          <a:pt x="177" y="72"/>
                        </a:cubicBezTo>
                        <a:cubicBezTo>
                          <a:pt x="177" y="73"/>
                          <a:pt x="176" y="73"/>
                          <a:pt x="176" y="73"/>
                        </a:cubicBezTo>
                        <a:cubicBezTo>
                          <a:pt x="174" y="73"/>
                          <a:pt x="174" y="73"/>
                          <a:pt x="174" y="73"/>
                        </a:cubicBezTo>
                        <a:cubicBezTo>
                          <a:pt x="174" y="71"/>
                          <a:pt x="174" y="71"/>
                          <a:pt x="174" y="71"/>
                        </a:cubicBezTo>
                        <a:cubicBezTo>
                          <a:pt x="174" y="71"/>
                          <a:pt x="174" y="63"/>
                          <a:pt x="169" y="61"/>
                        </a:cubicBezTo>
                        <a:cubicBezTo>
                          <a:pt x="164" y="58"/>
                          <a:pt x="157" y="57"/>
                          <a:pt x="157" y="57"/>
                        </a:cubicBezTo>
                        <a:cubicBezTo>
                          <a:pt x="156" y="57"/>
                          <a:pt x="156" y="57"/>
                          <a:pt x="156" y="57"/>
                        </a:cubicBezTo>
                        <a:cubicBezTo>
                          <a:pt x="156" y="56"/>
                          <a:pt x="156" y="56"/>
                          <a:pt x="156" y="56"/>
                        </a:cubicBezTo>
                        <a:cubicBezTo>
                          <a:pt x="156" y="56"/>
                          <a:pt x="152" y="49"/>
                          <a:pt x="149" y="46"/>
                        </a:cubicBezTo>
                        <a:cubicBezTo>
                          <a:pt x="147" y="44"/>
                          <a:pt x="118" y="25"/>
                          <a:pt x="80" y="0"/>
                        </a:cubicBezTo>
                        <a:cubicBezTo>
                          <a:pt x="64" y="0"/>
                          <a:pt x="64" y="0"/>
                          <a:pt x="64" y="0"/>
                        </a:cubicBezTo>
                        <a:cubicBezTo>
                          <a:pt x="75" y="96"/>
                          <a:pt x="75" y="96"/>
                          <a:pt x="75" y="96"/>
                        </a:cubicBezTo>
                        <a:cubicBezTo>
                          <a:pt x="78" y="100"/>
                          <a:pt x="78" y="100"/>
                          <a:pt x="78" y="100"/>
                        </a:cubicBezTo>
                        <a:cubicBezTo>
                          <a:pt x="78" y="101"/>
                          <a:pt x="78" y="101"/>
                          <a:pt x="78" y="101"/>
                        </a:cubicBezTo>
                        <a:cubicBezTo>
                          <a:pt x="79" y="107"/>
                          <a:pt x="78" y="111"/>
                          <a:pt x="76" y="112"/>
                        </a:cubicBezTo>
                        <a:cubicBezTo>
                          <a:pt x="75" y="113"/>
                          <a:pt x="74" y="113"/>
                          <a:pt x="52" y="113"/>
                        </a:cubicBezTo>
                        <a:cubicBezTo>
                          <a:pt x="44" y="113"/>
                          <a:pt x="36" y="113"/>
                          <a:pt x="32" y="113"/>
                        </a:cubicBezTo>
                        <a:cubicBezTo>
                          <a:pt x="32" y="113"/>
                          <a:pt x="31" y="113"/>
                          <a:pt x="31" y="113"/>
                        </a:cubicBezTo>
                        <a:cubicBezTo>
                          <a:pt x="30" y="113"/>
                          <a:pt x="26" y="115"/>
                          <a:pt x="24" y="115"/>
                        </a:cubicBezTo>
                        <a:cubicBezTo>
                          <a:pt x="22" y="115"/>
                          <a:pt x="21" y="115"/>
                          <a:pt x="19" y="114"/>
                        </a:cubicBezTo>
                        <a:cubicBezTo>
                          <a:pt x="19" y="114"/>
                          <a:pt x="18" y="114"/>
                          <a:pt x="17" y="114"/>
                        </a:cubicBezTo>
                        <a:cubicBezTo>
                          <a:pt x="17" y="114"/>
                          <a:pt x="17" y="114"/>
                          <a:pt x="17" y="114"/>
                        </a:cubicBezTo>
                        <a:cubicBezTo>
                          <a:pt x="17" y="115"/>
                          <a:pt x="16" y="118"/>
                          <a:pt x="14" y="118"/>
                        </a:cubicBezTo>
                        <a:cubicBezTo>
                          <a:pt x="12" y="118"/>
                          <a:pt x="11" y="117"/>
                          <a:pt x="9" y="115"/>
                        </a:cubicBezTo>
                        <a:cubicBezTo>
                          <a:pt x="7" y="113"/>
                          <a:pt x="6" y="113"/>
                          <a:pt x="6" y="113"/>
                        </a:cubicBezTo>
                        <a:cubicBezTo>
                          <a:pt x="6" y="113"/>
                          <a:pt x="5" y="114"/>
                          <a:pt x="5" y="116"/>
                        </a:cubicBezTo>
                        <a:cubicBezTo>
                          <a:pt x="5" y="117"/>
                          <a:pt x="5" y="117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4" y="119"/>
                          <a:pt x="4" y="119"/>
                        </a:cubicBezTo>
                        <a:cubicBezTo>
                          <a:pt x="4" y="119"/>
                          <a:pt x="4" y="119"/>
                          <a:pt x="4" y="119"/>
                        </a:cubicBezTo>
                        <a:cubicBezTo>
                          <a:pt x="3" y="120"/>
                          <a:pt x="3" y="120"/>
                          <a:pt x="3" y="120"/>
                        </a:cubicBezTo>
                        <a:cubicBezTo>
                          <a:pt x="2" y="120"/>
                          <a:pt x="2" y="120"/>
                          <a:pt x="2" y="121"/>
                        </a:cubicBezTo>
                        <a:cubicBezTo>
                          <a:pt x="2" y="121"/>
                          <a:pt x="1" y="121"/>
                          <a:pt x="0" y="121"/>
                        </a:cubicBezTo>
                        <a:cubicBezTo>
                          <a:pt x="0" y="121"/>
                          <a:pt x="0" y="121"/>
                          <a:pt x="0" y="121"/>
                        </a:cubicBezTo>
                        <a:cubicBezTo>
                          <a:pt x="0" y="121"/>
                          <a:pt x="0" y="121"/>
                          <a:pt x="0" y="1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49" name="Freeform 1477"/>
                  <p:cNvSpPr>
                    <a:spLocks/>
                  </p:cNvSpPr>
                  <p:nvPr/>
                </p:nvSpPr>
                <p:spPr bwMode="auto">
                  <a:xfrm>
                    <a:off x="1686" y="275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0 w 1"/>
                      <a:gd name="T3" fmla="*/ 1 h 1"/>
                      <a:gd name="T4" fmla="*/ 1 w 1"/>
                      <a:gd name="T5" fmla="*/ 1 h 1"/>
                      <a:gd name="T6" fmla="*/ 0 w 1"/>
                      <a:gd name="T7" fmla="*/ 1 h 1"/>
                      <a:gd name="T8" fmla="*/ 0 w 1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0" name="Freeform 1478"/>
                  <p:cNvSpPr>
                    <a:spLocks/>
                  </p:cNvSpPr>
                  <p:nvPr/>
                </p:nvSpPr>
                <p:spPr bwMode="auto">
                  <a:xfrm>
                    <a:off x="1706" y="2766"/>
                    <a:ext cx="7" cy="1"/>
                  </a:xfrm>
                  <a:custGeom>
                    <a:avLst/>
                    <a:gdLst>
                      <a:gd name="T0" fmla="*/ 0 w 7"/>
                      <a:gd name="T1" fmla="*/ 1 h 1"/>
                      <a:gd name="T2" fmla="*/ 7 w 7"/>
                      <a:gd name="T3" fmla="*/ 0 h 1"/>
                      <a:gd name="T4" fmla="*/ 7 w 7"/>
                      <a:gd name="T5" fmla="*/ 0 h 1"/>
                      <a:gd name="T6" fmla="*/ 0 w 7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cubicBezTo>
                          <a:pt x="1" y="1"/>
                          <a:pt x="4" y="1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4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1" name="Freeform 1479"/>
                  <p:cNvSpPr>
                    <a:spLocks/>
                  </p:cNvSpPr>
                  <p:nvPr/>
                </p:nvSpPr>
                <p:spPr bwMode="auto">
                  <a:xfrm>
                    <a:off x="1546" y="2832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2" name="Freeform 1480"/>
                  <p:cNvSpPr>
                    <a:spLocks/>
                  </p:cNvSpPr>
                  <p:nvPr/>
                </p:nvSpPr>
                <p:spPr bwMode="auto">
                  <a:xfrm>
                    <a:off x="1546" y="283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3" name="Oval 1481"/>
                  <p:cNvSpPr>
                    <a:spLocks noChangeArrowheads="1"/>
                  </p:cNvSpPr>
                  <p:nvPr/>
                </p:nvSpPr>
                <p:spPr bwMode="auto">
                  <a:xfrm>
                    <a:off x="1537" y="2814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4" name="Freeform 1482"/>
                  <p:cNvSpPr>
                    <a:spLocks/>
                  </p:cNvSpPr>
                  <p:nvPr/>
                </p:nvSpPr>
                <p:spPr bwMode="auto">
                  <a:xfrm>
                    <a:off x="1546" y="2839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5" name="Freeform 1483"/>
                  <p:cNvSpPr>
                    <a:spLocks/>
                  </p:cNvSpPr>
                  <p:nvPr/>
                </p:nvSpPr>
                <p:spPr bwMode="auto">
                  <a:xfrm>
                    <a:off x="1590" y="28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6" name="Freeform 1484"/>
                  <p:cNvSpPr>
                    <a:spLocks/>
                  </p:cNvSpPr>
                  <p:nvPr/>
                </p:nvSpPr>
                <p:spPr bwMode="auto">
                  <a:xfrm>
                    <a:off x="1590" y="28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7" name="Freeform 1485"/>
                  <p:cNvSpPr>
                    <a:spLocks/>
                  </p:cNvSpPr>
                  <p:nvPr/>
                </p:nvSpPr>
                <p:spPr bwMode="auto">
                  <a:xfrm>
                    <a:off x="1588" y="28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8" name="Freeform 1486"/>
                  <p:cNvSpPr>
                    <a:spLocks/>
                  </p:cNvSpPr>
                  <p:nvPr/>
                </p:nvSpPr>
                <p:spPr bwMode="auto">
                  <a:xfrm>
                    <a:off x="1583" y="2858"/>
                    <a:ext cx="2" cy="2"/>
                  </a:xfrm>
                  <a:custGeom>
                    <a:avLst/>
                    <a:gdLst>
                      <a:gd name="T0" fmla="*/ 0 w 3"/>
                      <a:gd name="T1" fmla="*/ 2 h 2"/>
                      <a:gd name="T2" fmla="*/ 3 w 3"/>
                      <a:gd name="T3" fmla="*/ 0 h 2"/>
                      <a:gd name="T4" fmla="*/ 0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2" y="0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59" name="Freeform 1487"/>
                  <p:cNvSpPr>
                    <a:spLocks/>
                  </p:cNvSpPr>
                  <p:nvPr/>
                </p:nvSpPr>
                <p:spPr bwMode="auto">
                  <a:xfrm>
                    <a:off x="1587" y="2858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0" name="Freeform 1488"/>
                  <p:cNvSpPr>
                    <a:spLocks/>
                  </p:cNvSpPr>
                  <p:nvPr/>
                </p:nvSpPr>
                <p:spPr bwMode="auto">
                  <a:xfrm>
                    <a:off x="1586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1" name="Freeform 1489"/>
                  <p:cNvSpPr>
                    <a:spLocks/>
                  </p:cNvSpPr>
                  <p:nvPr/>
                </p:nvSpPr>
                <p:spPr bwMode="auto">
                  <a:xfrm>
                    <a:off x="1589" y="2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2" name="Freeform 1490"/>
                  <p:cNvSpPr>
                    <a:spLocks/>
                  </p:cNvSpPr>
                  <p:nvPr/>
                </p:nvSpPr>
                <p:spPr bwMode="auto">
                  <a:xfrm>
                    <a:off x="1606" y="285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3" name="Freeform 1491"/>
                  <p:cNvSpPr>
                    <a:spLocks/>
                  </p:cNvSpPr>
                  <p:nvPr/>
                </p:nvSpPr>
                <p:spPr bwMode="auto">
                  <a:xfrm>
                    <a:off x="1583" y="2860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0 h 1"/>
                      <a:gd name="T3" fmla="*/ 1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4" name="Freeform 1492"/>
                  <p:cNvSpPr>
                    <a:spLocks/>
                  </p:cNvSpPr>
                  <p:nvPr/>
                </p:nvSpPr>
                <p:spPr bwMode="auto">
                  <a:xfrm>
                    <a:off x="1591" y="2861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5" name="Freeform 1493"/>
                  <p:cNvSpPr>
                    <a:spLocks/>
                  </p:cNvSpPr>
                  <p:nvPr/>
                </p:nvSpPr>
                <p:spPr bwMode="auto">
                  <a:xfrm>
                    <a:off x="1582" y="28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6" name="Freeform 1494"/>
                  <p:cNvSpPr>
                    <a:spLocks/>
                  </p:cNvSpPr>
                  <p:nvPr/>
                </p:nvSpPr>
                <p:spPr bwMode="auto">
                  <a:xfrm>
                    <a:off x="1581" y="2859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1 h 2"/>
                      <a:gd name="T6" fmla="*/ 1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7" name="Freeform 1495"/>
                  <p:cNvSpPr>
                    <a:spLocks/>
                  </p:cNvSpPr>
                  <p:nvPr/>
                </p:nvSpPr>
                <p:spPr bwMode="auto">
                  <a:xfrm>
                    <a:off x="1546" y="2836"/>
                    <a:ext cx="0" cy="3"/>
                  </a:xfrm>
                  <a:custGeom>
                    <a:avLst/>
                    <a:gdLst>
                      <a:gd name="T0" fmla="*/ 0 h 3"/>
                      <a:gd name="T1" fmla="*/ 0 h 3"/>
                      <a:gd name="T2" fmla="*/ 3 h 3"/>
                      <a:gd name="T3" fmla="*/ 3 h 3"/>
                      <a:gd name="T4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8" name="Freeform 1496"/>
                  <p:cNvSpPr>
                    <a:spLocks/>
                  </p:cNvSpPr>
                  <p:nvPr/>
                </p:nvSpPr>
                <p:spPr bwMode="auto">
                  <a:xfrm>
                    <a:off x="1546" y="28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69" name="Freeform 1497"/>
                  <p:cNvSpPr>
                    <a:spLocks/>
                  </p:cNvSpPr>
                  <p:nvPr/>
                </p:nvSpPr>
                <p:spPr bwMode="auto">
                  <a:xfrm>
                    <a:off x="1582" y="286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0" name="Freeform 1498"/>
                  <p:cNvSpPr>
                    <a:spLocks/>
                  </p:cNvSpPr>
                  <p:nvPr/>
                </p:nvSpPr>
                <p:spPr bwMode="auto">
                  <a:xfrm>
                    <a:off x="1541" y="2811"/>
                    <a:ext cx="0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1" name="Freeform 1499"/>
                  <p:cNvSpPr>
                    <a:spLocks/>
                  </p:cNvSpPr>
                  <p:nvPr/>
                </p:nvSpPr>
                <p:spPr bwMode="auto">
                  <a:xfrm>
                    <a:off x="1545" y="2808"/>
                    <a:ext cx="5" cy="3"/>
                  </a:xfrm>
                  <a:custGeom>
                    <a:avLst/>
                    <a:gdLst>
                      <a:gd name="T0" fmla="*/ 0 w 5"/>
                      <a:gd name="T1" fmla="*/ 0 h 3"/>
                      <a:gd name="T2" fmla="*/ 5 w 5"/>
                      <a:gd name="T3" fmla="*/ 3 h 3"/>
                      <a:gd name="T4" fmla="*/ 0 w 5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3">
                        <a:moveTo>
                          <a:pt x="0" y="0"/>
                        </a:moveTo>
                        <a:cubicBezTo>
                          <a:pt x="2" y="2"/>
                          <a:pt x="3" y="3"/>
                          <a:pt x="5" y="3"/>
                        </a:cubicBezTo>
                        <a:cubicBezTo>
                          <a:pt x="3" y="3"/>
                          <a:pt x="2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2" name="Freeform 1500"/>
                  <p:cNvSpPr>
                    <a:spLocks/>
                  </p:cNvSpPr>
                  <p:nvPr/>
                </p:nvSpPr>
                <p:spPr bwMode="auto">
                  <a:xfrm>
                    <a:off x="1541" y="280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3" name="Freeform 1501"/>
                  <p:cNvSpPr>
                    <a:spLocks/>
                  </p:cNvSpPr>
                  <p:nvPr/>
                </p:nvSpPr>
                <p:spPr bwMode="auto">
                  <a:xfrm>
                    <a:off x="1540" y="281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4" name="Freeform 1502"/>
                  <p:cNvSpPr>
                    <a:spLocks/>
                  </p:cNvSpPr>
                  <p:nvPr/>
                </p:nvSpPr>
                <p:spPr bwMode="auto">
                  <a:xfrm>
                    <a:off x="1537" y="281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5" name="Freeform 1503"/>
                  <p:cNvSpPr>
                    <a:spLocks/>
                  </p:cNvSpPr>
                  <p:nvPr/>
                </p:nvSpPr>
                <p:spPr bwMode="auto">
                  <a:xfrm>
                    <a:off x="1610" y="2810"/>
                    <a:ext cx="85" cy="57"/>
                  </a:xfrm>
                  <a:custGeom>
                    <a:avLst/>
                    <a:gdLst>
                      <a:gd name="T0" fmla="*/ 87 w 88"/>
                      <a:gd name="T1" fmla="*/ 35 h 59"/>
                      <a:gd name="T2" fmla="*/ 86 w 88"/>
                      <a:gd name="T3" fmla="*/ 35 h 59"/>
                      <a:gd name="T4" fmla="*/ 86 w 88"/>
                      <a:gd name="T5" fmla="*/ 34 h 59"/>
                      <a:gd name="T6" fmla="*/ 84 w 88"/>
                      <a:gd name="T7" fmla="*/ 34 h 59"/>
                      <a:gd name="T8" fmla="*/ 83 w 88"/>
                      <a:gd name="T9" fmla="*/ 29 h 59"/>
                      <a:gd name="T10" fmla="*/ 78 w 88"/>
                      <a:gd name="T11" fmla="*/ 29 h 59"/>
                      <a:gd name="T12" fmla="*/ 74 w 88"/>
                      <a:gd name="T13" fmla="*/ 25 h 59"/>
                      <a:gd name="T14" fmla="*/ 70 w 88"/>
                      <a:gd name="T15" fmla="*/ 19 h 59"/>
                      <a:gd name="T16" fmla="*/ 66 w 88"/>
                      <a:gd name="T17" fmla="*/ 14 h 59"/>
                      <a:gd name="T18" fmla="*/ 62 w 88"/>
                      <a:gd name="T19" fmla="*/ 8 h 59"/>
                      <a:gd name="T20" fmla="*/ 61 w 88"/>
                      <a:gd name="T21" fmla="*/ 7 h 59"/>
                      <a:gd name="T22" fmla="*/ 61 w 88"/>
                      <a:gd name="T23" fmla="*/ 6 h 59"/>
                      <a:gd name="T24" fmla="*/ 61 w 88"/>
                      <a:gd name="T25" fmla="*/ 4 h 59"/>
                      <a:gd name="T26" fmla="*/ 61 w 88"/>
                      <a:gd name="T27" fmla="*/ 2 h 59"/>
                      <a:gd name="T28" fmla="*/ 57 w 88"/>
                      <a:gd name="T29" fmla="*/ 2 h 59"/>
                      <a:gd name="T30" fmla="*/ 56 w 88"/>
                      <a:gd name="T31" fmla="*/ 1 h 59"/>
                      <a:gd name="T32" fmla="*/ 56 w 88"/>
                      <a:gd name="T33" fmla="*/ 1 h 59"/>
                      <a:gd name="T34" fmla="*/ 55 w 88"/>
                      <a:gd name="T35" fmla="*/ 1 h 59"/>
                      <a:gd name="T36" fmla="*/ 55 w 88"/>
                      <a:gd name="T37" fmla="*/ 1 h 59"/>
                      <a:gd name="T38" fmla="*/ 55 w 88"/>
                      <a:gd name="T39" fmla="*/ 0 h 59"/>
                      <a:gd name="T40" fmla="*/ 51 w 88"/>
                      <a:gd name="T41" fmla="*/ 3 h 59"/>
                      <a:gd name="T42" fmla="*/ 42 w 88"/>
                      <a:gd name="T43" fmla="*/ 7 h 59"/>
                      <a:gd name="T44" fmla="*/ 33 w 88"/>
                      <a:gd name="T45" fmla="*/ 11 h 59"/>
                      <a:gd name="T46" fmla="*/ 30 w 88"/>
                      <a:gd name="T47" fmla="*/ 12 h 59"/>
                      <a:gd name="T48" fmla="*/ 25 w 88"/>
                      <a:gd name="T49" fmla="*/ 17 h 59"/>
                      <a:gd name="T50" fmla="*/ 16 w 88"/>
                      <a:gd name="T51" fmla="*/ 19 h 59"/>
                      <a:gd name="T52" fmla="*/ 15 w 88"/>
                      <a:gd name="T53" fmla="*/ 25 h 59"/>
                      <a:gd name="T54" fmla="*/ 14 w 88"/>
                      <a:gd name="T55" fmla="*/ 26 h 59"/>
                      <a:gd name="T56" fmla="*/ 2 w 88"/>
                      <a:gd name="T57" fmla="*/ 38 h 59"/>
                      <a:gd name="T58" fmla="*/ 2 w 88"/>
                      <a:gd name="T59" fmla="*/ 39 h 59"/>
                      <a:gd name="T60" fmla="*/ 2 w 88"/>
                      <a:gd name="T61" fmla="*/ 45 h 59"/>
                      <a:gd name="T62" fmla="*/ 1 w 88"/>
                      <a:gd name="T63" fmla="*/ 47 h 59"/>
                      <a:gd name="T64" fmla="*/ 1 w 88"/>
                      <a:gd name="T65" fmla="*/ 49 h 59"/>
                      <a:gd name="T66" fmla="*/ 0 w 88"/>
                      <a:gd name="T67" fmla="*/ 51 h 59"/>
                      <a:gd name="T68" fmla="*/ 4 w 88"/>
                      <a:gd name="T69" fmla="*/ 54 h 59"/>
                      <a:gd name="T70" fmla="*/ 5 w 88"/>
                      <a:gd name="T71" fmla="*/ 55 h 59"/>
                      <a:gd name="T72" fmla="*/ 11 w 88"/>
                      <a:gd name="T73" fmla="*/ 59 h 59"/>
                      <a:gd name="T74" fmla="*/ 22 w 88"/>
                      <a:gd name="T75" fmla="*/ 55 h 59"/>
                      <a:gd name="T76" fmla="*/ 28 w 88"/>
                      <a:gd name="T77" fmla="*/ 57 h 59"/>
                      <a:gd name="T78" fmla="*/ 27 w 88"/>
                      <a:gd name="T79" fmla="*/ 55 h 59"/>
                      <a:gd name="T80" fmla="*/ 26 w 88"/>
                      <a:gd name="T81" fmla="*/ 45 h 59"/>
                      <a:gd name="T82" fmla="*/ 42 w 88"/>
                      <a:gd name="T83" fmla="*/ 43 h 59"/>
                      <a:gd name="T84" fmla="*/ 50 w 88"/>
                      <a:gd name="T85" fmla="*/ 44 h 59"/>
                      <a:gd name="T86" fmla="*/ 52 w 88"/>
                      <a:gd name="T87" fmla="*/ 44 h 59"/>
                      <a:gd name="T88" fmla="*/ 54 w 88"/>
                      <a:gd name="T89" fmla="*/ 44 h 59"/>
                      <a:gd name="T90" fmla="*/ 55 w 88"/>
                      <a:gd name="T91" fmla="*/ 44 h 59"/>
                      <a:gd name="T92" fmla="*/ 57 w 88"/>
                      <a:gd name="T93" fmla="*/ 43 h 59"/>
                      <a:gd name="T94" fmla="*/ 57 w 88"/>
                      <a:gd name="T95" fmla="*/ 43 h 59"/>
                      <a:gd name="T96" fmla="*/ 59 w 88"/>
                      <a:gd name="T97" fmla="*/ 42 h 59"/>
                      <a:gd name="T98" fmla="*/ 61 w 88"/>
                      <a:gd name="T99" fmla="*/ 41 h 59"/>
                      <a:gd name="T100" fmla="*/ 62 w 88"/>
                      <a:gd name="T101" fmla="*/ 42 h 59"/>
                      <a:gd name="T102" fmla="*/ 69 w 88"/>
                      <a:gd name="T103" fmla="*/ 43 h 59"/>
                      <a:gd name="T104" fmla="*/ 70 w 88"/>
                      <a:gd name="T105" fmla="*/ 43 h 59"/>
                      <a:gd name="T106" fmla="*/ 73 w 88"/>
                      <a:gd name="T107" fmla="*/ 42 h 59"/>
                      <a:gd name="T108" fmla="*/ 85 w 88"/>
                      <a:gd name="T109" fmla="*/ 38 h 59"/>
                      <a:gd name="T110" fmla="*/ 88 w 88"/>
                      <a:gd name="T111" fmla="*/ 36 h 59"/>
                      <a:gd name="T112" fmla="*/ 88 w 88"/>
                      <a:gd name="T113" fmla="*/ 36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8" h="59">
                        <a:moveTo>
                          <a:pt x="88" y="35"/>
                        </a:moveTo>
                        <a:cubicBezTo>
                          <a:pt x="87" y="35"/>
                          <a:pt x="87" y="35"/>
                          <a:pt x="87" y="35"/>
                        </a:cubicBezTo>
                        <a:cubicBezTo>
                          <a:pt x="87" y="35"/>
                          <a:pt x="87" y="35"/>
                          <a:pt x="87" y="35"/>
                        </a:cubicBezTo>
                        <a:cubicBezTo>
                          <a:pt x="87" y="35"/>
                          <a:pt x="86" y="35"/>
                          <a:pt x="86" y="35"/>
                        </a:cubicBezTo>
                        <a:cubicBezTo>
                          <a:pt x="86" y="35"/>
                          <a:pt x="86" y="35"/>
                          <a:pt x="86" y="35"/>
                        </a:cubicBezTo>
                        <a:cubicBezTo>
                          <a:pt x="86" y="35"/>
                          <a:pt x="86" y="35"/>
                          <a:pt x="86" y="34"/>
                        </a:cubicBezTo>
                        <a:cubicBezTo>
                          <a:pt x="85" y="34"/>
                          <a:pt x="85" y="34"/>
                          <a:pt x="85" y="34"/>
                        </a:cubicBezTo>
                        <a:cubicBezTo>
                          <a:pt x="84" y="34"/>
                          <a:pt x="84" y="34"/>
                          <a:pt x="84" y="34"/>
                        </a:cubicBezTo>
                        <a:cubicBezTo>
                          <a:pt x="84" y="34"/>
                          <a:pt x="84" y="34"/>
                          <a:pt x="84" y="34"/>
                        </a:cubicBezTo>
                        <a:cubicBezTo>
                          <a:pt x="83" y="33"/>
                          <a:pt x="83" y="31"/>
                          <a:pt x="83" y="29"/>
                        </a:cubicBezTo>
                        <a:cubicBezTo>
                          <a:pt x="83" y="29"/>
                          <a:pt x="83" y="29"/>
                          <a:pt x="83" y="28"/>
                        </a:cubicBezTo>
                        <a:cubicBezTo>
                          <a:pt x="81" y="29"/>
                          <a:pt x="79" y="29"/>
                          <a:pt x="78" y="29"/>
                        </a:cubicBezTo>
                        <a:cubicBezTo>
                          <a:pt x="76" y="28"/>
                          <a:pt x="76" y="27"/>
                          <a:pt x="75" y="26"/>
                        </a:cubicBezTo>
                        <a:cubicBezTo>
                          <a:pt x="75" y="26"/>
                          <a:pt x="74" y="25"/>
                          <a:pt x="74" y="25"/>
                        </a:cubicBezTo>
                        <a:cubicBezTo>
                          <a:pt x="74" y="25"/>
                          <a:pt x="74" y="25"/>
                          <a:pt x="74" y="25"/>
                        </a:cubicBezTo>
                        <a:cubicBezTo>
                          <a:pt x="70" y="25"/>
                          <a:pt x="70" y="20"/>
                          <a:pt x="70" y="19"/>
                        </a:cubicBezTo>
                        <a:cubicBezTo>
                          <a:pt x="70" y="18"/>
                          <a:pt x="67" y="15"/>
                          <a:pt x="66" y="15"/>
                        </a:cubicBezTo>
                        <a:cubicBezTo>
                          <a:pt x="66" y="14"/>
                          <a:pt x="66" y="14"/>
                          <a:pt x="66" y="14"/>
                        </a:cubicBezTo>
                        <a:cubicBezTo>
                          <a:pt x="64" y="13"/>
                          <a:pt x="63" y="11"/>
                          <a:pt x="63" y="9"/>
                        </a:cubicBezTo>
                        <a:cubicBezTo>
                          <a:pt x="63" y="9"/>
                          <a:pt x="62" y="8"/>
                          <a:pt x="62" y="8"/>
                        </a:cubicBezTo>
                        <a:cubicBezTo>
                          <a:pt x="62" y="8"/>
                          <a:pt x="61" y="7"/>
                          <a:pt x="61" y="7"/>
                        </a:cubicBezTo>
                        <a:cubicBezTo>
                          <a:pt x="61" y="7"/>
                          <a:pt x="61" y="7"/>
                          <a:pt x="61" y="7"/>
                        </a:cubicBezTo>
                        <a:cubicBezTo>
                          <a:pt x="61" y="7"/>
                          <a:pt x="61" y="6"/>
                          <a:pt x="61" y="6"/>
                        </a:cubicBezTo>
                        <a:cubicBezTo>
                          <a:pt x="61" y="6"/>
                          <a:pt x="61" y="6"/>
                          <a:pt x="61" y="6"/>
                        </a:cubicBezTo>
                        <a:cubicBezTo>
                          <a:pt x="61" y="5"/>
                          <a:pt x="61" y="5"/>
                          <a:pt x="61" y="4"/>
                        </a:cubicBezTo>
                        <a:cubicBezTo>
                          <a:pt x="61" y="4"/>
                          <a:pt x="61" y="4"/>
                          <a:pt x="61" y="4"/>
                        </a:cubicBezTo>
                        <a:cubicBezTo>
                          <a:pt x="61" y="4"/>
                          <a:pt x="61" y="3"/>
                          <a:pt x="61" y="2"/>
                        </a:cubicBezTo>
                        <a:cubicBezTo>
                          <a:pt x="61" y="2"/>
                          <a:pt x="61" y="2"/>
                          <a:pt x="61" y="2"/>
                        </a:cubicBezTo>
                        <a:cubicBezTo>
                          <a:pt x="61" y="2"/>
                          <a:pt x="61" y="2"/>
                          <a:pt x="60" y="2"/>
                        </a:cubicBezTo>
                        <a:cubicBezTo>
                          <a:pt x="59" y="2"/>
                          <a:pt x="58" y="2"/>
                          <a:pt x="57" y="2"/>
                        </a:cubicBezTo>
                        <a:cubicBezTo>
                          <a:pt x="57" y="1"/>
                          <a:pt x="57" y="1"/>
                          <a:pt x="57" y="1"/>
                        </a:cubicBezTo>
                        <a:cubicBezTo>
                          <a:pt x="57" y="1"/>
                          <a:pt x="56" y="1"/>
                          <a:pt x="56" y="1"/>
                        </a:cubicBezTo>
                        <a:cubicBezTo>
                          <a:pt x="56" y="1"/>
                          <a:pt x="56" y="1"/>
                          <a:pt x="56" y="1"/>
                        </a:cubicBezTo>
                        <a:cubicBezTo>
                          <a:pt x="56" y="1"/>
                          <a:pt x="56" y="1"/>
                          <a:pt x="56" y="1"/>
                        </a:cubicBezTo>
                        <a:cubicBezTo>
                          <a:pt x="56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1"/>
                          <a:pt x="55" y="1"/>
                          <a:pt x="55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4" y="0"/>
                          <a:pt x="53" y="1"/>
                          <a:pt x="52" y="2"/>
                        </a:cubicBezTo>
                        <a:cubicBezTo>
                          <a:pt x="52" y="2"/>
                          <a:pt x="51" y="2"/>
                          <a:pt x="51" y="3"/>
                        </a:cubicBezTo>
                        <a:cubicBezTo>
                          <a:pt x="50" y="3"/>
                          <a:pt x="50" y="4"/>
                          <a:pt x="49" y="4"/>
                        </a:cubicBezTo>
                        <a:cubicBezTo>
                          <a:pt x="46" y="6"/>
                          <a:pt x="44" y="7"/>
                          <a:pt x="42" y="7"/>
                        </a:cubicBezTo>
                        <a:cubicBezTo>
                          <a:pt x="41" y="7"/>
                          <a:pt x="40" y="7"/>
                          <a:pt x="40" y="7"/>
                        </a:cubicBezTo>
                        <a:cubicBezTo>
                          <a:pt x="40" y="10"/>
                          <a:pt x="37" y="12"/>
                          <a:pt x="33" y="11"/>
                        </a:cubicBezTo>
                        <a:cubicBezTo>
                          <a:pt x="33" y="11"/>
                          <a:pt x="32" y="10"/>
                          <a:pt x="31" y="10"/>
                        </a:cubicBezTo>
                        <a:cubicBezTo>
                          <a:pt x="31" y="10"/>
                          <a:pt x="31" y="10"/>
                          <a:pt x="30" y="12"/>
                        </a:cubicBezTo>
                        <a:cubicBezTo>
                          <a:pt x="30" y="15"/>
                          <a:pt x="28" y="16"/>
                          <a:pt x="26" y="16"/>
                        </a:cubicBezTo>
                        <a:cubicBezTo>
                          <a:pt x="25" y="16"/>
                          <a:pt x="25" y="16"/>
                          <a:pt x="25" y="17"/>
                        </a:cubicBezTo>
                        <a:cubicBezTo>
                          <a:pt x="25" y="21"/>
                          <a:pt x="23" y="21"/>
                          <a:pt x="22" y="21"/>
                        </a:cubicBezTo>
                        <a:cubicBezTo>
                          <a:pt x="20" y="21"/>
                          <a:pt x="18" y="20"/>
                          <a:pt x="16" y="19"/>
                        </a:cubicBezTo>
                        <a:cubicBezTo>
                          <a:pt x="16" y="19"/>
                          <a:pt x="16" y="19"/>
                          <a:pt x="16" y="19"/>
                        </a:cubicBezTo>
                        <a:cubicBezTo>
                          <a:pt x="15" y="20"/>
                          <a:pt x="15" y="23"/>
                          <a:pt x="15" y="25"/>
                        </a:cubicBezTo>
                        <a:cubicBezTo>
                          <a:pt x="15" y="26"/>
                          <a:pt x="15" y="26"/>
                          <a:pt x="15" y="26"/>
                        </a:cubicBezTo>
                        <a:cubicBezTo>
                          <a:pt x="14" y="26"/>
                          <a:pt x="14" y="26"/>
                          <a:pt x="14" y="26"/>
                        </a:cubicBezTo>
                        <a:cubicBezTo>
                          <a:pt x="14" y="26"/>
                          <a:pt x="12" y="28"/>
                          <a:pt x="11" y="33"/>
                        </a:cubicBezTo>
                        <a:cubicBezTo>
                          <a:pt x="9" y="37"/>
                          <a:pt x="5" y="38"/>
                          <a:pt x="2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8"/>
                          <a:pt x="2" y="38"/>
                          <a:pt x="2" y="39"/>
                        </a:cubicBezTo>
                        <a:cubicBezTo>
                          <a:pt x="3" y="40"/>
                          <a:pt x="3" y="42"/>
                          <a:pt x="3" y="44"/>
                        </a:cubicBezTo>
                        <a:cubicBezTo>
                          <a:pt x="2" y="44"/>
                          <a:pt x="2" y="45"/>
                          <a:pt x="2" y="45"/>
                        </a:cubicBezTo>
                        <a:cubicBezTo>
                          <a:pt x="2" y="45"/>
                          <a:pt x="2" y="46"/>
                          <a:pt x="2" y="46"/>
                        </a:cubicBezTo>
                        <a:cubicBezTo>
                          <a:pt x="2" y="46"/>
                          <a:pt x="2" y="46"/>
                          <a:pt x="1" y="47"/>
                        </a:cubicBezTo>
                        <a:cubicBezTo>
                          <a:pt x="1" y="47"/>
                          <a:pt x="1" y="47"/>
                          <a:pt x="1" y="48"/>
                        </a:cubicBezTo>
                        <a:cubicBezTo>
                          <a:pt x="1" y="48"/>
                          <a:pt x="1" y="49"/>
                          <a:pt x="1" y="49"/>
                        </a:cubicBezTo>
                        <a:cubicBezTo>
                          <a:pt x="1" y="49"/>
                          <a:pt x="0" y="50"/>
                          <a:pt x="0" y="50"/>
                        </a:cubicBezTo>
                        <a:cubicBezTo>
                          <a:pt x="0" y="50"/>
                          <a:pt x="0" y="50"/>
                          <a:pt x="0" y="51"/>
                        </a:cubicBezTo>
                        <a:cubicBezTo>
                          <a:pt x="2" y="51"/>
                          <a:pt x="3" y="52"/>
                          <a:pt x="4" y="54"/>
                        </a:cubicBezTo>
                        <a:cubicBezTo>
                          <a:pt x="4" y="54"/>
                          <a:pt x="4" y="54"/>
                          <a:pt x="4" y="54"/>
                        </a:cubicBezTo>
                        <a:cubicBezTo>
                          <a:pt x="4" y="54"/>
                          <a:pt x="5" y="54"/>
                          <a:pt x="5" y="55"/>
                        </a:cubicBezTo>
                        <a:cubicBezTo>
                          <a:pt x="5" y="55"/>
                          <a:pt x="5" y="55"/>
                          <a:pt x="5" y="55"/>
                        </a:cubicBezTo>
                        <a:cubicBezTo>
                          <a:pt x="6" y="56"/>
                          <a:pt x="8" y="58"/>
                          <a:pt x="10" y="59"/>
                        </a:cubicBezTo>
                        <a:cubicBezTo>
                          <a:pt x="10" y="59"/>
                          <a:pt x="11" y="59"/>
                          <a:pt x="11" y="59"/>
                        </a:cubicBezTo>
                        <a:cubicBezTo>
                          <a:pt x="11" y="59"/>
                          <a:pt x="11" y="59"/>
                          <a:pt x="12" y="59"/>
                        </a:cubicBezTo>
                        <a:cubicBezTo>
                          <a:pt x="14" y="56"/>
                          <a:pt x="18" y="55"/>
                          <a:pt x="22" y="55"/>
                        </a:cubicBezTo>
                        <a:cubicBezTo>
                          <a:pt x="23" y="55"/>
                          <a:pt x="26" y="56"/>
                          <a:pt x="28" y="57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8" y="57"/>
                          <a:pt x="28" y="56"/>
                          <a:pt x="27" y="55"/>
                        </a:cubicBezTo>
                        <a:cubicBezTo>
                          <a:pt x="27" y="54"/>
                          <a:pt x="27" y="54"/>
                          <a:pt x="27" y="54"/>
                        </a:cubicBezTo>
                        <a:cubicBezTo>
                          <a:pt x="26" y="50"/>
                          <a:pt x="25" y="47"/>
                          <a:pt x="26" y="45"/>
                        </a:cubicBezTo>
                        <a:cubicBezTo>
                          <a:pt x="27" y="44"/>
                          <a:pt x="28" y="43"/>
                          <a:pt x="38" y="43"/>
                        </a:cubicBezTo>
                        <a:cubicBezTo>
                          <a:pt x="39" y="43"/>
                          <a:pt x="40" y="43"/>
                          <a:pt x="42" y="43"/>
                        </a:cubicBezTo>
                        <a:cubicBezTo>
                          <a:pt x="42" y="43"/>
                          <a:pt x="42" y="43"/>
                          <a:pt x="43" y="43"/>
                        </a:cubicBezTo>
                        <a:cubicBezTo>
                          <a:pt x="45" y="43"/>
                          <a:pt x="48" y="43"/>
                          <a:pt x="50" y="44"/>
                        </a:cubicBezTo>
                        <a:cubicBezTo>
                          <a:pt x="50" y="44"/>
                          <a:pt x="50" y="44"/>
                          <a:pt x="50" y="44"/>
                        </a:cubicBezTo>
                        <a:cubicBezTo>
                          <a:pt x="51" y="44"/>
                          <a:pt x="51" y="44"/>
                          <a:pt x="52" y="44"/>
                        </a:cubicBezTo>
                        <a:cubicBezTo>
                          <a:pt x="52" y="44"/>
                          <a:pt x="52" y="44"/>
                          <a:pt x="52" y="44"/>
                        </a:cubicBezTo>
                        <a:cubicBezTo>
                          <a:pt x="53" y="44"/>
                          <a:pt x="53" y="44"/>
                          <a:pt x="54" y="44"/>
                        </a:cubicBezTo>
                        <a:cubicBezTo>
                          <a:pt x="54" y="44"/>
                          <a:pt x="54" y="44"/>
                          <a:pt x="54" y="44"/>
                        </a:cubicBezTo>
                        <a:cubicBezTo>
                          <a:pt x="55" y="44"/>
                          <a:pt x="55" y="44"/>
                          <a:pt x="55" y="44"/>
                        </a:cubicBezTo>
                        <a:cubicBezTo>
                          <a:pt x="55" y="44"/>
                          <a:pt x="56" y="45"/>
                          <a:pt x="56" y="45"/>
                        </a:cubicBezTo>
                        <a:cubicBezTo>
                          <a:pt x="56" y="44"/>
                          <a:pt x="57" y="44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7" y="43"/>
                          <a:pt x="57" y="43"/>
                          <a:pt x="57" y="43"/>
                        </a:cubicBezTo>
                        <a:cubicBezTo>
                          <a:pt x="59" y="42"/>
                          <a:pt x="59" y="42"/>
                          <a:pt x="59" y="42"/>
                        </a:cubicBezTo>
                        <a:cubicBezTo>
                          <a:pt x="59" y="42"/>
                          <a:pt x="59" y="42"/>
                          <a:pt x="59" y="42"/>
                        </a:cubicBezTo>
                        <a:cubicBezTo>
                          <a:pt x="61" y="41"/>
                          <a:pt x="61" y="41"/>
                          <a:pt x="61" y="41"/>
                        </a:cubicBezTo>
                        <a:cubicBezTo>
                          <a:pt x="61" y="42"/>
                          <a:pt x="61" y="42"/>
                          <a:pt x="61" y="42"/>
                        </a:cubicBezTo>
                        <a:cubicBezTo>
                          <a:pt x="61" y="42"/>
                          <a:pt x="62" y="42"/>
                          <a:pt x="62" y="42"/>
                        </a:cubicBezTo>
                        <a:cubicBezTo>
                          <a:pt x="63" y="42"/>
                          <a:pt x="64" y="42"/>
                          <a:pt x="65" y="43"/>
                        </a:cubicBezTo>
                        <a:cubicBezTo>
                          <a:pt x="67" y="43"/>
                          <a:pt x="68" y="43"/>
                          <a:pt x="69" y="43"/>
                        </a:cubicBezTo>
                        <a:cubicBezTo>
                          <a:pt x="70" y="43"/>
                          <a:pt x="70" y="43"/>
                          <a:pt x="70" y="43"/>
                        </a:cubicBezTo>
                        <a:cubicBezTo>
                          <a:pt x="70" y="43"/>
                          <a:pt x="70" y="43"/>
                          <a:pt x="70" y="43"/>
                        </a:cubicBezTo>
                        <a:cubicBezTo>
                          <a:pt x="71" y="43"/>
                          <a:pt x="71" y="43"/>
                          <a:pt x="72" y="42"/>
                        </a:cubicBezTo>
                        <a:cubicBezTo>
                          <a:pt x="72" y="42"/>
                          <a:pt x="72" y="42"/>
                          <a:pt x="73" y="42"/>
                        </a:cubicBezTo>
                        <a:cubicBezTo>
                          <a:pt x="74" y="40"/>
                          <a:pt x="76" y="39"/>
                          <a:pt x="77" y="39"/>
                        </a:cubicBezTo>
                        <a:cubicBezTo>
                          <a:pt x="81" y="39"/>
                          <a:pt x="85" y="38"/>
                          <a:pt x="85" y="38"/>
                        </a:cubicBezTo>
                        <a:cubicBezTo>
                          <a:pt x="86" y="37"/>
                          <a:pt x="87" y="36"/>
                          <a:pt x="87" y="36"/>
                        </a:cubicBezTo>
                        <a:cubicBezTo>
                          <a:pt x="87" y="36"/>
                          <a:pt x="87" y="36"/>
                          <a:pt x="88" y="36"/>
                        </a:cubicBezTo>
                        <a:cubicBezTo>
                          <a:pt x="88" y="36"/>
                          <a:pt x="88" y="36"/>
                          <a:pt x="88" y="36"/>
                        </a:cubicBezTo>
                        <a:cubicBezTo>
                          <a:pt x="88" y="36"/>
                          <a:pt x="88" y="36"/>
                          <a:pt x="88" y="36"/>
                        </a:cubicBezTo>
                        <a:cubicBezTo>
                          <a:pt x="88" y="35"/>
                          <a:pt x="88" y="35"/>
                          <a:pt x="88" y="3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6" name="Freeform 1504"/>
                  <p:cNvSpPr>
                    <a:spLocks/>
                  </p:cNvSpPr>
                  <p:nvPr/>
                </p:nvSpPr>
                <p:spPr bwMode="auto">
                  <a:xfrm>
                    <a:off x="1694" y="284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7" name="Freeform 1505"/>
                  <p:cNvSpPr>
                    <a:spLocks/>
                  </p:cNvSpPr>
                  <p:nvPr/>
                </p:nvSpPr>
                <p:spPr bwMode="auto">
                  <a:xfrm>
                    <a:off x="1679" y="28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8" name="Freeform 1506"/>
                  <p:cNvSpPr>
                    <a:spLocks/>
                  </p:cNvSpPr>
                  <p:nvPr/>
                </p:nvSpPr>
                <p:spPr bwMode="auto">
                  <a:xfrm>
                    <a:off x="1695" y="28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79" name="Freeform 1507"/>
                  <p:cNvSpPr>
                    <a:spLocks/>
                  </p:cNvSpPr>
                  <p:nvPr/>
                </p:nvSpPr>
                <p:spPr bwMode="auto">
                  <a:xfrm>
                    <a:off x="1676" y="2851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1 w 1"/>
                      <a:gd name="T5" fmla="*/ 1 w 1"/>
                      <a:gd name="T6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0" name="Freeform 1508"/>
                  <p:cNvSpPr>
                    <a:spLocks/>
                  </p:cNvSpPr>
                  <p:nvPr/>
                </p:nvSpPr>
                <p:spPr bwMode="auto">
                  <a:xfrm>
                    <a:off x="1670" y="2850"/>
                    <a:ext cx="6" cy="1"/>
                  </a:xfrm>
                  <a:custGeom>
                    <a:avLst/>
                    <a:gdLst>
                      <a:gd name="T0" fmla="*/ 3 w 7"/>
                      <a:gd name="T1" fmla="*/ 1 h 1"/>
                      <a:gd name="T2" fmla="*/ 0 w 7"/>
                      <a:gd name="T3" fmla="*/ 0 h 1"/>
                      <a:gd name="T4" fmla="*/ 3 w 7"/>
                      <a:gd name="T5" fmla="*/ 1 h 1"/>
                      <a:gd name="T6" fmla="*/ 7 w 7"/>
                      <a:gd name="T7" fmla="*/ 1 h 1"/>
                      <a:gd name="T8" fmla="*/ 7 w 7"/>
                      <a:gd name="T9" fmla="*/ 1 h 1"/>
                      <a:gd name="T10" fmla="*/ 3 w 7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">
                        <a:moveTo>
                          <a:pt x="3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1"/>
                        </a:cubicBezTo>
                        <a:cubicBezTo>
                          <a:pt x="5" y="1"/>
                          <a:pt x="6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1" name="Freeform 1509"/>
                  <p:cNvSpPr>
                    <a:spLocks/>
                  </p:cNvSpPr>
                  <p:nvPr/>
                </p:nvSpPr>
                <p:spPr bwMode="auto">
                  <a:xfrm>
                    <a:off x="1665" y="2850"/>
                    <a:ext cx="2" cy="1"/>
                  </a:xfrm>
                  <a:custGeom>
                    <a:avLst/>
                    <a:gdLst>
                      <a:gd name="T0" fmla="*/ 0 w 2"/>
                      <a:gd name="T1" fmla="*/ 1 h 1"/>
                      <a:gd name="T2" fmla="*/ 0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2" name="Freeform 1510"/>
                  <p:cNvSpPr>
                    <a:spLocks/>
                  </p:cNvSpPr>
                  <p:nvPr/>
                </p:nvSpPr>
                <p:spPr bwMode="auto">
                  <a:xfrm>
                    <a:off x="1676" y="28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3" name="Freeform 1511"/>
                  <p:cNvSpPr>
                    <a:spLocks/>
                  </p:cNvSpPr>
                  <p:nvPr/>
                </p:nvSpPr>
                <p:spPr bwMode="auto">
                  <a:xfrm>
                    <a:off x="1637" y="28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4" name="Freeform 1512"/>
                  <p:cNvSpPr>
                    <a:spLocks/>
                  </p:cNvSpPr>
                  <p:nvPr/>
                </p:nvSpPr>
                <p:spPr bwMode="auto">
                  <a:xfrm>
                    <a:off x="1610" y="2859"/>
                    <a:ext cx="4" cy="3"/>
                  </a:xfrm>
                  <a:custGeom>
                    <a:avLst/>
                    <a:gdLst>
                      <a:gd name="T0" fmla="*/ 0 w 4"/>
                      <a:gd name="T1" fmla="*/ 0 h 3"/>
                      <a:gd name="T2" fmla="*/ 0 w 4"/>
                      <a:gd name="T3" fmla="*/ 0 h 3"/>
                      <a:gd name="T4" fmla="*/ 4 w 4"/>
                      <a:gd name="T5" fmla="*/ 3 h 3"/>
                      <a:gd name="T6" fmla="*/ 0 w 4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3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3" y="1"/>
                          <a:pt x="4" y="3"/>
                        </a:cubicBezTo>
                        <a:cubicBezTo>
                          <a:pt x="3" y="1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5" name="Freeform 1513"/>
                  <p:cNvSpPr>
                    <a:spLocks/>
                  </p:cNvSpPr>
                  <p:nvPr/>
                </p:nvSpPr>
                <p:spPr bwMode="auto">
                  <a:xfrm>
                    <a:off x="1614" y="286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6" name="Freeform 1514"/>
                  <p:cNvSpPr>
                    <a:spLocks/>
                  </p:cNvSpPr>
                  <p:nvPr/>
                </p:nvSpPr>
                <p:spPr bwMode="auto">
                  <a:xfrm>
                    <a:off x="1662" y="285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7" name="Oval 1515"/>
                  <p:cNvSpPr>
                    <a:spLocks noChangeArrowheads="1"/>
                  </p:cNvSpPr>
                  <p:nvPr/>
                </p:nvSpPr>
                <p:spPr bwMode="auto">
                  <a:xfrm>
                    <a:off x="1637" y="2865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8" name="Freeform 1516"/>
                  <p:cNvSpPr>
                    <a:spLocks/>
                  </p:cNvSpPr>
                  <p:nvPr/>
                </p:nvSpPr>
                <p:spPr bwMode="auto">
                  <a:xfrm>
                    <a:off x="1665" y="285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89" name="Freeform 1517"/>
                  <p:cNvSpPr>
                    <a:spLocks/>
                  </p:cNvSpPr>
                  <p:nvPr/>
                </p:nvSpPr>
                <p:spPr bwMode="auto">
                  <a:xfrm>
                    <a:off x="1647" y="2851"/>
                    <a:ext cx="4" cy="0"/>
                  </a:xfrm>
                  <a:custGeom>
                    <a:avLst/>
                    <a:gdLst>
                      <a:gd name="T0" fmla="*/ 4 w 4"/>
                      <a:gd name="T1" fmla="*/ 0 w 4"/>
                      <a:gd name="T2" fmla="*/ 4 w 4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4">
                        <a:moveTo>
                          <a:pt x="4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0" name="Freeform 1518"/>
                  <p:cNvSpPr>
                    <a:spLocks/>
                  </p:cNvSpPr>
                  <p:nvPr/>
                </p:nvSpPr>
                <p:spPr bwMode="auto">
                  <a:xfrm>
                    <a:off x="1660" y="285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1" name="Freeform 1519"/>
                  <p:cNvSpPr>
                    <a:spLocks/>
                  </p:cNvSpPr>
                  <p:nvPr/>
                </p:nvSpPr>
                <p:spPr bwMode="auto">
                  <a:xfrm>
                    <a:off x="1651" y="2851"/>
                    <a:ext cx="7" cy="1"/>
                  </a:xfrm>
                  <a:custGeom>
                    <a:avLst/>
                    <a:gdLst>
                      <a:gd name="T0" fmla="*/ 7 w 7"/>
                      <a:gd name="T1" fmla="*/ 1 h 1"/>
                      <a:gd name="T2" fmla="*/ 0 w 7"/>
                      <a:gd name="T3" fmla="*/ 0 h 1"/>
                      <a:gd name="T4" fmla="*/ 7 w 7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0"/>
                          <a:pt x="2" y="0"/>
                          <a:pt x="0" y="0"/>
                        </a:cubicBezTo>
                        <a:cubicBezTo>
                          <a:pt x="2" y="0"/>
                          <a:pt x="5" y="0"/>
                          <a:pt x="7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2" name="Freeform 1520"/>
                  <p:cNvSpPr>
                    <a:spLocks/>
                  </p:cNvSpPr>
                  <p:nvPr/>
                </p:nvSpPr>
                <p:spPr bwMode="auto">
                  <a:xfrm>
                    <a:off x="1667" y="284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0 h 1"/>
                      <a:gd name="T6" fmla="*/ 0 w 2"/>
                      <a:gd name="T7" fmla="*/ 1 h 1"/>
                      <a:gd name="T8" fmla="*/ 0 w 2"/>
                      <a:gd name="T9" fmla="*/ 1 h 1"/>
                      <a:gd name="T10" fmla="*/ 1 w 2"/>
                      <a:gd name="T11" fmla="*/ 1 h 1"/>
                      <a:gd name="T12" fmla="*/ 1 w 2"/>
                      <a:gd name="T13" fmla="*/ 1 h 1"/>
                      <a:gd name="T14" fmla="*/ 2 w 2"/>
                      <a:gd name="T1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3" name="Freeform 1521"/>
                  <p:cNvSpPr>
                    <a:spLocks/>
                  </p:cNvSpPr>
                  <p:nvPr/>
                </p:nvSpPr>
                <p:spPr bwMode="auto">
                  <a:xfrm>
                    <a:off x="1658" y="2852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4" name="Freeform 1522"/>
                  <p:cNvSpPr>
                    <a:spLocks/>
                  </p:cNvSpPr>
                  <p:nvPr/>
                </p:nvSpPr>
                <p:spPr bwMode="auto">
                  <a:xfrm>
                    <a:off x="1667" y="285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5" name="Oval 1523"/>
                  <p:cNvSpPr>
                    <a:spLocks noChangeArrowheads="1"/>
                  </p:cNvSpPr>
                  <p:nvPr/>
                </p:nvSpPr>
                <p:spPr bwMode="auto">
                  <a:xfrm>
                    <a:off x="1637" y="2865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6" name="Freeform 1524"/>
                  <p:cNvSpPr>
                    <a:spLocks/>
                  </p:cNvSpPr>
                  <p:nvPr/>
                </p:nvSpPr>
                <p:spPr bwMode="auto">
                  <a:xfrm>
                    <a:off x="1665" y="2812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7" name="Freeform 1525"/>
                  <p:cNvSpPr>
                    <a:spLocks/>
                  </p:cNvSpPr>
                  <p:nvPr/>
                </p:nvSpPr>
                <p:spPr bwMode="auto">
                  <a:xfrm>
                    <a:off x="1626" y="2828"/>
                    <a:ext cx="5" cy="2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0 w 6"/>
                      <a:gd name="T3" fmla="*/ 0 h 2"/>
                      <a:gd name="T4" fmla="*/ 6 w 6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2" y="1"/>
                          <a:pt x="0" y="0"/>
                        </a:cubicBezTo>
                        <a:cubicBezTo>
                          <a:pt x="2" y="1"/>
                          <a:pt x="4" y="2"/>
                          <a:pt x="6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8" name="Freeform 1526"/>
                  <p:cNvSpPr>
                    <a:spLocks/>
                  </p:cNvSpPr>
                  <p:nvPr/>
                </p:nvSpPr>
                <p:spPr bwMode="auto">
                  <a:xfrm>
                    <a:off x="1663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99" name="Freeform 1527"/>
                  <p:cNvSpPr>
                    <a:spLocks/>
                  </p:cNvSpPr>
                  <p:nvPr/>
                </p:nvSpPr>
                <p:spPr bwMode="auto">
                  <a:xfrm>
                    <a:off x="1663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0" name="Freeform 1528"/>
                  <p:cNvSpPr>
                    <a:spLocks/>
                  </p:cNvSpPr>
                  <p:nvPr/>
                </p:nvSpPr>
                <p:spPr bwMode="auto">
                  <a:xfrm>
                    <a:off x="1612" y="285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1" name="Freeform 1529"/>
                  <p:cNvSpPr>
                    <a:spLocks/>
                  </p:cNvSpPr>
                  <p:nvPr/>
                </p:nvSpPr>
                <p:spPr bwMode="auto">
                  <a:xfrm>
                    <a:off x="1664" y="281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2" name="Freeform 1530"/>
                  <p:cNvSpPr>
                    <a:spLocks/>
                  </p:cNvSpPr>
                  <p:nvPr/>
                </p:nvSpPr>
                <p:spPr bwMode="auto">
                  <a:xfrm>
                    <a:off x="1611" y="285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3" name="Freeform 1531"/>
                  <p:cNvSpPr>
                    <a:spLocks/>
                  </p:cNvSpPr>
                  <p:nvPr/>
                </p:nvSpPr>
                <p:spPr bwMode="auto">
                  <a:xfrm>
                    <a:off x="1664" y="281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4" name="Freeform 1532"/>
                  <p:cNvSpPr>
                    <a:spLocks/>
                  </p:cNvSpPr>
                  <p:nvPr/>
                </p:nvSpPr>
                <p:spPr bwMode="auto">
                  <a:xfrm>
                    <a:off x="1663" y="28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5" name="Freeform 1533"/>
                  <p:cNvSpPr>
                    <a:spLocks/>
                  </p:cNvSpPr>
                  <p:nvPr/>
                </p:nvSpPr>
                <p:spPr bwMode="auto">
                  <a:xfrm>
                    <a:off x="1611" y="285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6" name="Freeform 1534"/>
                  <p:cNvSpPr>
                    <a:spLocks/>
                  </p:cNvSpPr>
                  <p:nvPr/>
                </p:nvSpPr>
                <p:spPr bwMode="auto">
                  <a:xfrm>
                    <a:off x="1610" y="285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7" name="Oval 1535"/>
                  <p:cNvSpPr>
                    <a:spLocks noChangeArrowheads="1"/>
                  </p:cNvSpPr>
                  <p:nvPr/>
                </p:nvSpPr>
                <p:spPr bwMode="auto">
                  <a:xfrm>
                    <a:off x="1610" y="2859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8" name="Freeform 1536"/>
                  <p:cNvSpPr>
                    <a:spLocks/>
                  </p:cNvSpPr>
                  <p:nvPr/>
                </p:nvSpPr>
                <p:spPr bwMode="auto">
                  <a:xfrm>
                    <a:off x="1673" y="2716"/>
                    <a:ext cx="162" cy="126"/>
                  </a:xfrm>
                  <a:custGeom>
                    <a:avLst/>
                    <a:gdLst>
                      <a:gd name="T0" fmla="*/ 148 w 170"/>
                      <a:gd name="T1" fmla="*/ 99 h 132"/>
                      <a:gd name="T2" fmla="*/ 169 w 170"/>
                      <a:gd name="T3" fmla="*/ 36 h 132"/>
                      <a:gd name="T4" fmla="*/ 165 w 170"/>
                      <a:gd name="T5" fmla="*/ 23 h 132"/>
                      <a:gd name="T6" fmla="*/ 163 w 170"/>
                      <a:gd name="T7" fmla="*/ 17 h 132"/>
                      <a:gd name="T8" fmla="*/ 163 w 170"/>
                      <a:gd name="T9" fmla="*/ 15 h 132"/>
                      <a:gd name="T10" fmla="*/ 163 w 170"/>
                      <a:gd name="T11" fmla="*/ 13 h 132"/>
                      <a:gd name="T12" fmla="*/ 154 w 170"/>
                      <a:gd name="T13" fmla="*/ 11 h 132"/>
                      <a:gd name="T14" fmla="*/ 146 w 170"/>
                      <a:gd name="T15" fmla="*/ 2 h 132"/>
                      <a:gd name="T16" fmla="*/ 143 w 170"/>
                      <a:gd name="T17" fmla="*/ 1 h 132"/>
                      <a:gd name="T18" fmla="*/ 140 w 170"/>
                      <a:gd name="T19" fmla="*/ 1 h 132"/>
                      <a:gd name="T20" fmla="*/ 136 w 170"/>
                      <a:gd name="T21" fmla="*/ 0 h 132"/>
                      <a:gd name="T22" fmla="*/ 84 w 170"/>
                      <a:gd name="T23" fmla="*/ 30 h 132"/>
                      <a:gd name="T24" fmla="*/ 54 w 170"/>
                      <a:gd name="T25" fmla="*/ 50 h 132"/>
                      <a:gd name="T26" fmla="*/ 52 w 170"/>
                      <a:gd name="T27" fmla="*/ 50 h 132"/>
                      <a:gd name="T28" fmla="*/ 50 w 170"/>
                      <a:gd name="T29" fmla="*/ 51 h 132"/>
                      <a:gd name="T30" fmla="*/ 48 w 170"/>
                      <a:gd name="T31" fmla="*/ 52 h 132"/>
                      <a:gd name="T32" fmla="*/ 46 w 170"/>
                      <a:gd name="T33" fmla="*/ 52 h 132"/>
                      <a:gd name="T34" fmla="*/ 46 w 170"/>
                      <a:gd name="T35" fmla="*/ 54 h 132"/>
                      <a:gd name="T36" fmla="*/ 46 w 170"/>
                      <a:gd name="T37" fmla="*/ 61 h 132"/>
                      <a:gd name="T38" fmla="*/ 46 w 170"/>
                      <a:gd name="T39" fmla="*/ 67 h 132"/>
                      <a:gd name="T40" fmla="*/ 46 w 170"/>
                      <a:gd name="T41" fmla="*/ 71 h 132"/>
                      <a:gd name="T42" fmla="*/ 45 w 170"/>
                      <a:gd name="T43" fmla="*/ 75 h 132"/>
                      <a:gd name="T44" fmla="*/ 45 w 170"/>
                      <a:gd name="T45" fmla="*/ 77 h 132"/>
                      <a:gd name="T46" fmla="*/ 45 w 170"/>
                      <a:gd name="T47" fmla="*/ 79 h 132"/>
                      <a:gd name="T48" fmla="*/ 45 w 170"/>
                      <a:gd name="T49" fmla="*/ 81 h 132"/>
                      <a:gd name="T50" fmla="*/ 45 w 170"/>
                      <a:gd name="T51" fmla="*/ 81 h 132"/>
                      <a:gd name="T52" fmla="*/ 44 w 170"/>
                      <a:gd name="T53" fmla="*/ 82 h 132"/>
                      <a:gd name="T54" fmla="*/ 44 w 170"/>
                      <a:gd name="T55" fmla="*/ 82 h 132"/>
                      <a:gd name="T56" fmla="*/ 40 w 170"/>
                      <a:gd name="T57" fmla="*/ 91 h 132"/>
                      <a:gd name="T58" fmla="*/ 14 w 170"/>
                      <a:gd name="T59" fmla="*/ 98 h 132"/>
                      <a:gd name="T60" fmla="*/ 5 w 170"/>
                      <a:gd name="T61" fmla="*/ 101 h 132"/>
                      <a:gd name="T62" fmla="*/ 0 w 170"/>
                      <a:gd name="T63" fmla="*/ 101 h 132"/>
                      <a:gd name="T64" fmla="*/ 0 w 170"/>
                      <a:gd name="T65" fmla="*/ 103 h 132"/>
                      <a:gd name="T66" fmla="*/ 0 w 170"/>
                      <a:gd name="T67" fmla="*/ 104 h 132"/>
                      <a:gd name="T68" fmla="*/ 3 w 170"/>
                      <a:gd name="T69" fmla="*/ 110 h 132"/>
                      <a:gd name="T70" fmla="*/ 9 w 170"/>
                      <a:gd name="T71" fmla="*/ 120 h 132"/>
                      <a:gd name="T72" fmla="*/ 17 w 170"/>
                      <a:gd name="T73" fmla="*/ 124 h 132"/>
                      <a:gd name="T74" fmla="*/ 21 w 170"/>
                      <a:gd name="T75" fmla="*/ 124 h 132"/>
                      <a:gd name="T76" fmla="*/ 23 w 170"/>
                      <a:gd name="T77" fmla="*/ 130 h 132"/>
                      <a:gd name="T78" fmla="*/ 24 w 170"/>
                      <a:gd name="T79" fmla="*/ 128 h 132"/>
                      <a:gd name="T80" fmla="*/ 25 w 170"/>
                      <a:gd name="T81" fmla="*/ 127 h 132"/>
                      <a:gd name="T82" fmla="*/ 26 w 170"/>
                      <a:gd name="T83" fmla="*/ 126 h 132"/>
                      <a:gd name="T84" fmla="*/ 29 w 170"/>
                      <a:gd name="T85" fmla="*/ 126 h 132"/>
                      <a:gd name="T86" fmla="*/ 33 w 170"/>
                      <a:gd name="T87" fmla="*/ 131 h 132"/>
                      <a:gd name="T88" fmla="*/ 35 w 170"/>
                      <a:gd name="T89" fmla="*/ 132 h 132"/>
                      <a:gd name="T90" fmla="*/ 41 w 170"/>
                      <a:gd name="T91" fmla="*/ 120 h 132"/>
                      <a:gd name="T92" fmla="*/ 50 w 170"/>
                      <a:gd name="T93" fmla="*/ 112 h 132"/>
                      <a:gd name="T94" fmla="*/ 56 w 170"/>
                      <a:gd name="T95" fmla="*/ 112 h 132"/>
                      <a:gd name="T96" fmla="*/ 67 w 170"/>
                      <a:gd name="T97" fmla="*/ 112 h 132"/>
                      <a:gd name="T98" fmla="*/ 76 w 170"/>
                      <a:gd name="T99" fmla="*/ 119 h 132"/>
                      <a:gd name="T100" fmla="*/ 96 w 170"/>
                      <a:gd name="T101" fmla="*/ 121 h 132"/>
                      <a:gd name="T102" fmla="*/ 107 w 170"/>
                      <a:gd name="T103" fmla="*/ 119 h 132"/>
                      <a:gd name="T104" fmla="*/ 120 w 170"/>
                      <a:gd name="T105" fmla="*/ 116 h 132"/>
                      <a:gd name="T106" fmla="*/ 124 w 170"/>
                      <a:gd name="T107" fmla="*/ 115 h 132"/>
                      <a:gd name="T108" fmla="*/ 130 w 170"/>
                      <a:gd name="T109" fmla="*/ 116 h 132"/>
                      <a:gd name="T110" fmla="*/ 141 w 170"/>
                      <a:gd name="T111" fmla="*/ 115 h 132"/>
                      <a:gd name="T112" fmla="*/ 146 w 170"/>
                      <a:gd name="T113" fmla="*/ 109 h 1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70" h="132">
                        <a:moveTo>
                          <a:pt x="146" y="109"/>
                        </a:moveTo>
                        <a:cubicBezTo>
                          <a:pt x="146" y="106"/>
                          <a:pt x="146" y="105"/>
                          <a:pt x="147" y="103"/>
                        </a:cubicBezTo>
                        <a:cubicBezTo>
                          <a:pt x="147" y="102"/>
                          <a:pt x="148" y="102"/>
                          <a:pt x="148" y="99"/>
                        </a:cubicBezTo>
                        <a:cubicBezTo>
                          <a:pt x="149" y="93"/>
                          <a:pt x="164" y="78"/>
                          <a:pt x="166" y="76"/>
                        </a:cubicBezTo>
                        <a:cubicBezTo>
                          <a:pt x="167" y="74"/>
                          <a:pt x="167" y="66"/>
                          <a:pt x="167" y="49"/>
                        </a:cubicBezTo>
                        <a:cubicBezTo>
                          <a:pt x="167" y="45"/>
                          <a:pt x="168" y="41"/>
                          <a:pt x="169" y="36"/>
                        </a:cubicBezTo>
                        <a:cubicBezTo>
                          <a:pt x="170" y="35"/>
                          <a:pt x="170" y="34"/>
                          <a:pt x="169" y="33"/>
                        </a:cubicBezTo>
                        <a:cubicBezTo>
                          <a:pt x="168" y="32"/>
                          <a:pt x="167" y="31"/>
                          <a:pt x="167" y="28"/>
                        </a:cubicBezTo>
                        <a:cubicBezTo>
                          <a:pt x="168" y="26"/>
                          <a:pt x="166" y="25"/>
                          <a:pt x="165" y="23"/>
                        </a:cubicBezTo>
                        <a:cubicBezTo>
                          <a:pt x="164" y="21"/>
                          <a:pt x="163" y="20"/>
                          <a:pt x="163" y="18"/>
                        </a:cubicBezTo>
                        <a:cubicBezTo>
                          <a:pt x="163" y="18"/>
                          <a:pt x="163" y="18"/>
                          <a:pt x="163" y="17"/>
                        </a:cubicBezTo>
                        <a:cubicBezTo>
                          <a:pt x="163" y="17"/>
                          <a:pt x="163" y="17"/>
                          <a:pt x="163" y="17"/>
                        </a:cubicBezTo>
                        <a:cubicBezTo>
                          <a:pt x="163" y="17"/>
                          <a:pt x="163" y="17"/>
                          <a:pt x="163" y="16"/>
                        </a:cubicBezTo>
                        <a:cubicBezTo>
                          <a:pt x="163" y="16"/>
                          <a:pt x="163" y="16"/>
                          <a:pt x="163" y="16"/>
                        </a:cubicBezTo>
                        <a:cubicBezTo>
                          <a:pt x="163" y="16"/>
                          <a:pt x="163" y="16"/>
                          <a:pt x="163" y="15"/>
                        </a:cubicBezTo>
                        <a:cubicBezTo>
                          <a:pt x="163" y="15"/>
                          <a:pt x="163" y="15"/>
                          <a:pt x="163" y="14"/>
                        </a:cubicBezTo>
                        <a:cubicBezTo>
                          <a:pt x="163" y="14"/>
                          <a:pt x="163" y="14"/>
                          <a:pt x="163" y="14"/>
                        </a:cubicBezTo>
                        <a:cubicBezTo>
                          <a:pt x="163" y="14"/>
                          <a:pt x="163" y="13"/>
                          <a:pt x="163" y="13"/>
                        </a:cubicBezTo>
                        <a:cubicBezTo>
                          <a:pt x="163" y="13"/>
                          <a:pt x="163" y="13"/>
                          <a:pt x="163" y="13"/>
                        </a:cubicBezTo>
                        <a:cubicBezTo>
                          <a:pt x="162" y="11"/>
                          <a:pt x="162" y="9"/>
                          <a:pt x="162" y="7"/>
                        </a:cubicBezTo>
                        <a:cubicBezTo>
                          <a:pt x="154" y="11"/>
                          <a:pt x="154" y="11"/>
                          <a:pt x="154" y="11"/>
                        </a:cubicBezTo>
                        <a:cubicBezTo>
                          <a:pt x="153" y="9"/>
                          <a:pt x="153" y="9"/>
                          <a:pt x="153" y="9"/>
                        </a:cubicBezTo>
                        <a:cubicBezTo>
                          <a:pt x="153" y="9"/>
                          <a:pt x="151" y="6"/>
                          <a:pt x="147" y="3"/>
                        </a:cubicBezTo>
                        <a:cubicBezTo>
                          <a:pt x="146" y="3"/>
                          <a:pt x="146" y="2"/>
                          <a:pt x="146" y="2"/>
                        </a:cubicBezTo>
                        <a:cubicBezTo>
                          <a:pt x="145" y="2"/>
                          <a:pt x="145" y="2"/>
                          <a:pt x="145" y="2"/>
                        </a:cubicBezTo>
                        <a:cubicBezTo>
                          <a:pt x="145" y="2"/>
                          <a:pt x="144" y="2"/>
                          <a:pt x="144" y="1"/>
                        </a:cubicBezTo>
                        <a:cubicBezTo>
                          <a:pt x="144" y="1"/>
                          <a:pt x="143" y="1"/>
                          <a:pt x="143" y="1"/>
                        </a:cubicBezTo>
                        <a:cubicBezTo>
                          <a:pt x="143" y="1"/>
                          <a:pt x="142" y="1"/>
                          <a:pt x="142" y="1"/>
                        </a:cubicBezTo>
                        <a:cubicBezTo>
                          <a:pt x="142" y="1"/>
                          <a:pt x="141" y="1"/>
                          <a:pt x="141" y="1"/>
                        </a:cubicBezTo>
                        <a:cubicBezTo>
                          <a:pt x="141" y="1"/>
                          <a:pt x="140" y="1"/>
                          <a:pt x="140" y="1"/>
                        </a:cubicBezTo>
                        <a:cubicBezTo>
                          <a:pt x="139" y="1"/>
                          <a:pt x="139" y="1"/>
                          <a:pt x="139" y="1"/>
                        </a:cubicBezTo>
                        <a:cubicBezTo>
                          <a:pt x="138" y="0"/>
                          <a:pt x="138" y="0"/>
                          <a:pt x="138" y="0"/>
                        </a:cubicBezTo>
                        <a:cubicBezTo>
                          <a:pt x="137" y="0"/>
                          <a:pt x="137" y="0"/>
                          <a:pt x="136" y="0"/>
                        </a:cubicBezTo>
                        <a:cubicBezTo>
                          <a:pt x="136" y="0"/>
                          <a:pt x="136" y="0"/>
                          <a:pt x="135" y="0"/>
                        </a:cubicBezTo>
                        <a:cubicBezTo>
                          <a:pt x="134" y="0"/>
                          <a:pt x="133" y="0"/>
                          <a:pt x="132" y="0"/>
                        </a:cubicBezTo>
                        <a:cubicBezTo>
                          <a:pt x="84" y="30"/>
                          <a:pt x="84" y="30"/>
                          <a:pt x="84" y="30"/>
                        </a:cubicBezTo>
                        <a:cubicBezTo>
                          <a:pt x="63" y="47"/>
                          <a:pt x="63" y="47"/>
                          <a:pt x="63" y="47"/>
                        </a:cubicBezTo>
                        <a:cubicBezTo>
                          <a:pt x="63" y="47"/>
                          <a:pt x="59" y="48"/>
                          <a:pt x="54" y="50"/>
                        </a:cubicBezTo>
                        <a:cubicBezTo>
                          <a:pt x="54" y="50"/>
                          <a:pt x="54" y="50"/>
                          <a:pt x="54" y="50"/>
                        </a:cubicBezTo>
                        <a:cubicBezTo>
                          <a:pt x="54" y="50"/>
                          <a:pt x="53" y="50"/>
                          <a:pt x="53" y="50"/>
                        </a:cubicBezTo>
                        <a:cubicBezTo>
                          <a:pt x="53" y="50"/>
                          <a:pt x="53" y="50"/>
                          <a:pt x="53" y="50"/>
                        </a:cubicBezTo>
                        <a:cubicBezTo>
                          <a:pt x="52" y="50"/>
                          <a:pt x="52" y="50"/>
                          <a:pt x="52" y="50"/>
                        </a:cubicBezTo>
                        <a:cubicBezTo>
                          <a:pt x="52" y="50"/>
                          <a:pt x="51" y="51"/>
                          <a:pt x="51" y="51"/>
                        </a:cubicBezTo>
                        <a:cubicBezTo>
                          <a:pt x="51" y="51"/>
                          <a:pt x="51" y="51"/>
                          <a:pt x="51" y="51"/>
                        </a:cubicBezTo>
                        <a:cubicBezTo>
                          <a:pt x="50" y="51"/>
                          <a:pt x="50" y="51"/>
                          <a:pt x="50" y="51"/>
                        </a:cubicBezTo>
                        <a:cubicBezTo>
                          <a:pt x="50" y="51"/>
                          <a:pt x="49" y="51"/>
                          <a:pt x="49" y="51"/>
                        </a:cubicBezTo>
                        <a:cubicBezTo>
                          <a:pt x="49" y="51"/>
                          <a:pt x="49" y="51"/>
                          <a:pt x="49" y="51"/>
                        </a:cubicBezTo>
                        <a:cubicBezTo>
                          <a:pt x="48" y="51"/>
                          <a:pt x="48" y="52"/>
                          <a:pt x="48" y="52"/>
                        </a:cubicBezTo>
                        <a:cubicBezTo>
                          <a:pt x="48" y="52"/>
                          <a:pt x="48" y="52"/>
                          <a:pt x="47" y="52"/>
                        </a:cubicBezTo>
                        <a:cubicBezTo>
                          <a:pt x="47" y="52"/>
                          <a:pt x="47" y="52"/>
                          <a:pt x="47" y="52"/>
                        </a:cubicBezTo>
                        <a:cubicBezTo>
                          <a:pt x="47" y="52"/>
                          <a:pt x="46" y="52"/>
                          <a:pt x="46" y="52"/>
                        </a:cubicBezTo>
                        <a:cubicBezTo>
                          <a:pt x="46" y="52"/>
                          <a:pt x="46" y="52"/>
                          <a:pt x="46" y="52"/>
                        </a:cubicBezTo>
                        <a:cubicBezTo>
                          <a:pt x="46" y="52"/>
                          <a:pt x="46" y="52"/>
                          <a:pt x="45" y="52"/>
                        </a:cubicBezTo>
                        <a:cubicBezTo>
                          <a:pt x="45" y="53"/>
                          <a:pt x="46" y="53"/>
                          <a:pt x="46" y="54"/>
                        </a:cubicBezTo>
                        <a:cubicBezTo>
                          <a:pt x="46" y="55"/>
                          <a:pt x="46" y="56"/>
                          <a:pt x="46" y="57"/>
                        </a:cubicBezTo>
                        <a:cubicBezTo>
                          <a:pt x="46" y="57"/>
                          <a:pt x="46" y="58"/>
                          <a:pt x="46" y="59"/>
                        </a:cubicBezTo>
                        <a:cubicBezTo>
                          <a:pt x="46" y="60"/>
                          <a:pt x="46" y="60"/>
                          <a:pt x="46" y="61"/>
                        </a:cubicBezTo>
                        <a:cubicBezTo>
                          <a:pt x="46" y="62"/>
                          <a:pt x="46" y="62"/>
                          <a:pt x="46" y="63"/>
                        </a:cubicBezTo>
                        <a:cubicBezTo>
                          <a:pt x="46" y="64"/>
                          <a:pt x="46" y="64"/>
                          <a:pt x="46" y="65"/>
                        </a:cubicBezTo>
                        <a:cubicBezTo>
                          <a:pt x="46" y="66"/>
                          <a:pt x="46" y="66"/>
                          <a:pt x="46" y="67"/>
                        </a:cubicBezTo>
                        <a:cubicBezTo>
                          <a:pt x="46" y="67"/>
                          <a:pt x="46" y="68"/>
                          <a:pt x="46" y="68"/>
                        </a:cubicBezTo>
                        <a:cubicBezTo>
                          <a:pt x="46" y="69"/>
                          <a:pt x="46" y="70"/>
                          <a:pt x="46" y="70"/>
                        </a:cubicBezTo>
                        <a:cubicBezTo>
                          <a:pt x="46" y="71"/>
                          <a:pt x="46" y="71"/>
                          <a:pt x="46" y="71"/>
                        </a:cubicBezTo>
                        <a:cubicBezTo>
                          <a:pt x="46" y="72"/>
                          <a:pt x="45" y="72"/>
                          <a:pt x="45" y="73"/>
                        </a:cubicBezTo>
                        <a:cubicBezTo>
                          <a:pt x="45" y="73"/>
                          <a:pt x="45" y="73"/>
                          <a:pt x="45" y="74"/>
                        </a:cubicBezTo>
                        <a:cubicBezTo>
                          <a:pt x="45" y="74"/>
                          <a:pt x="45" y="75"/>
                          <a:pt x="45" y="75"/>
                        </a:cubicBezTo>
                        <a:cubicBezTo>
                          <a:pt x="45" y="75"/>
                          <a:pt x="45" y="76"/>
                          <a:pt x="45" y="76"/>
                        </a:cubicBezTo>
                        <a:cubicBezTo>
                          <a:pt x="45" y="76"/>
                          <a:pt x="45" y="77"/>
                          <a:pt x="45" y="77"/>
                        </a:cubicBezTo>
                        <a:cubicBezTo>
                          <a:pt x="45" y="77"/>
                          <a:pt x="45" y="77"/>
                          <a:pt x="45" y="77"/>
                        </a:cubicBezTo>
                        <a:cubicBezTo>
                          <a:pt x="45" y="78"/>
                          <a:pt x="45" y="78"/>
                          <a:pt x="45" y="78"/>
                        </a:cubicBezTo>
                        <a:cubicBezTo>
                          <a:pt x="45" y="78"/>
                          <a:pt x="45" y="79"/>
                          <a:pt x="45" y="79"/>
                        </a:cubicBezTo>
                        <a:cubicBezTo>
                          <a:pt x="45" y="79"/>
                          <a:pt x="45" y="79"/>
                          <a:pt x="45" y="79"/>
                        </a:cubicBezTo>
                        <a:cubicBezTo>
                          <a:pt x="45" y="80"/>
                          <a:pt x="45" y="80"/>
                          <a:pt x="45" y="80"/>
                        </a:cubicBezTo>
                        <a:cubicBezTo>
                          <a:pt x="45" y="80"/>
                          <a:pt x="45" y="80"/>
                          <a:pt x="45" y="80"/>
                        </a:cubicBezTo>
                        <a:cubicBezTo>
                          <a:pt x="45" y="80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1"/>
                          <a:pt x="45" y="81"/>
                        </a:cubicBezTo>
                        <a:cubicBezTo>
                          <a:pt x="45" y="81"/>
                          <a:pt x="45" y="82"/>
                          <a:pt x="45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4" y="82"/>
                          <a:pt x="44" y="82"/>
                        </a:cubicBezTo>
                        <a:cubicBezTo>
                          <a:pt x="44" y="82"/>
                          <a:pt x="43" y="84"/>
                          <a:pt x="43" y="85"/>
                        </a:cubicBezTo>
                        <a:cubicBezTo>
                          <a:pt x="42" y="88"/>
                          <a:pt x="41" y="89"/>
                          <a:pt x="40" y="90"/>
                        </a:cubicBezTo>
                        <a:cubicBezTo>
                          <a:pt x="40" y="91"/>
                          <a:pt x="40" y="91"/>
                          <a:pt x="40" y="91"/>
                        </a:cubicBezTo>
                        <a:cubicBezTo>
                          <a:pt x="38" y="93"/>
                          <a:pt x="36" y="96"/>
                          <a:pt x="32" y="96"/>
                        </a:cubicBezTo>
                        <a:cubicBezTo>
                          <a:pt x="31" y="96"/>
                          <a:pt x="28" y="96"/>
                          <a:pt x="25" y="97"/>
                        </a:cubicBezTo>
                        <a:cubicBezTo>
                          <a:pt x="21" y="97"/>
                          <a:pt x="17" y="98"/>
                          <a:pt x="14" y="98"/>
                        </a:cubicBezTo>
                        <a:cubicBezTo>
                          <a:pt x="12" y="97"/>
                          <a:pt x="10" y="98"/>
                          <a:pt x="8" y="99"/>
                        </a:cubicBezTo>
                        <a:cubicBezTo>
                          <a:pt x="7" y="100"/>
                          <a:pt x="7" y="100"/>
                          <a:pt x="6" y="100"/>
                        </a:cubicBezTo>
                        <a:cubicBezTo>
                          <a:pt x="6" y="101"/>
                          <a:pt x="5" y="101"/>
                          <a:pt x="5" y="101"/>
                        </a:cubicBezTo>
                        <a:cubicBezTo>
                          <a:pt x="5" y="101"/>
                          <a:pt x="5" y="101"/>
                          <a:pt x="5" y="101"/>
                        </a:cubicBezTo>
                        <a:cubicBezTo>
                          <a:pt x="3" y="101"/>
                          <a:pt x="1" y="101"/>
                          <a:pt x="0" y="101"/>
                        </a:cubicBezTo>
                        <a:cubicBezTo>
                          <a:pt x="0" y="101"/>
                          <a:pt x="0" y="101"/>
                          <a:pt x="0" y="101"/>
                        </a:cubicBezTo>
                        <a:cubicBezTo>
                          <a:pt x="0" y="101"/>
                          <a:pt x="0" y="101"/>
                          <a:pt x="0" y="101"/>
                        </a:cubicBezTo>
                        <a:cubicBezTo>
                          <a:pt x="0" y="102"/>
                          <a:pt x="0" y="102"/>
                          <a:pt x="0" y="102"/>
                        </a:cubicBezTo>
                        <a:cubicBezTo>
                          <a:pt x="0" y="102"/>
                          <a:pt x="0" y="103"/>
                          <a:pt x="0" y="103"/>
                        </a:cubicBezTo>
                        <a:cubicBezTo>
                          <a:pt x="0" y="103"/>
                          <a:pt x="0" y="103"/>
                          <a:pt x="0" y="103"/>
                        </a:cubicBezTo>
                        <a:cubicBezTo>
                          <a:pt x="0" y="103"/>
                          <a:pt x="0" y="103"/>
                          <a:pt x="0" y="103"/>
                        </a:cubicBezTo>
                        <a:cubicBezTo>
                          <a:pt x="0" y="104"/>
                          <a:pt x="0" y="104"/>
                          <a:pt x="0" y="104"/>
                        </a:cubicBezTo>
                        <a:cubicBezTo>
                          <a:pt x="1" y="105"/>
                          <a:pt x="1" y="106"/>
                          <a:pt x="1" y="107"/>
                        </a:cubicBezTo>
                        <a:cubicBezTo>
                          <a:pt x="2" y="108"/>
                          <a:pt x="2" y="109"/>
                          <a:pt x="3" y="110"/>
                        </a:cubicBezTo>
                        <a:cubicBezTo>
                          <a:pt x="3" y="110"/>
                          <a:pt x="3" y="110"/>
                          <a:pt x="3" y="110"/>
                        </a:cubicBezTo>
                        <a:cubicBezTo>
                          <a:pt x="4" y="110"/>
                          <a:pt x="4" y="110"/>
                          <a:pt x="4" y="110"/>
                        </a:cubicBezTo>
                        <a:cubicBezTo>
                          <a:pt x="6" y="112"/>
                          <a:pt x="9" y="115"/>
                          <a:pt x="9" y="118"/>
                        </a:cubicBezTo>
                        <a:cubicBezTo>
                          <a:pt x="9" y="120"/>
                          <a:pt x="9" y="120"/>
                          <a:pt x="9" y="120"/>
                        </a:cubicBezTo>
                        <a:cubicBezTo>
                          <a:pt x="11" y="120"/>
                          <a:pt x="12" y="121"/>
                          <a:pt x="13" y="123"/>
                        </a:cubicBezTo>
                        <a:cubicBezTo>
                          <a:pt x="13" y="123"/>
                          <a:pt x="14" y="124"/>
                          <a:pt x="14" y="124"/>
                        </a:cubicBezTo>
                        <a:cubicBezTo>
                          <a:pt x="15" y="124"/>
                          <a:pt x="16" y="124"/>
                          <a:pt x="17" y="124"/>
                        </a:cubicBezTo>
                        <a:cubicBezTo>
                          <a:pt x="18" y="123"/>
                          <a:pt x="19" y="123"/>
                          <a:pt x="19" y="123"/>
                        </a:cubicBezTo>
                        <a:cubicBezTo>
                          <a:pt x="20" y="123"/>
                          <a:pt x="20" y="123"/>
                          <a:pt x="20" y="123"/>
                        </a:cubicBezTo>
                        <a:cubicBezTo>
                          <a:pt x="21" y="124"/>
                          <a:pt x="21" y="124"/>
                          <a:pt x="21" y="124"/>
                        </a:cubicBezTo>
                        <a:cubicBezTo>
                          <a:pt x="22" y="125"/>
                          <a:pt x="22" y="126"/>
                          <a:pt x="22" y="128"/>
                        </a:cubicBezTo>
                        <a:cubicBezTo>
                          <a:pt x="22" y="128"/>
                          <a:pt x="22" y="129"/>
                          <a:pt x="22" y="130"/>
                        </a:cubicBezTo>
                        <a:cubicBezTo>
                          <a:pt x="22" y="130"/>
                          <a:pt x="22" y="130"/>
                          <a:pt x="23" y="130"/>
                        </a:cubicBezTo>
                        <a:cubicBezTo>
                          <a:pt x="23" y="130"/>
                          <a:pt x="23" y="130"/>
                          <a:pt x="23" y="130"/>
                        </a:cubicBezTo>
                        <a:cubicBezTo>
                          <a:pt x="23" y="130"/>
                          <a:pt x="23" y="130"/>
                          <a:pt x="23" y="130"/>
                        </a:cubicBezTo>
                        <a:cubicBezTo>
                          <a:pt x="23" y="129"/>
                          <a:pt x="23" y="128"/>
                          <a:pt x="24" y="128"/>
                        </a:cubicBezTo>
                        <a:cubicBezTo>
                          <a:pt x="24" y="128"/>
                          <a:pt x="24" y="128"/>
                          <a:pt x="24" y="128"/>
                        </a:cubicBezTo>
                        <a:cubicBezTo>
                          <a:pt x="24" y="128"/>
                          <a:pt x="24" y="128"/>
                          <a:pt x="24" y="128"/>
                        </a:cubicBezTo>
                        <a:cubicBezTo>
                          <a:pt x="24" y="128"/>
                          <a:pt x="25" y="127"/>
                          <a:pt x="25" y="127"/>
                        </a:cubicBezTo>
                        <a:cubicBezTo>
                          <a:pt x="25" y="127"/>
                          <a:pt x="25" y="127"/>
                          <a:pt x="25" y="127"/>
                        </a:cubicBezTo>
                        <a:cubicBezTo>
                          <a:pt x="25" y="127"/>
                          <a:pt x="26" y="126"/>
                          <a:pt x="26" y="126"/>
                        </a:cubicBezTo>
                        <a:cubicBezTo>
                          <a:pt x="26" y="126"/>
                          <a:pt x="26" y="126"/>
                          <a:pt x="26" y="126"/>
                        </a:cubicBezTo>
                        <a:cubicBezTo>
                          <a:pt x="27" y="126"/>
                          <a:pt x="27" y="126"/>
                          <a:pt x="28" y="126"/>
                        </a:cubicBezTo>
                        <a:cubicBezTo>
                          <a:pt x="28" y="126"/>
                          <a:pt x="28" y="126"/>
                          <a:pt x="28" y="126"/>
                        </a:cubicBezTo>
                        <a:cubicBezTo>
                          <a:pt x="28" y="126"/>
                          <a:pt x="28" y="126"/>
                          <a:pt x="29" y="126"/>
                        </a:cubicBezTo>
                        <a:cubicBezTo>
                          <a:pt x="29" y="126"/>
                          <a:pt x="29" y="126"/>
                          <a:pt x="29" y="126"/>
                        </a:cubicBezTo>
                        <a:cubicBezTo>
                          <a:pt x="32" y="127"/>
                          <a:pt x="32" y="129"/>
                          <a:pt x="33" y="130"/>
                        </a:cubicBezTo>
                        <a:cubicBezTo>
                          <a:pt x="33" y="130"/>
                          <a:pt x="33" y="131"/>
                          <a:pt x="33" y="131"/>
                        </a:cubicBezTo>
                        <a:cubicBezTo>
                          <a:pt x="33" y="132"/>
                          <a:pt x="33" y="132"/>
                          <a:pt x="33" y="132"/>
                        </a:cubicBezTo>
                        <a:cubicBezTo>
                          <a:pt x="34" y="132"/>
                          <a:pt x="34" y="132"/>
                          <a:pt x="35" y="132"/>
                        </a:cubicBezTo>
                        <a:cubicBezTo>
                          <a:pt x="35" y="132"/>
                          <a:pt x="35" y="132"/>
                          <a:pt x="35" y="132"/>
                        </a:cubicBezTo>
                        <a:cubicBezTo>
                          <a:pt x="35" y="132"/>
                          <a:pt x="35" y="132"/>
                          <a:pt x="35" y="132"/>
                        </a:cubicBezTo>
                        <a:cubicBezTo>
                          <a:pt x="35" y="128"/>
                          <a:pt x="41" y="122"/>
                          <a:pt x="41" y="122"/>
                        </a:cubicBezTo>
                        <a:cubicBezTo>
                          <a:pt x="41" y="122"/>
                          <a:pt x="41" y="121"/>
                          <a:pt x="41" y="120"/>
                        </a:cubicBezTo>
                        <a:cubicBezTo>
                          <a:pt x="41" y="117"/>
                          <a:pt x="42" y="115"/>
                          <a:pt x="43" y="113"/>
                        </a:cubicBezTo>
                        <a:cubicBezTo>
                          <a:pt x="44" y="112"/>
                          <a:pt x="46" y="112"/>
                          <a:pt x="48" y="112"/>
                        </a:cubicBezTo>
                        <a:cubicBezTo>
                          <a:pt x="49" y="112"/>
                          <a:pt x="49" y="112"/>
                          <a:pt x="50" y="112"/>
                        </a:cubicBezTo>
                        <a:cubicBezTo>
                          <a:pt x="51" y="112"/>
                          <a:pt x="53" y="112"/>
                          <a:pt x="54" y="112"/>
                        </a:cubicBezTo>
                        <a:cubicBezTo>
                          <a:pt x="55" y="113"/>
                          <a:pt x="55" y="113"/>
                          <a:pt x="55" y="113"/>
                        </a:cubicBezTo>
                        <a:cubicBezTo>
                          <a:pt x="55" y="113"/>
                          <a:pt x="56" y="112"/>
                          <a:pt x="56" y="112"/>
                        </a:cubicBezTo>
                        <a:cubicBezTo>
                          <a:pt x="57" y="111"/>
                          <a:pt x="59" y="110"/>
                          <a:pt x="60" y="110"/>
                        </a:cubicBezTo>
                        <a:cubicBezTo>
                          <a:pt x="61" y="110"/>
                          <a:pt x="62" y="110"/>
                          <a:pt x="63" y="111"/>
                        </a:cubicBezTo>
                        <a:cubicBezTo>
                          <a:pt x="64" y="111"/>
                          <a:pt x="65" y="112"/>
                          <a:pt x="67" y="112"/>
                        </a:cubicBezTo>
                        <a:cubicBezTo>
                          <a:pt x="68" y="112"/>
                          <a:pt x="71" y="112"/>
                          <a:pt x="72" y="114"/>
                        </a:cubicBezTo>
                        <a:cubicBezTo>
                          <a:pt x="73" y="114"/>
                          <a:pt x="74" y="116"/>
                          <a:pt x="74" y="117"/>
                        </a:cubicBezTo>
                        <a:cubicBezTo>
                          <a:pt x="75" y="118"/>
                          <a:pt x="75" y="119"/>
                          <a:pt x="76" y="119"/>
                        </a:cubicBezTo>
                        <a:cubicBezTo>
                          <a:pt x="80" y="117"/>
                          <a:pt x="84" y="116"/>
                          <a:pt x="86" y="116"/>
                        </a:cubicBezTo>
                        <a:cubicBezTo>
                          <a:pt x="88" y="116"/>
                          <a:pt x="90" y="117"/>
                          <a:pt x="93" y="119"/>
                        </a:cubicBezTo>
                        <a:cubicBezTo>
                          <a:pt x="94" y="120"/>
                          <a:pt x="95" y="121"/>
                          <a:pt x="96" y="121"/>
                        </a:cubicBezTo>
                        <a:cubicBezTo>
                          <a:pt x="97" y="121"/>
                          <a:pt x="99" y="122"/>
                          <a:pt x="101" y="122"/>
                        </a:cubicBezTo>
                        <a:cubicBezTo>
                          <a:pt x="104" y="122"/>
                          <a:pt x="105" y="121"/>
                          <a:pt x="105" y="121"/>
                        </a:cubicBezTo>
                        <a:cubicBezTo>
                          <a:pt x="106" y="121"/>
                          <a:pt x="106" y="120"/>
                          <a:pt x="107" y="119"/>
                        </a:cubicBezTo>
                        <a:cubicBezTo>
                          <a:pt x="109" y="118"/>
                          <a:pt x="111" y="116"/>
                          <a:pt x="114" y="116"/>
                        </a:cubicBezTo>
                        <a:cubicBezTo>
                          <a:pt x="115" y="116"/>
                          <a:pt x="115" y="116"/>
                          <a:pt x="115" y="116"/>
                        </a:cubicBezTo>
                        <a:cubicBezTo>
                          <a:pt x="116" y="116"/>
                          <a:pt x="118" y="116"/>
                          <a:pt x="120" y="116"/>
                        </a:cubicBezTo>
                        <a:cubicBezTo>
                          <a:pt x="121" y="116"/>
                          <a:pt x="123" y="115"/>
                          <a:pt x="124" y="115"/>
                        </a:cubicBezTo>
                        <a:cubicBezTo>
                          <a:pt x="124" y="115"/>
                          <a:pt x="124" y="115"/>
                          <a:pt x="124" y="115"/>
                        </a:cubicBezTo>
                        <a:cubicBezTo>
                          <a:pt x="124" y="115"/>
                          <a:pt x="124" y="115"/>
                          <a:pt x="124" y="115"/>
                        </a:cubicBezTo>
                        <a:cubicBezTo>
                          <a:pt x="127" y="115"/>
                          <a:pt x="128" y="116"/>
                          <a:pt x="129" y="116"/>
                        </a:cubicBezTo>
                        <a:cubicBezTo>
                          <a:pt x="129" y="116"/>
                          <a:pt x="129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1" y="117"/>
                          <a:pt x="134" y="118"/>
                          <a:pt x="136" y="118"/>
                        </a:cubicBezTo>
                        <a:cubicBezTo>
                          <a:pt x="136" y="119"/>
                          <a:pt x="137" y="118"/>
                          <a:pt x="137" y="118"/>
                        </a:cubicBezTo>
                        <a:cubicBezTo>
                          <a:pt x="138" y="118"/>
                          <a:pt x="140" y="116"/>
                          <a:pt x="141" y="115"/>
                        </a:cubicBezTo>
                        <a:cubicBezTo>
                          <a:pt x="142" y="113"/>
                          <a:pt x="144" y="111"/>
                          <a:pt x="146" y="111"/>
                        </a:cubicBezTo>
                        <a:cubicBezTo>
                          <a:pt x="146" y="111"/>
                          <a:pt x="146" y="111"/>
                          <a:pt x="146" y="111"/>
                        </a:cubicBezTo>
                        <a:cubicBezTo>
                          <a:pt x="146" y="110"/>
                          <a:pt x="146" y="110"/>
                          <a:pt x="146" y="1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09" name="Freeform 1537"/>
                  <p:cNvSpPr>
                    <a:spLocks/>
                  </p:cNvSpPr>
                  <p:nvPr/>
                </p:nvSpPr>
                <p:spPr bwMode="auto">
                  <a:xfrm>
                    <a:off x="1721" y="27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0" name="Freeform 1538"/>
                  <p:cNvSpPr>
                    <a:spLocks/>
                  </p:cNvSpPr>
                  <p:nvPr/>
                </p:nvSpPr>
                <p:spPr bwMode="auto">
                  <a:xfrm>
                    <a:off x="1722" y="276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1" name="Freeform 1539"/>
                  <p:cNvSpPr>
                    <a:spLocks/>
                  </p:cNvSpPr>
                  <p:nvPr/>
                </p:nvSpPr>
                <p:spPr bwMode="auto">
                  <a:xfrm>
                    <a:off x="1719" y="276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2" name="Freeform 1540"/>
                  <p:cNvSpPr>
                    <a:spLocks/>
                  </p:cNvSpPr>
                  <p:nvPr/>
                </p:nvSpPr>
                <p:spPr bwMode="auto">
                  <a:xfrm>
                    <a:off x="1724" y="2761"/>
                    <a:ext cx="9" cy="2"/>
                  </a:xfrm>
                  <a:custGeom>
                    <a:avLst/>
                    <a:gdLst>
                      <a:gd name="T0" fmla="*/ 9 w 9"/>
                      <a:gd name="T1" fmla="*/ 0 h 3"/>
                      <a:gd name="T2" fmla="*/ 0 w 9"/>
                      <a:gd name="T3" fmla="*/ 3 h 3"/>
                      <a:gd name="T4" fmla="*/ 9 w 9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3">
                        <a:moveTo>
                          <a:pt x="9" y="0"/>
                        </a:moveTo>
                        <a:cubicBezTo>
                          <a:pt x="9" y="0"/>
                          <a:pt x="5" y="1"/>
                          <a:pt x="0" y="3"/>
                        </a:cubicBezTo>
                        <a:cubicBezTo>
                          <a:pt x="5" y="1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3" name="Freeform 1541"/>
                  <p:cNvSpPr>
                    <a:spLocks/>
                  </p:cNvSpPr>
                  <p:nvPr/>
                </p:nvSpPr>
                <p:spPr bwMode="auto">
                  <a:xfrm>
                    <a:off x="1723" y="276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4" name="Freeform 1542"/>
                  <p:cNvSpPr>
                    <a:spLocks/>
                  </p:cNvSpPr>
                  <p:nvPr/>
                </p:nvSpPr>
                <p:spPr bwMode="auto">
                  <a:xfrm>
                    <a:off x="1753" y="2716"/>
                    <a:ext cx="46" cy="28"/>
                  </a:xfrm>
                  <a:custGeom>
                    <a:avLst/>
                    <a:gdLst>
                      <a:gd name="T0" fmla="*/ 0 w 46"/>
                      <a:gd name="T1" fmla="*/ 28 h 28"/>
                      <a:gd name="T2" fmla="*/ 46 w 46"/>
                      <a:gd name="T3" fmla="*/ 0 h 28"/>
                      <a:gd name="T4" fmla="*/ 46 w 46"/>
                      <a:gd name="T5" fmla="*/ 0 h 28"/>
                      <a:gd name="T6" fmla="*/ 0 w 46"/>
                      <a:gd name="T7" fmla="*/ 28 h 2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6" h="28">
                        <a:moveTo>
                          <a:pt x="0" y="28"/>
                        </a:moveTo>
                        <a:lnTo>
                          <a:pt x="46" y="0"/>
                        </a:lnTo>
                        <a:lnTo>
                          <a:pt x="46" y="0"/>
                        </a:lnTo>
                        <a:lnTo>
                          <a:pt x="0" y="28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5" name="Freeform 1543"/>
                  <p:cNvSpPr>
                    <a:spLocks/>
                  </p:cNvSpPr>
                  <p:nvPr/>
                </p:nvSpPr>
                <p:spPr bwMode="auto">
                  <a:xfrm>
                    <a:off x="1718" y="2764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6" name="Freeform 1544"/>
                  <p:cNvSpPr>
                    <a:spLocks/>
                  </p:cNvSpPr>
                  <p:nvPr/>
                </p:nvSpPr>
                <p:spPr bwMode="auto">
                  <a:xfrm>
                    <a:off x="1717" y="27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7" name="Freeform 1545"/>
                  <p:cNvSpPr>
                    <a:spLocks/>
                  </p:cNvSpPr>
                  <p:nvPr/>
                </p:nvSpPr>
                <p:spPr bwMode="auto">
                  <a:xfrm>
                    <a:off x="1717" y="27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8" name="Freeform 1546"/>
                  <p:cNvSpPr>
                    <a:spLocks/>
                  </p:cNvSpPr>
                  <p:nvPr/>
                </p:nvSpPr>
                <p:spPr bwMode="auto">
                  <a:xfrm>
                    <a:off x="1811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19" name="Freeform 1547"/>
                  <p:cNvSpPr>
                    <a:spLocks/>
                  </p:cNvSpPr>
                  <p:nvPr/>
                </p:nvSpPr>
                <p:spPr bwMode="auto">
                  <a:xfrm>
                    <a:off x="1799" y="2716"/>
                    <a:ext cx="3" cy="0"/>
                  </a:xfrm>
                  <a:custGeom>
                    <a:avLst/>
                    <a:gdLst>
                      <a:gd name="T0" fmla="*/ 0 w 3"/>
                      <a:gd name="T1" fmla="*/ 3 w 3"/>
                      <a:gd name="T2" fmla="*/ 0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0" name="Freeform 1548"/>
                  <p:cNvSpPr>
                    <a:spLocks/>
                  </p:cNvSpPr>
                  <p:nvPr/>
                </p:nvSpPr>
                <p:spPr bwMode="auto">
                  <a:xfrm>
                    <a:off x="1807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1" name="Freeform 1549"/>
                  <p:cNvSpPr>
                    <a:spLocks/>
                  </p:cNvSpPr>
                  <p:nvPr/>
                </p:nvSpPr>
                <p:spPr bwMode="auto">
                  <a:xfrm>
                    <a:off x="1809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2" name="Freeform 1550"/>
                  <p:cNvSpPr>
                    <a:spLocks/>
                  </p:cNvSpPr>
                  <p:nvPr/>
                </p:nvSpPr>
                <p:spPr bwMode="auto">
                  <a:xfrm>
                    <a:off x="1803" y="2716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3" name="Freeform 1551"/>
                  <p:cNvSpPr>
                    <a:spLocks/>
                  </p:cNvSpPr>
                  <p:nvPr/>
                </p:nvSpPr>
                <p:spPr bwMode="auto">
                  <a:xfrm>
                    <a:off x="1805" y="271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4" name="Rectangle 1552"/>
                  <p:cNvSpPr>
                    <a:spLocks noChangeArrowheads="1"/>
                  </p:cNvSpPr>
                  <p:nvPr/>
                </p:nvSpPr>
                <p:spPr bwMode="auto">
                  <a:xfrm>
                    <a:off x="1799" y="2716"/>
                    <a:ext cx="1" cy="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5" name="Freeform 1553"/>
                  <p:cNvSpPr>
                    <a:spLocks/>
                  </p:cNvSpPr>
                  <p:nvPr/>
                </p:nvSpPr>
                <p:spPr bwMode="auto">
                  <a:xfrm>
                    <a:off x="1791" y="2826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5 w 5"/>
                      <a:gd name="T3" fmla="*/ 1 h 1"/>
                      <a:gd name="T4" fmla="*/ 0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3" y="0"/>
                          <a:pt x="4" y="1"/>
                          <a:pt x="5" y="1"/>
                        </a:cubicBezTo>
                        <a:cubicBezTo>
                          <a:pt x="4" y="1"/>
                          <a:pt x="3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6" name="Freeform 1554"/>
                  <p:cNvSpPr>
                    <a:spLocks/>
                  </p:cNvSpPr>
                  <p:nvPr/>
                </p:nvSpPr>
                <p:spPr bwMode="auto">
                  <a:xfrm>
                    <a:off x="1720" y="2823"/>
                    <a:ext cx="5" cy="1"/>
                  </a:xfrm>
                  <a:custGeom>
                    <a:avLst/>
                    <a:gdLst>
                      <a:gd name="T0" fmla="*/ 0 w 5"/>
                      <a:gd name="T1" fmla="*/ 0 h 1"/>
                      <a:gd name="T2" fmla="*/ 4 w 5"/>
                      <a:gd name="T3" fmla="*/ 0 h 1"/>
                      <a:gd name="T4" fmla="*/ 5 w 5"/>
                      <a:gd name="T5" fmla="*/ 1 h 1"/>
                      <a:gd name="T6" fmla="*/ 4 w 5"/>
                      <a:gd name="T7" fmla="*/ 0 h 1"/>
                      <a:gd name="T8" fmla="*/ 0 w 5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7" name="Freeform 1555"/>
                  <p:cNvSpPr>
                    <a:spLocks/>
                  </p:cNvSpPr>
                  <p:nvPr/>
                </p:nvSpPr>
                <p:spPr bwMode="auto">
                  <a:xfrm>
                    <a:off x="1706" y="28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8" name="Freeform 1556"/>
                  <p:cNvSpPr>
                    <a:spLocks/>
                  </p:cNvSpPr>
                  <p:nvPr/>
                </p:nvSpPr>
                <p:spPr bwMode="auto">
                  <a:xfrm>
                    <a:off x="1783" y="2827"/>
                    <a:ext cx="4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29" name="Freeform 1557"/>
                  <p:cNvSpPr>
                    <a:spLocks/>
                  </p:cNvSpPr>
                  <p:nvPr/>
                </p:nvSpPr>
                <p:spPr bwMode="auto">
                  <a:xfrm>
                    <a:off x="1797" y="2827"/>
                    <a:ext cx="6" cy="1"/>
                  </a:xfrm>
                  <a:custGeom>
                    <a:avLst/>
                    <a:gdLst>
                      <a:gd name="T0" fmla="*/ 6 w 6"/>
                      <a:gd name="T1" fmla="*/ 2 h 2"/>
                      <a:gd name="T2" fmla="*/ 0 w 6"/>
                      <a:gd name="T3" fmla="*/ 0 h 2"/>
                      <a:gd name="T4" fmla="*/ 6 w 6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1" y="1"/>
                          <a:pt x="0" y="0"/>
                        </a:cubicBezTo>
                        <a:cubicBezTo>
                          <a:pt x="1" y="1"/>
                          <a:pt x="4" y="2"/>
                          <a:pt x="6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0" name="Freeform 1558"/>
                  <p:cNvSpPr>
                    <a:spLocks/>
                  </p:cNvSpPr>
                  <p:nvPr/>
                </p:nvSpPr>
                <p:spPr bwMode="auto">
                  <a:xfrm>
                    <a:off x="1697" y="28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1" name="Freeform 1559"/>
                  <p:cNvSpPr>
                    <a:spLocks/>
                  </p:cNvSpPr>
                  <p:nvPr/>
                </p:nvSpPr>
                <p:spPr bwMode="auto">
                  <a:xfrm>
                    <a:off x="1695" y="2838"/>
                    <a:ext cx="0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2" name="Freeform 1560"/>
                  <p:cNvSpPr>
                    <a:spLocks/>
                  </p:cNvSpPr>
                  <p:nvPr/>
                </p:nvSpPr>
                <p:spPr bwMode="auto">
                  <a:xfrm>
                    <a:off x="1704" y="2842"/>
                    <a:ext cx="2" cy="0"/>
                  </a:xfrm>
                  <a:custGeom>
                    <a:avLst/>
                    <a:gdLst>
                      <a:gd name="T0" fmla="*/ 2 w 2"/>
                      <a:gd name="T1" fmla="*/ 2 w 2"/>
                      <a:gd name="T2" fmla="*/ 0 w 2"/>
                      <a:gd name="T3" fmla="*/ 2 w 2"/>
                      <a:gd name="T4" fmla="*/ 2 w 2"/>
                      <a:gd name="T5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3" name="Freeform 1561"/>
                  <p:cNvSpPr>
                    <a:spLocks/>
                  </p:cNvSpPr>
                  <p:nvPr/>
                </p:nvSpPr>
                <p:spPr bwMode="auto">
                  <a:xfrm>
                    <a:off x="1699" y="283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4" name="Freeform 1562"/>
                  <p:cNvSpPr>
                    <a:spLocks/>
                  </p:cNvSpPr>
                  <p:nvPr/>
                </p:nvSpPr>
                <p:spPr bwMode="auto">
                  <a:xfrm>
                    <a:off x="1696" y="283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5" name="Freeform 1563"/>
                  <p:cNvSpPr>
                    <a:spLocks/>
                  </p:cNvSpPr>
                  <p:nvPr/>
                </p:nvSpPr>
                <p:spPr bwMode="auto">
                  <a:xfrm>
                    <a:off x="1706" y="28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6" name="Freeform 1564"/>
                  <p:cNvSpPr>
                    <a:spLocks/>
                  </p:cNvSpPr>
                  <p:nvPr/>
                </p:nvSpPr>
                <p:spPr bwMode="auto">
                  <a:xfrm>
                    <a:off x="1716" y="279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7" name="Freeform 1565"/>
                  <p:cNvSpPr>
                    <a:spLocks/>
                  </p:cNvSpPr>
                  <p:nvPr/>
                </p:nvSpPr>
                <p:spPr bwMode="auto">
                  <a:xfrm>
                    <a:off x="1716" y="278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8" name="Freeform 1566"/>
                  <p:cNvSpPr>
                    <a:spLocks/>
                  </p:cNvSpPr>
                  <p:nvPr/>
                </p:nvSpPr>
                <p:spPr bwMode="auto">
                  <a:xfrm>
                    <a:off x="1716" y="279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39" name="Freeform 1567"/>
                  <p:cNvSpPr>
                    <a:spLocks/>
                  </p:cNvSpPr>
                  <p:nvPr/>
                </p:nvSpPr>
                <p:spPr bwMode="auto">
                  <a:xfrm>
                    <a:off x="1717" y="277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0" name="Freeform 1568"/>
                  <p:cNvSpPr>
                    <a:spLocks/>
                  </p:cNvSpPr>
                  <p:nvPr/>
                </p:nvSpPr>
                <p:spPr bwMode="auto">
                  <a:xfrm>
                    <a:off x="1716" y="278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1" name="Freeform 1569"/>
                  <p:cNvSpPr>
                    <a:spLocks/>
                  </p:cNvSpPr>
                  <p:nvPr/>
                </p:nvSpPr>
                <p:spPr bwMode="auto">
                  <a:xfrm>
                    <a:off x="1717" y="276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2" name="Freeform 1570"/>
                  <p:cNvSpPr>
                    <a:spLocks/>
                  </p:cNvSpPr>
                  <p:nvPr/>
                </p:nvSpPr>
                <p:spPr bwMode="auto">
                  <a:xfrm>
                    <a:off x="1716" y="27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3" name="Freeform 1571"/>
                  <p:cNvSpPr>
                    <a:spLocks/>
                  </p:cNvSpPr>
                  <p:nvPr/>
                </p:nvSpPr>
                <p:spPr bwMode="auto">
                  <a:xfrm>
                    <a:off x="1717" y="2776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4" name="Freeform 1572"/>
                  <p:cNvSpPr>
                    <a:spLocks/>
                  </p:cNvSpPr>
                  <p:nvPr/>
                </p:nvSpPr>
                <p:spPr bwMode="auto">
                  <a:xfrm>
                    <a:off x="1716" y="278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5" name="Freeform 1573"/>
                  <p:cNvSpPr>
                    <a:spLocks/>
                  </p:cNvSpPr>
                  <p:nvPr/>
                </p:nvSpPr>
                <p:spPr bwMode="auto">
                  <a:xfrm>
                    <a:off x="1717" y="2780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6" name="Freeform 1574"/>
                  <p:cNvSpPr>
                    <a:spLocks/>
                  </p:cNvSpPr>
                  <p:nvPr/>
                </p:nvSpPr>
                <p:spPr bwMode="auto">
                  <a:xfrm>
                    <a:off x="1717" y="2783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7" name="Freeform 1575"/>
                  <p:cNvSpPr>
                    <a:spLocks/>
                  </p:cNvSpPr>
                  <p:nvPr/>
                </p:nvSpPr>
                <p:spPr bwMode="auto">
                  <a:xfrm>
                    <a:off x="1716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8" name="Freeform 1576"/>
                  <p:cNvSpPr>
                    <a:spLocks/>
                  </p:cNvSpPr>
                  <p:nvPr/>
                </p:nvSpPr>
                <p:spPr bwMode="auto">
                  <a:xfrm>
                    <a:off x="1677" y="281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49" name="Freeform 1577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4" cy="0"/>
                  </a:xfrm>
                  <a:custGeom>
                    <a:avLst/>
                    <a:gdLst>
                      <a:gd name="T0" fmla="*/ 0 w 5"/>
                      <a:gd name="T1" fmla="*/ 5 w 5"/>
                      <a:gd name="T2" fmla="*/ 0 w 5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5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3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0" name="Freeform 1578"/>
                  <p:cNvSpPr>
                    <a:spLocks/>
                  </p:cNvSpPr>
                  <p:nvPr/>
                </p:nvSpPr>
                <p:spPr bwMode="auto">
                  <a:xfrm>
                    <a:off x="1715" y="27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1" name="Freeform 1579"/>
                  <p:cNvSpPr>
                    <a:spLocks/>
                  </p:cNvSpPr>
                  <p:nvPr/>
                </p:nvSpPr>
                <p:spPr bwMode="auto">
                  <a:xfrm>
                    <a:off x="1715" y="27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2" name="Freeform 1580"/>
                  <p:cNvSpPr>
                    <a:spLocks/>
                  </p:cNvSpPr>
                  <p:nvPr/>
                </p:nvSpPr>
                <p:spPr bwMode="auto">
                  <a:xfrm>
                    <a:off x="1716" y="279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3" name="Freeform 1581"/>
                  <p:cNvSpPr>
                    <a:spLocks/>
                  </p:cNvSpPr>
                  <p:nvPr/>
                </p:nvSpPr>
                <p:spPr bwMode="auto">
                  <a:xfrm>
                    <a:off x="1673" y="281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4" name="Freeform 1582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5" name="Freeform 1583"/>
                  <p:cNvSpPr>
                    <a:spLocks/>
                  </p:cNvSpPr>
                  <p:nvPr/>
                </p:nvSpPr>
                <p:spPr bwMode="auto">
                  <a:xfrm>
                    <a:off x="1694" y="284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6" name="Freeform 1584"/>
                  <p:cNvSpPr>
                    <a:spLocks/>
                  </p:cNvSpPr>
                  <p:nvPr/>
                </p:nvSpPr>
                <p:spPr bwMode="auto">
                  <a:xfrm>
                    <a:off x="1691" y="283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7" name="Freeform 1585"/>
                  <p:cNvSpPr>
                    <a:spLocks/>
                  </p:cNvSpPr>
                  <p:nvPr/>
                </p:nvSpPr>
                <p:spPr bwMode="auto">
                  <a:xfrm>
                    <a:off x="1673" y="281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8" name="Freeform 1586"/>
                  <p:cNvSpPr>
                    <a:spLocks/>
                  </p:cNvSpPr>
                  <p:nvPr/>
                </p:nvSpPr>
                <p:spPr bwMode="auto">
                  <a:xfrm>
                    <a:off x="1673" y="281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59" name="Rectangle 1587"/>
                  <p:cNvSpPr>
                    <a:spLocks noChangeArrowheads="1"/>
                  </p:cNvSpPr>
                  <p:nvPr/>
                </p:nvSpPr>
                <p:spPr bwMode="auto">
                  <a:xfrm>
                    <a:off x="1673" y="2812"/>
                    <a:ext cx="1" cy="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0" name="Freeform 1588"/>
                  <p:cNvSpPr>
                    <a:spLocks/>
                  </p:cNvSpPr>
                  <p:nvPr/>
                </p:nvSpPr>
                <p:spPr bwMode="auto">
                  <a:xfrm>
                    <a:off x="1816" y="2716"/>
                    <a:ext cx="103" cy="175"/>
                  </a:xfrm>
                  <a:custGeom>
                    <a:avLst/>
                    <a:gdLst>
                      <a:gd name="T0" fmla="*/ 21 w 108"/>
                      <a:gd name="T1" fmla="*/ 183 h 183"/>
                      <a:gd name="T2" fmla="*/ 22 w 108"/>
                      <a:gd name="T3" fmla="*/ 183 h 183"/>
                      <a:gd name="T4" fmla="*/ 28 w 108"/>
                      <a:gd name="T5" fmla="*/ 179 h 183"/>
                      <a:gd name="T6" fmla="*/ 32 w 108"/>
                      <a:gd name="T7" fmla="*/ 181 h 183"/>
                      <a:gd name="T8" fmla="*/ 45 w 108"/>
                      <a:gd name="T9" fmla="*/ 176 h 183"/>
                      <a:gd name="T10" fmla="*/ 55 w 108"/>
                      <a:gd name="T11" fmla="*/ 172 h 183"/>
                      <a:gd name="T12" fmla="*/ 56 w 108"/>
                      <a:gd name="T13" fmla="*/ 165 h 183"/>
                      <a:gd name="T14" fmla="*/ 64 w 108"/>
                      <a:gd name="T15" fmla="*/ 164 h 183"/>
                      <a:gd name="T16" fmla="*/ 81 w 108"/>
                      <a:gd name="T17" fmla="*/ 152 h 183"/>
                      <a:gd name="T18" fmla="*/ 83 w 108"/>
                      <a:gd name="T19" fmla="*/ 150 h 183"/>
                      <a:gd name="T20" fmla="*/ 94 w 108"/>
                      <a:gd name="T21" fmla="*/ 141 h 183"/>
                      <a:gd name="T22" fmla="*/ 94 w 108"/>
                      <a:gd name="T23" fmla="*/ 141 h 183"/>
                      <a:gd name="T24" fmla="*/ 96 w 108"/>
                      <a:gd name="T25" fmla="*/ 141 h 183"/>
                      <a:gd name="T26" fmla="*/ 91 w 108"/>
                      <a:gd name="T27" fmla="*/ 131 h 183"/>
                      <a:gd name="T28" fmla="*/ 91 w 108"/>
                      <a:gd name="T29" fmla="*/ 125 h 183"/>
                      <a:gd name="T30" fmla="*/ 88 w 108"/>
                      <a:gd name="T31" fmla="*/ 115 h 183"/>
                      <a:gd name="T32" fmla="*/ 87 w 108"/>
                      <a:gd name="T33" fmla="*/ 108 h 183"/>
                      <a:gd name="T34" fmla="*/ 91 w 108"/>
                      <a:gd name="T35" fmla="*/ 104 h 183"/>
                      <a:gd name="T36" fmla="*/ 97 w 108"/>
                      <a:gd name="T37" fmla="*/ 93 h 183"/>
                      <a:gd name="T38" fmla="*/ 108 w 108"/>
                      <a:gd name="T39" fmla="*/ 85 h 183"/>
                      <a:gd name="T40" fmla="*/ 108 w 108"/>
                      <a:gd name="T41" fmla="*/ 75 h 183"/>
                      <a:gd name="T42" fmla="*/ 24 w 108"/>
                      <a:gd name="T43" fmla="*/ 0 h 183"/>
                      <a:gd name="T44" fmla="*/ 17 w 108"/>
                      <a:gd name="T45" fmla="*/ 16 h 183"/>
                      <a:gd name="T46" fmla="*/ 17 w 108"/>
                      <a:gd name="T47" fmla="*/ 17 h 183"/>
                      <a:gd name="T48" fmla="*/ 17 w 108"/>
                      <a:gd name="T49" fmla="*/ 18 h 183"/>
                      <a:gd name="T50" fmla="*/ 21 w 108"/>
                      <a:gd name="T51" fmla="*/ 28 h 183"/>
                      <a:gd name="T52" fmla="*/ 23 w 108"/>
                      <a:gd name="T53" fmla="*/ 37 h 183"/>
                      <a:gd name="T54" fmla="*/ 19 w 108"/>
                      <a:gd name="T55" fmla="*/ 79 h 183"/>
                      <a:gd name="T56" fmla="*/ 0 w 108"/>
                      <a:gd name="T57" fmla="*/ 105 h 183"/>
                      <a:gd name="T58" fmla="*/ 0 w 108"/>
                      <a:gd name="T59" fmla="*/ 110 h 183"/>
                      <a:gd name="T60" fmla="*/ 0 w 108"/>
                      <a:gd name="T61" fmla="*/ 112 h 183"/>
                      <a:gd name="T62" fmla="*/ 1 w 108"/>
                      <a:gd name="T63" fmla="*/ 114 h 183"/>
                      <a:gd name="T64" fmla="*/ 2 w 108"/>
                      <a:gd name="T65" fmla="*/ 114 h 183"/>
                      <a:gd name="T66" fmla="*/ 5 w 108"/>
                      <a:gd name="T67" fmla="*/ 118 h 183"/>
                      <a:gd name="T68" fmla="*/ 5 w 108"/>
                      <a:gd name="T69" fmla="*/ 118 h 183"/>
                      <a:gd name="T70" fmla="*/ 5 w 108"/>
                      <a:gd name="T71" fmla="*/ 118 h 183"/>
                      <a:gd name="T72" fmla="*/ 7 w 108"/>
                      <a:gd name="T73" fmla="*/ 118 h 183"/>
                      <a:gd name="T74" fmla="*/ 9 w 108"/>
                      <a:gd name="T75" fmla="*/ 119 h 183"/>
                      <a:gd name="T76" fmla="*/ 14 w 108"/>
                      <a:gd name="T77" fmla="*/ 131 h 183"/>
                      <a:gd name="T78" fmla="*/ 15 w 108"/>
                      <a:gd name="T79" fmla="*/ 141 h 183"/>
                      <a:gd name="T80" fmla="*/ 21 w 108"/>
                      <a:gd name="T81" fmla="*/ 156 h 183"/>
                      <a:gd name="T82" fmla="*/ 9 w 108"/>
                      <a:gd name="T83" fmla="*/ 158 h 183"/>
                      <a:gd name="T84" fmla="*/ 6 w 108"/>
                      <a:gd name="T85" fmla="*/ 159 h 183"/>
                      <a:gd name="T86" fmla="*/ 11 w 108"/>
                      <a:gd name="T87" fmla="*/ 167 h 183"/>
                      <a:gd name="T88" fmla="*/ 18 w 108"/>
                      <a:gd name="T89" fmla="*/ 177 h 183"/>
                      <a:gd name="T90" fmla="*/ 19 w 108"/>
                      <a:gd name="T91" fmla="*/ 179 h 183"/>
                      <a:gd name="T92" fmla="*/ 21 w 108"/>
                      <a:gd name="T93" fmla="*/ 182 h 18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08" h="183">
                        <a:moveTo>
                          <a:pt x="21" y="182"/>
                        </a:moveTo>
                        <a:cubicBezTo>
                          <a:pt x="21" y="183"/>
                          <a:pt x="21" y="183"/>
                          <a:pt x="21" y="183"/>
                        </a:cubicBezTo>
                        <a:cubicBezTo>
                          <a:pt x="21" y="183"/>
                          <a:pt x="21" y="183"/>
                          <a:pt x="21" y="183"/>
                        </a:cubicBezTo>
                        <a:cubicBezTo>
                          <a:pt x="22" y="183"/>
                          <a:pt x="22" y="183"/>
                          <a:pt x="22" y="183"/>
                        </a:cubicBezTo>
                        <a:cubicBezTo>
                          <a:pt x="22" y="183"/>
                          <a:pt x="24" y="182"/>
                          <a:pt x="25" y="181"/>
                        </a:cubicBezTo>
                        <a:cubicBezTo>
                          <a:pt x="26" y="179"/>
                          <a:pt x="27" y="179"/>
                          <a:pt x="28" y="179"/>
                        </a:cubicBezTo>
                        <a:cubicBezTo>
                          <a:pt x="29" y="179"/>
                          <a:pt x="30" y="180"/>
                          <a:pt x="31" y="180"/>
                        </a:cubicBezTo>
                        <a:cubicBezTo>
                          <a:pt x="32" y="180"/>
                          <a:pt x="32" y="181"/>
                          <a:pt x="32" y="181"/>
                        </a:cubicBezTo>
                        <a:cubicBezTo>
                          <a:pt x="34" y="178"/>
                          <a:pt x="39" y="177"/>
                          <a:pt x="42" y="177"/>
                        </a:cubicBezTo>
                        <a:cubicBezTo>
                          <a:pt x="43" y="177"/>
                          <a:pt x="45" y="177"/>
                          <a:pt x="45" y="176"/>
                        </a:cubicBezTo>
                        <a:cubicBezTo>
                          <a:pt x="47" y="176"/>
                          <a:pt x="47" y="176"/>
                          <a:pt x="47" y="176"/>
                        </a:cubicBezTo>
                        <a:cubicBezTo>
                          <a:pt x="49" y="175"/>
                          <a:pt x="53" y="173"/>
                          <a:pt x="55" y="172"/>
                        </a:cubicBezTo>
                        <a:cubicBezTo>
                          <a:pt x="54" y="171"/>
                          <a:pt x="54" y="171"/>
                          <a:pt x="54" y="171"/>
                        </a:cubicBezTo>
                        <a:cubicBezTo>
                          <a:pt x="54" y="170"/>
                          <a:pt x="53" y="167"/>
                          <a:pt x="56" y="165"/>
                        </a:cubicBezTo>
                        <a:cubicBezTo>
                          <a:pt x="57" y="164"/>
                          <a:pt x="59" y="164"/>
                          <a:pt x="61" y="164"/>
                        </a:cubicBezTo>
                        <a:cubicBezTo>
                          <a:pt x="64" y="164"/>
                          <a:pt x="64" y="164"/>
                          <a:pt x="64" y="164"/>
                        </a:cubicBezTo>
                        <a:cubicBezTo>
                          <a:pt x="67" y="164"/>
                          <a:pt x="70" y="164"/>
                          <a:pt x="71" y="162"/>
                        </a:cubicBezTo>
                        <a:cubicBezTo>
                          <a:pt x="74" y="159"/>
                          <a:pt x="78" y="155"/>
                          <a:pt x="81" y="152"/>
                        </a:cubicBezTo>
                        <a:cubicBezTo>
                          <a:pt x="81" y="152"/>
                          <a:pt x="82" y="151"/>
                          <a:pt x="82" y="151"/>
                        </a:cubicBezTo>
                        <a:cubicBezTo>
                          <a:pt x="83" y="151"/>
                          <a:pt x="83" y="151"/>
                          <a:pt x="83" y="150"/>
                        </a:cubicBezTo>
                        <a:cubicBezTo>
                          <a:pt x="83" y="149"/>
                          <a:pt x="83" y="147"/>
                          <a:pt x="85" y="145"/>
                        </a:cubicBezTo>
                        <a:cubicBezTo>
                          <a:pt x="87" y="144"/>
                          <a:pt x="91" y="141"/>
                          <a:pt x="94" y="141"/>
                        </a:cubicBezTo>
                        <a:cubicBezTo>
                          <a:pt x="94" y="141"/>
                          <a:pt x="94" y="141"/>
                          <a:pt x="94" y="141"/>
                        </a:cubicBezTo>
                        <a:cubicBezTo>
                          <a:pt x="94" y="141"/>
                          <a:pt x="94" y="141"/>
                          <a:pt x="94" y="141"/>
                        </a:cubicBezTo>
                        <a:cubicBezTo>
                          <a:pt x="95" y="141"/>
                          <a:pt x="95" y="141"/>
                          <a:pt x="95" y="141"/>
                        </a:cubicBezTo>
                        <a:cubicBezTo>
                          <a:pt x="95" y="141"/>
                          <a:pt x="95" y="141"/>
                          <a:pt x="96" y="141"/>
                        </a:cubicBezTo>
                        <a:cubicBezTo>
                          <a:pt x="96" y="139"/>
                          <a:pt x="96" y="139"/>
                          <a:pt x="96" y="139"/>
                        </a:cubicBezTo>
                        <a:cubicBezTo>
                          <a:pt x="94" y="138"/>
                          <a:pt x="91" y="135"/>
                          <a:pt x="91" y="131"/>
                        </a:cubicBezTo>
                        <a:cubicBezTo>
                          <a:pt x="91" y="130"/>
                          <a:pt x="91" y="129"/>
                          <a:pt x="91" y="128"/>
                        </a:cubicBezTo>
                        <a:cubicBezTo>
                          <a:pt x="91" y="127"/>
                          <a:pt x="91" y="125"/>
                          <a:pt x="91" y="125"/>
                        </a:cubicBezTo>
                        <a:cubicBezTo>
                          <a:pt x="89" y="125"/>
                          <a:pt x="87" y="124"/>
                          <a:pt x="86" y="122"/>
                        </a:cubicBezTo>
                        <a:cubicBezTo>
                          <a:pt x="85" y="120"/>
                          <a:pt x="86" y="117"/>
                          <a:pt x="88" y="115"/>
                        </a:cubicBezTo>
                        <a:cubicBezTo>
                          <a:pt x="88" y="115"/>
                          <a:pt x="88" y="114"/>
                          <a:pt x="87" y="113"/>
                        </a:cubicBezTo>
                        <a:cubicBezTo>
                          <a:pt x="87" y="111"/>
                          <a:pt x="86" y="109"/>
                          <a:pt x="87" y="108"/>
                        </a:cubicBezTo>
                        <a:cubicBezTo>
                          <a:pt x="87" y="107"/>
                          <a:pt x="88" y="106"/>
                          <a:pt x="90" y="106"/>
                        </a:cubicBezTo>
                        <a:cubicBezTo>
                          <a:pt x="91" y="106"/>
                          <a:pt x="91" y="106"/>
                          <a:pt x="91" y="104"/>
                        </a:cubicBezTo>
                        <a:cubicBezTo>
                          <a:pt x="91" y="102"/>
                          <a:pt x="91" y="99"/>
                          <a:pt x="95" y="98"/>
                        </a:cubicBezTo>
                        <a:cubicBezTo>
                          <a:pt x="96" y="98"/>
                          <a:pt x="97" y="97"/>
                          <a:pt x="97" y="93"/>
                        </a:cubicBezTo>
                        <a:cubicBezTo>
                          <a:pt x="97" y="89"/>
                          <a:pt x="104" y="86"/>
                          <a:pt x="108" y="85"/>
                        </a:cubicBezTo>
                        <a:cubicBezTo>
                          <a:pt x="108" y="85"/>
                          <a:pt x="108" y="85"/>
                          <a:pt x="108" y="85"/>
                        </a:cubicBezTo>
                        <a:cubicBezTo>
                          <a:pt x="108" y="84"/>
                          <a:pt x="108" y="81"/>
                          <a:pt x="108" y="78"/>
                        </a:cubicBezTo>
                        <a:cubicBezTo>
                          <a:pt x="108" y="77"/>
                          <a:pt x="108" y="76"/>
                          <a:pt x="108" y="75"/>
                        </a:cubicBezTo>
                        <a:cubicBezTo>
                          <a:pt x="108" y="45"/>
                          <a:pt x="108" y="45"/>
                          <a:pt x="108" y="45"/>
                        </a:cubicBezTo>
                        <a:cubicBezTo>
                          <a:pt x="24" y="0"/>
                          <a:pt x="24" y="0"/>
                          <a:pt x="24" y="0"/>
                        </a:cubicBezTo>
                        <a:cubicBezTo>
                          <a:pt x="16" y="5"/>
                          <a:pt x="16" y="5"/>
                          <a:pt x="16" y="5"/>
                        </a:cubicBezTo>
                        <a:cubicBezTo>
                          <a:pt x="16" y="10"/>
                          <a:pt x="17" y="14"/>
                          <a:pt x="17" y="16"/>
                        </a:cubicBezTo>
                        <a:cubicBezTo>
                          <a:pt x="17" y="16"/>
                          <a:pt x="17" y="16"/>
                          <a:pt x="17" y="16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7"/>
                          <a:pt x="17" y="17"/>
                          <a:pt x="17" y="17"/>
                        </a:cubicBezTo>
                        <a:cubicBezTo>
                          <a:pt x="17" y="18"/>
                          <a:pt x="17" y="18"/>
                          <a:pt x="17" y="18"/>
                        </a:cubicBezTo>
                        <a:cubicBezTo>
                          <a:pt x="17" y="18"/>
                          <a:pt x="18" y="20"/>
                          <a:pt x="18" y="21"/>
                        </a:cubicBezTo>
                        <a:cubicBezTo>
                          <a:pt x="20" y="23"/>
                          <a:pt x="22" y="25"/>
                          <a:pt x="21" y="28"/>
                        </a:cubicBezTo>
                        <a:cubicBezTo>
                          <a:pt x="21" y="30"/>
                          <a:pt x="22" y="30"/>
                          <a:pt x="22" y="31"/>
                        </a:cubicBezTo>
                        <a:cubicBezTo>
                          <a:pt x="23" y="32"/>
                          <a:pt x="24" y="34"/>
                          <a:pt x="23" y="37"/>
                        </a:cubicBezTo>
                        <a:cubicBezTo>
                          <a:pt x="22" y="42"/>
                          <a:pt x="21" y="46"/>
                          <a:pt x="21" y="49"/>
                        </a:cubicBezTo>
                        <a:cubicBezTo>
                          <a:pt x="21" y="77"/>
                          <a:pt x="20" y="78"/>
                          <a:pt x="19" y="79"/>
                        </a:cubicBezTo>
                        <a:cubicBezTo>
                          <a:pt x="18" y="80"/>
                          <a:pt x="3" y="95"/>
                          <a:pt x="2" y="100"/>
                        </a:cubicBezTo>
                        <a:cubicBezTo>
                          <a:pt x="2" y="103"/>
                          <a:pt x="1" y="104"/>
                          <a:pt x="0" y="105"/>
                        </a:cubicBezTo>
                        <a:cubicBezTo>
                          <a:pt x="0" y="106"/>
                          <a:pt x="0" y="106"/>
                          <a:pt x="0" y="109"/>
                        </a:cubicBezTo>
                        <a:cubicBezTo>
                          <a:pt x="0" y="110"/>
                          <a:pt x="0" y="110"/>
                          <a:pt x="0" y="110"/>
                        </a:cubicBezTo>
                        <a:cubicBezTo>
                          <a:pt x="0" y="111"/>
                          <a:pt x="0" y="111"/>
                          <a:pt x="0" y="111"/>
                        </a:cubicBezTo>
                        <a:cubicBezTo>
                          <a:pt x="0" y="112"/>
                          <a:pt x="0" y="112"/>
                          <a:pt x="0" y="112"/>
                        </a:cubicBezTo>
                        <a:cubicBezTo>
                          <a:pt x="0" y="112"/>
                          <a:pt x="0" y="112"/>
                          <a:pt x="1" y="113"/>
                        </a:cubicBezTo>
                        <a:cubicBezTo>
                          <a:pt x="1" y="113"/>
                          <a:pt x="1" y="113"/>
                          <a:pt x="1" y="114"/>
                        </a:cubicBezTo>
                        <a:cubicBezTo>
                          <a:pt x="1" y="114"/>
                          <a:pt x="1" y="114"/>
                          <a:pt x="1" y="114"/>
                        </a:cubicBezTo>
                        <a:cubicBezTo>
                          <a:pt x="2" y="114"/>
                          <a:pt x="2" y="114"/>
                          <a:pt x="2" y="114"/>
                        </a:cubicBezTo>
                        <a:cubicBezTo>
                          <a:pt x="2" y="115"/>
                          <a:pt x="3" y="115"/>
                          <a:pt x="3" y="116"/>
                        </a:cubicBezTo>
                        <a:cubicBezTo>
                          <a:pt x="4" y="117"/>
                          <a:pt x="4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5" y="118"/>
                          <a:pt x="5" y="118"/>
                        </a:cubicBezTo>
                        <a:cubicBezTo>
                          <a:pt x="5" y="118"/>
                          <a:pt x="6" y="118"/>
                          <a:pt x="6" y="118"/>
                        </a:cubicBezTo>
                        <a:cubicBezTo>
                          <a:pt x="7" y="118"/>
                          <a:pt x="7" y="118"/>
                          <a:pt x="7" y="118"/>
                        </a:cubicBezTo>
                        <a:cubicBezTo>
                          <a:pt x="7" y="118"/>
                          <a:pt x="7" y="118"/>
                          <a:pt x="7" y="118"/>
                        </a:cubicBezTo>
                        <a:cubicBezTo>
                          <a:pt x="7" y="119"/>
                          <a:pt x="8" y="119"/>
                          <a:pt x="9" y="119"/>
                        </a:cubicBezTo>
                        <a:cubicBezTo>
                          <a:pt x="9" y="120"/>
                          <a:pt x="9" y="120"/>
                          <a:pt x="10" y="120"/>
                        </a:cubicBezTo>
                        <a:cubicBezTo>
                          <a:pt x="12" y="123"/>
                          <a:pt x="14" y="128"/>
                          <a:pt x="14" y="131"/>
                        </a:cubicBezTo>
                        <a:cubicBezTo>
                          <a:pt x="14" y="132"/>
                          <a:pt x="14" y="133"/>
                          <a:pt x="15" y="134"/>
                        </a:cubicBezTo>
                        <a:cubicBezTo>
                          <a:pt x="15" y="135"/>
                          <a:pt x="16" y="137"/>
                          <a:pt x="15" y="141"/>
                        </a:cubicBezTo>
                        <a:cubicBezTo>
                          <a:pt x="15" y="145"/>
                          <a:pt x="18" y="152"/>
                          <a:pt x="19" y="153"/>
                        </a:cubicBezTo>
                        <a:cubicBezTo>
                          <a:pt x="21" y="154"/>
                          <a:pt x="21" y="155"/>
                          <a:pt x="21" y="156"/>
                        </a:cubicBezTo>
                        <a:cubicBezTo>
                          <a:pt x="20" y="158"/>
                          <a:pt x="18" y="159"/>
                          <a:pt x="13" y="158"/>
                        </a:cubicBezTo>
                        <a:cubicBezTo>
                          <a:pt x="12" y="158"/>
                          <a:pt x="11" y="158"/>
                          <a:pt x="9" y="158"/>
                        </a:cubicBezTo>
                        <a:cubicBezTo>
                          <a:pt x="7" y="158"/>
                          <a:pt x="6" y="158"/>
                          <a:pt x="6" y="158"/>
                        </a:cubicBezTo>
                        <a:cubicBezTo>
                          <a:pt x="6" y="159"/>
                          <a:pt x="6" y="159"/>
                          <a:pt x="6" y="159"/>
                        </a:cubicBezTo>
                        <a:cubicBezTo>
                          <a:pt x="5" y="160"/>
                          <a:pt x="5" y="162"/>
                          <a:pt x="8" y="164"/>
                        </a:cubicBezTo>
                        <a:cubicBezTo>
                          <a:pt x="9" y="165"/>
                          <a:pt x="10" y="166"/>
                          <a:pt x="11" y="167"/>
                        </a:cubicBezTo>
                        <a:cubicBezTo>
                          <a:pt x="14" y="169"/>
                          <a:pt x="17" y="171"/>
                          <a:pt x="18" y="175"/>
                        </a:cubicBezTo>
                        <a:cubicBezTo>
                          <a:pt x="18" y="175"/>
                          <a:pt x="18" y="176"/>
                          <a:pt x="18" y="177"/>
                        </a:cubicBezTo>
                        <a:cubicBezTo>
                          <a:pt x="18" y="177"/>
                          <a:pt x="18" y="177"/>
                          <a:pt x="18" y="177"/>
                        </a:cubicBezTo>
                        <a:cubicBezTo>
                          <a:pt x="19" y="178"/>
                          <a:pt x="19" y="179"/>
                          <a:pt x="19" y="179"/>
                        </a:cubicBezTo>
                        <a:cubicBezTo>
                          <a:pt x="19" y="179"/>
                          <a:pt x="19" y="179"/>
                          <a:pt x="19" y="179"/>
                        </a:cubicBezTo>
                        <a:cubicBezTo>
                          <a:pt x="20" y="181"/>
                          <a:pt x="20" y="182"/>
                          <a:pt x="21" y="18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1" name="Freeform 1589"/>
                  <p:cNvSpPr>
                    <a:spLocks/>
                  </p:cNvSpPr>
                  <p:nvPr/>
                </p:nvSpPr>
                <p:spPr bwMode="auto">
                  <a:xfrm>
                    <a:off x="1839" y="2716"/>
                    <a:ext cx="80" cy="43"/>
                  </a:xfrm>
                  <a:custGeom>
                    <a:avLst/>
                    <a:gdLst>
                      <a:gd name="T0" fmla="*/ 0 w 80"/>
                      <a:gd name="T1" fmla="*/ 0 h 43"/>
                      <a:gd name="T2" fmla="*/ 80 w 80"/>
                      <a:gd name="T3" fmla="*/ 43 h 43"/>
                      <a:gd name="T4" fmla="*/ 80 w 80"/>
                      <a:gd name="T5" fmla="*/ 43 h 43"/>
                      <a:gd name="T6" fmla="*/ 0 w 80"/>
                      <a:gd name="T7" fmla="*/ 0 h 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0" h="43">
                        <a:moveTo>
                          <a:pt x="0" y="0"/>
                        </a:moveTo>
                        <a:lnTo>
                          <a:pt x="80" y="43"/>
                        </a:lnTo>
                        <a:lnTo>
                          <a:pt x="80" y="4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2" name="Freeform 1590"/>
                  <p:cNvSpPr>
                    <a:spLocks/>
                  </p:cNvSpPr>
                  <p:nvPr/>
                </p:nvSpPr>
                <p:spPr bwMode="auto">
                  <a:xfrm>
                    <a:off x="1831" y="2716"/>
                    <a:ext cx="8" cy="4"/>
                  </a:xfrm>
                  <a:custGeom>
                    <a:avLst/>
                    <a:gdLst>
                      <a:gd name="T0" fmla="*/ 0 w 8"/>
                      <a:gd name="T1" fmla="*/ 4 h 4"/>
                      <a:gd name="T2" fmla="*/ 8 w 8"/>
                      <a:gd name="T3" fmla="*/ 0 h 4"/>
                      <a:gd name="T4" fmla="*/ 0 w 8"/>
                      <a:gd name="T5" fmla="*/ 4 h 4"/>
                      <a:gd name="T6" fmla="*/ 0 w 8"/>
                      <a:gd name="T7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4">
                        <a:moveTo>
                          <a:pt x="0" y="4"/>
                        </a:moveTo>
                        <a:lnTo>
                          <a:pt x="8" y="0"/>
                        </a:lnTo>
                        <a:lnTo>
                          <a:pt x="0" y="4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3" name="Freeform 1591"/>
                  <p:cNvSpPr>
                    <a:spLocks/>
                  </p:cNvSpPr>
                  <p:nvPr/>
                </p:nvSpPr>
                <p:spPr bwMode="auto">
                  <a:xfrm>
                    <a:off x="1906" y="2850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4" name="Freeform 1592"/>
                  <p:cNvSpPr>
                    <a:spLocks/>
                  </p:cNvSpPr>
                  <p:nvPr/>
                </p:nvSpPr>
                <p:spPr bwMode="auto">
                  <a:xfrm>
                    <a:off x="1836" y="2890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0 h 1"/>
                      <a:gd name="T3" fmla="*/ 0 h 1"/>
                      <a:gd name="T4" fmla="*/ 1 h 1"/>
                      <a:gd name="T5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  <a:cxn ang="0">
                        <a:pos x="0" y="T5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5" name="Freeform 1593"/>
                  <p:cNvSpPr>
                    <a:spLocks/>
                  </p:cNvSpPr>
                  <p:nvPr/>
                </p:nvSpPr>
                <p:spPr bwMode="auto">
                  <a:xfrm>
                    <a:off x="1897" y="2850"/>
                    <a:ext cx="9" cy="4"/>
                  </a:xfrm>
                  <a:custGeom>
                    <a:avLst/>
                    <a:gdLst>
                      <a:gd name="T0" fmla="*/ 9 w 9"/>
                      <a:gd name="T1" fmla="*/ 0 h 4"/>
                      <a:gd name="T2" fmla="*/ 0 w 9"/>
                      <a:gd name="T3" fmla="*/ 4 h 4"/>
                      <a:gd name="T4" fmla="*/ 9 w 9"/>
                      <a:gd name="T5" fmla="*/ 0 h 4"/>
                      <a:gd name="T6" fmla="*/ 9 w 9"/>
                      <a:gd name="T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9" h="4">
                        <a:moveTo>
                          <a:pt x="9" y="0"/>
                        </a:moveTo>
                        <a:cubicBezTo>
                          <a:pt x="6" y="0"/>
                          <a:pt x="2" y="3"/>
                          <a:pt x="0" y="4"/>
                        </a:cubicBezTo>
                        <a:cubicBezTo>
                          <a:pt x="2" y="3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6" name="Freeform 1594"/>
                  <p:cNvSpPr>
                    <a:spLocks/>
                  </p:cNvSpPr>
                  <p:nvPr/>
                </p:nvSpPr>
                <p:spPr bwMode="auto">
                  <a:xfrm>
                    <a:off x="1836" y="289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0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7" name="Freeform 1595"/>
                  <p:cNvSpPr>
                    <a:spLocks/>
                  </p:cNvSpPr>
                  <p:nvPr/>
                </p:nvSpPr>
                <p:spPr bwMode="auto">
                  <a:xfrm>
                    <a:off x="1818" y="2825"/>
                    <a:ext cx="3" cy="3"/>
                  </a:xfrm>
                  <a:custGeom>
                    <a:avLst/>
                    <a:gdLst>
                      <a:gd name="T0" fmla="*/ 3 w 3"/>
                      <a:gd name="T1" fmla="*/ 4 h 4"/>
                      <a:gd name="T2" fmla="*/ 1 w 3"/>
                      <a:gd name="T3" fmla="*/ 2 h 4"/>
                      <a:gd name="T4" fmla="*/ 0 w 3"/>
                      <a:gd name="T5" fmla="*/ 0 h 4"/>
                      <a:gd name="T6" fmla="*/ 1 w 3"/>
                      <a:gd name="T7" fmla="*/ 2 h 4"/>
                      <a:gd name="T8" fmla="*/ 2 w 3"/>
                      <a:gd name="T9" fmla="*/ 4 h 4"/>
                      <a:gd name="T10" fmla="*/ 3 w 3"/>
                      <a:gd name="T11" fmla="*/ 4 h 4"/>
                      <a:gd name="T12" fmla="*/ 3 w 3"/>
                      <a:gd name="T13" fmla="*/ 4 h 4"/>
                      <a:gd name="T14" fmla="*/ 3 w 3"/>
                      <a:gd name="T15" fmla="*/ 4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2" y="4"/>
                          <a:pt x="2" y="3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2" y="3"/>
                          <a:pt x="2" y="4"/>
                          <a:pt x="2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ubicBezTo>
                          <a:pt x="3" y="4"/>
                          <a:pt x="3" y="4"/>
                          <a:pt x="3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8" name="Freeform 1596"/>
                  <p:cNvSpPr>
                    <a:spLocks/>
                  </p:cNvSpPr>
                  <p:nvPr/>
                </p:nvSpPr>
                <p:spPr bwMode="auto">
                  <a:xfrm>
                    <a:off x="1822" y="282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69" name="Freeform 1597"/>
                  <p:cNvSpPr>
                    <a:spLocks/>
                  </p:cNvSpPr>
                  <p:nvPr/>
                </p:nvSpPr>
                <p:spPr bwMode="auto">
                  <a:xfrm>
                    <a:off x="1816" y="282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0 h 2"/>
                      <a:gd name="T4" fmla="*/ 1 w 1"/>
                      <a:gd name="T5" fmla="*/ 1 h 2"/>
                      <a:gd name="T6" fmla="*/ 1 w 1"/>
                      <a:gd name="T7" fmla="*/ 2 h 2"/>
                      <a:gd name="T8" fmla="*/ 1 w 1"/>
                      <a:gd name="T9" fmla="*/ 1 h 2"/>
                      <a:gd name="T10" fmla="*/ 0 w 1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0" name="Freeform 1598"/>
                  <p:cNvSpPr>
                    <a:spLocks/>
                  </p:cNvSpPr>
                  <p:nvPr/>
                </p:nvSpPr>
                <p:spPr bwMode="auto">
                  <a:xfrm>
                    <a:off x="1821" y="282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1" name="Freeform 1599"/>
                  <p:cNvSpPr>
                    <a:spLocks/>
                  </p:cNvSpPr>
                  <p:nvPr/>
                </p:nvSpPr>
                <p:spPr bwMode="auto">
                  <a:xfrm>
                    <a:off x="1833" y="2883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2" name="Freeform 1600"/>
                  <p:cNvSpPr>
                    <a:spLocks/>
                  </p:cNvSpPr>
                  <p:nvPr/>
                </p:nvSpPr>
                <p:spPr bwMode="auto">
                  <a:xfrm>
                    <a:off x="1834" y="2887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2 w 2"/>
                      <a:gd name="T5" fmla="*/ 3 h 3"/>
                      <a:gd name="T6" fmla="*/ 0 w 2"/>
                      <a:gd name="T7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1" y="2"/>
                          <a:pt x="1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1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3" name="Freeform 1601"/>
                  <p:cNvSpPr>
                    <a:spLocks/>
                  </p:cNvSpPr>
                  <p:nvPr/>
                </p:nvSpPr>
                <p:spPr bwMode="auto">
                  <a:xfrm>
                    <a:off x="1833" y="2885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4" name="Freeform 1602"/>
                  <p:cNvSpPr>
                    <a:spLocks/>
                  </p:cNvSpPr>
                  <p:nvPr/>
                </p:nvSpPr>
                <p:spPr bwMode="auto">
                  <a:xfrm>
                    <a:off x="1823" y="2828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5" name="Freeform 1603"/>
                  <p:cNvSpPr>
                    <a:spLocks/>
                  </p:cNvSpPr>
                  <p:nvPr/>
                </p:nvSpPr>
                <p:spPr bwMode="auto">
                  <a:xfrm>
                    <a:off x="1836" y="289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6" name="Freeform 1604"/>
                  <p:cNvSpPr>
                    <a:spLocks/>
                  </p:cNvSpPr>
                  <p:nvPr/>
                </p:nvSpPr>
                <p:spPr bwMode="auto">
                  <a:xfrm>
                    <a:off x="1822" y="2828"/>
                    <a:ext cx="1" cy="0"/>
                  </a:xfrm>
                  <a:custGeom>
                    <a:avLst/>
                    <a:gdLst>
                      <a:gd name="T0" fmla="*/ 0 w 1"/>
                      <a:gd name="T1" fmla="*/ 0 w 1"/>
                      <a:gd name="T2" fmla="*/ 1 w 1"/>
                      <a:gd name="T3" fmla="*/ 1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7" name="Freeform 1605"/>
                  <p:cNvSpPr>
                    <a:spLocks/>
                  </p:cNvSpPr>
                  <p:nvPr/>
                </p:nvSpPr>
                <p:spPr bwMode="auto">
                  <a:xfrm>
                    <a:off x="1820" y="282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8" name="Freeform 1606"/>
                  <p:cNvSpPr>
                    <a:spLocks/>
                  </p:cNvSpPr>
                  <p:nvPr/>
                </p:nvSpPr>
                <p:spPr bwMode="auto">
                  <a:xfrm>
                    <a:off x="1832" y="27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79" name="Freeform 1607"/>
                  <p:cNvSpPr>
                    <a:spLocks/>
                  </p:cNvSpPr>
                  <p:nvPr/>
                </p:nvSpPr>
                <p:spPr bwMode="auto">
                  <a:xfrm>
                    <a:off x="1832" y="273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0" name="Freeform 1608"/>
                  <p:cNvSpPr>
                    <a:spLocks/>
                  </p:cNvSpPr>
                  <p:nvPr/>
                </p:nvSpPr>
                <p:spPr bwMode="auto">
                  <a:xfrm>
                    <a:off x="1816" y="28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1" name="Freeform 1609"/>
                  <p:cNvSpPr>
                    <a:spLocks/>
                  </p:cNvSpPr>
                  <p:nvPr/>
                </p:nvSpPr>
                <p:spPr bwMode="auto">
                  <a:xfrm>
                    <a:off x="1932" y="2617"/>
                    <a:ext cx="112" cy="113"/>
                  </a:xfrm>
                  <a:custGeom>
                    <a:avLst/>
                    <a:gdLst>
                      <a:gd name="T0" fmla="*/ 108 w 117"/>
                      <a:gd name="T1" fmla="*/ 26 h 118"/>
                      <a:gd name="T2" fmla="*/ 109 w 117"/>
                      <a:gd name="T3" fmla="*/ 24 h 118"/>
                      <a:gd name="T4" fmla="*/ 109 w 117"/>
                      <a:gd name="T5" fmla="*/ 24 h 118"/>
                      <a:gd name="T6" fmla="*/ 103 w 117"/>
                      <a:gd name="T7" fmla="*/ 8 h 118"/>
                      <a:gd name="T8" fmla="*/ 98 w 117"/>
                      <a:gd name="T9" fmla="*/ 8 h 118"/>
                      <a:gd name="T10" fmla="*/ 91 w 117"/>
                      <a:gd name="T11" fmla="*/ 7 h 118"/>
                      <a:gd name="T12" fmla="*/ 75 w 117"/>
                      <a:gd name="T13" fmla="*/ 4 h 118"/>
                      <a:gd name="T14" fmla="*/ 70 w 117"/>
                      <a:gd name="T15" fmla="*/ 3 h 118"/>
                      <a:gd name="T16" fmla="*/ 54 w 117"/>
                      <a:gd name="T17" fmla="*/ 7 h 118"/>
                      <a:gd name="T18" fmla="*/ 39 w 117"/>
                      <a:gd name="T19" fmla="*/ 9 h 118"/>
                      <a:gd name="T20" fmla="*/ 37 w 117"/>
                      <a:gd name="T21" fmla="*/ 8 h 118"/>
                      <a:gd name="T22" fmla="*/ 19 w 117"/>
                      <a:gd name="T23" fmla="*/ 3 h 118"/>
                      <a:gd name="T24" fmla="*/ 3 w 117"/>
                      <a:gd name="T25" fmla="*/ 0 h 118"/>
                      <a:gd name="T26" fmla="*/ 3 w 117"/>
                      <a:gd name="T27" fmla="*/ 0 h 118"/>
                      <a:gd name="T28" fmla="*/ 3 w 117"/>
                      <a:gd name="T29" fmla="*/ 8 h 118"/>
                      <a:gd name="T30" fmla="*/ 1 w 117"/>
                      <a:gd name="T31" fmla="*/ 15 h 118"/>
                      <a:gd name="T32" fmla="*/ 1 w 117"/>
                      <a:gd name="T33" fmla="*/ 23 h 118"/>
                      <a:gd name="T34" fmla="*/ 2 w 117"/>
                      <a:gd name="T35" fmla="*/ 31 h 118"/>
                      <a:gd name="T36" fmla="*/ 2 w 117"/>
                      <a:gd name="T37" fmla="*/ 116 h 118"/>
                      <a:gd name="T38" fmla="*/ 68 w 117"/>
                      <a:gd name="T39" fmla="*/ 116 h 118"/>
                      <a:gd name="T40" fmla="*/ 71 w 117"/>
                      <a:gd name="T41" fmla="*/ 113 h 118"/>
                      <a:gd name="T42" fmla="*/ 73 w 117"/>
                      <a:gd name="T43" fmla="*/ 113 h 118"/>
                      <a:gd name="T44" fmla="*/ 79 w 117"/>
                      <a:gd name="T45" fmla="*/ 115 h 118"/>
                      <a:gd name="T46" fmla="*/ 93 w 117"/>
                      <a:gd name="T47" fmla="*/ 115 h 118"/>
                      <a:gd name="T48" fmla="*/ 94 w 117"/>
                      <a:gd name="T49" fmla="*/ 116 h 118"/>
                      <a:gd name="T50" fmla="*/ 98 w 117"/>
                      <a:gd name="T51" fmla="*/ 118 h 118"/>
                      <a:gd name="T52" fmla="*/ 99 w 117"/>
                      <a:gd name="T53" fmla="*/ 117 h 118"/>
                      <a:gd name="T54" fmla="*/ 105 w 117"/>
                      <a:gd name="T55" fmla="*/ 113 h 118"/>
                      <a:gd name="T56" fmla="*/ 108 w 117"/>
                      <a:gd name="T57" fmla="*/ 110 h 118"/>
                      <a:gd name="T58" fmla="*/ 112 w 117"/>
                      <a:gd name="T59" fmla="*/ 105 h 118"/>
                      <a:gd name="T60" fmla="*/ 114 w 117"/>
                      <a:gd name="T61" fmla="*/ 105 h 118"/>
                      <a:gd name="T62" fmla="*/ 116 w 117"/>
                      <a:gd name="T63" fmla="*/ 102 h 118"/>
                      <a:gd name="T64" fmla="*/ 117 w 117"/>
                      <a:gd name="T65" fmla="*/ 102 h 118"/>
                      <a:gd name="T66" fmla="*/ 117 w 117"/>
                      <a:gd name="T67" fmla="*/ 98 h 118"/>
                      <a:gd name="T68" fmla="*/ 115 w 117"/>
                      <a:gd name="T69" fmla="*/ 93 h 118"/>
                      <a:gd name="T70" fmla="*/ 112 w 117"/>
                      <a:gd name="T71" fmla="*/ 86 h 118"/>
                      <a:gd name="T72" fmla="*/ 105 w 117"/>
                      <a:gd name="T73" fmla="*/ 74 h 118"/>
                      <a:gd name="T74" fmla="*/ 100 w 117"/>
                      <a:gd name="T75" fmla="*/ 63 h 118"/>
                      <a:gd name="T76" fmla="*/ 97 w 117"/>
                      <a:gd name="T77" fmla="*/ 58 h 118"/>
                      <a:gd name="T78" fmla="*/ 94 w 117"/>
                      <a:gd name="T79" fmla="*/ 51 h 118"/>
                      <a:gd name="T80" fmla="*/ 92 w 117"/>
                      <a:gd name="T81" fmla="*/ 45 h 118"/>
                      <a:gd name="T82" fmla="*/ 87 w 117"/>
                      <a:gd name="T83" fmla="*/ 40 h 118"/>
                      <a:gd name="T84" fmla="*/ 81 w 117"/>
                      <a:gd name="T85" fmla="*/ 18 h 118"/>
                      <a:gd name="T86" fmla="*/ 83 w 117"/>
                      <a:gd name="T87" fmla="*/ 16 h 118"/>
                      <a:gd name="T88" fmla="*/ 84 w 117"/>
                      <a:gd name="T89" fmla="*/ 16 h 118"/>
                      <a:gd name="T90" fmla="*/ 91 w 117"/>
                      <a:gd name="T91" fmla="*/ 28 h 118"/>
                      <a:gd name="T92" fmla="*/ 93 w 117"/>
                      <a:gd name="T93" fmla="*/ 31 h 118"/>
                      <a:gd name="T94" fmla="*/ 102 w 117"/>
                      <a:gd name="T95" fmla="*/ 45 h 118"/>
                      <a:gd name="T96" fmla="*/ 105 w 117"/>
                      <a:gd name="T97" fmla="*/ 35 h 118"/>
                      <a:gd name="T98" fmla="*/ 108 w 117"/>
                      <a:gd name="T99" fmla="*/ 29 h 118"/>
                      <a:gd name="T100" fmla="*/ 108 w 117"/>
                      <a:gd name="T101" fmla="*/ 28 h 118"/>
                      <a:gd name="T102" fmla="*/ 108 w 117"/>
                      <a:gd name="T103" fmla="*/ 26 h 1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117" h="118">
                        <a:moveTo>
                          <a:pt x="108" y="26"/>
                        </a:moveTo>
                        <a:cubicBezTo>
                          <a:pt x="109" y="24"/>
                          <a:pt x="109" y="24"/>
                          <a:pt x="109" y="24"/>
                        </a:cubicBezTo>
                        <a:cubicBezTo>
                          <a:pt x="109" y="24"/>
                          <a:pt x="109" y="24"/>
                          <a:pt x="109" y="24"/>
                        </a:cubicBezTo>
                        <a:cubicBezTo>
                          <a:pt x="103" y="8"/>
                          <a:pt x="103" y="8"/>
                          <a:pt x="103" y="8"/>
                        </a:cubicBezTo>
                        <a:cubicBezTo>
                          <a:pt x="102" y="8"/>
                          <a:pt x="100" y="8"/>
                          <a:pt x="98" y="8"/>
                        </a:cubicBezTo>
                        <a:cubicBezTo>
                          <a:pt x="96" y="7"/>
                          <a:pt x="93" y="7"/>
                          <a:pt x="91" y="7"/>
                        </a:cubicBezTo>
                        <a:cubicBezTo>
                          <a:pt x="85" y="9"/>
                          <a:pt x="81" y="7"/>
                          <a:pt x="75" y="4"/>
                        </a:cubicBezTo>
                        <a:cubicBezTo>
                          <a:pt x="74" y="4"/>
                          <a:pt x="73" y="3"/>
                          <a:pt x="70" y="3"/>
                        </a:cubicBezTo>
                        <a:cubicBezTo>
                          <a:pt x="63" y="3"/>
                          <a:pt x="55" y="6"/>
                          <a:pt x="54" y="7"/>
                        </a:cubicBezTo>
                        <a:cubicBezTo>
                          <a:pt x="52" y="11"/>
                          <a:pt x="45" y="12"/>
                          <a:pt x="39" y="9"/>
                        </a:cubicBezTo>
                        <a:cubicBezTo>
                          <a:pt x="37" y="8"/>
                          <a:pt x="37" y="8"/>
                          <a:pt x="37" y="8"/>
                        </a:cubicBezTo>
                        <a:cubicBezTo>
                          <a:pt x="33" y="7"/>
                          <a:pt x="27" y="4"/>
                          <a:pt x="19" y="3"/>
                        </a:cubicBezTo>
                        <a:cubicBezTo>
                          <a:pt x="10" y="3"/>
                          <a:pt x="5" y="2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4"/>
                          <a:pt x="2" y="6"/>
                          <a:pt x="3" y="8"/>
                        </a:cubicBezTo>
                        <a:cubicBezTo>
                          <a:pt x="3" y="10"/>
                          <a:pt x="4" y="13"/>
                          <a:pt x="1" y="15"/>
                        </a:cubicBezTo>
                        <a:cubicBezTo>
                          <a:pt x="0" y="17"/>
                          <a:pt x="0" y="19"/>
                          <a:pt x="1" y="23"/>
                        </a:cubicBezTo>
                        <a:cubicBezTo>
                          <a:pt x="1" y="25"/>
                          <a:pt x="2" y="28"/>
                          <a:pt x="2" y="31"/>
                        </a:cubicBezTo>
                        <a:cubicBezTo>
                          <a:pt x="2" y="116"/>
                          <a:pt x="2" y="116"/>
                          <a:pt x="2" y="116"/>
                        </a:cubicBezTo>
                        <a:cubicBezTo>
                          <a:pt x="68" y="116"/>
                          <a:pt x="68" y="116"/>
                          <a:pt x="68" y="116"/>
                        </a:cubicBezTo>
                        <a:cubicBezTo>
                          <a:pt x="71" y="113"/>
                          <a:pt x="71" y="113"/>
                          <a:pt x="71" y="113"/>
                        </a:cubicBezTo>
                        <a:cubicBezTo>
                          <a:pt x="72" y="113"/>
                          <a:pt x="73" y="113"/>
                          <a:pt x="73" y="113"/>
                        </a:cubicBezTo>
                        <a:cubicBezTo>
                          <a:pt x="76" y="113"/>
                          <a:pt x="77" y="114"/>
                          <a:pt x="79" y="115"/>
                        </a:cubicBezTo>
                        <a:cubicBezTo>
                          <a:pt x="93" y="115"/>
                          <a:pt x="93" y="115"/>
                          <a:pt x="93" y="115"/>
                        </a:cubicBezTo>
                        <a:cubicBezTo>
                          <a:pt x="94" y="116"/>
                          <a:pt x="94" y="116"/>
                          <a:pt x="94" y="116"/>
                        </a:cubicBezTo>
                        <a:cubicBezTo>
                          <a:pt x="95" y="116"/>
                          <a:pt x="96" y="118"/>
                          <a:pt x="98" y="118"/>
                        </a:cubicBezTo>
                        <a:cubicBezTo>
                          <a:pt x="99" y="118"/>
                          <a:pt x="99" y="118"/>
                          <a:pt x="99" y="117"/>
                        </a:cubicBezTo>
                        <a:cubicBezTo>
                          <a:pt x="100" y="116"/>
                          <a:pt x="101" y="113"/>
                          <a:pt x="105" y="113"/>
                        </a:cubicBezTo>
                        <a:cubicBezTo>
                          <a:pt x="106" y="113"/>
                          <a:pt x="107" y="112"/>
                          <a:pt x="108" y="110"/>
                        </a:cubicBezTo>
                        <a:cubicBezTo>
                          <a:pt x="109" y="108"/>
                          <a:pt x="110" y="105"/>
                          <a:pt x="112" y="105"/>
                        </a:cubicBezTo>
                        <a:cubicBezTo>
                          <a:pt x="114" y="105"/>
                          <a:pt x="114" y="105"/>
                          <a:pt x="114" y="105"/>
                        </a:cubicBezTo>
                        <a:cubicBezTo>
                          <a:pt x="115" y="105"/>
                          <a:pt x="115" y="104"/>
                          <a:pt x="116" y="102"/>
                        </a:cubicBezTo>
                        <a:cubicBezTo>
                          <a:pt x="117" y="102"/>
                          <a:pt x="117" y="102"/>
                          <a:pt x="117" y="102"/>
                        </a:cubicBezTo>
                        <a:cubicBezTo>
                          <a:pt x="117" y="100"/>
                          <a:pt x="117" y="99"/>
                          <a:pt x="117" y="98"/>
                        </a:cubicBezTo>
                        <a:cubicBezTo>
                          <a:pt x="117" y="95"/>
                          <a:pt x="117" y="95"/>
                          <a:pt x="115" y="93"/>
                        </a:cubicBezTo>
                        <a:cubicBezTo>
                          <a:pt x="114" y="92"/>
                          <a:pt x="113" y="90"/>
                          <a:pt x="112" y="86"/>
                        </a:cubicBezTo>
                        <a:cubicBezTo>
                          <a:pt x="111" y="83"/>
                          <a:pt x="108" y="78"/>
                          <a:pt x="105" y="74"/>
                        </a:cubicBezTo>
                        <a:cubicBezTo>
                          <a:pt x="102" y="68"/>
                          <a:pt x="100" y="65"/>
                          <a:pt x="100" y="63"/>
                        </a:cubicBezTo>
                        <a:cubicBezTo>
                          <a:pt x="99" y="61"/>
                          <a:pt x="98" y="60"/>
                          <a:pt x="97" y="58"/>
                        </a:cubicBezTo>
                        <a:cubicBezTo>
                          <a:pt x="96" y="56"/>
                          <a:pt x="94" y="54"/>
                          <a:pt x="94" y="51"/>
                        </a:cubicBezTo>
                        <a:cubicBezTo>
                          <a:pt x="94" y="49"/>
                          <a:pt x="94" y="48"/>
                          <a:pt x="92" y="45"/>
                        </a:cubicBezTo>
                        <a:cubicBezTo>
                          <a:pt x="90" y="44"/>
                          <a:pt x="89" y="42"/>
                          <a:pt x="87" y="40"/>
                        </a:cubicBezTo>
                        <a:cubicBezTo>
                          <a:pt x="82" y="32"/>
                          <a:pt x="80" y="21"/>
                          <a:pt x="81" y="18"/>
                        </a:cubicBezTo>
                        <a:cubicBezTo>
                          <a:pt x="82" y="16"/>
                          <a:pt x="82" y="16"/>
                          <a:pt x="83" y="16"/>
                        </a:cubicBezTo>
                        <a:cubicBezTo>
                          <a:pt x="84" y="16"/>
                          <a:pt x="84" y="16"/>
                          <a:pt x="84" y="16"/>
                        </a:cubicBezTo>
                        <a:cubicBezTo>
                          <a:pt x="86" y="16"/>
                          <a:pt x="87" y="18"/>
                          <a:pt x="91" y="28"/>
                        </a:cubicBezTo>
                        <a:cubicBezTo>
                          <a:pt x="92" y="30"/>
                          <a:pt x="92" y="31"/>
                          <a:pt x="93" y="31"/>
                        </a:cubicBezTo>
                        <a:cubicBezTo>
                          <a:pt x="96" y="39"/>
                          <a:pt x="101" y="45"/>
                          <a:pt x="102" y="45"/>
                        </a:cubicBezTo>
                        <a:cubicBezTo>
                          <a:pt x="103" y="44"/>
                          <a:pt x="105" y="38"/>
                          <a:pt x="105" y="35"/>
                        </a:cubicBezTo>
                        <a:cubicBezTo>
                          <a:pt x="106" y="32"/>
                          <a:pt x="107" y="30"/>
                          <a:pt x="108" y="29"/>
                        </a:cubicBezTo>
                        <a:cubicBezTo>
                          <a:pt x="108" y="28"/>
                          <a:pt x="108" y="28"/>
                          <a:pt x="108" y="28"/>
                        </a:cubicBezTo>
                        <a:cubicBezTo>
                          <a:pt x="108" y="26"/>
                          <a:pt x="108" y="26"/>
                          <a:pt x="108" y="2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2" name="Rectangle 1610"/>
                  <p:cNvSpPr>
                    <a:spLocks noChangeArrowheads="1"/>
                  </p:cNvSpPr>
                  <p:nvPr/>
                </p:nvSpPr>
                <p:spPr bwMode="auto">
                  <a:xfrm>
                    <a:off x="1935" y="2617"/>
                    <a:ext cx="1" cy="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3" name="Freeform 1611"/>
                  <p:cNvSpPr>
                    <a:spLocks/>
                  </p:cNvSpPr>
                  <p:nvPr/>
                </p:nvSpPr>
                <p:spPr bwMode="auto">
                  <a:xfrm>
                    <a:off x="1766" y="2950"/>
                    <a:ext cx="56" cy="63"/>
                  </a:xfrm>
                  <a:custGeom>
                    <a:avLst/>
                    <a:gdLst>
                      <a:gd name="T0" fmla="*/ 29 w 58"/>
                      <a:gd name="T1" fmla="*/ 0 h 66"/>
                      <a:gd name="T2" fmla="*/ 29 w 58"/>
                      <a:gd name="T3" fmla="*/ 3 h 66"/>
                      <a:gd name="T4" fmla="*/ 29 w 58"/>
                      <a:gd name="T5" fmla="*/ 5 h 66"/>
                      <a:gd name="T6" fmla="*/ 29 w 58"/>
                      <a:gd name="T7" fmla="*/ 8 h 66"/>
                      <a:gd name="T8" fmla="*/ 29 w 58"/>
                      <a:gd name="T9" fmla="*/ 10 h 66"/>
                      <a:gd name="T10" fmla="*/ 29 w 58"/>
                      <a:gd name="T11" fmla="*/ 11 h 66"/>
                      <a:gd name="T12" fmla="*/ 29 w 58"/>
                      <a:gd name="T13" fmla="*/ 13 h 66"/>
                      <a:gd name="T14" fmla="*/ 29 w 58"/>
                      <a:gd name="T15" fmla="*/ 13 h 66"/>
                      <a:gd name="T16" fmla="*/ 29 w 58"/>
                      <a:gd name="T17" fmla="*/ 15 h 66"/>
                      <a:gd name="T18" fmla="*/ 12 w 58"/>
                      <a:gd name="T19" fmla="*/ 16 h 66"/>
                      <a:gd name="T20" fmla="*/ 11 w 58"/>
                      <a:gd name="T21" fmla="*/ 16 h 66"/>
                      <a:gd name="T22" fmla="*/ 10 w 58"/>
                      <a:gd name="T23" fmla="*/ 16 h 66"/>
                      <a:gd name="T24" fmla="*/ 9 w 58"/>
                      <a:gd name="T25" fmla="*/ 16 h 66"/>
                      <a:gd name="T26" fmla="*/ 7 w 58"/>
                      <a:gd name="T27" fmla="*/ 17 h 66"/>
                      <a:gd name="T28" fmla="*/ 7 w 58"/>
                      <a:gd name="T29" fmla="*/ 19 h 66"/>
                      <a:gd name="T30" fmla="*/ 11 w 58"/>
                      <a:gd name="T31" fmla="*/ 24 h 66"/>
                      <a:gd name="T32" fmla="*/ 5 w 58"/>
                      <a:gd name="T33" fmla="*/ 28 h 66"/>
                      <a:gd name="T34" fmla="*/ 2 w 58"/>
                      <a:gd name="T35" fmla="*/ 39 h 66"/>
                      <a:gd name="T36" fmla="*/ 13 w 58"/>
                      <a:gd name="T37" fmla="*/ 54 h 66"/>
                      <a:gd name="T38" fmla="*/ 23 w 58"/>
                      <a:gd name="T39" fmla="*/ 66 h 66"/>
                      <a:gd name="T40" fmla="*/ 23 w 58"/>
                      <a:gd name="T41" fmla="*/ 66 h 66"/>
                      <a:gd name="T42" fmla="*/ 25 w 58"/>
                      <a:gd name="T43" fmla="*/ 65 h 66"/>
                      <a:gd name="T44" fmla="*/ 26 w 58"/>
                      <a:gd name="T45" fmla="*/ 64 h 66"/>
                      <a:gd name="T46" fmla="*/ 30 w 58"/>
                      <a:gd name="T47" fmla="*/ 64 h 66"/>
                      <a:gd name="T48" fmla="*/ 28 w 58"/>
                      <a:gd name="T49" fmla="*/ 57 h 66"/>
                      <a:gd name="T50" fmla="*/ 34 w 58"/>
                      <a:gd name="T51" fmla="*/ 50 h 66"/>
                      <a:gd name="T52" fmla="*/ 37 w 58"/>
                      <a:gd name="T53" fmla="*/ 48 h 66"/>
                      <a:gd name="T54" fmla="*/ 46 w 58"/>
                      <a:gd name="T55" fmla="*/ 48 h 66"/>
                      <a:gd name="T56" fmla="*/ 52 w 58"/>
                      <a:gd name="T57" fmla="*/ 51 h 66"/>
                      <a:gd name="T58" fmla="*/ 58 w 58"/>
                      <a:gd name="T59" fmla="*/ 41 h 66"/>
                      <a:gd name="T60" fmla="*/ 56 w 58"/>
                      <a:gd name="T61" fmla="*/ 31 h 66"/>
                      <a:gd name="T62" fmla="*/ 54 w 58"/>
                      <a:gd name="T63" fmla="*/ 18 h 66"/>
                      <a:gd name="T64" fmla="*/ 55 w 58"/>
                      <a:gd name="T65" fmla="*/ 12 h 66"/>
                      <a:gd name="T66" fmla="*/ 46 w 58"/>
                      <a:gd name="T67" fmla="*/ 13 h 66"/>
                      <a:gd name="T68" fmla="*/ 45 w 58"/>
                      <a:gd name="T69" fmla="*/ 13 h 66"/>
                      <a:gd name="T70" fmla="*/ 44 w 58"/>
                      <a:gd name="T71" fmla="*/ 13 h 66"/>
                      <a:gd name="T72" fmla="*/ 43 w 58"/>
                      <a:gd name="T73" fmla="*/ 12 h 66"/>
                      <a:gd name="T74" fmla="*/ 43 w 58"/>
                      <a:gd name="T75" fmla="*/ 11 h 66"/>
                      <a:gd name="T76" fmla="*/ 43 w 58"/>
                      <a:gd name="T77" fmla="*/ 9 h 66"/>
                      <a:gd name="T78" fmla="*/ 43 w 58"/>
                      <a:gd name="T79" fmla="*/ 7 h 66"/>
                      <a:gd name="T80" fmla="*/ 44 w 58"/>
                      <a:gd name="T81" fmla="*/ 4 h 66"/>
                      <a:gd name="T82" fmla="*/ 44 w 58"/>
                      <a:gd name="T83" fmla="*/ 1 h 6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58" h="66">
                        <a:moveTo>
                          <a:pt x="30" y="0"/>
                        </a:move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9" y="1"/>
                          <a:pt x="29" y="1"/>
                          <a:pt x="29" y="1"/>
                        </a:cubicBezTo>
                        <a:cubicBezTo>
                          <a:pt x="29" y="2"/>
                          <a:pt x="29" y="2"/>
                          <a:pt x="29" y="3"/>
                        </a:cubicBezTo>
                        <a:cubicBezTo>
                          <a:pt x="29" y="3"/>
                          <a:pt x="29" y="4"/>
                          <a:pt x="29" y="4"/>
                        </a:cubicBezTo>
                        <a:cubicBezTo>
                          <a:pt x="29" y="4"/>
                          <a:pt x="29" y="5"/>
                          <a:pt x="29" y="5"/>
                        </a:cubicBezTo>
                        <a:cubicBezTo>
                          <a:pt x="29" y="6"/>
                          <a:pt x="29" y="6"/>
                          <a:pt x="29" y="7"/>
                        </a:cubicBezTo>
                        <a:cubicBezTo>
                          <a:pt x="29" y="7"/>
                          <a:pt x="29" y="7"/>
                          <a:pt x="29" y="8"/>
                        </a:cubicBezTo>
                        <a:cubicBezTo>
                          <a:pt x="29" y="8"/>
                          <a:pt x="29" y="8"/>
                          <a:pt x="29" y="9"/>
                        </a:cubicBezTo>
                        <a:cubicBezTo>
                          <a:pt x="29" y="9"/>
                          <a:pt x="29" y="9"/>
                          <a:pt x="29" y="10"/>
                        </a:cubicBezTo>
                        <a:cubicBezTo>
                          <a:pt x="29" y="10"/>
                          <a:pt x="29" y="10"/>
                          <a:pt x="29" y="11"/>
                        </a:cubicBezTo>
                        <a:cubicBezTo>
                          <a:pt x="29" y="11"/>
                          <a:pt x="29" y="11"/>
                          <a:pt x="29" y="11"/>
                        </a:cubicBezTo>
                        <a:cubicBezTo>
                          <a:pt x="29" y="12"/>
                          <a:pt x="29" y="12"/>
                          <a:pt x="29" y="12"/>
                        </a:cubicBezTo>
                        <a:cubicBezTo>
                          <a:pt x="29" y="12"/>
                          <a:pt x="29" y="12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3"/>
                          <a:pt x="29" y="13"/>
                          <a:pt x="29" y="13"/>
                        </a:cubicBezTo>
                        <a:cubicBezTo>
                          <a:pt x="29" y="14"/>
                          <a:pt x="29" y="14"/>
                          <a:pt x="29" y="14"/>
                        </a:cubicBezTo>
                        <a:cubicBezTo>
                          <a:pt x="29" y="15"/>
                          <a:pt x="29" y="15"/>
                          <a:pt x="29" y="15"/>
                        </a:cubicBezTo>
                        <a:cubicBezTo>
                          <a:pt x="27" y="15"/>
                          <a:pt x="27" y="15"/>
                          <a:pt x="27" y="15"/>
                        </a:cubicBezTo>
                        <a:cubicBezTo>
                          <a:pt x="26" y="16"/>
                          <a:pt x="14" y="16"/>
                          <a:pt x="12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0" y="16"/>
                        </a:cubicBezTo>
                        <a:cubicBezTo>
                          <a:pt x="10" y="16"/>
                          <a:pt x="10" y="16"/>
                          <a:pt x="10" y="16"/>
                        </a:cubicBezTo>
                        <a:cubicBezTo>
                          <a:pt x="10" y="16"/>
                          <a:pt x="9" y="16"/>
                          <a:pt x="9" y="16"/>
                        </a:cubicBezTo>
                        <a:cubicBezTo>
                          <a:pt x="9" y="17"/>
                          <a:pt x="8" y="17"/>
                          <a:pt x="8" y="17"/>
                        </a:cubicBezTo>
                        <a:cubicBezTo>
                          <a:pt x="8" y="17"/>
                          <a:pt x="8" y="17"/>
                          <a:pt x="7" y="17"/>
                        </a:cubicBezTo>
                        <a:cubicBezTo>
                          <a:pt x="7" y="17"/>
                          <a:pt x="7" y="18"/>
                          <a:pt x="7" y="18"/>
                        </a:cubicBezTo>
                        <a:cubicBezTo>
                          <a:pt x="7" y="18"/>
                          <a:pt x="7" y="18"/>
                          <a:pt x="7" y="19"/>
                        </a:cubicBezTo>
                        <a:cubicBezTo>
                          <a:pt x="9" y="20"/>
                          <a:pt x="10" y="21"/>
                          <a:pt x="11" y="22"/>
                        </a:cubicBezTo>
                        <a:cubicBezTo>
                          <a:pt x="11" y="23"/>
                          <a:pt x="11" y="24"/>
                          <a:pt x="11" y="24"/>
                        </a:cubicBezTo>
                        <a:cubicBezTo>
                          <a:pt x="10" y="26"/>
                          <a:pt x="8" y="26"/>
                          <a:pt x="7" y="27"/>
                        </a:cubicBezTo>
                        <a:cubicBezTo>
                          <a:pt x="6" y="27"/>
                          <a:pt x="5" y="27"/>
                          <a:pt x="5" y="28"/>
                        </a:cubicBezTo>
                        <a:cubicBezTo>
                          <a:pt x="5" y="30"/>
                          <a:pt x="3" y="33"/>
                          <a:pt x="0" y="36"/>
                        </a:cubicBezTo>
                        <a:cubicBezTo>
                          <a:pt x="0" y="37"/>
                          <a:pt x="2" y="38"/>
                          <a:pt x="2" y="39"/>
                        </a:cubicBezTo>
                        <a:cubicBezTo>
                          <a:pt x="4" y="42"/>
                          <a:pt x="5" y="43"/>
                          <a:pt x="6" y="45"/>
                        </a:cubicBezTo>
                        <a:cubicBezTo>
                          <a:pt x="6" y="46"/>
                          <a:pt x="7" y="48"/>
                          <a:pt x="13" y="54"/>
                        </a:cubicBezTo>
                        <a:cubicBezTo>
                          <a:pt x="16" y="56"/>
                          <a:pt x="17" y="58"/>
                          <a:pt x="18" y="60"/>
                        </a:cubicBezTo>
                        <a:cubicBezTo>
                          <a:pt x="19" y="62"/>
                          <a:pt x="20" y="64"/>
                          <a:pt x="23" y="66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6"/>
                          <a:pt x="23" y="66"/>
                          <a:pt x="23" y="66"/>
                        </a:cubicBezTo>
                        <a:cubicBezTo>
                          <a:pt x="23" y="66"/>
                          <a:pt x="24" y="65"/>
                          <a:pt x="24" y="65"/>
                        </a:cubicBezTo>
                        <a:cubicBezTo>
                          <a:pt x="24" y="65"/>
                          <a:pt x="24" y="65"/>
                          <a:pt x="25" y="65"/>
                        </a:cubicBezTo>
                        <a:cubicBezTo>
                          <a:pt x="25" y="64"/>
                          <a:pt x="25" y="64"/>
                          <a:pt x="26" y="64"/>
                        </a:cubicBezTo>
                        <a:cubicBezTo>
                          <a:pt x="26" y="64"/>
                          <a:pt x="26" y="64"/>
                          <a:pt x="26" y="64"/>
                        </a:cubicBezTo>
                        <a:cubicBezTo>
                          <a:pt x="27" y="64"/>
                          <a:pt x="28" y="64"/>
                          <a:pt x="28" y="64"/>
                        </a:cubicBezTo>
                        <a:cubicBezTo>
                          <a:pt x="30" y="64"/>
                          <a:pt x="30" y="64"/>
                          <a:pt x="30" y="64"/>
                        </a:cubicBezTo>
                        <a:cubicBezTo>
                          <a:pt x="30" y="63"/>
                          <a:pt x="29" y="61"/>
                          <a:pt x="29" y="59"/>
                        </a:cubicBezTo>
                        <a:cubicBezTo>
                          <a:pt x="28" y="57"/>
                          <a:pt x="28" y="57"/>
                          <a:pt x="28" y="57"/>
                        </a:cubicBezTo>
                        <a:cubicBezTo>
                          <a:pt x="27" y="55"/>
                          <a:pt x="27" y="53"/>
                          <a:pt x="28" y="52"/>
                        </a:cubicBezTo>
                        <a:cubicBezTo>
                          <a:pt x="30" y="50"/>
                          <a:pt x="33" y="50"/>
                          <a:pt x="34" y="50"/>
                        </a:cubicBezTo>
                        <a:cubicBezTo>
                          <a:pt x="37" y="50"/>
                          <a:pt x="37" y="50"/>
                          <a:pt x="37" y="50"/>
                        </a:cubicBezTo>
                        <a:cubicBezTo>
                          <a:pt x="37" y="50"/>
                          <a:pt x="37" y="48"/>
                          <a:pt x="37" y="48"/>
                        </a:cubicBezTo>
                        <a:cubicBezTo>
                          <a:pt x="38" y="46"/>
                          <a:pt x="39" y="44"/>
                          <a:pt x="42" y="44"/>
                        </a:cubicBezTo>
                        <a:cubicBezTo>
                          <a:pt x="44" y="44"/>
                          <a:pt x="45" y="46"/>
                          <a:pt x="46" y="48"/>
                        </a:cubicBezTo>
                        <a:cubicBezTo>
                          <a:pt x="47" y="49"/>
                          <a:pt x="47" y="50"/>
                          <a:pt x="48" y="51"/>
                        </a:cubicBezTo>
                        <a:cubicBezTo>
                          <a:pt x="49" y="50"/>
                          <a:pt x="51" y="51"/>
                          <a:pt x="52" y="51"/>
                        </a:cubicBezTo>
                        <a:cubicBezTo>
                          <a:pt x="54" y="52"/>
                          <a:pt x="54" y="52"/>
                          <a:pt x="56" y="52"/>
                        </a:cubicBezTo>
                        <a:cubicBezTo>
                          <a:pt x="58" y="52"/>
                          <a:pt x="58" y="44"/>
                          <a:pt x="58" y="41"/>
                        </a:cubicBezTo>
                        <a:cubicBezTo>
                          <a:pt x="58" y="40"/>
                          <a:pt x="58" y="39"/>
                          <a:pt x="58" y="38"/>
                        </a:cubicBezTo>
                        <a:cubicBezTo>
                          <a:pt x="58" y="34"/>
                          <a:pt x="58" y="32"/>
                          <a:pt x="56" y="31"/>
                        </a:cubicBezTo>
                        <a:cubicBezTo>
                          <a:pt x="53" y="29"/>
                          <a:pt x="51" y="26"/>
                          <a:pt x="51" y="23"/>
                        </a:cubicBezTo>
                        <a:cubicBezTo>
                          <a:pt x="51" y="21"/>
                          <a:pt x="52" y="19"/>
                          <a:pt x="54" y="18"/>
                        </a:cubicBezTo>
                        <a:cubicBezTo>
                          <a:pt x="55" y="17"/>
                          <a:pt x="56" y="16"/>
                          <a:pt x="56" y="15"/>
                        </a:cubicBezTo>
                        <a:cubicBezTo>
                          <a:pt x="56" y="14"/>
                          <a:pt x="56" y="13"/>
                          <a:pt x="55" y="12"/>
                        </a:cubicBezTo>
                        <a:cubicBezTo>
                          <a:pt x="54" y="12"/>
                          <a:pt x="51" y="12"/>
                          <a:pt x="49" y="13"/>
                        </a:cubicBezTo>
                        <a:cubicBezTo>
                          <a:pt x="48" y="13"/>
                          <a:pt x="47" y="13"/>
                          <a:pt x="46" y="13"/>
                        </a:cubicBezTo>
                        <a:cubicBezTo>
                          <a:pt x="46" y="13"/>
                          <a:pt x="45" y="13"/>
                          <a:pt x="45" y="13"/>
                        </a:cubicBezTo>
                        <a:cubicBezTo>
                          <a:pt x="45" y="13"/>
                          <a:pt x="45" y="13"/>
                          <a:pt x="45" y="13"/>
                        </a:cubicBezTo>
                        <a:cubicBezTo>
                          <a:pt x="45" y="13"/>
                          <a:pt x="45" y="13"/>
                          <a:pt x="44" y="13"/>
                        </a:cubicBezTo>
                        <a:cubicBezTo>
                          <a:pt x="44" y="13"/>
                          <a:pt x="44" y="13"/>
                          <a:pt x="44" y="13"/>
                        </a:cubicBezTo>
                        <a:cubicBezTo>
                          <a:pt x="44" y="13"/>
                          <a:pt x="44" y="13"/>
                          <a:pt x="44" y="13"/>
                        </a:cubicBezTo>
                        <a:cubicBezTo>
                          <a:pt x="44" y="13"/>
                          <a:pt x="44" y="12"/>
                          <a:pt x="43" y="12"/>
                        </a:cubicBezTo>
                        <a:cubicBezTo>
                          <a:pt x="43" y="12"/>
                          <a:pt x="43" y="12"/>
                          <a:pt x="43" y="12"/>
                        </a:cubicBezTo>
                        <a:cubicBezTo>
                          <a:pt x="43" y="12"/>
                          <a:pt x="43" y="11"/>
                          <a:pt x="43" y="11"/>
                        </a:cubicBezTo>
                        <a:cubicBezTo>
                          <a:pt x="43" y="10"/>
                          <a:pt x="43" y="10"/>
                          <a:pt x="43" y="10"/>
                        </a:cubicBezTo>
                        <a:cubicBezTo>
                          <a:pt x="43" y="9"/>
                          <a:pt x="43" y="9"/>
                          <a:pt x="43" y="9"/>
                        </a:cubicBezTo>
                        <a:cubicBezTo>
                          <a:pt x="43" y="9"/>
                          <a:pt x="43" y="8"/>
                          <a:pt x="43" y="8"/>
                        </a:cubicBezTo>
                        <a:cubicBezTo>
                          <a:pt x="43" y="7"/>
                          <a:pt x="43" y="7"/>
                          <a:pt x="43" y="7"/>
                        </a:cubicBezTo>
                        <a:cubicBezTo>
                          <a:pt x="43" y="6"/>
                          <a:pt x="43" y="6"/>
                          <a:pt x="44" y="5"/>
                        </a:cubicBezTo>
                        <a:cubicBezTo>
                          <a:pt x="44" y="5"/>
                          <a:pt x="44" y="4"/>
                          <a:pt x="44" y="4"/>
                        </a:cubicBezTo>
                        <a:cubicBezTo>
                          <a:pt x="44" y="3"/>
                          <a:pt x="44" y="2"/>
                          <a:pt x="44" y="1"/>
                        </a:cubicBezTo>
                        <a:cubicBezTo>
                          <a:pt x="44" y="1"/>
                          <a:pt x="44" y="1"/>
                          <a:pt x="44" y="1"/>
                        </a:cubicBezTo>
                        <a:cubicBezTo>
                          <a:pt x="37" y="1"/>
                          <a:pt x="31" y="0"/>
                          <a:pt x="3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4" name="Freeform 1612"/>
                  <p:cNvSpPr>
                    <a:spLocks/>
                  </p:cNvSpPr>
                  <p:nvPr/>
                </p:nvSpPr>
                <p:spPr bwMode="auto">
                  <a:xfrm>
                    <a:off x="1795" y="2950"/>
                    <a:ext cx="13" cy="1"/>
                  </a:xfrm>
                  <a:custGeom>
                    <a:avLst/>
                    <a:gdLst>
                      <a:gd name="T0" fmla="*/ 14 w 14"/>
                      <a:gd name="T1" fmla="*/ 1 h 1"/>
                      <a:gd name="T2" fmla="*/ 0 w 14"/>
                      <a:gd name="T3" fmla="*/ 0 h 1"/>
                      <a:gd name="T4" fmla="*/ 0 w 14"/>
                      <a:gd name="T5" fmla="*/ 0 h 1"/>
                      <a:gd name="T6" fmla="*/ 14 w 14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4" h="1">
                        <a:moveTo>
                          <a:pt x="14" y="1"/>
                        </a:moveTo>
                        <a:cubicBezTo>
                          <a:pt x="7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7" y="1"/>
                          <a:pt x="14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5" name="Freeform 1613"/>
                  <p:cNvSpPr>
                    <a:spLocks/>
                  </p:cNvSpPr>
                  <p:nvPr/>
                </p:nvSpPr>
                <p:spPr bwMode="auto">
                  <a:xfrm>
                    <a:off x="1772" y="2952"/>
                    <a:ext cx="18" cy="9"/>
                  </a:xfrm>
                  <a:custGeom>
                    <a:avLst/>
                    <a:gdLst>
                      <a:gd name="T0" fmla="*/ 6 w 19"/>
                      <a:gd name="T1" fmla="*/ 0 h 10"/>
                      <a:gd name="T2" fmla="*/ 6 w 19"/>
                      <a:gd name="T3" fmla="*/ 3 h 10"/>
                      <a:gd name="T4" fmla="*/ 1 w 19"/>
                      <a:gd name="T5" fmla="*/ 7 h 10"/>
                      <a:gd name="T6" fmla="*/ 0 w 19"/>
                      <a:gd name="T7" fmla="*/ 8 h 10"/>
                      <a:gd name="T8" fmla="*/ 0 w 19"/>
                      <a:gd name="T9" fmla="*/ 8 h 10"/>
                      <a:gd name="T10" fmla="*/ 3 w 19"/>
                      <a:gd name="T11" fmla="*/ 10 h 10"/>
                      <a:gd name="T12" fmla="*/ 3 w 19"/>
                      <a:gd name="T13" fmla="*/ 10 h 10"/>
                      <a:gd name="T14" fmla="*/ 5 w 19"/>
                      <a:gd name="T15" fmla="*/ 10 h 10"/>
                      <a:gd name="T16" fmla="*/ 5 w 19"/>
                      <a:gd name="T17" fmla="*/ 10 h 10"/>
                      <a:gd name="T18" fmla="*/ 5 w 19"/>
                      <a:gd name="T19" fmla="*/ 10 h 10"/>
                      <a:gd name="T20" fmla="*/ 5 w 19"/>
                      <a:gd name="T21" fmla="*/ 10 h 10"/>
                      <a:gd name="T22" fmla="*/ 6 w 19"/>
                      <a:gd name="T23" fmla="*/ 10 h 10"/>
                      <a:gd name="T24" fmla="*/ 19 w 19"/>
                      <a:gd name="T25" fmla="*/ 10 h 10"/>
                      <a:gd name="T26" fmla="*/ 19 w 19"/>
                      <a:gd name="T27" fmla="*/ 8 h 10"/>
                      <a:gd name="T28" fmla="*/ 19 w 19"/>
                      <a:gd name="T29" fmla="*/ 7 h 10"/>
                      <a:gd name="T30" fmla="*/ 19 w 19"/>
                      <a:gd name="T31" fmla="*/ 5 h 10"/>
                      <a:gd name="T32" fmla="*/ 19 w 19"/>
                      <a:gd name="T33" fmla="*/ 4 h 10"/>
                      <a:gd name="T34" fmla="*/ 19 w 19"/>
                      <a:gd name="T35" fmla="*/ 2 h 10"/>
                      <a:gd name="T36" fmla="*/ 19 w 19"/>
                      <a:gd name="T37" fmla="*/ 0 h 10"/>
                      <a:gd name="T38" fmla="*/ 19 w 19"/>
                      <a:gd name="T39" fmla="*/ 0 h 10"/>
                      <a:gd name="T40" fmla="*/ 19 w 19"/>
                      <a:gd name="T41" fmla="*/ 0 h 10"/>
                      <a:gd name="T42" fmla="*/ 6 w 19"/>
                      <a:gd name="T43" fmla="*/ 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19" h="10">
                        <a:moveTo>
                          <a:pt x="6" y="0"/>
                        </a:moveTo>
                        <a:cubicBezTo>
                          <a:pt x="6" y="1"/>
                          <a:pt x="6" y="2"/>
                          <a:pt x="6" y="3"/>
                        </a:cubicBezTo>
                        <a:cubicBezTo>
                          <a:pt x="5" y="5"/>
                          <a:pt x="3" y="7"/>
                          <a:pt x="1" y="7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2" y="8"/>
                          <a:pt x="3" y="9"/>
                          <a:pt x="3" y="10"/>
                        </a:cubicBezTo>
                        <a:cubicBezTo>
                          <a:pt x="3" y="10"/>
                          <a:pt x="3" y="10"/>
                          <a:pt x="3" y="10"/>
                        </a:cubicBezTo>
                        <a:cubicBezTo>
                          <a:pt x="4" y="10"/>
                          <a:pt x="4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5" y="10"/>
                        </a:cubicBezTo>
                        <a:cubicBezTo>
                          <a:pt x="5" y="10"/>
                          <a:pt x="5" y="10"/>
                          <a:pt x="6" y="10"/>
                        </a:cubicBezTo>
                        <a:cubicBezTo>
                          <a:pt x="8" y="10"/>
                          <a:pt x="16" y="10"/>
                          <a:pt x="19" y="10"/>
                        </a:cubicBezTo>
                        <a:cubicBezTo>
                          <a:pt x="19" y="9"/>
                          <a:pt x="19" y="8"/>
                          <a:pt x="19" y="8"/>
                        </a:cubicBezTo>
                        <a:cubicBezTo>
                          <a:pt x="19" y="7"/>
                          <a:pt x="19" y="7"/>
                          <a:pt x="19" y="7"/>
                        </a:cubicBezTo>
                        <a:cubicBezTo>
                          <a:pt x="19" y="6"/>
                          <a:pt x="19" y="6"/>
                          <a:pt x="19" y="5"/>
                        </a:cubicBezTo>
                        <a:cubicBezTo>
                          <a:pt x="19" y="5"/>
                          <a:pt x="19" y="4"/>
                          <a:pt x="19" y="4"/>
                        </a:cubicBezTo>
                        <a:cubicBezTo>
                          <a:pt x="19" y="3"/>
                          <a:pt x="19" y="3"/>
                          <a:pt x="19" y="2"/>
                        </a:cubicBezTo>
                        <a:cubicBezTo>
                          <a:pt x="19" y="1"/>
                          <a:pt x="19" y="1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cubicBezTo>
                          <a:pt x="19" y="0"/>
                          <a:pt x="19" y="0"/>
                          <a:pt x="19" y="0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6" name="Freeform 1614"/>
                  <p:cNvSpPr>
                    <a:spLocks/>
                  </p:cNvSpPr>
                  <p:nvPr/>
                </p:nvSpPr>
                <p:spPr bwMode="auto">
                  <a:xfrm>
                    <a:off x="1790" y="295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7" name="Freeform 1615"/>
                  <p:cNvSpPr>
                    <a:spLocks/>
                  </p:cNvSpPr>
                  <p:nvPr/>
                </p:nvSpPr>
                <p:spPr bwMode="auto">
                  <a:xfrm>
                    <a:off x="1790" y="295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8" name="Freeform 1616"/>
                  <p:cNvSpPr>
                    <a:spLocks/>
                  </p:cNvSpPr>
                  <p:nvPr/>
                </p:nvSpPr>
                <p:spPr bwMode="auto">
                  <a:xfrm>
                    <a:off x="1775" y="2961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89" name="Freeform 1617"/>
                  <p:cNvSpPr>
                    <a:spLocks/>
                  </p:cNvSpPr>
                  <p:nvPr/>
                </p:nvSpPr>
                <p:spPr bwMode="auto">
                  <a:xfrm>
                    <a:off x="1777" y="2961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0" name="Freeform 1618"/>
                  <p:cNvSpPr>
                    <a:spLocks/>
                  </p:cNvSpPr>
                  <p:nvPr/>
                </p:nvSpPr>
                <p:spPr bwMode="auto">
                  <a:xfrm>
                    <a:off x="1777" y="296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1" name="Freeform 1619"/>
                  <p:cNvSpPr>
                    <a:spLocks/>
                  </p:cNvSpPr>
                  <p:nvPr/>
                </p:nvSpPr>
                <p:spPr bwMode="auto">
                  <a:xfrm>
                    <a:off x="1790" y="2959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2" name="Freeform 1620"/>
                  <p:cNvSpPr>
                    <a:spLocks/>
                  </p:cNvSpPr>
                  <p:nvPr/>
                </p:nvSpPr>
                <p:spPr bwMode="auto">
                  <a:xfrm>
                    <a:off x="1790" y="295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3" name="Freeform 1621"/>
                  <p:cNvSpPr>
                    <a:spLocks/>
                  </p:cNvSpPr>
                  <p:nvPr/>
                </p:nvSpPr>
                <p:spPr bwMode="auto">
                  <a:xfrm>
                    <a:off x="1791" y="2935"/>
                    <a:ext cx="71" cy="90"/>
                  </a:xfrm>
                  <a:custGeom>
                    <a:avLst/>
                    <a:gdLst>
                      <a:gd name="T0" fmla="*/ 62 w 74"/>
                      <a:gd name="T1" fmla="*/ 2 h 95"/>
                      <a:gd name="T2" fmla="*/ 54 w 74"/>
                      <a:gd name="T3" fmla="*/ 11 h 95"/>
                      <a:gd name="T4" fmla="*/ 54 w 74"/>
                      <a:gd name="T5" fmla="*/ 11 h 95"/>
                      <a:gd name="T6" fmla="*/ 51 w 74"/>
                      <a:gd name="T7" fmla="*/ 21 h 95"/>
                      <a:gd name="T8" fmla="*/ 51 w 74"/>
                      <a:gd name="T9" fmla="*/ 24 h 95"/>
                      <a:gd name="T10" fmla="*/ 34 w 74"/>
                      <a:gd name="T11" fmla="*/ 17 h 95"/>
                      <a:gd name="T12" fmla="*/ 29 w 74"/>
                      <a:gd name="T13" fmla="*/ 17 h 95"/>
                      <a:gd name="T14" fmla="*/ 26 w 74"/>
                      <a:gd name="T15" fmla="*/ 17 h 95"/>
                      <a:gd name="T16" fmla="*/ 23 w 74"/>
                      <a:gd name="T17" fmla="*/ 17 h 95"/>
                      <a:gd name="T18" fmla="*/ 22 w 74"/>
                      <a:gd name="T19" fmla="*/ 20 h 95"/>
                      <a:gd name="T20" fmla="*/ 21 w 74"/>
                      <a:gd name="T21" fmla="*/ 22 h 95"/>
                      <a:gd name="T22" fmla="*/ 21 w 74"/>
                      <a:gd name="T23" fmla="*/ 24 h 95"/>
                      <a:gd name="T24" fmla="*/ 21 w 74"/>
                      <a:gd name="T25" fmla="*/ 25 h 95"/>
                      <a:gd name="T26" fmla="*/ 31 w 74"/>
                      <a:gd name="T27" fmla="*/ 25 h 95"/>
                      <a:gd name="T28" fmla="*/ 30 w 74"/>
                      <a:gd name="T29" fmla="*/ 38 h 95"/>
                      <a:gd name="T30" fmla="*/ 32 w 74"/>
                      <a:gd name="T31" fmla="*/ 43 h 95"/>
                      <a:gd name="T32" fmla="*/ 36 w 74"/>
                      <a:gd name="T33" fmla="*/ 57 h 95"/>
                      <a:gd name="T34" fmla="*/ 25 w 74"/>
                      <a:gd name="T35" fmla="*/ 71 h 95"/>
                      <a:gd name="T36" fmla="*/ 21 w 74"/>
                      <a:gd name="T37" fmla="*/ 71 h 95"/>
                      <a:gd name="T38" fmla="*/ 16 w 74"/>
                      <a:gd name="T39" fmla="*/ 64 h 95"/>
                      <a:gd name="T40" fmla="*/ 11 w 74"/>
                      <a:gd name="T41" fmla="*/ 70 h 95"/>
                      <a:gd name="T42" fmla="*/ 5 w 74"/>
                      <a:gd name="T43" fmla="*/ 70 h 95"/>
                      <a:gd name="T44" fmla="*/ 6 w 74"/>
                      <a:gd name="T45" fmla="*/ 74 h 95"/>
                      <a:gd name="T46" fmla="*/ 2 w 74"/>
                      <a:gd name="T47" fmla="*/ 84 h 95"/>
                      <a:gd name="T48" fmla="*/ 1 w 74"/>
                      <a:gd name="T49" fmla="*/ 84 h 95"/>
                      <a:gd name="T50" fmla="*/ 0 w 74"/>
                      <a:gd name="T51" fmla="*/ 85 h 95"/>
                      <a:gd name="T52" fmla="*/ 9 w 74"/>
                      <a:gd name="T53" fmla="*/ 94 h 95"/>
                      <a:gd name="T54" fmla="*/ 12 w 74"/>
                      <a:gd name="T55" fmla="*/ 93 h 95"/>
                      <a:gd name="T56" fmla="*/ 13 w 74"/>
                      <a:gd name="T57" fmla="*/ 92 h 95"/>
                      <a:gd name="T58" fmla="*/ 15 w 74"/>
                      <a:gd name="T59" fmla="*/ 91 h 95"/>
                      <a:gd name="T60" fmla="*/ 16 w 74"/>
                      <a:gd name="T61" fmla="*/ 91 h 95"/>
                      <a:gd name="T62" fmla="*/ 17 w 74"/>
                      <a:gd name="T63" fmla="*/ 90 h 95"/>
                      <a:gd name="T64" fmla="*/ 18 w 74"/>
                      <a:gd name="T65" fmla="*/ 90 h 95"/>
                      <a:gd name="T66" fmla="*/ 18 w 74"/>
                      <a:gd name="T67" fmla="*/ 90 h 95"/>
                      <a:gd name="T68" fmla="*/ 21 w 74"/>
                      <a:gd name="T69" fmla="*/ 92 h 95"/>
                      <a:gd name="T70" fmla="*/ 32 w 74"/>
                      <a:gd name="T71" fmla="*/ 89 h 95"/>
                      <a:gd name="T72" fmla="*/ 38 w 74"/>
                      <a:gd name="T73" fmla="*/ 91 h 95"/>
                      <a:gd name="T74" fmla="*/ 45 w 74"/>
                      <a:gd name="T75" fmla="*/ 89 h 95"/>
                      <a:gd name="T76" fmla="*/ 45 w 74"/>
                      <a:gd name="T77" fmla="*/ 87 h 95"/>
                      <a:gd name="T78" fmla="*/ 49 w 74"/>
                      <a:gd name="T79" fmla="*/ 81 h 95"/>
                      <a:gd name="T80" fmla="*/ 50 w 74"/>
                      <a:gd name="T81" fmla="*/ 65 h 95"/>
                      <a:gd name="T82" fmla="*/ 55 w 74"/>
                      <a:gd name="T83" fmla="*/ 53 h 95"/>
                      <a:gd name="T84" fmla="*/ 64 w 74"/>
                      <a:gd name="T85" fmla="*/ 35 h 95"/>
                      <a:gd name="T86" fmla="*/ 71 w 74"/>
                      <a:gd name="T87" fmla="*/ 12 h 95"/>
                      <a:gd name="T88" fmla="*/ 73 w 74"/>
                      <a:gd name="T89" fmla="*/ 9 h 95"/>
                      <a:gd name="T90" fmla="*/ 74 w 74"/>
                      <a:gd name="T91" fmla="*/ 6 h 95"/>
                      <a:gd name="T92" fmla="*/ 74 w 74"/>
                      <a:gd name="T93" fmla="*/ 4 h 95"/>
                      <a:gd name="T94" fmla="*/ 74 w 74"/>
                      <a:gd name="T95" fmla="*/ 2 h 95"/>
                      <a:gd name="T96" fmla="*/ 66 w 74"/>
                      <a:gd name="T97" fmla="*/ 0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74" h="95">
                        <a:moveTo>
                          <a:pt x="66" y="0"/>
                        </a:moveTo>
                        <a:cubicBezTo>
                          <a:pt x="62" y="2"/>
                          <a:pt x="62" y="2"/>
                          <a:pt x="62" y="2"/>
                        </a:cubicBezTo>
                        <a:cubicBezTo>
                          <a:pt x="57" y="3"/>
                          <a:pt x="57" y="3"/>
                          <a:pt x="57" y="3"/>
                        </a:cubicBezTo>
                        <a:cubicBezTo>
                          <a:pt x="57" y="5"/>
                          <a:pt x="56" y="8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4" y="12"/>
                          <a:pt x="54" y="12"/>
                          <a:pt x="54" y="12"/>
                        </a:cubicBezTo>
                        <a:cubicBezTo>
                          <a:pt x="52" y="14"/>
                          <a:pt x="51" y="19"/>
                          <a:pt x="51" y="21"/>
                        </a:cubicBezTo>
                        <a:cubicBezTo>
                          <a:pt x="51" y="21"/>
                          <a:pt x="51" y="21"/>
                          <a:pt x="51" y="21"/>
                        </a:cubicBezTo>
                        <a:cubicBezTo>
                          <a:pt x="51" y="24"/>
                          <a:pt x="51" y="24"/>
                          <a:pt x="51" y="24"/>
                        </a:cubicBezTo>
                        <a:cubicBezTo>
                          <a:pt x="48" y="22"/>
                          <a:pt x="48" y="22"/>
                          <a:pt x="48" y="22"/>
                        </a:cubicBezTo>
                        <a:cubicBezTo>
                          <a:pt x="44" y="20"/>
                          <a:pt x="37" y="17"/>
                          <a:pt x="34" y="17"/>
                        </a:cubicBezTo>
                        <a:cubicBezTo>
                          <a:pt x="33" y="17"/>
                          <a:pt x="32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9" y="17"/>
                          <a:pt x="29" y="17"/>
                          <a:pt x="29" y="17"/>
                        </a:cubicBezTo>
                        <a:cubicBezTo>
                          <a:pt x="28" y="17"/>
                          <a:pt x="27" y="17"/>
                          <a:pt x="26" y="17"/>
                        </a:cubicBezTo>
                        <a:cubicBezTo>
                          <a:pt x="26" y="17"/>
                          <a:pt x="26" y="17"/>
                          <a:pt x="25" y="17"/>
                        </a:cubicBezTo>
                        <a:cubicBezTo>
                          <a:pt x="25" y="17"/>
                          <a:pt x="24" y="17"/>
                          <a:pt x="23" y="17"/>
                        </a:cubicBezTo>
                        <a:cubicBezTo>
                          <a:pt x="22" y="17"/>
                          <a:pt x="22" y="17"/>
                          <a:pt x="22" y="17"/>
                        </a:cubicBezTo>
                        <a:cubicBezTo>
                          <a:pt x="22" y="18"/>
                          <a:pt x="22" y="19"/>
                          <a:pt x="22" y="20"/>
                        </a:cubicBezTo>
                        <a:cubicBezTo>
                          <a:pt x="22" y="20"/>
                          <a:pt x="22" y="20"/>
                          <a:pt x="22" y="20"/>
                        </a:cubicBezTo>
                        <a:cubicBezTo>
                          <a:pt x="22" y="21"/>
                          <a:pt x="21" y="21"/>
                          <a:pt x="21" y="22"/>
                        </a:cubicBezTo>
                        <a:cubicBezTo>
                          <a:pt x="21" y="22"/>
                          <a:pt x="21" y="22"/>
                          <a:pt x="21" y="23"/>
                        </a:cubicBezTo>
                        <a:cubicBezTo>
                          <a:pt x="21" y="23"/>
                          <a:pt x="21" y="24"/>
                          <a:pt x="21" y="24"/>
                        </a:cubicBezTo>
                        <a:cubicBezTo>
                          <a:pt x="21" y="24"/>
                          <a:pt x="21" y="24"/>
                          <a:pt x="21" y="24"/>
                        </a:cubicBezTo>
                        <a:cubicBezTo>
                          <a:pt x="21" y="25"/>
                          <a:pt x="21" y="25"/>
                          <a:pt x="21" y="25"/>
                        </a:cubicBezTo>
                        <a:cubicBezTo>
                          <a:pt x="21" y="25"/>
                          <a:pt x="22" y="25"/>
                          <a:pt x="22" y="25"/>
                        </a:cubicBezTo>
                        <a:cubicBezTo>
                          <a:pt x="25" y="24"/>
                          <a:pt x="29" y="23"/>
                          <a:pt x="31" y="25"/>
                        </a:cubicBezTo>
                        <a:cubicBezTo>
                          <a:pt x="34" y="27"/>
                          <a:pt x="35" y="29"/>
                          <a:pt x="34" y="31"/>
                        </a:cubicBezTo>
                        <a:cubicBezTo>
                          <a:pt x="34" y="34"/>
                          <a:pt x="32" y="36"/>
                          <a:pt x="30" y="38"/>
                        </a:cubicBezTo>
                        <a:cubicBezTo>
                          <a:pt x="29" y="38"/>
                          <a:pt x="29" y="39"/>
                          <a:pt x="29" y="39"/>
                        </a:cubicBezTo>
                        <a:cubicBezTo>
                          <a:pt x="29" y="40"/>
                          <a:pt x="30" y="42"/>
                          <a:pt x="32" y="43"/>
                        </a:cubicBezTo>
                        <a:cubicBezTo>
                          <a:pt x="36" y="45"/>
                          <a:pt x="36" y="50"/>
                          <a:pt x="36" y="54"/>
                        </a:cubicBezTo>
                        <a:cubicBezTo>
                          <a:pt x="36" y="55"/>
                          <a:pt x="36" y="56"/>
                          <a:pt x="36" y="57"/>
                        </a:cubicBezTo>
                        <a:cubicBezTo>
                          <a:pt x="36" y="63"/>
                          <a:pt x="36" y="71"/>
                          <a:pt x="31" y="72"/>
                        </a:cubicBezTo>
                        <a:cubicBezTo>
                          <a:pt x="28" y="72"/>
                          <a:pt x="26" y="72"/>
                          <a:pt x="25" y="71"/>
                        </a:cubicBezTo>
                        <a:cubicBezTo>
                          <a:pt x="24" y="71"/>
                          <a:pt x="23" y="70"/>
                          <a:pt x="22" y="70"/>
                        </a:cubicBezTo>
                        <a:cubicBezTo>
                          <a:pt x="21" y="71"/>
                          <a:pt x="21" y="71"/>
                          <a:pt x="21" y="71"/>
                        </a:cubicBezTo>
                        <a:cubicBezTo>
                          <a:pt x="19" y="71"/>
                          <a:pt x="18" y="68"/>
                          <a:pt x="17" y="66"/>
                        </a:cubicBezTo>
                        <a:cubicBezTo>
                          <a:pt x="16" y="65"/>
                          <a:pt x="16" y="64"/>
                          <a:pt x="16" y="64"/>
                        </a:cubicBezTo>
                        <a:cubicBezTo>
                          <a:pt x="16" y="64"/>
                          <a:pt x="15" y="65"/>
                          <a:pt x="15" y="65"/>
                        </a:cubicBezTo>
                        <a:cubicBezTo>
                          <a:pt x="15" y="67"/>
                          <a:pt x="14" y="70"/>
                          <a:pt x="11" y="70"/>
                        </a:cubicBezTo>
                        <a:cubicBezTo>
                          <a:pt x="8" y="70"/>
                          <a:pt x="8" y="70"/>
                          <a:pt x="8" y="70"/>
                        </a:cubicBezTo>
                        <a:cubicBezTo>
                          <a:pt x="6" y="70"/>
                          <a:pt x="5" y="70"/>
                          <a:pt x="5" y="70"/>
                        </a:cubicBezTo>
                        <a:cubicBezTo>
                          <a:pt x="5" y="70"/>
                          <a:pt x="5" y="71"/>
                          <a:pt x="6" y="72"/>
                        </a:cubicBezTo>
                        <a:cubicBezTo>
                          <a:pt x="6" y="74"/>
                          <a:pt x="6" y="74"/>
                          <a:pt x="6" y="74"/>
                        </a:cubicBezTo>
                        <a:cubicBezTo>
                          <a:pt x="8" y="77"/>
                          <a:pt x="9" y="80"/>
                          <a:pt x="7" y="82"/>
                        </a:cubicBezTo>
                        <a:cubicBezTo>
                          <a:pt x="6" y="84"/>
                          <a:pt x="4" y="84"/>
                          <a:pt x="2" y="84"/>
                        </a:cubicBezTo>
                        <a:cubicBezTo>
                          <a:pt x="2" y="84"/>
                          <a:pt x="1" y="84"/>
                          <a:pt x="1" y="84"/>
                        </a:cubicBezTo>
                        <a:cubicBezTo>
                          <a:pt x="1" y="84"/>
                          <a:pt x="1" y="84"/>
                          <a:pt x="1" y="84"/>
                        </a:cubicBezTo>
                        <a:cubicBezTo>
                          <a:pt x="0" y="84"/>
                          <a:pt x="0" y="84"/>
                          <a:pt x="0" y="8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3" y="88"/>
                          <a:pt x="6" y="91"/>
                          <a:pt x="8" y="95"/>
                        </a:cubicBezTo>
                        <a:cubicBezTo>
                          <a:pt x="9" y="95"/>
                          <a:pt x="9" y="95"/>
                          <a:pt x="9" y="94"/>
                        </a:cubicBezTo>
                        <a:cubicBezTo>
                          <a:pt x="9" y="94"/>
                          <a:pt x="10" y="94"/>
                          <a:pt x="10" y="94"/>
                        </a:cubicBezTo>
                        <a:cubicBezTo>
                          <a:pt x="11" y="94"/>
                          <a:pt x="11" y="93"/>
                          <a:pt x="12" y="93"/>
                        </a:cubicBezTo>
                        <a:cubicBezTo>
                          <a:pt x="12" y="93"/>
                          <a:pt x="12" y="93"/>
                          <a:pt x="12" y="92"/>
                        </a:cubicBezTo>
                        <a:cubicBezTo>
                          <a:pt x="13" y="92"/>
                          <a:pt x="13" y="92"/>
                          <a:pt x="13" y="92"/>
                        </a:cubicBezTo>
                        <a:cubicBezTo>
                          <a:pt x="14" y="92"/>
                          <a:pt x="14" y="92"/>
                          <a:pt x="14" y="91"/>
                        </a:cubicBezTo>
                        <a:cubicBezTo>
                          <a:pt x="14" y="91"/>
                          <a:pt x="15" y="91"/>
                          <a:pt x="15" y="91"/>
                        </a:cubicBezTo>
                        <a:cubicBezTo>
                          <a:pt x="15" y="91"/>
                          <a:pt x="15" y="91"/>
                          <a:pt x="16" y="91"/>
                        </a:cubicBezTo>
                        <a:cubicBezTo>
                          <a:pt x="16" y="91"/>
                          <a:pt x="16" y="91"/>
                          <a:pt x="16" y="91"/>
                        </a:cubicBezTo>
                        <a:cubicBezTo>
                          <a:pt x="16" y="91"/>
                          <a:pt x="16" y="90"/>
                          <a:pt x="17" y="90"/>
                        </a:cubicBezTo>
                        <a:cubicBezTo>
                          <a:pt x="17" y="90"/>
                          <a:pt x="17" y="90"/>
                          <a:pt x="17" y="90"/>
                        </a:cubicBezTo>
                        <a:cubicBezTo>
                          <a:pt x="17" y="90"/>
                          <a:pt x="17" y="90"/>
                          <a:pt x="17" y="90"/>
                        </a:cubicBezTo>
                        <a:cubicBezTo>
                          <a:pt x="17" y="90"/>
                          <a:pt x="17" y="90"/>
                          <a:pt x="18" y="90"/>
                        </a:cubicBezTo>
                        <a:cubicBezTo>
                          <a:pt x="18" y="90"/>
                          <a:pt x="18" y="90"/>
                          <a:pt x="18" y="90"/>
                        </a:cubicBezTo>
                        <a:cubicBezTo>
                          <a:pt x="18" y="90"/>
                          <a:pt x="18" y="90"/>
                          <a:pt x="18" y="90"/>
                        </a:cubicBezTo>
                        <a:cubicBezTo>
                          <a:pt x="19" y="90"/>
                          <a:pt x="19" y="90"/>
                          <a:pt x="19" y="90"/>
                        </a:cubicBezTo>
                        <a:cubicBezTo>
                          <a:pt x="20" y="91"/>
                          <a:pt x="20" y="91"/>
                          <a:pt x="21" y="92"/>
                        </a:cubicBezTo>
                        <a:cubicBezTo>
                          <a:pt x="23" y="93"/>
                          <a:pt x="23" y="93"/>
                          <a:pt x="25" y="91"/>
                        </a:cubicBezTo>
                        <a:cubicBezTo>
                          <a:pt x="27" y="90"/>
                          <a:pt x="29" y="89"/>
                          <a:pt x="32" y="89"/>
                        </a:cubicBezTo>
                        <a:cubicBezTo>
                          <a:pt x="35" y="89"/>
                          <a:pt x="37" y="90"/>
                          <a:pt x="37" y="93"/>
                        </a:cubicBezTo>
                        <a:cubicBezTo>
                          <a:pt x="37" y="93"/>
                          <a:pt x="38" y="92"/>
                          <a:pt x="38" y="91"/>
                        </a:cubicBezTo>
                        <a:cubicBezTo>
                          <a:pt x="40" y="90"/>
                          <a:pt x="42" y="89"/>
                          <a:pt x="44" y="89"/>
                        </a:cubicBezTo>
                        <a:cubicBezTo>
                          <a:pt x="44" y="89"/>
                          <a:pt x="44" y="89"/>
                          <a:pt x="45" y="89"/>
                        </a:cubicBezTo>
                        <a:cubicBezTo>
                          <a:pt x="45" y="89"/>
                          <a:pt x="45" y="89"/>
                          <a:pt x="45" y="89"/>
                        </a:cubicBezTo>
                        <a:cubicBezTo>
                          <a:pt x="45" y="89"/>
                          <a:pt x="45" y="89"/>
                          <a:pt x="45" y="87"/>
                        </a:cubicBezTo>
                        <a:cubicBezTo>
                          <a:pt x="45" y="83"/>
                          <a:pt x="46" y="81"/>
                          <a:pt x="48" y="81"/>
                        </a:cubicBezTo>
                        <a:cubicBezTo>
                          <a:pt x="49" y="81"/>
                          <a:pt x="49" y="81"/>
                          <a:pt x="49" y="81"/>
                        </a:cubicBezTo>
                        <a:cubicBezTo>
                          <a:pt x="49" y="81"/>
                          <a:pt x="49" y="80"/>
                          <a:pt x="49" y="78"/>
                        </a:cubicBezTo>
                        <a:cubicBezTo>
                          <a:pt x="49" y="74"/>
                          <a:pt x="49" y="69"/>
                          <a:pt x="50" y="65"/>
                        </a:cubicBezTo>
                        <a:cubicBezTo>
                          <a:pt x="50" y="63"/>
                          <a:pt x="50" y="61"/>
                          <a:pt x="50" y="59"/>
                        </a:cubicBezTo>
                        <a:cubicBezTo>
                          <a:pt x="50" y="57"/>
                          <a:pt x="52" y="55"/>
                          <a:pt x="55" y="53"/>
                        </a:cubicBezTo>
                        <a:cubicBezTo>
                          <a:pt x="57" y="51"/>
                          <a:pt x="60" y="49"/>
                          <a:pt x="60" y="47"/>
                        </a:cubicBezTo>
                        <a:cubicBezTo>
                          <a:pt x="60" y="44"/>
                          <a:pt x="61" y="40"/>
                          <a:pt x="64" y="35"/>
                        </a:cubicBezTo>
                        <a:cubicBezTo>
                          <a:pt x="66" y="31"/>
                          <a:pt x="68" y="26"/>
                          <a:pt x="68" y="23"/>
                        </a:cubicBezTo>
                        <a:cubicBezTo>
                          <a:pt x="68" y="17"/>
                          <a:pt x="69" y="15"/>
                          <a:pt x="71" y="12"/>
                        </a:cubicBezTo>
                        <a:cubicBezTo>
                          <a:pt x="72" y="12"/>
                          <a:pt x="72" y="11"/>
                          <a:pt x="72" y="10"/>
                        </a:cubicBezTo>
                        <a:cubicBezTo>
                          <a:pt x="73" y="10"/>
                          <a:pt x="73" y="9"/>
                          <a:pt x="73" y="9"/>
                        </a:cubicBezTo>
                        <a:cubicBezTo>
                          <a:pt x="73" y="8"/>
                          <a:pt x="73" y="8"/>
                          <a:pt x="73" y="8"/>
                        </a:cubicBezTo>
                        <a:cubicBezTo>
                          <a:pt x="73" y="7"/>
                          <a:pt x="74" y="7"/>
                          <a:pt x="74" y="6"/>
                        </a:cubicBezTo>
                        <a:cubicBezTo>
                          <a:pt x="74" y="6"/>
                          <a:pt x="74" y="6"/>
                          <a:pt x="74" y="5"/>
                        </a:cubicBezTo>
                        <a:cubicBezTo>
                          <a:pt x="74" y="5"/>
                          <a:pt x="74" y="4"/>
                          <a:pt x="74" y="4"/>
                        </a:cubicBezTo>
                        <a:cubicBezTo>
                          <a:pt x="74" y="3"/>
                          <a:pt x="74" y="3"/>
                          <a:pt x="74" y="2"/>
                        </a:cubicBezTo>
                        <a:cubicBezTo>
                          <a:pt x="74" y="2"/>
                          <a:pt x="74" y="2"/>
                          <a:pt x="74" y="2"/>
                        </a:cubicBezTo>
                        <a:cubicBezTo>
                          <a:pt x="70" y="1"/>
                          <a:pt x="70" y="1"/>
                          <a:pt x="70" y="1"/>
                        </a:cubicBezTo>
                        <a:lnTo>
                          <a:pt x="6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4" name="Freeform 1622"/>
                  <p:cNvSpPr>
                    <a:spLocks/>
                  </p:cNvSpPr>
                  <p:nvPr/>
                </p:nvSpPr>
                <p:spPr bwMode="auto">
                  <a:xfrm>
                    <a:off x="1843" y="29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5" name="Freeform 1623"/>
                  <p:cNvSpPr>
                    <a:spLocks/>
                  </p:cNvSpPr>
                  <p:nvPr/>
                </p:nvSpPr>
                <p:spPr bwMode="auto">
                  <a:xfrm>
                    <a:off x="1854" y="2935"/>
                    <a:ext cx="4" cy="1"/>
                  </a:xfrm>
                  <a:custGeom>
                    <a:avLst/>
                    <a:gdLst>
                      <a:gd name="T0" fmla="*/ 0 w 4"/>
                      <a:gd name="T1" fmla="*/ 0 h 1"/>
                      <a:gd name="T2" fmla="*/ 0 w 4"/>
                      <a:gd name="T3" fmla="*/ 0 h 1"/>
                      <a:gd name="T4" fmla="*/ 4 w 4"/>
                      <a:gd name="T5" fmla="*/ 1 h 1"/>
                      <a:gd name="T6" fmla="*/ 0 w 4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lnTo>
                          <a:pt x="0" y="0"/>
                        </a:lnTo>
                        <a:lnTo>
                          <a:pt x="4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6" name="Freeform 1624"/>
                  <p:cNvSpPr>
                    <a:spLocks/>
                  </p:cNvSpPr>
                  <p:nvPr/>
                </p:nvSpPr>
                <p:spPr bwMode="auto">
                  <a:xfrm>
                    <a:off x="1813" y="2951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7" name="Freeform 1625"/>
                  <p:cNvSpPr>
                    <a:spLocks/>
                  </p:cNvSpPr>
                  <p:nvPr/>
                </p:nvSpPr>
                <p:spPr bwMode="auto">
                  <a:xfrm>
                    <a:off x="1816" y="2951"/>
                    <a:ext cx="3" cy="0"/>
                  </a:xfrm>
                  <a:custGeom>
                    <a:avLst/>
                    <a:gdLst>
                      <a:gd name="T0" fmla="*/ 3 w 3"/>
                      <a:gd name="T1" fmla="*/ 3 w 3"/>
                      <a:gd name="T2" fmla="*/ 0 w 3"/>
                      <a:gd name="T3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8" name="Freeform 1626"/>
                  <p:cNvSpPr>
                    <a:spLocks/>
                  </p:cNvSpPr>
                  <p:nvPr/>
                </p:nvSpPr>
                <p:spPr bwMode="auto">
                  <a:xfrm>
                    <a:off x="1840" y="2945"/>
                    <a:ext cx="3" cy="10"/>
                  </a:xfrm>
                  <a:custGeom>
                    <a:avLst/>
                    <a:gdLst>
                      <a:gd name="T0" fmla="*/ 0 w 3"/>
                      <a:gd name="T1" fmla="*/ 10 h 10"/>
                      <a:gd name="T2" fmla="*/ 0 w 3"/>
                      <a:gd name="T3" fmla="*/ 10 h 10"/>
                      <a:gd name="T4" fmla="*/ 0 w 3"/>
                      <a:gd name="T5" fmla="*/ 10 h 10"/>
                      <a:gd name="T6" fmla="*/ 3 w 3"/>
                      <a:gd name="T7" fmla="*/ 1 h 10"/>
                      <a:gd name="T8" fmla="*/ 3 w 3"/>
                      <a:gd name="T9" fmla="*/ 0 h 10"/>
                      <a:gd name="T10" fmla="*/ 3 w 3"/>
                      <a:gd name="T11" fmla="*/ 1 h 10"/>
                      <a:gd name="T12" fmla="*/ 0 w 3"/>
                      <a:gd name="T13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3" h="10">
                        <a:moveTo>
                          <a:pt x="0" y="10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8"/>
                          <a:pt x="1" y="3"/>
                          <a:pt x="3" y="1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1" y="4"/>
                          <a:pt x="0" y="8"/>
                          <a:pt x="0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999" name="Freeform 1627"/>
                  <p:cNvSpPr>
                    <a:spLocks/>
                  </p:cNvSpPr>
                  <p:nvPr/>
                </p:nvSpPr>
                <p:spPr bwMode="auto">
                  <a:xfrm>
                    <a:off x="1843" y="2945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0" name="Freeform 1628"/>
                  <p:cNvSpPr>
                    <a:spLocks/>
                  </p:cNvSpPr>
                  <p:nvPr/>
                </p:nvSpPr>
                <p:spPr bwMode="auto">
                  <a:xfrm>
                    <a:off x="1812" y="295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1" name="Freeform 1629"/>
                  <p:cNvSpPr>
                    <a:spLocks/>
                  </p:cNvSpPr>
                  <p:nvPr/>
                </p:nvSpPr>
                <p:spPr bwMode="auto">
                  <a:xfrm>
                    <a:off x="1811" y="295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1002" name="Freeform 1630"/>
                  <p:cNvSpPr>
                    <a:spLocks/>
                  </p:cNvSpPr>
                  <p:nvPr/>
                </p:nvSpPr>
                <p:spPr bwMode="auto">
                  <a:xfrm>
                    <a:off x="1792" y="30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grpSp>
              <p:nvGrpSpPr>
                <p:cNvPr id="581" name="Group 1832"/>
                <p:cNvGrpSpPr>
                  <a:grpSpLocks/>
                </p:cNvGrpSpPr>
                <p:nvPr/>
              </p:nvGrpSpPr>
              <p:grpSpPr bwMode="auto">
                <a:xfrm>
                  <a:off x="1791" y="2634"/>
                  <a:ext cx="411" cy="636"/>
                  <a:chOff x="1791" y="2634"/>
                  <a:chExt cx="411" cy="636"/>
                </a:xfrm>
                <a:grpFill/>
              </p:grpSpPr>
              <p:sp>
                <p:nvSpPr>
                  <p:cNvPr id="603" name="Freeform 1632"/>
                  <p:cNvSpPr>
                    <a:spLocks/>
                  </p:cNvSpPr>
                  <p:nvPr/>
                </p:nvSpPr>
                <p:spPr bwMode="auto">
                  <a:xfrm>
                    <a:off x="1811" y="295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4" name="Freeform 1633"/>
                  <p:cNvSpPr>
                    <a:spLocks/>
                  </p:cNvSpPr>
                  <p:nvPr/>
                </p:nvSpPr>
                <p:spPr bwMode="auto">
                  <a:xfrm>
                    <a:off x="1791" y="301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5" name="Freeform 1634"/>
                  <p:cNvSpPr>
                    <a:spLocks/>
                  </p:cNvSpPr>
                  <p:nvPr/>
                </p:nvSpPr>
                <p:spPr bwMode="auto">
                  <a:xfrm>
                    <a:off x="1902" y="2719"/>
                    <a:ext cx="172" cy="214"/>
                  </a:xfrm>
                  <a:custGeom>
                    <a:avLst/>
                    <a:gdLst>
                      <a:gd name="T0" fmla="*/ 22 w 180"/>
                      <a:gd name="T1" fmla="*/ 44 h 223"/>
                      <a:gd name="T2" fmla="*/ 19 w 180"/>
                      <a:gd name="T3" fmla="*/ 85 h 223"/>
                      <a:gd name="T4" fmla="*/ 5 w 180"/>
                      <a:gd name="T5" fmla="*/ 100 h 223"/>
                      <a:gd name="T6" fmla="*/ 1 w 180"/>
                      <a:gd name="T7" fmla="*/ 114 h 223"/>
                      <a:gd name="T8" fmla="*/ 4 w 180"/>
                      <a:gd name="T9" fmla="*/ 118 h 223"/>
                      <a:gd name="T10" fmla="*/ 9 w 180"/>
                      <a:gd name="T11" fmla="*/ 132 h 223"/>
                      <a:gd name="T12" fmla="*/ 9 w 180"/>
                      <a:gd name="T13" fmla="*/ 139 h 223"/>
                      <a:gd name="T14" fmla="*/ 12 w 180"/>
                      <a:gd name="T15" fmla="*/ 142 h 223"/>
                      <a:gd name="T16" fmla="*/ 13 w 180"/>
                      <a:gd name="T17" fmla="*/ 143 h 223"/>
                      <a:gd name="T18" fmla="*/ 17 w 180"/>
                      <a:gd name="T19" fmla="*/ 149 h 223"/>
                      <a:gd name="T20" fmla="*/ 17 w 180"/>
                      <a:gd name="T21" fmla="*/ 150 h 223"/>
                      <a:gd name="T22" fmla="*/ 17 w 180"/>
                      <a:gd name="T23" fmla="*/ 162 h 223"/>
                      <a:gd name="T24" fmla="*/ 22 w 180"/>
                      <a:gd name="T25" fmla="*/ 167 h 223"/>
                      <a:gd name="T26" fmla="*/ 37 w 180"/>
                      <a:gd name="T27" fmla="*/ 180 h 223"/>
                      <a:gd name="T28" fmla="*/ 48 w 180"/>
                      <a:gd name="T29" fmla="*/ 193 h 223"/>
                      <a:gd name="T30" fmla="*/ 58 w 180"/>
                      <a:gd name="T31" fmla="*/ 204 h 223"/>
                      <a:gd name="T32" fmla="*/ 59 w 180"/>
                      <a:gd name="T33" fmla="*/ 205 h 223"/>
                      <a:gd name="T34" fmla="*/ 60 w 180"/>
                      <a:gd name="T35" fmla="*/ 206 h 223"/>
                      <a:gd name="T36" fmla="*/ 61 w 180"/>
                      <a:gd name="T37" fmla="*/ 209 h 223"/>
                      <a:gd name="T38" fmla="*/ 65 w 180"/>
                      <a:gd name="T39" fmla="*/ 212 h 223"/>
                      <a:gd name="T40" fmla="*/ 70 w 180"/>
                      <a:gd name="T41" fmla="*/ 213 h 223"/>
                      <a:gd name="T42" fmla="*/ 85 w 180"/>
                      <a:gd name="T43" fmla="*/ 212 h 223"/>
                      <a:gd name="T44" fmla="*/ 86 w 180"/>
                      <a:gd name="T45" fmla="*/ 214 h 223"/>
                      <a:gd name="T46" fmla="*/ 89 w 180"/>
                      <a:gd name="T47" fmla="*/ 216 h 223"/>
                      <a:gd name="T48" fmla="*/ 92 w 180"/>
                      <a:gd name="T49" fmla="*/ 218 h 223"/>
                      <a:gd name="T50" fmla="*/ 95 w 180"/>
                      <a:gd name="T51" fmla="*/ 221 h 223"/>
                      <a:gd name="T52" fmla="*/ 102 w 180"/>
                      <a:gd name="T53" fmla="*/ 220 h 223"/>
                      <a:gd name="T54" fmla="*/ 104 w 180"/>
                      <a:gd name="T55" fmla="*/ 220 h 223"/>
                      <a:gd name="T56" fmla="*/ 110 w 180"/>
                      <a:gd name="T57" fmla="*/ 223 h 223"/>
                      <a:gd name="T58" fmla="*/ 123 w 180"/>
                      <a:gd name="T59" fmla="*/ 220 h 223"/>
                      <a:gd name="T60" fmla="*/ 129 w 180"/>
                      <a:gd name="T61" fmla="*/ 216 h 223"/>
                      <a:gd name="T62" fmla="*/ 143 w 180"/>
                      <a:gd name="T63" fmla="*/ 207 h 223"/>
                      <a:gd name="T64" fmla="*/ 146 w 180"/>
                      <a:gd name="T65" fmla="*/ 208 h 223"/>
                      <a:gd name="T66" fmla="*/ 149 w 180"/>
                      <a:gd name="T67" fmla="*/ 209 h 223"/>
                      <a:gd name="T68" fmla="*/ 138 w 180"/>
                      <a:gd name="T69" fmla="*/ 195 h 223"/>
                      <a:gd name="T70" fmla="*/ 128 w 180"/>
                      <a:gd name="T71" fmla="*/ 182 h 223"/>
                      <a:gd name="T72" fmla="*/ 119 w 180"/>
                      <a:gd name="T73" fmla="*/ 171 h 223"/>
                      <a:gd name="T74" fmla="*/ 129 w 180"/>
                      <a:gd name="T75" fmla="*/ 165 h 223"/>
                      <a:gd name="T76" fmla="*/ 133 w 180"/>
                      <a:gd name="T77" fmla="*/ 148 h 223"/>
                      <a:gd name="T78" fmla="*/ 137 w 180"/>
                      <a:gd name="T79" fmla="*/ 139 h 223"/>
                      <a:gd name="T80" fmla="*/ 143 w 180"/>
                      <a:gd name="T81" fmla="*/ 127 h 223"/>
                      <a:gd name="T82" fmla="*/ 154 w 180"/>
                      <a:gd name="T83" fmla="*/ 114 h 223"/>
                      <a:gd name="T84" fmla="*/ 158 w 180"/>
                      <a:gd name="T85" fmla="*/ 101 h 223"/>
                      <a:gd name="T86" fmla="*/ 163 w 180"/>
                      <a:gd name="T87" fmla="*/ 75 h 223"/>
                      <a:gd name="T88" fmla="*/ 172 w 180"/>
                      <a:gd name="T89" fmla="*/ 65 h 223"/>
                      <a:gd name="T90" fmla="*/ 176 w 180"/>
                      <a:gd name="T91" fmla="*/ 63 h 223"/>
                      <a:gd name="T92" fmla="*/ 179 w 180"/>
                      <a:gd name="T93" fmla="*/ 59 h 223"/>
                      <a:gd name="T94" fmla="*/ 166 w 180"/>
                      <a:gd name="T95" fmla="*/ 34 h 223"/>
                      <a:gd name="T96" fmla="*/ 155 w 180"/>
                      <a:gd name="T97" fmla="*/ 6 h 223"/>
                      <a:gd name="T98" fmla="*/ 149 w 180"/>
                      <a:gd name="T99" fmla="*/ 0 h 223"/>
                      <a:gd name="T100" fmla="*/ 147 w 180"/>
                      <a:gd name="T101" fmla="*/ 2 h 223"/>
                      <a:gd name="T102" fmla="*/ 143 w 180"/>
                      <a:gd name="T103" fmla="*/ 2 h 223"/>
                      <a:gd name="T104" fmla="*/ 134 w 180"/>
                      <a:gd name="T105" fmla="*/ 12 h 223"/>
                      <a:gd name="T106" fmla="*/ 108 w 180"/>
                      <a:gd name="T107" fmla="*/ 12 h 223"/>
                      <a:gd name="T108" fmla="*/ 100 w 180"/>
                      <a:gd name="T109" fmla="*/ 13 h 223"/>
                      <a:gd name="T110" fmla="*/ 22 w 180"/>
                      <a:gd name="T111" fmla="*/ 36 h 22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</a:cxnLst>
                    <a:rect l="0" t="0" r="r" b="b"/>
                    <a:pathLst>
                      <a:path w="180" h="223">
                        <a:moveTo>
                          <a:pt x="22" y="36"/>
                        </a:moveTo>
                        <a:cubicBezTo>
                          <a:pt x="22" y="39"/>
                          <a:pt x="22" y="39"/>
                          <a:pt x="22" y="39"/>
                        </a:cubicBezTo>
                        <a:cubicBezTo>
                          <a:pt x="22" y="44"/>
                          <a:pt x="22" y="44"/>
                          <a:pt x="22" y="44"/>
                        </a:cubicBezTo>
                        <a:cubicBezTo>
                          <a:pt x="22" y="71"/>
                          <a:pt x="22" y="71"/>
                          <a:pt x="22" y="71"/>
                        </a:cubicBezTo>
                        <a:cubicBezTo>
                          <a:pt x="23" y="84"/>
                          <a:pt x="20" y="85"/>
                          <a:pt x="19" y="85"/>
                        </a:cubicBezTo>
                        <a:cubicBezTo>
                          <a:pt x="19" y="85"/>
                          <a:pt x="19" y="85"/>
                          <a:pt x="19" y="85"/>
                        </a:cubicBezTo>
                        <a:cubicBezTo>
                          <a:pt x="12" y="87"/>
                          <a:pt x="11" y="89"/>
                          <a:pt x="11" y="89"/>
                        </a:cubicBezTo>
                        <a:cubicBezTo>
                          <a:pt x="11" y="91"/>
                          <a:pt x="11" y="97"/>
                          <a:pt x="5" y="98"/>
                        </a:cubicBezTo>
                        <a:cubicBezTo>
                          <a:pt x="5" y="98"/>
                          <a:pt x="5" y="100"/>
                          <a:pt x="5" y="100"/>
                        </a:cubicBezTo>
                        <a:cubicBezTo>
                          <a:pt x="5" y="102"/>
                          <a:pt x="5" y="106"/>
                          <a:pt x="1" y="106"/>
                        </a:cubicBezTo>
                        <a:cubicBezTo>
                          <a:pt x="1" y="107"/>
                          <a:pt x="1" y="107"/>
                          <a:pt x="1" y="107"/>
                        </a:cubicBezTo>
                        <a:cubicBezTo>
                          <a:pt x="2" y="109"/>
                          <a:pt x="3" y="112"/>
                          <a:pt x="1" y="114"/>
                        </a:cubicBezTo>
                        <a:cubicBezTo>
                          <a:pt x="0" y="115"/>
                          <a:pt x="0" y="116"/>
                          <a:pt x="0" y="117"/>
                        </a:cubicBezTo>
                        <a:cubicBezTo>
                          <a:pt x="0" y="117"/>
                          <a:pt x="0" y="117"/>
                          <a:pt x="1" y="117"/>
                        </a:cubicBezTo>
                        <a:cubicBezTo>
                          <a:pt x="2" y="117"/>
                          <a:pt x="3" y="118"/>
                          <a:pt x="4" y="118"/>
                        </a:cubicBezTo>
                        <a:cubicBezTo>
                          <a:pt x="5" y="120"/>
                          <a:pt x="5" y="122"/>
                          <a:pt x="5" y="125"/>
                        </a:cubicBezTo>
                        <a:cubicBezTo>
                          <a:pt x="5" y="126"/>
                          <a:pt x="5" y="127"/>
                          <a:pt x="5" y="127"/>
                        </a:cubicBezTo>
                        <a:cubicBezTo>
                          <a:pt x="5" y="130"/>
                          <a:pt x="8" y="132"/>
                          <a:pt x="9" y="132"/>
                        </a:cubicBezTo>
                        <a:cubicBezTo>
                          <a:pt x="9" y="132"/>
                          <a:pt x="9" y="133"/>
                          <a:pt x="9" y="133"/>
                        </a:cubicBezTo>
                        <a:cubicBezTo>
                          <a:pt x="11" y="133"/>
                          <a:pt x="11" y="133"/>
                          <a:pt x="11" y="133"/>
                        </a:cubicBezTo>
                        <a:cubicBezTo>
                          <a:pt x="9" y="139"/>
                          <a:pt x="9" y="139"/>
                          <a:pt x="9" y="139"/>
                        </a:cubicBezTo>
                        <a:cubicBezTo>
                          <a:pt x="10" y="140"/>
                          <a:pt x="11" y="140"/>
                          <a:pt x="11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2"/>
                          <a:pt x="12" y="142"/>
                          <a:pt x="12" y="142"/>
                        </a:cubicBezTo>
                        <a:cubicBezTo>
                          <a:pt x="12" y="143"/>
                          <a:pt x="12" y="143"/>
                          <a:pt x="13" y="143"/>
                        </a:cubicBezTo>
                        <a:cubicBezTo>
                          <a:pt x="14" y="145"/>
                          <a:pt x="15" y="146"/>
                          <a:pt x="16" y="148"/>
                        </a:cubicBezTo>
                        <a:cubicBezTo>
                          <a:pt x="16" y="148"/>
                          <a:pt x="16" y="148"/>
                          <a:pt x="16" y="148"/>
                        </a:cubicBezTo>
                        <a:cubicBezTo>
                          <a:pt x="16" y="148"/>
                          <a:pt x="17" y="148"/>
                          <a:pt x="17" y="149"/>
                        </a:cubicBezTo>
                        <a:cubicBezTo>
                          <a:pt x="17" y="149"/>
                          <a:pt x="17" y="149"/>
                          <a:pt x="17" y="149"/>
                        </a:cubicBezTo>
                        <a:cubicBezTo>
                          <a:pt x="17" y="149"/>
                          <a:pt x="17" y="149"/>
                          <a:pt x="17" y="150"/>
                        </a:cubicBezTo>
                        <a:cubicBezTo>
                          <a:pt x="17" y="150"/>
                          <a:pt x="17" y="150"/>
                          <a:pt x="17" y="150"/>
                        </a:cubicBezTo>
                        <a:cubicBezTo>
                          <a:pt x="17" y="150"/>
                          <a:pt x="18" y="151"/>
                          <a:pt x="18" y="151"/>
                        </a:cubicBezTo>
                        <a:cubicBezTo>
                          <a:pt x="19" y="153"/>
                          <a:pt x="20" y="156"/>
                          <a:pt x="20" y="159"/>
                        </a:cubicBezTo>
                        <a:cubicBezTo>
                          <a:pt x="19" y="160"/>
                          <a:pt x="18" y="161"/>
                          <a:pt x="17" y="162"/>
                        </a:cubicBezTo>
                        <a:cubicBezTo>
                          <a:pt x="16" y="162"/>
                          <a:pt x="16" y="162"/>
                          <a:pt x="16" y="162"/>
                        </a:cubicBezTo>
                        <a:cubicBezTo>
                          <a:pt x="21" y="163"/>
                          <a:pt x="21" y="163"/>
                          <a:pt x="21" y="163"/>
                        </a:cubicBezTo>
                        <a:cubicBezTo>
                          <a:pt x="22" y="167"/>
                          <a:pt x="22" y="167"/>
                          <a:pt x="22" y="167"/>
                        </a:cubicBezTo>
                        <a:cubicBezTo>
                          <a:pt x="24" y="167"/>
                          <a:pt x="29" y="168"/>
                          <a:pt x="31" y="171"/>
                        </a:cubicBezTo>
                        <a:cubicBezTo>
                          <a:pt x="32" y="173"/>
                          <a:pt x="33" y="173"/>
                          <a:pt x="34" y="174"/>
                        </a:cubicBezTo>
                        <a:cubicBezTo>
                          <a:pt x="36" y="176"/>
                          <a:pt x="37" y="177"/>
                          <a:pt x="37" y="180"/>
                        </a:cubicBezTo>
                        <a:cubicBezTo>
                          <a:pt x="37" y="180"/>
                          <a:pt x="38" y="181"/>
                          <a:pt x="39" y="181"/>
                        </a:cubicBezTo>
                        <a:cubicBezTo>
                          <a:pt x="40" y="182"/>
                          <a:pt x="41" y="183"/>
                          <a:pt x="43" y="184"/>
                        </a:cubicBezTo>
                        <a:cubicBezTo>
                          <a:pt x="48" y="188"/>
                          <a:pt x="48" y="191"/>
                          <a:pt x="48" y="193"/>
                        </a:cubicBezTo>
                        <a:cubicBezTo>
                          <a:pt x="48" y="194"/>
                          <a:pt x="51" y="196"/>
                          <a:pt x="54" y="197"/>
                        </a:cubicBezTo>
                        <a:cubicBezTo>
                          <a:pt x="55" y="198"/>
                          <a:pt x="55" y="198"/>
                          <a:pt x="55" y="198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8" y="204"/>
                          <a:pt x="58" y="204"/>
                          <a:pt x="58" y="204"/>
                        </a:cubicBezTo>
                        <a:cubicBezTo>
                          <a:pt x="59" y="205"/>
                          <a:pt x="59" y="205"/>
                          <a:pt x="59" y="205"/>
                        </a:cubicBezTo>
                        <a:cubicBezTo>
                          <a:pt x="59" y="205"/>
                          <a:pt x="59" y="205"/>
                          <a:pt x="59" y="205"/>
                        </a:cubicBezTo>
                        <a:cubicBezTo>
                          <a:pt x="60" y="206"/>
                          <a:pt x="60" y="206"/>
                          <a:pt x="60" y="206"/>
                        </a:cubicBezTo>
                        <a:cubicBezTo>
                          <a:pt x="60" y="206"/>
                          <a:pt x="60" y="206"/>
                          <a:pt x="60" y="206"/>
                        </a:cubicBezTo>
                        <a:cubicBezTo>
                          <a:pt x="60" y="207"/>
                          <a:pt x="61" y="207"/>
                          <a:pt x="61" y="208"/>
                        </a:cubicBezTo>
                        <a:cubicBezTo>
                          <a:pt x="61" y="208"/>
                          <a:pt x="61" y="208"/>
                          <a:pt x="61" y="209"/>
                        </a:cubicBezTo>
                        <a:cubicBezTo>
                          <a:pt x="61" y="209"/>
                          <a:pt x="61" y="209"/>
                          <a:pt x="61" y="209"/>
                        </a:cubicBezTo>
                        <a:cubicBezTo>
                          <a:pt x="62" y="209"/>
                          <a:pt x="62" y="209"/>
                          <a:pt x="62" y="210"/>
                        </a:cubicBezTo>
                        <a:cubicBezTo>
                          <a:pt x="62" y="210"/>
                          <a:pt x="62" y="210"/>
                          <a:pt x="62" y="210"/>
                        </a:cubicBezTo>
                        <a:cubicBezTo>
                          <a:pt x="63" y="211"/>
                          <a:pt x="65" y="212"/>
                          <a:pt x="65" y="212"/>
                        </a:cubicBezTo>
                        <a:cubicBezTo>
                          <a:pt x="65" y="212"/>
                          <a:pt x="65" y="212"/>
                          <a:pt x="65" y="212"/>
                        </a:cubicBezTo>
                        <a:cubicBezTo>
                          <a:pt x="66" y="213"/>
                          <a:pt x="67" y="213"/>
                          <a:pt x="68" y="213"/>
                        </a:cubicBezTo>
                        <a:cubicBezTo>
                          <a:pt x="69" y="213"/>
                          <a:pt x="69" y="213"/>
                          <a:pt x="70" y="213"/>
                        </a:cubicBezTo>
                        <a:cubicBezTo>
                          <a:pt x="72" y="210"/>
                          <a:pt x="75" y="211"/>
                          <a:pt x="77" y="212"/>
                        </a:cubicBezTo>
                        <a:cubicBezTo>
                          <a:pt x="79" y="211"/>
                          <a:pt x="82" y="210"/>
                          <a:pt x="84" y="212"/>
                        </a:cubicBezTo>
                        <a:cubicBezTo>
                          <a:pt x="84" y="212"/>
                          <a:pt x="84" y="212"/>
                          <a:pt x="85" y="212"/>
                        </a:cubicBezTo>
                        <a:cubicBezTo>
                          <a:pt x="85" y="212"/>
                          <a:pt x="85" y="212"/>
                          <a:pt x="85" y="212"/>
                        </a:cubicBezTo>
                        <a:cubicBezTo>
                          <a:pt x="85" y="213"/>
                          <a:pt x="85" y="213"/>
                          <a:pt x="86" y="213"/>
                        </a:cubicBezTo>
                        <a:cubicBezTo>
                          <a:pt x="86" y="213"/>
                          <a:pt x="86" y="213"/>
                          <a:pt x="86" y="214"/>
                        </a:cubicBezTo>
                        <a:cubicBezTo>
                          <a:pt x="87" y="214"/>
                          <a:pt x="87" y="214"/>
                          <a:pt x="87" y="214"/>
                        </a:cubicBezTo>
                        <a:cubicBezTo>
                          <a:pt x="87" y="214"/>
                          <a:pt x="88" y="215"/>
                          <a:pt x="88" y="215"/>
                        </a:cubicBezTo>
                        <a:cubicBezTo>
                          <a:pt x="88" y="215"/>
                          <a:pt x="89" y="215"/>
                          <a:pt x="89" y="216"/>
                        </a:cubicBezTo>
                        <a:cubicBezTo>
                          <a:pt x="89" y="216"/>
                          <a:pt x="90" y="216"/>
                          <a:pt x="90" y="216"/>
                        </a:cubicBezTo>
                        <a:cubicBezTo>
                          <a:pt x="90" y="217"/>
                          <a:pt x="90" y="217"/>
                          <a:pt x="91" y="217"/>
                        </a:cubicBezTo>
                        <a:cubicBezTo>
                          <a:pt x="91" y="217"/>
                          <a:pt x="91" y="218"/>
                          <a:pt x="92" y="218"/>
                        </a:cubicBezTo>
                        <a:cubicBezTo>
                          <a:pt x="92" y="218"/>
                          <a:pt x="92" y="219"/>
                          <a:pt x="93" y="219"/>
                        </a:cubicBezTo>
                        <a:cubicBezTo>
                          <a:pt x="93" y="219"/>
                          <a:pt x="93" y="219"/>
                          <a:pt x="94" y="220"/>
                        </a:cubicBezTo>
                        <a:cubicBezTo>
                          <a:pt x="94" y="220"/>
                          <a:pt x="94" y="220"/>
                          <a:pt x="95" y="221"/>
                        </a:cubicBezTo>
                        <a:cubicBezTo>
                          <a:pt x="95" y="221"/>
                          <a:pt x="95" y="221"/>
                          <a:pt x="96" y="222"/>
                        </a:cubicBezTo>
                        <a:cubicBezTo>
                          <a:pt x="96" y="222"/>
                          <a:pt x="96" y="222"/>
                          <a:pt x="96" y="222"/>
                        </a:cubicBezTo>
                        <a:cubicBezTo>
                          <a:pt x="98" y="222"/>
                          <a:pt x="100" y="221"/>
                          <a:pt x="102" y="220"/>
                        </a:cubicBezTo>
                        <a:cubicBezTo>
                          <a:pt x="102" y="220"/>
                          <a:pt x="102" y="220"/>
                          <a:pt x="102" y="220"/>
                        </a:cubicBezTo>
                        <a:cubicBezTo>
                          <a:pt x="103" y="220"/>
                          <a:pt x="103" y="220"/>
                          <a:pt x="104" y="220"/>
                        </a:cubicBezTo>
                        <a:cubicBezTo>
                          <a:pt x="104" y="220"/>
                          <a:pt x="104" y="220"/>
                          <a:pt x="104" y="220"/>
                        </a:cubicBezTo>
                        <a:cubicBezTo>
                          <a:pt x="104" y="220"/>
                          <a:pt x="104" y="220"/>
                          <a:pt x="104" y="220"/>
                        </a:cubicBezTo>
                        <a:cubicBezTo>
                          <a:pt x="106" y="220"/>
                          <a:pt x="108" y="221"/>
                          <a:pt x="109" y="222"/>
                        </a:cubicBezTo>
                        <a:cubicBezTo>
                          <a:pt x="109" y="222"/>
                          <a:pt x="110" y="222"/>
                          <a:pt x="110" y="223"/>
                        </a:cubicBezTo>
                        <a:cubicBezTo>
                          <a:pt x="112" y="221"/>
                          <a:pt x="116" y="219"/>
                          <a:pt x="118" y="219"/>
                        </a:cubicBezTo>
                        <a:cubicBezTo>
                          <a:pt x="119" y="219"/>
                          <a:pt x="120" y="220"/>
                          <a:pt x="120" y="220"/>
                        </a:cubicBezTo>
                        <a:cubicBezTo>
                          <a:pt x="121" y="220"/>
                          <a:pt x="122" y="220"/>
                          <a:pt x="123" y="220"/>
                        </a:cubicBezTo>
                        <a:cubicBezTo>
                          <a:pt x="124" y="220"/>
                          <a:pt x="124" y="220"/>
                          <a:pt x="125" y="220"/>
                        </a:cubicBezTo>
                        <a:cubicBezTo>
                          <a:pt x="125" y="219"/>
                          <a:pt x="126" y="218"/>
                          <a:pt x="128" y="217"/>
                        </a:cubicBezTo>
                        <a:cubicBezTo>
                          <a:pt x="128" y="217"/>
                          <a:pt x="129" y="216"/>
                          <a:pt x="129" y="216"/>
                        </a:cubicBezTo>
                        <a:cubicBezTo>
                          <a:pt x="130" y="215"/>
                          <a:pt x="130" y="215"/>
                          <a:pt x="130" y="215"/>
                        </a:cubicBezTo>
                        <a:cubicBezTo>
                          <a:pt x="131" y="212"/>
                          <a:pt x="138" y="208"/>
                          <a:pt x="140" y="208"/>
                        </a:cubicBezTo>
                        <a:cubicBezTo>
                          <a:pt x="141" y="207"/>
                          <a:pt x="142" y="207"/>
                          <a:pt x="143" y="207"/>
                        </a:cubicBezTo>
                        <a:cubicBezTo>
                          <a:pt x="143" y="207"/>
                          <a:pt x="144" y="207"/>
                          <a:pt x="144" y="207"/>
                        </a:cubicBezTo>
                        <a:cubicBezTo>
                          <a:pt x="145" y="207"/>
                          <a:pt x="145" y="207"/>
                          <a:pt x="146" y="207"/>
                        </a:cubicBezTo>
                        <a:cubicBezTo>
                          <a:pt x="146" y="207"/>
                          <a:pt x="146" y="208"/>
                          <a:pt x="146" y="208"/>
                        </a:cubicBezTo>
                        <a:cubicBezTo>
                          <a:pt x="147" y="208"/>
                          <a:pt x="147" y="208"/>
                          <a:pt x="147" y="208"/>
                        </a:cubicBezTo>
                        <a:cubicBezTo>
                          <a:pt x="148" y="208"/>
                          <a:pt x="148" y="208"/>
                          <a:pt x="148" y="208"/>
                        </a:cubicBezTo>
                        <a:cubicBezTo>
                          <a:pt x="148" y="209"/>
                          <a:pt x="149" y="209"/>
                          <a:pt x="149" y="209"/>
                        </a:cubicBezTo>
                        <a:cubicBezTo>
                          <a:pt x="149" y="208"/>
                          <a:pt x="149" y="208"/>
                          <a:pt x="149" y="207"/>
                        </a:cubicBezTo>
                        <a:cubicBezTo>
                          <a:pt x="149" y="206"/>
                          <a:pt x="149" y="205"/>
                          <a:pt x="149" y="204"/>
                        </a:cubicBezTo>
                        <a:cubicBezTo>
                          <a:pt x="146" y="204"/>
                          <a:pt x="140" y="200"/>
                          <a:pt x="138" y="195"/>
                        </a:cubicBezTo>
                        <a:cubicBezTo>
                          <a:pt x="138" y="194"/>
                          <a:pt x="137" y="193"/>
                          <a:pt x="137" y="193"/>
                        </a:cubicBezTo>
                        <a:cubicBezTo>
                          <a:pt x="136" y="191"/>
                          <a:pt x="134" y="189"/>
                          <a:pt x="133" y="187"/>
                        </a:cubicBezTo>
                        <a:cubicBezTo>
                          <a:pt x="131" y="186"/>
                          <a:pt x="129" y="184"/>
                          <a:pt x="128" y="182"/>
                        </a:cubicBezTo>
                        <a:cubicBezTo>
                          <a:pt x="128" y="181"/>
                          <a:pt x="126" y="181"/>
                          <a:pt x="124" y="180"/>
                        </a:cubicBezTo>
                        <a:cubicBezTo>
                          <a:pt x="122" y="179"/>
                          <a:pt x="119" y="179"/>
                          <a:pt x="118" y="177"/>
                        </a:cubicBezTo>
                        <a:cubicBezTo>
                          <a:pt x="117" y="174"/>
                          <a:pt x="118" y="172"/>
                          <a:pt x="119" y="171"/>
                        </a:cubicBezTo>
                        <a:cubicBezTo>
                          <a:pt x="120" y="171"/>
                          <a:pt x="120" y="170"/>
                          <a:pt x="120" y="169"/>
                        </a:cubicBezTo>
                        <a:cubicBezTo>
                          <a:pt x="120" y="168"/>
                          <a:pt x="121" y="165"/>
                          <a:pt x="126" y="165"/>
                        </a:cubicBezTo>
                        <a:cubicBezTo>
                          <a:pt x="127" y="165"/>
                          <a:pt x="128" y="165"/>
                          <a:pt x="129" y="165"/>
                        </a:cubicBezTo>
                        <a:cubicBezTo>
                          <a:pt x="129" y="165"/>
                          <a:pt x="129" y="165"/>
                          <a:pt x="129" y="166"/>
                        </a:cubicBezTo>
                        <a:cubicBezTo>
                          <a:pt x="130" y="163"/>
                          <a:pt x="130" y="158"/>
                          <a:pt x="130" y="155"/>
                        </a:cubicBezTo>
                        <a:cubicBezTo>
                          <a:pt x="130" y="152"/>
                          <a:pt x="132" y="150"/>
                          <a:pt x="133" y="148"/>
                        </a:cubicBezTo>
                        <a:cubicBezTo>
                          <a:pt x="133" y="147"/>
                          <a:pt x="134" y="146"/>
                          <a:pt x="134" y="146"/>
                        </a:cubicBezTo>
                        <a:cubicBezTo>
                          <a:pt x="133" y="145"/>
                          <a:pt x="133" y="144"/>
                          <a:pt x="133" y="143"/>
                        </a:cubicBezTo>
                        <a:cubicBezTo>
                          <a:pt x="134" y="141"/>
                          <a:pt x="135" y="140"/>
                          <a:pt x="137" y="139"/>
                        </a:cubicBezTo>
                        <a:cubicBezTo>
                          <a:pt x="138" y="139"/>
                          <a:pt x="139" y="138"/>
                          <a:pt x="139" y="138"/>
                        </a:cubicBezTo>
                        <a:cubicBezTo>
                          <a:pt x="140" y="137"/>
                          <a:pt x="140" y="136"/>
                          <a:pt x="140" y="134"/>
                        </a:cubicBezTo>
                        <a:cubicBezTo>
                          <a:pt x="141" y="132"/>
                          <a:pt x="141" y="129"/>
                          <a:pt x="143" y="127"/>
                        </a:cubicBezTo>
                        <a:cubicBezTo>
                          <a:pt x="144" y="126"/>
                          <a:pt x="145" y="124"/>
                          <a:pt x="146" y="123"/>
                        </a:cubicBezTo>
                        <a:cubicBezTo>
                          <a:pt x="147" y="120"/>
                          <a:pt x="149" y="118"/>
                          <a:pt x="151" y="118"/>
                        </a:cubicBezTo>
                        <a:cubicBezTo>
                          <a:pt x="152" y="118"/>
                          <a:pt x="154" y="116"/>
                          <a:pt x="154" y="114"/>
                        </a:cubicBezTo>
                        <a:cubicBezTo>
                          <a:pt x="154" y="113"/>
                          <a:pt x="155" y="111"/>
                          <a:pt x="156" y="109"/>
                        </a:cubicBezTo>
                        <a:cubicBezTo>
                          <a:pt x="157" y="107"/>
                          <a:pt x="158" y="104"/>
                          <a:pt x="158" y="101"/>
                        </a:cubicBezTo>
                        <a:cubicBezTo>
                          <a:pt x="158" y="101"/>
                          <a:pt x="158" y="101"/>
                          <a:pt x="158" y="101"/>
                        </a:cubicBezTo>
                        <a:cubicBezTo>
                          <a:pt x="158" y="101"/>
                          <a:pt x="158" y="100"/>
                          <a:pt x="158" y="99"/>
                        </a:cubicBezTo>
                        <a:cubicBezTo>
                          <a:pt x="157" y="94"/>
                          <a:pt x="156" y="89"/>
                          <a:pt x="159" y="85"/>
                        </a:cubicBezTo>
                        <a:cubicBezTo>
                          <a:pt x="162" y="81"/>
                          <a:pt x="164" y="78"/>
                          <a:pt x="163" y="75"/>
                        </a:cubicBezTo>
                        <a:cubicBezTo>
                          <a:pt x="162" y="71"/>
                          <a:pt x="166" y="70"/>
                          <a:pt x="168" y="68"/>
                        </a:cubicBezTo>
                        <a:cubicBezTo>
                          <a:pt x="169" y="68"/>
                          <a:pt x="169" y="67"/>
                          <a:pt x="170" y="67"/>
                        </a:cubicBezTo>
                        <a:cubicBezTo>
                          <a:pt x="170" y="66"/>
                          <a:pt x="171" y="66"/>
                          <a:pt x="172" y="65"/>
                        </a:cubicBezTo>
                        <a:cubicBezTo>
                          <a:pt x="173" y="65"/>
                          <a:pt x="173" y="65"/>
                          <a:pt x="174" y="64"/>
                        </a:cubicBezTo>
                        <a:cubicBezTo>
                          <a:pt x="174" y="64"/>
                          <a:pt x="174" y="64"/>
                          <a:pt x="174" y="64"/>
                        </a:cubicBezTo>
                        <a:cubicBezTo>
                          <a:pt x="175" y="63"/>
                          <a:pt x="175" y="63"/>
                          <a:pt x="176" y="63"/>
                        </a:cubicBezTo>
                        <a:cubicBezTo>
                          <a:pt x="176" y="62"/>
                          <a:pt x="176" y="62"/>
                          <a:pt x="177" y="62"/>
                        </a:cubicBezTo>
                        <a:cubicBezTo>
                          <a:pt x="177" y="61"/>
                          <a:pt x="178" y="61"/>
                          <a:pt x="178" y="61"/>
                        </a:cubicBezTo>
                        <a:cubicBezTo>
                          <a:pt x="178" y="60"/>
                          <a:pt x="178" y="60"/>
                          <a:pt x="179" y="59"/>
                        </a:cubicBezTo>
                        <a:cubicBezTo>
                          <a:pt x="179" y="59"/>
                          <a:pt x="179" y="59"/>
                          <a:pt x="180" y="58"/>
                        </a:cubicBezTo>
                        <a:cubicBezTo>
                          <a:pt x="177" y="56"/>
                          <a:pt x="175" y="54"/>
                          <a:pt x="174" y="54"/>
                        </a:cubicBezTo>
                        <a:cubicBezTo>
                          <a:pt x="169" y="52"/>
                          <a:pt x="166" y="44"/>
                          <a:pt x="166" y="34"/>
                        </a:cubicBezTo>
                        <a:cubicBezTo>
                          <a:pt x="166" y="28"/>
                          <a:pt x="165" y="23"/>
                          <a:pt x="165" y="19"/>
                        </a:cubicBezTo>
                        <a:cubicBezTo>
                          <a:pt x="164" y="18"/>
                          <a:pt x="164" y="17"/>
                          <a:pt x="164" y="16"/>
                        </a:cubicBezTo>
                        <a:cubicBezTo>
                          <a:pt x="164" y="14"/>
                          <a:pt x="160" y="8"/>
                          <a:pt x="155" y="6"/>
                        </a:cubicBezTo>
                        <a:cubicBezTo>
                          <a:pt x="152" y="4"/>
                          <a:pt x="150" y="2"/>
                          <a:pt x="149" y="0"/>
                        </a:cubicBezTo>
                        <a:cubicBezTo>
                          <a:pt x="149" y="0"/>
                          <a:pt x="149" y="0"/>
                          <a:pt x="149" y="0"/>
                        </a:cubicBezTo>
                        <a:cubicBezTo>
                          <a:pt x="149" y="0"/>
                          <a:pt x="149" y="0"/>
                          <a:pt x="149" y="0"/>
                        </a:cubicBezTo>
                        <a:cubicBezTo>
                          <a:pt x="149" y="0"/>
                          <a:pt x="148" y="1"/>
                          <a:pt x="148" y="1"/>
                        </a:cubicBezTo>
                        <a:cubicBezTo>
                          <a:pt x="148" y="1"/>
                          <a:pt x="148" y="1"/>
                          <a:pt x="148" y="1"/>
                        </a:cubicBezTo>
                        <a:cubicBezTo>
                          <a:pt x="147" y="1"/>
                          <a:pt x="147" y="1"/>
                          <a:pt x="147" y="2"/>
                        </a:cubicBezTo>
                        <a:cubicBezTo>
                          <a:pt x="147" y="2"/>
                          <a:pt x="147" y="2"/>
                          <a:pt x="147" y="2"/>
                        </a:cubicBezTo>
                        <a:cubicBezTo>
                          <a:pt x="146" y="2"/>
                          <a:pt x="146" y="2"/>
                          <a:pt x="145" y="2"/>
                        </a:cubicBezTo>
                        <a:cubicBezTo>
                          <a:pt x="143" y="2"/>
                          <a:pt x="143" y="2"/>
                          <a:pt x="143" y="2"/>
                        </a:cubicBezTo>
                        <a:cubicBezTo>
                          <a:pt x="143" y="2"/>
                          <a:pt x="143" y="3"/>
                          <a:pt x="143" y="4"/>
                        </a:cubicBezTo>
                        <a:cubicBezTo>
                          <a:pt x="142" y="6"/>
                          <a:pt x="140" y="10"/>
                          <a:pt x="136" y="10"/>
                        </a:cubicBezTo>
                        <a:cubicBezTo>
                          <a:pt x="134" y="10"/>
                          <a:pt x="134" y="10"/>
                          <a:pt x="134" y="12"/>
                        </a:cubicBezTo>
                        <a:cubicBezTo>
                          <a:pt x="133" y="13"/>
                          <a:pt x="132" y="15"/>
                          <a:pt x="129" y="15"/>
                        </a:cubicBezTo>
                        <a:cubicBezTo>
                          <a:pt x="126" y="15"/>
                          <a:pt x="124" y="13"/>
                          <a:pt x="123" y="12"/>
                        </a:cubicBezTo>
                        <a:cubicBezTo>
                          <a:pt x="108" y="12"/>
                          <a:pt x="108" y="12"/>
                          <a:pt x="108" y="12"/>
                        </a:cubicBezTo>
                        <a:cubicBezTo>
                          <a:pt x="107" y="11"/>
                          <a:pt x="107" y="11"/>
                          <a:pt x="107" y="11"/>
                        </a:cubicBezTo>
                        <a:cubicBezTo>
                          <a:pt x="107" y="11"/>
                          <a:pt x="105" y="10"/>
                          <a:pt x="104" y="10"/>
                        </a:cubicBezTo>
                        <a:cubicBezTo>
                          <a:pt x="100" y="13"/>
                          <a:pt x="100" y="13"/>
                          <a:pt x="100" y="13"/>
                        </a:cubicBezTo>
                        <a:cubicBezTo>
                          <a:pt x="33" y="13"/>
                          <a:pt x="33" y="13"/>
                          <a:pt x="33" y="13"/>
                        </a:cubicBezTo>
                        <a:cubicBezTo>
                          <a:pt x="33" y="36"/>
                          <a:pt x="33" y="36"/>
                          <a:pt x="33" y="36"/>
                        </a:cubicBezTo>
                        <a:lnTo>
                          <a:pt x="22" y="3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6" name="Freeform 1635"/>
                  <p:cNvSpPr>
                    <a:spLocks/>
                  </p:cNvSpPr>
                  <p:nvPr/>
                </p:nvSpPr>
                <p:spPr bwMode="auto">
                  <a:xfrm>
                    <a:off x="1913" y="285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7" name="Freeform 1636"/>
                  <p:cNvSpPr>
                    <a:spLocks/>
                  </p:cNvSpPr>
                  <p:nvPr/>
                </p:nvSpPr>
                <p:spPr bwMode="auto">
                  <a:xfrm>
                    <a:off x="1955" y="2909"/>
                    <a:ext cx="3" cy="6"/>
                  </a:xfrm>
                  <a:custGeom>
                    <a:avLst/>
                    <a:gdLst>
                      <a:gd name="T0" fmla="*/ 3 w 3"/>
                      <a:gd name="T1" fmla="*/ 6 h 6"/>
                      <a:gd name="T2" fmla="*/ 0 w 3"/>
                      <a:gd name="T3" fmla="*/ 0 h 6"/>
                      <a:gd name="T4" fmla="*/ 3 w 3"/>
                      <a:gd name="T5" fmla="*/ 6 h 6"/>
                      <a:gd name="T6" fmla="*/ 3 w 3"/>
                      <a:gd name="T7" fmla="*/ 6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6">
                        <a:moveTo>
                          <a:pt x="3" y="6"/>
                        </a:moveTo>
                        <a:lnTo>
                          <a:pt x="0" y="0"/>
                        </a:lnTo>
                        <a:lnTo>
                          <a:pt x="3" y="6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8" name="Freeform 1637"/>
                  <p:cNvSpPr>
                    <a:spLocks/>
                  </p:cNvSpPr>
                  <p:nvPr/>
                </p:nvSpPr>
                <p:spPr bwMode="auto">
                  <a:xfrm>
                    <a:off x="1918" y="286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09" name="Freeform 1638"/>
                  <p:cNvSpPr>
                    <a:spLocks/>
                  </p:cNvSpPr>
                  <p:nvPr/>
                </p:nvSpPr>
                <p:spPr bwMode="auto">
                  <a:xfrm>
                    <a:off x="1914" y="28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0" name="Freeform 1639"/>
                  <p:cNvSpPr>
                    <a:spLocks/>
                  </p:cNvSpPr>
                  <p:nvPr/>
                </p:nvSpPr>
                <p:spPr bwMode="auto">
                  <a:xfrm>
                    <a:off x="1917" y="2861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1" name="Freeform 1640"/>
                  <p:cNvSpPr>
                    <a:spLocks/>
                  </p:cNvSpPr>
                  <p:nvPr/>
                </p:nvSpPr>
                <p:spPr bwMode="auto">
                  <a:xfrm>
                    <a:off x="1914" y="2856"/>
                    <a:ext cx="3" cy="5"/>
                  </a:xfrm>
                  <a:custGeom>
                    <a:avLst/>
                    <a:gdLst>
                      <a:gd name="T0" fmla="*/ 0 w 3"/>
                      <a:gd name="T1" fmla="*/ 0 h 5"/>
                      <a:gd name="T2" fmla="*/ 3 w 3"/>
                      <a:gd name="T3" fmla="*/ 5 h 5"/>
                      <a:gd name="T4" fmla="*/ 0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0" y="0"/>
                        </a:moveTo>
                        <a:cubicBezTo>
                          <a:pt x="1" y="2"/>
                          <a:pt x="2" y="3"/>
                          <a:pt x="3" y="5"/>
                        </a:cubicBezTo>
                        <a:cubicBezTo>
                          <a:pt x="2" y="3"/>
                          <a:pt x="1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2" name="Freeform 1641"/>
                  <p:cNvSpPr>
                    <a:spLocks/>
                  </p:cNvSpPr>
                  <p:nvPr/>
                </p:nvSpPr>
                <p:spPr bwMode="auto">
                  <a:xfrm>
                    <a:off x="1911" y="2846"/>
                    <a:ext cx="2" cy="6"/>
                  </a:xfrm>
                  <a:custGeom>
                    <a:avLst/>
                    <a:gdLst>
                      <a:gd name="T0" fmla="*/ 2 w 2"/>
                      <a:gd name="T1" fmla="*/ 1 h 7"/>
                      <a:gd name="T2" fmla="*/ 0 w 2"/>
                      <a:gd name="T3" fmla="*/ 7 h 7"/>
                      <a:gd name="T4" fmla="*/ 0 w 2"/>
                      <a:gd name="T5" fmla="*/ 7 h 7"/>
                      <a:gd name="T6" fmla="*/ 2 w 2"/>
                      <a:gd name="T7" fmla="*/ 1 h 7"/>
                      <a:gd name="T8" fmla="*/ 0 w 2"/>
                      <a:gd name="T9" fmla="*/ 1 h 7"/>
                      <a:gd name="T10" fmla="*/ 0 w 2"/>
                      <a:gd name="T11" fmla="*/ 0 h 7"/>
                      <a:gd name="T12" fmla="*/ 0 w 2"/>
                      <a:gd name="T13" fmla="*/ 1 h 7"/>
                      <a:gd name="T14" fmla="*/ 2 w 2"/>
                      <a:gd name="T15" fmla="*/ 1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2" h="7">
                        <a:moveTo>
                          <a:pt x="2" y="1"/>
                        </a:move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3" name="Freeform 1642"/>
                  <p:cNvSpPr>
                    <a:spLocks/>
                  </p:cNvSpPr>
                  <p:nvPr/>
                </p:nvSpPr>
                <p:spPr bwMode="auto">
                  <a:xfrm>
                    <a:off x="1914" y="285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4" name="Oval 1643"/>
                  <p:cNvSpPr>
                    <a:spLocks noChangeArrowheads="1"/>
                  </p:cNvSpPr>
                  <p:nvPr/>
                </p:nvSpPr>
                <p:spPr bwMode="auto">
                  <a:xfrm>
                    <a:off x="1914" y="2855"/>
                    <a:ext cx="1" cy="1"/>
                  </a:xfrm>
                  <a:prstGeom prst="ellipse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5" name="Freeform 1644"/>
                  <p:cNvSpPr>
                    <a:spLocks/>
                  </p:cNvSpPr>
                  <p:nvPr/>
                </p:nvSpPr>
                <p:spPr bwMode="auto">
                  <a:xfrm>
                    <a:off x="2043" y="27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6" name="Freeform 1645"/>
                  <p:cNvSpPr>
                    <a:spLocks/>
                  </p:cNvSpPr>
                  <p:nvPr/>
                </p:nvSpPr>
                <p:spPr bwMode="auto">
                  <a:xfrm>
                    <a:off x="2044" y="27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7" name="Freeform 1646"/>
                  <p:cNvSpPr>
                    <a:spLocks/>
                  </p:cNvSpPr>
                  <p:nvPr/>
                </p:nvSpPr>
                <p:spPr bwMode="auto">
                  <a:xfrm>
                    <a:off x="2045" y="27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8" name="Freeform 1647"/>
                  <p:cNvSpPr>
                    <a:spLocks/>
                  </p:cNvSpPr>
                  <p:nvPr/>
                </p:nvSpPr>
                <p:spPr bwMode="auto">
                  <a:xfrm>
                    <a:off x="2112" y="2837"/>
                    <a:ext cx="16" cy="15"/>
                  </a:xfrm>
                  <a:custGeom>
                    <a:avLst/>
                    <a:gdLst>
                      <a:gd name="T0" fmla="*/ 4 w 16"/>
                      <a:gd name="T1" fmla="*/ 5 h 16"/>
                      <a:gd name="T2" fmla="*/ 4 w 16"/>
                      <a:gd name="T3" fmla="*/ 6 h 16"/>
                      <a:gd name="T4" fmla="*/ 3 w 16"/>
                      <a:gd name="T5" fmla="*/ 7 h 16"/>
                      <a:gd name="T6" fmla="*/ 3 w 16"/>
                      <a:gd name="T7" fmla="*/ 8 h 16"/>
                      <a:gd name="T8" fmla="*/ 1 w 16"/>
                      <a:gd name="T9" fmla="*/ 9 h 16"/>
                      <a:gd name="T10" fmla="*/ 1 w 16"/>
                      <a:gd name="T11" fmla="*/ 16 h 16"/>
                      <a:gd name="T12" fmla="*/ 2 w 16"/>
                      <a:gd name="T13" fmla="*/ 16 h 16"/>
                      <a:gd name="T14" fmla="*/ 5 w 16"/>
                      <a:gd name="T15" fmla="*/ 15 h 16"/>
                      <a:gd name="T16" fmla="*/ 6 w 16"/>
                      <a:gd name="T17" fmla="*/ 15 h 16"/>
                      <a:gd name="T18" fmla="*/ 6 w 16"/>
                      <a:gd name="T19" fmla="*/ 14 h 16"/>
                      <a:gd name="T20" fmla="*/ 8 w 16"/>
                      <a:gd name="T21" fmla="*/ 14 h 16"/>
                      <a:gd name="T22" fmla="*/ 8 w 16"/>
                      <a:gd name="T23" fmla="*/ 14 h 16"/>
                      <a:gd name="T24" fmla="*/ 9 w 16"/>
                      <a:gd name="T25" fmla="*/ 15 h 16"/>
                      <a:gd name="T26" fmla="*/ 10 w 16"/>
                      <a:gd name="T27" fmla="*/ 15 h 16"/>
                      <a:gd name="T28" fmla="*/ 10 w 16"/>
                      <a:gd name="T29" fmla="*/ 16 h 16"/>
                      <a:gd name="T30" fmla="*/ 11 w 16"/>
                      <a:gd name="T31" fmla="*/ 16 h 16"/>
                      <a:gd name="T32" fmla="*/ 12 w 16"/>
                      <a:gd name="T33" fmla="*/ 14 h 16"/>
                      <a:gd name="T34" fmla="*/ 11 w 16"/>
                      <a:gd name="T35" fmla="*/ 13 h 16"/>
                      <a:gd name="T36" fmla="*/ 8 w 16"/>
                      <a:gd name="T37" fmla="*/ 12 h 16"/>
                      <a:gd name="T38" fmla="*/ 8 w 16"/>
                      <a:gd name="T39" fmla="*/ 9 h 16"/>
                      <a:gd name="T40" fmla="*/ 16 w 16"/>
                      <a:gd name="T41" fmla="*/ 3 h 16"/>
                      <a:gd name="T42" fmla="*/ 14 w 16"/>
                      <a:gd name="T43" fmla="*/ 0 h 16"/>
                      <a:gd name="T44" fmla="*/ 13 w 16"/>
                      <a:gd name="T45" fmla="*/ 0 h 16"/>
                      <a:gd name="T46" fmla="*/ 13 w 16"/>
                      <a:gd name="T47" fmla="*/ 0 h 16"/>
                      <a:gd name="T48" fmla="*/ 13 w 16"/>
                      <a:gd name="T49" fmla="*/ 0 h 16"/>
                      <a:gd name="T50" fmla="*/ 12 w 16"/>
                      <a:gd name="T51" fmla="*/ 1 h 16"/>
                      <a:gd name="T52" fmla="*/ 12 w 16"/>
                      <a:gd name="T53" fmla="*/ 1 h 16"/>
                      <a:gd name="T54" fmla="*/ 12 w 16"/>
                      <a:gd name="T55" fmla="*/ 1 h 16"/>
                      <a:gd name="T56" fmla="*/ 12 w 16"/>
                      <a:gd name="T57" fmla="*/ 1 h 16"/>
                      <a:gd name="T58" fmla="*/ 9 w 16"/>
                      <a:gd name="T59" fmla="*/ 2 h 16"/>
                      <a:gd name="T60" fmla="*/ 9 w 16"/>
                      <a:gd name="T61" fmla="*/ 2 h 16"/>
                      <a:gd name="T62" fmla="*/ 6 w 16"/>
                      <a:gd name="T63" fmla="*/ 2 h 16"/>
                      <a:gd name="T64" fmla="*/ 4 w 16"/>
                      <a:gd name="T65" fmla="*/ 5 h 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6" h="16">
                        <a:moveTo>
                          <a:pt x="4" y="5"/>
                        </a:moveTo>
                        <a:cubicBezTo>
                          <a:pt x="4" y="5"/>
                          <a:pt x="4" y="6"/>
                          <a:pt x="4" y="6"/>
                        </a:cubicBezTo>
                        <a:cubicBezTo>
                          <a:pt x="4" y="6"/>
                          <a:pt x="3" y="7"/>
                          <a:pt x="3" y="7"/>
                        </a:cubicBezTo>
                        <a:cubicBezTo>
                          <a:pt x="3" y="7"/>
                          <a:pt x="3" y="7"/>
                          <a:pt x="3" y="8"/>
                        </a:cubicBezTo>
                        <a:cubicBezTo>
                          <a:pt x="2" y="8"/>
                          <a:pt x="2" y="9"/>
                          <a:pt x="1" y="9"/>
                        </a:cubicBezTo>
                        <a:cubicBezTo>
                          <a:pt x="0" y="11"/>
                          <a:pt x="1" y="15"/>
                          <a:pt x="1" y="16"/>
                        </a:cubicBezTo>
                        <a:cubicBezTo>
                          <a:pt x="1" y="16"/>
                          <a:pt x="1" y="16"/>
                          <a:pt x="2" y="16"/>
                        </a:cubicBezTo>
                        <a:cubicBezTo>
                          <a:pt x="3" y="16"/>
                          <a:pt x="4" y="16"/>
                          <a:pt x="5" y="15"/>
                        </a:cubicBezTo>
                        <a:cubicBezTo>
                          <a:pt x="5" y="15"/>
                          <a:pt x="6" y="15"/>
                          <a:pt x="6" y="15"/>
                        </a:cubicBezTo>
                        <a:cubicBezTo>
                          <a:pt x="6" y="15"/>
                          <a:pt x="6" y="15"/>
                          <a:pt x="6" y="14"/>
                        </a:cubicBezTo>
                        <a:cubicBezTo>
                          <a:pt x="7" y="14"/>
                          <a:pt x="7" y="14"/>
                          <a:pt x="8" y="14"/>
                        </a:cubicBezTo>
                        <a:cubicBezTo>
                          <a:pt x="8" y="14"/>
                          <a:pt x="8" y="14"/>
                          <a:pt x="8" y="14"/>
                        </a:cubicBezTo>
                        <a:cubicBezTo>
                          <a:pt x="8" y="15"/>
                          <a:pt x="9" y="15"/>
                          <a:pt x="9" y="15"/>
                        </a:cubicBezTo>
                        <a:cubicBezTo>
                          <a:pt x="9" y="15"/>
                          <a:pt x="10" y="15"/>
                          <a:pt x="10" y="15"/>
                        </a:cubicBezTo>
                        <a:cubicBezTo>
                          <a:pt x="10" y="15"/>
                          <a:pt x="10" y="15"/>
                          <a:pt x="10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5"/>
                          <a:pt x="12" y="14"/>
                          <a:pt x="12" y="14"/>
                        </a:cubicBezTo>
                        <a:cubicBezTo>
                          <a:pt x="12" y="14"/>
                          <a:pt x="11" y="13"/>
                          <a:pt x="11" y="13"/>
                        </a:cubicBezTo>
                        <a:cubicBezTo>
                          <a:pt x="10" y="13"/>
                          <a:pt x="9" y="13"/>
                          <a:pt x="8" y="12"/>
                        </a:cubicBezTo>
                        <a:cubicBezTo>
                          <a:pt x="8" y="11"/>
                          <a:pt x="7" y="10"/>
                          <a:pt x="8" y="9"/>
                        </a:cubicBezTo>
                        <a:cubicBezTo>
                          <a:pt x="8" y="7"/>
                          <a:pt x="13" y="4"/>
                          <a:pt x="16" y="3"/>
                        </a:cubicBezTo>
                        <a:cubicBezTo>
                          <a:pt x="16" y="3"/>
                          <a:pt x="16" y="2"/>
                          <a:pt x="14" y="0"/>
                        </a:cubicBezTo>
                        <a:cubicBezTo>
                          <a:pt x="14" y="0"/>
                          <a:pt x="14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3" y="0"/>
                          <a:pt x="13" y="0"/>
                        </a:cubicBezTo>
                        <a:cubicBezTo>
                          <a:pt x="13" y="0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2"/>
                          <a:pt x="10" y="2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6" y="3"/>
                          <a:pt x="5" y="4"/>
                          <a:pt x="4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19" name="Freeform 1648"/>
                  <p:cNvSpPr>
                    <a:spLocks/>
                  </p:cNvSpPr>
                  <p:nvPr/>
                </p:nvSpPr>
                <p:spPr bwMode="auto">
                  <a:xfrm>
                    <a:off x="2123" y="285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  <a:gd name="T8" fmla="*/ 0 w 1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0" name="Freeform 1649"/>
                  <p:cNvSpPr>
                    <a:spLocks/>
                  </p:cNvSpPr>
                  <p:nvPr/>
                </p:nvSpPr>
                <p:spPr bwMode="auto">
                  <a:xfrm>
                    <a:off x="2055" y="2779"/>
                    <a:ext cx="68" cy="56"/>
                  </a:xfrm>
                  <a:custGeom>
                    <a:avLst/>
                    <a:gdLst>
                      <a:gd name="T0" fmla="*/ 2 w 71"/>
                      <a:gd name="T1" fmla="*/ 37 h 59"/>
                      <a:gd name="T2" fmla="*/ 5 w 71"/>
                      <a:gd name="T3" fmla="*/ 37 h 59"/>
                      <a:gd name="T4" fmla="*/ 10 w 71"/>
                      <a:gd name="T5" fmla="*/ 38 h 59"/>
                      <a:gd name="T6" fmla="*/ 11 w 71"/>
                      <a:gd name="T7" fmla="*/ 35 h 59"/>
                      <a:gd name="T8" fmla="*/ 16 w 71"/>
                      <a:gd name="T9" fmla="*/ 31 h 59"/>
                      <a:gd name="T10" fmla="*/ 20 w 71"/>
                      <a:gd name="T11" fmla="*/ 33 h 59"/>
                      <a:gd name="T12" fmla="*/ 21 w 71"/>
                      <a:gd name="T13" fmla="*/ 34 h 59"/>
                      <a:gd name="T14" fmla="*/ 24 w 71"/>
                      <a:gd name="T15" fmla="*/ 36 h 59"/>
                      <a:gd name="T16" fmla="*/ 30 w 71"/>
                      <a:gd name="T17" fmla="*/ 35 h 59"/>
                      <a:gd name="T18" fmla="*/ 31 w 71"/>
                      <a:gd name="T19" fmla="*/ 36 h 59"/>
                      <a:gd name="T20" fmla="*/ 33 w 71"/>
                      <a:gd name="T21" fmla="*/ 36 h 59"/>
                      <a:gd name="T22" fmla="*/ 36 w 71"/>
                      <a:gd name="T23" fmla="*/ 36 h 59"/>
                      <a:gd name="T24" fmla="*/ 42 w 71"/>
                      <a:gd name="T25" fmla="*/ 35 h 59"/>
                      <a:gd name="T26" fmla="*/ 67 w 71"/>
                      <a:gd name="T27" fmla="*/ 59 h 59"/>
                      <a:gd name="T28" fmla="*/ 67 w 71"/>
                      <a:gd name="T29" fmla="*/ 59 h 59"/>
                      <a:gd name="T30" fmla="*/ 68 w 71"/>
                      <a:gd name="T31" fmla="*/ 59 h 59"/>
                      <a:gd name="T32" fmla="*/ 68 w 71"/>
                      <a:gd name="T33" fmla="*/ 59 h 59"/>
                      <a:gd name="T34" fmla="*/ 69 w 71"/>
                      <a:gd name="T35" fmla="*/ 59 h 59"/>
                      <a:gd name="T36" fmla="*/ 70 w 71"/>
                      <a:gd name="T37" fmla="*/ 59 h 59"/>
                      <a:gd name="T38" fmla="*/ 70 w 71"/>
                      <a:gd name="T39" fmla="*/ 59 h 59"/>
                      <a:gd name="T40" fmla="*/ 70 w 71"/>
                      <a:gd name="T41" fmla="*/ 58 h 59"/>
                      <a:gd name="T42" fmla="*/ 71 w 71"/>
                      <a:gd name="T43" fmla="*/ 58 h 59"/>
                      <a:gd name="T44" fmla="*/ 60 w 71"/>
                      <a:gd name="T45" fmla="*/ 46 h 59"/>
                      <a:gd name="T46" fmla="*/ 44 w 71"/>
                      <a:gd name="T47" fmla="*/ 35 h 59"/>
                      <a:gd name="T48" fmla="*/ 38 w 71"/>
                      <a:gd name="T49" fmla="*/ 29 h 59"/>
                      <a:gd name="T50" fmla="*/ 36 w 71"/>
                      <a:gd name="T51" fmla="*/ 27 h 59"/>
                      <a:gd name="T52" fmla="*/ 26 w 71"/>
                      <a:gd name="T53" fmla="*/ 9 h 59"/>
                      <a:gd name="T54" fmla="*/ 22 w 71"/>
                      <a:gd name="T55" fmla="*/ 0 h 59"/>
                      <a:gd name="T56" fmla="*/ 22 w 71"/>
                      <a:gd name="T57" fmla="*/ 0 h 59"/>
                      <a:gd name="T58" fmla="*/ 21 w 71"/>
                      <a:gd name="T59" fmla="*/ 1 h 59"/>
                      <a:gd name="T60" fmla="*/ 19 w 71"/>
                      <a:gd name="T61" fmla="*/ 3 h 59"/>
                      <a:gd name="T62" fmla="*/ 18 w 71"/>
                      <a:gd name="T63" fmla="*/ 4 h 59"/>
                      <a:gd name="T64" fmla="*/ 17 w 71"/>
                      <a:gd name="T65" fmla="*/ 5 h 59"/>
                      <a:gd name="T66" fmla="*/ 16 w 71"/>
                      <a:gd name="T67" fmla="*/ 5 h 59"/>
                      <a:gd name="T68" fmla="*/ 14 w 71"/>
                      <a:gd name="T69" fmla="*/ 7 h 59"/>
                      <a:gd name="T70" fmla="*/ 13 w 71"/>
                      <a:gd name="T71" fmla="*/ 8 h 59"/>
                      <a:gd name="T72" fmla="*/ 10 w 71"/>
                      <a:gd name="T73" fmla="*/ 10 h 59"/>
                      <a:gd name="T74" fmla="*/ 7 w 71"/>
                      <a:gd name="T75" fmla="*/ 12 h 59"/>
                      <a:gd name="T76" fmla="*/ 2 w 71"/>
                      <a:gd name="T77" fmla="*/ 25 h 59"/>
                      <a:gd name="T78" fmla="*/ 2 w 71"/>
                      <a:gd name="T79" fmla="*/ 36 h 59"/>
                      <a:gd name="T80" fmla="*/ 2 w 71"/>
                      <a:gd name="T81" fmla="*/ 36 h 59"/>
                      <a:gd name="T82" fmla="*/ 2 w 71"/>
                      <a:gd name="T83" fmla="*/ 37 h 59"/>
                      <a:gd name="T84" fmla="*/ 2 w 71"/>
                      <a:gd name="T85" fmla="*/ 37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</a:cxnLst>
                    <a:rect l="0" t="0" r="r" b="b"/>
                    <a:pathLst>
                      <a:path w="71" h="59">
                        <a:moveTo>
                          <a:pt x="2" y="37"/>
                        </a:moveTo>
                        <a:cubicBezTo>
                          <a:pt x="3" y="37"/>
                          <a:pt x="4" y="37"/>
                          <a:pt x="5" y="37"/>
                        </a:cubicBezTo>
                        <a:cubicBezTo>
                          <a:pt x="8" y="37"/>
                          <a:pt x="10" y="37"/>
                          <a:pt x="10" y="38"/>
                        </a:cubicBezTo>
                        <a:cubicBezTo>
                          <a:pt x="11" y="37"/>
                          <a:pt x="11" y="36"/>
                          <a:pt x="11" y="35"/>
                        </a:cubicBezTo>
                        <a:cubicBezTo>
                          <a:pt x="12" y="32"/>
                          <a:pt x="14" y="31"/>
                          <a:pt x="16" y="31"/>
                        </a:cubicBezTo>
                        <a:cubicBezTo>
                          <a:pt x="17" y="31"/>
                          <a:pt x="18" y="32"/>
                          <a:pt x="20" y="33"/>
                        </a:cubicBezTo>
                        <a:cubicBezTo>
                          <a:pt x="20" y="34"/>
                          <a:pt x="21" y="34"/>
                          <a:pt x="21" y="34"/>
                        </a:cubicBezTo>
                        <a:cubicBezTo>
                          <a:pt x="22" y="36"/>
                          <a:pt x="23" y="36"/>
                          <a:pt x="24" y="36"/>
                        </a:cubicBezTo>
                        <a:cubicBezTo>
                          <a:pt x="28" y="34"/>
                          <a:pt x="30" y="35"/>
                          <a:pt x="30" y="35"/>
                        </a:cubicBezTo>
                        <a:cubicBezTo>
                          <a:pt x="31" y="35"/>
                          <a:pt x="31" y="35"/>
                          <a:pt x="31" y="36"/>
                        </a:cubicBezTo>
                        <a:cubicBezTo>
                          <a:pt x="31" y="36"/>
                          <a:pt x="31" y="36"/>
                          <a:pt x="33" y="36"/>
                        </a:cubicBezTo>
                        <a:cubicBezTo>
                          <a:pt x="34" y="36"/>
                          <a:pt x="35" y="36"/>
                          <a:pt x="36" y="36"/>
                        </a:cubicBezTo>
                        <a:cubicBezTo>
                          <a:pt x="39" y="35"/>
                          <a:pt x="41" y="35"/>
                          <a:pt x="42" y="35"/>
                        </a:cubicBezTo>
                        <a:cubicBezTo>
                          <a:pt x="43" y="36"/>
                          <a:pt x="45" y="36"/>
                          <a:pt x="67" y="59"/>
                        </a:cubicBezTo>
                        <a:cubicBezTo>
                          <a:pt x="67" y="59"/>
                          <a:pt x="67" y="59"/>
                          <a:pt x="67" y="59"/>
                        </a:cubicBezTo>
                        <a:cubicBezTo>
                          <a:pt x="67" y="59"/>
                          <a:pt x="67" y="59"/>
                          <a:pt x="68" y="59"/>
                        </a:cubicBezTo>
                        <a:cubicBezTo>
                          <a:pt x="68" y="59"/>
                          <a:pt x="68" y="59"/>
                          <a:pt x="68" y="59"/>
                        </a:cubicBezTo>
                        <a:cubicBezTo>
                          <a:pt x="69" y="59"/>
                          <a:pt x="69" y="59"/>
                          <a:pt x="69" y="59"/>
                        </a:cubicBezTo>
                        <a:cubicBezTo>
                          <a:pt x="69" y="59"/>
                          <a:pt x="69" y="59"/>
                          <a:pt x="70" y="59"/>
                        </a:cubicBezTo>
                        <a:cubicBezTo>
                          <a:pt x="70" y="59"/>
                          <a:pt x="70" y="59"/>
                          <a:pt x="70" y="59"/>
                        </a:cubicBezTo>
                        <a:cubicBezTo>
                          <a:pt x="70" y="58"/>
                          <a:pt x="70" y="58"/>
                          <a:pt x="70" y="58"/>
                        </a:cubicBezTo>
                        <a:cubicBezTo>
                          <a:pt x="70" y="58"/>
                          <a:pt x="70" y="58"/>
                          <a:pt x="71" y="58"/>
                        </a:cubicBezTo>
                        <a:cubicBezTo>
                          <a:pt x="67" y="55"/>
                          <a:pt x="64" y="51"/>
                          <a:pt x="60" y="46"/>
                        </a:cubicBezTo>
                        <a:cubicBezTo>
                          <a:pt x="54" y="38"/>
                          <a:pt x="47" y="35"/>
                          <a:pt x="44" y="35"/>
                        </a:cubicBezTo>
                        <a:cubicBezTo>
                          <a:pt x="40" y="35"/>
                          <a:pt x="39" y="32"/>
                          <a:pt x="38" y="29"/>
                        </a:cubicBezTo>
                        <a:cubicBezTo>
                          <a:pt x="37" y="29"/>
                          <a:pt x="37" y="28"/>
                          <a:pt x="36" y="27"/>
                        </a:cubicBezTo>
                        <a:cubicBezTo>
                          <a:pt x="32" y="27"/>
                          <a:pt x="27" y="15"/>
                          <a:pt x="26" y="9"/>
                        </a:cubicBezTo>
                        <a:cubicBezTo>
                          <a:pt x="26" y="7"/>
                          <a:pt x="25" y="3"/>
                          <a:pt x="22" y="0"/>
                        </a:cubicBezTo>
                        <a:cubicBezTo>
                          <a:pt x="22" y="0"/>
                          <a:pt x="22" y="0"/>
                          <a:pt x="22" y="0"/>
                        </a:cubicBezTo>
                        <a:cubicBezTo>
                          <a:pt x="21" y="1"/>
                          <a:pt x="21" y="1"/>
                          <a:pt x="21" y="1"/>
                        </a:cubicBezTo>
                        <a:cubicBezTo>
                          <a:pt x="20" y="2"/>
                          <a:pt x="20" y="2"/>
                          <a:pt x="19" y="3"/>
                        </a:cubicBezTo>
                        <a:cubicBezTo>
                          <a:pt x="19" y="3"/>
                          <a:pt x="19" y="3"/>
                          <a:pt x="18" y="4"/>
                        </a:cubicBezTo>
                        <a:cubicBezTo>
                          <a:pt x="18" y="4"/>
                          <a:pt x="17" y="5"/>
                          <a:pt x="17" y="5"/>
                        </a:cubicBezTo>
                        <a:cubicBezTo>
                          <a:pt x="17" y="5"/>
                          <a:pt x="16" y="5"/>
                          <a:pt x="16" y="5"/>
                        </a:cubicBezTo>
                        <a:cubicBezTo>
                          <a:pt x="16" y="6"/>
                          <a:pt x="15" y="6"/>
                          <a:pt x="14" y="7"/>
                        </a:cubicBezTo>
                        <a:cubicBezTo>
                          <a:pt x="14" y="7"/>
                          <a:pt x="13" y="7"/>
                          <a:pt x="13" y="8"/>
                        </a:cubicBezTo>
                        <a:cubicBezTo>
                          <a:pt x="12" y="9"/>
                          <a:pt x="11" y="9"/>
                          <a:pt x="10" y="10"/>
                        </a:cubicBezTo>
                        <a:cubicBezTo>
                          <a:pt x="7" y="11"/>
                          <a:pt x="7" y="12"/>
                          <a:pt x="7" y="12"/>
                        </a:cubicBezTo>
                        <a:cubicBezTo>
                          <a:pt x="8" y="16"/>
                          <a:pt x="6" y="20"/>
                          <a:pt x="2" y="25"/>
                        </a:cubicBezTo>
                        <a:cubicBezTo>
                          <a:pt x="0" y="28"/>
                          <a:pt x="1" y="32"/>
                          <a:pt x="2" y="36"/>
                        </a:cubicBezTo>
                        <a:cubicBezTo>
                          <a:pt x="2" y="36"/>
                          <a:pt x="2" y="36"/>
                          <a:pt x="2" y="36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ubicBezTo>
                          <a:pt x="2" y="37"/>
                          <a:pt x="2" y="37"/>
                          <a:pt x="2" y="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1" name="Freeform 1650"/>
                  <p:cNvSpPr>
                    <a:spLocks/>
                  </p:cNvSpPr>
                  <p:nvPr/>
                </p:nvSpPr>
                <p:spPr bwMode="auto">
                  <a:xfrm>
                    <a:off x="2072" y="278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2" name="Freeform 1651"/>
                  <p:cNvSpPr>
                    <a:spLocks/>
                  </p:cNvSpPr>
                  <p:nvPr/>
                </p:nvSpPr>
                <p:spPr bwMode="auto">
                  <a:xfrm>
                    <a:off x="2070" y="278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3" name="Freeform 1652"/>
                  <p:cNvSpPr>
                    <a:spLocks/>
                  </p:cNvSpPr>
                  <p:nvPr/>
                </p:nvSpPr>
                <p:spPr bwMode="auto">
                  <a:xfrm>
                    <a:off x="2075" y="277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4" name="Freeform 1653"/>
                  <p:cNvSpPr>
                    <a:spLocks/>
                  </p:cNvSpPr>
                  <p:nvPr/>
                </p:nvSpPr>
                <p:spPr bwMode="auto">
                  <a:xfrm>
                    <a:off x="2055" y="2803"/>
                    <a:ext cx="2" cy="10"/>
                  </a:xfrm>
                  <a:custGeom>
                    <a:avLst/>
                    <a:gdLst>
                      <a:gd name="T0" fmla="*/ 2 w 2"/>
                      <a:gd name="T1" fmla="*/ 0 h 11"/>
                      <a:gd name="T2" fmla="*/ 2 w 2"/>
                      <a:gd name="T3" fmla="*/ 11 h 11"/>
                      <a:gd name="T4" fmla="*/ 2 w 2"/>
                      <a:gd name="T5" fmla="*/ 11 h 11"/>
                      <a:gd name="T6" fmla="*/ 2 w 2"/>
                      <a:gd name="T7" fmla="*/ 11 h 11"/>
                      <a:gd name="T8" fmla="*/ 2 w 2"/>
                      <a:gd name="T9" fmla="*/ 0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1">
                        <a:moveTo>
                          <a:pt x="2" y="0"/>
                        </a:moveTo>
                        <a:cubicBezTo>
                          <a:pt x="0" y="3"/>
                          <a:pt x="1" y="7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1" y="7"/>
                          <a:pt x="0" y="3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5" name="Freeform 1654"/>
                  <p:cNvSpPr>
                    <a:spLocks/>
                  </p:cNvSpPr>
                  <p:nvPr/>
                </p:nvSpPr>
                <p:spPr bwMode="auto">
                  <a:xfrm>
                    <a:off x="2121" y="283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6" name="Freeform 1655"/>
                  <p:cNvSpPr>
                    <a:spLocks/>
                  </p:cNvSpPr>
                  <p:nvPr/>
                </p:nvSpPr>
                <p:spPr bwMode="auto">
                  <a:xfrm>
                    <a:off x="2122" y="283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7" name="Freeform 1656"/>
                  <p:cNvSpPr>
                    <a:spLocks/>
                  </p:cNvSpPr>
                  <p:nvPr/>
                </p:nvSpPr>
                <p:spPr bwMode="auto">
                  <a:xfrm>
                    <a:off x="2119" y="2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8" name="Freeform 1657"/>
                  <p:cNvSpPr>
                    <a:spLocks/>
                  </p:cNvSpPr>
                  <p:nvPr/>
                </p:nvSpPr>
                <p:spPr bwMode="auto">
                  <a:xfrm>
                    <a:off x="2120" y="2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29" name="Freeform 1658"/>
                  <p:cNvSpPr>
                    <a:spLocks/>
                  </p:cNvSpPr>
                  <p:nvPr/>
                </p:nvSpPr>
                <p:spPr bwMode="auto">
                  <a:xfrm>
                    <a:off x="2018" y="2812"/>
                    <a:ext cx="156" cy="122"/>
                  </a:xfrm>
                  <a:custGeom>
                    <a:avLst/>
                    <a:gdLst>
                      <a:gd name="T0" fmla="*/ 41 w 163"/>
                      <a:gd name="T1" fmla="*/ 8 h 127"/>
                      <a:gd name="T2" fmla="*/ 40 w 163"/>
                      <a:gd name="T3" fmla="*/ 11 h 127"/>
                      <a:gd name="T4" fmla="*/ 38 w 163"/>
                      <a:gd name="T5" fmla="*/ 14 h 127"/>
                      <a:gd name="T6" fmla="*/ 30 w 163"/>
                      <a:gd name="T7" fmla="*/ 25 h 127"/>
                      <a:gd name="T8" fmla="*/ 25 w 163"/>
                      <a:gd name="T9" fmla="*/ 33 h 127"/>
                      <a:gd name="T10" fmla="*/ 21 w 163"/>
                      <a:gd name="T11" fmla="*/ 44 h 127"/>
                      <a:gd name="T12" fmla="*/ 17 w 163"/>
                      <a:gd name="T13" fmla="*/ 47 h 127"/>
                      <a:gd name="T14" fmla="*/ 13 w 163"/>
                      <a:gd name="T15" fmla="*/ 58 h 127"/>
                      <a:gd name="T16" fmla="*/ 7 w 163"/>
                      <a:gd name="T17" fmla="*/ 72 h 127"/>
                      <a:gd name="T18" fmla="*/ 3 w 163"/>
                      <a:gd name="T19" fmla="*/ 73 h 127"/>
                      <a:gd name="T20" fmla="*/ 0 w 163"/>
                      <a:gd name="T21" fmla="*/ 78 h 127"/>
                      <a:gd name="T22" fmla="*/ 11 w 163"/>
                      <a:gd name="T23" fmla="*/ 84 h 127"/>
                      <a:gd name="T24" fmla="*/ 21 w 163"/>
                      <a:gd name="T25" fmla="*/ 96 h 127"/>
                      <a:gd name="T26" fmla="*/ 32 w 163"/>
                      <a:gd name="T27" fmla="*/ 104 h 127"/>
                      <a:gd name="T28" fmla="*/ 32 w 163"/>
                      <a:gd name="T29" fmla="*/ 111 h 127"/>
                      <a:gd name="T30" fmla="*/ 31 w 163"/>
                      <a:gd name="T31" fmla="*/ 114 h 127"/>
                      <a:gd name="T32" fmla="*/ 33 w 163"/>
                      <a:gd name="T33" fmla="*/ 114 h 127"/>
                      <a:gd name="T34" fmla="*/ 34 w 163"/>
                      <a:gd name="T35" fmla="*/ 115 h 127"/>
                      <a:gd name="T36" fmla="*/ 46 w 163"/>
                      <a:gd name="T37" fmla="*/ 117 h 127"/>
                      <a:gd name="T38" fmla="*/ 71 w 163"/>
                      <a:gd name="T39" fmla="*/ 127 h 127"/>
                      <a:gd name="T40" fmla="*/ 77 w 163"/>
                      <a:gd name="T41" fmla="*/ 121 h 127"/>
                      <a:gd name="T42" fmla="*/ 89 w 163"/>
                      <a:gd name="T43" fmla="*/ 120 h 127"/>
                      <a:gd name="T44" fmla="*/ 98 w 163"/>
                      <a:gd name="T45" fmla="*/ 120 h 127"/>
                      <a:gd name="T46" fmla="*/ 98 w 163"/>
                      <a:gd name="T47" fmla="*/ 119 h 127"/>
                      <a:gd name="T48" fmla="*/ 103 w 163"/>
                      <a:gd name="T49" fmla="*/ 118 h 127"/>
                      <a:gd name="T50" fmla="*/ 106 w 163"/>
                      <a:gd name="T51" fmla="*/ 118 h 127"/>
                      <a:gd name="T52" fmla="*/ 108 w 163"/>
                      <a:gd name="T53" fmla="*/ 118 h 127"/>
                      <a:gd name="T54" fmla="*/ 123 w 163"/>
                      <a:gd name="T55" fmla="*/ 110 h 127"/>
                      <a:gd name="T56" fmla="*/ 134 w 163"/>
                      <a:gd name="T57" fmla="*/ 109 h 127"/>
                      <a:gd name="T58" fmla="*/ 161 w 163"/>
                      <a:gd name="T59" fmla="*/ 79 h 127"/>
                      <a:gd name="T60" fmla="*/ 122 w 163"/>
                      <a:gd name="T61" fmla="*/ 68 h 127"/>
                      <a:gd name="T62" fmla="*/ 115 w 163"/>
                      <a:gd name="T63" fmla="*/ 61 h 127"/>
                      <a:gd name="T64" fmla="*/ 106 w 163"/>
                      <a:gd name="T65" fmla="*/ 49 h 127"/>
                      <a:gd name="T66" fmla="*/ 107 w 163"/>
                      <a:gd name="T67" fmla="*/ 47 h 127"/>
                      <a:gd name="T68" fmla="*/ 107 w 163"/>
                      <a:gd name="T69" fmla="*/ 46 h 127"/>
                      <a:gd name="T70" fmla="*/ 108 w 163"/>
                      <a:gd name="T71" fmla="*/ 45 h 127"/>
                      <a:gd name="T72" fmla="*/ 107 w 163"/>
                      <a:gd name="T73" fmla="*/ 45 h 127"/>
                      <a:gd name="T74" fmla="*/ 106 w 163"/>
                      <a:gd name="T75" fmla="*/ 44 h 127"/>
                      <a:gd name="T76" fmla="*/ 101 w 163"/>
                      <a:gd name="T77" fmla="*/ 46 h 127"/>
                      <a:gd name="T78" fmla="*/ 97 w 163"/>
                      <a:gd name="T79" fmla="*/ 32 h 127"/>
                      <a:gd name="T80" fmla="*/ 99 w 163"/>
                      <a:gd name="T81" fmla="*/ 31 h 127"/>
                      <a:gd name="T82" fmla="*/ 100 w 163"/>
                      <a:gd name="T83" fmla="*/ 29 h 127"/>
                      <a:gd name="T84" fmla="*/ 102 w 163"/>
                      <a:gd name="T85" fmla="*/ 27 h 127"/>
                      <a:gd name="T86" fmla="*/ 91 w 163"/>
                      <a:gd name="T87" fmla="*/ 15 h 127"/>
                      <a:gd name="T88" fmla="*/ 88 w 163"/>
                      <a:gd name="T89" fmla="*/ 12 h 127"/>
                      <a:gd name="T90" fmla="*/ 85 w 163"/>
                      <a:gd name="T91" fmla="*/ 9 h 127"/>
                      <a:gd name="T92" fmla="*/ 83 w 163"/>
                      <a:gd name="T93" fmla="*/ 7 h 127"/>
                      <a:gd name="T94" fmla="*/ 80 w 163"/>
                      <a:gd name="T95" fmla="*/ 4 h 127"/>
                      <a:gd name="T96" fmla="*/ 76 w 163"/>
                      <a:gd name="T97" fmla="*/ 5 h 127"/>
                      <a:gd name="T98" fmla="*/ 69 w 163"/>
                      <a:gd name="T99" fmla="*/ 4 h 127"/>
                      <a:gd name="T100" fmla="*/ 65 w 163"/>
                      <a:gd name="T101" fmla="*/ 4 h 127"/>
                      <a:gd name="T102" fmla="*/ 57 w 163"/>
                      <a:gd name="T103" fmla="*/ 2 h 127"/>
                      <a:gd name="T104" fmla="*/ 55 w 163"/>
                      <a:gd name="T105" fmla="*/ 0 h 127"/>
                      <a:gd name="T106" fmla="*/ 54 w 163"/>
                      <a:gd name="T107" fmla="*/ 3 h 127"/>
                      <a:gd name="T108" fmla="*/ 47 w 163"/>
                      <a:gd name="T109" fmla="*/ 6 h 127"/>
                      <a:gd name="T110" fmla="*/ 41 w 163"/>
                      <a:gd name="T111" fmla="*/ 6 h 127"/>
                      <a:gd name="T112" fmla="*/ 41 w 163"/>
                      <a:gd name="T113" fmla="*/ 6 h 1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163" h="127">
                        <a:moveTo>
                          <a:pt x="41" y="8"/>
                        </a:moveTo>
                        <a:cubicBezTo>
                          <a:pt x="41" y="8"/>
                          <a:pt x="41" y="8"/>
                          <a:pt x="41" y="8"/>
                        </a:cubicBezTo>
                        <a:cubicBezTo>
                          <a:pt x="41" y="9"/>
                          <a:pt x="40" y="9"/>
                          <a:pt x="40" y="10"/>
                        </a:cubicBezTo>
                        <a:cubicBezTo>
                          <a:pt x="40" y="10"/>
                          <a:pt x="40" y="11"/>
                          <a:pt x="40" y="11"/>
                        </a:cubicBezTo>
                        <a:cubicBezTo>
                          <a:pt x="40" y="11"/>
                          <a:pt x="40" y="12"/>
                          <a:pt x="39" y="12"/>
                        </a:cubicBezTo>
                        <a:cubicBezTo>
                          <a:pt x="39" y="13"/>
                          <a:pt x="39" y="13"/>
                          <a:pt x="38" y="14"/>
                        </a:cubicBezTo>
                        <a:cubicBezTo>
                          <a:pt x="38" y="15"/>
                          <a:pt x="37" y="17"/>
                          <a:pt x="37" y="17"/>
                        </a:cubicBezTo>
                        <a:cubicBezTo>
                          <a:pt x="37" y="21"/>
                          <a:pt x="33" y="25"/>
                          <a:pt x="30" y="25"/>
                        </a:cubicBezTo>
                        <a:cubicBezTo>
                          <a:pt x="30" y="25"/>
                          <a:pt x="29" y="27"/>
                          <a:pt x="28" y="28"/>
                        </a:cubicBezTo>
                        <a:cubicBezTo>
                          <a:pt x="27" y="30"/>
                          <a:pt x="26" y="31"/>
                          <a:pt x="25" y="33"/>
                        </a:cubicBezTo>
                        <a:cubicBezTo>
                          <a:pt x="24" y="34"/>
                          <a:pt x="24" y="35"/>
                          <a:pt x="23" y="37"/>
                        </a:cubicBezTo>
                        <a:cubicBezTo>
                          <a:pt x="23" y="40"/>
                          <a:pt x="23" y="42"/>
                          <a:pt x="21" y="44"/>
                        </a:cubicBezTo>
                        <a:cubicBezTo>
                          <a:pt x="20" y="45"/>
                          <a:pt x="19" y="45"/>
                          <a:pt x="18" y="46"/>
                        </a:cubicBezTo>
                        <a:cubicBezTo>
                          <a:pt x="17" y="46"/>
                          <a:pt x="17" y="46"/>
                          <a:pt x="17" y="47"/>
                        </a:cubicBezTo>
                        <a:cubicBezTo>
                          <a:pt x="18" y="49"/>
                          <a:pt x="17" y="51"/>
                          <a:pt x="15" y="53"/>
                        </a:cubicBezTo>
                        <a:cubicBezTo>
                          <a:pt x="14" y="55"/>
                          <a:pt x="13" y="56"/>
                          <a:pt x="13" y="58"/>
                        </a:cubicBezTo>
                        <a:cubicBezTo>
                          <a:pt x="13" y="58"/>
                          <a:pt x="13" y="70"/>
                          <a:pt x="11" y="72"/>
                        </a:cubicBezTo>
                        <a:cubicBezTo>
                          <a:pt x="10" y="73"/>
                          <a:pt x="9" y="73"/>
                          <a:pt x="7" y="72"/>
                        </a:cubicBezTo>
                        <a:cubicBezTo>
                          <a:pt x="7" y="72"/>
                          <a:pt x="6" y="72"/>
                          <a:pt x="5" y="72"/>
                        </a:cubicBezTo>
                        <a:cubicBezTo>
                          <a:pt x="3" y="72"/>
                          <a:pt x="3" y="73"/>
                          <a:pt x="3" y="73"/>
                        </a:cubicBezTo>
                        <a:cubicBezTo>
                          <a:pt x="3" y="75"/>
                          <a:pt x="2" y="76"/>
                          <a:pt x="1" y="77"/>
                        </a:cubicBezTo>
                        <a:cubicBezTo>
                          <a:pt x="1" y="77"/>
                          <a:pt x="0" y="78"/>
                          <a:pt x="0" y="78"/>
                        </a:cubicBezTo>
                        <a:cubicBezTo>
                          <a:pt x="1" y="78"/>
                          <a:pt x="3" y="79"/>
                          <a:pt x="4" y="79"/>
                        </a:cubicBezTo>
                        <a:cubicBezTo>
                          <a:pt x="7" y="80"/>
                          <a:pt x="10" y="81"/>
                          <a:pt x="11" y="84"/>
                        </a:cubicBezTo>
                        <a:cubicBezTo>
                          <a:pt x="12" y="85"/>
                          <a:pt x="13" y="86"/>
                          <a:pt x="14" y="88"/>
                        </a:cubicBezTo>
                        <a:cubicBezTo>
                          <a:pt x="17" y="90"/>
                          <a:pt x="19" y="93"/>
                          <a:pt x="21" y="96"/>
                        </a:cubicBezTo>
                        <a:cubicBezTo>
                          <a:pt x="23" y="101"/>
                          <a:pt x="27" y="103"/>
                          <a:pt x="29" y="103"/>
                        </a:cubicBezTo>
                        <a:cubicBezTo>
                          <a:pt x="30" y="103"/>
                          <a:pt x="31" y="104"/>
                          <a:pt x="32" y="104"/>
                        </a:cubicBezTo>
                        <a:cubicBezTo>
                          <a:pt x="32" y="105"/>
                          <a:pt x="32" y="106"/>
                          <a:pt x="32" y="107"/>
                        </a:cubicBezTo>
                        <a:cubicBezTo>
                          <a:pt x="32" y="108"/>
                          <a:pt x="32" y="109"/>
                          <a:pt x="32" y="111"/>
                        </a:cubicBezTo>
                        <a:cubicBezTo>
                          <a:pt x="32" y="112"/>
                          <a:pt x="32" y="112"/>
                          <a:pt x="32" y="113"/>
                        </a:cubicBezTo>
                        <a:cubicBezTo>
                          <a:pt x="31" y="113"/>
                          <a:pt x="31" y="114"/>
                          <a:pt x="31" y="114"/>
                        </a:cubicBezTo>
                        <a:cubicBezTo>
                          <a:pt x="32" y="114"/>
                          <a:pt x="32" y="114"/>
                          <a:pt x="32" y="114"/>
                        </a:cubicBezTo>
                        <a:cubicBezTo>
                          <a:pt x="33" y="114"/>
                          <a:pt x="33" y="114"/>
                          <a:pt x="33" y="114"/>
                        </a:cubicBezTo>
                        <a:cubicBezTo>
                          <a:pt x="33" y="114"/>
                          <a:pt x="33" y="115"/>
                          <a:pt x="33" y="115"/>
                        </a:cubicBezTo>
                        <a:cubicBezTo>
                          <a:pt x="34" y="115"/>
                          <a:pt x="34" y="115"/>
                          <a:pt x="34" y="115"/>
                        </a:cubicBezTo>
                        <a:cubicBezTo>
                          <a:pt x="34" y="115"/>
                          <a:pt x="36" y="115"/>
                          <a:pt x="37" y="115"/>
                        </a:cubicBezTo>
                        <a:cubicBezTo>
                          <a:pt x="40" y="115"/>
                          <a:pt x="44" y="116"/>
                          <a:pt x="46" y="117"/>
                        </a:cubicBezTo>
                        <a:cubicBezTo>
                          <a:pt x="48" y="120"/>
                          <a:pt x="56" y="124"/>
                          <a:pt x="57" y="124"/>
                        </a:cubicBezTo>
                        <a:cubicBezTo>
                          <a:pt x="59" y="124"/>
                          <a:pt x="68" y="125"/>
                          <a:pt x="71" y="127"/>
                        </a:cubicBezTo>
                        <a:cubicBezTo>
                          <a:pt x="71" y="126"/>
                          <a:pt x="72" y="126"/>
                          <a:pt x="72" y="125"/>
                        </a:cubicBezTo>
                        <a:cubicBezTo>
                          <a:pt x="73" y="124"/>
                          <a:pt x="75" y="122"/>
                          <a:pt x="77" y="121"/>
                        </a:cubicBezTo>
                        <a:cubicBezTo>
                          <a:pt x="80" y="119"/>
                          <a:pt x="83" y="118"/>
                          <a:pt x="86" y="118"/>
                        </a:cubicBezTo>
                        <a:cubicBezTo>
                          <a:pt x="88" y="118"/>
                          <a:pt x="89" y="119"/>
                          <a:pt x="89" y="120"/>
                        </a:cubicBezTo>
                        <a:cubicBezTo>
                          <a:pt x="90" y="121"/>
                          <a:pt x="91" y="122"/>
                          <a:pt x="92" y="121"/>
                        </a:cubicBezTo>
                        <a:cubicBezTo>
                          <a:pt x="93" y="121"/>
                          <a:pt x="96" y="120"/>
                          <a:pt x="98" y="120"/>
                        </a:cubicBezTo>
                        <a:cubicBezTo>
                          <a:pt x="98" y="120"/>
                          <a:pt x="98" y="120"/>
                          <a:pt x="98" y="120"/>
                        </a:cubicBezTo>
                        <a:cubicBezTo>
                          <a:pt x="98" y="119"/>
                          <a:pt x="98" y="119"/>
                          <a:pt x="98" y="119"/>
                        </a:cubicBezTo>
                        <a:cubicBezTo>
                          <a:pt x="98" y="119"/>
                          <a:pt x="98" y="119"/>
                          <a:pt x="98" y="119"/>
                        </a:cubicBezTo>
                        <a:cubicBezTo>
                          <a:pt x="103" y="118"/>
                          <a:pt x="103" y="118"/>
                          <a:pt x="103" y="118"/>
                        </a:cubicBezTo>
                        <a:cubicBezTo>
                          <a:pt x="103" y="118"/>
                          <a:pt x="103" y="118"/>
                          <a:pt x="103" y="118"/>
                        </a:cubicBezTo>
                        <a:cubicBezTo>
                          <a:pt x="104" y="118"/>
                          <a:pt x="105" y="118"/>
                          <a:pt x="106" y="118"/>
                        </a:cubicBezTo>
                        <a:cubicBezTo>
                          <a:pt x="106" y="118"/>
                          <a:pt x="107" y="118"/>
                          <a:pt x="108" y="118"/>
                        </a:cubicBezTo>
                        <a:cubicBezTo>
                          <a:pt x="108" y="118"/>
                          <a:pt x="108" y="118"/>
                          <a:pt x="108" y="118"/>
                        </a:cubicBezTo>
                        <a:cubicBezTo>
                          <a:pt x="108" y="118"/>
                          <a:pt x="109" y="117"/>
                          <a:pt x="110" y="116"/>
                        </a:cubicBezTo>
                        <a:cubicBezTo>
                          <a:pt x="113" y="114"/>
                          <a:pt x="117" y="110"/>
                          <a:pt x="123" y="110"/>
                        </a:cubicBezTo>
                        <a:cubicBezTo>
                          <a:pt x="124" y="110"/>
                          <a:pt x="126" y="110"/>
                          <a:pt x="127" y="110"/>
                        </a:cubicBezTo>
                        <a:cubicBezTo>
                          <a:pt x="130" y="110"/>
                          <a:pt x="132" y="111"/>
                          <a:pt x="134" y="109"/>
                        </a:cubicBezTo>
                        <a:cubicBezTo>
                          <a:pt x="136" y="106"/>
                          <a:pt x="157" y="85"/>
                          <a:pt x="163" y="79"/>
                        </a:cubicBezTo>
                        <a:cubicBezTo>
                          <a:pt x="162" y="79"/>
                          <a:pt x="162" y="79"/>
                          <a:pt x="161" y="79"/>
                        </a:cubicBezTo>
                        <a:cubicBezTo>
                          <a:pt x="159" y="79"/>
                          <a:pt x="154" y="79"/>
                          <a:pt x="145" y="76"/>
                        </a:cubicBezTo>
                        <a:cubicBezTo>
                          <a:pt x="137" y="73"/>
                          <a:pt x="125" y="68"/>
                          <a:pt x="122" y="68"/>
                        </a:cubicBezTo>
                        <a:cubicBezTo>
                          <a:pt x="121" y="67"/>
                          <a:pt x="119" y="66"/>
                          <a:pt x="117" y="64"/>
                        </a:cubicBezTo>
                        <a:cubicBezTo>
                          <a:pt x="116" y="63"/>
                          <a:pt x="115" y="61"/>
                          <a:pt x="115" y="61"/>
                        </a:cubicBezTo>
                        <a:cubicBezTo>
                          <a:pt x="111" y="59"/>
                          <a:pt x="107" y="51"/>
                          <a:pt x="107" y="50"/>
                        </a:cubicBezTo>
                        <a:cubicBezTo>
                          <a:pt x="106" y="49"/>
                          <a:pt x="106" y="49"/>
                          <a:pt x="106" y="49"/>
                        </a:cubicBezTo>
                        <a:cubicBezTo>
                          <a:pt x="106" y="49"/>
                          <a:pt x="106" y="49"/>
                          <a:pt x="106" y="49"/>
                        </a:cubicBezTo>
                        <a:cubicBezTo>
                          <a:pt x="106" y="48"/>
                          <a:pt x="106" y="48"/>
                          <a:pt x="107" y="47"/>
                        </a:cubicBezTo>
                        <a:cubicBezTo>
                          <a:pt x="107" y="47"/>
                          <a:pt x="107" y="47"/>
                          <a:pt x="107" y="47"/>
                        </a:cubicBezTo>
                        <a:cubicBezTo>
                          <a:pt x="107" y="47"/>
                          <a:pt x="107" y="46"/>
                          <a:pt x="107" y="46"/>
                        </a:cubicBezTo>
                        <a:cubicBezTo>
                          <a:pt x="107" y="46"/>
                          <a:pt x="107" y="45"/>
                          <a:pt x="107" y="45"/>
                        </a:cubicBezTo>
                        <a:cubicBezTo>
                          <a:pt x="107" y="45"/>
                          <a:pt x="107" y="45"/>
                          <a:pt x="108" y="45"/>
                        </a:cubicBezTo>
                        <a:cubicBezTo>
                          <a:pt x="107" y="45"/>
                          <a:pt x="107" y="45"/>
                          <a:pt x="107" y="45"/>
                        </a:cubicBezTo>
                        <a:cubicBezTo>
                          <a:pt x="107" y="45"/>
                          <a:pt x="107" y="45"/>
                          <a:pt x="107" y="45"/>
                        </a:cubicBezTo>
                        <a:cubicBezTo>
                          <a:pt x="107" y="45"/>
                          <a:pt x="107" y="44"/>
                          <a:pt x="107" y="44"/>
                        </a:cubicBezTo>
                        <a:cubicBezTo>
                          <a:pt x="106" y="44"/>
                          <a:pt x="106" y="44"/>
                          <a:pt x="106" y="44"/>
                        </a:cubicBezTo>
                        <a:cubicBezTo>
                          <a:pt x="106" y="44"/>
                          <a:pt x="106" y="44"/>
                          <a:pt x="106" y="45"/>
                        </a:cubicBezTo>
                        <a:cubicBezTo>
                          <a:pt x="104" y="46"/>
                          <a:pt x="102" y="46"/>
                          <a:pt x="101" y="46"/>
                        </a:cubicBezTo>
                        <a:cubicBezTo>
                          <a:pt x="98" y="46"/>
                          <a:pt x="97" y="45"/>
                          <a:pt x="97" y="44"/>
                        </a:cubicBezTo>
                        <a:cubicBezTo>
                          <a:pt x="96" y="43"/>
                          <a:pt x="94" y="36"/>
                          <a:pt x="97" y="32"/>
                        </a:cubicBezTo>
                        <a:cubicBezTo>
                          <a:pt x="98" y="32"/>
                          <a:pt x="98" y="31"/>
                          <a:pt x="99" y="31"/>
                        </a:cubicBezTo>
                        <a:cubicBezTo>
                          <a:pt x="99" y="31"/>
                          <a:pt x="99" y="31"/>
                          <a:pt x="99" y="31"/>
                        </a:cubicBezTo>
                        <a:cubicBezTo>
                          <a:pt x="99" y="30"/>
                          <a:pt x="100" y="30"/>
                          <a:pt x="100" y="29"/>
                        </a:cubicBezTo>
                        <a:cubicBezTo>
                          <a:pt x="100" y="29"/>
                          <a:pt x="100" y="29"/>
                          <a:pt x="100" y="29"/>
                        </a:cubicBezTo>
                        <a:cubicBezTo>
                          <a:pt x="101" y="28"/>
                          <a:pt x="101" y="27"/>
                          <a:pt x="101" y="27"/>
                        </a:cubicBezTo>
                        <a:cubicBezTo>
                          <a:pt x="101" y="27"/>
                          <a:pt x="101" y="27"/>
                          <a:pt x="102" y="27"/>
                        </a:cubicBezTo>
                        <a:cubicBezTo>
                          <a:pt x="102" y="26"/>
                          <a:pt x="102" y="26"/>
                          <a:pt x="102" y="26"/>
                        </a:cubicBezTo>
                        <a:cubicBezTo>
                          <a:pt x="98" y="22"/>
                          <a:pt x="95" y="18"/>
                          <a:pt x="91" y="15"/>
                        </a:cubicBezTo>
                        <a:cubicBezTo>
                          <a:pt x="91" y="15"/>
                          <a:pt x="91" y="15"/>
                          <a:pt x="91" y="15"/>
                        </a:cubicBezTo>
                        <a:cubicBezTo>
                          <a:pt x="90" y="14"/>
                          <a:pt x="89" y="13"/>
                          <a:pt x="88" y="12"/>
                        </a:cubicBezTo>
                        <a:cubicBezTo>
                          <a:pt x="88" y="12"/>
                          <a:pt x="88" y="12"/>
                          <a:pt x="88" y="12"/>
                        </a:cubicBezTo>
                        <a:cubicBezTo>
                          <a:pt x="87" y="11"/>
                          <a:pt x="86" y="10"/>
                          <a:pt x="85" y="9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4" y="8"/>
                          <a:pt x="84" y="7"/>
                          <a:pt x="83" y="7"/>
                        </a:cubicBezTo>
                        <a:cubicBezTo>
                          <a:pt x="83" y="7"/>
                          <a:pt x="83" y="7"/>
                          <a:pt x="83" y="7"/>
                        </a:cubicBezTo>
                        <a:cubicBezTo>
                          <a:pt x="81" y="5"/>
                          <a:pt x="80" y="5"/>
                          <a:pt x="80" y="4"/>
                        </a:cubicBezTo>
                        <a:cubicBezTo>
                          <a:pt x="80" y="4"/>
                          <a:pt x="80" y="4"/>
                          <a:pt x="79" y="4"/>
                        </a:cubicBezTo>
                        <a:cubicBezTo>
                          <a:pt x="78" y="4"/>
                          <a:pt x="77" y="4"/>
                          <a:pt x="76" y="5"/>
                        </a:cubicBezTo>
                        <a:cubicBezTo>
                          <a:pt x="74" y="5"/>
                          <a:pt x="73" y="5"/>
                          <a:pt x="72" y="5"/>
                        </a:cubicBezTo>
                        <a:cubicBezTo>
                          <a:pt x="70" y="5"/>
                          <a:pt x="69" y="5"/>
                          <a:pt x="69" y="4"/>
                        </a:cubicBezTo>
                        <a:cubicBezTo>
                          <a:pt x="68" y="4"/>
                          <a:pt x="68" y="4"/>
                          <a:pt x="67" y="4"/>
                        </a:cubicBezTo>
                        <a:cubicBezTo>
                          <a:pt x="67" y="4"/>
                          <a:pt x="67" y="4"/>
                          <a:pt x="65" y="4"/>
                        </a:cubicBezTo>
                        <a:cubicBezTo>
                          <a:pt x="64" y="5"/>
                          <a:pt x="63" y="5"/>
                          <a:pt x="62" y="5"/>
                        </a:cubicBezTo>
                        <a:cubicBezTo>
                          <a:pt x="60" y="5"/>
                          <a:pt x="58" y="3"/>
                          <a:pt x="57" y="2"/>
                        </a:cubicBezTo>
                        <a:cubicBezTo>
                          <a:pt x="57" y="2"/>
                          <a:pt x="56" y="2"/>
                          <a:pt x="56" y="1"/>
                        </a:cubicBezTo>
                        <a:cubicBezTo>
                          <a:pt x="55" y="0"/>
                          <a:pt x="55" y="0"/>
                          <a:pt x="55" y="0"/>
                        </a:cubicBezTo>
                        <a:cubicBezTo>
                          <a:pt x="55" y="0"/>
                          <a:pt x="54" y="1"/>
                          <a:pt x="54" y="2"/>
                        </a:cubicBezTo>
                        <a:cubicBezTo>
                          <a:pt x="54" y="2"/>
                          <a:pt x="54" y="2"/>
                          <a:pt x="54" y="3"/>
                        </a:cubicBezTo>
                        <a:cubicBezTo>
                          <a:pt x="53" y="5"/>
                          <a:pt x="52" y="7"/>
                          <a:pt x="50" y="7"/>
                        </a:cubicBezTo>
                        <a:cubicBezTo>
                          <a:pt x="49" y="7"/>
                          <a:pt x="48" y="7"/>
                          <a:pt x="47" y="6"/>
                        </a:cubicBezTo>
                        <a:cubicBezTo>
                          <a:pt x="47" y="6"/>
                          <a:pt x="47" y="6"/>
                          <a:pt x="44" y="6"/>
                        </a:cubicBezTo>
                        <a:cubicBezTo>
                          <a:pt x="43" y="6"/>
                          <a:pt x="42" y="6"/>
                          <a:pt x="41" y="6"/>
                        </a:cubicBezTo>
                        <a:cubicBezTo>
                          <a:pt x="41" y="6"/>
                          <a:pt x="41" y="6"/>
                          <a:pt x="41" y="6"/>
                        </a:cubicBezTo>
                        <a:cubicBezTo>
                          <a:pt x="41" y="6"/>
                          <a:pt x="41" y="6"/>
                          <a:pt x="41" y="6"/>
                        </a:cubicBezTo>
                        <a:cubicBezTo>
                          <a:pt x="41" y="7"/>
                          <a:pt x="41" y="7"/>
                          <a:pt x="41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0" name="Freeform 1659"/>
                  <p:cNvSpPr>
                    <a:spLocks/>
                  </p:cNvSpPr>
                  <p:nvPr/>
                </p:nvSpPr>
                <p:spPr bwMode="auto">
                  <a:xfrm>
                    <a:off x="2120" y="285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1" name="Freeform 1660"/>
                  <p:cNvSpPr>
                    <a:spLocks/>
                  </p:cNvSpPr>
                  <p:nvPr/>
                </p:nvSpPr>
                <p:spPr bwMode="auto">
                  <a:xfrm>
                    <a:off x="2119" y="285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2" name="Freeform 1661"/>
                  <p:cNvSpPr>
                    <a:spLocks/>
                  </p:cNvSpPr>
                  <p:nvPr/>
                </p:nvSpPr>
                <p:spPr bwMode="auto">
                  <a:xfrm>
                    <a:off x="2120" y="285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3" name="Freeform 1662"/>
                  <p:cNvSpPr>
                    <a:spLocks/>
                  </p:cNvSpPr>
                  <p:nvPr/>
                </p:nvSpPr>
                <p:spPr bwMode="auto">
                  <a:xfrm>
                    <a:off x="2112" y="292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4" name="Freeform 1663"/>
                  <p:cNvSpPr>
                    <a:spLocks/>
                  </p:cNvSpPr>
                  <p:nvPr/>
                </p:nvSpPr>
                <p:spPr bwMode="auto">
                  <a:xfrm>
                    <a:off x="2056" y="2820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5" name="Freeform 1664"/>
                  <p:cNvSpPr>
                    <a:spLocks/>
                  </p:cNvSpPr>
                  <p:nvPr/>
                </p:nvSpPr>
                <p:spPr bwMode="auto">
                  <a:xfrm>
                    <a:off x="2047" y="2920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6" name="Freeform 1665"/>
                  <p:cNvSpPr>
                    <a:spLocks/>
                  </p:cNvSpPr>
                  <p:nvPr/>
                </p:nvSpPr>
                <p:spPr bwMode="auto">
                  <a:xfrm>
                    <a:off x="2048" y="2915"/>
                    <a:ext cx="0" cy="3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4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7" name="Freeform 1666"/>
                  <p:cNvSpPr>
                    <a:spLocks/>
                  </p:cNvSpPr>
                  <p:nvPr/>
                </p:nvSpPr>
                <p:spPr bwMode="auto">
                  <a:xfrm>
                    <a:off x="2055" y="282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8" name="Freeform 1667"/>
                  <p:cNvSpPr>
                    <a:spLocks/>
                  </p:cNvSpPr>
                  <p:nvPr/>
                </p:nvSpPr>
                <p:spPr bwMode="auto">
                  <a:xfrm>
                    <a:off x="2057" y="281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39" name="Freeform 1668"/>
                  <p:cNvSpPr>
                    <a:spLocks/>
                  </p:cNvSpPr>
                  <p:nvPr/>
                </p:nvSpPr>
                <p:spPr bwMode="auto">
                  <a:xfrm>
                    <a:off x="2115" y="2837"/>
                    <a:ext cx="0" cy="1"/>
                  </a:xfrm>
                  <a:custGeom>
                    <a:avLst/>
                    <a:gdLst>
                      <a:gd name="T0" fmla="*/ 0 h 1"/>
                      <a:gd name="T1" fmla="*/ 0 h 1"/>
                      <a:gd name="T2" fmla="*/ 1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0" name="Freeform 1669"/>
                  <p:cNvSpPr>
                    <a:spLocks/>
                  </p:cNvSpPr>
                  <p:nvPr/>
                </p:nvSpPr>
                <p:spPr bwMode="auto">
                  <a:xfrm>
                    <a:off x="2112" y="2840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1" name="Freeform 1670"/>
                  <p:cNvSpPr>
                    <a:spLocks/>
                  </p:cNvSpPr>
                  <p:nvPr/>
                </p:nvSpPr>
                <p:spPr bwMode="auto">
                  <a:xfrm>
                    <a:off x="2120" y="285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2" name="Freeform 1671"/>
                  <p:cNvSpPr>
                    <a:spLocks/>
                  </p:cNvSpPr>
                  <p:nvPr/>
                </p:nvSpPr>
                <p:spPr bwMode="auto">
                  <a:xfrm>
                    <a:off x="2120" y="285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3" name="Freeform 1672"/>
                  <p:cNvSpPr>
                    <a:spLocks/>
                  </p:cNvSpPr>
                  <p:nvPr/>
                </p:nvSpPr>
                <p:spPr bwMode="auto">
                  <a:xfrm>
                    <a:off x="2111" y="2842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4" name="Freeform 1673"/>
                  <p:cNvSpPr>
                    <a:spLocks/>
                  </p:cNvSpPr>
                  <p:nvPr/>
                </p:nvSpPr>
                <p:spPr bwMode="auto">
                  <a:xfrm>
                    <a:off x="2113" y="2838"/>
                    <a:ext cx="1" cy="2"/>
                  </a:xfrm>
                  <a:custGeom>
                    <a:avLst/>
                    <a:gdLst>
                      <a:gd name="T0" fmla="*/ 1 w 1"/>
                      <a:gd name="T1" fmla="*/ 0 h 2"/>
                      <a:gd name="T2" fmla="*/ 0 w 1"/>
                      <a:gd name="T3" fmla="*/ 2 h 2"/>
                      <a:gd name="T4" fmla="*/ 1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5" name="Freeform 1674"/>
                  <p:cNvSpPr>
                    <a:spLocks/>
                  </p:cNvSpPr>
                  <p:nvPr/>
                </p:nvSpPr>
                <p:spPr bwMode="auto">
                  <a:xfrm>
                    <a:off x="2097" y="281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6" name="Freeform 1675"/>
                  <p:cNvSpPr>
                    <a:spLocks/>
                  </p:cNvSpPr>
                  <p:nvPr/>
                </p:nvSpPr>
                <p:spPr bwMode="auto">
                  <a:xfrm>
                    <a:off x="2082" y="2816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7" name="Freeform 1676"/>
                  <p:cNvSpPr>
                    <a:spLocks/>
                  </p:cNvSpPr>
                  <p:nvPr/>
                </p:nvSpPr>
                <p:spPr bwMode="auto">
                  <a:xfrm>
                    <a:off x="2099" y="28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8" name="Freeform 1677"/>
                  <p:cNvSpPr>
                    <a:spLocks/>
                  </p:cNvSpPr>
                  <p:nvPr/>
                </p:nvSpPr>
                <p:spPr bwMode="auto">
                  <a:xfrm>
                    <a:off x="2105" y="28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49" name="Freeform 1678"/>
                  <p:cNvSpPr>
                    <a:spLocks/>
                  </p:cNvSpPr>
                  <p:nvPr/>
                </p:nvSpPr>
                <p:spPr bwMode="auto">
                  <a:xfrm>
                    <a:off x="2102" y="28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0" name="Freeform 1679"/>
                  <p:cNvSpPr>
                    <a:spLocks/>
                  </p:cNvSpPr>
                  <p:nvPr/>
                </p:nvSpPr>
                <p:spPr bwMode="auto">
                  <a:xfrm>
                    <a:off x="2057" y="28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1" name="Freeform 1680"/>
                  <p:cNvSpPr>
                    <a:spLocks/>
                  </p:cNvSpPr>
                  <p:nvPr/>
                </p:nvSpPr>
                <p:spPr bwMode="auto">
                  <a:xfrm>
                    <a:off x="2066" y="2815"/>
                    <a:ext cx="3" cy="4"/>
                  </a:xfrm>
                  <a:custGeom>
                    <a:avLst/>
                    <a:gdLst>
                      <a:gd name="T0" fmla="*/ 4 w 4"/>
                      <a:gd name="T1" fmla="*/ 0 h 4"/>
                      <a:gd name="T2" fmla="*/ 0 w 4"/>
                      <a:gd name="T3" fmla="*/ 4 h 4"/>
                      <a:gd name="T4" fmla="*/ 4 w 4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4" h="4">
                        <a:moveTo>
                          <a:pt x="4" y="0"/>
                        </a:moveTo>
                        <a:cubicBezTo>
                          <a:pt x="3" y="2"/>
                          <a:pt x="2" y="4"/>
                          <a:pt x="0" y="4"/>
                        </a:cubicBezTo>
                        <a:cubicBezTo>
                          <a:pt x="2" y="4"/>
                          <a:pt x="3" y="2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2" name="Freeform 1681"/>
                  <p:cNvSpPr>
                    <a:spLocks/>
                  </p:cNvSpPr>
                  <p:nvPr/>
                </p:nvSpPr>
                <p:spPr bwMode="auto">
                  <a:xfrm>
                    <a:off x="2041" y="264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3" name="Freeform 1682"/>
                  <p:cNvSpPr>
                    <a:spLocks/>
                  </p:cNvSpPr>
                  <p:nvPr/>
                </p:nvSpPr>
                <p:spPr bwMode="auto">
                  <a:xfrm>
                    <a:off x="2042" y="263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4" name="Freeform 1683"/>
                  <p:cNvSpPr>
                    <a:spLocks/>
                  </p:cNvSpPr>
                  <p:nvPr/>
                </p:nvSpPr>
                <p:spPr bwMode="auto">
                  <a:xfrm>
                    <a:off x="2042" y="263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5" name="Freeform 1684"/>
                  <p:cNvSpPr>
                    <a:spLocks/>
                  </p:cNvSpPr>
                  <p:nvPr/>
                </p:nvSpPr>
                <p:spPr bwMode="auto">
                  <a:xfrm>
                    <a:off x="2038" y="2645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6" name="Freeform 1685"/>
                  <p:cNvSpPr>
                    <a:spLocks/>
                  </p:cNvSpPr>
                  <p:nvPr/>
                </p:nvSpPr>
                <p:spPr bwMode="auto">
                  <a:xfrm>
                    <a:off x="2039" y="264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0 h 1"/>
                      <a:gd name="T3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7" name="Freeform 1686"/>
                  <p:cNvSpPr>
                    <a:spLocks/>
                  </p:cNvSpPr>
                  <p:nvPr/>
                </p:nvSpPr>
                <p:spPr bwMode="auto">
                  <a:xfrm>
                    <a:off x="2040" y="264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  <a:gd name="T4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8" name="Freeform 1687"/>
                  <p:cNvSpPr>
                    <a:spLocks/>
                  </p:cNvSpPr>
                  <p:nvPr/>
                </p:nvSpPr>
                <p:spPr bwMode="auto">
                  <a:xfrm>
                    <a:off x="2047" y="26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59" name="Freeform 1688"/>
                  <p:cNvSpPr>
                    <a:spLocks/>
                  </p:cNvSpPr>
                  <p:nvPr/>
                </p:nvSpPr>
                <p:spPr bwMode="auto">
                  <a:xfrm>
                    <a:off x="2046" y="264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0" name="Freeform 1689"/>
                  <p:cNvSpPr>
                    <a:spLocks/>
                  </p:cNvSpPr>
                  <p:nvPr/>
                </p:nvSpPr>
                <p:spPr bwMode="auto">
                  <a:xfrm>
                    <a:off x="2046" y="264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1" name="Freeform 1690"/>
                  <p:cNvSpPr>
                    <a:spLocks/>
                  </p:cNvSpPr>
                  <p:nvPr/>
                </p:nvSpPr>
                <p:spPr bwMode="auto">
                  <a:xfrm>
                    <a:off x="2043" y="264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2" name="Freeform 1691"/>
                  <p:cNvSpPr>
                    <a:spLocks/>
                  </p:cNvSpPr>
                  <p:nvPr/>
                </p:nvSpPr>
                <p:spPr bwMode="auto">
                  <a:xfrm>
                    <a:off x="2041" y="264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3" name="Freeform 1692"/>
                  <p:cNvSpPr>
                    <a:spLocks/>
                  </p:cNvSpPr>
                  <p:nvPr/>
                </p:nvSpPr>
                <p:spPr bwMode="auto">
                  <a:xfrm>
                    <a:off x="2044" y="264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4" name="Freeform 1693"/>
                  <p:cNvSpPr>
                    <a:spLocks/>
                  </p:cNvSpPr>
                  <p:nvPr/>
                </p:nvSpPr>
                <p:spPr bwMode="auto">
                  <a:xfrm>
                    <a:off x="2040" y="264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1 w 1"/>
                      <a:gd name="T3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5" name="Freeform 1694"/>
                  <p:cNvSpPr>
                    <a:spLocks/>
                  </p:cNvSpPr>
                  <p:nvPr/>
                </p:nvSpPr>
                <p:spPr bwMode="auto">
                  <a:xfrm>
                    <a:off x="2027" y="2921"/>
                    <a:ext cx="81" cy="101"/>
                  </a:xfrm>
                  <a:custGeom>
                    <a:avLst/>
                    <a:gdLst>
                      <a:gd name="T0" fmla="*/ 76 w 84"/>
                      <a:gd name="T1" fmla="*/ 8 h 105"/>
                      <a:gd name="T2" fmla="*/ 65 w 84"/>
                      <a:gd name="T3" fmla="*/ 14 h 105"/>
                      <a:gd name="T4" fmla="*/ 59 w 84"/>
                      <a:gd name="T5" fmla="*/ 16 h 105"/>
                      <a:gd name="T6" fmla="*/ 33 w 84"/>
                      <a:gd name="T7" fmla="*/ 6 h 105"/>
                      <a:gd name="T8" fmla="*/ 22 w 84"/>
                      <a:gd name="T9" fmla="*/ 4 h 105"/>
                      <a:gd name="T10" fmla="*/ 21 w 84"/>
                      <a:gd name="T11" fmla="*/ 4 h 105"/>
                      <a:gd name="T12" fmla="*/ 18 w 84"/>
                      <a:gd name="T13" fmla="*/ 3 h 105"/>
                      <a:gd name="T14" fmla="*/ 17 w 84"/>
                      <a:gd name="T15" fmla="*/ 2 h 105"/>
                      <a:gd name="T16" fmla="*/ 16 w 84"/>
                      <a:gd name="T17" fmla="*/ 2 h 105"/>
                      <a:gd name="T18" fmla="*/ 10 w 84"/>
                      <a:gd name="T19" fmla="*/ 1 h 105"/>
                      <a:gd name="T20" fmla="*/ 2 w 84"/>
                      <a:gd name="T21" fmla="*/ 6 h 105"/>
                      <a:gd name="T22" fmla="*/ 6 w 84"/>
                      <a:gd name="T23" fmla="*/ 10 h 105"/>
                      <a:gd name="T24" fmla="*/ 12 w 84"/>
                      <a:gd name="T25" fmla="*/ 22 h 105"/>
                      <a:gd name="T26" fmla="*/ 12 w 84"/>
                      <a:gd name="T27" fmla="*/ 33 h 105"/>
                      <a:gd name="T28" fmla="*/ 3 w 84"/>
                      <a:gd name="T29" fmla="*/ 47 h 105"/>
                      <a:gd name="T30" fmla="*/ 3 w 84"/>
                      <a:gd name="T31" fmla="*/ 47 h 105"/>
                      <a:gd name="T32" fmla="*/ 3 w 84"/>
                      <a:gd name="T33" fmla="*/ 48 h 105"/>
                      <a:gd name="T34" fmla="*/ 3 w 84"/>
                      <a:gd name="T35" fmla="*/ 48 h 105"/>
                      <a:gd name="T36" fmla="*/ 3 w 84"/>
                      <a:gd name="T37" fmla="*/ 49 h 105"/>
                      <a:gd name="T38" fmla="*/ 2 w 84"/>
                      <a:gd name="T39" fmla="*/ 50 h 105"/>
                      <a:gd name="T40" fmla="*/ 1 w 84"/>
                      <a:gd name="T41" fmla="*/ 51 h 105"/>
                      <a:gd name="T42" fmla="*/ 4 w 84"/>
                      <a:gd name="T43" fmla="*/ 61 h 105"/>
                      <a:gd name="T44" fmla="*/ 43 w 84"/>
                      <a:gd name="T45" fmla="*/ 87 h 105"/>
                      <a:gd name="T46" fmla="*/ 46 w 84"/>
                      <a:gd name="T47" fmla="*/ 97 h 105"/>
                      <a:gd name="T48" fmla="*/ 48 w 84"/>
                      <a:gd name="T49" fmla="*/ 98 h 105"/>
                      <a:gd name="T50" fmla="*/ 50 w 84"/>
                      <a:gd name="T51" fmla="*/ 100 h 105"/>
                      <a:gd name="T52" fmla="*/ 53 w 84"/>
                      <a:gd name="T53" fmla="*/ 101 h 105"/>
                      <a:gd name="T54" fmla="*/ 55 w 84"/>
                      <a:gd name="T55" fmla="*/ 103 h 105"/>
                      <a:gd name="T56" fmla="*/ 58 w 84"/>
                      <a:gd name="T57" fmla="*/ 105 h 105"/>
                      <a:gd name="T58" fmla="*/ 68 w 84"/>
                      <a:gd name="T59" fmla="*/ 83 h 105"/>
                      <a:gd name="T60" fmla="*/ 76 w 84"/>
                      <a:gd name="T61" fmla="*/ 77 h 105"/>
                      <a:gd name="T62" fmla="*/ 80 w 84"/>
                      <a:gd name="T63" fmla="*/ 75 h 105"/>
                      <a:gd name="T64" fmla="*/ 82 w 84"/>
                      <a:gd name="T65" fmla="*/ 73 h 105"/>
                      <a:gd name="T66" fmla="*/ 77 w 84"/>
                      <a:gd name="T67" fmla="*/ 64 h 105"/>
                      <a:gd name="T68" fmla="*/ 82 w 84"/>
                      <a:gd name="T69" fmla="*/ 14 h 105"/>
                      <a:gd name="T70" fmla="*/ 84 w 84"/>
                      <a:gd name="T71" fmla="*/ 11 h 1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84" h="105">
                        <a:moveTo>
                          <a:pt x="84" y="11"/>
                        </a:moveTo>
                        <a:cubicBezTo>
                          <a:pt x="81" y="12"/>
                          <a:pt x="78" y="11"/>
                          <a:pt x="76" y="8"/>
                        </a:cubicBezTo>
                        <a:cubicBezTo>
                          <a:pt x="74" y="8"/>
                          <a:pt x="71" y="9"/>
                          <a:pt x="69" y="10"/>
                        </a:cubicBezTo>
                        <a:cubicBezTo>
                          <a:pt x="67" y="11"/>
                          <a:pt x="66" y="13"/>
                          <a:pt x="65" y="14"/>
                        </a:cubicBezTo>
                        <a:cubicBezTo>
                          <a:pt x="64" y="16"/>
                          <a:pt x="62" y="17"/>
                          <a:pt x="61" y="17"/>
                        </a:cubicBezTo>
                        <a:cubicBezTo>
                          <a:pt x="60" y="17"/>
                          <a:pt x="60" y="17"/>
                          <a:pt x="59" y="16"/>
                        </a:cubicBezTo>
                        <a:cubicBezTo>
                          <a:pt x="58" y="16"/>
                          <a:pt x="50" y="14"/>
                          <a:pt x="47" y="14"/>
                        </a:cubicBezTo>
                        <a:cubicBezTo>
                          <a:pt x="44" y="14"/>
                          <a:pt x="35" y="8"/>
                          <a:pt x="33" y="6"/>
                        </a:cubicBezTo>
                        <a:cubicBezTo>
                          <a:pt x="32" y="6"/>
                          <a:pt x="29" y="5"/>
                          <a:pt x="27" y="5"/>
                        </a:cubicBezTo>
                        <a:cubicBezTo>
                          <a:pt x="25" y="5"/>
                          <a:pt x="23" y="5"/>
                          <a:pt x="22" y="4"/>
                        </a:cubicBezTo>
                        <a:cubicBezTo>
                          <a:pt x="22" y="4"/>
                          <a:pt x="21" y="4"/>
                          <a:pt x="21" y="4"/>
                        </a:cubicBezTo>
                        <a:cubicBezTo>
                          <a:pt x="21" y="4"/>
                          <a:pt x="21" y="4"/>
                          <a:pt x="21" y="4"/>
                        </a:cubicBezTo>
                        <a:cubicBezTo>
                          <a:pt x="19" y="3"/>
                          <a:pt x="19" y="3"/>
                          <a:pt x="19" y="3"/>
                        </a:cubicBezTo>
                        <a:cubicBezTo>
                          <a:pt x="19" y="3"/>
                          <a:pt x="18" y="3"/>
                          <a:pt x="18" y="3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7" y="2"/>
                          <a:pt x="17" y="2"/>
                        </a:cubicBezTo>
                        <a:cubicBezTo>
                          <a:pt x="17" y="2"/>
                          <a:pt x="16" y="2"/>
                          <a:pt x="16" y="2"/>
                        </a:cubicBezTo>
                        <a:cubicBezTo>
                          <a:pt x="16" y="2"/>
                          <a:pt x="15" y="1"/>
                          <a:pt x="15" y="1"/>
                        </a:cubicBezTo>
                        <a:cubicBezTo>
                          <a:pt x="15" y="0"/>
                          <a:pt x="13" y="0"/>
                          <a:pt x="10" y="1"/>
                        </a:cubicBezTo>
                        <a:cubicBezTo>
                          <a:pt x="8" y="1"/>
                          <a:pt x="3" y="4"/>
                          <a:pt x="3" y="5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7" y="18"/>
                          <a:pt x="7" y="18"/>
                          <a:pt x="7" y="18"/>
                        </a:cubicBezTo>
                        <a:cubicBezTo>
                          <a:pt x="12" y="22"/>
                          <a:pt x="12" y="22"/>
                          <a:pt x="12" y="22"/>
                        </a:cubicBezTo>
                        <a:cubicBezTo>
                          <a:pt x="12" y="23"/>
                          <a:pt x="12" y="23"/>
                          <a:pt x="12" y="23"/>
                        </a:cubicBezTo>
                        <a:cubicBezTo>
                          <a:pt x="12" y="23"/>
                          <a:pt x="12" y="28"/>
                          <a:pt x="12" y="33"/>
                        </a:cubicBezTo>
                        <a:cubicBezTo>
                          <a:pt x="11" y="38"/>
                          <a:pt x="6" y="44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7"/>
                          <a:pt x="3" y="47"/>
                          <a:pt x="3" y="47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9"/>
                        </a:cubicBezTo>
                        <a:cubicBezTo>
                          <a:pt x="3" y="49"/>
                          <a:pt x="3" y="49"/>
                          <a:pt x="3" y="49"/>
                        </a:cubicBezTo>
                        <a:cubicBezTo>
                          <a:pt x="2" y="49"/>
                          <a:pt x="2" y="49"/>
                          <a:pt x="2" y="49"/>
                        </a:cubicBezTo>
                        <a:cubicBezTo>
                          <a:pt x="2" y="50"/>
                          <a:pt x="2" y="50"/>
                          <a:pt x="2" y="50"/>
                        </a:cubicBezTo>
                        <a:cubicBezTo>
                          <a:pt x="2" y="50"/>
                          <a:pt x="2" y="50"/>
                          <a:pt x="2" y="51"/>
                        </a:cubicBezTo>
                        <a:cubicBezTo>
                          <a:pt x="2" y="51"/>
                          <a:pt x="1" y="51"/>
                          <a:pt x="1" y="51"/>
                        </a:cubicBezTo>
                        <a:cubicBezTo>
                          <a:pt x="5" y="53"/>
                          <a:pt x="9" y="55"/>
                          <a:pt x="8" y="57"/>
                        </a:cubicBezTo>
                        <a:cubicBezTo>
                          <a:pt x="8" y="60"/>
                          <a:pt x="6" y="60"/>
                          <a:pt x="4" y="61"/>
                        </a:cubicBezTo>
                        <a:cubicBezTo>
                          <a:pt x="1" y="62"/>
                          <a:pt x="0" y="62"/>
                          <a:pt x="0" y="64"/>
                        </a:cubicBezTo>
                        <a:cubicBezTo>
                          <a:pt x="43" y="87"/>
                          <a:pt x="43" y="87"/>
                          <a:pt x="43" y="87"/>
                        </a:cubicBezTo>
                        <a:cubicBezTo>
                          <a:pt x="42" y="94"/>
                          <a:pt x="42" y="94"/>
                          <a:pt x="42" y="94"/>
                        </a:cubicBezTo>
                        <a:cubicBezTo>
                          <a:pt x="43" y="94"/>
                          <a:pt x="44" y="96"/>
                          <a:pt x="46" y="97"/>
                        </a:cubicBezTo>
                        <a:cubicBezTo>
                          <a:pt x="46" y="97"/>
                          <a:pt x="46" y="97"/>
                          <a:pt x="47" y="97"/>
                        </a:cubicBezTo>
                        <a:cubicBezTo>
                          <a:pt x="47" y="97"/>
                          <a:pt x="48" y="98"/>
                          <a:pt x="48" y="98"/>
                        </a:cubicBezTo>
                        <a:cubicBezTo>
                          <a:pt x="48" y="98"/>
                          <a:pt x="48" y="98"/>
                          <a:pt x="49" y="99"/>
                        </a:cubicBezTo>
                        <a:cubicBezTo>
                          <a:pt x="49" y="99"/>
                          <a:pt x="50" y="99"/>
                          <a:pt x="50" y="100"/>
                        </a:cubicBezTo>
                        <a:cubicBezTo>
                          <a:pt x="50" y="100"/>
                          <a:pt x="51" y="100"/>
                          <a:pt x="51" y="100"/>
                        </a:cubicBezTo>
                        <a:cubicBezTo>
                          <a:pt x="52" y="101"/>
                          <a:pt x="52" y="101"/>
                          <a:pt x="53" y="101"/>
                        </a:cubicBezTo>
                        <a:cubicBezTo>
                          <a:pt x="53" y="102"/>
                          <a:pt x="53" y="102"/>
                          <a:pt x="54" y="102"/>
                        </a:cubicBezTo>
                        <a:cubicBezTo>
                          <a:pt x="54" y="102"/>
                          <a:pt x="55" y="103"/>
                          <a:pt x="55" y="103"/>
                        </a:cubicBezTo>
                        <a:cubicBezTo>
                          <a:pt x="55" y="103"/>
                          <a:pt x="56" y="104"/>
                          <a:pt x="56" y="104"/>
                        </a:cubicBezTo>
                        <a:cubicBezTo>
                          <a:pt x="57" y="104"/>
                          <a:pt x="57" y="105"/>
                          <a:pt x="58" y="105"/>
                        </a:cubicBezTo>
                        <a:cubicBezTo>
                          <a:pt x="58" y="105"/>
                          <a:pt x="58" y="105"/>
                          <a:pt x="58" y="105"/>
                        </a:cubicBezTo>
                        <a:cubicBezTo>
                          <a:pt x="62" y="96"/>
                          <a:pt x="67" y="85"/>
                          <a:pt x="68" y="83"/>
                        </a:cubicBezTo>
                        <a:cubicBezTo>
                          <a:pt x="70" y="80"/>
                          <a:pt x="72" y="79"/>
                          <a:pt x="73" y="78"/>
                        </a:cubicBezTo>
                        <a:cubicBezTo>
                          <a:pt x="74" y="78"/>
                          <a:pt x="75" y="77"/>
                          <a:pt x="76" y="77"/>
                        </a:cubicBezTo>
                        <a:cubicBezTo>
                          <a:pt x="77" y="75"/>
                          <a:pt x="78" y="75"/>
                          <a:pt x="79" y="75"/>
                        </a:cubicBezTo>
                        <a:cubicBezTo>
                          <a:pt x="80" y="75"/>
                          <a:pt x="80" y="75"/>
                          <a:pt x="80" y="75"/>
                        </a:cubicBezTo>
                        <a:cubicBezTo>
                          <a:pt x="80" y="75"/>
                          <a:pt x="80" y="75"/>
                          <a:pt x="80" y="75"/>
                        </a:cubicBezTo>
                        <a:cubicBezTo>
                          <a:pt x="80" y="75"/>
                          <a:pt x="81" y="74"/>
                          <a:pt x="82" y="73"/>
                        </a:cubicBezTo>
                        <a:cubicBezTo>
                          <a:pt x="82" y="73"/>
                          <a:pt x="82" y="73"/>
                          <a:pt x="82" y="72"/>
                        </a:cubicBezTo>
                        <a:cubicBezTo>
                          <a:pt x="77" y="64"/>
                          <a:pt x="77" y="64"/>
                          <a:pt x="77" y="64"/>
                        </a:cubicBezTo>
                        <a:cubicBezTo>
                          <a:pt x="76" y="23"/>
                          <a:pt x="76" y="23"/>
                          <a:pt x="76" y="23"/>
                        </a:cubicBezTo>
                        <a:cubicBezTo>
                          <a:pt x="82" y="14"/>
                          <a:pt x="82" y="14"/>
                          <a:pt x="82" y="14"/>
                        </a:cubicBezTo>
                        <a:cubicBezTo>
                          <a:pt x="84" y="11"/>
                          <a:pt x="84" y="11"/>
                          <a:pt x="84" y="11"/>
                        </a:cubicBezTo>
                        <a:cubicBezTo>
                          <a:pt x="84" y="11"/>
                          <a:pt x="84" y="11"/>
                          <a:pt x="84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6" name="Freeform 1695"/>
                  <p:cNvSpPr>
                    <a:spLocks/>
                  </p:cNvSpPr>
                  <p:nvPr/>
                </p:nvSpPr>
                <p:spPr bwMode="auto">
                  <a:xfrm>
                    <a:off x="2100" y="2932"/>
                    <a:ext cx="8" cy="11"/>
                  </a:xfrm>
                  <a:custGeom>
                    <a:avLst/>
                    <a:gdLst>
                      <a:gd name="T0" fmla="*/ 0 w 8"/>
                      <a:gd name="T1" fmla="*/ 11 h 11"/>
                      <a:gd name="T2" fmla="*/ 8 w 8"/>
                      <a:gd name="T3" fmla="*/ 0 h 11"/>
                      <a:gd name="T4" fmla="*/ 6 w 8"/>
                      <a:gd name="T5" fmla="*/ 3 h 11"/>
                      <a:gd name="T6" fmla="*/ 0 w 8"/>
                      <a:gd name="T7" fmla="*/ 11 h 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8" h="11">
                        <a:moveTo>
                          <a:pt x="0" y="11"/>
                        </a:moveTo>
                        <a:lnTo>
                          <a:pt x="8" y="0"/>
                        </a:lnTo>
                        <a:lnTo>
                          <a:pt x="6" y="3"/>
                        </a:lnTo>
                        <a:lnTo>
                          <a:pt x="0" y="1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7" name="Freeform 1696"/>
                  <p:cNvSpPr>
                    <a:spLocks/>
                  </p:cNvSpPr>
                  <p:nvPr/>
                </p:nvSpPr>
                <p:spPr bwMode="auto">
                  <a:xfrm>
                    <a:off x="2101" y="2982"/>
                    <a:ext cx="5" cy="8"/>
                  </a:xfrm>
                  <a:custGeom>
                    <a:avLst/>
                    <a:gdLst>
                      <a:gd name="T0" fmla="*/ 5 w 5"/>
                      <a:gd name="T1" fmla="*/ 8 h 8"/>
                      <a:gd name="T2" fmla="*/ 0 w 5"/>
                      <a:gd name="T3" fmla="*/ 0 h 8"/>
                      <a:gd name="T4" fmla="*/ 5 w 5"/>
                      <a:gd name="T5" fmla="*/ 8 h 8"/>
                      <a:gd name="T6" fmla="*/ 5 w 5"/>
                      <a:gd name="T7" fmla="*/ 8 h 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5" h="8">
                        <a:moveTo>
                          <a:pt x="5" y="8"/>
                        </a:moveTo>
                        <a:lnTo>
                          <a:pt x="0" y="0"/>
                        </a:lnTo>
                        <a:lnTo>
                          <a:pt x="5" y="8"/>
                        </a:lnTo>
                        <a:lnTo>
                          <a:pt x="5" y="8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8" name="Freeform 1697"/>
                  <p:cNvSpPr>
                    <a:spLocks/>
                  </p:cNvSpPr>
                  <p:nvPr/>
                </p:nvSpPr>
                <p:spPr bwMode="auto">
                  <a:xfrm>
                    <a:off x="2046" y="2924"/>
                    <a:ext cx="1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2 w 2"/>
                      <a:gd name="T5" fmla="*/ 1 h 1"/>
                      <a:gd name="T6" fmla="*/ 1 w 2"/>
                      <a:gd name="T7" fmla="*/ 0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69" name="Freeform 1698"/>
                  <p:cNvSpPr>
                    <a:spLocks/>
                  </p:cNvSpPr>
                  <p:nvPr/>
                </p:nvSpPr>
                <p:spPr bwMode="auto">
                  <a:xfrm>
                    <a:off x="2029" y="292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0" name="Freeform 1699"/>
                  <p:cNvSpPr>
                    <a:spLocks/>
                  </p:cNvSpPr>
                  <p:nvPr/>
                </p:nvSpPr>
                <p:spPr bwMode="auto">
                  <a:xfrm>
                    <a:off x="2043" y="292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1" name="Freeform 1700"/>
                  <p:cNvSpPr>
                    <a:spLocks/>
                  </p:cNvSpPr>
                  <p:nvPr/>
                </p:nvSpPr>
                <p:spPr bwMode="auto">
                  <a:xfrm>
                    <a:off x="2108" y="293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2" name="Freeform 1701"/>
                  <p:cNvSpPr>
                    <a:spLocks/>
                  </p:cNvSpPr>
                  <p:nvPr/>
                </p:nvSpPr>
                <p:spPr bwMode="auto">
                  <a:xfrm>
                    <a:off x="2044" y="2923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3" name="Freeform 1702"/>
                  <p:cNvSpPr>
                    <a:spLocks/>
                  </p:cNvSpPr>
                  <p:nvPr/>
                </p:nvSpPr>
                <p:spPr bwMode="auto">
                  <a:xfrm>
                    <a:off x="1981" y="2930"/>
                    <a:ext cx="54" cy="56"/>
                  </a:xfrm>
                  <a:custGeom>
                    <a:avLst/>
                    <a:gdLst>
                      <a:gd name="T0" fmla="*/ 45 w 56"/>
                      <a:gd name="T1" fmla="*/ 2 h 59"/>
                      <a:gd name="T2" fmla="*/ 36 w 56"/>
                      <a:gd name="T3" fmla="*/ 3 h 59"/>
                      <a:gd name="T4" fmla="*/ 34 w 56"/>
                      <a:gd name="T5" fmla="*/ 3 h 59"/>
                      <a:gd name="T6" fmla="*/ 28 w 56"/>
                      <a:gd name="T7" fmla="*/ 7 h 59"/>
                      <a:gd name="T8" fmla="*/ 21 w 56"/>
                      <a:gd name="T9" fmla="*/ 4 h 59"/>
                      <a:gd name="T10" fmla="*/ 19 w 56"/>
                      <a:gd name="T11" fmla="*/ 4 h 59"/>
                      <a:gd name="T12" fmla="*/ 17 w 56"/>
                      <a:gd name="T13" fmla="*/ 5 h 59"/>
                      <a:gd name="T14" fmla="*/ 14 w 56"/>
                      <a:gd name="T15" fmla="*/ 14 h 59"/>
                      <a:gd name="T16" fmla="*/ 17 w 56"/>
                      <a:gd name="T17" fmla="*/ 20 h 59"/>
                      <a:gd name="T18" fmla="*/ 14 w 56"/>
                      <a:gd name="T19" fmla="*/ 26 h 59"/>
                      <a:gd name="T20" fmla="*/ 7 w 56"/>
                      <a:gd name="T21" fmla="*/ 33 h 59"/>
                      <a:gd name="T22" fmla="*/ 3 w 56"/>
                      <a:gd name="T23" fmla="*/ 40 h 59"/>
                      <a:gd name="T24" fmla="*/ 0 w 56"/>
                      <a:gd name="T25" fmla="*/ 53 h 59"/>
                      <a:gd name="T26" fmla="*/ 0 w 56"/>
                      <a:gd name="T27" fmla="*/ 56 h 59"/>
                      <a:gd name="T28" fmla="*/ 0 w 56"/>
                      <a:gd name="T29" fmla="*/ 59 h 59"/>
                      <a:gd name="T30" fmla="*/ 0 w 56"/>
                      <a:gd name="T31" fmla="*/ 59 h 59"/>
                      <a:gd name="T32" fmla="*/ 6 w 56"/>
                      <a:gd name="T33" fmla="*/ 57 h 59"/>
                      <a:gd name="T34" fmla="*/ 8 w 56"/>
                      <a:gd name="T35" fmla="*/ 56 h 59"/>
                      <a:gd name="T36" fmla="*/ 10 w 56"/>
                      <a:gd name="T37" fmla="*/ 55 h 59"/>
                      <a:gd name="T38" fmla="*/ 11 w 56"/>
                      <a:gd name="T39" fmla="*/ 55 h 59"/>
                      <a:gd name="T40" fmla="*/ 12 w 56"/>
                      <a:gd name="T41" fmla="*/ 55 h 59"/>
                      <a:gd name="T42" fmla="*/ 13 w 56"/>
                      <a:gd name="T43" fmla="*/ 54 h 59"/>
                      <a:gd name="T44" fmla="*/ 22 w 56"/>
                      <a:gd name="T45" fmla="*/ 54 h 59"/>
                      <a:gd name="T46" fmla="*/ 45 w 56"/>
                      <a:gd name="T47" fmla="*/ 41 h 59"/>
                      <a:gd name="T48" fmla="*/ 46 w 56"/>
                      <a:gd name="T49" fmla="*/ 41 h 59"/>
                      <a:gd name="T50" fmla="*/ 46 w 56"/>
                      <a:gd name="T51" fmla="*/ 39 h 59"/>
                      <a:gd name="T52" fmla="*/ 47 w 56"/>
                      <a:gd name="T53" fmla="*/ 38 h 59"/>
                      <a:gd name="T54" fmla="*/ 47 w 56"/>
                      <a:gd name="T55" fmla="*/ 37 h 59"/>
                      <a:gd name="T56" fmla="*/ 48 w 56"/>
                      <a:gd name="T57" fmla="*/ 37 h 59"/>
                      <a:gd name="T58" fmla="*/ 48 w 56"/>
                      <a:gd name="T59" fmla="*/ 36 h 59"/>
                      <a:gd name="T60" fmla="*/ 48 w 56"/>
                      <a:gd name="T61" fmla="*/ 36 h 59"/>
                      <a:gd name="T62" fmla="*/ 56 w 56"/>
                      <a:gd name="T63" fmla="*/ 23 h 59"/>
                      <a:gd name="T64" fmla="*/ 56 w 56"/>
                      <a:gd name="T65" fmla="*/ 15 h 59"/>
                      <a:gd name="T66" fmla="*/ 50 w 56"/>
                      <a:gd name="T67" fmla="*/ 3 h 59"/>
                      <a:gd name="T68" fmla="*/ 47 w 56"/>
                      <a:gd name="T69" fmla="*/ 0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56" h="59">
                        <a:moveTo>
                          <a:pt x="47" y="0"/>
                        </a:moveTo>
                        <a:cubicBezTo>
                          <a:pt x="47" y="1"/>
                          <a:pt x="46" y="1"/>
                          <a:pt x="45" y="2"/>
                        </a:cubicBezTo>
                        <a:cubicBezTo>
                          <a:pt x="45" y="2"/>
                          <a:pt x="45" y="4"/>
                          <a:pt x="40" y="4"/>
                        </a:cubicBezTo>
                        <a:cubicBezTo>
                          <a:pt x="39" y="4"/>
                          <a:pt x="37" y="4"/>
                          <a:pt x="36" y="3"/>
                        </a:cubicBezTo>
                        <a:cubicBezTo>
                          <a:pt x="36" y="3"/>
                          <a:pt x="35" y="3"/>
                          <a:pt x="35" y="3"/>
                        </a:cubicBezTo>
                        <a:cubicBezTo>
                          <a:pt x="35" y="3"/>
                          <a:pt x="35" y="3"/>
                          <a:pt x="34" y="3"/>
                        </a:cubicBezTo>
                        <a:cubicBezTo>
                          <a:pt x="33" y="4"/>
                          <a:pt x="30" y="5"/>
                          <a:pt x="30" y="6"/>
                        </a:cubicBezTo>
                        <a:cubicBezTo>
                          <a:pt x="29" y="6"/>
                          <a:pt x="28" y="7"/>
                          <a:pt x="28" y="7"/>
                        </a:cubicBezTo>
                        <a:cubicBezTo>
                          <a:pt x="26" y="7"/>
                          <a:pt x="25" y="6"/>
                          <a:pt x="24" y="5"/>
                        </a:cubicBezTo>
                        <a:cubicBezTo>
                          <a:pt x="23" y="5"/>
                          <a:pt x="22" y="4"/>
                          <a:pt x="21" y="4"/>
                        </a:cubicBezTo>
                        <a:cubicBezTo>
                          <a:pt x="21" y="4"/>
                          <a:pt x="20" y="4"/>
                          <a:pt x="20" y="4"/>
                        </a:cubicBezTo>
                        <a:cubicBezTo>
                          <a:pt x="20" y="4"/>
                          <a:pt x="20" y="4"/>
                          <a:pt x="19" y="4"/>
                        </a:cubicBezTo>
                        <a:cubicBezTo>
                          <a:pt x="19" y="4"/>
                          <a:pt x="18" y="5"/>
                          <a:pt x="18" y="5"/>
                        </a:cubicBezTo>
                        <a:cubicBezTo>
                          <a:pt x="18" y="5"/>
                          <a:pt x="18" y="5"/>
                          <a:pt x="17" y="5"/>
                        </a:cubicBezTo>
                        <a:cubicBezTo>
                          <a:pt x="16" y="5"/>
                          <a:pt x="15" y="6"/>
                          <a:pt x="14" y="6"/>
                        </a:cubicBezTo>
                        <a:cubicBezTo>
                          <a:pt x="14" y="8"/>
                          <a:pt x="14" y="12"/>
                          <a:pt x="14" y="14"/>
                        </a:cubicBezTo>
                        <a:cubicBezTo>
                          <a:pt x="14" y="15"/>
                          <a:pt x="14" y="15"/>
                          <a:pt x="15" y="16"/>
                        </a:cubicBezTo>
                        <a:cubicBezTo>
                          <a:pt x="16" y="16"/>
                          <a:pt x="17" y="18"/>
                          <a:pt x="17" y="20"/>
                        </a:cubicBezTo>
                        <a:cubicBezTo>
                          <a:pt x="17" y="22"/>
                          <a:pt x="16" y="23"/>
                          <a:pt x="15" y="25"/>
                        </a:cubicBezTo>
                        <a:cubicBezTo>
                          <a:pt x="15" y="25"/>
                          <a:pt x="14" y="26"/>
                          <a:pt x="14" y="26"/>
                        </a:cubicBezTo>
                        <a:cubicBezTo>
                          <a:pt x="14" y="29"/>
                          <a:pt x="10" y="30"/>
                          <a:pt x="8" y="31"/>
                        </a:cubicBezTo>
                        <a:cubicBezTo>
                          <a:pt x="8" y="31"/>
                          <a:pt x="7" y="32"/>
                          <a:pt x="7" y="33"/>
                        </a:cubicBezTo>
                        <a:cubicBezTo>
                          <a:pt x="6" y="34"/>
                          <a:pt x="6" y="35"/>
                          <a:pt x="4" y="37"/>
                        </a:cubicBezTo>
                        <a:cubicBezTo>
                          <a:pt x="4" y="37"/>
                          <a:pt x="4" y="38"/>
                          <a:pt x="3" y="40"/>
                        </a:cubicBezTo>
                        <a:cubicBezTo>
                          <a:pt x="3" y="41"/>
                          <a:pt x="3" y="42"/>
                          <a:pt x="2" y="44"/>
                        </a:cubicBezTo>
                        <a:cubicBezTo>
                          <a:pt x="1" y="46"/>
                          <a:pt x="0" y="50"/>
                          <a:pt x="0" y="53"/>
                        </a:cubicBezTo>
                        <a:cubicBezTo>
                          <a:pt x="0" y="53"/>
                          <a:pt x="0" y="54"/>
                          <a:pt x="0" y="55"/>
                        </a:cubicBezTo>
                        <a:cubicBezTo>
                          <a:pt x="0" y="56"/>
                          <a:pt x="0" y="56"/>
                          <a:pt x="0" y="56"/>
                        </a:cubicBezTo>
                        <a:cubicBezTo>
                          <a:pt x="0" y="57"/>
                          <a:pt x="0" y="58"/>
                          <a:pt x="0" y="58"/>
                        </a:cubicBezTo>
                        <a:cubicBezTo>
                          <a:pt x="0" y="58"/>
                          <a:pt x="0" y="59"/>
                          <a:pt x="0" y="59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59"/>
                          <a:pt x="0" y="59"/>
                          <a:pt x="0" y="59"/>
                        </a:cubicBezTo>
                        <a:cubicBezTo>
                          <a:pt x="0" y="58"/>
                          <a:pt x="1" y="58"/>
                          <a:pt x="1" y="58"/>
                        </a:cubicBezTo>
                        <a:cubicBezTo>
                          <a:pt x="2" y="58"/>
                          <a:pt x="2" y="57"/>
                          <a:pt x="6" y="57"/>
                        </a:cubicBezTo>
                        <a:cubicBezTo>
                          <a:pt x="6" y="56"/>
                          <a:pt x="6" y="56"/>
                          <a:pt x="6" y="56"/>
                        </a:cubicBezTo>
                        <a:cubicBezTo>
                          <a:pt x="8" y="56"/>
                          <a:pt x="8" y="56"/>
                          <a:pt x="8" y="56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0" y="55"/>
                          <a:pt x="10" y="55"/>
                        </a:cubicBezTo>
                        <a:cubicBezTo>
                          <a:pt x="10" y="55"/>
                          <a:pt x="11" y="55"/>
                          <a:pt x="11" y="55"/>
                        </a:cubicBezTo>
                        <a:cubicBezTo>
                          <a:pt x="11" y="55"/>
                          <a:pt x="12" y="55"/>
                          <a:pt x="12" y="55"/>
                        </a:cubicBezTo>
                        <a:cubicBezTo>
                          <a:pt x="12" y="55"/>
                          <a:pt x="12" y="55"/>
                          <a:pt x="12" y="55"/>
                        </a:cubicBezTo>
                        <a:cubicBezTo>
                          <a:pt x="12" y="55"/>
                          <a:pt x="13" y="55"/>
                          <a:pt x="13" y="55"/>
                        </a:cubicBezTo>
                        <a:cubicBezTo>
                          <a:pt x="13" y="55"/>
                          <a:pt x="13" y="54"/>
                          <a:pt x="13" y="54"/>
                        </a:cubicBezTo>
                        <a:cubicBezTo>
                          <a:pt x="14" y="54"/>
                          <a:pt x="14" y="54"/>
                          <a:pt x="14" y="54"/>
                        </a:cubicBezTo>
                        <a:cubicBezTo>
                          <a:pt x="22" y="54"/>
                          <a:pt x="22" y="54"/>
                          <a:pt x="22" y="54"/>
                        </a:cubicBezTo>
                        <a:cubicBezTo>
                          <a:pt x="23" y="49"/>
                          <a:pt x="27" y="43"/>
                          <a:pt x="31" y="41"/>
                        </a:cubicBezTo>
                        <a:cubicBezTo>
                          <a:pt x="35" y="40"/>
                          <a:pt x="40" y="40"/>
                          <a:pt x="45" y="41"/>
                        </a:cubicBezTo>
                        <a:cubicBezTo>
                          <a:pt x="45" y="41"/>
                          <a:pt x="45" y="41"/>
                          <a:pt x="46" y="41"/>
                        </a:cubicBezTo>
                        <a:cubicBezTo>
                          <a:pt x="46" y="41"/>
                          <a:pt x="46" y="41"/>
                          <a:pt x="46" y="41"/>
                        </a:cubicBezTo>
                        <a:cubicBezTo>
                          <a:pt x="46" y="40"/>
                          <a:pt x="46" y="40"/>
                          <a:pt x="46" y="40"/>
                        </a:cubicBezTo>
                        <a:cubicBezTo>
                          <a:pt x="46" y="40"/>
                          <a:pt x="46" y="39"/>
                          <a:pt x="46" y="39"/>
                        </a:cubicBezTo>
                        <a:cubicBezTo>
                          <a:pt x="46" y="39"/>
                          <a:pt x="47" y="39"/>
                          <a:pt x="47" y="39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7" y="38"/>
                          <a:pt x="47" y="38"/>
                          <a:pt x="47" y="38"/>
                        </a:cubicBezTo>
                        <a:cubicBezTo>
                          <a:pt x="47" y="38"/>
                          <a:pt x="47" y="37"/>
                          <a:pt x="47" y="37"/>
                        </a:cubicBezTo>
                        <a:cubicBezTo>
                          <a:pt x="47" y="37"/>
                          <a:pt x="47" y="37"/>
                          <a:pt x="48" y="37"/>
                        </a:cubicBezTo>
                        <a:cubicBezTo>
                          <a:pt x="48" y="37"/>
                          <a:pt x="48" y="37"/>
                          <a:pt x="48" y="37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8" y="36"/>
                          <a:pt x="48" y="36"/>
                        </a:cubicBezTo>
                        <a:cubicBezTo>
                          <a:pt x="48" y="36"/>
                          <a:pt x="49" y="35"/>
                          <a:pt x="49" y="35"/>
                        </a:cubicBezTo>
                        <a:cubicBezTo>
                          <a:pt x="51" y="33"/>
                          <a:pt x="55" y="27"/>
                          <a:pt x="56" y="23"/>
                        </a:cubicBezTo>
                        <a:cubicBezTo>
                          <a:pt x="56" y="22"/>
                          <a:pt x="56" y="22"/>
                          <a:pt x="56" y="21"/>
                        </a:cubicBezTo>
                        <a:cubicBezTo>
                          <a:pt x="56" y="18"/>
                          <a:pt x="56" y="16"/>
                          <a:pt x="56" y="15"/>
                        </a:cubicBezTo>
                        <a:cubicBezTo>
                          <a:pt x="52" y="11"/>
                          <a:pt x="52" y="11"/>
                          <a:pt x="52" y="11"/>
                        </a:cubicBezTo>
                        <a:cubicBezTo>
                          <a:pt x="50" y="3"/>
                          <a:pt x="50" y="3"/>
                          <a:pt x="50" y="3"/>
                        </a:cubicBezTo>
                        <a:cubicBezTo>
                          <a:pt x="47" y="0"/>
                          <a:pt x="47" y="0"/>
                          <a:pt x="47" y="0"/>
                        </a:cubicBezTo>
                        <a:cubicBezTo>
                          <a:pt x="47" y="0"/>
                          <a:pt x="47" y="0"/>
                          <a:pt x="4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4" name="Freeform 1703"/>
                  <p:cNvSpPr>
                    <a:spLocks/>
                  </p:cNvSpPr>
                  <p:nvPr/>
                </p:nvSpPr>
                <p:spPr bwMode="auto">
                  <a:xfrm>
                    <a:off x="1982" y="2984"/>
                    <a:ext cx="5" cy="1"/>
                  </a:xfrm>
                  <a:custGeom>
                    <a:avLst/>
                    <a:gdLst>
                      <a:gd name="T0" fmla="*/ 5 w 5"/>
                      <a:gd name="T1" fmla="*/ 0 h 1"/>
                      <a:gd name="T2" fmla="*/ 0 w 5"/>
                      <a:gd name="T3" fmla="*/ 1 h 1"/>
                      <a:gd name="T4" fmla="*/ 5 w 5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5" name="Freeform 1704"/>
                  <p:cNvSpPr>
                    <a:spLocks/>
                  </p:cNvSpPr>
                  <p:nvPr/>
                </p:nvSpPr>
                <p:spPr bwMode="auto">
                  <a:xfrm>
                    <a:off x="1981" y="298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6" name="Freeform 1705"/>
                  <p:cNvSpPr>
                    <a:spLocks/>
                  </p:cNvSpPr>
                  <p:nvPr/>
                </p:nvSpPr>
                <p:spPr bwMode="auto">
                  <a:xfrm>
                    <a:off x="1989" y="2982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2 w 2"/>
                      <a:gd name="T3" fmla="*/ 0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7" name="Freeform 1706"/>
                  <p:cNvSpPr>
                    <a:spLocks/>
                  </p:cNvSpPr>
                  <p:nvPr/>
                </p:nvSpPr>
                <p:spPr bwMode="auto">
                  <a:xfrm>
                    <a:off x="1981" y="298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8" name="Freeform 1707"/>
                  <p:cNvSpPr>
                    <a:spLocks/>
                  </p:cNvSpPr>
                  <p:nvPr/>
                </p:nvSpPr>
                <p:spPr bwMode="auto">
                  <a:xfrm>
                    <a:off x="1995" y="2935"/>
                    <a:ext cx="3" cy="1"/>
                  </a:xfrm>
                  <a:custGeom>
                    <a:avLst/>
                    <a:gdLst>
                      <a:gd name="T0" fmla="*/ 0 w 3"/>
                      <a:gd name="T1" fmla="*/ 1 h 1"/>
                      <a:gd name="T2" fmla="*/ 0 w 3"/>
                      <a:gd name="T3" fmla="*/ 1 h 1"/>
                      <a:gd name="T4" fmla="*/ 3 w 3"/>
                      <a:gd name="T5" fmla="*/ 0 h 1"/>
                      <a:gd name="T6" fmla="*/ 0 w 3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2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79" name="Freeform 1708"/>
                  <p:cNvSpPr>
                    <a:spLocks/>
                  </p:cNvSpPr>
                  <p:nvPr/>
                </p:nvSpPr>
                <p:spPr bwMode="auto">
                  <a:xfrm>
                    <a:off x="2001" y="293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0" name="Freeform 1709"/>
                  <p:cNvSpPr>
                    <a:spLocks/>
                  </p:cNvSpPr>
                  <p:nvPr/>
                </p:nvSpPr>
                <p:spPr bwMode="auto">
                  <a:xfrm>
                    <a:off x="1999" y="293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1" name="Freeform 1710"/>
                  <p:cNvSpPr>
                    <a:spLocks/>
                  </p:cNvSpPr>
                  <p:nvPr/>
                </p:nvSpPr>
                <p:spPr bwMode="auto">
                  <a:xfrm>
                    <a:off x="2025" y="29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2" name="Freeform 1711"/>
                  <p:cNvSpPr>
                    <a:spLocks/>
                  </p:cNvSpPr>
                  <p:nvPr/>
                </p:nvSpPr>
                <p:spPr bwMode="auto">
                  <a:xfrm>
                    <a:off x="2027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3" name="Freeform 1712"/>
                  <p:cNvSpPr>
                    <a:spLocks/>
                  </p:cNvSpPr>
                  <p:nvPr/>
                </p:nvSpPr>
                <p:spPr bwMode="auto">
                  <a:xfrm>
                    <a:off x="2026" y="296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4" name="Freeform 1713"/>
                  <p:cNvSpPr>
                    <a:spLocks/>
                  </p:cNvSpPr>
                  <p:nvPr/>
                </p:nvSpPr>
                <p:spPr bwMode="auto">
                  <a:xfrm>
                    <a:off x="2027" y="296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5" name="Freeform 1714"/>
                  <p:cNvSpPr>
                    <a:spLocks/>
                  </p:cNvSpPr>
                  <p:nvPr/>
                </p:nvSpPr>
                <p:spPr bwMode="auto">
                  <a:xfrm>
                    <a:off x="2027" y="296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6" name="Freeform 1715"/>
                  <p:cNvSpPr>
                    <a:spLocks/>
                  </p:cNvSpPr>
                  <p:nvPr/>
                </p:nvSpPr>
                <p:spPr bwMode="auto">
                  <a:xfrm>
                    <a:off x="2035" y="2944"/>
                    <a:ext cx="0" cy="6"/>
                  </a:xfrm>
                  <a:custGeom>
                    <a:avLst/>
                    <a:gdLst>
                      <a:gd name="T0" fmla="*/ 0 h 6"/>
                      <a:gd name="T1" fmla="*/ 0 h 6"/>
                      <a:gd name="T2" fmla="*/ 6 h 6"/>
                      <a:gd name="T3" fmla="*/ 0 h 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6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3"/>
                          <a:pt x="0" y="6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7" name="Freeform 1716"/>
                  <p:cNvSpPr>
                    <a:spLocks/>
                  </p:cNvSpPr>
                  <p:nvPr/>
                </p:nvSpPr>
                <p:spPr bwMode="auto">
                  <a:xfrm>
                    <a:off x="2026" y="29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8" name="Freeform 1717"/>
                  <p:cNvSpPr>
                    <a:spLocks/>
                  </p:cNvSpPr>
                  <p:nvPr/>
                </p:nvSpPr>
                <p:spPr bwMode="auto">
                  <a:xfrm>
                    <a:off x="2025" y="296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89" name="Freeform 1718"/>
                  <p:cNvSpPr>
                    <a:spLocks/>
                  </p:cNvSpPr>
                  <p:nvPr/>
                </p:nvSpPr>
                <p:spPr bwMode="auto">
                  <a:xfrm>
                    <a:off x="2127" y="3108"/>
                    <a:ext cx="75" cy="147"/>
                  </a:xfrm>
                  <a:custGeom>
                    <a:avLst/>
                    <a:gdLst>
                      <a:gd name="T0" fmla="*/ 69 w 79"/>
                      <a:gd name="T1" fmla="*/ 4 h 154"/>
                      <a:gd name="T2" fmla="*/ 67 w 79"/>
                      <a:gd name="T3" fmla="*/ 0 h 154"/>
                      <a:gd name="T4" fmla="*/ 65 w 79"/>
                      <a:gd name="T5" fmla="*/ 2 h 154"/>
                      <a:gd name="T6" fmla="*/ 64 w 79"/>
                      <a:gd name="T7" fmla="*/ 9 h 154"/>
                      <a:gd name="T8" fmla="*/ 63 w 79"/>
                      <a:gd name="T9" fmla="*/ 13 h 154"/>
                      <a:gd name="T10" fmla="*/ 55 w 79"/>
                      <a:gd name="T11" fmla="*/ 16 h 154"/>
                      <a:gd name="T12" fmla="*/ 52 w 79"/>
                      <a:gd name="T13" fmla="*/ 17 h 154"/>
                      <a:gd name="T14" fmla="*/ 52 w 79"/>
                      <a:gd name="T15" fmla="*/ 18 h 154"/>
                      <a:gd name="T16" fmla="*/ 51 w 79"/>
                      <a:gd name="T17" fmla="*/ 23 h 154"/>
                      <a:gd name="T18" fmla="*/ 51 w 79"/>
                      <a:gd name="T19" fmla="*/ 24 h 154"/>
                      <a:gd name="T20" fmla="*/ 51 w 79"/>
                      <a:gd name="T21" fmla="*/ 28 h 154"/>
                      <a:gd name="T22" fmla="*/ 42 w 79"/>
                      <a:gd name="T23" fmla="*/ 34 h 154"/>
                      <a:gd name="T24" fmla="*/ 36 w 79"/>
                      <a:gd name="T25" fmla="*/ 37 h 154"/>
                      <a:gd name="T26" fmla="*/ 25 w 79"/>
                      <a:gd name="T27" fmla="*/ 42 h 154"/>
                      <a:gd name="T28" fmla="*/ 19 w 79"/>
                      <a:gd name="T29" fmla="*/ 43 h 154"/>
                      <a:gd name="T30" fmla="*/ 11 w 79"/>
                      <a:gd name="T31" fmla="*/ 45 h 154"/>
                      <a:gd name="T32" fmla="*/ 11 w 79"/>
                      <a:gd name="T33" fmla="*/ 49 h 154"/>
                      <a:gd name="T34" fmla="*/ 8 w 79"/>
                      <a:gd name="T35" fmla="*/ 59 h 154"/>
                      <a:gd name="T36" fmla="*/ 10 w 79"/>
                      <a:gd name="T37" fmla="*/ 77 h 154"/>
                      <a:gd name="T38" fmla="*/ 7 w 79"/>
                      <a:gd name="T39" fmla="*/ 102 h 154"/>
                      <a:gd name="T40" fmla="*/ 3 w 79"/>
                      <a:gd name="T41" fmla="*/ 127 h 154"/>
                      <a:gd name="T42" fmla="*/ 6 w 79"/>
                      <a:gd name="T43" fmla="*/ 137 h 154"/>
                      <a:gd name="T44" fmla="*/ 10 w 79"/>
                      <a:gd name="T45" fmla="*/ 148 h 154"/>
                      <a:gd name="T46" fmla="*/ 24 w 79"/>
                      <a:gd name="T47" fmla="*/ 154 h 154"/>
                      <a:gd name="T48" fmla="*/ 27 w 79"/>
                      <a:gd name="T49" fmla="*/ 153 h 154"/>
                      <a:gd name="T50" fmla="*/ 34 w 79"/>
                      <a:gd name="T51" fmla="*/ 151 h 154"/>
                      <a:gd name="T52" fmla="*/ 39 w 79"/>
                      <a:gd name="T53" fmla="*/ 149 h 154"/>
                      <a:gd name="T54" fmla="*/ 49 w 79"/>
                      <a:gd name="T55" fmla="*/ 119 h 154"/>
                      <a:gd name="T56" fmla="*/ 55 w 79"/>
                      <a:gd name="T57" fmla="*/ 102 h 154"/>
                      <a:gd name="T58" fmla="*/ 67 w 79"/>
                      <a:gd name="T59" fmla="*/ 59 h 154"/>
                      <a:gd name="T60" fmla="*/ 68 w 79"/>
                      <a:gd name="T61" fmla="*/ 52 h 154"/>
                      <a:gd name="T62" fmla="*/ 69 w 79"/>
                      <a:gd name="T63" fmla="*/ 47 h 154"/>
                      <a:gd name="T64" fmla="*/ 69 w 79"/>
                      <a:gd name="T65" fmla="*/ 37 h 154"/>
                      <a:gd name="T66" fmla="*/ 72 w 79"/>
                      <a:gd name="T67" fmla="*/ 36 h 154"/>
                      <a:gd name="T68" fmla="*/ 75 w 79"/>
                      <a:gd name="T69" fmla="*/ 38 h 154"/>
                      <a:gd name="T70" fmla="*/ 77 w 79"/>
                      <a:gd name="T71" fmla="*/ 40 h 154"/>
                      <a:gd name="T72" fmla="*/ 78 w 79"/>
                      <a:gd name="T73" fmla="*/ 37 h 154"/>
                      <a:gd name="T74" fmla="*/ 77 w 79"/>
                      <a:gd name="T75" fmla="*/ 28 h 154"/>
                      <a:gd name="T76" fmla="*/ 74 w 79"/>
                      <a:gd name="T77" fmla="*/ 16 h 154"/>
                      <a:gd name="T78" fmla="*/ 69 w 79"/>
                      <a:gd name="T79" fmla="*/ 4 h 15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</a:cxnLst>
                    <a:rect l="0" t="0" r="r" b="b"/>
                    <a:pathLst>
                      <a:path w="79" h="154">
                        <a:moveTo>
                          <a:pt x="69" y="4"/>
                        </a:moveTo>
                        <a:cubicBezTo>
                          <a:pt x="68" y="2"/>
                          <a:pt x="67" y="1"/>
                          <a:pt x="67" y="0"/>
                        </a:cubicBezTo>
                        <a:cubicBezTo>
                          <a:pt x="66" y="1"/>
                          <a:pt x="66" y="2"/>
                          <a:pt x="65" y="2"/>
                        </a:cubicBezTo>
                        <a:cubicBezTo>
                          <a:pt x="65" y="3"/>
                          <a:pt x="64" y="6"/>
                          <a:pt x="64" y="9"/>
                        </a:cubicBezTo>
                        <a:cubicBezTo>
                          <a:pt x="65" y="10"/>
                          <a:pt x="64" y="11"/>
                          <a:pt x="63" y="13"/>
                        </a:cubicBezTo>
                        <a:cubicBezTo>
                          <a:pt x="61" y="15"/>
                          <a:pt x="58" y="16"/>
                          <a:pt x="55" y="16"/>
                        </a:cubicBezTo>
                        <a:cubicBezTo>
                          <a:pt x="54" y="16"/>
                          <a:pt x="53" y="16"/>
                          <a:pt x="52" y="17"/>
                        </a:cubicBezTo>
                        <a:cubicBezTo>
                          <a:pt x="52" y="17"/>
                          <a:pt x="52" y="18"/>
                          <a:pt x="52" y="18"/>
                        </a:cubicBezTo>
                        <a:cubicBezTo>
                          <a:pt x="53" y="21"/>
                          <a:pt x="52" y="23"/>
                          <a:pt x="51" y="23"/>
                        </a:cubicBezTo>
                        <a:cubicBezTo>
                          <a:pt x="51" y="23"/>
                          <a:pt x="51" y="24"/>
                          <a:pt x="51" y="24"/>
                        </a:cubicBezTo>
                        <a:cubicBezTo>
                          <a:pt x="52" y="25"/>
                          <a:pt x="52" y="27"/>
                          <a:pt x="51" y="28"/>
                        </a:cubicBezTo>
                        <a:cubicBezTo>
                          <a:pt x="50" y="31"/>
                          <a:pt x="46" y="34"/>
                          <a:pt x="42" y="34"/>
                        </a:cubicBezTo>
                        <a:cubicBezTo>
                          <a:pt x="40" y="34"/>
                          <a:pt x="38" y="36"/>
                          <a:pt x="36" y="37"/>
                        </a:cubicBezTo>
                        <a:cubicBezTo>
                          <a:pt x="32" y="40"/>
                          <a:pt x="29" y="42"/>
                          <a:pt x="25" y="42"/>
                        </a:cubicBezTo>
                        <a:cubicBezTo>
                          <a:pt x="23" y="42"/>
                          <a:pt x="21" y="42"/>
                          <a:pt x="19" y="43"/>
                        </a:cubicBezTo>
                        <a:cubicBezTo>
                          <a:pt x="16" y="44"/>
                          <a:pt x="14" y="45"/>
                          <a:pt x="11" y="45"/>
                        </a:cubicBezTo>
                        <a:cubicBezTo>
                          <a:pt x="11" y="45"/>
                          <a:pt x="11" y="47"/>
                          <a:pt x="11" y="49"/>
                        </a:cubicBezTo>
                        <a:cubicBezTo>
                          <a:pt x="10" y="52"/>
                          <a:pt x="10" y="55"/>
                          <a:pt x="8" y="59"/>
                        </a:cubicBezTo>
                        <a:cubicBezTo>
                          <a:pt x="6" y="63"/>
                          <a:pt x="6" y="69"/>
                          <a:pt x="10" y="77"/>
                        </a:cubicBezTo>
                        <a:cubicBezTo>
                          <a:pt x="13" y="85"/>
                          <a:pt x="16" y="92"/>
                          <a:pt x="7" y="102"/>
                        </a:cubicBezTo>
                        <a:cubicBezTo>
                          <a:pt x="0" y="111"/>
                          <a:pt x="0" y="121"/>
                          <a:pt x="3" y="127"/>
                        </a:cubicBezTo>
                        <a:cubicBezTo>
                          <a:pt x="4" y="130"/>
                          <a:pt x="5" y="133"/>
                          <a:pt x="6" y="137"/>
                        </a:cubicBezTo>
                        <a:cubicBezTo>
                          <a:pt x="7" y="141"/>
                          <a:pt x="8" y="145"/>
                          <a:pt x="10" y="148"/>
                        </a:cubicBezTo>
                        <a:cubicBezTo>
                          <a:pt x="13" y="151"/>
                          <a:pt x="19" y="154"/>
                          <a:pt x="24" y="154"/>
                        </a:cubicBezTo>
                        <a:cubicBezTo>
                          <a:pt x="25" y="154"/>
                          <a:pt x="26" y="153"/>
                          <a:pt x="27" y="153"/>
                        </a:cubicBezTo>
                        <a:cubicBezTo>
                          <a:pt x="29" y="151"/>
                          <a:pt x="32" y="151"/>
                          <a:pt x="34" y="151"/>
                        </a:cubicBezTo>
                        <a:cubicBezTo>
                          <a:pt x="36" y="151"/>
                          <a:pt x="37" y="150"/>
                          <a:pt x="39" y="149"/>
                        </a:cubicBezTo>
                        <a:cubicBezTo>
                          <a:pt x="41" y="146"/>
                          <a:pt x="45" y="132"/>
                          <a:pt x="49" y="119"/>
                        </a:cubicBezTo>
                        <a:cubicBezTo>
                          <a:pt x="51" y="113"/>
                          <a:pt x="53" y="107"/>
                          <a:pt x="55" y="102"/>
                        </a:cubicBezTo>
                        <a:cubicBezTo>
                          <a:pt x="59" y="89"/>
                          <a:pt x="67" y="63"/>
                          <a:pt x="67" y="59"/>
                        </a:cubicBezTo>
                        <a:cubicBezTo>
                          <a:pt x="66" y="56"/>
                          <a:pt x="67" y="54"/>
                          <a:pt x="68" y="52"/>
                        </a:cubicBezTo>
                        <a:cubicBezTo>
                          <a:pt x="69" y="50"/>
                          <a:pt x="70" y="49"/>
                          <a:pt x="69" y="47"/>
                        </a:cubicBezTo>
                        <a:cubicBezTo>
                          <a:pt x="67" y="43"/>
                          <a:pt x="68" y="39"/>
                          <a:pt x="69" y="37"/>
                        </a:cubicBezTo>
                        <a:cubicBezTo>
                          <a:pt x="70" y="36"/>
                          <a:pt x="72" y="36"/>
                          <a:pt x="72" y="36"/>
                        </a:cubicBezTo>
                        <a:cubicBezTo>
                          <a:pt x="73" y="36"/>
                          <a:pt x="74" y="36"/>
                          <a:pt x="75" y="38"/>
                        </a:cubicBezTo>
                        <a:cubicBezTo>
                          <a:pt x="76" y="39"/>
                          <a:pt x="77" y="40"/>
                          <a:pt x="77" y="40"/>
                        </a:cubicBezTo>
                        <a:cubicBezTo>
                          <a:pt x="77" y="40"/>
                          <a:pt x="78" y="39"/>
                          <a:pt x="78" y="37"/>
                        </a:cubicBezTo>
                        <a:cubicBezTo>
                          <a:pt x="79" y="35"/>
                          <a:pt x="78" y="31"/>
                          <a:pt x="77" y="28"/>
                        </a:cubicBezTo>
                        <a:cubicBezTo>
                          <a:pt x="76" y="24"/>
                          <a:pt x="74" y="20"/>
                          <a:pt x="74" y="16"/>
                        </a:cubicBezTo>
                        <a:cubicBezTo>
                          <a:pt x="74" y="12"/>
                          <a:pt x="71" y="7"/>
                          <a:pt x="69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0" name="Freeform 1719"/>
                  <p:cNvSpPr>
                    <a:spLocks/>
                  </p:cNvSpPr>
                  <p:nvPr/>
                </p:nvSpPr>
                <p:spPr bwMode="auto">
                  <a:xfrm>
                    <a:off x="2124" y="279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1" name="Freeform 1720"/>
                  <p:cNvSpPr>
                    <a:spLocks/>
                  </p:cNvSpPr>
                  <p:nvPr/>
                </p:nvSpPr>
                <p:spPr bwMode="auto">
                  <a:xfrm>
                    <a:off x="2128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2" name="Freeform 1721"/>
                  <p:cNvSpPr>
                    <a:spLocks/>
                  </p:cNvSpPr>
                  <p:nvPr/>
                </p:nvSpPr>
                <p:spPr bwMode="auto">
                  <a:xfrm>
                    <a:off x="2128" y="27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3" name="Freeform 1722"/>
                  <p:cNvSpPr>
                    <a:spLocks/>
                  </p:cNvSpPr>
                  <p:nvPr/>
                </p:nvSpPr>
                <p:spPr bwMode="auto">
                  <a:xfrm>
                    <a:off x="2126" y="279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4" name="Freeform 1723"/>
                  <p:cNvSpPr>
                    <a:spLocks/>
                  </p:cNvSpPr>
                  <p:nvPr/>
                </p:nvSpPr>
                <p:spPr bwMode="auto">
                  <a:xfrm>
                    <a:off x="2127" y="2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5" name="Freeform 1724"/>
                  <p:cNvSpPr>
                    <a:spLocks/>
                  </p:cNvSpPr>
                  <p:nvPr/>
                </p:nvSpPr>
                <p:spPr bwMode="auto">
                  <a:xfrm>
                    <a:off x="2128" y="27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6" name="Freeform 1725"/>
                  <p:cNvSpPr>
                    <a:spLocks/>
                  </p:cNvSpPr>
                  <p:nvPr/>
                </p:nvSpPr>
                <p:spPr bwMode="auto">
                  <a:xfrm>
                    <a:off x="2125" y="279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7" name="Freeform 1726"/>
                  <p:cNvSpPr>
                    <a:spLocks/>
                  </p:cNvSpPr>
                  <p:nvPr/>
                </p:nvSpPr>
                <p:spPr bwMode="auto">
                  <a:xfrm>
                    <a:off x="1970" y="3108"/>
                    <a:ext cx="10" cy="9"/>
                  </a:xfrm>
                  <a:custGeom>
                    <a:avLst/>
                    <a:gdLst>
                      <a:gd name="T0" fmla="*/ 4 w 10"/>
                      <a:gd name="T1" fmla="*/ 9 h 10"/>
                      <a:gd name="T2" fmla="*/ 9 w 10"/>
                      <a:gd name="T3" fmla="*/ 9 h 10"/>
                      <a:gd name="T4" fmla="*/ 10 w 10"/>
                      <a:gd name="T5" fmla="*/ 6 h 10"/>
                      <a:gd name="T6" fmla="*/ 10 w 10"/>
                      <a:gd name="T7" fmla="*/ 0 h 10"/>
                      <a:gd name="T8" fmla="*/ 10 w 10"/>
                      <a:gd name="T9" fmla="*/ 1 h 10"/>
                      <a:gd name="T10" fmla="*/ 3 w 10"/>
                      <a:gd name="T11" fmla="*/ 2 h 10"/>
                      <a:gd name="T12" fmla="*/ 0 w 10"/>
                      <a:gd name="T13" fmla="*/ 0 h 10"/>
                      <a:gd name="T14" fmla="*/ 0 w 10"/>
                      <a:gd name="T15" fmla="*/ 1 h 10"/>
                      <a:gd name="T16" fmla="*/ 4 w 10"/>
                      <a:gd name="T17" fmla="*/ 9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0" h="10">
                        <a:moveTo>
                          <a:pt x="4" y="9"/>
                        </a:moveTo>
                        <a:cubicBezTo>
                          <a:pt x="5" y="10"/>
                          <a:pt x="8" y="9"/>
                          <a:pt x="9" y="9"/>
                        </a:cubicBezTo>
                        <a:cubicBezTo>
                          <a:pt x="10" y="9"/>
                          <a:pt x="10" y="8"/>
                          <a:pt x="10" y="6"/>
                        </a:cubicBezTo>
                        <a:cubicBezTo>
                          <a:pt x="10" y="5"/>
                          <a:pt x="10" y="2"/>
                          <a:pt x="10" y="0"/>
                        </a:cubicBezTo>
                        <a:cubicBezTo>
                          <a:pt x="10" y="0"/>
                          <a:pt x="10" y="1"/>
                          <a:pt x="10" y="1"/>
                        </a:cubicBezTo>
                        <a:cubicBezTo>
                          <a:pt x="8" y="2"/>
                          <a:pt x="6" y="3"/>
                          <a:pt x="3" y="2"/>
                        </a:cubicBez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3"/>
                          <a:pt x="2" y="8"/>
                          <a:pt x="4" y="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8" name="Freeform 1727"/>
                  <p:cNvSpPr>
                    <a:spLocks/>
                  </p:cNvSpPr>
                  <p:nvPr/>
                </p:nvSpPr>
                <p:spPr bwMode="auto">
                  <a:xfrm>
                    <a:off x="1801" y="2916"/>
                    <a:ext cx="193" cy="191"/>
                  </a:xfrm>
                  <a:custGeom>
                    <a:avLst/>
                    <a:gdLst>
                      <a:gd name="T0" fmla="*/ 128 w 202"/>
                      <a:gd name="T1" fmla="*/ 182 h 199"/>
                      <a:gd name="T2" fmla="*/ 131 w 202"/>
                      <a:gd name="T3" fmla="*/ 186 h 199"/>
                      <a:gd name="T4" fmla="*/ 141 w 202"/>
                      <a:gd name="T5" fmla="*/ 191 h 199"/>
                      <a:gd name="T6" fmla="*/ 159 w 202"/>
                      <a:gd name="T7" fmla="*/ 190 h 199"/>
                      <a:gd name="T8" fmla="*/ 173 w 202"/>
                      <a:gd name="T9" fmla="*/ 195 h 199"/>
                      <a:gd name="T10" fmla="*/ 174 w 202"/>
                      <a:gd name="T11" fmla="*/ 176 h 199"/>
                      <a:gd name="T12" fmla="*/ 176 w 202"/>
                      <a:gd name="T13" fmla="*/ 159 h 199"/>
                      <a:gd name="T14" fmla="*/ 192 w 202"/>
                      <a:gd name="T15" fmla="*/ 152 h 199"/>
                      <a:gd name="T16" fmla="*/ 186 w 202"/>
                      <a:gd name="T17" fmla="*/ 141 h 199"/>
                      <a:gd name="T18" fmla="*/ 180 w 202"/>
                      <a:gd name="T19" fmla="*/ 91 h 199"/>
                      <a:gd name="T20" fmla="*/ 178 w 202"/>
                      <a:gd name="T21" fmla="*/ 88 h 199"/>
                      <a:gd name="T22" fmla="*/ 183 w 202"/>
                      <a:gd name="T23" fmla="*/ 74 h 199"/>
                      <a:gd name="T24" fmla="*/ 188 w 202"/>
                      <a:gd name="T25" fmla="*/ 56 h 199"/>
                      <a:gd name="T26" fmla="*/ 196 w 202"/>
                      <a:gd name="T27" fmla="*/ 41 h 199"/>
                      <a:gd name="T28" fmla="*/ 201 w 202"/>
                      <a:gd name="T29" fmla="*/ 33 h 199"/>
                      <a:gd name="T30" fmla="*/ 199 w 202"/>
                      <a:gd name="T31" fmla="*/ 26 h 199"/>
                      <a:gd name="T32" fmla="*/ 199 w 202"/>
                      <a:gd name="T33" fmla="*/ 23 h 199"/>
                      <a:gd name="T34" fmla="*/ 199 w 202"/>
                      <a:gd name="T35" fmla="*/ 20 h 199"/>
                      <a:gd name="T36" fmla="*/ 198 w 202"/>
                      <a:gd name="T37" fmla="*/ 18 h 199"/>
                      <a:gd name="T38" fmla="*/ 194 w 202"/>
                      <a:gd name="T39" fmla="*/ 14 h 199"/>
                      <a:gd name="T40" fmla="*/ 191 w 202"/>
                      <a:gd name="T41" fmla="*/ 11 h 199"/>
                      <a:gd name="T42" fmla="*/ 188 w 202"/>
                      <a:gd name="T43" fmla="*/ 10 h 199"/>
                      <a:gd name="T44" fmla="*/ 184 w 202"/>
                      <a:gd name="T45" fmla="*/ 10 h 199"/>
                      <a:gd name="T46" fmla="*/ 178 w 202"/>
                      <a:gd name="T47" fmla="*/ 9 h 199"/>
                      <a:gd name="T48" fmla="*/ 163 w 202"/>
                      <a:gd name="T49" fmla="*/ 2 h 199"/>
                      <a:gd name="T50" fmla="*/ 153 w 202"/>
                      <a:gd name="T51" fmla="*/ 3 h 199"/>
                      <a:gd name="T52" fmla="*/ 136 w 202"/>
                      <a:gd name="T53" fmla="*/ 4 h 199"/>
                      <a:gd name="T54" fmla="*/ 113 w 202"/>
                      <a:gd name="T55" fmla="*/ 7 h 199"/>
                      <a:gd name="T56" fmla="*/ 85 w 202"/>
                      <a:gd name="T57" fmla="*/ 9 h 199"/>
                      <a:gd name="T58" fmla="*/ 68 w 202"/>
                      <a:gd name="T59" fmla="*/ 20 h 199"/>
                      <a:gd name="T60" fmla="*/ 57 w 202"/>
                      <a:gd name="T61" fmla="*/ 56 h 199"/>
                      <a:gd name="T62" fmla="*/ 43 w 202"/>
                      <a:gd name="T63" fmla="*/ 85 h 199"/>
                      <a:gd name="T64" fmla="*/ 34 w 202"/>
                      <a:gd name="T65" fmla="*/ 112 h 199"/>
                      <a:gd name="T66" fmla="*/ 24 w 202"/>
                      <a:gd name="T67" fmla="*/ 116 h 199"/>
                      <a:gd name="T68" fmla="*/ 23 w 202"/>
                      <a:gd name="T69" fmla="*/ 115 h 199"/>
                      <a:gd name="T70" fmla="*/ 22 w 202"/>
                      <a:gd name="T71" fmla="*/ 112 h 199"/>
                      <a:gd name="T72" fmla="*/ 8 w 202"/>
                      <a:gd name="T73" fmla="*/ 113 h 199"/>
                      <a:gd name="T74" fmla="*/ 4 w 202"/>
                      <a:gd name="T75" fmla="*/ 115 h 199"/>
                      <a:gd name="T76" fmla="*/ 3 w 202"/>
                      <a:gd name="T77" fmla="*/ 127 h 199"/>
                      <a:gd name="T78" fmla="*/ 6 w 202"/>
                      <a:gd name="T79" fmla="*/ 125 h 199"/>
                      <a:gd name="T80" fmla="*/ 8 w 202"/>
                      <a:gd name="T81" fmla="*/ 125 h 199"/>
                      <a:gd name="T82" fmla="*/ 47 w 202"/>
                      <a:gd name="T83" fmla="*/ 126 h 199"/>
                      <a:gd name="T84" fmla="*/ 58 w 202"/>
                      <a:gd name="T85" fmla="*/ 150 h 199"/>
                      <a:gd name="T86" fmla="*/ 78 w 202"/>
                      <a:gd name="T87" fmla="*/ 138 h 199"/>
                      <a:gd name="T88" fmla="*/ 89 w 202"/>
                      <a:gd name="T89" fmla="*/ 140 h 199"/>
                      <a:gd name="T90" fmla="*/ 102 w 202"/>
                      <a:gd name="T91" fmla="*/ 144 h 199"/>
                      <a:gd name="T92" fmla="*/ 108 w 202"/>
                      <a:gd name="T93" fmla="*/ 178 h 199"/>
                      <a:gd name="T94" fmla="*/ 115 w 202"/>
                      <a:gd name="T95" fmla="*/ 182 h 199"/>
                      <a:gd name="T96" fmla="*/ 126 w 202"/>
                      <a:gd name="T97" fmla="*/ 181 h 1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02" h="199">
                        <a:moveTo>
                          <a:pt x="126" y="181"/>
                        </a:moveTo>
                        <a:cubicBezTo>
                          <a:pt x="126" y="181"/>
                          <a:pt x="126" y="181"/>
                          <a:pt x="126" y="181"/>
                        </a:cubicBezTo>
                        <a:cubicBezTo>
                          <a:pt x="128" y="182"/>
                          <a:pt x="128" y="182"/>
                          <a:pt x="128" y="182"/>
                        </a:cubicBezTo>
                        <a:cubicBezTo>
                          <a:pt x="128" y="182"/>
                          <a:pt x="128" y="182"/>
                          <a:pt x="128" y="182"/>
                        </a:cubicBezTo>
                        <a:cubicBezTo>
                          <a:pt x="129" y="183"/>
                          <a:pt x="129" y="184"/>
                          <a:pt x="130" y="184"/>
                        </a:cubicBezTo>
                        <a:cubicBezTo>
                          <a:pt x="130" y="185"/>
                          <a:pt x="130" y="185"/>
                          <a:pt x="130" y="185"/>
                        </a:cubicBezTo>
                        <a:cubicBezTo>
                          <a:pt x="130" y="185"/>
                          <a:pt x="130" y="185"/>
                          <a:pt x="130" y="185"/>
                        </a:cubicBezTo>
                        <a:cubicBezTo>
                          <a:pt x="130" y="186"/>
                          <a:pt x="131" y="186"/>
                          <a:pt x="131" y="186"/>
                        </a:cubicBezTo>
                        <a:cubicBezTo>
                          <a:pt x="132" y="186"/>
                          <a:pt x="135" y="185"/>
                          <a:pt x="137" y="185"/>
                        </a:cubicBezTo>
                        <a:cubicBezTo>
                          <a:pt x="138" y="185"/>
                          <a:pt x="139" y="185"/>
                          <a:pt x="140" y="186"/>
                        </a:cubicBezTo>
                        <a:cubicBezTo>
                          <a:pt x="140" y="187"/>
                          <a:pt x="141" y="188"/>
                          <a:pt x="140" y="188"/>
                        </a:cubicBezTo>
                        <a:cubicBezTo>
                          <a:pt x="140" y="189"/>
                          <a:pt x="141" y="191"/>
                          <a:pt x="141" y="191"/>
                        </a:cubicBezTo>
                        <a:cubicBezTo>
                          <a:pt x="143" y="191"/>
                          <a:pt x="146" y="192"/>
                          <a:pt x="148" y="193"/>
                        </a:cubicBezTo>
                        <a:cubicBezTo>
                          <a:pt x="149" y="194"/>
                          <a:pt x="151" y="194"/>
                          <a:pt x="151" y="194"/>
                        </a:cubicBezTo>
                        <a:cubicBezTo>
                          <a:pt x="152" y="194"/>
                          <a:pt x="154" y="194"/>
                          <a:pt x="154" y="194"/>
                        </a:cubicBezTo>
                        <a:cubicBezTo>
                          <a:pt x="155" y="192"/>
                          <a:pt x="157" y="190"/>
                          <a:pt x="159" y="190"/>
                        </a:cubicBezTo>
                        <a:cubicBezTo>
                          <a:pt x="161" y="190"/>
                          <a:pt x="162" y="191"/>
                          <a:pt x="162" y="192"/>
                        </a:cubicBezTo>
                        <a:cubicBezTo>
                          <a:pt x="164" y="196"/>
                          <a:pt x="166" y="197"/>
                          <a:pt x="166" y="197"/>
                        </a:cubicBezTo>
                        <a:cubicBezTo>
                          <a:pt x="169" y="197"/>
                          <a:pt x="173" y="197"/>
                          <a:pt x="175" y="199"/>
                        </a:cubicBezTo>
                        <a:cubicBezTo>
                          <a:pt x="175" y="198"/>
                          <a:pt x="174" y="196"/>
                          <a:pt x="173" y="195"/>
                        </a:cubicBezTo>
                        <a:cubicBezTo>
                          <a:pt x="173" y="194"/>
                          <a:pt x="172" y="193"/>
                          <a:pt x="172" y="193"/>
                        </a:cubicBezTo>
                        <a:cubicBezTo>
                          <a:pt x="170" y="192"/>
                          <a:pt x="171" y="189"/>
                          <a:pt x="172" y="185"/>
                        </a:cubicBezTo>
                        <a:cubicBezTo>
                          <a:pt x="173" y="184"/>
                          <a:pt x="173" y="182"/>
                          <a:pt x="173" y="181"/>
                        </a:cubicBezTo>
                        <a:cubicBezTo>
                          <a:pt x="173" y="180"/>
                          <a:pt x="174" y="178"/>
                          <a:pt x="174" y="176"/>
                        </a:cubicBezTo>
                        <a:cubicBezTo>
                          <a:pt x="174" y="174"/>
                          <a:pt x="175" y="171"/>
                          <a:pt x="175" y="170"/>
                        </a:cubicBezTo>
                        <a:cubicBezTo>
                          <a:pt x="174" y="169"/>
                          <a:pt x="173" y="168"/>
                          <a:pt x="173" y="167"/>
                        </a:cubicBezTo>
                        <a:cubicBezTo>
                          <a:pt x="173" y="165"/>
                          <a:pt x="174" y="163"/>
                          <a:pt x="176" y="161"/>
                        </a:cubicBezTo>
                        <a:cubicBezTo>
                          <a:pt x="176" y="161"/>
                          <a:pt x="176" y="159"/>
                          <a:pt x="176" y="159"/>
                        </a:cubicBezTo>
                        <a:cubicBezTo>
                          <a:pt x="176" y="157"/>
                          <a:pt x="176" y="155"/>
                          <a:pt x="177" y="154"/>
                        </a:cubicBezTo>
                        <a:cubicBezTo>
                          <a:pt x="178" y="153"/>
                          <a:pt x="179" y="153"/>
                          <a:pt x="180" y="153"/>
                        </a:cubicBezTo>
                        <a:cubicBezTo>
                          <a:pt x="184" y="153"/>
                          <a:pt x="184" y="153"/>
                          <a:pt x="184" y="153"/>
                        </a:cubicBezTo>
                        <a:cubicBezTo>
                          <a:pt x="190" y="153"/>
                          <a:pt x="192" y="152"/>
                          <a:pt x="192" y="152"/>
                        </a:cubicBezTo>
                        <a:cubicBezTo>
                          <a:pt x="193" y="151"/>
                          <a:pt x="193" y="151"/>
                          <a:pt x="193" y="151"/>
                        </a:cubicBezTo>
                        <a:cubicBezTo>
                          <a:pt x="193" y="151"/>
                          <a:pt x="193" y="151"/>
                          <a:pt x="193" y="151"/>
                        </a:cubicBezTo>
                        <a:cubicBezTo>
                          <a:pt x="192" y="150"/>
                          <a:pt x="192" y="149"/>
                          <a:pt x="192" y="149"/>
                        </a:cubicBezTo>
                        <a:cubicBezTo>
                          <a:pt x="190" y="146"/>
                          <a:pt x="188" y="142"/>
                          <a:pt x="186" y="141"/>
                        </a:cubicBezTo>
                        <a:cubicBezTo>
                          <a:pt x="180" y="138"/>
                          <a:pt x="178" y="110"/>
                          <a:pt x="179" y="101"/>
                        </a:cubicBezTo>
                        <a:cubicBezTo>
                          <a:pt x="179" y="98"/>
                          <a:pt x="179" y="97"/>
                          <a:pt x="181" y="96"/>
                        </a:cubicBezTo>
                        <a:cubicBezTo>
                          <a:pt x="180" y="91"/>
                          <a:pt x="180" y="91"/>
                          <a:pt x="180" y="91"/>
                        </a:cubicBezTo>
                        <a:cubicBezTo>
                          <a:pt x="180" y="91"/>
                          <a:pt x="180" y="91"/>
                          <a:pt x="180" y="91"/>
                        </a:cubicBezTo>
                        <a:cubicBezTo>
                          <a:pt x="180" y="91"/>
                          <a:pt x="179" y="91"/>
                          <a:pt x="179" y="91"/>
                        </a:cubicBezTo>
                        <a:cubicBezTo>
                          <a:pt x="179" y="90"/>
                          <a:pt x="179" y="90"/>
                          <a:pt x="179" y="90"/>
                        </a:cubicBezTo>
                        <a:cubicBezTo>
                          <a:pt x="179" y="90"/>
                          <a:pt x="178" y="90"/>
                          <a:pt x="178" y="89"/>
                        </a:cubicBezTo>
                        <a:cubicBezTo>
                          <a:pt x="178" y="89"/>
                          <a:pt x="178" y="89"/>
                          <a:pt x="178" y="88"/>
                        </a:cubicBezTo>
                        <a:cubicBezTo>
                          <a:pt x="178" y="88"/>
                          <a:pt x="178" y="88"/>
                          <a:pt x="178" y="88"/>
                        </a:cubicBezTo>
                        <a:cubicBezTo>
                          <a:pt x="177" y="88"/>
                          <a:pt x="177" y="87"/>
                          <a:pt x="177" y="86"/>
                        </a:cubicBezTo>
                        <a:cubicBezTo>
                          <a:pt x="177" y="84"/>
                          <a:pt x="179" y="83"/>
                          <a:pt x="180" y="82"/>
                        </a:cubicBezTo>
                        <a:cubicBezTo>
                          <a:pt x="180" y="79"/>
                          <a:pt x="180" y="75"/>
                          <a:pt x="183" y="74"/>
                        </a:cubicBezTo>
                        <a:cubicBezTo>
                          <a:pt x="184" y="74"/>
                          <a:pt x="184" y="74"/>
                          <a:pt x="184" y="74"/>
                        </a:cubicBezTo>
                        <a:cubicBezTo>
                          <a:pt x="184" y="73"/>
                          <a:pt x="184" y="73"/>
                          <a:pt x="185" y="72"/>
                        </a:cubicBezTo>
                        <a:cubicBezTo>
                          <a:pt x="185" y="71"/>
                          <a:pt x="185" y="69"/>
                          <a:pt x="185" y="67"/>
                        </a:cubicBezTo>
                        <a:cubicBezTo>
                          <a:pt x="185" y="63"/>
                          <a:pt x="186" y="59"/>
                          <a:pt x="188" y="56"/>
                        </a:cubicBezTo>
                        <a:cubicBezTo>
                          <a:pt x="188" y="55"/>
                          <a:pt x="188" y="54"/>
                          <a:pt x="188" y="53"/>
                        </a:cubicBezTo>
                        <a:cubicBezTo>
                          <a:pt x="189" y="51"/>
                          <a:pt x="189" y="49"/>
                          <a:pt x="191" y="47"/>
                        </a:cubicBezTo>
                        <a:cubicBezTo>
                          <a:pt x="191" y="47"/>
                          <a:pt x="192" y="46"/>
                          <a:pt x="192" y="45"/>
                        </a:cubicBezTo>
                        <a:cubicBezTo>
                          <a:pt x="193" y="44"/>
                          <a:pt x="194" y="41"/>
                          <a:pt x="196" y="41"/>
                        </a:cubicBezTo>
                        <a:cubicBezTo>
                          <a:pt x="199" y="40"/>
                          <a:pt x="199" y="39"/>
                          <a:pt x="199" y="39"/>
                        </a:cubicBezTo>
                        <a:cubicBezTo>
                          <a:pt x="199" y="38"/>
                          <a:pt x="200" y="37"/>
                          <a:pt x="201" y="36"/>
                        </a:cubicBezTo>
                        <a:cubicBezTo>
                          <a:pt x="202" y="35"/>
                          <a:pt x="202" y="34"/>
                          <a:pt x="202" y="34"/>
                        </a:cubicBezTo>
                        <a:cubicBezTo>
                          <a:pt x="202" y="33"/>
                          <a:pt x="202" y="33"/>
                          <a:pt x="201" y="33"/>
                        </a:cubicBezTo>
                        <a:cubicBezTo>
                          <a:pt x="200" y="32"/>
                          <a:pt x="199" y="31"/>
                          <a:pt x="199" y="28"/>
                        </a:cubicBezTo>
                        <a:cubicBezTo>
                          <a:pt x="199" y="28"/>
                          <a:pt x="199" y="27"/>
                          <a:pt x="199" y="27"/>
                        </a:cubicBezTo>
                        <a:cubicBezTo>
                          <a:pt x="199" y="27"/>
                          <a:pt x="199" y="27"/>
                          <a:pt x="199" y="27"/>
                        </a:cubicBezTo>
                        <a:cubicBezTo>
                          <a:pt x="199" y="26"/>
                          <a:pt x="199" y="26"/>
                          <a:pt x="199" y="26"/>
                        </a:cubicBezTo>
                        <a:cubicBezTo>
                          <a:pt x="199" y="25"/>
                          <a:pt x="199" y="25"/>
                          <a:pt x="199" y="25"/>
                        </a:cubicBezTo>
                        <a:cubicBezTo>
                          <a:pt x="199" y="25"/>
                          <a:pt x="199" y="25"/>
                          <a:pt x="199" y="24"/>
                        </a:cubicBezTo>
                        <a:cubicBezTo>
                          <a:pt x="199" y="24"/>
                          <a:pt x="199" y="24"/>
                          <a:pt x="199" y="24"/>
                        </a:cubicBezTo>
                        <a:cubicBezTo>
                          <a:pt x="199" y="23"/>
                          <a:pt x="199" y="23"/>
                          <a:pt x="199" y="23"/>
                        </a:cubicBezTo>
                        <a:cubicBezTo>
                          <a:pt x="199" y="22"/>
                          <a:pt x="199" y="22"/>
                          <a:pt x="199" y="21"/>
                        </a:cubicBezTo>
                        <a:cubicBezTo>
                          <a:pt x="199" y="21"/>
                          <a:pt x="199" y="21"/>
                          <a:pt x="199" y="21"/>
                        </a:cubicBezTo>
                        <a:cubicBezTo>
                          <a:pt x="199" y="21"/>
                          <a:pt x="199" y="20"/>
                          <a:pt x="199" y="20"/>
                        </a:cubicBezTo>
                        <a:cubicBezTo>
                          <a:pt x="199" y="20"/>
                          <a:pt x="199" y="20"/>
                          <a:pt x="199" y="20"/>
                        </a:cubicBezTo>
                        <a:cubicBezTo>
                          <a:pt x="199" y="20"/>
                          <a:pt x="200" y="19"/>
                          <a:pt x="200" y="19"/>
                        </a:cubicBezTo>
                        <a:cubicBezTo>
                          <a:pt x="200" y="19"/>
                          <a:pt x="200" y="19"/>
                          <a:pt x="200" y="19"/>
                        </a:cubicBezTo>
                        <a:cubicBezTo>
                          <a:pt x="199" y="19"/>
                          <a:pt x="199" y="19"/>
                          <a:pt x="199" y="18"/>
                        </a:cubicBezTo>
                        <a:cubicBezTo>
                          <a:pt x="199" y="18"/>
                          <a:pt x="198" y="18"/>
                          <a:pt x="198" y="18"/>
                        </a:cubicBezTo>
                        <a:cubicBezTo>
                          <a:pt x="198" y="17"/>
                          <a:pt x="197" y="17"/>
                          <a:pt x="197" y="17"/>
                        </a:cubicBezTo>
                        <a:cubicBezTo>
                          <a:pt x="197" y="16"/>
                          <a:pt x="196" y="16"/>
                          <a:pt x="196" y="16"/>
                        </a:cubicBezTo>
                        <a:cubicBezTo>
                          <a:pt x="196" y="16"/>
                          <a:pt x="195" y="15"/>
                          <a:pt x="195" y="15"/>
                        </a:cubicBezTo>
                        <a:cubicBezTo>
                          <a:pt x="195" y="15"/>
                          <a:pt x="194" y="14"/>
                          <a:pt x="194" y="14"/>
                        </a:cubicBezTo>
                        <a:cubicBezTo>
                          <a:pt x="194" y="14"/>
                          <a:pt x="194" y="14"/>
                          <a:pt x="193" y="14"/>
                        </a:cubicBezTo>
                        <a:cubicBezTo>
                          <a:pt x="193" y="13"/>
                          <a:pt x="193" y="13"/>
                          <a:pt x="192" y="13"/>
                        </a:cubicBezTo>
                        <a:cubicBezTo>
                          <a:pt x="192" y="12"/>
                          <a:pt x="192" y="12"/>
                          <a:pt x="192" y="12"/>
                        </a:cubicBezTo>
                        <a:cubicBezTo>
                          <a:pt x="191" y="12"/>
                          <a:pt x="191" y="12"/>
                          <a:pt x="191" y="11"/>
                        </a:cubicBezTo>
                        <a:cubicBezTo>
                          <a:pt x="190" y="11"/>
                          <a:pt x="190" y="11"/>
                          <a:pt x="190" y="11"/>
                        </a:cubicBezTo>
                        <a:cubicBezTo>
                          <a:pt x="190" y="11"/>
                          <a:pt x="190" y="10"/>
                          <a:pt x="189" y="10"/>
                        </a:cubicBezTo>
                        <a:cubicBezTo>
                          <a:pt x="189" y="10"/>
                          <a:pt x="189" y="10"/>
                          <a:pt x="189" y="10"/>
                        </a:cubicBezTo>
                        <a:cubicBezTo>
                          <a:pt x="189" y="10"/>
                          <a:pt x="188" y="10"/>
                          <a:pt x="188" y="10"/>
                        </a:cubicBezTo>
                        <a:cubicBezTo>
                          <a:pt x="188" y="9"/>
                          <a:pt x="188" y="9"/>
                          <a:pt x="188" y="9"/>
                        </a:cubicBezTo>
                        <a:cubicBezTo>
                          <a:pt x="187" y="9"/>
                          <a:pt x="185" y="10"/>
                          <a:pt x="185" y="10"/>
                        </a:cubicBezTo>
                        <a:cubicBezTo>
                          <a:pt x="185" y="10"/>
                          <a:pt x="185" y="10"/>
                          <a:pt x="184" y="10"/>
                        </a:cubicBezTo>
                        <a:cubicBezTo>
                          <a:pt x="184" y="10"/>
                          <a:pt x="184" y="10"/>
                          <a:pt x="184" y="10"/>
                        </a:cubicBezTo>
                        <a:cubicBezTo>
                          <a:pt x="183" y="11"/>
                          <a:pt x="183" y="11"/>
                          <a:pt x="183" y="11"/>
                        </a:cubicBezTo>
                        <a:cubicBezTo>
                          <a:pt x="182" y="10"/>
                          <a:pt x="182" y="10"/>
                          <a:pt x="182" y="10"/>
                        </a:cubicBezTo>
                        <a:cubicBezTo>
                          <a:pt x="181" y="10"/>
                          <a:pt x="180" y="9"/>
                          <a:pt x="179" y="9"/>
                        </a:cubicBezTo>
                        <a:cubicBezTo>
                          <a:pt x="179" y="9"/>
                          <a:pt x="179" y="9"/>
                          <a:pt x="178" y="9"/>
                        </a:cubicBezTo>
                        <a:cubicBezTo>
                          <a:pt x="177" y="11"/>
                          <a:pt x="176" y="11"/>
                          <a:pt x="174" y="11"/>
                        </a:cubicBezTo>
                        <a:cubicBezTo>
                          <a:pt x="171" y="11"/>
                          <a:pt x="169" y="10"/>
                          <a:pt x="169" y="10"/>
                        </a:cubicBezTo>
                        <a:cubicBezTo>
                          <a:pt x="169" y="10"/>
                          <a:pt x="165" y="7"/>
                          <a:pt x="163" y="3"/>
                        </a:cubicBezTo>
                        <a:cubicBezTo>
                          <a:pt x="163" y="3"/>
                          <a:pt x="163" y="3"/>
                          <a:pt x="163" y="2"/>
                        </a:cubicBezTo>
                        <a:cubicBezTo>
                          <a:pt x="163" y="2"/>
                          <a:pt x="163" y="2"/>
                          <a:pt x="162" y="2"/>
                        </a:cubicBezTo>
                        <a:cubicBezTo>
                          <a:pt x="162" y="2"/>
                          <a:pt x="162" y="2"/>
                          <a:pt x="162" y="2"/>
                        </a:cubicBezTo>
                        <a:cubicBezTo>
                          <a:pt x="154" y="3"/>
                          <a:pt x="154" y="3"/>
                          <a:pt x="154" y="3"/>
                        </a:cubicBezTo>
                        <a:cubicBezTo>
                          <a:pt x="153" y="3"/>
                          <a:pt x="153" y="3"/>
                          <a:pt x="153" y="3"/>
                        </a:cubicBezTo>
                        <a:cubicBezTo>
                          <a:pt x="152" y="2"/>
                          <a:pt x="147" y="0"/>
                          <a:pt x="145" y="0"/>
                        </a:cubicBezTo>
                        <a:cubicBezTo>
                          <a:pt x="144" y="0"/>
                          <a:pt x="143" y="1"/>
                          <a:pt x="143" y="1"/>
                        </a:cubicBezTo>
                        <a:cubicBezTo>
                          <a:pt x="143" y="2"/>
                          <a:pt x="141" y="4"/>
                          <a:pt x="139" y="4"/>
                        </a:cubicBezTo>
                        <a:cubicBezTo>
                          <a:pt x="138" y="4"/>
                          <a:pt x="137" y="4"/>
                          <a:pt x="136" y="4"/>
                        </a:cubicBezTo>
                        <a:cubicBezTo>
                          <a:pt x="135" y="4"/>
                          <a:pt x="134" y="3"/>
                          <a:pt x="132" y="3"/>
                        </a:cubicBezTo>
                        <a:cubicBezTo>
                          <a:pt x="128" y="3"/>
                          <a:pt x="124" y="5"/>
                          <a:pt x="122" y="7"/>
                        </a:cubicBezTo>
                        <a:cubicBezTo>
                          <a:pt x="120" y="8"/>
                          <a:pt x="117" y="7"/>
                          <a:pt x="115" y="7"/>
                        </a:cubicBezTo>
                        <a:cubicBezTo>
                          <a:pt x="114" y="7"/>
                          <a:pt x="113" y="7"/>
                          <a:pt x="113" y="7"/>
                        </a:cubicBezTo>
                        <a:cubicBezTo>
                          <a:pt x="112" y="7"/>
                          <a:pt x="111" y="10"/>
                          <a:pt x="110" y="13"/>
                        </a:cubicBezTo>
                        <a:cubicBezTo>
                          <a:pt x="110" y="15"/>
                          <a:pt x="110" y="15"/>
                          <a:pt x="110" y="15"/>
                        </a:cubicBezTo>
                        <a:cubicBezTo>
                          <a:pt x="85" y="10"/>
                          <a:pt x="85" y="10"/>
                          <a:pt x="85" y="10"/>
                        </a:cubicBezTo>
                        <a:cubicBezTo>
                          <a:pt x="85" y="9"/>
                          <a:pt x="85" y="9"/>
                          <a:pt x="85" y="9"/>
                        </a:cubicBezTo>
                        <a:cubicBezTo>
                          <a:pt x="84" y="8"/>
                          <a:pt x="81" y="4"/>
                          <a:pt x="78" y="4"/>
                        </a:cubicBezTo>
                        <a:cubicBezTo>
                          <a:pt x="75" y="4"/>
                          <a:pt x="70" y="8"/>
                          <a:pt x="68" y="12"/>
                        </a:cubicBezTo>
                        <a:cubicBezTo>
                          <a:pt x="68" y="19"/>
                          <a:pt x="68" y="19"/>
                          <a:pt x="68" y="19"/>
                        </a:cubicBezTo>
                        <a:cubicBezTo>
                          <a:pt x="68" y="19"/>
                          <a:pt x="68" y="20"/>
                          <a:pt x="68" y="20"/>
                        </a:cubicBezTo>
                        <a:cubicBezTo>
                          <a:pt x="68" y="25"/>
                          <a:pt x="67" y="29"/>
                          <a:pt x="66" y="31"/>
                        </a:cubicBezTo>
                        <a:cubicBezTo>
                          <a:pt x="65" y="32"/>
                          <a:pt x="65" y="33"/>
                          <a:pt x="65" y="33"/>
                        </a:cubicBezTo>
                        <a:cubicBezTo>
                          <a:pt x="63" y="36"/>
                          <a:pt x="62" y="37"/>
                          <a:pt x="62" y="42"/>
                        </a:cubicBezTo>
                        <a:cubicBezTo>
                          <a:pt x="62" y="46"/>
                          <a:pt x="59" y="51"/>
                          <a:pt x="57" y="56"/>
                        </a:cubicBezTo>
                        <a:cubicBezTo>
                          <a:pt x="55" y="60"/>
                          <a:pt x="54" y="64"/>
                          <a:pt x="54" y="66"/>
                        </a:cubicBezTo>
                        <a:cubicBezTo>
                          <a:pt x="54" y="70"/>
                          <a:pt x="50" y="73"/>
                          <a:pt x="47" y="75"/>
                        </a:cubicBezTo>
                        <a:cubicBezTo>
                          <a:pt x="46" y="76"/>
                          <a:pt x="44" y="78"/>
                          <a:pt x="44" y="78"/>
                        </a:cubicBezTo>
                        <a:cubicBezTo>
                          <a:pt x="44" y="80"/>
                          <a:pt x="44" y="82"/>
                          <a:pt x="43" y="85"/>
                        </a:cubicBezTo>
                        <a:cubicBezTo>
                          <a:pt x="43" y="88"/>
                          <a:pt x="43" y="93"/>
                          <a:pt x="43" y="97"/>
                        </a:cubicBezTo>
                        <a:cubicBezTo>
                          <a:pt x="43" y="102"/>
                          <a:pt x="42" y="103"/>
                          <a:pt x="39" y="104"/>
                        </a:cubicBezTo>
                        <a:cubicBezTo>
                          <a:pt x="39" y="104"/>
                          <a:pt x="39" y="104"/>
                          <a:pt x="39" y="106"/>
                        </a:cubicBezTo>
                        <a:cubicBezTo>
                          <a:pt x="39" y="111"/>
                          <a:pt x="37" y="112"/>
                          <a:pt x="34" y="112"/>
                        </a:cubicBezTo>
                        <a:cubicBezTo>
                          <a:pt x="33" y="112"/>
                          <a:pt x="32" y="112"/>
                          <a:pt x="31" y="113"/>
                        </a:cubicBezTo>
                        <a:cubicBezTo>
                          <a:pt x="29" y="116"/>
                          <a:pt x="27" y="117"/>
                          <a:pt x="26" y="117"/>
                        </a:cubicBezTo>
                        <a:cubicBezTo>
                          <a:pt x="25" y="117"/>
                          <a:pt x="25" y="117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6"/>
                        </a:cubicBezTo>
                        <a:cubicBezTo>
                          <a:pt x="24" y="116"/>
                          <a:pt x="24" y="116"/>
                          <a:pt x="24" y="115"/>
                        </a:cubicBezTo>
                        <a:cubicBezTo>
                          <a:pt x="24" y="115"/>
                          <a:pt x="23" y="115"/>
                          <a:pt x="23" y="115"/>
                        </a:cubicBezTo>
                        <a:cubicBezTo>
                          <a:pt x="23" y="115"/>
                          <a:pt x="23" y="115"/>
                          <a:pt x="23" y="115"/>
                        </a:cubicBezTo>
                        <a:cubicBezTo>
                          <a:pt x="23" y="115"/>
                          <a:pt x="23" y="115"/>
                          <a:pt x="23" y="115"/>
                        </a:cubicBezTo>
                        <a:cubicBezTo>
                          <a:pt x="23" y="114"/>
                          <a:pt x="23" y="114"/>
                          <a:pt x="23" y="113"/>
                        </a:cubicBezTo>
                        <a:cubicBezTo>
                          <a:pt x="23" y="112"/>
                          <a:pt x="23" y="112"/>
                          <a:pt x="22" y="112"/>
                        </a:cubicBezTo>
                        <a:cubicBezTo>
                          <a:pt x="20" y="112"/>
                          <a:pt x="19" y="112"/>
                          <a:pt x="17" y="113"/>
                        </a:cubicBezTo>
                        <a:cubicBezTo>
                          <a:pt x="16" y="115"/>
                          <a:pt x="14" y="115"/>
                          <a:pt x="13" y="115"/>
                        </a:cubicBezTo>
                        <a:cubicBezTo>
                          <a:pt x="11" y="115"/>
                          <a:pt x="10" y="114"/>
                          <a:pt x="9" y="114"/>
                        </a:cubicBezTo>
                        <a:cubicBezTo>
                          <a:pt x="8" y="114"/>
                          <a:pt x="8" y="113"/>
                          <a:pt x="8" y="113"/>
                        </a:cubicBezTo>
                        <a:cubicBezTo>
                          <a:pt x="8" y="113"/>
                          <a:pt x="7" y="113"/>
                          <a:pt x="7" y="114"/>
                        </a:cubicBezTo>
                        <a:cubicBezTo>
                          <a:pt x="7" y="114"/>
                          <a:pt x="6" y="114"/>
                          <a:pt x="6" y="114"/>
                        </a:cubicBezTo>
                        <a:cubicBezTo>
                          <a:pt x="6" y="114"/>
                          <a:pt x="6" y="114"/>
                          <a:pt x="5" y="115"/>
                        </a:cubicBezTo>
                        <a:cubicBezTo>
                          <a:pt x="5" y="115"/>
                          <a:pt x="4" y="115"/>
                          <a:pt x="4" y="115"/>
                        </a:cubicBezTo>
                        <a:cubicBezTo>
                          <a:pt x="4" y="115"/>
                          <a:pt x="3" y="116"/>
                          <a:pt x="3" y="116"/>
                        </a:cubicBezTo>
                        <a:cubicBezTo>
                          <a:pt x="2" y="116"/>
                          <a:pt x="2" y="117"/>
                          <a:pt x="1" y="117"/>
                        </a:cubicBezTo>
                        <a:cubicBezTo>
                          <a:pt x="1" y="117"/>
                          <a:pt x="1" y="117"/>
                          <a:pt x="0" y="118"/>
                        </a:cubicBezTo>
                        <a:cubicBezTo>
                          <a:pt x="2" y="121"/>
                          <a:pt x="3" y="124"/>
                          <a:pt x="3" y="127"/>
                        </a:cubicBezTo>
                        <a:cubicBezTo>
                          <a:pt x="3" y="127"/>
                          <a:pt x="3" y="127"/>
                          <a:pt x="3" y="127"/>
                        </a:cubicBezTo>
                        <a:cubicBezTo>
                          <a:pt x="4" y="127"/>
                          <a:pt x="5" y="126"/>
                          <a:pt x="5" y="126"/>
                        </a:cubicBezTo>
                        <a:cubicBezTo>
                          <a:pt x="5" y="126"/>
                          <a:pt x="5" y="126"/>
                          <a:pt x="5" y="126"/>
                        </a:cubicBezTo>
                        <a:cubicBezTo>
                          <a:pt x="6" y="126"/>
                          <a:pt x="6" y="126"/>
                          <a:pt x="6" y="125"/>
                        </a:cubicBezTo>
                        <a:cubicBezTo>
                          <a:pt x="6" y="125"/>
                          <a:pt x="6" y="125"/>
                          <a:pt x="6" y="125"/>
                        </a:cubicBezTo>
                        <a:cubicBezTo>
                          <a:pt x="7" y="125"/>
                          <a:pt x="7" y="125"/>
                          <a:pt x="7" y="125"/>
                        </a:cubicBezTo>
                        <a:cubicBezTo>
                          <a:pt x="7" y="125"/>
                          <a:pt x="7" y="125"/>
                          <a:pt x="8" y="125"/>
                        </a:cubicBezTo>
                        <a:cubicBezTo>
                          <a:pt x="8" y="125"/>
                          <a:pt x="8" y="125"/>
                          <a:pt x="8" y="125"/>
                        </a:cubicBezTo>
                        <a:cubicBezTo>
                          <a:pt x="9" y="125"/>
                          <a:pt x="11" y="125"/>
                          <a:pt x="19" y="125"/>
                        </a:cubicBezTo>
                        <a:cubicBezTo>
                          <a:pt x="30" y="125"/>
                          <a:pt x="45" y="125"/>
                          <a:pt x="45" y="125"/>
                        </a:cubicBezTo>
                        <a:cubicBezTo>
                          <a:pt x="46" y="125"/>
                          <a:pt x="46" y="125"/>
                          <a:pt x="46" y="125"/>
                        </a:cubicBezTo>
                        <a:cubicBezTo>
                          <a:pt x="47" y="126"/>
                          <a:pt x="47" y="126"/>
                          <a:pt x="47" y="126"/>
                        </a:cubicBezTo>
                        <a:cubicBezTo>
                          <a:pt x="47" y="126"/>
                          <a:pt x="50" y="132"/>
                          <a:pt x="49" y="137"/>
                        </a:cubicBezTo>
                        <a:cubicBezTo>
                          <a:pt x="49" y="138"/>
                          <a:pt x="49" y="138"/>
                          <a:pt x="49" y="139"/>
                        </a:cubicBezTo>
                        <a:cubicBezTo>
                          <a:pt x="50" y="140"/>
                          <a:pt x="52" y="141"/>
                          <a:pt x="53" y="144"/>
                        </a:cubicBezTo>
                        <a:cubicBezTo>
                          <a:pt x="55" y="149"/>
                          <a:pt x="57" y="150"/>
                          <a:pt x="58" y="150"/>
                        </a:cubicBezTo>
                        <a:cubicBezTo>
                          <a:pt x="59" y="150"/>
                          <a:pt x="60" y="150"/>
                          <a:pt x="60" y="150"/>
                        </a:cubicBezTo>
                        <a:cubicBezTo>
                          <a:pt x="65" y="149"/>
                          <a:pt x="71" y="148"/>
                          <a:pt x="73" y="148"/>
                        </a:cubicBezTo>
                        <a:cubicBezTo>
                          <a:pt x="73" y="147"/>
                          <a:pt x="74" y="146"/>
                          <a:pt x="74" y="146"/>
                        </a:cubicBezTo>
                        <a:cubicBezTo>
                          <a:pt x="74" y="143"/>
                          <a:pt x="75" y="139"/>
                          <a:pt x="78" y="138"/>
                        </a:cubicBezTo>
                        <a:cubicBezTo>
                          <a:pt x="79" y="138"/>
                          <a:pt x="80" y="137"/>
                          <a:pt x="82" y="137"/>
                        </a:cubicBezTo>
                        <a:cubicBezTo>
                          <a:pt x="85" y="137"/>
                          <a:pt x="88" y="138"/>
                          <a:pt x="88" y="138"/>
                        </a:cubicBezTo>
                        <a:cubicBezTo>
                          <a:pt x="89" y="138"/>
                          <a:pt x="89" y="138"/>
                          <a:pt x="89" y="138"/>
                        </a:cubicBezTo>
                        <a:cubicBezTo>
                          <a:pt x="89" y="140"/>
                          <a:pt x="89" y="140"/>
                          <a:pt x="89" y="140"/>
                        </a:cubicBezTo>
                        <a:cubicBezTo>
                          <a:pt x="89" y="140"/>
                          <a:pt x="90" y="140"/>
                          <a:pt x="93" y="140"/>
                        </a:cubicBezTo>
                        <a:cubicBezTo>
                          <a:pt x="94" y="140"/>
                          <a:pt x="96" y="140"/>
                          <a:pt x="97" y="140"/>
                        </a:cubicBezTo>
                        <a:cubicBezTo>
                          <a:pt x="97" y="140"/>
                          <a:pt x="98" y="140"/>
                          <a:pt x="99" y="140"/>
                        </a:cubicBezTo>
                        <a:cubicBezTo>
                          <a:pt x="100" y="140"/>
                          <a:pt x="102" y="140"/>
                          <a:pt x="102" y="144"/>
                        </a:cubicBezTo>
                        <a:cubicBezTo>
                          <a:pt x="102" y="148"/>
                          <a:pt x="103" y="151"/>
                          <a:pt x="104" y="151"/>
                        </a:cubicBezTo>
                        <a:cubicBezTo>
                          <a:pt x="105" y="153"/>
                          <a:pt x="105" y="156"/>
                          <a:pt x="104" y="160"/>
                        </a:cubicBezTo>
                        <a:cubicBezTo>
                          <a:pt x="103" y="162"/>
                          <a:pt x="102" y="167"/>
                          <a:pt x="102" y="168"/>
                        </a:cubicBezTo>
                        <a:cubicBezTo>
                          <a:pt x="104" y="169"/>
                          <a:pt x="109" y="174"/>
                          <a:pt x="108" y="178"/>
                        </a:cubicBezTo>
                        <a:cubicBezTo>
                          <a:pt x="108" y="179"/>
                          <a:pt x="108" y="179"/>
                          <a:pt x="108" y="179"/>
                        </a:cubicBezTo>
                        <a:cubicBezTo>
                          <a:pt x="108" y="180"/>
                          <a:pt x="107" y="183"/>
                          <a:pt x="107" y="184"/>
                        </a:cubicBezTo>
                        <a:cubicBezTo>
                          <a:pt x="108" y="183"/>
                          <a:pt x="110" y="182"/>
                          <a:pt x="112" y="182"/>
                        </a:cubicBezTo>
                        <a:cubicBezTo>
                          <a:pt x="113" y="182"/>
                          <a:pt x="114" y="182"/>
                          <a:pt x="115" y="182"/>
                        </a:cubicBezTo>
                        <a:cubicBezTo>
                          <a:pt x="117" y="182"/>
                          <a:pt x="119" y="182"/>
                          <a:pt x="122" y="181"/>
                        </a:cubicBezTo>
                        <a:cubicBezTo>
                          <a:pt x="122" y="181"/>
                          <a:pt x="123" y="181"/>
                          <a:pt x="124" y="181"/>
                        </a:cubicBezTo>
                        <a:cubicBezTo>
                          <a:pt x="124" y="180"/>
                          <a:pt x="124" y="180"/>
                          <a:pt x="124" y="180"/>
                        </a:cubicBezTo>
                        <a:lnTo>
                          <a:pt x="126" y="18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699" name="Freeform 1728"/>
                  <p:cNvSpPr>
                    <a:spLocks/>
                  </p:cNvSpPr>
                  <p:nvPr/>
                </p:nvSpPr>
                <p:spPr bwMode="auto">
                  <a:xfrm>
                    <a:off x="1806" y="303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0" name="Freeform 1729"/>
                  <p:cNvSpPr>
                    <a:spLocks/>
                  </p:cNvSpPr>
                  <p:nvPr/>
                </p:nvSpPr>
                <p:spPr bwMode="auto">
                  <a:xfrm>
                    <a:off x="1805" y="3036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1" name="Freeform 1730"/>
                  <p:cNvSpPr>
                    <a:spLocks/>
                  </p:cNvSpPr>
                  <p:nvPr/>
                </p:nvSpPr>
                <p:spPr bwMode="auto">
                  <a:xfrm>
                    <a:off x="1921" y="309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2" name="Freeform 1731"/>
                  <p:cNvSpPr>
                    <a:spLocks/>
                  </p:cNvSpPr>
                  <p:nvPr/>
                </p:nvSpPr>
                <p:spPr bwMode="auto">
                  <a:xfrm>
                    <a:off x="1808" y="303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3" name="Freeform 1732"/>
                  <p:cNvSpPr>
                    <a:spLocks/>
                  </p:cNvSpPr>
                  <p:nvPr/>
                </p:nvSpPr>
                <p:spPr bwMode="auto">
                  <a:xfrm>
                    <a:off x="1804" y="3037"/>
                    <a:ext cx="1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4" name="Freeform 1733"/>
                  <p:cNvSpPr>
                    <a:spLocks/>
                  </p:cNvSpPr>
                  <p:nvPr/>
                </p:nvSpPr>
                <p:spPr bwMode="auto">
                  <a:xfrm>
                    <a:off x="1984" y="306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  <a:gd name="T6" fmla="*/ 1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5" name="Freeform 1734"/>
                  <p:cNvSpPr>
                    <a:spLocks/>
                  </p:cNvSpPr>
                  <p:nvPr/>
                </p:nvSpPr>
                <p:spPr bwMode="auto">
                  <a:xfrm>
                    <a:off x="1923" y="3091"/>
                    <a:ext cx="2" cy="1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0 w 2"/>
                      <a:gd name="T5" fmla="*/ 0 h 2"/>
                      <a:gd name="T6" fmla="*/ 2 w 2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2"/>
                          <a:pt x="2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6" name="Freeform 1735"/>
                  <p:cNvSpPr>
                    <a:spLocks/>
                  </p:cNvSpPr>
                  <p:nvPr/>
                </p:nvSpPr>
                <p:spPr bwMode="auto">
                  <a:xfrm>
                    <a:off x="1919" y="3089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2 w 2"/>
                      <a:gd name="T3" fmla="*/ 1 h 1"/>
                      <a:gd name="T4" fmla="*/ 2 w 2"/>
                      <a:gd name="T5" fmla="*/ 1 h 1"/>
                      <a:gd name="T6" fmla="*/ 0 w 2"/>
                      <a:gd name="T7" fmla="*/ 0 h 1"/>
                      <a:gd name="T8" fmla="*/ 0 w 2"/>
                      <a:gd name="T9" fmla="*/ 1 h 1"/>
                      <a:gd name="T10" fmla="*/ 2 w 2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7" name="Freeform 1736"/>
                  <p:cNvSpPr>
                    <a:spLocks/>
                  </p:cNvSpPr>
                  <p:nvPr/>
                </p:nvSpPr>
                <p:spPr bwMode="auto">
                  <a:xfrm>
                    <a:off x="1921" y="3090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0 w 2"/>
                      <a:gd name="T3" fmla="*/ 0 h 1"/>
                      <a:gd name="T4" fmla="*/ 2 w 2"/>
                      <a:gd name="T5" fmla="*/ 1 h 1"/>
                      <a:gd name="T6" fmla="*/ 2 w 2"/>
                      <a:gd name="T7" fmla="*/ 1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8" name="Freeform 1737"/>
                  <p:cNvSpPr>
                    <a:spLocks/>
                  </p:cNvSpPr>
                  <p:nvPr/>
                </p:nvSpPr>
                <p:spPr bwMode="auto">
                  <a:xfrm>
                    <a:off x="1972" y="300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09" name="Freeform 1738"/>
                  <p:cNvSpPr>
                    <a:spLocks/>
                  </p:cNvSpPr>
                  <p:nvPr/>
                </p:nvSpPr>
                <p:spPr bwMode="auto">
                  <a:xfrm>
                    <a:off x="1971" y="30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0" name="Freeform 1739"/>
                  <p:cNvSpPr>
                    <a:spLocks/>
                  </p:cNvSpPr>
                  <p:nvPr/>
                </p:nvSpPr>
                <p:spPr bwMode="auto">
                  <a:xfrm>
                    <a:off x="1971" y="300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1" name="Freeform 1740"/>
                  <p:cNvSpPr>
                    <a:spLocks/>
                  </p:cNvSpPr>
                  <p:nvPr/>
                </p:nvSpPr>
                <p:spPr bwMode="auto">
                  <a:xfrm>
                    <a:off x="1807" y="3025"/>
                    <a:ext cx="1" cy="0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2" name="Freeform 1741"/>
                  <p:cNvSpPr>
                    <a:spLocks/>
                  </p:cNvSpPr>
                  <p:nvPr/>
                </p:nvSpPr>
                <p:spPr bwMode="auto">
                  <a:xfrm>
                    <a:off x="1801" y="302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0 w 1"/>
                      <a:gd name="T3" fmla="*/ 1 h 1"/>
                      <a:gd name="T4" fmla="*/ 1 w 1"/>
                      <a:gd name="T5" fmla="*/ 0 h 1"/>
                      <a:gd name="T6" fmla="*/ 0 w 1"/>
                      <a:gd name="T7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3" name="Freeform 1742"/>
                  <p:cNvSpPr>
                    <a:spLocks/>
                  </p:cNvSpPr>
                  <p:nvPr/>
                </p:nvSpPr>
                <p:spPr bwMode="auto">
                  <a:xfrm>
                    <a:off x="1823" y="30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4" name="Freeform 1743"/>
                  <p:cNvSpPr>
                    <a:spLocks/>
                  </p:cNvSpPr>
                  <p:nvPr/>
                </p:nvSpPr>
                <p:spPr bwMode="auto">
                  <a:xfrm>
                    <a:off x="1866" y="293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5" name="Freeform 1744"/>
                  <p:cNvSpPr>
                    <a:spLocks/>
                  </p:cNvSpPr>
                  <p:nvPr/>
                </p:nvSpPr>
                <p:spPr bwMode="auto">
                  <a:xfrm>
                    <a:off x="1805" y="302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6" name="Freeform 1745"/>
                  <p:cNvSpPr>
                    <a:spLocks/>
                  </p:cNvSpPr>
                  <p:nvPr/>
                </p:nvSpPr>
                <p:spPr bwMode="auto">
                  <a:xfrm>
                    <a:off x="1824" y="302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7" name="Freeform 1746"/>
                  <p:cNvSpPr>
                    <a:spLocks/>
                  </p:cNvSpPr>
                  <p:nvPr/>
                </p:nvSpPr>
                <p:spPr bwMode="auto">
                  <a:xfrm>
                    <a:off x="1824" y="302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8" name="Freeform 1747"/>
                  <p:cNvSpPr>
                    <a:spLocks/>
                  </p:cNvSpPr>
                  <p:nvPr/>
                </p:nvSpPr>
                <p:spPr bwMode="auto">
                  <a:xfrm>
                    <a:off x="1824" y="302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19" name="Freeform 1748"/>
                  <p:cNvSpPr>
                    <a:spLocks/>
                  </p:cNvSpPr>
                  <p:nvPr/>
                </p:nvSpPr>
                <p:spPr bwMode="auto">
                  <a:xfrm>
                    <a:off x="1804" y="302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0" name="Freeform 1749"/>
                  <p:cNvSpPr>
                    <a:spLocks/>
                  </p:cNvSpPr>
                  <p:nvPr/>
                </p:nvSpPr>
                <p:spPr bwMode="auto">
                  <a:xfrm>
                    <a:off x="1985" y="2930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1" name="Freeform 1750"/>
                  <p:cNvSpPr>
                    <a:spLocks/>
                  </p:cNvSpPr>
                  <p:nvPr/>
                </p:nvSpPr>
                <p:spPr bwMode="auto">
                  <a:xfrm>
                    <a:off x="1989" y="2933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2" name="Freeform 1751"/>
                  <p:cNvSpPr>
                    <a:spLocks/>
                  </p:cNvSpPr>
                  <p:nvPr/>
                </p:nvSpPr>
                <p:spPr bwMode="auto">
                  <a:xfrm>
                    <a:off x="1981" y="29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3" name="Freeform 1752"/>
                  <p:cNvSpPr>
                    <a:spLocks/>
                  </p:cNvSpPr>
                  <p:nvPr/>
                </p:nvSpPr>
                <p:spPr bwMode="auto">
                  <a:xfrm>
                    <a:off x="1991" y="2934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1 w 1"/>
                      <a:gd name="T5" fmla="*/ 1 h 1"/>
                      <a:gd name="T6" fmla="*/ 0 w 1"/>
                      <a:gd name="T7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4" name="Freeform 1753"/>
                  <p:cNvSpPr>
                    <a:spLocks/>
                  </p:cNvSpPr>
                  <p:nvPr/>
                </p:nvSpPr>
                <p:spPr bwMode="auto">
                  <a:xfrm>
                    <a:off x="1957" y="291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5" name="Freeform 1754"/>
                  <p:cNvSpPr>
                    <a:spLocks/>
                  </p:cNvSpPr>
                  <p:nvPr/>
                </p:nvSpPr>
                <p:spPr bwMode="auto">
                  <a:xfrm>
                    <a:off x="1982" y="292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6" name="Freeform 1755"/>
                  <p:cNvSpPr>
                    <a:spLocks/>
                  </p:cNvSpPr>
                  <p:nvPr/>
                </p:nvSpPr>
                <p:spPr bwMode="auto">
                  <a:xfrm>
                    <a:off x="1984" y="2928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7" name="Freeform 1756"/>
                  <p:cNvSpPr>
                    <a:spLocks/>
                  </p:cNvSpPr>
                  <p:nvPr/>
                </p:nvSpPr>
                <p:spPr bwMode="auto">
                  <a:xfrm>
                    <a:off x="1987" y="2931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8" name="Freeform 1757"/>
                  <p:cNvSpPr>
                    <a:spLocks/>
                  </p:cNvSpPr>
                  <p:nvPr/>
                </p:nvSpPr>
                <p:spPr bwMode="auto">
                  <a:xfrm>
                    <a:off x="1975" y="292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1 w 2"/>
                      <a:gd name="T3" fmla="*/ 1 h 1"/>
                      <a:gd name="T4" fmla="*/ 2 w 2"/>
                      <a:gd name="T5" fmla="*/ 0 h 1"/>
                      <a:gd name="T6" fmla="*/ 1 w 2"/>
                      <a:gd name="T7" fmla="*/ 1 h 1"/>
                      <a:gd name="T8" fmla="*/ 0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lnTo>
                          <a:pt x="1" y="1"/>
                        </a:lnTo>
                        <a:lnTo>
                          <a:pt x="2" y="0"/>
                        </a:lnTo>
                        <a:lnTo>
                          <a:pt x="1" y="1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29" name="Freeform 1758"/>
                  <p:cNvSpPr>
                    <a:spLocks/>
                  </p:cNvSpPr>
                  <p:nvPr/>
                </p:nvSpPr>
                <p:spPr bwMode="auto">
                  <a:xfrm>
                    <a:off x="1978" y="2925"/>
                    <a:ext cx="2" cy="1"/>
                  </a:xfrm>
                  <a:custGeom>
                    <a:avLst/>
                    <a:gdLst>
                      <a:gd name="T0" fmla="*/ 3 w 3"/>
                      <a:gd name="T1" fmla="*/ 0 h 1"/>
                      <a:gd name="T2" fmla="*/ 0 w 3"/>
                      <a:gd name="T3" fmla="*/ 1 h 1"/>
                      <a:gd name="T4" fmla="*/ 3 w 3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2" y="0"/>
                          <a:pt x="0" y="1"/>
                          <a:pt x="0" y="1"/>
                        </a:cubicBezTo>
                        <a:cubicBezTo>
                          <a:pt x="0" y="1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0" name="Freeform 1759"/>
                  <p:cNvSpPr>
                    <a:spLocks/>
                  </p:cNvSpPr>
                  <p:nvPr/>
                </p:nvSpPr>
                <p:spPr bwMode="auto">
                  <a:xfrm>
                    <a:off x="1980" y="2925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1" name="Freeform 1760"/>
                  <p:cNvSpPr>
                    <a:spLocks/>
                  </p:cNvSpPr>
                  <p:nvPr/>
                </p:nvSpPr>
                <p:spPr bwMode="auto">
                  <a:xfrm>
                    <a:off x="1956" y="291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2" name="Freeform 1761"/>
                  <p:cNvSpPr>
                    <a:spLocks/>
                  </p:cNvSpPr>
                  <p:nvPr/>
                </p:nvSpPr>
                <p:spPr bwMode="auto">
                  <a:xfrm>
                    <a:off x="1991" y="293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3" name="Freeform 1762"/>
                  <p:cNvSpPr>
                    <a:spLocks/>
                  </p:cNvSpPr>
                  <p:nvPr/>
                </p:nvSpPr>
                <p:spPr bwMode="auto">
                  <a:xfrm>
                    <a:off x="1991" y="2937"/>
                    <a:ext cx="0" cy="1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4" name="Freeform 1763"/>
                  <p:cNvSpPr>
                    <a:spLocks/>
                  </p:cNvSpPr>
                  <p:nvPr/>
                </p:nvSpPr>
                <p:spPr bwMode="auto">
                  <a:xfrm>
                    <a:off x="1991" y="2940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5" name="Freeform 1764"/>
                  <p:cNvSpPr>
                    <a:spLocks/>
                  </p:cNvSpPr>
                  <p:nvPr/>
                </p:nvSpPr>
                <p:spPr bwMode="auto">
                  <a:xfrm>
                    <a:off x="1991" y="29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6" name="Freeform 1765"/>
                  <p:cNvSpPr>
                    <a:spLocks/>
                  </p:cNvSpPr>
                  <p:nvPr/>
                </p:nvSpPr>
                <p:spPr bwMode="auto">
                  <a:xfrm>
                    <a:off x="1978" y="2981"/>
                    <a:ext cx="0" cy="4"/>
                  </a:xfrm>
                  <a:custGeom>
                    <a:avLst/>
                    <a:gdLst>
                      <a:gd name="T0" fmla="*/ 5 h 5"/>
                      <a:gd name="T1" fmla="*/ 0 h 5"/>
                      <a:gd name="T2" fmla="*/ 5 h 5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5">
                        <a:moveTo>
                          <a:pt x="0" y="5"/>
                        </a:moveTo>
                        <a:cubicBezTo>
                          <a:pt x="0" y="4"/>
                          <a:pt x="0" y="2"/>
                          <a:pt x="0" y="0"/>
                        </a:cubicBezTo>
                        <a:cubicBezTo>
                          <a:pt x="0" y="2"/>
                          <a:pt x="0" y="4"/>
                          <a:pt x="0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7" name="Freeform 1766"/>
                  <p:cNvSpPr>
                    <a:spLocks/>
                  </p:cNvSpPr>
                  <p:nvPr/>
                </p:nvSpPr>
                <p:spPr bwMode="auto">
                  <a:xfrm>
                    <a:off x="1991" y="294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8" name="Freeform 1767"/>
                  <p:cNvSpPr>
                    <a:spLocks/>
                  </p:cNvSpPr>
                  <p:nvPr/>
                </p:nvSpPr>
                <p:spPr bwMode="auto">
                  <a:xfrm>
                    <a:off x="1991" y="2935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39" name="Freeform 1768"/>
                  <p:cNvSpPr>
                    <a:spLocks/>
                  </p:cNvSpPr>
                  <p:nvPr/>
                </p:nvSpPr>
                <p:spPr bwMode="auto">
                  <a:xfrm>
                    <a:off x="1978" y="3002"/>
                    <a:ext cx="11" cy="17"/>
                  </a:xfrm>
                  <a:custGeom>
                    <a:avLst/>
                    <a:gdLst>
                      <a:gd name="T0" fmla="*/ 8 w 12"/>
                      <a:gd name="T1" fmla="*/ 0 h 18"/>
                      <a:gd name="T2" fmla="*/ 8 w 12"/>
                      <a:gd name="T3" fmla="*/ 0 h 18"/>
                      <a:gd name="T4" fmla="*/ 8 w 12"/>
                      <a:gd name="T5" fmla="*/ 0 h 18"/>
                      <a:gd name="T6" fmla="*/ 8 w 12"/>
                      <a:gd name="T7" fmla="*/ 1 h 18"/>
                      <a:gd name="T8" fmla="*/ 7 w 12"/>
                      <a:gd name="T9" fmla="*/ 1 h 18"/>
                      <a:gd name="T10" fmla="*/ 6 w 12"/>
                      <a:gd name="T11" fmla="*/ 2 h 18"/>
                      <a:gd name="T12" fmla="*/ 6 w 12"/>
                      <a:gd name="T13" fmla="*/ 2 h 18"/>
                      <a:gd name="T14" fmla="*/ 5 w 12"/>
                      <a:gd name="T15" fmla="*/ 3 h 18"/>
                      <a:gd name="T16" fmla="*/ 4 w 12"/>
                      <a:gd name="T17" fmla="*/ 3 h 18"/>
                      <a:gd name="T18" fmla="*/ 3 w 12"/>
                      <a:gd name="T19" fmla="*/ 3 h 18"/>
                      <a:gd name="T20" fmla="*/ 2 w 12"/>
                      <a:gd name="T21" fmla="*/ 3 h 18"/>
                      <a:gd name="T22" fmla="*/ 2 w 12"/>
                      <a:gd name="T23" fmla="*/ 3 h 18"/>
                      <a:gd name="T24" fmla="*/ 0 w 12"/>
                      <a:gd name="T25" fmla="*/ 3 h 18"/>
                      <a:gd name="T26" fmla="*/ 0 w 12"/>
                      <a:gd name="T27" fmla="*/ 3 h 18"/>
                      <a:gd name="T28" fmla="*/ 0 w 12"/>
                      <a:gd name="T29" fmla="*/ 9 h 18"/>
                      <a:gd name="T30" fmla="*/ 0 w 12"/>
                      <a:gd name="T31" fmla="*/ 9 h 18"/>
                      <a:gd name="T32" fmla="*/ 2 w 12"/>
                      <a:gd name="T33" fmla="*/ 18 h 18"/>
                      <a:gd name="T34" fmla="*/ 3 w 12"/>
                      <a:gd name="T35" fmla="*/ 17 h 18"/>
                      <a:gd name="T36" fmla="*/ 4 w 12"/>
                      <a:gd name="T37" fmla="*/ 17 h 18"/>
                      <a:gd name="T38" fmla="*/ 4 w 12"/>
                      <a:gd name="T39" fmla="*/ 17 h 18"/>
                      <a:gd name="T40" fmla="*/ 4 w 12"/>
                      <a:gd name="T41" fmla="*/ 17 h 18"/>
                      <a:gd name="T42" fmla="*/ 5 w 12"/>
                      <a:gd name="T43" fmla="*/ 16 h 18"/>
                      <a:gd name="T44" fmla="*/ 12 w 12"/>
                      <a:gd name="T45" fmla="*/ 6 h 18"/>
                      <a:gd name="T46" fmla="*/ 10 w 12"/>
                      <a:gd name="T47" fmla="*/ 4 h 18"/>
                      <a:gd name="T48" fmla="*/ 10 w 12"/>
                      <a:gd name="T49" fmla="*/ 3 h 18"/>
                      <a:gd name="T50" fmla="*/ 10 w 12"/>
                      <a:gd name="T51" fmla="*/ 3 h 18"/>
                      <a:gd name="T52" fmla="*/ 10 w 12"/>
                      <a:gd name="T53" fmla="*/ 3 h 18"/>
                      <a:gd name="T54" fmla="*/ 10 w 12"/>
                      <a:gd name="T55" fmla="*/ 2 h 18"/>
                      <a:gd name="T56" fmla="*/ 10 w 12"/>
                      <a:gd name="T57" fmla="*/ 1 h 18"/>
                      <a:gd name="T58" fmla="*/ 10 w 12"/>
                      <a:gd name="T59" fmla="*/ 0 h 18"/>
                      <a:gd name="T60" fmla="*/ 10 w 12"/>
                      <a:gd name="T61" fmla="*/ 0 h 18"/>
                      <a:gd name="T62" fmla="*/ 10 w 12"/>
                      <a:gd name="T63" fmla="*/ 0 h 18"/>
                      <a:gd name="T64" fmla="*/ 8 w 12"/>
                      <a:gd name="T65" fmla="*/ 0 h 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12" h="18">
                        <a:moveTo>
                          <a:pt x="8" y="0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0"/>
                          <a:pt x="8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5" y="3"/>
                          <a:pt x="5" y="3"/>
                        </a:cubicBezTo>
                        <a:cubicBezTo>
                          <a:pt x="5" y="3"/>
                          <a:pt x="5" y="3"/>
                          <a:pt x="4" y="3"/>
                        </a:cubicBezTo>
                        <a:cubicBezTo>
                          <a:pt x="4" y="3"/>
                          <a:pt x="4" y="3"/>
                          <a:pt x="3" y="3"/>
                        </a:cubicBezTo>
                        <a:cubicBezTo>
                          <a:pt x="3" y="3"/>
                          <a:pt x="3" y="3"/>
                          <a:pt x="2" y="3"/>
                        </a:cubicBezTo>
                        <a:cubicBezTo>
                          <a:pt x="2" y="3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1" y="11"/>
                          <a:pt x="1" y="14"/>
                          <a:pt x="2" y="18"/>
                        </a:cubicBezTo>
                        <a:cubicBezTo>
                          <a:pt x="3" y="18"/>
                          <a:pt x="3" y="17"/>
                          <a:pt x="3" y="17"/>
                        </a:cubicBezTo>
                        <a:cubicBezTo>
                          <a:pt x="3" y="17"/>
                          <a:pt x="3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4" y="17"/>
                          <a:pt x="4" y="17"/>
                          <a:pt x="4" y="17"/>
                        </a:cubicBezTo>
                        <a:cubicBezTo>
                          <a:pt x="5" y="17"/>
                          <a:pt x="5" y="17"/>
                          <a:pt x="5" y="16"/>
                        </a:cubicBezTo>
                        <a:cubicBezTo>
                          <a:pt x="6" y="16"/>
                          <a:pt x="9" y="11"/>
                          <a:pt x="12" y="6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2"/>
                          <a:pt x="10" y="2"/>
                          <a:pt x="10" y="1"/>
                        </a:cubicBezTo>
                        <a:cubicBezTo>
                          <a:pt x="10" y="1"/>
                          <a:pt x="10" y="1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10" y="0"/>
                          <a:pt x="10" y="0"/>
                          <a:pt x="10" y="0"/>
                        </a:cubicBezTo>
                        <a:cubicBezTo>
                          <a:pt x="9" y="0"/>
                          <a:pt x="9" y="0"/>
                          <a:pt x="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0" name="Freeform 1769"/>
                  <p:cNvSpPr>
                    <a:spLocks/>
                  </p:cNvSpPr>
                  <p:nvPr/>
                </p:nvSpPr>
                <p:spPr bwMode="auto">
                  <a:xfrm>
                    <a:off x="1978" y="300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1" name="Freeform 1770"/>
                  <p:cNvSpPr>
                    <a:spLocks/>
                  </p:cNvSpPr>
                  <p:nvPr/>
                </p:nvSpPr>
                <p:spPr bwMode="auto">
                  <a:xfrm>
                    <a:off x="1985" y="3002"/>
                    <a:ext cx="2" cy="0"/>
                  </a:xfrm>
                  <a:custGeom>
                    <a:avLst/>
                    <a:gdLst>
                      <a:gd name="T0" fmla="*/ 0 w 2"/>
                      <a:gd name="T1" fmla="*/ 0 w 2"/>
                      <a:gd name="T2" fmla="*/ 0 w 2"/>
                      <a:gd name="T3" fmla="*/ 2 w 2"/>
                      <a:gd name="T4" fmla="*/ 2 w 2"/>
                      <a:gd name="T5" fmla="*/ 0 w 2"/>
                      <a:gd name="T6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  <a:cxn ang="0">
                        <a:pos x="T5" y="0"/>
                      </a:cxn>
                      <a:cxn ang="0">
                        <a:pos x="T6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2" name="Freeform 1771"/>
                  <p:cNvSpPr>
                    <a:spLocks/>
                  </p:cNvSpPr>
                  <p:nvPr/>
                </p:nvSpPr>
                <p:spPr bwMode="auto">
                  <a:xfrm>
                    <a:off x="1982" y="3003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3" name="Freeform 1772"/>
                  <p:cNvSpPr>
                    <a:spLocks/>
                  </p:cNvSpPr>
                  <p:nvPr/>
                </p:nvSpPr>
                <p:spPr bwMode="auto">
                  <a:xfrm>
                    <a:off x="1978" y="3004"/>
                    <a:ext cx="2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  <a:gd name="T3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4" name="Freeform 1773"/>
                  <p:cNvSpPr>
                    <a:spLocks/>
                  </p:cNvSpPr>
                  <p:nvPr/>
                </p:nvSpPr>
                <p:spPr bwMode="auto">
                  <a:xfrm>
                    <a:off x="1980" y="300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5" name="Freeform 1774"/>
                  <p:cNvSpPr>
                    <a:spLocks/>
                  </p:cNvSpPr>
                  <p:nvPr/>
                </p:nvSpPr>
                <p:spPr bwMode="auto">
                  <a:xfrm>
                    <a:off x="1983" y="3003"/>
                    <a:ext cx="2" cy="0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1 w 2"/>
                      <a:gd name="T3" fmla="*/ 0 h 1"/>
                      <a:gd name="T4" fmla="*/ 0 w 2"/>
                      <a:gd name="T5" fmla="*/ 1 h 1"/>
                      <a:gd name="T6" fmla="*/ 1 w 2"/>
                      <a:gd name="T7" fmla="*/ 0 h 1"/>
                      <a:gd name="T8" fmla="*/ 2 w 2"/>
                      <a:gd name="T9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6" name="Freeform 1775"/>
                  <p:cNvSpPr>
                    <a:spLocks/>
                  </p:cNvSpPr>
                  <p:nvPr/>
                </p:nvSpPr>
                <p:spPr bwMode="auto">
                  <a:xfrm>
                    <a:off x="1978" y="30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7" name="Freeform 1776"/>
                  <p:cNvSpPr>
                    <a:spLocks/>
                  </p:cNvSpPr>
                  <p:nvPr/>
                </p:nvSpPr>
                <p:spPr bwMode="auto">
                  <a:xfrm>
                    <a:off x="1987" y="3091"/>
                    <a:ext cx="110" cy="179"/>
                  </a:xfrm>
                  <a:custGeom>
                    <a:avLst/>
                    <a:gdLst>
                      <a:gd name="T0" fmla="*/ 56 w 115"/>
                      <a:gd name="T1" fmla="*/ 35 h 187"/>
                      <a:gd name="T2" fmla="*/ 59 w 115"/>
                      <a:gd name="T3" fmla="*/ 38 h 187"/>
                      <a:gd name="T4" fmla="*/ 61 w 115"/>
                      <a:gd name="T5" fmla="*/ 40 h 187"/>
                      <a:gd name="T6" fmla="*/ 63 w 115"/>
                      <a:gd name="T7" fmla="*/ 54 h 187"/>
                      <a:gd name="T8" fmla="*/ 56 w 115"/>
                      <a:gd name="T9" fmla="*/ 68 h 187"/>
                      <a:gd name="T10" fmla="*/ 54 w 115"/>
                      <a:gd name="T11" fmla="*/ 74 h 187"/>
                      <a:gd name="T12" fmla="*/ 44 w 115"/>
                      <a:gd name="T13" fmla="*/ 44 h 187"/>
                      <a:gd name="T14" fmla="*/ 37 w 115"/>
                      <a:gd name="T15" fmla="*/ 44 h 187"/>
                      <a:gd name="T16" fmla="*/ 30 w 115"/>
                      <a:gd name="T17" fmla="*/ 39 h 187"/>
                      <a:gd name="T18" fmla="*/ 0 w 115"/>
                      <a:gd name="T19" fmla="*/ 49 h 187"/>
                      <a:gd name="T20" fmla="*/ 4 w 115"/>
                      <a:gd name="T21" fmla="*/ 58 h 187"/>
                      <a:gd name="T22" fmla="*/ 7 w 115"/>
                      <a:gd name="T23" fmla="*/ 59 h 187"/>
                      <a:gd name="T24" fmla="*/ 10 w 115"/>
                      <a:gd name="T25" fmla="*/ 59 h 187"/>
                      <a:gd name="T26" fmla="*/ 13 w 115"/>
                      <a:gd name="T27" fmla="*/ 60 h 187"/>
                      <a:gd name="T28" fmla="*/ 15 w 115"/>
                      <a:gd name="T29" fmla="*/ 61 h 187"/>
                      <a:gd name="T30" fmla="*/ 30 w 115"/>
                      <a:gd name="T31" fmla="*/ 66 h 187"/>
                      <a:gd name="T32" fmla="*/ 29 w 115"/>
                      <a:gd name="T33" fmla="*/ 93 h 187"/>
                      <a:gd name="T34" fmla="*/ 31 w 115"/>
                      <a:gd name="T35" fmla="*/ 102 h 187"/>
                      <a:gd name="T36" fmla="*/ 25 w 115"/>
                      <a:gd name="T37" fmla="*/ 117 h 187"/>
                      <a:gd name="T38" fmla="*/ 12 w 115"/>
                      <a:gd name="T39" fmla="*/ 135 h 187"/>
                      <a:gd name="T40" fmla="*/ 12 w 115"/>
                      <a:gd name="T41" fmla="*/ 136 h 187"/>
                      <a:gd name="T42" fmla="*/ 13 w 115"/>
                      <a:gd name="T43" fmla="*/ 138 h 187"/>
                      <a:gd name="T44" fmla="*/ 18 w 115"/>
                      <a:gd name="T45" fmla="*/ 154 h 187"/>
                      <a:gd name="T46" fmla="*/ 20 w 115"/>
                      <a:gd name="T47" fmla="*/ 179 h 187"/>
                      <a:gd name="T48" fmla="*/ 23 w 115"/>
                      <a:gd name="T49" fmla="*/ 187 h 187"/>
                      <a:gd name="T50" fmla="*/ 26 w 115"/>
                      <a:gd name="T51" fmla="*/ 183 h 187"/>
                      <a:gd name="T52" fmla="*/ 26 w 115"/>
                      <a:gd name="T53" fmla="*/ 183 h 187"/>
                      <a:gd name="T54" fmla="*/ 53 w 115"/>
                      <a:gd name="T55" fmla="*/ 157 h 187"/>
                      <a:gd name="T56" fmla="*/ 54 w 115"/>
                      <a:gd name="T57" fmla="*/ 135 h 187"/>
                      <a:gd name="T58" fmla="*/ 47 w 115"/>
                      <a:gd name="T59" fmla="*/ 113 h 187"/>
                      <a:gd name="T60" fmla="*/ 53 w 115"/>
                      <a:gd name="T61" fmla="*/ 99 h 187"/>
                      <a:gd name="T62" fmla="*/ 64 w 115"/>
                      <a:gd name="T63" fmla="*/ 90 h 187"/>
                      <a:gd name="T64" fmla="*/ 89 w 115"/>
                      <a:gd name="T65" fmla="*/ 71 h 187"/>
                      <a:gd name="T66" fmla="*/ 112 w 115"/>
                      <a:gd name="T67" fmla="*/ 24 h 187"/>
                      <a:gd name="T68" fmla="*/ 111 w 115"/>
                      <a:gd name="T69" fmla="*/ 0 h 187"/>
                      <a:gd name="T70" fmla="*/ 108 w 115"/>
                      <a:gd name="T71" fmla="*/ 1 h 187"/>
                      <a:gd name="T72" fmla="*/ 105 w 115"/>
                      <a:gd name="T73" fmla="*/ 3 h 187"/>
                      <a:gd name="T74" fmla="*/ 104 w 115"/>
                      <a:gd name="T75" fmla="*/ 3 h 187"/>
                      <a:gd name="T76" fmla="*/ 103 w 115"/>
                      <a:gd name="T77" fmla="*/ 4 h 187"/>
                      <a:gd name="T78" fmla="*/ 99 w 115"/>
                      <a:gd name="T79" fmla="*/ 6 h 187"/>
                      <a:gd name="T80" fmla="*/ 88 w 115"/>
                      <a:gd name="T81" fmla="*/ 7 h 187"/>
                      <a:gd name="T82" fmla="*/ 81 w 115"/>
                      <a:gd name="T83" fmla="*/ 12 h 187"/>
                      <a:gd name="T84" fmla="*/ 67 w 115"/>
                      <a:gd name="T85" fmla="*/ 13 h 187"/>
                      <a:gd name="T86" fmla="*/ 59 w 115"/>
                      <a:gd name="T87" fmla="*/ 10 h 187"/>
                      <a:gd name="T88" fmla="*/ 55 w 115"/>
                      <a:gd name="T89" fmla="*/ 11 h 187"/>
                      <a:gd name="T90" fmla="*/ 52 w 115"/>
                      <a:gd name="T91" fmla="*/ 10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115" h="187">
                        <a:moveTo>
                          <a:pt x="51" y="13"/>
                        </a:moveTo>
                        <a:cubicBezTo>
                          <a:pt x="50" y="16"/>
                          <a:pt x="52" y="22"/>
                          <a:pt x="54" y="27"/>
                        </a:cubicBezTo>
                        <a:cubicBezTo>
                          <a:pt x="55" y="30"/>
                          <a:pt x="56" y="33"/>
                          <a:pt x="56" y="35"/>
                        </a:cubicBezTo>
                        <a:cubicBezTo>
                          <a:pt x="56" y="35"/>
                          <a:pt x="57" y="36"/>
                          <a:pt x="57" y="36"/>
                        </a:cubicBezTo>
                        <a:cubicBezTo>
                          <a:pt x="57" y="36"/>
                          <a:pt x="58" y="36"/>
                          <a:pt x="58" y="37"/>
                        </a:cubicBezTo>
                        <a:cubicBezTo>
                          <a:pt x="58" y="37"/>
                          <a:pt x="59" y="37"/>
                          <a:pt x="59" y="38"/>
                        </a:cubicBezTo>
                        <a:cubicBezTo>
                          <a:pt x="59" y="38"/>
                          <a:pt x="60" y="38"/>
                          <a:pt x="60" y="38"/>
                        </a:cubicBezTo>
                        <a:cubicBezTo>
                          <a:pt x="60" y="39"/>
                          <a:pt x="61" y="39"/>
                          <a:pt x="61" y="39"/>
                        </a:cubicBezTo>
                        <a:cubicBezTo>
                          <a:pt x="61" y="40"/>
                          <a:pt x="61" y="40"/>
                          <a:pt x="61" y="40"/>
                        </a:cubicBezTo>
                        <a:cubicBezTo>
                          <a:pt x="62" y="40"/>
                          <a:pt x="62" y="41"/>
                          <a:pt x="63" y="41"/>
                        </a:cubicBezTo>
                        <a:cubicBezTo>
                          <a:pt x="65" y="44"/>
                          <a:pt x="65" y="45"/>
                          <a:pt x="64" y="48"/>
                        </a:cubicBezTo>
                        <a:cubicBezTo>
                          <a:pt x="64" y="49"/>
                          <a:pt x="63" y="51"/>
                          <a:pt x="63" y="54"/>
                        </a:cubicBezTo>
                        <a:cubicBezTo>
                          <a:pt x="64" y="60"/>
                          <a:pt x="62" y="61"/>
                          <a:pt x="59" y="62"/>
                        </a:cubicBezTo>
                        <a:cubicBezTo>
                          <a:pt x="58" y="62"/>
                          <a:pt x="57" y="62"/>
                          <a:pt x="56" y="63"/>
                        </a:cubicBezTo>
                        <a:cubicBezTo>
                          <a:pt x="55" y="64"/>
                          <a:pt x="56" y="66"/>
                          <a:pt x="56" y="68"/>
                        </a:cubicBezTo>
                        <a:cubicBezTo>
                          <a:pt x="56" y="70"/>
                          <a:pt x="56" y="71"/>
                          <a:pt x="56" y="72"/>
                        </a:cubicBezTo>
                        <a:cubicBezTo>
                          <a:pt x="55" y="74"/>
                          <a:pt x="55" y="74"/>
                          <a:pt x="55" y="74"/>
                        </a:cubicBezTo>
                        <a:cubicBezTo>
                          <a:pt x="54" y="74"/>
                          <a:pt x="54" y="74"/>
                          <a:pt x="54" y="74"/>
                        </a:cubicBezTo>
                        <a:cubicBezTo>
                          <a:pt x="50" y="74"/>
                          <a:pt x="42" y="59"/>
                          <a:pt x="42" y="59"/>
                        </a:cubicBezTo>
                        <a:cubicBezTo>
                          <a:pt x="41" y="57"/>
                          <a:pt x="42" y="55"/>
                          <a:pt x="43" y="52"/>
                        </a:cubicBezTo>
                        <a:cubicBezTo>
                          <a:pt x="44" y="49"/>
                          <a:pt x="45" y="46"/>
                          <a:pt x="44" y="44"/>
                        </a:cubicBezTo>
                        <a:cubicBezTo>
                          <a:pt x="44" y="43"/>
                          <a:pt x="44" y="43"/>
                          <a:pt x="43" y="43"/>
                        </a:cubicBezTo>
                        <a:cubicBezTo>
                          <a:pt x="42" y="43"/>
                          <a:pt x="40" y="43"/>
                          <a:pt x="39" y="43"/>
                        </a:cubicBezTo>
                        <a:cubicBezTo>
                          <a:pt x="38" y="44"/>
                          <a:pt x="38" y="44"/>
                          <a:pt x="37" y="44"/>
                        </a:cubicBezTo>
                        <a:cubicBezTo>
                          <a:pt x="37" y="44"/>
                          <a:pt x="37" y="44"/>
                          <a:pt x="37" y="44"/>
                        </a:cubicBezTo>
                        <a:cubicBezTo>
                          <a:pt x="35" y="44"/>
                          <a:pt x="33" y="42"/>
                          <a:pt x="31" y="40"/>
                        </a:cubicBezTo>
                        <a:cubicBezTo>
                          <a:pt x="30" y="40"/>
                          <a:pt x="30" y="40"/>
                          <a:pt x="30" y="39"/>
                        </a:cubicBezTo>
                        <a:cubicBezTo>
                          <a:pt x="30" y="39"/>
                          <a:pt x="30" y="39"/>
                          <a:pt x="30" y="39"/>
                        </a:cubicBezTo>
                        <a:cubicBezTo>
                          <a:pt x="29" y="39"/>
                          <a:pt x="29" y="39"/>
                          <a:pt x="29" y="39"/>
                        </a:cubicBezTo>
                        <a:cubicBezTo>
                          <a:pt x="26" y="40"/>
                          <a:pt x="11" y="45"/>
                          <a:pt x="0" y="49"/>
                        </a:cubicBezTo>
                        <a:cubicBezTo>
                          <a:pt x="3" y="58"/>
                          <a:pt x="3" y="58"/>
                          <a:pt x="3" y="58"/>
                        </a:cubicBezTo>
                        <a:cubicBezTo>
                          <a:pt x="3" y="58"/>
                          <a:pt x="3" y="58"/>
                          <a:pt x="4" y="58"/>
                        </a:cubicBezTo>
                        <a:cubicBezTo>
                          <a:pt x="4" y="58"/>
                          <a:pt x="4" y="58"/>
                          <a:pt x="4" y="58"/>
                        </a:cubicBezTo>
                        <a:cubicBezTo>
                          <a:pt x="4" y="58"/>
                          <a:pt x="5" y="58"/>
                          <a:pt x="5" y="58"/>
                        </a:cubicBezTo>
                        <a:cubicBezTo>
                          <a:pt x="5" y="58"/>
                          <a:pt x="6" y="58"/>
                          <a:pt x="6" y="58"/>
                        </a:cubicBezTo>
                        <a:cubicBezTo>
                          <a:pt x="6" y="58"/>
                          <a:pt x="6" y="58"/>
                          <a:pt x="7" y="59"/>
                        </a:cubicBezTo>
                        <a:cubicBezTo>
                          <a:pt x="7" y="59"/>
                          <a:pt x="7" y="59"/>
                          <a:pt x="8" y="59"/>
                        </a:cubicBezTo>
                        <a:cubicBezTo>
                          <a:pt x="8" y="59"/>
                          <a:pt x="8" y="59"/>
                          <a:pt x="9" y="59"/>
                        </a:cubicBezTo>
                        <a:cubicBezTo>
                          <a:pt x="9" y="59"/>
                          <a:pt x="9" y="59"/>
                          <a:pt x="10" y="59"/>
                        </a:cubicBezTo>
                        <a:cubicBezTo>
                          <a:pt x="10" y="59"/>
                          <a:pt x="10" y="59"/>
                          <a:pt x="11" y="59"/>
                        </a:cubicBezTo>
                        <a:cubicBezTo>
                          <a:pt x="11" y="59"/>
                          <a:pt x="11" y="59"/>
                          <a:pt x="12" y="59"/>
                        </a:cubicBezTo>
                        <a:cubicBezTo>
                          <a:pt x="12" y="60"/>
                          <a:pt x="12" y="60"/>
                          <a:pt x="13" y="60"/>
                        </a:cubicBezTo>
                        <a:cubicBezTo>
                          <a:pt x="13" y="60"/>
                          <a:pt x="13" y="60"/>
                          <a:pt x="14" y="60"/>
                        </a:cubicBezTo>
                        <a:cubicBezTo>
                          <a:pt x="14" y="60"/>
                          <a:pt x="14" y="60"/>
                          <a:pt x="15" y="61"/>
                        </a:cubicBezTo>
                        <a:cubicBezTo>
                          <a:pt x="15" y="61"/>
                          <a:pt x="15" y="61"/>
                          <a:pt x="15" y="61"/>
                        </a:cubicBezTo>
                        <a:cubicBezTo>
                          <a:pt x="16" y="61"/>
                          <a:pt x="17" y="61"/>
                          <a:pt x="17" y="62"/>
                        </a:cubicBezTo>
                        <a:cubicBezTo>
                          <a:pt x="20" y="63"/>
                          <a:pt x="23" y="64"/>
                          <a:pt x="26" y="65"/>
                        </a:cubicBezTo>
                        <a:cubicBezTo>
                          <a:pt x="28" y="65"/>
                          <a:pt x="29" y="66"/>
                          <a:pt x="30" y="66"/>
                        </a:cubicBezTo>
                        <a:cubicBezTo>
                          <a:pt x="32" y="67"/>
                          <a:pt x="32" y="70"/>
                          <a:pt x="31" y="77"/>
                        </a:cubicBezTo>
                        <a:cubicBezTo>
                          <a:pt x="31" y="80"/>
                          <a:pt x="31" y="83"/>
                          <a:pt x="31" y="85"/>
                        </a:cubicBezTo>
                        <a:cubicBezTo>
                          <a:pt x="32" y="89"/>
                          <a:pt x="30" y="91"/>
                          <a:pt x="29" y="93"/>
                        </a:cubicBezTo>
                        <a:cubicBezTo>
                          <a:pt x="28" y="93"/>
                          <a:pt x="28" y="94"/>
                          <a:pt x="28" y="94"/>
                        </a:cubicBezTo>
                        <a:cubicBezTo>
                          <a:pt x="30" y="96"/>
                          <a:pt x="30" y="99"/>
                          <a:pt x="31" y="101"/>
                        </a:cubicBezTo>
                        <a:cubicBezTo>
                          <a:pt x="31" y="101"/>
                          <a:pt x="31" y="102"/>
                          <a:pt x="31" y="102"/>
                        </a:cubicBezTo>
                        <a:cubicBezTo>
                          <a:pt x="32" y="102"/>
                          <a:pt x="32" y="103"/>
                          <a:pt x="32" y="104"/>
                        </a:cubicBezTo>
                        <a:cubicBezTo>
                          <a:pt x="33" y="107"/>
                          <a:pt x="27" y="113"/>
                          <a:pt x="25" y="114"/>
                        </a:cubicBezTo>
                        <a:cubicBezTo>
                          <a:pt x="25" y="114"/>
                          <a:pt x="25" y="116"/>
                          <a:pt x="25" y="117"/>
                        </a:cubicBezTo>
                        <a:cubicBezTo>
                          <a:pt x="25" y="119"/>
                          <a:pt x="24" y="122"/>
                          <a:pt x="23" y="125"/>
                        </a:cubicBezTo>
                        <a:cubicBezTo>
                          <a:pt x="21" y="127"/>
                          <a:pt x="18" y="130"/>
                          <a:pt x="14" y="133"/>
                        </a:cubicBezTo>
                        <a:cubicBezTo>
                          <a:pt x="14" y="134"/>
                          <a:pt x="13" y="134"/>
                          <a:pt x="12" y="135"/>
                        </a:cubicBezTo>
                        <a:cubicBezTo>
                          <a:pt x="12" y="135"/>
                          <a:pt x="12" y="135"/>
                          <a:pt x="12" y="135"/>
                        </a:cubicBezTo>
                        <a:cubicBezTo>
                          <a:pt x="12" y="135"/>
                          <a:pt x="12" y="136"/>
                          <a:pt x="12" y="136"/>
                        </a:cubicBezTo>
                        <a:cubicBezTo>
                          <a:pt x="12" y="136"/>
                          <a:pt x="12" y="136"/>
                          <a:pt x="12" y="136"/>
                        </a:cubicBezTo>
                        <a:cubicBezTo>
                          <a:pt x="12" y="136"/>
                          <a:pt x="12" y="137"/>
                          <a:pt x="13" y="137"/>
                        </a:cubicBezTo>
                        <a:cubicBezTo>
                          <a:pt x="13" y="137"/>
                          <a:pt x="13" y="137"/>
                          <a:pt x="13" y="137"/>
                        </a:cubicBezTo>
                        <a:cubicBezTo>
                          <a:pt x="13" y="138"/>
                          <a:pt x="13" y="138"/>
                          <a:pt x="13" y="138"/>
                        </a:cubicBezTo>
                        <a:cubicBezTo>
                          <a:pt x="13" y="138"/>
                          <a:pt x="13" y="138"/>
                          <a:pt x="13" y="139"/>
                        </a:cubicBezTo>
                        <a:cubicBezTo>
                          <a:pt x="13" y="139"/>
                          <a:pt x="13" y="140"/>
                          <a:pt x="13" y="140"/>
                        </a:cubicBezTo>
                        <a:cubicBezTo>
                          <a:pt x="14" y="144"/>
                          <a:pt x="17" y="153"/>
                          <a:pt x="18" y="154"/>
                        </a:cubicBezTo>
                        <a:cubicBezTo>
                          <a:pt x="23" y="157"/>
                          <a:pt x="20" y="177"/>
                          <a:pt x="20" y="177"/>
                        </a:cubicBezTo>
                        <a:cubicBezTo>
                          <a:pt x="20" y="177"/>
                          <a:pt x="20" y="178"/>
                          <a:pt x="20" y="178"/>
                        </a:cubicBezTo>
                        <a:cubicBezTo>
                          <a:pt x="20" y="179"/>
                          <a:pt x="20" y="179"/>
                          <a:pt x="20" y="179"/>
                        </a:cubicBezTo>
                        <a:cubicBezTo>
                          <a:pt x="20" y="181"/>
                          <a:pt x="21" y="185"/>
                          <a:pt x="21" y="187"/>
                        </a:cubicBezTo>
                        <a:cubicBezTo>
                          <a:pt x="21" y="187"/>
                          <a:pt x="22" y="187"/>
                          <a:pt x="23" y="187"/>
                        </a:cubicBezTo>
                        <a:cubicBezTo>
                          <a:pt x="23" y="187"/>
                          <a:pt x="23" y="187"/>
                          <a:pt x="23" y="187"/>
                        </a:cubicBezTo>
                        <a:cubicBezTo>
                          <a:pt x="24" y="187"/>
                          <a:pt x="25" y="187"/>
                          <a:pt x="26" y="187"/>
                        </a:cubicBezTo>
                        <a:cubicBezTo>
                          <a:pt x="26" y="187"/>
                          <a:pt x="26" y="187"/>
                          <a:pt x="26" y="187"/>
                        </a:cubicBezTo>
                        <a:cubicBezTo>
                          <a:pt x="26" y="186"/>
                          <a:pt x="26" y="184"/>
                          <a:pt x="26" y="183"/>
                        </a:cubicBezTo>
                        <a:cubicBezTo>
                          <a:pt x="26" y="183"/>
                          <a:pt x="26" y="183"/>
                          <a:pt x="26" y="182"/>
                        </a:cubicBezTo>
                        <a:cubicBezTo>
                          <a:pt x="26" y="182"/>
                          <a:pt x="26" y="182"/>
                          <a:pt x="26" y="182"/>
                        </a:cubicBezTo>
                        <a:cubicBezTo>
                          <a:pt x="26" y="183"/>
                          <a:pt x="26" y="183"/>
                          <a:pt x="26" y="183"/>
                        </a:cubicBezTo>
                        <a:cubicBezTo>
                          <a:pt x="24" y="183"/>
                          <a:pt x="22" y="182"/>
                          <a:pt x="22" y="180"/>
                        </a:cubicBezTo>
                        <a:cubicBezTo>
                          <a:pt x="19" y="174"/>
                          <a:pt x="35" y="166"/>
                          <a:pt x="41" y="164"/>
                        </a:cubicBezTo>
                        <a:cubicBezTo>
                          <a:pt x="50" y="161"/>
                          <a:pt x="53" y="159"/>
                          <a:pt x="53" y="157"/>
                        </a:cubicBezTo>
                        <a:cubicBezTo>
                          <a:pt x="54" y="155"/>
                          <a:pt x="54" y="153"/>
                          <a:pt x="54" y="150"/>
                        </a:cubicBezTo>
                        <a:cubicBezTo>
                          <a:pt x="54" y="146"/>
                          <a:pt x="54" y="143"/>
                          <a:pt x="55" y="140"/>
                        </a:cubicBezTo>
                        <a:cubicBezTo>
                          <a:pt x="55" y="139"/>
                          <a:pt x="55" y="138"/>
                          <a:pt x="54" y="135"/>
                        </a:cubicBezTo>
                        <a:cubicBezTo>
                          <a:pt x="54" y="133"/>
                          <a:pt x="53" y="131"/>
                          <a:pt x="53" y="127"/>
                        </a:cubicBezTo>
                        <a:cubicBezTo>
                          <a:pt x="52" y="122"/>
                          <a:pt x="51" y="120"/>
                          <a:pt x="49" y="118"/>
                        </a:cubicBezTo>
                        <a:cubicBezTo>
                          <a:pt x="49" y="116"/>
                          <a:pt x="48" y="115"/>
                          <a:pt x="47" y="113"/>
                        </a:cubicBezTo>
                        <a:cubicBezTo>
                          <a:pt x="46" y="110"/>
                          <a:pt x="46" y="106"/>
                          <a:pt x="47" y="104"/>
                        </a:cubicBezTo>
                        <a:cubicBezTo>
                          <a:pt x="48" y="103"/>
                          <a:pt x="49" y="102"/>
                          <a:pt x="51" y="102"/>
                        </a:cubicBezTo>
                        <a:cubicBezTo>
                          <a:pt x="52" y="102"/>
                          <a:pt x="52" y="102"/>
                          <a:pt x="53" y="99"/>
                        </a:cubicBezTo>
                        <a:cubicBezTo>
                          <a:pt x="53" y="99"/>
                          <a:pt x="54" y="98"/>
                          <a:pt x="54" y="97"/>
                        </a:cubicBezTo>
                        <a:cubicBezTo>
                          <a:pt x="56" y="94"/>
                          <a:pt x="58" y="93"/>
                          <a:pt x="60" y="92"/>
                        </a:cubicBezTo>
                        <a:cubicBezTo>
                          <a:pt x="61" y="92"/>
                          <a:pt x="63" y="91"/>
                          <a:pt x="64" y="90"/>
                        </a:cubicBezTo>
                        <a:cubicBezTo>
                          <a:pt x="66" y="89"/>
                          <a:pt x="67" y="88"/>
                          <a:pt x="68" y="86"/>
                        </a:cubicBezTo>
                        <a:cubicBezTo>
                          <a:pt x="70" y="83"/>
                          <a:pt x="72" y="81"/>
                          <a:pt x="76" y="77"/>
                        </a:cubicBezTo>
                        <a:cubicBezTo>
                          <a:pt x="80" y="74"/>
                          <a:pt x="85" y="73"/>
                          <a:pt x="89" y="71"/>
                        </a:cubicBezTo>
                        <a:cubicBezTo>
                          <a:pt x="92" y="70"/>
                          <a:pt x="96" y="69"/>
                          <a:pt x="98" y="68"/>
                        </a:cubicBezTo>
                        <a:cubicBezTo>
                          <a:pt x="105" y="64"/>
                          <a:pt x="115" y="49"/>
                          <a:pt x="115" y="46"/>
                        </a:cubicBezTo>
                        <a:cubicBezTo>
                          <a:pt x="114" y="44"/>
                          <a:pt x="112" y="30"/>
                          <a:pt x="112" y="24"/>
                        </a:cubicBezTo>
                        <a:cubicBezTo>
                          <a:pt x="113" y="21"/>
                          <a:pt x="112" y="14"/>
                          <a:pt x="112" y="8"/>
                        </a:cubicBezTo>
                        <a:cubicBezTo>
                          <a:pt x="112" y="5"/>
                          <a:pt x="112" y="2"/>
                          <a:pt x="111" y="0"/>
                        </a:cubicBezTo>
                        <a:cubicBezTo>
                          <a:pt x="111" y="0"/>
                          <a:pt x="111" y="0"/>
                          <a:pt x="111" y="0"/>
                        </a:cubicBezTo>
                        <a:cubicBezTo>
                          <a:pt x="111" y="0"/>
                          <a:pt x="111" y="0"/>
                          <a:pt x="110" y="0"/>
                        </a:cubicBezTo>
                        <a:cubicBezTo>
                          <a:pt x="110" y="0"/>
                          <a:pt x="109" y="1"/>
                          <a:pt x="109" y="1"/>
                        </a:cubicBezTo>
                        <a:cubicBezTo>
                          <a:pt x="108" y="1"/>
                          <a:pt x="108" y="1"/>
                          <a:pt x="108" y="1"/>
                        </a:cubicBezTo>
                        <a:cubicBezTo>
                          <a:pt x="108" y="1"/>
                          <a:pt x="107" y="2"/>
                          <a:pt x="107" y="2"/>
                        </a:cubicBezTo>
                        <a:cubicBezTo>
                          <a:pt x="107" y="2"/>
                          <a:pt x="106" y="2"/>
                          <a:pt x="106" y="2"/>
                        </a:cubicBezTo>
                        <a:cubicBezTo>
                          <a:pt x="106" y="2"/>
                          <a:pt x="106" y="2"/>
                          <a:pt x="105" y="3"/>
                        </a:cubicBezTo>
                        <a:cubicBezTo>
                          <a:pt x="105" y="3"/>
                          <a:pt x="105" y="3"/>
                          <a:pt x="105" y="3"/>
                        </a:cubicBezTo>
                        <a:cubicBezTo>
                          <a:pt x="105" y="3"/>
                          <a:pt x="105" y="3"/>
                          <a:pt x="104" y="3"/>
                        </a:cubicBezTo>
                        <a:cubicBezTo>
                          <a:pt x="104" y="3"/>
                          <a:pt x="104" y="3"/>
                          <a:pt x="104" y="3"/>
                        </a:cubicBezTo>
                        <a:cubicBezTo>
                          <a:pt x="104" y="3"/>
                          <a:pt x="104" y="3"/>
                          <a:pt x="104" y="4"/>
                        </a:cubicBezTo>
                        <a:cubicBezTo>
                          <a:pt x="104" y="4"/>
                          <a:pt x="104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3" y="4"/>
                          <a:pt x="103" y="4"/>
                          <a:pt x="103" y="4"/>
                        </a:cubicBezTo>
                        <a:cubicBezTo>
                          <a:pt x="102" y="6"/>
                          <a:pt x="100" y="6"/>
                          <a:pt x="99" y="6"/>
                        </a:cubicBezTo>
                        <a:cubicBezTo>
                          <a:pt x="97" y="6"/>
                          <a:pt x="97" y="6"/>
                          <a:pt x="97" y="6"/>
                        </a:cubicBezTo>
                        <a:cubicBezTo>
                          <a:pt x="96" y="6"/>
                          <a:pt x="95" y="6"/>
                          <a:pt x="95" y="6"/>
                        </a:cubicBezTo>
                        <a:cubicBezTo>
                          <a:pt x="92" y="9"/>
                          <a:pt x="90" y="8"/>
                          <a:pt x="88" y="7"/>
                        </a:cubicBezTo>
                        <a:cubicBezTo>
                          <a:pt x="87" y="7"/>
                          <a:pt x="87" y="7"/>
                          <a:pt x="86" y="7"/>
                        </a:cubicBezTo>
                        <a:cubicBezTo>
                          <a:pt x="86" y="7"/>
                          <a:pt x="85" y="8"/>
                          <a:pt x="85" y="9"/>
                        </a:cubicBezTo>
                        <a:cubicBezTo>
                          <a:pt x="85" y="10"/>
                          <a:pt x="84" y="12"/>
                          <a:pt x="81" y="12"/>
                        </a:cubicBezTo>
                        <a:cubicBezTo>
                          <a:pt x="79" y="12"/>
                          <a:pt x="77" y="12"/>
                          <a:pt x="76" y="12"/>
                        </a:cubicBezTo>
                        <a:cubicBezTo>
                          <a:pt x="75" y="11"/>
                          <a:pt x="74" y="12"/>
                          <a:pt x="72" y="12"/>
                        </a:cubicBezTo>
                        <a:cubicBezTo>
                          <a:pt x="70" y="13"/>
                          <a:pt x="68" y="13"/>
                          <a:pt x="67" y="13"/>
                        </a:cubicBezTo>
                        <a:cubicBezTo>
                          <a:pt x="64" y="13"/>
                          <a:pt x="63" y="11"/>
                          <a:pt x="63" y="10"/>
                        </a:cubicBezTo>
                        <a:cubicBezTo>
                          <a:pt x="63" y="10"/>
                          <a:pt x="63" y="10"/>
                          <a:pt x="62" y="9"/>
                        </a:cubicBezTo>
                        <a:cubicBezTo>
                          <a:pt x="61" y="9"/>
                          <a:pt x="60" y="10"/>
                          <a:pt x="59" y="10"/>
                        </a:cubicBezTo>
                        <a:cubicBezTo>
                          <a:pt x="58" y="10"/>
                          <a:pt x="57" y="11"/>
                          <a:pt x="56" y="11"/>
                        </a:cubicBezTo>
                        <a:cubicBezTo>
                          <a:pt x="56" y="11"/>
                          <a:pt x="56" y="11"/>
                          <a:pt x="56" y="11"/>
                        </a:cubicBezTo>
                        <a:cubicBezTo>
                          <a:pt x="55" y="11"/>
                          <a:pt x="55" y="11"/>
                          <a:pt x="55" y="11"/>
                        </a:cubicBezTo>
                        <a:cubicBezTo>
                          <a:pt x="55" y="11"/>
                          <a:pt x="55" y="11"/>
                          <a:pt x="54" y="11"/>
                        </a:cubicBezTo>
                        <a:cubicBezTo>
                          <a:pt x="54" y="11"/>
                          <a:pt x="54" y="11"/>
                          <a:pt x="54" y="11"/>
                        </a:cubicBezTo>
                        <a:cubicBezTo>
                          <a:pt x="53" y="11"/>
                          <a:pt x="53" y="11"/>
                          <a:pt x="52" y="10"/>
                        </a:cubicBezTo>
                        <a:cubicBezTo>
                          <a:pt x="52" y="11"/>
                          <a:pt x="52" y="12"/>
                          <a:pt x="51" y="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8" name="Freeform 1777"/>
                  <p:cNvSpPr>
                    <a:spLocks/>
                  </p:cNvSpPr>
                  <p:nvPr/>
                </p:nvSpPr>
                <p:spPr bwMode="auto">
                  <a:xfrm>
                    <a:off x="1994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49" name="Freeform 1778"/>
                  <p:cNvSpPr>
                    <a:spLocks/>
                  </p:cNvSpPr>
                  <p:nvPr/>
                </p:nvSpPr>
                <p:spPr bwMode="auto">
                  <a:xfrm>
                    <a:off x="1996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0" name="Freeform 1779"/>
                  <p:cNvSpPr>
                    <a:spLocks/>
                  </p:cNvSpPr>
                  <p:nvPr/>
                </p:nvSpPr>
                <p:spPr bwMode="auto">
                  <a:xfrm>
                    <a:off x="1992" y="3147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1" name="Freeform 1780"/>
                  <p:cNvSpPr>
                    <a:spLocks/>
                  </p:cNvSpPr>
                  <p:nvPr/>
                </p:nvSpPr>
                <p:spPr bwMode="auto">
                  <a:xfrm>
                    <a:off x="1999" y="3219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2 w 2"/>
                      <a:gd name="T3" fmla="*/ 0 h 2"/>
                      <a:gd name="T4" fmla="*/ 0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2" name="Freeform 1781"/>
                  <p:cNvSpPr>
                    <a:spLocks/>
                  </p:cNvSpPr>
                  <p:nvPr/>
                </p:nvSpPr>
                <p:spPr bwMode="auto">
                  <a:xfrm>
                    <a:off x="1991" y="314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3" name="Freeform 1782"/>
                  <p:cNvSpPr>
                    <a:spLocks/>
                  </p:cNvSpPr>
                  <p:nvPr/>
                </p:nvSpPr>
                <p:spPr bwMode="auto">
                  <a:xfrm>
                    <a:off x="2000" y="314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4" name="Freeform 1783"/>
                  <p:cNvSpPr>
                    <a:spLocks/>
                  </p:cNvSpPr>
                  <p:nvPr/>
                </p:nvSpPr>
                <p:spPr bwMode="auto">
                  <a:xfrm>
                    <a:off x="2002" y="315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5" name="Freeform 1784"/>
                  <p:cNvSpPr>
                    <a:spLocks/>
                  </p:cNvSpPr>
                  <p:nvPr/>
                </p:nvSpPr>
                <p:spPr bwMode="auto">
                  <a:xfrm>
                    <a:off x="1998" y="314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6" name="Freeform 1785"/>
                  <p:cNvSpPr>
                    <a:spLocks/>
                  </p:cNvSpPr>
                  <p:nvPr/>
                </p:nvSpPr>
                <p:spPr bwMode="auto">
                  <a:xfrm>
                    <a:off x="2006" y="3262"/>
                    <a:ext cx="1" cy="8"/>
                  </a:xfrm>
                  <a:custGeom>
                    <a:avLst/>
                    <a:gdLst>
                      <a:gd name="T0" fmla="*/ 0 w 1"/>
                      <a:gd name="T1" fmla="*/ 2 h 9"/>
                      <a:gd name="T2" fmla="*/ 1 w 1"/>
                      <a:gd name="T3" fmla="*/ 9 h 9"/>
                      <a:gd name="T4" fmla="*/ 1 w 1"/>
                      <a:gd name="T5" fmla="*/ 9 h 9"/>
                      <a:gd name="T6" fmla="*/ 0 w 1"/>
                      <a:gd name="T7" fmla="*/ 1 h 9"/>
                      <a:gd name="T8" fmla="*/ 0 w 1"/>
                      <a:gd name="T9" fmla="*/ 0 h 9"/>
                      <a:gd name="T10" fmla="*/ 0 w 1"/>
                      <a:gd name="T11" fmla="*/ 1 h 9"/>
                      <a:gd name="T12" fmla="*/ 0 w 1"/>
                      <a:gd name="T13" fmla="*/ 2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" h="9">
                        <a:moveTo>
                          <a:pt x="0" y="2"/>
                        </a:moveTo>
                        <a:cubicBezTo>
                          <a:pt x="0" y="4"/>
                          <a:pt x="1" y="7"/>
                          <a:pt x="1" y="9"/>
                        </a:cubicBezTo>
                        <a:cubicBezTo>
                          <a:pt x="1" y="9"/>
                          <a:pt x="1" y="9"/>
                          <a:pt x="1" y="9"/>
                        </a:cubicBezTo>
                        <a:cubicBezTo>
                          <a:pt x="1" y="7"/>
                          <a:pt x="0" y="3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7" name="Freeform 1786"/>
                  <p:cNvSpPr>
                    <a:spLocks/>
                  </p:cNvSpPr>
                  <p:nvPr/>
                </p:nvSpPr>
                <p:spPr bwMode="auto">
                  <a:xfrm>
                    <a:off x="2009" y="3270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8" name="Freeform 1787"/>
                  <p:cNvSpPr>
                    <a:spLocks/>
                  </p:cNvSpPr>
                  <p:nvPr/>
                </p:nvSpPr>
                <p:spPr bwMode="auto">
                  <a:xfrm>
                    <a:off x="2000" y="3224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59" name="Freeform 1788"/>
                  <p:cNvSpPr>
                    <a:spLocks/>
                  </p:cNvSpPr>
                  <p:nvPr/>
                </p:nvSpPr>
                <p:spPr bwMode="auto">
                  <a:xfrm>
                    <a:off x="1999" y="32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0" name="Freeform 1789"/>
                  <p:cNvSpPr>
                    <a:spLocks/>
                  </p:cNvSpPr>
                  <p:nvPr/>
                </p:nvSpPr>
                <p:spPr bwMode="auto">
                  <a:xfrm>
                    <a:off x="2000" y="322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1" name="Freeform 1790"/>
                  <p:cNvSpPr>
                    <a:spLocks/>
                  </p:cNvSpPr>
                  <p:nvPr/>
                </p:nvSpPr>
                <p:spPr bwMode="auto">
                  <a:xfrm>
                    <a:off x="2006" y="3261"/>
                    <a:ext cx="0" cy="1"/>
                  </a:xfrm>
                  <a:custGeom>
                    <a:avLst/>
                    <a:gdLst>
                      <a:gd name="T0" fmla="*/ 1 h 1"/>
                      <a:gd name="T1" fmla="*/ 1 h 1"/>
                      <a:gd name="T2" fmla="*/ 1 h 1"/>
                      <a:gd name="T3" fmla="*/ 0 h 1"/>
                      <a:gd name="T4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2" name="Freeform 1791"/>
                  <p:cNvSpPr>
                    <a:spLocks/>
                  </p:cNvSpPr>
                  <p:nvPr/>
                </p:nvSpPr>
                <p:spPr bwMode="auto">
                  <a:xfrm>
                    <a:off x="1999" y="322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3" name="Freeform 1792"/>
                  <p:cNvSpPr>
                    <a:spLocks/>
                  </p:cNvSpPr>
                  <p:nvPr/>
                </p:nvSpPr>
                <p:spPr bwMode="auto">
                  <a:xfrm>
                    <a:off x="2007" y="327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4" name="Freeform 1793"/>
                  <p:cNvSpPr>
                    <a:spLocks/>
                  </p:cNvSpPr>
                  <p:nvPr/>
                </p:nvSpPr>
                <p:spPr bwMode="auto">
                  <a:xfrm>
                    <a:off x="2006" y="3262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1 h 2"/>
                      <a:gd name="T3" fmla="*/ 0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5" name="Freeform 1794"/>
                  <p:cNvSpPr>
                    <a:spLocks/>
                  </p:cNvSpPr>
                  <p:nvPr/>
                </p:nvSpPr>
                <p:spPr bwMode="auto">
                  <a:xfrm>
                    <a:off x="2007" y="327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6" name="Freeform 1795"/>
                  <p:cNvSpPr>
                    <a:spLocks/>
                  </p:cNvSpPr>
                  <p:nvPr/>
                </p:nvSpPr>
                <p:spPr bwMode="auto">
                  <a:xfrm>
                    <a:off x="1987" y="3129"/>
                    <a:ext cx="28" cy="9"/>
                  </a:xfrm>
                  <a:custGeom>
                    <a:avLst/>
                    <a:gdLst>
                      <a:gd name="T0" fmla="*/ 0 w 29"/>
                      <a:gd name="T1" fmla="*/ 10 h 10"/>
                      <a:gd name="T2" fmla="*/ 29 w 29"/>
                      <a:gd name="T3" fmla="*/ 0 h 10"/>
                      <a:gd name="T4" fmla="*/ 29 w 29"/>
                      <a:gd name="T5" fmla="*/ 0 h 10"/>
                      <a:gd name="T6" fmla="*/ 0 w 29"/>
                      <a:gd name="T7" fmla="*/ 10 h 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29" h="10">
                        <a:moveTo>
                          <a:pt x="0" y="10"/>
                        </a:moveTo>
                        <a:cubicBezTo>
                          <a:pt x="11" y="6"/>
                          <a:pt x="26" y="1"/>
                          <a:pt x="29" y="0"/>
                        </a:cubicBezTo>
                        <a:cubicBezTo>
                          <a:pt x="29" y="0"/>
                          <a:pt x="29" y="0"/>
                          <a:pt x="29" y="0"/>
                        </a:cubicBezTo>
                        <a:cubicBezTo>
                          <a:pt x="26" y="1"/>
                          <a:pt x="11" y="6"/>
                          <a:pt x="0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7" name="Freeform 1796"/>
                  <p:cNvSpPr>
                    <a:spLocks/>
                  </p:cNvSpPr>
                  <p:nvPr/>
                </p:nvSpPr>
                <p:spPr bwMode="auto">
                  <a:xfrm>
                    <a:off x="1987" y="3138"/>
                    <a:ext cx="3" cy="9"/>
                  </a:xfrm>
                  <a:custGeom>
                    <a:avLst/>
                    <a:gdLst>
                      <a:gd name="T0" fmla="*/ 3 w 3"/>
                      <a:gd name="T1" fmla="*/ 9 h 9"/>
                      <a:gd name="T2" fmla="*/ 0 w 3"/>
                      <a:gd name="T3" fmla="*/ 0 h 9"/>
                      <a:gd name="T4" fmla="*/ 3 w 3"/>
                      <a:gd name="T5" fmla="*/ 9 h 9"/>
                      <a:gd name="T6" fmla="*/ 3 w 3"/>
                      <a:gd name="T7" fmla="*/ 9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3" h="9">
                        <a:moveTo>
                          <a:pt x="3" y="9"/>
                        </a:moveTo>
                        <a:lnTo>
                          <a:pt x="0" y="0"/>
                        </a:lnTo>
                        <a:lnTo>
                          <a:pt x="3" y="9"/>
                        </a:lnTo>
                        <a:lnTo>
                          <a:pt x="3" y="9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8" name="Freeform 1797"/>
                  <p:cNvSpPr>
                    <a:spLocks/>
                  </p:cNvSpPr>
                  <p:nvPr/>
                </p:nvSpPr>
                <p:spPr bwMode="auto">
                  <a:xfrm>
                    <a:off x="1980" y="2985"/>
                    <a:ext cx="113" cy="115"/>
                  </a:xfrm>
                  <a:custGeom>
                    <a:avLst/>
                    <a:gdLst>
                      <a:gd name="T0" fmla="*/ 45 w 118"/>
                      <a:gd name="T1" fmla="*/ 16 h 120"/>
                      <a:gd name="T2" fmla="*/ 25 w 118"/>
                      <a:gd name="T3" fmla="*/ 17 h 120"/>
                      <a:gd name="T4" fmla="*/ 21 w 118"/>
                      <a:gd name="T5" fmla="*/ 0 h 120"/>
                      <a:gd name="T6" fmla="*/ 13 w 118"/>
                      <a:gd name="T7" fmla="*/ 4 h 120"/>
                      <a:gd name="T8" fmla="*/ 14 w 118"/>
                      <a:gd name="T9" fmla="*/ 14 h 120"/>
                      <a:gd name="T10" fmla="*/ 11 w 118"/>
                      <a:gd name="T11" fmla="*/ 16 h 120"/>
                      <a:gd name="T12" fmla="*/ 11 w 118"/>
                      <a:gd name="T13" fmla="*/ 18 h 120"/>
                      <a:gd name="T14" fmla="*/ 14 w 118"/>
                      <a:gd name="T15" fmla="*/ 21 h 120"/>
                      <a:gd name="T16" fmla="*/ 3 w 118"/>
                      <a:gd name="T17" fmla="*/ 37 h 120"/>
                      <a:gd name="T18" fmla="*/ 2 w 118"/>
                      <a:gd name="T19" fmla="*/ 38 h 120"/>
                      <a:gd name="T20" fmla="*/ 0 w 118"/>
                      <a:gd name="T21" fmla="*/ 39 h 120"/>
                      <a:gd name="T22" fmla="*/ 13 w 118"/>
                      <a:gd name="T23" fmla="*/ 74 h 120"/>
                      <a:gd name="T24" fmla="*/ 16 w 118"/>
                      <a:gd name="T25" fmla="*/ 84 h 120"/>
                      <a:gd name="T26" fmla="*/ 19 w 118"/>
                      <a:gd name="T27" fmla="*/ 85 h 120"/>
                      <a:gd name="T28" fmla="*/ 41 w 118"/>
                      <a:gd name="T29" fmla="*/ 95 h 120"/>
                      <a:gd name="T30" fmla="*/ 44 w 118"/>
                      <a:gd name="T31" fmla="*/ 95 h 120"/>
                      <a:gd name="T32" fmla="*/ 47 w 118"/>
                      <a:gd name="T33" fmla="*/ 95 h 120"/>
                      <a:gd name="T34" fmla="*/ 52 w 118"/>
                      <a:gd name="T35" fmla="*/ 96 h 120"/>
                      <a:gd name="T36" fmla="*/ 59 w 118"/>
                      <a:gd name="T37" fmla="*/ 118 h 120"/>
                      <a:gd name="T38" fmla="*/ 61 w 118"/>
                      <a:gd name="T39" fmla="*/ 118 h 120"/>
                      <a:gd name="T40" fmla="*/ 63 w 118"/>
                      <a:gd name="T41" fmla="*/ 118 h 120"/>
                      <a:gd name="T42" fmla="*/ 69 w 118"/>
                      <a:gd name="T43" fmla="*/ 116 h 120"/>
                      <a:gd name="T44" fmla="*/ 72 w 118"/>
                      <a:gd name="T45" fmla="*/ 117 h 120"/>
                      <a:gd name="T46" fmla="*/ 74 w 118"/>
                      <a:gd name="T47" fmla="*/ 120 h 120"/>
                      <a:gd name="T48" fmla="*/ 88 w 118"/>
                      <a:gd name="T49" fmla="*/ 119 h 120"/>
                      <a:gd name="T50" fmla="*/ 96 w 118"/>
                      <a:gd name="T51" fmla="*/ 114 h 120"/>
                      <a:gd name="T52" fmla="*/ 104 w 118"/>
                      <a:gd name="T53" fmla="*/ 113 h 120"/>
                      <a:gd name="T54" fmla="*/ 107 w 118"/>
                      <a:gd name="T55" fmla="*/ 113 h 120"/>
                      <a:gd name="T56" fmla="*/ 107 w 118"/>
                      <a:gd name="T57" fmla="*/ 112 h 120"/>
                      <a:gd name="T58" fmla="*/ 107 w 118"/>
                      <a:gd name="T59" fmla="*/ 112 h 120"/>
                      <a:gd name="T60" fmla="*/ 108 w 118"/>
                      <a:gd name="T61" fmla="*/ 112 h 120"/>
                      <a:gd name="T62" fmla="*/ 108 w 118"/>
                      <a:gd name="T63" fmla="*/ 111 h 120"/>
                      <a:gd name="T64" fmla="*/ 109 w 118"/>
                      <a:gd name="T65" fmla="*/ 111 h 120"/>
                      <a:gd name="T66" fmla="*/ 110 w 118"/>
                      <a:gd name="T67" fmla="*/ 110 h 120"/>
                      <a:gd name="T68" fmla="*/ 112 w 118"/>
                      <a:gd name="T69" fmla="*/ 109 h 120"/>
                      <a:gd name="T70" fmla="*/ 114 w 118"/>
                      <a:gd name="T71" fmla="*/ 108 h 120"/>
                      <a:gd name="T72" fmla="*/ 116 w 118"/>
                      <a:gd name="T73" fmla="*/ 107 h 120"/>
                      <a:gd name="T74" fmla="*/ 118 w 118"/>
                      <a:gd name="T75" fmla="*/ 106 h 120"/>
                      <a:gd name="T76" fmla="*/ 108 w 118"/>
                      <a:gd name="T77" fmla="*/ 92 h 120"/>
                      <a:gd name="T78" fmla="*/ 106 w 118"/>
                      <a:gd name="T79" fmla="*/ 78 h 120"/>
                      <a:gd name="T80" fmla="*/ 108 w 118"/>
                      <a:gd name="T81" fmla="*/ 66 h 120"/>
                      <a:gd name="T82" fmla="*/ 106 w 118"/>
                      <a:gd name="T83" fmla="*/ 42 h 120"/>
                      <a:gd name="T84" fmla="*/ 101 w 118"/>
                      <a:gd name="T85" fmla="*/ 39 h 120"/>
                      <a:gd name="T86" fmla="*/ 97 w 118"/>
                      <a:gd name="T87" fmla="*/ 36 h 120"/>
                      <a:gd name="T88" fmla="*/ 92 w 118"/>
                      <a:gd name="T89" fmla="*/ 33 h 120"/>
                      <a:gd name="T90" fmla="*/ 90 w 118"/>
                      <a:gd name="T91" fmla="*/ 31 h 120"/>
                      <a:gd name="T92" fmla="*/ 87 w 118"/>
                      <a:gd name="T93" fmla="*/ 29 h 120"/>
                      <a:gd name="T94" fmla="*/ 43 w 118"/>
                      <a:gd name="T95" fmla="*/ 10 h 12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18" h="120">
                        <a:moveTo>
                          <a:pt x="43" y="10"/>
                        </a:moveTo>
                        <a:cubicBezTo>
                          <a:pt x="43" y="11"/>
                          <a:pt x="44" y="11"/>
                          <a:pt x="44" y="12"/>
                        </a:cubicBezTo>
                        <a:cubicBezTo>
                          <a:pt x="45" y="13"/>
                          <a:pt x="46" y="14"/>
                          <a:pt x="45" y="16"/>
                        </a:cubicBezTo>
                        <a:cubicBezTo>
                          <a:pt x="45" y="17"/>
                          <a:pt x="44" y="18"/>
                          <a:pt x="43" y="18"/>
                        </a:cubicBezTo>
                        <a:cubicBezTo>
                          <a:pt x="41" y="18"/>
                          <a:pt x="39" y="18"/>
                          <a:pt x="36" y="17"/>
                        </a:cubicBezTo>
                        <a:cubicBezTo>
                          <a:pt x="32" y="16"/>
                          <a:pt x="28" y="16"/>
                          <a:pt x="25" y="17"/>
                        </a:cubicBezTo>
                        <a:cubicBezTo>
                          <a:pt x="23" y="17"/>
                          <a:pt x="22" y="17"/>
                          <a:pt x="21" y="16"/>
                        </a:cubicBezTo>
                        <a:cubicBezTo>
                          <a:pt x="18" y="13"/>
                          <a:pt x="20" y="5"/>
                          <a:pt x="21" y="0"/>
                        </a:cubicBezTo>
                        <a:cubicBezTo>
                          <a:pt x="21" y="0"/>
                          <a:pt x="21" y="0"/>
                          <a:pt x="21" y="0"/>
                        </a:cubicBez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15" y="0"/>
                          <a:pt x="14" y="1"/>
                          <a:pt x="12" y="1"/>
                        </a:cubicBezTo>
                        <a:cubicBezTo>
                          <a:pt x="13" y="4"/>
                          <a:pt x="13" y="4"/>
                          <a:pt x="13" y="4"/>
                        </a:cubicBezTo>
                        <a:cubicBezTo>
                          <a:pt x="13" y="4"/>
                          <a:pt x="16" y="9"/>
                          <a:pt x="15" y="13"/>
                        </a:cubicBezTo>
                        <a:cubicBezTo>
                          <a:pt x="15" y="13"/>
                          <a:pt x="15" y="13"/>
                          <a:pt x="14" y="14"/>
                        </a:cubicBezTo>
                        <a:cubicBezTo>
                          <a:pt x="14" y="14"/>
                          <a:pt x="14" y="14"/>
                          <a:pt x="14" y="14"/>
                        </a:cubicBezTo>
                        <a:cubicBezTo>
                          <a:pt x="14" y="14"/>
                          <a:pt x="14" y="15"/>
                          <a:pt x="13" y="15"/>
                        </a:cubicBezTo>
                        <a:cubicBezTo>
                          <a:pt x="13" y="15"/>
                          <a:pt x="13" y="15"/>
                          <a:pt x="13" y="15"/>
                        </a:cubicBezTo>
                        <a:cubicBezTo>
                          <a:pt x="13" y="15"/>
                          <a:pt x="12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6"/>
                          <a:pt x="11" y="16"/>
                          <a:pt x="11" y="16"/>
                        </a:cubicBezTo>
                        <a:cubicBezTo>
                          <a:pt x="11" y="17"/>
                          <a:pt x="11" y="17"/>
                          <a:pt x="11" y="18"/>
                        </a:cubicBezTo>
                        <a:cubicBezTo>
                          <a:pt x="11" y="18"/>
                          <a:pt x="11" y="18"/>
                          <a:pt x="11" y="18"/>
                        </a:cubicBezTo>
                        <a:cubicBezTo>
                          <a:pt x="11" y="18"/>
                          <a:pt x="11" y="19"/>
                          <a:pt x="11" y="19"/>
                        </a:cubicBezTo>
                        <a:cubicBezTo>
                          <a:pt x="14" y="21"/>
                          <a:pt x="14" y="21"/>
                          <a:pt x="14" y="21"/>
                        </a:cubicBezTo>
                        <a:cubicBezTo>
                          <a:pt x="14" y="23"/>
                          <a:pt x="14" y="23"/>
                          <a:pt x="14" y="23"/>
                        </a:cubicBezTo>
                        <a:cubicBezTo>
                          <a:pt x="12" y="27"/>
                          <a:pt x="7" y="36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7"/>
                          <a:pt x="3" y="37"/>
                          <a:pt x="3" y="37"/>
                        </a:cubicBezTo>
                        <a:cubicBezTo>
                          <a:pt x="3" y="37"/>
                          <a:pt x="3" y="38"/>
                          <a:pt x="2" y="38"/>
                        </a:cubicBezTo>
                        <a:cubicBezTo>
                          <a:pt x="2" y="38"/>
                          <a:pt x="2" y="38"/>
                          <a:pt x="2" y="38"/>
                        </a:cubicBezTo>
                        <a:cubicBezTo>
                          <a:pt x="2" y="38"/>
                          <a:pt x="1" y="38"/>
                          <a:pt x="1" y="38"/>
                        </a:cubicBezTo>
                        <a:cubicBezTo>
                          <a:pt x="1" y="39"/>
                          <a:pt x="1" y="39"/>
                          <a:pt x="0" y="39"/>
                        </a:cubicBezTo>
                        <a:cubicBezTo>
                          <a:pt x="0" y="39"/>
                          <a:pt x="0" y="39"/>
                          <a:pt x="0" y="39"/>
                        </a:cubicBezTo>
                        <a:cubicBezTo>
                          <a:pt x="1" y="46"/>
                          <a:pt x="3" y="56"/>
                          <a:pt x="6" y="58"/>
                        </a:cubicBezTo>
                        <a:cubicBezTo>
                          <a:pt x="11" y="62"/>
                          <a:pt x="11" y="67"/>
                          <a:pt x="12" y="71"/>
                        </a:cubicBezTo>
                        <a:cubicBezTo>
                          <a:pt x="12" y="72"/>
                          <a:pt x="12" y="73"/>
                          <a:pt x="13" y="74"/>
                        </a:cubicBezTo>
                        <a:cubicBezTo>
                          <a:pt x="13" y="75"/>
                          <a:pt x="14" y="76"/>
                          <a:pt x="14" y="77"/>
                        </a:cubicBezTo>
                        <a:cubicBezTo>
                          <a:pt x="16" y="79"/>
                          <a:pt x="17" y="81"/>
                          <a:pt x="16" y="83"/>
                        </a:cubicBezTo>
                        <a:cubicBezTo>
                          <a:pt x="16" y="83"/>
                          <a:pt x="16" y="83"/>
                          <a:pt x="16" y="84"/>
                        </a:cubicBezTo>
                        <a:cubicBezTo>
                          <a:pt x="16" y="84"/>
                          <a:pt x="16" y="84"/>
                          <a:pt x="16" y="84"/>
                        </a:cubicBezTo>
                        <a:cubicBezTo>
                          <a:pt x="17" y="84"/>
                          <a:pt x="18" y="84"/>
                          <a:pt x="18" y="85"/>
                        </a:cubicBezTo>
                        <a:cubicBezTo>
                          <a:pt x="18" y="85"/>
                          <a:pt x="19" y="85"/>
                          <a:pt x="19" y="85"/>
                        </a:cubicBezTo>
                        <a:cubicBezTo>
                          <a:pt x="20" y="85"/>
                          <a:pt x="20" y="86"/>
                          <a:pt x="21" y="86"/>
                        </a:cubicBezTo>
                        <a:cubicBezTo>
                          <a:pt x="22" y="87"/>
                          <a:pt x="24" y="87"/>
                          <a:pt x="25" y="88"/>
                        </a:cubicBezTo>
                        <a:cubicBezTo>
                          <a:pt x="28" y="88"/>
                          <a:pt x="39" y="92"/>
                          <a:pt x="41" y="95"/>
                        </a:cubicBezTo>
                        <a:cubicBezTo>
                          <a:pt x="41" y="95"/>
                          <a:pt x="41" y="95"/>
                          <a:pt x="41" y="95"/>
                        </a:cubicBezTo>
                        <a:cubicBezTo>
                          <a:pt x="41" y="95"/>
                          <a:pt x="41" y="95"/>
                          <a:pt x="41" y="95"/>
                        </a:cubicBezTo>
                        <a:cubicBezTo>
                          <a:pt x="42" y="95"/>
                          <a:pt x="43" y="95"/>
                          <a:pt x="44" y="95"/>
                        </a:cubicBezTo>
                        <a:cubicBezTo>
                          <a:pt x="44" y="95"/>
                          <a:pt x="44" y="95"/>
                          <a:pt x="44" y="95"/>
                        </a:cubicBezTo>
                        <a:cubicBezTo>
                          <a:pt x="45" y="95"/>
                          <a:pt x="46" y="95"/>
                          <a:pt x="46" y="95"/>
                        </a:cubicBezTo>
                        <a:cubicBezTo>
                          <a:pt x="46" y="95"/>
                          <a:pt x="47" y="95"/>
                          <a:pt x="47" y="95"/>
                        </a:cubicBezTo>
                        <a:cubicBezTo>
                          <a:pt x="48" y="94"/>
                          <a:pt x="50" y="94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2" y="96"/>
                          <a:pt x="52" y="96"/>
                          <a:pt x="52" y="96"/>
                        </a:cubicBezTo>
                        <a:cubicBezTo>
                          <a:pt x="56" y="100"/>
                          <a:pt x="59" y="110"/>
                          <a:pt x="59" y="117"/>
                        </a:cubicBezTo>
                        <a:cubicBezTo>
                          <a:pt x="59" y="117"/>
                          <a:pt x="59" y="118"/>
                          <a:pt x="59" y="118"/>
                        </a:cubicBezTo>
                        <a:cubicBezTo>
                          <a:pt x="59" y="118"/>
                          <a:pt x="60" y="118"/>
                          <a:pt x="60" y="118"/>
                        </a:cubicBezTo>
                        <a:cubicBezTo>
                          <a:pt x="60" y="118"/>
                          <a:pt x="61" y="118"/>
                          <a:pt x="61" y="118"/>
                        </a:cubicBezTo>
                        <a:cubicBezTo>
                          <a:pt x="61" y="118"/>
                          <a:pt x="61" y="118"/>
                          <a:pt x="61" y="118"/>
                        </a:cubicBezTo>
                        <a:cubicBezTo>
                          <a:pt x="62" y="118"/>
                          <a:pt x="62" y="118"/>
                          <a:pt x="62" y="118"/>
                        </a:cubicBezTo>
                        <a:cubicBezTo>
                          <a:pt x="62" y="118"/>
                          <a:pt x="63" y="118"/>
                          <a:pt x="63" y="118"/>
                        </a:cubicBezTo>
                        <a:cubicBezTo>
                          <a:pt x="63" y="118"/>
                          <a:pt x="63" y="118"/>
                          <a:pt x="63" y="118"/>
                        </a:cubicBezTo>
                        <a:cubicBezTo>
                          <a:pt x="64" y="118"/>
                          <a:pt x="64" y="118"/>
                          <a:pt x="65" y="117"/>
                        </a:cubicBezTo>
                        <a:cubicBezTo>
                          <a:pt x="66" y="117"/>
                          <a:pt x="67" y="116"/>
                          <a:pt x="69" y="116"/>
                        </a:cubicBezTo>
                        <a:cubicBezTo>
                          <a:pt x="69" y="116"/>
                          <a:pt x="69" y="116"/>
                          <a:pt x="69" y="116"/>
                        </a:cubicBezTo>
                        <a:cubicBezTo>
                          <a:pt x="69" y="116"/>
                          <a:pt x="70" y="116"/>
                          <a:pt x="71" y="117"/>
                        </a:cubicBezTo>
                        <a:cubicBezTo>
                          <a:pt x="71" y="117"/>
                          <a:pt x="72" y="117"/>
                          <a:pt x="72" y="117"/>
                        </a:cubicBezTo>
                        <a:cubicBezTo>
                          <a:pt x="72" y="117"/>
                          <a:pt x="72" y="117"/>
                          <a:pt x="72" y="117"/>
                        </a:cubicBezTo>
                        <a:cubicBezTo>
                          <a:pt x="73" y="118"/>
                          <a:pt x="73" y="118"/>
                          <a:pt x="73" y="118"/>
                        </a:cubicBezTo>
                        <a:cubicBezTo>
                          <a:pt x="73" y="118"/>
                          <a:pt x="73" y="118"/>
                          <a:pt x="73" y="118"/>
                        </a:cubicBezTo>
                        <a:cubicBezTo>
                          <a:pt x="74" y="119"/>
                          <a:pt x="74" y="119"/>
                          <a:pt x="74" y="120"/>
                        </a:cubicBezTo>
                        <a:cubicBezTo>
                          <a:pt x="75" y="120"/>
                          <a:pt x="77" y="120"/>
                          <a:pt x="78" y="119"/>
                        </a:cubicBezTo>
                        <a:cubicBezTo>
                          <a:pt x="81" y="119"/>
                          <a:pt x="83" y="118"/>
                          <a:pt x="84" y="119"/>
                        </a:cubicBezTo>
                        <a:cubicBezTo>
                          <a:pt x="85" y="119"/>
                          <a:pt x="86" y="119"/>
                          <a:pt x="88" y="119"/>
                        </a:cubicBezTo>
                        <a:cubicBezTo>
                          <a:pt x="88" y="119"/>
                          <a:pt x="88" y="119"/>
                          <a:pt x="88" y="119"/>
                        </a:cubicBezTo>
                        <a:cubicBezTo>
                          <a:pt x="89" y="115"/>
                          <a:pt x="91" y="113"/>
                          <a:pt x="94" y="114"/>
                        </a:cubicBezTo>
                        <a:cubicBezTo>
                          <a:pt x="95" y="114"/>
                          <a:pt x="96" y="114"/>
                          <a:pt x="96" y="114"/>
                        </a:cubicBezTo>
                        <a:cubicBezTo>
                          <a:pt x="97" y="115"/>
                          <a:pt x="97" y="115"/>
                          <a:pt x="98" y="115"/>
                        </a:cubicBezTo>
                        <a:cubicBezTo>
                          <a:pt x="98" y="115"/>
                          <a:pt x="98" y="115"/>
                          <a:pt x="99" y="114"/>
                        </a:cubicBezTo>
                        <a:cubicBezTo>
                          <a:pt x="101" y="113"/>
                          <a:pt x="103" y="113"/>
                          <a:pt x="104" y="113"/>
                        </a:cubicBezTo>
                        <a:cubicBezTo>
                          <a:pt x="106" y="113"/>
                          <a:pt x="106" y="113"/>
                          <a:pt x="106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3"/>
                          <a:pt x="107" y="113"/>
                          <a:pt x="107" y="113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7" y="112"/>
                          <a:pt x="107" y="112"/>
                        </a:cubicBezTo>
                        <a:cubicBezTo>
                          <a:pt x="107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2"/>
                          <a:pt x="108" y="112"/>
                        </a:cubicBezTo>
                        <a:cubicBezTo>
                          <a:pt x="108" y="112"/>
                          <a:pt x="108" y="111"/>
                          <a:pt x="108" y="111"/>
                        </a:cubicBezTo>
                        <a:cubicBezTo>
                          <a:pt x="108" y="111"/>
                          <a:pt x="108" y="111"/>
                          <a:pt x="108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09" y="111"/>
                          <a:pt x="109" y="111"/>
                        </a:cubicBezTo>
                        <a:cubicBezTo>
                          <a:pt x="109" y="111"/>
                          <a:pt x="110" y="111"/>
                          <a:pt x="110" y="110"/>
                        </a:cubicBezTo>
                        <a:cubicBezTo>
                          <a:pt x="110" y="110"/>
                          <a:pt x="110" y="110"/>
                          <a:pt x="110" y="110"/>
                        </a:cubicBezTo>
                        <a:cubicBezTo>
                          <a:pt x="110" y="110"/>
                          <a:pt x="110" y="110"/>
                          <a:pt x="111" y="110"/>
                        </a:cubicBezTo>
                        <a:cubicBezTo>
                          <a:pt x="111" y="110"/>
                          <a:pt x="111" y="110"/>
                          <a:pt x="111" y="110"/>
                        </a:cubicBezTo>
                        <a:cubicBezTo>
                          <a:pt x="111" y="110"/>
                          <a:pt x="111" y="110"/>
                          <a:pt x="112" y="109"/>
                        </a:cubicBezTo>
                        <a:cubicBezTo>
                          <a:pt x="112" y="109"/>
                          <a:pt x="112" y="109"/>
                          <a:pt x="112" y="109"/>
                        </a:cubicBezTo>
                        <a:cubicBezTo>
                          <a:pt x="112" y="109"/>
                          <a:pt x="113" y="109"/>
                          <a:pt x="113" y="109"/>
                        </a:cubicBezTo>
                        <a:cubicBezTo>
                          <a:pt x="113" y="109"/>
                          <a:pt x="113" y="109"/>
                          <a:pt x="114" y="108"/>
                        </a:cubicBezTo>
                        <a:cubicBezTo>
                          <a:pt x="114" y="108"/>
                          <a:pt x="114" y="108"/>
                          <a:pt x="114" y="108"/>
                        </a:cubicBezTo>
                        <a:cubicBezTo>
                          <a:pt x="115" y="108"/>
                          <a:pt x="115" y="108"/>
                          <a:pt x="115" y="108"/>
                        </a:cubicBezTo>
                        <a:cubicBezTo>
                          <a:pt x="115" y="108"/>
                          <a:pt x="116" y="107"/>
                          <a:pt x="116" y="107"/>
                        </a:cubicBezTo>
                        <a:cubicBezTo>
                          <a:pt x="116" y="107"/>
                          <a:pt x="117" y="107"/>
                          <a:pt x="117" y="107"/>
                        </a:cubicBezTo>
                        <a:cubicBezTo>
                          <a:pt x="117" y="107"/>
                          <a:pt x="117" y="107"/>
                          <a:pt x="118" y="107"/>
                        </a:cubicBezTo>
                        <a:cubicBezTo>
                          <a:pt x="118" y="106"/>
                          <a:pt x="118" y="106"/>
                          <a:pt x="118" y="106"/>
                        </a:cubicBezTo>
                        <a:cubicBezTo>
                          <a:pt x="118" y="105"/>
                          <a:pt x="117" y="105"/>
                          <a:pt x="116" y="104"/>
                        </a:cubicBezTo>
                        <a:cubicBezTo>
                          <a:pt x="114" y="103"/>
                          <a:pt x="111" y="102"/>
                          <a:pt x="110" y="97"/>
                        </a:cubicBezTo>
                        <a:cubicBezTo>
                          <a:pt x="110" y="94"/>
                          <a:pt x="109" y="93"/>
                          <a:pt x="108" y="92"/>
                        </a:cubicBezTo>
                        <a:cubicBezTo>
                          <a:pt x="107" y="90"/>
                          <a:pt x="106" y="89"/>
                          <a:pt x="106" y="86"/>
                        </a:cubicBezTo>
                        <a:cubicBezTo>
                          <a:pt x="106" y="84"/>
                          <a:pt x="106" y="84"/>
                          <a:pt x="106" y="84"/>
                        </a:cubicBezTo>
                        <a:cubicBezTo>
                          <a:pt x="106" y="82"/>
                          <a:pt x="106" y="79"/>
                          <a:pt x="106" y="78"/>
                        </a:cubicBezTo>
                        <a:cubicBezTo>
                          <a:pt x="105" y="78"/>
                          <a:pt x="105" y="77"/>
                          <a:pt x="104" y="76"/>
                        </a:cubicBezTo>
                        <a:cubicBezTo>
                          <a:pt x="104" y="74"/>
                          <a:pt x="105" y="70"/>
                          <a:pt x="107" y="67"/>
                        </a:cubicBezTo>
                        <a:cubicBezTo>
                          <a:pt x="108" y="66"/>
                          <a:pt x="108" y="66"/>
                          <a:pt x="108" y="66"/>
                        </a:cubicBezTo>
                        <a:cubicBezTo>
                          <a:pt x="108" y="66"/>
                          <a:pt x="106" y="65"/>
                          <a:pt x="106" y="65"/>
                        </a:cubicBezTo>
                        <a:cubicBezTo>
                          <a:pt x="104" y="64"/>
                          <a:pt x="102" y="62"/>
                          <a:pt x="101" y="59"/>
                        </a:cubicBezTo>
                        <a:cubicBezTo>
                          <a:pt x="101" y="58"/>
                          <a:pt x="100" y="56"/>
                          <a:pt x="106" y="42"/>
                        </a:cubicBezTo>
                        <a:cubicBezTo>
                          <a:pt x="105" y="42"/>
                          <a:pt x="105" y="42"/>
                          <a:pt x="105" y="41"/>
                        </a:cubicBezTo>
                        <a:cubicBezTo>
                          <a:pt x="104" y="41"/>
                          <a:pt x="103" y="40"/>
                          <a:pt x="103" y="40"/>
                        </a:cubicBezTo>
                        <a:cubicBezTo>
                          <a:pt x="102" y="40"/>
                          <a:pt x="102" y="39"/>
                          <a:pt x="101" y="39"/>
                        </a:cubicBezTo>
                        <a:cubicBezTo>
                          <a:pt x="100" y="38"/>
                          <a:pt x="100" y="38"/>
                          <a:pt x="100" y="38"/>
                        </a:cubicBezTo>
                        <a:cubicBezTo>
                          <a:pt x="99" y="37"/>
                          <a:pt x="98" y="37"/>
                          <a:pt x="97" y="36"/>
                        </a:cubicBezTo>
                        <a:cubicBezTo>
                          <a:pt x="97" y="36"/>
                          <a:pt x="97" y="36"/>
                          <a:pt x="97" y="36"/>
                        </a:cubicBezTo>
                        <a:cubicBezTo>
                          <a:pt x="96" y="35"/>
                          <a:pt x="95" y="35"/>
                          <a:pt x="95" y="34"/>
                        </a:cubicBezTo>
                        <a:cubicBezTo>
                          <a:pt x="94" y="34"/>
                          <a:pt x="94" y="34"/>
                          <a:pt x="94" y="34"/>
                        </a:cubicBezTo>
                        <a:cubicBezTo>
                          <a:pt x="93" y="33"/>
                          <a:pt x="93" y="33"/>
                          <a:pt x="92" y="33"/>
                        </a:cubicBezTo>
                        <a:cubicBezTo>
                          <a:pt x="92" y="32"/>
                          <a:pt x="92" y="32"/>
                          <a:pt x="91" y="32"/>
                        </a:cubicBezTo>
                        <a:cubicBezTo>
                          <a:pt x="91" y="32"/>
                          <a:pt x="91" y="31"/>
                          <a:pt x="90" y="31"/>
                        </a:cubicBezTo>
                        <a:cubicBezTo>
                          <a:pt x="90" y="31"/>
                          <a:pt x="90" y="31"/>
                          <a:pt x="90" y="31"/>
                        </a:cubicBezTo>
                        <a:cubicBezTo>
                          <a:pt x="89" y="31"/>
                          <a:pt x="89" y="31"/>
                          <a:pt x="89" y="31"/>
                        </a:cubicBezTo>
                        <a:cubicBezTo>
                          <a:pt x="89" y="30"/>
                          <a:pt x="88" y="29"/>
                          <a:pt x="88" y="29"/>
                        </a:cubicBezTo>
                        <a:cubicBezTo>
                          <a:pt x="87" y="29"/>
                          <a:pt x="87" y="29"/>
                          <a:pt x="87" y="29"/>
                        </a:cubicBezTo>
                        <a:cubicBezTo>
                          <a:pt x="88" y="22"/>
                          <a:pt x="88" y="22"/>
                          <a:pt x="88" y="22"/>
                        </a:cubicBezTo>
                        <a:cubicBezTo>
                          <a:pt x="49" y="1"/>
                          <a:pt x="49" y="1"/>
                          <a:pt x="49" y="1"/>
                        </a:cubicBezTo>
                        <a:cubicBezTo>
                          <a:pt x="48" y="6"/>
                          <a:pt x="46" y="9"/>
                          <a:pt x="43" y="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69" name="Freeform 1798"/>
                  <p:cNvSpPr>
                    <a:spLocks/>
                  </p:cNvSpPr>
                  <p:nvPr/>
                </p:nvSpPr>
                <p:spPr bwMode="auto">
                  <a:xfrm>
                    <a:off x="1996" y="3066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2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0" name="Freeform 1799"/>
                  <p:cNvSpPr>
                    <a:spLocks/>
                  </p:cNvSpPr>
                  <p:nvPr/>
                </p:nvSpPr>
                <p:spPr bwMode="auto">
                  <a:xfrm>
                    <a:off x="1999" y="3067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1" name="Freeform 1800"/>
                  <p:cNvSpPr>
                    <a:spLocks/>
                  </p:cNvSpPr>
                  <p:nvPr/>
                </p:nvSpPr>
                <p:spPr bwMode="auto">
                  <a:xfrm>
                    <a:off x="1994" y="299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2" name="Freeform 1801"/>
                  <p:cNvSpPr>
                    <a:spLocks/>
                  </p:cNvSpPr>
                  <p:nvPr/>
                </p:nvSpPr>
                <p:spPr bwMode="auto">
                  <a:xfrm>
                    <a:off x="1991" y="3000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3" name="Freeform 1802"/>
                  <p:cNvSpPr>
                    <a:spLocks/>
                  </p:cNvSpPr>
                  <p:nvPr/>
                </p:nvSpPr>
                <p:spPr bwMode="auto">
                  <a:xfrm>
                    <a:off x="1993" y="2999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4" name="Freeform 1803"/>
                  <p:cNvSpPr>
                    <a:spLocks/>
                  </p:cNvSpPr>
                  <p:nvPr/>
                </p:nvSpPr>
                <p:spPr bwMode="auto">
                  <a:xfrm>
                    <a:off x="2065" y="3013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1" y="2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5" name="Freeform 1804"/>
                  <p:cNvSpPr>
                    <a:spLocks/>
                  </p:cNvSpPr>
                  <p:nvPr/>
                </p:nvSpPr>
                <p:spPr bwMode="auto">
                  <a:xfrm>
                    <a:off x="2067" y="301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6" name="Freeform 1805"/>
                  <p:cNvSpPr>
                    <a:spLocks/>
                  </p:cNvSpPr>
                  <p:nvPr/>
                </p:nvSpPr>
                <p:spPr bwMode="auto">
                  <a:xfrm>
                    <a:off x="2073" y="302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7" name="Freeform 1806"/>
                  <p:cNvSpPr>
                    <a:spLocks/>
                  </p:cNvSpPr>
                  <p:nvPr/>
                </p:nvSpPr>
                <p:spPr bwMode="auto">
                  <a:xfrm>
                    <a:off x="2068" y="3016"/>
                    <a:ext cx="0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8" name="Freeform 1807"/>
                  <p:cNvSpPr>
                    <a:spLocks/>
                  </p:cNvSpPr>
                  <p:nvPr/>
                </p:nvSpPr>
                <p:spPr bwMode="auto">
                  <a:xfrm>
                    <a:off x="2076" y="3022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1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79" name="Freeform 1808"/>
                  <p:cNvSpPr>
                    <a:spLocks/>
                  </p:cNvSpPr>
                  <p:nvPr/>
                </p:nvSpPr>
                <p:spPr bwMode="auto">
                  <a:xfrm>
                    <a:off x="2070" y="301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0" name="Freeform 1809"/>
                  <p:cNvSpPr>
                    <a:spLocks/>
                  </p:cNvSpPr>
                  <p:nvPr/>
                </p:nvSpPr>
                <p:spPr bwMode="auto">
                  <a:xfrm>
                    <a:off x="2079" y="3024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1" y="1"/>
                          <a:pt x="2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1" name="Rectangle 1810"/>
                  <p:cNvSpPr>
                    <a:spLocks noChangeArrowheads="1"/>
                  </p:cNvSpPr>
                  <p:nvPr/>
                </p:nvSpPr>
                <p:spPr bwMode="auto">
                  <a:xfrm>
                    <a:off x="2001" y="2985"/>
                    <a:ext cx="1" cy="1"/>
                  </a:xfrm>
                  <a:prstGeom prst="rect">
                    <a:avLst/>
                  </a:pr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2" name="Freeform 1811"/>
                  <p:cNvSpPr>
                    <a:spLocks/>
                  </p:cNvSpPr>
                  <p:nvPr/>
                </p:nvSpPr>
                <p:spPr bwMode="auto">
                  <a:xfrm>
                    <a:off x="1981" y="302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3" name="Freeform 1812"/>
                  <p:cNvSpPr>
                    <a:spLocks/>
                  </p:cNvSpPr>
                  <p:nvPr/>
                </p:nvSpPr>
                <p:spPr bwMode="auto">
                  <a:xfrm>
                    <a:off x="1982" y="3021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4" name="Freeform 1813"/>
                  <p:cNvSpPr>
                    <a:spLocks/>
                  </p:cNvSpPr>
                  <p:nvPr/>
                </p:nvSpPr>
                <p:spPr bwMode="auto">
                  <a:xfrm>
                    <a:off x="1980" y="302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5" name="Freeform 1814"/>
                  <p:cNvSpPr>
                    <a:spLocks/>
                  </p:cNvSpPr>
                  <p:nvPr/>
                </p:nvSpPr>
                <p:spPr bwMode="auto">
                  <a:xfrm>
                    <a:off x="1983" y="302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6" name="Freeform 1815"/>
                  <p:cNvSpPr>
                    <a:spLocks/>
                  </p:cNvSpPr>
                  <p:nvPr/>
                </p:nvSpPr>
                <p:spPr bwMode="auto">
                  <a:xfrm>
                    <a:off x="1991" y="3003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7" name="Freeform 1816"/>
                  <p:cNvSpPr>
                    <a:spLocks/>
                  </p:cNvSpPr>
                  <p:nvPr/>
                </p:nvSpPr>
                <p:spPr bwMode="auto">
                  <a:xfrm>
                    <a:off x="1991" y="300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8" name="Freeform 1817"/>
                  <p:cNvSpPr>
                    <a:spLocks/>
                  </p:cNvSpPr>
                  <p:nvPr/>
                </p:nvSpPr>
                <p:spPr bwMode="auto">
                  <a:xfrm>
                    <a:off x="2084" y="30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89" name="Freeform 1818"/>
                  <p:cNvSpPr>
                    <a:spLocks/>
                  </p:cNvSpPr>
                  <p:nvPr/>
                </p:nvSpPr>
                <p:spPr bwMode="auto">
                  <a:xfrm>
                    <a:off x="2085" y="30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0" name="Freeform 1819"/>
                  <p:cNvSpPr>
                    <a:spLocks/>
                  </p:cNvSpPr>
                  <p:nvPr/>
                </p:nvSpPr>
                <p:spPr bwMode="auto">
                  <a:xfrm>
                    <a:off x="2085" y="3091"/>
                    <a:ext cx="1" cy="0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1" name="Freeform 1820"/>
                  <p:cNvSpPr>
                    <a:spLocks/>
                  </p:cNvSpPr>
                  <p:nvPr/>
                </p:nvSpPr>
                <p:spPr bwMode="auto">
                  <a:xfrm>
                    <a:off x="2084" y="309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2" name="Freeform 1821"/>
                  <p:cNvSpPr>
                    <a:spLocks/>
                  </p:cNvSpPr>
                  <p:nvPr/>
                </p:nvSpPr>
                <p:spPr bwMode="auto">
                  <a:xfrm>
                    <a:off x="2092" y="308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3" name="Freeform 1822"/>
                  <p:cNvSpPr>
                    <a:spLocks/>
                  </p:cNvSpPr>
                  <p:nvPr/>
                </p:nvSpPr>
                <p:spPr bwMode="auto">
                  <a:xfrm>
                    <a:off x="2037" y="3097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4" name="Freeform 1823"/>
                  <p:cNvSpPr>
                    <a:spLocks/>
                  </p:cNvSpPr>
                  <p:nvPr/>
                </p:nvSpPr>
                <p:spPr bwMode="auto">
                  <a:xfrm>
                    <a:off x="2039" y="30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5" name="Freeform 1824"/>
                  <p:cNvSpPr>
                    <a:spLocks/>
                  </p:cNvSpPr>
                  <p:nvPr/>
                </p:nvSpPr>
                <p:spPr bwMode="auto">
                  <a:xfrm>
                    <a:off x="2038" y="30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6" name="Freeform 1825"/>
                  <p:cNvSpPr>
                    <a:spLocks/>
                  </p:cNvSpPr>
                  <p:nvPr/>
                </p:nvSpPr>
                <p:spPr bwMode="auto">
                  <a:xfrm>
                    <a:off x="2041" y="30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7" name="Freeform 1826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8" name="Freeform 1827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799" name="Freeform 1828"/>
                  <p:cNvSpPr>
                    <a:spLocks/>
                  </p:cNvSpPr>
                  <p:nvPr/>
                </p:nvSpPr>
                <p:spPr bwMode="auto">
                  <a:xfrm>
                    <a:off x="2083" y="30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0" name="Freeform 1829"/>
                  <p:cNvSpPr>
                    <a:spLocks/>
                  </p:cNvSpPr>
                  <p:nvPr/>
                </p:nvSpPr>
                <p:spPr bwMode="auto">
                  <a:xfrm>
                    <a:off x="2083" y="3092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1" name="Freeform 1830"/>
                  <p:cNvSpPr>
                    <a:spLocks/>
                  </p:cNvSpPr>
                  <p:nvPr/>
                </p:nvSpPr>
                <p:spPr bwMode="auto">
                  <a:xfrm>
                    <a:off x="2090" y="3088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802" name="Freeform 1831"/>
                  <p:cNvSpPr>
                    <a:spLocks/>
                  </p:cNvSpPr>
                  <p:nvPr/>
                </p:nvSpPr>
                <p:spPr bwMode="auto">
                  <a:xfrm>
                    <a:off x="2049" y="3097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582" name="Freeform 1833"/>
                <p:cNvSpPr>
                  <a:spLocks/>
                </p:cNvSpPr>
                <p:nvPr/>
              </p:nvSpPr>
              <p:spPr bwMode="auto">
                <a:xfrm>
                  <a:off x="2050" y="3098"/>
                  <a:ext cx="5" cy="2"/>
                </a:xfrm>
                <a:custGeom>
                  <a:avLst/>
                  <a:gdLst>
                    <a:gd name="T0" fmla="*/ 0 w 5"/>
                    <a:gd name="T1" fmla="*/ 0 h 2"/>
                    <a:gd name="T2" fmla="*/ 1 w 5"/>
                    <a:gd name="T3" fmla="*/ 2 h 2"/>
                    <a:gd name="T4" fmla="*/ 5 w 5"/>
                    <a:gd name="T5" fmla="*/ 1 h 2"/>
                    <a:gd name="T6" fmla="*/ 1 w 5"/>
                    <a:gd name="T7" fmla="*/ 2 h 2"/>
                    <a:gd name="T8" fmla="*/ 0 w 5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2">
                      <a:moveTo>
                        <a:pt x="0" y="0"/>
                      </a:move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2" y="2"/>
                        <a:pt x="4" y="2"/>
                        <a:pt x="5" y="1"/>
                      </a:cubicBezTo>
                      <a:cubicBezTo>
                        <a:pt x="4" y="2"/>
                        <a:pt x="2" y="2"/>
                        <a:pt x="1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3" name="Freeform 1834"/>
                <p:cNvSpPr>
                  <a:spLocks/>
                </p:cNvSpPr>
                <p:nvPr/>
              </p:nvSpPr>
              <p:spPr bwMode="auto">
                <a:xfrm>
                  <a:off x="2090" y="308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4" name="Freeform 1835"/>
                <p:cNvSpPr>
                  <a:spLocks/>
                </p:cNvSpPr>
                <p:nvPr/>
              </p:nvSpPr>
              <p:spPr bwMode="auto">
                <a:xfrm>
                  <a:off x="2046" y="3096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2 w 2"/>
                    <a:gd name="T3" fmla="*/ 1 h 1"/>
                    <a:gd name="T4" fmla="*/ 0 w 2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1" y="0"/>
                        <a:pt x="2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5" name="Freeform 1836"/>
                <p:cNvSpPr>
                  <a:spLocks/>
                </p:cNvSpPr>
                <p:nvPr/>
              </p:nvSpPr>
              <p:spPr bwMode="auto">
                <a:xfrm>
                  <a:off x="2086" y="30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6" name="Freeform 1837"/>
                <p:cNvSpPr>
                  <a:spLocks/>
                </p:cNvSpPr>
                <p:nvPr/>
              </p:nvSpPr>
              <p:spPr bwMode="auto">
                <a:xfrm>
                  <a:off x="2048" y="309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7" name="Freeform 1838"/>
                <p:cNvSpPr>
                  <a:spLocks/>
                </p:cNvSpPr>
                <p:nvPr/>
              </p:nvSpPr>
              <p:spPr bwMode="auto">
                <a:xfrm>
                  <a:off x="2083" y="309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8" name="Freeform 1839"/>
                <p:cNvSpPr>
                  <a:spLocks/>
                </p:cNvSpPr>
                <p:nvPr/>
              </p:nvSpPr>
              <p:spPr bwMode="auto">
                <a:xfrm>
                  <a:off x="2087" y="309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9" name="Freeform 1840"/>
                <p:cNvSpPr>
                  <a:spLocks/>
                </p:cNvSpPr>
                <p:nvPr/>
              </p:nvSpPr>
              <p:spPr bwMode="auto">
                <a:xfrm>
                  <a:off x="2088" y="309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0" name="Freeform 1841"/>
                <p:cNvSpPr>
                  <a:spLocks/>
                </p:cNvSpPr>
                <p:nvPr/>
              </p:nvSpPr>
              <p:spPr bwMode="auto">
                <a:xfrm>
                  <a:off x="2015" y="3089"/>
                  <a:ext cx="31" cy="67"/>
                </a:xfrm>
                <a:custGeom>
                  <a:avLst/>
                  <a:gdLst>
                    <a:gd name="T0" fmla="*/ 10 w 32"/>
                    <a:gd name="T1" fmla="*/ 2 h 70"/>
                    <a:gd name="T2" fmla="*/ 9 w 32"/>
                    <a:gd name="T3" fmla="*/ 2 h 70"/>
                    <a:gd name="T4" fmla="*/ 9 w 32"/>
                    <a:gd name="T5" fmla="*/ 2 h 70"/>
                    <a:gd name="T6" fmla="*/ 9 w 32"/>
                    <a:gd name="T7" fmla="*/ 2 h 70"/>
                    <a:gd name="T8" fmla="*/ 8 w 32"/>
                    <a:gd name="T9" fmla="*/ 3 h 70"/>
                    <a:gd name="T10" fmla="*/ 8 w 32"/>
                    <a:gd name="T11" fmla="*/ 3 h 70"/>
                    <a:gd name="T12" fmla="*/ 7 w 32"/>
                    <a:gd name="T13" fmla="*/ 3 h 70"/>
                    <a:gd name="T14" fmla="*/ 7 w 32"/>
                    <a:gd name="T15" fmla="*/ 3 h 70"/>
                    <a:gd name="T16" fmla="*/ 6 w 32"/>
                    <a:gd name="T17" fmla="*/ 3 h 70"/>
                    <a:gd name="T18" fmla="*/ 6 w 32"/>
                    <a:gd name="T19" fmla="*/ 19 h 70"/>
                    <a:gd name="T20" fmla="*/ 7 w 32"/>
                    <a:gd name="T21" fmla="*/ 22 h 70"/>
                    <a:gd name="T22" fmla="*/ 3 w 32"/>
                    <a:gd name="T23" fmla="*/ 24 h 70"/>
                    <a:gd name="T24" fmla="*/ 2 w 32"/>
                    <a:gd name="T25" fmla="*/ 24 h 70"/>
                    <a:gd name="T26" fmla="*/ 0 w 32"/>
                    <a:gd name="T27" fmla="*/ 35 h 70"/>
                    <a:gd name="T28" fmla="*/ 1 w 32"/>
                    <a:gd name="T29" fmla="*/ 37 h 70"/>
                    <a:gd name="T30" fmla="*/ 2 w 32"/>
                    <a:gd name="T31" fmla="*/ 38 h 70"/>
                    <a:gd name="T32" fmla="*/ 2 w 32"/>
                    <a:gd name="T33" fmla="*/ 38 h 70"/>
                    <a:gd name="T34" fmla="*/ 3 w 32"/>
                    <a:gd name="T35" fmla="*/ 39 h 70"/>
                    <a:gd name="T36" fmla="*/ 3 w 32"/>
                    <a:gd name="T37" fmla="*/ 39 h 70"/>
                    <a:gd name="T38" fmla="*/ 4 w 32"/>
                    <a:gd name="T39" fmla="*/ 40 h 70"/>
                    <a:gd name="T40" fmla="*/ 8 w 32"/>
                    <a:gd name="T41" fmla="*/ 43 h 70"/>
                    <a:gd name="T42" fmla="*/ 9 w 32"/>
                    <a:gd name="T43" fmla="*/ 43 h 70"/>
                    <a:gd name="T44" fmla="*/ 14 w 32"/>
                    <a:gd name="T45" fmla="*/ 42 h 70"/>
                    <a:gd name="T46" fmla="*/ 19 w 32"/>
                    <a:gd name="T47" fmla="*/ 46 h 70"/>
                    <a:gd name="T48" fmla="*/ 18 w 32"/>
                    <a:gd name="T49" fmla="*/ 56 h 70"/>
                    <a:gd name="T50" fmla="*/ 17 w 32"/>
                    <a:gd name="T51" fmla="*/ 60 h 70"/>
                    <a:gd name="T52" fmla="*/ 17 w 32"/>
                    <a:gd name="T53" fmla="*/ 61 h 70"/>
                    <a:gd name="T54" fmla="*/ 23 w 32"/>
                    <a:gd name="T55" fmla="*/ 70 h 70"/>
                    <a:gd name="T56" fmla="*/ 25 w 32"/>
                    <a:gd name="T57" fmla="*/ 63 h 70"/>
                    <a:gd name="T58" fmla="*/ 29 w 32"/>
                    <a:gd name="T59" fmla="*/ 61 h 70"/>
                    <a:gd name="T60" fmla="*/ 30 w 32"/>
                    <a:gd name="T61" fmla="*/ 57 h 70"/>
                    <a:gd name="T62" fmla="*/ 31 w 32"/>
                    <a:gd name="T63" fmla="*/ 50 h 70"/>
                    <a:gd name="T64" fmla="*/ 31 w 32"/>
                    <a:gd name="T65" fmla="*/ 47 h 70"/>
                    <a:gd name="T66" fmla="*/ 30 w 32"/>
                    <a:gd name="T67" fmla="*/ 46 h 70"/>
                    <a:gd name="T68" fmla="*/ 29 w 32"/>
                    <a:gd name="T69" fmla="*/ 45 h 70"/>
                    <a:gd name="T70" fmla="*/ 28 w 32"/>
                    <a:gd name="T71" fmla="*/ 44 h 70"/>
                    <a:gd name="T72" fmla="*/ 28 w 32"/>
                    <a:gd name="T73" fmla="*/ 44 h 70"/>
                    <a:gd name="T74" fmla="*/ 26 w 32"/>
                    <a:gd name="T75" fmla="*/ 43 h 70"/>
                    <a:gd name="T76" fmla="*/ 23 w 32"/>
                    <a:gd name="T77" fmla="*/ 44 h 70"/>
                    <a:gd name="T78" fmla="*/ 23 w 32"/>
                    <a:gd name="T79" fmla="*/ 44 h 70"/>
                    <a:gd name="T80" fmla="*/ 11 w 32"/>
                    <a:gd name="T81" fmla="*/ 24 h 70"/>
                    <a:gd name="T82" fmla="*/ 12 w 32"/>
                    <a:gd name="T83" fmla="*/ 14 h 70"/>
                    <a:gd name="T84" fmla="*/ 12 w 32"/>
                    <a:gd name="T85" fmla="*/ 4 h 70"/>
                    <a:gd name="T86" fmla="*/ 10 w 32"/>
                    <a:gd name="T87" fmla="*/ 0 h 70"/>
                    <a:gd name="T88" fmla="*/ 10 w 32"/>
                    <a:gd name="T89" fmla="*/ 0 h 70"/>
                    <a:gd name="T90" fmla="*/ 10 w 32"/>
                    <a:gd name="T91" fmla="*/ 1 h 70"/>
                    <a:gd name="T92" fmla="*/ 10 w 32"/>
                    <a:gd name="T93" fmla="*/ 2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32" h="70">
                      <a:moveTo>
                        <a:pt x="10" y="2"/>
                      </a:move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6"/>
                        <a:pt x="5" y="18"/>
                        <a:pt x="6" y="19"/>
                      </a:cubicBezTo>
                      <a:cubicBezTo>
                        <a:pt x="7" y="21"/>
                        <a:pt x="7" y="22"/>
                        <a:pt x="7" y="22"/>
                      </a:cubicBezTo>
                      <a:cubicBezTo>
                        <a:pt x="6" y="24"/>
                        <a:pt x="5" y="24"/>
                        <a:pt x="3" y="24"/>
                      </a:cubicBezTo>
                      <a:cubicBezTo>
                        <a:pt x="3" y="24"/>
                        <a:pt x="2" y="24"/>
                        <a:pt x="2" y="24"/>
                      </a:cubicBezTo>
                      <a:cubicBezTo>
                        <a:pt x="2" y="27"/>
                        <a:pt x="2" y="33"/>
                        <a:pt x="0" y="35"/>
                      </a:cubicBezTo>
                      <a:cubicBezTo>
                        <a:pt x="0" y="36"/>
                        <a:pt x="1" y="36"/>
                        <a:pt x="1" y="37"/>
                      </a:cubicBezTo>
                      <a:cubicBezTo>
                        <a:pt x="1" y="37"/>
                        <a:pt x="1" y="38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2" y="38"/>
                        <a:pt x="2" y="38"/>
                        <a:pt x="3" y="39"/>
                      </a:cubicBezTo>
                      <a:cubicBezTo>
                        <a:pt x="3" y="39"/>
                        <a:pt x="3" y="39"/>
                        <a:pt x="3" y="39"/>
                      </a:cubicBezTo>
                      <a:cubicBezTo>
                        <a:pt x="3" y="39"/>
                        <a:pt x="4" y="40"/>
                        <a:pt x="4" y="40"/>
                      </a:cubicBezTo>
                      <a:cubicBezTo>
                        <a:pt x="5" y="41"/>
                        <a:pt x="7" y="43"/>
                        <a:pt x="8" y="43"/>
                      </a:cubicBezTo>
                      <a:cubicBezTo>
                        <a:pt x="8" y="43"/>
                        <a:pt x="9" y="43"/>
                        <a:pt x="9" y="43"/>
                      </a:cubicBezTo>
                      <a:cubicBezTo>
                        <a:pt x="10" y="42"/>
                        <a:pt x="12" y="42"/>
                        <a:pt x="14" y="42"/>
                      </a:cubicBezTo>
                      <a:cubicBezTo>
                        <a:pt x="17" y="42"/>
                        <a:pt x="18" y="43"/>
                        <a:pt x="19" y="46"/>
                      </a:cubicBezTo>
                      <a:cubicBezTo>
                        <a:pt x="20" y="49"/>
                        <a:pt x="19" y="53"/>
                        <a:pt x="18" y="56"/>
                      </a:cubicBezTo>
                      <a:cubicBezTo>
                        <a:pt x="17" y="58"/>
                        <a:pt x="17" y="60"/>
                        <a:pt x="17" y="60"/>
                      </a:cubicBezTo>
                      <a:cubicBezTo>
                        <a:pt x="17" y="61"/>
                        <a:pt x="17" y="61"/>
                        <a:pt x="17" y="61"/>
                      </a:cubicBezTo>
                      <a:cubicBezTo>
                        <a:pt x="18" y="63"/>
                        <a:pt x="20" y="67"/>
                        <a:pt x="23" y="70"/>
                      </a:cubicBezTo>
                      <a:cubicBezTo>
                        <a:pt x="22" y="67"/>
                        <a:pt x="23" y="65"/>
                        <a:pt x="25" y="63"/>
                      </a:cubicBezTo>
                      <a:cubicBezTo>
                        <a:pt x="26" y="61"/>
                        <a:pt x="28" y="61"/>
                        <a:pt x="29" y="61"/>
                      </a:cubicBezTo>
                      <a:cubicBezTo>
                        <a:pt x="30" y="61"/>
                        <a:pt x="31" y="61"/>
                        <a:pt x="30" y="57"/>
                      </a:cubicBezTo>
                      <a:cubicBezTo>
                        <a:pt x="30" y="53"/>
                        <a:pt x="31" y="51"/>
                        <a:pt x="31" y="50"/>
                      </a:cubicBezTo>
                      <a:cubicBezTo>
                        <a:pt x="32" y="48"/>
                        <a:pt x="32" y="48"/>
                        <a:pt x="31" y="47"/>
                      </a:cubicBezTo>
                      <a:cubicBezTo>
                        <a:pt x="30" y="47"/>
                        <a:pt x="30" y="46"/>
                        <a:pt x="30" y="46"/>
                      </a:cubicBezTo>
                      <a:cubicBezTo>
                        <a:pt x="29" y="46"/>
                        <a:pt x="29" y="46"/>
                        <a:pt x="29" y="45"/>
                      </a:cubicBezTo>
                      <a:cubicBezTo>
                        <a:pt x="29" y="45"/>
                        <a:pt x="29" y="45"/>
                        <a:pt x="28" y="44"/>
                      </a:cubicBezTo>
                      <a:cubicBezTo>
                        <a:pt x="28" y="44"/>
                        <a:pt x="28" y="44"/>
                        <a:pt x="28" y="44"/>
                      </a:cubicBezTo>
                      <a:cubicBezTo>
                        <a:pt x="27" y="44"/>
                        <a:pt x="27" y="43"/>
                        <a:pt x="26" y="43"/>
                      </a:cubicBezTo>
                      <a:cubicBezTo>
                        <a:pt x="25" y="43"/>
                        <a:pt x="25" y="44"/>
                        <a:pt x="23" y="44"/>
                      </a:cubicBezTo>
                      <a:cubicBezTo>
                        <a:pt x="23" y="44"/>
                        <a:pt x="23" y="44"/>
                        <a:pt x="23" y="44"/>
                      </a:cubicBezTo>
                      <a:cubicBezTo>
                        <a:pt x="18" y="44"/>
                        <a:pt x="12" y="31"/>
                        <a:pt x="11" y="24"/>
                      </a:cubicBezTo>
                      <a:cubicBezTo>
                        <a:pt x="10" y="20"/>
                        <a:pt x="11" y="17"/>
                        <a:pt x="12" y="14"/>
                      </a:cubicBezTo>
                      <a:cubicBezTo>
                        <a:pt x="13" y="11"/>
                        <a:pt x="14" y="8"/>
                        <a:pt x="12" y="4"/>
                      </a:cubicBezTo>
                      <a:cubicBezTo>
                        <a:pt x="11" y="3"/>
                        <a:pt x="11" y="1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2"/>
                        <a:pt x="10" y="2"/>
                        <a:pt x="1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1" name="Freeform 1842"/>
                <p:cNvSpPr>
                  <a:spLocks/>
                </p:cNvSpPr>
                <p:nvPr/>
              </p:nvSpPr>
              <p:spPr bwMode="auto">
                <a:xfrm>
                  <a:off x="2022" y="3080"/>
                  <a:ext cx="2" cy="4"/>
                </a:xfrm>
                <a:custGeom>
                  <a:avLst/>
                  <a:gdLst>
                    <a:gd name="T0" fmla="*/ 0 w 2"/>
                    <a:gd name="T1" fmla="*/ 0 h 4"/>
                    <a:gd name="T2" fmla="*/ 2 w 2"/>
                    <a:gd name="T3" fmla="*/ 4 h 4"/>
                    <a:gd name="T4" fmla="*/ 2 w 2"/>
                    <a:gd name="T5" fmla="*/ 4 h 4"/>
                    <a:gd name="T6" fmla="*/ 1 w 2"/>
                    <a:gd name="T7" fmla="*/ 0 h 4"/>
                    <a:gd name="T8" fmla="*/ 1 w 2"/>
                    <a:gd name="T9" fmla="*/ 0 h 4"/>
                    <a:gd name="T10" fmla="*/ 0 w 2"/>
                    <a:gd name="T11" fmla="*/ 0 h 4"/>
                    <a:gd name="T12" fmla="*/ 0 w 2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4">
                      <a:moveTo>
                        <a:pt x="0" y="0"/>
                      </a:moveTo>
                      <a:cubicBezTo>
                        <a:pt x="1" y="1"/>
                        <a:pt x="1" y="2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2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2" name="Freeform 1843"/>
                <p:cNvSpPr>
                  <a:spLocks/>
                </p:cNvSpPr>
                <p:nvPr/>
              </p:nvSpPr>
              <p:spPr bwMode="auto">
                <a:xfrm>
                  <a:off x="2023" y="3091"/>
                  <a:ext cx="1" cy="0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3" name="Freeform 1844"/>
                <p:cNvSpPr>
                  <a:spLocks/>
                </p:cNvSpPr>
                <p:nvPr/>
              </p:nvSpPr>
              <p:spPr bwMode="auto">
                <a:xfrm>
                  <a:off x="2024" y="3091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4" name="Freeform 1845"/>
                <p:cNvSpPr>
                  <a:spLocks/>
                </p:cNvSpPr>
                <p:nvPr/>
              </p:nvSpPr>
              <p:spPr bwMode="auto">
                <a:xfrm>
                  <a:off x="2024" y="3089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5" name="Freeform 1846"/>
                <p:cNvSpPr>
                  <a:spLocks/>
                </p:cNvSpPr>
                <p:nvPr/>
              </p:nvSpPr>
              <p:spPr bwMode="auto">
                <a:xfrm>
                  <a:off x="2022" y="3080"/>
                  <a:ext cx="2" cy="4"/>
                </a:xfrm>
                <a:custGeom>
                  <a:avLst/>
                  <a:gdLst>
                    <a:gd name="T0" fmla="*/ 2 w 2"/>
                    <a:gd name="T1" fmla="*/ 4 h 4"/>
                    <a:gd name="T2" fmla="*/ 0 w 2"/>
                    <a:gd name="T3" fmla="*/ 0 h 4"/>
                    <a:gd name="T4" fmla="*/ 2 w 2"/>
                    <a:gd name="T5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6" name="Freeform 1847"/>
                <p:cNvSpPr>
                  <a:spLocks/>
                </p:cNvSpPr>
                <p:nvPr/>
              </p:nvSpPr>
              <p:spPr bwMode="auto">
                <a:xfrm>
                  <a:off x="2022" y="309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7" name="Freeform 1848"/>
                <p:cNvSpPr>
                  <a:spLocks/>
                </p:cNvSpPr>
                <p:nvPr/>
              </p:nvSpPr>
              <p:spPr bwMode="auto">
                <a:xfrm>
                  <a:off x="2044" y="313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1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8" name="Freeform 1849"/>
                <p:cNvSpPr>
                  <a:spLocks/>
                </p:cNvSpPr>
                <p:nvPr/>
              </p:nvSpPr>
              <p:spPr bwMode="auto">
                <a:xfrm>
                  <a:off x="2017" y="312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99" name="Freeform 1850"/>
                <p:cNvSpPr>
                  <a:spLocks/>
                </p:cNvSpPr>
                <p:nvPr/>
              </p:nvSpPr>
              <p:spPr bwMode="auto">
                <a:xfrm>
                  <a:off x="2042" y="313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0" name="Freeform 1851"/>
                <p:cNvSpPr>
                  <a:spLocks/>
                </p:cNvSpPr>
                <p:nvPr/>
              </p:nvSpPr>
              <p:spPr bwMode="auto">
                <a:xfrm>
                  <a:off x="2018" y="3126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1" name="Freeform 1852"/>
                <p:cNvSpPr>
                  <a:spLocks/>
                </p:cNvSpPr>
                <p:nvPr/>
              </p:nvSpPr>
              <p:spPr bwMode="auto">
                <a:xfrm>
                  <a:off x="2040" y="3130"/>
                  <a:ext cx="2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0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2" name="Freeform 1853"/>
                <p:cNvSpPr>
                  <a:spLocks/>
                </p:cNvSpPr>
                <p:nvPr/>
              </p:nvSpPr>
              <p:spPr bwMode="auto">
                <a:xfrm>
                  <a:off x="2023" y="308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5" name="Group 1856"/>
              <p:cNvGrpSpPr>
                <a:grpSpLocks noChangeAspect="1"/>
              </p:cNvGrpSpPr>
              <p:nvPr/>
            </p:nvGrpSpPr>
            <p:grpSpPr bwMode="auto">
              <a:xfrm>
                <a:off x="2477432" y="3858767"/>
                <a:ext cx="942206" cy="1460371"/>
                <a:chOff x="1928" y="1721"/>
                <a:chExt cx="507" cy="812"/>
              </a:xfrm>
              <a:grpFill/>
            </p:grpSpPr>
            <p:grpSp>
              <p:nvGrpSpPr>
                <p:cNvPr id="330" name="Group 2057"/>
                <p:cNvGrpSpPr>
                  <a:grpSpLocks/>
                </p:cNvGrpSpPr>
                <p:nvPr/>
              </p:nvGrpSpPr>
              <p:grpSpPr bwMode="auto">
                <a:xfrm>
                  <a:off x="1928" y="1721"/>
                  <a:ext cx="507" cy="812"/>
                  <a:chOff x="1928" y="1721"/>
                  <a:chExt cx="507" cy="812"/>
                </a:xfrm>
                <a:grpFill/>
              </p:grpSpPr>
              <p:sp>
                <p:nvSpPr>
                  <p:cNvPr id="379" name="Freeform 1857"/>
                  <p:cNvSpPr>
                    <a:spLocks/>
                  </p:cNvSpPr>
                  <p:nvPr/>
                </p:nvSpPr>
                <p:spPr bwMode="auto">
                  <a:xfrm>
                    <a:off x="2010" y="1800"/>
                    <a:ext cx="425" cy="434"/>
                  </a:xfrm>
                  <a:custGeom>
                    <a:avLst/>
                    <a:gdLst>
                      <a:gd name="T0" fmla="*/ 216 w 444"/>
                      <a:gd name="T1" fmla="*/ 30 h 453"/>
                      <a:gd name="T2" fmla="*/ 200 w 444"/>
                      <a:gd name="T3" fmla="*/ 39 h 453"/>
                      <a:gd name="T4" fmla="*/ 195 w 444"/>
                      <a:gd name="T5" fmla="*/ 38 h 453"/>
                      <a:gd name="T6" fmla="*/ 178 w 444"/>
                      <a:gd name="T7" fmla="*/ 43 h 453"/>
                      <a:gd name="T8" fmla="*/ 160 w 444"/>
                      <a:gd name="T9" fmla="*/ 13 h 453"/>
                      <a:gd name="T10" fmla="*/ 153 w 444"/>
                      <a:gd name="T11" fmla="*/ 1 h 453"/>
                      <a:gd name="T12" fmla="*/ 151 w 444"/>
                      <a:gd name="T13" fmla="*/ 5 h 453"/>
                      <a:gd name="T14" fmla="*/ 119 w 444"/>
                      <a:gd name="T15" fmla="*/ 15 h 453"/>
                      <a:gd name="T16" fmla="*/ 113 w 444"/>
                      <a:gd name="T17" fmla="*/ 28 h 453"/>
                      <a:gd name="T18" fmla="*/ 103 w 444"/>
                      <a:gd name="T19" fmla="*/ 45 h 453"/>
                      <a:gd name="T20" fmla="*/ 88 w 444"/>
                      <a:gd name="T21" fmla="*/ 51 h 453"/>
                      <a:gd name="T22" fmla="*/ 82 w 444"/>
                      <a:gd name="T23" fmla="*/ 50 h 453"/>
                      <a:gd name="T24" fmla="*/ 72 w 444"/>
                      <a:gd name="T25" fmla="*/ 38 h 453"/>
                      <a:gd name="T26" fmla="*/ 53 w 444"/>
                      <a:gd name="T27" fmla="*/ 40 h 453"/>
                      <a:gd name="T28" fmla="*/ 45 w 444"/>
                      <a:gd name="T29" fmla="*/ 54 h 453"/>
                      <a:gd name="T30" fmla="*/ 46 w 444"/>
                      <a:gd name="T31" fmla="*/ 107 h 453"/>
                      <a:gd name="T32" fmla="*/ 35 w 444"/>
                      <a:gd name="T33" fmla="*/ 107 h 453"/>
                      <a:gd name="T34" fmla="*/ 8 w 444"/>
                      <a:gd name="T35" fmla="*/ 128 h 453"/>
                      <a:gd name="T36" fmla="*/ 4 w 444"/>
                      <a:gd name="T37" fmla="*/ 150 h 453"/>
                      <a:gd name="T38" fmla="*/ 18 w 444"/>
                      <a:gd name="T39" fmla="*/ 170 h 453"/>
                      <a:gd name="T40" fmla="*/ 38 w 444"/>
                      <a:gd name="T41" fmla="*/ 182 h 453"/>
                      <a:gd name="T42" fmla="*/ 50 w 444"/>
                      <a:gd name="T43" fmla="*/ 181 h 453"/>
                      <a:gd name="T44" fmla="*/ 71 w 444"/>
                      <a:gd name="T45" fmla="*/ 175 h 453"/>
                      <a:gd name="T46" fmla="*/ 98 w 444"/>
                      <a:gd name="T47" fmla="*/ 172 h 453"/>
                      <a:gd name="T48" fmla="*/ 121 w 444"/>
                      <a:gd name="T49" fmla="*/ 201 h 453"/>
                      <a:gd name="T50" fmla="*/ 142 w 444"/>
                      <a:gd name="T51" fmla="*/ 211 h 453"/>
                      <a:gd name="T52" fmla="*/ 155 w 444"/>
                      <a:gd name="T53" fmla="*/ 234 h 453"/>
                      <a:gd name="T54" fmla="*/ 184 w 444"/>
                      <a:gd name="T55" fmla="*/ 271 h 453"/>
                      <a:gd name="T56" fmla="*/ 182 w 444"/>
                      <a:gd name="T57" fmla="*/ 283 h 453"/>
                      <a:gd name="T58" fmla="*/ 182 w 444"/>
                      <a:gd name="T59" fmla="*/ 286 h 453"/>
                      <a:gd name="T60" fmla="*/ 182 w 444"/>
                      <a:gd name="T61" fmla="*/ 310 h 453"/>
                      <a:gd name="T62" fmla="*/ 210 w 444"/>
                      <a:gd name="T63" fmla="*/ 334 h 453"/>
                      <a:gd name="T64" fmla="*/ 220 w 444"/>
                      <a:gd name="T65" fmla="*/ 352 h 453"/>
                      <a:gd name="T66" fmla="*/ 193 w 444"/>
                      <a:gd name="T67" fmla="*/ 406 h 453"/>
                      <a:gd name="T68" fmla="*/ 191 w 444"/>
                      <a:gd name="T69" fmla="*/ 409 h 453"/>
                      <a:gd name="T70" fmla="*/ 223 w 444"/>
                      <a:gd name="T71" fmla="*/ 430 h 453"/>
                      <a:gd name="T72" fmla="*/ 230 w 444"/>
                      <a:gd name="T73" fmla="*/ 448 h 453"/>
                      <a:gd name="T74" fmla="*/ 242 w 444"/>
                      <a:gd name="T75" fmla="*/ 437 h 453"/>
                      <a:gd name="T76" fmla="*/ 268 w 444"/>
                      <a:gd name="T77" fmla="*/ 407 h 453"/>
                      <a:gd name="T78" fmla="*/ 290 w 444"/>
                      <a:gd name="T79" fmla="*/ 349 h 453"/>
                      <a:gd name="T80" fmla="*/ 338 w 444"/>
                      <a:gd name="T81" fmla="*/ 320 h 453"/>
                      <a:gd name="T82" fmla="*/ 377 w 444"/>
                      <a:gd name="T83" fmla="*/ 296 h 453"/>
                      <a:gd name="T84" fmla="*/ 391 w 444"/>
                      <a:gd name="T85" fmla="*/ 262 h 453"/>
                      <a:gd name="T86" fmla="*/ 397 w 444"/>
                      <a:gd name="T87" fmla="*/ 206 h 453"/>
                      <a:gd name="T88" fmla="*/ 414 w 444"/>
                      <a:gd name="T89" fmla="*/ 185 h 453"/>
                      <a:gd name="T90" fmla="*/ 432 w 444"/>
                      <a:gd name="T91" fmla="*/ 118 h 453"/>
                      <a:gd name="T92" fmla="*/ 353 w 444"/>
                      <a:gd name="T93" fmla="*/ 90 h 453"/>
                      <a:gd name="T94" fmla="*/ 308 w 444"/>
                      <a:gd name="T95" fmla="*/ 68 h 453"/>
                      <a:gd name="T96" fmla="*/ 279 w 444"/>
                      <a:gd name="T97" fmla="*/ 83 h 453"/>
                      <a:gd name="T98" fmla="*/ 260 w 444"/>
                      <a:gd name="T99" fmla="*/ 69 h 453"/>
                      <a:gd name="T100" fmla="*/ 262 w 444"/>
                      <a:gd name="T101" fmla="*/ 33 h 453"/>
                      <a:gd name="T102" fmla="*/ 251 w 444"/>
                      <a:gd name="T103" fmla="*/ 17 h 453"/>
                      <a:gd name="T104" fmla="*/ 246 w 444"/>
                      <a:gd name="T105" fmla="*/ 25 h 453"/>
                      <a:gd name="T106" fmla="*/ 228 w 444"/>
                      <a:gd name="T107" fmla="*/ 36 h 453"/>
                      <a:gd name="T108" fmla="*/ 222 w 444"/>
                      <a:gd name="T109" fmla="*/ 35 h 45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</a:cxnLst>
                    <a:rect l="0" t="0" r="r" b="b"/>
                    <a:pathLst>
                      <a:path w="444" h="453">
                        <a:moveTo>
                          <a:pt x="220" y="34"/>
                        </a:moveTo>
                        <a:cubicBezTo>
                          <a:pt x="218" y="33"/>
                          <a:pt x="218" y="33"/>
                          <a:pt x="218" y="33"/>
                        </a:cubicBezTo>
                        <a:cubicBezTo>
                          <a:pt x="218" y="32"/>
                          <a:pt x="218" y="32"/>
                          <a:pt x="218" y="32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7" y="31"/>
                        </a:cubicBezTo>
                        <a:cubicBezTo>
                          <a:pt x="217" y="31"/>
                          <a:pt x="217" y="31"/>
                          <a:pt x="216" y="30"/>
                        </a:cubicBezTo>
                        <a:cubicBezTo>
                          <a:pt x="216" y="30"/>
                          <a:pt x="216" y="30"/>
                          <a:pt x="216" y="30"/>
                        </a:cubicBezTo>
                        <a:cubicBezTo>
                          <a:pt x="215" y="30"/>
                          <a:pt x="213" y="31"/>
                          <a:pt x="212" y="31"/>
                        </a:cubicBezTo>
                        <a:cubicBezTo>
                          <a:pt x="210" y="31"/>
                          <a:pt x="208" y="31"/>
                          <a:pt x="206" y="31"/>
                        </a:cubicBezTo>
                        <a:cubicBezTo>
                          <a:pt x="206" y="31"/>
                          <a:pt x="206" y="31"/>
                          <a:pt x="206" y="31"/>
                        </a:cubicBezTo>
                        <a:cubicBezTo>
                          <a:pt x="205" y="32"/>
                          <a:pt x="205" y="32"/>
                          <a:pt x="205" y="33"/>
                        </a:cubicBezTo>
                        <a:cubicBezTo>
                          <a:pt x="205" y="35"/>
                          <a:pt x="205" y="37"/>
                          <a:pt x="202" y="38"/>
                        </a:cubicBezTo>
                        <a:cubicBezTo>
                          <a:pt x="202" y="39"/>
                          <a:pt x="201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200" y="39"/>
                          <a:pt x="200" y="39"/>
                          <a:pt x="200" y="39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5" y="38"/>
                          <a:pt x="195" y="38"/>
                          <a:pt x="195" y="38"/>
                        </a:cubicBezTo>
                        <a:cubicBezTo>
                          <a:pt x="194" y="38"/>
                          <a:pt x="194" y="38"/>
                          <a:pt x="193" y="38"/>
                        </a:cubicBezTo>
                        <a:cubicBezTo>
                          <a:pt x="193" y="37"/>
                          <a:pt x="193" y="37"/>
                          <a:pt x="192" y="37"/>
                        </a:cubicBezTo>
                        <a:cubicBezTo>
                          <a:pt x="191" y="37"/>
                          <a:pt x="190" y="37"/>
                          <a:pt x="189" y="37"/>
                        </a:cubicBezTo>
                        <a:cubicBezTo>
                          <a:pt x="188" y="39"/>
                          <a:pt x="187" y="39"/>
                          <a:pt x="186" y="40"/>
                        </a:cubicBezTo>
                        <a:cubicBezTo>
                          <a:pt x="186" y="40"/>
                          <a:pt x="185" y="40"/>
                          <a:pt x="185" y="40"/>
                        </a:cubicBezTo>
                        <a:cubicBezTo>
                          <a:pt x="184" y="40"/>
                          <a:pt x="184" y="40"/>
                          <a:pt x="184" y="40"/>
                        </a:cubicBezTo>
                        <a:cubicBezTo>
                          <a:pt x="183" y="42"/>
                          <a:pt x="180" y="42"/>
                          <a:pt x="178" y="43"/>
                        </a:cubicBezTo>
                        <a:cubicBezTo>
                          <a:pt x="177" y="43"/>
                          <a:pt x="176" y="43"/>
                          <a:pt x="176" y="43"/>
                        </a:cubicBezTo>
                        <a:cubicBezTo>
                          <a:pt x="175" y="44"/>
                          <a:pt x="174" y="45"/>
                          <a:pt x="172" y="45"/>
                        </a:cubicBezTo>
                        <a:cubicBezTo>
                          <a:pt x="171" y="45"/>
                          <a:pt x="171" y="45"/>
                          <a:pt x="171" y="45"/>
                        </a:cubicBezTo>
                        <a:cubicBezTo>
                          <a:pt x="168" y="44"/>
                          <a:pt x="165" y="43"/>
                          <a:pt x="161" y="39"/>
                        </a:cubicBezTo>
                        <a:cubicBezTo>
                          <a:pt x="157" y="34"/>
                          <a:pt x="156" y="27"/>
                          <a:pt x="156" y="23"/>
                        </a:cubicBezTo>
                        <a:cubicBezTo>
                          <a:pt x="156" y="21"/>
                          <a:pt x="157" y="17"/>
                          <a:pt x="159" y="16"/>
                        </a:cubicBezTo>
                        <a:cubicBezTo>
                          <a:pt x="160" y="15"/>
                          <a:pt x="160" y="14"/>
                          <a:pt x="160" y="13"/>
                        </a:cubicBezTo>
                        <a:cubicBezTo>
                          <a:pt x="160" y="12"/>
                          <a:pt x="160" y="10"/>
                          <a:pt x="158" y="10"/>
                        </a:cubicBezTo>
                        <a:cubicBezTo>
                          <a:pt x="155" y="9"/>
                          <a:pt x="155" y="6"/>
                          <a:pt x="155" y="3"/>
                        </a:cubicBezTo>
                        <a:cubicBezTo>
                          <a:pt x="155" y="1"/>
                          <a:pt x="155" y="1"/>
                          <a:pt x="154" y="1"/>
                        </a:cubicBezTo>
                        <a:cubicBezTo>
                          <a:pt x="154" y="0"/>
                          <a:pt x="154" y="0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3" y="1"/>
                          <a:pt x="153" y="1"/>
                          <a:pt x="153" y="1"/>
                        </a:cubicBezTo>
                        <a:cubicBezTo>
                          <a:pt x="152" y="1"/>
                          <a:pt x="152" y="2"/>
                          <a:pt x="152" y="2"/>
                        </a:cubicBezTo>
                        <a:cubicBezTo>
                          <a:pt x="152" y="2"/>
                          <a:pt x="152" y="2"/>
                          <a:pt x="152" y="2"/>
                        </a:cubicBezTo>
                        <a:cubicBezTo>
                          <a:pt x="152" y="3"/>
                          <a:pt x="152" y="3"/>
                          <a:pt x="152" y="3"/>
                        </a:cubicBezTo>
                        <a:cubicBezTo>
                          <a:pt x="151" y="3"/>
                          <a:pt x="151" y="4"/>
                          <a:pt x="151" y="5"/>
                        </a:cubicBezTo>
                        <a:cubicBezTo>
                          <a:pt x="151" y="5"/>
                          <a:pt x="151" y="5"/>
                          <a:pt x="151" y="5"/>
                        </a:cubicBezTo>
                        <a:cubicBezTo>
                          <a:pt x="151" y="5"/>
                          <a:pt x="151" y="5"/>
                          <a:pt x="151" y="5"/>
                        </a:cubicBezTo>
                        <a:cubicBezTo>
                          <a:pt x="150" y="6"/>
                          <a:pt x="149" y="6"/>
                          <a:pt x="148" y="7"/>
                        </a:cubicBezTo>
                        <a:cubicBezTo>
                          <a:pt x="147" y="7"/>
                          <a:pt x="146" y="8"/>
                          <a:pt x="144" y="9"/>
                        </a:cubicBezTo>
                        <a:cubicBezTo>
                          <a:pt x="140" y="11"/>
                          <a:pt x="136" y="13"/>
                          <a:pt x="133" y="12"/>
                        </a:cubicBezTo>
                        <a:cubicBezTo>
                          <a:pt x="133" y="12"/>
                          <a:pt x="132" y="12"/>
                          <a:pt x="132" y="12"/>
                        </a:cubicBezTo>
                        <a:cubicBezTo>
                          <a:pt x="130" y="12"/>
                          <a:pt x="128" y="13"/>
                          <a:pt x="128" y="15"/>
                        </a:cubicBezTo>
                        <a:cubicBezTo>
                          <a:pt x="128" y="18"/>
                          <a:pt x="126" y="19"/>
                          <a:pt x="124" y="19"/>
                        </a:cubicBezTo>
                        <a:cubicBezTo>
                          <a:pt x="122" y="19"/>
                          <a:pt x="120" y="17"/>
                          <a:pt x="119" y="15"/>
                        </a:cubicBezTo>
                        <a:cubicBezTo>
                          <a:pt x="119" y="15"/>
                          <a:pt x="117" y="14"/>
                          <a:pt x="116" y="14"/>
                        </a:cubicBezTo>
                        <a:cubicBezTo>
                          <a:pt x="114" y="14"/>
                          <a:pt x="111" y="14"/>
                          <a:pt x="110" y="12"/>
                        </a:cubicBezTo>
                        <a:cubicBezTo>
                          <a:pt x="110" y="12"/>
                          <a:pt x="109" y="12"/>
                          <a:pt x="107" y="12"/>
                        </a:cubicBezTo>
                        <a:cubicBezTo>
                          <a:pt x="110" y="15"/>
                          <a:pt x="110" y="18"/>
                          <a:pt x="110" y="21"/>
                        </a:cubicBezTo>
                        <a:cubicBezTo>
                          <a:pt x="110" y="22"/>
                          <a:pt x="111" y="22"/>
                          <a:pt x="111" y="23"/>
                        </a:cubicBezTo>
                        <a:cubicBezTo>
                          <a:pt x="112" y="24"/>
                          <a:pt x="113" y="25"/>
                          <a:pt x="113" y="28"/>
                        </a:cubicBezTo>
                        <a:cubicBezTo>
                          <a:pt x="113" y="28"/>
                          <a:pt x="113" y="28"/>
                          <a:pt x="113" y="28"/>
                        </a:cubicBezTo>
                        <a:cubicBezTo>
                          <a:pt x="114" y="28"/>
                          <a:pt x="114" y="28"/>
                          <a:pt x="114" y="28"/>
                        </a:cubicBezTo>
                        <a:cubicBezTo>
                          <a:pt x="115" y="28"/>
                          <a:pt x="116" y="27"/>
                          <a:pt x="117" y="27"/>
                        </a:cubicBezTo>
                        <a:cubicBezTo>
                          <a:pt x="119" y="27"/>
                          <a:pt x="121" y="29"/>
                          <a:pt x="121" y="31"/>
                        </a:cubicBezTo>
                        <a:cubicBezTo>
                          <a:pt x="121" y="33"/>
                          <a:pt x="119" y="35"/>
                          <a:pt x="116" y="36"/>
                        </a:cubicBezTo>
                        <a:cubicBezTo>
                          <a:pt x="113" y="37"/>
                          <a:pt x="112" y="38"/>
                          <a:pt x="111" y="41"/>
                        </a:cubicBezTo>
                        <a:cubicBezTo>
                          <a:pt x="110" y="44"/>
                          <a:pt x="108" y="44"/>
                          <a:pt x="106" y="44"/>
                        </a:cubicBezTo>
                        <a:cubicBezTo>
                          <a:pt x="105" y="44"/>
                          <a:pt x="104" y="45"/>
                          <a:pt x="103" y="45"/>
                        </a:cubicBezTo>
                        <a:cubicBezTo>
                          <a:pt x="103" y="46"/>
                          <a:pt x="103" y="46"/>
                          <a:pt x="103" y="46"/>
                        </a:cubicBezTo>
                        <a:cubicBezTo>
                          <a:pt x="100" y="48"/>
                          <a:pt x="98" y="50"/>
                          <a:pt x="95" y="50"/>
                        </a:cubicBezTo>
                        <a:cubicBezTo>
                          <a:pt x="95" y="50"/>
                          <a:pt x="94" y="50"/>
                          <a:pt x="93" y="50"/>
                        </a:cubicBezTo>
                        <a:cubicBezTo>
                          <a:pt x="93" y="49"/>
                          <a:pt x="92" y="49"/>
                          <a:pt x="92" y="49"/>
                        </a:cubicBezTo>
                        <a:cubicBezTo>
                          <a:pt x="92" y="49"/>
                          <a:pt x="90" y="50"/>
                          <a:pt x="89" y="51"/>
                        </a:cubicBezTo>
                        <a:cubicBezTo>
                          <a:pt x="89" y="51"/>
                          <a:pt x="88" y="51"/>
                          <a:pt x="88" y="51"/>
                        </a:cubicBezTo>
                        <a:cubicBezTo>
                          <a:pt x="88" y="51"/>
                          <a:pt x="88" y="51"/>
                          <a:pt x="88" y="51"/>
                        </a:cubicBezTo>
                        <a:cubicBezTo>
                          <a:pt x="87" y="51"/>
                          <a:pt x="87" y="51"/>
                          <a:pt x="86" y="51"/>
                        </a:cubicBezTo>
                        <a:cubicBezTo>
                          <a:pt x="86" y="51"/>
                          <a:pt x="86" y="51"/>
                          <a:pt x="86" y="51"/>
                        </a:cubicBezTo>
                        <a:cubicBezTo>
                          <a:pt x="86" y="51"/>
                          <a:pt x="86" y="51"/>
                          <a:pt x="86" y="51"/>
                        </a:cubicBezTo>
                        <a:cubicBezTo>
                          <a:pt x="86" y="52"/>
                          <a:pt x="85" y="51"/>
                          <a:pt x="84" y="51"/>
                        </a:cubicBezTo>
                        <a:cubicBezTo>
                          <a:pt x="84" y="51"/>
                          <a:pt x="84" y="51"/>
                          <a:pt x="84" y="51"/>
                        </a:cubicBezTo>
                        <a:cubicBezTo>
                          <a:pt x="83" y="50"/>
                          <a:pt x="83" y="50"/>
                          <a:pt x="83" y="50"/>
                        </a:cubicBezTo>
                        <a:cubicBezTo>
                          <a:pt x="83" y="50"/>
                          <a:pt x="83" y="50"/>
                          <a:pt x="82" y="50"/>
                        </a:cubicBezTo>
                        <a:cubicBezTo>
                          <a:pt x="82" y="50"/>
                          <a:pt x="82" y="49"/>
                          <a:pt x="81" y="49"/>
                        </a:cubicBezTo>
                        <a:cubicBezTo>
                          <a:pt x="81" y="49"/>
                          <a:pt x="81" y="49"/>
                          <a:pt x="81" y="49"/>
                        </a:cubicBezTo>
                        <a:cubicBezTo>
                          <a:pt x="80" y="48"/>
                          <a:pt x="80" y="48"/>
                          <a:pt x="80" y="48"/>
                        </a:cubicBezTo>
                        <a:cubicBezTo>
                          <a:pt x="79" y="47"/>
                          <a:pt x="78" y="45"/>
                          <a:pt x="76" y="43"/>
                        </a:cubicBezTo>
                        <a:cubicBezTo>
                          <a:pt x="76" y="42"/>
                          <a:pt x="75" y="41"/>
                          <a:pt x="75" y="41"/>
                        </a:cubicBezTo>
                        <a:cubicBezTo>
                          <a:pt x="75" y="40"/>
                          <a:pt x="75" y="40"/>
                          <a:pt x="74" y="40"/>
                        </a:cubicBezTo>
                        <a:cubicBezTo>
                          <a:pt x="74" y="39"/>
                          <a:pt x="73" y="38"/>
                          <a:pt x="72" y="38"/>
                        </a:cubicBezTo>
                        <a:cubicBezTo>
                          <a:pt x="72" y="37"/>
                          <a:pt x="72" y="37"/>
                          <a:pt x="72" y="37"/>
                        </a:cubicBezTo>
                        <a:cubicBezTo>
                          <a:pt x="72" y="37"/>
                          <a:pt x="72" y="37"/>
                          <a:pt x="72" y="37"/>
                        </a:cubicBezTo>
                        <a:cubicBezTo>
                          <a:pt x="71" y="38"/>
                          <a:pt x="71" y="38"/>
                          <a:pt x="70" y="38"/>
                        </a:cubicBezTo>
                        <a:cubicBezTo>
                          <a:pt x="68" y="39"/>
                          <a:pt x="65" y="40"/>
                          <a:pt x="63" y="40"/>
                        </a:cubicBezTo>
                        <a:cubicBezTo>
                          <a:pt x="63" y="40"/>
                          <a:pt x="62" y="40"/>
                          <a:pt x="62" y="40"/>
                        </a:cubicBezTo>
                        <a:cubicBezTo>
                          <a:pt x="61" y="40"/>
                          <a:pt x="60" y="40"/>
                          <a:pt x="59" y="40"/>
                        </a:cubicBezTo>
                        <a:cubicBezTo>
                          <a:pt x="57" y="40"/>
                          <a:pt x="55" y="40"/>
                          <a:pt x="53" y="40"/>
                        </a:cubicBezTo>
                        <a:cubicBezTo>
                          <a:pt x="49" y="40"/>
                          <a:pt x="47" y="40"/>
                          <a:pt x="46" y="40"/>
                        </a:cubicBezTo>
                        <a:cubicBezTo>
                          <a:pt x="46" y="41"/>
                          <a:pt x="47" y="42"/>
                          <a:pt x="47" y="43"/>
                        </a:cubicBezTo>
                        <a:cubicBezTo>
                          <a:pt x="47" y="43"/>
                          <a:pt x="48" y="44"/>
                          <a:pt x="48" y="44"/>
                        </a:cubicBezTo>
                        <a:cubicBezTo>
                          <a:pt x="50" y="44"/>
                          <a:pt x="53" y="45"/>
                          <a:pt x="53" y="47"/>
                        </a:cubicBezTo>
                        <a:cubicBezTo>
                          <a:pt x="54" y="49"/>
                          <a:pt x="53" y="50"/>
                          <a:pt x="51" y="52"/>
                        </a:cubicBezTo>
                        <a:cubicBezTo>
                          <a:pt x="49" y="53"/>
                          <a:pt x="47" y="53"/>
                          <a:pt x="46" y="54"/>
                        </a:cubicBezTo>
                        <a:cubicBezTo>
                          <a:pt x="45" y="54"/>
                          <a:pt x="45" y="54"/>
                          <a:pt x="45" y="54"/>
                        </a:cubicBezTo>
                        <a:cubicBezTo>
                          <a:pt x="45" y="54"/>
                          <a:pt x="44" y="54"/>
                          <a:pt x="44" y="56"/>
                        </a:cubicBezTo>
                        <a:cubicBezTo>
                          <a:pt x="44" y="59"/>
                          <a:pt x="46" y="61"/>
                          <a:pt x="48" y="64"/>
                        </a:cubicBezTo>
                        <a:cubicBezTo>
                          <a:pt x="50" y="67"/>
                          <a:pt x="53" y="71"/>
                          <a:pt x="51" y="75"/>
                        </a:cubicBezTo>
                        <a:cubicBezTo>
                          <a:pt x="50" y="78"/>
                          <a:pt x="49" y="87"/>
                          <a:pt x="49" y="90"/>
                        </a:cubicBezTo>
                        <a:cubicBezTo>
                          <a:pt x="49" y="90"/>
                          <a:pt x="49" y="90"/>
                          <a:pt x="49" y="90"/>
                        </a:cubicBezTo>
                        <a:cubicBezTo>
                          <a:pt x="49" y="92"/>
                          <a:pt x="48" y="102"/>
                          <a:pt x="45" y="106"/>
                        </a:cubicBezTo>
                        <a:cubicBezTo>
                          <a:pt x="46" y="107"/>
                          <a:pt x="46" y="107"/>
                          <a:pt x="46" y="107"/>
                        </a:cubicBezTo>
                        <a:cubicBezTo>
                          <a:pt x="43" y="107"/>
                          <a:pt x="43" y="107"/>
                          <a:pt x="43" y="107"/>
                        </a:cubicBezTo>
                        <a:cubicBezTo>
                          <a:pt x="43" y="107"/>
                          <a:pt x="42" y="107"/>
                          <a:pt x="42" y="107"/>
                        </a:cubicBezTo>
                        <a:cubicBezTo>
                          <a:pt x="41" y="107"/>
                          <a:pt x="41" y="107"/>
                          <a:pt x="41" y="107"/>
                        </a:cubicBezTo>
                        <a:cubicBezTo>
                          <a:pt x="41" y="107"/>
                          <a:pt x="41" y="107"/>
                          <a:pt x="41" y="107"/>
                        </a:cubicBezTo>
                        <a:cubicBezTo>
                          <a:pt x="40" y="107"/>
                          <a:pt x="40" y="107"/>
                          <a:pt x="39" y="107"/>
                        </a:cubicBezTo>
                        <a:cubicBezTo>
                          <a:pt x="38" y="107"/>
                          <a:pt x="37" y="106"/>
                          <a:pt x="37" y="106"/>
                        </a:cubicBezTo>
                        <a:cubicBezTo>
                          <a:pt x="36" y="106"/>
                          <a:pt x="36" y="106"/>
                          <a:pt x="35" y="107"/>
                        </a:cubicBezTo>
                        <a:cubicBezTo>
                          <a:pt x="35" y="107"/>
                          <a:pt x="35" y="107"/>
                          <a:pt x="34" y="107"/>
                        </a:cubicBezTo>
                        <a:cubicBezTo>
                          <a:pt x="32" y="109"/>
                          <a:pt x="29" y="110"/>
                          <a:pt x="27" y="110"/>
                        </a:cubicBezTo>
                        <a:cubicBezTo>
                          <a:pt x="25" y="111"/>
                          <a:pt x="23" y="111"/>
                          <a:pt x="21" y="112"/>
                        </a:cubicBezTo>
                        <a:cubicBezTo>
                          <a:pt x="18" y="114"/>
                          <a:pt x="16" y="115"/>
                          <a:pt x="14" y="116"/>
                        </a:cubicBezTo>
                        <a:cubicBezTo>
                          <a:pt x="12" y="116"/>
                          <a:pt x="11" y="117"/>
                          <a:pt x="11" y="118"/>
                        </a:cubicBezTo>
                        <a:cubicBezTo>
                          <a:pt x="11" y="120"/>
                          <a:pt x="10" y="122"/>
                          <a:pt x="9" y="124"/>
                        </a:cubicBezTo>
                        <a:cubicBezTo>
                          <a:pt x="8" y="125"/>
                          <a:pt x="7" y="126"/>
                          <a:pt x="8" y="128"/>
                        </a:cubicBezTo>
                        <a:cubicBezTo>
                          <a:pt x="9" y="132"/>
                          <a:pt x="6" y="133"/>
                          <a:pt x="5" y="134"/>
                        </a:cubicBezTo>
                        <a:cubicBezTo>
                          <a:pt x="4" y="134"/>
                          <a:pt x="3" y="135"/>
                          <a:pt x="2" y="136"/>
                        </a:cubicBezTo>
                        <a:cubicBezTo>
                          <a:pt x="1" y="137"/>
                          <a:pt x="1" y="137"/>
                          <a:pt x="2" y="138"/>
                        </a:cubicBezTo>
                        <a:cubicBezTo>
                          <a:pt x="2" y="139"/>
                          <a:pt x="2" y="141"/>
                          <a:pt x="1" y="143"/>
                        </a:cubicBezTo>
                        <a:cubicBezTo>
                          <a:pt x="0" y="143"/>
                          <a:pt x="0" y="144"/>
                          <a:pt x="1" y="145"/>
                        </a:cubicBezTo>
                        <a:cubicBezTo>
                          <a:pt x="1" y="146"/>
                          <a:pt x="2" y="148"/>
                          <a:pt x="3" y="149"/>
                        </a:cubicBezTo>
                        <a:cubicBezTo>
                          <a:pt x="4" y="150"/>
                          <a:pt x="4" y="150"/>
                          <a:pt x="4" y="150"/>
                        </a:cubicBezTo>
                        <a:cubicBezTo>
                          <a:pt x="4" y="151"/>
                          <a:pt x="5" y="152"/>
                          <a:pt x="5" y="152"/>
                        </a:cubicBezTo>
                        <a:cubicBezTo>
                          <a:pt x="7" y="155"/>
                          <a:pt x="9" y="158"/>
                          <a:pt x="9" y="161"/>
                        </a:cubicBezTo>
                        <a:cubicBezTo>
                          <a:pt x="9" y="162"/>
                          <a:pt x="9" y="162"/>
                          <a:pt x="9" y="163"/>
                        </a:cubicBezTo>
                        <a:cubicBezTo>
                          <a:pt x="10" y="163"/>
                          <a:pt x="11" y="163"/>
                          <a:pt x="12" y="163"/>
                        </a:cubicBezTo>
                        <a:cubicBezTo>
                          <a:pt x="13" y="163"/>
                          <a:pt x="13" y="163"/>
                          <a:pt x="13" y="163"/>
                        </a:cubicBezTo>
                        <a:cubicBezTo>
                          <a:pt x="15" y="163"/>
                          <a:pt x="16" y="166"/>
                          <a:pt x="16" y="167"/>
                        </a:cubicBezTo>
                        <a:cubicBezTo>
                          <a:pt x="17" y="169"/>
                          <a:pt x="17" y="170"/>
                          <a:pt x="18" y="170"/>
                        </a:cubicBezTo>
                        <a:cubicBezTo>
                          <a:pt x="20" y="170"/>
                          <a:pt x="21" y="170"/>
                          <a:pt x="22" y="170"/>
                        </a:cubicBezTo>
                        <a:cubicBezTo>
                          <a:pt x="24" y="170"/>
                          <a:pt x="25" y="170"/>
                          <a:pt x="26" y="170"/>
                        </a:cubicBezTo>
                        <a:cubicBezTo>
                          <a:pt x="28" y="170"/>
                          <a:pt x="28" y="169"/>
                          <a:pt x="29" y="169"/>
                        </a:cubicBezTo>
                        <a:cubicBezTo>
                          <a:pt x="30" y="167"/>
                          <a:pt x="32" y="165"/>
                          <a:pt x="34" y="165"/>
                        </a:cubicBezTo>
                        <a:cubicBezTo>
                          <a:pt x="35" y="165"/>
                          <a:pt x="37" y="165"/>
                          <a:pt x="37" y="169"/>
                        </a:cubicBezTo>
                        <a:cubicBezTo>
                          <a:pt x="37" y="170"/>
                          <a:pt x="37" y="170"/>
                          <a:pt x="37" y="171"/>
                        </a:cubicBezTo>
                        <a:cubicBezTo>
                          <a:pt x="37" y="174"/>
                          <a:pt x="37" y="180"/>
                          <a:pt x="38" y="182"/>
                        </a:cubicBezTo>
                        <a:cubicBezTo>
                          <a:pt x="40" y="181"/>
                          <a:pt x="43" y="181"/>
                          <a:pt x="44" y="181"/>
                        </a:cubicBezTo>
                        <a:cubicBezTo>
                          <a:pt x="45" y="181"/>
                          <a:pt x="45" y="181"/>
                          <a:pt x="46" y="181"/>
                        </a:cubicBezTo>
                        <a:cubicBezTo>
                          <a:pt x="46" y="181"/>
                          <a:pt x="46" y="181"/>
                          <a:pt x="46" y="181"/>
                        </a:cubicBezTo>
                        <a:cubicBezTo>
                          <a:pt x="49" y="181"/>
                          <a:pt x="49" y="181"/>
                          <a:pt x="49" y="181"/>
                        </a:cubicBezTo>
                        <a:cubicBezTo>
                          <a:pt x="49" y="181"/>
                          <a:pt x="49" y="181"/>
                          <a:pt x="50" y="181"/>
                        </a:cubicBezTo>
                        <a:cubicBezTo>
                          <a:pt x="50" y="181"/>
                          <a:pt x="50" y="181"/>
                          <a:pt x="50" y="181"/>
                        </a:cubicBezTo>
                        <a:cubicBezTo>
                          <a:pt x="50" y="181"/>
                          <a:pt x="50" y="181"/>
                          <a:pt x="50" y="181"/>
                        </a:cubicBezTo>
                        <a:cubicBezTo>
                          <a:pt x="51" y="181"/>
                          <a:pt x="52" y="182"/>
                          <a:pt x="53" y="182"/>
                        </a:cubicBezTo>
                        <a:cubicBezTo>
                          <a:pt x="53" y="182"/>
                          <a:pt x="53" y="182"/>
                          <a:pt x="53" y="182"/>
                        </a:cubicBezTo>
                        <a:cubicBezTo>
                          <a:pt x="54" y="182"/>
                          <a:pt x="54" y="182"/>
                          <a:pt x="55" y="182"/>
                        </a:cubicBezTo>
                        <a:cubicBezTo>
                          <a:pt x="55" y="182"/>
                          <a:pt x="55" y="182"/>
                          <a:pt x="55" y="182"/>
                        </a:cubicBezTo>
                        <a:cubicBezTo>
                          <a:pt x="57" y="183"/>
                          <a:pt x="59" y="182"/>
                          <a:pt x="61" y="180"/>
                        </a:cubicBezTo>
                        <a:cubicBezTo>
                          <a:pt x="63" y="179"/>
                          <a:pt x="64" y="178"/>
                          <a:pt x="66" y="177"/>
                        </a:cubicBezTo>
                        <a:cubicBezTo>
                          <a:pt x="68" y="177"/>
                          <a:pt x="69" y="176"/>
                          <a:pt x="71" y="175"/>
                        </a:cubicBezTo>
                        <a:cubicBezTo>
                          <a:pt x="72" y="174"/>
                          <a:pt x="73" y="174"/>
                          <a:pt x="74" y="173"/>
                        </a:cubicBezTo>
                        <a:cubicBezTo>
                          <a:pt x="78" y="171"/>
                          <a:pt x="81" y="169"/>
                          <a:pt x="85" y="169"/>
                        </a:cubicBezTo>
                        <a:cubicBezTo>
                          <a:pt x="87" y="169"/>
                          <a:pt x="88" y="168"/>
                          <a:pt x="90" y="168"/>
                        </a:cubicBezTo>
                        <a:cubicBezTo>
                          <a:pt x="91" y="168"/>
                          <a:pt x="93" y="168"/>
                          <a:pt x="94" y="168"/>
                        </a:cubicBezTo>
                        <a:cubicBezTo>
                          <a:pt x="95" y="168"/>
                          <a:pt x="97" y="168"/>
                          <a:pt x="98" y="169"/>
                        </a:cubicBezTo>
                        <a:cubicBezTo>
                          <a:pt x="98" y="169"/>
                          <a:pt x="98" y="170"/>
                          <a:pt x="98" y="171"/>
                        </a:cubicBezTo>
                        <a:cubicBezTo>
                          <a:pt x="98" y="171"/>
                          <a:pt x="98" y="171"/>
                          <a:pt x="98" y="172"/>
                        </a:cubicBezTo>
                        <a:cubicBezTo>
                          <a:pt x="97" y="175"/>
                          <a:pt x="96" y="186"/>
                          <a:pt x="101" y="192"/>
                        </a:cubicBezTo>
                        <a:cubicBezTo>
                          <a:pt x="105" y="197"/>
                          <a:pt x="108" y="199"/>
                          <a:pt x="110" y="199"/>
                        </a:cubicBezTo>
                        <a:cubicBezTo>
                          <a:pt x="111" y="199"/>
                          <a:pt x="112" y="199"/>
                          <a:pt x="113" y="199"/>
                        </a:cubicBezTo>
                        <a:cubicBezTo>
                          <a:pt x="114" y="199"/>
                          <a:pt x="114" y="199"/>
                          <a:pt x="115" y="199"/>
                        </a:cubicBezTo>
                        <a:cubicBezTo>
                          <a:pt x="117" y="199"/>
                          <a:pt x="118" y="200"/>
                          <a:pt x="119" y="200"/>
                        </a:cubicBezTo>
                        <a:cubicBezTo>
                          <a:pt x="119" y="201"/>
                          <a:pt x="120" y="201"/>
                          <a:pt x="120" y="201"/>
                        </a:cubicBezTo>
                        <a:cubicBezTo>
                          <a:pt x="121" y="201"/>
                          <a:pt x="121" y="201"/>
                          <a:pt x="121" y="201"/>
                        </a:cubicBezTo>
                        <a:cubicBezTo>
                          <a:pt x="125" y="201"/>
                          <a:pt x="125" y="203"/>
                          <a:pt x="125" y="204"/>
                        </a:cubicBezTo>
                        <a:cubicBezTo>
                          <a:pt x="126" y="205"/>
                          <a:pt x="126" y="205"/>
                          <a:pt x="126" y="205"/>
                        </a:cubicBezTo>
                        <a:cubicBezTo>
                          <a:pt x="127" y="205"/>
                          <a:pt x="129" y="205"/>
                          <a:pt x="130" y="205"/>
                        </a:cubicBezTo>
                        <a:cubicBezTo>
                          <a:pt x="135" y="206"/>
                          <a:pt x="137" y="208"/>
                          <a:pt x="137" y="211"/>
                        </a:cubicBezTo>
                        <a:cubicBezTo>
                          <a:pt x="137" y="211"/>
                          <a:pt x="138" y="211"/>
                          <a:pt x="139" y="211"/>
                        </a:cubicBezTo>
                        <a:cubicBezTo>
                          <a:pt x="139" y="211"/>
                          <a:pt x="139" y="211"/>
                          <a:pt x="140" y="211"/>
                        </a:cubicBezTo>
                        <a:cubicBezTo>
                          <a:pt x="140" y="211"/>
                          <a:pt x="141" y="211"/>
                          <a:pt x="142" y="211"/>
                        </a:cubicBezTo>
                        <a:cubicBezTo>
                          <a:pt x="144" y="211"/>
                          <a:pt x="147" y="211"/>
                          <a:pt x="149" y="212"/>
                        </a:cubicBezTo>
                        <a:cubicBezTo>
                          <a:pt x="149" y="213"/>
                          <a:pt x="149" y="213"/>
                          <a:pt x="149" y="213"/>
                        </a:cubicBezTo>
                        <a:cubicBezTo>
                          <a:pt x="152" y="215"/>
                          <a:pt x="154" y="217"/>
                          <a:pt x="154" y="222"/>
                        </a:cubicBezTo>
                        <a:cubicBezTo>
                          <a:pt x="154" y="223"/>
                          <a:pt x="154" y="224"/>
                          <a:pt x="155" y="225"/>
                        </a:cubicBezTo>
                        <a:cubicBezTo>
                          <a:pt x="156" y="227"/>
                          <a:pt x="157" y="228"/>
                          <a:pt x="156" y="230"/>
                        </a:cubicBezTo>
                        <a:cubicBezTo>
                          <a:pt x="156" y="231"/>
                          <a:pt x="155" y="231"/>
                          <a:pt x="154" y="232"/>
                        </a:cubicBezTo>
                        <a:cubicBezTo>
                          <a:pt x="154" y="232"/>
                          <a:pt x="155" y="233"/>
                          <a:pt x="155" y="234"/>
                        </a:cubicBezTo>
                        <a:cubicBezTo>
                          <a:pt x="156" y="236"/>
                          <a:pt x="157" y="237"/>
                          <a:pt x="157" y="239"/>
                        </a:cubicBezTo>
                        <a:cubicBezTo>
                          <a:pt x="157" y="242"/>
                          <a:pt x="161" y="244"/>
                          <a:pt x="167" y="243"/>
                        </a:cubicBezTo>
                        <a:cubicBezTo>
                          <a:pt x="168" y="243"/>
                          <a:pt x="169" y="243"/>
                          <a:pt x="170" y="243"/>
                        </a:cubicBezTo>
                        <a:cubicBezTo>
                          <a:pt x="175" y="243"/>
                          <a:pt x="178" y="244"/>
                          <a:pt x="178" y="251"/>
                        </a:cubicBezTo>
                        <a:cubicBezTo>
                          <a:pt x="178" y="253"/>
                          <a:pt x="179" y="254"/>
                          <a:pt x="181" y="256"/>
                        </a:cubicBezTo>
                        <a:cubicBezTo>
                          <a:pt x="182" y="257"/>
                          <a:pt x="184" y="259"/>
                          <a:pt x="185" y="261"/>
                        </a:cubicBezTo>
                        <a:cubicBezTo>
                          <a:pt x="186" y="265"/>
                          <a:pt x="185" y="268"/>
                          <a:pt x="184" y="271"/>
                        </a:cubicBezTo>
                        <a:cubicBezTo>
                          <a:pt x="184" y="273"/>
                          <a:pt x="183" y="275"/>
                          <a:pt x="184" y="276"/>
                        </a:cubicBezTo>
                        <a:cubicBezTo>
                          <a:pt x="184" y="277"/>
                          <a:pt x="184" y="278"/>
                          <a:pt x="184" y="278"/>
                        </a:cubicBezTo>
                        <a:cubicBezTo>
                          <a:pt x="184" y="279"/>
                          <a:pt x="184" y="279"/>
                          <a:pt x="184" y="279"/>
                        </a:cubicBezTo>
                        <a:cubicBezTo>
                          <a:pt x="183" y="280"/>
                          <a:pt x="183" y="280"/>
                          <a:pt x="183" y="281"/>
                        </a:cubicBezTo>
                        <a:cubicBezTo>
                          <a:pt x="183" y="281"/>
                          <a:pt x="183" y="281"/>
                          <a:pt x="183" y="282"/>
                        </a:cubicBezTo>
                        <a:cubicBezTo>
                          <a:pt x="183" y="282"/>
                          <a:pt x="183" y="282"/>
                          <a:pt x="182" y="283"/>
                        </a:cubicBezTo>
                        <a:cubicBezTo>
                          <a:pt x="182" y="283"/>
                          <a:pt x="182" y="283"/>
                          <a:pt x="182" y="283"/>
                        </a:cubicBezTo>
                        <a:cubicBezTo>
                          <a:pt x="182" y="284"/>
                          <a:pt x="182" y="284"/>
                          <a:pt x="181" y="284"/>
                        </a:cubicBezTo>
                        <a:cubicBezTo>
                          <a:pt x="181" y="284"/>
                          <a:pt x="181" y="284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1" y="285"/>
                          <a:pt x="181" y="285"/>
                        </a:cubicBezTo>
                        <a:cubicBezTo>
                          <a:pt x="181" y="285"/>
                          <a:pt x="182" y="286"/>
                          <a:pt x="182" y="286"/>
                        </a:cubicBezTo>
                        <a:cubicBezTo>
                          <a:pt x="182" y="286"/>
                          <a:pt x="182" y="286"/>
                          <a:pt x="182" y="286"/>
                        </a:cubicBezTo>
                        <a:cubicBezTo>
                          <a:pt x="182" y="287"/>
                          <a:pt x="182" y="287"/>
                          <a:pt x="182" y="287"/>
                        </a:cubicBezTo>
                        <a:cubicBezTo>
                          <a:pt x="182" y="287"/>
                          <a:pt x="182" y="288"/>
                          <a:pt x="182" y="288"/>
                        </a:cubicBezTo>
                        <a:cubicBezTo>
                          <a:pt x="182" y="288"/>
                          <a:pt x="182" y="289"/>
                          <a:pt x="182" y="289"/>
                        </a:cubicBezTo>
                        <a:cubicBezTo>
                          <a:pt x="182" y="291"/>
                          <a:pt x="181" y="291"/>
                          <a:pt x="180" y="292"/>
                        </a:cubicBezTo>
                        <a:cubicBezTo>
                          <a:pt x="180" y="292"/>
                          <a:pt x="181" y="293"/>
                          <a:pt x="181" y="294"/>
                        </a:cubicBezTo>
                        <a:cubicBezTo>
                          <a:pt x="182" y="296"/>
                          <a:pt x="184" y="300"/>
                          <a:pt x="183" y="305"/>
                        </a:cubicBezTo>
                        <a:cubicBezTo>
                          <a:pt x="182" y="307"/>
                          <a:pt x="182" y="310"/>
                          <a:pt x="182" y="310"/>
                        </a:cubicBezTo>
                        <a:cubicBezTo>
                          <a:pt x="182" y="311"/>
                          <a:pt x="183" y="311"/>
                          <a:pt x="187" y="311"/>
                        </a:cubicBezTo>
                        <a:cubicBezTo>
                          <a:pt x="191" y="311"/>
                          <a:pt x="193" y="312"/>
                          <a:pt x="194" y="313"/>
                        </a:cubicBezTo>
                        <a:cubicBezTo>
                          <a:pt x="194" y="313"/>
                          <a:pt x="195" y="313"/>
                          <a:pt x="195" y="313"/>
                        </a:cubicBezTo>
                        <a:cubicBezTo>
                          <a:pt x="195" y="313"/>
                          <a:pt x="195" y="313"/>
                          <a:pt x="195" y="313"/>
                        </a:cubicBezTo>
                        <a:cubicBezTo>
                          <a:pt x="196" y="312"/>
                          <a:pt x="197" y="312"/>
                          <a:pt x="197" y="312"/>
                        </a:cubicBezTo>
                        <a:cubicBezTo>
                          <a:pt x="202" y="312"/>
                          <a:pt x="206" y="321"/>
                          <a:pt x="206" y="323"/>
                        </a:cubicBezTo>
                        <a:cubicBezTo>
                          <a:pt x="207" y="327"/>
                          <a:pt x="209" y="332"/>
                          <a:pt x="210" y="334"/>
                        </a:cubicBezTo>
                        <a:cubicBezTo>
                          <a:pt x="210" y="334"/>
                          <a:pt x="210" y="334"/>
                          <a:pt x="210" y="334"/>
                        </a:cubicBezTo>
                        <a:cubicBezTo>
                          <a:pt x="212" y="333"/>
                          <a:pt x="214" y="332"/>
                          <a:pt x="217" y="332"/>
                        </a:cubicBezTo>
                        <a:cubicBezTo>
                          <a:pt x="218" y="332"/>
                          <a:pt x="219" y="332"/>
                          <a:pt x="220" y="332"/>
                        </a:cubicBezTo>
                        <a:cubicBezTo>
                          <a:pt x="220" y="333"/>
                          <a:pt x="221" y="333"/>
                          <a:pt x="221" y="333"/>
                        </a:cubicBezTo>
                        <a:cubicBezTo>
                          <a:pt x="224" y="336"/>
                          <a:pt x="222" y="342"/>
                          <a:pt x="221" y="348"/>
                        </a:cubicBezTo>
                        <a:cubicBezTo>
                          <a:pt x="221" y="349"/>
                          <a:pt x="220" y="351"/>
                          <a:pt x="220" y="352"/>
                        </a:cubicBezTo>
                        <a:cubicBezTo>
                          <a:pt x="220" y="352"/>
                          <a:pt x="220" y="352"/>
                          <a:pt x="220" y="352"/>
                        </a:cubicBezTo>
                        <a:cubicBezTo>
                          <a:pt x="224" y="352"/>
                          <a:pt x="226" y="353"/>
                          <a:pt x="226" y="353"/>
                        </a:cubicBezTo>
                        <a:cubicBezTo>
                          <a:pt x="230" y="355"/>
                          <a:pt x="230" y="371"/>
                          <a:pt x="229" y="373"/>
                        </a:cubicBezTo>
                        <a:cubicBezTo>
                          <a:pt x="228" y="375"/>
                          <a:pt x="226" y="376"/>
                          <a:pt x="221" y="378"/>
                        </a:cubicBezTo>
                        <a:cubicBezTo>
                          <a:pt x="219" y="379"/>
                          <a:pt x="216" y="380"/>
                          <a:pt x="215" y="381"/>
                        </a:cubicBezTo>
                        <a:cubicBezTo>
                          <a:pt x="211" y="384"/>
                          <a:pt x="201" y="394"/>
                          <a:pt x="196" y="401"/>
                        </a:cubicBezTo>
                        <a:cubicBezTo>
                          <a:pt x="195" y="403"/>
                          <a:pt x="194" y="404"/>
                          <a:pt x="193" y="405"/>
                        </a:cubicBezTo>
                        <a:cubicBezTo>
                          <a:pt x="193" y="405"/>
                          <a:pt x="193" y="406"/>
                          <a:pt x="193" y="406"/>
                        </a:cubicBezTo>
                        <a:cubicBezTo>
                          <a:pt x="192" y="407"/>
                          <a:pt x="191" y="408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0" y="409"/>
                          <a:pt x="190" y="409"/>
                          <a:pt x="190" y="409"/>
                        </a:cubicBezTo>
                        <a:cubicBezTo>
                          <a:pt x="191" y="409"/>
                          <a:pt x="191" y="409"/>
                          <a:pt x="191" y="409"/>
                        </a:cubicBezTo>
                        <a:cubicBezTo>
                          <a:pt x="191" y="409"/>
                          <a:pt x="191" y="409"/>
                          <a:pt x="191" y="409"/>
                        </a:cubicBezTo>
                        <a:cubicBezTo>
                          <a:pt x="193" y="410"/>
                          <a:pt x="195" y="410"/>
                          <a:pt x="198" y="413"/>
                        </a:cubicBezTo>
                        <a:cubicBezTo>
                          <a:pt x="198" y="413"/>
                          <a:pt x="198" y="414"/>
                          <a:pt x="199" y="414"/>
                        </a:cubicBezTo>
                        <a:cubicBezTo>
                          <a:pt x="201" y="417"/>
                          <a:pt x="202" y="419"/>
                          <a:pt x="203" y="420"/>
                        </a:cubicBezTo>
                        <a:cubicBezTo>
                          <a:pt x="203" y="419"/>
                          <a:pt x="205" y="418"/>
                          <a:pt x="207" y="418"/>
                        </a:cubicBezTo>
                        <a:cubicBezTo>
                          <a:pt x="208" y="418"/>
                          <a:pt x="209" y="419"/>
                          <a:pt x="210" y="420"/>
                        </a:cubicBezTo>
                        <a:cubicBezTo>
                          <a:pt x="212" y="423"/>
                          <a:pt x="215" y="425"/>
                          <a:pt x="218" y="427"/>
                        </a:cubicBezTo>
                        <a:cubicBezTo>
                          <a:pt x="220" y="428"/>
                          <a:pt x="222" y="429"/>
                          <a:pt x="223" y="430"/>
                        </a:cubicBezTo>
                        <a:cubicBezTo>
                          <a:pt x="223" y="430"/>
                          <a:pt x="224" y="431"/>
                          <a:pt x="225" y="431"/>
                        </a:cubicBezTo>
                        <a:cubicBezTo>
                          <a:pt x="227" y="433"/>
                          <a:pt x="231" y="435"/>
                          <a:pt x="231" y="440"/>
                        </a:cubicBezTo>
                        <a:cubicBezTo>
                          <a:pt x="231" y="441"/>
                          <a:pt x="231" y="442"/>
                          <a:pt x="231" y="443"/>
                        </a:cubicBezTo>
                        <a:cubicBezTo>
                          <a:pt x="231" y="444"/>
                          <a:pt x="231" y="445"/>
                          <a:pt x="231" y="445"/>
                        </a:cubicBezTo>
                        <a:cubicBezTo>
                          <a:pt x="231" y="446"/>
                          <a:pt x="231" y="446"/>
                          <a:pt x="231" y="446"/>
                        </a:cubicBezTo>
                        <a:cubicBezTo>
                          <a:pt x="230" y="447"/>
                          <a:pt x="230" y="447"/>
                          <a:pt x="230" y="448"/>
                        </a:cubicBezTo>
                        <a:cubicBezTo>
                          <a:pt x="230" y="448"/>
                          <a:pt x="230" y="448"/>
                          <a:pt x="230" y="448"/>
                        </a:cubicBezTo>
                        <a:cubicBezTo>
                          <a:pt x="230" y="449"/>
                          <a:pt x="230" y="450"/>
                          <a:pt x="231" y="450"/>
                        </a:cubicBezTo>
                        <a:cubicBezTo>
                          <a:pt x="231" y="451"/>
                          <a:pt x="231" y="451"/>
                          <a:pt x="231" y="451"/>
                        </a:cubicBezTo>
                        <a:cubicBezTo>
                          <a:pt x="231" y="452"/>
                          <a:pt x="231" y="452"/>
                          <a:pt x="231" y="453"/>
                        </a:cubicBezTo>
                        <a:cubicBezTo>
                          <a:pt x="231" y="453"/>
                          <a:pt x="231" y="453"/>
                          <a:pt x="231" y="453"/>
                        </a:cubicBezTo>
                        <a:cubicBezTo>
                          <a:pt x="232" y="452"/>
                          <a:pt x="233" y="451"/>
                          <a:pt x="234" y="450"/>
                        </a:cubicBezTo>
                        <a:cubicBezTo>
                          <a:pt x="238" y="447"/>
                          <a:pt x="239" y="445"/>
                          <a:pt x="240" y="442"/>
                        </a:cubicBezTo>
                        <a:cubicBezTo>
                          <a:pt x="240" y="441"/>
                          <a:pt x="241" y="439"/>
                          <a:pt x="242" y="437"/>
                        </a:cubicBezTo>
                        <a:cubicBezTo>
                          <a:pt x="243" y="435"/>
                          <a:pt x="244" y="433"/>
                          <a:pt x="244" y="432"/>
                        </a:cubicBezTo>
                        <a:cubicBezTo>
                          <a:pt x="244" y="429"/>
                          <a:pt x="245" y="426"/>
                          <a:pt x="249" y="423"/>
                        </a:cubicBezTo>
                        <a:cubicBezTo>
                          <a:pt x="250" y="421"/>
                          <a:pt x="250" y="420"/>
                          <a:pt x="250" y="418"/>
                        </a:cubicBezTo>
                        <a:cubicBezTo>
                          <a:pt x="250" y="416"/>
                          <a:pt x="250" y="413"/>
                          <a:pt x="255" y="410"/>
                        </a:cubicBezTo>
                        <a:cubicBezTo>
                          <a:pt x="259" y="409"/>
                          <a:pt x="261" y="409"/>
                          <a:pt x="262" y="411"/>
                        </a:cubicBezTo>
                        <a:cubicBezTo>
                          <a:pt x="264" y="414"/>
                          <a:pt x="262" y="418"/>
                          <a:pt x="260" y="421"/>
                        </a:cubicBezTo>
                        <a:cubicBezTo>
                          <a:pt x="263" y="417"/>
                          <a:pt x="265" y="412"/>
                          <a:pt x="268" y="407"/>
                        </a:cubicBezTo>
                        <a:cubicBezTo>
                          <a:pt x="268" y="406"/>
                          <a:pt x="269" y="405"/>
                          <a:pt x="270" y="403"/>
                        </a:cubicBezTo>
                        <a:cubicBezTo>
                          <a:pt x="274" y="395"/>
                          <a:pt x="278" y="391"/>
                          <a:pt x="282" y="390"/>
                        </a:cubicBezTo>
                        <a:cubicBezTo>
                          <a:pt x="283" y="390"/>
                          <a:pt x="285" y="387"/>
                          <a:pt x="284" y="376"/>
                        </a:cubicBezTo>
                        <a:cubicBezTo>
                          <a:pt x="284" y="374"/>
                          <a:pt x="284" y="373"/>
                          <a:pt x="283" y="371"/>
                        </a:cubicBezTo>
                        <a:cubicBezTo>
                          <a:pt x="283" y="366"/>
                          <a:pt x="282" y="362"/>
                          <a:pt x="284" y="358"/>
                        </a:cubicBezTo>
                        <a:cubicBezTo>
                          <a:pt x="285" y="357"/>
                          <a:pt x="286" y="355"/>
                          <a:pt x="286" y="354"/>
                        </a:cubicBezTo>
                        <a:cubicBezTo>
                          <a:pt x="286" y="352"/>
                          <a:pt x="286" y="349"/>
                          <a:pt x="290" y="349"/>
                        </a:cubicBezTo>
                        <a:cubicBezTo>
                          <a:pt x="292" y="349"/>
                          <a:pt x="298" y="343"/>
                          <a:pt x="302" y="339"/>
                        </a:cubicBezTo>
                        <a:cubicBezTo>
                          <a:pt x="308" y="333"/>
                          <a:pt x="312" y="332"/>
                          <a:pt x="318" y="332"/>
                        </a:cubicBezTo>
                        <a:cubicBezTo>
                          <a:pt x="320" y="332"/>
                          <a:pt x="321" y="331"/>
                          <a:pt x="321" y="331"/>
                        </a:cubicBezTo>
                        <a:cubicBezTo>
                          <a:pt x="321" y="330"/>
                          <a:pt x="322" y="329"/>
                          <a:pt x="324" y="328"/>
                        </a:cubicBezTo>
                        <a:cubicBezTo>
                          <a:pt x="327" y="328"/>
                          <a:pt x="329" y="326"/>
                          <a:pt x="330" y="324"/>
                        </a:cubicBezTo>
                        <a:cubicBezTo>
                          <a:pt x="331" y="323"/>
                          <a:pt x="332" y="323"/>
                          <a:pt x="332" y="322"/>
                        </a:cubicBezTo>
                        <a:cubicBezTo>
                          <a:pt x="333" y="321"/>
                          <a:pt x="335" y="320"/>
                          <a:pt x="338" y="320"/>
                        </a:cubicBezTo>
                        <a:cubicBezTo>
                          <a:pt x="340" y="320"/>
                          <a:pt x="343" y="321"/>
                          <a:pt x="345" y="321"/>
                        </a:cubicBezTo>
                        <a:cubicBezTo>
                          <a:pt x="348" y="321"/>
                          <a:pt x="350" y="322"/>
                          <a:pt x="352" y="322"/>
                        </a:cubicBezTo>
                        <a:cubicBezTo>
                          <a:pt x="356" y="322"/>
                          <a:pt x="356" y="322"/>
                          <a:pt x="356" y="322"/>
                        </a:cubicBezTo>
                        <a:cubicBezTo>
                          <a:pt x="360" y="322"/>
                          <a:pt x="360" y="321"/>
                          <a:pt x="360" y="320"/>
                        </a:cubicBezTo>
                        <a:cubicBezTo>
                          <a:pt x="360" y="316"/>
                          <a:pt x="364" y="312"/>
                          <a:pt x="369" y="312"/>
                        </a:cubicBezTo>
                        <a:cubicBezTo>
                          <a:pt x="371" y="312"/>
                          <a:pt x="372" y="312"/>
                          <a:pt x="372" y="308"/>
                        </a:cubicBezTo>
                        <a:cubicBezTo>
                          <a:pt x="372" y="302"/>
                          <a:pt x="373" y="299"/>
                          <a:pt x="377" y="296"/>
                        </a:cubicBezTo>
                        <a:cubicBezTo>
                          <a:pt x="379" y="295"/>
                          <a:pt x="379" y="292"/>
                          <a:pt x="380" y="289"/>
                        </a:cubicBezTo>
                        <a:cubicBezTo>
                          <a:pt x="380" y="288"/>
                          <a:pt x="381" y="287"/>
                          <a:pt x="381" y="286"/>
                        </a:cubicBezTo>
                        <a:cubicBezTo>
                          <a:pt x="381" y="284"/>
                          <a:pt x="383" y="283"/>
                          <a:pt x="384" y="283"/>
                        </a:cubicBezTo>
                        <a:cubicBezTo>
                          <a:pt x="385" y="282"/>
                          <a:pt x="385" y="282"/>
                          <a:pt x="385" y="281"/>
                        </a:cubicBezTo>
                        <a:cubicBezTo>
                          <a:pt x="385" y="278"/>
                          <a:pt x="385" y="276"/>
                          <a:pt x="386" y="273"/>
                        </a:cubicBezTo>
                        <a:cubicBezTo>
                          <a:pt x="386" y="271"/>
                          <a:pt x="387" y="269"/>
                          <a:pt x="387" y="267"/>
                        </a:cubicBezTo>
                        <a:cubicBezTo>
                          <a:pt x="387" y="264"/>
                          <a:pt x="389" y="262"/>
                          <a:pt x="391" y="262"/>
                        </a:cubicBezTo>
                        <a:cubicBezTo>
                          <a:pt x="392" y="261"/>
                          <a:pt x="392" y="261"/>
                          <a:pt x="393" y="260"/>
                        </a:cubicBezTo>
                        <a:cubicBezTo>
                          <a:pt x="393" y="260"/>
                          <a:pt x="393" y="259"/>
                          <a:pt x="393" y="257"/>
                        </a:cubicBezTo>
                        <a:cubicBezTo>
                          <a:pt x="392" y="255"/>
                          <a:pt x="392" y="251"/>
                          <a:pt x="394" y="246"/>
                        </a:cubicBezTo>
                        <a:cubicBezTo>
                          <a:pt x="395" y="242"/>
                          <a:pt x="395" y="237"/>
                          <a:pt x="394" y="232"/>
                        </a:cubicBezTo>
                        <a:cubicBezTo>
                          <a:pt x="394" y="230"/>
                          <a:pt x="394" y="228"/>
                          <a:pt x="394" y="225"/>
                        </a:cubicBezTo>
                        <a:cubicBezTo>
                          <a:pt x="394" y="217"/>
                          <a:pt x="394" y="210"/>
                          <a:pt x="397" y="207"/>
                        </a:cubicBezTo>
                        <a:cubicBezTo>
                          <a:pt x="397" y="207"/>
                          <a:pt x="397" y="207"/>
                          <a:pt x="397" y="206"/>
                        </a:cubicBezTo>
                        <a:cubicBezTo>
                          <a:pt x="397" y="206"/>
                          <a:pt x="397" y="206"/>
                          <a:pt x="397" y="206"/>
                        </a:cubicBezTo>
                        <a:cubicBezTo>
                          <a:pt x="395" y="205"/>
                          <a:pt x="394" y="204"/>
                          <a:pt x="395" y="202"/>
                        </a:cubicBezTo>
                        <a:cubicBezTo>
                          <a:pt x="395" y="200"/>
                          <a:pt x="398" y="198"/>
                          <a:pt x="400" y="199"/>
                        </a:cubicBezTo>
                        <a:cubicBezTo>
                          <a:pt x="401" y="199"/>
                          <a:pt x="402" y="200"/>
                          <a:pt x="402" y="201"/>
                        </a:cubicBezTo>
                        <a:cubicBezTo>
                          <a:pt x="403" y="201"/>
                          <a:pt x="404" y="202"/>
                          <a:pt x="405" y="201"/>
                        </a:cubicBezTo>
                        <a:cubicBezTo>
                          <a:pt x="408" y="200"/>
                          <a:pt x="411" y="193"/>
                          <a:pt x="413" y="187"/>
                        </a:cubicBezTo>
                        <a:cubicBezTo>
                          <a:pt x="414" y="185"/>
                          <a:pt x="414" y="185"/>
                          <a:pt x="414" y="185"/>
                        </a:cubicBezTo>
                        <a:cubicBezTo>
                          <a:pt x="416" y="178"/>
                          <a:pt x="420" y="177"/>
                          <a:pt x="423" y="176"/>
                        </a:cubicBezTo>
                        <a:cubicBezTo>
                          <a:pt x="424" y="176"/>
                          <a:pt x="425" y="176"/>
                          <a:pt x="425" y="176"/>
                        </a:cubicBezTo>
                        <a:cubicBezTo>
                          <a:pt x="428" y="174"/>
                          <a:pt x="435" y="167"/>
                          <a:pt x="440" y="154"/>
                        </a:cubicBezTo>
                        <a:cubicBezTo>
                          <a:pt x="444" y="145"/>
                          <a:pt x="441" y="135"/>
                          <a:pt x="439" y="128"/>
                        </a:cubicBezTo>
                        <a:cubicBezTo>
                          <a:pt x="438" y="126"/>
                          <a:pt x="438" y="124"/>
                          <a:pt x="438" y="123"/>
                        </a:cubicBezTo>
                        <a:cubicBezTo>
                          <a:pt x="436" y="118"/>
                          <a:pt x="435" y="118"/>
                          <a:pt x="434" y="118"/>
                        </a:cubicBezTo>
                        <a:cubicBezTo>
                          <a:pt x="433" y="118"/>
                          <a:pt x="433" y="118"/>
                          <a:pt x="432" y="118"/>
                        </a:cubicBezTo>
                        <a:cubicBezTo>
                          <a:pt x="431" y="118"/>
                          <a:pt x="431" y="118"/>
                          <a:pt x="430" y="118"/>
                        </a:cubicBezTo>
                        <a:cubicBezTo>
                          <a:pt x="430" y="118"/>
                          <a:pt x="429" y="118"/>
                          <a:pt x="429" y="118"/>
                        </a:cubicBezTo>
                        <a:cubicBezTo>
                          <a:pt x="420" y="118"/>
                          <a:pt x="411" y="113"/>
                          <a:pt x="401" y="103"/>
                        </a:cubicBezTo>
                        <a:cubicBezTo>
                          <a:pt x="395" y="95"/>
                          <a:pt x="387" y="92"/>
                          <a:pt x="379" y="92"/>
                        </a:cubicBezTo>
                        <a:cubicBezTo>
                          <a:pt x="376" y="92"/>
                          <a:pt x="374" y="92"/>
                          <a:pt x="370" y="93"/>
                        </a:cubicBezTo>
                        <a:cubicBezTo>
                          <a:pt x="369" y="93"/>
                          <a:pt x="368" y="94"/>
                          <a:pt x="366" y="94"/>
                        </a:cubicBezTo>
                        <a:cubicBezTo>
                          <a:pt x="361" y="94"/>
                          <a:pt x="357" y="92"/>
                          <a:pt x="353" y="90"/>
                        </a:cubicBezTo>
                        <a:cubicBezTo>
                          <a:pt x="351" y="89"/>
                          <a:pt x="349" y="88"/>
                          <a:pt x="347" y="88"/>
                        </a:cubicBezTo>
                        <a:cubicBezTo>
                          <a:pt x="345" y="87"/>
                          <a:pt x="341" y="90"/>
                          <a:pt x="339" y="92"/>
                        </a:cubicBezTo>
                        <a:cubicBezTo>
                          <a:pt x="337" y="93"/>
                          <a:pt x="335" y="94"/>
                          <a:pt x="334" y="95"/>
                        </a:cubicBezTo>
                        <a:cubicBezTo>
                          <a:pt x="332" y="96"/>
                          <a:pt x="331" y="95"/>
                          <a:pt x="330" y="94"/>
                        </a:cubicBezTo>
                        <a:cubicBezTo>
                          <a:pt x="329" y="93"/>
                          <a:pt x="330" y="91"/>
                          <a:pt x="331" y="88"/>
                        </a:cubicBezTo>
                        <a:cubicBezTo>
                          <a:pt x="332" y="86"/>
                          <a:pt x="333" y="84"/>
                          <a:pt x="333" y="82"/>
                        </a:cubicBezTo>
                        <a:cubicBezTo>
                          <a:pt x="333" y="82"/>
                          <a:pt x="333" y="78"/>
                          <a:pt x="308" y="68"/>
                        </a:cubicBezTo>
                        <a:cubicBezTo>
                          <a:pt x="304" y="67"/>
                          <a:pt x="301" y="66"/>
                          <a:pt x="299" y="66"/>
                        </a:cubicBezTo>
                        <a:cubicBezTo>
                          <a:pt x="296" y="66"/>
                          <a:pt x="294" y="68"/>
                          <a:pt x="294" y="71"/>
                        </a:cubicBezTo>
                        <a:cubicBezTo>
                          <a:pt x="294" y="75"/>
                          <a:pt x="293" y="76"/>
                          <a:pt x="291" y="76"/>
                        </a:cubicBezTo>
                        <a:cubicBezTo>
                          <a:pt x="290" y="76"/>
                          <a:pt x="290" y="76"/>
                          <a:pt x="289" y="76"/>
                        </a:cubicBezTo>
                        <a:cubicBezTo>
                          <a:pt x="289" y="76"/>
                          <a:pt x="288" y="76"/>
                          <a:pt x="288" y="76"/>
                        </a:cubicBezTo>
                        <a:cubicBezTo>
                          <a:pt x="287" y="76"/>
                          <a:pt x="286" y="77"/>
                          <a:pt x="286" y="78"/>
                        </a:cubicBezTo>
                        <a:cubicBezTo>
                          <a:pt x="284" y="83"/>
                          <a:pt x="281" y="83"/>
                          <a:pt x="279" y="83"/>
                        </a:cubicBezTo>
                        <a:cubicBezTo>
                          <a:pt x="277" y="83"/>
                          <a:pt x="276" y="82"/>
                          <a:pt x="275" y="80"/>
                        </a:cubicBezTo>
                        <a:cubicBezTo>
                          <a:pt x="275" y="79"/>
                          <a:pt x="275" y="77"/>
                          <a:pt x="277" y="75"/>
                        </a:cubicBezTo>
                        <a:cubicBezTo>
                          <a:pt x="281" y="73"/>
                          <a:pt x="285" y="68"/>
                          <a:pt x="286" y="64"/>
                        </a:cubicBezTo>
                        <a:cubicBezTo>
                          <a:pt x="286" y="62"/>
                          <a:pt x="279" y="59"/>
                          <a:pt x="271" y="59"/>
                        </a:cubicBezTo>
                        <a:cubicBezTo>
                          <a:pt x="269" y="59"/>
                          <a:pt x="267" y="60"/>
                          <a:pt x="266" y="60"/>
                        </a:cubicBezTo>
                        <a:cubicBezTo>
                          <a:pt x="264" y="61"/>
                          <a:pt x="264" y="62"/>
                          <a:pt x="263" y="65"/>
                        </a:cubicBezTo>
                        <a:cubicBezTo>
                          <a:pt x="263" y="67"/>
                          <a:pt x="262" y="69"/>
                          <a:pt x="260" y="69"/>
                        </a:cubicBezTo>
                        <a:cubicBezTo>
                          <a:pt x="259" y="69"/>
                          <a:pt x="258" y="69"/>
                          <a:pt x="257" y="69"/>
                        </a:cubicBezTo>
                        <a:cubicBezTo>
                          <a:pt x="255" y="67"/>
                          <a:pt x="253" y="64"/>
                          <a:pt x="254" y="62"/>
                        </a:cubicBezTo>
                        <a:cubicBezTo>
                          <a:pt x="255" y="58"/>
                          <a:pt x="258" y="56"/>
                          <a:pt x="261" y="56"/>
                        </a:cubicBezTo>
                        <a:cubicBezTo>
                          <a:pt x="261" y="56"/>
                          <a:pt x="261" y="56"/>
                          <a:pt x="261" y="56"/>
                        </a:cubicBezTo>
                        <a:cubicBezTo>
                          <a:pt x="263" y="56"/>
                          <a:pt x="266" y="52"/>
                          <a:pt x="271" y="43"/>
                        </a:cubicBezTo>
                        <a:cubicBezTo>
                          <a:pt x="272" y="41"/>
                          <a:pt x="271" y="40"/>
                          <a:pt x="267" y="37"/>
                        </a:cubicBezTo>
                        <a:cubicBezTo>
                          <a:pt x="265" y="36"/>
                          <a:pt x="263" y="35"/>
                          <a:pt x="262" y="33"/>
                        </a:cubicBezTo>
                        <a:cubicBezTo>
                          <a:pt x="259" y="30"/>
                          <a:pt x="258" y="25"/>
                          <a:pt x="257" y="21"/>
                        </a:cubicBezTo>
                        <a:cubicBezTo>
                          <a:pt x="257" y="18"/>
                          <a:pt x="256" y="15"/>
                          <a:pt x="255" y="13"/>
                        </a:cubicBezTo>
                        <a:cubicBezTo>
                          <a:pt x="255" y="13"/>
                          <a:pt x="255" y="13"/>
                          <a:pt x="255" y="13"/>
                        </a:cubicBezTo>
                        <a:cubicBezTo>
                          <a:pt x="255" y="13"/>
                          <a:pt x="254" y="14"/>
                          <a:pt x="254" y="14"/>
                        </a:cubicBezTo>
                        <a:cubicBezTo>
                          <a:pt x="254" y="14"/>
                          <a:pt x="253" y="15"/>
                          <a:pt x="253" y="15"/>
                        </a:cubicBezTo>
                        <a:cubicBezTo>
                          <a:pt x="253" y="15"/>
                          <a:pt x="252" y="16"/>
                          <a:pt x="252" y="16"/>
                        </a:cubicBezTo>
                        <a:cubicBezTo>
                          <a:pt x="252" y="16"/>
                          <a:pt x="251" y="17"/>
                          <a:pt x="251" y="17"/>
                        </a:cubicBezTo>
                        <a:cubicBezTo>
                          <a:pt x="251" y="18"/>
                          <a:pt x="250" y="18"/>
                          <a:pt x="250" y="18"/>
                        </a:cubicBezTo>
                        <a:cubicBezTo>
                          <a:pt x="250" y="19"/>
                          <a:pt x="250" y="19"/>
                          <a:pt x="249" y="19"/>
                        </a:cubicBezTo>
                        <a:cubicBezTo>
                          <a:pt x="249" y="20"/>
                          <a:pt x="249" y="20"/>
                          <a:pt x="248" y="20"/>
                        </a:cubicBezTo>
                        <a:cubicBezTo>
                          <a:pt x="248" y="21"/>
                          <a:pt x="248" y="21"/>
                          <a:pt x="248" y="22"/>
                        </a:cubicBezTo>
                        <a:cubicBezTo>
                          <a:pt x="247" y="22"/>
                          <a:pt x="247" y="22"/>
                          <a:pt x="247" y="23"/>
                        </a:cubicBezTo>
                        <a:cubicBezTo>
                          <a:pt x="247" y="23"/>
                          <a:pt x="246" y="23"/>
                          <a:pt x="246" y="24"/>
                        </a:cubicBezTo>
                        <a:cubicBezTo>
                          <a:pt x="246" y="24"/>
                          <a:pt x="246" y="24"/>
                          <a:pt x="246" y="25"/>
                        </a:cubicBezTo>
                        <a:cubicBezTo>
                          <a:pt x="245" y="25"/>
                          <a:pt x="245" y="26"/>
                          <a:pt x="245" y="26"/>
                        </a:cubicBezTo>
                        <a:cubicBezTo>
                          <a:pt x="245" y="26"/>
                          <a:pt x="245" y="27"/>
                          <a:pt x="244" y="27"/>
                        </a:cubicBezTo>
                        <a:cubicBezTo>
                          <a:pt x="244" y="27"/>
                          <a:pt x="244" y="28"/>
                          <a:pt x="244" y="29"/>
                        </a:cubicBezTo>
                        <a:cubicBezTo>
                          <a:pt x="242" y="33"/>
                          <a:pt x="240" y="34"/>
                          <a:pt x="237" y="34"/>
                        </a:cubicBezTo>
                        <a:cubicBezTo>
                          <a:pt x="234" y="34"/>
                          <a:pt x="234" y="34"/>
                          <a:pt x="234" y="34"/>
                        </a:cubicBezTo>
                        <a:cubicBezTo>
                          <a:pt x="233" y="34"/>
                          <a:pt x="232" y="34"/>
                          <a:pt x="230" y="35"/>
                        </a:cubicBezTo>
                        <a:cubicBezTo>
                          <a:pt x="230" y="35"/>
                          <a:pt x="229" y="35"/>
                          <a:pt x="228" y="36"/>
                        </a:cubicBezTo>
                        <a:cubicBezTo>
                          <a:pt x="228" y="36"/>
                          <a:pt x="228" y="36"/>
                          <a:pt x="227" y="36"/>
                        </a:cubicBezTo>
                        <a:cubicBezTo>
                          <a:pt x="227" y="36"/>
                          <a:pt x="226" y="36"/>
                          <a:pt x="226" y="36"/>
                        </a:cubicBezTo>
                        <a:cubicBezTo>
                          <a:pt x="226" y="36"/>
                          <a:pt x="226" y="36"/>
                          <a:pt x="226" y="36"/>
                        </a:cubicBezTo>
                        <a:cubicBezTo>
                          <a:pt x="226" y="36"/>
                          <a:pt x="225" y="36"/>
                          <a:pt x="225" y="36"/>
                        </a:cubicBezTo>
                        <a:cubicBezTo>
                          <a:pt x="225" y="36"/>
                          <a:pt x="224" y="36"/>
                          <a:pt x="224" y="36"/>
                        </a:cubicBezTo>
                        <a:cubicBezTo>
                          <a:pt x="224" y="36"/>
                          <a:pt x="223" y="35"/>
                          <a:pt x="223" y="35"/>
                        </a:cubicBezTo>
                        <a:cubicBezTo>
                          <a:pt x="223" y="35"/>
                          <a:pt x="222" y="35"/>
                          <a:pt x="222" y="35"/>
                        </a:cubicBezTo>
                        <a:cubicBezTo>
                          <a:pt x="222" y="35"/>
                          <a:pt x="222" y="35"/>
                          <a:pt x="221" y="35"/>
                        </a:cubicBezTo>
                        <a:cubicBezTo>
                          <a:pt x="221" y="35"/>
                          <a:pt x="221" y="34"/>
                          <a:pt x="220" y="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0" name="Freeform 1858"/>
                  <p:cNvSpPr>
                    <a:spLocks/>
                  </p:cNvSpPr>
                  <p:nvPr/>
                </p:nvSpPr>
                <p:spPr bwMode="auto">
                  <a:xfrm>
                    <a:off x="2178" y="2195"/>
                    <a:ext cx="50" cy="54"/>
                  </a:xfrm>
                  <a:custGeom>
                    <a:avLst/>
                    <a:gdLst>
                      <a:gd name="T0" fmla="*/ 7 w 52"/>
                      <a:gd name="T1" fmla="*/ 4 h 56"/>
                      <a:gd name="T2" fmla="*/ 7 w 52"/>
                      <a:gd name="T3" fmla="*/ 5 h 56"/>
                      <a:gd name="T4" fmla="*/ 7 w 52"/>
                      <a:gd name="T5" fmla="*/ 5 h 56"/>
                      <a:gd name="T6" fmla="*/ 5 w 52"/>
                      <a:gd name="T7" fmla="*/ 13 h 56"/>
                      <a:gd name="T8" fmla="*/ 3 w 52"/>
                      <a:gd name="T9" fmla="*/ 25 h 56"/>
                      <a:gd name="T10" fmla="*/ 1 w 52"/>
                      <a:gd name="T11" fmla="*/ 34 h 56"/>
                      <a:gd name="T12" fmla="*/ 0 w 52"/>
                      <a:gd name="T13" fmla="*/ 40 h 56"/>
                      <a:gd name="T14" fmla="*/ 1 w 52"/>
                      <a:gd name="T15" fmla="*/ 44 h 56"/>
                      <a:gd name="T16" fmla="*/ 3 w 52"/>
                      <a:gd name="T17" fmla="*/ 45 h 56"/>
                      <a:gd name="T18" fmla="*/ 3 w 52"/>
                      <a:gd name="T19" fmla="*/ 46 h 56"/>
                      <a:gd name="T20" fmla="*/ 3 w 52"/>
                      <a:gd name="T21" fmla="*/ 46 h 56"/>
                      <a:gd name="T22" fmla="*/ 3 w 52"/>
                      <a:gd name="T23" fmla="*/ 47 h 56"/>
                      <a:gd name="T24" fmla="*/ 3 w 52"/>
                      <a:gd name="T25" fmla="*/ 48 h 56"/>
                      <a:gd name="T26" fmla="*/ 3 w 52"/>
                      <a:gd name="T27" fmla="*/ 49 h 56"/>
                      <a:gd name="T28" fmla="*/ 3 w 52"/>
                      <a:gd name="T29" fmla="*/ 50 h 56"/>
                      <a:gd name="T30" fmla="*/ 3 w 52"/>
                      <a:gd name="T31" fmla="*/ 50 h 56"/>
                      <a:gd name="T32" fmla="*/ 4 w 52"/>
                      <a:gd name="T33" fmla="*/ 51 h 56"/>
                      <a:gd name="T34" fmla="*/ 6 w 52"/>
                      <a:gd name="T35" fmla="*/ 51 h 56"/>
                      <a:gd name="T36" fmla="*/ 20 w 52"/>
                      <a:gd name="T37" fmla="*/ 55 h 56"/>
                      <a:gd name="T38" fmla="*/ 23 w 52"/>
                      <a:gd name="T39" fmla="*/ 56 h 56"/>
                      <a:gd name="T40" fmla="*/ 23 w 52"/>
                      <a:gd name="T41" fmla="*/ 56 h 56"/>
                      <a:gd name="T42" fmla="*/ 28 w 52"/>
                      <a:gd name="T43" fmla="*/ 55 h 56"/>
                      <a:gd name="T44" fmla="*/ 35 w 52"/>
                      <a:gd name="T45" fmla="*/ 55 h 56"/>
                      <a:gd name="T46" fmla="*/ 35 w 52"/>
                      <a:gd name="T47" fmla="*/ 55 h 56"/>
                      <a:gd name="T48" fmla="*/ 44 w 52"/>
                      <a:gd name="T49" fmla="*/ 53 h 56"/>
                      <a:gd name="T50" fmla="*/ 50 w 52"/>
                      <a:gd name="T51" fmla="*/ 46 h 56"/>
                      <a:gd name="T52" fmla="*/ 52 w 52"/>
                      <a:gd name="T53" fmla="*/ 44 h 56"/>
                      <a:gd name="T54" fmla="*/ 52 w 52"/>
                      <a:gd name="T55" fmla="*/ 44 h 56"/>
                      <a:gd name="T56" fmla="*/ 51 w 52"/>
                      <a:gd name="T57" fmla="*/ 40 h 56"/>
                      <a:gd name="T58" fmla="*/ 51 w 52"/>
                      <a:gd name="T59" fmla="*/ 40 h 56"/>
                      <a:gd name="T60" fmla="*/ 50 w 52"/>
                      <a:gd name="T61" fmla="*/ 37 h 56"/>
                      <a:gd name="T62" fmla="*/ 50 w 52"/>
                      <a:gd name="T63" fmla="*/ 36 h 56"/>
                      <a:gd name="T64" fmla="*/ 51 w 52"/>
                      <a:gd name="T65" fmla="*/ 33 h 56"/>
                      <a:gd name="T66" fmla="*/ 51 w 52"/>
                      <a:gd name="T67" fmla="*/ 33 h 56"/>
                      <a:gd name="T68" fmla="*/ 51 w 52"/>
                      <a:gd name="T69" fmla="*/ 30 h 56"/>
                      <a:gd name="T70" fmla="*/ 51 w 52"/>
                      <a:gd name="T71" fmla="*/ 27 h 56"/>
                      <a:gd name="T72" fmla="*/ 47 w 52"/>
                      <a:gd name="T73" fmla="*/ 22 h 56"/>
                      <a:gd name="T74" fmla="*/ 44 w 52"/>
                      <a:gd name="T75" fmla="*/ 19 h 56"/>
                      <a:gd name="T76" fmla="*/ 40 w 52"/>
                      <a:gd name="T77" fmla="*/ 17 h 56"/>
                      <a:gd name="T78" fmla="*/ 31 w 52"/>
                      <a:gd name="T79" fmla="*/ 10 h 56"/>
                      <a:gd name="T80" fmla="*/ 30 w 52"/>
                      <a:gd name="T81" fmla="*/ 9 h 56"/>
                      <a:gd name="T82" fmla="*/ 29 w 52"/>
                      <a:gd name="T83" fmla="*/ 10 h 56"/>
                      <a:gd name="T84" fmla="*/ 27 w 52"/>
                      <a:gd name="T85" fmla="*/ 12 h 56"/>
                      <a:gd name="T86" fmla="*/ 26 w 52"/>
                      <a:gd name="T87" fmla="*/ 12 h 56"/>
                      <a:gd name="T88" fmla="*/ 23 w 52"/>
                      <a:gd name="T89" fmla="*/ 9 h 56"/>
                      <a:gd name="T90" fmla="*/ 20 w 52"/>
                      <a:gd name="T91" fmla="*/ 4 h 56"/>
                      <a:gd name="T92" fmla="*/ 12 w 52"/>
                      <a:gd name="T93" fmla="*/ 1 h 56"/>
                      <a:gd name="T94" fmla="*/ 11 w 52"/>
                      <a:gd name="T95" fmla="*/ 1 h 56"/>
                      <a:gd name="T96" fmla="*/ 10 w 52"/>
                      <a:gd name="T97" fmla="*/ 1 h 56"/>
                      <a:gd name="T98" fmla="*/ 9 w 52"/>
                      <a:gd name="T99" fmla="*/ 1 h 56"/>
                      <a:gd name="T100" fmla="*/ 7 w 52"/>
                      <a:gd name="T101" fmla="*/ 4 h 5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2" h="56">
                        <a:moveTo>
                          <a:pt x="7" y="4"/>
                        </a:moveTo>
                        <a:cubicBezTo>
                          <a:pt x="7" y="4"/>
                          <a:pt x="7" y="4"/>
                          <a:pt x="7" y="5"/>
                        </a:cubicBezTo>
                        <a:cubicBezTo>
                          <a:pt x="7" y="5"/>
                          <a:pt x="7" y="5"/>
                          <a:pt x="7" y="5"/>
                        </a:cubicBezTo>
                        <a:cubicBezTo>
                          <a:pt x="7" y="8"/>
                          <a:pt x="6" y="10"/>
                          <a:pt x="5" y="13"/>
                        </a:cubicBezTo>
                        <a:cubicBezTo>
                          <a:pt x="4" y="16"/>
                          <a:pt x="3" y="20"/>
                          <a:pt x="3" y="25"/>
                        </a:cubicBezTo>
                        <a:cubicBezTo>
                          <a:pt x="3" y="30"/>
                          <a:pt x="2" y="32"/>
                          <a:pt x="1" y="34"/>
                        </a:cubicBezTo>
                        <a:cubicBezTo>
                          <a:pt x="1" y="35"/>
                          <a:pt x="0" y="37"/>
                          <a:pt x="0" y="40"/>
                        </a:cubicBezTo>
                        <a:cubicBezTo>
                          <a:pt x="0" y="43"/>
                          <a:pt x="1" y="44"/>
                          <a:pt x="1" y="44"/>
                        </a:cubicBezTo>
                        <a:cubicBezTo>
                          <a:pt x="2" y="44"/>
                          <a:pt x="2" y="44"/>
                          <a:pt x="3" y="45"/>
                        </a:cubicBezTo>
                        <a:cubicBezTo>
                          <a:pt x="3" y="45"/>
                          <a:pt x="3" y="45"/>
                          <a:pt x="3" y="46"/>
                        </a:cubicBezTo>
                        <a:cubicBezTo>
                          <a:pt x="3" y="46"/>
                          <a:pt x="3" y="46"/>
                          <a:pt x="3" y="46"/>
                        </a:cubicBezTo>
                        <a:cubicBezTo>
                          <a:pt x="3" y="46"/>
                          <a:pt x="3" y="47"/>
                          <a:pt x="3" y="47"/>
                        </a:cubicBezTo>
                        <a:cubicBezTo>
                          <a:pt x="3" y="47"/>
                          <a:pt x="3" y="48"/>
                          <a:pt x="3" y="48"/>
                        </a:cubicBezTo>
                        <a:cubicBezTo>
                          <a:pt x="3" y="48"/>
                          <a:pt x="3" y="48"/>
                          <a:pt x="3" y="49"/>
                        </a:cubicBezTo>
                        <a:cubicBezTo>
                          <a:pt x="3" y="49"/>
                          <a:pt x="3" y="49"/>
                          <a:pt x="3" y="50"/>
                        </a:cubicBezTo>
                        <a:cubicBezTo>
                          <a:pt x="3" y="50"/>
                          <a:pt x="3" y="50"/>
                          <a:pt x="3" y="50"/>
                        </a:cubicBezTo>
                        <a:cubicBezTo>
                          <a:pt x="3" y="51"/>
                          <a:pt x="4" y="51"/>
                          <a:pt x="4" y="51"/>
                        </a:cubicBezTo>
                        <a:cubicBezTo>
                          <a:pt x="5" y="51"/>
                          <a:pt x="6" y="51"/>
                          <a:pt x="6" y="51"/>
                        </a:cubicBezTo>
                        <a:cubicBezTo>
                          <a:pt x="11" y="51"/>
                          <a:pt x="16" y="53"/>
                          <a:pt x="20" y="55"/>
                        </a:cubicBezTo>
                        <a:cubicBezTo>
                          <a:pt x="22" y="56"/>
                          <a:pt x="22" y="56"/>
                          <a:pt x="23" y="56"/>
                        </a:cubicBezTo>
                        <a:cubicBezTo>
                          <a:pt x="23" y="56"/>
                          <a:pt x="23" y="56"/>
                          <a:pt x="23" y="56"/>
                        </a:cubicBezTo>
                        <a:cubicBezTo>
                          <a:pt x="24" y="55"/>
                          <a:pt x="25" y="54"/>
                          <a:pt x="28" y="55"/>
                        </a:cubicBezTo>
                        <a:cubicBezTo>
                          <a:pt x="30" y="55"/>
                          <a:pt x="32" y="55"/>
                          <a:pt x="35" y="55"/>
                        </a:cubicBezTo>
                        <a:cubicBezTo>
                          <a:pt x="35" y="55"/>
                          <a:pt x="35" y="55"/>
                          <a:pt x="35" y="55"/>
                        </a:cubicBezTo>
                        <a:cubicBezTo>
                          <a:pt x="38" y="55"/>
                          <a:pt x="41" y="55"/>
                          <a:pt x="44" y="53"/>
                        </a:cubicBezTo>
                        <a:cubicBezTo>
                          <a:pt x="47" y="51"/>
                          <a:pt x="48" y="49"/>
                          <a:pt x="50" y="46"/>
                        </a:cubicBezTo>
                        <a:cubicBezTo>
                          <a:pt x="51" y="46"/>
                          <a:pt x="51" y="45"/>
                          <a:pt x="52" y="44"/>
                        </a:cubicBezTo>
                        <a:cubicBezTo>
                          <a:pt x="52" y="44"/>
                          <a:pt x="52" y="44"/>
                          <a:pt x="52" y="44"/>
                        </a:cubicBezTo>
                        <a:cubicBezTo>
                          <a:pt x="51" y="43"/>
                          <a:pt x="51" y="41"/>
                          <a:pt x="51" y="40"/>
                        </a:cubicBezTo>
                        <a:cubicBezTo>
                          <a:pt x="51" y="40"/>
                          <a:pt x="51" y="40"/>
                          <a:pt x="51" y="40"/>
                        </a:cubicBezTo>
                        <a:cubicBezTo>
                          <a:pt x="51" y="39"/>
                          <a:pt x="50" y="38"/>
                          <a:pt x="50" y="37"/>
                        </a:cubicBezTo>
                        <a:cubicBezTo>
                          <a:pt x="50" y="37"/>
                          <a:pt x="50" y="36"/>
                          <a:pt x="50" y="36"/>
                        </a:cubicBezTo>
                        <a:cubicBezTo>
                          <a:pt x="50" y="35"/>
                          <a:pt x="50" y="34"/>
                          <a:pt x="51" y="33"/>
                        </a:cubicBezTo>
                        <a:cubicBezTo>
                          <a:pt x="51" y="33"/>
                          <a:pt x="51" y="33"/>
                          <a:pt x="51" y="33"/>
                        </a:cubicBezTo>
                        <a:cubicBezTo>
                          <a:pt x="51" y="32"/>
                          <a:pt x="51" y="31"/>
                          <a:pt x="51" y="30"/>
                        </a:cubicBezTo>
                        <a:cubicBezTo>
                          <a:pt x="51" y="29"/>
                          <a:pt x="51" y="28"/>
                          <a:pt x="51" y="27"/>
                        </a:cubicBezTo>
                        <a:cubicBezTo>
                          <a:pt x="51" y="25"/>
                          <a:pt x="49" y="23"/>
                          <a:pt x="47" y="22"/>
                        </a:cubicBezTo>
                        <a:cubicBezTo>
                          <a:pt x="46" y="21"/>
                          <a:pt x="45" y="20"/>
                          <a:pt x="44" y="19"/>
                        </a:cubicBezTo>
                        <a:cubicBezTo>
                          <a:pt x="43" y="19"/>
                          <a:pt x="42" y="18"/>
                          <a:pt x="40" y="17"/>
                        </a:cubicBezTo>
                        <a:cubicBezTo>
                          <a:pt x="37" y="15"/>
                          <a:pt x="33" y="13"/>
                          <a:pt x="31" y="10"/>
                        </a:cubicBezTo>
                        <a:cubicBezTo>
                          <a:pt x="31" y="9"/>
                          <a:pt x="30" y="9"/>
                          <a:pt x="30" y="9"/>
                        </a:cubicBezTo>
                        <a:cubicBezTo>
                          <a:pt x="30" y="9"/>
                          <a:pt x="30" y="10"/>
                          <a:pt x="29" y="10"/>
                        </a:cubicBezTo>
                        <a:cubicBezTo>
                          <a:pt x="29" y="11"/>
                          <a:pt x="28" y="12"/>
                          <a:pt x="27" y="12"/>
                        </a:cubicBezTo>
                        <a:cubicBezTo>
                          <a:pt x="26" y="12"/>
                          <a:pt x="26" y="12"/>
                          <a:pt x="26" y="12"/>
                        </a:cubicBezTo>
                        <a:cubicBezTo>
                          <a:pt x="24" y="12"/>
                          <a:pt x="24" y="11"/>
                          <a:pt x="23" y="9"/>
                        </a:cubicBezTo>
                        <a:cubicBezTo>
                          <a:pt x="22" y="8"/>
                          <a:pt x="22" y="6"/>
                          <a:pt x="20" y="4"/>
                        </a:cubicBezTo>
                        <a:cubicBezTo>
                          <a:pt x="17" y="1"/>
                          <a:pt x="15" y="0"/>
                          <a:pt x="12" y="1"/>
                        </a:cubicBezTo>
                        <a:cubicBezTo>
                          <a:pt x="12" y="1"/>
                          <a:pt x="11" y="1"/>
                          <a:pt x="11" y="1"/>
                        </a:cubicBezTo>
                        <a:cubicBezTo>
                          <a:pt x="11" y="1"/>
                          <a:pt x="10" y="1"/>
                          <a:pt x="10" y="1"/>
                        </a:cubicBezTo>
                        <a:cubicBezTo>
                          <a:pt x="10" y="1"/>
                          <a:pt x="9" y="1"/>
                          <a:pt x="9" y="1"/>
                        </a:cubicBezTo>
                        <a:cubicBezTo>
                          <a:pt x="8" y="2"/>
                          <a:pt x="7" y="3"/>
                          <a:pt x="7" y="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1" name="Freeform 1859"/>
                  <p:cNvSpPr>
                    <a:spLocks/>
                  </p:cNvSpPr>
                  <p:nvPr/>
                </p:nvSpPr>
                <p:spPr bwMode="auto">
                  <a:xfrm>
                    <a:off x="2227" y="2234"/>
                    <a:ext cx="1" cy="4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4 h 4"/>
                      <a:gd name="T4" fmla="*/ 0 w 1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1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2" name="Freeform 1860"/>
                  <p:cNvSpPr>
                    <a:spLocks/>
                  </p:cNvSpPr>
                  <p:nvPr/>
                </p:nvSpPr>
                <p:spPr bwMode="auto">
                  <a:xfrm>
                    <a:off x="2226" y="2231"/>
                    <a:ext cx="1" cy="3"/>
                  </a:xfrm>
                  <a:custGeom>
                    <a:avLst/>
                    <a:gdLst>
                      <a:gd name="T0" fmla="*/ 0 w 1"/>
                      <a:gd name="T1" fmla="*/ 0 h 3"/>
                      <a:gd name="T2" fmla="*/ 1 w 1"/>
                      <a:gd name="T3" fmla="*/ 3 h 3"/>
                      <a:gd name="T4" fmla="*/ 0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1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3" name="Freeform 1861"/>
                  <p:cNvSpPr>
                    <a:spLocks/>
                  </p:cNvSpPr>
                  <p:nvPr/>
                </p:nvSpPr>
                <p:spPr bwMode="auto">
                  <a:xfrm>
                    <a:off x="2206" y="2204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4" name="Freeform 1862"/>
                  <p:cNvSpPr>
                    <a:spLocks/>
                  </p:cNvSpPr>
                  <p:nvPr/>
                </p:nvSpPr>
                <p:spPr bwMode="auto">
                  <a:xfrm>
                    <a:off x="2227" y="2224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5" name="Freeform 1863"/>
                  <p:cNvSpPr>
                    <a:spLocks/>
                  </p:cNvSpPr>
                  <p:nvPr/>
                </p:nvSpPr>
                <p:spPr bwMode="auto">
                  <a:xfrm>
                    <a:off x="2226" y="2227"/>
                    <a:ext cx="1" cy="3"/>
                  </a:xfrm>
                  <a:custGeom>
                    <a:avLst/>
                    <a:gdLst>
                      <a:gd name="T0" fmla="*/ 0 w 1"/>
                      <a:gd name="T1" fmla="*/ 3 h 3"/>
                      <a:gd name="T2" fmla="*/ 1 w 1"/>
                      <a:gd name="T3" fmla="*/ 0 h 3"/>
                      <a:gd name="T4" fmla="*/ 0 w 1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0" y="3"/>
                        </a:moveTo>
                        <a:cubicBezTo>
                          <a:pt x="0" y="2"/>
                          <a:pt x="0" y="1"/>
                          <a:pt x="1" y="0"/>
                        </a:cubicBezTo>
                        <a:cubicBezTo>
                          <a:pt x="0" y="1"/>
                          <a:pt x="0" y="2"/>
                          <a:pt x="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6" name="Freeform 1864"/>
                  <p:cNvSpPr>
                    <a:spLocks/>
                  </p:cNvSpPr>
                  <p:nvPr/>
                </p:nvSpPr>
                <p:spPr bwMode="auto">
                  <a:xfrm>
                    <a:off x="2188" y="2196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7" name="Freeform 1865"/>
                  <p:cNvSpPr>
                    <a:spLocks/>
                  </p:cNvSpPr>
                  <p:nvPr/>
                </p:nvSpPr>
                <p:spPr bwMode="auto">
                  <a:xfrm>
                    <a:off x="2208" y="2205"/>
                    <a:ext cx="8" cy="7"/>
                  </a:xfrm>
                  <a:custGeom>
                    <a:avLst/>
                    <a:gdLst>
                      <a:gd name="T0" fmla="*/ 9 w 9"/>
                      <a:gd name="T1" fmla="*/ 7 h 7"/>
                      <a:gd name="T2" fmla="*/ 0 w 9"/>
                      <a:gd name="T3" fmla="*/ 0 h 7"/>
                      <a:gd name="T4" fmla="*/ 9 w 9"/>
                      <a:gd name="T5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9" h="7">
                        <a:moveTo>
                          <a:pt x="9" y="7"/>
                        </a:moveTo>
                        <a:cubicBezTo>
                          <a:pt x="6" y="5"/>
                          <a:pt x="2" y="3"/>
                          <a:pt x="0" y="0"/>
                        </a:cubicBezTo>
                        <a:cubicBezTo>
                          <a:pt x="2" y="3"/>
                          <a:pt x="6" y="5"/>
                          <a:pt x="9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8" name="Freeform 1866"/>
                  <p:cNvSpPr>
                    <a:spLocks/>
                  </p:cNvSpPr>
                  <p:nvPr/>
                </p:nvSpPr>
                <p:spPr bwMode="auto">
                  <a:xfrm>
                    <a:off x="2064" y="2481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2 h 2"/>
                      <a:gd name="T3" fmla="*/ 0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89" name="Freeform 1867"/>
                  <p:cNvSpPr>
                    <a:spLocks/>
                  </p:cNvSpPr>
                  <p:nvPr/>
                </p:nvSpPr>
                <p:spPr bwMode="auto">
                  <a:xfrm>
                    <a:off x="2065" y="249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0 w 1"/>
                      <a:gd name="T3" fmla="*/ 2 h 2"/>
                      <a:gd name="T4" fmla="*/ 1 w 1"/>
                      <a:gd name="T5" fmla="*/ 1 h 2"/>
                      <a:gd name="T6" fmla="*/ 0 w 1"/>
                      <a:gd name="T7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0" name="Freeform 1868"/>
                  <p:cNvSpPr>
                    <a:spLocks/>
                  </p:cNvSpPr>
                  <p:nvPr/>
                </p:nvSpPr>
                <p:spPr bwMode="auto">
                  <a:xfrm>
                    <a:off x="2111" y="2345"/>
                    <a:ext cx="7" cy="5"/>
                  </a:xfrm>
                  <a:custGeom>
                    <a:avLst/>
                    <a:gdLst>
                      <a:gd name="T0" fmla="*/ 2 w 7"/>
                      <a:gd name="T1" fmla="*/ 5 h 6"/>
                      <a:gd name="T2" fmla="*/ 3 w 7"/>
                      <a:gd name="T3" fmla="*/ 6 h 6"/>
                      <a:gd name="T4" fmla="*/ 7 w 7"/>
                      <a:gd name="T5" fmla="*/ 3 h 6"/>
                      <a:gd name="T6" fmla="*/ 6 w 7"/>
                      <a:gd name="T7" fmla="*/ 1 h 6"/>
                      <a:gd name="T8" fmla="*/ 5 w 7"/>
                      <a:gd name="T9" fmla="*/ 0 h 6"/>
                      <a:gd name="T10" fmla="*/ 3 w 7"/>
                      <a:gd name="T11" fmla="*/ 1 h 6"/>
                      <a:gd name="T12" fmla="*/ 0 w 7"/>
                      <a:gd name="T13" fmla="*/ 3 h 6"/>
                      <a:gd name="T14" fmla="*/ 2 w 7"/>
                      <a:gd name="T15" fmla="*/ 5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" h="6">
                        <a:moveTo>
                          <a:pt x="2" y="5"/>
                        </a:move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4" y="6"/>
                          <a:pt x="6" y="5"/>
                          <a:pt x="7" y="3"/>
                        </a:cubicBezTo>
                        <a:cubicBezTo>
                          <a:pt x="7" y="2"/>
                          <a:pt x="7" y="2"/>
                          <a:pt x="6" y="1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0"/>
                          <a:pt x="4" y="1"/>
                          <a:pt x="3" y="1"/>
                        </a:cubicBezTo>
                        <a:cubicBezTo>
                          <a:pt x="2" y="2"/>
                          <a:pt x="2" y="3"/>
                          <a:pt x="0" y="3"/>
                        </a:cubicBezTo>
                        <a:cubicBezTo>
                          <a:pt x="1" y="4"/>
                          <a:pt x="2" y="5"/>
                          <a:pt x="2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1" name="Freeform 1869"/>
                  <p:cNvSpPr>
                    <a:spLocks/>
                  </p:cNvSpPr>
                  <p:nvPr/>
                </p:nvSpPr>
                <p:spPr bwMode="auto">
                  <a:xfrm>
                    <a:off x="2064" y="2501"/>
                    <a:ext cx="34" cy="23"/>
                  </a:xfrm>
                  <a:custGeom>
                    <a:avLst/>
                    <a:gdLst>
                      <a:gd name="T0" fmla="*/ 20 w 35"/>
                      <a:gd name="T1" fmla="*/ 23 h 24"/>
                      <a:gd name="T2" fmla="*/ 22 w 35"/>
                      <a:gd name="T3" fmla="*/ 24 h 24"/>
                      <a:gd name="T4" fmla="*/ 30 w 35"/>
                      <a:gd name="T5" fmla="*/ 21 h 24"/>
                      <a:gd name="T6" fmla="*/ 35 w 35"/>
                      <a:gd name="T7" fmla="*/ 20 h 24"/>
                      <a:gd name="T8" fmla="*/ 30 w 35"/>
                      <a:gd name="T9" fmla="*/ 20 h 24"/>
                      <a:gd name="T10" fmla="*/ 9 w 35"/>
                      <a:gd name="T11" fmla="*/ 7 h 24"/>
                      <a:gd name="T12" fmla="*/ 6 w 35"/>
                      <a:gd name="T13" fmla="*/ 4 h 24"/>
                      <a:gd name="T14" fmla="*/ 3 w 35"/>
                      <a:gd name="T15" fmla="*/ 0 h 24"/>
                      <a:gd name="T16" fmla="*/ 3 w 35"/>
                      <a:gd name="T17" fmla="*/ 0 h 24"/>
                      <a:gd name="T18" fmla="*/ 2 w 35"/>
                      <a:gd name="T19" fmla="*/ 0 h 24"/>
                      <a:gd name="T20" fmla="*/ 1 w 35"/>
                      <a:gd name="T21" fmla="*/ 0 h 24"/>
                      <a:gd name="T22" fmla="*/ 1 w 35"/>
                      <a:gd name="T23" fmla="*/ 1 h 24"/>
                      <a:gd name="T24" fmla="*/ 1 w 35"/>
                      <a:gd name="T25" fmla="*/ 3 h 24"/>
                      <a:gd name="T26" fmla="*/ 1 w 35"/>
                      <a:gd name="T27" fmla="*/ 4 h 24"/>
                      <a:gd name="T28" fmla="*/ 0 w 35"/>
                      <a:gd name="T29" fmla="*/ 6 h 24"/>
                      <a:gd name="T30" fmla="*/ 0 w 35"/>
                      <a:gd name="T31" fmla="*/ 9 h 24"/>
                      <a:gd name="T32" fmla="*/ 0 w 35"/>
                      <a:gd name="T33" fmla="*/ 10 h 24"/>
                      <a:gd name="T34" fmla="*/ 0 w 35"/>
                      <a:gd name="T35" fmla="*/ 11 h 24"/>
                      <a:gd name="T36" fmla="*/ 0 w 35"/>
                      <a:gd name="T37" fmla="*/ 13 h 24"/>
                      <a:gd name="T38" fmla="*/ 0 w 35"/>
                      <a:gd name="T39" fmla="*/ 15 h 24"/>
                      <a:gd name="T40" fmla="*/ 0 w 35"/>
                      <a:gd name="T41" fmla="*/ 16 h 24"/>
                      <a:gd name="T42" fmla="*/ 0 w 35"/>
                      <a:gd name="T43" fmla="*/ 17 h 24"/>
                      <a:gd name="T44" fmla="*/ 0 w 35"/>
                      <a:gd name="T45" fmla="*/ 18 h 24"/>
                      <a:gd name="T46" fmla="*/ 0 w 35"/>
                      <a:gd name="T47" fmla="*/ 19 h 24"/>
                      <a:gd name="T48" fmla="*/ 1 w 35"/>
                      <a:gd name="T49" fmla="*/ 20 h 24"/>
                      <a:gd name="T50" fmla="*/ 1 w 35"/>
                      <a:gd name="T51" fmla="*/ 21 h 24"/>
                      <a:gd name="T52" fmla="*/ 1 w 35"/>
                      <a:gd name="T53" fmla="*/ 22 h 24"/>
                      <a:gd name="T54" fmla="*/ 1 w 35"/>
                      <a:gd name="T55" fmla="*/ 22 h 24"/>
                      <a:gd name="T56" fmla="*/ 3 w 35"/>
                      <a:gd name="T57" fmla="*/ 22 h 24"/>
                      <a:gd name="T58" fmla="*/ 10 w 35"/>
                      <a:gd name="T59" fmla="*/ 22 h 24"/>
                      <a:gd name="T60" fmla="*/ 13 w 35"/>
                      <a:gd name="T61" fmla="*/ 22 h 24"/>
                      <a:gd name="T62" fmla="*/ 14 w 35"/>
                      <a:gd name="T63" fmla="*/ 22 h 24"/>
                      <a:gd name="T64" fmla="*/ 16 w 35"/>
                      <a:gd name="T65" fmla="*/ 22 h 24"/>
                      <a:gd name="T66" fmla="*/ 16 w 35"/>
                      <a:gd name="T67" fmla="*/ 22 h 24"/>
                      <a:gd name="T68" fmla="*/ 18 w 35"/>
                      <a:gd name="T69" fmla="*/ 22 h 24"/>
                      <a:gd name="T70" fmla="*/ 18 w 35"/>
                      <a:gd name="T71" fmla="*/ 23 h 24"/>
                      <a:gd name="T72" fmla="*/ 19 w 35"/>
                      <a:gd name="T73" fmla="*/ 23 h 24"/>
                      <a:gd name="T74" fmla="*/ 20 w 35"/>
                      <a:gd name="T75" fmla="*/ 23 h 2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35" h="24">
                        <a:moveTo>
                          <a:pt x="20" y="23"/>
                        </a:moveTo>
                        <a:cubicBezTo>
                          <a:pt x="21" y="24"/>
                          <a:pt x="21" y="24"/>
                          <a:pt x="22" y="24"/>
                        </a:cubicBezTo>
                        <a:cubicBezTo>
                          <a:pt x="24" y="22"/>
                          <a:pt x="27" y="21"/>
                          <a:pt x="30" y="21"/>
                        </a:cubicBezTo>
                        <a:cubicBezTo>
                          <a:pt x="32" y="21"/>
                          <a:pt x="34" y="21"/>
                          <a:pt x="35" y="20"/>
                        </a:cubicBezTo>
                        <a:cubicBezTo>
                          <a:pt x="34" y="20"/>
                          <a:pt x="32" y="20"/>
                          <a:pt x="30" y="20"/>
                        </a:cubicBezTo>
                        <a:cubicBezTo>
                          <a:pt x="24" y="19"/>
                          <a:pt x="16" y="13"/>
                          <a:pt x="9" y="7"/>
                        </a:cubicBezTo>
                        <a:cubicBezTo>
                          <a:pt x="8" y="6"/>
                          <a:pt x="7" y="5"/>
                          <a:pt x="6" y="4"/>
                        </a:cubicBezTo>
                        <a:cubicBezTo>
                          <a:pt x="4" y="3"/>
                          <a:pt x="4" y="1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3" y="0"/>
                          <a:pt x="2" y="0"/>
                        </a:cubicBezTo>
                        <a:cubicBezTo>
                          <a:pt x="2" y="0"/>
                          <a:pt x="1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2"/>
                          <a:pt x="1" y="2"/>
                          <a:pt x="1" y="3"/>
                        </a:cubicBezTo>
                        <a:cubicBezTo>
                          <a:pt x="1" y="3"/>
                          <a:pt x="1" y="4"/>
                          <a:pt x="1" y="4"/>
                        </a:cubicBezTo>
                        <a:cubicBezTo>
                          <a:pt x="1" y="5"/>
                          <a:pt x="0" y="6"/>
                          <a:pt x="0" y="6"/>
                        </a:cubicBezTo>
                        <a:cubicBezTo>
                          <a:pt x="0" y="7"/>
                          <a:pt x="0" y="8"/>
                          <a:pt x="0" y="9"/>
                        </a:cubicBezTo>
                        <a:cubicBezTo>
                          <a:pt x="0" y="9"/>
                          <a:pt x="0" y="10"/>
                          <a:pt x="0" y="10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2"/>
                          <a:pt x="0" y="13"/>
                          <a:pt x="0" y="13"/>
                        </a:cubicBezTo>
                        <a:cubicBezTo>
                          <a:pt x="0" y="14"/>
                          <a:pt x="0" y="14"/>
                          <a:pt x="0" y="15"/>
                        </a:cubicBezTo>
                        <a:cubicBezTo>
                          <a:pt x="0" y="15"/>
                          <a:pt x="0" y="16"/>
                          <a:pt x="0" y="16"/>
                        </a:cubicBezTo>
                        <a:cubicBezTo>
                          <a:pt x="0" y="16"/>
                          <a:pt x="0" y="17"/>
                          <a:pt x="0" y="17"/>
                        </a:cubicBezTo>
                        <a:cubicBezTo>
                          <a:pt x="0" y="17"/>
                          <a:pt x="0" y="18"/>
                          <a:pt x="0" y="18"/>
                        </a:cubicBezTo>
                        <a:cubicBezTo>
                          <a:pt x="0" y="19"/>
                          <a:pt x="0" y="19"/>
                          <a:pt x="0" y="19"/>
                        </a:cubicBezTo>
                        <a:cubicBezTo>
                          <a:pt x="0" y="20"/>
                          <a:pt x="1" y="20"/>
                          <a:pt x="1" y="20"/>
                        </a:cubicBezTo>
                        <a:cubicBezTo>
                          <a:pt x="1" y="20"/>
                          <a:pt x="1" y="21"/>
                          <a:pt x="1" y="21"/>
                        </a:cubicBezTo>
                        <a:cubicBezTo>
                          <a:pt x="1" y="21"/>
                          <a:pt x="1" y="22"/>
                          <a:pt x="1" y="22"/>
                        </a:cubicBezTo>
                        <a:cubicBezTo>
                          <a:pt x="1" y="22"/>
                          <a:pt x="1" y="22"/>
                          <a:pt x="1" y="22"/>
                        </a:cubicBezTo>
                        <a:cubicBezTo>
                          <a:pt x="1" y="22"/>
                          <a:pt x="2" y="22"/>
                          <a:pt x="3" y="22"/>
                        </a:cubicBezTo>
                        <a:cubicBezTo>
                          <a:pt x="5" y="22"/>
                          <a:pt x="7" y="22"/>
                          <a:pt x="10" y="22"/>
                        </a:cubicBezTo>
                        <a:cubicBezTo>
                          <a:pt x="11" y="22"/>
                          <a:pt x="12" y="22"/>
                          <a:pt x="13" y="22"/>
                        </a:cubicBezTo>
                        <a:cubicBezTo>
                          <a:pt x="13" y="22"/>
                          <a:pt x="14" y="22"/>
                          <a:pt x="14" y="22"/>
                        </a:cubicBezTo>
                        <a:cubicBezTo>
                          <a:pt x="14" y="22"/>
                          <a:pt x="15" y="22"/>
                          <a:pt x="16" y="22"/>
                        </a:cubicBezTo>
                        <a:cubicBezTo>
                          <a:pt x="16" y="22"/>
                          <a:pt x="16" y="22"/>
                          <a:pt x="16" y="22"/>
                        </a:cubicBezTo>
                        <a:cubicBezTo>
                          <a:pt x="17" y="22"/>
                          <a:pt x="17" y="22"/>
                          <a:pt x="18" y="22"/>
                        </a:cubicBezTo>
                        <a:cubicBezTo>
                          <a:pt x="18" y="23"/>
                          <a:pt x="18" y="23"/>
                          <a:pt x="18" y="23"/>
                        </a:cubicBezTo>
                        <a:cubicBezTo>
                          <a:pt x="19" y="23"/>
                          <a:pt x="19" y="23"/>
                          <a:pt x="19" y="23"/>
                        </a:cubicBezTo>
                        <a:cubicBezTo>
                          <a:pt x="19" y="23"/>
                          <a:pt x="20" y="23"/>
                          <a:pt x="20" y="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2" name="Freeform 1870"/>
                  <p:cNvSpPr>
                    <a:spLocks/>
                  </p:cNvSpPr>
                  <p:nvPr/>
                </p:nvSpPr>
                <p:spPr bwMode="auto">
                  <a:xfrm>
                    <a:off x="2012" y="2100"/>
                    <a:ext cx="214" cy="381"/>
                  </a:xfrm>
                  <a:custGeom>
                    <a:avLst/>
                    <a:gdLst>
                      <a:gd name="T0" fmla="*/ 181 w 223"/>
                      <a:gd name="T1" fmla="*/ 97 h 399"/>
                      <a:gd name="T2" fmla="*/ 216 w 223"/>
                      <a:gd name="T3" fmla="*/ 62 h 399"/>
                      <a:gd name="T4" fmla="*/ 217 w 223"/>
                      <a:gd name="T5" fmla="*/ 43 h 399"/>
                      <a:gd name="T6" fmla="*/ 217 w 223"/>
                      <a:gd name="T7" fmla="*/ 48 h 399"/>
                      <a:gd name="T8" fmla="*/ 215 w 223"/>
                      <a:gd name="T9" fmla="*/ 54 h 399"/>
                      <a:gd name="T10" fmla="*/ 213 w 223"/>
                      <a:gd name="T11" fmla="*/ 59 h 399"/>
                      <a:gd name="T12" fmla="*/ 209 w 223"/>
                      <a:gd name="T13" fmla="*/ 61 h 399"/>
                      <a:gd name="T14" fmla="*/ 193 w 223"/>
                      <a:gd name="T15" fmla="*/ 68 h 399"/>
                      <a:gd name="T16" fmla="*/ 178 w 223"/>
                      <a:gd name="T17" fmla="*/ 66 h 399"/>
                      <a:gd name="T18" fmla="*/ 171 w 223"/>
                      <a:gd name="T19" fmla="*/ 55 h 399"/>
                      <a:gd name="T20" fmla="*/ 157 w 223"/>
                      <a:gd name="T21" fmla="*/ 28 h 399"/>
                      <a:gd name="T22" fmla="*/ 133 w 223"/>
                      <a:gd name="T23" fmla="*/ 15 h 399"/>
                      <a:gd name="T24" fmla="*/ 127 w 223"/>
                      <a:gd name="T25" fmla="*/ 10 h 399"/>
                      <a:gd name="T26" fmla="*/ 122 w 223"/>
                      <a:gd name="T27" fmla="*/ 4 h 399"/>
                      <a:gd name="T28" fmla="*/ 118 w 223"/>
                      <a:gd name="T29" fmla="*/ 1 h 399"/>
                      <a:gd name="T30" fmla="*/ 109 w 223"/>
                      <a:gd name="T31" fmla="*/ 3 h 399"/>
                      <a:gd name="T32" fmla="*/ 85 w 223"/>
                      <a:gd name="T33" fmla="*/ 0 h 399"/>
                      <a:gd name="T34" fmla="*/ 77 w 223"/>
                      <a:gd name="T35" fmla="*/ 5 h 399"/>
                      <a:gd name="T36" fmla="*/ 73 w 223"/>
                      <a:gd name="T37" fmla="*/ 12 h 399"/>
                      <a:gd name="T38" fmla="*/ 72 w 223"/>
                      <a:gd name="T39" fmla="*/ 17 h 399"/>
                      <a:gd name="T40" fmla="*/ 71 w 223"/>
                      <a:gd name="T41" fmla="*/ 20 h 399"/>
                      <a:gd name="T42" fmla="*/ 57 w 223"/>
                      <a:gd name="T43" fmla="*/ 40 h 399"/>
                      <a:gd name="T44" fmla="*/ 58 w 223"/>
                      <a:gd name="T45" fmla="*/ 60 h 399"/>
                      <a:gd name="T46" fmla="*/ 40 w 223"/>
                      <a:gd name="T47" fmla="*/ 88 h 399"/>
                      <a:gd name="T48" fmla="*/ 37 w 223"/>
                      <a:gd name="T49" fmla="*/ 107 h 399"/>
                      <a:gd name="T50" fmla="*/ 42 w 223"/>
                      <a:gd name="T51" fmla="*/ 144 h 399"/>
                      <a:gd name="T52" fmla="*/ 35 w 223"/>
                      <a:gd name="T53" fmla="*/ 168 h 399"/>
                      <a:gd name="T54" fmla="*/ 27 w 223"/>
                      <a:gd name="T55" fmla="*/ 201 h 399"/>
                      <a:gd name="T56" fmla="*/ 24 w 223"/>
                      <a:gd name="T57" fmla="*/ 215 h 399"/>
                      <a:gd name="T58" fmla="*/ 18 w 223"/>
                      <a:gd name="T59" fmla="*/ 238 h 399"/>
                      <a:gd name="T60" fmla="*/ 18 w 223"/>
                      <a:gd name="T61" fmla="*/ 274 h 399"/>
                      <a:gd name="T62" fmla="*/ 27 w 223"/>
                      <a:gd name="T63" fmla="*/ 289 h 399"/>
                      <a:gd name="T64" fmla="*/ 21 w 223"/>
                      <a:gd name="T65" fmla="*/ 303 h 399"/>
                      <a:gd name="T66" fmla="*/ 19 w 223"/>
                      <a:gd name="T67" fmla="*/ 320 h 399"/>
                      <a:gd name="T68" fmla="*/ 12 w 223"/>
                      <a:gd name="T69" fmla="*/ 337 h 399"/>
                      <a:gd name="T70" fmla="*/ 1 w 223"/>
                      <a:gd name="T71" fmla="*/ 360 h 399"/>
                      <a:gd name="T72" fmla="*/ 14 w 223"/>
                      <a:gd name="T73" fmla="*/ 376 h 399"/>
                      <a:gd name="T74" fmla="*/ 19 w 223"/>
                      <a:gd name="T75" fmla="*/ 395 h 399"/>
                      <a:gd name="T76" fmla="*/ 45 w 223"/>
                      <a:gd name="T77" fmla="*/ 397 h 399"/>
                      <a:gd name="T78" fmla="*/ 51 w 223"/>
                      <a:gd name="T79" fmla="*/ 397 h 399"/>
                      <a:gd name="T80" fmla="*/ 49 w 223"/>
                      <a:gd name="T81" fmla="*/ 370 h 399"/>
                      <a:gd name="T82" fmla="*/ 77 w 223"/>
                      <a:gd name="T83" fmla="*/ 340 h 399"/>
                      <a:gd name="T84" fmla="*/ 74 w 223"/>
                      <a:gd name="T85" fmla="*/ 324 h 399"/>
                      <a:gd name="T86" fmla="*/ 88 w 223"/>
                      <a:gd name="T87" fmla="*/ 286 h 399"/>
                      <a:gd name="T88" fmla="*/ 99 w 223"/>
                      <a:gd name="T89" fmla="*/ 258 h 399"/>
                      <a:gd name="T90" fmla="*/ 93 w 223"/>
                      <a:gd name="T91" fmla="*/ 234 h 399"/>
                      <a:gd name="T92" fmla="*/ 123 w 223"/>
                      <a:gd name="T93" fmla="*/ 232 h 399"/>
                      <a:gd name="T94" fmla="*/ 124 w 223"/>
                      <a:gd name="T95" fmla="*/ 210 h 399"/>
                      <a:gd name="T96" fmla="*/ 185 w 223"/>
                      <a:gd name="T97" fmla="*/ 187 h 399"/>
                      <a:gd name="T98" fmla="*/ 182 w 223"/>
                      <a:gd name="T99" fmla="*/ 165 h 399"/>
                      <a:gd name="T100" fmla="*/ 172 w 223"/>
                      <a:gd name="T101" fmla="*/ 148 h 399"/>
                      <a:gd name="T102" fmla="*/ 174 w 223"/>
                      <a:gd name="T103" fmla="*/ 112 h 399"/>
                      <a:gd name="T104" fmla="*/ 177 w 223"/>
                      <a:gd name="T105" fmla="*/ 101 h 3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223" h="399">
                        <a:moveTo>
                          <a:pt x="177" y="101"/>
                        </a:moveTo>
                        <a:cubicBezTo>
                          <a:pt x="179" y="98"/>
                          <a:pt x="179" y="98"/>
                          <a:pt x="179" y="98"/>
                        </a:cubicBezTo>
                        <a:cubicBezTo>
                          <a:pt x="180" y="98"/>
                          <a:pt x="180" y="97"/>
                          <a:pt x="180" y="97"/>
                        </a:cubicBezTo>
                        <a:cubicBezTo>
                          <a:pt x="181" y="97"/>
                          <a:pt x="181" y="97"/>
                          <a:pt x="181" y="97"/>
                        </a:cubicBezTo>
                        <a:cubicBezTo>
                          <a:pt x="181" y="97"/>
                          <a:pt x="181" y="97"/>
                          <a:pt x="181" y="97"/>
                        </a:cubicBezTo>
                        <a:cubicBezTo>
                          <a:pt x="181" y="96"/>
                          <a:pt x="182" y="96"/>
                          <a:pt x="182" y="95"/>
                        </a:cubicBezTo>
                        <a:cubicBezTo>
                          <a:pt x="185" y="92"/>
                          <a:pt x="188" y="89"/>
                          <a:pt x="190" y="86"/>
                        </a:cubicBezTo>
                        <a:cubicBezTo>
                          <a:pt x="194" y="79"/>
                          <a:pt x="202" y="71"/>
                          <a:pt x="208" y="67"/>
                        </a:cubicBezTo>
                        <a:cubicBezTo>
                          <a:pt x="208" y="66"/>
                          <a:pt x="209" y="65"/>
                          <a:pt x="210" y="65"/>
                        </a:cubicBezTo>
                        <a:cubicBezTo>
                          <a:pt x="212" y="64"/>
                          <a:pt x="214" y="63"/>
                          <a:pt x="216" y="62"/>
                        </a:cubicBezTo>
                        <a:cubicBezTo>
                          <a:pt x="218" y="61"/>
                          <a:pt x="222" y="59"/>
                          <a:pt x="223" y="58"/>
                        </a:cubicBezTo>
                        <a:cubicBezTo>
                          <a:pt x="223" y="57"/>
                          <a:pt x="223" y="46"/>
                          <a:pt x="221" y="44"/>
                        </a:cubicBezTo>
                        <a:cubicBezTo>
                          <a:pt x="221" y="44"/>
                          <a:pt x="220" y="43"/>
                          <a:pt x="218" y="43"/>
                        </a:cubicBezTo>
                        <a:cubicBezTo>
                          <a:pt x="218" y="43"/>
                          <a:pt x="218" y="43"/>
                          <a:pt x="217" y="43"/>
                        </a:cubicBezTo>
                        <a:cubicBezTo>
                          <a:pt x="217" y="43"/>
                          <a:pt x="217" y="43"/>
                          <a:pt x="217" y="43"/>
                        </a:cubicBezTo>
                        <a:cubicBezTo>
                          <a:pt x="217" y="44"/>
                          <a:pt x="217" y="44"/>
                          <a:pt x="217" y="44"/>
                        </a:cubicBezTo>
                        <a:cubicBezTo>
                          <a:pt x="217" y="44"/>
                          <a:pt x="217" y="44"/>
                          <a:pt x="217" y="45"/>
                        </a:cubicBezTo>
                        <a:cubicBezTo>
                          <a:pt x="217" y="45"/>
                          <a:pt x="217" y="46"/>
                          <a:pt x="217" y="46"/>
                        </a:cubicBezTo>
                        <a:cubicBezTo>
                          <a:pt x="217" y="46"/>
                          <a:pt x="217" y="47"/>
                          <a:pt x="217" y="47"/>
                        </a:cubicBezTo>
                        <a:cubicBezTo>
                          <a:pt x="217" y="47"/>
                          <a:pt x="217" y="48"/>
                          <a:pt x="217" y="48"/>
                        </a:cubicBezTo>
                        <a:cubicBezTo>
                          <a:pt x="217" y="49"/>
                          <a:pt x="217" y="49"/>
                          <a:pt x="217" y="49"/>
                        </a:cubicBezTo>
                        <a:cubicBezTo>
                          <a:pt x="217" y="50"/>
                          <a:pt x="216" y="50"/>
                          <a:pt x="216" y="51"/>
                        </a:cubicBezTo>
                        <a:cubicBezTo>
                          <a:pt x="216" y="51"/>
                          <a:pt x="216" y="51"/>
                          <a:pt x="216" y="52"/>
                        </a:cubicBezTo>
                        <a:cubicBezTo>
                          <a:pt x="216" y="52"/>
                          <a:pt x="216" y="52"/>
                          <a:pt x="216" y="53"/>
                        </a:cubicBezTo>
                        <a:cubicBezTo>
                          <a:pt x="216" y="53"/>
                          <a:pt x="216" y="54"/>
                          <a:pt x="215" y="54"/>
                        </a:cubicBezTo>
                        <a:cubicBezTo>
                          <a:pt x="215" y="54"/>
                          <a:pt x="215" y="55"/>
                          <a:pt x="215" y="55"/>
                        </a:cubicBezTo>
                        <a:cubicBezTo>
                          <a:pt x="215" y="56"/>
                          <a:pt x="215" y="56"/>
                          <a:pt x="215" y="56"/>
                        </a:cubicBezTo>
                        <a:cubicBezTo>
                          <a:pt x="214" y="57"/>
                          <a:pt x="214" y="57"/>
                          <a:pt x="214" y="57"/>
                        </a:cubicBezTo>
                        <a:cubicBezTo>
                          <a:pt x="214" y="58"/>
                          <a:pt x="214" y="58"/>
                          <a:pt x="214" y="58"/>
                        </a:cubicBezTo>
                        <a:cubicBezTo>
                          <a:pt x="213" y="58"/>
                          <a:pt x="213" y="59"/>
                          <a:pt x="213" y="59"/>
                        </a:cubicBezTo>
                        <a:cubicBezTo>
                          <a:pt x="213" y="59"/>
                          <a:pt x="213" y="59"/>
                          <a:pt x="213" y="59"/>
                        </a:cubicBezTo>
                        <a:cubicBezTo>
                          <a:pt x="212" y="61"/>
                          <a:pt x="211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9" y="61"/>
                          <a:pt x="209" y="61"/>
                          <a:pt x="209" y="61"/>
                        </a:cubicBezTo>
                        <a:cubicBezTo>
                          <a:pt x="208" y="61"/>
                          <a:pt x="207" y="62"/>
                          <a:pt x="206" y="63"/>
                        </a:cubicBezTo>
                        <a:cubicBezTo>
                          <a:pt x="204" y="65"/>
                          <a:pt x="202" y="66"/>
                          <a:pt x="200" y="66"/>
                        </a:cubicBezTo>
                        <a:cubicBezTo>
                          <a:pt x="200" y="66"/>
                          <a:pt x="200" y="66"/>
                          <a:pt x="200" y="66"/>
                        </a:cubicBezTo>
                        <a:cubicBezTo>
                          <a:pt x="199" y="66"/>
                          <a:pt x="198" y="66"/>
                          <a:pt x="198" y="66"/>
                        </a:cubicBezTo>
                        <a:cubicBezTo>
                          <a:pt x="196" y="67"/>
                          <a:pt x="194" y="68"/>
                          <a:pt x="193" y="68"/>
                        </a:cubicBezTo>
                        <a:cubicBezTo>
                          <a:pt x="192" y="68"/>
                          <a:pt x="191" y="68"/>
                          <a:pt x="191" y="68"/>
                        </a:cubicBezTo>
                        <a:cubicBezTo>
                          <a:pt x="190" y="68"/>
                          <a:pt x="190" y="68"/>
                          <a:pt x="190" y="67"/>
                        </a:cubicBezTo>
                        <a:cubicBezTo>
                          <a:pt x="189" y="67"/>
                          <a:pt x="187" y="67"/>
                          <a:pt x="185" y="67"/>
                        </a:cubicBezTo>
                        <a:cubicBezTo>
                          <a:pt x="182" y="67"/>
                          <a:pt x="180" y="67"/>
                          <a:pt x="179" y="66"/>
                        </a:cubicBezTo>
                        <a:cubicBezTo>
                          <a:pt x="179" y="66"/>
                          <a:pt x="178" y="66"/>
                          <a:pt x="178" y="66"/>
                        </a:cubicBezTo>
                        <a:cubicBezTo>
                          <a:pt x="177" y="66"/>
                          <a:pt x="175" y="66"/>
                          <a:pt x="174" y="66"/>
                        </a:cubicBezTo>
                        <a:cubicBezTo>
                          <a:pt x="172" y="65"/>
                          <a:pt x="169" y="65"/>
                          <a:pt x="168" y="64"/>
                        </a:cubicBezTo>
                        <a:cubicBezTo>
                          <a:pt x="168" y="64"/>
                          <a:pt x="167" y="63"/>
                          <a:pt x="167" y="62"/>
                        </a:cubicBezTo>
                        <a:cubicBezTo>
                          <a:pt x="167" y="60"/>
                          <a:pt x="169" y="60"/>
                          <a:pt x="169" y="59"/>
                        </a:cubicBezTo>
                        <a:cubicBezTo>
                          <a:pt x="170" y="58"/>
                          <a:pt x="171" y="58"/>
                          <a:pt x="171" y="55"/>
                        </a:cubicBezTo>
                        <a:cubicBezTo>
                          <a:pt x="171" y="51"/>
                          <a:pt x="175" y="47"/>
                          <a:pt x="177" y="44"/>
                        </a:cubicBezTo>
                        <a:cubicBezTo>
                          <a:pt x="178" y="42"/>
                          <a:pt x="179" y="41"/>
                          <a:pt x="180" y="40"/>
                        </a:cubicBezTo>
                        <a:cubicBezTo>
                          <a:pt x="179" y="39"/>
                          <a:pt x="174" y="38"/>
                          <a:pt x="171" y="37"/>
                        </a:cubicBezTo>
                        <a:cubicBezTo>
                          <a:pt x="165" y="34"/>
                          <a:pt x="161" y="32"/>
                          <a:pt x="159" y="30"/>
                        </a:cubicBezTo>
                        <a:cubicBezTo>
                          <a:pt x="159" y="29"/>
                          <a:pt x="158" y="28"/>
                          <a:pt x="157" y="28"/>
                        </a:cubicBezTo>
                        <a:cubicBezTo>
                          <a:pt x="155" y="26"/>
                          <a:pt x="152" y="25"/>
                          <a:pt x="148" y="25"/>
                        </a:cubicBezTo>
                        <a:cubicBezTo>
                          <a:pt x="145" y="24"/>
                          <a:pt x="143" y="23"/>
                          <a:pt x="141" y="22"/>
                        </a:cubicBezTo>
                        <a:cubicBezTo>
                          <a:pt x="140" y="21"/>
                          <a:pt x="140" y="21"/>
                          <a:pt x="139" y="20"/>
                        </a:cubicBezTo>
                        <a:cubicBezTo>
                          <a:pt x="138" y="19"/>
                          <a:pt x="137" y="18"/>
                          <a:pt x="135" y="17"/>
                        </a:cubicBezTo>
                        <a:cubicBezTo>
                          <a:pt x="134" y="16"/>
                          <a:pt x="133" y="16"/>
                          <a:pt x="133" y="15"/>
                        </a:cubicBezTo>
                        <a:cubicBezTo>
                          <a:pt x="132" y="15"/>
                          <a:pt x="132" y="15"/>
                          <a:pt x="132" y="14"/>
                        </a:cubicBezTo>
                        <a:cubicBezTo>
                          <a:pt x="131" y="14"/>
                          <a:pt x="131" y="14"/>
                          <a:pt x="130" y="13"/>
                        </a:cubicBezTo>
                        <a:cubicBezTo>
                          <a:pt x="130" y="13"/>
                          <a:pt x="130" y="13"/>
                          <a:pt x="129" y="12"/>
                        </a:cubicBezTo>
                        <a:cubicBezTo>
                          <a:pt x="129" y="12"/>
                          <a:pt x="129" y="12"/>
                          <a:pt x="128" y="11"/>
                        </a:cubicBezTo>
                        <a:cubicBezTo>
                          <a:pt x="128" y="11"/>
                          <a:pt x="127" y="11"/>
                          <a:pt x="127" y="10"/>
                        </a:cubicBezTo>
                        <a:cubicBezTo>
                          <a:pt x="127" y="10"/>
                          <a:pt x="126" y="9"/>
                          <a:pt x="126" y="9"/>
                        </a:cubicBezTo>
                        <a:cubicBezTo>
                          <a:pt x="126" y="9"/>
                          <a:pt x="125" y="8"/>
                          <a:pt x="125" y="8"/>
                        </a:cubicBezTo>
                        <a:cubicBezTo>
                          <a:pt x="124" y="7"/>
                          <a:pt x="124" y="7"/>
                          <a:pt x="124" y="7"/>
                        </a:cubicBezTo>
                        <a:cubicBezTo>
                          <a:pt x="123" y="6"/>
                          <a:pt x="123" y="6"/>
                          <a:pt x="123" y="6"/>
                        </a:cubicBezTo>
                        <a:cubicBezTo>
                          <a:pt x="122" y="5"/>
                          <a:pt x="122" y="5"/>
                          <a:pt x="122" y="4"/>
                        </a:cubicBezTo>
                        <a:cubicBezTo>
                          <a:pt x="121" y="4"/>
                          <a:pt x="121" y="4"/>
                          <a:pt x="121" y="3"/>
                        </a:cubicBezTo>
                        <a:cubicBezTo>
                          <a:pt x="121" y="3"/>
                          <a:pt x="120" y="3"/>
                          <a:pt x="120" y="2"/>
                        </a:cubicBezTo>
                        <a:cubicBezTo>
                          <a:pt x="120" y="2"/>
                          <a:pt x="120" y="2"/>
                          <a:pt x="119" y="1"/>
                        </a:cubicBezTo>
                        <a:cubicBezTo>
                          <a:pt x="119" y="1"/>
                          <a:pt x="119" y="1"/>
                          <a:pt x="119" y="1"/>
                        </a:cubicBezTo>
                        <a:cubicBezTo>
                          <a:pt x="119" y="1"/>
                          <a:pt x="119" y="1"/>
                          <a:pt x="118" y="1"/>
                        </a:cubicBezTo>
                        <a:cubicBezTo>
                          <a:pt x="116" y="0"/>
                          <a:pt x="114" y="0"/>
                          <a:pt x="112" y="0"/>
                        </a:cubicBezTo>
                        <a:cubicBezTo>
                          <a:pt x="111" y="0"/>
                          <a:pt x="111" y="0"/>
                          <a:pt x="110" y="0"/>
                        </a:cubicBezTo>
                        <a:cubicBezTo>
                          <a:pt x="110" y="0"/>
                          <a:pt x="110" y="0"/>
                          <a:pt x="110" y="0"/>
                        </a:cubicBezTo>
                        <a:cubicBezTo>
                          <a:pt x="110" y="1"/>
                          <a:pt x="110" y="1"/>
                          <a:pt x="110" y="2"/>
                        </a:cubicBezTo>
                        <a:cubicBezTo>
                          <a:pt x="109" y="2"/>
                          <a:pt x="109" y="3"/>
                          <a:pt x="109" y="3"/>
                        </a:cubicBezTo>
                        <a:cubicBezTo>
                          <a:pt x="108" y="6"/>
                          <a:pt x="106" y="9"/>
                          <a:pt x="104" y="9"/>
                        </a:cubicBezTo>
                        <a:cubicBezTo>
                          <a:pt x="103" y="9"/>
                          <a:pt x="102" y="8"/>
                          <a:pt x="101" y="6"/>
                        </a:cubicBezTo>
                        <a:cubicBezTo>
                          <a:pt x="99" y="4"/>
                          <a:pt x="96" y="3"/>
                          <a:pt x="91" y="2"/>
                        </a:cubicBezTo>
                        <a:cubicBezTo>
                          <a:pt x="89" y="2"/>
                          <a:pt x="89" y="2"/>
                          <a:pt x="89" y="2"/>
                        </a:cubicBezTo>
                        <a:cubicBezTo>
                          <a:pt x="87" y="2"/>
                          <a:pt x="86" y="1"/>
                          <a:pt x="85" y="0"/>
                        </a:cubicBezTo>
                        <a:cubicBezTo>
                          <a:pt x="84" y="0"/>
                          <a:pt x="84" y="0"/>
                          <a:pt x="84" y="0"/>
                        </a:cubicBezTo>
                        <a:cubicBezTo>
                          <a:pt x="84" y="0"/>
                          <a:pt x="83" y="0"/>
                          <a:pt x="81" y="2"/>
                        </a:cubicBezTo>
                        <a:cubicBezTo>
                          <a:pt x="80" y="3"/>
                          <a:pt x="80" y="3"/>
                          <a:pt x="79" y="4"/>
                        </a:cubicBezTo>
                        <a:cubicBezTo>
                          <a:pt x="79" y="4"/>
                          <a:pt x="78" y="5"/>
                          <a:pt x="77" y="5"/>
                        </a:cubicBezTo>
                        <a:cubicBezTo>
                          <a:pt x="77" y="5"/>
                          <a:pt x="77" y="5"/>
                          <a:pt x="77" y="5"/>
                        </a:cubicBezTo>
                        <a:cubicBezTo>
                          <a:pt x="76" y="7"/>
                          <a:pt x="74" y="8"/>
                          <a:pt x="73" y="9"/>
                        </a:cubicBezTo>
                        <a:cubicBezTo>
                          <a:pt x="73" y="9"/>
                          <a:pt x="73" y="9"/>
                          <a:pt x="73" y="9"/>
                        </a:cubicBezTo>
                        <a:cubicBezTo>
                          <a:pt x="73" y="9"/>
                          <a:pt x="73" y="9"/>
                          <a:pt x="73" y="10"/>
                        </a:cubicBezTo>
                        <a:cubicBezTo>
                          <a:pt x="73" y="10"/>
                          <a:pt x="73" y="10"/>
                          <a:pt x="73" y="11"/>
                        </a:cubicBezTo>
                        <a:cubicBezTo>
                          <a:pt x="73" y="11"/>
                          <a:pt x="73" y="11"/>
                          <a:pt x="73" y="12"/>
                        </a:cubicBezTo>
                        <a:cubicBezTo>
                          <a:pt x="73" y="12"/>
                          <a:pt x="73" y="12"/>
                          <a:pt x="73" y="13"/>
                        </a:cubicBezTo>
                        <a:cubicBezTo>
                          <a:pt x="73" y="13"/>
                          <a:pt x="73" y="13"/>
                          <a:pt x="73" y="14"/>
                        </a:cubicBezTo>
                        <a:cubicBezTo>
                          <a:pt x="72" y="14"/>
                          <a:pt x="72" y="14"/>
                          <a:pt x="72" y="15"/>
                        </a:cubicBezTo>
                        <a:cubicBezTo>
                          <a:pt x="72" y="15"/>
                          <a:pt x="72" y="15"/>
                          <a:pt x="72" y="15"/>
                        </a:cubicBezTo>
                        <a:cubicBezTo>
                          <a:pt x="72" y="16"/>
                          <a:pt x="72" y="16"/>
                          <a:pt x="72" y="17"/>
                        </a:cubicBezTo>
                        <a:cubicBezTo>
                          <a:pt x="72" y="17"/>
                          <a:pt x="72" y="17"/>
                          <a:pt x="72" y="17"/>
                        </a:cubicBezTo>
                        <a:cubicBezTo>
                          <a:pt x="72" y="18"/>
                          <a:pt x="72" y="18"/>
                          <a:pt x="72" y="18"/>
                        </a:cubicBezTo>
                        <a:cubicBezTo>
                          <a:pt x="72" y="19"/>
                          <a:pt x="72" y="19"/>
                          <a:pt x="72" y="19"/>
                        </a:cubicBezTo>
                        <a:cubicBezTo>
                          <a:pt x="71" y="19"/>
                          <a:pt x="71" y="20"/>
                          <a:pt x="71" y="20"/>
                        </a:cubicBezTo>
                        <a:cubicBezTo>
                          <a:pt x="71" y="20"/>
                          <a:pt x="71" y="20"/>
                          <a:pt x="71" y="20"/>
                        </a:cubicBezTo>
                        <a:cubicBezTo>
                          <a:pt x="71" y="21"/>
                          <a:pt x="71" y="21"/>
                          <a:pt x="71" y="22"/>
                        </a:cubicBezTo>
                        <a:cubicBezTo>
                          <a:pt x="70" y="23"/>
                          <a:pt x="68" y="24"/>
                          <a:pt x="64" y="27"/>
                        </a:cubicBezTo>
                        <a:cubicBezTo>
                          <a:pt x="62" y="28"/>
                          <a:pt x="58" y="30"/>
                          <a:pt x="58" y="31"/>
                        </a:cubicBezTo>
                        <a:cubicBezTo>
                          <a:pt x="58" y="32"/>
                          <a:pt x="58" y="33"/>
                          <a:pt x="58" y="34"/>
                        </a:cubicBezTo>
                        <a:cubicBezTo>
                          <a:pt x="58" y="36"/>
                          <a:pt x="59" y="38"/>
                          <a:pt x="57" y="40"/>
                        </a:cubicBezTo>
                        <a:cubicBezTo>
                          <a:pt x="57" y="41"/>
                          <a:pt x="58" y="42"/>
                          <a:pt x="58" y="43"/>
                        </a:cubicBezTo>
                        <a:cubicBezTo>
                          <a:pt x="58" y="44"/>
                          <a:pt x="59" y="45"/>
                          <a:pt x="59" y="46"/>
                        </a:cubicBezTo>
                        <a:cubicBezTo>
                          <a:pt x="60" y="48"/>
                          <a:pt x="60" y="51"/>
                          <a:pt x="57" y="53"/>
                        </a:cubicBezTo>
                        <a:cubicBezTo>
                          <a:pt x="57" y="53"/>
                          <a:pt x="58" y="54"/>
                          <a:pt x="58" y="54"/>
                        </a:cubicBezTo>
                        <a:cubicBezTo>
                          <a:pt x="59" y="55"/>
                          <a:pt x="60" y="58"/>
                          <a:pt x="58" y="60"/>
                        </a:cubicBezTo>
                        <a:cubicBezTo>
                          <a:pt x="57" y="61"/>
                          <a:pt x="56" y="62"/>
                          <a:pt x="55" y="62"/>
                        </a:cubicBezTo>
                        <a:cubicBezTo>
                          <a:pt x="54" y="63"/>
                          <a:pt x="52" y="63"/>
                          <a:pt x="52" y="64"/>
                        </a:cubicBezTo>
                        <a:cubicBezTo>
                          <a:pt x="52" y="67"/>
                          <a:pt x="51" y="73"/>
                          <a:pt x="47" y="75"/>
                        </a:cubicBezTo>
                        <a:cubicBezTo>
                          <a:pt x="45" y="76"/>
                          <a:pt x="43" y="80"/>
                          <a:pt x="43" y="84"/>
                        </a:cubicBezTo>
                        <a:cubicBezTo>
                          <a:pt x="43" y="86"/>
                          <a:pt x="41" y="87"/>
                          <a:pt x="40" y="88"/>
                        </a:cubicBezTo>
                        <a:cubicBezTo>
                          <a:pt x="40" y="88"/>
                          <a:pt x="40" y="88"/>
                          <a:pt x="40" y="88"/>
                        </a:cubicBezTo>
                        <a:cubicBezTo>
                          <a:pt x="40" y="88"/>
                          <a:pt x="40" y="88"/>
                          <a:pt x="40" y="89"/>
                        </a:cubicBezTo>
                        <a:cubicBezTo>
                          <a:pt x="42" y="93"/>
                          <a:pt x="43" y="98"/>
                          <a:pt x="42" y="101"/>
                        </a:cubicBezTo>
                        <a:cubicBezTo>
                          <a:pt x="41" y="102"/>
                          <a:pt x="40" y="103"/>
                          <a:pt x="39" y="103"/>
                        </a:cubicBezTo>
                        <a:cubicBezTo>
                          <a:pt x="38" y="103"/>
                          <a:pt x="37" y="106"/>
                          <a:pt x="37" y="107"/>
                        </a:cubicBezTo>
                        <a:cubicBezTo>
                          <a:pt x="37" y="109"/>
                          <a:pt x="36" y="111"/>
                          <a:pt x="34" y="112"/>
                        </a:cubicBezTo>
                        <a:cubicBezTo>
                          <a:pt x="34" y="113"/>
                          <a:pt x="33" y="118"/>
                          <a:pt x="35" y="121"/>
                        </a:cubicBezTo>
                        <a:cubicBezTo>
                          <a:pt x="39" y="126"/>
                          <a:pt x="39" y="130"/>
                          <a:pt x="39" y="133"/>
                        </a:cubicBezTo>
                        <a:cubicBezTo>
                          <a:pt x="39" y="134"/>
                          <a:pt x="40" y="135"/>
                          <a:pt x="41" y="136"/>
                        </a:cubicBezTo>
                        <a:cubicBezTo>
                          <a:pt x="42" y="138"/>
                          <a:pt x="43" y="141"/>
                          <a:pt x="42" y="144"/>
                        </a:cubicBezTo>
                        <a:cubicBezTo>
                          <a:pt x="42" y="145"/>
                          <a:pt x="41" y="146"/>
                          <a:pt x="41" y="148"/>
                        </a:cubicBezTo>
                        <a:cubicBezTo>
                          <a:pt x="41" y="150"/>
                          <a:pt x="40" y="153"/>
                          <a:pt x="38" y="154"/>
                        </a:cubicBezTo>
                        <a:cubicBezTo>
                          <a:pt x="38" y="154"/>
                          <a:pt x="38" y="156"/>
                          <a:pt x="38" y="157"/>
                        </a:cubicBezTo>
                        <a:cubicBezTo>
                          <a:pt x="37" y="159"/>
                          <a:pt x="37" y="161"/>
                          <a:pt x="35" y="162"/>
                        </a:cubicBezTo>
                        <a:cubicBezTo>
                          <a:pt x="35" y="163"/>
                          <a:pt x="35" y="166"/>
                          <a:pt x="35" y="168"/>
                        </a:cubicBezTo>
                        <a:cubicBezTo>
                          <a:pt x="36" y="171"/>
                          <a:pt x="37" y="175"/>
                          <a:pt x="35" y="176"/>
                        </a:cubicBezTo>
                        <a:cubicBezTo>
                          <a:pt x="34" y="177"/>
                          <a:pt x="34" y="177"/>
                          <a:pt x="33" y="178"/>
                        </a:cubicBezTo>
                        <a:cubicBezTo>
                          <a:pt x="30" y="180"/>
                          <a:pt x="27" y="181"/>
                          <a:pt x="27" y="186"/>
                        </a:cubicBezTo>
                        <a:cubicBezTo>
                          <a:pt x="27" y="189"/>
                          <a:pt x="27" y="192"/>
                          <a:pt x="28" y="194"/>
                        </a:cubicBezTo>
                        <a:cubicBezTo>
                          <a:pt x="28" y="197"/>
                          <a:pt x="28" y="199"/>
                          <a:pt x="27" y="201"/>
                        </a:cubicBezTo>
                        <a:cubicBezTo>
                          <a:pt x="27" y="201"/>
                          <a:pt x="28" y="202"/>
                          <a:pt x="28" y="202"/>
                        </a:cubicBezTo>
                        <a:cubicBezTo>
                          <a:pt x="29" y="203"/>
                          <a:pt x="31" y="204"/>
                          <a:pt x="30" y="208"/>
                        </a:cubicBezTo>
                        <a:cubicBezTo>
                          <a:pt x="30" y="212"/>
                          <a:pt x="26" y="212"/>
                          <a:pt x="25" y="212"/>
                        </a:cubicBezTo>
                        <a:cubicBezTo>
                          <a:pt x="24" y="212"/>
                          <a:pt x="24" y="212"/>
                          <a:pt x="24" y="212"/>
                        </a:cubicBezTo>
                        <a:cubicBezTo>
                          <a:pt x="24" y="213"/>
                          <a:pt x="24" y="214"/>
                          <a:pt x="24" y="215"/>
                        </a:cubicBezTo>
                        <a:cubicBezTo>
                          <a:pt x="24" y="218"/>
                          <a:pt x="25" y="222"/>
                          <a:pt x="21" y="222"/>
                        </a:cubicBezTo>
                        <a:cubicBezTo>
                          <a:pt x="20" y="222"/>
                          <a:pt x="20" y="226"/>
                          <a:pt x="20" y="227"/>
                        </a:cubicBezTo>
                        <a:cubicBezTo>
                          <a:pt x="20" y="231"/>
                          <a:pt x="19" y="233"/>
                          <a:pt x="18" y="234"/>
                        </a:cubicBezTo>
                        <a:cubicBezTo>
                          <a:pt x="17" y="235"/>
                          <a:pt x="17" y="235"/>
                          <a:pt x="17" y="235"/>
                        </a:cubicBezTo>
                        <a:cubicBezTo>
                          <a:pt x="17" y="236"/>
                          <a:pt x="17" y="237"/>
                          <a:pt x="18" y="238"/>
                        </a:cubicBezTo>
                        <a:cubicBezTo>
                          <a:pt x="19" y="240"/>
                          <a:pt x="19" y="241"/>
                          <a:pt x="19" y="243"/>
                        </a:cubicBezTo>
                        <a:cubicBezTo>
                          <a:pt x="19" y="244"/>
                          <a:pt x="20" y="245"/>
                          <a:pt x="20" y="246"/>
                        </a:cubicBezTo>
                        <a:cubicBezTo>
                          <a:pt x="20" y="251"/>
                          <a:pt x="21" y="256"/>
                          <a:pt x="17" y="257"/>
                        </a:cubicBezTo>
                        <a:cubicBezTo>
                          <a:pt x="16" y="258"/>
                          <a:pt x="16" y="264"/>
                          <a:pt x="16" y="265"/>
                        </a:cubicBezTo>
                        <a:cubicBezTo>
                          <a:pt x="19" y="267"/>
                          <a:pt x="19" y="271"/>
                          <a:pt x="18" y="274"/>
                        </a:cubicBezTo>
                        <a:cubicBezTo>
                          <a:pt x="18" y="274"/>
                          <a:pt x="18" y="274"/>
                          <a:pt x="19" y="274"/>
                        </a:cubicBezTo>
                        <a:cubicBezTo>
                          <a:pt x="20" y="276"/>
                          <a:pt x="22" y="278"/>
                          <a:pt x="19" y="282"/>
                        </a:cubicBezTo>
                        <a:cubicBezTo>
                          <a:pt x="18" y="282"/>
                          <a:pt x="18" y="283"/>
                          <a:pt x="18" y="283"/>
                        </a:cubicBezTo>
                        <a:cubicBezTo>
                          <a:pt x="19" y="284"/>
                          <a:pt x="20" y="284"/>
                          <a:pt x="21" y="284"/>
                        </a:cubicBezTo>
                        <a:cubicBezTo>
                          <a:pt x="24" y="283"/>
                          <a:pt x="27" y="286"/>
                          <a:pt x="27" y="289"/>
                        </a:cubicBezTo>
                        <a:cubicBezTo>
                          <a:pt x="27" y="290"/>
                          <a:pt x="26" y="291"/>
                          <a:pt x="26" y="292"/>
                        </a:cubicBezTo>
                        <a:cubicBezTo>
                          <a:pt x="25" y="292"/>
                          <a:pt x="24" y="293"/>
                          <a:pt x="23" y="293"/>
                        </a:cubicBezTo>
                        <a:cubicBezTo>
                          <a:pt x="22" y="293"/>
                          <a:pt x="22" y="293"/>
                          <a:pt x="21" y="293"/>
                        </a:cubicBezTo>
                        <a:cubicBezTo>
                          <a:pt x="24" y="295"/>
                          <a:pt x="25" y="297"/>
                          <a:pt x="24" y="299"/>
                        </a:cubicBezTo>
                        <a:cubicBezTo>
                          <a:pt x="24" y="300"/>
                          <a:pt x="23" y="302"/>
                          <a:pt x="21" y="303"/>
                        </a:cubicBezTo>
                        <a:cubicBezTo>
                          <a:pt x="20" y="303"/>
                          <a:pt x="20" y="303"/>
                          <a:pt x="20" y="305"/>
                        </a:cubicBezTo>
                        <a:cubicBezTo>
                          <a:pt x="20" y="306"/>
                          <a:pt x="21" y="308"/>
                          <a:pt x="20" y="310"/>
                        </a:cubicBezTo>
                        <a:cubicBezTo>
                          <a:pt x="20" y="311"/>
                          <a:pt x="20" y="313"/>
                          <a:pt x="21" y="314"/>
                        </a:cubicBezTo>
                        <a:cubicBezTo>
                          <a:pt x="21" y="315"/>
                          <a:pt x="22" y="317"/>
                          <a:pt x="21" y="319"/>
                        </a:cubicBezTo>
                        <a:cubicBezTo>
                          <a:pt x="21" y="319"/>
                          <a:pt x="20" y="320"/>
                          <a:pt x="19" y="320"/>
                        </a:cubicBezTo>
                        <a:cubicBezTo>
                          <a:pt x="19" y="320"/>
                          <a:pt x="19" y="321"/>
                          <a:pt x="19" y="322"/>
                        </a:cubicBezTo>
                        <a:cubicBezTo>
                          <a:pt x="19" y="324"/>
                          <a:pt x="19" y="328"/>
                          <a:pt x="15" y="328"/>
                        </a:cubicBezTo>
                        <a:cubicBezTo>
                          <a:pt x="14" y="328"/>
                          <a:pt x="14" y="328"/>
                          <a:pt x="14" y="330"/>
                        </a:cubicBezTo>
                        <a:cubicBezTo>
                          <a:pt x="13" y="332"/>
                          <a:pt x="13" y="334"/>
                          <a:pt x="11" y="335"/>
                        </a:cubicBezTo>
                        <a:cubicBezTo>
                          <a:pt x="11" y="335"/>
                          <a:pt x="12" y="336"/>
                          <a:pt x="12" y="337"/>
                        </a:cubicBezTo>
                        <a:cubicBezTo>
                          <a:pt x="13" y="338"/>
                          <a:pt x="15" y="342"/>
                          <a:pt x="11" y="344"/>
                        </a:cubicBezTo>
                        <a:cubicBezTo>
                          <a:pt x="10" y="345"/>
                          <a:pt x="10" y="346"/>
                          <a:pt x="10" y="347"/>
                        </a:cubicBezTo>
                        <a:cubicBezTo>
                          <a:pt x="10" y="349"/>
                          <a:pt x="9" y="352"/>
                          <a:pt x="6" y="352"/>
                        </a:cubicBezTo>
                        <a:cubicBezTo>
                          <a:pt x="3" y="352"/>
                          <a:pt x="2" y="356"/>
                          <a:pt x="1" y="358"/>
                        </a:cubicBezTo>
                        <a:cubicBezTo>
                          <a:pt x="1" y="359"/>
                          <a:pt x="1" y="359"/>
                          <a:pt x="1" y="360"/>
                        </a:cubicBezTo>
                        <a:cubicBezTo>
                          <a:pt x="0" y="363"/>
                          <a:pt x="0" y="365"/>
                          <a:pt x="1" y="367"/>
                        </a:cubicBezTo>
                        <a:cubicBezTo>
                          <a:pt x="4" y="369"/>
                          <a:pt x="3" y="372"/>
                          <a:pt x="3" y="373"/>
                        </a:cubicBezTo>
                        <a:cubicBezTo>
                          <a:pt x="3" y="373"/>
                          <a:pt x="3" y="374"/>
                          <a:pt x="3" y="374"/>
                        </a:cubicBezTo>
                        <a:cubicBezTo>
                          <a:pt x="3" y="374"/>
                          <a:pt x="5" y="374"/>
                          <a:pt x="7" y="374"/>
                        </a:cubicBezTo>
                        <a:cubicBezTo>
                          <a:pt x="10" y="374"/>
                          <a:pt x="13" y="374"/>
                          <a:pt x="14" y="376"/>
                        </a:cubicBezTo>
                        <a:cubicBezTo>
                          <a:pt x="14" y="377"/>
                          <a:pt x="15" y="378"/>
                          <a:pt x="14" y="380"/>
                        </a:cubicBezTo>
                        <a:cubicBezTo>
                          <a:pt x="13" y="383"/>
                          <a:pt x="13" y="388"/>
                          <a:pt x="14" y="390"/>
                        </a:cubicBezTo>
                        <a:cubicBezTo>
                          <a:pt x="15" y="390"/>
                          <a:pt x="16" y="392"/>
                          <a:pt x="17" y="393"/>
                        </a:cubicBezTo>
                        <a:cubicBezTo>
                          <a:pt x="17" y="393"/>
                          <a:pt x="18" y="395"/>
                          <a:pt x="18" y="395"/>
                        </a:cubicBezTo>
                        <a:cubicBezTo>
                          <a:pt x="18" y="395"/>
                          <a:pt x="18" y="395"/>
                          <a:pt x="19" y="395"/>
                        </a:cubicBezTo>
                        <a:cubicBezTo>
                          <a:pt x="21" y="394"/>
                          <a:pt x="27" y="394"/>
                          <a:pt x="32" y="394"/>
                        </a:cubicBezTo>
                        <a:cubicBezTo>
                          <a:pt x="35" y="394"/>
                          <a:pt x="37" y="394"/>
                          <a:pt x="39" y="394"/>
                        </a:cubicBezTo>
                        <a:cubicBezTo>
                          <a:pt x="40" y="395"/>
                          <a:pt x="41" y="395"/>
                          <a:pt x="42" y="395"/>
                        </a:cubicBezTo>
                        <a:cubicBezTo>
                          <a:pt x="42" y="396"/>
                          <a:pt x="42" y="396"/>
                          <a:pt x="42" y="396"/>
                        </a:cubicBezTo>
                        <a:cubicBezTo>
                          <a:pt x="43" y="396"/>
                          <a:pt x="44" y="397"/>
                          <a:pt x="45" y="397"/>
                        </a:cubicBezTo>
                        <a:cubicBezTo>
                          <a:pt x="45" y="397"/>
                          <a:pt x="45" y="397"/>
                          <a:pt x="45" y="398"/>
                        </a:cubicBezTo>
                        <a:cubicBezTo>
                          <a:pt x="45" y="398"/>
                          <a:pt x="46" y="397"/>
                          <a:pt x="46" y="397"/>
                        </a:cubicBezTo>
                        <a:cubicBezTo>
                          <a:pt x="48" y="397"/>
                          <a:pt x="50" y="398"/>
                          <a:pt x="51" y="399"/>
                        </a:cubicBezTo>
                        <a:cubicBezTo>
                          <a:pt x="52" y="399"/>
                          <a:pt x="52" y="399"/>
                          <a:pt x="53" y="399"/>
                        </a:cubicBezTo>
                        <a:cubicBezTo>
                          <a:pt x="52" y="398"/>
                          <a:pt x="51" y="397"/>
                          <a:pt x="51" y="397"/>
                        </a:cubicBezTo>
                        <a:cubicBezTo>
                          <a:pt x="48" y="394"/>
                          <a:pt x="47" y="392"/>
                          <a:pt x="47" y="390"/>
                        </a:cubicBezTo>
                        <a:cubicBezTo>
                          <a:pt x="47" y="390"/>
                          <a:pt x="47" y="388"/>
                          <a:pt x="47" y="387"/>
                        </a:cubicBezTo>
                        <a:cubicBezTo>
                          <a:pt x="46" y="385"/>
                          <a:pt x="46" y="384"/>
                          <a:pt x="46" y="382"/>
                        </a:cubicBezTo>
                        <a:cubicBezTo>
                          <a:pt x="46" y="382"/>
                          <a:pt x="46" y="381"/>
                          <a:pt x="46" y="381"/>
                        </a:cubicBezTo>
                        <a:cubicBezTo>
                          <a:pt x="46" y="378"/>
                          <a:pt x="45" y="373"/>
                          <a:pt x="49" y="370"/>
                        </a:cubicBezTo>
                        <a:cubicBezTo>
                          <a:pt x="50" y="369"/>
                          <a:pt x="51" y="368"/>
                          <a:pt x="52" y="367"/>
                        </a:cubicBezTo>
                        <a:cubicBezTo>
                          <a:pt x="53" y="366"/>
                          <a:pt x="54" y="365"/>
                          <a:pt x="57" y="365"/>
                        </a:cubicBezTo>
                        <a:cubicBezTo>
                          <a:pt x="58" y="365"/>
                          <a:pt x="61" y="363"/>
                          <a:pt x="61" y="359"/>
                        </a:cubicBezTo>
                        <a:cubicBezTo>
                          <a:pt x="61" y="352"/>
                          <a:pt x="65" y="350"/>
                          <a:pt x="70" y="345"/>
                        </a:cubicBezTo>
                        <a:cubicBezTo>
                          <a:pt x="72" y="343"/>
                          <a:pt x="75" y="342"/>
                          <a:pt x="77" y="340"/>
                        </a:cubicBezTo>
                        <a:cubicBezTo>
                          <a:pt x="79" y="339"/>
                          <a:pt x="82" y="337"/>
                          <a:pt x="82" y="336"/>
                        </a:cubicBezTo>
                        <a:cubicBezTo>
                          <a:pt x="82" y="334"/>
                          <a:pt x="83" y="331"/>
                          <a:pt x="83" y="328"/>
                        </a:cubicBezTo>
                        <a:cubicBezTo>
                          <a:pt x="84" y="327"/>
                          <a:pt x="84" y="326"/>
                          <a:pt x="84" y="325"/>
                        </a:cubicBezTo>
                        <a:cubicBezTo>
                          <a:pt x="83" y="325"/>
                          <a:pt x="81" y="324"/>
                          <a:pt x="79" y="324"/>
                        </a:cubicBezTo>
                        <a:cubicBezTo>
                          <a:pt x="77" y="324"/>
                          <a:pt x="76" y="324"/>
                          <a:pt x="74" y="324"/>
                        </a:cubicBezTo>
                        <a:cubicBezTo>
                          <a:pt x="72" y="323"/>
                          <a:pt x="67" y="319"/>
                          <a:pt x="65" y="314"/>
                        </a:cubicBezTo>
                        <a:cubicBezTo>
                          <a:pt x="64" y="310"/>
                          <a:pt x="64" y="307"/>
                          <a:pt x="66" y="303"/>
                        </a:cubicBezTo>
                        <a:cubicBezTo>
                          <a:pt x="68" y="299"/>
                          <a:pt x="74" y="293"/>
                          <a:pt x="85" y="292"/>
                        </a:cubicBezTo>
                        <a:cubicBezTo>
                          <a:pt x="85" y="292"/>
                          <a:pt x="85" y="291"/>
                          <a:pt x="85" y="291"/>
                        </a:cubicBezTo>
                        <a:cubicBezTo>
                          <a:pt x="85" y="290"/>
                          <a:pt x="85" y="288"/>
                          <a:pt x="88" y="286"/>
                        </a:cubicBezTo>
                        <a:cubicBezTo>
                          <a:pt x="89" y="285"/>
                          <a:pt x="90" y="284"/>
                          <a:pt x="90" y="280"/>
                        </a:cubicBezTo>
                        <a:cubicBezTo>
                          <a:pt x="90" y="276"/>
                          <a:pt x="90" y="267"/>
                          <a:pt x="96" y="267"/>
                        </a:cubicBezTo>
                        <a:cubicBezTo>
                          <a:pt x="97" y="267"/>
                          <a:pt x="97" y="267"/>
                          <a:pt x="97" y="266"/>
                        </a:cubicBezTo>
                        <a:cubicBezTo>
                          <a:pt x="96" y="265"/>
                          <a:pt x="95" y="264"/>
                          <a:pt x="95" y="262"/>
                        </a:cubicBezTo>
                        <a:cubicBezTo>
                          <a:pt x="95" y="261"/>
                          <a:pt x="95" y="259"/>
                          <a:pt x="99" y="258"/>
                        </a:cubicBezTo>
                        <a:cubicBezTo>
                          <a:pt x="99" y="258"/>
                          <a:pt x="98" y="258"/>
                          <a:pt x="98" y="258"/>
                        </a:cubicBezTo>
                        <a:cubicBezTo>
                          <a:pt x="98" y="257"/>
                          <a:pt x="97" y="256"/>
                          <a:pt x="96" y="256"/>
                        </a:cubicBezTo>
                        <a:cubicBezTo>
                          <a:pt x="93" y="256"/>
                          <a:pt x="93" y="252"/>
                          <a:pt x="93" y="250"/>
                        </a:cubicBezTo>
                        <a:cubicBezTo>
                          <a:pt x="93" y="249"/>
                          <a:pt x="93" y="247"/>
                          <a:pt x="93" y="247"/>
                        </a:cubicBezTo>
                        <a:cubicBezTo>
                          <a:pt x="92" y="244"/>
                          <a:pt x="90" y="238"/>
                          <a:pt x="93" y="234"/>
                        </a:cubicBezTo>
                        <a:cubicBezTo>
                          <a:pt x="93" y="234"/>
                          <a:pt x="94" y="233"/>
                          <a:pt x="96" y="233"/>
                        </a:cubicBezTo>
                        <a:cubicBezTo>
                          <a:pt x="97" y="233"/>
                          <a:pt x="100" y="234"/>
                          <a:pt x="103" y="235"/>
                        </a:cubicBezTo>
                        <a:cubicBezTo>
                          <a:pt x="106" y="236"/>
                          <a:pt x="109" y="238"/>
                          <a:pt x="112" y="238"/>
                        </a:cubicBezTo>
                        <a:cubicBezTo>
                          <a:pt x="119" y="239"/>
                          <a:pt x="123" y="235"/>
                          <a:pt x="123" y="234"/>
                        </a:cubicBezTo>
                        <a:cubicBezTo>
                          <a:pt x="123" y="233"/>
                          <a:pt x="123" y="232"/>
                          <a:pt x="123" y="232"/>
                        </a:cubicBezTo>
                        <a:cubicBezTo>
                          <a:pt x="122" y="229"/>
                          <a:pt x="121" y="224"/>
                          <a:pt x="125" y="221"/>
                        </a:cubicBezTo>
                        <a:cubicBezTo>
                          <a:pt x="126" y="221"/>
                          <a:pt x="126" y="220"/>
                          <a:pt x="126" y="220"/>
                        </a:cubicBezTo>
                        <a:cubicBezTo>
                          <a:pt x="126" y="220"/>
                          <a:pt x="126" y="220"/>
                          <a:pt x="126" y="219"/>
                        </a:cubicBezTo>
                        <a:cubicBezTo>
                          <a:pt x="125" y="218"/>
                          <a:pt x="124" y="217"/>
                          <a:pt x="124" y="216"/>
                        </a:cubicBezTo>
                        <a:cubicBezTo>
                          <a:pt x="123" y="213"/>
                          <a:pt x="123" y="211"/>
                          <a:pt x="124" y="210"/>
                        </a:cubicBezTo>
                        <a:cubicBezTo>
                          <a:pt x="126" y="207"/>
                          <a:pt x="129" y="207"/>
                          <a:pt x="131" y="209"/>
                        </a:cubicBezTo>
                        <a:cubicBezTo>
                          <a:pt x="131" y="209"/>
                          <a:pt x="132" y="209"/>
                          <a:pt x="136" y="209"/>
                        </a:cubicBezTo>
                        <a:cubicBezTo>
                          <a:pt x="141" y="209"/>
                          <a:pt x="150" y="208"/>
                          <a:pt x="158" y="207"/>
                        </a:cubicBezTo>
                        <a:cubicBezTo>
                          <a:pt x="172" y="204"/>
                          <a:pt x="178" y="200"/>
                          <a:pt x="178" y="198"/>
                        </a:cubicBezTo>
                        <a:cubicBezTo>
                          <a:pt x="179" y="195"/>
                          <a:pt x="181" y="192"/>
                          <a:pt x="185" y="187"/>
                        </a:cubicBezTo>
                        <a:cubicBezTo>
                          <a:pt x="187" y="185"/>
                          <a:pt x="188" y="183"/>
                          <a:pt x="189" y="182"/>
                        </a:cubicBezTo>
                        <a:cubicBezTo>
                          <a:pt x="189" y="182"/>
                          <a:pt x="189" y="181"/>
                          <a:pt x="189" y="180"/>
                        </a:cubicBezTo>
                        <a:cubicBezTo>
                          <a:pt x="188" y="179"/>
                          <a:pt x="187" y="178"/>
                          <a:pt x="185" y="178"/>
                        </a:cubicBezTo>
                        <a:cubicBezTo>
                          <a:pt x="183" y="178"/>
                          <a:pt x="181" y="176"/>
                          <a:pt x="180" y="174"/>
                        </a:cubicBezTo>
                        <a:cubicBezTo>
                          <a:pt x="179" y="171"/>
                          <a:pt x="180" y="167"/>
                          <a:pt x="182" y="165"/>
                        </a:cubicBezTo>
                        <a:cubicBezTo>
                          <a:pt x="183" y="164"/>
                          <a:pt x="183" y="164"/>
                          <a:pt x="182" y="164"/>
                        </a:cubicBezTo>
                        <a:cubicBezTo>
                          <a:pt x="182" y="163"/>
                          <a:pt x="180" y="162"/>
                          <a:pt x="177" y="161"/>
                        </a:cubicBezTo>
                        <a:cubicBezTo>
                          <a:pt x="174" y="161"/>
                          <a:pt x="168" y="159"/>
                          <a:pt x="166" y="155"/>
                        </a:cubicBezTo>
                        <a:cubicBezTo>
                          <a:pt x="166" y="154"/>
                          <a:pt x="166" y="152"/>
                          <a:pt x="168" y="150"/>
                        </a:cubicBezTo>
                        <a:cubicBezTo>
                          <a:pt x="170" y="149"/>
                          <a:pt x="171" y="148"/>
                          <a:pt x="172" y="148"/>
                        </a:cubicBezTo>
                        <a:cubicBezTo>
                          <a:pt x="172" y="148"/>
                          <a:pt x="172" y="148"/>
                          <a:pt x="172" y="148"/>
                        </a:cubicBezTo>
                        <a:cubicBezTo>
                          <a:pt x="170" y="147"/>
                          <a:pt x="169" y="145"/>
                          <a:pt x="169" y="139"/>
                        </a:cubicBezTo>
                        <a:cubicBezTo>
                          <a:pt x="169" y="136"/>
                          <a:pt x="170" y="134"/>
                          <a:pt x="171" y="132"/>
                        </a:cubicBezTo>
                        <a:cubicBezTo>
                          <a:pt x="171" y="131"/>
                          <a:pt x="172" y="129"/>
                          <a:pt x="172" y="125"/>
                        </a:cubicBezTo>
                        <a:cubicBezTo>
                          <a:pt x="172" y="119"/>
                          <a:pt x="173" y="115"/>
                          <a:pt x="174" y="112"/>
                        </a:cubicBezTo>
                        <a:cubicBezTo>
                          <a:pt x="175" y="109"/>
                          <a:pt x="176" y="107"/>
                          <a:pt x="176" y="105"/>
                        </a:cubicBezTo>
                        <a:cubicBezTo>
                          <a:pt x="176" y="105"/>
                          <a:pt x="176" y="104"/>
                          <a:pt x="176" y="104"/>
                        </a:cubicBezTo>
                        <a:cubicBezTo>
                          <a:pt x="176" y="104"/>
                          <a:pt x="176" y="103"/>
                          <a:pt x="176" y="103"/>
                        </a:cubicBezTo>
                        <a:cubicBezTo>
                          <a:pt x="176" y="103"/>
                          <a:pt x="177" y="102"/>
                          <a:pt x="177" y="102"/>
                        </a:cubicBezTo>
                        <a:cubicBezTo>
                          <a:pt x="177" y="101"/>
                          <a:pt x="177" y="101"/>
                          <a:pt x="177" y="101"/>
                        </a:cubicBezTo>
                        <a:cubicBezTo>
                          <a:pt x="177" y="101"/>
                          <a:pt x="177" y="101"/>
                          <a:pt x="178" y="101"/>
                        </a:cubicBezTo>
                        <a:lnTo>
                          <a:pt x="177" y="10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3" name="Freeform 1871"/>
                  <p:cNvSpPr>
                    <a:spLocks/>
                  </p:cNvSpPr>
                  <p:nvPr/>
                </p:nvSpPr>
                <p:spPr bwMode="auto">
                  <a:xfrm>
                    <a:off x="2182" y="2194"/>
                    <a:ext cx="2" cy="2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1 w 2"/>
                      <a:gd name="T3" fmla="*/ 3 h 3"/>
                      <a:gd name="T4" fmla="*/ 1 w 2"/>
                      <a:gd name="T5" fmla="*/ 2 h 3"/>
                      <a:gd name="T6" fmla="*/ 1 w 2"/>
                      <a:gd name="T7" fmla="*/ 1 h 3"/>
                      <a:gd name="T8" fmla="*/ 2 w 2"/>
                      <a:gd name="T9" fmla="*/ 0 h 3"/>
                      <a:gd name="T10" fmla="*/ 0 w 2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4" name="Freeform 1872"/>
                  <p:cNvSpPr>
                    <a:spLocks/>
                  </p:cNvSpPr>
                  <p:nvPr/>
                </p:nvSpPr>
                <p:spPr bwMode="auto">
                  <a:xfrm>
                    <a:off x="2221" y="2141"/>
                    <a:ext cx="5" cy="14"/>
                  </a:xfrm>
                  <a:custGeom>
                    <a:avLst/>
                    <a:gdLst>
                      <a:gd name="T0" fmla="*/ 3 w 5"/>
                      <a:gd name="T1" fmla="*/ 1 h 15"/>
                      <a:gd name="T2" fmla="*/ 0 w 5"/>
                      <a:gd name="T3" fmla="*/ 0 h 15"/>
                      <a:gd name="T4" fmla="*/ 3 w 5"/>
                      <a:gd name="T5" fmla="*/ 1 h 15"/>
                      <a:gd name="T6" fmla="*/ 5 w 5"/>
                      <a:gd name="T7" fmla="*/ 15 h 15"/>
                      <a:gd name="T8" fmla="*/ 3 w 5"/>
                      <a:gd name="T9" fmla="*/ 1 h 1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5" h="15">
                        <a:moveTo>
                          <a:pt x="3" y="1"/>
                        </a:moveTo>
                        <a:cubicBezTo>
                          <a:pt x="3" y="1"/>
                          <a:pt x="2" y="0"/>
                          <a:pt x="0" y="0"/>
                        </a:cubicBez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5" y="3"/>
                          <a:pt x="5" y="14"/>
                          <a:pt x="5" y="15"/>
                        </a:cubicBezTo>
                        <a:cubicBezTo>
                          <a:pt x="5" y="14"/>
                          <a:pt x="5" y="3"/>
                          <a:pt x="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5" name="Freeform 1873"/>
                  <p:cNvSpPr>
                    <a:spLocks/>
                  </p:cNvSpPr>
                  <p:nvPr/>
                </p:nvSpPr>
                <p:spPr bwMode="auto">
                  <a:xfrm>
                    <a:off x="2220" y="21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6" name="Freeform 1874"/>
                  <p:cNvSpPr>
                    <a:spLocks/>
                  </p:cNvSpPr>
                  <p:nvPr/>
                </p:nvSpPr>
                <p:spPr bwMode="auto">
                  <a:xfrm>
                    <a:off x="2194" y="2164"/>
                    <a:ext cx="18" cy="18"/>
                  </a:xfrm>
                  <a:custGeom>
                    <a:avLst/>
                    <a:gdLst>
                      <a:gd name="T0" fmla="*/ 18 w 18"/>
                      <a:gd name="T1" fmla="*/ 0 h 19"/>
                      <a:gd name="T2" fmla="*/ 0 w 18"/>
                      <a:gd name="T3" fmla="*/ 19 h 19"/>
                      <a:gd name="T4" fmla="*/ 18 w 18"/>
                      <a:gd name="T5" fmla="*/ 0 h 1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8" h="19">
                        <a:moveTo>
                          <a:pt x="18" y="0"/>
                        </a:moveTo>
                        <a:cubicBezTo>
                          <a:pt x="12" y="4"/>
                          <a:pt x="4" y="12"/>
                          <a:pt x="0" y="19"/>
                        </a:cubicBezTo>
                        <a:cubicBezTo>
                          <a:pt x="4" y="12"/>
                          <a:pt x="12" y="4"/>
                          <a:pt x="18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7" name="Freeform 1875"/>
                  <p:cNvSpPr>
                    <a:spLocks/>
                  </p:cNvSpPr>
                  <p:nvPr/>
                </p:nvSpPr>
                <p:spPr bwMode="auto">
                  <a:xfrm>
                    <a:off x="2185" y="2193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8" name="Freeform 1876"/>
                  <p:cNvSpPr>
                    <a:spLocks/>
                  </p:cNvSpPr>
                  <p:nvPr/>
                </p:nvSpPr>
                <p:spPr bwMode="auto">
                  <a:xfrm>
                    <a:off x="2182" y="219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399" name="Freeform 1877"/>
                  <p:cNvSpPr>
                    <a:spLocks/>
                  </p:cNvSpPr>
                  <p:nvPr/>
                </p:nvSpPr>
                <p:spPr bwMode="auto">
                  <a:xfrm>
                    <a:off x="2177" y="224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0" name="Freeform 1878"/>
                  <p:cNvSpPr>
                    <a:spLocks/>
                  </p:cNvSpPr>
                  <p:nvPr/>
                </p:nvSpPr>
                <p:spPr bwMode="auto">
                  <a:xfrm>
                    <a:off x="2181" y="219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1" name="Freeform 1879"/>
                  <p:cNvSpPr>
                    <a:spLocks/>
                  </p:cNvSpPr>
                  <p:nvPr/>
                </p:nvSpPr>
                <p:spPr bwMode="auto">
                  <a:xfrm>
                    <a:off x="2183" y="2195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2" name="Freeform 1880"/>
                  <p:cNvSpPr>
                    <a:spLocks/>
                  </p:cNvSpPr>
                  <p:nvPr/>
                </p:nvSpPr>
                <p:spPr bwMode="auto">
                  <a:xfrm>
                    <a:off x="2004" y="2341"/>
                    <a:ext cx="5" cy="16"/>
                  </a:xfrm>
                  <a:custGeom>
                    <a:avLst/>
                    <a:gdLst>
                      <a:gd name="T0" fmla="*/ 0 w 5"/>
                      <a:gd name="T1" fmla="*/ 11 h 17"/>
                      <a:gd name="T2" fmla="*/ 0 w 5"/>
                      <a:gd name="T3" fmla="*/ 17 h 17"/>
                      <a:gd name="T4" fmla="*/ 0 w 5"/>
                      <a:gd name="T5" fmla="*/ 17 h 17"/>
                      <a:gd name="T6" fmla="*/ 3 w 5"/>
                      <a:gd name="T7" fmla="*/ 16 h 17"/>
                      <a:gd name="T8" fmla="*/ 3 w 5"/>
                      <a:gd name="T9" fmla="*/ 16 h 17"/>
                      <a:gd name="T10" fmla="*/ 5 w 5"/>
                      <a:gd name="T11" fmla="*/ 6 h 17"/>
                      <a:gd name="T12" fmla="*/ 5 w 5"/>
                      <a:gd name="T13" fmla="*/ 0 h 17"/>
                      <a:gd name="T14" fmla="*/ 5 w 5"/>
                      <a:gd name="T15" fmla="*/ 0 h 17"/>
                      <a:gd name="T16" fmla="*/ 3 w 5"/>
                      <a:gd name="T17" fmla="*/ 1 h 17"/>
                      <a:gd name="T18" fmla="*/ 0 w 5"/>
                      <a:gd name="T19" fmla="*/ 11 h 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" h="17">
                        <a:moveTo>
                          <a:pt x="0" y="11"/>
                        </a:moveTo>
                        <a:cubicBezTo>
                          <a:pt x="0" y="13"/>
                          <a:pt x="0" y="16"/>
                          <a:pt x="0" y="17"/>
                        </a:cubicBezTo>
                        <a:cubicBezTo>
                          <a:pt x="0" y="17"/>
                          <a:pt x="0" y="17"/>
                          <a:pt x="0" y="17"/>
                        </a:cubicBezTo>
                        <a:cubicBezTo>
                          <a:pt x="1" y="17"/>
                          <a:pt x="2" y="17"/>
                          <a:pt x="3" y="16"/>
                        </a:cubicBezTo>
                        <a:cubicBezTo>
                          <a:pt x="3" y="16"/>
                          <a:pt x="3" y="16"/>
                          <a:pt x="3" y="16"/>
                        </a:cubicBezTo>
                        <a:cubicBezTo>
                          <a:pt x="5" y="16"/>
                          <a:pt x="5" y="9"/>
                          <a:pt x="5" y="6"/>
                        </a:cubicBezTo>
                        <a:cubicBezTo>
                          <a:pt x="5" y="4"/>
                          <a:pt x="5" y="2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1"/>
                          <a:pt x="4" y="1"/>
                          <a:pt x="3" y="1"/>
                        </a:cubicBezTo>
                        <a:cubicBezTo>
                          <a:pt x="3" y="1"/>
                          <a:pt x="1" y="1"/>
                          <a:pt x="0" y="1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3" name="Freeform 1881"/>
                  <p:cNvSpPr>
                    <a:spLocks/>
                  </p:cNvSpPr>
                  <p:nvPr/>
                </p:nvSpPr>
                <p:spPr bwMode="auto">
                  <a:xfrm>
                    <a:off x="2068" y="2531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1 w 1"/>
                      <a:gd name="T5" fmla="*/ 2 h 2"/>
                      <a:gd name="T6" fmla="*/ 1 w 1"/>
                      <a:gd name="T7" fmla="*/ 0 h 2"/>
                      <a:gd name="T8" fmla="*/ 0 w 1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4" name="Freeform 1882"/>
                  <p:cNvSpPr>
                    <a:spLocks/>
                  </p:cNvSpPr>
                  <p:nvPr/>
                </p:nvSpPr>
                <p:spPr bwMode="auto">
                  <a:xfrm>
                    <a:off x="2023" y="2490"/>
                    <a:ext cx="6" cy="2"/>
                  </a:xfrm>
                  <a:custGeom>
                    <a:avLst/>
                    <a:gdLst>
                      <a:gd name="T0" fmla="*/ 3 w 6"/>
                      <a:gd name="T1" fmla="*/ 0 h 2"/>
                      <a:gd name="T2" fmla="*/ 0 w 6"/>
                      <a:gd name="T3" fmla="*/ 2 h 2"/>
                      <a:gd name="T4" fmla="*/ 6 w 6"/>
                      <a:gd name="T5" fmla="*/ 0 h 2"/>
                      <a:gd name="T6" fmla="*/ 4 w 6"/>
                      <a:gd name="T7" fmla="*/ 0 h 2"/>
                      <a:gd name="T8" fmla="*/ 3 w 6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2">
                        <a:moveTo>
                          <a:pt x="3" y="0"/>
                        </a:moveTo>
                        <a:cubicBezTo>
                          <a:pt x="3" y="1"/>
                          <a:pt x="2" y="1"/>
                          <a:pt x="0" y="2"/>
                        </a:cubicBezTo>
                        <a:cubicBezTo>
                          <a:pt x="3" y="2"/>
                          <a:pt x="5" y="1"/>
                          <a:pt x="6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0"/>
                          <a:pt x="4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5" name="Freeform 1883"/>
                  <p:cNvSpPr>
                    <a:spLocks/>
                  </p:cNvSpPr>
                  <p:nvPr/>
                </p:nvSpPr>
                <p:spPr bwMode="auto">
                  <a:xfrm>
                    <a:off x="2008" y="2483"/>
                    <a:ext cx="6" cy="4"/>
                  </a:xfrm>
                  <a:custGeom>
                    <a:avLst/>
                    <a:gdLst>
                      <a:gd name="T0" fmla="*/ 2 w 7"/>
                      <a:gd name="T1" fmla="*/ 0 h 4"/>
                      <a:gd name="T2" fmla="*/ 2 w 7"/>
                      <a:gd name="T3" fmla="*/ 0 h 4"/>
                      <a:gd name="T4" fmla="*/ 1 w 7"/>
                      <a:gd name="T5" fmla="*/ 1 h 4"/>
                      <a:gd name="T6" fmla="*/ 1 w 7"/>
                      <a:gd name="T7" fmla="*/ 4 h 4"/>
                      <a:gd name="T8" fmla="*/ 2 w 7"/>
                      <a:gd name="T9" fmla="*/ 4 h 4"/>
                      <a:gd name="T10" fmla="*/ 6 w 7"/>
                      <a:gd name="T11" fmla="*/ 1 h 4"/>
                      <a:gd name="T12" fmla="*/ 6 w 7"/>
                      <a:gd name="T13" fmla="*/ 1 h 4"/>
                      <a:gd name="T14" fmla="*/ 7 w 7"/>
                      <a:gd name="T15" fmla="*/ 0 h 4"/>
                      <a:gd name="T16" fmla="*/ 2 w 7"/>
                      <a:gd name="T17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7" h="4">
                        <a:moveTo>
                          <a:pt x="2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0" y="2"/>
                          <a:pt x="0" y="3"/>
                          <a:pt x="1" y="4"/>
                        </a:cubicBezTo>
                        <a:cubicBezTo>
                          <a:pt x="1" y="4"/>
                          <a:pt x="1" y="4"/>
                          <a:pt x="2" y="4"/>
                        </a:cubicBezTo>
                        <a:cubicBezTo>
                          <a:pt x="3" y="4"/>
                          <a:pt x="5" y="2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6" y="1"/>
                          <a:pt x="7" y="0"/>
                          <a:pt x="7" y="0"/>
                        </a:cubicBezTo>
                        <a:cubicBezTo>
                          <a:pt x="5" y="0"/>
                          <a:pt x="4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6" name="Freeform 1884"/>
                  <p:cNvSpPr>
                    <a:spLocks/>
                  </p:cNvSpPr>
                  <p:nvPr/>
                </p:nvSpPr>
                <p:spPr bwMode="auto">
                  <a:xfrm>
                    <a:off x="2010" y="2496"/>
                    <a:ext cx="26" cy="13"/>
                  </a:xfrm>
                  <a:custGeom>
                    <a:avLst/>
                    <a:gdLst>
                      <a:gd name="T0" fmla="*/ 27 w 28"/>
                      <a:gd name="T1" fmla="*/ 0 h 14"/>
                      <a:gd name="T2" fmla="*/ 16 w 28"/>
                      <a:gd name="T3" fmla="*/ 2 h 14"/>
                      <a:gd name="T4" fmla="*/ 15 w 28"/>
                      <a:gd name="T5" fmla="*/ 2 h 14"/>
                      <a:gd name="T6" fmla="*/ 14 w 28"/>
                      <a:gd name="T7" fmla="*/ 6 h 14"/>
                      <a:gd name="T8" fmla="*/ 13 w 28"/>
                      <a:gd name="T9" fmla="*/ 8 h 14"/>
                      <a:gd name="T10" fmla="*/ 4 w 28"/>
                      <a:gd name="T11" fmla="*/ 7 h 14"/>
                      <a:gd name="T12" fmla="*/ 0 w 28"/>
                      <a:gd name="T13" fmla="*/ 6 h 14"/>
                      <a:gd name="T14" fmla="*/ 2 w 28"/>
                      <a:gd name="T15" fmla="*/ 10 h 14"/>
                      <a:gd name="T16" fmla="*/ 4 w 28"/>
                      <a:gd name="T17" fmla="*/ 11 h 14"/>
                      <a:gd name="T18" fmla="*/ 5 w 28"/>
                      <a:gd name="T19" fmla="*/ 11 h 14"/>
                      <a:gd name="T20" fmla="*/ 8 w 28"/>
                      <a:gd name="T21" fmla="*/ 11 h 14"/>
                      <a:gd name="T22" fmla="*/ 12 w 28"/>
                      <a:gd name="T23" fmla="*/ 12 h 14"/>
                      <a:gd name="T24" fmla="*/ 14 w 28"/>
                      <a:gd name="T25" fmla="*/ 14 h 14"/>
                      <a:gd name="T26" fmla="*/ 13 w 28"/>
                      <a:gd name="T27" fmla="*/ 11 h 14"/>
                      <a:gd name="T28" fmla="*/ 21 w 28"/>
                      <a:gd name="T29" fmla="*/ 8 h 14"/>
                      <a:gd name="T30" fmla="*/ 26 w 28"/>
                      <a:gd name="T31" fmla="*/ 7 h 14"/>
                      <a:gd name="T32" fmla="*/ 27 w 28"/>
                      <a:gd name="T33" fmla="*/ 2 h 14"/>
                      <a:gd name="T34" fmla="*/ 27 w 28"/>
                      <a:gd name="T35" fmla="*/ 0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28" h="14">
                        <a:moveTo>
                          <a:pt x="27" y="0"/>
                        </a:moveTo>
                        <a:cubicBezTo>
                          <a:pt x="24" y="3"/>
                          <a:pt x="19" y="4"/>
                          <a:pt x="16" y="2"/>
                        </a:cubicBezTo>
                        <a:cubicBezTo>
                          <a:pt x="16" y="1"/>
                          <a:pt x="15" y="1"/>
                          <a:pt x="15" y="2"/>
                        </a:cubicBezTo>
                        <a:cubicBezTo>
                          <a:pt x="14" y="3"/>
                          <a:pt x="14" y="4"/>
                          <a:pt x="14" y="6"/>
                        </a:cubicBezTo>
                        <a:cubicBezTo>
                          <a:pt x="14" y="7"/>
                          <a:pt x="13" y="8"/>
                          <a:pt x="13" y="8"/>
                        </a:cubicBezTo>
                        <a:cubicBezTo>
                          <a:pt x="11" y="10"/>
                          <a:pt x="8" y="9"/>
                          <a:pt x="4" y="7"/>
                        </a:cubicBezTo>
                        <a:cubicBezTo>
                          <a:pt x="2" y="7"/>
                          <a:pt x="1" y="6"/>
                          <a:pt x="0" y="6"/>
                        </a:cubicBezTo>
                        <a:cubicBezTo>
                          <a:pt x="0" y="7"/>
                          <a:pt x="1" y="8"/>
                          <a:pt x="2" y="10"/>
                        </a:cubicBezTo>
                        <a:cubicBezTo>
                          <a:pt x="3" y="11"/>
                          <a:pt x="4" y="11"/>
                          <a:pt x="4" y="11"/>
                        </a:cubicBezTo>
                        <a:cubicBezTo>
                          <a:pt x="5" y="11"/>
                          <a:pt x="5" y="11"/>
                          <a:pt x="5" y="11"/>
                        </a:cubicBezTo>
                        <a:cubicBezTo>
                          <a:pt x="6" y="11"/>
                          <a:pt x="7" y="11"/>
                          <a:pt x="8" y="11"/>
                        </a:cubicBezTo>
                        <a:cubicBezTo>
                          <a:pt x="9" y="11"/>
                          <a:pt x="10" y="11"/>
                          <a:pt x="12" y="12"/>
                        </a:cubicBezTo>
                        <a:cubicBezTo>
                          <a:pt x="12" y="13"/>
                          <a:pt x="13" y="13"/>
                          <a:pt x="14" y="14"/>
                        </a:cubicBezTo>
                        <a:cubicBezTo>
                          <a:pt x="13" y="13"/>
                          <a:pt x="13" y="12"/>
                          <a:pt x="13" y="11"/>
                        </a:cubicBezTo>
                        <a:cubicBezTo>
                          <a:pt x="14" y="8"/>
                          <a:pt x="18" y="6"/>
                          <a:pt x="21" y="8"/>
                        </a:cubicBezTo>
                        <a:cubicBezTo>
                          <a:pt x="23" y="9"/>
                          <a:pt x="25" y="8"/>
                          <a:pt x="26" y="7"/>
                        </a:cubicBezTo>
                        <a:cubicBezTo>
                          <a:pt x="27" y="6"/>
                          <a:pt x="28" y="4"/>
                          <a:pt x="27" y="2"/>
                        </a:cubicBezTo>
                        <a:cubicBezTo>
                          <a:pt x="27" y="2"/>
                          <a:pt x="27" y="1"/>
                          <a:pt x="2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7" name="Freeform 1885"/>
                  <p:cNvSpPr>
                    <a:spLocks/>
                  </p:cNvSpPr>
                  <p:nvPr/>
                </p:nvSpPr>
                <p:spPr bwMode="auto">
                  <a:xfrm>
                    <a:off x="2004" y="2379"/>
                    <a:ext cx="3" cy="4"/>
                  </a:xfrm>
                  <a:custGeom>
                    <a:avLst/>
                    <a:gdLst>
                      <a:gd name="T0" fmla="*/ 2 w 3"/>
                      <a:gd name="T1" fmla="*/ 2 h 4"/>
                      <a:gd name="T2" fmla="*/ 0 w 3"/>
                      <a:gd name="T3" fmla="*/ 0 h 4"/>
                      <a:gd name="T4" fmla="*/ 1 w 3"/>
                      <a:gd name="T5" fmla="*/ 1 h 4"/>
                      <a:gd name="T6" fmla="*/ 3 w 3"/>
                      <a:gd name="T7" fmla="*/ 4 h 4"/>
                      <a:gd name="T8" fmla="*/ 2 w 3"/>
                      <a:gd name="T9" fmla="*/ 2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4">
                        <a:moveTo>
                          <a:pt x="2" y="2"/>
                        </a:moveTo>
                        <a:cubicBezTo>
                          <a:pt x="2" y="1"/>
                          <a:pt x="1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2" y="2"/>
                          <a:pt x="2" y="3"/>
                          <a:pt x="3" y="4"/>
                        </a:cubicBezTo>
                        <a:cubicBezTo>
                          <a:pt x="3" y="3"/>
                          <a:pt x="3" y="3"/>
                          <a:pt x="2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8" name="Freeform 1886"/>
                  <p:cNvSpPr>
                    <a:spLocks/>
                  </p:cNvSpPr>
                  <p:nvPr/>
                </p:nvSpPr>
                <p:spPr bwMode="auto">
                  <a:xfrm>
                    <a:off x="2013" y="2491"/>
                    <a:ext cx="5" cy="5"/>
                  </a:xfrm>
                  <a:custGeom>
                    <a:avLst/>
                    <a:gdLst>
                      <a:gd name="T0" fmla="*/ 3 w 5"/>
                      <a:gd name="T1" fmla="*/ 0 h 5"/>
                      <a:gd name="T2" fmla="*/ 1 w 5"/>
                      <a:gd name="T3" fmla="*/ 3 h 5"/>
                      <a:gd name="T4" fmla="*/ 0 w 5"/>
                      <a:gd name="T5" fmla="*/ 5 h 5"/>
                      <a:gd name="T6" fmla="*/ 1 w 5"/>
                      <a:gd name="T7" fmla="*/ 4 h 5"/>
                      <a:gd name="T8" fmla="*/ 5 w 5"/>
                      <a:gd name="T9" fmla="*/ 1 h 5"/>
                      <a:gd name="T10" fmla="*/ 3 w 5"/>
                      <a:gd name="T11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5">
                        <a:moveTo>
                          <a:pt x="3" y="0"/>
                        </a:moveTo>
                        <a:cubicBezTo>
                          <a:pt x="2" y="0"/>
                          <a:pt x="1" y="2"/>
                          <a:pt x="1" y="3"/>
                        </a:cubicBezTo>
                        <a:cubicBezTo>
                          <a:pt x="1" y="4"/>
                          <a:pt x="0" y="5"/>
                          <a:pt x="0" y="5"/>
                        </a:cubicBezTo>
                        <a:cubicBezTo>
                          <a:pt x="0" y="5"/>
                          <a:pt x="0" y="5"/>
                          <a:pt x="1" y="4"/>
                        </a:cubicBezTo>
                        <a:cubicBezTo>
                          <a:pt x="2" y="3"/>
                          <a:pt x="3" y="2"/>
                          <a:pt x="5" y="1"/>
                        </a:cubicBezTo>
                        <a:cubicBezTo>
                          <a:pt x="4" y="1"/>
                          <a:pt x="4" y="1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09" name="Freeform 1887"/>
                  <p:cNvSpPr>
                    <a:spLocks/>
                  </p:cNvSpPr>
                  <p:nvPr/>
                </p:nvSpPr>
                <p:spPr bwMode="auto">
                  <a:xfrm>
                    <a:off x="2042" y="2504"/>
                    <a:ext cx="2" cy="5"/>
                  </a:xfrm>
                  <a:custGeom>
                    <a:avLst/>
                    <a:gdLst>
                      <a:gd name="T0" fmla="*/ 2 w 2"/>
                      <a:gd name="T1" fmla="*/ 5 h 5"/>
                      <a:gd name="T2" fmla="*/ 1 w 2"/>
                      <a:gd name="T3" fmla="*/ 3 h 5"/>
                      <a:gd name="T4" fmla="*/ 1 w 2"/>
                      <a:gd name="T5" fmla="*/ 0 h 5"/>
                      <a:gd name="T6" fmla="*/ 1 w 2"/>
                      <a:gd name="T7" fmla="*/ 5 h 5"/>
                      <a:gd name="T8" fmla="*/ 2 w 2"/>
                      <a:gd name="T9" fmla="*/ 5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5">
                        <a:moveTo>
                          <a:pt x="2" y="5"/>
                        </a:moveTo>
                        <a:cubicBezTo>
                          <a:pt x="1" y="5"/>
                          <a:pt x="1" y="4"/>
                          <a:pt x="1" y="3"/>
                        </a:cubicBezTo>
                        <a:cubicBezTo>
                          <a:pt x="1" y="2"/>
                          <a:pt x="1" y="0"/>
                          <a:pt x="1" y="0"/>
                        </a:cubicBezTo>
                        <a:cubicBezTo>
                          <a:pt x="0" y="0"/>
                          <a:pt x="0" y="2"/>
                          <a:pt x="1" y="5"/>
                        </a:cubicBezTo>
                        <a:cubicBezTo>
                          <a:pt x="1" y="5"/>
                          <a:pt x="1" y="5"/>
                          <a:pt x="2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0" name="Freeform 1888"/>
                  <p:cNvSpPr>
                    <a:spLocks/>
                  </p:cNvSpPr>
                  <p:nvPr/>
                </p:nvSpPr>
                <p:spPr bwMode="auto">
                  <a:xfrm>
                    <a:off x="1990" y="2052"/>
                    <a:ext cx="89" cy="478"/>
                  </a:xfrm>
                  <a:custGeom>
                    <a:avLst/>
                    <a:gdLst>
                      <a:gd name="T0" fmla="*/ 85 w 92"/>
                      <a:gd name="T1" fmla="*/ 60 h 500"/>
                      <a:gd name="T2" fmla="*/ 80 w 92"/>
                      <a:gd name="T3" fmla="*/ 39 h 500"/>
                      <a:gd name="T4" fmla="*/ 73 w 92"/>
                      <a:gd name="T5" fmla="*/ 15 h 500"/>
                      <a:gd name="T6" fmla="*/ 67 w 92"/>
                      <a:gd name="T7" fmla="*/ 0 h 500"/>
                      <a:gd name="T8" fmla="*/ 65 w 92"/>
                      <a:gd name="T9" fmla="*/ 6 h 500"/>
                      <a:gd name="T10" fmla="*/ 61 w 92"/>
                      <a:gd name="T11" fmla="*/ 10 h 500"/>
                      <a:gd name="T12" fmla="*/ 58 w 92"/>
                      <a:gd name="T13" fmla="*/ 79 h 500"/>
                      <a:gd name="T14" fmla="*/ 44 w 92"/>
                      <a:gd name="T15" fmla="*/ 133 h 500"/>
                      <a:gd name="T16" fmla="*/ 45 w 92"/>
                      <a:gd name="T17" fmla="*/ 182 h 500"/>
                      <a:gd name="T18" fmla="*/ 30 w 92"/>
                      <a:gd name="T19" fmla="*/ 229 h 500"/>
                      <a:gd name="T20" fmla="*/ 24 w 92"/>
                      <a:gd name="T21" fmla="*/ 259 h 500"/>
                      <a:gd name="T22" fmla="*/ 20 w 92"/>
                      <a:gd name="T23" fmla="*/ 293 h 500"/>
                      <a:gd name="T24" fmla="*/ 31 w 92"/>
                      <a:gd name="T25" fmla="*/ 298 h 500"/>
                      <a:gd name="T26" fmla="*/ 30 w 92"/>
                      <a:gd name="T27" fmla="*/ 317 h 500"/>
                      <a:gd name="T28" fmla="*/ 27 w 92"/>
                      <a:gd name="T29" fmla="*/ 338 h 500"/>
                      <a:gd name="T30" fmla="*/ 21 w 92"/>
                      <a:gd name="T31" fmla="*/ 353 h 500"/>
                      <a:gd name="T32" fmla="*/ 12 w 92"/>
                      <a:gd name="T33" fmla="*/ 357 h 500"/>
                      <a:gd name="T34" fmla="*/ 7 w 92"/>
                      <a:gd name="T35" fmla="*/ 362 h 500"/>
                      <a:gd name="T36" fmla="*/ 12 w 92"/>
                      <a:gd name="T37" fmla="*/ 368 h 500"/>
                      <a:gd name="T38" fmla="*/ 24 w 92"/>
                      <a:gd name="T39" fmla="*/ 388 h 500"/>
                      <a:gd name="T40" fmla="*/ 5 w 92"/>
                      <a:gd name="T41" fmla="*/ 389 h 500"/>
                      <a:gd name="T42" fmla="*/ 11 w 92"/>
                      <a:gd name="T43" fmla="*/ 390 h 500"/>
                      <a:gd name="T44" fmla="*/ 2 w 92"/>
                      <a:gd name="T45" fmla="*/ 410 h 500"/>
                      <a:gd name="T46" fmla="*/ 7 w 92"/>
                      <a:gd name="T47" fmla="*/ 413 h 500"/>
                      <a:gd name="T48" fmla="*/ 16 w 92"/>
                      <a:gd name="T49" fmla="*/ 411 h 500"/>
                      <a:gd name="T50" fmla="*/ 7 w 92"/>
                      <a:gd name="T51" fmla="*/ 429 h 500"/>
                      <a:gd name="T52" fmla="*/ 22 w 92"/>
                      <a:gd name="T53" fmla="*/ 435 h 500"/>
                      <a:gd name="T54" fmla="*/ 33 w 92"/>
                      <a:gd name="T55" fmla="*/ 445 h 500"/>
                      <a:gd name="T56" fmla="*/ 48 w 92"/>
                      <a:gd name="T57" fmla="*/ 459 h 500"/>
                      <a:gd name="T58" fmla="*/ 57 w 92"/>
                      <a:gd name="T59" fmla="*/ 466 h 500"/>
                      <a:gd name="T60" fmla="*/ 63 w 92"/>
                      <a:gd name="T61" fmla="*/ 475 h 500"/>
                      <a:gd name="T62" fmla="*/ 55 w 92"/>
                      <a:gd name="T63" fmla="*/ 483 h 500"/>
                      <a:gd name="T64" fmla="*/ 47 w 92"/>
                      <a:gd name="T65" fmla="*/ 482 h 500"/>
                      <a:gd name="T66" fmla="*/ 53 w 92"/>
                      <a:gd name="T67" fmla="*/ 492 h 500"/>
                      <a:gd name="T68" fmla="*/ 66 w 92"/>
                      <a:gd name="T69" fmla="*/ 497 h 500"/>
                      <a:gd name="T70" fmla="*/ 77 w 92"/>
                      <a:gd name="T71" fmla="*/ 495 h 500"/>
                      <a:gd name="T72" fmla="*/ 75 w 92"/>
                      <a:gd name="T73" fmla="*/ 494 h 500"/>
                      <a:gd name="T74" fmla="*/ 74 w 92"/>
                      <a:gd name="T75" fmla="*/ 492 h 500"/>
                      <a:gd name="T76" fmla="*/ 73 w 92"/>
                      <a:gd name="T77" fmla="*/ 486 h 500"/>
                      <a:gd name="T78" fmla="*/ 73 w 92"/>
                      <a:gd name="T79" fmla="*/ 476 h 500"/>
                      <a:gd name="T80" fmla="*/ 74 w 92"/>
                      <a:gd name="T81" fmla="*/ 458 h 500"/>
                      <a:gd name="T82" fmla="*/ 64 w 92"/>
                      <a:gd name="T83" fmla="*/ 450 h 500"/>
                      <a:gd name="T84" fmla="*/ 41 w 92"/>
                      <a:gd name="T85" fmla="*/ 449 h 500"/>
                      <a:gd name="T86" fmla="*/ 34 w 92"/>
                      <a:gd name="T87" fmla="*/ 443 h 500"/>
                      <a:gd name="T88" fmla="*/ 20 w 92"/>
                      <a:gd name="T89" fmla="*/ 409 h 500"/>
                      <a:gd name="T90" fmla="*/ 32 w 92"/>
                      <a:gd name="T91" fmla="*/ 382 h 500"/>
                      <a:gd name="T92" fmla="*/ 40 w 92"/>
                      <a:gd name="T93" fmla="*/ 365 h 500"/>
                      <a:gd name="T94" fmla="*/ 40 w 92"/>
                      <a:gd name="T95" fmla="*/ 345 h 500"/>
                      <a:gd name="T96" fmla="*/ 43 w 92"/>
                      <a:gd name="T97" fmla="*/ 338 h 500"/>
                      <a:gd name="T98" fmla="*/ 37 w 92"/>
                      <a:gd name="T99" fmla="*/ 319 h 500"/>
                      <a:gd name="T100" fmla="*/ 36 w 92"/>
                      <a:gd name="T101" fmla="*/ 285 h 500"/>
                      <a:gd name="T102" fmla="*/ 47 w 92"/>
                      <a:gd name="T103" fmla="*/ 258 h 500"/>
                      <a:gd name="T104" fmla="*/ 54 w 92"/>
                      <a:gd name="T105" fmla="*/ 225 h 500"/>
                      <a:gd name="T106" fmla="*/ 60 w 92"/>
                      <a:gd name="T107" fmla="*/ 197 h 500"/>
                      <a:gd name="T108" fmla="*/ 54 w 92"/>
                      <a:gd name="T109" fmla="*/ 160 h 500"/>
                      <a:gd name="T110" fmla="*/ 60 w 92"/>
                      <a:gd name="T111" fmla="*/ 140 h 500"/>
                      <a:gd name="T112" fmla="*/ 78 w 92"/>
                      <a:gd name="T113" fmla="*/ 107 h 500"/>
                      <a:gd name="T114" fmla="*/ 77 w 92"/>
                      <a:gd name="T115" fmla="*/ 84 h 500"/>
                      <a:gd name="T116" fmla="*/ 91 w 92"/>
                      <a:gd name="T117" fmla="*/ 68 h 500"/>
                      <a:gd name="T118" fmla="*/ 91 w 92"/>
                      <a:gd name="T119" fmla="*/ 64 h 500"/>
                      <a:gd name="T120" fmla="*/ 88 w 92"/>
                      <a:gd name="T121" fmla="*/ 62 h 5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</a:cxnLst>
                    <a:rect l="0" t="0" r="r" b="b"/>
                    <a:pathLst>
                      <a:path w="92" h="500">
                        <a:moveTo>
                          <a:pt x="88" y="62"/>
                        </a:moveTo>
                        <a:cubicBezTo>
                          <a:pt x="88" y="62"/>
                          <a:pt x="88" y="62"/>
                          <a:pt x="88" y="62"/>
                        </a:cubicBezTo>
                        <a:cubicBezTo>
                          <a:pt x="88" y="62"/>
                          <a:pt x="88" y="62"/>
                          <a:pt x="88" y="62"/>
                        </a:cubicBezTo>
                        <a:cubicBezTo>
                          <a:pt x="87" y="62"/>
                          <a:pt x="87" y="62"/>
                          <a:pt x="86" y="62"/>
                        </a:cubicBezTo>
                        <a:cubicBezTo>
                          <a:pt x="86" y="61"/>
                          <a:pt x="86" y="61"/>
                          <a:pt x="86" y="61"/>
                        </a:cubicBezTo>
                        <a:cubicBezTo>
                          <a:pt x="86" y="61"/>
                          <a:pt x="85" y="61"/>
                          <a:pt x="85" y="60"/>
                        </a:cubicBezTo>
                        <a:cubicBezTo>
                          <a:pt x="85" y="60"/>
                          <a:pt x="85" y="60"/>
                          <a:pt x="85" y="60"/>
                        </a:cubicBezTo>
                        <a:cubicBezTo>
                          <a:pt x="85" y="60"/>
                          <a:pt x="85" y="60"/>
                          <a:pt x="85" y="60"/>
                        </a:cubicBezTo>
                        <a:cubicBezTo>
                          <a:pt x="85" y="59"/>
                          <a:pt x="85" y="58"/>
                          <a:pt x="85" y="56"/>
                        </a:cubicBezTo>
                        <a:cubicBezTo>
                          <a:pt x="84" y="53"/>
                          <a:pt x="84" y="50"/>
                          <a:pt x="83" y="49"/>
                        </a:cubicBezTo>
                        <a:cubicBezTo>
                          <a:pt x="81" y="47"/>
                          <a:pt x="81" y="44"/>
                          <a:pt x="80" y="42"/>
                        </a:cubicBezTo>
                        <a:cubicBezTo>
                          <a:pt x="80" y="41"/>
                          <a:pt x="80" y="39"/>
                          <a:pt x="80" y="39"/>
                        </a:cubicBezTo>
                        <a:cubicBezTo>
                          <a:pt x="77" y="37"/>
                          <a:pt x="74" y="34"/>
                          <a:pt x="74" y="30"/>
                        </a:cubicBezTo>
                        <a:cubicBezTo>
                          <a:pt x="73" y="28"/>
                          <a:pt x="74" y="27"/>
                          <a:pt x="75" y="26"/>
                        </a:cubicBezTo>
                        <a:cubicBezTo>
                          <a:pt x="76" y="26"/>
                          <a:pt x="76" y="25"/>
                          <a:pt x="76" y="23"/>
                        </a:cubicBezTo>
                        <a:cubicBezTo>
                          <a:pt x="76" y="22"/>
                          <a:pt x="76" y="20"/>
                          <a:pt x="77" y="18"/>
                        </a:cubicBezTo>
                        <a:cubicBezTo>
                          <a:pt x="77" y="18"/>
                          <a:pt x="77" y="18"/>
                          <a:pt x="77" y="18"/>
                        </a:cubicBezTo>
                        <a:cubicBezTo>
                          <a:pt x="75" y="17"/>
                          <a:pt x="74" y="16"/>
                          <a:pt x="73" y="15"/>
                        </a:cubicBezTo>
                        <a:cubicBezTo>
                          <a:pt x="70" y="12"/>
                          <a:pt x="71" y="9"/>
                          <a:pt x="71" y="7"/>
                        </a:cubicBezTo>
                        <a:cubicBezTo>
                          <a:pt x="71" y="5"/>
                          <a:pt x="71" y="4"/>
                          <a:pt x="70" y="3"/>
                        </a:cubicBezTo>
                        <a:cubicBezTo>
                          <a:pt x="70" y="2"/>
                          <a:pt x="69" y="2"/>
                          <a:pt x="69" y="1"/>
                        </a:cubicBezTo>
                        <a:cubicBezTo>
                          <a:pt x="68" y="1"/>
                          <a:pt x="68" y="1"/>
                          <a:pt x="68" y="1"/>
                        </a:cubicBezTo>
                        <a:cubicBezTo>
                          <a:pt x="68" y="1"/>
                          <a:pt x="68" y="0"/>
                          <a:pt x="67" y="0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67" y="0"/>
                          <a:pt x="67" y="0"/>
                          <a:pt x="67" y="0"/>
                        </a:cubicBezTo>
                        <a:cubicBezTo>
                          <a:pt x="67" y="1"/>
                          <a:pt x="67" y="1"/>
                          <a:pt x="67" y="2"/>
                        </a:cubicBezTo>
                        <a:cubicBezTo>
                          <a:pt x="67" y="2"/>
                          <a:pt x="66" y="2"/>
                          <a:pt x="66" y="3"/>
                        </a:cubicBezTo>
                        <a:cubicBezTo>
                          <a:pt x="66" y="3"/>
                          <a:pt x="66" y="3"/>
                          <a:pt x="66" y="4"/>
                        </a:cubicBezTo>
                        <a:cubicBezTo>
                          <a:pt x="66" y="4"/>
                          <a:pt x="65" y="5"/>
                          <a:pt x="65" y="5"/>
                        </a:cubicBezTo>
                        <a:cubicBezTo>
                          <a:pt x="65" y="5"/>
                          <a:pt x="65" y="5"/>
                          <a:pt x="65" y="6"/>
                        </a:cubicBezTo>
                        <a:cubicBezTo>
                          <a:pt x="64" y="6"/>
                          <a:pt x="63" y="7"/>
                          <a:pt x="63" y="7"/>
                        </a:cubicBezTo>
                        <a:cubicBezTo>
                          <a:pt x="63" y="7"/>
                          <a:pt x="62" y="7"/>
                          <a:pt x="62" y="7"/>
                        </a:cubicBezTo>
                        <a:cubicBezTo>
                          <a:pt x="62" y="7"/>
                          <a:pt x="62" y="7"/>
                          <a:pt x="62" y="7"/>
                        </a:cubicBezTo>
                        <a:cubicBezTo>
                          <a:pt x="62" y="7"/>
                          <a:pt x="62" y="8"/>
                          <a:pt x="61" y="8"/>
                        </a:cubicBezTo>
                        <a:cubicBezTo>
                          <a:pt x="61" y="8"/>
                          <a:pt x="61" y="8"/>
                          <a:pt x="61" y="8"/>
                        </a:cubicBezTo>
                        <a:cubicBezTo>
                          <a:pt x="61" y="9"/>
                          <a:pt x="61" y="9"/>
                          <a:pt x="61" y="10"/>
                        </a:cubicBezTo>
                        <a:cubicBezTo>
                          <a:pt x="61" y="12"/>
                          <a:pt x="61" y="15"/>
                          <a:pt x="61" y="16"/>
                        </a:cubicBezTo>
                        <a:cubicBezTo>
                          <a:pt x="63" y="21"/>
                          <a:pt x="64" y="39"/>
                          <a:pt x="62" y="47"/>
                        </a:cubicBezTo>
                        <a:cubicBezTo>
                          <a:pt x="61" y="54"/>
                          <a:pt x="59" y="60"/>
                          <a:pt x="58" y="64"/>
                        </a:cubicBezTo>
                        <a:cubicBezTo>
                          <a:pt x="57" y="65"/>
                          <a:pt x="57" y="65"/>
                          <a:pt x="58" y="66"/>
                        </a:cubicBezTo>
                        <a:cubicBezTo>
                          <a:pt x="60" y="68"/>
                          <a:pt x="60" y="70"/>
                          <a:pt x="59" y="71"/>
                        </a:cubicBezTo>
                        <a:cubicBezTo>
                          <a:pt x="58" y="72"/>
                          <a:pt x="58" y="75"/>
                          <a:pt x="58" y="79"/>
                        </a:cubicBezTo>
                        <a:cubicBezTo>
                          <a:pt x="58" y="81"/>
                          <a:pt x="58" y="83"/>
                          <a:pt x="58" y="85"/>
                        </a:cubicBezTo>
                        <a:cubicBezTo>
                          <a:pt x="58" y="90"/>
                          <a:pt x="56" y="97"/>
                          <a:pt x="55" y="103"/>
                        </a:cubicBezTo>
                        <a:cubicBezTo>
                          <a:pt x="54" y="106"/>
                          <a:pt x="53" y="109"/>
                          <a:pt x="53" y="111"/>
                        </a:cubicBezTo>
                        <a:cubicBezTo>
                          <a:pt x="53" y="113"/>
                          <a:pt x="52" y="115"/>
                          <a:pt x="51" y="116"/>
                        </a:cubicBezTo>
                        <a:cubicBezTo>
                          <a:pt x="50" y="118"/>
                          <a:pt x="50" y="120"/>
                          <a:pt x="50" y="122"/>
                        </a:cubicBezTo>
                        <a:cubicBezTo>
                          <a:pt x="50" y="127"/>
                          <a:pt x="47" y="131"/>
                          <a:pt x="44" y="133"/>
                        </a:cubicBezTo>
                        <a:cubicBezTo>
                          <a:pt x="44" y="134"/>
                          <a:pt x="46" y="136"/>
                          <a:pt x="46" y="138"/>
                        </a:cubicBezTo>
                        <a:cubicBezTo>
                          <a:pt x="48" y="141"/>
                          <a:pt x="49" y="143"/>
                          <a:pt x="49" y="146"/>
                        </a:cubicBezTo>
                        <a:cubicBezTo>
                          <a:pt x="49" y="148"/>
                          <a:pt x="48" y="149"/>
                          <a:pt x="47" y="151"/>
                        </a:cubicBezTo>
                        <a:cubicBezTo>
                          <a:pt x="45" y="153"/>
                          <a:pt x="44" y="154"/>
                          <a:pt x="45" y="157"/>
                        </a:cubicBezTo>
                        <a:cubicBezTo>
                          <a:pt x="46" y="164"/>
                          <a:pt x="45" y="174"/>
                          <a:pt x="45" y="179"/>
                        </a:cubicBezTo>
                        <a:cubicBezTo>
                          <a:pt x="45" y="181"/>
                          <a:pt x="45" y="182"/>
                          <a:pt x="45" y="182"/>
                        </a:cubicBezTo>
                        <a:cubicBezTo>
                          <a:pt x="45" y="184"/>
                          <a:pt x="44" y="185"/>
                          <a:pt x="43" y="186"/>
                        </a:cubicBezTo>
                        <a:cubicBezTo>
                          <a:pt x="43" y="187"/>
                          <a:pt x="42" y="188"/>
                          <a:pt x="42" y="190"/>
                        </a:cubicBezTo>
                        <a:cubicBezTo>
                          <a:pt x="43" y="193"/>
                          <a:pt x="42" y="195"/>
                          <a:pt x="41" y="197"/>
                        </a:cubicBezTo>
                        <a:cubicBezTo>
                          <a:pt x="40" y="199"/>
                          <a:pt x="39" y="201"/>
                          <a:pt x="38" y="204"/>
                        </a:cubicBezTo>
                        <a:cubicBezTo>
                          <a:pt x="38" y="210"/>
                          <a:pt x="34" y="218"/>
                          <a:pt x="32" y="224"/>
                        </a:cubicBezTo>
                        <a:cubicBezTo>
                          <a:pt x="31" y="226"/>
                          <a:pt x="30" y="227"/>
                          <a:pt x="30" y="229"/>
                        </a:cubicBezTo>
                        <a:cubicBezTo>
                          <a:pt x="29" y="230"/>
                          <a:pt x="29" y="232"/>
                          <a:pt x="28" y="233"/>
                        </a:cubicBezTo>
                        <a:cubicBezTo>
                          <a:pt x="27" y="236"/>
                          <a:pt x="26" y="239"/>
                          <a:pt x="22" y="239"/>
                        </a:cubicBezTo>
                        <a:cubicBezTo>
                          <a:pt x="22" y="239"/>
                          <a:pt x="22" y="239"/>
                          <a:pt x="22" y="239"/>
                        </a:cubicBezTo>
                        <a:cubicBezTo>
                          <a:pt x="22" y="240"/>
                          <a:pt x="21" y="241"/>
                          <a:pt x="23" y="245"/>
                        </a:cubicBezTo>
                        <a:cubicBezTo>
                          <a:pt x="24" y="247"/>
                          <a:pt x="24" y="250"/>
                          <a:pt x="23" y="252"/>
                        </a:cubicBezTo>
                        <a:cubicBezTo>
                          <a:pt x="23" y="255"/>
                          <a:pt x="23" y="257"/>
                          <a:pt x="24" y="259"/>
                        </a:cubicBezTo>
                        <a:cubicBezTo>
                          <a:pt x="27" y="264"/>
                          <a:pt x="26" y="267"/>
                          <a:pt x="25" y="271"/>
                        </a:cubicBezTo>
                        <a:cubicBezTo>
                          <a:pt x="25" y="272"/>
                          <a:pt x="25" y="272"/>
                          <a:pt x="25" y="272"/>
                        </a:cubicBezTo>
                        <a:cubicBezTo>
                          <a:pt x="24" y="274"/>
                          <a:pt x="23" y="275"/>
                          <a:pt x="23" y="276"/>
                        </a:cubicBezTo>
                        <a:cubicBezTo>
                          <a:pt x="22" y="278"/>
                          <a:pt x="21" y="279"/>
                          <a:pt x="21" y="281"/>
                        </a:cubicBezTo>
                        <a:cubicBezTo>
                          <a:pt x="21" y="283"/>
                          <a:pt x="21" y="285"/>
                          <a:pt x="20" y="286"/>
                        </a:cubicBezTo>
                        <a:cubicBezTo>
                          <a:pt x="19" y="289"/>
                          <a:pt x="19" y="291"/>
                          <a:pt x="20" y="293"/>
                        </a:cubicBezTo>
                        <a:cubicBezTo>
                          <a:pt x="21" y="295"/>
                          <a:pt x="21" y="297"/>
                          <a:pt x="21" y="298"/>
                        </a:cubicBezTo>
                        <a:cubicBezTo>
                          <a:pt x="22" y="298"/>
                          <a:pt x="22" y="298"/>
                          <a:pt x="23" y="298"/>
                        </a:cubicBezTo>
                        <a:cubicBezTo>
                          <a:pt x="23" y="298"/>
                          <a:pt x="23" y="298"/>
                          <a:pt x="23" y="298"/>
                        </a:cubicBezTo>
                        <a:cubicBezTo>
                          <a:pt x="23" y="297"/>
                          <a:pt x="23" y="295"/>
                          <a:pt x="26" y="294"/>
                        </a:cubicBezTo>
                        <a:cubicBezTo>
                          <a:pt x="28" y="293"/>
                          <a:pt x="29" y="294"/>
                          <a:pt x="30" y="295"/>
                        </a:cubicBezTo>
                        <a:cubicBezTo>
                          <a:pt x="31" y="296"/>
                          <a:pt x="31" y="297"/>
                          <a:pt x="31" y="298"/>
                        </a:cubicBezTo>
                        <a:cubicBezTo>
                          <a:pt x="31" y="298"/>
                          <a:pt x="31" y="298"/>
                          <a:pt x="31" y="298"/>
                        </a:cubicBezTo>
                        <a:cubicBezTo>
                          <a:pt x="33" y="299"/>
                          <a:pt x="34" y="300"/>
                          <a:pt x="34" y="302"/>
                        </a:cubicBezTo>
                        <a:cubicBezTo>
                          <a:pt x="35" y="303"/>
                          <a:pt x="34" y="305"/>
                          <a:pt x="31" y="307"/>
                        </a:cubicBezTo>
                        <a:cubicBezTo>
                          <a:pt x="31" y="307"/>
                          <a:pt x="31" y="308"/>
                          <a:pt x="31" y="310"/>
                        </a:cubicBezTo>
                        <a:cubicBezTo>
                          <a:pt x="32" y="312"/>
                          <a:pt x="32" y="314"/>
                          <a:pt x="31" y="316"/>
                        </a:cubicBezTo>
                        <a:cubicBezTo>
                          <a:pt x="30" y="317"/>
                          <a:pt x="30" y="317"/>
                          <a:pt x="30" y="317"/>
                        </a:cubicBezTo>
                        <a:cubicBezTo>
                          <a:pt x="29" y="319"/>
                          <a:pt x="28" y="321"/>
                          <a:pt x="28" y="323"/>
                        </a:cubicBezTo>
                        <a:cubicBezTo>
                          <a:pt x="30" y="326"/>
                          <a:pt x="29" y="327"/>
                          <a:pt x="28" y="328"/>
                        </a:cubicBezTo>
                        <a:cubicBezTo>
                          <a:pt x="27" y="329"/>
                          <a:pt x="27" y="330"/>
                          <a:pt x="27" y="331"/>
                        </a:cubicBezTo>
                        <a:cubicBezTo>
                          <a:pt x="27" y="333"/>
                          <a:pt x="27" y="333"/>
                          <a:pt x="27" y="334"/>
                        </a:cubicBezTo>
                        <a:cubicBezTo>
                          <a:pt x="28" y="335"/>
                          <a:pt x="28" y="337"/>
                          <a:pt x="27" y="338"/>
                        </a:cubicBezTo>
                        <a:cubicBezTo>
                          <a:pt x="27" y="338"/>
                          <a:pt x="27" y="338"/>
                          <a:pt x="27" y="338"/>
                        </a:cubicBezTo>
                        <a:cubicBezTo>
                          <a:pt x="28" y="339"/>
                          <a:pt x="28" y="340"/>
                          <a:pt x="27" y="342"/>
                        </a:cubicBezTo>
                        <a:cubicBezTo>
                          <a:pt x="27" y="342"/>
                          <a:pt x="27" y="343"/>
                          <a:pt x="26" y="343"/>
                        </a:cubicBezTo>
                        <a:cubicBezTo>
                          <a:pt x="26" y="344"/>
                          <a:pt x="27" y="346"/>
                          <a:pt x="27" y="347"/>
                        </a:cubicBezTo>
                        <a:cubicBezTo>
                          <a:pt x="28" y="348"/>
                          <a:pt x="28" y="349"/>
                          <a:pt x="27" y="350"/>
                        </a:cubicBezTo>
                        <a:cubicBezTo>
                          <a:pt x="27" y="352"/>
                          <a:pt x="25" y="352"/>
                          <a:pt x="24" y="352"/>
                        </a:cubicBezTo>
                        <a:cubicBezTo>
                          <a:pt x="23" y="352"/>
                          <a:pt x="22" y="352"/>
                          <a:pt x="21" y="353"/>
                        </a:cubicBezTo>
                        <a:cubicBezTo>
                          <a:pt x="21" y="353"/>
                          <a:pt x="21" y="353"/>
                          <a:pt x="21" y="353"/>
                        </a:cubicBezTo>
                        <a:cubicBezTo>
                          <a:pt x="21" y="353"/>
                          <a:pt x="21" y="353"/>
                          <a:pt x="22" y="354"/>
                        </a:cubicBezTo>
                        <a:cubicBezTo>
                          <a:pt x="22" y="355"/>
                          <a:pt x="24" y="357"/>
                          <a:pt x="22" y="360"/>
                        </a:cubicBezTo>
                        <a:cubicBezTo>
                          <a:pt x="22" y="361"/>
                          <a:pt x="21" y="362"/>
                          <a:pt x="19" y="362"/>
                        </a:cubicBezTo>
                        <a:cubicBezTo>
                          <a:pt x="17" y="362"/>
                          <a:pt x="15" y="359"/>
                          <a:pt x="13" y="358"/>
                        </a:cubicBezTo>
                        <a:cubicBezTo>
                          <a:pt x="12" y="357"/>
                          <a:pt x="12" y="357"/>
                          <a:pt x="12" y="357"/>
                        </a:cubicBezTo>
                        <a:cubicBezTo>
                          <a:pt x="11" y="357"/>
                          <a:pt x="11" y="356"/>
                          <a:pt x="11" y="355"/>
                        </a:cubicBezTo>
                        <a:cubicBezTo>
                          <a:pt x="11" y="355"/>
                          <a:pt x="11" y="355"/>
                          <a:pt x="11" y="355"/>
                        </a:cubicBezTo>
                        <a:cubicBezTo>
                          <a:pt x="10" y="356"/>
                          <a:pt x="9" y="356"/>
                          <a:pt x="8" y="357"/>
                        </a:cubicBezTo>
                        <a:cubicBezTo>
                          <a:pt x="7" y="357"/>
                          <a:pt x="6" y="357"/>
                          <a:pt x="5" y="358"/>
                        </a:cubicBezTo>
                        <a:cubicBezTo>
                          <a:pt x="5" y="358"/>
                          <a:pt x="6" y="359"/>
                          <a:pt x="6" y="359"/>
                        </a:cubicBezTo>
                        <a:cubicBezTo>
                          <a:pt x="6" y="360"/>
                          <a:pt x="7" y="361"/>
                          <a:pt x="7" y="362"/>
                        </a:cubicBezTo>
                        <a:cubicBezTo>
                          <a:pt x="7" y="363"/>
                          <a:pt x="6" y="363"/>
                          <a:pt x="5" y="364"/>
                        </a:cubicBezTo>
                        <a:cubicBezTo>
                          <a:pt x="4" y="364"/>
                          <a:pt x="3" y="364"/>
                          <a:pt x="3" y="365"/>
                        </a:cubicBezTo>
                        <a:cubicBezTo>
                          <a:pt x="5" y="365"/>
                          <a:pt x="6" y="366"/>
                          <a:pt x="7" y="368"/>
                        </a:cubicBezTo>
                        <a:cubicBezTo>
                          <a:pt x="7" y="368"/>
                          <a:pt x="7" y="369"/>
                          <a:pt x="7" y="369"/>
                        </a:cubicBezTo>
                        <a:cubicBezTo>
                          <a:pt x="7" y="369"/>
                          <a:pt x="7" y="368"/>
                          <a:pt x="7" y="368"/>
                        </a:cubicBezTo>
                        <a:cubicBezTo>
                          <a:pt x="9" y="368"/>
                          <a:pt x="10" y="368"/>
                          <a:pt x="12" y="368"/>
                        </a:cubicBezTo>
                        <a:cubicBezTo>
                          <a:pt x="15" y="369"/>
                          <a:pt x="16" y="371"/>
                          <a:pt x="16" y="374"/>
                        </a:cubicBezTo>
                        <a:cubicBezTo>
                          <a:pt x="16" y="376"/>
                          <a:pt x="15" y="378"/>
                          <a:pt x="13" y="378"/>
                        </a:cubicBezTo>
                        <a:cubicBezTo>
                          <a:pt x="12" y="378"/>
                          <a:pt x="11" y="380"/>
                          <a:pt x="11" y="382"/>
                        </a:cubicBezTo>
                        <a:cubicBezTo>
                          <a:pt x="11" y="382"/>
                          <a:pt x="13" y="382"/>
                          <a:pt x="15" y="382"/>
                        </a:cubicBezTo>
                        <a:cubicBezTo>
                          <a:pt x="17" y="382"/>
                          <a:pt x="19" y="381"/>
                          <a:pt x="20" y="382"/>
                        </a:cubicBezTo>
                        <a:cubicBezTo>
                          <a:pt x="23" y="383"/>
                          <a:pt x="24" y="385"/>
                          <a:pt x="24" y="388"/>
                        </a:cubicBezTo>
                        <a:cubicBezTo>
                          <a:pt x="23" y="389"/>
                          <a:pt x="22" y="391"/>
                          <a:pt x="21" y="391"/>
                        </a:cubicBezTo>
                        <a:cubicBezTo>
                          <a:pt x="20" y="391"/>
                          <a:pt x="19" y="390"/>
                          <a:pt x="18" y="390"/>
                        </a:cubicBezTo>
                        <a:cubicBezTo>
                          <a:pt x="17" y="388"/>
                          <a:pt x="15" y="387"/>
                          <a:pt x="15" y="387"/>
                        </a:cubicBezTo>
                        <a:cubicBezTo>
                          <a:pt x="14" y="387"/>
                          <a:pt x="14" y="387"/>
                          <a:pt x="14" y="387"/>
                        </a:cubicBezTo>
                        <a:cubicBezTo>
                          <a:pt x="13" y="390"/>
                          <a:pt x="11" y="390"/>
                          <a:pt x="10" y="390"/>
                        </a:cubicBezTo>
                        <a:cubicBezTo>
                          <a:pt x="8" y="390"/>
                          <a:pt x="7" y="390"/>
                          <a:pt x="5" y="389"/>
                        </a:cubicBezTo>
                        <a:cubicBezTo>
                          <a:pt x="5" y="389"/>
                          <a:pt x="5" y="389"/>
                          <a:pt x="5" y="389"/>
                        </a:cubicBezTo>
                        <a:cubicBezTo>
                          <a:pt x="4" y="389"/>
                          <a:pt x="1" y="391"/>
                          <a:pt x="0" y="392"/>
                        </a:cubicBezTo>
                        <a:cubicBezTo>
                          <a:pt x="1" y="393"/>
                          <a:pt x="2" y="395"/>
                          <a:pt x="2" y="396"/>
                        </a:cubicBezTo>
                        <a:cubicBezTo>
                          <a:pt x="3" y="396"/>
                          <a:pt x="3" y="396"/>
                          <a:pt x="3" y="396"/>
                        </a:cubicBezTo>
                        <a:cubicBezTo>
                          <a:pt x="4" y="396"/>
                          <a:pt x="6" y="395"/>
                          <a:pt x="6" y="394"/>
                        </a:cubicBezTo>
                        <a:cubicBezTo>
                          <a:pt x="7" y="392"/>
                          <a:pt x="9" y="390"/>
                          <a:pt x="11" y="390"/>
                        </a:cubicBezTo>
                        <a:cubicBezTo>
                          <a:pt x="11" y="390"/>
                          <a:pt x="14" y="391"/>
                          <a:pt x="15" y="395"/>
                        </a:cubicBezTo>
                        <a:cubicBezTo>
                          <a:pt x="15" y="399"/>
                          <a:pt x="11" y="400"/>
                          <a:pt x="10" y="400"/>
                        </a:cubicBezTo>
                        <a:cubicBezTo>
                          <a:pt x="10" y="400"/>
                          <a:pt x="9" y="401"/>
                          <a:pt x="9" y="401"/>
                        </a:cubicBezTo>
                        <a:cubicBezTo>
                          <a:pt x="8" y="403"/>
                          <a:pt x="6" y="406"/>
                          <a:pt x="2" y="408"/>
                        </a:cubicBezTo>
                        <a:cubicBezTo>
                          <a:pt x="2" y="409"/>
                          <a:pt x="2" y="409"/>
                          <a:pt x="2" y="409"/>
                        </a:cubicBezTo>
                        <a:cubicBezTo>
                          <a:pt x="2" y="409"/>
                          <a:pt x="2" y="410"/>
                          <a:pt x="2" y="410"/>
                        </a:cubicBezTo>
                        <a:cubicBezTo>
                          <a:pt x="3" y="409"/>
                          <a:pt x="4" y="409"/>
                          <a:pt x="4" y="409"/>
                        </a:cubicBezTo>
                        <a:cubicBezTo>
                          <a:pt x="5" y="409"/>
                          <a:pt x="5" y="409"/>
                          <a:pt x="5" y="409"/>
                        </a:cubicBezTo>
                        <a:cubicBezTo>
                          <a:pt x="6" y="410"/>
                          <a:pt x="6" y="410"/>
                          <a:pt x="6" y="410"/>
                        </a:cubicBezTo>
                        <a:cubicBezTo>
                          <a:pt x="7" y="411"/>
                          <a:pt x="6" y="412"/>
                          <a:pt x="6" y="412"/>
                        </a:cubicBezTo>
                        <a:cubicBezTo>
                          <a:pt x="6" y="413"/>
                          <a:pt x="6" y="413"/>
                          <a:pt x="6" y="413"/>
                        </a:cubicBezTo>
                        <a:cubicBezTo>
                          <a:pt x="7" y="413"/>
                          <a:pt x="7" y="413"/>
                          <a:pt x="7" y="413"/>
                        </a:cubicBezTo>
                        <a:cubicBezTo>
                          <a:pt x="7" y="413"/>
                          <a:pt x="8" y="413"/>
                          <a:pt x="8" y="413"/>
                        </a:cubicBezTo>
                        <a:cubicBezTo>
                          <a:pt x="8" y="412"/>
                          <a:pt x="8" y="412"/>
                          <a:pt x="8" y="411"/>
                        </a:cubicBezTo>
                        <a:cubicBezTo>
                          <a:pt x="7" y="409"/>
                          <a:pt x="8" y="406"/>
                          <a:pt x="9" y="404"/>
                        </a:cubicBezTo>
                        <a:cubicBezTo>
                          <a:pt x="10" y="403"/>
                          <a:pt x="11" y="402"/>
                          <a:pt x="13" y="402"/>
                        </a:cubicBezTo>
                        <a:cubicBezTo>
                          <a:pt x="13" y="402"/>
                          <a:pt x="15" y="403"/>
                          <a:pt x="16" y="404"/>
                        </a:cubicBezTo>
                        <a:cubicBezTo>
                          <a:pt x="19" y="407"/>
                          <a:pt x="17" y="410"/>
                          <a:pt x="16" y="411"/>
                        </a:cubicBezTo>
                        <a:cubicBezTo>
                          <a:pt x="15" y="412"/>
                          <a:pt x="15" y="413"/>
                          <a:pt x="15" y="413"/>
                        </a:cubicBezTo>
                        <a:cubicBezTo>
                          <a:pt x="15" y="415"/>
                          <a:pt x="14" y="416"/>
                          <a:pt x="14" y="418"/>
                        </a:cubicBezTo>
                        <a:cubicBezTo>
                          <a:pt x="14" y="419"/>
                          <a:pt x="13" y="421"/>
                          <a:pt x="13" y="422"/>
                        </a:cubicBezTo>
                        <a:cubicBezTo>
                          <a:pt x="13" y="424"/>
                          <a:pt x="11" y="425"/>
                          <a:pt x="10" y="425"/>
                        </a:cubicBezTo>
                        <a:cubicBezTo>
                          <a:pt x="10" y="426"/>
                          <a:pt x="10" y="426"/>
                          <a:pt x="10" y="426"/>
                        </a:cubicBezTo>
                        <a:cubicBezTo>
                          <a:pt x="10" y="428"/>
                          <a:pt x="9" y="429"/>
                          <a:pt x="7" y="429"/>
                        </a:cubicBezTo>
                        <a:cubicBezTo>
                          <a:pt x="8" y="431"/>
                          <a:pt x="7" y="432"/>
                          <a:pt x="7" y="432"/>
                        </a:cubicBezTo>
                        <a:cubicBezTo>
                          <a:pt x="8" y="432"/>
                          <a:pt x="9" y="432"/>
                          <a:pt x="11" y="432"/>
                        </a:cubicBezTo>
                        <a:cubicBezTo>
                          <a:pt x="12" y="432"/>
                          <a:pt x="12" y="433"/>
                          <a:pt x="13" y="433"/>
                        </a:cubicBezTo>
                        <a:cubicBezTo>
                          <a:pt x="13" y="433"/>
                          <a:pt x="13" y="433"/>
                          <a:pt x="13" y="433"/>
                        </a:cubicBezTo>
                        <a:cubicBezTo>
                          <a:pt x="13" y="433"/>
                          <a:pt x="14" y="433"/>
                          <a:pt x="15" y="432"/>
                        </a:cubicBezTo>
                        <a:cubicBezTo>
                          <a:pt x="18" y="431"/>
                          <a:pt x="21" y="433"/>
                          <a:pt x="22" y="435"/>
                        </a:cubicBezTo>
                        <a:cubicBezTo>
                          <a:pt x="22" y="437"/>
                          <a:pt x="21" y="439"/>
                          <a:pt x="19" y="440"/>
                        </a:cubicBezTo>
                        <a:cubicBezTo>
                          <a:pt x="18" y="440"/>
                          <a:pt x="18" y="440"/>
                          <a:pt x="17" y="440"/>
                        </a:cubicBezTo>
                        <a:cubicBezTo>
                          <a:pt x="19" y="440"/>
                          <a:pt x="21" y="441"/>
                          <a:pt x="21" y="443"/>
                        </a:cubicBezTo>
                        <a:cubicBezTo>
                          <a:pt x="21" y="443"/>
                          <a:pt x="21" y="443"/>
                          <a:pt x="21" y="443"/>
                        </a:cubicBezTo>
                        <a:cubicBezTo>
                          <a:pt x="22" y="440"/>
                          <a:pt x="23" y="439"/>
                          <a:pt x="25" y="439"/>
                        </a:cubicBezTo>
                        <a:cubicBezTo>
                          <a:pt x="28" y="439"/>
                          <a:pt x="32" y="442"/>
                          <a:pt x="33" y="445"/>
                        </a:cubicBezTo>
                        <a:cubicBezTo>
                          <a:pt x="33" y="446"/>
                          <a:pt x="33" y="447"/>
                          <a:pt x="32" y="448"/>
                        </a:cubicBezTo>
                        <a:cubicBezTo>
                          <a:pt x="32" y="449"/>
                          <a:pt x="31" y="449"/>
                          <a:pt x="30" y="450"/>
                        </a:cubicBezTo>
                        <a:cubicBezTo>
                          <a:pt x="31" y="449"/>
                          <a:pt x="32" y="449"/>
                          <a:pt x="33" y="449"/>
                        </a:cubicBezTo>
                        <a:cubicBezTo>
                          <a:pt x="36" y="449"/>
                          <a:pt x="44" y="450"/>
                          <a:pt x="45" y="454"/>
                        </a:cubicBezTo>
                        <a:cubicBezTo>
                          <a:pt x="45" y="455"/>
                          <a:pt x="45" y="456"/>
                          <a:pt x="45" y="456"/>
                        </a:cubicBezTo>
                        <a:cubicBezTo>
                          <a:pt x="46" y="456"/>
                          <a:pt x="47" y="457"/>
                          <a:pt x="48" y="459"/>
                        </a:cubicBezTo>
                        <a:cubicBezTo>
                          <a:pt x="48" y="459"/>
                          <a:pt x="48" y="459"/>
                          <a:pt x="48" y="460"/>
                        </a:cubicBezTo>
                        <a:cubicBezTo>
                          <a:pt x="51" y="456"/>
                          <a:pt x="56" y="454"/>
                          <a:pt x="59" y="453"/>
                        </a:cubicBezTo>
                        <a:cubicBezTo>
                          <a:pt x="62" y="452"/>
                          <a:pt x="64" y="454"/>
                          <a:pt x="64" y="455"/>
                        </a:cubicBezTo>
                        <a:cubicBezTo>
                          <a:pt x="65" y="458"/>
                          <a:pt x="62" y="461"/>
                          <a:pt x="58" y="463"/>
                        </a:cubicBezTo>
                        <a:cubicBezTo>
                          <a:pt x="56" y="463"/>
                          <a:pt x="56" y="464"/>
                          <a:pt x="56" y="464"/>
                        </a:cubicBezTo>
                        <a:cubicBezTo>
                          <a:pt x="56" y="464"/>
                          <a:pt x="56" y="464"/>
                          <a:pt x="57" y="466"/>
                        </a:cubicBezTo>
                        <a:cubicBezTo>
                          <a:pt x="58" y="467"/>
                          <a:pt x="60" y="466"/>
                          <a:pt x="61" y="466"/>
                        </a:cubicBezTo>
                        <a:cubicBezTo>
                          <a:pt x="63" y="465"/>
                          <a:pt x="66" y="464"/>
                          <a:pt x="68" y="466"/>
                        </a:cubicBezTo>
                        <a:cubicBezTo>
                          <a:pt x="69" y="467"/>
                          <a:pt x="69" y="469"/>
                          <a:pt x="69" y="469"/>
                        </a:cubicBezTo>
                        <a:cubicBezTo>
                          <a:pt x="68" y="471"/>
                          <a:pt x="66" y="472"/>
                          <a:pt x="65" y="472"/>
                        </a:cubicBezTo>
                        <a:cubicBezTo>
                          <a:pt x="64" y="473"/>
                          <a:pt x="62" y="473"/>
                          <a:pt x="62" y="473"/>
                        </a:cubicBezTo>
                        <a:cubicBezTo>
                          <a:pt x="62" y="474"/>
                          <a:pt x="62" y="475"/>
                          <a:pt x="63" y="475"/>
                        </a:cubicBezTo>
                        <a:cubicBezTo>
                          <a:pt x="63" y="477"/>
                          <a:pt x="64" y="478"/>
                          <a:pt x="64" y="480"/>
                        </a:cubicBezTo>
                        <a:cubicBezTo>
                          <a:pt x="63" y="481"/>
                          <a:pt x="63" y="482"/>
                          <a:pt x="61" y="482"/>
                        </a:cubicBezTo>
                        <a:cubicBezTo>
                          <a:pt x="61" y="483"/>
                          <a:pt x="60" y="483"/>
                          <a:pt x="59" y="483"/>
                        </a:cubicBezTo>
                        <a:cubicBezTo>
                          <a:pt x="58" y="483"/>
                          <a:pt x="57" y="482"/>
                          <a:pt x="56" y="480"/>
                        </a:cubicBezTo>
                        <a:cubicBezTo>
                          <a:pt x="56" y="481"/>
                          <a:pt x="56" y="481"/>
                          <a:pt x="56" y="482"/>
                        </a:cubicBezTo>
                        <a:cubicBezTo>
                          <a:pt x="55" y="483"/>
                          <a:pt x="55" y="483"/>
                          <a:pt x="55" y="483"/>
                        </a:cubicBezTo>
                        <a:cubicBezTo>
                          <a:pt x="54" y="483"/>
                          <a:pt x="54" y="483"/>
                          <a:pt x="54" y="483"/>
                        </a:cubicBezTo>
                        <a:cubicBezTo>
                          <a:pt x="52" y="483"/>
                          <a:pt x="49" y="480"/>
                          <a:pt x="46" y="478"/>
                        </a:cubicBezTo>
                        <a:cubicBezTo>
                          <a:pt x="46" y="478"/>
                          <a:pt x="46" y="477"/>
                          <a:pt x="46" y="477"/>
                        </a:cubicBezTo>
                        <a:cubicBezTo>
                          <a:pt x="46" y="478"/>
                          <a:pt x="46" y="478"/>
                          <a:pt x="46" y="478"/>
                        </a:cubicBezTo>
                        <a:cubicBezTo>
                          <a:pt x="46" y="478"/>
                          <a:pt x="46" y="479"/>
                          <a:pt x="46" y="479"/>
                        </a:cubicBezTo>
                        <a:cubicBezTo>
                          <a:pt x="47" y="480"/>
                          <a:pt x="48" y="481"/>
                          <a:pt x="47" y="482"/>
                        </a:cubicBezTo>
                        <a:cubicBezTo>
                          <a:pt x="47" y="484"/>
                          <a:pt x="45" y="484"/>
                          <a:pt x="44" y="484"/>
                        </a:cubicBezTo>
                        <a:cubicBezTo>
                          <a:pt x="41" y="484"/>
                          <a:pt x="41" y="485"/>
                          <a:pt x="41" y="485"/>
                        </a:cubicBezTo>
                        <a:cubicBezTo>
                          <a:pt x="41" y="485"/>
                          <a:pt x="41" y="485"/>
                          <a:pt x="41" y="485"/>
                        </a:cubicBezTo>
                        <a:cubicBezTo>
                          <a:pt x="41" y="485"/>
                          <a:pt x="42" y="485"/>
                          <a:pt x="42" y="485"/>
                        </a:cubicBezTo>
                        <a:cubicBezTo>
                          <a:pt x="44" y="485"/>
                          <a:pt x="46" y="485"/>
                          <a:pt x="48" y="485"/>
                        </a:cubicBezTo>
                        <a:cubicBezTo>
                          <a:pt x="52" y="486"/>
                          <a:pt x="52" y="489"/>
                          <a:pt x="53" y="492"/>
                        </a:cubicBezTo>
                        <a:cubicBezTo>
                          <a:pt x="53" y="492"/>
                          <a:pt x="53" y="492"/>
                          <a:pt x="53" y="493"/>
                        </a:cubicBezTo>
                        <a:cubicBezTo>
                          <a:pt x="53" y="490"/>
                          <a:pt x="54" y="487"/>
                          <a:pt x="57" y="486"/>
                        </a:cubicBezTo>
                        <a:cubicBezTo>
                          <a:pt x="58" y="486"/>
                          <a:pt x="58" y="486"/>
                          <a:pt x="58" y="486"/>
                        </a:cubicBezTo>
                        <a:cubicBezTo>
                          <a:pt x="60" y="486"/>
                          <a:pt x="61" y="489"/>
                          <a:pt x="61" y="491"/>
                        </a:cubicBezTo>
                        <a:cubicBezTo>
                          <a:pt x="62" y="493"/>
                          <a:pt x="62" y="496"/>
                          <a:pt x="66" y="497"/>
                        </a:cubicBezTo>
                        <a:cubicBezTo>
                          <a:pt x="66" y="497"/>
                          <a:pt x="66" y="497"/>
                          <a:pt x="66" y="497"/>
                        </a:cubicBezTo>
                        <a:cubicBezTo>
                          <a:pt x="66" y="496"/>
                          <a:pt x="66" y="494"/>
                          <a:pt x="68" y="493"/>
                        </a:cubicBezTo>
                        <a:cubicBezTo>
                          <a:pt x="69" y="493"/>
                          <a:pt x="70" y="492"/>
                          <a:pt x="70" y="492"/>
                        </a:cubicBezTo>
                        <a:cubicBezTo>
                          <a:pt x="73" y="492"/>
                          <a:pt x="75" y="495"/>
                          <a:pt x="77" y="497"/>
                        </a:cubicBezTo>
                        <a:cubicBezTo>
                          <a:pt x="78" y="498"/>
                          <a:pt x="79" y="500"/>
                          <a:pt x="80" y="500"/>
                        </a:cubicBezTo>
                        <a:cubicBezTo>
                          <a:pt x="80" y="499"/>
                          <a:pt x="79" y="498"/>
                          <a:pt x="78" y="497"/>
                        </a:cubicBezTo>
                        <a:cubicBezTo>
                          <a:pt x="78" y="497"/>
                          <a:pt x="77" y="496"/>
                          <a:pt x="77" y="495"/>
                        </a:cubicBezTo>
                        <a:cubicBezTo>
                          <a:pt x="76" y="495"/>
                          <a:pt x="76" y="495"/>
                          <a:pt x="76" y="495"/>
                        </a:cubicBezTo>
                        <a:cubicBezTo>
                          <a:pt x="76" y="495"/>
                          <a:pt x="76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5"/>
                        </a:cubicBezTo>
                        <a:cubicBezTo>
                          <a:pt x="75" y="495"/>
                          <a:pt x="75" y="495"/>
                          <a:pt x="75" y="494"/>
                        </a:cubicBezTo>
                        <a:cubicBezTo>
                          <a:pt x="75" y="494"/>
                          <a:pt x="75" y="494"/>
                          <a:pt x="75" y="494"/>
                        </a:cubicBezTo>
                        <a:cubicBezTo>
                          <a:pt x="75" y="494"/>
                          <a:pt x="75" y="494"/>
                          <a:pt x="75" y="494"/>
                        </a:cubicBezTo>
                        <a:cubicBezTo>
                          <a:pt x="74" y="494"/>
                          <a:pt x="74" y="494"/>
                          <a:pt x="74" y="494"/>
                        </a:cubicBezTo>
                        <a:cubicBezTo>
                          <a:pt x="74" y="494"/>
                          <a:pt x="74" y="494"/>
                          <a:pt x="74" y="493"/>
                        </a:cubicBezTo>
                        <a:cubicBezTo>
                          <a:pt x="74" y="493"/>
                          <a:pt x="74" y="493"/>
                          <a:pt x="74" y="493"/>
                        </a:cubicBezTo>
                        <a:cubicBezTo>
                          <a:pt x="74" y="493"/>
                          <a:pt x="74" y="493"/>
                          <a:pt x="74" y="493"/>
                        </a:cubicBezTo>
                        <a:cubicBezTo>
                          <a:pt x="74" y="492"/>
                          <a:pt x="74" y="492"/>
                          <a:pt x="74" y="492"/>
                        </a:cubicBezTo>
                        <a:cubicBezTo>
                          <a:pt x="74" y="492"/>
                          <a:pt x="74" y="492"/>
                          <a:pt x="74" y="491"/>
                        </a:cubicBezTo>
                        <a:cubicBezTo>
                          <a:pt x="74" y="491"/>
                          <a:pt x="74" y="491"/>
                          <a:pt x="74" y="491"/>
                        </a:cubicBezTo>
                        <a:cubicBezTo>
                          <a:pt x="74" y="490"/>
                          <a:pt x="74" y="490"/>
                          <a:pt x="74" y="490"/>
                        </a:cubicBezTo>
                        <a:cubicBezTo>
                          <a:pt x="74" y="489"/>
                          <a:pt x="74" y="489"/>
                          <a:pt x="73" y="489"/>
                        </a:cubicBezTo>
                        <a:cubicBezTo>
                          <a:pt x="73" y="488"/>
                          <a:pt x="73" y="488"/>
                          <a:pt x="73" y="488"/>
                        </a:cubicBezTo>
                        <a:cubicBezTo>
                          <a:pt x="73" y="487"/>
                          <a:pt x="73" y="487"/>
                          <a:pt x="73" y="486"/>
                        </a:cubicBezTo>
                        <a:cubicBezTo>
                          <a:pt x="73" y="486"/>
                          <a:pt x="73" y="486"/>
                          <a:pt x="73" y="485"/>
                        </a:cubicBezTo>
                        <a:cubicBezTo>
                          <a:pt x="73" y="485"/>
                          <a:pt x="73" y="484"/>
                          <a:pt x="73" y="483"/>
                        </a:cubicBezTo>
                        <a:cubicBezTo>
                          <a:pt x="73" y="483"/>
                          <a:pt x="73" y="483"/>
                          <a:pt x="73" y="482"/>
                        </a:cubicBezTo>
                        <a:cubicBezTo>
                          <a:pt x="73" y="482"/>
                          <a:pt x="73" y="481"/>
                          <a:pt x="73" y="480"/>
                        </a:cubicBezTo>
                        <a:cubicBezTo>
                          <a:pt x="73" y="479"/>
                          <a:pt x="73" y="479"/>
                          <a:pt x="73" y="479"/>
                        </a:cubicBezTo>
                        <a:cubicBezTo>
                          <a:pt x="73" y="478"/>
                          <a:pt x="73" y="477"/>
                          <a:pt x="73" y="476"/>
                        </a:cubicBezTo>
                        <a:cubicBezTo>
                          <a:pt x="73" y="475"/>
                          <a:pt x="73" y="475"/>
                          <a:pt x="73" y="474"/>
                        </a:cubicBezTo>
                        <a:cubicBezTo>
                          <a:pt x="73" y="473"/>
                          <a:pt x="74" y="472"/>
                          <a:pt x="74" y="471"/>
                        </a:cubicBezTo>
                        <a:cubicBezTo>
                          <a:pt x="74" y="470"/>
                          <a:pt x="74" y="470"/>
                          <a:pt x="74" y="469"/>
                        </a:cubicBezTo>
                        <a:cubicBezTo>
                          <a:pt x="74" y="468"/>
                          <a:pt x="74" y="466"/>
                          <a:pt x="74" y="465"/>
                        </a:cubicBezTo>
                        <a:cubicBezTo>
                          <a:pt x="74" y="465"/>
                          <a:pt x="74" y="464"/>
                          <a:pt x="74" y="464"/>
                        </a:cubicBezTo>
                        <a:cubicBezTo>
                          <a:pt x="74" y="462"/>
                          <a:pt x="74" y="460"/>
                          <a:pt x="74" y="458"/>
                        </a:cubicBezTo>
                        <a:cubicBezTo>
                          <a:pt x="74" y="458"/>
                          <a:pt x="74" y="458"/>
                          <a:pt x="74" y="458"/>
                        </a:cubicBezTo>
                        <a:cubicBezTo>
                          <a:pt x="73" y="458"/>
                          <a:pt x="73" y="458"/>
                          <a:pt x="73" y="458"/>
                        </a:cubicBezTo>
                        <a:cubicBezTo>
                          <a:pt x="70" y="458"/>
                          <a:pt x="67" y="457"/>
                          <a:pt x="65" y="455"/>
                        </a:cubicBezTo>
                        <a:cubicBezTo>
                          <a:pt x="64" y="455"/>
                          <a:pt x="64" y="453"/>
                          <a:pt x="64" y="451"/>
                        </a:cubicBezTo>
                        <a:cubicBezTo>
                          <a:pt x="64" y="451"/>
                          <a:pt x="64" y="450"/>
                          <a:pt x="65" y="450"/>
                        </a:cubicBezTo>
                        <a:cubicBezTo>
                          <a:pt x="64" y="450"/>
                          <a:pt x="64" y="450"/>
                          <a:pt x="64" y="450"/>
                        </a:cubicBezTo>
                        <a:cubicBezTo>
                          <a:pt x="64" y="450"/>
                          <a:pt x="64" y="449"/>
                          <a:pt x="63" y="449"/>
                        </a:cubicBezTo>
                        <a:cubicBezTo>
                          <a:pt x="63" y="449"/>
                          <a:pt x="63" y="449"/>
                          <a:pt x="63" y="449"/>
                        </a:cubicBezTo>
                        <a:cubicBezTo>
                          <a:pt x="62" y="449"/>
                          <a:pt x="62" y="448"/>
                          <a:pt x="61" y="448"/>
                        </a:cubicBezTo>
                        <a:cubicBezTo>
                          <a:pt x="60" y="448"/>
                          <a:pt x="58" y="448"/>
                          <a:pt x="55" y="448"/>
                        </a:cubicBezTo>
                        <a:cubicBezTo>
                          <a:pt x="49" y="448"/>
                          <a:pt x="42" y="448"/>
                          <a:pt x="42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1" y="449"/>
                          <a:pt x="41" y="449"/>
                          <a:pt x="41" y="449"/>
                        </a:cubicBezTo>
                        <a:cubicBezTo>
                          <a:pt x="40" y="449"/>
                          <a:pt x="39" y="448"/>
                          <a:pt x="38" y="447"/>
                        </a:cubicBezTo>
                        <a:cubicBezTo>
                          <a:pt x="37" y="447"/>
                          <a:pt x="37" y="446"/>
                          <a:pt x="36" y="445"/>
                        </a:cubicBezTo>
                        <a:cubicBezTo>
                          <a:pt x="36" y="445"/>
                          <a:pt x="36" y="444"/>
                          <a:pt x="36" y="444"/>
                        </a:cubicBezTo>
                        <a:cubicBezTo>
                          <a:pt x="35" y="444"/>
                          <a:pt x="34" y="443"/>
                          <a:pt x="34" y="443"/>
                        </a:cubicBezTo>
                        <a:cubicBezTo>
                          <a:pt x="32" y="440"/>
                          <a:pt x="32" y="432"/>
                          <a:pt x="33" y="429"/>
                        </a:cubicBezTo>
                        <a:cubicBezTo>
                          <a:pt x="33" y="428"/>
                          <a:pt x="31" y="428"/>
                          <a:pt x="29" y="428"/>
                        </a:cubicBezTo>
                        <a:cubicBezTo>
                          <a:pt x="27" y="428"/>
                          <a:pt x="25" y="428"/>
                          <a:pt x="24" y="427"/>
                        </a:cubicBezTo>
                        <a:cubicBezTo>
                          <a:pt x="21" y="426"/>
                          <a:pt x="22" y="424"/>
                          <a:pt x="22" y="422"/>
                        </a:cubicBezTo>
                        <a:cubicBezTo>
                          <a:pt x="22" y="421"/>
                          <a:pt x="22" y="421"/>
                          <a:pt x="21" y="419"/>
                        </a:cubicBezTo>
                        <a:cubicBezTo>
                          <a:pt x="18" y="416"/>
                          <a:pt x="19" y="412"/>
                          <a:pt x="20" y="409"/>
                        </a:cubicBezTo>
                        <a:cubicBezTo>
                          <a:pt x="20" y="408"/>
                          <a:pt x="20" y="408"/>
                          <a:pt x="20" y="407"/>
                        </a:cubicBezTo>
                        <a:cubicBezTo>
                          <a:pt x="21" y="404"/>
                          <a:pt x="23" y="398"/>
                          <a:pt x="29" y="398"/>
                        </a:cubicBezTo>
                        <a:cubicBezTo>
                          <a:pt x="29" y="398"/>
                          <a:pt x="29" y="397"/>
                          <a:pt x="29" y="397"/>
                        </a:cubicBezTo>
                        <a:cubicBezTo>
                          <a:pt x="29" y="395"/>
                          <a:pt x="30" y="392"/>
                          <a:pt x="32" y="391"/>
                        </a:cubicBezTo>
                        <a:cubicBezTo>
                          <a:pt x="32" y="390"/>
                          <a:pt x="32" y="389"/>
                          <a:pt x="32" y="389"/>
                        </a:cubicBezTo>
                        <a:cubicBezTo>
                          <a:pt x="31" y="387"/>
                          <a:pt x="29" y="384"/>
                          <a:pt x="32" y="382"/>
                        </a:cubicBezTo>
                        <a:cubicBezTo>
                          <a:pt x="32" y="382"/>
                          <a:pt x="32" y="381"/>
                          <a:pt x="33" y="380"/>
                        </a:cubicBezTo>
                        <a:cubicBezTo>
                          <a:pt x="33" y="378"/>
                          <a:pt x="33" y="375"/>
                          <a:pt x="37" y="374"/>
                        </a:cubicBezTo>
                        <a:cubicBezTo>
                          <a:pt x="38" y="374"/>
                          <a:pt x="38" y="374"/>
                          <a:pt x="38" y="374"/>
                        </a:cubicBezTo>
                        <a:cubicBezTo>
                          <a:pt x="38" y="374"/>
                          <a:pt x="38" y="373"/>
                          <a:pt x="38" y="372"/>
                        </a:cubicBezTo>
                        <a:cubicBezTo>
                          <a:pt x="38" y="371"/>
                          <a:pt x="37" y="367"/>
                          <a:pt x="40" y="367"/>
                        </a:cubicBezTo>
                        <a:cubicBezTo>
                          <a:pt x="40" y="366"/>
                          <a:pt x="40" y="366"/>
                          <a:pt x="40" y="365"/>
                        </a:cubicBezTo>
                        <a:cubicBezTo>
                          <a:pt x="40" y="364"/>
                          <a:pt x="39" y="361"/>
                          <a:pt x="39" y="359"/>
                        </a:cubicBezTo>
                        <a:cubicBezTo>
                          <a:pt x="40" y="358"/>
                          <a:pt x="40" y="357"/>
                          <a:pt x="39" y="356"/>
                        </a:cubicBezTo>
                        <a:cubicBezTo>
                          <a:pt x="39" y="354"/>
                          <a:pt x="38" y="351"/>
                          <a:pt x="42" y="349"/>
                        </a:cubicBezTo>
                        <a:cubicBezTo>
                          <a:pt x="43" y="349"/>
                          <a:pt x="43" y="348"/>
                          <a:pt x="43" y="348"/>
                        </a:cubicBezTo>
                        <a:cubicBezTo>
                          <a:pt x="43" y="348"/>
                          <a:pt x="43" y="348"/>
                          <a:pt x="43" y="348"/>
                        </a:cubicBezTo>
                        <a:cubicBezTo>
                          <a:pt x="43" y="348"/>
                          <a:pt x="42" y="346"/>
                          <a:pt x="40" y="345"/>
                        </a:cubicBezTo>
                        <a:cubicBezTo>
                          <a:pt x="40" y="345"/>
                          <a:pt x="38" y="343"/>
                          <a:pt x="38" y="342"/>
                        </a:cubicBezTo>
                        <a:cubicBezTo>
                          <a:pt x="38" y="342"/>
                          <a:pt x="38" y="341"/>
                          <a:pt x="38" y="341"/>
                        </a:cubicBezTo>
                        <a:cubicBezTo>
                          <a:pt x="39" y="339"/>
                          <a:pt x="42" y="339"/>
                          <a:pt x="46" y="339"/>
                        </a:cubicBezTo>
                        <a:cubicBezTo>
                          <a:pt x="46" y="339"/>
                          <a:pt x="46" y="339"/>
                          <a:pt x="45" y="338"/>
                        </a:cubicBezTo>
                        <a:cubicBezTo>
                          <a:pt x="45" y="338"/>
                          <a:pt x="45" y="338"/>
                          <a:pt x="45" y="338"/>
                        </a:cubicBezTo>
                        <a:cubicBezTo>
                          <a:pt x="44" y="338"/>
                          <a:pt x="43" y="338"/>
                          <a:pt x="43" y="338"/>
                        </a:cubicBezTo>
                        <a:cubicBezTo>
                          <a:pt x="40" y="338"/>
                          <a:pt x="39" y="337"/>
                          <a:pt x="38" y="335"/>
                        </a:cubicBezTo>
                        <a:cubicBezTo>
                          <a:pt x="37" y="333"/>
                          <a:pt x="38" y="331"/>
                          <a:pt x="39" y="329"/>
                        </a:cubicBezTo>
                        <a:cubicBezTo>
                          <a:pt x="40" y="328"/>
                          <a:pt x="40" y="328"/>
                          <a:pt x="40" y="328"/>
                        </a:cubicBezTo>
                        <a:cubicBezTo>
                          <a:pt x="40" y="328"/>
                          <a:pt x="39" y="327"/>
                          <a:pt x="39" y="327"/>
                        </a:cubicBezTo>
                        <a:cubicBezTo>
                          <a:pt x="38" y="326"/>
                          <a:pt x="36" y="324"/>
                          <a:pt x="37" y="322"/>
                        </a:cubicBezTo>
                        <a:cubicBezTo>
                          <a:pt x="38" y="321"/>
                          <a:pt x="38" y="319"/>
                          <a:pt x="37" y="319"/>
                        </a:cubicBezTo>
                        <a:cubicBezTo>
                          <a:pt x="34" y="317"/>
                          <a:pt x="36" y="309"/>
                          <a:pt x="36" y="309"/>
                        </a:cubicBezTo>
                        <a:cubicBezTo>
                          <a:pt x="36" y="306"/>
                          <a:pt x="37" y="304"/>
                          <a:pt x="39" y="303"/>
                        </a:cubicBezTo>
                        <a:cubicBezTo>
                          <a:pt x="39" y="302"/>
                          <a:pt x="39" y="298"/>
                          <a:pt x="39" y="296"/>
                        </a:cubicBezTo>
                        <a:cubicBezTo>
                          <a:pt x="39" y="295"/>
                          <a:pt x="38" y="294"/>
                          <a:pt x="38" y="293"/>
                        </a:cubicBezTo>
                        <a:cubicBezTo>
                          <a:pt x="38" y="292"/>
                          <a:pt x="38" y="291"/>
                          <a:pt x="37" y="290"/>
                        </a:cubicBezTo>
                        <a:cubicBezTo>
                          <a:pt x="37" y="288"/>
                          <a:pt x="36" y="287"/>
                          <a:pt x="36" y="285"/>
                        </a:cubicBezTo>
                        <a:cubicBezTo>
                          <a:pt x="36" y="283"/>
                          <a:pt x="37" y="282"/>
                          <a:pt x="38" y="282"/>
                        </a:cubicBezTo>
                        <a:cubicBezTo>
                          <a:pt x="38" y="281"/>
                          <a:pt x="39" y="280"/>
                          <a:pt x="39" y="277"/>
                        </a:cubicBezTo>
                        <a:cubicBezTo>
                          <a:pt x="39" y="275"/>
                          <a:pt x="39" y="270"/>
                          <a:pt x="43" y="268"/>
                        </a:cubicBezTo>
                        <a:cubicBezTo>
                          <a:pt x="43" y="268"/>
                          <a:pt x="43" y="266"/>
                          <a:pt x="43" y="266"/>
                        </a:cubicBezTo>
                        <a:cubicBezTo>
                          <a:pt x="43" y="264"/>
                          <a:pt x="43" y="263"/>
                          <a:pt x="43" y="262"/>
                        </a:cubicBezTo>
                        <a:cubicBezTo>
                          <a:pt x="43" y="259"/>
                          <a:pt x="46" y="258"/>
                          <a:pt x="47" y="258"/>
                        </a:cubicBezTo>
                        <a:cubicBezTo>
                          <a:pt x="49" y="258"/>
                          <a:pt x="49" y="258"/>
                          <a:pt x="49" y="257"/>
                        </a:cubicBezTo>
                        <a:cubicBezTo>
                          <a:pt x="49" y="256"/>
                          <a:pt x="49" y="256"/>
                          <a:pt x="48" y="255"/>
                        </a:cubicBezTo>
                        <a:cubicBezTo>
                          <a:pt x="48" y="254"/>
                          <a:pt x="46" y="253"/>
                          <a:pt x="47" y="250"/>
                        </a:cubicBezTo>
                        <a:cubicBezTo>
                          <a:pt x="47" y="249"/>
                          <a:pt x="47" y="247"/>
                          <a:pt x="47" y="244"/>
                        </a:cubicBezTo>
                        <a:cubicBezTo>
                          <a:pt x="46" y="242"/>
                          <a:pt x="46" y="239"/>
                          <a:pt x="46" y="236"/>
                        </a:cubicBezTo>
                        <a:cubicBezTo>
                          <a:pt x="46" y="229"/>
                          <a:pt x="51" y="226"/>
                          <a:pt x="54" y="225"/>
                        </a:cubicBezTo>
                        <a:cubicBezTo>
                          <a:pt x="54" y="224"/>
                          <a:pt x="55" y="224"/>
                          <a:pt x="55" y="223"/>
                        </a:cubicBezTo>
                        <a:cubicBezTo>
                          <a:pt x="56" y="223"/>
                          <a:pt x="55" y="220"/>
                          <a:pt x="55" y="218"/>
                        </a:cubicBezTo>
                        <a:cubicBezTo>
                          <a:pt x="54" y="214"/>
                          <a:pt x="53" y="210"/>
                          <a:pt x="56" y="209"/>
                        </a:cubicBezTo>
                        <a:cubicBezTo>
                          <a:pt x="56" y="209"/>
                          <a:pt x="56" y="208"/>
                          <a:pt x="57" y="206"/>
                        </a:cubicBezTo>
                        <a:cubicBezTo>
                          <a:pt x="57" y="204"/>
                          <a:pt x="57" y="202"/>
                          <a:pt x="59" y="201"/>
                        </a:cubicBezTo>
                        <a:cubicBezTo>
                          <a:pt x="60" y="200"/>
                          <a:pt x="60" y="199"/>
                          <a:pt x="60" y="197"/>
                        </a:cubicBezTo>
                        <a:cubicBezTo>
                          <a:pt x="60" y="196"/>
                          <a:pt x="61" y="194"/>
                          <a:pt x="61" y="192"/>
                        </a:cubicBezTo>
                        <a:cubicBezTo>
                          <a:pt x="62" y="191"/>
                          <a:pt x="61" y="190"/>
                          <a:pt x="60" y="188"/>
                        </a:cubicBezTo>
                        <a:cubicBezTo>
                          <a:pt x="59" y="187"/>
                          <a:pt x="58" y="185"/>
                          <a:pt x="58" y="183"/>
                        </a:cubicBezTo>
                        <a:cubicBezTo>
                          <a:pt x="58" y="180"/>
                          <a:pt x="58" y="177"/>
                          <a:pt x="55" y="173"/>
                        </a:cubicBezTo>
                        <a:cubicBezTo>
                          <a:pt x="52" y="170"/>
                          <a:pt x="52" y="164"/>
                          <a:pt x="53" y="161"/>
                        </a:cubicBezTo>
                        <a:cubicBezTo>
                          <a:pt x="53" y="161"/>
                          <a:pt x="54" y="160"/>
                          <a:pt x="54" y="160"/>
                        </a:cubicBezTo>
                        <a:cubicBezTo>
                          <a:pt x="54" y="160"/>
                          <a:pt x="54" y="159"/>
                          <a:pt x="54" y="159"/>
                        </a:cubicBezTo>
                        <a:cubicBezTo>
                          <a:pt x="55" y="159"/>
                          <a:pt x="55" y="158"/>
                          <a:pt x="56" y="158"/>
                        </a:cubicBezTo>
                        <a:cubicBezTo>
                          <a:pt x="56" y="158"/>
                          <a:pt x="56" y="157"/>
                          <a:pt x="56" y="156"/>
                        </a:cubicBezTo>
                        <a:cubicBezTo>
                          <a:pt x="57" y="154"/>
                          <a:pt x="58" y="150"/>
                          <a:pt x="61" y="149"/>
                        </a:cubicBezTo>
                        <a:cubicBezTo>
                          <a:pt x="61" y="149"/>
                          <a:pt x="61" y="149"/>
                          <a:pt x="61" y="149"/>
                        </a:cubicBezTo>
                        <a:cubicBezTo>
                          <a:pt x="62" y="147"/>
                          <a:pt x="60" y="143"/>
                          <a:pt x="60" y="140"/>
                        </a:cubicBezTo>
                        <a:cubicBezTo>
                          <a:pt x="58" y="136"/>
                          <a:pt x="60" y="135"/>
                          <a:pt x="62" y="134"/>
                        </a:cubicBezTo>
                        <a:cubicBezTo>
                          <a:pt x="62" y="134"/>
                          <a:pt x="62" y="134"/>
                          <a:pt x="62" y="134"/>
                        </a:cubicBezTo>
                        <a:cubicBezTo>
                          <a:pt x="62" y="129"/>
                          <a:pt x="65" y="123"/>
                          <a:pt x="69" y="122"/>
                        </a:cubicBezTo>
                        <a:cubicBezTo>
                          <a:pt x="70" y="121"/>
                          <a:pt x="71" y="118"/>
                          <a:pt x="71" y="114"/>
                        </a:cubicBezTo>
                        <a:cubicBezTo>
                          <a:pt x="71" y="111"/>
                          <a:pt x="73" y="110"/>
                          <a:pt x="76" y="109"/>
                        </a:cubicBezTo>
                        <a:cubicBezTo>
                          <a:pt x="77" y="108"/>
                          <a:pt x="77" y="108"/>
                          <a:pt x="78" y="107"/>
                        </a:cubicBezTo>
                        <a:cubicBezTo>
                          <a:pt x="78" y="107"/>
                          <a:pt x="78" y="106"/>
                          <a:pt x="78" y="106"/>
                        </a:cubicBezTo>
                        <a:cubicBezTo>
                          <a:pt x="77" y="105"/>
                          <a:pt x="76" y="103"/>
                          <a:pt x="76" y="102"/>
                        </a:cubicBezTo>
                        <a:cubicBezTo>
                          <a:pt x="77" y="101"/>
                          <a:pt x="77" y="100"/>
                          <a:pt x="78" y="99"/>
                        </a:cubicBezTo>
                        <a:cubicBezTo>
                          <a:pt x="79" y="99"/>
                          <a:pt x="78" y="96"/>
                          <a:pt x="77" y="95"/>
                        </a:cubicBezTo>
                        <a:cubicBezTo>
                          <a:pt x="76" y="92"/>
                          <a:pt x="75" y="89"/>
                          <a:pt x="77" y="87"/>
                        </a:cubicBezTo>
                        <a:cubicBezTo>
                          <a:pt x="78" y="87"/>
                          <a:pt x="77" y="85"/>
                          <a:pt x="77" y="84"/>
                        </a:cubicBezTo>
                        <a:cubicBezTo>
                          <a:pt x="77" y="83"/>
                          <a:pt x="77" y="82"/>
                          <a:pt x="77" y="80"/>
                        </a:cubicBezTo>
                        <a:cubicBezTo>
                          <a:pt x="77" y="78"/>
                          <a:pt x="80" y="76"/>
                          <a:pt x="85" y="73"/>
                        </a:cubicBezTo>
                        <a:cubicBezTo>
                          <a:pt x="87" y="72"/>
                          <a:pt x="90" y="70"/>
                          <a:pt x="90" y="70"/>
                        </a:cubicBezTo>
                        <a:cubicBezTo>
                          <a:pt x="90" y="69"/>
                          <a:pt x="90" y="69"/>
                          <a:pt x="90" y="69"/>
                        </a:cubicBezTo>
                        <a:cubicBezTo>
                          <a:pt x="90" y="69"/>
                          <a:pt x="90" y="69"/>
                          <a:pt x="90" y="69"/>
                        </a:cubicBezTo>
                        <a:cubicBezTo>
                          <a:pt x="91" y="69"/>
                          <a:pt x="91" y="68"/>
                          <a:pt x="91" y="68"/>
                        </a:cubicBezTo>
                        <a:cubicBezTo>
                          <a:pt x="91" y="68"/>
                          <a:pt x="91" y="68"/>
                          <a:pt x="91" y="68"/>
                        </a:cubicBezTo>
                        <a:cubicBezTo>
                          <a:pt x="91" y="68"/>
                          <a:pt x="91" y="67"/>
                          <a:pt x="91" y="67"/>
                        </a:cubicBezTo>
                        <a:cubicBezTo>
                          <a:pt x="91" y="67"/>
                          <a:pt x="91" y="67"/>
                          <a:pt x="91" y="67"/>
                        </a:cubicBezTo>
                        <a:cubicBezTo>
                          <a:pt x="91" y="66"/>
                          <a:pt x="91" y="66"/>
                          <a:pt x="91" y="65"/>
                        </a:cubicBezTo>
                        <a:cubicBezTo>
                          <a:pt x="91" y="65"/>
                          <a:pt x="91" y="65"/>
                          <a:pt x="91" y="65"/>
                        </a:cubicBezTo>
                        <a:cubicBezTo>
                          <a:pt x="91" y="64"/>
                          <a:pt x="91" y="64"/>
                          <a:pt x="91" y="64"/>
                        </a:cubicBezTo>
                        <a:cubicBezTo>
                          <a:pt x="92" y="63"/>
                          <a:pt x="92" y="63"/>
                          <a:pt x="92" y="63"/>
                        </a:cubicBezTo>
                        <a:cubicBezTo>
                          <a:pt x="92" y="63"/>
                          <a:pt x="92" y="62"/>
                          <a:pt x="92" y="62"/>
                        </a:cubicBezTo>
                        <a:cubicBezTo>
                          <a:pt x="92" y="62"/>
                          <a:pt x="92" y="61"/>
                          <a:pt x="92" y="61"/>
                        </a:cubicBezTo>
                        <a:cubicBezTo>
                          <a:pt x="92" y="61"/>
                          <a:pt x="92" y="61"/>
                          <a:pt x="92" y="61"/>
                        </a:cubicBezTo>
                        <a:cubicBezTo>
                          <a:pt x="92" y="61"/>
                          <a:pt x="92" y="61"/>
                          <a:pt x="92" y="61"/>
                        </a:cubicBezTo>
                        <a:cubicBezTo>
                          <a:pt x="90" y="62"/>
                          <a:pt x="89" y="62"/>
                          <a:pt x="88" y="6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1" name="Freeform 1889"/>
                  <p:cNvSpPr>
                    <a:spLocks/>
                  </p:cNvSpPr>
                  <p:nvPr/>
                </p:nvSpPr>
                <p:spPr bwMode="auto">
                  <a:xfrm>
                    <a:off x="2031" y="2480"/>
                    <a:ext cx="12" cy="1"/>
                  </a:xfrm>
                  <a:custGeom>
                    <a:avLst/>
                    <a:gdLst>
                      <a:gd name="T0" fmla="*/ 0 w 13"/>
                      <a:gd name="T1" fmla="*/ 1 h 1"/>
                      <a:gd name="T2" fmla="*/ 13 w 13"/>
                      <a:gd name="T3" fmla="*/ 0 h 1"/>
                      <a:gd name="T4" fmla="*/ 0 w 1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3" h="1">
                        <a:moveTo>
                          <a:pt x="0" y="1"/>
                        </a:moveTo>
                        <a:cubicBezTo>
                          <a:pt x="0" y="0"/>
                          <a:pt x="7" y="0"/>
                          <a:pt x="13" y="0"/>
                        </a:cubicBezTo>
                        <a:cubicBezTo>
                          <a:pt x="7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2" name="Freeform 1890"/>
                  <p:cNvSpPr>
                    <a:spLocks/>
                  </p:cNvSpPr>
                  <p:nvPr/>
                </p:nvSpPr>
                <p:spPr bwMode="auto">
                  <a:xfrm>
                    <a:off x="2052" y="2482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3" name="Freeform 1891"/>
                  <p:cNvSpPr>
                    <a:spLocks/>
                  </p:cNvSpPr>
                  <p:nvPr/>
                </p:nvSpPr>
                <p:spPr bwMode="auto">
                  <a:xfrm>
                    <a:off x="2061" y="2490"/>
                    <a:ext cx="0" cy="6"/>
                  </a:xfrm>
                  <a:custGeom>
                    <a:avLst/>
                    <a:gdLst>
                      <a:gd name="T0" fmla="*/ 0 h 6"/>
                      <a:gd name="T1" fmla="*/ 6 h 6"/>
                      <a:gd name="T2" fmla="*/ 0 h 6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6">
                        <a:moveTo>
                          <a:pt x="0" y="0"/>
                        </a:moveTo>
                        <a:cubicBezTo>
                          <a:pt x="0" y="2"/>
                          <a:pt x="0" y="4"/>
                          <a:pt x="0" y="6"/>
                        </a:cubicBezTo>
                        <a:cubicBezTo>
                          <a:pt x="0" y="4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4" name="Freeform 1892"/>
                  <p:cNvSpPr>
                    <a:spLocks/>
                  </p:cNvSpPr>
                  <p:nvPr/>
                </p:nvSpPr>
                <p:spPr bwMode="auto">
                  <a:xfrm>
                    <a:off x="2051" y="248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5" name="Freeform 1893"/>
                  <p:cNvSpPr>
                    <a:spLocks/>
                  </p:cNvSpPr>
                  <p:nvPr/>
                </p:nvSpPr>
                <p:spPr bwMode="auto">
                  <a:xfrm>
                    <a:off x="2060" y="2507"/>
                    <a:ext cx="0" cy="3"/>
                  </a:xfrm>
                  <a:custGeom>
                    <a:avLst/>
                    <a:gdLst>
                      <a:gd name="T0" fmla="*/ 0 h 3"/>
                      <a:gd name="T1" fmla="*/ 3 h 3"/>
                      <a:gd name="T2" fmla="*/ 0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3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6" name="Freeform 1894"/>
                  <p:cNvSpPr>
                    <a:spLocks/>
                  </p:cNvSpPr>
                  <p:nvPr/>
                </p:nvSpPr>
                <p:spPr bwMode="auto">
                  <a:xfrm>
                    <a:off x="2060" y="2502"/>
                    <a:ext cx="1" cy="3"/>
                  </a:xfrm>
                  <a:custGeom>
                    <a:avLst/>
                    <a:gdLst>
                      <a:gd name="T0" fmla="*/ 1 w 1"/>
                      <a:gd name="T1" fmla="*/ 0 h 3"/>
                      <a:gd name="T2" fmla="*/ 0 w 1"/>
                      <a:gd name="T3" fmla="*/ 3 h 3"/>
                      <a:gd name="T4" fmla="*/ 1 w 1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3">
                        <a:moveTo>
                          <a:pt x="1" y="0"/>
                        </a:moveTo>
                        <a:cubicBezTo>
                          <a:pt x="1" y="1"/>
                          <a:pt x="0" y="2"/>
                          <a:pt x="0" y="3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7" name="Freeform 1895"/>
                  <p:cNvSpPr>
                    <a:spLocks/>
                  </p:cNvSpPr>
                  <p:nvPr/>
                </p:nvSpPr>
                <p:spPr bwMode="auto">
                  <a:xfrm>
                    <a:off x="2061" y="2497"/>
                    <a:ext cx="0" cy="4"/>
                  </a:xfrm>
                  <a:custGeom>
                    <a:avLst/>
                    <a:gdLst>
                      <a:gd name="T0" fmla="*/ 0 h 4"/>
                      <a:gd name="T1" fmla="*/ 4 h 4"/>
                      <a:gd name="T2" fmla="*/ 0 h 4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4">
                        <a:moveTo>
                          <a:pt x="0" y="0"/>
                        </a:moveTo>
                        <a:cubicBezTo>
                          <a:pt x="0" y="1"/>
                          <a:pt x="0" y="3"/>
                          <a:pt x="0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8" name="Freeform 1896"/>
                  <p:cNvSpPr>
                    <a:spLocks/>
                  </p:cNvSpPr>
                  <p:nvPr/>
                </p:nvSpPr>
                <p:spPr bwMode="auto">
                  <a:xfrm>
                    <a:off x="2060" y="251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19" name="Freeform 1897"/>
                  <p:cNvSpPr>
                    <a:spLocks/>
                  </p:cNvSpPr>
                  <p:nvPr/>
                </p:nvSpPr>
                <p:spPr bwMode="auto">
                  <a:xfrm>
                    <a:off x="2078" y="211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0" name="Freeform 1898"/>
                  <p:cNvSpPr>
                    <a:spLocks/>
                  </p:cNvSpPr>
                  <p:nvPr/>
                </p:nvSpPr>
                <p:spPr bwMode="auto">
                  <a:xfrm>
                    <a:off x="2077" y="211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1" name="Freeform 1899"/>
                  <p:cNvSpPr>
                    <a:spLocks/>
                  </p:cNvSpPr>
                  <p:nvPr/>
                </p:nvSpPr>
                <p:spPr bwMode="auto">
                  <a:xfrm>
                    <a:off x="2079" y="2111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2" name="Freeform 1900"/>
                  <p:cNvSpPr>
                    <a:spLocks/>
                  </p:cNvSpPr>
                  <p:nvPr/>
                </p:nvSpPr>
                <p:spPr bwMode="auto">
                  <a:xfrm>
                    <a:off x="2078" y="211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3" name="Freeform 1901"/>
                  <p:cNvSpPr>
                    <a:spLocks/>
                  </p:cNvSpPr>
                  <p:nvPr/>
                </p:nvSpPr>
                <p:spPr bwMode="auto">
                  <a:xfrm>
                    <a:off x="2078" y="211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4" name="Freeform 1902"/>
                  <p:cNvSpPr>
                    <a:spLocks/>
                  </p:cNvSpPr>
                  <p:nvPr/>
                </p:nvSpPr>
                <p:spPr bwMode="auto">
                  <a:xfrm>
                    <a:off x="2077" y="211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5" name="Freeform 1903"/>
                  <p:cNvSpPr>
                    <a:spLocks/>
                  </p:cNvSpPr>
                  <p:nvPr/>
                </p:nvSpPr>
                <p:spPr bwMode="auto">
                  <a:xfrm>
                    <a:off x="2061" y="252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6" name="Freeform 1904"/>
                  <p:cNvSpPr>
                    <a:spLocks/>
                  </p:cNvSpPr>
                  <p:nvPr/>
                </p:nvSpPr>
                <p:spPr bwMode="auto">
                  <a:xfrm>
                    <a:off x="2040" y="2206"/>
                    <a:ext cx="3" cy="11"/>
                  </a:xfrm>
                  <a:custGeom>
                    <a:avLst/>
                    <a:gdLst>
                      <a:gd name="T0" fmla="*/ 3 w 3"/>
                      <a:gd name="T1" fmla="*/ 12 h 12"/>
                      <a:gd name="T2" fmla="*/ 1 w 3"/>
                      <a:gd name="T3" fmla="*/ 0 h 12"/>
                      <a:gd name="T4" fmla="*/ 3 w 3"/>
                      <a:gd name="T5" fmla="*/ 12 h 1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2">
                        <a:moveTo>
                          <a:pt x="3" y="12"/>
                        </a:moveTo>
                        <a:cubicBezTo>
                          <a:pt x="1" y="9"/>
                          <a:pt x="0" y="3"/>
                          <a:pt x="1" y="0"/>
                        </a:cubicBezTo>
                        <a:cubicBezTo>
                          <a:pt x="0" y="3"/>
                          <a:pt x="0" y="9"/>
                          <a:pt x="3" y="1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7" name="Freeform 1905"/>
                  <p:cNvSpPr>
                    <a:spLocks/>
                  </p:cNvSpPr>
                  <p:nvPr/>
                </p:nvSpPr>
                <p:spPr bwMode="auto">
                  <a:xfrm>
                    <a:off x="2062" y="252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8" name="Freeform 1906"/>
                  <p:cNvSpPr>
                    <a:spLocks/>
                  </p:cNvSpPr>
                  <p:nvPr/>
                </p:nvSpPr>
                <p:spPr bwMode="auto">
                  <a:xfrm>
                    <a:off x="2027" y="2480"/>
                    <a:ext cx="3" cy="1"/>
                  </a:xfrm>
                  <a:custGeom>
                    <a:avLst/>
                    <a:gdLst>
                      <a:gd name="T0" fmla="*/ 3 w 3"/>
                      <a:gd name="T1" fmla="*/ 2 h 2"/>
                      <a:gd name="T2" fmla="*/ 0 w 3"/>
                      <a:gd name="T3" fmla="*/ 0 h 2"/>
                      <a:gd name="T4" fmla="*/ 3 w 3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1"/>
                          <a:pt x="0" y="0"/>
                        </a:cubicBezTo>
                        <a:cubicBezTo>
                          <a:pt x="1" y="1"/>
                          <a:pt x="2" y="2"/>
                          <a:pt x="3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29" name="Freeform 1907"/>
                  <p:cNvSpPr>
                    <a:spLocks/>
                  </p:cNvSpPr>
                  <p:nvPr/>
                </p:nvSpPr>
                <p:spPr bwMode="auto">
                  <a:xfrm>
                    <a:off x="2060" y="2517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0" name="Freeform 1908"/>
                  <p:cNvSpPr>
                    <a:spLocks/>
                  </p:cNvSpPr>
                  <p:nvPr/>
                </p:nvSpPr>
                <p:spPr bwMode="auto">
                  <a:xfrm>
                    <a:off x="2062" y="2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1" name="Freeform 1909"/>
                  <p:cNvSpPr>
                    <a:spLocks/>
                  </p:cNvSpPr>
                  <p:nvPr/>
                </p:nvSpPr>
                <p:spPr bwMode="auto">
                  <a:xfrm>
                    <a:off x="2060" y="2511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2" name="Freeform 1910"/>
                  <p:cNvSpPr>
                    <a:spLocks/>
                  </p:cNvSpPr>
                  <p:nvPr/>
                </p:nvSpPr>
                <p:spPr bwMode="auto">
                  <a:xfrm>
                    <a:off x="2049" y="21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3" name="Freeform 1911"/>
                  <p:cNvSpPr>
                    <a:spLocks/>
                  </p:cNvSpPr>
                  <p:nvPr/>
                </p:nvSpPr>
                <p:spPr bwMode="auto">
                  <a:xfrm>
                    <a:off x="2061" y="252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4" name="Freeform 1912"/>
                  <p:cNvSpPr>
                    <a:spLocks/>
                  </p:cNvSpPr>
                  <p:nvPr/>
                </p:nvSpPr>
                <p:spPr bwMode="auto">
                  <a:xfrm>
                    <a:off x="2062" y="252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5" name="Freeform 1913"/>
                  <p:cNvSpPr>
                    <a:spLocks/>
                  </p:cNvSpPr>
                  <p:nvPr/>
                </p:nvSpPr>
                <p:spPr bwMode="auto">
                  <a:xfrm>
                    <a:off x="2079" y="211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6" name="Freeform 1914"/>
                  <p:cNvSpPr>
                    <a:spLocks/>
                  </p:cNvSpPr>
                  <p:nvPr/>
                </p:nvSpPr>
                <p:spPr bwMode="auto">
                  <a:xfrm>
                    <a:off x="2060" y="2520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7" name="Freeform 1915"/>
                  <p:cNvSpPr>
                    <a:spLocks/>
                  </p:cNvSpPr>
                  <p:nvPr/>
                </p:nvSpPr>
                <p:spPr bwMode="auto">
                  <a:xfrm>
                    <a:off x="2061" y="2524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8" name="Freeform 1916"/>
                  <p:cNvSpPr>
                    <a:spLocks/>
                  </p:cNvSpPr>
                  <p:nvPr/>
                </p:nvSpPr>
                <p:spPr bwMode="auto">
                  <a:xfrm>
                    <a:off x="2061" y="252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39" name="Freeform 1917"/>
                  <p:cNvSpPr>
                    <a:spLocks/>
                  </p:cNvSpPr>
                  <p:nvPr/>
                </p:nvSpPr>
                <p:spPr bwMode="auto">
                  <a:xfrm>
                    <a:off x="2027" y="240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0" name="Freeform 1918"/>
                  <p:cNvSpPr>
                    <a:spLocks/>
                  </p:cNvSpPr>
                  <p:nvPr/>
                </p:nvSpPr>
                <p:spPr bwMode="auto">
                  <a:xfrm>
                    <a:off x="2131" y="2070"/>
                    <a:ext cx="88" cy="91"/>
                  </a:xfrm>
                  <a:custGeom>
                    <a:avLst/>
                    <a:gdLst>
                      <a:gd name="T0" fmla="*/ 49 w 92"/>
                      <a:gd name="T1" fmla="*/ 5 h 95"/>
                      <a:gd name="T2" fmla="*/ 48 w 92"/>
                      <a:gd name="T3" fmla="*/ 5 h 95"/>
                      <a:gd name="T4" fmla="*/ 46 w 92"/>
                      <a:gd name="T5" fmla="*/ 4 h 95"/>
                      <a:gd name="T6" fmla="*/ 44 w 92"/>
                      <a:gd name="T7" fmla="*/ 3 h 95"/>
                      <a:gd name="T8" fmla="*/ 35 w 92"/>
                      <a:gd name="T9" fmla="*/ 0 h 95"/>
                      <a:gd name="T10" fmla="*/ 20 w 92"/>
                      <a:gd name="T11" fmla="*/ 2 h 95"/>
                      <a:gd name="T12" fmla="*/ 5 w 92"/>
                      <a:gd name="T13" fmla="*/ 12 h 95"/>
                      <a:gd name="T14" fmla="*/ 0 w 92"/>
                      <a:gd name="T15" fmla="*/ 32 h 95"/>
                      <a:gd name="T16" fmla="*/ 1 w 92"/>
                      <a:gd name="T17" fmla="*/ 33 h 95"/>
                      <a:gd name="T18" fmla="*/ 3 w 92"/>
                      <a:gd name="T19" fmla="*/ 35 h 95"/>
                      <a:gd name="T20" fmla="*/ 5 w 92"/>
                      <a:gd name="T21" fmla="*/ 37 h 95"/>
                      <a:gd name="T22" fmla="*/ 7 w 92"/>
                      <a:gd name="T23" fmla="*/ 39 h 95"/>
                      <a:gd name="T24" fmla="*/ 9 w 92"/>
                      <a:gd name="T25" fmla="*/ 41 h 95"/>
                      <a:gd name="T26" fmla="*/ 11 w 92"/>
                      <a:gd name="T27" fmla="*/ 43 h 95"/>
                      <a:gd name="T28" fmla="*/ 18 w 92"/>
                      <a:gd name="T29" fmla="*/ 48 h 95"/>
                      <a:gd name="T30" fmla="*/ 38 w 92"/>
                      <a:gd name="T31" fmla="*/ 59 h 95"/>
                      <a:gd name="T32" fmla="*/ 51 w 92"/>
                      <a:gd name="T33" fmla="*/ 65 h 95"/>
                      <a:gd name="T34" fmla="*/ 60 w 92"/>
                      <a:gd name="T35" fmla="*/ 71 h 95"/>
                      <a:gd name="T36" fmla="*/ 56 w 92"/>
                      <a:gd name="T37" fmla="*/ 77 h 95"/>
                      <a:gd name="T38" fmla="*/ 49 w 92"/>
                      <a:gd name="T39" fmla="*/ 92 h 95"/>
                      <a:gd name="T40" fmla="*/ 57 w 92"/>
                      <a:gd name="T41" fmla="*/ 94 h 95"/>
                      <a:gd name="T42" fmla="*/ 61 w 92"/>
                      <a:gd name="T43" fmla="*/ 94 h 95"/>
                      <a:gd name="T44" fmla="*/ 63 w 92"/>
                      <a:gd name="T45" fmla="*/ 94 h 95"/>
                      <a:gd name="T46" fmla="*/ 65 w 92"/>
                      <a:gd name="T47" fmla="*/ 94 h 95"/>
                      <a:gd name="T48" fmla="*/ 68 w 92"/>
                      <a:gd name="T49" fmla="*/ 95 h 95"/>
                      <a:gd name="T50" fmla="*/ 76 w 92"/>
                      <a:gd name="T51" fmla="*/ 93 h 95"/>
                      <a:gd name="T52" fmla="*/ 79 w 92"/>
                      <a:gd name="T53" fmla="*/ 91 h 95"/>
                      <a:gd name="T54" fmla="*/ 85 w 92"/>
                      <a:gd name="T55" fmla="*/ 88 h 95"/>
                      <a:gd name="T56" fmla="*/ 89 w 92"/>
                      <a:gd name="T57" fmla="*/ 75 h 95"/>
                      <a:gd name="T58" fmla="*/ 89 w 92"/>
                      <a:gd name="T59" fmla="*/ 72 h 95"/>
                      <a:gd name="T60" fmla="*/ 89 w 92"/>
                      <a:gd name="T61" fmla="*/ 71 h 95"/>
                      <a:gd name="T62" fmla="*/ 89 w 92"/>
                      <a:gd name="T63" fmla="*/ 70 h 95"/>
                      <a:gd name="T64" fmla="*/ 90 w 92"/>
                      <a:gd name="T65" fmla="*/ 68 h 95"/>
                      <a:gd name="T66" fmla="*/ 90 w 92"/>
                      <a:gd name="T67" fmla="*/ 67 h 95"/>
                      <a:gd name="T68" fmla="*/ 91 w 92"/>
                      <a:gd name="T69" fmla="*/ 54 h 95"/>
                      <a:gd name="T70" fmla="*/ 85 w 92"/>
                      <a:gd name="T71" fmla="*/ 55 h 95"/>
                      <a:gd name="T72" fmla="*/ 75 w 92"/>
                      <a:gd name="T73" fmla="*/ 42 h 95"/>
                      <a:gd name="T74" fmla="*/ 68 w 92"/>
                      <a:gd name="T75" fmla="*/ 35 h 95"/>
                      <a:gd name="T76" fmla="*/ 68 w 92"/>
                      <a:gd name="T77" fmla="*/ 35 h 95"/>
                      <a:gd name="T78" fmla="*/ 66 w 92"/>
                      <a:gd name="T79" fmla="*/ 34 h 95"/>
                      <a:gd name="T80" fmla="*/ 52 w 92"/>
                      <a:gd name="T81" fmla="*/ 31 h 95"/>
                      <a:gd name="T82" fmla="*/ 50 w 92"/>
                      <a:gd name="T83" fmla="*/ 13 h 95"/>
                      <a:gd name="T84" fmla="*/ 51 w 92"/>
                      <a:gd name="T85" fmla="*/ 6 h 95"/>
                      <a:gd name="T86" fmla="*/ 51 w 92"/>
                      <a:gd name="T87" fmla="*/ 6 h 95"/>
                      <a:gd name="T88" fmla="*/ 51 w 92"/>
                      <a:gd name="T89" fmla="*/ 5 h 95"/>
                      <a:gd name="T90" fmla="*/ 49 w 92"/>
                      <a:gd name="T91" fmla="*/ 5 h 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92" h="95">
                        <a:moveTo>
                          <a:pt x="49" y="5"/>
                        </a:moveTo>
                        <a:cubicBezTo>
                          <a:pt x="49" y="5"/>
                          <a:pt x="49" y="5"/>
                          <a:pt x="49" y="5"/>
                        </a:cubicBezTo>
                        <a:cubicBezTo>
                          <a:pt x="49" y="5"/>
                          <a:pt x="49" y="5"/>
                          <a:pt x="49" y="5"/>
                        </a:cubicBezTo>
                        <a:cubicBezTo>
                          <a:pt x="48" y="5"/>
                          <a:pt x="48" y="5"/>
                          <a:pt x="48" y="5"/>
                        </a:cubicBezTo>
                        <a:cubicBezTo>
                          <a:pt x="47" y="4"/>
                          <a:pt x="47" y="4"/>
                          <a:pt x="47" y="4"/>
                        </a:cubicBezTo>
                        <a:cubicBezTo>
                          <a:pt x="47" y="4"/>
                          <a:pt x="46" y="4"/>
                          <a:pt x="46" y="4"/>
                        </a:cubicBezTo>
                        <a:cubicBezTo>
                          <a:pt x="46" y="4"/>
                          <a:pt x="46" y="4"/>
                          <a:pt x="46" y="4"/>
                        </a:cubicBezTo>
                        <a:cubicBezTo>
                          <a:pt x="45" y="3"/>
                          <a:pt x="45" y="3"/>
                          <a:pt x="44" y="3"/>
                        </a:cubicBezTo>
                        <a:cubicBezTo>
                          <a:pt x="43" y="2"/>
                          <a:pt x="41" y="0"/>
                          <a:pt x="39" y="0"/>
                        </a:cubicBezTo>
                        <a:cubicBezTo>
                          <a:pt x="35" y="0"/>
                          <a:pt x="35" y="0"/>
                          <a:pt x="35" y="0"/>
                        </a:cubicBezTo>
                        <a:cubicBezTo>
                          <a:pt x="32" y="0"/>
                          <a:pt x="29" y="0"/>
                          <a:pt x="27" y="1"/>
                        </a:cubicBezTo>
                        <a:cubicBezTo>
                          <a:pt x="25" y="2"/>
                          <a:pt x="22" y="2"/>
                          <a:pt x="20" y="2"/>
                        </a:cubicBezTo>
                        <a:cubicBezTo>
                          <a:pt x="18" y="2"/>
                          <a:pt x="15" y="2"/>
                          <a:pt x="13" y="4"/>
                        </a:cubicBezTo>
                        <a:cubicBezTo>
                          <a:pt x="9" y="6"/>
                          <a:pt x="5" y="11"/>
                          <a:pt x="5" y="12"/>
                        </a:cubicBezTo>
                        <a:cubicBezTo>
                          <a:pt x="6" y="14"/>
                          <a:pt x="5" y="30"/>
                          <a:pt x="1" y="32"/>
                        </a:cubicBezTo>
                        <a:cubicBezTo>
                          <a:pt x="1" y="32"/>
                          <a:pt x="0" y="32"/>
                          <a:pt x="0" y="32"/>
                        </a:cubicBezTo>
                        <a:cubicBezTo>
                          <a:pt x="0" y="32"/>
                          <a:pt x="0" y="32"/>
                          <a:pt x="0" y="32"/>
                        </a:cubicBezTo>
                        <a:cubicBezTo>
                          <a:pt x="1" y="33"/>
                          <a:pt x="1" y="33"/>
                          <a:pt x="1" y="33"/>
                        </a:cubicBezTo>
                        <a:cubicBezTo>
                          <a:pt x="1" y="33"/>
                          <a:pt x="2" y="34"/>
                          <a:pt x="2" y="34"/>
                        </a:cubicBezTo>
                        <a:cubicBezTo>
                          <a:pt x="2" y="35"/>
                          <a:pt x="2" y="35"/>
                          <a:pt x="3" y="35"/>
                        </a:cubicBezTo>
                        <a:cubicBezTo>
                          <a:pt x="3" y="35"/>
                          <a:pt x="4" y="36"/>
                          <a:pt x="4" y="37"/>
                        </a:cubicBezTo>
                        <a:cubicBezTo>
                          <a:pt x="4" y="37"/>
                          <a:pt x="4" y="37"/>
                          <a:pt x="5" y="37"/>
                        </a:cubicBezTo>
                        <a:cubicBezTo>
                          <a:pt x="5" y="38"/>
                          <a:pt x="6" y="38"/>
                          <a:pt x="6" y="39"/>
                        </a:cubicBezTo>
                        <a:cubicBezTo>
                          <a:pt x="7" y="39"/>
                          <a:pt x="7" y="39"/>
                          <a:pt x="7" y="39"/>
                        </a:cubicBezTo>
                        <a:cubicBezTo>
                          <a:pt x="8" y="40"/>
                          <a:pt x="8" y="40"/>
                          <a:pt x="8" y="41"/>
                        </a:cubicBezTo>
                        <a:cubicBezTo>
                          <a:pt x="9" y="41"/>
                          <a:pt x="9" y="41"/>
                          <a:pt x="9" y="41"/>
                        </a:cubicBezTo>
                        <a:cubicBezTo>
                          <a:pt x="10" y="42"/>
                          <a:pt x="10" y="42"/>
                          <a:pt x="10" y="42"/>
                        </a:cubicBezTo>
                        <a:cubicBezTo>
                          <a:pt x="11" y="43"/>
                          <a:pt x="11" y="43"/>
                          <a:pt x="11" y="43"/>
                        </a:cubicBezTo>
                        <a:cubicBezTo>
                          <a:pt x="12" y="43"/>
                          <a:pt x="12" y="44"/>
                          <a:pt x="13" y="44"/>
                        </a:cubicBezTo>
                        <a:cubicBezTo>
                          <a:pt x="15" y="46"/>
                          <a:pt x="17" y="47"/>
                          <a:pt x="18" y="48"/>
                        </a:cubicBezTo>
                        <a:cubicBezTo>
                          <a:pt x="20" y="50"/>
                          <a:pt x="21" y="51"/>
                          <a:pt x="25" y="52"/>
                        </a:cubicBezTo>
                        <a:cubicBezTo>
                          <a:pt x="33" y="52"/>
                          <a:pt x="36" y="56"/>
                          <a:pt x="38" y="59"/>
                        </a:cubicBezTo>
                        <a:cubicBezTo>
                          <a:pt x="39" y="60"/>
                          <a:pt x="45" y="62"/>
                          <a:pt x="49" y="64"/>
                        </a:cubicBezTo>
                        <a:cubicBezTo>
                          <a:pt x="50" y="64"/>
                          <a:pt x="51" y="65"/>
                          <a:pt x="51" y="65"/>
                        </a:cubicBezTo>
                        <a:cubicBezTo>
                          <a:pt x="57" y="67"/>
                          <a:pt x="59" y="68"/>
                          <a:pt x="60" y="70"/>
                        </a:cubicBezTo>
                        <a:cubicBezTo>
                          <a:pt x="60" y="70"/>
                          <a:pt x="60" y="71"/>
                          <a:pt x="60" y="71"/>
                        </a:cubicBezTo>
                        <a:cubicBezTo>
                          <a:pt x="60" y="73"/>
                          <a:pt x="59" y="74"/>
                          <a:pt x="57" y="76"/>
                        </a:cubicBezTo>
                        <a:cubicBezTo>
                          <a:pt x="57" y="76"/>
                          <a:pt x="57" y="77"/>
                          <a:pt x="56" y="77"/>
                        </a:cubicBezTo>
                        <a:cubicBezTo>
                          <a:pt x="54" y="80"/>
                          <a:pt x="51" y="83"/>
                          <a:pt x="51" y="86"/>
                        </a:cubicBezTo>
                        <a:cubicBezTo>
                          <a:pt x="51" y="89"/>
                          <a:pt x="50" y="91"/>
                          <a:pt x="49" y="92"/>
                        </a:cubicBezTo>
                        <a:cubicBezTo>
                          <a:pt x="49" y="92"/>
                          <a:pt x="50" y="93"/>
                          <a:pt x="50" y="93"/>
                        </a:cubicBezTo>
                        <a:cubicBezTo>
                          <a:pt x="53" y="93"/>
                          <a:pt x="55" y="93"/>
                          <a:pt x="57" y="94"/>
                        </a:cubicBezTo>
                        <a:cubicBezTo>
                          <a:pt x="57" y="94"/>
                          <a:pt x="58" y="94"/>
                          <a:pt x="58" y="94"/>
                        </a:cubicBezTo>
                        <a:cubicBezTo>
                          <a:pt x="59" y="94"/>
                          <a:pt x="60" y="94"/>
                          <a:pt x="61" y="94"/>
                        </a:cubicBezTo>
                        <a:cubicBezTo>
                          <a:pt x="61" y="94"/>
                          <a:pt x="62" y="94"/>
                          <a:pt x="63" y="94"/>
                        </a:cubicBezTo>
                        <a:cubicBezTo>
                          <a:pt x="63" y="94"/>
                          <a:pt x="63" y="94"/>
                          <a:pt x="63" y="94"/>
                        </a:cubicBezTo>
                        <a:cubicBezTo>
                          <a:pt x="64" y="94"/>
                          <a:pt x="64" y="94"/>
                          <a:pt x="64" y="94"/>
                        </a:cubicBezTo>
                        <a:cubicBezTo>
                          <a:pt x="64" y="94"/>
                          <a:pt x="64" y="94"/>
                          <a:pt x="65" y="94"/>
                        </a:cubicBezTo>
                        <a:cubicBezTo>
                          <a:pt x="65" y="94"/>
                          <a:pt x="66" y="94"/>
                          <a:pt x="66" y="94"/>
                        </a:cubicBezTo>
                        <a:cubicBezTo>
                          <a:pt x="67" y="94"/>
                          <a:pt x="67" y="95"/>
                          <a:pt x="68" y="95"/>
                        </a:cubicBezTo>
                        <a:cubicBezTo>
                          <a:pt x="69" y="95"/>
                          <a:pt x="70" y="95"/>
                          <a:pt x="72" y="94"/>
                        </a:cubicBezTo>
                        <a:cubicBezTo>
                          <a:pt x="73" y="93"/>
                          <a:pt x="74" y="93"/>
                          <a:pt x="76" y="93"/>
                        </a:cubicBezTo>
                        <a:cubicBezTo>
                          <a:pt x="76" y="92"/>
                          <a:pt x="77" y="93"/>
                          <a:pt x="77" y="93"/>
                        </a:cubicBezTo>
                        <a:cubicBezTo>
                          <a:pt x="77" y="93"/>
                          <a:pt x="79" y="92"/>
                          <a:pt x="79" y="91"/>
                        </a:cubicBezTo>
                        <a:cubicBezTo>
                          <a:pt x="81" y="90"/>
                          <a:pt x="83" y="88"/>
                          <a:pt x="85" y="88"/>
                        </a:cubicBezTo>
                        <a:cubicBezTo>
                          <a:pt x="85" y="88"/>
                          <a:pt x="85" y="88"/>
                          <a:pt x="85" y="88"/>
                        </a:cubicBezTo>
                        <a:cubicBezTo>
                          <a:pt x="87" y="87"/>
                          <a:pt x="89" y="79"/>
                          <a:pt x="89" y="75"/>
                        </a:cubicBezTo>
                        <a:cubicBezTo>
                          <a:pt x="89" y="75"/>
                          <a:pt x="89" y="75"/>
                          <a:pt x="89" y="75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2"/>
                          <a:pt x="89" y="72"/>
                          <a:pt x="89" y="72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1"/>
                          <a:pt x="89" y="71"/>
                          <a:pt x="89" y="71"/>
                        </a:cubicBezTo>
                        <a:cubicBezTo>
                          <a:pt x="89" y="70"/>
                          <a:pt x="89" y="70"/>
                          <a:pt x="89" y="70"/>
                        </a:cubicBezTo>
                        <a:cubicBezTo>
                          <a:pt x="89" y="70"/>
                          <a:pt x="89" y="70"/>
                          <a:pt x="89" y="69"/>
                        </a:cubicBezTo>
                        <a:cubicBezTo>
                          <a:pt x="89" y="69"/>
                          <a:pt x="89" y="69"/>
                          <a:pt x="90" y="68"/>
                        </a:cubicBezTo>
                        <a:cubicBezTo>
                          <a:pt x="90" y="68"/>
                          <a:pt x="90" y="67"/>
                          <a:pt x="90" y="67"/>
                        </a:cubicBezTo>
                        <a:cubicBezTo>
                          <a:pt x="90" y="67"/>
                          <a:pt x="90" y="67"/>
                          <a:pt x="90" y="67"/>
                        </a:cubicBezTo>
                        <a:cubicBezTo>
                          <a:pt x="90" y="66"/>
                          <a:pt x="90" y="65"/>
                          <a:pt x="90" y="65"/>
                        </a:cubicBezTo>
                        <a:cubicBezTo>
                          <a:pt x="91" y="62"/>
                          <a:pt x="92" y="55"/>
                          <a:pt x="91" y="54"/>
                        </a:cubicBezTo>
                        <a:cubicBezTo>
                          <a:pt x="91" y="54"/>
                          <a:pt x="90" y="54"/>
                          <a:pt x="90" y="54"/>
                        </a:cubicBezTo>
                        <a:cubicBezTo>
                          <a:pt x="88" y="54"/>
                          <a:pt x="87" y="55"/>
                          <a:pt x="85" y="55"/>
                        </a:cubicBezTo>
                        <a:cubicBezTo>
                          <a:pt x="84" y="56"/>
                          <a:pt x="84" y="56"/>
                          <a:pt x="83" y="56"/>
                        </a:cubicBezTo>
                        <a:cubicBezTo>
                          <a:pt x="80" y="56"/>
                          <a:pt x="77" y="49"/>
                          <a:pt x="75" y="42"/>
                        </a:cubicBezTo>
                        <a:cubicBezTo>
                          <a:pt x="74" y="39"/>
                          <a:pt x="71" y="34"/>
                          <a:pt x="70" y="34"/>
                        </a:cubicBezTo>
                        <a:cubicBezTo>
                          <a:pt x="70" y="34"/>
                          <a:pt x="69" y="35"/>
                          <a:pt x="68" y="35"/>
                        </a:cubicBezTo>
                        <a:cubicBezTo>
                          <a:pt x="68" y="35"/>
                          <a:pt x="68" y="35"/>
                          <a:pt x="68" y="35"/>
                        </a:cubicBezTo>
                        <a:cubicBezTo>
                          <a:pt x="68" y="35"/>
                          <a:pt x="68" y="35"/>
                          <a:pt x="68" y="35"/>
                        </a:cubicBezTo>
                        <a:cubicBezTo>
                          <a:pt x="67" y="35"/>
                          <a:pt x="67" y="35"/>
                          <a:pt x="67" y="35"/>
                        </a:cubicBezTo>
                        <a:cubicBezTo>
                          <a:pt x="66" y="35"/>
                          <a:pt x="66" y="35"/>
                          <a:pt x="66" y="34"/>
                        </a:cubicBezTo>
                        <a:cubicBezTo>
                          <a:pt x="65" y="34"/>
                          <a:pt x="63" y="33"/>
                          <a:pt x="59" y="33"/>
                        </a:cubicBezTo>
                        <a:cubicBezTo>
                          <a:pt x="56" y="33"/>
                          <a:pt x="53" y="33"/>
                          <a:pt x="52" y="31"/>
                        </a:cubicBezTo>
                        <a:cubicBezTo>
                          <a:pt x="50" y="29"/>
                          <a:pt x="51" y="26"/>
                          <a:pt x="52" y="22"/>
                        </a:cubicBezTo>
                        <a:cubicBezTo>
                          <a:pt x="53" y="18"/>
                          <a:pt x="51" y="16"/>
                          <a:pt x="50" y="13"/>
                        </a:cubicBezTo>
                        <a:cubicBezTo>
                          <a:pt x="49" y="11"/>
                          <a:pt x="48" y="8"/>
                          <a:pt x="51" y="7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6"/>
                        </a:cubicBezTo>
                        <a:cubicBezTo>
                          <a:pt x="51" y="6"/>
                          <a:pt x="51" y="6"/>
                          <a:pt x="51" y="5"/>
                        </a:cubicBezTo>
                        <a:cubicBezTo>
                          <a:pt x="51" y="5"/>
                          <a:pt x="51" y="5"/>
                          <a:pt x="51" y="5"/>
                        </a:cubicBezTo>
                        <a:cubicBezTo>
                          <a:pt x="50" y="5"/>
                          <a:pt x="50" y="5"/>
                          <a:pt x="49" y="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1" name="Freeform 1919"/>
                  <p:cNvSpPr>
                    <a:spLocks/>
                  </p:cNvSpPr>
                  <p:nvPr/>
                </p:nvSpPr>
                <p:spPr bwMode="auto">
                  <a:xfrm>
                    <a:off x="2216" y="2135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2" name="Freeform 1920"/>
                  <p:cNvSpPr>
                    <a:spLocks/>
                  </p:cNvSpPr>
                  <p:nvPr/>
                </p:nvSpPr>
                <p:spPr bwMode="auto">
                  <a:xfrm>
                    <a:off x="2216" y="213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3" name="Freeform 1921"/>
                  <p:cNvSpPr>
                    <a:spLocks/>
                  </p:cNvSpPr>
                  <p:nvPr/>
                </p:nvSpPr>
                <p:spPr bwMode="auto">
                  <a:xfrm>
                    <a:off x="2217" y="21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4" name="Freeform 1922"/>
                  <p:cNvSpPr>
                    <a:spLocks/>
                  </p:cNvSpPr>
                  <p:nvPr/>
                </p:nvSpPr>
                <p:spPr bwMode="auto">
                  <a:xfrm>
                    <a:off x="2195" y="2104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5" name="Freeform 1923"/>
                  <p:cNvSpPr>
                    <a:spLocks/>
                  </p:cNvSpPr>
                  <p:nvPr/>
                </p:nvSpPr>
                <p:spPr bwMode="auto">
                  <a:xfrm>
                    <a:off x="2180" y="207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6" name="Freeform 1924"/>
                  <p:cNvSpPr>
                    <a:spLocks/>
                  </p:cNvSpPr>
                  <p:nvPr/>
                </p:nvSpPr>
                <p:spPr bwMode="auto">
                  <a:xfrm>
                    <a:off x="2180" y="207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7" name="Freeform 192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3"/>
                  </a:xfrm>
                  <a:custGeom>
                    <a:avLst/>
                    <a:gdLst>
                      <a:gd name="T0" fmla="*/ 3 h 3"/>
                      <a:gd name="T1" fmla="*/ 3 h 3"/>
                      <a:gd name="T2" fmla="*/ 2 h 3"/>
                      <a:gd name="T3" fmla="*/ 0 h 3"/>
                      <a:gd name="T4" fmla="*/ 3 h 3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3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8" name="Freeform 1926"/>
                  <p:cNvSpPr>
                    <a:spLocks/>
                  </p:cNvSpPr>
                  <p:nvPr/>
                </p:nvSpPr>
                <p:spPr bwMode="auto">
                  <a:xfrm>
                    <a:off x="2180" y="207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49" name="Freeform 1927"/>
                  <p:cNvSpPr>
                    <a:spLocks/>
                  </p:cNvSpPr>
                  <p:nvPr/>
                </p:nvSpPr>
                <p:spPr bwMode="auto">
                  <a:xfrm>
                    <a:off x="2211" y="2122"/>
                    <a:ext cx="6" cy="2"/>
                  </a:xfrm>
                  <a:custGeom>
                    <a:avLst/>
                    <a:gdLst>
                      <a:gd name="T0" fmla="*/ 7 w 7"/>
                      <a:gd name="T1" fmla="*/ 0 h 2"/>
                      <a:gd name="T2" fmla="*/ 2 w 7"/>
                      <a:gd name="T3" fmla="*/ 1 h 2"/>
                      <a:gd name="T4" fmla="*/ 0 w 7"/>
                      <a:gd name="T5" fmla="*/ 2 h 2"/>
                      <a:gd name="T6" fmla="*/ 2 w 7"/>
                      <a:gd name="T7" fmla="*/ 1 h 2"/>
                      <a:gd name="T8" fmla="*/ 7 w 7"/>
                      <a:gd name="T9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7" h="2">
                        <a:moveTo>
                          <a:pt x="7" y="0"/>
                        </a:moveTo>
                        <a:cubicBezTo>
                          <a:pt x="5" y="0"/>
                          <a:pt x="4" y="1"/>
                          <a:pt x="2" y="1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1" y="2"/>
                          <a:pt x="1" y="2"/>
                          <a:pt x="2" y="1"/>
                        </a:cubicBezTo>
                        <a:cubicBezTo>
                          <a:pt x="4" y="1"/>
                          <a:pt x="5" y="0"/>
                          <a:pt x="7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0" name="Freeform 1928"/>
                  <p:cNvSpPr>
                    <a:spLocks/>
                  </p:cNvSpPr>
                  <p:nvPr/>
                </p:nvSpPr>
                <p:spPr bwMode="auto">
                  <a:xfrm>
                    <a:off x="2138" y="2107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1" name="Freeform 1929"/>
                  <p:cNvSpPr>
                    <a:spLocks/>
                  </p:cNvSpPr>
                  <p:nvPr/>
                </p:nvSpPr>
                <p:spPr bwMode="auto">
                  <a:xfrm>
                    <a:off x="2190" y="2160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2" name="Freeform 1930"/>
                  <p:cNvSpPr>
                    <a:spLocks/>
                  </p:cNvSpPr>
                  <p:nvPr/>
                </p:nvSpPr>
                <p:spPr bwMode="auto">
                  <a:xfrm>
                    <a:off x="2140" y="2109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3" name="Freeform 1931"/>
                  <p:cNvSpPr>
                    <a:spLocks/>
                  </p:cNvSpPr>
                  <p:nvPr/>
                </p:nvSpPr>
                <p:spPr bwMode="auto">
                  <a:xfrm>
                    <a:off x="2186" y="2138"/>
                    <a:ext cx="3" cy="5"/>
                  </a:xfrm>
                  <a:custGeom>
                    <a:avLst/>
                    <a:gdLst>
                      <a:gd name="T0" fmla="*/ 3 w 3"/>
                      <a:gd name="T1" fmla="*/ 0 h 5"/>
                      <a:gd name="T2" fmla="*/ 0 w 3"/>
                      <a:gd name="T3" fmla="*/ 5 h 5"/>
                      <a:gd name="T4" fmla="*/ 3 w 3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5">
                        <a:moveTo>
                          <a:pt x="3" y="0"/>
                        </a:moveTo>
                        <a:cubicBezTo>
                          <a:pt x="3" y="2"/>
                          <a:pt x="2" y="3"/>
                          <a:pt x="0" y="5"/>
                        </a:cubicBezTo>
                        <a:cubicBezTo>
                          <a:pt x="2" y="3"/>
                          <a:pt x="3" y="2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4" name="Freeform 1932"/>
                  <p:cNvSpPr>
                    <a:spLocks/>
                  </p:cNvSpPr>
                  <p:nvPr/>
                </p:nvSpPr>
                <p:spPr bwMode="auto">
                  <a:xfrm>
                    <a:off x="2213" y="215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5" name="Freeform 1933"/>
                  <p:cNvSpPr>
                    <a:spLocks/>
                  </p:cNvSpPr>
                  <p:nvPr/>
                </p:nvSpPr>
                <p:spPr bwMode="auto">
                  <a:xfrm>
                    <a:off x="2204" y="2158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1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1"/>
                          <a:pt x="1" y="1"/>
                        </a:cubicBezTo>
                        <a:cubicBezTo>
                          <a:pt x="1" y="1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6" name="Freeform 1934"/>
                  <p:cNvSpPr>
                    <a:spLocks/>
                  </p:cNvSpPr>
                  <p:nvPr/>
                </p:nvSpPr>
                <p:spPr bwMode="auto">
                  <a:xfrm>
                    <a:off x="2194" y="2160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7" name="Freeform 193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8" name="Freeform 1936"/>
                  <p:cNvSpPr>
                    <a:spLocks/>
                  </p:cNvSpPr>
                  <p:nvPr/>
                </p:nvSpPr>
                <p:spPr bwMode="auto">
                  <a:xfrm>
                    <a:off x="2193" y="2160"/>
                    <a:ext cx="0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59" name="Freeform 1937"/>
                  <p:cNvSpPr>
                    <a:spLocks/>
                  </p:cNvSpPr>
                  <p:nvPr/>
                </p:nvSpPr>
                <p:spPr bwMode="auto">
                  <a:xfrm>
                    <a:off x="2216" y="2138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  <a:gd name="T3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0" name="Freeform 1938"/>
                  <p:cNvSpPr>
                    <a:spLocks/>
                  </p:cNvSpPr>
                  <p:nvPr/>
                </p:nvSpPr>
                <p:spPr bwMode="auto">
                  <a:xfrm>
                    <a:off x="2205" y="2157"/>
                    <a:ext cx="2" cy="2"/>
                  </a:xfrm>
                  <a:custGeom>
                    <a:avLst/>
                    <a:gdLst>
                      <a:gd name="T0" fmla="*/ 2 w 2"/>
                      <a:gd name="T1" fmla="*/ 0 h 2"/>
                      <a:gd name="T2" fmla="*/ 0 w 2"/>
                      <a:gd name="T3" fmla="*/ 2 h 2"/>
                      <a:gd name="T4" fmla="*/ 2 w 2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1"/>
                          <a:pt x="0" y="2"/>
                          <a:pt x="0" y="2"/>
                        </a:cubicBezTo>
                        <a:cubicBezTo>
                          <a:pt x="0" y="2"/>
                          <a:pt x="2" y="1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1" name="Freeform 1939"/>
                  <p:cNvSpPr>
                    <a:spLocks/>
                  </p:cNvSpPr>
                  <p:nvPr/>
                </p:nvSpPr>
                <p:spPr bwMode="auto">
                  <a:xfrm>
                    <a:off x="2187" y="2160"/>
                    <a:ext cx="3" cy="0"/>
                  </a:xfrm>
                  <a:custGeom>
                    <a:avLst/>
                    <a:gdLst>
                      <a:gd name="T0" fmla="*/ 3 w 3"/>
                      <a:gd name="T1" fmla="*/ 0 w 3"/>
                      <a:gd name="T2" fmla="*/ 3 w 3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3">
                        <a:moveTo>
                          <a:pt x="3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2" name="Freeform 1940"/>
                  <p:cNvSpPr>
                    <a:spLocks/>
                  </p:cNvSpPr>
                  <p:nvPr/>
                </p:nvSpPr>
                <p:spPr bwMode="auto">
                  <a:xfrm>
                    <a:off x="2136" y="2106"/>
                    <a:ext cx="1" cy="1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1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3" name="Freeform 1941"/>
                  <p:cNvSpPr>
                    <a:spLocks/>
                  </p:cNvSpPr>
                  <p:nvPr/>
                </p:nvSpPr>
                <p:spPr bwMode="auto">
                  <a:xfrm>
                    <a:off x="2132" y="2102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4" name="Freeform 1942"/>
                  <p:cNvSpPr>
                    <a:spLocks/>
                  </p:cNvSpPr>
                  <p:nvPr/>
                </p:nvSpPr>
                <p:spPr bwMode="auto">
                  <a:xfrm>
                    <a:off x="2131" y="210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5" name="Freeform 1943"/>
                  <p:cNvSpPr>
                    <a:spLocks/>
                  </p:cNvSpPr>
                  <p:nvPr/>
                </p:nvSpPr>
                <p:spPr bwMode="auto">
                  <a:xfrm>
                    <a:off x="2142" y="2111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2 w 2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6" name="Freeform 1944"/>
                  <p:cNvSpPr>
                    <a:spLocks/>
                  </p:cNvSpPr>
                  <p:nvPr/>
                </p:nvSpPr>
                <p:spPr bwMode="auto">
                  <a:xfrm>
                    <a:off x="2134" y="2104"/>
                    <a:ext cx="1" cy="2"/>
                  </a:xfrm>
                  <a:custGeom>
                    <a:avLst/>
                    <a:gdLst>
                      <a:gd name="T0" fmla="*/ 1 w 1"/>
                      <a:gd name="T1" fmla="*/ 2 h 2"/>
                      <a:gd name="T2" fmla="*/ 0 w 1"/>
                      <a:gd name="T3" fmla="*/ 0 h 2"/>
                      <a:gd name="T4" fmla="*/ 1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1" y="2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7" name="Freeform 1945"/>
                  <p:cNvSpPr>
                    <a:spLocks/>
                  </p:cNvSpPr>
                  <p:nvPr/>
                </p:nvSpPr>
                <p:spPr bwMode="auto">
                  <a:xfrm>
                    <a:off x="2216" y="2139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0 h 2"/>
                      <a:gd name="T3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8" name="Freeform 1946"/>
                  <p:cNvSpPr>
                    <a:spLocks/>
                  </p:cNvSpPr>
                  <p:nvPr/>
                </p:nvSpPr>
                <p:spPr bwMode="auto">
                  <a:xfrm>
                    <a:off x="2216" y="213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69" name="Freeform 1947"/>
                  <p:cNvSpPr>
                    <a:spLocks/>
                  </p:cNvSpPr>
                  <p:nvPr/>
                </p:nvSpPr>
                <p:spPr bwMode="auto">
                  <a:xfrm>
                    <a:off x="1954" y="1721"/>
                    <a:ext cx="125" cy="178"/>
                  </a:xfrm>
                  <a:custGeom>
                    <a:avLst/>
                    <a:gdLst>
                      <a:gd name="T0" fmla="*/ 43 w 131"/>
                      <a:gd name="T1" fmla="*/ 140 h 186"/>
                      <a:gd name="T2" fmla="*/ 51 w 131"/>
                      <a:gd name="T3" fmla="*/ 147 h 186"/>
                      <a:gd name="T4" fmla="*/ 63 w 131"/>
                      <a:gd name="T5" fmla="*/ 161 h 186"/>
                      <a:gd name="T6" fmla="*/ 85 w 131"/>
                      <a:gd name="T7" fmla="*/ 166 h 186"/>
                      <a:gd name="T8" fmla="*/ 92 w 131"/>
                      <a:gd name="T9" fmla="*/ 165 h 186"/>
                      <a:gd name="T10" fmla="*/ 97 w 131"/>
                      <a:gd name="T11" fmla="*/ 179 h 186"/>
                      <a:gd name="T12" fmla="*/ 100 w 131"/>
                      <a:gd name="T13" fmla="*/ 185 h 186"/>
                      <a:gd name="T14" fmla="*/ 101 w 131"/>
                      <a:gd name="T15" fmla="*/ 185 h 186"/>
                      <a:gd name="T16" fmla="*/ 102 w 131"/>
                      <a:gd name="T17" fmla="*/ 182 h 186"/>
                      <a:gd name="T18" fmla="*/ 103 w 131"/>
                      <a:gd name="T19" fmla="*/ 177 h 186"/>
                      <a:gd name="T20" fmla="*/ 103 w 131"/>
                      <a:gd name="T21" fmla="*/ 173 h 186"/>
                      <a:gd name="T22" fmla="*/ 103 w 131"/>
                      <a:gd name="T23" fmla="*/ 133 h 186"/>
                      <a:gd name="T24" fmla="*/ 102 w 131"/>
                      <a:gd name="T25" fmla="*/ 128 h 186"/>
                      <a:gd name="T26" fmla="*/ 120 w 131"/>
                      <a:gd name="T27" fmla="*/ 119 h 186"/>
                      <a:gd name="T28" fmla="*/ 123 w 131"/>
                      <a:gd name="T29" fmla="*/ 119 h 186"/>
                      <a:gd name="T30" fmla="*/ 125 w 131"/>
                      <a:gd name="T31" fmla="*/ 118 h 186"/>
                      <a:gd name="T32" fmla="*/ 129 w 131"/>
                      <a:gd name="T33" fmla="*/ 117 h 186"/>
                      <a:gd name="T34" fmla="*/ 130 w 131"/>
                      <a:gd name="T35" fmla="*/ 116 h 186"/>
                      <a:gd name="T36" fmla="*/ 130 w 131"/>
                      <a:gd name="T37" fmla="*/ 114 h 186"/>
                      <a:gd name="T38" fmla="*/ 129 w 131"/>
                      <a:gd name="T39" fmla="*/ 101 h 186"/>
                      <a:gd name="T40" fmla="*/ 128 w 131"/>
                      <a:gd name="T41" fmla="*/ 72 h 186"/>
                      <a:gd name="T42" fmla="*/ 98 w 131"/>
                      <a:gd name="T43" fmla="*/ 64 h 186"/>
                      <a:gd name="T44" fmla="*/ 81 w 131"/>
                      <a:gd name="T45" fmla="*/ 63 h 186"/>
                      <a:gd name="T46" fmla="*/ 74 w 131"/>
                      <a:gd name="T47" fmla="*/ 61 h 186"/>
                      <a:gd name="T48" fmla="*/ 69 w 131"/>
                      <a:gd name="T49" fmla="*/ 43 h 186"/>
                      <a:gd name="T50" fmla="*/ 63 w 131"/>
                      <a:gd name="T51" fmla="*/ 39 h 186"/>
                      <a:gd name="T52" fmla="*/ 65 w 131"/>
                      <a:gd name="T53" fmla="*/ 24 h 186"/>
                      <a:gd name="T54" fmla="*/ 77 w 131"/>
                      <a:gd name="T55" fmla="*/ 7 h 186"/>
                      <a:gd name="T56" fmla="*/ 86 w 131"/>
                      <a:gd name="T57" fmla="*/ 2 h 186"/>
                      <a:gd name="T58" fmla="*/ 73 w 131"/>
                      <a:gd name="T59" fmla="*/ 7 h 186"/>
                      <a:gd name="T60" fmla="*/ 55 w 131"/>
                      <a:gd name="T61" fmla="*/ 14 h 186"/>
                      <a:gd name="T62" fmla="*/ 41 w 131"/>
                      <a:gd name="T63" fmla="*/ 19 h 186"/>
                      <a:gd name="T64" fmla="*/ 26 w 131"/>
                      <a:gd name="T65" fmla="*/ 45 h 186"/>
                      <a:gd name="T66" fmla="*/ 20 w 131"/>
                      <a:gd name="T67" fmla="*/ 51 h 186"/>
                      <a:gd name="T68" fmla="*/ 18 w 131"/>
                      <a:gd name="T69" fmla="*/ 53 h 186"/>
                      <a:gd name="T70" fmla="*/ 14 w 131"/>
                      <a:gd name="T71" fmla="*/ 56 h 186"/>
                      <a:gd name="T72" fmla="*/ 18 w 131"/>
                      <a:gd name="T73" fmla="*/ 68 h 186"/>
                      <a:gd name="T74" fmla="*/ 19 w 131"/>
                      <a:gd name="T75" fmla="*/ 102 h 186"/>
                      <a:gd name="T76" fmla="*/ 1 w 131"/>
                      <a:gd name="T77" fmla="*/ 121 h 186"/>
                      <a:gd name="T78" fmla="*/ 3 w 131"/>
                      <a:gd name="T79" fmla="*/ 124 h 186"/>
                      <a:gd name="T80" fmla="*/ 6 w 131"/>
                      <a:gd name="T81" fmla="*/ 126 h 186"/>
                      <a:gd name="T82" fmla="*/ 10 w 131"/>
                      <a:gd name="T83" fmla="*/ 128 h 186"/>
                      <a:gd name="T84" fmla="*/ 12 w 131"/>
                      <a:gd name="T85" fmla="*/ 129 h 186"/>
                      <a:gd name="T86" fmla="*/ 25 w 131"/>
                      <a:gd name="T87" fmla="*/ 136 h 186"/>
                      <a:gd name="T88" fmla="*/ 30 w 131"/>
                      <a:gd name="T89" fmla="*/ 134 h 186"/>
                      <a:gd name="T90" fmla="*/ 31 w 131"/>
                      <a:gd name="T91" fmla="*/ 135 h 186"/>
                      <a:gd name="T92" fmla="*/ 34 w 131"/>
                      <a:gd name="T93" fmla="*/ 137 h 186"/>
                      <a:gd name="T94" fmla="*/ 37 w 131"/>
                      <a:gd name="T95" fmla="*/ 141 h 1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31" h="186">
                        <a:moveTo>
                          <a:pt x="38" y="141"/>
                        </a:moveTo>
                        <a:cubicBezTo>
                          <a:pt x="39" y="141"/>
                          <a:pt x="40" y="141"/>
                          <a:pt x="40" y="141"/>
                        </a:cubicBezTo>
                        <a:cubicBezTo>
                          <a:pt x="41" y="140"/>
                          <a:pt x="41" y="140"/>
                          <a:pt x="42" y="140"/>
                        </a:cubicBezTo>
                        <a:cubicBezTo>
                          <a:pt x="42" y="140"/>
                          <a:pt x="43" y="140"/>
                          <a:pt x="43" y="140"/>
                        </a:cubicBezTo>
                        <a:cubicBezTo>
                          <a:pt x="44" y="140"/>
                          <a:pt x="44" y="140"/>
                          <a:pt x="45" y="140"/>
                        </a:cubicBezTo>
                        <a:cubicBezTo>
                          <a:pt x="45" y="140"/>
                          <a:pt x="45" y="140"/>
                          <a:pt x="45" y="141"/>
                        </a:cubicBezTo>
                        <a:cubicBezTo>
                          <a:pt x="46" y="141"/>
                          <a:pt x="47" y="141"/>
                          <a:pt x="47" y="141"/>
                        </a:cubicBezTo>
                        <a:cubicBezTo>
                          <a:pt x="49" y="142"/>
                          <a:pt x="50" y="145"/>
                          <a:pt x="51" y="147"/>
                        </a:cubicBezTo>
                        <a:cubicBezTo>
                          <a:pt x="51" y="149"/>
                          <a:pt x="52" y="150"/>
                          <a:pt x="53" y="150"/>
                        </a:cubicBezTo>
                        <a:cubicBezTo>
                          <a:pt x="56" y="151"/>
                          <a:pt x="58" y="152"/>
                          <a:pt x="60" y="154"/>
                        </a:cubicBezTo>
                        <a:cubicBezTo>
                          <a:pt x="61" y="156"/>
                          <a:pt x="62" y="158"/>
                          <a:pt x="62" y="160"/>
                        </a:cubicBezTo>
                        <a:cubicBezTo>
                          <a:pt x="62" y="160"/>
                          <a:pt x="62" y="160"/>
                          <a:pt x="63" y="161"/>
                        </a:cubicBezTo>
                        <a:cubicBezTo>
                          <a:pt x="64" y="162"/>
                          <a:pt x="66" y="164"/>
                          <a:pt x="66" y="166"/>
                        </a:cubicBezTo>
                        <a:cubicBezTo>
                          <a:pt x="67" y="167"/>
                          <a:pt x="68" y="167"/>
                          <a:pt x="71" y="167"/>
                        </a:cubicBezTo>
                        <a:cubicBezTo>
                          <a:pt x="73" y="167"/>
                          <a:pt x="75" y="167"/>
                          <a:pt x="76" y="166"/>
                        </a:cubicBezTo>
                        <a:cubicBezTo>
                          <a:pt x="78" y="165"/>
                          <a:pt x="82" y="164"/>
                          <a:pt x="85" y="166"/>
                        </a:cubicBezTo>
                        <a:cubicBezTo>
                          <a:pt x="86" y="166"/>
                          <a:pt x="86" y="165"/>
                          <a:pt x="87" y="165"/>
                        </a:cubicBezTo>
                        <a:cubicBezTo>
                          <a:pt x="88" y="165"/>
                          <a:pt x="89" y="165"/>
                          <a:pt x="90" y="165"/>
                        </a:cubicBezTo>
                        <a:cubicBezTo>
                          <a:pt x="90" y="165"/>
                          <a:pt x="90" y="165"/>
                          <a:pt x="91" y="165"/>
                        </a:cubicBezTo>
                        <a:cubicBezTo>
                          <a:pt x="91" y="165"/>
                          <a:pt x="91" y="165"/>
                          <a:pt x="92" y="165"/>
                        </a:cubicBezTo>
                        <a:cubicBezTo>
                          <a:pt x="98" y="167"/>
                          <a:pt x="101" y="169"/>
                          <a:pt x="101" y="172"/>
                        </a:cubicBezTo>
                        <a:cubicBezTo>
                          <a:pt x="102" y="173"/>
                          <a:pt x="102" y="174"/>
                          <a:pt x="101" y="175"/>
                        </a:cubicBezTo>
                        <a:cubicBezTo>
                          <a:pt x="100" y="176"/>
                          <a:pt x="99" y="177"/>
                          <a:pt x="98" y="178"/>
                        </a:cubicBezTo>
                        <a:cubicBezTo>
                          <a:pt x="98" y="178"/>
                          <a:pt x="98" y="179"/>
                          <a:pt x="97" y="179"/>
                        </a:cubicBezTo>
                        <a:cubicBezTo>
                          <a:pt x="96" y="180"/>
                          <a:pt x="95" y="182"/>
                          <a:pt x="95" y="182"/>
                        </a:cubicBezTo>
                        <a:cubicBezTo>
                          <a:pt x="95" y="182"/>
                          <a:pt x="97" y="183"/>
                          <a:pt x="98" y="184"/>
                        </a:cubicBezTo>
                        <a:cubicBezTo>
                          <a:pt x="98" y="184"/>
                          <a:pt x="99" y="184"/>
                          <a:pt x="99" y="185"/>
                        </a:cubicBezTo>
                        <a:cubicBezTo>
                          <a:pt x="100" y="185"/>
                          <a:pt x="100" y="185"/>
                          <a:pt x="100" y="185"/>
                        </a:cubicBezTo>
                        <a:cubicBezTo>
                          <a:pt x="100" y="186"/>
                          <a:pt x="100" y="186"/>
                          <a:pt x="101" y="186"/>
                        </a:cubicBezTo>
                        <a:cubicBezTo>
                          <a:pt x="101" y="186"/>
                          <a:pt x="101" y="186"/>
                          <a:pt x="101" y="186"/>
                        </a:cubicBezTo>
                        <a:cubicBezTo>
                          <a:pt x="101" y="186"/>
                          <a:pt x="101" y="185"/>
                          <a:pt x="101" y="185"/>
                        </a:cubicBezTo>
                        <a:cubicBezTo>
                          <a:pt x="101" y="185"/>
                          <a:pt x="101" y="185"/>
                          <a:pt x="101" y="185"/>
                        </a:cubicBezTo>
                        <a:cubicBezTo>
                          <a:pt x="101" y="184"/>
                          <a:pt x="101" y="184"/>
                          <a:pt x="101" y="184"/>
                        </a:cubicBezTo>
                        <a:cubicBezTo>
                          <a:pt x="101" y="184"/>
                          <a:pt x="102" y="183"/>
                          <a:pt x="102" y="183"/>
                        </a:cubicBezTo>
                        <a:cubicBezTo>
                          <a:pt x="102" y="183"/>
                          <a:pt x="102" y="183"/>
                          <a:pt x="102" y="182"/>
                        </a:cubicBezTo>
                        <a:cubicBezTo>
                          <a:pt x="102" y="182"/>
                          <a:pt x="102" y="182"/>
                          <a:pt x="102" y="182"/>
                        </a:cubicBezTo>
                        <a:cubicBezTo>
                          <a:pt x="102" y="181"/>
                          <a:pt x="102" y="181"/>
                          <a:pt x="102" y="180"/>
                        </a:cubicBezTo>
                        <a:cubicBezTo>
                          <a:pt x="102" y="180"/>
                          <a:pt x="102" y="180"/>
                          <a:pt x="102" y="180"/>
                        </a:cubicBezTo>
                        <a:cubicBezTo>
                          <a:pt x="102" y="179"/>
                          <a:pt x="103" y="179"/>
                          <a:pt x="103" y="179"/>
                        </a:cubicBezTo>
                        <a:cubicBezTo>
                          <a:pt x="103" y="178"/>
                          <a:pt x="103" y="178"/>
                          <a:pt x="103" y="177"/>
                        </a:cubicBezTo>
                        <a:cubicBezTo>
                          <a:pt x="103" y="177"/>
                          <a:pt x="103" y="177"/>
                          <a:pt x="103" y="177"/>
                        </a:cubicBezTo>
                        <a:cubicBezTo>
                          <a:pt x="103" y="176"/>
                          <a:pt x="103" y="176"/>
                          <a:pt x="103" y="175"/>
                        </a:cubicBezTo>
                        <a:cubicBezTo>
                          <a:pt x="103" y="175"/>
                          <a:pt x="103" y="175"/>
                          <a:pt x="103" y="175"/>
                        </a:cubicBezTo>
                        <a:cubicBezTo>
                          <a:pt x="103" y="174"/>
                          <a:pt x="103" y="173"/>
                          <a:pt x="103" y="173"/>
                        </a:cubicBezTo>
                        <a:cubicBezTo>
                          <a:pt x="103" y="169"/>
                          <a:pt x="104" y="160"/>
                          <a:pt x="105" y="157"/>
                        </a:cubicBezTo>
                        <a:cubicBezTo>
                          <a:pt x="106" y="154"/>
                          <a:pt x="104" y="152"/>
                          <a:pt x="102" y="149"/>
                        </a:cubicBezTo>
                        <a:cubicBezTo>
                          <a:pt x="100" y="146"/>
                          <a:pt x="98" y="143"/>
                          <a:pt x="98" y="139"/>
                        </a:cubicBezTo>
                        <a:cubicBezTo>
                          <a:pt x="98" y="134"/>
                          <a:pt x="100" y="133"/>
                          <a:pt x="103" y="133"/>
                        </a:cubicBezTo>
                        <a:cubicBezTo>
                          <a:pt x="105" y="132"/>
                          <a:pt x="106" y="132"/>
                          <a:pt x="107" y="132"/>
                        </a:cubicBezTo>
                        <a:cubicBezTo>
                          <a:pt x="107" y="131"/>
                          <a:pt x="107" y="131"/>
                          <a:pt x="107" y="131"/>
                        </a:cubicBezTo>
                        <a:cubicBezTo>
                          <a:pt x="107" y="131"/>
                          <a:pt x="106" y="131"/>
                          <a:pt x="105" y="131"/>
                        </a:cubicBezTo>
                        <a:cubicBezTo>
                          <a:pt x="104" y="130"/>
                          <a:pt x="103" y="129"/>
                          <a:pt x="102" y="128"/>
                        </a:cubicBezTo>
                        <a:cubicBezTo>
                          <a:pt x="101" y="126"/>
                          <a:pt x="100" y="124"/>
                          <a:pt x="101" y="122"/>
                        </a:cubicBezTo>
                        <a:cubicBezTo>
                          <a:pt x="101" y="120"/>
                          <a:pt x="104" y="119"/>
                          <a:pt x="111" y="119"/>
                        </a:cubicBezTo>
                        <a:cubicBezTo>
                          <a:pt x="113" y="119"/>
                          <a:pt x="115" y="119"/>
                          <a:pt x="117" y="119"/>
                        </a:cubicBezTo>
                        <a:cubicBezTo>
                          <a:pt x="118" y="119"/>
                          <a:pt x="119" y="119"/>
                          <a:pt x="120" y="119"/>
                        </a:cubicBezTo>
                        <a:cubicBezTo>
                          <a:pt x="120" y="119"/>
                          <a:pt x="120" y="119"/>
                          <a:pt x="121" y="119"/>
                        </a:cubicBezTo>
                        <a:cubicBezTo>
                          <a:pt x="121" y="119"/>
                          <a:pt x="121" y="119"/>
                          <a:pt x="121" y="119"/>
                        </a:cubicBezTo>
                        <a:cubicBezTo>
                          <a:pt x="122" y="119"/>
                          <a:pt x="122" y="119"/>
                          <a:pt x="122" y="119"/>
                        </a:cubicBezTo>
                        <a:cubicBezTo>
                          <a:pt x="122" y="119"/>
                          <a:pt x="122" y="119"/>
                          <a:pt x="123" y="119"/>
                        </a:cubicBezTo>
                        <a:cubicBezTo>
                          <a:pt x="123" y="119"/>
                          <a:pt x="123" y="118"/>
                          <a:pt x="124" y="118"/>
                        </a:cubicBezTo>
                        <a:cubicBezTo>
                          <a:pt x="124" y="118"/>
                          <a:pt x="124" y="118"/>
                          <a:pt x="124" y="118"/>
                        </a:cubicBezTo>
                        <a:cubicBezTo>
                          <a:pt x="124" y="118"/>
                          <a:pt x="125" y="118"/>
                          <a:pt x="125" y="118"/>
                        </a:cubicBezTo>
                        <a:cubicBezTo>
                          <a:pt x="125" y="118"/>
                          <a:pt x="125" y="118"/>
                          <a:pt x="125" y="118"/>
                        </a:cubicBezTo>
                        <a:cubicBezTo>
                          <a:pt x="126" y="118"/>
                          <a:pt x="126" y="118"/>
                          <a:pt x="127" y="117"/>
                        </a:cubicBezTo>
                        <a:cubicBezTo>
                          <a:pt x="127" y="117"/>
                          <a:pt x="127" y="117"/>
                          <a:pt x="127" y="117"/>
                        </a:cubicBezTo>
                        <a:cubicBezTo>
                          <a:pt x="127" y="117"/>
                          <a:pt x="128" y="117"/>
                          <a:pt x="128" y="117"/>
                        </a:cubicBezTo>
                        <a:cubicBezTo>
                          <a:pt x="128" y="117"/>
                          <a:pt x="128" y="117"/>
                          <a:pt x="129" y="117"/>
                        </a:cubicBezTo>
                        <a:cubicBezTo>
                          <a:pt x="129" y="117"/>
                          <a:pt x="129" y="117"/>
                          <a:pt x="129" y="117"/>
                        </a:cubicBezTo>
                        <a:cubicBezTo>
                          <a:pt x="129" y="116"/>
                          <a:pt x="130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0" y="116"/>
                          <a:pt x="130" y="116"/>
                          <a:pt x="130" y="116"/>
                        </a:cubicBezTo>
                        <a:cubicBezTo>
                          <a:pt x="130" y="116"/>
                          <a:pt x="131" y="115"/>
                          <a:pt x="130" y="115"/>
                        </a:cubicBezTo>
                        <a:cubicBezTo>
                          <a:pt x="130" y="115"/>
                          <a:pt x="130" y="115"/>
                          <a:pt x="130" y="115"/>
                        </a:cubicBezTo>
                        <a:cubicBezTo>
                          <a:pt x="130" y="115"/>
                          <a:pt x="130" y="115"/>
                          <a:pt x="130" y="114"/>
                        </a:cubicBezTo>
                        <a:cubicBezTo>
                          <a:pt x="130" y="114"/>
                          <a:pt x="130" y="114"/>
                          <a:pt x="130" y="114"/>
                        </a:cubicBezTo>
                        <a:cubicBezTo>
                          <a:pt x="130" y="114"/>
                          <a:pt x="130" y="114"/>
                          <a:pt x="130" y="114"/>
                        </a:cubicBezTo>
                        <a:cubicBezTo>
                          <a:pt x="130" y="113"/>
                          <a:pt x="129" y="113"/>
                          <a:pt x="129" y="113"/>
                        </a:cubicBezTo>
                        <a:cubicBezTo>
                          <a:pt x="128" y="112"/>
                          <a:pt x="127" y="110"/>
                          <a:pt x="126" y="108"/>
                        </a:cubicBezTo>
                        <a:cubicBezTo>
                          <a:pt x="126" y="106"/>
                          <a:pt x="127" y="104"/>
                          <a:pt x="129" y="101"/>
                        </a:cubicBezTo>
                        <a:cubicBezTo>
                          <a:pt x="130" y="101"/>
                          <a:pt x="129" y="100"/>
                          <a:pt x="127" y="97"/>
                        </a:cubicBezTo>
                        <a:cubicBezTo>
                          <a:pt x="126" y="97"/>
                          <a:pt x="125" y="96"/>
                          <a:pt x="125" y="95"/>
                        </a:cubicBezTo>
                        <a:cubicBezTo>
                          <a:pt x="121" y="91"/>
                          <a:pt x="124" y="78"/>
                          <a:pt x="127" y="72"/>
                        </a:cubicBezTo>
                        <a:cubicBezTo>
                          <a:pt x="128" y="72"/>
                          <a:pt x="128" y="72"/>
                          <a:pt x="128" y="72"/>
                        </a:cubicBezTo>
                        <a:cubicBezTo>
                          <a:pt x="128" y="72"/>
                          <a:pt x="127" y="71"/>
                          <a:pt x="124" y="71"/>
                        </a:cubicBezTo>
                        <a:cubicBezTo>
                          <a:pt x="122" y="71"/>
                          <a:pt x="118" y="72"/>
                          <a:pt x="116" y="72"/>
                        </a:cubicBezTo>
                        <a:cubicBezTo>
                          <a:pt x="114" y="72"/>
                          <a:pt x="113" y="72"/>
                          <a:pt x="111" y="72"/>
                        </a:cubicBezTo>
                        <a:cubicBezTo>
                          <a:pt x="106" y="71"/>
                          <a:pt x="102" y="69"/>
                          <a:pt x="98" y="64"/>
                        </a:cubicBezTo>
                        <a:cubicBezTo>
                          <a:pt x="98" y="63"/>
                          <a:pt x="97" y="62"/>
                          <a:pt x="95" y="62"/>
                        </a:cubicBezTo>
                        <a:cubicBezTo>
                          <a:pt x="95" y="62"/>
                          <a:pt x="94" y="62"/>
                          <a:pt x="94" y="62"/>
                        </a:cubicBezTo>
                        <a:cubicBezTo>
                          <a:pt x="92" y="62"/>
                          <a:pt x="91" y="62"/>
                          <a:pt x="89" y="63"/>
                        </a:cubicBezTo>
                        <a:cubicBezTo>
                          <a:pt x="87" y="63"/>
                          <a:pt x="84" y="63"/>
                          <a:pt x="81" y="63"/>
                        </a:cubicBezTo>
                        <a:cubicBezTo>
                          <a:pt x="81" y="63"/>
                          <a:pt x="81" y="63"/>
                          <a:pt x="81" y="63"/>
                        </a:cubicBezTo>
                        <a:cubicBezTo>
                          <a:pt x="81" y="63"/>
                          <a:pt x="81" y="63"/>
                          <a:pt x="81" y="63"/>
                        </a:cubicBezTo>
                        <a:cubicBezTo>
                          <a:pt x="77" y="63"/>
                          <a:pt x="75" y="62"/>
                          <a:pt x="74" y="61"/>
                        </a:cubicBezTo>
                        <a:cubicBezTo>
                          <a:pt x="74" y="61"/>
                          <a:pt x="74" y="61"/>
                          <a:pt x="74" y="61"/>
                        </a:cubicBezTo>
                        <a:cubicBezTo>
                          <a:pt x="71" y="58"/>
                          <a:pt x="71" y="53"/>
                          <a:pt x="71" y="50"/>
                        </a:cubicBezTo>
                        <a:cubicBezTo>
                          <a:pt x="71" y="49"/>
                          <a:pt x="71" y="48"/>
                          <a:pt x="71" y="47"/>
                        </a:cubicBezTo>
                        <a:cubicBezTo>
                          <a:pt x="71" y="46"/>
                          <a:pt x="71" y="46"/>
                          <a:pt x="71" y="46"/>
                        </a:cubicBezTo>
                        <a:cubicBezTo>
                          <a:pt x="72" y="45"/>
                          <a:pt x="71" y="45"/>
                          <a:pt x="69" y="43"/>
                        </a:cubicBezTo>
                        <a:cubicBezTo>
                          <a:pt x="68" y="42"/>
                          <a:pt x="66" y="41"/>
                          <a:pt x="66" y="39"/>
                        </a:cubicBezTo>
                        <a:cubicBezTo>
                          <a:pt x="66" y="39"/>
                          <a:pt x="66" y="38"/>
                          <a:pt x="65" y="38"/>
                        </a:cubicBezTo>
                        <a:cubicBezTo>
                          <a:pt x="64" y="38"/>
                          <a:pt x="64" y="39"/>
                          <a:pt x="63" y="39"/>
                        </a:cubicBezTo>
                        <a:cubicBezTo>
                          <a:pt x="63" y="39"/>
                          <a:pt x="63" y="39"/>
                          <a:pt x="63" y="39"/>
                        </a:cubicBezTo>
                        <a:cubicBezTo>
                          <a:pt x="61" y="39"/>
                          <a:pt x="61" y="38"/>
                          <a:pt x="60" y="37"/>
                        </a:cubicBezTo>
                        <a:cubicBezTo>
                          <a:pt x="60" y="36"/>
                          <a:pt x="60" y="35"/>
                          <a:pt x="61" y="34"/>
                        </a:cubicBezTo>
                        <a:cubicBezTo>
                          <a:pt x="61" y="33"/>
                          <a:pt x="62" y="32"/>
                          <a:pt x="63" y="30"/>
                        </a:cubicBezTo>
                        <a:cubicBezTo>
                          <a:pt x="64" y="29"/>
                          <a:pt x="64" y="28"/>
                          <a:pt x="65" y="24"/>
                        </a:cubicBezTo>
                        <a:cubicBezTo>
                          <a:pt x="65" y="23"/>
                          <a:pt x="65" y="23"/>
                          <a:pt x="65" y="23"/>
                        </a:cubicBezTo>
                        <a:cubicBezTo>
                          <a:pt x="65" y="19"/>
                          <a:pt x="68" y="16"/>
                          <a:pt x="71" y="13"/>
                        </a:cubicBezTo>
                        <a:cubicBezTo>
                          <a:pt x="72" y="12"/>
                          <a:pt x="74" y="11"/>
                          <a:pt x="75" y="9"/>
                        </a:cubicBezTo>
                        <a:cubicBezTo>
                          <a:pt x="75" y="8"/>
                          <a:pt x="76" y="8"/>
                          <a:pt x="77" y="7"/>
                        </a:cubicBezTo>
                        <a:cubicBezTo>
                          <a:pt x="77" y="7"/>
                          <a:pt x="77" y="7"/>
                          <a:pt x="77" y="7"/>
                        </a:cubicBezTo>
                        <a:cubicBezTo>
                          <a:pt x="78" y="7"/>
                          <a:pt x="78" y="7"/>
                          <a:pt x="78" y="6"/>
                        </a:cubicBezTo>
                        <a:cubicBezTo>
                          <a:pt x="79" y="5"/>
                          <a:pt x="81" y="4"/>
                          <a:pt x="82" y="4"/>
                        </a:cubicBezTo>
                        <a:cubicBezTo>
                          <a:pt x="85" y="3"/>
                          <a:pt x="86" y="2"/>
                          <a:pt x="86" y="2"/>
                        </a:cubicBezTo>
                        <a:cubicBezTo>
                          <a:pt x="86" y="2"/>
                          <a:pt x="86" y="1"/>
                          <a:pt x="84" y="1"/>
                        </a:cubicBezTo>
                        <a:cubicBezTo>
                          <a:pt x="84" y="0"/>
                          <a:pt x="84" y="0"/>
                          <a:pt x="83" y="0"/>
                        </a:cubicBezTo>
                        <a:cubicBezTo>
                          <a:pt x="82" y="0"/>
                          <a:pt x="81" y="2"/>
                          <a:pt x="80" y="3"/>
                        </a:cubicBezTo>
                        <a:cubicBezTo>
                          <a:pt x="78" y="5"/>
                          <a:pt x="76" y="6"/>
                          <a:pt x="73" y="7"/>
                        </a:cubicBezTo>
                        <a:cubicBezTo>
                          <a:pt x="70" y="7"/>
                          <a:pt x="69" y="8"/>
                          <a:pt x="67" y="10"/>
                        </a:cubicBezTo>
                        <a:cubicBezTo>
                          <a:pt x="66" y="11"/>
                          <a:pt x="65" y="12"/>
                          <a:pt x="64" y="12"/>
                        </a:cubicBezTo>
                        <a:cubicBezTo>
                          <a:pt x="62" y="13"/>
                          <a:pt x="60" y="14"/>
                          <a:pt x="58" y="14"/>
                        </a:cubicBezTo>
                        <a:cubicBezTo>
                          <a:pt x="57" y="14"/>
                          <a:pt x="55" y="14"/>
                          <a:pt x="55" y="14"/>
                        </a:cubicBezTo>
                        <a:cubicBezTo>
                          <a:pt x="54" y="17"/>
                          <a:pt x="53" y="17"/>
                          <a:pt x="52" y="17"/>
                        </a:cubicBezTo>
                        <a:cubicBezTo>
                          <a:pt x="51" y="17"/>
                          <a:pt x="50" y="17"/>
                          <a:pt x="49" y="16"/>
                        </a:cubicBezTo>
                        <a:cubicBezTo>
                          <a:pt x="48" y="16"/>
                          <a:pt x="48" y="15"/>
                          <a:pt x="47" y="15"/>
                        </a:cubicBezTo>
                        <a:cubicBezTo>
                          <a:pt x="46" y="15"/>
                          <a:pt x="43" y="16"/>
                          <a:pt x="41" y="19"/>
                        </a:cubicBezTo>
                        <a:cubicBezTo>
                          <a:pt x="40" y="21"/>
                          <a:pt x="39" y="22"/>
                          <a:pt x="39" y="23"/>
                        </a:cubicBezTo>
                        <a:cubicBezTo>
                          <a:pt x="39" y="23"/>
                          <a:pt x="39" y="24"/>
                          <a:pt x="39" y="24"/>
                        </a:cubicBezTo>
                        <a:cubicBezTo>
                          <a:pt x="39" y="28"/>
                          <a:pt x="40" y="32"/>
                          <a:pt x="34" y="35"/>
                        </a:cubicBezTo>
                        <a:cubicBezTo>
                          <a:pt x="30" y="38"/>
                          <a:pt x="28" y="42"/>
                          <a:pt x="26" y="45"/>
                        </a:cubicBezTo>
                        <a:cubicBezTo>
                          <a:pt x="25" y="46"/>
                          <a:pt x="24" y="47"/>
                          <a:pt x="23" y="48"/>
                        </a:cubicBezTo>
                        <a:cubicBezTo>
                          <a:pt x="22" y="49"/>
                          <a:pt x="21" y="49"/>
                          <a:pt x="21" y="49"/>
                        </a:cubicBezTo>
                        <a:cubicBezTo>
                          <a:pt x="21" y="50"/>
                          <a:pt x="21" y="50"/>
                          <a:pt x="21" y="50"/>
                        </a:cubicBezTo>
                        <a:cubicBezTo>
                          <a:pt x="20" y="50"/>
                          <a:pt x="20" y="51"/>
                          <a:pt x="20" y="51"/>
                        </a:cubicBezTo>
                        <a:cubicBezTo>
                          <a:pt x="20" y="51"/>
                          <a:pt x="20" y="51"/>
                          <a:pt x="20" y="51"/>
                        </a:cubicBezTo>
                        <a:cubicBezTo>
                          <a:pt x="20" y="52"/>
                          <a:pt x="19" y="52"/>
                          <a:pt x="19" y="52"/>
                        </a:cubicBezTo>
                        <a:cubicBezTo>
                          <a:pt x="19" y="53"/>
                          <a:pt x="18" y="53"/>
                          <a:pt x="18" y="53"/>
                        </a:cubicBezTo>
                        <a:cubicBezTo>
                          <a:pt x="18" y="53"/>
                          <a:pt x="18" y="53"/>
                          <a:pt x="18" y="53"/>
                        </a:cubicBezTo>
                        <a:cubicBezTo>
                          <a:pt x="17" y="54"/>
                          <a:pt x="17" y="54"/>
                          <a:pt x="16" y="55"/>
                        </a:cubicBezTo>
                        <a:cubicBezTo>
                          <a:pt x="16" y="55"/>
                          <a:pt x="16" y="55"/>
                          <a:pt x="16" y="55"/>
                        </a:cubicBezTo>
                        <a:cubicBezTo>
                          <a:pt x="16" y="55"/>
                          <a:pt x="15" y="56"/>
                          <a:pt x="15" y="56"/>
                        </a:cubicBezTo>
                        <a:cubicBezTo>
                          <a:pt x="15" y="56"/>
                          <a:pt x="15" y="56"/>
                          <a:pt x="14" y="56"/>
                        </a:cubicBezTo>
                        <a:cubicBezTo>
                          <a:pt x="14" y="57"/>
                          <a:pt x="13" y="58"/>
                          <a:pt x="13" y="58"/>
                        </a:cubicBezTo>
                        <a:cubicBezTo>
                          <a:pt x="13" y="58"/>
                          <a:pt x="13" y="58"/>
                          <a:pt x="13" y="58"/>
                        </a:cubicBezTo>
                        <a:cubicBezTo>
                          <a:pt x="14" y="59"/>
                          <a:pt x="15" y="60"/>
                          <a:pt x="15" y="60"/>
                        </a:cubicBezTo>
                        <a:cubicBezTo>
                          <a:pt x="18" y="63"/>
                          <a:pt x="18" y="66"/>
                          <a:pt x="18" y="68"/>
                        </a:cubicBezTo>
                        <a:cubicBezTo>
                          <a:pt x="18" y="69"/>
                          <a:pt x="18" y="69"/>
                          <a:pt x="18" y="70"/>
                        </a:cubicBezTo>
                        <a:cubicBezTo>
                          <a:pt x="20" y="75"/>
                          <a:pt x="18" y="77"/>
                          <a:pt x="17" y="78"/>
                        </a:cubicBezTo>
                        <a:cubicBezTo>
                          <a:pt x="16" y="81"/>
                          <a:pt x="18" y="91"/>
                          <a:pt x="19" y="93"/>
                        </a:cubicBezTo>
                        <a:cubicBezTo>
                          <a:pt x="22" y="96"/>
                          <a:pt x="20" y="99"/>
                          <a:pt x="19" y="102"/>
                        </a:cubicBezTo>
                        <a:cubicBezTo>
                          <a:pt x="18" y="103"/>
                          <a:pt x="18" y="104"/>
                          <a:pt x="17" y="105"/>
                        </a:cubicBezTo>
                        <a:cubicBezTo>
                          <a:pt x="15" y="110"/>
                          <a:pt x="12" y="113"/>
                          <a:pt x="6" y="113"/>
                        </a:cubicBezTo>
                        <a:cubicBezTo>
                          <a:pt x="5" y="113"/>
                          <a:pt x="4" y="115"/>
                          <a:pt x="4" y="117"/>
                        </a:cubicBezTo>
                        <a:cubicBezTo>
                          <a:pt x="3" y="119"/>
                          <a:pt x="3" y="120"/>
                          <a:pt x="1" y="121"/>
                        </a:cubicBezTo>
                        <a:cubicBezTo>
                          <a:pt x="1" y="121"/>
                          <a:pt x="0" y="122"/>
                          <a:pt x="0" y="123"/>
                        </a:cubicBezTo>
                        <a:cubicBezTo>
                          <a:pt x="0" y="123"/>
                          <a:pt x="1" y="123"/>
                          <a:pt x="1" y="123"/>
                        </a:cubicBezTo>
                        <a:cubicBezTo>
                          <a:pt x="1" y="123"/>
                          <a:pt x="1" y="123"/>
                          <a:pt x="2" y="123"/>
                        </a:cubicBezTo>
                        <a:cubicBezTo>
                          <a:pt x="2" y="124"/>
                          <a:pt x="2" y="124"/>
                          <a:pt x="3" y="124"/>
                        </a:cubicBezTo>
                        <a:cubicBezTo>
                          <a:pt x="3" y="124"/>
                          <a:pt x="3" y="125"/>
                          <a:pt x="3" y="125"/>
                        </a:cubicBezTo>
                        <a:cubicBezTo>
                          <a:pt x="4" y="125"/>
                          <a:pt x="4" y="125"/>
                          <a:pt x="4" y="125"/>
                        </a:cubicBezTo>
                        <a:cubicBezTo>
                          <a:pt x="5" y="126"/>
                          <a:pt x="5" y="126"/>
                          <a:pt x="5" y="126"/>
                        </a:cubicBezTo>
                        <a:cubicBezTo>
                          <a:pt x="6" y="126"/>
                          <a:pt x="6" y="126"/>
                          <a:pt x="6" y="126"/>
                        </a:cubicBezTo>
                        <a:cubicBezTo>
                          <a:pt x="6" y="127"/>
                          <a:pt x="7" y="127"/>
                          <a:pt x="7" y="127"/>
                        </a:cubicBezTo>
                        <a:cubicBezTo>
                          <a:pt x="7" y="127"/>
                          <a:pt x="8" y="127"/>
                          <a:pt x="8" y="127"/>
                        </a:cubicBezTo>
                        <a:cubicBezTo>
                          <a:pt x="8" y="128"/>
                          <a:pt x="8" y="128"/>
                          <a:pt x="9" y="128"/>
                        </a:cubicBezTo>
                        <a:cubicBezTo>
                          <a:pt x="9" y="128"/>
                          <a:pt x="9" y="128"/>
                          <a:pt x="10" y="128"/>
                        </a:cubicBezTo>
                        <a:cubicBezTo>
                          <a:pt x="10" y="128"/>
                          <a:pt x="10" y="128"/>
                          <a:pt x="10" y="129"/>
                        </a:cubicBezTo>
                        <a:cubicBezTo>
                          <a:pt x="10" y="129"/>
                          <a:pt x="11" y="129"/>
                          <a:pt x="11" y="129"/>
                        </a:cubicBezTo>
                        <a:cubicBezTo>
                          <a:pt x="11" y="129"/>
                          <a:pt x="11" y="129"/>
                          <a:pt x="11" y="129"/>
                        </a:cubicBezTo>
                        <a:cubicBezTo>
                          <a:pt x="12" y="129"/>
                          <a:pt x="12" y="129"/>
                          <a:pt x="12" y="129"/>
                        </a:cubicBezTo>
                        <a:cubicBezTo>
                          <a:pt x="14" y="129"/>
                          <a:pt x="16" y="131"/>
                          <a:pt x="17" y="132"/>
                        </a:cubicBezTo>
                        <a:cubicBezTo>
                          <a:pt x="18" y="133"/>
                          <a:pt x="19" y="134"/>
                          <a:pt x="20" y="135"/>
                        </a:cubicBezTo>
                        <a:cubicBezTo>
                          <a:pt x="21" y="135"/>
                          <a:pt x="22" y="136"/>
                          <a:pt x="24" y="136"/>
                        </a:cubicBezTo>
                        <a:cubicBezTo>
                          <a:pt x="24" y="136"/>
                          <a:pt x="24" y="136"/>
                          <a:pt x="25" y="136"/>
                        </a:cubicBezTo>
                        <a:cubicBezTo>
                          <a:pt x="26" y="135"/>
                          <a:pt x="26" y="135"/>
                          <a:pt x="26" y="135"/>
                        </a:cubicBezTo>
                        <a:cubicBezTo>
                          <a:pt x="27" y="134"/>
                          <a:pt x="27" y="134"/>
                          <a:pt x="28" y="134"/>
                        </a:cubicBezTo>
                        <a:cubicBezTo>
                          <a:pt x="29" y="134"/>
                          <a:pt x="29" y="134"/>
                          <a:pt x="29" y="134"/>
                        </a:cubicBezTo>
                        <a:cubicBezTo>
                          <a:pt x="29" y="134"/>
                          <a:pt x="29" y="134"/>
                          <a:pt x="30" y="134"/>
                        </a:cubicBezTo>
                        <a:cubicBezTo>
                          <a:pt x="30" y="134"/>
                          <a:pt x="30" y="134"/>
                          <a:pt x="30" y="134"/>
                        </a:cubicBezTo>
                        <a:cubicBezTo>
                          <a:pt x="30" y="135"/>
                          <a:pt x="30" y="135"/>
                          <a:pt x="30" y="135"/>
                        </a:cubicBezTo>
                        <a:cubicBezTo>
                          <a:pt x="31" y="135"/>
                          <a:pt x="31" y="135"/>
                          <a:pt x="31" y="135"/>
                        </a:cubicBezTo>
                        <a:cubicBezTo>
                          <a:pt x="31" y="135"/>
                          <a:pt x="31" y="135"/>
                          <a:pt x="31" y="135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2" y="136"/>
                          <a:pt x="32" y="136"/>
                          <a:pt x="32" y="136"/>
                        </a:cubicBezTo>
                        <a:cubicBezTo>
                          <a:pt x="33" y="136"/>
                          <a:pt x="33" y="137"/>
                          <a:pt x="33" y="137"/>
                        </a:cubicBezTo>
                        <a:cubicBezTo>
                          <a:pt x="33" y="137"/>
                          <a:pt x="33" y="137"/>
                          <a:pt x="34" y="137"/>
                        </a:cubicBezTo>
                        <a:cubicBezTo>
                          <a:pt x="34" y="138"/>
                          <a:pt x="34" y="138"/>
                          <a:pt x="34" y="138"/>
                        </a:cubicBezTo>
                        <a:cubicBezTo>
                          <a:pt x="35" y="138"/>
                          <a:pt x="35" y="139"/>
                          <a:pt x="35" y="139"/>
                        </a:cubicBezTo>
                        <a:cubicBezTo>
                          <a:pt x="35" y="139"/>
                          <a:pt x="35" y="139"/>
                          <a:pt x="36" y="139"/>
                        </a:cubicBezTo>
                        <a:cubicBezTo>
                          <a:pt x="36" y="140"/>
                          <a:pt x="36" y="140"/>
                          <a:pt x="37" y="141"/>
                        </a:cubicBezTo>
                        <a:cubicBezTo>
                          <a:pt x="37" y="141"/>
                          <a:pt x="37" y="141"/>
                          <a:pt x="37" y="141"/>
                        </a:cubicBezTo>
                        <a:cubicBezTo>
                          <a:pt x="38" y="141"/>
                          <a:pt x="38" y="141"/>
                          <a:pt x="38" y="1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0" name="Freeform 1948"/>
                  <p:cNvSpPr>
                    <a:spLocks/>
                  </p:cNvSpPr>
                  <p:nvPr/>
                </p:nvSpPr>
                <p:spPr bwMode="auto">
                  <a:xfrm>
                    <a:off x="2077" y="1833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1" name="Freeform 1949"/>
                  <p:cNvSpPr>
                    <a:spLocks/>
                  </p:cNvSpPr>
                  <p:nvPr/>
                </p:nvSpPr>
                <p:spPr bwMode="auto">
                  <a:xfrm>
                    <a:off x="2051" y="189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2" name="Freeform 1950"/>
                  <p:cNvSpPr>
                    <a:spLocks/>
                  </p:cNvSpPr>
                  <p:nvPr/>
                </p:nvSpPr>
                <p:spPr bwMode="auto">
                  <a:xfrm>
                    <a:off x="2051" y="189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1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3" name="Freeform 1951"/>
                  <p:cNvSpPr>
                    <a:spLocks/>
                  </p:cNvSpPr>
                  <p:nvPr/>
                </p:nvSpPr>
                <p:spPr bwMode="auto">
                  <a:xfrm>
                    <a:off x="2052" y="189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4" name="Freeform 1952"/>
                  <p:cNvSpPr>
                    <a:spLocks/>
                  </p:cNvSpPr>
                  <p:nvPr/>
                </p:nvSpPr>
                <p:spPr bwMode="auto">
                  <a:xfrm>
                    <a:off x="2051" y="189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5" name="Freeform 1953"/>
                  <p:cNvSpPr>
                    <a:spLocks/>
                  </p:cNvSpPr>
                  <p:nvPr/>
                </p:nvSpPr>
                <p:spPr bwMode="auto">
                  <a:xfrm>
                    <a:off x="2070" y="1835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6" name="Freeform 1954"/>
                  <p:cNvSpPr>
                    <a:spLocks/>
                  </p:cNvSpPr>
                  <p:nvPr/>
                </p:nvSpPr>
                <p:spPr bwMode="auto">
                  <a:xfrm>
                    <a:off x="2053" y="1888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7" name="Freeform 1955"/>
                  <p:cNvSpPr>
                    <a:spLocks/>
                  </p:cNvSpPr>
                  <p:nvPr/>
                </p:nvSpPr>
                <p:spPr bwMode="auto">
                  <a:xfrm>
                    <a:off x="2053" y="1887"/>
                    <a:ext cx="0" cy="1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8" name="Freeform 1956"/>
                  <p:cNvSpPr>
                    <a:spLocks/>
                  </p:cNvSpPr>
                  <p:nvPr/>
                </p:nvSpPr>
                <p:spPr bwMode="auto">
                  <a:xfrm>
                    <a:off x="2078" y="1832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1 w 1"/>
                      <a:gd name="T3" fmla="*/ 0 h 1"/>
                      <a:gd name="T4" fmla="*/ 1 w 1"/>
                      <a:gd name="T5" fmla="*/ 0 h 1"/>
                      <a:gd name="T6" fmla="*/ 0 w 1"/>
                      <a:gd name="T7" fmla="*/ 1 h 1"/>
                      <a:gd name="T8" fmla="*/ 0 w 1"/>
                      <a:gd name="T9" fmla="*/ 0 h 1"/>
                      <a:gd name="T10" fmla="*/ 1 w 1"/>
                      <a:gd name="T11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79" name="Freeform 1957"/>
                  <p:cNvSpPr>
                    <a:spLocks/>
                  </p:cNvSpPr>
                  <p:nvPr/>
                </p:nvSpPr>
                <p:spPr bwMode="auto">
                  <a:xfrm>
                    <a:off x="2071" y="183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0" name="Freeform 1958"/>
                  <p:cNvSpPr>
                    <a:spLocks/>
                  </p:cNvSpPr>
                  <p:nvPr/>
                </p:nvSpPr>
                <p:spPr bwMode="auto">
                  <a:xfrm>
                    <a:off x="2073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1" name="Freeform 1959"/>
                  <p:cNvSpPr>
                    <a:spLocks/>
                  </p:cNvSpPr>
                  <p:nvPr/>
                </p:nvSpPr>
                <p:spPr bwMode="auto">
                  <a:xfrm>
                    <a:off x="2053" y="1890"/>
                    <a:ext cx="0" cy="2"/>
                  </a:xfrm>
                  <a:custGeom>
                    <a:avLst/>
                    <a:gdLst>
                      <a:gd name="T0" fmla="*/ 2 h 2"/>
                      <a:gd name="T1" fmla="*/ 0 h 2"/>
                      <a:gd name="T2" fmla="*/ 2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2" name="Freeform 1960"/>
                  <p:cNvSpPr>
                    <a:spLocks/>
                  </p:cNvSpPr>
                  <p:nvPr/>
                </p:nvSpPr>
                <p:spPr bwMode="auto">
                  <a:xfrm>
                    <a:off x="2052" y="18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3" name="Freeform 1961"/>
                  <p:cNvSpPr>
                    <a:spLocks/>
                  </p:cNvSpPr>
                  <p:nvPr/>
                </p:nvSpPr>
                <p:spPr bwMode="auto">
                  <a:xfrm>
                    <a:off x="2074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4" name="Freeform 1962"/>
                  <p:cNvSpPr>
                    <a:spLocks/>
                  </p:cNvSpPr>
                  <p:nvPr/>
                </p:nvSpPr>
                <p:spPr bwMode="auto">
                  <a:xfrm>
                    <a:off x="2076" y="18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5" name="Freeform 1963"/>
                  <p:cNvSpPr>
                    <a:spLocks/>
                  </p:cNvSpPr>
                  <p:nvPr/>
                </p:nvSpPr>
                <p:spPr bwMode="auto">
                  <a:xfrm>
                    <a:off x="1967" y="1775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6" name="Freeform 1964"/>
                  <p:cNvSpPr>
                    <a:spLocks/>
                  </p:cNvSpPr>
                  <p:nvPr/>
                </p:nvSpPr>
                <p:spPr bwMode="auto">
                  <a:xfrm>
                    <a:off x="1971" y="1772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7" name="Freeform 1965"/>
                  <p:cNvSpPr>
                    <a:spLocks/>
                  </p:cNvSpPr>
                  <p:nvPr/>
                </p:nvSpPr>
                <p:spPr bwMode="auto">
                  <a:xfrm>
                    <a:off x="1969" y="177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8" name="Freeform 1966"/>
                  <p:cNvSpPr>
                    <a:spLocks/>
                  </p:cNvSpPr>
                  <p:nvPr/>
                </p:nvSpPr>
                <p:spPr bwMode="auto">
                  <a:xfrm>
                    <a:off x="1973" y="176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89" name="Freeform 1967"/>
                  <p:cNvSpPr>
                    <a:spLocks/>
                  </p:cNvSpPr>
                  <p:nvPr/>
                </p:nvSpPr>
                <p:spPr bwMode="auto">
                  <a:xfrm>
                    <a:off x="1972" y="1770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0" name="Freeform 1968"/>
                  <p:cNvSpPr>
                    <a:spLocks/>
                  </p:cNvSpPr>
                  <p:nvPr/>
                </p:nvSpPr>
                <p:spPr bwMode="auto">
                  <a:xfrm>
                    <a:off x="1966" y="17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1" name="Freeform 1969"/>
                  <p:cNvSpPr>
                    <a:spLocks/>
                  </p:cNvSpPr>
                  <p:nvPr/>
                </p:nvSpPr>
                <p:spPr bwMode="auto">
                  <a:xfrm>
                    <a:off x="2056" y="1965"/>
                    <a:ext cx="128" cy="142"/>
                  </a:xfrm>
                  <a:custGeom>
                    <a:avLst/>
                    <a:gdLst>
                      <a:gd name="T0" fmla="*/ 71 w 133"/>
                      <a:gd name="T1" fmla="*/ 137 h 149"/>
                      <a:gd name="T2" fmla="*/ 77 w 133"/>
                      <a:gd name="T3" fmla="*/ 138 h 149"/>
                      <a:gd name="T4" fmla="*/ 78 w 133"/>
                      <a:gd name="T5" fmla="*/ 137 h 149"/>
                      <a:gd name="T6" fmla="*/ 79 w 133"/>
                      <a:gd name="T7" fmla="*/ 124 h 149"/>
                      <a:gd name="T8" fmla="*/ 89 w 133"/>
                      <a:gd name="T9" fmla="*/ 110 h 149"/>
                      <a:gd name="T10" fmla="*/ 113 w 133"/>
                      <a:gd name="T11" fmla="*/ 106 h 149"/>
                      <a:gd name="T12" fmla="*/ 127 w 133"/>
                      <a:gd name="T13" fmla="*/ 111 h 149"/>
                      <a:gd name="T14" fmla="*/ 130 w 133"/>
                      <a:gd name="T15" fmla="*/ 108 h 149"/>
                      <a:gd name="T16" fmla="*/ 131 w 133"/>
                      <a:gd name="T17" fmla="*/ 106 h 149"/>
                      <a:gd name="T18" fmla="*/ 132 w 133"/>
                      <a:gd name="T19" fmla="*/ 91 h 149"/>
                      <a:gd name="T20" fmla="*/ 121 w 133"/>
                      <a:gd name="T21" fmla="*/ 75 h 149"/>
                      <a:gd name="T22" fmla="*/ 104 w 133"/>
                      <a:gd name="T23" fmla="*/ 68 h 149"/>
                      <a:gd name="T24" fmla="*/ 103 w 133"/>
                      <a:gd name="T25" fmla="*/ 56 h 149"/>
                      <a:gd name="T26" fmla="*/ 97 w 133"/>
                      <a:gd name="T27" fmla="*/ 43 h 149"/>
                      <a:gd name="T28" fmla="*/ 91 w 133"/>
                      <a:gd name="T29" fmla="*/ 43 h 149"/>
                      <a:gd name="T30" fmla="*/ 87 w 133"/>
                      <a:gd name="T31" fmla="*/ 43 h 149"/>
                      <a:gd name="T32" fmla="*/ 85 w 133"/>
                      <a:gd name="T33" fmla="*/ 41 h 149"/>
                      <a:gd name="T34" fmla="*/ 84 w 133"/>
                      <a:gd name="T35" fmla="*/ 39 h 149"/>
                      <a:gd name="T36" fmla="*/ 72 w 133"/>
                      <a:gd name="T37" fmla="*/ 33 h 149"/>
                      <a:gd name="T38" fmla="*/ 71 w 133"/>
                      <a:gd name="T39" fmla="*/ 33 h 149"/>
                      <a:gd name="T40" fmla="*/ 68 w 133"/>
                      <a:gd name="T41" fmla="*/ 32 h 149"/>
                      <a:gd name="T42" fmla="*/ 49 w 133"/>
                      <a:gd name="T43" fmla="*/ 23 h 149"/>
                      <a:gd name="T44" fmla="*/ 36 w 133"/>
                      <a:gd name="T45" fmla="*/ 1 h 149"/>
                      <a:gd name="T46" fmla="*/ 19 w 133"/>
                      <a:gd name="T47" fmla="*/ 9 h 149"/>
                      <a:gd name="T48" fmla="*/ 13 w 133"/>
                      <a:gd name="T49" fmla="*/ 12 h 149"/>
                      <a:gd name="T50" fmla="*/ 11 w 133"/>
                      <a:gd name="T51" fmla="*/ 14 h 149"/>
                      <a:gd name="T52" fmla="*/ 9 w 133"/>
                      <a:gd name="T53" fmla="*/ 14 h 149"/>
                      <a:gd name="T54" fmla="*/ 6 w 133"/>
                      <a:gd name="T55" fmla="*/ 14 h 149"/>
                      <a:gd name="T56" fmla="*/ 4 w 133"/>
                      <a:gd name="T57" fmla="*/ 14 h 149"/>
                      <a:gd name="T58" fmla="*/ 6 w 133"/>
                      <a:gd name="T59" fmla="*/ 19 h 149"/>
                      <a:gd name="T60" fmla="*/ 6 w 133"/>
                      <a:gd name="T61" fmla="*/ 34 h 149"/>
                      <a:gd name="T62" fmla="*/ 8 w 133"/>
                      <a:gd name="T63" fmla="*/ 49 h 149"/>
                      <a:gd name="T64" fmla="*/ 5 w 133"/>
                      <a:gd name="T65" fmla="*/ 57 h 149"/>
                      <a:gd name="T66" fmla="*/ 4 w 133"/>
                      <a:gd name="T67" fmla="*/ 69 h 149"/>
                      <a:gd name="T68" fmla="*/ 0 w 133"/>
                      <a:gd name="T69" fmla="*/ 84 h 149"/>
                      <a:gd name="T70" fmla="*/ 0 w 133"/>
                      <a:gd name="T71" fmla="*/ 86 h 149"/>
                      <a:gd name="T72" fmla="*/ 4 w 133"/>
                      <a:gd name="T73" fmla="*/ 91 h 149"/>
                      <a:gd name="T74" fmla="*/ 10 w 133"/>
                      <a:gd name="T75" fmla="*/ 106 h 149"/>
                      <a:gd name="T76" fmla="*/ 11 w 133"/>
                      <a:gd name="T77" fmla="*/ 114 h 149"/>
                      <a:gd name="T78" fmla="*/ 12 w 133"/>
                      <a:gd name="T79" fmla="*/ 126 h 149"/>
                      <a:gd name="T80" fmla="*/ 20 w 133"/>
                      <a:gd name="T81" fmla="*/ 147 h 149"/>
                      <a:gd name="T82" fmla="*/ 20 w 133"/>
                      <a:gd name="T83" fmla="*/ 149 h 149"/>
                      <a:gd name="T84" fmla="*/ 26 w 133"/>
                      <a:gd name="T85" fmla="*/ 145 h 149"/>
                      <a:gd name="T86" fmla="*/ 28 w 133"/>
                      <a:gd name="T87" fmla="*/ 144 h 149"/>
                      <a:gd name="T88" fmla="*/ 38 w 133"/>
                      <a:gd name="T89" fmla="*/ 137 h 149"/>
                      <a:gd name="T90" fmla="*/ 46 w 133"/>
                      <a:gd name="T91" fmla="*/ 139 h 149"/>
                      <a:gd name="T92" fmla="*/ 62 w 133"/>
                      <a:gd name="T93" fmla="*/ 139 h 14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133" h="149">
                        <a:moveTo>
                          <a:pt x="71" y="137"/>
                        </a:moveTo>
                        <a:cubicBezTo>
                          <a:pt x="71" y="137"/>
                          <a:pt x="71" y="137"/>
                          <a:pt x="71" y="137"/>
                        </a:cubicBezTo>
                        <a:cubicBezTo>
                          <a:pt x="71" y="137"/>
                          <a:pt x="71" y="137"/>
                          <a:pt x="71" y="137"/>
                        </a:cubicBezTo>
                        <a:cubicBezTo>
                          <a:pt x="71" y="138"/>
                          <a:pt x="72" y="138"/>
                          <a:pt x="73" y="138"/>
                        </a:cubicBezTo>
                        <a:cubicBezTo>
                          <a:pt x="74" y="138"/>
                          <a:pt x="74" y="138"/>
                          <a:pt x="74" y="138"/>
                        </a:cubicBezTo>
                        <a:cubicBezTo>
                          <a:pt x="75" y="138"/>
                          <a:pt x="76" y="138"/>
                          <a:pt x="77" y="138"/>
                        </a:cubicBezTo>
                        <a:cubicBezTo>
                          <a:pt x="77" y="138"/>
                          <a:pt x="77" y="138"/>
                          <a:pt x="77" y="138"/>
                        </a:cubicBezTo>
                        <a:cubicBezTo>
                          <a:pt x="77" y="138"/>
                          <a:pt x="77" y="137"/>
                          <a:pt x="77" y="137"/>
                        </a:cubicBezTo>
                        <a:cubicBezTo>
                          <a:pt x="78" y="137"/>
                          <a:pt x="78" y="137"/>
                          <a:pt x="78" y="137"/>
                        </a:cubicBezTo>
                        <a:cubicBezTo>
                          <a:pt x="78" y="136"/>
                          <a:pt x="78" y="136"/>
                          <a:pt x="78" y="135"/>
                        </a:cubicBezTo>
                        <a:cubicBezTo>
                          <a:pt x="78" y="135"/>
                          <a:pt x="78" y="135"/>
                          <a:pt x="78" y="135"/>
                        </a:cubicBezTo>
                        <a:cubicBezTo>
                          <a:pt x="79" y="132"/>
                          <a:pt x="79" y="127"/>
                          <a:pt x="79" y="124"/>
                        </a:cubicBezTo>
                        <a:cubicBezTo>
                          <a:pt x="79" y="124"/>
                          <a:pt x="79" y="124"/>
                          <a:pt x="79" y="124"/>
                        </a:cubicBezTo>
                        <a:cubicBezTo>
                          <a:pt x="79" y="124"/>
                          <a:pt x="79" y="123"/>
                          <a:pt x="79" y="123"/>
                        </a:cubicBezTo>
                        <a:cubicBezTo>
                          <a:pt x="79" y="119"/>
                          <a:pt x="85" y="113"/>
                          <a:pt x="89" y="110"/>
                        </a:cubicBezTo>
                        <a:cubicBezTo>
                          <a:pt x="92" y="108"/>
                          <a:pt x="95" y="108"/>
                          <a:pt x="98" y="108"/>
                        </a:cubicBezTo>
                        <a:cubicBezTo>
                          <a:pt x="100" y="108"/>
                          <a:pt x="102" y="108"/>
                          <a:pt x="103" y="108"/>
                        </a:cubicBezTo>
                        <a:cubicBezTo>
                          <a:pt x="105" y="106"/>
                          <a:pt x="109" y="106"/>
                          <a:pt x="113" y="106"/>
                        </a:cubicBezTo>
                        <a:cubicBezTo>
                          <a:pt x="117" y="106"/>
                          <a:pt x="117" y="106"/>
                          <a:pt x="117" y="106"/>
                        </a:cubicBezTo>
                        <a:cubicBezTo>
                          <a:pt x="120" y="106"/>
                          <a:pt x="123" y="108"/>
                          <a:pt x="125" y="109"/>
                        </a:cubicBezTo>
                        <a:cubicBezTo>
                          <a:pt x="126" y="110"/>
                          <a:pt x="127" y="111"/>
                          <a:pt x="127" y="111"/>
                        </a:cubicBezTo>
                        <a:cubicBezTo>
                          <a:pt x="128" y="111"/>
                          <a:pt x="128" y="111"/>
                          <a:pt x="128" y="111"/>
                        </a:cubicBezTo>
                        <a:cubicBezTo>
                          <a:pt x="128" y="111"/>
                          <a:pt x="128" y="111"/>
                          <a:pt x="128" y="111"/>
                        </a:cubicBezTo>
                        <a:cubicBezTo>
                          <a:pt x="129" y="110"/>
                          <a:pt x="130" y="109"/>
                          <a:pt x="130" y="108"/>
                        </a:cubicBezTo>
                        <a:cubicBezTo>
                          <a:pt x="130" y="108"/>
                          <a:pt x="130" y="108"/>
                          <a:pt x="130" y="108"/>
                        </a:cubicBezTo>
                        <a:cubicBezTo>
                          <a:pt x="130" y="108"/>
                          <a:pt x="131" y="107"/>
                          <a:pt x="131" y="107"/>
                        </a:cubicBezTo>
                        <a:cubicBezTo>
                          <a:pt x="131" y="107"/>
                          <a:pt x="131" y="107"/>
                          <a:pt x="131" y="106"/>
                        </a:cubicBezTo>
                        <a:cubicBezTo>
                          <a:pt x="131" y="106"/>
                          <a:pt x="131" y="105"/>
                          <a:pt x="131" y="105"/>
                        </a:cubicBezTo>
                        <a:cubicBezTo>
                          <a:pt x="130" y="103"/>
                          <a:pt x="131" y="101"/>
                          <a:pt x="132" y="98"/>
                        </a:cubicBezTo>
                        <a:cubicBezTo>
                          <a:pt x="132" y="96"/>
                          <a:pt x="133" y="93"/>
                          <a:pt x="132" y="91"/>
                        </a:cubicBezTo>
                        <a:cubicBezTo>
                          <a:pt x="132" y="89"/>
                          <a:pt x="130" y="88"/>
                          <a:pt x="129" y="86"/>
                        </a:cubicBezTo>
                        <a:cubicBezTo>
                          <a:pt x="127" y="85"/>
                          <a:pt x="125" y="83"/>
                          <a:pt x="125" y="79"/>
                        </a:cubicBezTo>
                        <a:cubicBezTo>
                          <a:pt x="125" y="76"/>
                          <a:pt x="125" y="75"/>
                          <a:pt x="121" y="75"/>
                        </a:cubicBezTo>
                        <a:cubicBezTo>
                          <a:pt x="120" y="75"/>
                          <a:pt x="119" y="75"/>
                          <a:pt x="118" y="75"/>
                        </a:cubicBezTo>
                        <a:cubicBezTo>
                          <a:pt x="118" y="75"/>
                          <a:pt x="117" y="75"/>
                          <a:pt x="116" y="75"/>
                        </a:cubicBezTo>
                        <a:cubicBezTo>
                          <a:pt x="106" y="75"/>
                          <a:pt x="104" y="71"/>
                          <a:pt x="104" y="68"/>
                        </a:cubicBezTo>
                        <a:cubicBezTo>
                          <a:pt x="104" y="66"/>
                          <a:pt x="103" y="65"/>
                          <a:pt x="102" y="64"/>
                        </a:cubicBezTo>
                        <a:cubicBezTo>
                          <a:pt x="101" y="62"/>
                          <a:pt x="100" y="58"/>
                          <a:pt x="103" y="57"/>
                        </a:cubicBezTo>
                        <a:cubicBezTo>
                          <a:pt x="103" y="56"/>
                          <a:pt x="103" y="56"/>
                          <a:pt x="103" y="56"/>
                        </a:cubicBezTo>
                        <a:cubicBezTo>
                          <a:pt x="102" y="54"/>
                          <a:pt x="100" y="52"/>
                          <a:pt x="101" y="49"/>
                        </a:cubicBezTo>
                        <a:cubicBezTo>
                          <a:pt x="101" y="47"/>
                          <a:pt x="100" y="46"/>
                          <a:pt x="98" y="44"/>
                        </a:cubicBezTo>
                        <a:cubicBezTo>
                          <a:pt x="97" y="43"/>
                          <a:pt x="97" y="43"/>
                          <a:pt x="97" y="43"/>
                        </a:cubicBezTo>
                        <a:cubicBezTo>
                          <a:pt x="97" y="43"/>
                          <a:pt x="96" y="43"/>
                          <a:pt x="94" y="43"/>
                        </a:cubicBezTo>
                        <a:cubicBezTo>
                          <a:pt x="94" y="43"/>
                          <a:pt x="93" y="43"/>
                          <a:pt x="93" y="43"/>
                        </a:cubicBezTo>
                        <a:cubicBezTo>
                          <a:pt x="92" y="43"/>
                          <a:pt x="91" y="43"/>
                          <a:pt x="91" y="43"/>
                        </a:cubicBezTo>
                        <a:cubicBezTo>
                          <a:pt x="90" y="43"/>
                          <a:pt x="89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7" y="43"/>
                          <a:pt x="87" y="43"/>
                          <a:pt x="87" y="43"/>
                        </a:cubicBezTo>
                        <a:cubicBezTo>
                          <a:pt x="86" y="43"/>
                          <a:pt x="86" y="42"/>
                          <a:pt x="85" y="42"/>
                        </a:cubicBezTo>
                        <a:cubicBezTo>
                          <a:pt x="85" y="42"/>
                          <a:pt x="85" y="42"/>
                          <a:pt x="85" y="42"/>
                        </a:cubicBezTo>
                        <a:cubicBezTo>
                          <a:pt x="85" y="42"/>
                          <a:pt x="85" y="41"/>
                          <a:pt x="85" y="41"/>
                        </a:cubicBezTo>
                        <a:cubicBezTo>
                          <a:pt x="85" y="41"/>
                          <a:pt x="85" y="41"/>
                          <a:pt x="84" y="41"/>
                        </a:cubicBezTo>
                        <a:cubicBezTo>
                          <a:pt x="84" y="41"/>
                          <a:pt x="84" y="40"/>
                          <a:pt x="84" y="40"/>
                        </a:cubicBezTo>
                        <a:cubicBezTo>
                          <a:pt x="84" y="40"/>
                          <a:pt x="84" y="39"/>
                          <a:pt x="84" y="39"/>
                        </a:cubicBezTo>
                        <a:cubicBezTo>
                          <a:pt x="84" y="38"/>
                          <a:pt x="81" y="37"/>
                          <a:pt x="77" y="37"/>
                        </a:cubicBezTo>
                        <a:cubicBezTo>
                          <a:pt x="74" y="37"/>
                          <a:pt x="73" y="34"/>
                          <a:pt x="73" y="33"/>
                        </a:cubicBezTo>
                        <a:cubicBezTo>
                          <a:pt x="73" y="33"/>
                          <a:pt x="72" y="33"/>
                          <a:pt x="72" y="33"/>
                        </a:cubicBezTo>
                        <a:cubicBezTo>
                          <a:pt x="72" y="33"/>
                          <a:pt x="72" y="33"/>
                          <a:pt x="72" y="33"/>
                        </a:cubicBezTo>
                        <a:cubicBezTo>
                          <a:pt x="72" y="33"/>
                          <a:pt x="72" y="33"/>
                          <a:pt x="71" y="33"/>
                        </a:cubicBezTo>
                        <a:cubicBezTo>
                          <a:pt x="71" y="33"/>
                          <a:pt x="71" y="33"/>
                          <a:pt x="71" y="33"/>
                        </a:cubicBezTo>
                        <a:cubicBezTo>
                          <a:pt x="71" y="33"/>
                          <a:pt x="71" y="33"/>
                          <a:pt x="71" y="33"/>
                        </a:cubicBezTo>
                        <a:cubicBezTo>
                          <a:pt x="71" y="33"/>
                          <a:pt x="70" y="33"/>
                          <a:pt x="69" y="33"/>
                        </a:cubicBezTo>
                        <a:cubicBezTo>
                          <a:pt x="69" y="32"/>
                          <a:pt x="68" y="32"/>
                          <a:pt x="68" y="32"/>
                        </a:cubicBezTo>
                        <a:cubicBezTo>
                          <a:pt x="67" y="31"/>
                          <a:pt x="67" y="31"/>
                          <a:pt x="66" y="31"/>
                        </a:cubicBezTo>
                        <a:cubicBezTo>
                          <a:pt x="65" y="31"/>
                          <a:pt x="65" y="31"/>
                          <a:pt x="64" y="31"/>
                        </a:cubicBezTo>
                        <a:cubicBezTo>
                          <a:pt x="58" y="32"/>
                          <a:pt x="55" y="29"/>
                          <a:pt x="49" y="23"/>
                        </a:cubicBezTo>
                        <a:cubicBezTo>
                          <a:pt x="44" y="16"/>
                          <a:pt x="44" y="4"/>
                          <a:pt x="45" y="0"/>
                        </a:cubicBezTo>
                        <a:cubicBezTo>
                          <a:pt x="44" y="0"/>
                          <a:pt x="43" y="0"/>
                          <a:pt x="41" y="0"/>
                        </a:cubicBezTo>
                        <a:cubicBezTo>
                          <a:pt x="40" y="0"/>
                          <a:pt x="38" y="1"/>
                          <a:pt x="36" y="1"/>
                        </a:cubicBezTo>
                        <a:cubicBezTo>
                          <a:pt x="34" y="1"/>
                          <a:pt x="30" y="3"/>
                          <a:pt x="27" y="5"/>
                        </a:cubicBezTo>
                        <a:cubicBezTo>
                          <a:pt x="26" y="5"/>
                          <a:pt x="25" y="6"/>
                          <a:pt x="24" y="6"/>
                        </a:cubicBezTo>
                        <a:cubicBezTo>
                          <a:pt x="22" y="8"/>
                          <a:pt x="20" y="8"/>
                          <a:pt x="19" y="9"/>
                        </a:cubicBezTo>
                        <a:cubicBezTo>
                          <a:pt x="17" y="9"/>
                          <a:pt x="16" y="10"/>
                          <a:pt x="15" y="11"/>
                        </a:cubicBezTo>
                        <a:cubicBezTo>
                          <a:pt x="14" y="11"/>
                          <a:pt x="14" y="12"/>
                          <a:pt x="14" y="12"/>
                        </a:cubicBezTo>
                        <a:cubicBezTo>
                          <a:pt x="13" y="12"/>
                          <a:pt x="13" y="12"/>
                          <a:pt x="13" y="12"/>
                        </a:cubicBezTo>
                        <a:cubicBezTo>
                          <a:pt x="13" y="13"/>
                          <a:pt x="13" y="13"/>
                          <a:pt x="12" y="13"/>
                        </a:cubicBezTo>
                        <a:cubicBezTo>
                          <a:pt x="12" y="13"/>
                          <a:pt x="12" y="13"/>
                          <a:pt x="12" y="13"/>
                        </a:cubicBezTo>
                        <a:cubicBezTo>
                          <a:pt x="12" y="13"/>
                          <a:pt x="11" y="13"/>
                          <a:pt x="11" y="14"/>
                        </a:cubicBezTo>
                        <a:cubicBezTo>
                          <a:pt x="11" y="14"/>
                          <a:pt x="11" y="14"/>
                          <a:pt x="11" y="14"/>
                        </a:cubicBezTo>
                        <a:cubicBezTo>
                          <a:pt x="10" y="14"/>
                          <a:pt x="10" y="14"/>
                          <a:pt x="9" y="14"/>
                        </a:cubicBezTo>
                        <a:cubicBezTo>
                          <a:pt x="9" y="14"/>
                          <a:pt x="9" y="14"/>
                          <a:pt x="9" y="14"/>
                        </a:cubicBezTo>
                        <a:cubicBezTo>
                          <a:pt x="9" y="14"/>
                          <a:pt x="8" y="14"/>
                          <a:pt x="8" y="14"/>
                        </a:cubicBezTo>
                        <a:cubicBezTo>
                          <a:pt x="8" y="14"/>
                          <a:pt x="8" y="14"/>
                          <a:pt x="7" y="14"/>
                        </a:cubicBezTo>
                        <a:cubicBezTo>
                          <a:pt x="7" y="14"/>
                          <a:pt x="7" y="14"/>
                          <a:pt x="6" y="14"/>
                        </a:cubicBezTo>
                        <a:cubicBezTo>
                          <a:pt x="6" y="14"/>
                          <a:pt x="6" y="14"/>
                          <a:pt x="6" y="14"/>
                        </a:cubicBezTo>
                        <a:cubicBezTo>
                          <a:pt x="5" y="14"/>
                          <a:pt x="5" y="14"/>
                          <a:pt x="5" y="14"/>
                        </a:cubicBezTo>
                        <a:cubicBezTo>
                          <a:pt x="5" y="14"/>
                          <a:pt x="4" y="14"/>
                          <a:pt x="4" y="14"/>
                        </a:cubicBezTo>
                        <a:cubicBezTo>
                          <a:pt x="4" y="14"/>
                          <a:pt x="4" y="14"/>
                          <a:pt x="3" y="14"/>
                        </a:cubicBezTo>
                        <a:cubicBezTo>
                          <a:pt x="4" y="14"/>
                          <a:pt x="4" y="14"/>
                          <a:pt x="4" y="14"/>
                        </a:cubicBezTo>
                        <a:cubicBezTo>
                          <a:pt x="4" y="16"/>
                          <a:pt x="5" y="18"/>
                          <a:pt x="6" y="19"/>
                        </a:cubicBezTo>
                        <a:cubicBezTo>
                          <a:pt x="8" y="22"/>
                          <a:pt x="9" y="25"/>
                          <a:pt x="10" y="26"/>
                        </a:cubicBezTo>
                        <a:cubicBezTo>
                          <a:pt x="11" y="31"/>
                          <a:pt x="8" y="33"/>
                          <a:pt x="7" y="34"/>
                        </a:cubicBezTo>
                        <a:cubicBezTo>
                          <a:pt x="7" y="34"/>
                          <a:pt x="7" y="34"/>
                          <a:pt x="6" y="34"/>
                        </a:cubicBezTo>
                        <a:cubicBezTo>
                          <a:pt x="6" y="35"/>
                          <a:pt x="6" y="40"/>
                          <a:pt x="7" y="47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49"/>
                          <a:pt x="8" y="49"/>
                          <a:pt x="8" y="49"/>
                        </a:cubicBezTo>
                        <a:cubicBezTo>
                          <a:pt x="8" y="50"/>
                          <a:pt x="7" y="52"/>
                          <a:pt x="6" y="54"/>
                        </a:cubicBezTo>
                        <a:cubicBezTo>
                          <a:pt x="5" y="55"/>
                          <a:pt x="5" y="56"/>
                          <a:pt x="5" y="57"/>
                        </a:cubicBezTo>
                        <a:cubicBezTo>
                          <a:pt x="7" y="59"/>
                          <a:pt x="5" y="62"/>
                          <a:pt x="4" y="64"/>
                        </a:cubicBezTo>
                        <a:cubicBezTo>
                          <a:pt x="3" y="66"/>
                          <a:pt x="2" y="67"/>
                          <a:pt x="2" y="68"/>
                        </a:cubicBezTo>
                        <a:cubicBezTo>
                          <a:pt x="2" y="68"/>
                          <a:pt x="3" y="69"/>
                          <a:pt x="4" y="69"/>
                        </a:cubicBezTo>
                        <a:cubicBezTo>
                          <a:pt x="5" y="70"/>
                          <a:pt x="7" y="71"/>
                          <a:pt x="7" y="73"/>
                        </a:cubicBezTo>
                        <a:cubicBezTo>
                          <a:pt x="7" y="76"/>
                          <a:pt x="3" y="82"/>
                          <a:pt x="0" y="84"/>
                        </a:cubicBezTo>
                        <a:cubicBezTo>
                          <a:pt x="0" y="84"/>
                          <a:pt x="0" y="84"/>
                          <a:pt x="0" y="84"/>
                        </a:cubicBezTo>
                        <a:cubicBezTo>
                          <a:pt x="0" y="84"/>
                          <a:pt x="0" y="85"/>
                          <a:pt x="0" y="85"/>
                        </a:cubicBezTo>
                        <a:cubicBezTo>
                          <a:pt x="0" y="85"/>
                          <a:pt x="0" y="85"/>
                          <a:pt x="0" y="85"/>
                        </a:cubicBezTo>
                        <a:cubicBezTo>
                          <a:pt x="0" y="85"/>
                          <a:pt x="0" y="85"/>
                          <a:pt x="0" y="86"/>
                        </a:cubicBez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86"/>
                          <a:pt x="0" y="87"/>
                          <a:pt x="0" y="87"/>
                        </a:cubicBezTo>
                        <a:cubicBezTo>
                          <a:pt x="1" y="88"/>
                          <a:pt x="2" y="89"/>
                          <a:pt x="4" y="91"/>
                        </a:cubicBezTo>
                        <a:cubicBezTo>
                          <a:pt x="7" y="93"/>
                          <a:pt x="6" y="96"/>
                          <a:pt x="6" y="98"/>
                        </a:cubicBezTo>
                        <a:cubicBezTo>
                          <a:pt x="6" y="100"/>
                          <a:pt x="6" y="102"/>
                          <a:pt x="7" y="103"/>
                        </a:cubicBezTo>
                        <a:cubicBezTo>
                          <a:pt x="8" y="104"/>
                          <a:pt x="9" y="105"/>
                          <a:pt x="10" y="106"/>
                        </a:cubicBezTo>
                        <a:cubicBezTo>
                          <a:pt x="11" y="107"/>
                          <a:pt x="12" y="108"/>
                          <a:pt x="12" y="109"/>
                        </a:cubicBezTo>
                        <a:cubicBezTo>
                          <a:pt x="13" y="111"/>
                          <a:pt x="11" y="112"/>
                          <a:pt x="11" y="112"/>
                        </a:cubicBezTo>
                        <a:cubicBezTo>
                          <a:pt x="11" y="112"/>
                          <a:pt x="11" y="113"/>
                          <a:pt x="11" y="114"/>
                        </a:cubicBezTo>
                        <a:cubicBezTo>
                          <a:pt x="11" y="116"/>
                          <a:pt x="11" y="119"/>
                          <a:pt x="9" y="120"/>
                        </a:cubicBezTo>
                        <a:cubicBezTo>
                          <a:pt x="8" y="120"/>
                          <a:pt x="8" y="121"/>
                          <a:pt x="9" y="121"/>
                        </a:cubicBezTo>
                        <a:cubicBezTo>
                          <a:pt x="9" y="123"/>
                          <a:pt x="11" y="125"/>
                          <a:pt x="12" y="126"/>
                        </a:cubicBezTo>
                        <a:cubicBezTo>
                          <a:pt x="15" y="127"/>
                          <a:pt x="15" y="130"/>
                          <a:pt x="15" y="132"/>
                        </a:cubicBezTo>
                        <a:cubicBezTo>
                          <a:pt x="16" y="134"/>
                          <a:pt x="16" y="136"/>
                          <a:pt x="17" y="137"/>
                        </a:cubicBezTo>
                        <a:cubicBezTo>
                          <a:pt x="19" y="139"/>
                          <a:pt x="19" y="143"/>
                          <a:pt x="20" y="147"/>
                        </a:cubicBezTo>
                        <a:cubicBezTo>
                          <a:pt x="20" y="147"/>
                          <a:pt x="20" y="147"/>
                          <a:pt x="20" y="148"/>
                        </a:cubicBezTo>
                        <a:cubicBezTo>
                          <a:pt x="20" y="148"/>
                          <a:pt x="20" y="148"/>
                          <a:pt x="20" y="148"/>
                        </a:cubicBezTo>
                        <a:cubicBezTo>
                          <a:pt x="20" y="148"/>
                          <a:pt x="20" y="149"/>
                          <a:pt x="20" y="149"/>
                        </a:cubicBezTo>
                        <a:cubicBezTo>
                          <a:pt x="21" y="149"/>
                          <a:pt x="22" y="148"/>
                          <a:pt x="24" y="147"/>
                        </a:cubicBezTo>
                        <a:cubicBezTo>
                          <a:pt x="24" y="147"/>
                          <a:pt x="24" y="147"/>
                          <a:pt x="24" y="147"/>
                        </a:cubicBezTo>
                        <a:cubicBezTo>
                          <a:pt x="25" y="146"/>
                          <a:pt x="25" y="146"/>
                          <a:pt x="26" y="145"/>
                        </a:cubicBezTo>
                        <a:cubicBezTo>
                          <a:pt x="26" y="145"/>
                          <a:pt x="26" y="145"/>
                          <a:pt x="26" y="145"/>
                        </a:cubicBezTo>
                        <a:cubicBezTo>
                          <a:pt x="27" y="145"/>
                          <a:pt x="28" y="144"/>
                          <a:pt x="28" y="144"/>
                        </a:cubicBezTo>
                        <a:cubicBezTo>
                          <a:pt x="28" y="144"/>
                          <a:pt x="28" y="144"/>
                          <a:pt x="28" y="144"/>
                        </a:cubicBezTo>
                        <a:cubicBezTo>
                          <a:pt x="30" y="142"/>
                          <a:pt x="31" y="141"/>
                          <a:pt x="32" y="140"/>
                        </a:cubicBezTo>
                        <a:cubicBezTo>
                          <a:pt x="34" y="138"/>
                          <a:pt x="35" y="137"/>
                          <a:pt x="36" y="137"/>
                        </a:cubicBezTo>
                        <a:cubicBezTo>
                          <a:pt x="37" y="137"/>
                          <a:pt x="37" y="137"/>
                          <a:pt x="38" y="137"/>
                        </a:cubicBezTo>
                        <a:cubicBezTo>
                          <a:pt x="39" y="137"/>
                          <a:pt x="40" y="137"/>
                          <a:pt x="41" y="138"/>
                        </a:cubicBezTo>
                        <a:cubicBezTo>
                          <a:pt x="42" y="139"/>
                          <a:pt x="42" y="139"/>
                          <a:pt x="44" y="139"/>
                        </a:cubicBezTo>
                        <a:cubicBezTo>
                          <a:pt x="46" y="139"/>
                          <a:pt x="46" y="139"/>
                          <a:pt x="46" y="139"/>
                        </a:cubicBezTo>
                        <a:cubicBezTo>
                          <a:pt x="50" y="140"/>
                          <a:pt x="55" y="141"/>
                          <a:pt x="58" y="145"/>
                        </a:cubicBezTo>
                        <a:cubicBezTo>
                          <a:pt x="59" y="144"/>
                          <a:pt x="59" y="143"/>
                          <a:pt x="60" y="142"/>
                        </a:cubicBezTo>
                        <a:cubicBezTo>
                          <a:pt x="60" y="141"/>
                          <a:pt x="61" y="139"/>
                          <a:pt x="62" y="139"/>
                        </a:cubicBezTo>
                        <a:cubicBezTo>
                          <a:pt x="62" y="138"/>
                          <a:pt x="64" y="137"/>
                          <a:pt x="66" y="137"/>
                        </a:cubicBezTo>
                        <a:cubicBezTo>
                          <a:pt x="68" y="137"/>
                          <a:pt x="69" y="137"/>
                          <a:pt x="71" y="13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2" name="Freeform 1970"/>
                  <p:cNvSpPr>
                    <a:spLocks/>
                  </p:cNvSpPr>
                  <p:nvPr/>
                </p:nvSpPr>
                <p:spPr bwMode="auto">
                  <a:xfrm>
                    <a:off x="2182" y="2065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3" name="Freeform 1971"/>
                  <p:cNvSpPr>
                    <a:spLocks/>
                  </p:cNvSpPr>
                  <p:nvPr/>
                </p:nvSpPr>
                <p:spPr bwMode="auto">
                  <a:xfrm>
                    <a:off x="2138" y="2005"/>
                    <a:ext cx="2" cy="1"/>
                  </a:xfrm>
                  <a:custGeom>
                    <a:avLst/>
                    <a:gdLst>
                      <a:gd name="T0" fmla="*/ 0 w 2"/>
                      <a:gd name="T1" fmla="*/ 0 h 1"/>
                      <a:gd name="T2" fmla="*/ 2 w 2"/>
                      <a:gd name="T3" fmla="*/ 1 h 1"/>
                      <a:gd name="T4" fmla="*/ 0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4" name="Freeform 1972"/>
                  <p:cNvSpPr>
                    <a:spLocks/>
                  </p:cNvSpPr>
                  <p:nvPr/>
                </p:nvSpPr>
                <p:spPr bwMode="auto">
                  <a:xfrm>
                    <a:off x="2140" y="2006"/>
                    <a:ext cx="6" cy="0"/>
                  </a:xfrm>
                  <a:custGeom>
                    <a:avLst/>
                    <a:gdLst>
                      <a:gd name="T0" fmla="*/ 6 w 6"/>
                      <a:gd name="T1" fmla="*/ 0 w 6"/>
                      <a:gd name="T2" fmla="*/ 4 w 6"/>
                      <a:gd name="T3" fmla="*/ 6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6">
                        <a:moveTo>
                          <a:pt x="6" y="0"/>
                        </a:moveTo>
                        <a:cubicBezTo>
                          <a:pt x="3" y="0"/>
                          <a:pt x="2" y="0"/>
                          <a:pt x="0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5" y="0"/>
                          <a:pt x="6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5" name="Freeform 1973"/>
                  <p:cNvSpPr>
                    <a:spLocks/>
                  </p:cNvSpPr>
                  <p:nvPr/>
                </p:nvSpPr>
                <p:spPr bwMode="auto">
                  <a:xfrm>
                    <a:off x="2060" y="197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6" name="Freeform 1974"/>
                  <p:cNvSpPr>
                    <a:spLocks/>
                  </p:cNvSpPr>
                  <p:nvPr/>
                </p:nvSpPr>
                <p:spPr bwMode="auto">
                  <a:xfrm>
                    <a:off x="2063" y="1978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7" name="Freeform 1975"/>
                  <p:cNvSpPr>
                    <a:spLocks/>
                  </p:cNvSpPr>
                  <p:nvPr/>
                </p:nvSpPr>
                <p:spPr bwMode="auto">
                  <a:xfrm>
                    <a:off x="2103" y="1987"/>
                    <a:ext cx="15" cy="9"/>
                  </a:xfrm>
                  <a:custGeom>
                    <a:avLst/>
                    <a:gdLst>
                      <a:gd name="T0" fmla="*/ 15 w 15"/>
                      <a:gd name="T1" fmla="*/ 8 h 9"/>
                      <a:gd name="T2" fmla="*/ 0 w 15"/>
                      <a:gd name="T3" fmla="*/ 0 h 9"/>
                      <a:gd name="T4" fmla="*/ 15 w 15"/>
                      <a:gd name="T5" fmla="*/ 8 h 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5" h="9">
                        <a:moveTo>
                          <a:pt x="15" y="8"/>
                        </a:moveTo>
                        <a:cubicBezTo>
                          <a:pt x="9" y="9"/>
                          <a:pt x="6" y="6"/>
                          <a:pt x="0" y="0"/>
                        </a:cubicBezTo>
                        <a:cubicBezTo>
                          <a:pt x="6" y="6"/>
                          <a:pt x="9" y="9"/>
                          <a:pt x="15" y="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8" name="Freeform 1976"/>
                  <p:cNvSpPr>
                    <a:spLocks/>
                  </p:cNvSpPr>
                  <p:nvPr/>
                </p:nvSpPr>
                <p:spPr bwMode="auto">
                  <a:xfrm>
                    <a:off x="2123" y="1997"/>
                    <a:ext cx="1" cy="0"/>
                  </a:xfrm>
                  <a:custGeom>
                    <a:avLst/>
                    <a:gdLst>
                      <a:gd name="T0" fmla="*/ 2 w 2"/>
                      <a:gd name="T1" fmla="*/ 0 w 2"/>
                      <a:gd name="T2" fmla="*/ 2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2" y="0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499" name="Freeform 1977"/>
                  <p:cNvSpPr>
                    <a:spLocks/>
                  </p:cNvSpPr>
                  <p:nvPr/>
                </p:nvSpPr>
                <p:spPr bwMode="auto">
                  <a:xfrm>
                    <a:off x="2181" y="2067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0" name="Freeform 1978"/>
                  <p:cNvSpPr>
                    <a:spLocks/>
                  </p:cNvSpPr>
                  <p:nvPr/>
                </p:nvSpPr>
                <p:spPr bwMode="auto">
                  <a:xfrm>
                    <a:off x="2138" y="2004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1" name="Freeform 1979"/>
                  <p:cNvSpPr>
                    <a:spLocks/>
                  </p:cNvSpPr>
                  <p:nvPr/>
                </p:nvSpPr>
                <p:spPr bwMode="auto">
                  <a:xfrm>
                    <a:off x="2179" y="2068"/>
                    <a:ext cx="2" cy="3"/>
                  </a:xfrm>
                  <a:custGeom>
                    <a:avLst/>
                    <a:gdLst>
                      <a:gd name="T0" fmla="*/ 0 w 2"/>
                      <a:gd name="T1" fmla="*/ 3 h 3"/>
                      <a:gd name="T2" fmla="*/ 0 w 2"/>
                      <a:gd name="T3" fmla="*/ 3 h 3"/>
                      <a:gd name="T4" fmla="*/ 0 w 2"/>
                      <a:gd name="T5" fmla="*/ 3 h 3"/>
                      <a:gd name="T6" fmla="*/ 1 w 2"/>
                      <a:gd name="T7" fmla="*/ 2 h 3"/>
                      <a:gd name="T8" fmla="*/ 2 w 2"/>
                      <a:gd name="T9" fmla="*/ 0 h 3"/>
                      <a:gd name="T10" fmla="*/ 0 w 2"/>
                      <a:gd name="T11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3">
                        <a:moveTo>
                          <a:pt x="0" y="3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1"/>
                          <a:pt x="1" y="2"/>
                          <a:pt x="0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2" name="Freeform 1980"/>
                  <p:cNvSpPr>
                    <a:spLocks/>
                  </p:cNvSpPr>
                  <p:nvPr/>
                </p:nvSpPr>
                <p:spPr bwMode="auto">
                  <a:xfrm>
                    <a:off x="2062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3" name="Freeform 1981"/>
                  <p:cNvSpPr>
                    <a:spLocks/>
                  </p:cNvSpPr>
                  <p:nvPr/>
                </p:nvSpPr>
                <p:spPr bwMode="auto">
                  <a:xfrm>
                    <a:off x="2068" y="197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4" name="Freeform 1982"/>
                  <p:cNvSpPr>
                    <a:spLocks/>
                  </p:cNvSpPr>
                  <p:nvPr/>
                </p:nvSpPr>
                <p:spPr bwMode="auto">
                  <a:xfrm>
                    <a:off x="2125" y="199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5" name="Freeform 1983"/>
                  <p:cNvSpPr>
                    <a:spLocks/>
                  </p:cNvSpPr>
                  <p:nvPr/>
                </p:nvSpPr>
                <p:spPr bwMode="auto">
                  <a:xfrm>
                    <a:off x="2118" y="1995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6" name="Freeform 1984"/>
                  <p:cNvSpPr>
                    <a:spLocks/>
                  </p:cNvSpPr>
                  <p:nvPr/>
                </p:nvSpPr>
                <p:spPr bwMode="auto">
                  <a:xfrm>
                    <a:off x="2137" y="200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7" name="Freeform 1985"/>
                  <p:cNvSpPr>
                    <a:spLocks/>
                  </p:cNvSpPr>
                  <p:nvPr/>
                </p:nvSpPr>
                <p:spPr bwMode="auto">
                  <a:xfrm>
                    <a:off x="2069" y="197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8" name="Freeform 1986"/>
                  <p:cNvSpPr>
                    <a:spLocks/>
                  </p:cNvSpPr>
                  <p:nvPr/>
                </p:nvSpPr>
                <p:spPr bwMode="auto">
                  <a:xfrm>
                    <a:off x="2067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09" name="Freeform 1987"/>
                  <p:cNvSpPr>
                    <a:spLocks/>
                  </p:cNvSpPr>
                  <p:nvPr/>
                </p:nvSpPr>
                <p:spPr bwMode="auto">
                  <a:xfrm>
                    <a:off x="2065" y="1978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0" name="Freeform 1988"/>
                  <p:cNvSpPr>
                    <a:spLocks/>
                  </p:cNvSpPr>
                  <p:nvPr/>
                </p:nvSpPr>
                <p:spPr bwMode="auto">
                  <a:xfrm>
                    <a:off x="2081" y="2103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0"/>
                          <a:pt x="1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1" name="Freeform 1989"/>
                  <p:cNvSpPr>
                    <a:spLocks/>
                  </p:cNvSpPr>
                  <p:nvPr/>
                </p:nvSpPr>
                <p:spPr bwMode="auto">
                  <a:xfrm>
                    <a:off x="2116" y="2096"/>
                    <a:ext cx="8" cy="2"/>
                  </a:xfrm>
                  <a:custGeom>
                    <a:avLst/>
                    <a:gdLst>
                      <a:gd name="T0" fmla="*/ 4 w 9"/>
                      <a:gd name="T1" fmla="*/ 0 h 2"/>
                      <a:gd name="T2" fmla="*/ 0 w 9"/>
                      <a:gd name="T3" fmla="*/ 2 h 2"/>
                      <a:gd name="T4" fmla="*/ 4 w 9"/>
                      <a:gd name="T5" fmla="*/ 0 h 2"/>
                      <a:gd name="T6" fmla="*/ 9 w 9"/>
                      <a:gd name="T7" fmla="*/ 0 h 2"/>
                      <a:gd name="T8" fmla="*/ 9 w 9"/>
                      <a:gd name="T9" fmla="*/ 0 h 2"/>
                      <a:gd name="T10" fmla="*/ 4 w 9"/>
                      <a:gd name="T11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2">
                        <a:moveTo>
                          <a:pt x="4" y="0"/>
                        </a:moveTo>
                        <a:cubicBezTo>
                          <a:pt x="2" y="0"/>
                          <a:pt x="0" y="1"/>
                          <a:pt x="0" y="2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6" y="0"/>
                          <a:pt x="7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7" y="0"/>
                          <a:pt x="6" y="0"/>
                          <a:pt x="4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2" name="Freeform 1990"/>
                  <p:cNvSpPr>
                    <a:spLocks/>
                  </p:cNvSpPr>
                  <p:nvPr/>
                </p:nvSpPr>
                <p:spPr bwMode="auto">
                  <a:xfrm>
                    <a:off x="2079" y="2104"/>
                    <a:ext cx="2" cy="2"/>
                  </a:xfrm>
                  <a:custGeom>
                    <a:avLst/>
                    <a:gdLst>
                      <a:gd name="T0" fmla="*/ 0 w 2"/>
                      <a:gd name="T1" fmla="*/ 2 h 2"/>
                      <a:gd name="T2" fmla="*/ 0 w 2"/>
                      <a:gd name="T3" fmla="*/ 2 h 2"/>
                      <a:gd name="T4" fmla="*/ 0 w 2"/>
                      <a:gd name="T5" fmla="*/ 2 h 2"/>
                      <a:gd name="T6" fmla="*/ 2 w 2"/>
                      <a:gd name="T7" fmla="*/ 0 h 2"/>
                      <a:gd name="T8" fmla="*/ 0 w 2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3" name="Freeform 1991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3" cy="1"/>
                  </a:xfrm>
                  <a:custGeom>
                    <a:avLst/>
                    <a:gdLst>
                      <a:gd name="T0" fmla="*/ 2 w 3"/>
                      <a:gd name="T1" fmla="*/ 1 h 1"/>
                      <a:gd name="T2" fmla="*/ 0 w 3"/>
                      <a:gd name="T3" fmla="*/ 0 h 1"/>
                      <a:gd name="T4" fmla="*/ 2 w 3"/>
                      <a:gd name="T5" fmla="*/ 1 h 1"/>
                      <a:gd name="T6" fmla="*/ 3 w 3"/>
                      <a:gd name="T7" fmla="*/ 1 h 1"/>
                      <a:gd name="T8" fmla="*/ 2 w 3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" h="1">
                        <a:moveTo>
                          <a:pt x="2" y="1"/>
                        </a:move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1"/>
                          <a:pt x="3" y="1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4" name="Freeform 1992"/>
                  <p:cNvSpPr>
                    <a:spLocks/>
                  </p:cNvSpPr>
                  <p:nvPr/>
                </p:nvSpPr>
                <p:spPr bwMode="auto">
                  <a:xfrm>
                    <a:off x="2083" y="2096"/>
                    <a:ext cx="8" cy="7"/>
                  </a:xfrm>
                  <a:custGeom>
                    <a:avLst/>
                    <a:gdLst>
                      <a:gd name="T0" fmla="*/ 0 w 8"/>
                      <a:gd name="T1" fmla="*/ 7 h 7"/>
                      <a:gd name="T2" fmla="*/ 4 w 8"/>
                      <a:gd name="T3" fmla="*/ 3 h 7"/>
                      <a:gd name="T4" fmla="*/ 8 w 8"/>
                      <a:gd name="T5" fmla="*/ 0 h 7"/>
                      <a:gd name="T6" fmla="*/ 4 w 8"/>
                      <a:gd name="T7" fmla="*/ 3 h 7"/>
                      <a:gd name="T8" fmla="*/ 0 w 8"/>
                      <a:gd name="T9" fmla="*/ 7 h 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8" h="7">
                        <a:moveTo>
                          <a:pt x="0" y="7"/>
                        </a:moveTo>
                        <a:cubicBezTo>
                          <a:pt x="2" y="6"/>
                          <a:pt x="3" y="4"/>
                          <a:pt x="4" y="3"/>
                        </a:cubicBezTo>
                        <a:cubicBezTo>
                          <a:pt x="6" y="1"/>
                          <a:pt x="7" y="0"/>
                          <a:pt x="8" y="0"/>
                        </a:cubicBezTo>
                        <a:cubicBezTo>
                          <a:pt x="7" y="0"/>
                          <a:pt x="6" y="1"/>
                          <a:pt x="4" y="3"/>
                        </a:cubicBezTo>
                        <a:cubicBezTo>
                          <a:pt x="3" y="4"/>
                          <a:pt x="2" y="5"/>
                          <a:pt x="0" y="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5" name="Freeform 1993"/>
                  <p:cNvSpPr>
                    <a:spLocks/>
                  </p:cNvSpPr>
                  <p:nvPr/>
                </p:nvSpPr>
                <p:spPr bwMode="auto">
                  <a:xfrm>
                    <a:off x="2076" y="210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6" name="Freeform 1994"/>
                  <p:cNvSpPr>
                    <a:spLocks/>
                  </p:cNvSpPr>
                  <p:nvPr/>
                </p:nvSpPr>
                <p:spPr bwMode="auto">
                  <a:xfrm>
                    <a:off x="2076" y="2106"/>
                    <a:ext cx="3" cy="1"/>
                  </a:xfrm>
                  <a:custGeom>
                    <a:avLst/>
                    <a:gdLst>
                      <a:gd name="T0" fmla="*/ 0 w 4"/>
                      <a:gd name="T1" fmla="*/ 2 h 2"/>
                      <a:gd name="T2" fmla="*/ 0 w 4"/>
                      <a:gd name="T3" fmla="*/ 2 h 2"/>
                      <a:gd name="T4" fmla="*/ 3 w 4"/>
                      <a:gd name="T5" fmla="*/ 0 h 2"/>
                      <a:gd name="T6" fmla="*/ 4 w 4"/>
                      <a:gd name="T7" fmla="*/ 0 h 2"/>
                      <a:gd name="T8" fmla="*/ 0 w 4"/>
                      <a:gd name="T9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2" y="1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2" y="1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7" name="Freeform 1995"/>
                  <p:cNvSpPr>
                    <a:spLocks/>
                  </p:cNvSpPr>
                  <p:nvPr/>
                </p:nvSpPr>
                <p:spPr bwMode="auto">
                  <a:xfrm>
                    <a:off x="2056" y="2047"/>
                    <a:ext cx="4" cy="5"/>
                  </a:xfrm>
                  <a:custGeom>
                    <a:avLst/>
                    <a:gdLst>
                      <a:gd name="T0" fmla="*/ 0 w 4"/>
                      <a:gd name="T1" fmla="*/ 1 h 5"/>
                      <a:gd name="T2" fmla="*/ 0 w 4"/>
                      <a:gd name="T3" fmla="*/ 0 h 5"/>
                      <a:gd name="T4" fmla="*/ 0 w 4"/>
                      <a:gd name="T5" fmla="*/ 0 h 5"/>
                      <a:gd name="T6" fmla="*/ 0 w 4"/>
                      <a:gd name="T7" fmla="*/ 1 h 5"/>
                      <a:gd name="T8" fmla="*/ 4 w 4"/>
                      <a:gd name="T9" fmla="*/ 5 h 5"/>
                      <a:gd name="T10" fmla="*/ 0 w 4"/>
                      <a:gd name="T11" fmla="*/ 1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5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2"/>
                          <a:pt x="2" y="3"/>
                          <a:pt x="4" y="5"/>
                        </a:cubicBezTo>
                        <a:cubicBezTo>
                          <a:pt x="2" y="3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8" name="Freeform 1996"/>
                  <p:cNvSpPr>
                    <a:spLocks/>
                  </p:cNvSpPr>
                  <p:nvPr/>
                </p:nvSpPr>
                <p:spPr bwMode="auto">
                  <a:xfrm>
                    <a:off x="2075" y="2107"/>
                    <a:ext cx="0" cy="2"/>
                  </a:xfrm>
                  <a:custGeom>
                    <a:avLst/>
                    <a:gdLst>
                      <a:gd name="T0" fmla="*/ 0 h 2"/>
                      <a:gd name="T1" fmla="*/ 0 h 2"/>
                      <a:gd name="T2" fmla="*/ 2 h 2"/>
                      <a:gd name="T3" fmla="*/ 2 h 2"/>
                      <a:gd name="T4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  <a:cxn ang="0">
                        <a:pos x="0" y="T3"/>
                      </a:cxn>
                      <a:cxn ang="0">
                        <a:pos x="0" y="T4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19" name="Freeform 1997"/>
                  <p:cNvSpPr>
                    <a:spLocks/>
                  </p:cNvSpPr>
                  <p:nvPr/>
                </p:nvSpPr>
                <p:spPr bwMode="auto">
                  <a:xfrm>
                    <a:off x="2079" y="2106"/>
                    <a:ext cx="0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  <a:gd name="T3" fmla="*/ 1 w 1"/>
                      <a:gd name="T4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  <a:cxn ang="0">
                        <a:pos x="T4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0" name="Freeform 1998"/>
                  <p:cNvSpPr>
                    <a:spLocks/>
                  </p:cNvSpPr>
                  <p:nvPr/>
                </p:nvSpPr>
                <p:spPr bwMode="auto">
                  <a:xfrm>
                    <a:off x="2132" y="208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1" name="Freeform 1999"/>
                  <p:cNvSpPr>
                    <a:spLocks/>
                  </p:cNvSpPr>
                  <p:nvPr/>
                </p:nvSpPr>
                <p:spPr bwMode="auto">
                  <a:xfrm>
                    <a:off x="2130" y="2096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2" name="Freeform 2000"/>
                  <p:cNvSpPr>
                    <a:spLocks/>
                  </p:cNvSpPr>
                  <p:nvPr/>
                </p:nvSpPr>
                <p:spPr bwMode="auto">
                  <a:xfrm>
                    <a:off x="2130" y="2097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3" name="Freeform 2001"/>
                  <p:cNvSpPr>
                    <a:spLocks/>
                  </p:cNvSpPr>
                  <p:nvPr/>
                </p:nvSpPr>
                <p:spPr bwMode="auto">
                  <a:xfrm>
                    <a:off x="2131" y="209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4" name="Freeform 2002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5" name="Freeform 2003"/>
                  <p:cNvSpPr>
                    <a:spLocks/>
                  </p:cNvSpPr>
                  <p:nvPr/>
                </p:nvSpPr>
                <p:spPr bwMode="auto">
                  <a:xfrm>
                    <a:off x="2179" y="20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6" name="Freeform 2004"/>
                  <p:cNvSpPr>
                    <a:spLocks/>
                  </p:cNvSpPr>
                  <p:nvPr/>
                </p:nvSpPr>
                <p:spPr bwMode="auto">
                  <a:xfrm>
                    <a:off x="2179" y="2071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7" name="Freeform 2005"/>
                  <p:cNvSpPr>
                    <a:spLocks/>
                  </p:cNvSpPr>
                  <p:nvPr/>
                </p:nvSpPr>
                <p:spPr bwMode="auto">
                  <a:xfrm>
                    <a:off x="2124" y="2096"/>
                    <a:ext cx="2" cy="1"/>
                  </a:xfrm>
                  <a:custGeom>
                    <a:avLst/>
                    <a:gdLst>
                      <a:gd name="T0" fmla="*/ 2 w 2"/>
                      <a:gd name="T1" fmla="*/ 1 h 1"/>
                      <a:gd name="T2" fmla="*/ 0 w 2"/>
                      <a:gd name="T3" fmla="*/ 0 h 1"/>
                      <a:gd name="T4" fmla="*/ 0 w 2"/>
                      <a:gd name="T5" fmla="*/ 0 h 1"/>
                      <a:gd name="T6" fmla="*/ 0 w 2"/>
                      <a:gd name="T7" fmla="*/ 0 h 1"/>
                      <a:gd name="T8" fmla="*/ 2 w 2"/>
                      <a:gd name="T9" fmla="*/ 1 h 1"/>
                      <a:gd name="T10" fmla="*/ 2 w 2"/>
                      <a:gd name="T11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8" name="Freeform 2006"/>
                  <p:cNvSpPr>
                    <a:spLocks/>
                  </p:cNvSpPr>
                  <p:nvPr/>
                </p:nvSpPr>
                <p:spPr bwMode="auto">
                  <a:xfrm>
                    <a:off x="1928" y="1859"/>
                    <a:ext cx="134" cy="197"/>
                  </a:xfrm>
                  <a:custGeom>
                    <a:avLst/>
                    <a:gdLst>
                      <a:gd name="T0" fmla="*/ 130 w 140"/>
                      <a:gd name="T1" fmla="*/ 196 h 206"/>
                      <a:gd name="T2" fmla="*/ 130 w 140"/>
                      <a:gd name="T3" fmla="*/ 193 h 206"/>
                      <a:gd name="T4" fmla="*/ 132 w 140"/>
                      <a:gd name="T5" fmla="*/ 192 h 206"/>
                      <a:gd name="T6" fmla="*/ 136 w 140"/>
                      <a:gd name="T7" fmla="*/ 184 h 206"/>
                      <a:gd name="T8" fmla="*/ 136 w 140"/>
                      <a:gd name="T9" fmla="*/ 171 h 206"/>
                      <a:gd name="T10" fmla="*/ 138 w 140"/>
                      <a:gd name="T11" fmla="*/ 158 h 206"/>
                      <a:gd name="T12" fmla="*/ 137 w 140"/>
                      <a:gd name="T13" fmla="*/ 142 h 206"/>
                      <a:gd name="T14" fmla="*/ 137 w 140"/>
                      <a:gd name="T15" fmla="*/ 132 h 206"/>
                      <a:gd name="T16" fmla="*/ 133 w 140"/>
                      <a:gd name="T17" fmla="*/ 124 h 206"/>
                      <a:gd name="T18" fmla="*/ 126 w 140"/>
                      <a:gd name="T19" fmla="*/ 124 h 206"/>
                      <a:gd name="T20" fmla="*/ 124 w 140"/>
                      <a:gd name="T21" fmla="*/ 124 h 206"/>
                      <a:gd name="T22" fmla="*/ 120 w 140"/>
                      <a:gd name="T23" fmla="*/ 124 h 206"/>
                      <a:gd name="T24" fmla="*/ 117 w 140"/>
                      <a:gd name="T25" fmla="*/ 110 h 206"/>
                      <a:gd name="T26" fmla="*/ 103 w 140"/>
                      <a:gd name="T27" fmla="*/ 113 h 206"/>
                      <a:gd name="T28" fmla="*/ 91 w 140"/>
                      <a:gd name="T29" fmla="*/ 104 h 206"/>
                      <a:gd name="T30" fmla="*/ 85 w 140"/>
                      <a:gd name="T31" fmla="*/ 91 h 206"/>
                      <a:gd name="T32" fmla="*/ 82 w 140"/>
                      <a:gd name="T33" fmla="*/ 81 h 206"/>
                      <a:gd name="T34" fmla="*/ 84 w 140"/>
                      <a:gd name="T35" fmla="*/ 72 h 206"/>
                      <a:gd name="T36" fmla="*/ 89 w 140"/>
                      <a:gd name="T37" fmla="*/ 68 h 206"/>
                      <a:gd name="T38" fmla="*/ 98 w 140"/>
                      <a:gd name="T39" fmla="*/ 51 h 206"/>
                      <a:gd name="T40" fmla="*/ 117 w 140"/>
                      <a:gd name="T41" fmla="*/ 43 h 206"/>
                      <a:gd name="T42" fmla="*/ 120 w 140"/>
                      <a:gd name="T43" fmla="*/ 42 h 206"/>
                      <a:gd name="T44" fmla="*/ 119 w 140"/>
                      <a:gd name="T45" fmla="*/ 41 h 206"/>
                      <a:gd name="T46" fmla="*/ 125 w 140"/>
                      <a:gd name="T47" fmla="*/ 29 h 206"/>
                      <a:gd name="T48" fmla="*/ 110 w 140"/>
                      <a:gd name="T49" fmla="*/ 25 h 206"/>
                      <a:gd name="T50" fmla="*/ 95 w 140"/>
                      <a:gd name="T51" fmla="*/ 27 h 206"/>
                      <a:gd name="T52" fmla="*/ 87 w 140"/>
                      <a:gd name="T53" fmla="*/ 20 h 206"/>
                      <a:gd name="T54" fmla="*/ 79 w 140"/>
                      <a:gd name="T55" fmla="*/ 10 h 206"/>
                      <a:gd name="T56" fmla="*/ 70 w 140"/>
                      <a:gd name="T57" fmla="*/ 0 h 206"/>
                      <a:gd name="T58" fmla="*/ 67 w 140"/>
                      <a:gd name="T59" fmla="*/ 1 h 206"/>
                      <a:gd name="T60" fmla="*/ 68 w 140"/>
                      <a:gd name="T61" fmla="*/ 2 h 206"/>
                      <a:gd name="T62" fmla="*/ 69 w 140"/>
                      <a:gd name="T63" fmla="*/ 5 h 206"/>
                      <a:gd name="T64" fmla="*/ 66 w 140"/>
                      <a:gd name="T65" fmla="*/ 10 h 206"/>
                      <a:gd name="T66" fmla="*/ 61 w 140"/>
                      <a:gd name="T67" fmla="*/ 20 h 206"/>
                      <a:gd name="T68" fmla="*/ 31 w 140"/>
                      <a:gd name="T69" fmla="*/ 44 h 206"/>
                      <a:gd name="T70" fmla="*/ 18 w 140"/>
                      <a:gd name="T71" fmla="*/ 50 h 206"/>
                      <a:gd name="T72" fmla="*/ 13 w 140"/>
                      <a:gd name="T73" fmla="*/ 50 h 206"/>
                      <a:gd name="T74" fmla="*/ 9 w 140"/>
                      <a:gd name="T75" fmla="*/ 40 h 206"/>
                      <a:gd name="T76" fmla="*/ 9 w 140"/>
                      <a:gd name="T77" fmla="*/ 39 h 206"/>
                      <a:gd name="T78" fmla="*/ 8 w 140"/>
                      <a:gd name="T79" fmla="*/ 38 h 206"/>
                      <a:gd name="T80" fmla="*/ 4 w 140"/>
                      <a:gd name="T81" fmla="*/ 56 h 206"/>
                      <a:gd name="T82" fmla="*/ 2 w 140"/>
                      <a:gd name="T83" fmla="*/ 64 h 206"/>
                      <a:gd name="T84" fmla="*/ 13 w 140"/>
                      <a:gd name="T85" fmla="*/ 72 h 206"/>
                      <a:gd name="T86" fmla="*/ 30 w 140"/>
                      <a:gd name="T87" fmla="*/ 98 h 206"/>
                      <a:gd name="T88" fmla="*/ 57 w 140"/>
                      <a:gd name="T89" fmla="*/ 155 h 206"/>
                      <a:gd name="T90" fmla="*/ 79 w 140"/>
                      <a:gd name="T91" fmla="*/ 175 h 206"/>
                      <a:gd name="T92" fmla="*/ 125 w 140"/>
                      <a:gd name="T93" fmla="*/ 205 h 206"/>
                      <a:gd name="T94" fmla="*/ 129 w 140"/>
                      <a:gd name="T95" fmla="*/ 200 h 2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</a:cxnLst>
                    <a:rect l="0" t="0" r="r" b="b"/>
                    <a:pathLst>
                      <a:path w="140" h="206">
                        <a:moveTo>
                          <a:pt x="130" y="197"/>
                        </a:moveTo>
                        <a:cubicBezTo>
                          <a:pt x="130" y="197"/>
                          <a:pt x="130" y="196"/>
                          <a:pt x="130" y="196"/>
                        </a:cubicBezTo>
                        <a:cubicBezTo>
                          <a:pt x="130" y="196"/>
                          <a:pt x="130" y="196"/>
                          <a:pt x="130" y="196"/>
                        </a:cubicBezTo>
                        <a:cubicBezTo>
                          <a:pt x="130" y="195"/>
                          <a:pt x="130" y="195"/>
                          <a:pt x="130" y="194"/>
                        </a:cubicBezTo>
                        <a:cubicBezTo>
                          <a:pt x="130" y="194"/>
                          <a:pt x="130" y="194"/>
                          <a:pt x="130" y="194"/>
                        </a:cubicBezTo>
                        <a:cubicBezTo>
                          <a:pt x="130" y="194"/>
                          <a:pt x="130" y="193"/>
                          <a:pt x="130" y="193"/>
                        </a:cubicBezTo>
                        <a:cubicBezTo>
                          <a:pt x="130" y="193"/>
                          <a:pt x="131" y="193"/>
                          <a:pt x="131" y="193"/>
                        </a:cubicBezTo>
                        <a:cubicBezTo>
                          <a:pt x="131" y="192"/>
                          <a:pt x="131" y="192"/>
                          <a:pt x="132" y="192"/>
                        </a:cubicBezTo>
                        <a:cubicBezTo>
                          <a:pt x="132" y="192"/>
                          <a:pt x="132" y="192"/>
                          <a:pt x="132" y="192"/>
                        </a:cubicBezTo>
                        <a:cubicBezTo>
                          <a:pt x="133" y="191"/>
                          <a:pt x="135" y="189"/>
                          <a:pt x="136" y="187"/>
                        </a:cubicBezTo>
                        <a:cubicBezTo>
                          <a:pt x="136" y="186"/>
                          <a:pt x="137" y="185"/>
                          <a:pt x="137" y="184"/>
                        </a:cubicBezTo>
                        <a:cubicBezTo>
                          <a:pt x="137" y="184"/>
                          <a:pt x="136" y="184"/>
                          <a:pt x="136" y="184"/>
                        </a:cubicBezTo>
                        <a:cubicBezTo>
                          <a:pt x="134" y="183"/>
                          <a:pt x="132" y="182"/>
                          <a:pt x="132" y="179"/>
                        </a:cubicBezTo>
                        <a:cubicBezTo>
                          <a:pt x="132" y="177"/>
                          <a:pt x="133" y="175"/>
                          <a:pt x="134" y="174"/>
                        </a:cubicBezTo>
                        <a:cubicBezTo>
                          <a:pt x="135" y="173"/>
                          <a:pt x="135" y="171"/>
                          <a:pt x="136" y="171"/>
                        </a:cubicBezTo>
                        <a:cubicBezTo>
                          <a:pt x="134" y="169"/>
                          <a:pt x="135" y="166"/>
                          <a:pt x="136" y="163"/>
                        </a:cubicBezTo>
                        <a:cubicBezTo>
                          <a:pt x="137" y="162"/>
                          <a:pt x="138" y="161"/>
                          <a:pt x="138" y="160"/>
                        </a:cubicBezTo>
                        <a:cubicBezTo>
                          <a:pt x="138" y="158"/>
                          <a:pt x="138" y="158"/>
                          <a:pt x="138" y="158"/>
                        </a:cubicBezTo>
                        <a:cubicBezTo>
                          <a:pt x="137" y="152"/>
                          <a:pt x="136" y="149"/>
                          <a:pt x="136" y="146"/>
                        </a:cubicBezTo>
                        <a:cubicBezTo>
                          <a:pt x="136" y="145"/>
                          <a:pt x="136" y="144"/>
                          <a:pt x="137" y="144"/>
                        </a:cubicBezTo>
                        <a:cubicBezTo>
                          <a:pt x="137" y="143"/>
                          <a:pt x="137" y="143"/>
                          <a:pt x="137" y="142"/>
                        </a:cubicBezTo>
                        <a:cubicBezTo>
                          <a:pt x="138" y="142"/>
                          <a:pt x="138" y="142"/>
                          <a:pt x="139" y="141"/>
                        </a:cubicBezTo>
                        <a:cubicBezTo>
                          <a:pt x="140" y="140"/>
                          <a:pt x="140" y="140"/>
                          <a:pt x="140" y="139"/>
                        </a:cubicBezTo>
                        <a:cubicBezTo>
                          <a:pt x="139" y="137"/>
                          <a:pt x="138" y="135"/>
                          <a:pt x="137" y="132"/>
                        </a:cubicBezTo>
                        <a:cubicBezTo>
                          <a:pt x="136" y="131"/>
                          <a:pt x="135" y="130"/>
                          <a:pt x="135" y="129"/>
                        </a:cubicBezTo>
                        <a:cubicBezTo>
                          <a:pt x="135" y="128"/>
                          <a:pt x="135" y="128"/>
                          <a:pt x="134" y="128"/>
                        </a:cubicBezTo>
                        <a:cubicBezTo>
                          <a:pt x="134" y="127"/>
                          <a:pt x="133" y="125"/>
                          <a:pt x="133" y="124"/>
                        </a:cubicBezTo>
                        <a:cubicBezTo>
                          <a:pt x="133" y="124"/>
                          <a:pt x="133" y="124"/>
                          <a:pt x="133" y="124"/>
                        </a:cubicBezTo>
                        <a:cubicBezTo>
                          <a:pt x="131" y="124"/>
                          <a:pt x="129" y="124"/>
                          <a:pt x="127" y="124"/>
                        </a:cubicBezTo>
                        <a:cubicBezTo>
                          <a:pt x="127" y="124"/>
                          <a:pt x="126" y="124"/>
                          <a:pt x="126" y="124"/>
                        </a:cubicBezTo>
                        <a:cubicBezTo>
                          <a:pt x="126" y="124"/>
                          <a:pt x="126" y="124"/>
                          <a:pt x="125" y="124"/>
                        </a:cubicBezTo>
                        <a:cubicBezTo>
                          <a:pt x="125" y="124"/>
                          <a:pt x="124" y="124"/>
                          <a:pt x="124" y="124"/>
                        </a:cubicBezTo>
                        <a:cubicBezTo>
                          <a:pt x="124" y="124"/>
                          <a:pt x="124" y="124"/>
                          <a:pt x="124" y="124"/>
                        </a:cubicBezTo>
                        <a:cubicBezTo>
                          <a:pt x="124" y="125"/>
                          <a:pt x="123" y="125"/>
                          <a:pt x="123" y="125"/>
                        </a:cubicBezTo>
                        <a:cubicBezTo>
                          <a:pt x="123" y="125"/>
                          <a:pt x="123" y="125"/>
                          <a:pt x="123" y="125"/>
                        </a:cubicBezTo>
                        <a:cubicBezTo>
                          <a:pt x="122" y="125"/>
                          <a:pt x="121" y="124"/>
                          <a:pt x="120" y="124"/>
                        </a:cubicBezTo>
                        <a:cubicBezTo>
                          <a:pt x="118" y="122"/>
                          <a:pt x="118" y="117"/>
                          <a:pt x="118" y="110"/>
                        </a:cubicBezTo>
                        <a:cubicBezTo>
                          <a:pt x="118" y="109"/>
                          <a:pt x="118" y="109"/>
                          <a:pt x="118" y="108"/>
                        </a:cubicBezTo>
                        <a:cubicBezTo>
                          <a:pt x="118" y="108"/>
                          <a:pt x="118" y="109"/>
                          <a:pt x="117" y="110"/>
                        </a:cubicBezTo>
                        <a:cubicBezTo>
                          <a:pt x="116" y="113"/>
                          <a:pt x="112" y="113"/>
                          <a:pt x="111" y="113"/>
                        </a:cubicBezTo>
                        <a:cubicBezTo>
                          <a:pt x="109" y="113"/>
                          <a:pt x="108" y="113"/>
                          <a:pt x="107" y="113"/>
                        </a:cubicBezTo>
                        <a:cubicBezTo>
                          <a:pt x="106" y="113"/>
                          <a:pt x="105" y="113"/>
                          <a:pt x="103" y="113"/>
                        </a:cubicBezTo>
                        <a:cubicBezTo>
                          <a:pt x="99" y="113"/>
                          <a:pt x="98" y="109"/>
                          <a:pt x="98" y="107"/>
                        </a:cubicBezTo>
                        <a:cubicBezTo>
                          <a:pt x="98" y="107"/>
                          <a:pt x="97" y="107"/>
                          <a:pt x="97" y="106"/>
                        </a:cubicBezTo>
                        <a:cubicBezTo>
                          <a:pt x="95" y="106"/>
                          <a:pt x="92" y="106"/>
                          <a:pt x="91" y="104"/>
                        </a:cubicBezTo>
                        <a:cubicBezTo>
                          <a:pt x="90" y="103"/>
                          <a:pt x="90" y="102"/>
                          <a:pt x="90" y="100"/>
                        </a:cubicBezTo>
                        <a:cubicBezTo>
                          <a:pt x="90" y="98"/>
                          <a:pt x="89" y="96"/>
                          <a:pt x="87" y="94"/>
                        </a:cubicBezTo>
                        <a:cubicBezTo>
                          <a:pt x="87" y="93"/>
                          <a:pt x="86" y="92"/>
                          <a:pt x="85" y="91"/>
                        </a:cubicBezTo>
                        <a:cubicBezTo>
                          <a:pt x="85" y="90"/>
                          <a:pt x="85" y="90"/>
                          <a:pt x="85" y="90"/>
                        </a:cubicBezTo>
                        <a:cubicBezTo>
                          <a:pt x="83" y="88"/>
                          <a:pt x="81" y="85"/>
                          <a:pt x="81" y="82"/>
                        </a:cubicBezTo>
                        <a:cubicBezTo>
                          <a:pt x="81" y="81"/>
                          <a:pt x="82" y="81"/>
                          <a:pt x="82" y="81"/>
                        </a:cubicBezTo>
                        <a:cubicBezTo>
                          <a:pt x="82" y="80"/>
                          <a:pt x="82" y="80"/>
                          <a:pt x="83" y="79"/>
                        </a:cubicBezTo>
                        <a:cubicBezTo>
                          <a:pt x="83" y="79"/>
                          <a:pt x="83" y="79"/>
                          <a:pt x="83" y="78"/>
                        </a:cubicBezTo>
                        <a:cubicBezTo>
                          <a:pt x="82" y="76"/>
                          <a:pt x="82" y="74"/>
                          <a:pt x="84" y="72"/>
                        </a:cubicBezTo>
                        <a:cubicBezTo>
                          <a:pt x="86" y="71"/>
                          <a:pt x="87" y="70"/>
                          <a:pt x="88" y="69"/>
                        </a:cubicBezTo>
                        <a:cubicBezTo>
                          <a:pt x="88" y="69"/>
                          <a:pt x="89" y="69"/>
                          <a:pt x="89" y="69"/>
                        </a:cubicBezTo>
                        <a:cubicBezTo>
                          <a:pt x="89" y="69"/>
                          <a:pt x="89" y="68"/>
                          <a:pt x="89" y="68"/>
                        </a:cubicBezTo>
                        <a:cubicBezTo>
                          <a:pt x="88" y="65"/>
                          <a:pt x="89" y="62"/>
                          <a:pt x="91" y="61"/>
                        </a:cubicBezTo>
                        <a:cubicBezTo>
                          <a:pt x="92" y="59"/>
                          <a:pt x="92" y="58"/>
                          <a:pt x="92" y="56"/>
                        </a:cubicBezTo>
                        <a:cubicBezTo>
                          <a:pt x="93" y="53"/>
                          <a:pt x="96" y="52"/>
                          <a:pt x="98" y="51"/>
                        </a:cubicBezTo>
                        <a:cubicBezTo>
                          <a:pt x="100" y="50"/>
                          <a:pt x="102" y="50"/>
                          <a:pt x="103" y="48"/>
                        </a:cubicBezTo>
                        <a:cubicBezTo>
                          <a:pt x="106" y="46"/>
                          <a:pt x="109" y="46"/>
                          <a:pt x="111" y="45"/>
                        </a:cubicBezTo>
                        <a:cubicBezTo>
                          <a:pt x="113" y="45"/>
                          <a:pt x="115" y="45"/>
                          <a:pt x="117" y="43"/>
                        </a:cubicBezTo>
                        <a:cubicBezTo>
                          <a:pt x="117" y="43"/>
                          <a:pt x="118" y="43"/>
                          <a:pt x="118" y="42"/>
                        </a:cubicBezTo>
                        <a:cubicBezTo>
                          <a:pt x="118" y="42"/>
                          <a:pt x="119" y="42"/>
                          <a:pt x="119" y="42"/>
                        </a:cubicBezTo>
                        <a:cubicBezTo>
                          <a:pt x="119" y="42"/>
                          <a:pt x="119" y="42"/>
                          <a:pt x="120" y="42"/>
                        </a:cubicBezTo>
                        <a:cubicBezTo>
                          <a:pt x="120" y="42"/>
                          <a:pt x="120" y="42"/>
                          <a:pt x="120" y="42"/>
                        </a:cubicBezTo>
                        <a:cubicBezTo>
                          <a:pt x="120" y="41"/>
                          <a:pt x="120" y="41"/>
                          <a:pt x="120" y="41"/>
                        </a:cubicBezTo>
                        <a:cubicBezTo>
                          <a:pt x="120" y="41"/>
                          <a:pt x="119" y="41"/>
                          <a:pt x="119" y="41"/>
                        </a:cubicBezTo>
                        <a:cubicBezTo>
                          <a:pt x="119" y="41"/>
                          <a:pt x="119" y="40"/>
                          <a:pt x="119" y="40"/>
                        </a:cubicBezTo>
                        <a:cubicBezTo>
                          <a:pt x="117" y="37"/>
                          <a:pt x="120" y="34"/>
                          <a:pt x="122" y="31"/>
                        </a:cubicBezTo>
                        <a:cubicBezTo>
                          <a:pt x="123" y="30"/>
                          <a:pt x="124" y="29"/>
                          <a:pt x="125" y="29"/>
                        </a:cubicBezTo>
                        <a:cubicBezTo>
                          <a:pt x="124" y="29"/>
                          <a:pt x="124" y="27"/>
                          <a:pt x="117" y="25"/>
                        </a:cubicBezTo>
                        <a:cubicBezTo>
                          <a:pt x="117" y="25"/>
                          <a:pt x="116" y="25"/>
                          <a:pt x="115" y="25"/>
                        </a:cubicBezTo>
                        <a:cubicBezTo>
                          <a:pt x="113" y="26"/>
                          <a:pt x="111" y="26"/>
                          <a:pt x="110" y="25"/>
                        </a:cubicBezTo>
                        <a:cubicBezTo>
                          <a:pt x="109" y="24"/>
                          <a:pt x="106" y="25"/>
                          <a:pt x="105" y="26"/>
                        </a:cubicBezTo>
                        <a:cubicBezTo>
                          <a:pt x="103" y="27"/>
                          <a:pt x="98" y="27"/>
                          <a:pt x="98" y="27"/>
                        </a:cubicBezTo>
                        <a:cubicBezTo>
                          <a:pt x="97" y="27"/>
                          <a:pt x="96" y="27"/>
                          <a:pt x="95" y="27"/>
                        </a:cubicBezTo>
                        <a:cubicBezTo>
                          <a:pt x="93" y="27"/>
                          <a:pt x="91" y="26"/>
                          <a:pt x="90" y="25"/>
                        </a:cubicBezTo>
                        <a:cubicBezTo>
                          <a:pt x="89" y="24"/>
                          <a:pt x="89" y="23"/>
                          <a:pt x="89" y="22"/>
                        </a:cubicBezTo>
                        <a:cubicBezTo>
                          <a:pt x="89" y="21"/>
                          <a:pt x="89" y="21"/>
                          <a:pt x="87" y="20"/>
                        </a:cubicBezTo>
                        <a:cubicBezTo>
                          <a:pt x="86" y="19"/>
                          <a:pt x="84" y="17"/>
                          <a:pt x="85" y="15"/>
                        </a:cubicBezTo>
                        <a:cubicBezTo>
                          <a:pt x="85" y="15"/>
                          <a:pt x="85" y="14"/>
                          <a:pt x="84" y="13"/>
                        </a:cubicBezTo>
                        <a:cubicBezTo>
                          <a:pt x="83" y="11"/>
                          <a:pt x="81" y="10"/>
                          <a:pt x="79" y="10"/>
                        </a:cubicBezTo>
                        <a:cubicBezTo>
                          <a:pt x="76" y="10"/>
                          <a:pt x="75" y="7"/>
                          <a:pt x="74" y="4"/>
                        </a:cubicBezTo>
                        <a:cubicBezTo>
                          <a:pt x="73" y="3"/>
                          <a:pt x="73" y="1"/>
                          <a:pt x="72" y="1"/>
                        </a:cubicBezTo>
                        <a:cubicBezTo>
                          <a:pt x="72" y="1"/>
                          <a:pt x="71" y="0"/>
                          <a:pt x="70" y="0"/>
                        </a:cubicBezTo>
                        <a:cubicBezTo>
                          <a:pt x="70" y="0"/>
                          <a:pt x="69" y="0"/>
                          <a:pt x="69" y="0"/>
                        </a:cubicBezTo>
                        <a:cubicBezTo>
                          <a:pt x="69" y="0"/>
                          <a:pt x="69" y="0"/>
                          <a:pt x="68" y="0"/>
                        </a:cubicBezTo>
                        <a:cubicBezTo>
                          <a:pt x="68" y="0"/>
                          <a:pt x="68" y="0"/>
                          <a:pt x="67" y="1"/>
                        </a:cubicBezTo>
                        <a:cubicBezTo>
                          <a:pt x="67" y="1"/>
                          <a:pt x="67" y="1"/>
                          <a:pt x="67" y="1"/>
                        </a:cubicBezTo>
                        <a:cubicBezTo>
                          <a:pt x="67" y="1"/>
                          <a:pt x="68" y="1"/>
                          <a:pt x="68" y="1"/>
                        </a:cubicBezTo>
                        <a:cubicBezTo>
                          <a:pt x="68" y="2"/>
                          <a:pt x="68" y="2"/>
                          <a:pt x="68" y="2"/>
                        </a:cubicBezTo>
                        <a:cubicBezTo>
                          <a:pt x="68" y="2"/>
                          <a:pt x="69" y="3"/>
                          <a:pt x="69" y="3"/>
                        </a:cubicBezTo>
                        <a:cubicBezTo>
                          <a:pt x="69" y="4"/>
                          <a:pt x="69" y="4"/>
                          <a:pt x="69" y="4"/>
                        </a:cubicBezTo>
                        <a:cubicBezTo>
                          <a:pt x="69" y="4"/>
                          <a:pt x="69" y="5"/>
                          <a:pt x="69" y="5"/>
                        </a:cubicBezTo>
                        <a:cubicBezTo>
                          <a:pt x="69" y="5"/>
                          <a:pt x="69" y="5"/>
                          <a:pt x="69" y="5"/>
                        </a:cubicBezTo>
                        <a:cubicBezTo>
                          <a:pt x="69" y="7"/>
                          <a:pt x="68" y="8"/>
                          <a:pt x="67" y="9"/>
                        </a:cubicBezTo>
                        <a:cubicBezTo>
                          <a:pt x="67" y="9"/>
                          <a:pt x="66" y="9"/>
                          <a:pt x="66" y="10"/>
                        </a:cubicBezTo>
                        <a:cubicBezTo>
                          <a:pt x="66" y="10"/>
                          <a:pt x="66" y="10"/>
                          <a:pt x="66" y="10"/>
                        </a:cubicBezTo>
                        <a:cubicBezTo>
                          <a:pt x="66" y="10"/>
                          <a:pt x="66" y="11"/>
                          <a:pt x="66" y="11"/>
                        </a:cubicBezTo>
                        <a:cubicBezTo>
                          <a:pt x="66" y="12"/>
                          <a:pt x="65" y="15"/>
                          <a:pt x="61" y="20"/>
                        </a:cubicBezTo>
                        <a:cubicBezTo>
                          <a:pt x="55" y="28"/>
                          <a:pt x="46" y="30"/>
                          <a:pt x="40" y="32"/>
                        </a:cubicBezTo>
                        <a:cubicBezTo>
                          <a:pt x="39" y="32"/>
                          <a:pt x="39" y="32"/>
                          <a:pt x="38" y="33"/>
                        </a:cubicBezTo>
                        <a:cubicBezTo>
                          <a:pt x="35" y="34"/>
                          <a:pt x="33" y="39"/>
                          <a:pt x="31" y="44"/>
                        </a:cubicBezTo>
                        <a:cubicBezTo>
                          <a:pt x="31" y="46"/>
                          <a:pt x="30" y="48"/>
                          <a:pt x="29" y="49"/>
                        </a:cubicBezTo>
                        <a:cubicBezTo>
                          <a:pt x="28" y="52"/>
                          <a:pt x="27" y="55"/>
                          <a:pt x="24" y="55"/>
                        </a:cubicBezTo>
                        <a:cubicBezTo>
                          <a:pt x="21" y="55"/>
                          <a:pt x="19" y="53"/>
                          <a:pt x="18" y="50"/>
                        </a:cubicBezTo>
                        <a:cubicBezTo>
                          <a:pt x="17" y="50"/>
                          <a:pt x="17" y="50"/>
                          <a:pt x="17" y="50"/>
                        </a:cubicBezTo>
                        <a:cubicBezTo>
                          <a:pt x="16" y="50"/>
                          <a:pt x="16" y="50"/>
                          <a:pt x="15" y="50"/>
                        </a:cubicBezTo>
                        <a:cubicBezTo>
                          <a:pt x="15" y="50"/>
                          <a:pt x="14" y="50"/>
                          <a:pt x="13" y="50"/>
                        </a:cubicBezTo>
                        <a:cubicBezTo>
                          <a:pt x="12" y="50"/>
                          <a:pt x="11" y="49"/>
                          <a:pt x="9" y="48"/>
                        </a:cubicBezTo>
                        <a:cubicBezTo>
                          <a:pt x="6" y="45"/>
                          <a:pt x="6" y="44"/>
                          <a:pt x="8" y="41"/>
                        </a:cubicBezTo>
                        <a:cubicBezTo>
                          <a:pt x="8" y="41"/>
                          <a:pt x="9" y="40"/>
                          <a:pt x="9" y="40"/>
                        </a:cubicBezTo>
                        <a:cubicBezTo>
                          <a:pt x="9" y="40"/>
                          <a:pt x="9" y="40"/>
                          <a:pt x="9" y="40"/>
                        </a:cubicBezTo>
                        <a:cubicBezTo>
                          <a:pt x="9" y="40"/>
                          <a:pt x="9" y="40"/>
                          <a:pt x="9" y="40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9" y="39"/>
                          <a:pt x="9" y="39"/>
                          <a:pt x="9" y="39"/>
                        </a:cubicBezTo>
                        <a:cubicBezTo>
                          <a:pt x="9" y="39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cubicBezTo>
                          <a:pt x="5" y="39"/>
                          <a:pt x="3" y="43"/>
                          <a:pt x="1" y="46"/>
                        </a:cubicBezTo>
                        <a:cubicBezTo>
                          <a:pt x="0" y="48"/>
                          <a:pt x="2" y="53"/>
                          <a:pt x="4" y="56"/>
                        </a:cubicBezTo>
                        <a:cubicBezTo>
                          <a:pt x="4" y="58"/>
                          <a:pt x="5" y="59"/>
                          <a:pt x="5" y="60"/>
                        </a:cubicBezTo>
                        <a:cubicBezTo>
                          <a:pt x="5" y="61"/>
                          <a:pt x="6" y="62"/>
                          <a:pt x="5" y="63"/>
                        </a:cubicBezTo>
                        <a:cubicBezTo>
                          <a:pt x="4" y="64"/>
                          <a:pt x="3" y="64"/>
                          <a:pt x="2" y="64"/>
                        </a:cubicBezTo>
                        <a:cubicBezTo>
                          <a:pt x="2" y="64"/>
                          <a:pt x="2" y="64"/>
                          <a:pt x="2" y="64"/>
                        </a:cubicBezTo>
                        <a:cubicBezTo>
                          <a:pt x="3" y="65"/>
                          <a:pt x="7" y="68"/>
                          <a:pt x="9" y="69"/>
                        </a:cubicBezTo>
                        <a:cubicBezTo>
                          <a:pt x="10" y="70"/>
                          <a:pt x="12" y="71"/>
                          <a:pt x="13" y="72"/>
                        </a:cubicBezTo>
                        <a:cubicBezTo>
                          <a:pt x="16" y="74"/>
                          <a:pt x="18" y="77"/>
                          <a:pt x="20" y="81"/>
                        </a:cubicBezTo>
                        <a:cubicBezTo>
                          <a:pt x="22" y="83"/>
                          <a:pt x="23" y="86"/>
                          <a:pt x="25" y="88"/>
                        </a:cubicBezTo>
                        <a:cubicBezTo>
                          <a:pt x="28" y="91"/>
                          <a:pt x="29" y="93"/>
                          <a:pt x="30" y="98"/>
                        </a:cubicBezTo>
                        <a:cubicBezTo>
                          <a:pt x="31" y="100"/>
                          <a:pt x="32" y="102"/>
                          <a:pt x="33" y="105"/>
                        </a:cubicBezTo>
                        <a:cubicBezTo>
                          <a:pt x="37" y="115"/>
                          <a:pt x="45" y="131"/>
                          <a:pt x="50" y="138"/>
                        </a:cubicBezTo>
                        <a:cubicBezTo>
                          <a:pt x="55" y="144"/>
                          <a:pt x="60" y="151"/>
                          <a:pt x="57" y="155"/>
                        </a:cubicBezTo>
                        <a:cubicBezTo>
                          <a:pt x="57" y="156"/>
                          <a:pt x="58" y="160"/>
                          <a:pt x="61" y="163"/>
                        </a:cubicBezTo>
                        <a:cubicBezTo>
                          <a:pt x="62" y="163"/>
                          <a:pt x="64" y="164"/>
                          <a:pt x="65" y="166"/>
                        </a:cubicBezTo>
                        <a:cubicBezTo>
                          <a:pt x="68" y="168"/>
                          <a:pt x="71" y="171"/>
                          <a:pt x="79" y="175"/>
                        </a:cubicBezTo>
                        <a:cubicBezTo>
                          <a:pt x="109" y="190"/>
                          <a:pt x="111" y="194"/>
                          <a:pt x="112" y="196"/>
                        </a:cubicBezTo>
                        <a:cubicBezTo>
                          <a:pt x="114" y="199"/>
                          <a:pt x="121" y="203"/>
                          <a:pt x="124" y="205"/>
                        </a:cubicBezTo>
                        <a:cubicBezTo>
                          <a:pt x="125" y="205"/>
                          <a:pt x="125" y="205"/>
                          <a:pt x="125" y="205"/>
                        </a:cubicBezTo>
                        <a:cubicBezTo>
                          <a:pt x="125" y="205"/>
                          <a:pt x="125" y="206"/>
                          <a:pt x="125" y="206"/>
                        </a:cubicBezTo>
                        <a:cubicBezTo>
                          <a:pt x="126" y="206"/>
                          <a:pt x="126" y="206"/>
                          <a:pt x="126" y="205"/>
                        </a:cubicBezTo>
                        <a:cubicBezTo>
                          <a:pt x="127" y="205"/>
                          <a:pt x="128" y="202"/>
                          <a:pt x="129" y="200"/>
                        </a:cubicBezTo>
                        <a:cubicBezTo>
                          <a:pt x="129" y="199"/>
                          <a:pt x="129" y="198"/>
                          <a:pt x="130" y="197"/>
                        </a:cubicBezTo>
                        <a:cubicBezTo>
                          <a:pt x="130" y="197"/>
                          <a:pt x="130" y="197"/>
                          <a:pt x="130" y="19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29" name="Freeform 2007"/>
                  <p:cNvSpPr>
                    <a:spLocks/>
                  </p:cNvSpPr>
                  <p:nvPr/>
                </p:nvSpPr>
                <p:spPr bwMode="auto">
                  <a:xfrm>
                    <a:off x="2040" y="1899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0" name="Freeform 2008"/>
                  <p:cNvSpPr>
                    <a:spLocks/>
                  </p:cNvSpPr>
                  <p:nvPr/>
                </p:nvSpPr>
                <p:spPr bwMode="auto">
                  <a:xfrm>
                    <a:off x="2043" y="1977"/>
                    <a:ext cx="3" cy="1"/>
                  </a:xfrm>
                  <a:custGeom>
                    <a:avLst/>
                    <a:gdLst>
                      <a:gd name="T0" fmla="*/ 3 w 3"/>
                      <a:gd name="T1" fmla="*/ 1 h 1"/>
                      <a:gd name="T2" fmla="*/ 0 w 3"/>
                      <a:gd name="T3" fmla="*/ 0 h 1"/>
                      <a:gd name="T4" fmla="*/ 3 w 3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1" y="0"/>
                          <a:pt x="0" y="0"/>
                        </a:cubicBezTo>
                        <a:cubicBezTo>
                          <a:pt x="1" y="0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1" name="Freeform 2009"/>
                  <p:cNvSpPr>
                    <a:spLocks/>
                  </p:cNvSpPr>
                  <p:nvPr/>
                </p:nvSpPr>
                <p:spPr bwMode="auto">
                  <a:xfrm>
                    <a:off x="2006" y="1936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2" name="Freeform 2010"/>
                  <p:cNvSpPr>
                    <a:spLocks/>
                  </p:cNvSpPr>
                  <p:nvPr/>
                </p:nvSpPr>
                <p:spPr bwMode="auto">
                  <a:xfrm>
                    <a:off x="2050" y="1977"/>
                    <a:ext cx="6" cy="0"/>
                  </a:xfrm>
                  <a:custGeom>
                    <a:avLst/>
                    <a:gdLst>
                      <a:gd name="T0" fmla="*/ 0 w 6"/>
                      <a:gd name="T1" fmla="*/ 6 w 6"/>
                      <a:gd name="T2" fmla="*/ 6 w 6"/>
                      <a:gd name="T3" fmla="*/ 0 w 6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  <a:cxn ang="0">
                        <a:pos x="T3" y="0"/>
                      </a:cxn>
                    </a:cxnLst>
                    <a:rect l="0" t="0" r="r" b="b"/>
                    <a:pathLst>
                      <a:path w="6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4" y="0"/>
                          <a:pt x="2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3" name="Freeform 2011"/>
                  <p:cNvSpPr>
                    <a:spLocks/>
                  </p:cNvSpPr>
                  <p:nvPr/>
                </p:nvSpPr>
                <p:spPr bwMode="auto">
                  <a:xfrm>
                    <a:off x="2048" y="1977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4" name="Freeform 2012"/>
                  <p:cNvSpPr>
                    <a:spLocks/>
                  </p:cNvSpPr>
                  <p:nvPr/>
                </p:nvSpPr>
                <p:spPr bwMode="auto">
                  <a:xfrm>
                    <a:off x="2042" y="1899"/>
                    <a:ext cx="1" cy="0"/>
                  </a:xfrm>
                  <a:custGeom>
                    <a:avLst/>
                    <a:gdLst>
                      <a:gd name="T0" fmla="*/ 0 w 1"/>
                      <a:gd name="T1" fmla="*/ 1 w 1"/>
                      <a:gd name="T2" fmla="*/ 0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5" name="Freeform 2013"/>
                  <p:cNvSpPr>
                    <a:spLocks/>
                  </p:cNvSpPr>
                  <p:nvPr/>
                </p:nvSpPr>
                <p:spPr bwMode="auto">
                  <a:xfrm>
                    <a:off x="2046" y="1977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1 w 1"/>
                      <a:gd name="T5" fmla="*/ 0 h 1"/>
                      <a:gd name="T6" fmla="*/ 1 w 1"/>
                      <a:gd name="T7" fmla="*/ 0 h 1"/>
                      <a:gd name="T8" fmla="*/ 0 w 1"/>
                      <a:gd name="T9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6" name="Freeform 2014"/>
                  <p:cNvSpPr>
                    <a:spLocks/>
                  </p:cNvSpPr>
                  <p:nvPr/>
                </p:nvSpPr>
                <p:spPr bwMode="auto">
                  <a:xfrm>
                    <a:off x="2013" y="1880"/>
                    <a:ext cx="6" cy="5"/>
                  </a:xfrm>
                  <a:custGeom>
                    <a:avLst/>
                    <a:gdLst>
                      <a:gd name="T0" fmla="*/ 0 w 6"/>
                      <a:gd name="T1" fmla="*/ 0 h 5"/>
                      <a:gd name="T2" fmla="*/ 1 w 6"/>
                      <a:gd name="T3" fmla="*/ 3 h 5"/>
                      <a:gd name="T4" fmla="*/ 6 w 6"/>
                      <a:gd name="T5" fmla="*/ 5 h 5"/>
                      <a:gd name="T6" fmla="*/ 1 w 6"/>
                      <a:gd name="T7" fmla="*/ 3 h 5"/>
                      <a:gd name="T8" fmla="*/ 0 w 6"/>
                      <a:gd name="T9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6" h="5">
                        <a:moveTo>
                          <a:pt x="0" y="0"/>
                        </a:moveTo>
                        <a:cubicBezTo>
                          <a:pt x="0" y="1"/>
                          <a:pt x="0" y="2"/>
                          <a:pt x="1" y="3"/>
                        </a:cubicBezTo>
                        <a:cubicBezTo>
                          <a:pt x="2" y="4"/>
                          <a:pt x="4" y="5"/>
                          <a:pt x="6" y="5"/>
                        </a:cubicBezTo>
                        <a:cubicBezTo>
                          <a:pt x="4" y="5"/>
                          <a:pt x="2" y="4"/>
                          <a:pt x="1" y="3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7" name="Freeform 2015"/>
                  <p:cNvSpPr>
                    <a:spLocks/>
                  </p:cNvSpPr>
                  <p:nvPr/>
                </p:nvSpPr>
                <p:spPr bwMode="auto">
                  <a:xfrm>
                    <a:off x="2042" y="1898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8" name="Freeform 2016"/>
                  <p:cNvSpPr>
                    <a:spLocks/>
                  </p:cNvSpPr>
                  <p:nvPr/>
                </p:nvSpPr>
                <p:spPr bwMode="auto">
                  <a:xfrm>
                    <a:off x="1992" y="1860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39" name="Freeform 2017"/>
                  <p:cNvSpPr>
                    <a:spLocks/>
                  </p:cNvSpPr>
                  <p:nvPr/>
                </p:nvSpPr>
                <p:spPr bwMode="auto">
                  <a:xfrm>
                    <a:off x="1993" y="1859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0" name="Freeform 2018"/>
                  <p:cNvSpPr>
                    <a:spLocks/>
                  </p:cNvSpPr>
                  <p:nvPr/>
                </p:nvSpPr>
                <p:spPr bwMode="auto">
                  <a:xfrm>
                    <a:off x="2053" y="2046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1" name="Freeform 2019"/>
                  <p:cNvSpPr>
                    <a:spLocks/>
                  </p:cNvSpPr>
                  <p:nvPr/>
                </p:nvSpPr>
                <p:spPr bwMode="auto">
                  <a:xfrm>
                    <a:off x="2053" y="2043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2" name="Freeform 2020"/>
                  <p:cNvSpPr>
                    <a:spLocks/>
                  </p:cNvSpPr>
                  <p:nvPr/>
                </p:nvSpPr>
                <p:spPr bwMode="auto">
                  <a:xfrm>
                    <a:off x="2057" y="1982"/>
                    <a:ext cx="2" cy="3"/>
                  </a:xfrm>
                  <a:custGeom>
                    <a:avLst/>
                    <a:gdLst>
                      <a:gd name="T0" fmla="*/ 0 w 2"/>
                      <a:gd name="T1" fmla="*/ 0 h 3"/>
                      <a:gd name="T2" fmla="*/ 2 w 2"/>
                      <a:gd name="T3" fmla="*/ 3 h 3"/>
                      <a:gd name="T4" fmla="*/ 0 w 2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0" y="0"/>
                        </a:moveTo>
                        <a:cubicBezTo>
                          <a:pt x="0" y="1"/>
                          <a:pt x="1" y="2"/>
                          <a:pt x="2" y="3"/>
                        </a:cubicBezTo>
                        <a:cubicBezTo>
                          <a:pt x="1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3" name="Freeform 2021"/>
                  <p:cNvSpPr>
                    <a:spLocks/>
                  </p:cNvSpPr>
                  <p:nvPr/>
                </p:nvSpPr>
                <p:spPr bwMode="auto">
                  <a:xfrm>
                    <a:off x="2056" y="1977"/>
                    <a:ext cx="0" cy="4"/>
                  </a:xfrm>
                  <a:custGeom>
                    <a:avLst/>
                    <a:gdLst>
                      <a:gd name="T0" fmla="*/ 0 w 1"/>
                      <a:gd name="T1" fmla="*/ 0 h 4"/>
                      <a:gd name="T2" fmla="*/ 1 w 1"/>
                      <a:gd name="T3" fmla="*/ 4 h 4"/>
                      <a:gd name="T4" fmla="*/ 0 w 1"/>
                      <a:gd name="T5" fmla="*/ 0 h 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1"/>
                          <a:pt x="1" y="3"/>
                          <a:pt x="1" y="4"/>
                        </a:cubicBezTo>
                        <a:cubicBezTo>
                          <a:pt x="1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4" name="Freeform 2022"/>
                  <p:cNvSpPr>
                    <a:spLocks/>
                  </p:cNvSpPr>
                  <p:nvPr/>
                </p:nvSpPr>
                <p:spPr bwMode="auto">
                  <a:xfrm>
                    <a:off x="2058" y="1997"/>
                    <a:ext cx="1" cy="1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0 w 1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0" y="0"/>
                          <a:pt x="0" y="1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5" name="Freeform 2023"/>
                  <p:cNvSpPr>
                    <a:spLocks/>
                  </p:cNvSpPr>
                  <p:nvPr/>
                </p:nvSpPr>
                <p:spPr bwMode="auto">
                  <a:xfrm>
                    <a:off x="2053" y="2044"/>
                    <a:ext cx="0" cy="2"/>
                  </a:xfrm>
                  <a:custGeom>
                    <a:avLst/>
                    <a:gdLst>
                      <a:gd name="T0" fmla="*/ 0 h 2"/>
                      <a:gd name="T1" fmla="*/ 2 h 2"/>
                      <a:gd name="T2" fmla="*/ 0 h 2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6" name="Freeform 2024"/>
                  <p:cNvSpPr>
                    <a:spLocks/>
                  </p:cNvSpPr>
                  <p:nvPr/>
                </p:nvSpPr>
                <p:spPr bwMode="auto">
                  <a:xfrm>
                    <a:off x="2054" y="2042"/>
                    <a:ext cx="1" cy="1"/>
                  </a:xfrm>
                  <a:custGeom>
                    <a:avLst/>
                    <a:gdLst>
                      <a:gd name="T0" fmla="*/ 0 w 1"/>
                      <a:gd name="T1" fmla="*/ 1 h 1"/>
                      <a:gd name="T2" fmla="*/ 1 w 1"/>
                      <a:gd name="T3" fmla="*/ 0 h 1"/>
                      <a:gd name="T4" fmla="*/ 0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0" y="0"/>
                          <a:pt x="0" y="0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7" name="Freeform 2025"/>
                  <p:cNvSpPr>
                    <a:spLocks/>
                  </p:cNvSpPr>
                  <p:nvPr/>
                </p:nvSpPr>
                <p:spPr bwMode="auto">
                  <a:xfrm>
                    <a:off x="2016" y="1725"/>
                    <a:ext cx="143" cy="120"/>
                  </a:xfrm>
                  <a:custGeom>
                    <a:avLst/>
                    <a:gdLst>
                      <a:gd name="T0" fmla="*/ 71 w 149"/>
                      <a:gd name="T1" fmla="*/ 118 h 126"/>
                      <a:gd name="T2" fmla="*/ 77 w 149"/>
                      <a:gd name="T3" fmla="*/ 125 h 126"/>
                      <a:gd name="T4" fmla="*/ 85 w 149"/>
                      <a:gd name="T5" fmla="*/ 124 h 126"/>
                      <a:gd name="T6" fmla="*/ 94 w 149"/>
                      <a:gd name="T7" fmla="*/ 121 h 126"/>
                      <a:gd name="T8" fmla="*/ 108 w 149"/>
                      <a:gd name="T9" fmla="*/ 111 h 126"/>
                      <a:gd name="T10" fmla="*/ 109 w 149"/>
                      <a:gd name="T11" fmla="*/ 111 h 126"/>
                      <a:gd name="T12" fmla="*/ 103 w 149"/>
                      <a:gd name="T13" fmla="*/ 110 h 126"/>
                      <a:gd name="T14" fmla="*/ 103 w 149"/>
                      <a:gd name="T15" fmla="*/ 109 h 126"/>
                      <a:gd name="T16" fmla="*/ 99 w 149"/>
                      <a:gd name="T17" fmla="*/ 100 h 126"/>
                      <a:gd name="T18" fmla="*/ 100 w 149"/>
                      <a:gd name="T19" fmla="*/ 87 h 126"/>
                      <a:gd name="T20" fmla="*/ 116 w 149"/>
                      <a:gd name="T21" fmla="*/ 92 h 126"/>
                      <a:gd name="T22" fmla="*/ 117 w 149"/>
                      <a:gd name="T23" fmla="*/ 94 h 126"/>
                      <a:gd name="T24" fmla="*/ 135 w 149"/>
                      <a:gd name="T25" fmla="*/ 84 h 126"/>
                      <a:gd name="T26" fmla="*/ 141 w 149"/>
                      <a:gd name="T27" fmla="*/ 79 h 126"/>
                      <a:gd name="T28" fmla="*/ 138 w 149"/>
                      <a:gd name="T29" fmla="*/ 77 h 126"/>
                      <a:gd name="T30" fmla="*/ 137 w 149"/>
                      <a:gd name="T31" fmla="*/ 75 h 126"/>
                      <a:gd name="T32" fmla="*/ 136 w 149"/>
                      <a:gd name="T33" fmla="*/ 74 h 126"/>
                      <a:gd name="T34" fmla="*/ 135 w 149"/>
                      <a:gd name="T35" fmla="*/ 73 h 126"/>
                      <a:gd name="T36" fmla="*/ 134 w 149"/>
                      <a:gd name="T37" fmla="*/ 67 h 126"/>
                      <a:gd name="T38" fmla="*/ 142 w 149"/>
                      <a:gd name="T39" fmla="*/ 58 h 126"/>
                      <a:gd name="T40" fmla="*/ 141 w 149"/>
                      <a:gd name="T41" fmla="*/ 52 h 126"/>
                      <a:gd name="T42" fmla="*/ 148 w 149"/>
                      <a:gd name="T43" fmla="*/ 43 h 126"/>
                      <a:gd name="T44" fmla="*/ 149 w 149"/>
                      <a:gd name="T45" fmla="*/ 42 h 126"/>
                      <a:gd name="T46" fmla="*/ 133 w 149"/>
                      <a:gd name="T47" fmla="*/ 39 h 126"/>
                      <a:gd name="T48" fmla="*/ 125 w 149"/>
                      <a:gd name="T49" fmla="*/ 26 h 126"/>
                      <a:gd name="T50" fmla="*/ 120 w 149"/>
                      <a:gd name="T51" fmla="*/ 16 h 126"/>
                      <a:gd name="T52" fmla="*/ 90 w 149"/>
                      <a:gd name="T53" fmla="*/ 24 h 126"/>
                      <a:gd name="T54" fmla="*/ 63 w 149"/>
                      <a:gd name="T55" fmla="*/ 19 h 126"/>
                      <a:gd name="T56" fmla="*/ 53 w 149"/>
                      <a:gd name="T57" fmla="*/ 8 h 126"/>
                      <a:gd name="T58" fmla="*/ 38 w 149"/>
                      <a:gd name="T59" fmla="*/ 0 h 126"/>
                      <a:gd name="T60" fmla="*/ 36 w 149"/>
                      <a:gd name="T61" fmla="*/ 7 h 126"/>
                      <a:gd name="T62" fmla="*/ 23 w 149"/>
                      <a:gd name="T63" fmla="*/ 21 h 126"/>
                      <a:gd name="T64" fmla="*/ 10 w 149"/>
                      <a:gd name="T65" fmla="*/ 28 h 126"/>
                      <a:gd name="T66" fmla="*/ 13 w 149"/>
                      <a:gd name="T67" fmla="*/ 8 h 126"/>
                      <a:gd name="T68" fmla="*/ 9 w 149"/>
                      <a:gd name="T69" fmla="*/ 12 h 126"/>
                      <a:gd name="T70" fmla="*/ 1 w 149"/>
                      <a:gd name="T71" fmla="*/ 29 h 126"/>
                      <a:gd name="T72" fmla="*/ 7 w 149"/>
                      <a:gd name="T73" fmla="*/ 36 h 126"/>
                      <a:gd name="T74" fmla="*/ 12 w 149"/>
                      <a:gd name="T75" fmla="*/ 54 h 126"/>
                      <a:gd name="T76" fmla="*/ 29 w 149"/>
                      <a:gd name="T77" fmla="*/ 54 h 126"/>
                      <a:gd name="T78" fmla="*/ 51 w 149"/>
                      <a:gd name="T79" fmla="*/ 64 h 126"/>
                      <a:gd name="T80" fmla="*/ 66 w 149"/>
                      <a:gd name="T81" fmla="*/ 70 h 126"/>
                      <a:gd name="T82" fmla="*/ 67 w 149"/>
                      <a:gd name="T83" fmla="*/ 100 h 126"/>
                      <a:gd name="T84" fmla="*/ 69 w 149"/>
                      <a:gd name="T85" fmla="*/ 113 h 126"/>
                      <a:gd name="T86" fmla="*/ 69 w 149"/>
                      <a:gd name="T87" fmla="*/ 114 h 12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</a:cxnLst>
                    <a:rect l="0" t="0" r="r" b="b"/>
                    <a:pathLst>
                      <a:path w="149" h="126">
                        <a:moveTo>
                          <a:pt x="69" y="114"/>
                        </a:moveTo>
                        <a:cubicBezTo>
                          <a:pt x="70" y="115"/>
                          <a:pt x="70" y="116"/>
                          <a:pt x="71" y="117"/>
                        </a:cubicBezTo>
                        <a:cubicBezTo>
                          <a:pt x="71" y="117"/>
                          <a:pt x="71" y="117"/>
                          <a:pt x="71" y="118"/>
                        </a:cubicBezTo>
                        <a:cubicBezTo>
                          <a:pt x="72" y="118"/>
                          <a:pt x="72" y="119"/>
                          <a:pt x="73" y="120"/>
                        </a:cubicBezTo>
                        <a:cubicBezTo>
                          <a:pt x="74" y="122"/>
                          <a:pt x="75" y="123"/>
                          <a:pt x="76" y="124"/>
                        </a:cubicBezTo>
                        <a:cubicBezTo>
                          <a:pt x="77" y="125"/>
                          <a:pt x="77" y="125"/>
                          <a:pt x="77" y="125"/>
                        </a:cubicBezTo>
                        <a:cubicBezTo>
                          <a:pt x="78" y="126"/>
                          <a:pt x="79" y="126"/>
                          <a:pt x="79" y="126"/>
                        </a:cubicBezTo>
                        <a:cubicBezTo>
                          <a:pt x="80" y="126"/>
                          <a:pt x="80" y="126"/>
                          <a:pt x="80" y="126"/>
                        </a:cubicBezTo>
                        <a:cubicBezTo>
                          <a:pt x="82" y="125"/>
                          <a:pt x="83" y="124"/>
                          <a:pt x="85" y="124"/>
                        </a:cubicBezTo>
                        <a:cubicBezTo>
                          <a:pt x="86" y="124"/>
                          <a:pt x="87" y="125"/>
                          <a:pt x="88" y="125"/>
                        </a:cubicBezTo>
                        <a:cubicBezTo>
                          <a:pt x="89" y="125"/>
                          <a:pt x="91" y="123"/>
                          <a:pt x="93" y="122"/>
                        </a:cubicBezTo>
                        <a:cubicBezTo>
                          <a:pt x="94" y="121"/>
                          <a:pt x="94" y="121"/>
                          <a:pt x="94" y="121"/>
                        </a:cubicBezTo>
                        <a:cubicBezTo>
                          <a:pt x="96" y="120"/>
                          <a:pt x="97" y="120"/>
                          <a:pt x="99" y="119"/>
                        </a:cubicBezTo>
                        <a:cubicBezTo>
                          <a:pt x="100" y="119"/>
                          <a:pt x="100" y="119"/>
                          <a:pt x="100" y="119"/>
                        </a:cubicBezTo>
                        <a:cubicBezTo>
                          <a:pt x="102" y="114"/>
                          <a:pt x="104" y="112"/>
                          <a:pt x="108" y="111"/>
                        </a:cubicBezTo>
                        <a:cubicBezTo>
                          <a:pt x="109" y="111"/>
                          <a:pt x="109" y="111"/>
                          <a:pt x="110" y="110"/>
                        </a:cubicBezTo>
                        <a:cubicBezTo>
                          <a:pt x="110" y="110"/>
                          <a:pt x="110" y="110"/>
                          <a:pt x="110" y="110"/>
                        </a:cubicBezTo>
                        <a:cubicBezTo>
                          <a:pt x="109" y="110"/>
                          <a:pt x="109" y="111"/>
                          <a:pt x="109" y="111"/>
                        </a:cubicBezTo>
                        <a:cubicBezTo>
                          <a:pt x="108" y="111"/>
                          <a:pt x="107" y="111"/>
                          <a:pt x="106" y="111"/>
                        </a:cubicBezTo>
                        <a:cubicBezTo>
                          <a:pt x="105" y="111"/>
                          <a:pt x="104" y="111"/>
                          <a:pt x="103" y="110"/>
                        </a:cubicBezTo>
                        <a:cubicBezTo>
                          <a:pt x="103" y="110"/>
                          <a:pt x="103" y="110"/>
                          <a:pt x="103" y="110"/>
                        </a:cubicBezTo>
                        <a:cubicBezTo>
                          <a:pt x="103" y="110"/>
                          <a:pt x="103" y="110"/>
                          <a:pt x="103" y="110"/>
                        </a:cubicBezTo>
                        <a:cubicBezTo>
                          <a:pt x="103" y="110"/>
                          <a:pt x="103" y="109"/>
                          <a:pt x="103" y="109"/>
                        </a:cubicBezTo>
                        <a:cubicBezTo>
                          <a:pt x="103" y="109"/>
                          <a:pt x="103" y="109"/>
                          <a:pt x="103" y="109"/>
                        </a:cubicBezTo>
                        <a:cubicBezTo>
                          <a:pt x="103" y="108"/>
                          <a:pt x="102" y="108"/>
                          <a:pt x="102" y="107"/>
                        </a:cubicBezTo>
                        <a:cubicBezTo>
                          <a:pt x="102" y="106"/>
                          <a:pt x="102" y="105"/>
                          <a:pt x="101" y="105"/>
                        </a:cubicBezTo>
                        <a:cubicBezTo>
                          <a:pt x="101" y="104"/>
                          <a:pt x="99" y="102"/>
                          <a:pt x="99" y="100"/>
                        </a:cubicBezTo>
                        <a:cubicBezTo>
                          <a:pt x="99" y="96"/>
                          <a:pt x="99" y="95"/>
                          <a:pt x="96" y="93"/>
                        </a:cubicBezTo>
                        <a:cubicBezTo>
                          <a:pt x="94" y="92"/>
                          <a:pt x="94" y="90"/>
                          <a:pt x="94" y="90"/>
                        </a:cubicBezTo>
                        <a:cubicBezTo>
                          <a:pt x="95" y="87"/>
                          <a:pt x="98" y="87"/>
                          <a:pt x="100" y="87"/>
                        </a:cubicBezTo>
                        <a:cubicBezTo>
                          <a:pt x="102" y="87"/>
                          <a:pt x="104" y="87"/>
                          <a:pt x="106" y="89"/>
                        </a:cubicBezTo>
                        <a:cubicBezTo>
                          <a:pt x="106" y="89"/>
                          <a:pt x="108" y="89"/>
                          <a:pt x="109" y="89"/>
                        </a:cubicBezTo>
                        <a:cubicBezTo>
                          <a:pt x="112" y="90"/>
                          <a:pt x="115" y="90"/>
                          <a:pt x="116" y="92"/>
                        </a:cubicBezTo>
                        <a:cubicBezTo>
                          <a:pt x="116" y="92"/>
                          <a:pt x="116" y="93"/>
                          <a:pt x="116" y="93"/>
                        </a:cubicBezTo>
                        <a:cubicBezTo>
                          <a:pt x="116" y="93"/>
                          <a:pt x="116" y="94"/>
                          <a:pt x="117" y="94"/>
                        </a:cubicBezTo>
                        <a:cubicBezTo>
                          <a:pt x="117" y="94"/>
                          <a:pt x="117" y="94"/>
                          <a:pt x="117" y="94"/>
                        </a:cubicBezTo>
                        <a:cubicBezTo>
                          <a:pt x="117" y="90"/>
                          <a:pt x="120" y="87"/>
                          <a:pt x="125" y="87"/>
                        </a:cubicBezTo>
                        <a:cubicBezTo>
                          <a:pt x="125" y="87"/>
                          <a:pt x="126" y="87"/>
                          <a:pt x="127" y="87"/>
                        </a:cubicBezTo>
                        <a:cubicBezTo>
                          <a:pt x="129" y="88"/>
                          <a:pt x="133" y="86"/>
                          <a:pt x="135" y="84"/>
                        </a:cubicBezTo>
                        <a:cubicBezTo>
                          <a:pt x="137" y="83"/>
                          <a:pt x="139" y="82"/>
                          <a:pt x="140" y="82"/>
                        </a:cubicBezTo>
                        <a:cubicBezTo>
                          <a:pt x="140" y="82"/>
                          <a:pt x="141" y="81"/>
                          <a:pt x="141" y="80"/>
                        </a:cubicBezTo>
                        <a:cubicBezTo>
                          <a:pt x="141" y="80"/>
                          <a:pt x="141" y="80"/>
                          <a:pt x="141" y="79"/>
                        </a:cubicBezTo>
                        <a:cubicBezTo>
                          <a:pt x="140" y="79"/>
                          <a:pt x="140" y="79"/>
                          <a:pt x="140" y="78"/>
                        </a:cubicBezTo>
                        <a:cubicBezTo>
                          <a:pt x="140" y="78"/>
                          <a:pt x="139" y="78"/>
                          <a:pt x="139" y="78"/>
                        </a:cubicBezTo>
                        <a:cubicBezTo>
                          <a:pt x="139" y="77"/>
                          <a:pt x="139" y="77"/>
                          <a:pt x="138" y="77"/>
                        </a:cubicBezTo>
                        <a:cubicBezTo>
                          <a:pt x="138" y="76"/>
                          <a:pt x="138" y="76"/>
                          <a:pt x="138" y="76"/>
                        </a:cubicBezTo>
                        <a:cubicBezTo>
                          <a:pt x="138" y="76"/>
                          <a:pt x="138" y="76"/>
                          <a:pt x="137" y="75"/>
                        </a:cubicBezTo>
                        <a:cubicBezTo>
                          <a:pt x="137" y="75"/>
                          <a:pt x="137" y="75"/>
                          <a:pt x="137" y="75"/>
                        </a:cubicBezTo>
                        <a:cubicBezTo>
                          <a:pt x="137" y="75"/>
                          <a:pt x="137" y="74"/>
                          <a:pt x="137" y="74"/>
                        </a:cubicBezTo>
                        <a:cubicBezTo>
                          <a:pt x="136" y="74"/>
                          <a:pt x="136" y="74"/>
                          <a:pt x="136" y="74"/>
                        </a:cubicBezTo>
                        <a:cubicBezTo>
                          <a:pt x="136" y="74"/>
                          <a:pt x="136" y="74"/>
                          <a:pt x="136" y="74"/>
                        </a:cubicBezTo>
                        <a:cubicBezTo>
                          <a:pt x="136" y="73"/>
                          <a:pt x="136" y="73"/>
                          <a:pt x="136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3"/>
                          <a:pt x="135" y="73"/>
                          <a:pt x="135" y="73"/>
                        </a:cubicBezTo>
                        <a:cubicBezTo>
                          <a:pt x="135" y="72"/>
                          <a:pt x="135" y="72"/>
                          <a:pt x="135" y="72"/>
                        </a:cubicBezTo>
                        <a:cubicBezTo>
                          <a:pt x="132" y="70"/>
                          <a:pt x="134" y="68"/>
                          <a:pt x="134" y="67"/>
                        </a:cubicBezTo>
                        <a:cubicBezTo>
                          <a:pt x="135" y="66"/>
                          <a:pt x="135" y="65"/>
                          <a:pt x="135" y="65"/>
                        </a:cubicBezTo>
                        <a:cubicBezTo>
                          <a:pt x="135" y="63"/>
                          <a:pt x="135" y="62"/>
                          <a:pt x="136" y="60"/>
                        </a:cubicBezTo>
                        <a:cubicBezTo>
                          <a:pt x="137" y="59"/>
                          <a:pt x="139" y="58"/>
                          <a:pt x="142" y="58"/>
                        </a:cubicBezTo>
                        <a:cubicBezTo>
                          <a:pt x="144" y="57"/>
                          <a:pt x="144" y="57"/>
                          <a:pt x="144" y="57"/>
                        </a:cubicBezTo>
                        <a:cubicBezTo>
                          <a:pt x="144" y="56"/>
                          <a:pt x="144" y="56"/>
                          <a:pt x="143" y="55"/>
                        </a:cubicBezTo>
                        <a:cubicBezTo>
                          <a:pt x="142" y="54"/>
                          <a:pt x="141" y="53"/>
                          <a:pt x="141" y="52"/>
                        </a:cubicBezTo>
                        <a:cubicBezTo>
                          <a:pt x="141" y="49"/>
                          <a:pt x="145" y="45"/>
                          <a:pt x="147" y="44"/>
                        </a:cubicBezTo>
                        <a:cubicBezTo>
                          <a:pt x="147" y="44"/>
                          <a:pt x="147" y="44"/>
                          <a:pt x="148" y="44"/>
                        </a:cubicBezTo>
                        <a:cubicBezTo>
                          <a:pt x="148" y="44"/>
                          <a:pt x="148" y="44"/>
                          <a:pt x="148" y="43"/>
                        </a:cubicBezTo>
                        <a:cubicBezTo>
                          <a:pt x="148" y="43"/>
                          <a:pt x="148" y="43"/>
                          <a:pt x="148" y="43"/>
                        </a:cubicBezTo>
                        <a:cubicBezTo>
                          <a:pt x="148" y="43"/>
                          <a:pt x="148" y="43"/>
                          <a:pt x="148" y="43"/>
                        </a:cubicBezTo>
                        <a:cubicBezTo>
                          <a:pt x="149" y="42"/>
                          <a:pt x="149" y="42"/>
                          <a:pt x="149" y="42"/>
                        </a:cubicBezTo>
                        <a:cubicBezTo>
                          <a:pt x="144" y="40"/>
                          <a:pt x="139" y="41"/>
                          <a:pt x="136" y="41"/>
                        </a:cubicBezTo>
                        <a:cubicBezTo>
                          <a:pt x="136" y="41"/>
                          <a:pt x="136" y="41"/>
                          <a:pt x="136" y="41"/>
                        </a:cubicBezTo>
                        <a:cubicBezTo>
                          <a:pt x="134" y="41"/>
                          <a:pt x="133" y="40"/>
                          <a:pt x="133" y="39"/>
                        </a:cubicBezTo>
                        <a:cubicBezTo>
                          <a:pt x="132" y="38"/>
                          <a:pt x="133" y="36"/>
                          <a:pt x="134" y="34"/>
                        </a:cubicBezTo>
                        <a:cubicBezTo>
                          <a:pt x="135" y="33"/>
                          <a:pt x="137" y="31"/>
                          <a:pt x="137" y="29"/>
                        </a:cubicBezTo>
                        <a:cubicBezTo>
                          <a:pt x="137" y="28"/>
                          <a:pt x="133" y="27"/>
                          <a:pt x="125" y="26"/>
                        </a:cubicBezTo>
                        <a:cubicBezTo>
                          <a:pt x="124" y="26"/>
                          <a:pt x="123" y="25"/>
                          <a:pt x="122" y="25"/>
                        </a:cubicBezTo>
                        <a:cubicBezTo>
                          <a:pt x="118" y="24"/>
                          <a:pt x="117" y="22"/>
                          <a:pt x="117" y="20"/>
                        </a:cubicBezTo>
                        <a:cubicBezTo>
                          <a:pt x="117" y="19"/>
                          <a:pt x="118" y="17"/>
                          <a:pt x="120" y="16"/>
                        </a:cubicBezTo>
                        <a:cubicBezTo>
                          <a:pt x="118" y="16"/>
                          <a:pt x="116" y="16"/>
                          <a:pt x="114" y="16"/>
                        </a:cubicBezTo>
                        <a:cubicBezTo>
                          <a:pt x="108" y="17"/>
                          <a:pt x="99" y="21"/>
                          <a:pt x="93" y="24"/>
                        </a:cubicBezTo>
                        <a:cubicBezTo>
                          <a:pt x="92" y="24"/>
                          <a:pt x="91" y="24"/>
                          <a:pt x="90" y="24"/>
                        </a:cubicBezTo>
                        <a:cubicBezTo>
                          <a:pt x="87" y="24"/>
                          <a:pt x="84" y="23"/>
                          <a:pt x="81" y="21"/>
                        </a:cubicBezTo>
                        <a:cubicBezTo>
                          <a:pt x="78" y="19"/>
                          <a:pt x="74" y="17"/>
                          <a:pt x="72" y="18"/>
                        </a:cubicBezTo>
                        <a:cubicBezTo>
                          <a:pt x="69" y="19"/>
                          <a:pt x="66" y="19"/>
                          <a:pt x="63" y="19"/>
                        </a:cubicBezTo>
                        <a:cubicBezTo>
                          <a:pt x="60" y="19"/>
                          <a:pt x="57" y="19"/>
                          <a:pt x="56" y="17"/>
                        </a:cubicBezTo>
                        <a:cubicBezTo>
                          <a:pt x="55" y="16"/>
                          <a:pt x="54" y="15"/>
                          <a:pt x="54" y="13"/>
                        </a:cubicBezTo>
                        <a:cubicBezTo>
                          <a:pt x="55" y="11"/>
                          <a:pt x="54" y="9"/>
                          <a:pt x="53" y="8"/>
                        </a:cubicBezTo>
                        <a:cubicBezTo>
                          <a:pt x="52" y="7"/>
                          <a:pt x="50" y="6"/>
                          <a:pt x="48" y="6"/>
                        </a:cubicBezTo>
                        <a:cubicBezTo>
                          <a:pt x="43" y="7"/>
                          <a:pt x="41" y="4"/>
                          <a:pt x="40" y="2"/>
                        </a:cubicBezTo>
                        <a:cubicBezTo>
                          <a:pt x="39" y="1"/>
                          <a:pt x="39" y="0"/>
                          <a:pt x="38" y="0"/>
                        </a:cubicBezTo>
                        <a:cubicBezTo>
                          <a:pt x="38" y="0"/>
                          <a:pt x="38" y="0"/>
                          <a:pt x="38" y="0"/>
                        </a:cubicBezTo>
                        <a:cubicBezTo>
                          <a:pt x="38" y="0"/>
                          <a:pt x="38" y="1"/>
                          <a:pt x="38" y="1"/>
                        </a:cubicBezTo>
                        <a:cubicBezTo>
                          <a:pt x="38" y="3"/>
                          <a:pt x="39" y="6"/>
                          <a:pt x="36" y="7"/>
                        </a:cubicBezTo>
                        <a:cubicBezTo>
                          <a:pt x="35" y="8"/>
                          <a:pt x="34" y="8"/>
                          <a:pt x="32" y="9"/>
                        </a:cubicBezTo>
                        <a:cubicBezTo>
                          <a:pt x="29" y="10"/>
                          <a:pt x="22" y="12"/>
                          <a:pt x="22" y="14"/>
                        </a:cubicBezTo>
                        <a:cubicBezTo>
                          <a:pt x="21" y="16"/>
                          <a:pt x="22" y="18"/>
                          <a:pt x="23" y="21"/>
                        </a:cubicBezTo>
                        <a:cubicBezTo>
                          <a:pt x="25" y="24"/>
                          <a:pt x="27" y="28"/>
                          <a:pt x="25" y="32"/>
                        </a:cubicBezTo>
                        <a:cubicBezTo>
                          <a:pt x="24" y="34"/>
                          <a:pt x="22" y="35"/>
                          <a:pt x="20" y="35"/>
                        </a:cubicBezTo>
                        <a:cubicBezTo>
                          <a:pt x="16" y="35"/>
                          <a:pt x="11" y="31"/>
                          <a:pt x="10" y="28"/>
                        </a:cubicBezTo>
                        <a:cubicBezTo>
                          <a:pt x="8" y="24"/>
                          <a:pt x="10" y="20"/>
                          <a:pt x="13" y="16"/>
                        </a:cubicBezTo>
                        <a:cubicBezTo>
                          <a:pt x="13" y="15"/>
                          <a:pt x="15" y="13"/>
                          <a:pt x="15" y="13"/>
                        </a:cubicBezTo>
                        <a:cubicBezTo>
                          <a:pt x="14" y="12"/>
                          <a:pt x="13" y="10"/>
                          <a:pt x="13" y="8"/>
                        </a:cubicBezTo>
                        <a:cubicBezTo>
                          <a:pt x="12" y="8"/>
                          <a:pt x="12" y="9"/>
                          <a:pt x="11" y="9"/>
                        </a:cubicBezTo>
                        <a:cubicBezTo>
                          <a:pt x="11" y="10"/>
                          <a:pt x="11" y="10"/>
                          <a:pt x="11" y="10"/>
                        </a:cubicBezTo>
                        <a:cubicBezTo>
                          <a:pt x="10" y="11"/>
                          <a:pt x="9" y="12"/>
                          <a:pt x="9" y="12"/>
                        </a:cubicBezTo>
                        <a:cubicBezTo>
                          <a:pt x="6" y="15"/>
                          <a:pt x="4" y="17"/>
                          <a:pt x="4" y="19"/>
                        </a:cubicBezTo>
                        <a:cubicBezTo>
                          <a:pt x="4" y="20"/>
                          <a:pt x="4" y="20"/>
                          <a:pt x="4" y="20"/>
                        </a:cubicBezTo>
                        <a:cubicBezTo>
                          <a:pt x="3" y="24"/>
                          <a:pt x="3" y="26"/>
                          <a:pt x="1" y="29"/>
                        </a:cubicBezTo>
                        <a:cubicBezTo>
                          <a:pt x="1" y="29"/>
                          <a:pt x="0" y="30"/>
                          <a:pt x="0" y="30"/>
                        </a:cubicBezTo>
                        <a:cubicBezTo>
                          <a:pt x="5" y="31"/>
                          <a:pt x="5" y="34"/>
                          <a:pt x="5" y="35"/>
                        </a:cubicBezTo>
                        <a:cubicBezTo>
                          <a:pt x="6" y="35"/>
                          <a:pt x="6" y="36"/>
                          <a:pt x="7" y="36"/>
                        </a:cubicBezTo>
                        <a:cubicBezTo>
                          <a:pt x="8" y="37"/>
                          <a:pt x="11" y="39"/>
                          <a:pt x="10" y="43"/>
                        </a:cubicBezTo>
                        <a:cubicBezTo>
                          <a:pt x="10" y="44"/>
                          <a:pt x="10" y="44"/>
                          <a:pt x="10" y="44"/>
                        </a:cubicBezTo>
                        <a:cubicBezTo>
                          <a:pt x="10" y="46"/>
                          <a:pt x="9" y="52"/>
                          <a:pt x="12" y="54"/>
                        </a:cubicBezTo>
                        <a:cubicBezTo>
                          <a:pt x="12" y="55"/>
                          <a:pt x="14" y="55"/>
                          <a:pt x="15" y="55"/>
                        </a:cubicBezTo>
                        <a:cubicBezTo>
                          <a:pt x="19" y="55"/>
                          <a:pt x="21" y="55"/>
                          <a:pt x="23" y="55"/>
                        </a:cubicBezTo>
                        <a:cubicBezTo>
                          <a:pt x="25" y="54"/>
                          <a:pt x="27" y="54"/>
                          <a:pt x="29" y="54"/>
                        </a:cubicBezTo>
                        <a:cubicBezTo>
                          <a:pt x="32" y="54"/>
                          <a:pt x="35" y="55"/>
                          <a:pt x="37" y="58"/>
                        </a:cubicBezTo>
                        <a:cubicBezTo>
                          <a:pt x="40" y="62"/>
                          <a:pt x="44" y="64"/>
                          <a:pt x="49" y="64"/>
                        </a:cubicBezTo>
                        <a:cubicBezTo>
                          <a:pt x="49" y="64"/>
                          <a:pt x="50" y="64"/>
                          <a:pt x="51" y="64"/>
                        </a:cubicBezTo>
                        <a:cubicBezTo>
                          <a:pt x="53" y="64"/>
                          <a:pt x="56" y="63"/>
                          <a:pt x="59" y="63"/>
                        </a:cubicBezTo>
                        <a:cubicBezTo>
                          <a:pt x="62" y="63"/>
                          <a:pt x="65" y="64"/>
                          <a:pt x="66" y="66"/>
                        </a:cubicBezTo>
                        <a:cubicBezTo>
                          <a:pt x="67" y="67"/>
                          <a:pt x="67" y="68"/>
                          <a:pt x="66" y="70"/>
                        </a:cubicBezTo>
                        <a:cubicBezTo>
                          <a:pt x="62" y="76"/>
                          <a:pt x="61" y="87"/>
                          <a:pt x="63" y="89"/>
                        </a:cubicBezTo>
                        <a:cubicBezTo>
                          <a:pt x="63" y="89"/>
                          <a:pt x="64" y="90"/>
                          <a:pt x="64" y="90"/>
                        </a:cubicBezTo>
                        <a:cubicBezTo>
                          <a:pt x="67" y="93"/>
                          <a:pt x="70" y="96"/>
                          <a:pt x="67" y="100"/>
                        </a:cubicBezTo>
                        <a:cubicBezTo>
                          <a:pt x="66" y="101"/>
                          <a:pt x="65" y="103"/>
                          <a:pt x="65" y="104"/>
                        </a:cubicBezTo>
                        <a:cubicBezTo>
                          <a:pt x="65" y="104"/>
                          <a:pt x="66" y="105"/>
                          <a:pt x="66" y="106"/>
                        </a:cubicBezTo>
                        <a:cubicBezTo>
                          <a:pt x="68" y="107"/>
                          <a:pt x="70" y="109"/>
                          <a:pt x="69" y="113"/>
                        </a:cubicBezTo>
                        <a:cubicBezTo>
                          <a:pt x="69" y="113"/>
                          <a:pt x="69" y="114"/>
                          <a:pt x="69" y="11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ubicBezTo>
                          <a:pt x="69" y="114"/>
                          <a:pt x="69" y="114"/>
                          <a:pt x="69" y="1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8" name="Freeform 2026"/>
                  <p:cNvSpPr>
                    <a:spLocks/>
                  </p:cNvSpPr>
                  <p:nvPr/>
                </p:nvSpPr>
                <p:spPr bwMode="auto">
                  <a:xfrm>
                    <a:off x="2121" y="1810"/>
                    <a:ext cx="6" cy="3"/>
                  </a:xfrm>
                  <a:custGeom>
                    <a:avLst/>
                    <a:gdLst>
                      <a:gd name="T0" fmla="*/ 0 w 7"/>
                      <a:gd name="T1" fmla="*/ 0 h 3"/>
                      <a:gd name="T2" fmla="*/ 7 w 7"/>
                      <a:gd name="T3" fmla="*/ 3 h 3"/>
                      <a:gd name="T4" fmla="*/ 0 w 7"/>
                      <a:gd name="T5" fmla="*/ 0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3">
                        <a:moveTo>
                          <a:pt x="0" y="0"/>
                        </a:moveTo>
                        <a:cubicBezTo>
                          <a:pt x="3" y="1"/>
                          <a:pt x="6" y="1"/>
                          <a:pt x="7" y="3"/>
                        </a:cubicBezTo>
                        <a:cubicBezTo>
                          <a:pt x="6" y="1"/>
                          <a:pt x="3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49" name="Freeform 2027"/>
                  <p:cNvSpPr>
                    <a:spLocks/>
                  </p:cNvSpPr>
                  <p:nvPr/>
                </p:nvSpPr>
                <p:spPr bwMode="auto">
                  <a:xfrm>
                    <a:off x="2150" y="1801"/>
                    <a:ext cx="1" cy="2"/>
                  </a:xfrm>
                  <a:custGeom>
                    <a:avLst/>
                    <a:gdLst>
                      <a:gd name="T0" fmla="*/ 0 w 1"/>
                      <a:gd name="T1" fmla="*/ 2 h 2"/>
                      <a:gd name="T2" fmla="*/ 1 w 1"/>
                      <a:gd name="T3" fmla="*/ 0 h 2"/>
                      <a:gd name="T4" fmla="*/ 1 w 1"/>
                      <a:gd name="T5" fmla="*/ 0 h 2"/>
                      <a:gd name="T6" fmla="*/ 0 w 1"/>
                      <a:gd name="T7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1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0" name="Freeform 2028"/>
                  <p:cNvSpPr>
                    <a:spLocks/>
                  </p:cNvSpPr>
                  <p:nvPr/>
                </p:nvSpPr>
                <p:spPr bwMode="auto">
                  <a:xfrm>
                    <a:off x="2106" y="1811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0 w 2"/>
                      <a:gd name="T3" fmla="*/ 0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0" y="2"/>
                          <a:pt x="0" y="0"/>
                          <a:pt x="0" y="0"/>
                        </a:cubicBezTo>
                        <a:cubicBezTo>
                          <a:pt x="0" y="0"/>
                          <a:pt x="0" y="2"/>
                          <a:pt x="2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1" name="Freeform 2029"/>
                  <p:cNvSpPr>
                    <a:spLocks/>
                  </p:cNvSpPr>
                  <p:nvPr/>
                </p:nvSpPr>
                <p:spPr bwMode="auto">
                  <a:xfrm>
                    <a:off x="2084" y="1838"/>
                    <a:ext cx="2" cy="2"/>
                  </a:xfrm>
                  <a:custGeom>
                    <a:avLst/>
                    <a:gdLst>
                      <a:gd name="T0" fmla="*/ 2 w 2"/>
                      <a:gd name="T1" fmla="*/ 2 h 2"/>
                      <a:gd name="T2" fmla="*/ 0 w 2"/>
                      <a:gd name="T3" fmla="*/ 0 h 2"/>
                      <a:gd name="T4" fmla="*/ 2 w 2"/>
                      <a:gd name="T5" fmla="*/ 2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1" y="1"/>
                          <a:pt x="2" y="2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2" name="Freeform 2030"/>
                  <p:cNvSpPr>
                    <a:spLocks/>
                  </p:cNvSpPr>
                  <p:nvPr/>
                </p:nvSpPr>
                <p:spPr bwMode="auto">
                  <a:xfrm>
                    <a:off x="2092" y="184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3" name="Freeform 2031"/>
                  <p:cNvSpPr>
                    <a:spLocks/>
                  </p:cNvSpPr>
                  <p:nvPr/>
                </p:nvSpPr>
                <p:spPr bwMode="auto">
                  <a:xfrm>
                    <a:off x="2115" y="1829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4" name="Freeform 2032"/>
                  <p:cNvSpPr>
                    <a:spLocks/>
                  </p:cNvSpPr>
                  <p:nvPr/>
                </p:nvSpPr>
                <p:spPr bwMode="auto">
                  <a:xfrm>
                    <a:off x="2114" y="1827"/>
                    <a:ext cx="1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1" y="1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5" name="Freeform 2033"/>
                  <p:cNvSpPr>
                    <a:spLocks/>
                  </p:cNvSpPr>
                  <p:nvPr/>
                </p:nvSpPr>
                <p:spPr bwMode="auto">
                  <a:xfrm>
                    <a:off x="2082" y="1834"/>
                    <a:ext cx="2" cy="3"/>
                  </a:xfrm>
                  <a:custGeom>
                    <a:avLst/>
                    <a:gdLst>
                      <a:gd name="T0" fmla="*/ 2 w 2"/>
                      <a:gd name="T1" fmla="*/ 3 h 3"/>
                      <a:gd name="T2" fmla="*/ 0 w 2"/>
                      <a:gd name="T3" fmla="*/ 0 h 3"/>
                      <a:gd name="T4" fmla="*/ 2 w 2"/>
                      <a:gd name="T5" fmla="*/ 3 h 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3">
                        <a:moveTo>
                          <a:pt x="2" y="3"/>
                        </a:move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1" y="1"/>
                          <a:pt x="1" y="2"/>
                          <a:pt x="2" y="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6" name="Freeform 2034"/>
                  <p:cNvSpPr>
                    <a:spLocks/>
                  </p:cNvSpPr>
                  <p:nvPr/>
                </p:nvSpPr>
                <p:spPr bwMode="auto">
                  <a:xfrm>
                    <a:off x="2115" y="1830"/>
                    <a:ext cx="6" cy="2"/>
                  </a:xfrm>
                  <a:custGeom>
                    <a:avLst/>
                    <a:gdLst>
                      <a:gd name="T0" fmla="*/ 3 w 6"/>
                      <a:gd name="T1" fmla="*/ 1 h 2"/>
                      <a:gd name="T2" fmla="*/ 6 w 6"/>
                      <a:gd name="T3" fmla="*/ 1 h 2"/>
                      <a:gd name="T4" fmla="*/ 0 w 6"/>
                      <a:gd name="T5" fmla="*/ 0 h 2"/>
                      <a:gd name="T6" fmla="*/ 3 w 6"/>
                      <a:gd name="T7" fmla="*/ 1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6" h="2">
                        <a:moveTo>
                          <a:pt x="3" y="1"/>
                        </a:moveTo>
                        <a:cubicBezTo>
                          <a:pt x="4" y="1"/>
                          <a:pt x="5" y="1"/>
                          <a:pt x="6" y="1"/>
                        </a:cubicBezTo>
                        <a:cubicBezTo>
                          <a:pt x="4" y="1"/>
                          <a:pt x="1" y="2"/>
                          <a:pt x="0" y="0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7" name="Freeform 2035"/>
                  <p:cNvSpPr>
                    <a:spLocks/>
                  </p:cNvSpPr>
                  <p:nvPr/>
                </p:nvSpPr>
                <p:spPr bwMode="auto">
                  <a:xfrm>
                    <a:off x="2052" y="1780"/>
                    <a:ext cx="11" cy="6"/>
                  </a:xfrm>
                  <a:custGeom>
                    <a:avLst/>
                    <a:gdLst>
                      <a:gd name="T0" fmla="*/ 0 w 12"/>
                      <a:gd name="T1" fmla="*/ 0 h 6"/>
                      <a:gd name="T2" fmla="*/ 12 w 12"/>
                      <a:gd name="T3" fmla="*/ 6 h 6"/>
                      <a:gd name="T4" fmla="*/ 0 w 12"/>
                      <a:gd name="T5" fmla="*/ 0 h 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2" h="6">
                        <a:moveTo>
                          <a:pt x="0" y="0"/>
                        </a:moveTo>
                        <a:cubicBezTo>
                          <a:pt x="3" y="4"/>
                          <a:pt x="7" y="6"/>
                          <a:pt x="12" y="6"/>
                        </a:cubicBezTo>
                        <a:cubicBezTo>
                          <a:pt x="7" y="6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8" name="Freeform 2036"/>
                  <p:cNvSpPr>
                    <a:spLocks/>
                  </p:cNvSpPr>
                  <p:nvPr/>
                </p:nvSpPr>
                <p:spPr bwMode="auto">
                  <a:xfrm>
                    <a:off x="2027" y="1734"/>
                    <a:ext cx="0" cy="0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59" name="Freeform 2037"/>
                  <p:cNvSpPr>
                    <a:spLocks/>
                  </p:cNvSpPr>
                  <p:nvPr/>
                </p:nvSpPr>
                <p:spPr bwMode="auto">
                  <a:xfrm>
                    <a:off x="2082" y="1833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0" name="Freeform 2038"/>
                  <p:cNvSpPr>
                    <a:spLocks/>
                  </p:cNvSpPr>
                  <p:nvPr/>
                </p:nvSpPr>
                <p:spPr bwMode="auto">
                  <a:xfrm>
                    <a:off x="2184" y="1790"/>
                    <a:ext cx="40" cy="44"/>
                  </a:xfrm>
                  <a:custGeom>
                    <a:avLst/>
                    <a:gdLst>
                      <a:gd name="T0" fmla="*/ 15 w 42"/>
                      <a:gd name="T1" fmla="*/ 45 h 46"/>
                      <a:gd name="T2" fmla="*/ 16 w 42"/>
                      <a:gd name="T3" fmla="*/ 46 h 46"/>
                      <a:gd name="T4" fmla="*/ 18 w 42"/>
                      <a:gd name="T5" fmla="*/ 46 h 46"/>
                      <a:gd name="T6" fmla="*/ 18 w 42"/>
                      <a:gd name="T7" fmla="*/ 46 h 46"/>
                      <a:gd name="T8" fmla="*/ 18 w 42"/>
                      <a:gd name="T9" fmla="*/ 46 h 46"/>
                      <a:gd name="T10" fmla="*/ 18 w 42"/>
                      <a:gd name="T11" fmla="*/ 46 h 46"/>
                      <a:gd name="T12" fmla="*/ 19 w 42"/>
                      <a:gd name="T13" fmla="*/ 43 h 46"/>
                      <a:gd name="T14" fmla="*/ 19 w 42"/>
                      <a:gd name="T15" fmla="*/ 43 h 46"/>
                      <a:gd name="T16" fmla="*/ 24 w 42"/>
                      <a:gd name="T17" fmla="*/ 38 h 46"/>
                      <a:gd name="T18" fmla="*/ 24 w 42"/>
                      <a:gd name="T19" fmla="*/ 38 h 46"/>
                      <a:gd name="T20" fmla="*/ 29 w 42"/>
                      <a:gd name="T21" fmla="*/ 38 h 46"/>
                      <a:gd name="T22" fmla="*/ 34 w 42"/>
                      <a:gd name="T23" fmla="*/ 37 h 46"/>
                      <a:gd name="T24" fmla="*/ 34 w 42"/>
                      <a:gd name="T25" fmla="*/ 37 h 46"/>
                      <a:gd name="T26" fmla="*/ 35 w 42"/>
                      <a:gd name="T27" fmla="*/ 38 h 46"/>
                      <a:gd name="T28" fmla="*/ 36 w 42"/>
                      <a:gd name="T29" fmla="*/ 38 h 46"/>
                      <a:gd name="T30" fmla="*/ 36 w 42"/>
                      <a:gd name="T31" fmla="*/ 38 h 46"/>
                      <a:gd name="T32" fmla="*/ 37 w 42"/>
                      <a:gd name="T33" fmla="*/ 38 h 46"/>
                      <a:gd name="T34" fmla="*/ 37 w 42"/>
                      <a:gd name="T35" fmla="*/ 39 h 46"/>
                      <a:gd name="T36" fmla="*/ 38 w 42"/>
                      <a:gd name="T37" fmla="*/ 39 h 46"/>
                      <a:gd name="T38" fmla="*/ 38 w 42"/>
                      <a:gd name="T39" fmla="*/ 39 h 46"/>
                      <a:gd name="T40" fmla="*/ 38 w 42"/>
                      <a:gd name="T41" fmla="*/ 38 h 46"/>
                      <a:gd name="T42" fmla="*/ 39 w 42"/>
                      <a:gd name="T43" fmla="*/ 37 h 46"/>
                      <a:gd name="T44" fmla="*/ 39 w 42"/>
                      <a:gd name="T45" fmla="*/ 36 h 46"/>
                      <a:gd name="T46" fmla="*/ 39 w 42"/>
                      <a:gd name="T47" fmla="*/ 36 h 46"/>
                      <a:gd name="T48" fmla="*/ 39 w 42"/>
                      <a:gd name="T49" fmla="*/ 36 h 46"/>
                      <a:gd name="T50" fmla="*/ 38 w 42"/>
                      <a:gd name="T51" fmla="*/ 23 h 46"/>
                      <a:gd name="T52" fmla="*/ 41 w 42"/>
                      <a:gd name="T53" fmla="*/ 7 h 46"/>
                      <a:gd name="T54" fmla="*/ 41 w 42"/>
                      <a:gd name="T55" fmla="*/ 5 h 46"/>
                      <a:gd name="T56" fmla="*/ 42 w 42"/>
                      <a:gd name="T57" fmla="*/ 4 h 46"/>
                      <a:gd name="T58" fmla="*/ 42 w 42"/>
                      <a:gd name="T59" fmla="*/ 4 h 46"/>
                      <a:gd name="T60" fmla="*/ 33 w 42"/>
                      <a:gd name="T61" fmla="*/ 2 h 46"/>
                      <a:gd name="T62" fmla="*/ 28 w 42"/>
                      <a:gd name="T63" fmla="*/ 3 h 46"/>
                      <a:gd name="T64" fmla="*/ 22 w 42"/>
                      <a:gd name="T65" fmla="*/ 4 h 46"/>
                      <a:gd name="T66" fmla="*/ 17 w 42"/>
                      <a:gd name="T67" fmla="*/ 2 h 46"/>
                      <a:gd name="T68" fmla="*/ 15 w 42"/>
                      <a:gd name="T69" fmla="*/ 0 h 46"/>
                      <a:gd name="T70" fmla="*/ 11 w 42"/>
                      <a:gd name="T71" fmla="*/ 2 h 46"/>
                      <a:gd name="T72" fmla="*/ 10 w 42"/>
                      <a:gd name="T73" fmla="*/ 2 h 46"/>
                      <a:gd name="T74" fmla="*/ 10 w 42"/>
                      <a:gd name="T75" fmla="*/ 3 h 46"/>
                      <a:gd name="T76" fmla="*/ 10 w 42"/>
                      <a:gd name="T77" fmla="*/ 3 h 46"/>
                      <a:gd name="T78" fmla="*/ 10 w 42"/>
                      <a:gd name="T79" fmla="*/ 4 h 46"/>
                      <a:gd name="T80" fmla="*/ 10 w 42"/>
                      <a:gd name="T81" fmla="*/ 5 h 46"/>
                      <a:gd name="T82" fmla="*/ 9 w 42"/>
                      <a:gd name="T83" fmla="*/ 6 h 46"/>
                      <a:gd name="T84" fmla="*/ 9 w 42"/>
                      <a:gd name="T85" fmla="*/ 6 h 46"/>
                      <a:gd name="T86" fmla="*/ 9 w 42"/>
                      <a:gd name="T87" fmla="*/ 7 h 46"/>
                      <a:gd name="T88" fmla="*/ 9 w 42"/>
                      <a:gd name="T89" fmla="*/ 11 h 46"/>
                      <a:gd name="T90" fmla="*/ 3 w 42"/>
                      <a:gd name="T91" fmla="*/ 15 h 46"/>
                      <a:gd name="T92" fmla="*/ 1 w 42"/>
                      <a:gd name="T93" fmla="*/ 19 h 46"/>
                      <a:gd name="T94" fmla="*/ 0 w 42"/>
                      <a:gd name="T95" fmla="*/ 23 h 46"/>
                      <a:gd name="T96" fmla="*/ 3 w 42"/>
                      <a:gd name="T97" fmla="*/ 27 h 46"/>
                      <a:gd name="T98" fmla="*/ 9 w 42"/>
                      <a:gd name="T99" fmla="*/ 34 h 46"/>
                      <a:gd name="T100" fmla="*/ 10 w 42"/>
                      <a:gd name="T101" fmla="*/ 36 h 46"/>
                      <a:gd name="T102" fmla="*/ 10 w 42"/>
                      <a:gd name="T103" fmla="*/ 36 h 46"/>
                      <a:gd name="T104" fmla="*/ 11 w 42"/>
                      <a:gd name="T105" fmla="*/ 38 h 46"/>
                      <a:gd name="T106" fmla="*/ 12 w 42"/>
                      <a:gd name="T107" fmla="*/ 39 h 46"/>
                      <a:gd name="T108" fmla="*/ 13 w 42"/>
                      <a:gd name="T109" fmla="*/ 42 h 46"/>
                      <a:gd name="T110" fmla="*/ 14 w 42"/>
                      <a:gd name="T111" fmla="*/ 43 h 46"/>
                      <a:gd name="T112" fmla="*/ 15 w 42"/>
                      <a:gd name="T113" fmla="*/ 45 h 46"/>
                      <a:gd name="T114" fmla="*/ 15 w 42"/>
                      <a:gd name="T115" fmla="*/ 45 h 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</a:cxnLst>
                    <a:rect l="0" t="0" r="r" b="b"/>
                    <a:pathLst>
                      <a:path w="42" h="46">
                        <a:moveTo>
                          <a:pt x="15" y="45"/>
                        </a:moveTo>
                        <a:cubicBezTo>
                          <a:pt x="16" y="45"/>
                          <a:pt x="16" y="46"/>
                          <a:pt x="16" y="46"/>
                        </a:cubicBezTo>
                        <a:cubicBezTo>
                          <a:pt x="17" y="46"/>
                          <a:pt x="17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8" y="46"/>
                          <a:pt x="18" y="46"/>
                          <a:pt x="18" y="46"/>
                        </a:cubicBezTo>
                        <a:cubicBezTo>
                          <a:pt x="19" y="45"/>
                          <a:pt x="19" y="45"/>
                          <a:pt x="19" y="43"/>
                        </a:cubicBezTo>
                        <a:cubicBezTo>
                          <a:pt x="19" y="43"/>
                          <a:pt x="19" y="43"/>
                          <a:pt x="19" y="43"/>
                        </a:cubicBezTo>
                        <a:cubicBezTo>
                          <a:pt x="20" y="41"/>
                          <a:pt x="20" y="38"/>
                          <a:pt x="24" y="38"/>
                        </a:cubicBezTo>
                        <a:cubicBezTo>
                          <a:pt x="24" y="38"/>
                          <a:pt x="24" y="38"/>
                          <a:pt x="24" y="38"/>
                        </a:cubicBezTo>
                        <a:cubicBezTo>
                          <a:pt x="26" y="38"/>
                          <a:pt x="28" y="38"/>
                          <a:pt x="29" y="38"/>
                        </a:cubicBezTo>
                        <a:cubicBezTo>
                          <a:pt x="31" y="38"/>
                          <a:pt x="32" y="37"/>
                          <a:pt x="34" y="37"/>
                        </a:cubicBezTo>
                        <a:cubicBezTo>
                          <a:pt x="34" y="37"/>
                          <a:pt x="34" y="37"/>
                          <a:pt x="34" y="37"/>
                        </a:cubicBezTo>
                        <a:cubicBezTo>
                          <a:pt x="35" y="37"/>
                          <a:pt x="35" y="38"/>
                          <a:pt x="35" y="38"/>
                        </a:cubicBezTo>
                        <a:cubicBezTo>
                          <a:pt x="35" y="38"/>
                          <a:pt x="35" y="38"/>
                          <a:pt x="36" y="38"/>
                        </a:cubicBezTo>
                        <a:cubicBezTo>
                          <a:pt x="36" y="38"/>
                          <a:pt x="36" y="38"/>
                          <a:pt x="36" y="38"/>
                        </a:cubicBezTo>
                        <a:cubicBezTo>
                          <a:pt x="36" y="38"/>
                          <a:pt x="37" y="38"/>
                          <a:pt x="37" y="38"/>
                        </a:cubicBezTo>
                        <a:cubicBezTo>
                          <a:pt x="37" y="38"/>
                          <a:pt x="37" y="38"/>
                          <a:pt x="37" y="39"/>
                        </a:cubicBezTo>
                        <a:cubicBezTo>
                          <a:pt x="37" y="39"/>
                          <a:pt x="38" y="39"/>
                          <a:pt x="38" y="39"/>
                        </a:cubicBezTo>
                        <a:cubicBezTo>
                          <a:pt x="38" y="39"/>
                          <a:pt x="38" y="39"/>
                          <a:pt x="38" y="39"/>
                        </a:cubicBezTo>
                        <a:cubicBezTo>
                          <a:pt x="38" y="38"/>
                          <a:pt x="38" y="38"/>
                          <a:pt x="38" y="38"/>
                        </a:cubicBezTo>
                        <a:cubicBezTo>
                          <a:pt x="38" y="38"/>
                          <a:pt x="38" y="37"/>
                          <a:pt x="39" y="37"/>
                        </a:cubicBezTo>
                        <a:cubicBezTo>
                          <a:pt x="39" y="37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39" y="36"/>
                          <a:pt x="39" y="36"/>
                          <a:pt x="39" y="36"/>
                        </a:cubicBezTo>
                        <a:cubicBezTo>
                          <a:pt x="40" y="35"/>
                          <a:pt x="40" y="27"/>
                          <a:pt x="38" y="23"/>
                        </a:cubicBezTo>
                        <a:cubicBezTo>
                          <a:pt x="36" y="17"/>
                          <a:pt x="38" y="10"/>
                          <a:pt x="41" y="7"/>
                        </a:cubicBezTo>
                        <a:cubicBezTo>
                          <a:pt x="41" y="7"/>
                          <a:pt x="41" y="7"/>
                          <a:pt x="41" y="5"/>
                        </a:cubicBezTo>
                        <a:cubicBezTo>
                          <a:pt x="42" y="5"/>
                          <a:pt x="42" y="4"/>
                          <a:pt x="42" y="4"/>
                        </a:cubicBezTo>
                        <a:cubicBezTo>
                          <a:pt x="42" y="4"/>
                          <a:pt x="42" y="4"/>
                          <a:pt x="42" y="4"/>
                        </a:cubicBezTo>
                        <a:cubicBezTo>
                          <a:pt x="39" y="3"/>
                          <a:pt x="36" y="2"/>
                          <a:pt x="33" y="2"/>
                        </a:cubicBezTo>
                        <a:cubicBezTo>
                          <a:pt x="32" y="2"/>
                          <a:pt x="30" y="3"/>
                          <a:pt x="28" y="3"/>
                        </a:cubicBezTo>
                        <a:cubicBezTo>
                          <a:pt x="26" y="4"/>
                          <a:pt x="24" y="4"/>
                          <a:pt x="22" y="4"/>
                        </a:cubicBezTo>
                        <a:cubicBezTo>
                          <a:pt x="20" y="4"/>
                          <a:pt x="18" y="3"/>
                          <a:pt x="17" y="2"/>
                        </a:cubicBezTo>
                        <a:cubicBezTo>
                          <a:pt x="16" y="0"/>
                          <a:pt x="15" y="0"/>
                          <a:pt x="15" y="0"/>
                        </a:cubicBezTo>
                        <a:cubicBezTo>
                          <a:pt x="14" y="0"/>
                          <a:pt x="12" y="1"/>
                          <a:pt x="11" y="2"/>
                        </a:cubicBezTo>
                        <a:cubicBezTo>
                          <a:pt x="11" y="2"/>
                          <a:pt x="11" y="2"/>
                          <a:pt x="10" y="2"/>
                        </a:cubicBezTo>
                        <a:cubicBezTo>
                          <a:pt x="10" y="2"/>
                          <a:pt x="10" y="2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4"/>
                          <a:pt x="10" y="4"/>
                          <a:pt x="10" y="4"/>
                        </a:cubicBezTo>
                        <a:cubicBezTo>
                          <a:pt x="10" y="4"/>
                          <a:pt x="10" y="5"/>
                          <a:pt x="10" y="5"/>
                        </a:cubicBezTo>
                        <a:cubicBezTo>
                          <a:pt x="9" y="5"/>
                          <a:pt x="9" y="5"/>
                          <a:pt x="9" y="6"/>
                        </a:cubicBezTo>
                        <a:cubicBezTo>
                          <a:pt x="9" y="6"/>
                          <a:pt x="9" y="6"/>
                          <a:pt x="9" y="6"/>
                        </a:cubicBezTo>
                        <a:cubicBezTo>
                          <a:pt x="9" y="6"/>
                          <a:pt x="9" y="7"/>
                          <a:pt x="9" y="7"/>
                        </a:cubicBezTo>
                        <a:cubicBezTo>
                          <a:pt x="10" y="9"/>
                          <a:pt x="10" y="10"/>
                          <a:pt x="9" y="11"/>
                        </a:cubicBezTo>
                        <a:cubicBezTo>
                          <a:pt x="8" y="14"/>
                          <a:pt x="4" y="15"/>
                          <a:pt x="3" y="15"/>
                        </a:cubicBezTo>
                        <a:cubicBezTo>
                          <a:pt x="2" y="15"/>
                          <a:pt x="2" y="18"/>
                          <a:pt x="1" y="19"/>
                        </a:cubicBezTo>
                        <a:cubicBezTo>
                          <a:pt x="1" y="20"/>
                          <a:pt x="1" y="22"/>
                          <a:pt x="0" y="23"/>
                        </a:cubicBezTo>
                        <a:cubicBezTo>
                          <a:pt x="0" y="24"/>
                          <a:pt x="2" y="26"/>
                          <a:pt x="3" y="27"/>
                        </a:cubicBezTo>
                        <a:cubicBezTo>
                          <a:pt x="5" y="29"/>
                          <a:pt x="8" y="31"/>
                          <a:pt x="9" y="34"/>
                        </a:cubicBezTo>
                        <a:cubicBezTo>
                          <a:pt x="9" y="34"/>
                          <a:pt x="9" y="35"/>
                          <a:pt x="10" y="36"/>
                        </a:cubicBezTo>
                        <a:cubicBezTo>
                          <a:pt x="10" y="36"/>
                          <a:pt x="10" y="36"/>
                          <a:pt x="10" y="36"/>
                        </a:cubicBezTo>
                        <a:cubicBezTo>
                          <a:pt x="11" y="37"/>
                          <a:pt x="11" y="38"/>
                          <a:pt x="11" y="38"/>
                        </a:cubicBezTo>
                        <a:cubicBezTo>
                          <a:pt x="11" y="39"/>
                          <a:pt x="12" y="39"/>
                          <a:pt x="12" y="39"/>
                        </a:cubicBezTo>
                        <a:cubicBezTo>
                          <a:pt x="12" y="40"/>
                          <a:pt x="13" y="41"/>
                          <a:pt x="13" y="42"/>
                        </a:cubicBezTo>
                        <a:cubicBezTo>
                          <a:pt x="13" y="42"/>
                          <a:pt x="13" y="42"/>
                          <a:pt x="14" y="43"/>
                        </a:cubicBezTo>
                        <a:cubicBezTo>
                          <a:pt x="14" y="44"/>
                          <a:pt x="15" y="44"/>
                          <a:pt x="15" y="45"/>
                        </a:cubicBezTo>
                        <a:cubicBezTo>
                          <a:pt x="15" y="45"/>
                          <a:pt x="15" y="45"/>
                          <a:pt x="15" y="4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1" name="Freeform 2039"/>
                  <p:cNvSpPr>
                    <a:spLocks/>
                  </p:cNvSpPr>
                  <p:nvPr/>
                </p:nvSpPr>
                <p:spPr bwMode="auto">
                  <a:xfrm>
                    <a:off x="2219" y="1826"/>
                    <a:ext cx="0" cy="1"/>
                  </a:xfrm>
                  <a:custGeom>
                    <a:avLst/>
                    <a:gdLst>
                      <a:gd name="T0" fmla="*/ 0 h 1"/>
                      <a:gd name="T1" fmla="*/ 1 h 1"/>
                      <a:gd name="T2" fmla="*/ 0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2" name="Freeform 2040"/>
                  <p:cNvSpPr>
                    <a:spLocks/>
                  </p:cNvSpPr>
                  <p:nvPr/>
                </p:nvSpPr>
                <p:spPr bwMode="auto">
                  <a:xfrm>
                    <a:off x="2218" y="1826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3" name="Freeform 2041"/>
                  <p:cNvSpPr>
                    <a:spLocks/>
                  </p:cNvSpPr>
                  <p:nvPr/>
                </p:nvSpPr>
                <p:spPr bwMode="auto">
                  <a:xfrm>
                    <a:off x="2201" y="1834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4" name="Freeform 2042"/>
                  <p:cNvSpPr>
                    <a:spLocks/>
                  </p:cNvSpPr>
                  <p:nvPr/>
                </p:nvSpPr>
                <p:spPr bwMode="auto">
                  <a:xfrm>
                    <a:off x="2202" y="1826"/>
                    <a:ext cx="5" cy="5"/>
                  </a:xfrm>
                  <a:custGeom>
                    <a:avLst/>
                    <a:gdLst>
                      <a:gd name="T0" fmla="*/ 5 w 5"/>
                      <a:gd name="T1" fmla="*/ 0 h 5"/>
                      <a:gd name="T2" fmla="*/ 0 w 5"/>
                      <a:gd name="T3" fmla="*/ 5 h 5"/>
                      <a:gd name="T4" fmla="*/ 5 w 5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5" h="5">
                        <a:moveTo>
                          <a:pt x="5" y="0"/>
                        </a:moveTo>
                        <a:cubicBezTo>
                          <a:pt x="1" y="0"/>
                          <a:pt x="1" y="3"/>
                          <a:pt x="0" y="5"/>
                        </a:cubicBezTo>
                        <a:cubicBezTo>
                          <a:pt x="1" y="3"/>
                          <a:pt x="1" y="0"/>
                          <a:pt x="5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5" name="Freeform 2043"/>
                  <p:cNvSpPr>
                    <a:spLocks/>
                  </p:cNvSpPr>
                  <p:nvPr/>
                </p:nvSpPr>
                <p:spPr bwMode="auto">
                  <a:xfrm>
                    <a:off x="2216" y="1825"/>
                    <a:ext cx="1" cy="1"/>
                  </a:xfrm>
                  <a:custGeom>
                    <a:avLst/>
                    <a:gdLst>
                      <a:gd name="T0" fmla="*/ 0 w 1"/>
                      <a:gd name="T1" fmla="*/ 0 h 1"/>
                      <a:gd name="T2" fmla="*/ 1 w 1"/>
                      <a:gd name="T3" fmla="*/ 1 h 1"/>
                      <a:gd name="T4" fmla="*/ 0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1" y="0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6" name="Freeform 2044"/>
                  <p:cNvSpPr>
                    <a:spLocks/>
                  </p:cNvSpPr>
                  <p:nvPr/>
                </p:nvSpPr>
                <p:spPr bwMode="auto">
                  <a:xfrm>
                    <a:off x="2198" y="183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7" name="Freeform 2045"/>
                  <p:cNvSpPr>
                    <a:spLocks/>
                  </p:cNvSpPr>
                  <p:nvPr/>
                </p:nvSpPr>
                <p:spPr bwMode="auto">
                  <a:xfrm>
                    <a:off x="2199" y="1834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8" name="Freeform 2046"/>
                  <p:cNvSpPr>
                    <a:spLocks/>
                  </p:cNvSpPr>
                  <p:nvPr/>
                </p:nvSpPr>
                <p:spPr bwMode="auto">
                  <a:xfrm>
                    <a:off x="2147" y="1766"/>
                    <a:ext cx="46" cy="74"/>
                  </a:xfrm>
                  <a:custGeom>
                    <a:avLst/>
                    <a:gdLst>
                      <a:gd name="T0" fmla="*/ 8 w 48"/>
                      <a:gd name="T1" fmla="*/ 33 h 77"/>
                      <a:gd name="T2" fmla="*/ 10 w 48"/>
                      <a:gd name="T3" fmla="*/ 33 h 77"/>
                      <a:gd name="T4" fmla="*/ 11 w 48"/>
                      <a:gd name="T5" fmla="*/ 33 h 77"/>
                      <a:gd name="T6" fmla="*/ 16 w 48"/>
                      <a:gd name="T7" fmla="*/ 42 h 77"/>
                      <a:gd name="T8" fmla="*/ 17 w 48"/>
                      <a:gd name="T9" fmla="*/ 55 h 77"/>
                      <a:gd name="T10" fmla="*/ 20 w 48"/>
                      <a:gd name="T11" fmla="*/ 72 h 77"/>
                      <a:gd name="T12" fmla="*/ 28 w 48"/>
                      <a:gd name="T13" fmla="*/ 77 h 77"/>
                      <a:gd name="T14" fmla="*/ 34 w 48"/>
                      <a:gd name="T15" fmla="*/ 75 h 77"/>
                      <a:gd name="T16" fmla="*/ 40 w 48"/>
                      <a:gd name="T17" fmla="*/ 72 h 77"/>
                      <a:gd name="T18" fmla="*/ 42 w 48"/>
                      <a:gd name="T19" fmla="*/ 71 h 77"/>
                      <a:gd name="T20" fmla="*/ 48 w 48"/>
                      <a:gd name="T21" fmla="*/ 69 h 77"/>
                      <a:gd name="T22" fmla="*/ 47 w 48"/>
                      <a:gd name="T23" fmla="*/ 67 h 77"/>
                      <a:gd name="T24" fmla="*/ 45 w 48"/>
                      <a:gd name="T25" fmla="*/ 64 h 77"/>
                      <a:gd name="T26" fmla="*/ 44 w 48"/>
                      <a:gd name="T27" fmla="*/ 62 h 77"/>
                      <a:gd name="T28" fmla="*/ 43 w 48"/>
                      <a:gd name="T29" fmla="*/ 60 h 77"/>
                      <a:gd name="T30" fmla="*/ 34 w 48"/>
                      <a:gd name="T31" fmla="*/ 48 h 77"/>
                      <a:gd name="T32" fmla="*/ 35 w 48"/>
                      <a:gd name="T33" fmla="*/ 43 h 77"/>
                      <a:gd name="T34" fmla="*/ 44 w 48"/>
                      <a:gd name="T35" fmla="*/ 34 h 77"/>
                      <a:gd name="T36" fmla="*/ 43 w 48"/>
                      <a:gd name="T37" fmla="*/ 32 h 77"/>
                      <a:gd name="T38" fmla="*/ 43 w 48"/>
                      <a:gd name="T39" fmla="*/ 30 h 77"/>
                      <a:gd name="T40" fmla="*/ 44 w 48"/>
                      <a:gd name="T41" fmla="*/ 28 h 77"/>
                      <a:gd name="T42" fmla="*/ 44 w 48"/>
                      <a:gd name="T43" fmla="*/ 27 h 77"/>
                      <a:gd name="T44" fmla="*/ 36 w 48"/>
                      <a:gd name="T45" fmla="*/ 18 h 77"/>
                      <a:gd name="T46" fmla="*/ 29 w 48"/>
                      <a:gd name="T47" fmla="*/ 9 h 77"/>
                      <a:gd name="T48" fmla="*/ 18 w 48"/>
                      <a:gd name="T49" fmla="*/ 1 h 77"/>
                      <a:gd name="T50" fmla="*/ 15 w 48"/>
                      <a:gd name="T51" fmla="*/ 1 h 77"/>
                      <a:gd name="T52" fmla="*/ 14 w 48"/>
                      <a:gd name="T53" fmla="*/ 3 h 77"/>
                      <a:gd name="T54" fmla="*/ 12 w 48"/>
                      <a:gd name="T55" fmla="*/ 4 h 77"/>
                      <a:gd name="T56" fmla="*/ 11 w 48"/>
                      <a:gd name="T57" fmla="*/ 15 h 77"/>
                      <a:gd name="T58" fmla="*/ 2 w 48"/>
                      <a:gd name="T59" fmla="*/ 19 h 77"/>
                      <a:gd name="T60" fmla="*/ 1 w 48"/>
                      <a:gd name="T61" fmla="*/ 26 h 77"/>
                      <a:gd name="T62" fmla="*/ 2 w 48"/>
                      <a:gd name="T63" fmla="*/ 28 h 77"/>
                      <a:gd name="T64" fmla="*/ 3 w 48"/>
                      <a:gd name="T65" fmla="*/ 30 h 77"/>
                      <a:gd name="T66" fmla="*/ 5 w 48"/>
                      <a:gd name="T67" fmla="*/ 32 h 77"/>
                      <a:gd name="T68" fmla="*/ 6 w 48"/>
                      <a:gd name="T69" fmla="*/ 34 h 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48" h="77">
                        <a:moveTo>
                          <a:pt x="6" y="34"/>
                        </a:moveTo>
                        <a:cubicBezTo>
                          <a:pt x="7" y="33"/>
                          <a:pt x="7" y="33"/>
                          <a:pt x="8" y="33"/>
                        </a:cubicBezTo>
                        <a:cubicBezTo>
                          <a:pt x="8" y="33"/>
                          <a:pt x="8" y="33"/>
                          <a:pt x="8" y="33"/>
                        </a:cubicBezTo>
                        <a:cubicBezTo>
                          <a:pt x="8" y="33"/>
                          <a:pt x="9" y="33"/>
                          <a:pt x="10" y="33"/>
                        </a:cubicBezTo>
                        <a:cubicBezTo>
                          <a:pt x="10" y="33"/>
                          <a:pt x="10" y="32"/>
                          <a:pt x="10" y="32"/>
                        </a:cubicBezTo>
                        <a:cubicBezTo>
                          <a:pt x="10" y="32"/>
                          <a:pt x="10" y="33"/>
                          <a:pt x="11" y="33"/>
                        </a:cubicBezTo>
                        <a:cubicBezTo>
                          <a:pt x="15" y="33"/>
                          <a:pt x="15" y="37"/>
                          <a:pt x="15" y="39"/>
                        </a:cubicBezTo>
                        <a:cubicBezTo>
                          <a:pt x="15" y="41"/>
                          <a:pt x="15" y="42"/>
                          <a:pt x="16" y="42"/>
                        </a:cubicBezTo>
                        <a:cubicBezTo>
                          <a:pt x="18" y="43"/>
                          <a:pt x="20" y="45"/>
                          <a:pt x="20" y="48"/>
                        </a:cubicBezTo>
                        <a:cubicBezTo>
                          <a:pt x="20" y="51"/>
                          <a:pt x="19" y="54"/>
                          <a:pt x="17" y="55"/>
                        </a:cubicBezTo>
                        <a:cubicBezTo>
                          <a:pt x="17" y="55"/>
                          <a:pt x="16" y="57"/>
                          <a:pt x="16" y="59"/>
                        </a:cubicBezTo>
                        <a:cubicBezTo>
                          <a:pt x="16" y="63"/>
                          <a:pt x="17" y="68"/>
                          <a:pt x="20" y="72"/>
                        </a:cubicBezTo>
                        <a:cubicBezTo>
                          <a:pt x="23" y="76"/>
                          <a:pt x="26" y="77"/>
                          <a:pt x="27" y="77"/>
                        </a:cubicBezTo>
                        <a:cubicBezTo>
                          <a:pt x="27" y="77"/>
                          <a:pt x="27" y="77"/>
                          <a:pt x="28" y="77"/>
                        </a:cubicBezTo>
                        <a:cubicBezTo>
                          <a:pt x="29" y="77"/>
                          <a:pt x="29" y="76"/>
                          <a:pt x="29" y="76"/>
                        </a:cubicBezTo>
                        <a:cubicBezTo>
                          <a:pt x="30" y="75"/>
                          <a:pt x="32" y="75"/>
                          <a:pt x="34" y="75"/>
                        </a:cubicBezTo>
                        <a:cubicBezTo>
                          <a:pt x="35" y="75"/>
                          <a:pt x="36" y="74"/>
                          <a:pt x="36" y="74"/>
                        </a:cubicBezTo>
                        <a:cubicBezTo>
                          <a:pt x="37" y="72"/>
                          <a:pt x="38" y="72"/>
                          <a:pt x="40" y="72"/>
                        </a:cubicBezTo>
                        <a:cubicBezTo>
                          <a:pt x="41" y="72"/>
                          <a:pt x="41" y="72"/>
                          <a:pt x="41" y="72"/>
                        </a:cubicBezTo>
                        <a:cubicBezTo>
                          <a:pt x="41" y="72"/>
                          <a:pt x="42" y="72"/>
                          <a:pt x="42" y="71"/>
                        </a:cubicBezTo>
                        <a:cubicBezTo>
                          <a:pt x="43" y="71"/>
                          <a:pt x="43" y="70"/>
                          <a:pt x="43" y="70"/>
                        </a:cubicBezTo>
                        <a:cubicBezTo>
                          <a:pt x="44" y="69"/>
                          <a:pt x="46" y="69"/>
                          <a:pt x="48" y="69"/>
                        </a:cubicBezTo>
                        <a:cubicBezTo>
                          <a:pt x="48" y="69"/>
                          <a:pt x="48" y="69"/>
                          <a:pt x="48" y="69"/>
                        </a:cubicBezTo>
                        <a:cubicBezTo>
                          <a:pt x="47" y="68"/>
                          <a:pt x="47" y="68"/>
                          <a:pt x="47" y="67"/>
                        </a:cubicBezTo>
                        <a:cubicBezTo>
                          <a:pt x="47" y="67"/>
                          <a:pt x="46" y="67"/>
                          <a:pt x="46" y="66"/>
                        </a:cubicBezTo>
                        <a:cubicBezTo>
                          <a:pt x="46" y="66"/>
                          <a:pt x="46" y="65"/>
                          <a:pt x="45" y="64"/>
                        </a:cubicBezTo>
                        <a:cubicBezTo>
                          <a:pt x="45" y="64"/>
                          <a:pt x="45" y="64"/>
                          <a:pt x="45" y="64"/>
                        </a:cubicBezTo>
                        <a:cubicBezTo>
                          <a:pt x="45" y="63"/>
                          <a:pt x="44" y="63"/>
                          <a:pt x="44" y="62"/>
                        </a:cubicBezTo>
                        <a:cubicBezTo>
                          <a:pt x="44" y="62"/>
                          <a:pt x="44" y="62"/>
                          <a:pt x="44" y="62"/>
                        </a:cubicBezTo>
                        <a:cubicBezTo>
                          <a:pt x="44" y="61"/>
                          <a:pt x="43" y="61"/>
                          <a:pt x="43" y="60"/>
                        </a:cubicBezTo>
                        <a:cubicBezTo>
                          <a:pt x="43" y="58"/>
                          <a:pt x="40" y="56"/>
                          <a:pt x="38" y="55"/>
                        </a:cubicBezTo>
                        <a:cubicBezTo>
                          <a:pt x="36" y="52"/>
                          <a:pt x="34" y="50"/>
                          <a:pt x="34" y="48"/>
                        </a:cubicBezTo>
                        <a:cubicBezTo>
                          <a:pt x="34" y="48"/>
                          <a:pt x="34" y="47"/>
                          <a:pt x="34" y="46"/>
                        </a:cubicBezTo>
                        <a:cubicBezTo>
                          <a:pt x="35" y="46"/>
                          <a:pt x="35" y="44"/>
                          <a:pt x="35" y="43"/>
                        </a:cubicBezTo>
                        <a:cubicBezTo>
                          <a:pt x="36" y="40"/>
                          <a:pt x="37" y="36"/>
                          <a:pt x="40" y="36"/>
                        </a:cubicBezTo>
                        <a:cubicBezTo>
                          <a:pt x="42" y="36"/>
                          <a:pt x="44" y="35"/>
                          <a:pt x="44" y="34"/>
                        </a:cubicBezTo>
                        <a:cubicBezTo>
                          <a:pt x="44" y="34"/>
                          <a:pt x="44" y="34"/>
                          <a:pt x="44" y="34"/>
                        </a:cubicBezTo>
                        <a:cubicBezTo>
                          <a:pt x="43" y="33"/>
                          <a:pt x="43" y="32"/>
                          <a:pt x="43" y="32"/>
                        </a:cubicBezTo>
                        <a:cubicBezTo>
                          <a:pt x="43" y="32"/>
                          <a:pt x="43" y="31"/>
                          <a:pt x="43" y="31"/>
                        </a:cubicBezTo>
                        <a:cubicBezTo>
                          <a:pt x="43" y="31"/>
                          <a:pt x="43" y="30"/>
                          <a:pt x="43" y="30"/>
                        </a:cubicBezTo>
                        <a:cubicBezTo>
                          <a:pt x="43" y="30"/>
                          <a:pt x="43" y="29"/>
                          <a:pt x="44" y="29"/>
                        </a:cubicBezTo>
                        <a:cubicBezTo>
                          <a:pt x="44" y="29"/>
                          <a:pt x="44" y="28"/>
                          <a:pt x="44" y="28"/>
                        </a:cubicBezTo>
                        <a:cubicBezTo>
                          <a:pt x="44" y="28"/>
                          <a:pt x="44" y="27"/>
                          <a:pt x="44" y="27"/>
                        </a:cubicBezTo>
                        <a:cubicBezTo>
                          <a:pt x="44" y="27"/>
                          <a:pt x="44" y="27"/>
                          <a:pt x="44" y="27"/>
                        </a:cubicBezTo>
                        <a:cubicBezTo>
                          <a:pt x="43" y="26"/>
                          <a:pt x="41" y="24"/>
                          <a:pt x="40" y="22"/>
                        </a:cubicBezTo>
                        <a:cubicBezTo>
                          <a:pt x="39" y="21"/>
                          <a:pt x="37" y="18"/>
                          <a:pt x="36" y="18"/>
                        </a:cubicBezTo>
                        <a:cubicBezTo>
                          <a:pt x="34" y="18"/>
                          <a:pt x="32" y="17"/>
                          <a:pt x="30" y="15"/>
                        </a:cubicBezTo>
                        <a:cubicBezTo>
                          <a:pt x="29" y="14"/>
                          <a:pt x="28" y="11"/>
                          <a:pt x="29" y="9"/>
                        </a:cubicBezTo>
                        <a:cubicBezTo>
                          <a:pt x="29" y="8"/>
                          <a:pt x="28" y="7"/>
                          <a:pt x="25" y="6"/>
                        </a:cubicBezTo>
                        <a:cubicBezTo>
                          <a:pt x="23" y="5"/>
                          <a:pt x="20" y="4"/>
                          <a:pt x="18" y="1"/>
                        </a:cubicBezTo>
                        <a:cubicBezTo>
                          <a:pt x="17" y="1"/>
                          <a:pt x="17" y="0"/>
                          <a:pt x="16" y="0"/>
                        </a:cubicBezTo>
                        <a:cubicBezTo>
                          <a:pt x="16" y="0"/>
                          <a:pt x="15" y="1"/>
                          <a:pt x="15" y="1"/>
                        </a:cubicBezTo>
                        <a:cubicBezTo>
                          <a:pt x="15" y="2"/>
                          <a:pt x="15" y="2"/>
                          <a:pt x="15" y="2"/>
                        </a:cubicBezTo>
                        <a:cubicBezTo>
                          <a:pt x="15" y="2"/>
                          <a:pt x="14" y="3"/>
                          <a:pt x="14" y="3"/>
                        </a:cubicBezTo>
                        <a:cubicBezTo>
                          <a:pt x="14" y="3"/>
                          <a:pt x="14" y="3"/>
                          <a:pt x="14" y="3"/>
                        </a:cubicBezTo>
                        <a:cubicBezTo>
                          <a:pt x="13" y="4"/>
                          <a:pt x="13" y="4"/>
                          <a:pt x="12" y="4"/>
                        </a:cubicBezTo>
                        <a:cubicBezTo>
                          <a:pt x="10" y="6"/>
                          <a:pt x="8" y="8"/>
                          <a:pt x="8" y="9"/>
                        </a:cubicBezTo>
                        <a:cubicBezTo>
                          <a:pt x="10" y="10"/>
                          <a:pt x="12" y="12"/>
                          <a:pt x="11" y="15"/>
                        </a:cubicBezTo>
                        <a:cubicBezTo>
                          <a:pt x="11" y="16"/>
                          <a:pt x="10" y="18"/>
                          <a:pt x="6" y="18"/>
                        </a:cubicBezTo>
                        <a:cubicBezTo>
                          <a:pt x="3" y="19"/>
                          <a:pt x="2" y="19"/>
                          <a:pt x="2" y="19"/>
                        </a:cubicBezTo>
                        <a:cubicBezTo>
                          <a:pt x="2" y="20"/>
                          <a:pt x="2" y="20"/>
                          <a:pt x="2" y="21"/>
                        </a:cubicBezTo>
                        <a:cubicBezTo>
                          <a:pt x="2" y="24"/>
                          <a:pt x="1" y="25"/>
                          <a:pt x="1" y="26"/>
                        </a:cubicBezTo>
                        <a:cubicBezTo>
                          <a:pt x="1" y="26"/>
                          <a:pt x="0" y="26"/>
                          <a:pt x="0" y="26"/>
                        </a:cubicBezTo>
                        <a:cubicBezTo>
                          <a:pt x="1" y="27"/>
                          <a:pt x="1" y="27"/>
                          <a:pt x="2" y="28"/>
                        </a:cubicBezTo>
                        <a:cubicBezTo>
                          <a:pt x="2" y="28"/>
                          <a:pt x="2" y="28"/>
                          <a:pt x="2" y="28"/>
                        </a:cubicBezTo>
                        <a:cubicBezTo>
                          <a:pt x="2" y="29"/>
                          <a:pt x="3" y="29"/>
                          <a:pt x="3" y="30"/>
                        </a:cubicBezTo>
                        <a:cubicBezTo>
                          <a:pt x="3" y="30"/>
                          <a:pt x="4" y="30"/>
                          <a:pt x="4" y="30"/>
                        </a:cubicBezTo>
                        <a:cubicBezTo>
                          <a:pt x="4" y="31"/>
                          <a:pt x="5" y="31"/>
                          <a:pt x="5" y="32"/>
                        </a:cubicBezTo>
                        <a:cubicBezTo>
                          <a:pt x="5" y="32"/>
                          <a:pt x="6" y="33"/>
                          <a:pt x="6" y="33"/>
                        </a:cubicBezTo>
                        <a:cubicBezTo>
                          <a:pt x="6" y="33"/>
                          <a:pt x="6" y="33"/>
                          <a:pt x="6" y="34"/>
                        </a:cubicBezTo>
                        <a:cubicBezTo>
                          <a:pt x="6" y="34"/>
                          <a:pt x="6" y="34"/>
                          <a:pt x="6" y="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69" name="Freeform 2047"/>
                  <p:cNvSpPr>
                    <a:spLocks/>
                  </p:cNvSpPr>
                  <p:nvPr/>
                </p:nvSpPr>
                <p:spPr bwMode="auto">
                  <a:xfrm>
                    <a:off x="2167" y="1835"/>
                    <a:ext cx="6" cy="5"/>
                  </a:xfrm>
                  <a:custGeom>
                    <a:avLst/>
                    <a:gdLst>
                      <a:gd name="T0" fmla="*/ 0 w 7"/>
                      <a:gd name="T1" fmla="*/ 0 h 5"/>
                      <a:gd name="T2" fmla="*/ 7 w 7"/>
                      <a:gd name="T3" fmla="*/ 5 h 5"/>
                      <a:gd name="T4" fmla="*/ 0 w 7"/>
                      <a:gd name="T5" fmla="*/ 0 h 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" h="5">
                        <a:moveTo>
                          <a:pt x="0" y="0"/>
                        </a:moveTo>
                        <a:cubicBezTo>
                          <a:pt x="3" y="4"/>
                          <a:pt x="6" y="5"/>
                          <a:pt x="7" y="5"/>
                        </a:cubicBezTo>
                        <a:cubicBezTo>
                          <a:pt x="6" y="5"/>
                          <a:pt x="3" y="4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0" name="Freeform 2048"/>
                  <p:cNvSpPr>
                    <a:spLocks/>
                  </p:cNvSpPr>
                  <p:nvPr/>
                </p:nvSpPr>
                <p:spPr bwMode="auto">
                  <a:xfrm>
                    <a:off x="2153" y="1798"/>
                    <a:ext cx="2" cy="1"/>
                  </a:xfrm>
                  <a:custGeom>
                    <a:avLst/>
                    <a:gdLst>
                      <a:gd name="T0" fmla="*/ 2 w 2"/>
                      <a:gd name="T1" fmla="*/ 0 h 1"/>
                      <a:gd name="T2" fmla="*/ 0 w 2"/>
                      <a:gd name="T3" fmla="*/ 1 h 1"/>
                      <a:gd name="T4" fmla="*/ 2 w 2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1" y="0"/>
                          <a:pt x="1" y="0"/>
                          <a:pt x="0" y="1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1" name="Freeform 2049"/>
                  <p:cNvSpPr>
                    <a:spLocks/>
                  </p:cNvSpPr>
                  <p:nvPr/>
                </p:nvSpPr>
                <p:spPr bwMode="auto">
                  <a:xfrm>
                    <a:off x="2155" y="1798"/>
                    <a:ext cx="2" cy="0"/>
                  </a:xfrm>
                  <a:custGeom>
                    <a:avLst/>
                    <a:gdLst>
                      <a:gd name="T0" fmla="*/ 0 w 2"/>
                      <a:gd name="T1" fmla="*/ 2 w 2"/>
                      <a:gd name="T2" fmla="*/ 0 w 2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2" name="Freeform 2050"/>
                  <p:cNvSpPr>
                    <a:spLocks/>
                  </p:cNvSpPr>
                  <p:nvPr/>
                </p:nvSpPr>
                <p:spPr bwMode="auto">
                  <a:xfrm>
                    <a:off x="2188" y="1833"/>
                    <a:ext cx="1" cy="1"/>
                  </a:xfrm>
                  <a:custGeom>
                    <a:avLst/>
                    <a:gdLst>
                      <a:gd name="T0" fmla="*/ 1 w 1"/>
                      <a:gd name="T1" fmla="*/ 0 h 1"/>
                      <a:gd name="T2" fmla="*/ 0 w 1"/>
                      <a:gd name="T3" fmla="*/ 1 h 1"/>
                      <a:gd name="T4" fmla="*/ 1 w 1"/>
                      <a:gd name="T5" fmla="*/ 0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1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3" name="Freeform 2051"/>
                  <p:cNvSpPr>
                    <a:spLocks/>
                  </p:cNvSpPr>
                  <p:nvPr/>
                </p:nvSpPr>
                <p:spPr bwMode="auto">
                  <a:xfrm>
                    <a:off x="2161" y="1769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4" name="Freeform 2052"/>
                  <p:cNvSpPr>
                    <a:spLocks/>
                  </p:cNvSpPr>
                  <p:nvPr/>
                </p:nvSpPr>
                <p:spPr bwMode="auto">
                  <a:xfrm>
                    <a:off x="2150" y="1795"/>
                    <a:ext cx="1" cy="0"/>
                  </a:xfrm>
                  <a:custGeom>
                    <a:avLst/>
                    <a:gdLst>
                      <a:gd name="T0" fmla="*/ 1 w 1"/>
                      <a:gd name="T1" fmla="*/ 0 w 1"/>
                      <a:gd name="T2" fmla="*/ 1 w 1"/>
                    </a:gdLst>
                    <a:ahLst/>
                    <a:cxnLst>
                      <a:cxn ang="0">
                        <a:pos x="T0" y="0"/>
                      </a:cxn>
                      <a:cxn ang="0">
                        <a:pos x="T1" y="0"/>
                      </a:cxn>
                      <a:cxn ang="0">
                        <a:pos x="T2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5" name="Freeform 2053"/>
                  <p:cNvSpPr>
                    <a:spLocks/>
                  </p:cNvSpPr>
                  <p:nvPr/>
                </p:nvSpPr>
                <p:spPr bwMode="auto">
                  <a:xfrm>
                    <a:off x="2149" y="1793"/>
                    <a:ext cx="0" cy="0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6" name="Freeform 2054"/>
                  <p:cNvSpPr>
                    <a:spLocks/>
                  </p:cNvSpPr>
                  <p:nvPr/>
                </p:nvSpPr>
                <p:spPr bwMode="auto">
                  <a:xfrm>
                    <a:off x="2152" y="1797"/>
                    <a:ext cx="1" cy="1"/>
                  </a:xfrm>
                  <a:custGeom>
                    <a:avLst/>
                    <a:gdLst>
                      <a:gd name="T0" fmla="*/ 1 w 1"/>
                      <a:gd name="T1" fmla="*/ 1 h 1"/>
                      <a:gd name="T2" fmla="*/ 0 w 1"/>
                      <a:gd name="T3" fmla="*/ 0 h 1"/>
                      <a:gd name="T4" fmla="*/ 1 w 1"/>
                      <a:gd name="T5" fmla="*/ 1 h 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7" name="Freeform 2055"/>
                  <p:cNvSpPr>
                    <a:spLocks/>
                  </p:cNvSpPr>
                  <p:nvPr/>
                </p:nvSpPr>
                <p:spPr bwMode="auto">
                  <a:xfrm>
                    <a:off x="2162" y="1767"/>
                    <a:ext cx="0" cy="1"/>
                  </a:xfrm>
                  <a:custGeom>
                    <a:avLst/>
                    <a:gdLst>
                      <a:gd name="T0" fmla="*/ 1 h 1"/>
                      <a:gd name="T1" fmla="*/ 0 h 1"/>
                      <a:gd name="T2" fmla="*/ 1 h 1"/>
                    </a:gdLst>
                    <a:ahLst/>
                    <a:cxnLst>
                      <a:cxn ang="0">
                        <a:pos x="0" y="T0"/>
                      </a:cxn>
                      <a:cxn ang="0">
                        <a:pos x="0" y="T1"/>
                      </a:cxn>
                      <a:cxn ang="0">
                        <a:pos x="0" y="T2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  <p:sp>
                <p:nvSpPr>
                  <p:cNvPr id="578" name="Freeform 2056"/>
                  <p:cNvSpPr>
                    <a:spLocks/>
                  </p:cNvSpPr>
                  <p:nvPr/>
                </p:nvSpPr>
                <p:spPr bwMode="auto">
                  <a:xfrm>
                    <a:off x="2193" y="1830"/>
                    <a:ext cx="0" cy="2"/>
                  </a:xfrm>
                  <a:custGeom>
                    <a:avLst/>
                    <a:gdLst>
                      <a:gd name="T0" fmla="*/ 0 w 1"/>
                      <a:gd name="T1" fmla="*/ 0 h 2"/>
                      <a:gd name="T2" fmla="*/ 1 w 1"/>
                      <a:gd name="T3" fmla="*/ 2 h 2"/>
                      <a:gd name="T4" fmla="*/ 0 w 1"/>
                      <a:gd name="T5" fmla="*/ 0 h 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1" h="2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id-ID"/>
                  </a:p>
                </p:txBody>
              </p:sp>
            </p:grpSp>
            <p:sp>
              <p:nvSpPr>
                <p:cNvPr id="331" name="Freeform 2058"/>
                <p:cNvSpPr>
                  <a:spLocks/>
                </p:cNvSpPr>
                <p:nvPr/>
              </p:nvSpPr>
              <p:spPr bwMode="auto">
                <a:xfrm>
                  <a:off x="2190" y="179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2" name="Freeform 2059"/>
                <p:cNvSpPr>
                  <a:spLocks/>
                </p:cNvSpPr>
                <p:nvPr/>
              </p:nvSpPr>
              <p:spPr bwMode="auto">
                <a:xfrm>
                  <a:off x="2189" y="17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3" name="Freeform 2060"/>
                <p:cNvSpPr>
                  <a:spLocks/>
                </p:cNvSpPr>
                <p:nvPr/>
              </p:nvSpPr>
              <p:spPr bwMode="auto">
                <a:xfrm>
                  <a:off x="2189" y="1823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4" name="Freeform 2061"/>
                <p:cNvSpPr>
                  <a:spLocks/>
                </p:cNvSpPr>
                <p:nvPr/>
              </p:nvSpPr>
              <p:spPr bwMode="auto">
                <a:xfrm>
                  <a:off x="2190" y="182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5" name="Freeform 2062"/>
                <p:cNvSpPr>
                  <a:spLocks/>
                </p:cNvSpPr>
                <p:nvPr/>
              </p:nvSpPr>
              <p:spPr bwMode="auto">
                <a:xfrm>
                  <a:off x="2189" y="179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6" name="Freeform 2063"/>
                <p:cNvSpPr>
                  <a:spLocks/>
                </p:cNvSpPr>
                <p:nvPr/>
              </p:nvSpPr>
              <p:spPr bwMode="auto">
                <a:xfrm>
                  <a:off x="2191" y="1827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0 w 1"/>
                    <a:gd name="T5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7" name="Freeform 2064"/>
                <p:cNvSpPr>
                  <a:spLocks/>
                </p:cNvSpPr>
                <p:nvPr/>
              </p:nvSpPr>
              <p:spPr bwMode="auto">
                <a:xfrm>
                  <a:off x="2222" y="1795"/>
                  <a:ext cx="29" cy="36"/>
                </a:xfrm>
                <a:custGeom>
                  <a:avLst/>
                  <a:gdLst>
                    <a:gd name="T0" fmla="*/ 1 w 30"/>
                    <a:gd name="T1" fmla="*/ 37 h 38"/>
                    <a:gd name="T2" fmla="*/ 4 w 30"/>
                    <a:gd name="T3" fmla="*/ 38 h 38"/>
                    <a:gd name="T4" fmla="*/ 4 w 30"/>
                    <a:gd name="T5" fmla="*/ 38 h 38"/>
                    <a:gd name="T6" fmla="*/ 5 w 30"/>
                    <a:gd name="T7" fmla="*/ 38 h 38"/>
                    <a:gd name="T8" fmla="*/ 6 w 30"/>
                    <a:gd name="T9" fmla="*/ 38 h 38"/>
                    <a:gd name="T10" fmla="*/ 7 w 30"/>
                    <a:gd name="T11" fmla="*/ 37 h 38"/>
                    <a:gd name="T12" fmla="*/ 12 w 30"/>
                    <a:gd name="T13" fmla="*/ 36 h 38"/>
                    <a:gd name="T14" fmla="*/ 15 w 30"/>
                    <a:gd name="T15" fmla="*/ 36 h 38"/>
                    <a:gd name="T16" fmla="*/ 18 w 30"/>
                    <a:gd name="T17" fmla="*/ 33 h 38"/>
                    <a:gd name="T18" fmla="*/ 19 w 30"/>
                    <a:gd name="T19" fmla="*/ 31 h 38"/>
                    <a:gd name="T20" fmla="*/ 19 w 30"/>
                    <a:gd name="T21" fmla="*/ 30 h 38"/>
                    <a:gd name="T22" fmla="*/ 20 w 30"/>
                    <a:gd name="T23" fmla="*/ 28 h 38"/>
                    <a:gd name="T24" fmla="*/ 21 w 30"/>
                    <a:gd name="T25" fmla="*/ 27 h 38"/>
                    <a:gd name="T26" fmla="*/ 22 w 30"/>
                    <a:gd name="T27" fmla="*/ 25 h 38"/>
                    <a:gd name="T28" fmla="*/ 23 w 30"/>
                    <a:gd name="T29" fmla="*/ 25 h 38"/>
                    <a:gd name="T30" fmla="*/ 24 w 30"/>
                    <a:gd name="T31" fmla="*/ 23 h 38"/>
                    <a:gd name="T32" fmla="*/ 25 w 30"/>
                    <a:gd name="T33" fmla="*/ 22 h 38"/>
                    <a:gd name="T34" fmla="*/ 29 w 30"/>
                    <a:gd name="T35" fmla="*/ 18 h 38"/>
                    <a:gd name="T36" fmla="*/ 29 w 30"/>
                    <a:gd name="T37" fmla="*/ 17 h 38"/>
                    <a:gd name="T38" fmla="*/ 30 w 30"/>
                    <a:gd name="T39" fmla="*/ 16 h 38"/>
                    <a:gd name="T40" fmla="*/ 25 w 30"/>
                    <a:gd name="T41" fmla="*/ 11 h 38"/>
                    <a:gd name="T42" fmla="*/ 13 w 30"/>
                    <a:gd name="T43" fmla="*/ 3 h 38"/>
                    <a:gd name="T44" fmla="*/ 5 w 30"/>
                    <a:gd name="T45" fmla="*/ 0 h 38"/>
                    <a:gd name="T46" fmla="*/ 5 w 30"/>
                    <a:gd name="T47" fmla="*/ 3 h 38"/>
                    <a:gd name="T48" fmla="*/ 5 w 30"/>
                    <a:gd name="T49" fmla="*/ 3 h 38"/>
                    <a:gd name="T50" fmla="*/ 4 w 30"/>
                    <a:gd name="T51" fmla="*/ 3 h 38"/>
                    <a:gd name="T52" fmla="*/ 4 w 30"/>
                    <a:gd name="T53" fmla="*/ 4 h 38"/>
                    <a:gd name="T54" fmla="*/ 4 w 30"/>
                    <a:gd name="T55" fmla="*/ 4 h 38"/>
                    <a:gd name="T56" fmla="*/ 4 w 30"/>
                    <a:gd name="T57" fmla="*/ 4 h 38"/>
                    <a:gd name="T58" fmla="*/ 4 w 30"/>
                    <a:gd name="T59" fmla="*/ 4 h 38"/>
                    <a:gd name="T60" fmla="*/ 4 w 30"/>
                    <a:gd name="T61" fmla="*/ 5 h 38"/>
                    <a:gd name="T62" fmla="*/ 4 w 30"/>
                    <a:gd name="T63" fmla="*/ 5 h 38"/>
                    <a:gd name="T64" fmla="*/ 3 w 30"/>
                    <a:gd name="T65" fmla="*/ 5 h 38"/>
                    <a:gd name="T66" fmla="*/ 3 w 30"/>
                    <a:gd name="T67" fmla="*/ 5 h 38"/>
                    <a:gd name="T68" fmla="*/ 2 w 30"/>
                    <a:gd name="T69" fmla="*/ 16 h 38"/>
                    <a:gd name="T70" fmla="*/ 3 w 30"/>
                    <a:gd name="T71" fmla="*/ 33 h 38"/>
                    <a:gd name="T72" fmla="*/ 3 w 30"/>
                    <a:gd name="T73" fmla="*/ 33 h 38"/>
                    <a:gd name="T74" fmla="*/ 3 w 30"/>
                    <a:gd name="T75" fmla="*/ 33 h 38"/>
                    <a:gd name="T76" fmla="*/ 3 w 30"/>
                    <a:gd name="T77" fmla="*/ 33 h 38"/>
                    <a:gd name="T78" fmla="*/ 3 w 30"/>
                    <a:gd name="T79" fmla="*/ 33 h 38"/>
                    <a:gd name="T80" fmla="*/ 3 w 30"/>
                    <a:gd name="T81" fmla="*/ 33 h 38"/>
                    <a:gd name="T82" fmla="*/ 3 w 30"/>
                    <a:gd name="T83" fmla="*/ 34 h 38"/>
                    <a:gd name="T84" fmla="*/ 2 w 30"/>
                    <a:gd name="T85" fmla="*/ 34 h 38"/>
                    <a:gd name="T86" fmla="*/ 2 w 30"/>
                    <a:gd name="T87" fmla="*/ 34 h 38"/>
                    <a:gd name="T88" fmla="*/ 2 w 30"/>
                    <a:gd name="T89" fmla="*/ 35 h 38"/>
                    <a:gd name="T90" fmla="*/ 2 w 30"/>
                    <a:gd name="T91" fmla="*/ 35 h 38"/>
                    <a:gd name="T92" fmla="*/ 0 w 30"/>
                    <a:gd name="T93" fmla="*/ 37 h 38"/>
                    <a:gd name="T94" fmla="*/ 1 w 30"/>
                    <a:gd name="T95" fmla="*/ 37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30" h="38">
                      <a:moveTo>
                        <a:pt x="1" y="37"/>
                      </a:moveTo>
                      <a:cubicBezTo>
                        <a:pt x="1" y="37"/>
                        <a:pt x="2" y="38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4" y="38"/>
                        <a:pt x="5" y="38"/>
                        <a:pt x="5" y="38"/>
                      </a:cubicBezTo>
                      <a:cubicBezTo>
                        <a:pt x="5" y="38"/>
                        <a:pt x="5" y="38"/>
                        <a:pt x="6" y="38"/>
                      </a:cubicBezTo>
                      <a:cubicBezTo>
                        <a:pt x="6" y="37"/>
                        <a:pt x="7" y="37"/>
                        <a:pt x="7" y="37"/>
                      </a:cubicBezTo>
                      <a:cubicBezTo>
                        <a:pt x="9" y="36"/>
                        <a:pt x="11" y="36"/>
                        <a:pt x="12" y="36"/>
                      </a:cubicBezTo>
                      <a:cubicBezTo>
                        <a:pt x="15" y="36"/>
                        <a:pt x="15" y="36"/>
                        <a:pt x="15" y="36"/>
                      </a:cubicBezTo>
                      <a:cubicBezTo>
                        <a:pt x="16" y="36"/>
                        <a:pt x="17" y="36"/>
                        <a:pt x="18" y="33"/>
                      </a:cubicBezTo>
                      <a:cubicBezTo>
                        <a:pt x="18" y="33"/>
                        <a:pt x="18" y="32"/>
                        <a:pt x="19" y="31"/>
                      </a:cubicBezTo>
                      <a:cubicBezTo>
                        <a:pt x="19" y="31"/>
                        <a:pt x="19" y="30"/>
                        <a:pt x="19" y="30"/>
                      </a:cubicBezTo>
                      <a:cubicBezTo>
                        <a:pt x="20" y="29"/>
                        <a:pt x="20" y="29"/>
                        <a:pt x="20" y="28"/>
                      </a:cubicBezTo>
                      <a:cubicBezTo>
                        <a:pt x="21" y="28"/>
                        <a:pt x="21" y="28"/>
                        <a:pt x="21" y="27"/>
                      </a:cubicBezTo>
                      <a:cubicBezTo>
                        <a:pt x="21" y="27"/>
                        <a:pt x="22" y="26"/>
                        <a:pt x="22" y="25"/>
                      </a:cubicBezTo>
                      <a:cubicBezTo>
                        <a:pt x="22" y="25"/>
                        <a:pt x="23" y="25"/>
                        <a:pt x="23" y="25"/>
                      </a:cubicBezTo>
                      <a:cubicBezTo>
                        <a:pt x="23" y="24"/>
                        <a:pt x="24" y="23"/>
                        <a:pt x="24" y="23"/>
                      </a:cubicBezTo>
                      <a:cubicBezTo>
                        <a:pt x="24" y="23"/>
                        <a:pt x="25" y="22"/>
                        <a:pt x="25" y="22"/>
                      </a:cubicBezTo>
                      <a:cubicBezTo>
                        <a:pt x="26" y="20"/>
                        <a:pt x="27" y="19"/>
                        <a:pt x="29" y="18"/>
                      </a:cubicBezTo>
                      <a:cubicBezTo>
                        <a:pt x="29" y="18"/>
                        <a:pt x="29" y="18"/>
                        <a:pt x="29" y="17"/>
                      </a:cubicBezTo>
                      <a:cubicBezTo>
                        <a:pt x="29" y="17"/>
                        <a:pt x="30" y="17"/>
                        <a:pt x="30" y="16"/>
                      </a:cubicBezTo>
                      <a:cubicBezTo>
                        <a:pt x="28" y="15"/>
                        <a:pt x="26" y="13"/>
                        <a:pt x="25" y="11"/>
                      </a:cubicBezTo>
                      <a:cubicBezTo>
                        <a:pt x="21" y="8"/>
                        <a:pt x="17" y="4"/>
                        <a:pt x="13" y="3"/>
                      </a:cubicBezTo>
                      <a:cubicBezTo>
                        <a:pt x="11" y="2"/>
                        <a:pt x="8" y="1"/>
                        <a:pt x="5" y="0"/>
                      </a:cubicBezTo>
                      <a:cubicBezTo>
                        <a:pt x="5" y="1"/>
                        <a:pt x="5" y="2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4" y="3"/>
                        <a:pt x="4" y="3"/>
                      </a:cubicBezTo>
                      <a:cubicBezTo>
                        <a:pt x="4" y="3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0" y="12"/>
                        <a:pt x="2" y="16"/>
                      </a:cubicBezTo>
                      <a:cubicBezTo>
                        <a:pt x="4" y="21"/>
                        <a:pt x="4" y="30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1" y="35"/>
                        <a:pt x="1" y="36"/>
                        <a:pt x="0" y="37"/>
                      </a:cubicBezTo>
                      <a:cubicBezTo>
                        <a:pt x="0" y="37"/>
                        <a:pt x="0" y="37"/>
                        <a:pt x="1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8" name="Freeform 2065"/>
                <p:cNvSpPr>
                  <a:spLocks/>
                </p:cNvSpPr>
                <p:nvPr/>
              </p:nvSpPr>
              <p:spPr bwMode="auto">
                <a:xfrm>
                  <a:off x="2245" y="1816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39" name="Freeform 2066"/>
                <p:cNvSpPr>
                  <a:spLocks/>
                </p:cNvSpPr>
                <p:nvPr/>
              </p:nvSpPr>
              <p:spPr bwMode="auto">
                <a:xfrm>
                  <a:off x="2240" y="1823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0" name="Freeform 2067"/>
                <p:cNvSpPr>
                  <a:spLocks/>
                </p:cNvSpPr>
                <p:nvPr/>
              </p:nvSpPr>
              <p:spPr bwMode="auto">
                <a:xfrm>
                  <a:off x="2222" y="1830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1" name="Freeform 2068"/>
                <p:cNvSpPr>
                  <a:spLocks/>
                </p:cNvSpPr>
                <p:nvPr/>
              </p:nvSpPr>
              <p:spPr bwMode="auto">
                <a:xfrm>
                  <a:off x="2250" y="1811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2" name="Freeform 2069"/>
                <p:cNvSpPr>
                  <a:spLocks/>
                </p:cNvSpPr>
                <p:nvPr/>
              </p:nvSpPr>
              <p:spPr bwMode="auto">
                <a:xfrm>
                  <a:off x="2226" y="183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3" name="Freeform 2070"/>
                <p:cNvSpPr>
                  <a:spLocks/>
                </p:cNvSpPr>
                <p:nvPr/>
              </p:nvSpPr>
              <p:spPr bwMode="auto">
                <a:xfrm>
                  <a:off x="2243" y="1819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4" name="Freeform 2071"/>
                <p:cNvSpPr>
                  <a:spLocks/>
                </p:cNvSpPr>
                <p:nvPr/>
              </p:nvSpPr>
              <p:spPr bwMode="auto">
                <a:xfrm>
                  <a:off x="2227" y="1831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5" name="Freeform 2072"/>
                <p:cNvSpPr>
                  <a:spLocks/>
                </p:cNvSpPr>
                <p:nvPr/>
              </p:nvSpPr>
              <p:spPr bwMode="auto">
                <a:xfrm>
                  <a:off x="2241" y="182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6" name="Freeform 2073"/>
                <p:cNvSpPr>
                  <a:spLocks/>
                </p:cNvSpPr>
                <p:nvPr/>
              </p:nvSpPr>
              <p:spPr bwMode="auto">
                <a:xfrm>
                  <a:off x="2226" y="1798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7" name="Freeform 2074"/>
                <p:cNvSpPr>
                  <a:spLocks/>
                </p:cNvSpPr>
                <p:nvPr/>
              </p:nvSpPr>
              <p:spPr bwMode="auto">
                <a:xfrm>
                  <a:off x="2224" y="182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8" name="Freeform 2075"/>
                <p:cNvSpPr>
                  <a:spLocks/>
                </p:cNvSpPr>
                <p:nvPr/>
              </p:nvSpPr>
              <p:spPr bwMode="auto">
                <a:xfrm>
                  <a:off x="2224" y="182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49" name="Freeform 2076"/>
                <p:cNvSpPr>
                  <a:spLocks/>
                </p:cNvSpPr>
                <p:nvPr/>
              </p:nvSpPr>
              <p:spPr bwMode="auto">
                <a:xfrm>
                  <a:off x="2227" y="179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0" name="Freeform 2077"/>
                <p:cNvSpPr>
                  <a:spLocks/>
                </p:cNvSpPr>
                <p:nvPr/>
              </p:nvSpPr>
              <p:spPr bwMode="auto">
                <a:xfrm>
                  <a:off x="2226" y="1799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1" name="Freeform 2078"/>
                <p:cNvSpPr>
                  <a:spLocks/>
                </p:cNvSpPr>
                <p:nvPr/>
              </p:nvSpPr>
              <p:spPr bwMode="auto">
                <a:xfrm>
                  <a:off x="2225" y="1800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2" name="Freeform 2079"/>
                <p:cNvSpPr>
                  <a:spLocks/>
                </p:cNvSpPr>
                <p:nvPr/>
              </p:nvSpPr>
              <p:spPr bwMode="auto">
                <a:xfrm>
                  <a:off x="2226" y="1799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3" name="Freeform 2080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4" name="Freeform 2081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5" name="Freeform 2082"/>
                <p:cNvSpPr>
                  <a:spLocks/>
                </p:cNvSpPr>
                <p:nvPr/>
              </p:nvSpPr>
              <p:spPr bwMode="auto">
                <a:xfrm>
                  <a:off x="2225" y="182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6" name="Freeform 2083"/>
                <p:cNvSpPr>
                  <a:spLocks/>
                </p:cNvSpPr>
                <p:nvPr/>
              </p:nvSpPr>
              <p:spPr bwMode="auto">
                <a:xfrm>
                  <a:off x="1932" y="1843"/>
                  <a:ext cx="58" cy="65"/>
                </a:xfrm>
                <a:custGeom>
                  <a:avLst/>
                  <a:gdLst>
                    <a:gd name="T0" fmla="*/ 47 w 61"/>
                    <a:gd name="T1" fmla="*/ 13 h 68"/>
                    <a:gd name="T2" fmla="*/ 45 w 61"/>
                    <a:gd name="T3" fmla="*/ 12 h 68"/>
                    <a:gd name="T4" fmla="*/ 41 w 61"/>
                    <a:gd name="T5" fmla="*/ 11 h 68"/>
                    <a:gd name="T6" fmla="*/ 35 w 61"/>
                    <a:gd name="T7" fmla="*/ 6 h 68"/>
                    <a:gd name="T8" fmla="*/ 33 w 61"/>
                    <a:gd name="T9" fmla="*/ 6 h 68"/>
                    <a:gd name="T10" fmla="*/ 32 w 61"/>
                    <a:gd name="T11" fmla="*/ 5 h 68"/>
                    <a:gd name="T12" fmla="*/ 30 w 61"/>
                    <a:gd name="T13" fmla="*/ 4 h 68"/>
                    <a:gd name="T14" fmla="*/ 28 w 61"/>
                    <a:gd name="T15" fmla="*/ 3 h 68"/>
                    <a:gd name="T16" fmla="*/ 25 w 61"/>
                    <a:gd name="T17" fmla="*/ 2 h 68"/>
                    <a:gd name="T18" fmla="*/ 23 w 61"/>
                    <a:gd name="T19" fmla="*/ 0 h 68"/>
                    <a:gd name="T20" fmla="*/ 22 w 61"/>
                    <a:gd name="T21" fmla="*/ 1 h 68"/>
                    <a:gd name="T22" fmla="*/ 12 w 61"/>
                    <a:gd name="T23" fmla="*/ 9 h 68"/>
                    <a:gd name="T24" fmla="*/ 9 w 61"/>
                    <a:gd name="T25" fmla="*/ 15 h 68"/>
                    <a:gd name="T26" fmla="*/ 6 w 61"/>
                    <a:gd name="T27" fmla="*/ 20 h 68"/>
                    <a:gd name="T28" fmla="*/ 0 w 61"/>
                    <a:gd name="T29" fmla="*/ 27 h 68"/>
                    <a:gd name="T30" fmla="*/ 1 w 61"/>
                    <a:gd name="T31" fmla="*/ 38 h 68"/>
                    <a:gd name="T32" fmla="*/ 2 w 61"/>
                    <a:gd name="T33" fmla="*/ 39 h 68"/>
                    <a:gd name="T34" fmla="*/ 7 w 61"/>
                    <a:gd name="T35" fmla="*/ 43 h 68"/>
                    <a:gd name="T36" fmla="*/ 9 w 61"/>
                    <a:gd name="T37" fmla="*/ 42 h 68"/>
                    <a:gd name="T38" fmla="*/ 12 w 61"/>
                    <a:gd name="T39" fmla="*/ 50 h 68"/>
                    <a:gd name="T40" fmla="*/ 8 w 61"/>
                    <a:gd name="T41" fmla="*/ 54 h 68"/>
                    <a:gd name="T42" fmla="*/ 9 w 61"/>
                    <a:gd name="T43" fmla="*/ 56 h 68"/>
                    <a:gd name="T44" fmla="*/ 9 w 61"/>
                    <a:gd name="T45" fmla="*/ 57 h 68"/>
                    <a:gd name="T46" fmla="*/ 9 w 61"/>
                    <a:gd name="T47" fmla="*/ 58 h 68"/>
                    <a:gd name="T48" fmla="*/ 7 w 61"/>
                    <a:gd name="T49" fmla="*/ 61 h 68"/>
                    <a:gd name="T50" fmla="*/ 8 w 61"/>
                    <a:gd name="T51" fmla="*/ 62 h 68"/>
                    <a:gd name="T52" fmla="*/ 13 w 61"/>
                    <a:gd name="T53" fmla="*/ 63 h 68"/>
                    <a:gd name="T54" fmla="*/ 18 w 61"/>
                    <a:gd name="T55" fmla="*/ 66 h 68"/>
                    <a:gd name="T56" fmla="*/ 19 w 61"/>
                    <a:gd name="T57" fmla="*/ 67 h 68"/>
                    <a:gd name="T58" fmla="*/ 19 w 61"/>
                    <a:gd name="T59" fmla="*/ 68 h 68"/>
                    <a:gd name="T60" fmla="*/ 20 w 61"/>
                    <a:gd name="T61" fmla="*/ 68 h 68"/>
                    <a:gd name="T62" fmla="*/ 20 w 61"/>
                    <a:gd name="T63" fmla="*/ 67 h 68"/>
                    <a:gd name="T64" fmla="*/ 22 w 61"/>
                    <a:gd name="T65" fmla="*/ 65 h 68"/>
                    <a:gd name="T66" fmla="*/ 33 w 61"/>
                    <a:gd name="T67" fmla="*/ 46 h 68"/>
                    <a:gd name="T68" fmla="*/ 54 w 61"/>
                    <a:gd name="T69" fmla="*/ 35 h 68"/>
                    <a:gd name="T70" fmla="*/ 61 w 61"/>
                    <a:gd name="T71" fmla="*/ 23 h 68"/>
                    <a:gd name="T72" fmla="*/ 60 w 61"/>
                    <a:gd name="T73" fmla="*/ 20 h 68"/>
                    <a:gd name="T74" fmla="*/ 59 w 61"/>
                    <a:gd name="T75" fmla="*/ 19 h 68"/>
                    <a:gd name="T76" fmla="*/ 58 w 61"/>
                    <a:gd name="T77" fmla="*/ 18 h 68"/>
                    <a:gd name="T78" fmla="*/ 52 w 61"/>
                    <a:gd name="T79" fmla="*/ 11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1" h="68">
                      <a:moveTo>
                        <a:pt x="52" y="11"/>
                      </a:moveTo>
                      <a:cubicBezTo>
                        <a:pt x="51" y="12"/>
                        <a:pt x="49" y="13"/>
                        <a:pt x="47" y="13"/>
                      </a:cubicBezTo>
                      <a:cubicBezTo>
                        <a:pt x="46" y="13"/>
                        <a:pt x="46" y="12"/>
                        <a:pt x="46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4" y="12"/>
                        <a:pt x="44" y="12"/>
                        <a:pt x="43" y="12"/>
                      </a:cubicBezTo>
                      <a:cubicBezTo>
                        <a:pt x="43" y="12"/>
                        <a:pt x="42" y="12"/>
                        <a:pt x="41" y="11"/>
                      </a:cubicBezTo>
                      <a:cubicBezTo>
                        <a:pt x="40" y="10"/>
                        <a:pt x="38" y="9"/>
                        <a:pt x="37" y="8"/>
                      </a:cubicBezTo>
                      <a:cubicBezTo>
                        <a:pt x="37" y="7"/>
                        <a:pt x="36" y="6"/>
                        <a:pt x="35" y="6"/>
                      </a:cubicBezTo>
                      <a:cubicBezTo>
                        <a:pt x="35" y="6"/>
                        <a:pt x="34" y="6"/>
                        <a:pt x="34" y="6"/>
                      </a:cubicBezTo>
                      <a:cubicBezTo>
                        <a:pt x="34" y="6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1" y="5"/>
                        <a:pt x="31" y="5"/>
                        <a:pt x="30" y="5"/>
                      </a:cubicBezTo>
                      <a:cubicBezTo>
                        <a:pt x="30" y="5"/>
                        <a:pt x="30" y="4"/>
                        <a:pt x="30" y="4"/>
                      </a:cubicBezTo>
                      <a:cubicBezTo>
                        <a:pt x="29" y="4"/>
                        <a:pt x="28" y="4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7" y="3"/>
                        <a:pt x="26" y="2"/>
                        <a:pt x="26" y="2"/>
                      </a:cubicBezTo>
                      <a:cubicBezTo>
                        <a:pt x="26" y="2"/>
                        <a:pt x="25" y="2"/>
                        <a:pt x="25" y="2"/>
                      </a:cubicBezTo>
                      <a:cubicBezTo>
                        <a:pt x="25" y="1"/>
                        <a:pt x="24" y="1"/>
                        <a:pt x="24" y="1"/>
                      </a:cubicBezTo>
                      <a:cubicBezTo>
                        <a:pt x="24" y="1"/>
                        <a:pt x="23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20" y="3"/>
                        <a:pt x="15" y="4"/>
                        <a:pt x="14" y="4"/>
                      </a:cubicBezTo>
                      <a:cubicBezTo>
                        <a:pt x="12" y="4"/>
                        <a:pt x="12" y="5"/>
                        <a:pt x="12" y="9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3"/>
                        <a:pt x="10" y="14"/>
                        <a:pt x="9" y="15"/>
                      </a:cubicBezTo>
                      <a:cubicBezTo>
                        <a:pt x="8" y="16"/>
                        <a:pt x="7" y="17"/>
                        <a:pt x="6" y="18"/>
                      </a:cubicBezTo>
                      <a:cubicBezTo>
                        <a:pt x="6" y="19"/>
                        <a:pt x="6" y="19"/>
                        <a:pt x="6" y="20"/>
                      </a:cubicBezTo>
                      <a:cubicBezTo>
                        <a:pt x="6" y="22"/>
                        <a:pt x="5" y="23"/>
                        <a:pt x="3" y="25"/>
                      </a:cubicBezTo>
                      <a:cubicBezTo>
                        <a:pt x="1" y="25"/>
                        <a:pt x="0" y="26"/>
                        <a:pt x="0" y="27"/>
                      </a:cubicBezTo>
                      <a:cubicBezTo>
                        <a:pt x="0" y="28"/>
                        <a:pt x="0" y="29"/>
                        <a:pt x="1" y="30"/>
                      </a:cubicBezTo>
                      <a:cubicBezTo>
                        <a:pt x="3" y="33"/>
                        <a:pt x="2" y="36"/>
                        <a:pt x="1" y="38"/>
                      </a:cubicBezTo>
                      <a:cubicBezTo>
                        <a:pt x="1" y="38"/>
                        <a:pt x="1" y="38"/>
                        <a:pt x="0" y="38"/>
                      </a:cubicBezTo>
                      <a:cubicBezTo>
                        <a:pt x="1" y="39"/>
                        <a:pt x="1" y="39"/>
                        <a:pt x="2" y="39"/>
                      </a:cubicBezTo>
                      <a:cubicBezTo>
                        <a:pt x="3" y="40"/>
                        <a:pt x="5" y="41"/>
                        <a:pt x="6" y="42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8" y="43"/>
                        <a:pt x="8" y="43"/>
                      </a:cubicBezTo>
                      <a:cubicBezTo>
                        <a:pt x="8" y="43"/>
                        <a:pt x="9" y="42"/>
                        <a:pt x="9" y="42"/>
                      </a:cubicBezTo>
                      <a:cubicBezTo>
                        <a:pt x="11" y="42"/>
                        <a:pt x="11" y="43"/>
                        <a:pt x="12" y="44"/>
                      </a:cubicBezTo>
                      <a:cubicBezTo>
                        <a:pt x="13" y="46"/>
                        <a:pt x="13" y="48"/>
                        <a:pt x="12" y="50"/>
                      </a:cubicBezTo>
                      <a:cubicBezTo>
                        <a:pt x="11" y="52"/>
                        <a:pt x="10" y="53"/>
                        <a:pt x="8" y="54"/>
                      </a:cubicBezTo>
                      <a:cubicBezTo>
                        <a:pt x="8" y="54"/>
                        <a:pt x="8" y="54"/>
                        <a:pt x="8" y="54"/>
                      </a:cubicBezTo>
                      <a:cubicBezTo>
                        <a:pt x="8" y="54"/>
                        <a:pt x="9" y="55"/>
                        <a:pt x="9" y="55"/>
                      </a:cubicBezTo>
                      <a:cubicBezTo>
                        <a:pt x="9" y="56"/>
                        <a:pt x="9" y="56"/>
                        <a:pt x="9" y="56"/>
                      </a:cubicBezTo>
                      <a:cubicBezTo>
                        <a:pt x="9" y="56"/>
                        <a:pt x="9" y="57"/>
                        <a:pt x="9" y="57"/>
                      </a:cubicBezTo>
                      <a:cubicBezTo>
                        <a:pt x="9" y="57"/>
                        <a:pt x="9" y="57"/>
                        <a:pt x="9" y="57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8"/>
                        <a:pt x="9" y="58"/>
                        <a:pt x="9" y="58"/>
                      </a:cubicBezTo>
                      <a:cubicBezTo>
                        <a:pt x="9" y="59"/>
                        <a:pt x="8" y="59"/>
                        <a:pt x="8" y="59"/>
                      </a:cubicBezTo>
                      <a:cubicBezTo>
                        <a:pt x="8" y="60"/>
                        <a:pt x="7" y="60"/>
                        <a:pt x="7" y="61"/>
                      </a:cubicBezTo>
                      <a:cubicBezTo>
                        <a:pt x="7" y="61"/>
                        <a:pt x="7" y="61"/>
                        <a:pt x="7" y="61"/>
                      </a:cubicBezTo>
                      <a:cubicBezTo>
                        <a:pt x="7" y="61"/>
                        <a:pt x="7" y="62"/>
                        <a:pt x="8" y="62"/>
                      </a:cubicBezTo>
                      <a:cubicBezTo>
                        <a:pt x="9" y="63"/>
                        <a:pt x="10" y="63"/>
                        <a:pt x="11" y="63"/>
                      </a:cubicBezTo>
                      <a:cubicBezTo>
                        <a:pt x="11" y="63"/>
                        <a:pt x="12" y="63"/>
                        <a:pt x="13" y="63"/>
                      </a:cubicBezTo>
                      <a:cubicBezTo>
                        <a:pt x="14" y="63"/>
                        <a:pt x="16" y="63"/>
                        <a:pt x="17" y="65"/>
                      </a:cubicBezTo>
                      <a:cubicBezTo>
                        <a:pt x="17" y="66"/>
                        <a:pt x="18" y="66"/>
                        <a:pt x="18" y="66"/>
                      </a:cubicBezTo>
                      <a:cubicBezTo>
                        <a:pt x="18" y="67"/>
                        <a:pt x="18" y="67"/>
                        <a:pt x="18" y="67"/>
                      </a:cubicBezTo>
                      <a:cubicBezTo>
                        <a:pt x="18" y="67"/>
                        <a:pt x="19" y="67"/>
                        <a:pt x="19" y="67"/>
                      </a:cubicBezTo>
                      <a:cubicBezTo>
                        <a:pt x="19" y="67"/>
                        <a:pt x="19" y="67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19" y="68"/>
                        <a:pt x="19" y="68"/>
                        <a:pt x="19" y="68"/>
                      </a:cubicBezTo>
                      <a:cubicBezTo>
                        <a:pt x="20" y="68"/>
                        <a:pt x="20" y="68"/>
                        <a:pt x="20" y="68"/>
                      </a:cubicBezTo>
                      <a:cubicBezTo>
                        <a:pt x="20" y="68"/>
                        <a:pt x="20" y="68"/>
                        <a:pt x="20" y="67"/>
                      </a:cubicBezTo>
                      <a:cubicBezTo>
                        <a:pt x="20" y="67"/>
                        <a:pt x="20" y="67"/>
                        <a:pt x="20" y="67"/>
                      </a:cubicBezTo>
                      <a:cubicBezTo>
                        <a:pt x="21" y="67"/>
                        <a:pt x="21" y="67"/>
                        <a:pt x="21" y="66"/>
                      </a:cubicBezTo>
                      <a:cubicBezTo>
                        <a:pt x="21" y="66"/>
                        <a:pt x="21" y="66"/>
                        <a:pt x="22" y="65"/>
                      </a:cubicBezTo>
                      <a:cubicBezTo>
                        <a:pt x="22" y="63"/>
                        <a:pt x="23" y="62"/>
                        <a:pt x="23" y="60"/>
                      </a:cubicBezTo>
                      <a:cubicBezTo>
                        <a:pt x="26" y="54"/>
                        <a:pt x="28" y="47"/>
                        <a:pt x="33" y="46"/>
                      </a:cubicBezTo>
                      <a:cubicBezTo>
                        <a:pt x="34" y="46"/>
                        <a:pt x="34" y="45"/>
                        <a:pt x="35" y="45"/>
                      </a:cubicBezTo>
                      <a:cubicBezTo>
                        <a:pt x="41" y="44"/>
                        <a:pt x="49" y="41"/>
                        <a:pt x="54" y="35"/>
                      </a:cubicBezTo>
                      <a:cubicBezTo>
                        <a:pt x="57" y="30"/>
                        <a:pt x="58" y="28"/>
                        <a:pt x="58" y="27"/>
                      </a:cubicBezTo>
                      <a:cubicBezTo>
                        <a:pt x="58" y="25"/>
                        <a:pt x="59" y="24"/>
                        <a:pt x="61" y="23"/>
                      </a:cubicBezTo>
                      <a:cubicBezTo>
                        <a:pt x="61" y="22"/>
                        <a:pt x="61" y="22"/>
                        <a:pt x="61" y="22"/>
                      </a:cubicBezTo>
                      <a:cubicBezTo>
                        <a:pt x="61" y="22"/>
                        <a:pt x="61" y="21"/>
                        <a:pt x="60" y="20"/>
                      </a:cubicBezTo>
                      <a:cubicBezTo>
                        <a:pt x="60" y="20"/>
                        <a:pt x="60" y="20"/>
                        <a:pt x="60" y="20"/>
                      </a:cubicBezTo>
                      <a:cubicBezTo>
                        <a:pt x="60" y="20"/>
                        <a:pt x="60" y="20"/>
                        <a:pt x="59" y="19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5" y="15"/>
                        <a:pt x="53" y="12"/>
                        <a:pt x="5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7" name="Freeform 2084"/>
                <p:cNvSpPr>
                  <a:spLocks/>
                </p:cNvSpPr>
                <p:nvPr/>
              </p:nvSpPr>
              <p:spPr bwMode="auto">
                <a:xfrm>
                  <a:off x="1973" y="1854"/>
                  <a:ext cx="2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8" name="Freeform 2085"/>
                <p:cNvSpPr>
                  <a:spLocks/>
                </p:cNvSpPr>
                <p:nvPr/>
              </p:nvSpPr>
              <p:spPr bwMode="auto">
                <a:xfrm>
                  <a:off x="1976" y="1853"/>
                  <a:ext cx="6" cy="2"/>
                </a:xfrm>
                <a:custGeom>
                  <a:avLst/>
                  <a:gdLst>
                    <a:gd name="T0" fmla="*/ 6 w 6"/>
                    <a:gd name="T1" fmla="*/ 0 h 2"/>
                    <a:gd name="T2" fmla="*/ 0 w 6"/>
                    <a:gd name="T3" fmla="*/ 1 h 2"/>
                    <a:gd name="T4" fmla="*/ 1 w 6"/>
                    <a:gd name="T5" fmla="*/ 2 h 2"/>
                    <a:gd name="T6" fmla="*/ 6 w 6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cubicBezTo>
                        <a:pt x="4" y="1"/>
                        <a:pt x="2" y="2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3" y="2"/>
                        <a:pt x="5" y="1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59" name="Freeform 2086"/>
                <p:cNvSpPr>
                  <a:spLocks/>
                </p:cNvSpPr>
                <p:nvPr/>
              </p:nvSpPr>
              <p:spPr bwMode="auto">
                <a:xfrm>
                  <a:off x="1964" y="1848"/>
                  <a:ext cx="0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0" name="Freeform 2087"/>
                <p:cNvSpPr>
                  <a:spLocks/>
                </p:cNvSpPr>
                <p:nvPr/>
              </p:nvSpPr>
              <p:spPr bwMode="auto">
                <a:xfrm>
                  <a:off x="1961" y="1846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1" name="Freeform 2088"/>
                <p:cNvSpPr>
                  <a:spLocks/>
                </p:cNvSpPr>
                <p:nvPr/>
              </p:nvSpPr>
              <p:spPr bwMode="auto">
                <a:xfrm>
                  <a:off x="1963" y="184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2" name="Freeform 2089"/>
                <p:cNvSpPr>
                  <a:spLocks/>
                </p:cNvSpPr>
                <p:nvPr/>
              </p:nvSpPr>
              <p:spPr bwMode="auto">
                <a:xfrm>
                  <a:off x="1956" y="1844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3" name="Freeform 2090"/>
                <p:cNvSpPr>
                  <a:spLocks/>
                </p:cNvSpPr>
                <p:nvPr/>
              </p:nvSpPr>
              <p:spPr bwMode="auto">
                <a:xfrm>
                  <a:off x="1954" y="184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4" name="Freeform 2091"/>
                <p:cNvSpPr>
                  <a:spLocks/>
                </p:cNvSpPr>
                <p:nvPr/>
              </p:nvSpPr>
              <p:spPr bwMode="auto">
                <a:xfrm>
                  <a:off x="1959" y="184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5" name="Freeform 2092"/>
                <p:cNvSpPr>
                  <a:spLocks/>
                </p:cNvSpPr>
                <p:nvPr/>
              </p:nvSpPr>
              <p:spPr bwMode="auto">
                <a:xfrm>
                  <a:off x="1941" y="1897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6" name="Freeform 2093"/>
                <p:cNvSpPr>
                  <a:spLocks/>
                </p:cNvSpPr>
                <p:nvPr/>
              </p:nvSpPr>
              <p:spPr bwMode="auto">
                <a:xfrm>
                  <a:off x="1989" y="1862"/>
                  <a:ext cx="1" cy="3"/>
                </a:xfrm>
                <a:custGeom>
                  <a:avLst/>
                  <a:gdLst>
                    <a:gd name="T0" fmla="*/ 1 w 1"/>
                    <a:gd name="T1" fmla="*/ 3 h 3"/>
                    <a:gd name="T2" fmla="*/ 1 w 1"/>
                    <a:gd name="T3" fmla="*/ 2 h 3"/>
                    <a:gd name="T4" fmla="*/ 0 w 1"/>
                    <a:gd name="T5" fmla="*/ 0 h 3"/>
                    <a:gd name="T6" fmla="*/ 1 w 1"/>
                    <a:gd name="T7" fmla="*/ 2 h 3"/>
                    <a:gd name="T8" fmla="*/ 1 w 1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3">
                      <a:moveTo>
                        <a:pt x="1" y="3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7" name="Freeform 2094"/>
                <p:cNvSpPr>
                  <a:spLocks/>
                </p:cNvSpPr>
                <p:nvPr/>
              </p:nvSpPr>
              <p:spPr bwMode="auto">
                <a:xfrm>
                  <a:off x="1940" y="1894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8" name="Freeform 2095"/>
                <p:cNvSpPr>
                  <a:spLocks/>
                </p:cNvSpPr>
                <p:nvPr/>
              </p:nvSpPr>
              <p:spPr bwMode="auto">
                <a:xfrm>
                  <a:off x="1950" y="1908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69" name="Freeform 2096"/>
                <p:cNvSpPr>
                  <a:spLocks/>
                </p:cNvSpPr>
                <p:nvPr/>
              </p:nvSpPr>
              <p:spPr bwMode="auto">
                <a:xfrm>
                  <a:off x="1951" y="190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0" name="Freeform 2097"/>
                <p:cNvSpPr>
                  <a:spLocks/>
                </p:cNvSpPr>
                <p:nvPr/>
              </p:nvSpPr>
              <p:spPr bwMode="auto">
                <a:xfrm>
                  <a:off x="1941" y="18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1" name="Freeform 2098"/>
                <p:cNvSpPr>
                  <a:spLocks/>
                </p:cNvSpPr>
                <p:nvPr/>
              </p:nvSpPr>
              <p:spPr bwMode="auto">
                <a:xfrm>
                  <a:off x="1940" y="189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2" name="Freeform 2099"/>
                <p:cNvSpPr>
                  <a:spLocks/>
                </p:cNvSpPr>
                <p:nvPr/>
              </p:nvSpPr>
              <p:spPr bwMode="auto">
                <a:xfrm>
                  <a:off x="1988" y="1861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3" name="Freeform 2100"/>
                <p:cNvSpPr>
                  <a:spLocks/>
                </p:cNvSpPr>
                <p:nvPr/>
              </p:nvSpPr>
              <p:spPr bwMode="auto">
                <a:xfrm>
                  <a:off x="1950" y="190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4" name="Freeform 2101"/>
                <p:cNvSpPr>
                  <a:spLocks/>
                </p:cNvSpPr>
                <p:nvPr/>
              </p:nvSpPr>
              <p:spPr bwMode="auto">
                <a:xfrm>
                  <a:off x="1949" y="1907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5" name="Freeform 2102"/>
                <p:cNvSpPr>
                  <a:spLocks/>
                </p:cNvSpPr>
                <p:nvPr/>
              </p:nvSpPr>
              <p:spPr bwMode="auto">
                <a:xfrm>
                  <a:off x="1987" y="1858"/>
                  <a:ext cx="1" cy="3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1 h 3"/>
                    <a:gd name="T4" fmla="*/ 0 w 2"/>
                    <a:gd name="T5" fmla="*/ 0 h 3"/>
                    <a:gd name="T6" fmla="*/ 1 w 2"/>
                    <a:gd name="T7" fmla="*/ 2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1" y="2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6" name="Freeform 2103"/>
                <p:cNvSpPr>
                  <a:spLocks/>
                </p:cNvSpPr>
                <p:nvPr/>
              </p:nvSpPr>
              <p:spPr bwMode="auto">
                <a:xfrm>
                  <a:off x="1948" y="190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1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7" name="Freeform 2104"/>
                <p:cNvSpPr>
                  <a:spLocks/>
                </p:cNvSpPr>
                <p:nvPr/>
              </p:nvSpPr>
              <p:spPr bwMode="auto">
                <a:xfrm>
                  <a:off x="1952" y="1905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8" name="Freeform 2105"/>
                <p:cNvSpPr>
                  <a:spLocks/>
                </p:cNvSpPr>
                <p:nvPr/>
              </p:nvSpPr>
              <p:spPr bwMode="auto">
                <a:xfrm>
                  <a:off x="2142" y="1740"/>
                  <a:ext cx="6" cy="4"/>
                </a:xfrm>
                <a:custGeom>
                  <a:avLst/>
                  <a:gdLst>
                    <a:gd name="T0" fmla="*/ 7 w 7"/>
                    <a:gd name="T1" fmla="*/ 3 h 4"/>
                    <a:gd name="T2" fmla="*/ 5 w 7"/>
                    <a:gd name="T3" fmla="*/ 0 h 4"/>
                    <a:gd name="T4" fmla="*/ 4 w 7"/>
                    <a:gd name="T5" fmla="*/ 0 h 4"/>
                    <a:gd name="T6" fmla="*/ 1 w 7"/>
                    <a:gd name="T7" fmla="*/ 0 h 4"/>
                    <a:gd name="T8" fmla="*/ 1 w 7"/>
                    <a:gd name="T9" fmla="*/ 4 h 4"/>
                    <a:gd name="T10" fmla="*/ 0 w 7"/>
                    <a:gd name="T11" fmla="*/ 4 h 4"/>
                    <a:gd name="T12" fmla="*/ 6 w 7"/>
                    <a:gd name="T13" fmla="*/ 3 h 4"/>
                    <a:gd name="T14" fmla="*/ 7 w 7"/>
                    <a:gd name="T15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4">
                      <a:moveTo>
                        <a:pt x="7" y="3"/>
                      </a:moveTo>
                      <a:cubicBezTo>
                        <a:pt x="7" y="2"/>
                        <a:pt x="6" y="1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1" y="3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2" y="4"/>
                        <a:pt x="5" y="4"/>
                        <a:pt x="6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6" name="Group 215"/>
              <p:cNvGrpSpPr/>
              <p:nvPr/>
            </p:nvGrpSpPr>
            <p:grpSpPr>
              <a:xfrm>
                <a:off x="759345" y="1882014"/>
                <a:ext cx="2319277" cy="2066461"/>
                <a:chOff x="949845" y="1882014"/>
                <a:chExt cx="2319277" cy="2066461"/>
              </a:xfrm>
              <a:grpFill/>
            </p:grpSpPr>
            <p:sp>
              <p:nvSpPr>
                <p:cNvPr id="217" name="Freeform 2109"/>
                <p:cNvSpPr>
                  <a:spLocks/>
                </p:cNvSpPr>
                <p:nvPr/>
              </p:nvSpPr>
              <p:spPr bwMode="auto">
                <a:xfrm>
                  <a:off x="2518331" y="3809992"/>
                  <a:ext cx="35310" cy="17985"/>
                </a:xfrm>
                <a:custGeom>
                  <a:avLst/>
                  <a:gdLst>
                    <a:gd name="T0" fmla="*/ 4 w 20"/>
                    <a:gd name="T1" fmla="*/ 1 h 11"/>
                    <a:gd name="T2" fmla="*/ 4 w 20"/>
                    <a:gd name="T3" fmla="*/ 1 h 11"/>
                    <a:gd name="T4" fmla="*/ 2 w 20"/>
                    <a:gd name="T5" fmla="*/ 2 h 11"/>
                    <a:gd name="T6" fmla="*/ 2 w 20"/>
                    <a:gd name="T7" fmla="*/ 2 h 11"/>
                    <a:gd name="T8" fmla="*/ 1 w 20"/>
                    <a:gd name="T9" fmla="*/ 3 h 11"/>
                    <a:gd name="T10" fmla="*/ 1 w 20"/>
                    <a:gd name="T11" fmla="*/ 3 h 11"/>
                    <a:gd name="T12" fmla="*/ 0 w 20"/>
                    <a:gd name="T13" fmla="*/ 5 h 11"/>
                    <a:gd name="T14" fmla="*/ 0 w 20"/>
                    <a:gd name="T15" fmla="*/ 5 h 11"/>
                    <a:gd name="T16" fmla="*/ 18 w 20"/>
                    <a:gd name="T17" fmla="*/ 11 h 11"/>
                    <a:gd name="T18" fmla="*/ 20 w 20"/>
                    <a:gd name="T19" fmla="*/ 10 h 11"/>
                    <a:gd name="T20" fmla="*/ 20 w 20"/>
                    <a:gd name="T21" fmla="*/ 10 h 11"/>
                    <a:gd name="T22" fmla="*/ 20 w 20"/>
                    <a:gd name="T23" fmla="*/ 9 h 11"/>
                    <a:gd name="T24" fmla="*/ 20 w 20"/>
                    <a:gd name="T25" fmla="*/ 8 h 11"/>
                    <a:gd name="T26" fmla="*/ 20 w 20"/>
                    <a:gd name="T27" fmla="*/ 8 h 11"/>
                    <a:gd name="T28" fmla="*/ 20 w 20"/>
                    <a:gd name="T29" fmla="*/ 7 h 11"/>
                    <a:gd name="T30" fmla="*/ 20 w 20"/>
                    <a:gd name="T31" fmla="*/ 7 h 11"/>
                    <a:gd name="T32" fmla="*/ 20 w 20"/>
                    <a:gd name="T33" fmla="*/ 6 h 11"/>
                    <a:gd name="T34" fmla="*/ 20 w 20"/>
                    <a:gd name="T35" fmla="*/ 6 h 11"/>
                    <a:gd name="T36" fmla="*/ 20 w 20"/>
                    <a:gd name="T37" fmla="*/ 6 h 11"/>
                    <a:gd name="T38" fmla="*/ 20 w 20"/>
                    <a:gd name="T39" fmla="*/ 5 h 11"/>
                    <a:gd name="T40" fmla="*/ 20 w 20"/>
                    <a:gd name="T41" fmla="*/ 5 h 11"/>
                    <a:gd name="T42" fmla="*/ 20 w 20"/>
                    <a:gd name="T43" fmla="*/ 5 h 11"/>
                    <a:gd name="T44" fmla="*/ 20 w 20"/>
                    <a:gd name="T45" fmla="*/ 5 h 11"/>
                    <a:gd name="T46" fmla="*/ 20 w 20"/>
                    <a:gd name="T47" fmla="*/ 5 h 11"/>
                    <a:gd name="T48" fmla="*/ 20 w 20"/>
                    <a:gd name="T49" fmla="*/ 5 h 11"/>
                    <a:gd name="T50" fmla="*/ 18 w 20"/>
                    <a:gd name="T51" fmla="*/ 5 h 11"/>
                    <a:gd name="T52" fmla="*/ 17 w 20"/>
                    <a:gd name="T53" fmla="*/ 5 h 11"/>
                    <a:gd name="T54" fmla="*/ 8 w 20"/>
                    <a:gd name="T55" fmla="*/ 2 h 11"/>
                    <a:gd name="T56" fmla="*/ 7 w 20"/>
                    <a:gd name="T57" fmla="*/ 1 h 11"/>
                    <a:gd name="T58" fmla="*/ 6 w 20"/>
                    <a:gd name="T59" fmla="*/ 1 h 11"/>
                    <a:gd name="T60" fmla="*/ 5 w 20"/>
                    <a:gd name="T61" fmla="*/ 0 h 11"/>
                    <a:gd name="T62" fmla="*/ 4 w 20"/>
                    <a:gd name="T63" fmla="*/ 1 h 11"/>
                    <a:gd name="T64" fmla="*/ 4 w 20"/>
                    <a:gd name="T6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0" h="11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0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5" y="8"/>
                        <a:pt x="15" y="11"/>
                        <a:pt x="18" y="11"/>
                      </a:cubicBezTo>
                      <a:cubicBezTo>
                        <a:pt x="19" y="11"/>
                        <a:pt x="19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19" y="5"/>
                        <a:pt x="18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5"/>
                        <a:pt x="12" y="5"/>
                        <a:pt x="8" y="2"/>
                      </a:cubicBezTo>
                      <a:cubicBezTo>
                        <a:pt x="8" y="2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5" y="1"/>
                        <a:pt x="5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8" name="Freeform 2110"/>
                <p:cNvSpPr>
                  <a:spLocks/>
                </p:cNvSpPr>
                <p:nvPr/>
              </p:nvSpPr>
              <p:spPr bwMode="auto">
                <a:xfrm>
                  <a:off x="2533198" y="3777619"/>
                  <a:ext cx="111504" cy="53955"/>
                </a:xfrm>
                <a:custGeom>
                  <a:avLst/>
                  <a:gdLst>
                    <a:gd name="T0" fmla="*/ 60 w 63"/>
                    <a:gd name="T1" fmla="*/ 7 h 32"/>
                    <a:gd name="T2" fmla="*/ 52 w 63"/>
                    <a:gd name="T3" fmla="*/ 3 h 32"/>
                    <a:gd name="T4" fmla="*/ 43 w 63"/>
                    <a:gd name="T5" fmla="*/ 0 h 32"/>
                    <a:gd name="T6" fmla="*/ 30 w 63"/>
                    <a:gd name="T7" fmla="*/ 3 h 32"/>
                    <a:gd name="T8" fmla="*/ 20 w 63"/>
                    <a:gd name="T9" fmla="*/ 3 h 32"/>
                    <a:gd name="T10" fmla="*/ 9 w 63"/>
                    <a:gd name="T11" fmla="*/ 4 h 32"/>
                    <a:gd name="T12" fmla="*/ 7 w 63"/>
                    <a:gd name="T13" fmla="*/ 6 h 32"/>
                    <a:gd name="T14" fmla="*/ 6 w 63"/>
                    <a:gd name="T15" fmla="*/ 7 h 32"/>
                    <a:gd name="T16" fmla="*/ 3 w 63"/>
                    <a:gd name="T17" fmla="*/ 10 h 32"/>
                    <a:gd name="T18" fmla="*/ 0 w 63"/>
                    <a:gd name="T19" fmla="*/ 15 h 32"/>
                    <a:gd name="T20" fmla="*/ 0 w 63"/>
                    <a:gd name="T21" fmla="*/ 16 h 32"/>
                    <a:gd name="T22" fmla="*/ 0 w 63"/>
                    <a:gd name="T23" fmla="*/ 17 h 32"/>
                    <a:gd name="T24" fmla="*/ 1 w 63"/>
                    <a:gd name="T25" fmla="*/ 17 h 32"/>
                    <a:gd name="T26" fmla="*/ 3 w 63"/>
                    <a:gd name="T27" fmla="*/ 18 h 32"/>
                    <a:gd name="T28" fmla="*/ 9 w 63"/>
                    <a:gd name="T29" fmla="*/ 20 h 32"/>
                    <a:gd name="T30" fmla="*/ 10 w 63"/>
                    <a:gd name="T31" fmla="*/ 20 h 32"/>
                    <a:gd name="T32" fmla="*/ 16 w 63"/>
                    <a:gd name="T33" fmla="*/ 22 h 32"/>
                    <a:gd name="T34" fmla="*/ 16 w 63"/>
                    <a:gd name="T35" fmla="*/ 22 h 32"/>
                    <a:gd name="T36" fmla="*/ 16 w 63"/>
                    <a:gd name="T37" fmla="*/ 23 h 32"/>
                    <a:gd name="T38" fmla="*/ 16 w 63"/>
                    <a:gd name="T39" fmla="*/ 23 h 32"/>
                    <a:gd name="T40" fmla="*/ 16 w 63"/>
                    <a:gd name="T41" fmla="*/ 24 h 32"/>
                    <a:gd name="T42" fmla="*/ 16 w 63"/>
                    <a:gd name="T43" fmla="*/ 25 h 32"/>
                    <a:gd name="T44" fmla="*/ 16 w 63"/>
                    <a:gd name="T45" fmla="*/ 25 h 32"/>
                    <a:gd name="T46" fmla="*/ 16 w 63"/>
                    <a:gd name="T47" fmla="*/ 27 h 32"/>
                    <a:gd name="T48" fmla="*/ 16 w 63"/>
                    <a:gd name="T49" fmla="*/ 27 h 32"/>
                    <a:gd name="T50" fmla="*/ 18 w 63"/>
                    <a:gd name="T51" fmla="*/ 29 h 32"/>
                    <a:gd name="T52" fmla="*/ 20 w 63"/>
                    <a:gd name="T53" fmla="*/ 32 h 32"/>
                    <a:gd name="T54" fmla="*/ 21 w 63"/>
                    <a:gd name="T55" fmla="*/ 32 h 32"/>
                    <a:gd name="T56" fmla="*/ 24 w 63"/>
                    <a:gd name="T57" fmla="*/ 30 h 32"/>
                    <a:gd name="T58" fmla="*/ 24 w 63"/>
                    <a:gd name="T59" fmla="*/ 29 h 32"/>
                    <a:gd name="T60" fmla="*/ 24 w 63"/>
                    <a:gd name="T61" fmla="*/ 24 h 32"/>
                    <a:gd name="T62" fmla="*/ 29 w 63"/>
                    <a:gd name="T63" fmla="*/ 21 h 32"/>
                    <a:gd name="T64" fmla="*/ 40 w 63"/>
                    <a:gd name="T65" fmla="*/ 18 h 32"/>
                    <a:gd name="T66" fmla="*/ 47 w 63"/>
                    <a:gd name="T67" fmla="*/ 13 h 32"/>
                    <a:gd name="T68" fmla="*/ 50 w 63"/>
                    <a:gd name="T69" fmla="*/ 13 h 32"/>
                    <a:gd name="T70" fmla="*/ 52 w 63"/>
                    <a:gd name="T71" fmla="*/ 14 h 32"/>
                    <a:gd name="T72" fmla="*/ 54 w 63"/>
                    <a:gd name="T73" fmla="*/ 12 h 32"/>
                    <a:gd name="T74" fmla="*/ 56 w 63"/>
                    <a:gd name="T75" fmla="*/ 11 h 32"/>
                    <a:gd name="T76" fmla="*/ 56 w 63"/>
                    <a:gd name="T77" fmla="*/ 11 h 32"/>
                    <a:gd name="T78" fmla="*/ 58 w 63"/>
                    <a:gd name="T79" fmla="*/ 10 h 32"/>
                    <a:gd name="T80" fmla="*/ 58 w 63"/>
                    <a:gd name="T81" fmla="*/ 10 h 32"/>
                    <a:gd name="T82" fmla="*/ 60 w 63"/>
                    <a:gd name="T83" fmla="*/ 9 h 32"/>
                    <a:gd name="T84" fmla="*/ 61 w 63"/>
                    <a:gd name="T85" fmla="*/ 9 h 32"/>
                    <a:gd name="T86" fmla="*/ 63 w 63"/>
                    <a:gd name="T87" fmla="*/ 9 h 32"/>
                    <a:gd name="T88" fmla="*/ 63 w 63"/>
                    <a:gd name="T89" fmla="*/ 9 h 32"/>
                    <a:gd name="T90" fmla="*/ 60 w 63"/>
                    <a:gd name="T91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3" h="32">
                      <a:moveTo>
                        <a:pt x="60" y="7"/>
                      </a:moveTo>
                      <a:cubicBezTo>
                        <a:pt x="57" y="6"/>
                        <a:pt x="54" y="5"/>
                        <a:pt x="52" y="3"/>
                      </a:cubicBezTo>
                      <a:cubicBezTo>
                        <a:pt x="50" y="1"/>
                        <a:pt x="47" y="0"/>
                        <a:pt x="43" y="0"/>
                      </a:cubicBezTo>
                      <a:cubicBezTo>
                        <a:pt x="37" y="0"/>
                        <a:pt x="31" y="2"/>
                        <a:pt x="30" y="3"/>
                      </a:cubicBezTo>
                      <a:cubicBezTo>
                        <a:pt x="27" y="4"/>
                        <a:pt x="23" y="4"/>
                        <a:pt x="20" y="3"/>
                      </a:cubicBezTo>
                      <a:cubicBezTo>
                        <a:pt x="16" y="3"/>
                        <a:pt x="12" y="2"/>
                        <a:pt x="9" y="4"/>
                      </a:cubicBezTo>
                      <a:cubicBezTo>
                        <a:pt x="9" y="5"/>
                        <a:pt x="8" y="5"/>
                        <a:pt x="7" y="6"/>
                      </a:cubicBezTo>
                      <a:cubicBezTo>
                        <a:pt x="7" y="6"/>
                        <a:pt x="7" y="7"/>
                        <a:pt x="6" y="7"/>
                      </a:cubicBezTo>
                      <a:cubicBezTo>
                        <a:pt x="5" y="8"/>
                        <a:pt x="4" y="9"/>
                        <a:pt x="3" y="10"/>
                      </a:cubicBezTo>
                      <a:cubicBezTo>
                        <a:pt x="1" y="12"/>
                        <a:pt x="0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7"/>
                      </a:cubicBezTo>
                      <a:cubicBezTo>
                        <a:pt x="0" y="17"/>
                        <a:pt x="0" y="17"/>
                        <a:pt x="1" y="17"/>
                      </a:cubicBezTo>
                      <a:cubicBezTo>
                        <a:pt x="1" y="17"/>
                        <a:pt x="2" y="18"/>
                        <a:pt x="3" y="18"/>
                      </a:cubicBezTo>
                      <a:cubicBezTo>
                        <a:pt x="5" y="19"/>
                        <a:pt x="7" y="20"/>
                        <a:pt x="9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2" y="20"/>
                        <a:pt x="14" y="20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6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7" y="28"/>
                        <a:pt x="18" y="28"/>
                        <a:pt x="18" y="29"/>
                      </a:cubicBezTo>
                      <a:cubicBezTo>
                        <a:pt x="20" y="30"/>
                        <a:pt x="20" y="31"/>
                        <a:pt x="20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31"/>
                        <a:pt x="23" y="30"/>
                        <a:pt x="24" y="30"/>
                      </a:cubicBezTo>
                      <a:cubicBezTo>
                        <a:pt x="24" y="30"/>
                        <a:pt x="24" y="29"/>
                        <a:pt x="24" y="29"/>
                      </a:cubicBezTo>
                      <a:cubicBezTo>
                        <a:pt x="23" y="28"/>
                        <a:pt x="23" y="26"/>
                        <a:pt x="24" y="24"/>
                      </a:cubicBezTo>
                      <a:cubicBezTo>
                        <a:pt x="25" y="22"/>
                        <a:pt x="27" y="21"/>
                        <a:pt x="29" y="21"/>
                      </a:cubicBezTo>
                      <a:cubicBezTo>
                        <a:pt x="36" y="21"/>
                        <a:pt x="39" y="20"/>
                        <a:pt x="40" y="18"/>
                      </a:cubicBezTo>
                      <a:cubicBezTo>
                        <a:pt x="40" y="15"/>
                        <a:pt x="43" y="13"/>
                        <a:pt x="47" y="13"/>
                      </a:cubicBezTo>
                      <a:cubicBezTo>
                        <a:pt x="48" y="13"/>
                        <a:pt x="49" y="13"/>
                        <a:pt x="50" y="13"/>
                      </a:cubicBezTo>
                      <a:cubicBezTo>
                        <a:pt x="51" y="14"/>
                        <a:pt x="52" y="14"/>
                        <a:pt x="52" y="14"/>
                      </a:cubicBezTo>
                      <a:cubicBezTo>
                        <a:pt x="53" y="14"/>
                        <a:pt x="54" y="13"/>
                        <a:pt x="54" y="12"/>
                      </a:cubicBezTo>
                      <a:cubicBezTo>
                        <a:pt x="55" y="12"/>
                        <a:pt x="55" y="12"/>
                        <a:pt x="56" y="11"/>
                      </a:cubicBezTo>
                      <a:cubicBezTo>
                        <a:pt x="56" y="11"/>
                        <a:pt x="56" y="11"/>
                        <a:pt x="56" y="11"/>
                      </a:cubicBezTo>
                      <a:cubicBezTo>
                        <a:pt x="57" y="11"/>
                        <a:pt x="57" y="11"/>
                        <a:pt x="58" y="10"/>
                      </a:cubicBezTo>
                      <a:cubicBezTo>
                        <a:pt x="58" y="10"/>
                        <a:pt x="58" y="10"/>
                        <a:pt x="58" y="10"/>
                      </a:cubicBezTo>
                      <a:cubicBezTo>
                        <a:pt x="59" y="10"/>
                        <a:pt x="60" y="10"/>
                        <a:pt x="60" y="9"/>
                      </a:cubicBezTo>
                      <a:cubicBezTo>
                        <a:pt x="60" y="9"/>
                        <a:pt x="60" y="9"/>
                        <a:pt x="61" y="9"/>
                      </a:cubicBezTo>
                      <a:cubicBezTo>
                        <a:pt x="61" y="9"/>
                        <a:pt x="62" y="9"/>
                        <a:pt x="63" y="9"/>
                      </a:cubicBez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8"/>
                        <a:pt x="61" y="8"/>
                        <a:pt x="6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19" name="Freeform 2111"/>
                <p:cNvSpPr>
                  <a:spLocks/>
                </p:cNvSpPr>
                <p:nvPr/>
              </p:nvSpPr>
              <p:spPr bwMode="auto">
                <a:xfrm>
                  <a:off x="2561074" y="38153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0" name="Freeform 2112"/>
                <p:cNvSpPr>
                  <a:spLocks/>
                </p:cNvSpPr>
                <p:nvPr/>
              </p:nvSpPr>
              <p:spPr bwMode="auto">
                <a:xfrm>
                  <a:off x="2561074" y="3818984"/>
                  <a:ext cx="0" cy="3597"/>
                </a:xfrm>
                <a:custGeom>
                  <a:avLst/>
                  <a:gdLst>
                    <a:gd name="T0" fmla="*/ 0 h 2"/>
                    <a:gd name="T1" fmla="*/ 2 h 2"/>
                    <a:gd name="T2" fmla="*/ 0 h 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1" name="Freeform 2113"/>
                <p:cNvSpPr>
                  <a:spLocks/>
                </p:cNvSpPr>
                <p:nvPr/>
              </p:nvSpPr>
              <p:spPr bwMode="auto">
                <a:xfrm>
                  <a:off x="2561074" y="381538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2" name="Freeform 2114"/>
                <p:cNvSpPr>
                  <a:spLocks/>
                </p:cNvSpPr>
                <p:nvPr/>
              </p:nvSpPr>
              <p:spPr bwMode="auto">
                <a:xfrm>
                  <a:off x="2561074" y="3817185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3" name="Freeform 2115"/>
                <p:cNvSpPr>
                  <a:spLocks/>
                </p:cNvSpPr>
                <p:nvPr/>
              </p:nvSpPr>
              <p:spPr bwMode="auto">
                <a:xfrm>
                  <a:off x="2533198" y="3806395"/>
                  <a:ext cx="1858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4" name="Freeform 2116"/>
                <p:cNvSpPr>
                  <a:spLocks/>
                </p:cNvSpPr>
                <p:nvPr/>
              </p:nvSpPr>
              <p:spPr bwMode="auto">
                <a:xfrm>
                  <a:off x="1975679" y="3430511"/>
                  <a:ext cx="600262" cy="359697"/>
                </a:xfrm>
                <a:custGeom>
                  <a:avLst/>
                  <a:gdLst>
                    <a:gd name="T0" fmla="*/ 321 w 338"/>
                    <a:gd name="T1" fmla="*/ 169 h 209"/>
                    <a:gd name="T2" fmla="*/ 322 w 338"/>
                    <a:gd name="T3" fmla="*/ 170 h 209"/>
                    <a:gd name="T4" fmla="*/ 325 w 338"/>
                    <a:gd name="T5" fmla="*/ 171 h 209"/>
                    <a:gd name="T6" fmla="*/ 329 w 338"/>
                    <a:gd name="T7" fmla="*/ 154 h 209"/>
                    <a:gd name="T8" fmla="*/ 337 w 338"/>
                    <a:gd name="T9" fmla="*/ 137 h 209"/>
                    <a:gd name="T10" fmla="*/ 312 w 338"/>
                    <a:gd name="T11" fmla="*/ 138 h 209"/>
                    <a:gd name="T12" fmla="*/ 291 w 338"/>
                    <a:gd name="T13" fmla="*/ 167 h 209"/>
                    <a:gd name="T14" fmla="*/ 277 w 338"/>
                    <a:gd name="T15" fmla="*/ 170 h 209"/>
                    <a:gd name="T16" fmla="*/ 245 w 338"/>
                    <a:gd name="T17" fmla="*/ 173 h 209"/>
                    <a:gd name="T18" fmla="*/ 231 w 338"/>
                    <a:gd name="T19" fmla="*/ 156 h 209"/>
                    <a:gd name="T20" fmla="*/ 214 w 338"/>
                    <a:gd name="T21" fmla="*/ 118 h 209"/>
                    <a:gd name="T22" fmla="*/ 218 w 338"/>
                    <a:gd name="T23" fmla="*/ 84 h 209"/>
                    <a:gd name="T24" fmla="*/ 217 w 338"/>
                    <a:gd name="T25" fmla="*/ 83 h 209"/>
                    <a:gd name="T26" fmla="*/ 201 w 338"/>
                    <a:gd name="T27" fmla="*/ 78 h 209"/>
                    <a:gd name="T28" fmla="*/ 195 w 338"/>
                    <a:gd name="T29" fmla="*/ 66 h 209"/>
                    <a:gd name="T30" fmla="*/ 182 w 338"/>
                    <a:gd name="T31" fmla="*/ 46 h 209"/>
                    <a:gd name="T32" fmla="*/ 157 w 338"/>
                    <a:gd name="T33" fmla="*/ 45 h 209"/>
                    <a:gd name="T34" fmla="*/ 145 w 338"/>
                    <a:gd name="T35" fmla="*/ 41 h 209"/>
                    <a:gd name="T36" fmla="*/ 130 w 338"/>
                    <a:gd name="T37" fmla="*/ 23 h 209"/>
                    <a:gd name="T38" fmla="*/ 64 w 338"/>
                    <a:gd name="T39" fmla="*/ 17 h 209"/>
                    <a:gd name="T40" fmla="*/ 0 w 338"/>
                    <a:gd name="T41" fmla="*/ 3 h 209"/>
                    <a:gd name="T42" fmla="*/ 28 w 338"/>
                    <a:gd name="T43" fmla="*/ 42 h 209"/>
                    <a:gd name="T44" fmla="*/ 26 w 338"/>
                    <a:gd name="T45" fmla="*/ 61 h 209"/>
                    <a:gd name="T46" fmla="*/ 51 w 338"/>
                    <a:gd name="T47" fmla="*/ 76 h 209"/>
                    <a:gd name="T48" fmla="*/ 67 w 338"/>
                    <a:gd name="T49" fmla="*/ 102 h 209"/>
                    <a:gd name="T50" fmla="*/ 79 w 338"/>
                    <a:gd name="T51" fmla="*/ 105 h 209"/>
                    <a:gd name="T52" fmla="*/ 67 w 338"/>
                    <a:gd name="T53" fmla="*/ 93 h 209"/>
                    <a:gd name="T54" fmla="*/ 39 w 338"/>
                    <a:gd name="T55" fmla="*/ 48 h 209"/>
                    <a:gd name="T56" fmla="*/ 36 w 338"/>
                    <a:gd name="T57" fmla="*/ 40 h 209"/>
                    <a:gd name="T58" fmla="*/ 20 w 338"/>
                    <a:gd name="T59" fmla="*/ 8 h 209"/>
                    <a:gd name="T60" fmla="*/ 32 w 338"/>
                    <a:gd name="T61" fmla="*/ 9 h 209"/>
                    <a:gd name="T62" fmla="*/ 45 w 338"/>
                    <a:gd name="T63" fmla="*/ 18 h 209"/>
                    <a:gd name="T64" fmla="*/ 50 w 338"/>
                    <a:gd name="T65" fmla="*/ 45 h 209"/>
                    <a:gd name="T66" fmla="*/ 68 w 338"/>
                    <a:gd name="T67" fmla="*/ 54 h 209"/>
                    <a:gd name="T68" fmla="*/ 84 w 338"/>
                    <a:gd name="T69" fmla="*/ 70 h 209"/>
                    <a:gd name="T70" fmla="*/ 93 w 338"/>
                    <a:gd name="T71" fmla="*/ 86 h 209"/>
                    <a:gd name="T72" fmla="*/ 133 w 338"/>
                    <a:gd name="T73" fmla="*/ 133 h 209"/>
                    <a:gd name="T74" fmla="*/ 133 w 338"/>
                    <a:gd name="T75" fmla="*/ 146 h 209"/>
                    <a:gd name="T76" fmla="*/ 151 w 338"/>
                    <a:gd name="T77" fmla="*/ 169 h 209"/>
                    <a:gd name="T78" fmla="*/ 180 w 338"/>
                    <a:gd name="T79" fmla="*/ 181 h 209"/>
                    <a:gd name="T80" fmla="*/ 248 w 338"/>
                    <a:gd name="T81" fmla="*/ 196 h 209"/>
                    <a:gd name="T82" fmla="*/ 276 w 338"/>
                    <a:gd name="T83" fmla="*/ 205 h 209"/>
                    <a:gd name="T84" fmla="*/ 278 w 338"/>
                    <a:gd name="T85" fmla="*/ 203 h 209"/>
                    <a:gd name="T86" fmla="*/ 279 w 338"/>
                    <a:gd name="T87" fmla="*/ 201 h 209"/>
                    <a:gd name="T88" fmla="*/ 280 w 338"/>
                    <a:gd name="T89" fmla="*/ 199 h 209"/>
                    <a:gd name="T90" fmla="*/ 281 w 338"/>
                    <a:gd name="T91" fmla="*/ 198 h 209"/>
                    <a:gd name="T92" fmla="*/ 282 w 338"/>
                    <a:gd name="T93" fmla="*/ 198 h 209"/>
                    <a:gd name="T94" fmla="*/ 282 w 338"/>
                    <a:gd name="T95" fmla="*/ 198 h 209"/>
                    <a:gd name="T96" fmla="*/ 286 w 338"/>
                    <a:gd name="T97" fmla="*/ 197 h 209"/>
                    <a:gd name="T98" fmla="*/ 292 w 338"/>
                    <a:gd name="T99" fmla="*/ 193 h 209"/>
                    <a:gd name="T100" fmla="*/ 288 w 338"/>
                    <a:gd name="T101" fmla="*/ 185 h 209"/>
                    <a:gd name="T102" fmla="*/ 296 w 338"/>
                    <a:gd name="T103" fmla="*/ 176 h 209"/>
                    <a:gd name="T104" fmla="*/ 308 w 338"/>
                    <a:gd name="T105" fmla="*/ 177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38" h="209">
                      <a:moveTo>
                        <a:pt x="312" y="177"/>
                      </a:moveTo>
                      <a:cubicBezTo>
                        <a:pt x="313" y="177"/>
                        <a:pt x="313" y="177"/>
                        <a:pt x="313" y="177"/>
                      </a:cubicBezTo>
                      <a:cubicBezTo>
                        <a:pt x="313" y="176"/>
                        <a:pt x="314" y="176"/>
                        <a:pt x="314" y="175"/>
                      </a:cubicBezTo>
                      <a:cubicBezTo>
                        <a:pt x="316" y="173"/>
                        <a:pt x="318" y="170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1" y="169"/>
                        <a:pt x="321" y="169"/>
                      </a:cubicBezTo>
                      <a:cubicBezTo>
                        <a:pt x="321" y="169"/>
                        <a:pt x="322" y="170"/>
                        <a:pt x="322" y="170"/>
                      </a:cubicBezTo>
                      <a:cubicBezTo>
                        <a:pt x="323" y="170"/>
                        <a:pt x="323" y="170"/>
                        <a:pt x="323" y="170"/>
                      </a:cubicBezTo>
                      <a:cubicBezTo>
                        <a:pt x="323" y="170"/>
                        <a:pt x="323" y="170"/>
                        <a:pt x="324" y="170"/>
                      </a:cubicBezTo>
                      <a:cubicBezTo>
                        <a:pt x="324" y="170"/>
                        <a:pt x="324" y="170"/>
                        <a:pt x="324" y="171"/>
                      </a:cubicBezTo>
                      <a:cubicBezTo>
                        <a:pt x="325" y="171"/>
                        <a:pt x="325" y="171"/>
                        <a:pt x="325" y="171"/>
                      </a:cubicBezTo>
                      <a:cubicBezTo>
                        <a:pt x="326" y="171"/>
                        <a:pt x="326" y="172"/>
                        <a:pt x="326" y="172"/>
                      </a:cubicBezTo>
                      <a:cubicBezTo>
                        <a:pt x="326" y="172"/>
                        <a:pt x="326" y="172"/>
                        <a:pt x="326" y="172"/>
                      </a:cubicBezTo>
                      <a:cubicBezTo>
                        <a:pt x="328" y="169"/>
                        <a:pt x="329" y="163"/>
                        <a:pt x="329" y="159"/>
                      </a:cubicBezTo>
                      <a:cubicBezTo>
                        <a:pt x="330" y="157"/>
                        <a:pt x="330" y="155"/>
                        <a:pt x="329" y="154"/>
                      </a:cubicBezTo>
                      <a:cubicBezTo>
                        <a:pt x="329" y="151"/>
                        <a:pt x="329" y="148"/>
                        <a:pt x="332" y="145"/>
                      </a:cubicBezTo>
                      <a:cubicBezTo>
                        <a:pt x="333" y="144"/>
                        <a:pt x="334" y="143"/>
                        <a:pt x="335" y="142"/>
                      </a:cubicBezTo>
                      <a:cubicBezTo>
                        <a:pt x="337" y="141"/>
                        <a:pt x="338" y="140"/>
                        <a:pt x="338" y="138"/>
                      </a:cubicBezTo>
                      <a:cubicBezTo>
                        <a:pt x="338" y="137"/>
                        <a:pt x="337" y="137"/>
                        <a:pt x="337" y="137"/>
                      </a:cubicBezTo>
                      <a:cubicBezTo>
                        <a:pt x="337" y="137"/>
                        <a:pt x="336" y="137"/>
                        <a:pt x="336" y="137"/>
                      </a:cubicBezTo>
                      <a:cubicBezTo>
                        <a:pt x="334" y="138"/>
                        <a:pt x="331" y="138"/>
                        <a:pt x="329" y="137"/>
                      </a:cubicBezTo>
                      <a:cubicBezTo>
                        <a:pt x="327" y="135"/>
                        <a:pt x="324" y="136"/>
                        <a:pt x="319" y="137"/>
                      </a:cubicBezTo>
                      <a:cubicBezTo>
                        <a:pt x="317" y="137"/>
                        <a:pt x="315" y="137"/>
                        <a:pt x="312" y="138"/>
                      </a:cubicBezTo>
                      <a:cubicBezTo>
                        <a:pt x="300" y="139"/>
                        <a:pt x="299" y="145"/>
                        <a:pt x="300" y="149"/>
                      </a:cubicBezTo>
                      <a:cubicBezTo>
                        <a:pt x="300" y="153"/>
                        <a:pt x="299" y="154"/>
                        <a:pt x="297" y="156"/>
                      </a:cubicBezTo>
                      <a:cubicBezTo>
                        <a:pt x="297" y="156"/>
                        <a:pt x="296" y="157"/>
                        <a:pt x="296" y="159"/>
                      </a:cubicBezTo>
                      <a:cubicBezTo>
                        <a:pt x="297" y="163"/>
                        <a:pt x="293" y="166"/>
                        <a:pt x="291" y="167"/>
                      </a:cubicBezTo>
                      <a:cubicBezTo>
                        <a:pt x="290" y="168"/>
                        <a:pt x="289" y="168"/>
                        <a:pt x="289" y="169"/>
                      </a:cubicBezTo>
                      <a:cubicBezTo>
                        <a:pt x="289" y="170"/>
                        <a:pt x="289" y="171"/>
                        <a:pt x="288" y="172"/>
                      </a:cubicBezTo>
                      <a:cubicBezTo>
                        <a:pt x="288" y="172"/>
                        <a:pt x="287" y="173"/>
                        <a:pt x="286" y="173"/>
                      </a:cubicBezTo>
                      <a:cubicBezTo>
                        <a:pt x="283" y="173"/>
                        <a:pt x="278" y="170"/>
                        <a:pt x="277" y="170"/>
                      </a:cubicBezTo>
                      <a:cubicBezTo>
                        <a:pt x="275" y="170"/>
                        <a:pt x="265" y="172"/>
                        <a:pt x="259" y="174"/>
                      </a:cubicBezTo>
                      <a:cubicBezTo>
                        <a:pt x="255" y="175"/>
                        <a:pt x="253" y="175"/>
                        <a:pt x="252" y="176"/>
                      </a:cubicBezTo>
                      <a:cubicBezTo>
                        <a:pt x="252" y="176"/>
                        <a:pt x="252" y="176"/>
                        <a:pt x="252" y="176"/>
                      </a:cubicBezTo>
                      <a:cubicBezTo>
                        <a:pt x="250" y="176"/>
                        <a:pt x="248" y="174"/>
                        <a:pt x="245" y="173"/>
                      </a:cubicBezTo>
                      <a:cubicBezTo>
                        <a:pt x="243" y="171"/>
                        <a:pt x="241" y="170"/>
                        <a:pt x="239" y="170"/>
                      </a:cubicBezTo>
                      <a:cubicBezTo>
                        <a:pt x="239" y="168"/>
                        <a:pt x="239" y="168"/>
                        <a:pt x="239" y="168"/>
                      </a:cubicBezTo>
                      <a:cubicBezTo>
                        <a:pt x="239" y="170"/>
                        <a:pt x="239" y="170"/>
                        <a:pt x="239" y="170"/>
                      </a:cubicBezTo>
                      <a:cubicBezTo>
                        <a:pt x="234" y="170"/>
                        <a:pt x="231" y="165"/>
                        <a:pt x="231" y="156"/>
                      </a:cubicBezTo>
                      <a:cubicBezTo>
                        <a:pt x="230" y="154"/>
                        <a:pt x="227" y="151"/>
                        <a:pt x="224" y="148"/>
                      </a:cubicBezTo>
                      <a:cubicBezTo>
                        <a:pt x="222" y="146"/>
                        <a:pt x="220" y="144"/>
                        <a:pt x="219" y="143"/>
                      </a:cubicBezTo>
                      <a:cubicBezTo>
                        <a:pt x="215" y="137"/>
                        <a:pt x="215" y="126"/>
                        <a:pt x="214" y="119"/>
                      </a:cubicBezTo>
                      <a:cubicBezTo>
                        <a:pt x="214" y="118"/>
                        <a:pt x="214" y="118"/>
                        <a:pt x="214" y="118"/>
                      </a:cubicBezTo>
                      <a:cubicBezTo>
                        <a:pt x="214" y="112"/>
                        <a:pt x="214" y="100"/>
                        <a:pt x="218" y="87"/>
                      </a:cubicBezTo>
                      <a:cubicBezTo>
                        <a:pt x="219" y="86"/>
                        <a:pt x="219" y="85"/>
                        <a:pt x="219" y="84"/>
                      </a:cubicBezTo>
                      <a:cubicBezTo>
                        <a:pt x="219" y="84"/>
                        <a:pt x="219" y="84"/>
                        <a:pt x="219" y="84"/>
                      </a:cubicBezTo>
                      <a:cubicBezTo>
                        <a:pt x="219" y="84"/>
                        <a:pt x="219" y="84"/>
                        <a:pt x="218" y="84"/>
                      </a:cubicBezTo>
                      <a:cubicBezTo>
                        <a:pt x="218" y="84"/>
                        <a:pt x="218" y="84"/>
                        <a:pt x="218" y="84"/>
                      </a:cubicBezTo>
                      <a:cubicBezTo>
                        <a:pt x="218" y="84"/>
                        <a:pt x="218" y="84"/>
                        <a:pt x="218" y="84"/>
                      </a:cubicBezTo>
                      <a:cubicBezTo>
                        <a:pt x="217" y="84"/>
                        <a:pt x="217" y="84"/>
                        <a:pt x="217" y="84"/>
                      </a:cubicBezTo>
                      <a:cubicBezTo>
                        <a:pt x="217" y="84"/>
                        <a:pt x="217" y="84"/>
                        <a:pt x="217" y="83"/>
                      </a:cubicBezTo>
                      <a:cubicBezTo>
                        <a:pt x="217" y="83"/>
                        <a:pt x="217" y="83"/>
                        <a:pt x="217" y="83"/>
                      </a:cubicBezTo>
                      <a:cubicBezTo>
                        <a:pt x="216" y="83"/>
                        <a:pt x="216" y="83"/>
                        <a:pt x="216" y="83"/>
                      </a:cubicBezTo>
                      <a:cubicBezTo>
                        <a:pt x="213" y="83"/>
                        <a:pt x="208" y="81"/>
                        <a:pt x="205" y="80"/>
                      </a:cubicBezTo>
                      <a:cubicBezTo>
                        <a:pt x="203" y="79"/>
                        <a:pt x="201" y="78"/>
                        <a:pt x="201" y="78"/>
                      </a:cubicBezTo>
                      <a:cubicBezTo>
                        <a:pt x="201" y="78"/>
                        <a:pt x="201" y="78"/>
                        <a:pt x="201" y="78"/>
                      </a:cubicBezTo>
                      <a:cubicBezTo>
                        <a:pt x="198" y="78"/>
                        <a:pt x="197" y="75"/>
                        <a:pt x="197" y="73"/>
                      </a:cubicBezTo>
                      <a:cubicBezTo>
                        <a:pt x="197" y="72"/>
                        <a:pt x="196" y="71"/>
                        <a:pt x="196" y="70"/>
                      </a:cubicBezTo>
                      <a:cubicBezTo>
                        <a:pt x="195" y="69"/>
                        <a:pt x="195" y="68"/>
                        <a:pt x="195" y="66"/>
                      </a:cubicBezTo>
                      <a:cubicBezTo>
                        <a:pt x="195" y="66"/>
                        <a:pt x="194" y="65"/>
                        <a:pt x="194" y="65"/>
                      </a:cubicBezTo>
                      <a:cubicBezTo>
                        <a:pt x="194" y="64"/>
                        <a:pt x="194" y="62"/>
                        <a:pt x="194" y="62"/>
                      </a:cubicBezTo>
                      <a:cubicBezTo>
                        <a:pt x="193" y="62"/>
                        <a:pt x="193" y="61"/>
                        <a:pt x="193" y="61"/>
                      </a:cubicBezTo>
                      <a:cubicBezTo>
                        <a:pt x="190" y="59"/>
                        <a:pt x="184" y="53"/>
                        <a:pt x="182" y="46"/>
                      </a:cubicBezTo>
                      <a:cubicBezTo>
                        <a:pt x="180" y="39"/>
                        <a:pt x="168" y="36"/>
                        <a:pt x="164" y="36"/>
                      </a:cubicBezTo>
                      <a:cubicBezTo>
                        <a:pt x="163" y="36"/>
                        <a:pt x="163" y="36"/>
                        <a:pt x="162" y="37"/>
                      </a:cubicBezTo>
                      <a:cubicBezTo>
                        <a:pt x="161" y="39"/>
                        <a:pt x="160" y="41"/>
                        <a:pt x="159" y="42"/>
                      </a:cubicBezTo>
                      <a:cubicBezTo>
                        <a:pt x="158" y="44"/>
                        <a:pt x="158" y="45"/>
                        <a:pt x="157" y="45"/>
                      </a:cubicBezTo>
                      <a:cubicBezTo>
                        <a:pt x="157" y="46"/>
                        <a:pt x="156" y="46"/>
                        <a:pt x="156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4" y="46"/>
                        <a:pt x="153" y="45"/>
                      </a:cubicBezTo>
                      <a:cubicBezTo>
                        <a:pt x="151" y="45"/>
                        <a:pt x="149" y="43"/>
                        <a:pt x="145" y="41"/>
                      </a:cubicBezTo>
                      <a:cubicBezTo>
                        <a:pt x="144" y="41"/>
                        <a:pt x="144" y="41"/>
                        <a:pt x="144" y="40"/>
                      </a:cubicBezTo>
                      <a:cubicBezTo>
                        <a:pt x="143" y="40"/>
                        <a:pt x="142" y="39"/>
                        <a:pt x="141" y="39"/>
                      </a:cubicBezTo>
                      <a:cubicBezTo>
                        <a:pt x="138" y="38"/>
                        <a:pt x="136" y="34"/>
                        <a:pt x="136" y="30"/>
                      </a:cubicBezTo>
                      <a:cubicBezTo>
                        <a:pt x="136" y="28"/>
                        <a:pt x="132" y="24"/>
                        <a:pt x="130" y="23"/>
                      </a:cubicBezTo>
                      <a:cubicBezTo>
                        <a:pt x="129" y="23"/>
                        <a:pt x="125" y="19"/>
                        <a:pt x="117" y="12"/>
                      </a:cubicBezTo>
                      <a:cubicBezTo>
                        <a:pt x="102" y="12"/>
                        <a:pt x="102" y="12"/>
                        <a:pt x="102" y="12"/>
                      </a:cubicBezTo>
                      <a:cubicBezTo>
                        <a:pt x="98" y="17"/>
                        <a:pt x="98" y="17"/>
                        <a:pt x="98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64" y="17"/>
                        <a:pt x="64" y="17"/>
                        <a:pt x="64" y="17"/>
                      </a:cubicBezTo>
                      <a:cubicBezTo>
                        <a:pt x="56" y="14"/>
                        <a:pt x="39" y="8"/>
                        <a:pt x="35" y="7"/>
                      </a:cubicBezTo>
                      <a:cubicBezTo>
                        <a:pt x="31" y="6"/>
                        <a:pt x="25" y="2"/>
                        <a:pt x="23" y="0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3" y="7"/>
                        <a:pt x="5" y="10"/>
                      </a:cubicBezTo>
                      <a:cubicBezTo>
                        <a:pt x="10" y="16"/>
                        <a:pt x="14" y="28"/>
                        <a:pt x="15" y="33"/>
                      </a:cubicBezTo>
                      <a:cubicBezTo>
                        <a:pt x="15" y="35"/>
                        <a:pt x="19" y="38"/>
                        <a:pt x="23" y="40"/>
                      </a:cubicBezTo>
                      <a:cubicBezTo>
                        <a:pt x="25" y="41"/>
                        <a:pt x="26" y="42"/>
                        <a:pt x="28" y="42"/>
                      </a:cubicBezTo>
                      <a:cubicBezTo>
                        <a:pt x="35" y="47"/>
                        <a:pt x="35" y="57"/>
                        <a:pt x="34" y="60"/>
                      </a:cubicBezTo>
                      <a:cubicBezTo>
                        <a:pt x="34" y="61"/>
                        <a:pt x="33" y="62"/>
                        <a:pt x="31" y="62"/>
                      </a:cubicBezTo>
                      <a:cubicBezTo>
                        <a:pt x="29" y="62"/>
                        <a:pt x="28" y="62"/>
                        <a:pt x="27" y="62"/>
                      </a:cubicBezTo>
                      <a:cubicBezTo>
                        <a:pt x="27" y="61"/>
                        <a:pt x="26" y="61"/>
                        <a:pt x="26" y="61"/>
                      </a:cubicBezTo>
                      <a:cubicBezTo>
                        <a:pt x="28" y="64"/>
                        <a:pt x="34" y="68"/>
                        <a:pt x="37" y="68"/>
                      </a:cubicBezTo>
                      <a:cubicBezTo>
                        <a:pt x="37" y="68"/>
                        <a:pt x="38" y="68"/>
                        <a:pt x="38" y="68"/>
                      </a:cubicBezTo>
                      <a:cubicBezTo>
                        <a:pt x="42" y="68"/>
                        <a:pt x="44" y="70"/>
                        <a:pt x="48" y="74"/>
                      </a:cubicBezTo>
                      <a:cubicBezTo>
                        <a:pt x="51" y="76"/>
                        <a:pt x="51" y="76"/>
                        <a:pt x="51" y="76"/>
                      </a:cubicBezTo>
                      <a:cubicBezTo>
                        <a:pt x="54" y="80"/>
                        <a:pt x="56" y="84"/>
                        <a:pt x="56" y="88"/>
                      </a:cubicBezTo>
                      <a:cubicBezTo>
                        <a:pt x="56" y="90"/>
                        <a:pt x="56" y="92"/>
                        <a:pt x="54" y="93"/>
                      </a:cubicBezTo>
                      <a:cubicBezTo>
                        <a:pt x="56" y="95"/>
                        <a:pt x="60" y="97"/>
                        <a:pt x="63" y="100"/>
                      </a:cubicBezTo>
                      <a:cubicBezTo>
                        <a:pt x="67" y="102"/>
                        <a:pt x="67" y="102"/>
                        <a:pt x="67" y="102"/>
                      </a:cubicBezTo>
                      <a:cubicBezTo>
                        <a:pt x="76" y="108"/>
                        <a:pt x="79" y="115"/>
                        <a:pt x="79" y="117"/>
                      </a:cubicBezTo>
                      <a:cubicBezTo>
                        <a:pt x="80" y="116"/>
                        <a:pt x="81" y="115"/>
                        <a:pt x="81" y="114"/>
                      </a:cubicBezTo>
                      <a:cubicBezTo>
                        <a:pt x="82" y="113"/>
                        <a:pt x="81" y="112"/>
                        <a:pt x="81" y="111"/>
                      </a:cubicBezTo>
                      <a:cubicBezTo>
                        <a:pt x="80" y="110"/>
                        <a:pt x="79" y="108"/>
                        <a:pt x="79" y="105"/>
                      </a:cubicBezTo>
                      <a:cubicBezTo>
                        <a:pt x="79" y="104"/>
                        <a:pt x="77" y="104"/>
                        <a:pt x="73" y="104"/>
                      </a:cubicBezTo>
                      <a:cubicBezTo>
                        <a:pt x="72" y="104"/>
                        <a:pt x="72" y="104"/>
                        <a:pt x="71" y="103"/>
                      </a:cubicBezTo>
                      <a:cubicBezTo>
                        <a:pt x="68" y="103"/>
                        <a:pt x="68" y="100"/>
                        <a:pt x="68" y="97"/>
                      </a:cubicBezTo>
                      <a:cubicBezTo>
                        <a:pt x="68" y="96"/>
                        <a:pt x="68" y="94"/>
                        <a:pt x="67" y="93"/>
                      </a:cubicBezTo>
                      <a:cubicBezTo>
                        <a:pt x="63" y="89"/>
                        <a:pt x="60" y="79"/>
                        <a:pt x="59" y="76"/>
                      </a:cubicBezTo>
                      <a:cubicBezTo>
                        <a:pt x="59" y="73"/>
                        <a:pt x="56" y="70"/>
                        <a:pt x="53" y="67"/>
                      </a:cubicBezTo>
                      <a:cubicBezTo>
                        <a:pt x="51" y="65"/>
                        <a:pt x="48" y="62"/>
                        <a:pt x="47" y="59"/>
                      </a:cubicBezTo>
                      <a:cubicBezTo>
                        <a:pt x="43" y="53"/>
                        <a:pt x="40" y="49"/>
                        <a:pt x="39" y="48"/>
                      </a:cubicBezTo>
                      <a:cubicBezTo>
                        <a:pt x="38" y="47"/>
                        <a:pt x="37" y="46"/>
                        <a:pt x="37" y="46"/>
                      </a:cubicBezTo>
                      <a:cubicBezTo>
                        <a:pt x="37" y="44"/>
                        <a:pt x="38" y="43"/>
                        <a:pt x="39" y="42"/>
                      </a:cubicBezTo>
                      <a:cubicBezTo>
                        <a:pt x="39" y="42"/>
                        <a:pt x="39" y="41"/>
                        <a:pt x="39" y="41"/>
                      </a:cubicBezTo>
                      <a:cubicBezTo>
                        <a:pt x="39" y="41"/>
                        <a:pt x="38" y="40"/>
                        <a:pt x="36" y="40"/>
                      </a:cubicBezTo>
                      <a:cubicBezTo>
                        <a:pt x="34" y="39"/>
                        <a:pt x="33" y="39"/>
                        <a:pt x="31" y="38"/>
                      </a:cubicBezTo>
                      <a:cubicBezTo>
                        <a:pt x="27" y="36"/>
                        <a:pt x="24" y="32"/>
                        <a:pt x="24" y="28"/>
                      </a:cubicBezTo>
                      <a:cubicBezTo>
                        <a:pt x="24" y="24"/>
                        <a:pt x="22" y="15"/>
                        <a:pt x="20" y="12"/>
                      </a:cubicBezTo>
                      <a:cubicBezTo>
                        <a:pt x="20" y="10"/>
                        <a:pt x="20" y="9"/>
                        <a:pt x="20" y="8"/>
                      </a:cubicBezTo>
                      <a:cubicBezTo>
                        <a:pt x="22" y="6"/>
                        <a:pt x="26" y="6"/>
                        <a:pt x="28" y="8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9" y="10"/>
                        <a:pt x="29" y="10"/>
                      </a:cubicBezTo>
                      <a:cubicBezTo>
                        <a:pt x="30" y="9"/>
                        <a:pt x="31" y="9"/>
                        <a:pt x="32" y="9"/>
                      </a:cubicBezTo>
                      <a:cubicBezTo>
                        <a:pt x="34" y="9"/>
                        <a:pt x="37" y="11"/>
                        <a:pt x="38" y="13"/>
                      </a:cubicBezTo>
                      <a:cubicBezTo>
                        <a:pt x="38" y="14"/>
                        <a:pt x="39" y="14"/>
                        <a:pt x="40" y="13"/>
                      </a:cubicBezTo>
                      <a:cubicBezTo>
                        <a:pt x="42" y="13"/>
                        <a:pt x="44" y="13"/>
                        <a:pt x="45" y="14"/>
                      </a:cubicBezTo>
                      <a:cubicBezTo>
                        <a:pt x="46" y="15"/>
                        <a:pt x="46" y="16"/>
                        <a:pt x="45" y="18"/>
                      </a:cubicBezTo>
                      <a:cubicBezTo>
                        <a:pt x="45" y="19"/>
                        <a:pt x="43" y="22"/>
                        <a:pt x="47" y="29"/>
                      </a:cubicBezTo>
                      <a:cubicBezTo>
                        <a:pt x="51" y="36"/>
                        <a:pt x="52" y="37"/>
                        <a:pt x="50" y="39"/>
                      </a:cubicBezTo>
                      <a:cubicBezTo>
                        <a:pt x="50" y="40"/>
                        <a:pt x="50" y="40"/>
                        <a:pt x="50" y="43"/>
                      </a:cubicBezTo>
                      <a:cubicBezTo>
                        <a:pt x="50" y="44"/>
                        <a:pt x="50" y="45"/>
                        <a:pt x="50" y="45"/>
                      </a:cubicBezTo>
                      <a:cubicBezTo>
                        <a:pt x="50" y="45"/>
                        <a:pt x="51" y="45"/>
                        <a:pt x="51" y="44"/>
                      </a:cubicBezTo>
                      <a:cubicBezTo>
                        <a:pt x="52" y="44"/>
                        <a:pt x="53" y="43"/>
                        <a:pt x="54" y="43"/>
                      </a:cubicBezTo>
                      <a:cubicBezTo>
                        <a:pt x="55" y="43"/>
                        <a:pt x="57" y="45"/>
                        <a:pt x="62" y="51"/>
                      </a:cubicBezTo>
                      <a:cubicBezTo>
                        <a:pt x="64" y="53"/>
                        <a:pt x="66" y="54"/>
                        <a:pt x="68" y="54"/>
                      </a:cubicBezTo>
                      <a:cubicBezTo>
                        <a:pt x="70" y="55"/>
                        <a:pt x="72" y="56"/>
                        <a:pt x="72" y="59"/>
                      </a:cubicBezTo>
                      <a:cubicBezTo>
                        <a:pt x="72" y="60"/>
                        <a:pt x="73" y="64"/>
                        <a:pt x="76" y="64"/>
                      </a:cubicBezTo>
                      <a:cubicBezTo>
                        <a:pt x="79" y="65"/>
                        <a:pt x="81" y="67"/>
                        <a:pt x="82" y="68"/>
                      </a:cubicBezTo>
                      <a:cubicBezTo>
                        <a:pt x="83" y="69"/>
                        <a:pt x="84" y="70"/>
                        <a:pt x="84" y="70"/>
                      </a:cubicBezTo>
                      <a:cubicBezTo>
                        <a:pt x="86" y="70"/>
                        <a:pt x="87" y="71"/>
                        <a:pt x="88" y="73"/>
                      </a:cubicBezTo>
                      <a:cubicBezTo>
                        <a:pt x="89" y="75"/>
                        <a:pt x="88" y="77"/>
                        <a:pt x="87" y="80"/>
                      </a:cubicBezTo>
                      <a:cubicBezTo>
                        <a:pt x="87" y="81"/>
                        <a:pt x="87" y="81"/>
                        <a:pt x="87" y="82"/>
                      </a:cubicBezTo>
                      <a:cubicBezTo>
                        <a:pt x="87" y="83"/>
                        <a:pt x="89" y="84"/>
                        <a:pt x="93" y="86"/>
                      </a:cubicBezTo>
                      <a:cubicBezTo>
                        <a:pt x="98" y="88"/>
                        <a:pt x="98" y="89"/>
                        <a:pt x="100" y="91"/>
                      </a:cubicBezTo>
                      <a:cubicBezTo>
                        <a:pt x="100" y="92"/>
                        <a:pt x="101" y="93"/>
                        <a:pt x="103" y="95"/>
                      </a:cubicBezTo>
                      <a:cubicBezTo>
                        <a:pt x="108" y="100"/>
                        <a:pt x="124" y="117"/>
                        <a:pt x="128" y="122"/>
                      </a:cubicBezTo>
                      <a:cubicBezTo>
                        <a:pt x="130" y="126"/>
                        <a:pt x="132" y="130"/>
                        <a:pt x="133" y="133"/>
                      </a:cubicBezTo>
                      <a:cubicBezTo>
                        <a:pt x="133" y="135"/>
                        <a:pt x="133" y="135"/>
                        <a:pt x="133" y="135"/>
                      </a:cubicBezTo>
                      <a:cubicBezTo>
                        <a:pt x="134" y="137"/>
                        <a:pt x="133" y="139"/>
                        <a:pt x="133" y="140"/>
                      </a:cubicBezTo>
                      <a:cubicBezTo>
                        <a:pt x="132" y="142"/>
                        <a:pt x="132" y="142"/>
                        <a:pt x="133" y="143"/>
                      </a:cubicBezTo>
                      <a:cubicBezTo>
                        <a:pt x="133" y="144"/>
                        <a:pt x="134" y="145"/>
                        <a:pt x="133" y="146"/>
                      </a:cubicBezTo>
                      <a:cubicBezTo>
                        <a:pt x="133" y="147"/>
                        <a:pt x="131" y="148"/>
                        <a:pt x="130" y="148"/>
                      </a:cubicBezTo>
                      <a:cubicBezTo>
                        <a:pt x="130" y="148"/>
                        <a:pt x="130" y="148"/>
                        <a:pt x="130" y="148"/>
                      </a:cubicBezTo>
                      <a:cubicBezTo>
                        <a:pt x="130" y="151"/>
                        <a:pt x="133" y="159"/>
                        <a:pt x="137" y="160"/>
                      </a:cubicBezTo>
                      <a:cubicBezTo>
                        <a:pt x="142" y="160"/>
                        <a:pt x="147" y="165"/>
                        <a:pt x="151" y="169"/>
                      </a:cubicBezTo>
                      <a:cubicBezTo>
                        <a:pt x="152" y="170"/>
                        <a:pt x="153" y="170"/>
                        <a:pt x="154" y="171"/>
                      </a:cubicBezTo>
                      <a:cubicBezTo>
                        <a:pt x="156" y="173"/>
                        <a:pt x="159" y="174"/>
                        <a:pt x="163" y="174"/>
                      </a:cubicBezTo>
                      <a:cubicBezTo>
                        <a:pt x="166" y="175"/>
                        <a:pt x="168" y="175"/>
                        <a:pt x="171" y="176"/>
                      </a:cubicBezTo>
                      <a:cubicBezTo>
                        <a:pt x="174" y="177"/>
                        <a:pt x="177" y="179"/>
                        <a:pt x="180" y="181"/>
                      </a:cubicBezTo>
                      <a:cubicBezTo>
                        <a:pt x="184" y="183"/>
                        <a:pt x="188" y="186"/>
                        <a:pt x="193" y="187"/>
                      </a:cubicBezTo>
                      <a:cubicBezTo>
                        <a:pt x="203" y="190"/>
                        <a:pt x="213" y="194"/>
                        <a:pt x="219" y="199"/>
                      </a:cubicBezTo>
                      <a:cubicBezTo>
                        <a:pt x="224" y="202"/>
                        <a:pt x="230" y="201"/>
                        <a:pt x="240" y="197"/>
                      </a:cubicBezTo>
                      <a:cubicBezTo>
                        <a:pt x="243" y="196"/>
                        <a:pt x="245" y="196"/>
                        <a:pt x="248" y="196"/>
                      </a:cubicBezTo>
                      <a:cubicBezTo>
                        <a:pt x="253" y="196"/>
                        <a:pt x="257" y="198"/>
                        <a:pt x="260" y="199"/>
                      </a:cubicBezTo>
                      <a:cubicBezTo>
                        <a:pt x="261" y="200"/>
                        <a:pt x="262" y="200"/>
                        <a:pt x="262" y="200"/>
                      </a:cubicBezTo>
                      <a:cubicBezTo>
                        <a:pt x="265" y="201"/>
                        <a:pt x="269" y="204"/>
                        <a:pt x="273" y="209"/>
                      </a:cubicBezTo>
                      <a:cubicBezTo>
                        <a:pt x="274" y="207"/>
                        <a:pt x="275" y="206"/>
                        <a:pt x="276" y="205"/>
                      </a:cubicBezTo>
                      <a:cubicBezTo>
                        <a:pt x="276" y="205"/>
                        <a:pt x="276" y="205"/>
                        <a:pt x="276" y="205"/>
                      </a:cubicBezTo>
                      <a:cubicBezTo>
                        <a:pt x="276" y="205"/>
                        <a:pt x="277" y="204"/>
                        <a:pt x="277" y="204"/>
                      </a:cubicBezTo>
                      <a:cubicBezTo>
                        <a:pt x="277" y="204"/>
                        <a:pt x="277" y="204"/>
                        <a:pt x="277" y="204"/>
                      </a:cubicBezTo>
                      <a:cubicBezTo>
                        <a:pt x="277" y="203"/>
                        <a:pt x="278" y="203"/>
                        <a:pt x="278" y="203"/>
                      </a:cubicBezTo>
                      <a:cubicBezTo>
                        <a:pt x="278" y="202"/>
                        <a:pt x="278" y="202"/>
                        <a:pt x="278" y="202"/>
                      </a:cubicBezTo>
                      <a:cubicBezTo>
                        <a:pt x="278" y="202"/>
                        <a:pt x="278" y="202"/>
                        <a:pt x="279" y="201"/>
                      </a:cubicBezTo>
                      <a:cubicBezTo>
                        <a:pt x="279" y="201"/>
                        <a:pt x="279" y="201"/>
                        <a:pt x="279" y="201"/>
                      </a:cubicBezTo>
                      <a:cubicBezTo>
                        <a:pt x="279" y="201"/>
                        <a:pt x="279" y="201"/>
                        <a:pt x="279" y="201"/>
                      </a:cubicBezTo>
                      <a:cubicBezTo>
                        <a:pt x="279" y="200"/>
                        <a:pt x="279" y="200"/>
                        <a:pt x="280" y="200"/>
                      </a:cubicBezTo>
                      <a:cubicBezTo>
                        <a:pt x="280" y="200"/>
                        <a:pt x="280" y="200"/>
                        <a:pt x="280" y="200"/>
                      </a:cubicBezTo>
                      <a:cubicBezTo>
                        <a:pt x="280" y="200"/>
                        <a:pt x="280" y="200"/>
                        <a:pt x="280" y="200"/>
                      </a:cubicBezTo>
                      <a:cubicBezTo>
                        <a:pt x="280" y="199"/>
                        <a:pt x="280" y="199"/>
                        <a:pt x="280" y="199"/>
                      </a:cubicBezTo>
                      <a:cubicBezTo>
                        <a:pt x="281" y="199"/>
                        <a:pt x="281" y="199"/>
                        <a:pt x="281" y="199"/>
                      </a:cubicBezTo>
                      <a:cubicBezTo>
                        <a:pt x="281" y="199"/>
                        <a:pt x="281" y="199"/>
                        <a:pt x="281" y="199"/>
                      </a:cubicBezTo>
                      <a:cubicBezTo>
                        <a:pt x="281" y="199"/>
                        <a:pt x="281" y="199"/>
                        <a:pt x="281" y="198"/>
                      </a:cubicBezTo>
                      <a:cubicBezTo>
                        <a:pt x="281" y="198"/>
                        <a:pt x="281" y="198"/>
                        <a:pt x="281" y="198"/>
                      </a:cubicBezTo>
                      <a:cubicBezTo>
                        <a:pt x="281" y="198"/>
                        <a:pt x="281" y="198"/>
                        <a:pt x="281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8"/>
                        <a:pt x="282" y="198"/>
                        <a:pt x="282" y="198"/>
                      </a:cubicBezTo>
                      <a:cubicBezTo>
                        <a:pt x="282" y="197"/>
                        <a:pt x="283" y="197"/>
                        <a:pt x="283" y="197"/>
                      </a:cubicBezTo>
                      <a:cubicBezTo>
                        <a:pt x="283" y="197"/>
                        <a:pt x="284" y="197"/>
                        <a:pt x="286" y="197"/>
                      </a:cubicBezTo>
                      <a:cubicBezTo>
                        <a:pt x="287" y="198"/>
                        <a:pt x="289" y="198"/>
                        <a:pt x="291" y="198"/>
                      </a:cubicBezTo>
                      <a:cubicBezTo>
                        <a:pt x="294" y="198"/>
                        <a:pt x="295" y="197"/>
                        <a:pt x="296" y="197"/>
                      </a:cubicBezTo>
                      <a:cubicBezTo>
                        <a:pt x="296" y="197"/>
                        <a:pt x="296" y="197"/>
                        <a:pt x="296" y="197"/>
                      </a:cubicBezTo>
                      <a:cubicBezTo>
                        <a:pt x="296" y="196"/>
                        <a:pt x="294" y="194"/>
                        <a:pt x="292" y="193"/>
                      </a:cubicBezTo>
                      <a:cubicBezTo>
                        <a:pt x="292" y="192"/>
                        <a:pt x="291" y="192"/>
                        <a:pt x="291" y="192"/>
                      </a:cubicBezTo>
                      <a:cubicBezTo>
                        <a:pt x="289" y="189"/>
                        <a:pt x="288" y="188"/>
                        <a:pt x="288" y="187"/>
                      </a:cubicBezTo>
                      <a:cubicBezTo>
                        <a:pt x="288" y="186"/>
                        <a:pt x="288" y="186"/>
                        <a:pt x="288" y="186"/>
                      </a:cubicBezTo>
                      <a:cubicBezTo>
                        <a:pt x="288" y="185"/>
                        <a:pt x="288" y="185"/>
                        <a:pt x="288" y="185"/>
                      </a:cubicBezTo>
                      <a:cubicBezTo>
                        <a:pt x="289" y="185"/>
                        <a:pt x="289" y="184"/>
                        <a:pt x="289" y="183"/>
                      </a:cubicBezTo>
                      <a:cubicBezTo>
                        <a:pt x="290" y="180"/>
                        <a:pt x="291" y="176"/>
                        <a:pt x="293" y="176"/>
                      </a:cubicBezTo>
                      <a:cubicBezTo>
                        <a:pt x="294" y="176"/>
                        <a:pt x="294" y="176"/>
                        <a:pt x="294" y="176"/>
                      </a:cubicBezTo>
                      <a:cubicBezTo>
                        <a:pt x="295" y="176"/>
                        <a:pt x="295" y="176"/>
                        <a:pt x="296" y="176"/>
                      </a:cubicBezTo>
                      <a:cubicBezTo>
                        <a:pt x="298" y="177"/>
                        <a:pt x="300" y="177"/>
                        <a:pt x="302" y="177"/>
                      </a:cubicBezTo>
                      <a:cubicBezTo>
                        <a:pt x="303" y="177"/>
                        <a:pt x="304" y="177"/>
                        <a:pt x="306" y="177"/>
                      </a:cubicBezTo>
                      <a:cubicBezTo>
                        <a:pt x="306" y="177"/>
                        <a:pt x="306" y="177"/>
                        <a:pt x="306" y="177"/>
                      </a:cubicBezTo>
                      <a:cubicBezTo>
                        <a:pt x="307" y="177"/>
                        <a:pt x="307" y="177"/>
                        <a:pt x="308" y="177"/>
                      </a:cubicBezTo>
                      <a:cubicBezTo>
                        <a:pt x="308" y="177"/>
                        <a:pt x="309" y="177"/>
                        <a:pt x="309" y="177"/>
                      </a:cubicBezTo>
                      <a:cubicBezTo>
                        <a:pt x="309" y="177"/>
                        <a:pt x="309" y="177"/>
                        <a:pt x="309" y="177"/>
                      </a:cubicBezTo>
                      <a:cubicBezTo>
                        <a:pt x="310" y="177"/>
                        <a:pt x="311" y="177"/>
                        <a:pt x="312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5" name="Freeform 2117"/>
                <p:cNvSpPr>
                  <a:spLocks/>
                </p:cNvSpPr>
                <p:nvPr/>
              </p:nvSpPr>
              <p:spPr bwMode="auto">
                <a:xfrm>
                  <a:off x="2464437" y="3739851"/>
                  <a:ext cx="72477" cy="75536"/>
                </a:xfrm>
                <a:custGeom>
                  <a:avLst/>
                  <a:gdLst>
                    <a:gd name="T0" fmla="*/ 30 w 41"/>
                    <a:gd name="T1" fmla="*/ 39 h 43"/>
                    <a:gd name="T2" fmla="*/ 31 w 41"/>
                    <a:gd name="T3" fmla="*/ 38 h 43"/>
                    <a:gd name="T4" fmla="*/ 31 w 41"/>
                    <a:gd name="T5" fmla="*/ 38 h 43"/>
                    <a:gd name="T6" fmla="*/ 32 w 41"/>
                    <a:gd name="T7" fmla="*/ 38 h 43"/>
                    <a:gd name="T8" fmla="*/ 32 w 41"/>
                    <a:gd name="T9" fmla="*/ 37 h 43"/>
                    <a:gd name="T10" fmla="*/ 33 w 41"/>
                    <a:gd name="T11" fmla="*/ 37 h 43"/>
                    <a:gd name="T12" fmla="*/ 33 w 41"/>
                    <a:gd name="T13" fmla="*/ 37 h 43"/>
                    <a:gd name="T14" fmla="*/ 33 w 41"/>
                    <a:gd name="T15" fmla="*/ 37 h 43"/>
                    <a:gd name="T16" fmla="*/ 33 w 41"/>
                    <a:gd name="T17" fmla="*/ 37 h 43"/>
                    <a:gd name="T18" fmla="*/ 33 w 41"/>
                    <a:gd name="T19" fmla="*/ 37 h 43"/>
                    <a:gd name="T20" fmla="*/ 34 w 41"/>
                    <a:gd name="T21" fmla="*/ 37 h 43"/>
                    <a:gd name="T22" fmla="*/ 34 w 41"/>
                    <a:gd name="T23" fmla="*/ 35 h 43"/>
                    <a:gd name="T24" fmla="*/ 39 w 41"/>
                    <a:gd name="T25" fmla="*/ 28 h 43"/>
                    <a:gd name="T26" fmla="*/ 41 w 41"/>
                    <a:gd name="T27" fmla="*/ 26 h 43"/>
                    <a:gd name="T28" fmla="*/ 40 w 41"/>
                    <a:gd name="T29" fmla="*/ 25 h 43"/>
                    <a:gd name="T30" fmla="*/ 39 w 41"/>
                    <a:gd name="T31" fmla="*/ 23 h 43"/>
                    <a:gd name="T32" fmla="*/ 34 w 41"/>
                    <a:gd name="T33" fmla="*/ 24 h 43"/>
                    <a:gd name="T34" fmla="*/ 34 w 41"/>
                    <a:gd name="T35" fmla="*/ 1 h 43"/>
                    <a:gd name="T36" fmla="*/ 33 w 41"/>
                    <a:gd name="T37" fmla="*/ 1 h 43"/>
                    <a:gd name="T38" fmla="*/ 32 w 41"/>
                    <a:gd name="T39" fmla="*/ 1 h 43"/>
                    <a:gd name="T40" fmla="*/ 20 w 41"/>
                    <a:gd name="T41" fmla="*/ 0 h 43"/>
                    <a:gd name="T42" fmla="*/ 18 w 41"/>
                    <a:gd name="T43" fmla="*/ 0 h 43"/>
                    <a:gd name="T44" fmla="*/ 17 w 41"/>
                    <a:gd name="T45" fmla="*/ 4 h 43"/>
                    <a:gd name="T46" fmla="*/ 16 w 41"/>
                    <a:gd name="T47" fmla="*/ 7 h 43"/>
                    <a:gd name="T48" fmla="*/ 18 w 41"/>
                    <a:gd name="T49" fmla="*/ 9 h 43"/>
                    <a:gd name="T50" fmla="*/ 24 w 41"/>
                    <a:gd name="T51" fmla="*/ 18 h 43"/>
                    <a:gd name="T52" fmla="*/ 14 w 41"/>
                    <a:gd name="T53" fmla="*/ 22 h 43"/>
                    <a:gd name="T54" fmla="*/ 9 w 41"/>
                    <a:gd name="T55" fmla="*/ 21 h 43"/>
                    <a:gd name="T56" fmla="*/ 8 w 41"/>
                    <a:gd name="T57" fmla="*/ 21 h 43"/>
                    <a:gd name="T58" fmla="*/ 7 w 41"/>
                    <a:gd name="T59" fmla="*/ 23 h 43"/>
                    <a:gd name="T60" fmla="*/ 7 w 41"/>
                    <a:gd name="T61" fmla="*/ 23 h 43"/>
                    <a:gd name="T62" fmla="*/ 5 w 41"/>
                    <a:gd name="T63" fmla="*/ 24 h 43"/>
                    <a:gd name="T64" fmla="*/ 5 w 41"/>
                    <a:gd name="T65" fmla="*/ 25 h 43"/>
                    <a:gd name="T66" fmla="*/ 3 w 41"/>
                    <a:gd name="T67" fmla="*/ 27 h 43"/>
                    <a:gd name="T68" fmla="*/ 3 w 41"/>
                    <a:gd name="T69" fmla="*/ 28 h 43"/>
                    <a:gd name="T70" fmla="*/ 1 w 41"/>
                    <a:gd name="T71" fmla="*/ 31 h 43"/>
                    <a:gd name="T72" fmla="*/ 0 w 41"/>
                    <a:gd name="T73" fmla="*/ 31 h 43"/>
                    <a:gd name="T74" fmla="*/ 2 w 41"/>
                    <a:gd name="T75" fmla="*/ 33 h 43"/>
                    <a:gd name="T76" fmla="*/ 11 w 41"/>
                    <a:gd name="T77" fmla="*/ 40 h 43"/>
                    <a:gd name="T78" fmla="*/ 17 w 41"/>
                    <a:gd name="T79" fmla="*/ 42 h 43"/>
                    <a:gd name="T80" fmla="*/ 20 w 41"/>
                    <a:gd name="T81" fmla="*/ 42 h 43"/>
                    <a:gd name="T82" fmla="*/ 26 w 41"/>
                    <a:gd name="T83" fmla="*/ 43 h 43"/>
                    <a:gd name="T84" fmla="*/ 27 w 41"/>
                    <a:gd name="T85" fmla="*/ 42 h 43"/>
                    <a:gd name="T86" fmla="*/ 27 w 41"/>
                    <a:gd name="T87" fmla="*/ 41 h 43"/>
                    <a:gd name="T88" fmla="*/ 28 w 41"/>
                    <a:gd name="T89" fmla="*/ 40 h 43"/>
                    <a:gd name="T90" fmla="*/ 29 w 41"/>
                    <a:gd name="T91" fmla="*/ 40 h 43"/>
                    <a:gd name="T92" fmla="*/ 30 w 41"/>
                    <a:gd name="T93" fmla="*/ 39 h 43"/>
                    <a:gd name="T94" fmla="*/ 30 w 41"/>
                    <a:gd name="T95" fmla="*/ 39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1" h="43">
                      <a:moveTo>
                        <a:pt x="30" y="39"/>
                      </a:move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2" y="38"/>
                        <a:pt x="32" y="38"/>
                        <a:pt x="32" y="38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32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3" y="37"/>
                        <a:pt x="33" y="37"/>
                        <a:pt x="33" y="37"/>
                      </a:cubicBezTo>
                      <a:cubicBezTo>
                        <a:pt x="34" y="37"/>
                        <a:pt x="34" y="37"/>
                        <a:pt x="34" y="37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4" y="34"/>
                        <a:pt x="35" y="31"/>
                        <a:pt x="39" y="28"/>
                      </a:cubicBezTo>
                      <a:cubicBezTo>
                        <a:pt x="39" y="27"/>
                        <a:pt x="40" y="27"/>
                        <a:pt x="41" y="26"/>
                      </a:cubicBezTo>
                      <a:cubicBezTo>
                        <a:pt x="41" y="25"/>
                        <a:pt x="40" y="25"/>
                        <a:pt x="40" y="25"/>
                      </a:cubicBezTo>
                      <a:cubicBezTo>
                        <a:pt x="40" y="24"/>
                        <a:pt x="39" y="24"/>
                        <a:pt x="39" y="23"/>
                      </a:cubicBezTo>
                      <a:cubicBezTo>
                        <a:pt x="34" y="24"/>
                        <a:pt x="34" y="24"/>
                        <a:pt x="34" y="24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3" y="1"/>
                        <a:pt x="33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28" y="1"/>
                        <a:pt x="24" y="1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1"/>
                        <a:pt x="17" y="3"/>
                        <a:pt x="17" y="4"/>
                      </a:cubicBezTo>
                      <a:cubicBezTo>
                        <a:pt x="17" y="5"/>
                        <a:pt x="16" y="6"/>
                        <a:pt x="16" y="7"/>
                      </a:cubicBezTo>
                      <a:cubicBezTo>
                        <a:pt x="17" y="7"/>
                        <a:pt x="17" y="8"/>
                        <a:pt x="18" y="9"/>
                      </a:cubicBezTo>
                      <a:cubicBezTo>
                        <a:pt x="21" y="12"/>
                        <a:pt x="25" y="15"/>
                        <a:pt x="24" y="18"/>
                      </a:cubicBezTo>
                      <a:cubicBezTo>
                        <a:pt x="23" y="21"/>
                        <a:pt x="18" y="22"/>
                        <a:pt x="14" y="22"/>
                      </a:cubicBezTo>
                      <a:cubicBezTo>
                        <a:pt x="13" y="22"/>
                        <a:pt x="11" y="22"/>
                        <a:pt x="9" y="21"/>
                      </a:cubicBezTo>
                      <a:cubicBezTo>
                        <a:pt x="9" y="21"/>
                        <a:pt x="8" y="21"/>
                        <a:pt x="8" y="21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3"/>
                        <a:pt x="6" y="24"/>
                        <a:pt x="5" y="24"/>
                      </a:cubicBezTo>
                      <a:cubicBezTo>
                        <a:pt x="5" y="25"/>
                        <a:pt x="5" y="25"/>
                        <a:pt x="5" y="25"/>
                      </a:cubicBezTo>
                      <a:cubicBezTo>
                        <a:pt x="4" y="26"/>
                        <a:pt x="4" y="26"/>
                        <a:pt x="3" y="27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2" y="29"/>
                        <a:pt x="1" y="30"/>
                        <a:pt x="1" y="31"/>
                      </a:cubicBezTo>
                      <a:cubicBezTo>
                        <a:pt x="1" y="31"/>
                        <a:pt x="1" y="31"/>
                        <a:pt x="0" y="31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6" y="36"/>
                        <a:pt x="9" y="39"/>
                        <a:pt x="11" y="40"/>
                      </a:cubicBezTo>
                      <a:cubicBezTo>
                        <a:pt x="13" y="41"/>
                        <a:pt x="15" y="42"/>
                        <a:pt x="17" y="42"/>
                      </a:cubicBezTo>
                      <a:cubicBezTo>
                        <a:pt x="20" y="42"/>
                        <a:pt x="20" y="42"/>
                        <a:pt x="20" y="42"/>
                      </a:cubicBezTo>
                      <a:cubicBezTo>
                        <a:pt x="22" y="42"/>
                        <a:pt x="24" y="42"/>
                        <a:pt x="26" y="43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2"/>
                        <a:pt x="27" y="41"/>
                      </a:cubicBezTo>
                      <a:cubicBezTo>
                        <a:pt x="28" y="41"/>
                        <a:pt x="28" y="41"/>
                        <a:pt x="28" y="40"/>
                      </a:cubicBezTo>
                      <a:cubicBezTo>
                        <a:pt x="29" y="40"/>
                        <a:pt x="29" y="40"/>
                        <a:pt x="29" y="40"/>
                      </a:cubicBezTo>
                      <a:cubicBezTo>
                        <a:pt x="29" y="40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6" name="Freeform 2118"/>
                <p:cNvSpPr>
                  <a:spLocks/>
                </p:cNvSpPr>
                <p:nvPr/>
              </p:nvSpPr>
              <p:spPr bwMode="auto">
                <a:xfrm>
                  <a:off x="2523906" y="38045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7" name="Freeform 2119"/>
                <p:cNvSpPr>
                  <a:spLocks/>
                </p:cNvSpPr>
                <p:nvPr/>
              </p:nvSpPr>
              <p:spPr bwMode="auto">
                <a:xfrm>
                  <a:off x="2514614" y="3809992"/>
                  <a:ext cx="1858" cy="0"/>
                </a:xfrm>
                <a:custGeom>
                  <a:avLst/>
                  <a:gdLst>
                    <a:gd name="T0" fmla="*/ 1 w 1"/>
                    <a:gd name="T1" fmla="*/ 0 w 1"/>
                    <a:gd name="T2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8" name="Freeform 2120"/>
                <p:cNvSpPr>
                  <a:spLocks/>
                </p:cNvSpPr>
                <p:nvPr/>
              </p:nvSpPr>
              <p:spPr bwMode="auto">
                <a:xfrm>
                  <a:off x="2518331" y="3808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29" name="Freeform 2121"/>
                <p:cNvSpPr>
                  <a:spLocks/>
                </p:cNvSpPr>
                <p:nvPr/>
              </p:nvSpPr>
              <p:spPr bwMode="auto">
                <a:xfrm>
                  <a:off x="2523906" y="38045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0" name="Freeform 2122"/>
                <p:cNvSpPr>
                  <a:spLocks/>
                </p:cNvSpPr>
                <p:nvPr/>
              </p:nvSpPr>
              <p:spPr bwMode="auto">
                <a:xfrm>
                  <a:off x="2522048" y="380459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1" name="Freeform 2123"/>
                <p:cNvSpPr>
                  <a:spLocks/>
                </p:cNvSpPr>
                <p:nvPr/>
              </p:nvSpPr>
              <p:spPr bwMode="auto">
                <a:xfrm>
                  <a:off x="2520189" y="38063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2" name="Freeform 2124"/>
                <p:cNvSpPr>
                  <a:spLocks/>
                </p:cNvSpPr>
                <p:nvPr/>
              </p:nvSpPr>
              <p:spPr bwMode="auto">
                <a:xfrm>
                  <a:off x="2512756" y="3811790"/>
                  <a:ext cx="0" cy="1798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3" name="Freeform 2125"/>
                <p:cNvSpPr>
                  <a:spLocks/>
                </p:cNvSpPr>
                <p:nvPr/>
              </p:nvSpPr>
              <p:spPr bwMode="auto">
                <a:xfrm>
                  <a:off x="2523906" y="3784813"/>
                  <a:ext cx="13009" cy="19783"/>
                </a:xfrm>
                <a:custGeom>
                  <a:avLst/>
                  <a:gdLst>
                    <a:gd name="T0" fmla="*/ 1 w 8"/>
                    <a:gd name="T1" fmla="*/ 9 h 11"/>
                    <a:gd name="T2" fmla="*/ 1 w 8"/>
                    <a:gd name="T3" fmla="*/ 11 h 11"/>
                    <a:gd name="T4" fmla="*/ 0 w 8"/>
                    <a:gd name="T5" fmla="*/ 11 h 11"/>
                    <a:gd name="T6" fmla="*/ 1 w 8"/>
                    <a:gd name="T7" fmla="*/ 11 h 11"/>
                    <a:gd name="T8" fmla="*/ 1 w 8"/>
                    <a:gd name="T9" fmla="*/ 9 h 11"/>
                    <a:gd name="T10" fmla="*/ 6 w 8"/>
                    <a:gd name="T11" fmla="*/ 2 h 11"/>
                    <a:gd name="T12" fmla="*/ 8 w 8"/>
                    <a:gd name="T13" fmla="*/ 0 h 11"/>
                    <a:gd name="T14" fmla="*/ 8 w 8"/>
                    <a:gd name="T15" fmla="*/ 0 h 11"/>
                    <a:gd name="T16" fmla="*/ 6 w 8"/>
                    <a:gd name="T17" fmla="*/ 2 h 11"/>
                    <a:gd name="T18" fmla="*/ 1 w 8"/>
                    <a:gd name="T19" fmla="*/ 9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11">
                      <a:moveTo>
                        <a:pt x="1" y="9"/>
                      </a:moveTo>
                      <a:cubicBezTo>
                        <a:pt x="1" y="10"/>
                        <a:pt x="1" y="10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0"/>
                        <a:pt x="1" y="9"/>
                      </a:cubicBezTo>
                      <a:cubicBezTo>
                        <a:pt x="1" y="8"/>
                        <a:pt x="2" y="5"/>
                        <a:pt x="6" y="2"/>
                      </a:cubicBezTo>
                      <a:cubicBezTo>
                        <a:pt x="6" y="1"/>
                        <a:pt x="7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2" y="5"/>
                        <a:pt x="1" y="8"/>
                        <a:pt x="1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4" name="Freeform 2126"/>
                <p:cNvSpPr>
                  <a:spLocks/>
                </p:cNvSpPr>
                <p:nvPr/>
              </p:nvSpPr>
              <p:spPr bwMode="auto">
                <a:xfrm>
                  <a:off x="2518331" y="3806395"/>
                  <a:ext cx="1858" cy="1798"/>
                </a:xfrm>
                <a:custGeom>
                  <a:avLst/>
                  <a:gdLst>
                    <a:gd name="T0" fmla="*/ 0 w 1"/>
                    <a:gd name="T1" fmla="*/ 1 h 1"/>
                    <a:gd name="T2" fmla="*/ 0 w 1"/>
                    <a:gd name="T3" fmla="*/ 1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  <a:gd name="T10" fmla="*/ 0 w 1"/>
                    <a:gd name="T11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5" name="Freeform 2127"/>
                <p:cNvSpPr>
                  <a:spLocks/>
                </p:cNvSpPr>
                <p:nvPr/>
              </p:nvSpPr>
              <p:spPr bwMode="auto">
                <a:xfrm>
                  <a:off x="2520189" y="380639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6" name="Freeform 2128"/>
                <p:cNvSpPr>
                  <a:spLocks/>
                </p:cNvSpPr>
                <p:nvPr/>
              </p:nvSpPr>
              <p:spPr bwMode="auto">
                <a:xfrm>
                  <a:off x="2518331" y="380819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7" name="Freeform 2129"/>
                <p:cNvSpPr>
                  <a:spLocks/>
                </p:cNvSpPr>
                <p:nvPr/>
              </p:nvSpPr>
              <p:spPr bwMode="auto">
                <a:xfrm>
                  <a:off x="2473729" y="378121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8" name="Freeform 2130"/>
                <p:cNvSpPr>
                  <a:spLocks/>
                </p:cNvSpPr>
                <p:nvPr/>
              </p:nvSpPr>
              <p:spPr bwMode="auto">
                <a:xfrm>
                  <a:off x="2522048" y="3741649"/>
                  <a:ext cx="3717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39" name="Freeform 2131"/>
                <p:cNvSpPr>
                  <a:spLocks/>
                </p:cNvSpPr>
                <p:nvPr/>
              </p:nvSpPr>
              <p:spPr bwMode="auto">
                <a:xfrm>
                  <a:off x="2464437" y="3793805"/>
                  <a:ext cx="1858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0" name="Freeform 2132"/>
                <p:cNvSpPr>
                  <a:spLocks/>
                </p:cNvSpPr>
                <p:nvPr/>
              </p:nvSpPr>
              <p:spPr bwMode="auto">
                <a:xfrm>
                  <a:off x="2490455" y="3772223"/>
                  <a:ext cx="16726" cy="5395"/>
                </a:xfrm>
                <a:custGeom>
                  <a:avLst/>
                  <a:gdLst>
                    <a:gd name="T0" fmla="*/ 10 w 10"/>
                    <a:gd name="T1" fmla="*/ 0 h 4"/>
                    <a:gd name="T2" fmla="*/ 0 w 10"/>
                    <a:gd name="T3" fmla="*/ 4 h 4"/>
                    <a:gd name="T4" fmla="*/ 10 w 10"/>
                    <a:gd name="T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0" h="4">
                      <a:moveTo>
                        <a:pt x="10" y="0"/>
                      </a:moveTo>
                      <a:cubicBezTo>
                        <a:pt x="9" y="3"/>
                        <a:pt x="4" y="4"/>
                        <a:pt x="0" y="4"/>
                      </a:cubicBezTo>
                      <a:cubicBezTo>
                        <a:pt x="4" y="4"/>
                        <a:pt x="9" y="3"/>
                        <a:pt x="1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1" name="Freeform 2133"/>
                <p:cNvSpPr>
                  <a:spLocks/>
                </p:cNvSpPr>
                <p:nvPr/>
              </p:nvSpPr>
              <p:spPr bwMode="auto">
                <a:xfrm>
                  <a:off x="2470013" y="3786611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2" name="Freeform 2134"/>
                <p:cNvSpPr>
                  <a:spLocks/>
                </p:cNvSpPr>
                <p:nvPr/>
              </p:nvSpPr>
              <p:spPr bwMode="auto">
                <a:xfrm>
                  <a:off x="2477446" y="377941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3" name="Freeform 2135"/>
                <p:cNvSpPr>
                  <a:spLocks/>
                </p:cNvSpPr>
                <p:nvPr/>
              </p:nvSpPr>
              <p:spPr bwMode="auto">
                <a:xfrm>
                  <a:off x="2533198" y="3729060"/>
                  <a:ext cx="14867" cy="44962"/>
                </a:xfrm>
                <a:custGeom>
                  <a:avLst/>
                  <a:gdLst>
                    <a:gd name="T0" fmla="*/ 2 w 9"/>
                    <a:gd name="T1" fmla="*/ 26 h 26"/>
                    <a:gd name="T2" fmla="*/ 6 w 9"/>
                    <a:gd name="T3" fmla="*/ 20 h 26"/>
                    <a:gd name="T4" fmla="*/ 6 w 9"/>
                    <a:gd name="T5" fmla="*/ 12 h 26"/>
                    <a:gd name="T6" fmla="*/ 9 w 9"/>
                    <a:gd name="T7" fmla="*/ 1 h 26"/>
                    <a:gd name="T8" fmla="*/ 9 w 9"/>
                    <a:gd name="T9" fmla="*/ 1 h 26"/>
                    <a:gd name="T10" fmla="*/ 8 w 9"/>
                    <a:gd name="T11" fmla="*/ 1 h 26"/>
                    <a:gd name="T12" fmla="*/ 8 w 9"/>
                    <a:gd name="T13" fmla="*/ 1 h 26"/>
                    <a:gd name="T14" fmla="*/ 8 w 9"/>
                    <a:gd name="T15" fmla="*/ 1 h 26"/>
                    <a:gd name="T16" fmla="*/ 8 w 9"/>
                    <a:gd name="T17" fmla="*/ 1 h 26"/>
                    <a:gd name="T18" fmla="*/ 7 w 9"/>
                    <a:gd name="T19" fmla="*/ 0 h 26"/>
                    <a:gd name="T20" fmla="*/ 7 w 9"/>
                    <a:gd name="T21" fmla="*/ 0 h 26"/>
                    <a:gd name="T22" fmla="*/ 7 w 9"/>
                    <a:gd name="T23" fmla="*/ 0 h 26"/>
                    <a:gd name="T24" fmla="*/ 7 w 9"/>
                    <a:gd name="T25" fmla="*/ 0 h 26"/>
                    <a:gd name="T26" fmla="*/ 4 w 9"/>
                    <a:gd name="T27" fmla="*/ 4 h 26"/>
                    <a:gd name="T28" fmla="*/ 3 w 9"/>
                    <a:gd name="T29" fmla="*/ 5 h 26"/>
                    <a:gd name="T30" fmla="*/ 1 w 9"/>
                    <a:gd name="T31" fmla="*/ 7 h 26"/>
                    <a:gd name="T32" fmla="*/ 0 w 9"/>
                    <a:gd name="T33" fmla="*/ 7 h 26"/>
                    <a:gd name="T34" fmla="*/ 0 w 9"/>
                    <a:gd name="T35" fmla="*/ 26 h 26"/>
                    <a:gd name="T36" fmla="*/ 2 w 9"/>
                    <a:gd name="T37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9" h="26">
                      <a:moveTo>
                        <a:pt x="2" y="26"/>
                      </a:moveTo>
                      <a:cubicBezTo>
                        <a:pt x="3" y="24"/>
                        <a:pt x="4" y="22"/>
                        <a:pt x="6" y="20"/>
                      </a:cubicBezTo>
                      <a:cubicBezTo>
                        <a:pt x="7" y="19"/>
                        <a:pt x="7" y="15"/>
                        <a:pt x="6" y="12"/>
                      </a:cubicBezTo>
                      <a:cubicBezTo>
                        <a:pt x="6" y="8"/>
                        <a:pt x="5" y="3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1"/>
                        <a:pt x="5" y="2"/>
                        <a:pt x="4" y="4"/>
                      </a:cubicBezTo>
                      <a:cubicBezTo>
                        <a:pt x="4" y="4"/>
                        <a:pt x="3" y="4"/>
                        <a:pt x="3" y="5"/>
                      </a:cubicBezTo>
                      <a:cubicBezTo>
                        <a:pt x="2" y="6"/>
                        <a:pt x="2" y="7"/>
                        <a:pt x="1" y="7"/>
                      </a:cubicBezTo>
                      <a:cubicBezTo>
                        <a:pt x="1" y="7"/>
                        <a:pt x="1" y="7"/>
                        <a:pt x="0" y="7"/>
                      </a:cubicBezTo>
                      <a:cubicBezTo>
                        <a:pt x="0" y="26"/>
                        <a:pt x="0" y="26"/>
                        <a:pt x="0" y="26"/>
                      </a:cubicBezTo>
                      <a:lnTo>
                        <a:pt x="2" y="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4" name="Freeform 2136"/>
                <p:cNvSpPr>
                  <a:spLocks/>
                </p:cNvSpPr>
                <p:nvPr/>
              </p:nvSpPr>
              <p:spPr bwMode="auto">
                <a:xfrm>
                  <a:off x="2546207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5" name="Freeform 2137"/>
                <p:cNvSpPr>
                  <a:spLocks/>
                </p:cNvSpPr>
                <p:nvPr/>
              </p:nvSpPr>
              <p:spPr bwMode="auto">
                <a:xfrm>
                  <a:off x="2544348" y="372906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6" name="Freeform 2138"/>
                <p:cNvSpPr>
                  <a:spLocks/>
                </p:cNvSpPr>
                <p:nvPr/>
              </p:nvSpPr>
              <p:spPr bwMode="auto">
                <a:xfrm>
                  <a:off x="2546207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7" name="Freeform 2139"/>
                <p:cNvSpPr>
                  <a:spLocks/>
                </p:cNvSpPr>
                <p:nvPr/>
              </p:nvSpPr>
              <p:spPr bwMode="auto">
                <a:xfrm>
                  <a:off x="2533198" y="3739851"/>
                  <a:ext cx="1858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8" name="Freeform 2140"/>
                <p:cNvSpPr>
                  <a:spLocks/>
                </p:cNvSpPr>
                <p:nvPr/>
              </p:nvSpPr>
              <p:spPr bwMode="auto">
                <a:xfrm>
                  <a:off x="2548065" y="3730858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49" name="Rectangle 2141"/>
                <p:cNvSpPr>
                  <a:spLocks noChangeArrowheads="1"/>
                </p:cNvSpPr>
                <p:nvPr/>
              </p:nvSpPr>
              <p:spPr bwMode="auto">
                <a:xfrm>
                  <a:off x="2544348" y="3729060"/>
                  <a:ext cx="1858" cy="179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0" name="Freeform 2142"/>
                <p:cNvSpPr>
                  <a:spLocks/>
                </p:cNvSpPr>
                <p:nvPr/>
              </p:nvSpPr>
              <p:spPr bwMode="auto">
                <a:xfrm>
                  <a:off x="2533198" y="3774022"/>
                  <a:ext cx="3717" cy="0"/>
                </a:xfrm>
                <a:custGeom>
                  <a:avLst/>
                  <a:gdLst>
                    <a:gd name="T0" fmla="*/ 2 w 2"/>
                    <a:gd name="T1" fmla="*/ 2 w 2"/>
                    <a:gd name="T2" fmla="*/ 0 w 2"/>
                    <a:gd name="T3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0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1" name="Freeform 2143"/>
                <p:cNvSpPr>
                  <a:spLocks/>
                </p:cNvSpPr>
                <p:nvPr/>
              </p:nvSpPr>
              <p:spPr bwMode="auto">
                <a:xfrm>
                  <a:off x="2828683" y="3694888"/>
                  <a:ext cx="50177" cy="35970"/>
                </a:xfrm>
                <a:custGeom>
                  <a:avLst/>
                  <a:gdLst>
                    <a:gd name="T0" fmla="*/ 24 w 28"/>
                    <a:gd name="T1" fmla="*/ 3 h 21"/>
                    <a:gd name="T2" fmla="*/ 13 w 28"/>
                    <a:gd name="T3" fmla="*/ 1 h 21"/>
                    <a:gd name="T4" fmla="*/ 13 w 28"/>
                    <a:gd name="T5" fmla="*/ 1 h 21"/>
                    <a:gd name="T6" fmla="*/ 17 w 28"/>
                    <a:gd name="T7" fmla="*/ 7 h 21"/>
                    <a:gd name="T8" fmla="*/ 21 w 28"/>
                    <a:gd name="T9" fmla="*/ 15 h 21"/>
                    <a:gd name="T10" fmla="*/ 13 w 28"/>
                    <a:gd name="T11" fmla="*/ 19 h 21"/>
                    <a:gd name="T12" fmla="*/ 9 w 28"/>
                    <a:gd name="T13" fmla="*/ 19 h 21"/>
                    <a:gd name="T14" fmla="*/ 5 w 28"/>
                    <a:gd name="T15" fmla="*/ 19 h 21"/>
                    <a:gd name="T16" fmla="*/ 0 w 28"/>
                    <a:gd name="T17" fmla="*/ 19 h 21"/>
                    <a:gd name="T18" fmla="*/ 6 w 28"/>
                    <a:gd name="T19" fmla="*/ 21 h 21"/>
                    <a:gd name="T20" fmla="*/ 11 w 28"/>
                    <a:gd name="T21" fmla="*/ 21 h 21"/>
                    <a:gd name="T22" fmla="*/ 17 w 28"/>
                    <a:gd name="T23" fmla="*/ 19 h 21"/>
                    <a:gd name="T24" fmla="*/ 26 w 28"/>
                    <a:gd name="T25" fmla="*/ 21 h 21"/>
                    <a:gd name="T26" fmla="*/ 26 w 28"/>
                    <a:gd name="T27" fmla="*/ 21 h 21"/>
                    <a:gd name="T28" fmla="*/ 26 w 28"/>
                    <a:gd name="T29" fmla="*/ 18 h 21"/>
                    <a:gd name="T30" fmla="*/ 26 w 28"/>
                    <a:gd name="T31" fmla="*/ 16 h 21"/>
                    <a:gd name="T32" fmla="*/ 27 w 28"/>
                    <a:gd name="T33" fmla="*/ 13 h 21"/>
                    <a:gd name="T34" fmla="*/ 27 w 28"/>
                    <a:gd name="T35" fmla="*/ 12 h 21"/>
                    <a:gd name="T36" fmla="*/ 27 w 28"/>
                    <a:gd name="T37" fmla="*/ 8 h 21"/>
                    <a:gd name="T38" fmla="*/ 27 w 28"/>
                    <a:gd name="T39" fmla="*/ 8 h 21"/>
                    <a:gd name="T40" fmla="*/ 28 w 28"/>
                    <a:gd name="T41" fmla="*/ 4 h 21"/>
                    <a:gd name="T42" fmla="*/ 28 w 28"/>
                    <a:gd name="T43" fmla="*/ 4 h 21"/>
                    <a:gd name="T44" fmla="*/ 24 w 28"/>
                    <a:gd name="T45" fmla="*/ 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8" h="21">
                      <a:moveTo>
                        <a:pt x="24" y="3"/>
                      </a:moveTo>
                      <a:cubicBezTo>
                        <a:pt x="19" y="1"/>
                        <a:pt x="15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3"/>
                        <a:pt x="15" y="5"/>
                        <a:pt x="17" y="7"/>
                      </a:cubicBezTo>
                      <a:cubicBezTo>
                        <a:pt x="19" y="10"/>
                        <a:pt x="21" y="12"/>
                        <a:pt x="21" y="15"/>
                      </a:cubicBezTo>
                      <a:cubicBezTo>
                        <a:pt x="21" y="19"/>
                        <a:pt x="16" y="19"/>
                        <a:pt x="13" y="19"/>
                      </a:cubicBezTo>
                      <a:cubicBezTo>
                        <a:pt x="12" y="19"/>
                        <a:pt x="11" y="19"/>
                        <a:pt x="9" y="19"/>
                      </a:cubicBezTo>
                      <a:cubicBezTo>
                        <a:pt x="8" y="19"/>
                        <a:pt x="7" y="19"/>
                        <a:pt x="5" y="19"/>
                      </a:cubicBezTo>
                      <a:cubicBezTo>
                        <a:pt x="2" y="19"/>
                        <a:pt x="0" y="19"/>
                        <a:pt x="0" y="19"/>
                      </a:cubicBezTo>
                      <a:cubicBezTo>
                        <a:pt x="0" y="20"/>
                        <a:pt x="3" y="21"/>
                        <a:pt x="6" y="21"/>
                      </a:cubicBezTo>
                      <a:cubicBezTo>
                        <a:pt x="8" y="21"/>
                        <a:pt x="10" y="21"/>
                        <a:pt x="11" y="21"/>
                      </a:cubicBezTo>
                      <a:cubicBezTo>
                        <a:pt x="13" y="20"/>
                        <a:pt x="15" y="19"/>
                        <a:pt x="17" y="19"/>
                      </a:cubicBezTo>
                      <a:cubicBezTo>
                        <a:pt x="21" y="19"/>
                        <a:pt x="23" y="20"/>
                        <a:pt x="26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6" y="20"/>
                        <a:pt x="26" y="19"/>
                        <a:pt x="26" y="18"/>
                      </a:cubicBezTo>
                      <a:cubicBezTo>
                        <a:pt x="26" y="17"/>
                        <a:pt x="26" y="17"/>
                        <a:pt x="26" y="16"/>
                      </a:cubicBezTo>
                      <a:cubicBezTo>
                        <a:pt x="26" y="15"/>
                        <a:pt x="26" y="14"/>
                        <a:pt x="27" y="13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1"/>
                        <a:pt x="27" y="10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6"/>
                        <a:pt x="27" y="5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6" y="4"/>
                        <a:pt x="25" y="3"/>
                        <a:pt x="2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2" name="Freeform 2144"/>
                <p:cNvSpPr>
                  <a:spLocks/>
                </p:cNvSpPr>
                <p:nvPr/>
              </p:nvSpPr>
              <p:spPr bwMode="auto">
                <a:xfrm>
                  <a:off x="2882576" y="3702082"/>
                  <a:ext cx="59469" cy="34171"/>
                </a:xfrm>
                <a:custGeom>
                  <a:avLst/>
                  <a:gdLst>
                    <a:gd name="T0" fmla="*/ 3 w 34"/>
                    <a:gd name="T1" fmla="*/ 17 h 19"/>
                    <a:gd name="T2" fmla="*/ 12 w 34"/>
                    <a:gd name="T3" fmla="*/ 13 h 19"/>
                    <a:gd name="T4" fmla="*/ 20 w 34"/>
                    <a:gd name="T5" fmla="*/ 12 h 19"/>
                    <a:gd name="T6" fmla="*/ 25 w 34"/>
                    <a:gd name="T7" fmla="*/ 12 h 19"/>
                    <a:gd name="T8" fmla="*/ 29 w 34"/>
                    <a:gd name="T9" fmla="*/ 12 h 19"/>
                    <a:gd name="T10" fmla="*/ 34 w 34"/>
                    <a:gd name="T11" fmla="*/ 10 h 19"/>
                    <a:gd name="T12" fmla="*/ 9 w 34"/>
                    <a:gd name="T13" fmla="*/ 0 h 19"/>
                    <a:gd name="T14" fmla="*/ 7 w 34"/>
                    <a:gd name="T15" fmla="*/ 0 h 19"/>
                    <a:gd name="T16" fmla="*/ 1 w 34"/>
                    <a:gd name="T17" fmla="*/ 0 h 19"/>
                    <a:gd name="T18" fmla="*/ 1 w 34"/>
                    <a:gd name="T19" fmla="*/ 0 h 19"/>
                    <a:gd name="T20" fmla="*/ 1 w 34"/>
                    <a:gd name="T21" fmla="*/ 4 h 19"/>
                    <a:gd name="T22" fmla="*/ 1 w 34"/>
                    <a:gd name="T23" fmla="*/ 5 h 19"/>
                    <a:gd name="T24" fmla="*/ 1 w 34"/>
                    <a:gd name="T25" fmla="*/ 9 h 19"/>
                    <a:gd name="T26" fmla="*/ 0 w 34"/>
                    <a:gd name="T27" fmla="*/ 9 h 19"/>
                    <a:gd name="T28" fmla="*/ 0 w 34"/>
                    <a:gd name="T29" fmla="*/ 13 h 19"/>
                    <a:gd name="T30" fmla="*/ 0 w 34"/>
                    <a:gd name="T31" fmla="*/ 14 h 19"/>
                    <a:gd name="T32" fmla="*/ 0 w 34"/>
                    <a:gd name="T33" fmla="*/ 18 h 19"/>
                    <a:gd name="T34" fmla="*/ 0 w 34"/>
                    <a:gd name="T35" fmla="*/ 18 h 19"/>
                    <a:gd name="T36" fmla="*/ 3 w 34"/>
                    <a:gd name="T37" fmla="*/ 17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19">
                      <a:moveTo>
                        <a:pt x="3" y="17"/>
                      </a:moveTo>
                      <a:cubicBezTo>
                        <a:pt x="5" y="16"/>
                        <a:pt x="8" y="14"/>
                        <a:pt x="12" y="13"/>
                      </a:cubicBezTo>
                      <a:cubicBezTo>
                        <a:pt x="14" y="12"/>
                        <a:pt x="17" y="12"/>
                        <a:pt x="20" y="12"/>
                      </a:cubicBezTo>
                      <a:cubicBezTo>
                        <a:pt x="22" y="12"/>
                        <a:pt x="23" y="12"/>
                        <a:pt x="25" y="12"/>
                      </a:cubicBezTo>
                      <a:cubicBezTo>
                        <a:pt x="26" y="12"/>
                        <a:pt x="28" y="12"/>
                        <a:pt x="29" y="12"/>
                      </a:cubicBezTo>
                      <a:cubicBezTo>
                        <a:pt x="34" y="12"/>
                        <a:pt x="34" y="11"/>
                        <a:pt x="34" y="10"/>
                      </a:cubicBezTo>
                      <a:cubicBezTo>
                        <a:pt x="34" y="6"/>
                        <a:pt x="18" y="0"/>
                        <a:pt x="9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0"/>
                        <a:pt x="4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2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6"/>
                        <a:pt x="1" y="7"/>
                        <a:pt x="1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1"/>
                        <a:pt x="0" y="12"/>
                        <a:pt x="0" y="13"/>
                      </a:cubicBezTo>
                      <a:cubicBezTo>
                        <a:pt x="0" y="13"/>
                        <a:pt x="0" y="13"/>
                        <a:pt x="0" y="14"/>
                      </a:cubicBezTo>
                      <a:cubicBezTo>
                        <a:pt x="0" y="15"/>
                        <a:pt x="0" y="16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9"/>
                        <a:pt x="2" y="18"/>
                        <a:pt x="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3" name="Freeform 2145"/>
                <p:cNvSpPr>
                  <a:spLocks/>
                </p:cNvSpPr>
                <p:nvPr/>
              </p:nvSpPr>
              <p:spPr bwMode="auto">
                <a:xfrm>
                  <a:off x="2884435" y="3709276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4" name="Freeform 2146"/>
                <p:cNvSpPr>
                  <a:spLocks/>
                </p:cNvSpPr>
                <p:nvPr/>
              </p:nvSpPr>
              <p:spPr bwMode="auto">
                <a:xfrm>
                  <a:off x="2882576" y="3718269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5" name="Freeform 2147"/>
                <p:cNvSpPr>
                  <a:spLocks/>
                </p:cNvSpPr>
                <p:nvPr/>
              </p:nvSpPr>
              <p:spPr bwMode="auto">
                <a:xfrm>
                  <a:off x="2884435" y="3702082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6" name="Freeform 2148"/>
                <p:cNvSpPr>
                  <a:spLocks/>
                </p:cNvSpPr>
                <p:nvPr/>
              </p:nvSpPr>
              <p:spPr bwMode="auto">
                <a:xfrm>
                  <a:off x="2882576" y="373445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7" name="Freeform 2149"/>
                <p:cNvSpPr>
                  <a:spLocks/>
                </p:cNvSpPr>
                <p:nvPr/>
              </p:nvSpPr>
              <p:spPr bwMode="auto">
                <a:xfrm>
                  <a:off x="2882576" y="3725463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8" name="Freeform 2150"/>
                <p:cNvSpPr>
                  <a:spLocks/>
                </p:cNvSpPr>
                <p:nvPr/>
              </p:nvSpPr>
              <p:spPr bwMode="auto">
                <a:xfrm>
                  <a:off x="2568508" y="3799201"/>
                  <a:ext cx="76194" cy="75536"/>
                </a:xfrm>
                <a:custGeom>
                  <a:avLst/>
                  <a:gdLst>
                    <a:gd name="T0" fmla="*/ 39 w 43"/>
                    <a:gd name="T1" fmla="*/ 32 h 44"/>
                    <a:gd name="T2" fmla="*/ 40 w 43"/>
                    <a:gd name="T3" fmla="*/ 29 h 44"/>
                    <a:gd name="T4" fmla="*/ 40 w 43"/>
                    <a:gd name="T5" fmla="*/ 21 h 44"/>
                    <a:gd name="T6" fmla="*/ 42 w 43"/>
                    <a:gd name="T7" fmla="*/ 9 h 44"/>
                    <a:gd name="T8" fmla="*/ 43 w 43"/>
                    <a:gd name="T9" fmla="*/ 4 h 44"/>
                    <a:gd name="T10" fmla="*/ 43 w 43"/>
                    <a:gd name="T11" fmla="*/ 0 h 44"/>
                    <a:gd name="T12" fmla="*/ 43 w 43"/>
                    <a:gd name="T13" fmla="*/ 0 h 44"/>
                    <a:gd name="T14" fmla="*/ 43 w 43"/>
                    <a:gd name="T15" fmla="*/ 0 h 44"/>
                    <a:gd name="T16" fmla="*/ 41 w 43"/>
                    <a:gd name="T17" fmla="*/ 0 h 44"/>
                    <a:gd name="T18" fmla="*/ 40 w 43"/>
                    <a:gd name="T19" fmla="*/ 1 h 44"/>
                    <a:gd name="T20" fmla="*/ 39 w 43"/>
                    <a:gd name="T21" fmla="*/ 1 h 44"/>
                    <a:gd name="T22" fmla="*/ 38 w 43"/>
                    <a:gd name="T23" fmla="*/ 2 h 44"/>
                    <a:gd name="T24" fmla="*/ 36 w 43"/>
                    <a:gd name="T25" fmla="*/ 3 h 44"/>
                    <a:gd name="T26" fmla="*/ 33 w 43"/>
                    <a:gd name="T27" fmla="*/ 5 h 44"/>
                    <a:gd name="T28" fmla="*/ 30 w 43"/>
                    <a:gd name="T29" fmla="*/ 4 h 44"/>
                    <a:gd name="T30" fmla="*/ 27 w 43"/>
                    <a:gd name="T31" fmla="*/ 4 h 44"/>
                    <a:gd name="T32" fmla="*/ 24 w 43"/>
                    <a:gd name="T33" fmla="*/ 5 h 44"/>
                    <a:gd name="T34" fmla="*/ 9 w 43"/>
                    <a:gd name="T35" fmla="*/ 12 h 44"/>
                    <a:gd name="T36" fmla="*/ 7 w 43"/>
                    <a:gd name="T37" fmla="*/ 13 h 44"/>
                    <a:gd name="T38" fmla="*/ 8 w 43"/>
                    <a:gd name="T39" fmla="*/ 15 h 44"/>
                    <a:gd name="T40" fmla="*/ 8 w 43"/>
                    <a:gd name="T41" fmla="*/ 18 h 44"/>
                    <a:gd name="T42" fmla="*/ 4 w 43"/>
                    <a:gd name="T43" fmla="*/ 22 h 44"/>
                    <a:gd name="T44" fmla="*/ 3 w 43"/>
                    <a:gd name="T45" fmla="*/ 22 h 44"/>
                    <a:gd name="T46" fmla="*/ 0 w 43"/>
                    <a:gd name="T47" fmla="*/ 23 h 44"/>
                    <a:gd name="T48" fmla="*/ 1 w 43"/>
                    <a:gd name="T49" fmla="*/ 24 h 44"/>
                    <a:gd name="T50" fmla="*/ 8 w 43"/>
                    <a:gd name="T51" fmla="*/ 31 h 44"/>
                    <a:gd name="T52" fmla="*/ 15 w 43"/>
                    <a:gd name="T53" fmla="*/ 37 h 44"/>
                    <a:gd name="T54" fmla="*/ 19 w 43"/>
                    <a:gd name="T55" fmla="*/ 41 h 44"/>
                    <a:gd name="T56" fmla="*/ 20 w 43"/>
                    <a:gd name="T57" fmla="*/ 41 h 44"/>
                    <a:gd name="T58" fmla="*/ 21 w 43"/>
                    <a:gd name="T59" fmla="*/ 41 h 44"/>
                    <a:gd name="T60" fmla="*/ 22 w 43"/>
                    <a:gd name="T61" fmla="*/ 41 h 44"/>
                    <a:gd name="T62" fmla="*/ 23 w 43"/>
                    <a:gd name="T63" fmla="*/ 42 h 44"/>
                    <a:gd name="T64" fmla="*/ 25 w 43"/>
                    <a:gd name="T65" fmla="*/ 42 h 44"/>
                    <a:gd name="T66" fmla="*/ 29 w 43"/>
                    <a:gd name="T67" fmla="*/ 43 h 44"/>
                    <a:gd name="T68" fmla="*/ 36 w 43"/>
                    <a:gd name="T69" fmla="*/ 44 h 44"/>
                    <a:gd name="T70" fmla="*/ 36 w 43"/>
                    <a:gd name="T71" fmla="*/ 44 h 44"/>
                    <a:gd name="T72" fmla="*/ 36 w 43"/>
                    <a:gd name="T73" fmla="*/ 44 h 44"/>
                    <a:gd name="T74" fmla="*/ 37 w 43"/>
                    <a:gd name="T75" fmla="*/ 44 h 44"/>
                    <a:gd name="T76" fmla="*/ 37 w 43"/>
                    <a:gd name="T77" fmla="*/ 44 h 44"/>
                    <a:gd name="T78" fmla="*/ 39 w 43"/>
                    <a:gd name="T79" fmla="*/ 32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3" h="44">
                      <a:moveTo>
                        <a:pt x="39" y="32"/>
                      </a:moveTo>
                      <a:cubicBezTo>
                        <a:pt x="39" y="31"/>
                        <a:pt x="39" y="30"/>
                        <a:pt x="40" y="29"/>
                      </a:cubicBezTo>
                      <a:cubicBezTo>
                        <a:pt x="40" y="27"/>
                        <a:pt x="40" y="24"/>
                        <a:pt x="40" y="21"/>
                      </a:cubicBezTo>
                      <a:cubicBezTo>
                        <a:pt x="40" y="16"/>
                        <a:pt x="40" y="11"/>
                        <a:pt x="42" y="9"/>
                      </a:cubicBezTo>
                      <a:cubicBezTo>
                        <a:pt x="43" y="7"/>
                        <a:pt x="43" y="7"/>
                        <a:pt x="43" y="4"/>
                      </a:cubicBezTo>
                      <a:cubicBezTo>
                        <a:pt x="43" y="3"/>
                        <a:pt x="43" y="2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3" y="0"/>
                        <a:pt x="43" y="0"/>
                        <a:pt x="43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1"/>
                        <a:pt x="40" y="1"/>
                      </a:cubicBezTo>
                      <a:cubicBezTo>
                        <a:pt x="40" y="1"/>
                        <a:pt x="39" y="1"/>
                        <a:pt x="39" y="1"/>
                      </a:cubicBezTo>
                      <a:cubicBezTo>
                        <a:pt x="39" y="2"/>
                        <a:pt x="38" y="2"/>
                        <a:pt x="38" y="2"/>
                      </a:cubicBezTo>
                      <a:cubicBezTo>
                        <a:pt x="38" y="2"/>
                        <a:pt x="37" y="2"/>
                        <a:pt x="36" y="3"/>
                      </a:cubicBezTo>
                      <a:cubicBezTo>
                        <a:pt x="35" y="4"/>
                        <a:pt x="34" y="4"/>
                        <a:pt x="33" y="5"/>
                      </a:cubicBezTo>
                      <a:cubicBezTo>
                        <a:pt x="32" y="5"/>
                        <a:pt x="31" y="5"/>
                        <a:pt x="30" y="4"/>
                      </a:cubicBezTo>
                      <a:cubicBezTo>
                        <a:pt x="29" y="4"/>
                        <a:pt x="28" y="4"/>
                        <a:pt x="27" y="4"/>
                      </a:cubicBezTo>
                      <a:cubicBezTo>
                        <a:pt x="26" y="4"/>
                        <a:pt x="24" y="5"/>
                        <a:pt x="24" y="5"/>
                      </a:cubicBezTo>
                      <a:cubicBezTo>
                        <a:pt x="22" y="11"/>
                        <a:pt x="15" y="12"/>
                        <a:pt x="9" y="12"/>
                      </a:cubicBezTo>
                      <a:cubicBezTo>
                        <a:pt x="8" y="12"/>
                        <a:pt x="8" y="13"/>
                        <a:pt x="7" y="13"/>
                      </a:cubicBezTo>
                      <a:cubicBezTo>
                        <a:pt x="7" y="13"/>
                        <a:pt x="7" y="15"/>
                        <a:pt x="8" y="15"/>
                      </a:cubicBezTo>
                      <a:cubicBezTo>
                        <a:pt x="8" y="16"/>
                        <a:pt x="8" y="17"/>
                        <a:pt x="8" y="18"/>
                      </a:cubicBezTo>
                      <a:cubicBezTo>
                        <a:pt x="7" y="19"/>
                        <a:pt x="5" y="21"/>
                        <a:pt x="4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4"/>
                        <a:pt x="1" y="24"/>
                      </a:cubicBezTo>
                      <a:cubicBezTo>
                        <a:pt x="3" y="25"/>
                        <a:pt x="5" y="28"/>
                        <a:pt x="8" y="31"/>
                      </a:cubicBezTo>
                      <a:cubicBezTo>
                        <a:pt x="10" y="33"/>
                        <a:pt x="13" y="36"/>
                        <a:pt x="15" y="37"/>
                      </a:cubicBezTo>
                      <a:cubicBezTo>
                        <a:pt x="16" y="38"/>
                        <a:pt x="18" y="40"/>
                        <a:pt x="19" y="41"/>
                      </a:cubicBezTo>
                      <a:cubicBezTo>
                        <a:pt x="19" y="41"/>
                        <a:pt x="20" y="41"/>
                        <a:pt x="20" y="41"/>
                      </a:cubicBezTo>
                      <a:cubicBezTo>
                        <a:pt x="21" y="41"/>
                        <a:pt x="21" y="41"/>
                        <a:pt x="21" y="41"/>
                      </a:cubicBezTo>
                      <a:cubicBezTo>
                        <a:pt x="21" y="41"/>
                        <a:pt x="22" y="41"/>
                        <a:pt x="22" y="41"/>
                      </a:cubicBezTo>
                      <a:cubicBezTo>
                        <a:pt x="22" y="41"/>
                        <a:pt x="23" y="42"/>
                        <a:pt x="23" y="42"/>
                      </a:cubicBezTo>
                      <a:cubicBezTo>
                        <a:pt x="24" y="42"/>
                        <a:pt x="24" y="42"/>
                        <a:pt x="25" y="42"/>
                      </a:cubicBezTo>
                      <a:cubicBezTo>
                        <a:pt x="25" y="42"/>
                        <a:pt x="27" y="42"/>
                        <a:pt x="29" y="43"/>
                      </a:cubicBezTo>
                      <a:cubicBezTo>
                        <a:pt x="31" y="43"/>
                        <a:pt x="34" y="43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7" y="44"/>
                        <a:pt x="37" y="44"/>
                        <a:pt x="37" y="44"/>
                      </a:cubicBezTo>
                      <a:cubicBezTo>
                        <a:pt x="35" y="41"/>
                        <a:pt x="37" y="36"/>
                        <a:pt x="39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59" name="Freeform 2151"/>
                <p:cNvSpPr>
                  <a:spLocks/>
                </p:cNvSpPr>
                <p:nvPr/>
              </p:nvSpPr>
              <p:spPr bwMode="auto">
                <a:xfrm>
                  <a:off x="2637268" y="3800999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0" name="Freeform 2152"/>
                <p:cNvSpPr>
                  <a:spLocks/>
                </p:cNvSpPr>
                <p:nvPr/>
              </p:nvSpPr>
              <p:spPr bwMode="auto">
                <a:xfrm>
                  <a:off x="2631693" y="3802798"/>
                  <a:ext cx="3717" cy="1798"/>
                </a:xfrm>
                <a:custGeom>
                  <a:avLst/>
                  <a:gdLst>
                    <a:gd name="T0" fmla="*/ 0 w 2"/>
                    <a:gd name="T1" fmla="*/ 1 h 1"/>
                    <a:gd name="T2" fmla="*/ 2 w 2"/>
                    <a:gd name="T3" fmla="*/ 0 h 1"/>
                    <a:gd name="T4" fmla="*/ 0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1" name="Freeform 2153"/>
                <p:cNvSpPr>
                  <a:spLocks/>
                </p:cNvSpPr>
                <p:nvPr/>
              </p:nvSpPr>
              <p:spPr bwMode="auto">
                <a:xfrm>
                  <a:off x="2568508" y="3836969"/>
                  <a:ext cx="5575" cy="1798"/>
                </a:xfrm>
                <a:custGeom>
                  <a:avLst/>
                  <a:gdLst>
                    <a:gd name="T0" fmla="*/ 0 w 3"/>
                    <a:gd name="T1" fmla="*/ 1 h 1"/>
                    <a:gd name="T2" fmla="*/ 0 w 3"/>
                    <a:gd name="T3" fmla="*/ 1 h 1"/>
                    <a:gd name="T4" fmla="*/ 3 w 3"/>
                    <a:gd name="T5" fmla="*/ 0 h 1"/>
                    <a:gd name="T6" fmla="*/ 0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2" name="Freeform 2154"/>
                <p:cNvSpPr>
                  <a:spLocks/>
                </p:cNvSpPr>
                <p:nvPr/>
              </p:nvSpPr>
              <p:spPr bwMode="auto">
                <a:xfrm>
                  <a:off x="2644702" y="379920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3" name="Freeform 2155"/>
                <p:cNvSpPr>
                  <a:spLocks/>
                </p:cNvSpPr>
                <p:nvPr/>
              </p:nvSpPr>
              <p:spPr bwMode="auto">
                <a:xfrm>
                  <a:off x="2640985" y="3799201"/>
                  <a:ext cx="3717" cy="0"/>
                </a:xfrm>
                <a:custGeom>
                  <a:avLst/>
                  <a:gdLst>
                    <a:gd name="T0" fmla="*/ 0 w 2"/>
                    <a:gd name="T1" fmla="*/ 2 w 2"/>
                    <a:gd name="T2" fmla="*/ 0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0" y="0"/>
                      </a:move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4" name="Freeform 2156"/>
                <p:cNvSpPr>
                  <a:spLocks/>
                </p:cNvSpPr>
                <p:nvPr/>
              </p:nvSpPr>
              <p:spPr bwMode="auto">
                <a:xfrm>
                  <a:off x="2598242" y="3876536"/>
                  <a:ext cx="55752" cy="44962"/>
                </a:xfrm>
                <a:custGeom>
                  <a:avLst/>
                  <a:gdLst>
                    <a:gd name="T0" fmla="*/ 23 w 32"/>
                    <a:gd name="T1" fmla="*/ 3 h 26"/>
                    <a:gd name="T2" fmla="*/ 22 w 32"/>
                    <a:gd name="T3" fmla="*/ 3 h 26"/>
                    <a:gd name="T4" fmla="*/ 21 w 32"/>
                    <a:gd name="T5" fmla="*/ 4 h 26"/>
                    <a:gd name="T6" fmla="*/ 21 w 32"/>
                    <a:gd name="T7" fmla="*/ 3 h 26"/>
                    <a:gd name="T8" fmla="*/ 19 w 32"/>
                    <a:gd name="T9" fmla="*/ 3 h 26"/>
                    <a:gd name="T10" fmla="*/ 18 w 32"/>
                    <a:gd name="T11" fmla="*/ 3 h 26"/>
                    <a:gd name="T12" fmla="*/ 17 w 32"/>
                    <a:gd name="T13" fmla="*/ 2 h 26"/>
                    <a:gd name="T14" fmla="*/ 12 w 32"/>
                    <a:gd name="T15" fmla="*/ 2 h 26"/>
                    <a:gd name="T16" fmla="*/ 6 w 32"/>
                    <a:gd name="T17" fmla="*/ 1 h 26"/>
                    <a:gd name="T18" fmla="*/ 4 w 32"/>
                    <a:gd name="T19" fmla="*/ 0 h 26"/>
                    <a:gd name="T20" fmla="*/ 4 w 32"/>
                    <a:gd name="T21" fmla="*/ 0 h 26"/>
                    <a:gd name="T22" fmla="*/ 3 w 32"/>
                    <a:gd name="T23" fmla="*/ 0 h 26"/>
                    <a:gd name="T24" fmla="*/ 3 w 32"/>
                    <a:gd name="T25" fmla="*/ 0 h 26"/>
                    <a:gd name="T26" fmla="*/ 1 w 32"/>
                    <a:gd name="T27" fmla="*/ 5 h 26"/>
                    <a:gd name="T28" fmla="*/ 0 w 32"/>
                    <a:gd name="T29" fmla="*/ 7 h 26"/>
                    <a:gd name="T30" fmla="*/ 3 w 32"/>
                    <a:gd name="T31" fmla="*/ 11 h 26"/>
                    <a:gd name="T32" fmla="*/ 6 w 32"/>
                    <a:gd name="T33" fmla="*/ 11 h 26"/>
                    <a:gd name="T34" fmla="*/ 9 w 32"/>
                    <a:gd name="T35" fmla="*/ 9 h 26"/>
                    <a:gd name="T36" fmla="*/ 14 w 32"/>
                    <a:gd name="T37" fmla="*/ 13 h 26"/>
                    <a:gd name="T38" fmla="*/ 14 w 32"/>
                    <a:gd name="T39" fmla="*/ 14 h 26"/>
                    <a:gd name="T40" fmla="*/ 14 w 32"/>
                    <a:gd name="T41" fmla="*/ 14 h 26"/>
                    <a:gd name="T42" fmla="*/ 22 w 32"/>
                    <a:gd name="T43" fmla="*/ 17 h 26"/>
                    <a:gd name="T44" fmla="*/ 24 w 32"/>
                    <a:gd name="T45" fmla="*/ 23 h 26"/>
                    <a:gd name="T46" fmla="*/ 25 w 32"/>
                    <a:gd name="T47" fmla="*/ 25 h 26"/>
                    <a:gd name="T48" fmla="*/ 30 w 32"/>
                    <a:gd name="T49" fmla="*/ 26 h 26"/>
                    <a:gd name="T50" fmla="*/ 30 w 32"/>
                    <a:gd name="T51" fmla="*/ 26 h 26"/>
                    <a:gd name="T52" fmla="*/ 31 w 32"/>
                    <a:gd name="T53" fmla="*/ 23 h 26"/>
                    <a:gd name="T54" fmla="*/ 31 w 32"/>
                    <a:gd name="T55" fmla="*/ 21 h 26"/>
                    <a:gd name="T56" fmla="*/ 31 w 32"/>
                    <a:gd name="T57" fmla="*/ 21 h 26"/>
                    <a:gd name="T58" fmla="*/ 31 w 32"/>
                    <a:gd name="T59" fmla="*/ 19 h 26"/>
                    <a:gd name="T60" fmla="*/ 31 w 32"/>
                    <a:gd name="T61" fmla="*/ 18 h 26"/>
                    <a:gd name="T62" fmla="*/ 32 w 32"/>
                    <a:gd name="T63" fmla="*/ 17 h 26"/>
                    <a:gd name="T64" fmla="*/ 32 w 32"/>
                    <a:gd name="T65" fmla="*/ 16 h 26"/>
                    <a:gd name="T66" fmla="*/ 32 w 32"/>
                    <a:gd name="T67" fmla="*/ 15 h 26"/>
                    <a:gd name="T68" fmla="*/ 23 w 32"/>
                    <a:gd name="T69" fmla="*/ 3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32" h="26">
                      <a:moveTo>
                        <a:pt x="23" y="3"/>
                      </a:move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0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8" y="3"/>
                      </a:cubicBezTo>
                      <a:cubicBezTo>
                        <a:pt x="18" y="3"/>
                        <a:pt x="17" y="3"/>
                        <a:pt x="17" y="2"/>
                      </a:cubicBezTo>
                      <a:cubicBezTo>
                        <a:pt x="16" y="2"/>
                        <a:pt x="13" y="2"/>
                        <a:pt x="12" y="2"/>
                      </a:cubicBezTo>
                      <a:cubicBezTo>
                        <a:pt x="9" y="1"/>
                        <a:pt x="7" y="1"/>
                        <a:pt x="6" y="1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0" y="8"/>
                        <a:pt x="1" y="10"/>
                        <a:pt x="3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7" y="9"/>
                        <a:pt x="9" y="9"/>
                      </a:cubicBezTo>
                      <a:cubicBezTo>
                        <a:pt x="12" y="9"/>
                        <a:pt x="13" y="11"/>
                        <a:pt x="14" y="13"/>
                      </a:cubicBezTo>
                      <a:cubicBezTo>
                        <a:pt x="14" y="13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6" y="14"/>
                        <a:pt x="20" y="15"/>
                        <a:pt x="22" y="17"/>
                      </a:cubicBezTo>
                      <a:cubicBezTo>
                        <a:pt x="24" y="19"/>
                        <a:pt x="24" y="21"/>
                        <a:pt x="24" y="23"/>
                      </a:cubicBezTo>
                      <a:cubicBezTo>
                        <a:pt x="24" y="24"/>
                        <a:pt x="24" y="25"/>
                        <a:pt x="25" y="25"/>
                      </a:cubicBezTo>
                      <a:cubicBezTo>
                        <a:pt x="26" y="26"/>
                        <a:pt x="27" y="2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1" y="25"/>
                        <a:pt x="31" y="23"/>
                        <a:pt x="31" y="23"/>
                      </a:cubicBezTo>
                      <a:cubicBezTo>
                        <a:pt x="31" y="23"/>
                        <a:pt x="31" y="22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0"/>
                        <a:pt x="31" y="20"/>
                        <a:pt x="31" y="19"/>
                      </a:cubicBezTo>
                      <a:cubicBezTo>
                        <a:pt x="31" y="19"/>
                        <a:pt x="31" y="19"/>
                        <a:pt x="31" y="18"/>
                      </a:cubicBezTo>
                      <a:cubicBezTo>
                        <a:pt x="31" y="18"/>
                        <a:pt x="31" y="17"/>
                        <a:pt x="32" y="17"/>
                      </a:cubicBezTo>
                      <a:cubicBezTo>
                        <a:pt x="32" y="17"/>
                        <a:pt x="32" y="16"/>
                        <a:pt x="32" y="16"/>
                      </a:cubicBezTo>
                      <a:cubicBezTo>
                        <a:pt x="32" y="16"/>
                        <a:pt x="32" y="16"/>
                        <a:pt x="32" y="15"/>
                      </a:cubicBezTo>
                      <a:cubicBezTo>
                        <a:pt x="29" y="12"/>
                        <a:pt x="25" y="7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5" name="Freeform 2157"/>
                <p:cNvSpPr>
                  <a:spLocks/>
                </p:cNvSpPr>
                <p:nvPr/>
              </p:nvSpPr>
              <p:spPr bwMode="auto">
                <a:xfrm>
                  <a:off x="2629835" y="3881931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6" name="Freeform 2158"/>
                <p:cNvSpPr>
                  <a:spLocks/>
                </p:cNvSpPr>
                <p:nvPr/>
              </p:nvSpPr>
              <p:spPr bwMode="auto">
                <a:xfrm>
                  <a:off x="2603817" y="38765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7" name="Freeform 2159"/>
                <p:cNvSpPr>
                  <a:spLocks/>
                </p:cNvSpPr>
                <p:nvPr/>
              </p:nvSpPr>
              <p:spPr bwMode="auto">
                <a:xfrm>
                  <a:off x="2605675" y="387653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8" name="Freeform 2160"/>
                <p:cNvSpPr>
                  <a:spLocks/>
                </p:cNvSpPr>
                <p:nvPr/>
              </p:nvSpPr>
              <p:spPr bwMode="auto">
                <a:xfrm>
                  <a:off x="2635410" y="3881931"/>
                  <a:ext cx="1858" cy="1798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69" name="Freeform 2161"/>
                <p:cNvSpPr>
                  <a:spLocks/>
                </p:cNvSpPr>
                <p:nvPr/>
              </p:nvSpPr>
              <p:spPr bwMode="auto">
                <a:xfrm>
                  <a:off x="2657711" y="3901714"/>
                  <a:ext cx="109645" cy="43164"/>
                </a:xfrm>
                <a:custGeom>
                  <a:avLst/>
                  <a:gdLst>
                    <a:gd name="T0" fmla="*/ 54 w 61"/>
                    <a:gd name="T1" fmla="*/ 9 h 25"/>
                    <a:gd name="T2" fmla="*/ 45 w 61"/>
                    <a:gd name="T3" fmla="*/ 3 h 25"/>
                    <a:gd name="T4" fmla="*/ 40 w 61"/>
                    <a:gd name="T5" fmla="*/ 2 h 25"/>
                    <a:gd name="T6" fmla="*/ 26 w 61"/>
                    <a:gd name="T7" fmla="*/ 7 h 25"/>
                    <a:gd name="T8" fmla="*/ 17 w 61"/>
                    <a:gd name="T9" fmla="*/ 11 h 25"/>
                    <a:gd name="T10" fmla="*/ 5 w 61"/>
                    <a:gd name="T11" fmla="*/ 7 h 25"/>
                    <a:gd name="T12" fmla="*/ 1 w 61"/>
                    <a:gd name="T13" fmla="*/ 4 h 25"/>
                    <a:gd name="T14" fmla="*/ 1 w 61"/>
                    <a:gd name="T15" fmla="*/ 5 h 25"/>
                    <a:gd name="T16" fmla="*/ 1 w 61"/>
                    <a:gd name="T17" fmla="*/ 5 h 25"/>
                    <a:gd name="T18" fmla="*/ 1 w 61"/>
                    <a:gd name="T19" fmla="*/ 6 h 25"/>
                    <a:gd name="T20" fmla="*/ 1 w 61"/>
                    <a:gd name="T21" fmla="*/ 6 h 25"/>
                    <a:gd name="T22" fmla="*/ 1 w 61"/>
                    <a:gd name="T23" fmla="*/ 7 h 25"/>
                    <a:gd name="T24" fmla="*/ 0 w 61"/>
                    <a:gd name="T25" fmla="*/ 12 h 25"/>
                    <a:gd name="T26" fmla="*/ 0 w 61"/>
                    <a:gd name="T27" fmla="*/ 12 h 25"/>
                    <a:gd name="T28" fmla="*/ 13 w 61"/>
                    <a:gd name="T29" fmla="*/ 19 h 25"/>
                    <a:gd name="T30" fmla="*/ 17 w 61"/>
                    <a:gd name="T31" fmla="*/ 21 h 25"/>
                    <a:gd name="T32" fmla="*/ 22 w 61"/>
                    <a:gd name="T33" fmla="*/ 25 h 25"/>
                    <a:gd name="T34" fmla="*/ 23 w 61"/>
                    <a:gd name="T35" fmla="*/ 25 h 25"/>
                    <a:gd name="T36" fmla="*/ 27 w 61"/>
                    <a:gd name="T37" fmla="*/ 23 h 25"/>
                    <a:gd name="T38" fmla="*/ 26 w 61"/>
                    <a:gd name="T39" fmla="*/ 21 h 25"/>
                    <a:gd name="T40" fmla="*/ 24 w 61"/>
                    <a:gd name="T41" fmla="*/ 18 h 25"/>
                    <a:gd name="T42" fmla="*/ 27 w 61"/>
                    <a:gd name="T43" fmla="*/ 13 h 25"/>
                    <a:gd name="T44" fmla="*/ 30 w 61"/>
                    <a:gd name="T45" fmla="*/ 11 h 25"/>
                    <a:gd name="T46" fmla="*/ 45 w 61"/>
                    <a:gd name="T47" fmla="*/ 6 h 25"/>
                    <a:gd name="T48" fmla="*/ 51 w 61"/>
                    <a:gd name="T49" fmla="*/ 11 h 25"/>
                    <a:gd name="T50" fmla="*/ 49 w 61"/>
                    <a:gd name="T51" fmla="*/ 17 h 25"/>
                    <a:gd name="T52" fmla="*/ 54 w 61"/>
                    <a:gd name="T53" fmla="*/ 24 h 25"/>
                    <a:gd name="T54" fmla="*/ 55 w 61"/>
                    <a:gd name="T55" fmla="*/ 24 h 25"/>
                    <a:gd name="T56" fmla="*/ 56 w 61"/>
                    <a:gd name="T57" fmla="*/ 23 h 25"/>
                    <a:gd name="T58" fmla="*/ 57 w 61"/>
                    <a:gd name="T59" fmla="*/ 21 h 25"/>
                    <a:gd name="T60" fmla="*/ 58 w 61"/>
                    <a:gd name="T61" fmla="*/ 21 h 25"/>
                    <a:gd name="T62" fmla="*/ 59 w 61"/>
                    <a:gd name="T63" fmla="*/ 20 h 25"/>
                    <a:gd name="T64" fmla="*/ 59 w 61"/>
                    <a:gd name="T65" fmla="*/ 19 h 25"/>
                    <a:gd name="T66" fmla="*/ 60 w 61"/>
                    <a:gd name="T67" fmla="*/ 18 h 25"/>
                    <a:gd name="T68" fmla="*/ 61 w 61"/>
                    <a:gd name="T69" fmla="*/ 18 h 25"/>
                    <a:gd name="T70" fmla="*/ 61 w 61"/>
                    <a:gd name="T71" fmla="*/ 18 h 25"/>
                    <a:gd name="T72" fmla="*/ 61 w 61"/>
                    <a:gd name="T73" fmla="*/ 18 h 25"/>
                    <a:gd name="T74" fmla="*/ 61 w 61"/>
                    <a:gd name="T75" fmla="*/ 18 h 25"/>
                    <a:gd name="T76" fmla="*/ 61 w 61"/>
                    <a:gd name="T77" fmla="*/ 17 h 25"/>
                    <a:gd name="T78" fmla="*/ 55 w 61"/>
                    <a:gd name="T79" fmla="*/ 10 h 25"/>
                    <a:gd name="T80" fmla="*/ 54 w 61"/>
                    <a:gd name="T81" fmla="*/ 9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1" h="25">
                      <a:moveTo>
                        <a:pt x="54" y="9"/>
                      </a:moveTo>
                      <a:cubicBezTo>
                        <a:pt x="52" y="5"/>
                        <a:pt x="48" y="4"/>
                        <a:pt x="45" y="3"/>
                      </a:cubicBezTo>
                      <a:cubicBezTo>
                        <a:pt x="43" y="3"/>
                        <a:pt x="41" y="2"/>
                        <a:pt x="40" y="2"/>
                      </a:cubicBezTo>
                      <a:cubicBezTo>
                        <a:pt x="36" y="0"/>
                        <a:pt x="31" y="2"/>
                        <a:pt x="26" y="7"/>
                      </a:cubicBezTo>
                      <a:cubicBezTo>
                        <a:pt x="23" y="10"/>
                        <a:pt x="20" y="11"/>
                        <a:pt x="17" y="11"/>
                      </a:cubicBezTo>
                      <a:cubicBezTo>
                        <a:pt x="13" y="11"/>
                        <a:pt x="8" y="9"/>
                        <a:pt x="5" y="7"/>
                      </a:cubicBezTo>
                      <a:cubicBezTo>
                        <a:pt x="4" y="7"/>
                        <a:pt x="3" y="5"/>
                        <a:pt x="1" y="4"/>
                      </a:cubicBezTo>
                      <a:cubicBezTo>
                        <a:pt x="1" y="4"/>
                        <a:pt x="1" y="4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7"/>
                        <a:pt x="1" y="7"/>
                      </a:cubicBezTo>
                      <a:cubicBezTo>
                        <a:pt x="1" y="8"/>
                        <a:pt x="1" y="10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5" y="13"/>
                        <a:pt x="10" y="15"/>
                        <a:pt x="13" y="19"/>
                      </a:cubicBezTo>
                      <a:cubicBezTo>
                        <a:pt x="15" y="21"/>
                        <a:pt x="16" y="21"/>
                        <a:pt x="17" y="21"/>
                      </a:cubicBezTo>
                      <a:cubicBezTo>
                        <a:pt x="19" y="22"/>
                        <a:pt x="20" y="22"/>
                        <a:pt x="22" y="25"/>
                      </a:cubicBezTo>
                      <a:cubicBezTo>
                        <a:pt x="22" y="25"/>
                        <a:pt x="23" y="25"/>
                        <a:pt x="23" y="25"/>
                      </a:cubicBezTo>
                      <a:cubicBezTo>
                        <a:pt x="24" y="25"/>
                        <a:pt x="27" y="24"/>
                        <a:pt x="27" y="23"/>
                      </a:cubicBezTo>
                      <a:cubicBezTo>
                        <a:pt x="27" y="22"/>
                        <a:pt x="27" y="22"/>
                        <a:pt x="26" y="21"/>
                      </a:cubicBezTo>
                      <a:cubicBezTo>
                        <a:pt x="25" y="21"/>
                        <a:pt x="24" y="19"/>
                        <a:pt x="24" y="18"/>
                      </a:cubicBezTo>
                      <a:cubicBezTo>
                        <a:pt x="23" y="15"/>
                        <a:pt x="26" y="14"/>
                        <a:pt x="27" y="13"/>
                      </a:cubicBezTo>
                      <a:cubicBezTo>
                        <a:pt x="29" y="12"/>
                        <a:pt x="29" y="12"/>
                        <a:pt x="30" y="11"/>
                      </a:cubicBezTo>
                      <a:cubicBezTo>
                        <a:pt x="31" y="6"/>
                        <a:pt x="41" y="4"/>
                        <a:pt x="45" y="6"/>
                      </a:cubicBezTo>
                      <a:cubicBezTo>
                        <a:pt x="48" y="7"/>
                        <a:pt x="50" y="9"/>
                        <a:pt x="51" y="11"/>
                      </a:cubicBezTo>
                      <a:cubicBezTo>
                        <a:pt x="51" y="13"/>
                        <a:pt x="51" y="15"/>
                        <a:pt x="49" y="17"/>
                      </a:cubicBezTo>
                      <a:cubicBezTo>
                        <a:pt x="48" y="17"/>
                        <a:pt x="49" y="19"/>
                        <a:pt x="54" y="24"/>
                      </a:cubicBezTo>
                      <a:cubicBezTo>
                        <a:pt x="54" y="24"/>
                        <a:pt x="54" y="24"/>
                        <a:pt x="55" y="24"/>
                      </a:cubicBezTo>
                      <a:cubicBezTo>
                        <a:pt x="55" y="23"/>
                        <a:pt x="55" y="23"/>
                        <a:pt x="56" y="23"/>
                      </a:cubicBezTo>
                      <a:cubicBezTo>
                        <a:pt x="56" y="22"/>
                        <a:pt x="57" y="22"/>
                        <a:pt x="57" y="21"/>
                      </a:cubicBezTo>
                      <a:cubicBezTo>
                        <a:pt x="57" y="21"/>
                        <a:pt x="57" y="21"/>
                        <a:pt x="58" y="21"/>
                      </a:cubicBezTo>
                      <a:cubicBezTo>
                        <a:pt x="58" y="20"/>
                        <a:pt x="58" y="20"/>
                        <a:pt x="59" y="20"/>
                      </a:cubicBezTo>
                      <a:cubicBezTo>
                        <a:pt x="59" y="19"/>
                        <a:pt x="59" y="19"/>
                        <a:pt x="59" y="19"/>
                      </a:cubicBezTo>
                      <a:cubicBezTo>
                        <a:pt x="60" y="19"/>
                        <a:pt x="60" y="18"/>
                        <a:pt x="60" y="18"/>
                      </a:cubicBezTo>
                      <a:cubicBezTo>
                        <a:pt x="60" y="18"/>
                        <a:pt x="60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1" y="18"/>
                        <a:pt x="61" y="17"/>
                        <a:pt x="61" y="17"/>
                      </a:cubicBezTo>
                      <a:cubicBezTo>
                        <a:pt x="59" y="16"/>
                        <a:pt x="57" y="13"/>
                        <a:pt x="55" y="10"/>
                      </a:cubicBezTo>
                      <a:lnTo>
                        <a:pt x="54" y="9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0" name="Freeform 2162"/>
                <p:cNvSpPr>
                  <a:spLocks/>
                </p:cNvSpPr>
                <p:nvPr/>
              </p:nvSpPr>
              <p:spPr bwMode="auto">
                <a:xfrm>
                  <a:off x="2659569" y="3908908"/>
                  <a:ext cx="0" cy="1798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1" name="Freeform 2163"/>
                <p:cNvSpPr>
                  <a:spLocks/>
                </p:cNvSpPr>
                <p:nvPr/>
              </p:nvSpPr>
              <p:spPr bwMode="auto">
                <a:xfrm>
                  <a:off x="2659569" y="3912505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2" name="Freeform 2164"/>
                <p:cNvSpPr>
                  <a:spLocks/>
                </p:cNvSpPr>
                <p:nvPr/>
              </p:nvSpPr>
              <p:spPr bwMode="auto">
                <a:xfrm>
                  <a:off x="2659569" y="3910707"/>
                  <a:ext cx="0" cy="1798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3" name="Freeform 2165"/>
                <p:cNvSpPr>
                  <a:spLocks/>
                </p:cNvSpPr>
                <p:nvPr/>
              </p:nvSpPr>
              <p:spPr bwMode="auto">
                <a:xfrm>
                  <a:off x="2657711" y="392329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4" name="Freeform 2166"/>
                <p:cNvSpPr>
                  <a:spLocks/>
                </p:cNvSpPr>
                <p:nvPr/>
              </p:nvSpPr>
              <p:spPr bwMode="auto">
                <a:xfrm>
                  <a:off x="2761781" y="3944878"/>
                  <a:ext cx="1858" cy="0"/>
                </a:xfrm>
                <a:custGeom>
                  <a:avLst/>
                  <a:gdLst>
                    <a:gd name="T0" fmla="*/ 0 w 1"/>
                    <a:gd name="T1" fmla="*/ 1 w 1"/>
                    <a:gd name="T2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5" name="Freeform 2167"/>
                <p:cNvSpPr>
                  <a:spLocks/>
                </p:cNvSpPr>
                <p:nvPr/>
              </p:nvSpPr>
              <p:spPr bwMode="auto">
                <a:xfrm>
                  <a:off x="2769214" y="3939483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6" name="Freeform 2168"/>
                <p:cNvSpPr>
                  <a:spLocks/>
                </p:cNvSpPr>
                <p:nvPr/>
              </p:nvSpPr>
              <p:spPr bwMode="auto">
                <a:xfrm>
                  <a:off x="2765498" y="394308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7" name="Freeform 2169"/>
                <p:cNvSpPr>
                  <a:spLocks/>
                </p:cNvSpPr>
                <p:nvPr/>
              </p:nvSpPr>
              <p:spPr bwMode="auto">
                <a:xfrm>
                  <a:off x="2772931" y="3934087"/>
                  <a:ext cx="0" cy="1798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8" name="Freeform 2170"/>
                <p:cNvSpPr>
                  <a:spLocks/>
                </p:cNvSpPr>
                <p:nvPr/>
              </p:nvSpPr>
              <p:spPr bwMode="auto">
                <a:xfrm>
                  <a:off x="2771073" y="3935886"/>
                  <a:ext cx="1858" cy="1798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79" name="Freeform 2171"/>
                <p:cNvSpPr>
                  <a:spLocks/>
                </p:cNvSpPr>
                <p:nvPr/>
              </p:nvSpPr>
              <p:spPr bwMode="auto">
                <a:xfrm>
                  <a:off x="2759922" y="39484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0" name="Freeform 2172"/>
                <p:cNvSpPr>
                  <a:spLocks/>
                </p:cNvSpPr>
                <p:nvPr/>
              </p:nvSpPr>
              <p:spPr bwMode="auto">
                <a:xfrm>
                  <a:off x="2665144" y="3631941"/>
                  <a:ext cx="157964" cy="59350"/>
                </a:xfrm>
                <a:custGeom>
                  <a:avLst/>
                  <a:gdLst>
                    <a:gd name="T0" fmla="*/ 70 w 89"/>
                    <a:gd name="T1" fmla="*/ 23 h 34"/>
                    <a:gd name="T2" fmla="*/ 52 w 89"/>
                    <a:gd name="T3" fmla="*/ 16 h 34"/>
                    <a:gd name="T4" fmla="*/ 15 w 89"/>
                    <a:gd name="T5" fmla="*/ 1 h 34"/>
                    <a:gd name="T6" fmla="*/ 0 w 89"/>
                    <a:gd name="T7" fmla="*/ 1 h 34"/>
                    <a:gd name="T8" fmla="*/ 8 w 89"/>
                    <a:gd name="T9" fmla="*/ 9 h 34"/>
                    <a:gd name="T10" fmla="*/ 25 w 89"/>
                    <a:gd name="T11" fmla="*/ 11 h 34"/>
                    <a:gd name="T12" fmla="*/ 40 w 89"/>
                    <a:gd name="T13" fmla="*/ 18 h 34"/>
                    <a:gd name="T14" fmla="*/ 50 w 89"/>
                    <a:gd name="T15" fmla="*/ 24 h 34"/>
                    <a:gd name="T16" fmla="*/ 56 w 89"/>
                    <a:gd name="T17" fmla="*/ 28 h 34"/>
                    <a:gd name="T18" fmla="*/ 56 w 89"/>
                    <a:gd name="T19" fmla="*/ 32 h 34"/>
                    <a:gd name="T20" fmla="*/ 55 w 89"/>
                    <a:gd name="T21" fmla="*/ 33 h 34"/>
                    <a:gd name="T22" fmla="*/ 56 w 89"/>
                    <a:gd name="T23" fmla="*/ 33 h 34"/>
                    <a:gd name="T24" fmla="*/ 70 w 89"/>
                    <a:gd name="T25" fmla="*/ 34 h 34"/>
                    <a:gd name="T26" fmla="*/ 89 w 89"/>
                    <a:gd name="T27" fmla="*/ 33 h 34"/>
                    <a:gd name="T28" fmla="*/ 70 w 89"/>
                    <a:gd name="T29" fmla="*/ 23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9" h="34">
                      <a:moveTo>
                        <a:pt x="70" y="23"/>
                      </a:moveTo>
                      <a:cubicBezTo>
                        <a:pt x="67" y="23"/>
                        <a:pt x="60" y="20"/>
                        <a:pt x="52" y="16"/>
                      </a:cubicBezTo>
                      <a:cubicBezTo>
                        <a:pt x="41" y="11"/>
                        <a:pt x="28" y="4"/>
                        <a:pt x="15" y="1"/>
                      </a:cubicBezTo>
                      <a:cubicBezTo>
                        <a:pt x="10" y="0"/>
                        <a:pt x="5" y="0"/>
                        <a:pt x="0" y="1"/>
                      </a:cubicBezTo>
                      <a:cubicBezTo>
                        <a:pt x="5" y="2"/>
                        <a:pt x="8" y="6"/>
                        <a:pt x="8" y="9"/>
                      </a:cubicBezTo>
                      <a:cubicBezTo>
                        <a:pt x="8" y="9"/>
                        <a:pt x="10" y="11"/>
                        <a:pt x="25" y="11"/>
                      </a:cubicBezTo>
                      <a:cubicBezTo>
                        <a:pt x="32" y="12"/>
                        <a:pt x="36" y="15"/>
                        <a:pt x="40" y="18"/>
                      </a:cubicBezTo>
                      <a:cubicBezTo>
                        <a:pt x="43" y="21"/>
                        <a:pt x="45" y="23"/>
                        <a:pt x="50" y="24"/>
                      </a:cubicBezTo>
                      <a:cubicBezTo>
                        <a:pt x="53" y="25"/>
                        <a:pt x="55" y="26"/>
                        <a:pt x="56" y="28"/>
                      </a:cubicBezTo>
                      <a:cubicBezTo>
                        <a:pt x="57" y="29"/>
                        <a:pt x="56" y="31"/>
                        <a:pt x="56" y="32"/>
                      </a:cubicBezTo>
                      <a:cubicBezTo>
                        <a:pt x="56" y="32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6" y="33"/>
                      </a:cubicBezTo>
                      <a:cubicBezTo>
                        <a:pt x="57" y="34"/>
                        <a:pt x="63" y="34"/>
                        <a:pt x="70" y="34"/>
                      </a:cubicBezTo>
                      <a:cubicBezTo>
                        <a:pt x="80" y="34"/>
                        <a:pt x="87" y="33"/>
                        <a:pt x="89" y="33"/>
                      </a:cubicBezTo>
                      <a:cubicBezTo>
                        <a:pt x="87" y="30"/>
                        <a:pt x="76" y="23"/>
                        <a:pt x="70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1" name="Freeform 2173"/>
                <p:cNvSpPr>
                  <a:spLocks/>
                </p:cNvSpPr>
                <p:nvPr/>
              </p:nvSpPr>
              <p:spPr bwMode="auto">
                <a:xfrm>
                  <a:off x="2626118" y="3635538"/>
                  <a:ext cx="29734" cy="17985"/>
                </a:xfrm>
                <a:custGeom>
                  <a:avLst/>
                  <a:gdLst>
                    <a:gd name="T0" fmla="*/ 0 w 17"/>
                    <a:gd name="T1" fmla="*/ 10 h 10"/>
                    <a:gd name="T2" fmla="*/ 0 w 17"/>
                    <a:gd name="T3" fmla="*/ 10 h 10"/>
                    <a:gd name="T4" fmla="*/ 14 w 17"/>
                    <a:gd name="T5" fmla="*/ 2 h 10"/>
                    <a:gd name="T6" fmla="*/ 16 w 17"/>
                    <a:gd name="T7" fmla="*/ 1 h 10"/>
                    <a:gd name="T8" fmla="*/ 17 w 17"/>
                    <a:gd name="T9" fmla="*/ 0 h 10"/>
                    <a:gd name="T10" fmla="*/ 0 w 17"/>
                    <a:gd name="T11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10">
                      <a:moveTo>
                        <a:pt x="0" y="10"/>
                      </a:move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10"/>
                        <a:pt x="10" y="5"/>
                        <a:pt x="14" y="2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7" y="0"/>
                        <a:pt x="17" y="0"/>
                      </a:cubicBezTo>
                      <a:cubicBezTo>
                        <a:pt x="8" y="3"/>
                        <a:pt x="1" y="8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2" name="Freeform 2174"/>
                <p:cNvSpPr>
                  <a:spLocks/>
                </p:cNvSpPr>
                <p:nvPr/>
              </p:nvSpPr>
              <p:spPr bwMode="auto">
                <a:xfrm>
                  <a:off x="2750630" y="3729060"/>
                  <a:ext cx="31593" cy="7194"/>
                </a:xfrm>
                <a:custGeom>
                  <a:avLst/>
                  <a:gdLst>
                    <a:gd name="T0" fmla="*/ 18 w 18"/>
                    <a:gd name="T1" fmla="*/ 3 h 4"/>
                    <a:gd name="T2" fmla="*/ 1 w 18"/>
                    <a:gd name="T3" fmla="*/ 0 h 4"/>
                    <a:gd name="T4" fmla="*/ 0 w 18"/>
                    <a:gd name="T5" fmla="*/ 0 h 4"/>
                    <a:gd name="T6" fmla="*/ 15 w 18"/>
                    <a:gd name="T7" fmla="*/ 4 h 4"/>
                    <a:gd name="T8" fmla="*/ 18 w 18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4">
                      <a:moveTo>
                        <a:pt x="18" y="3"/>
                      </a:moveTo>
                      <a:cubicBezTo>
                        <a:pt x="15" y="2"/>
                        <a:pt x="8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3" y="2"/>
                        <a:pt x="10" y="4"/>
                        <a:pt x="15" y="4"/>
                      </a:cubicBezTo>
                      <a:cubicBezTo>
                        <a:pt x="16" y="4"/>
                        <a:pt x="17" y="4"/>
                        <a:pt x="18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3" name="Freeform 2175"/>
                <p:cNvSpPr>
                  <a:spLocks/>
                </p:cNvSpPr>
                <p:nvPr/>
              </p:nvSpPr>
              <p:spPr bwMode="auto">
                <a:xfrm>
                  <a:off x="2975496" y="3725463"/>
                  <a:ext cx="27876" cy="8992"/>
                </a:xfrm>
                <a:custGeom>
                  <a:avLst/>
                  <a:gdLst>
                    <a:gd name="T0" fmla="*/ 0 w 15"/>
                    <a:gd name="T1" fmla="*/ 1 h 5"/>
                    <a:gd name="T2" fmla="*/ 0 w 15"/>
                    <a:gd name="T3" fmla="*/ 2 h 5"/>
                    <a:gd name="T4" fmla="*/ 7 w 15"/>
                    <a:gd name="T5" fmla="*/ 5 h 5"/>
                    <a:gd name="T6" fmla="*/ 15 w 15"/>
                    <a:gd name="T7" fmla="*/ 2 h 5"/>
                    <a:gd name="T8" fmla="*/ 5 w 15"/>
                    <a:gd name="T9" fmla="*/ 0 h 5"/>
                    <a:gd name="T10" fmla="*/ 0 w 15"/>
                    <a:gd name="T11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5">
                      <a:moveTo>
                        <a:pt x="0" y="1"/>
                      </a:move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2" y="4"/>
                        <a:pt x="5" y="5"/>
                        <a:pt x="7" y="5"/>
                      </a:cubicBezTo>
                      <a:cubicBezTo>
                        <a:pt x="10" y="5"/>
                        <a:pt x="14" y="3"/>
                        <a:pt x="15" y="2"/>
                      </a:cubicBezTo>
                      <a:cubicBezTo>
                        <a:pt x="14" y="2"/>
                        <a:pt x="10" y="0"/>
                        <a:pt x="5" y="0"/>
                      </a:cubicBezTo>
                      <a:cubicBezTo>
                        <a:pt x="2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4" name="Freeform 2178"/>
                <p:cNvSpPr>
                  <a:spLocks/>
                </p:cNvSpPr>
                <p:nvPr/>
              </p:nvSpPr>
              <p:spPr bwMode="auto">
                <a:xfrm>
                  <a:off x="1737805" y="3000673"/>
                  <a:ext cx="115221" cy="61149"/>
                </a:xfrm>
                <a:custGeom>
                  <a:avLst/>
                  <a:gdLst>
                    <a:gd name="T0" fmla="*/ 62 w 65"/>
                    <a:gd name="T1" fmla="*/ 35 h 36"/>
                    <a:gd name="T2" fmla="*/ 63 w 65"/>
                    <a:gd name="T3" fmla="*/ 35 h 36"/>
                    <a:gd name="T4" fmla="*/ 63 w 65"/>
                    <a:gd name="T5" fmla="*/ 32 h 36"/>
                    <a:gd name="T6" fmla="*/ 56 w 65"/>
                    <a:gd name="T7" fmla="*/ 28 h 36"/>
                    <a:gd name="T8" fmla="*/ 43 w 65"/>
                    <a:gd name="T9" fmla="*/ 22 h 36"/>
                    <a:gd name="T10" fmla="*/ 30 w 65"/>
                    <a:gd name="T11" fmla="*/ 7 h 36"/>
                    <a:gd name="T12" fmla="*/ 15 w 65"/>
                    <a:gd name="T13" fmla="*/ 4 h 36"/>
                    <a:gd name="T14" fmla="*/ 4 w 65"/>
                    <a:gd name="T15" fmla="*/ 2 h 36"/>
                    <a:gd name="T16" fmla="*/ 7 w 65"/>
                    <a:gd name="T17" fmla="*/ 7 h 36"/>
                    <a:gd name="T18" fmla="*/ 12 w 65"/>
                    <a:gd name="T19" fmla="*/ 11 h 36"/>
                    <a:gd name="T20" fmla="*/ 20 w 65"/>
                    <a:gd name="T21" fmla="*/ 17 h 36"/>
                    <a:gd name="T22" fmla="*/ 28 w 65"/>
                    <a:gd name="T23" fmla="*/ 22 h 36"/>
                    <a:gd name="T24" fmla="*/ 34 w 65"/>
                    <a:gd name="T25" fmla="*/ 28 h 36"/>
                    <a:gd name="T26" fmla="*/ 39 w 65"/>
                    <a:gd name="T27" fmla="*/ 30 h 36"/>
                    <a:gd name="T28" fmla="*/ 43 w 65"/>
                    <a:gd name="T29" fmla="*/ 35 h 36"/>
                    <a:gd name="T30" fmla="*/ 45 w 65"/>
                    <a:gd name="T31" fmla="*/ 35 h 36"/>
                    <a:gd name="T32" fmla="*/ 62 w 65"/>
                    <a:gd name="T33" fmla="*/ 35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" h="36">
                      <a:moveTo>
                        <a:pt x="62" y="35"/>
                      </a:moveTo>
                      <a:cubicBezTo>
                        <a:pt x="63" y="35"/>
                        <a:pt x="63" y="35"/>
                        <a:pt x="63" y="35"/>
                      </a:cubicBezTo>
                      <a:cubicBezTo>
                        <a:pt x="63" y="34"/>
                        <a:pt x="63" y="33"/>
                        <a:pt x="63" y="32"/>
                      </a:cubicBezTo>
                      <a:cubicBezTo>
                        <a:pt x="65" y="29"/>
                        <a:pt x="60" y="31"/>
                        <a:pt x="56" y="28"/>
                      </a:cubicBezTo>
                      <a:cubicBezTo>
                        <a:pt x="53" y="24"/>
                        <a:pt x="45" y="25"/>
                        <a:pt x="43" y="22"/>
                      </a:cubicBezTo>
                      <a:cubicBezTo>
                        <a:pt x="42" y="18"/>
                        <a:pt x="34" y="7"/>
                        <a:pt x="30" y="7"/>
                      </a:cubicBezTo>
                      <a:cubicBezTo>
                        <a:pt x="26" y="7"/>
                        <a:pt x="20" y="7"/>
                        <a:pt x="15" y="4"/>
                      </a:cubicBezTo>
                      <a:cubicBezTo>
                        <a:pt x="10" y="0"/>
                        <a:pt x="7" y="0"/>
                        <a:pt x="4" y="2"/>
                      </a:cubicBezTo>
                      <a:cubicBezTo>
                        <a:pt x="0" y="4"/>
                        <a:pt x="7" y="5"/>
                        <a:pt x="7" y="7"/>
                      </a:cubicBezTo>
                      <a:cubicBezTo>
                        <a:pt x="7" y="10"/>
                        <a:pt x="9" y="11"/>
                        <a:pt x="12" y="11"/>
                      </a:cubicBezTo>
                      <a:cubicBezTo>
                        <a:pt x="15" y="10"/>
                        <a:pt x="17" y="16"/>
                        <a:pt x="20" y="17"/>
                      </a:cubicBezTo>
                      <a:cubicBezTo>
                        <a:pt x="23" y="17"/>
                        <a:pt x="24" y="22"/>
                        <a:pt x="28" y="22"/>
                      </a:cubicBezTo>
                      <a:cubicBezTo>
                        <a:pt x="31" y="22"/>
                        <a:pt x="32" y="26"/>
                        <a:pt x="34" y="28"/>
                      </a:cubicBezTo>
                      <a:cubicBezTo>
                        <a:pt x="35" y="30"/>
                        <a:pt x="39" y="28"/>
                        <a:pt x="39" y="30"/>
                      </a:cubicBezTo>
                      <a:cubicBezTo>
                        <a:pt x="39" y="32"/>
                        <a:pt x="41" y="33"/>
                        <a:pt x="43" y="35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52" y="36"/>
                        <a:pt x="58" y="36"/>
                        <a:pt x="62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5" name="Freeform 2179"/>
                <p:cNvSpPr>
                  <a:spLocks/>
                </p:cNvSpPr>
                <p:nvPr/>
              </p:nvSpPr>
              <p:spPr bwMode="auto">
                <a:xfrm>
                  <a:off x="2217271" y="2166175"/>
                  <a:ext cx="156105" cy="86327"/>
                </a:xfrm>
                <a:custGeom>
                  <a:avLst/>
                  <a:gdLst>
                    <a:gd name="T0" fmla="*/ 69 w 88"/>
                    <a:gd name="T1" fmla="*/ 8 h 50"/>
                    <a:gd name="T2" fmla="*/ 48 w 88"/>
                    <a:gd name="T3" fmla="*/ 4 h 50"/>
                    <a:gd name="T4" fmla="*/ 52 w 88"/>
                    <a:gd name="T5" fmla="*/ 17 h 50"/>
                    <a:gd name="T6" fmla="*/ 39 w 88"/>
                    <a:gd name="T7" fmla="*/ 13 h 50"/>
                    <a:gd name="T8" fmla="*/ 35 w 88"/>
                    <a:gd name="T9" fmla="*/ 21 h 50"/>
                    <a:gd name="T10" fmla="*/ 28 w 88"/>
                    <a:gd name="T11" fmla="*/ 22 h 50"/>
                    <a:gd name="T12" fmla="*/ 9 w 88"/>
                    <a:gd name="T13" fmla="*/ 5 h 50"/>
                    <a:gd name="T14" fmla="*/ 8 w 88"/>
                    <a:gd name="T15" fmla="*/ 19 h 50"/>
                    <a:gd name="T16" fmla="*/ 26 w 88"/>
                    <a:gd name="T17" fmla="*/ 31 h 50"/>
                    <a:gd name="T18" fmla="*/ 53 w 88"/>
                    <a:gd name="T19" fmla="*/ 31 h 50"/>
                    <a:gd name="T20" fmla="*/ 50 w 88"/>
                    <a:gd name="T21" fmla="*/ 45 h 50"/>
                    <a:gd name="T22" fmla="*/ 74 w 88"/>
                    <a:gd name="T23" fmla="*/ 46 h 50"/>
                    <a:gd name="T24" fmla="*/ 83 w 88"/>
                    <a:gd name="T25" fmla="*/ 37 h 50"/>
                    <a:gd name="T26" fmla="*/ 82 w 88"/>
                    <a:gd name="T27" fmla="*/ 25 h 50"/>
                    <a:gd name="T28" fmla="*/ 69 w 88"/>
                    <a:gd name="T29" fmla="*/ 8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8" h="50">
                      <a:moveTo>
                        <a:pt x="69" y="8"/>
                      </a:moveTo>
                      <a:cubicBezTo>
                        <a:pt x="69" y="13"/>
                        <a:pt x="57" y="7"/>
                        <a:pt x="48" y="4"/>
                      </a:cubicBezTo>
                      <a:cubicBezTo>
                        <a:pt x="39" y="0"/>
                        <a:pt x="45" y="11"/>
                        <a:pt x="52" y="17"/>
                      </a:cubicBezTo>
                      <a:cubicBezTo>
                        <a:pt x="59" y="23"/>
                        <a:pt x="48" y="20"/>
                        <a:pt x="39" y="13"/>
                      </a:cubicBezTo>
                      <a:cubicBezTo>
                        <a:pt x="29" y="7"/>
                        <a:pt x="30" y="18"/>
                        <a:pt x="35" y="21"/>
                      </a:cubicBezTo>
                      <a:cubicBezTo>
                        <a:pt x="39" y="25"/>
                        <a:pt x="34" y="30"/>
                        <a:pt x="28" y="22"/>
                      </a:cubicBezTo>
                      <a:cubicBezTo>
                        <a:pt x="22" y="14"/>
                        <a:pt x="19" y="5"/>
                        <a:pt x="9" y="5"/>
                      </a:cubicBezTo>
                      <a:cubicBezTo>
                        <a:pt x="0" y="4"/>
                        <a:pt x="4" y="14"/>
                        <a:pt x="8" y="19"/>
                      </a:cubicBezTo>
                      <a:cubicBezTo>
                        <a:pt x="13" y="25"/>
                        <a:pt x="18" y="27"/>
                        <a:pt x="26" y="31"/>
                      </a:cubicBezTo>
                      <a:cubicBezTo>
                        <a:pt x="34" y="36"/>
                        <a:pt x="47" y="29"/>
                        <a:pt x="53" y="31"/>
                      </a:cubicBezTo>
                      <a:cubicBezTo>
                        <a:pt x="59" y="32"/>
                        <a:pt x="46" y="40"/>
                        <a:pt x="50" y="45"/>
                      </a:cubicBezTo>
                      <a:cubicBezTo>
                        <a:pt x="54" y="50"/>
                        <a:pt x="65" y="46"/>
                        <a:pt x="74" y="46"/>
                      </a:cubicBezTo>
                      <a:cubicBezTo>
                        <a:pt x="82" y="45"/>
                        <a:pt x="78" y="40"/>
                        <a:pt x="83" y="37"/>
                      </a:cubicBezTo>
                      <a:cubicBezTo>
                        <a:pt x="88" y="33"/>
                        <a:pt x="78" y="34"/>
                        <a:pt x="82" y="25"/>
                      </a:cubicBezTo>
                      <a:cubicBezTo>
                        <a:pt x="86" y="17"/>
                        <a:pt x="70" y="3"/>
                        <a:pt x="6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6" name="Freeform 2180"/>
                <p:cNvSpPr>
                  <a:spLocks/>
                </p:cNvSpPr>
                <p:nvPr/>
              </p:nvSpPr>
              <p:spPr bwMode="auto">
                <a:xfrm>
                  <a:off x="2302757" y="2027691"/>
                  <a:ext cx="42743" cy="28776"/>
                </a:xfrm>
                <a:custGeom>
                  <a:avLst/>
                  <a:gdLst>
                    <a:gd name="T0" fmla="*/ 21 w 25"/>
                    <a:gd name="T1" fmla="*/ 11 h 17"/>
                    <a:gd name="T2" fmla="*/ 6 w 25"/>
                    <a:gd name="T3" fmla="*/ 5 h 17"/>
                    <a:gd name="T4" fmla="*/ 21 w 25"/>
                    <a:gd name="T5" fmla="*/ 1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5" h="17">
                      <a:moveTo>
                        <a:pt x="21" y="11"/>
                      </a:moveTo>
                      <a:cubicBezTo>
                        <a:pt x="25" y="5"/>
                        <a:pt x="0" y="0"/>
                        <a:pt x="6" y="5"/>
                      </a:cubicBezTo>
                      <a:cubicBezTo>
                        <a:pt x="10" y="8"/>
                        <a:pt x="18" y="17"/>
                        <a:pt x="2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7" name="Freeform 2181"/>
                <p:cNvSpPr>
                  <a:spLocks/>
                </p:cNvSpPr>
                <p:nvPr/>
              </p:nvSpPr>
              <p:spPr bwMode="auto">
                <a:xfrm>
                  <a:off x="2566649" y="2563640"/>
                  <a:ext cx="139380" cy="91723"/>
                </a:xfrm>
                <a:custGeom>
                  <a:avLst/>
                  <a:gdLst>
                    <a:gd name="T0" fmla="*/ 78 w 79"/>
                    <a:gd name="T1" fmla="*/ 42 h 53"/>
                    <a:gd name="T2" fmla="*/ 62 w 79"/>
                    <a:gd name="T3" fmla="*/ 29 h 53"/>
                    <a:gd name="T4" fmla="*/ 40 w 79"/>
                    <a:gd name="T5" fmla="*/ 16 h 53"/>
                    <a:gd name="T6" fmla="*/ 26 w 79"/>
                    <a:gd name="T7" fmla="*/ 6 h 53"/>
                    <a:gd name="T8" fmla="*/ 14 w 79"/>
                    <a:gd name="T9" fmla="*/ 13 h 53"/>
                    <a:gd name="T10" fmla="*/ 11 w 79"/>
                    <a:gd name="T11" fmla="*/ 29 h 53"/>
                    <a:gd name="T12" fmla="*/ 1 w 79"/>
                    <a:gd name="T13" fmla="*/ 44 h 53"/>
                    <a:gd name="T14" fmla="*/ 15 w 79"/>
                    <a:gd name="T15" fmla="*/ 43 h 53"/>
                    <a:gd name="T16" fmla="*/ 21 w 79"/>
                    <a:gd name="T17" fmla="*/ 52 h 53"/>
                    <a:gd name="T18" fmla="*/ 40 w 79"/>
                    <a:gd name="T19" fmla="*/ 42 h 53"/>
                    <a:gd name="T20" fmla="*/ 55 w 79"/>
                    <a:gd name="T21" fmla="*/ 41 h 53"/>
                    <a:gd name="T22" fmla="*/ 78 w 79"/>
                    <a:gd name="T23" fmla="*/ 42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9" h="53">
                      <a:moveTo>
                        <a:pt x="78" y="42"/>
                      </a:moveTo>
                      <a:cubicBezTo>
                        <a:pt x="79" y="37"/>
                        <a:pt x="61" y="35"/>
                        <a:pt x="62" y="29"/>
                      </a:cubicBezTo>
                      <a:cubicBezTo>
                        <a:pt x="63" y="24"/>
                        <a:pt x="46" y="19"/>
                        <a:pt x="40" y="16"/>
                      </a:cubicBezTo>
                      <a:cubicBezTo>
                        <a:pt x="35" y="13"/>
                        <a:pt x="26" y="12"/>
                        <a:pt x="26" y="6"/>
                      </a:cubicBezTo>
                      <a:cubicBezTo>
                        <a:pt x="26" y="0"/>
                        <a:pt x="14" y="4"/>
                        <a:pt x="14" y="13"/>
                      </a:cubicBezTo>
                      <a:cubicBezTo>
                        <a:pt x="13" y="22"/>
                        <a:pt x="8" y="20"/>
                        <a:pt x="11" y="29"/>
                      </a:cubicBezTo>
                      <a:cubicBezTo>
                        <a:pt x="13" y="37"/>
                        <a:pt x="0" y="39"/>
                        <a:pt x="1" y="44"/>
                      </a:cubicBezTo>
                      <a:cubicBezTo>
                        <a:pt x="3" y="48"/>
                        <a:pt x="9" y="43"/>
                        <a:pt x="15" y="43"/>
                      </a:cubicBezTo>
                      <a:cubicBezTo>
                        <a:pt x="21" y="43"/>
                        <a:pt x="14" y="52"/>
                        <a:pt x="21" y="52"/>
                      </a:cubicBezTo>
                      <a:cubicBezTo>
                        <a:pt x="27" y="53"/>
                        <a:pt x="38" y="46"/>
                        <a:pt x="40" y="42"/>
                      </a:cubicBezTo>
                      <a:cubicBezTo>
                        <a:pt x="43" y="38"/>
                        <a:pt x="48" y="36"/>
                        <a:pt x="55" y="41"/>
                      </a:cubicBezTo>
                      <a:cubicBezTo>
                        <a:pt x="62" y="46"/>
                        <a:pt x="77" y="47"/>
                        <a:pt x="78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8" name="Freeform 2182"/>
                <p:cNvSpPr>
                  <a:spLocks/>
                </p:cNvSpPr>
                <p:nvPr/>
              </p:nvSpPr>
              <p:spPr bwMode="auto">
                <a:xfrm>
                  <a:off x="2622401" y="2655363"/>
                  <a:ext cx="53893" cy="35970"/>
                </a:xfrm>
                <a:custGeom>
                  <a:avLst/>
                  <a:gdLst>
                    <a:gd name="T0" fmla="*/ 10 w 30"/>
                    <a:gd name="T1" fmla="*/ 16 h 21"/>
                    <a:gd name="T2" fmla="*/ 29 w 30"/>
                    <a:gd name="T3" fmla="*/ 4 h 21"/>
                    <a:gd name="T4" fmla="*/ 10 w 30"/>
                    <a:gd name="T5" fmla="*/ 16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0" h="21">
                      <a:moveTo>
                        <a:pt x="10" y="16"/>
                      </a:moveTo>
                      <a:cubicBezTo>
                        <a:pt x="18" y="21"/>
                        <a:pt x="30" y="8"/>
                        <a:pt x="29" y="4"/>
                      </a:cubicBezTo>
                      <a:cubicBezTo>
                        <a:pt x="28" y="0"/>
                        <a:pt x="0" y="10"/>
                        <a:pt x="10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89" name="Freeform 2183"/>
                <p:cNvSpPr>
                  <a:spLocks/>
                </p:cNvSpPr>
                <p:nvPr/>
              </p:nvSpPr>
              <p:spPr bwMode="auto">
                <a:xfrm>
                  <a:off x="2371518" y="2214734"/>
                  <a:ext cx="83628" cy="46761"/>
                </a:xfrm>
                <a:custGeom>
                  <a:avLst/>
                  <a:gdLst>
                    <a:gd name="T0" fmla="*/ 38 w 47"/>
                    <a:gd name="T1" fmla="*/ 26 h 27"/>
                    <a:gd name="T2" fmla="*/ 33 w 47"/>
                    <a:gd name="T3" fmla="*/ 7 h 27"/>
                    <a:gd name="T4" fmla="*/ 4 w 47"/>
                    <a:gd name="T5" fmla="*/ 18 h 27"/>
                    <a:gd name="T6" fmla="*/ 38 w 47"/>
                    <a:gd name="T7" fmla="*/ 26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7" h="27">
                      <a:moveTo>
                        <a:pt x="38" y="26"/>
                      </a:moveTo>
                      <a:cubicBezTo>
                        <a:pt x="47" y="26"/>
                        <a:pt x="43" y="15"/>
                        <a:pt x="33" y="7"/>
                      </a:cubicBezTo>
                      <a:cubicBezTo>
                        <a:pt x="23" y="0"/>
                        <a:pt x="0" y="15"/>
                        <a:pt x="4" y="18"/>
                      </a:cubicBezTo>
                      <a:cubicBezTo>
                        <a:pt x="9" y="22"/>
                        <a:pt x="29" y="27"/>
                        <a:pt x="38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0" name="Freeform 2184"/>
                <p:cNvSpPr>
                  <a:spLocks/>
                </p:cNvSpPr>
                <p:nvPr/>
              </p:nvSpPr>
              <p:spPr bwMode="auto">
                <a:xfrm>
                  <a:off x="2371518" y="2162578"/>
                  <a:ext cx="351237" cy="104312"/>
                </a:xfrm>
                <a:custGeom>
                  <a:avLst/>
                  <a:gdLst>
                    <a:gd name="T0" fmla="*/ 56 w 198"/>
                    <a:gd name="T1" fmla="*/ 47 h 61"/>
                    <a:gd name="T2" fmla="*/ 69 w 198"/>
                    <a:gd name="T3" fmla="*/ 54 h 61"/>
                    <a:gd name="T4" fmla="*/ 87 w 198"/>
                    <a:gd name="T5" fmla="*/ 57 h 61"/>
                    <a:gd name="T6" fmla="*/ 95 w 198"/>
                    <a:gd name="T7" fmla="*/ 53 h 61"/>
                    <a:gd name="T8" fmla="*/ 133 w 198"/>
                    <a:gd name="T9" fmla="*/ 60 h 61"/>
                    <a:gd name="T10" fmla="*/ 158 w 198"/>
                    <a:gd name="T11" fmla="*/ 54 h 61"/>
                    <a:gd name="T12" fmla="*/ 188 w 198"/>
                    <a:gd name="T13" fmla="*/ 57 h 61"/>
                    <a:gd name="T14" fmla="*/ 198 w 198"/>
                    <a:gd name="T15" fmla="*/ 39 h 61"/>
                    <a:gd name="T16" fmla="*/ 134 w 198"/>
                    <a:gd name="T17" fmla="*/ 34 h 61"/>
                    <a:gd name="T18" fmla="*/ 102 w 198"/>
                    <a:gd name="T19" fmla="*/ 36 h 61"/>
                    <a:gd name="T20" fmla="*/ 84 w 198"/>
                    <a:gd name="T21" fmla="*/ 30 h 61"/>
                    <a:gd name="T22" fmla="*/ 87 w 198"/>
                    <a:gd name="T23" fmla="*/ 20 h 61"/>
                    <a:gd name="T24" fmla="*/ 57 w 198"/>
                    <a:gd name="T25" fmla="*/ 11 h 61"/>
                    <a:gd name="T26" fmla="*/ 33 w 198"/>
                    <a:gd name="T27" fmla="*/ 4 h 61"/>
                    <a:gd name="T28" fmla="*/ 5 w 198"/>
                    <a:gd name="T29" fmla="*/ 8 h 61"/>
                    <a:gd name="T30" fmla="*/ 40 w 198"/>
                    <a:gd name="T31" fmla="*/ 18 h 61"/>
                    <a:gd name="T32" fmla="*/ 55 w 198"/>
                    <a:gd name="T33" fmla="*/ 30 h 61"/>
                    <a:gd name="T34" fmla="*/ 56 w 198"/>
                    <a:gd name="T35" fmla="*/ 47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8" h="61">
                      <a:moveTo>
                        <a:pt x="56" y="47"/>
                      </a:moveTo>
                      <a:cubicBezTo>
                        <a:pt x="59" y="57"/>
                        <a:pt x="63" y="50"/>
                        <a:pt x="69" y="54"/>
                      </a:cubicBezTo>
                      <a:cubicBezTo>
                        <a:pt x="74" y="58"/>
                        <a:pt x="83" y="61"/>
                        <a:pt x="87" y="57"/>
                      </a:cubicBezTo>
                      <a:cubicBezTo>
                        <a:pt x="92" y="53"/>
                        <a:pt x="94" y="50"/>
                        <a:pt x="95" y="53"/>
                      </a:cubicBezTo>
                      <a:cubicBezTo>
                        <a:pt x="98" y="59"/>
                        <a:pt x="109" y="60"/>
                        <a:pt x="133" y="60"/>
                      </a:cubicBezTo>
                      <a:cubicBezTo>
                        <a:pt x="157" y="61"/>
                        <a:pt x="151" y="50"/>
                        <a:pt x="158" y="54"/>
                      </a:cubicBezTo>
                      <a:cubicBezTo>
                        <a:pt x="165" y="58"/>
                        <a:pt x="181" y="58"/>
                        <a:pt x="188" y="57"/>
                      </a:cubicBezTo>
                      <a:cubicBezTo>
                        <a:pt x="195" y="55"/>
                        <a:pt x="198" y="44"/>
                        <a:pt x="198" y="39"/>
                      </a:cubicBezTo>
                      <a:cubicBezTo>
                        <a:pt x="197" y="33"/>
                        <a:pt x="144" y="29"/>
                        <a:pt x="134" y="34"/>
                      </a:cubicBezTo>
                      <a:cubicBezTo>
                        <a:pt x="125" y="40"/>
                        <a:pt x="110" y="32"/>
                        <a:pt x="102" y="36"/>
                      </a:cubicBezTo>
                      <a:cubicBezTo>
                        <a:pt x="95" y="40"/>
                        <a:pt x="97" y="31"/>
                        <a:pt x="84" y="30"/>
                      </a:cubicBezTo>
                      <a:cubicBezTo>
                        <a:pt x="70" y="30"/>
                        <a:pt x="85" y="23"/>
                        <a:pt x="87" y="20"/>
                      </a:cubicBezTo>
                      <a:cubicBezTo>
                        <a:pt x="90" y="17"/>
                        <a:pt x="67" y="9"/>
                        <a:pt x="57" y="11"/>
                      </a:cubicBezTo>
                      <a:cubicBezTo>
                        <a:pt x="48" y="13"/>
                        <a:pt x="42" y="8"/>
                        <a:pt x="33" y="4"/>
                      </a:cubicBezTo>
                      <a:cubicBezTo>
                        <a:pt x="24" y="0"/>
                        <a:pt x="0" y="1"/>
                        <a:pt x="5" y="8"/>
                      </a:cubicBezTo>
                      <a:cubicBezTo>
                        <a:pt x="8" y="13"/>
                        <a:pt x="37" y="23"/>
                        <a:pt x="40" y="18"/>
                      </a:cubicBezTo>
                      <a:cubicBezTo>
                        <a:pt x="43" y="13"/>
                        <a:pt x="51" y="24"/>
                        <a:pt x="55" y="30"/>
                      </a:cubicBezTo>
                      <a:cubicBezTo>
                        <a:pt x="60" y="35"/>
                        <a:pt x="52" y="37"/>
                        <a:pt x="5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1" name="Freeform 2185"/>
                <p:cNvSpPr>
                  <a:spLocks/>
                </p:cNvSpPr>
                <p:nvPr/>
              </p:nvSpPr>
              <p:spPr bwMode="auto">
                <a:xfrm>
                  <a:off x="1923644" y="2288472"/>
                  <a:ext cx="371679" cy="192438"/>
                </a:xfrm>
                <a:custGeom>
                  <a:avLst/>
                  <a:gdLst>
                    <a:gd name="T0" fmla="*/ 193 w 209"/>
                    <a:gd name="T1" fmla="*/ 85 h 112"/>
                    <a:gd name="T2" fmla="*/ 209 w 209"/>
                    <a:gd name="T3" fmla="*/ 85 h 112"/>
                    <a:gd name="T4" fmla="*/ 189 w 209"/>
                    <a:gd name="T5" fmla="*/ 70 h 112"/>
                    <a:gd name="T6" fmla="*/ 171 w 209"/>
                    <a:gd name="T7" fmla="*/ 61 h 112"/>
                    <a:gd name="T8" fmla="*/ 166 w 209"/>
                    <a:gd name="T9" fmla="*/ 45 h 112"/>
                    <a:gd name="T10" fmla="*/ 162 w 209"/>
                    <a:gd name="T11" fmla="*/ 19 h 112"/>
                    <a:gd name="T12" fmla="*/ 163 w 209"/>
                    <a:gd name="T13" fmla="*/ 3 h 112"/>
                    <a:gd name="T14" fmla="*/ 141 w 209"/>
                    <a:gd name="T15" fmla="*/ 8 h 112"/>
                    <a:gd name="T16" fmla="*/ 155 w 209"/>
                    <a:gd name="T17" fmla="*/ 20 h 112"/>
                    <a:gd name="T18" fmla="*/ 140 w 209"/>
                    <a:gd name="T19" fmla="*/ 14 h 112"/>
                    <a:gd name="T20" fmla="*/ 128 w 209"/>
                    <a:gd name="T21" fmla="*/ 14 h 112"/>
                    <a:gd name="T22" fmla="*/ 135 w 209"/>
                    <a:gd name="T23" fmla="*/ 42 h 112"/>
                    <a:gd name="T24" fmla="*/ 128 w 209"/>
                    <a:gd name="T25" fmla="*/ 48 h 112"/>
                    <a:gd name="T26" fmla="*/ 120 w 209"/>
                    <a:gd name="T27" fmla="*/ 28 h 112"/>
                    <a:gd name="T28" fmla="*/ 99 w 209"/>
                    <a:gd name="T29" fmla="*/ 20 h 112"/>
                    <a:gd name="T30" fmla="*/ 107 w 209"/>
                    <a:gd name="T31" fmla="*/ 30 h 112"/>
                    <a:gd name="T32" fmla="*/ 94 w 209"/>
                    <a:gd name="T33" fmla="*/ 31 h 112"/>
                    <a:gd name="T34" fmla="*/ 91 w 209"/>
                    <a:gd name="T35" fmla="*/ 28 h 112"/>
                    <a:gd name="T36" fmla="*/ 73 w 209"/>
                    <a:gd name="T37" fmla="*/ 19 h 112"/>
                    <a:gd name="T38" fmla="*/ 65 w 209"/>
                    <a:gd name="T39" fmla="*/ 30 h 112"/>
                    <a:gd name="T40" fmla="*/ 57 w 209"/>
                    <a:gd name="T41" fmla="*/ 26 h 112"/>
                    <a:gd name="T42" fmla="*/ 59 w 209"/>
                    <a:gd name="T43" fmla="*/ 13 h 112"/>
                    <a:gd name="T44" fmla="*/ 30 w 209"/>
                    <a:gd name="T45" fmla="*/ 20 h 112"/>
                    <a:gd name="T46" fmla="*/ 10 w 209"/>
                    <a:gd name="T47" fmla="*/ 32 h 112"/>
                    <a:gd name="T48" fmla="*/ 6 w 209"/>
                    <a:gd name="T49" fmla="*/ 40 h 112"/>
                    <a:gd name="T50" fmla="*/ 12 w 209"/>
                    <a:gd name="T51" fmla="*/ 49 h 112"/>
                    <a:gd name="T52" fmla="*/ 16 w 209"/>
                    <a:gd name="T53" fmla="*/ 55 h 112"/>
                    <a:gd name="T54" fmla="*/ 43 w 209"/>
                    <a:gd name="T55" fmla="*/ 51 h 112"/>
                    <a:gd name="T56" fmla="*/ 13 w 209"/>
                    <a:gd name="T57" fmla="*/ 63 h 112"/>
                    <a:gd name="T58" fmla="*/ 46 w 209"/>
                    <a:gd name="T59" fmla="*/ 70 h 112"/>
                    <a:gd name="T60" fmla="*/ 85 w 209"/>
                    <a:gd name="T61" fmla="*/ 75 h 112"/>
                    <a:gd name="T62" fmla="*/ 56 w 209"/>
                    <a:gd name="T63" fmla="*/ 77 h 112"/>
                    <a:gd name="T64" fmla="*/ 23 w 209"/>
                    <a:gd name="T65" fmla="*/ 85 h 112"/>
                    <a:gd name="T66" fmla="*/ 38 w 209"/>
                    <a:gd name="T67" fmla="*/ 95 h 112"/>
                    <a:gd name="T68" fmla="*/ 64 w 209"/>
                    <a:gd name="T69" fmla="*/ 101 h 112"/>
                    <a:gd name="T70" fmla="*/ 89 w 209"/>
                    <a:gd name="T71" fmla="*/ 112 h 112"/>
                    <a:gd name="T72" fmla="*/ 123 w 209"/>
                    <a:gd name="T73" fmla="*/ 104 h 112"/>
                    <a:gd name="T74" fmla="*/ 139 w 209"/>
                    <a:gd name="T75" fmla="*/ 97 h 112"/>
                    <a:gd name="T76" fmla="*/ 148 w 209"/>
                    <a:gd name="T77" fmla="*/ 98 h 112"/>
                    <a:gd name="T78" fmla="*/ 162 w 209"/>
                    <a:gd name="T79" fmla="*/ 103 h 112"/>
                    <a:gd name="T80" fmla="*/ 198 w 209"/>
                    <a:gd name="T81" fmla="*/ 103 h 112"/>
                    <a:gd name="T82" fmla="*/ 190 w 209"/>
                    <a:gd name="T83" fmla="*/ 93 h 112"/>
                    <a:gd name="T84" fmla="*/ 182 w 209"/>
                    <a:gd name="T85" fmla="*/ 93 h 112"/>
                    <a:gd name="T86" fmla="*/ 193 w 209"/>
                    <a:gd name="T87" fmla="*/ 85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209" h="112">
                      <a:moveTo>
                        <a:pt x="193" y="85"/>
                      </a:moveTo>
                      <a:cubicBezTo>
                        <a:pt x="196" y="82"/>
                        <a:pt x="208" y="92"/>
                        <a:pt x="209" y="85"/>
                      </a:cubicBezTo>
                      <a:cubicBezTo>
                        <a:pt x="209" y="77"/>
                        <a:pt x="195" y="74"/>
                        <a:pt x="189" y="70"/>
                      </a:cubicBezTo>
                      <a:cubicBezTo>
                        <a:pt x="183" y="66"/>
                        <a:pt x="180" y="68"/>
                        <a:pt x="171" y="61"/>
                      </a:cubicBezTo>
                      <a:cubicBezTo>
                        <a:pt x="161" y="54"/>
                        <a:pt x="173" y="50"/>
                        <a:pt x="166" y="45"/>
                      </a:cubicBezTo>
                      <a:cubicBezTo>
                        <a:pt x="159" y="39"/>
                        <a:pt x="157" y="24"/>
                        <a:pt x="162" y="19"/>
                      </a:cubicBezTo>
                      <a:cubicBezTo>
                        <a:pt x="167" y="14"/>
                        <a:pt x="172" y="7"/>
                        <a:pt x="163" y="3"/>
                      </a:cubicBezTo>
                      <a:cubicBezTo>
                        <a:pt x="154" y="0"/>
                        <a:pt x="140" y="6"/>
                        <a:pt x="141" y="8"/>
                      </a:cubicBezTo>
                      <a:cubicBezTo>
                        <a:pt x="143" y="10"/>
                        <a:pt x="155" y="17"/>
                        <a:pt x="155" y="20"/>
                      </a:cubicBezTo>
                      <a:cubicBezTo>
                        <a:pt x="155" y="23"/>
                        <a:pt x="144" y="12"/>
                        <a:pt x="140" y="14"/>
                      </a:cubicBezTo>
                      <a:cubicBezTo>
                        <a:pt x="136" y="17"/>
                        <a:pt x="131" y="9"/>
                        <a:pt x="128" y="14"/>
                      </a:cubicBezTo>
                      <a:cubicBezTo>
                        <a:pt x="124" y="19"/>
                        <a:pt x="132" y="37"/>
                        <a:pt x="135" y="42"/>
                      </a:cubicBezTo>
                      <a:cubicBezTo>
                        <a:pt x="138" y="47"/>
                        <a:pt x="132" y="47"/>
                        <a:pt x="128" y="48"/>
                      </a:cubicBezTo>
                      <a:cubicBezTo>
                        <a:pt x="124" y="49"/>
                        <a:pt x="124" y="34"/>
                        <a:pt x="120" y="28"/>
                      </a:cubicBezTo>
                      <a:cubicBezTo>
                        <a:pt x="116" y="23"/>
                        <a:pt x="100" y="16"/>
                        <a:pt x="99" y="20"/>
                      </a:cubicBezTo>
                      <a:cubicBezTo>
                        <a:pt x="98" y="24"/>
                        <a:pt x="109" y="24"/>
                        <a:pt x="107" y="30"/>
                      </a:cubicBezTo>
                      <a:cubicBezTo>
                        <a:pt x="106" y="35"/>
                        <a:pt x="100" y="26"/>
                        <a:pt x="94" y="31"/>
                      </a:cubicBezTo>
                      <a:cubicBezTo>
                        <a:pt x="89" y="35"/>
                        <a:pt x="90" y="32"/>
                        <a:pt x="91" y="28"/>
                      </a:cubicBezTo>
                      <a:cubicBezTo>
                        <a:pt x="92" y="23"/>
                        <a:pt x="83" y="18"/>
                        <a:pt x="73" y="19"/>
                      </a:cubicBezTo>
                      <a:cubicBezTo>
                        <a:pt x="63" y="20"/>
                        <a:pt x="68" y="27"/>
                        <a:pt x="65" y="30"/>
                      </a:cubicBezTo>
                      <a:cubicBezTo>
                        <a:pt x="62" y="32"/>
                        <a:pt x="47" y="28"/>
                        <a:pt x="57" y="26"/>
                      </a:cubicBezTo>
                      <a:cubicBezTo>
                        <a:pt x="66" y="24"/>
                        <a:pt x="62" y="19"/>
                        <a:pt x="59" y="13"/>
                      </a:cubicBezTo>
                      <a:cubicBezTo>
                        <a:pt x="55" y="8"/>
                        <a:pt x="46" y="14"/>
                        <a:pt x="30" y="20"/>
                      </a:cubicBezTo>
                      <a:cubicBezTo>
                        <a:pt x="15" y="25"/>
                        <a:pt x="8" y="31"/>
                        <a:pt x="10" y="32"/>
                      </a:cubicBezTo>
                      <a:cubicBezTo>
                        <a:pt x="12" y="32"/>
                        <a:pt x="12" y="35"/>
                        <a:pt x="6" y="40"/>
                      </a:cubicBezTo>
                      <a:cubicBezTo>
                        <a:pt x="0" y="45"/>
                        <a:pt x="6" y="49"/>
                        <a:pt x="12" y="49"/>
                      </a:cubicBezTo>
                      <a:cubicBezTo>
                        <a:pt x="17" y="49"/>
                        <a:pt x="13" y="54"/>
                        <a:pt x="16" y="55"/>
                      </a:cubicBezTo>
                      <a:cubicBezTo>
                        <a:pt x="20" y="56"/>
                        <a:pt x="38" y="48"/>
                        <a:pt x="43" y="51"/>
                      </a:cubicBezTo>
                      <a:cubicBezTo>
                        <a:pt x="48" y="55"/>
                        <a:pt x="13" y="57"/>
                        <a:pt x="13" y="63"/>
                      </a:cubicBezTo>
                      <a:cubicBezTo>
                        <a:pt x="13" y="69"/>
                        <a:pt x="32" y="72"/>
                        <a:pt x="46" y="70"/>
                      </a:cubicBezTo>
                      <a:cubicBezTo>
                        <a:pt x="60" y="67"/>
                        <a:pt x="85" y="72"/>
                        <a:pt x="85" y="75"/>
                      </a:cubicBezTo>
                      <a:cubicBezTo>
                        <a:pt x="85" y="79"/>
                        <a:pt x="68" y="78"/>
                        <a:pt x="56" y="77"/>
                      </a:cubicBezTo>
                      <a:cubicBezTo>
                        <a:pt x="43" y="77"/>
                        <a:pt x="22" y="81"/>
                        <a:pt x="23" y="85"/>
                      </a:cubicBezTo>
                      <a:cubicBezTo>
                        <a:pt x="24" y="89"/>
                        <a:pt x="25" y="89"/>
                        <a:pt x="38" y="95"/>
                      </a:cubicBezTo>
                      <a:cubicBezTo>
                        <a:pt x="51" y="101"/>
                        <a:pt x="65" y="92"/>
                        <a:pt x="64" y="101"/>
                      </a:cubicBezTo>
                      <a:cubicBezTo>
                        <a:pt x="64" y="109"/>
                        <a:pt x="71" y="111"/>
                        <a:pt x="89" y="112"/>
                      </a:cubicBezTo>
                      <a:cubicBezTo>
                        <a:pt x="106" y="112"/>
                        <a:pt x="114" y="104"/>
                        <a:pt x="123" y="104"/>
                      </a:cubicBezTo>
                      <a:cubicBezTo>
                        <a:pt x="131" y="105"/>
                        <a:pt x="135" y="103"/>
                        <a:pt x="139" y="97"/>
                      </a:cubicBezTo>
                      <a:cubicBezTo>
                        <a:pt x="143" y="91"/>
                        <a:pt x="147" y="95"/>
                        <a:pt x="148" y="98"/>
                      </a:cubicBezTo>
                      <a:cubicBezTo>
                        <a:pt x="149" y="101"/>
                        <a:pt x="160" y="100"/>
                        <a:pt x="162" y="103"/>
                      </a:cubicBezTo>
                      <a:cubicBezTo>
                        <a:pt x="169" y="109"/>
                        <a:pt x="190" y="107"/>
                        <a:pt x="198" y="103"/>
                      </a:cubicBezTo>
                      <a:cubicBezTo>
                        <a:pt x="206" y="99"/>
                        <a:pt x="194" y="88"/>
                        <a:pt x="190" y="93"/>
                      </a:cubicBezTo>
                      <a:cubicBezTo>
                        <a:pt x="186" y="98"/>
                        <a:pt x="183" y="95"/>
                        <a:pt x="182" y="93"/>
                      </a:cubicBezTo>
                      <a:cubicBezTo>
                        <a:pt x="181" y="90"/>
                        <a:pt x="190" y="89"/>
                        <a:pt x="193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2" name="Freeform 2186"/>
                <p:cNvSpPr>
                  <a:spLocks/>
                </p:cNvSpPr>
                <p:nvPr/>
              </p:nvSpPr>
              <p:spPr bwMode="auto">
                <a:xfrm>
                  <a:off x="2254439" y="2272286"/>
                  <a:ext cx="135663" cy="120499"/>
                </a:xfrm>
                <a:custGeom>
                  <a:avLst/>
                  <a:gdLst>
                    <a:gd name="T0" fmla="*/ 40 w 77"/>
                    <a:gd name="T1" fmla="*/ 63 h 71"/>
                    <a:gd name="T2" fmla="*/ 60 w 77"/>
                    <a:gd name="T3" fmla="*/ 58 h 71"/>
                    <a:gd name="T4" fmla="*/ 75 w 77"/>
                    <a:gd name="T5" fmla="*/ 30 h 71"/>
                    <a:gd name="T6" fmla="*/ 68 w 77"/>
                    <a:gd name="T7" fmla="*/ 29 h 71"/>
                    <a:gd name="T8" fmla="*/ 67 w 77"/>
                    <a:gd name="T9" fmla="*/ 33 h 71"/>
                    <a:gd name="T10" fmla="*/ 53 w 77"/>
                    <a:gd name="T11" fmla="*/ 28 h 71"/>
                    <a:gd name="T12" fmla="*/ 67 w 77"/>
                    <a:gd name="T13" fmla="*/ 16 h 71"/>
                    <a:gd name="T14" fmla="*/ 59 w 77"/>
                    <a:gd name="T15" fmla="*/ 5 h 71"/>
                    <a:gd name="T16" fmla="*/ 45 w 77"/>
                    <a:gd name="T17" fmla="*/ 9 h 71"/>
                    <a:gd name="T18" fmla="*/ 38 w 77"/>
                    <a:gd name="T19" fmla="*/ 11 h 71"/>
                    <a:gd name="T20" fmla="*/ 19 w 77"/>
                    <a:gd name="T21" fmla="*/ 20 h 71"/>
                    <a:gd name="T22" fmla="*/ 31 w 77"/>
                    <a:gd name="T23" fmla="*/ 30 h 71"/>
                    <a:gd name="T24" fmla="*/ 9 w 77"/>
                    <a:gd name="T25" fmla="*/ 28 h 71"/>
                    <a:gd name="T26" fmla="*/ 17 w 77"/>
                    <a:gd name="T27" fmla="*/ 44 h 71"/>
                    <a:gd name="T28" fmla="*/ 40 w 77"/>
                    <a:gd name="T29" fmla="*/ 63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7" h="71">
                      <a:moveTo>
                        <a:pt x="40" y="63"/>
                      </a:moveTo>
                      <a:cubicBezTo>
                        <a:pt x="51" y="71"/>
                        <a:pt x="48" y="57"/>
                        <a:pt x="60" y="58"/>
                      </a:cubicBezTo>
                      <a:cubicBezTo>
                        <a:pt x="73" y="58"/>
                        <a:pt x="73" y="38"/>
                        <a:pt x="75" y="30"/>
                      </a:cubicBezTo>
                      <a:cubicBezTo>
                        <a:pt x="77" y="23"/>
                        <a:pt x="65" y="23"/>
                        <a:pt x="68" y="29"/>
                      </a:cubicBezTo>
                      <a:cubicBezTo>
                        <a:pt x="71" y="34"/>
                        <a:pt x="68" y="40"/>
                        <a:pt x="67" y="33"/>
                      </a:cubicBezTo>
                      <a:cubicBezTo>
                        <a:pt x="66" y="27"/>
                        <a:pt x="56" y="33"/>
                        <a:pt x="53" y="28"/>
                      </a:cubicBezTo>
                      <a:cubicBezTo>
                        <a:pt x="49" y="23"/>
                        <a:pt x="64" y="22"/>
                        <a:pt x="67" y="16"/>
                      </a:cubicBezTo>
                      <a:cubicBezTo>
                        <a:pt x="71" y="9"/>
                        <a:pt x="56" y="10"/>
                        <a:pt x="59" y="5"/>
                      </a:cubicBezTo>
                      <a:cubicBezTo>
                        <a:pt x="63" y="0"/>
                        <a:pt x="37" y="6"/>
                        <a:pt x="45" y="9"/>
                      </a:cubicBezTo>
                      <a:cubicBezTo>
                        <a:pt x="52" y="12"/>
                        <a:pt x="45" y="16"/>
                        <a:pt x="38" y="11"/>
                      </a:cubicBezTo>
                      <a:cubicBezTo>
                        <a:pt x="31" y="6"/>
                        <a:pt x="12" y="14"/>
                        <a:pt x="19" y="20"/>
                      </a:cubicBezTo>
                      <a:cubicBezTo>
                        <a:pt x="24" y="24"/>
                        <a:pt x="41" y="17"/>
                        <a:pt x="31" y="30"/>
                      </a:cubicBezTo>
                      <a:cubicBezTo>
                        <a:pt x="22" y="43"/>
                        <a:pt x="18" y="26"/>
                        <a:pt x="9" y="28"/>
                      </a:cubicBezTo>
                      <a:cubicBezTo>
                        <a:pt x="0" y="29"/>
                        <a:pt x="4" y="40"/>
                        <a:pt x="17" y="44"/>
                      </a:cubicBezTo>
                      <a:cubicBezTo>
                        <a:pt x="31" y="48"/>
                        <a:pt x="29" y="56"/>
                        <a:pt x="40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3" name="Freeform 2187"/>
                <p:cNvSpPr>
                  <a:spLocks/>
                </p:cNvSpPr>
                <p:nvPr/>
              </p:nvSpPr>
              <p:spPr bwMode="auto">
                <a:xfrm>
                  <a:off x="2215412" y="2220129"/>
                  <a:ext cx="29734" cy="26977"/>
                </a:xfrm>
                <a:custGeom>
                  <a:avLst/>
                  <a:gdLst>
                    <a:gd name="T0" fmla="*/ 14 w 17"/>
                    <a:gd name="T1" fmla="*/ 12 h 16"/>
                    <a:gd name="T2" fmla="*/ 3 w 17"/>
                    <a:gd name="T3" fmla="*/ 7 h 16"/>
                    <a:gd name="T4" fmla="*/ 14 w 17"/>
                    <a:gd name="T5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7" h="16">
                      <a:moveTo>
                        <a:pt x="14" y="12"/>
                      </a:moveTo>
                      <a:cubicBezTo>
                        <a:pt x="17" y="8"/>
                        <a:pt x="6" y="0"/>
                        <a:pt x="3" y="7"/>
                      </a:cubicBezTo>
                      <a:cubicBezTo>
                        <a:pt x="0" y="14"/>
                        <a:pt x="10" y="16"/>
                        <a:pt x="1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4" name="Freeform 2188"/>
                <p:cNvSpPr>
                  <a:spLocks/>
                </p:cNvSpPr>
                <p:nvPr/>
              </p:nvSpPr>
              <p:spPr bwMode="auto">
                <a:xfrm>
                  <a:off x="2373376" y="1962946"/>
                  <a:ext cx="236016" cy="160065"/>
                </a:xfrm>
                <a:custGeom>
                  <a:avLst/>
                  <a:gdLst>
                    <a:gd name="T0" fmla="*/ 8 w 133"/>
                    <a:gd name="T1" fmla="*/ 48 h 94"/>
                    <a:gd name="T2" fmla="*/ 19 w 133"/>
                    <a:gd name="T3" fmla="*/ 60 h 94"/>
                    <a:gd name="T4" fmla="*/ 52 w 133"/>
                    <a:gd name="T5" fmla="*/ 61 h 94"/>
                    <a:gd name="T6" fmla="*/ 32 w 133"/>
                    <a:gd name="T7" fmla="*/ 71 h 94"/>
                    <a:gd name="T8" fmla="*/ 48 w 133"/>
                    <a:gd name="T9" fmla="*/ 83 h 94"/>
                    <a:gd name="T10" fmla="*/ 75 w 133"/>
                    <a:gd name="T11" fmla="*/ 90 h 94"/>
                    <a:gd name="T12" fmla="*/ 91 w 133"/>
                    <a:gd name="T13" fmla="*/ 90 h 94"/>
                    <a:gd name="T14" fmla="*/ 102 w 133"/>
                    <a:gd name="T15" fmla="*/ 77 h 94"/>
                    <a:gd name="T16" fmla="*/ 114 w 133"/>
                    <a:gd name="T17" fmla="*/ 68 h 94"/>
                    <a:gd name="T18" fmla="*/ 133 w 133"/>
                    <a:gd name="T19" fmla="*/ 61 h 94"/>
                    <a:gd name="T20" fmla="*/ 122 w 133"/>
                    <a:gd name="T21" fmla="*/ 56 h 94"/>
                    <a:gd name="T22" fmla="*/ 111 w 133"/>
                    <a:gd name="T23" fmla="*/ 49 h 94"/>
                    <a:gd name="T24" fmla="*/ 106 w 133"/>
                    <a:gd name="T25" fmla="*/ 38 h 94"/>
                    <a:gd name="T26" fmla="*/ 98 w 133"/>
                    <a:gd name="T27" fmla="*/ 36 h 94"/>
                    <a:gd name="T28" fmla="*/ 87 w 133"/>
                    <a:gd name="T29" fmla="*/ 31 h 94"/>
                    <a:gd name="T30" fmla="*/ 52 w 133"/>
                    <a:gd name="T31" fmla="*/ 12 h 94"/>
                    <a:gd name="T32" fmla="*/ 32 w 133"/>
                    <a:gd name="T33" fmla="*/ 9 h 94"/>
                    <a:gd name="T34" fmla="*/ 33 w 133"/>
                    <a:gd name="T35" fmla="*/ 14 h 94"/>
                    <a:gd name="T36" fmla="*/ 26 w 133"/>
                    <a:gd name="T37" fmla="*/ 19 h 94"/>
                    <a:gd name="T38" fmla="*/ 16 w 133"/>
                    <a:gd name="T39" fmla="*/ 24 h 94"/>
                    <a:gd name="T40" fmla="*/ 18 w 133"/>
                    <a:gd name="T41" fmla="*/ 37 h 94"/>
                    <a:gd name="T42" fmla="*/ 12 w 133"/>
                    <a:gd name="T43" fmla="*/ 42 h 94"/>
                    <a:gd name="T44" fmla="*/ 8 w 133"/>
                    <a:gd name="T45" fmla="*/ 4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33" h="94">
                      <a:moveTo>
                        <a:pt x="8" y="48"/>
                      </a:moveTo>
                      <a:cubicBezTo>
                        <a:pt x="16" y="52"/>
                        <a:pt x="11" y="57"/>
                        <a:pt x="19" y="60"/>
                      </a:cubicBezTo>
                      <a:cubicBezTo>
                        <a:pt x="27" y="64"/>
                        <a:pt x="50" y="56"/>
                        <a:pt x="52" y="61"/>
                      </a:cubicBezTo>
                      <a:cubicBezTo>
                        <a:pt x="54" y="67"/>
                        <a:pt x="29" y="67"/>
                        <a:pt x="32" y="71"/>
                      </a:cubicBezTo>
                      <a:cubicBezTo>
                        <a:pt x="36" y="74"/>
                        <a:pt x="50" y="80"/>
                        <a:pt x="48" y="83"/>
                      </a:cubicBezTo>
                      <a:cubicBezTo>
                        <a:pt x="46" y="86"/>
                        <a:pt x="72" y="94"/>
                        <a:pt x="75" y="90"/>
                      </a:cubicBezTo>
                      <a:cubicBezTo>
                        <a:pt x="77" y="86"/>
                        <a:pt x="84" y="87"/>
                        <a:pt x="91" y="90"/>
                      </a:cubicBezTo>
                      <a:cubicBezTo>
                        <a:pt x="97" y="92"/>
                        <a:pt x="98" y="74"/>
                        <a:pt x="102" y="77"/>
                      </a:cubicBezTo>
                      <a:cubicBezTo>
                        <a:pt x="107" y="80"/>
                        <a:pt x="106" y="71"/>
                        <a:pt x="114" y="68"/>
                      </a:cubicBezTo>
                      <a:cubicBezTo>
                        <a:pt x="121" y="65"/>
                        <a:pt x="132" y="65"/>
                        <a:pt x="133" y="61"/>
                      </a:cubicBezTo>
                      <a:cubicBezTo>
                        <a:pt x="133" y="59"/>
                        <a:pt x="131" y="55"/>
                        <a:pt x="122" y="56"/>
                      </a:cubicBezTo>
                      <a:cubicBezTo>
                        <a:pt x="113" y="57"/>
                        <a:pt x="107" y="54"/>
                        <a:pt x="111" y="49"/>
                      </a:cubicBezTo>
                      <a:cubicBezTo>
                        <a:pt x="115" y="44"/>
                        <a:pt x="101" y="42"/>
                        <a:pt x="106" y="38"/>
                      </a:cubicBezTo>
                      <a:cubicBezTo>
                        <a:pt x="111" y="34"/>
                        <a:pt x="96" y="30"/>
                        <a:pt x="98" y="36"/>
                      </a:cubicBezTo>
                      <a:cubicBezTo>
                        <a:pt x="99" y="42"/>
                        <a:pt x="89" y="37"/>
                        <a:pt x="87" y="31"/>
                      </a:cubicBezTo>
                      <a:cubicBezTo>
                        <a:pt x="86" y="26"/>
                        <a:pt x="65" y="24"/>
                        <a:pt x="52" y="12"/>
                      </a:cubicBezTo>
                      <a:cubicBezTo>
                        <a:pt x="38" y="0"/>
                        <a:pt x="24" y="8"/>
                        <a:pt x="32" y="9"/>
                      </a:cubicBezTo>
                      <a:cubicBezTo>
                        <a:pt x="40" y="11"/>
                        <a:pt x="40" y="15"/>
                        <a:pt x="33" y="14"/>
                      </a:cubicBezTo>
                      <a:cubicBezTo>
                        <a:pt x="27" y="14"/>
                        <a:pt x="15" y="15"/>
                        <a:pt x="26" y="19"/>
                      </a:cubicBezTo>
                      <a:cubicBezTo>
                        <a:pt x="36" y="23"/>
                        <a:pt x="25" y="24"/>
                        <a:pt x="16" y="24"/>
                      </a:cubicBezTo>
                      <a:cubicBezTo>
                        <a:pt x="8" y="24"/>
                        <a:pt x="7" y="35"/>
                        <a:pt x="18" y="37"/>
                      </a:cubicBezTo>
                      <a:cubicBezTo>
                        <a:pt x="29" y="38"/>
                        <a:pt x="21" y="45"/>
                        <a:pt x="12" y="42"/>
                      </a:cubicBezTo>
                      <a:cubicBezTo>
                        <a:pt x="3" y="40"/>
                        <a:pt x="0" y="44"/>
                        <a:pt x="8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5" name="Freeform 2189"/>
                <p:cNvSpPr>
                  <a:spLocks/>
                </p:cNvSpPr>
                <p:nvPr/>
              </p:nvSpPr>
              <p:spPr bwMode="auto">
                <a:xfrm>
                  <a:off x="2380810" y="2128407"/>
                  <a:ext cx="70619" cy="30574"/>
                </a:xfrm>
                <a:custGeom>
                  <a:avLst/>
                  <a:gdLst>
                    <a:gd name="T0" fmla="*/ 39 w 40"/>
                    <a:gd name="T1" fmla="*/ 3 h 17"/>
                    <a:gd name="T2" fmla="*/ 6 w 40"/>
                    <a:gd name="T3" fmla="*/ 9 h 17"/>
                    <a:gd name="T4" fmla="*/ 39 w 40"/>
                    <a:gd name="T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40" h="17">
                      <a:moveTo>
                        <a:pt x="39" y="3"/>
                      </a:moveTo>
                      <a:cubicBezTo>
                        <a:pt x="38" y="0"/>
                        <a:pt x="0" y="5"/>
                        <a:pt x="6" y="9"/>
                      </a:cubicBezTo>
                      <a:cubicBezTo>
                        <a:pt x="16" y="17"/>
                        <a:pt x="40" y="6"/>
                        <a:pt x="3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6" name="Freeform 2190"/>
                <p:cNvSpPr>
                  <a:spLocks/>
                </p:cNvSpPr>
                <p:nvPr/>
              </p:nvSpPr>
              <p:spPr bwMode="auto">
                <a:xfrm>
                  <a:off x="2191253" y="2123011"/>
                  <a:ext cx="39026" cy="44962"/>
                </a:xfrm>
                <a:custGeom>
                  <a:avLst/>
                  <a:gdLst>
                    <a:gd name="T0" fmla="*/ 18 w 22"/>
                    <a:gd name="T1" fmla="*/ 21 h 27"/>
                    <a:gd name="T2" fmla="*/ 1 w 22"/>
                    <a:gd name="T3" fmla="*/ 8 h 27"/>
                    <a:gd name="T4" fmla="*/ 18 w 22"/>
                    <a:gd name="T5" fmla="*/ 21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2" h="27">
                      <a:moveTo>
                        <a:pt x="18" y="21"/>
                      </a:moveTo>
                      <a:cubicBezTo>
                        <a:pt x="22" y="16"/>
                        <a:pt x="2" y="0"/>
                        <a:pt x="1" y="8"/>
                      </a:cubicBezTo>
                      <a:cubicBezTo>
                        <a:pt x="0" y="15"/>
                        <a:pt x="14" y="27"/>
                        <a:pt x="18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7" name="Freeform 2191"/>
                <p:cNvSpPr>
                  <a:spLocks/>
                </p:cNvSpPr>
                <p:nvPr/>
              </p:nvSpPr>
              <p:spPr bwMode="auto">
                <a:xfrm>
                  <a:off x="2345500" y="2081646"/>
                  <a:ext cx="78053" cy="48559"/>
                </a:xfrm>
                <a:custGeom>
                  <a:avLst/>
                  <a:gdLst>
                    <a:gd name="T0" fmla="*/ 17 w 44"/>
                    <a:gd name="T1" fmla="*/ 29 h 29"/>
                    <a:gd name="T2" fmla="*/ 37 w 44"/>
                    <a:gd name="T3" fmla="*/ 25 h 29"/>
                    <a:gd name="T4" fmla="*/ 38 w 44"/>
                    <a:gd name="T5" fmla="*/ 17 h 29"/>
                    <a:gd name="T6" fmla="*/ 26 w 44"/>
                    <a:gd name="T7" fmla="*/ 12 h 29"/>
                    <a:gd name="T8" fmla="*/ 3 w 44"/>
                    <a:gd name="T9" fmla="*/ 5 h 29"/>
                    <a:gd name="T10" fmla="*/ 17 w 44"/>
                    <a:gd name="T11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4" h="29">
                      <a:moveTo>
                        <a:pt x="17" y="29"/>
                      </a:moveTo>
                      <a:cubicBezTo>
                        <a:pt x="25" y="29"/>
                        <a:pt x="31" y="28"/>
                        <a:pt x="37" y="25"/>
                      </a:cubicBezTo>
                      <a:cubicBezTo>
                        <a:pt x="44" y="23"/>
                        <a:pt x="34" y="23"/>
                        <a:pt x="38" y="17"/>
                      </a:cubicBezTo>
                      <a:cubicBezTo>
                        <a:pt x="43" y="11"/>
                        <a:pt x="27" y="10"/>
                        <a:pt x="26" y="12"/>
                      </a:cubicBezTo>
                      <a:cubicBezTo>
                        <a:pt x="25" y="14"/>
                        <a:pt x="6" y="0"/>
                        <a:pt x="3" y="5"/>
                      </a:cubicBezTo>
                      <a:cubicBezTo>
                        <a:pt x="0" y="9"/>
                        <a:pt x="10" y="29"/>
                        <a:pt x="17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8" name="Freeform 2192"/>
                <p:cNvSpPr>
                  <a:spLocks/>
                </p:cNvSpPr>
                <p:nvPr/>
              </p:nvSpPr>
              <p:spPr bwMode="auto">
                <a:xfrm>
                  <a:off x="2479305" y="2133802"/>
                  <a:ext cx="52035" cy="28776"/>
                </a:xfrm>
                <a:custGeom>
                  <a:avLst/>
                  <a:gdLst>
                    <a:gd name="T0" fmla="*/ 20 w 29"/>
                    <a:gd name="T1" fmla="*/ 4 h 16"/>
                    <a:gd name="T2" fmla="*/ 9 w 29"/>
                    <a:gd name="T3" fmla="*/ 13 h 16"/>
                    <a:gd name="T4" fmla="*/ 20 w 29"/>
                    <a:gd name="T5" fmla="*/ 4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9" h="16">
                      <a:moveTo>
                        <a:pt x="20" y="4"/>
                      </a:moveTo>
                      <a:cubicBezTo>
                        <a:pt x="11" y="0"/>
                        <a:pt x="0" y="9"/>
                        <a:pt x="9" y="13"/>
                      </a:cubicBezTo>
                      <a:cubicBezTo>
                        <a:pt x="17" y="16"/>
                        <a:pt x="29" y="9"/>
                        <a:pt x="2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299" name="Freeform 2193"/>
                <p:cNvSpPr>
                  <a:spLocks/>
                </p:cNvSpPr>
                <p:nvPr/>
              </p:nvSpPr>
              <p:spPr bwMode="auto">
                <a:xfrm>
                  <a:off x="2193112" y="2061863"/>
                  <a:ext cx="146813" cy="73738"/>
                </a:xfrm>
                <a:custGeom>
                  <a:avLst/>
                  <a:gdLst>
                    <a:gd name="T0" fmla="*/ 14 w 82"/>
                    <a:gd name="T1" fmla="*/ 14 h 43"/>
                    <a:gd name="T2" fmla="*/ 29 w 82"/>
                    <a:gd name="T3" fmla="*/ 21 h 43"/>
                    <a:gd name="T4" fmla="*/ 11 w 82"/>
                    <a:gd name="T5" fmla="*/ 24 h 43"/>
                    <a:gd name="T6" fmla="*/ 25 w 82"/>
                    <a:gd name="T7" fmla="*/ 28 h 43"/>
                    <a:gd name="T8" fmla="*/ 55 w 82"/>
                    <a:gd name="T9" fmla="*/ 34 h 43"/>
                    <a:gd name="T10" fmla="*/ 76 w 82"/>
                    <a:gd name="T11" fmla="*/ 36 h 43"/>
                    <a:gd name="T12" fmla="*/ 72 w 82"/>
                    <a:gd name="T13" fmla="*/ 24 h 43"/>
                    <a:gd name="T14" fmla="*/ 58 w 82"/>
                    <a:gd name="T15" fmla="*/ 16 h 43"/>
                    <a:gd name="T16" fmla="*/ 46 w 82"/>
                    <a:gd name="T17" fmla="*/ 8 h 43"/>
                    <a:gd name="T18" fmla="*/ 39 w 82"/>
                    <a:gd name="T19" fmla="*/ 7 h 43"/>
                    <a:gd name="T20" fmla="*/ 6 w 82"/>
                    <a:gd name="T21" fmla="*/ 2 h 43"/>
                    <a:gd name="T22" fmla="*/ 14 w 82"/>
                    <a:gd name="T23" fmla="*/ 14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2" h="43">
                      <a:moveTo>
                        <a:pt x="14" y="14"/>
                      </a:moveTo>
                      <a:cubicBezTo>
                        <a:pt x="20" y="10"/>
                        <a:pt x="31" y="17"/>
                        <a:pt x="29" y="21"/>
                      </a:cubicBezTo>
                      <a:cubicBezTo>
                        <a:pt x="27" y="26"/>
                        <a:pt x="10" y="21"/>
                        <a:pt x="11" y="24"/>
                      </a:cubicBezTo>
                      <a:cubicBezTo>
                        <a:pt x="11" y="26"/>
                        <a:pt x="13" y="32"/>
                        <a:pt x="25" y="28"/>
                      </a:cubicBezTo>
                      <a:cubicBezTo>
                        <a:pt x="37" y="25"/>
                        <a:pt x="47" y="27"/>
                        <a:pt x="55" y="34"/>
                      </a:cubicBezTo>
                      <a:cubicBezTo>
                        <a:pt x="63" y="40"/>
                        <a:pt x="71" y="43"/>
                        <a:pt x="76" y="36"/>
                      </a:cubicBezTo>
                      <a:cubicBezTo>
                        <a:pt x="82" y="30"/>
                        <a:pt x="69" y="29"/>
                        <a:pt x="72" y="24"/>
                      </a:cubicBezTo>
                      <a:cubicBezTo>
                        <a:pt x="74" y="19"/>
                        <a:pt x="64" y="16"/>
                        <a:pt x="58" y="16"/>
                      </a:cubicBezTo>
                      <a:cubicBezTo>
                        <a:pt x="53" y="16"/>
                        <a:pt x="51" y="6"/>
                        <a:pt x="46" y="8"/>
                      </a:cubicBezTo>
                      <a:cubicBezTo>
                        <a:pt x="42" y="10"/>
                        <a:pt x="39" y="13"/>
                        <a:pt x="39" y="7"/>
                      </a:cubicBezTo>
                      <a:cubicBezTo>
                        <a:pt x="39" y="0"/>
                        <a:pt x="13" y="0"/>
                        <a:pt x="6" y="2"/>
                      </a:cubicBezTo>
                      <a:cubicBezTo>
                        <a:pt x="0" y="5"/>
                        <a:pt x="8" y="18"/>
                        <a:pt x="1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0" name="Freeform 2194"/>
                <p:cNvSpPr>
                  <a:spLocks/>
                </p:cNvSpPr>
                <p:nvPr/>
              </p:nvSpPr>
              <p:spPr bwMode="auto">
                <a:xfrm>
                  <a:off x="2691162" y="2283076"/>
                  <a:ext cx="94778" cy="53955"/>
                </a:xfrm>
                <a:custGeom>
                  <a:avLst/>
                  <a:gdLst>
                    <a:gd name="T0" fmla="*/ 3 w 54"/>
                    <a:gd name="T1" fmla="*/ 7 h 31"/>
                    <a:gd name="T2" fmla="*/ 10 w 54"/>
                    <a:gd name="T3" fmla="*/ 21 h 31"/>
                    <a:gd name="T4" fmla="*/ 27 w 54"/>
                    <a:gd name="T5" fmla="*/ 26 h 31"/>
                    <a:gd name="T6" fmla="*/ 54 w 54"/>
                    <a:gd name="T7" fmla="*/ 22 h 31"/>
                    <a:gd name="T8" fmla="*/ 26 w 54"/>
                    <a:gd name="T9" fmla="*/ 8 h 31"/>
                    <a:gd name="T10" fmla="*/ 3 w 54"/>
                    <a:gd name="T11" fmla="*/ 7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4" h="31">
                      <a:moveTo>
                        <a:pt x="3" y="7"/>
                      </a:moveTo>
                      <a:cubicBezTo>
                        <a:pt x="0" y="13"/>
                        <a:pt x="10" y="13"/>
                        <a:pt x="10" y="21"/>
                      </a:cubicBezTo>
                      <a:cubicBezTo>
                        <a:pt x="11" y="28"/>
                        <a:pt x="20" y="31"/>
                        <a:pt x="27" y="26"/>
                      </a:cubicBezTo>
                      <a:cubicBezTo>
                        <a:pt x="34" y="22"/>
                        <a:pt x="54" y="28"/>
                        <a:pt x="54" y="22"/>
                      </a:cubicBezTo>
                      <a:cubicBezTo>
                        <a:pt x="54" y="16"/>
                        <a:pt x="33" y="6"/>
                        <a:pt x="26" y="8"/>
                      </a:cubicBezTo>
                      <a:cubicBezTo>
                        <a:pt x="18" y="9"/>
                        <a:pt x="6" y="0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1" name="Freeform 2195"/>
                <p:cNvSpPr>
                  <a:spLocks/>
                </p:cNvSpPr>
                <p:nvPr/>
              </p:nvSpPr>
              <p:spPr bwMode="auto">
                <a:xfrm>
                  <a:off x="1919928" y="2196749"/>
                  <a:ext cx="40885" cy="28776"/>
                </a:xfrm>
                <a:custGeom>
                  <a:avLst/>
                  <a:gdLst>
                    <a:gd name="T0" fmla="*/ 5 w 23"/>
                    <a:gd name="T1" fmla="*/ 16 h 17"/>
                    <a:gd name="T2" fmla="*/ 22 w 23"/>
                    <a:gd name="T3" fmla="*/ 5 h 17"/>
                    <a:gd name="T4" fmla="*/ 5 w 23"/>
                    <a:gd name="T5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3" h="17">
                      <a:moveTo>
                        <a:pt x="5" y="16"/>
                      </a:moveTo>
                      <a:cubicBezTo>
                        <a:pt x="14" y="17"/>
                        <a:pt x="23" y="9"/>
                        <a:pt x="22" y="5"/>
                      </a:cubicBezTo>
                      <a:cubicBezTo>
                        <a:pt x="22" y="0"/>
                        <a:pt x="0" y="16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2" name="Freeform 2196"/>
                <p:cNvSpPr>
                  <a:spLocks/>
                </p:cNvSpPr>
                <p:nvPr/>
              </p:nvSpPr>
              <p:spPr bwMode="auto">
                <a:xfrm>
                  <a:off x="2704170" y="2678743"/>
                  <a:ext cx="31593" cy="23380"/>
                </a:xfrm>
                <a:custGeom>
                  <a:avLst/>
                  <a:gdLst>
                    <a:gd name="T0" fmla="*/ 8 w 18"/>
                    <a:gd name="T1" fmla="*/ 13 h 14"/>
                    <a:gd name="T2" fmla="*/ 9 w 18"/>
                    <a:gd name="T3" fmla="*/ 1 h 14"/>
                    <a:gd name="T4" fmla="*/ 8 w 18"/>
                    <a:gd name="T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8" h="14">
                      <a:moveTo>
                        <a:pt x="8" y="13"/>
                      </a:moveTo>
                      <a:cubicBezTo>
                        <a:pt x="11" y="13"/>
                        <a:pt x="18" y="0"/>
                        <a:pt x="9" y="1"/>
                      </a:cubicBezTo>
                      <a:cubicBezTo>
                        <a:pt x="0" y="1"/>
                        <a:pt x="2" y="14"/>
                        <a:pt x="8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3" name="Freeform 2197"/>
                <p:cNvSpPr>
                  <a:spLocks noEditPoints="1"/>
                </p:cNvSpPr>
                <p:nvPr/>
              </p:nvSpPr>
              <p:spPr bwMode="auto">
                <a:xfrm>
                  <a:off x="1488780" y="2277681"/>
                  <a:ext cx="1719016" cy="931616"/>
                </a:xfrm>
                <a:custGeom>
                  <a:avLst/>
                  <a:gdLst>
                    <a:gd name="T0" fmla="*/ 537 w 969"/>
                    <a:gd name="T1" fmla="*/ 453 h 543"/>
                    <a:gd name="T2" fmla="*/ 569 w 969"/>
                    <a:gd name="T3" fmla="*/ 458 h 543"/>
                    <a:gd name="T4" fmla="*/ 640 w 969"/>
                    <a:gd name="T5" fmla="*/ 482 h 543"/>
                    <a:gd name="T6" fmla="*/ 670 w 969"/>
                    <a:gd name="T7" fmla="*/ 518 h 543"/>
                    <a:gd name="T8" fmla="*/ 698 w 969"/>
                    <a:gd name="T9" fmla="*/ 535 h 543"/>
                    <a:gd name="T10" fmla="*/ 731 w 969"/>
                    <a:gd name="T11" fmla="*/ 516 h 543"/>
                    <a:gd name="T12" fmla="*/ 831 w 969"/>
                    <a:gd name="T13" fmla="*/ 475 h 543"/>
                    <a:gd name="T14" fmla="*/ 875 w 969"/>
                    <a:gd name="T15" fmla="*/ 501 h 543"/>
                    <a:gd name="T16" fmla="*/ 904 w 969"/>
                    <a:gd name="T17" fmla="*/ 498 h 543"/>
                    <a:gd name="T18" fmla="*/ 876 w 969"/>
                    <a:gd name="T19" fmla="*/ 493 h 543"/>
                    <a:gd name="T20" fmla="*/ 794 w 969"/>
                    <a:gd name="T21" fmla="*/ 478 h 543"/>
                    <a:gd name="T22" fmla="*/ 933 w 969"/>
                    <a:gd name="T23" fmla="*/ 416 h 543"/>
                    <a:gd name="T24" fmla="*/ 949 w 969"/>
                    <a:gd name="T25" fmla="*/ 380 h 543"/>
                    <a:gd name="T26" fmla="*/ 947 w 969"/>
                    <a:gd name="T27" fmla="*/ 365 h 543"/>
                    <a:gd name="T28" fmla="*/ 902 w 969"/>
                    <a:gd name="T29" fmla="*/ 325 h 543"/>
                    <a:gd name="T30" fmla="*/ 867 w 969"/>
                    <a:gd name="T31" fmla="*/ 268 h 543"/>
                    <a:gd name="T32" fmla="*/ 831 w 969"/>
                    <a:gd name="T33" fmla="*/ 304 h 543"/>
                    <a:gd name="T34" fmla="*/ 804 w 969"/>
                    <a:gd name="T35" fmla="*/ 259 h 543"/>
                    <a:gd name="T36" fmla="*/ 750 w 969"/>
                    <a:gd name="T37" fmla="*/ 237 h 543"/>
                    <a:gd name="T38" fmla="*/ 712 w 969"/>
                    <a:gd name="T39" fmla="*/ 259 h 543"/>
                    <a:gd name="T40" fmla="*/ 728 w 969"/>
                    <a:gd name="T41" fmla="*/ 338 h 543"/>
                    <a:gd name="T42" fmla="*/ 705 w 969"/>
                    <a:gd name="T43" fmla="*/ 410 h 543"/>
                    <a:gd name="T44" fmla="*/ 663 w 969"/>
                    <a:gd name="T45" fmla="*/ 370 h 543"/>
                    <a:gd name="T46" fmla="*/ 592 w 969"/>
                    <a:gd name="T47" fmla="*/ 329 h 543"/>
                    <a:gd name="T48" fmla="*/ 524 w 969"/>
                    <a:gd name="T49" fmla="*/ 293 h 543"/>
                    <a:gd name="T50" fmla="*/ 556 w 969"/>
                    <a:gd name="T51" fmla="*/ 226 h 543"/>
                    <a:gd name="T52" fmla="*/ 594 w 969"/>
                    <a:gd name="T53" fmla="*/ 203 h 543"/>
                    <a:gd name="T54" fmla="*/ 615 w 969"/>
                    <a:gd name="T55" fmla="*/ 161 h 543"/>
                    <a:gd name="T56" fmla="*/ 656 w 969"/>
                    <a:gd name="T57" fmla="*/ 157 h 543"/>
                    <a:gd name="T58" fmla="*/ 672 w 969"/>
                    <a:gd name="T59" fmla="*/ 109 h 543"/>
                    <a:gd name="T60" fmla="*/ 632 w 969"/>
                    <a:gd name="T61" fmla="*/ 115 h 543"/>
                    <a:gd name="T62" fmla="*/ 603 w 969"/>
                    <a:gd name="T63" fmla="*/ 140 h 543"/>
                    <a:gd name="T64" fmla="*/ 573 w 969"/>
                    <a:gd name="T65" fmla="*/ 123 h 543"/>
                    <a:gd name="T66" fmla="*/ 560 w 969"/>
                    <a:gd name="T67" fmla="*/ 86 h 543"/>
                    <a:gd name="T68" fmla="*/ 537 w 969"/>
                    <a:gd name="T69" fmla="*/ 34 h 543"/>
                    <a:gd name="T70" fmla="*/ 520 w 969"/>
                    <a:gd name="T71" fmla="*/ 11 h 543"/>
                    <a:gd name="T72" fmla="*/ 507 w 969"/>
                    <a:gd name="T73" fmla="*/ 61 h 543"/>
                    <a:gd name="T74" fmla="*/ 532 w 969"/>
                    <a:gd name="T75" fmla="*/ 110 h 543"/>
                    <a:gd name="T76" fmla="*/ 507 w 969"/>
                    <a:gd name="T77" fmla="*/ 125 h 543"/>
                    <a:gd name="T78" fmla="*/ 516 w 969"/>
                    <a:gd name="T79" fmla="*/ 102 h 543"/>
                    <a:gd name="T80" fmla="*/ 485 w 969"/>
                    <a:gd name="T81" fmla="*/ 122 h 543"/>
                    <a:gd name="T82" fmla="*/ 408 w 969"/>
                    <a:gd name="T83" fmla="*/ 122 h 543"/>
                    <a:gd name="T84" fmla="*/ 379 w 969"/>
                    <a:gd name="T85" fmla="*/ 128 h 543"/>
                    <a:gd name="T86" fmla="*/ 346 w 969"/>
                    <a:gd name="T87" fmla="*/ 132 h 543"/>
                    <a:gd name="T88" fmla="*/ 249 w 969"/>
                    <a:gd name="T89" fmla="*/ 104 h 543"/>
                    <a:gd name="T90" fmla="*/ 153 w 969"/>
                    <a:gd name="T91" fmla="*/ 80 h 543"/>
                    <a:gd name="T92" fmla="*/ 87 w 969"/>
                    <a:gd name="T93" fmla="*/ 116 h 543"/>
                    <a:gd name="T94" fmla="*/ 82 w 969"/>
                    <a:gd name="T95" fmla="*/ 102 h 543"/>
                    <a:gd name="T96" fmla="*/ 19 w 969"/>
                    <a:gd name="T97" fmla="*/ 99 h 543"/>
                    <a:gd name="T98" fmla="*/ 17 w 969"/>
                    <a:gd name="T99" fmla="*/ 267 h 543"/>
                    <a:gd name="T100" fmla="*/ 45 w 969"/>
                    <a:gd name="T101" fmla="*/ 288 h 543"/>
                    <a:gd name="T102" fmla="*/ 113 w 969"/>
                    <a:gd name="T103" fmla="*/ 334 h 543"/>
                    <a:gd name="T104" fmla="*/ 122 w 969"/>
                    <a:gd name="T105" fmla="*/ 369 h 543"/>
                    <a:gd name="T106" fmla="*/ 148 w 969"/>
                    <a:gd name="T107" fmla="*/ 403 h 543"/>
                    <a:gd name="T108" fmla="*/ 192 w 969"/>
                    <a:gd name="T109" fmla="*/ 436 h 543"/>
                    <a:gd name="T110" fmla="*/ 241 w 969"/>
                    <a:gd name="T111" fmla="*/ 177 h 543"/>
                    <a:gd name="T112" fmla="*/ 210 w 969"/>
                    <a:gd name="T113" fmla="*/ 176 h 543"/>
                    <a:gd name="T114" fmla="*/ 239 w 969"/>
                    <a:gd name="T115" fmla="*/ 162 h 543"/>
                    <a:gd name="T116" fmla="*/ 285 w 969"/>
                    <a:gd name="T117" fmla="*/ 252 h 543"/>
                    <a:gd name="T118" fmla="*/ 501 w 969"/>
                    <a:gd name="T119" fmla="*/ 426 h 5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69" h="543">
                      <a:moveTo>
                        <a:pt x="521" y="441"/>
                      </a:moveTo>
                      <a:cubicBezTo>
                        <a:pt x="522" y="441"/>
                        <a:pt x="523" y="441"/>
                        <a:pt x="524" y="442"/>
                      </a:cubicBezTo>
                      <a:cubicBezTo>
                        <a:pt x="526" y="443"/>
                        <a:pt x="526" y="446"/>
                        <a:pt x="526" y="448"/>
                      </a:cubicBezTo>
                      <a:cubicBezTo>
                        <a:pt x="527" y="449"/>
                        <a:pt x="527" y="450"/>
                        <a:pt x="528" y="450"/>
                      </a:cubicBezTo>
                      <a:cubicBezTo>
                        <a:pt x="529" y="451"/>
                        <a:pt x="531" y="451"/>
                        <a:pt x="532" y="452"/>
                      </a:cubicBezTo>
                      <a:cubicBezTo>
                        <a:pt x="533" y="453"/>
                        <a:pt x="535" y="453"/>
                        <a:pt x="536" y="453"/>
                      </a:cubicBezTo>
                      <a:cubicBezTo>
                        <a:pt x="536" y="453"/>
                        <a:pt x="537" y="453"/>
                        <a:pt x="537" y="453"/>
                      </a:cubicBezTo>
                      <a:cubicBezTo>
                        <a:pt x="538" y="452"/>
                        <a:pt x="540" y="451"/>
                        <a:pt x="542" y="451"/>
                      </a:cubicBezTo>
                      <a:cubicBezTo>
                        <a:pt x="545" y="451"/>
                        <a:pt x="547" y="452"/>
                        <a:pt x="549" y="454"/>
                      </a:cubicBezTo>
                      <a:cubicBezTo>
                        <a:pt x="550" y="456"/>
                        <a:pt x="551" y="456"/>
                        <a:pt x="552" y="456"/>
                      </a:cubicBezTo>
                      <a:cubicBezTo>
                        <a:pt x="554" y="456"/>
                        <a:pt x="554" y="456"/>
                        <a:pt x="554" y="456"/>
                      </a:cubicBezTo>
                      <a:cubicBezTo>
                        <a:pt x="555" y="456"/>
                        <a:pt x="557" y="456"/>
                        <a:pt x="558" y="458"/>
                      </a:cubicBezTo>
                      <a:cubicBezTo>
                        <a:pt x="560" y="461"/>
                        <a:pt x="563" y="462"/>
                        <a:pt x="565" y="460"/>
                      </a:cubicBezTo>
                      <a:cubicBezTo>
                        <a:pt x="566" y="458"/>
                        <a:pt x="567" y="458"/>
                        <a:pt x="569" y="458"/>
                      </a:cubicBezTo>
                      <a:cubicBezTo>
                        <a:pt x="573" y="458"/>
                        <a:pt x="579" y="460"/>
                        <a:pt x="582" y="461"/>
                      </a:cubicBezTo>
                      <a:cubicBezTo>
                        <a:pt x="584" y="462"/>
                        <a:pt x="584" y="462"/>
                        <a:pt x="584" y="462"/>
                      </a:cubicBezTo>
                      <a:cubicBezTo>
                        <a:pt x="589" y="457"/>
                        <a:pt x="593" y="449"/>
                        <a:pt x="597" y="449"/>
                      </a:cubicBezTo>
                      <a:cubicBezTo>
                        <a:pt x="603" y="449"/>
                        <a:pt x="620" y="451"/>
                        <a:pt x="621" y="459"/>
                      </a:cubicBezTo>
                      <a:cubicBezTo>
                        <a:pt x="622" y="468"/>
                        <a:pt x="632" y="460"/>
                        <a:pt x="633" y="468"/>
                      </a:cubicBezTo>
                      <a:cubicBezTo>
                        <a:pt x="634" y="473"/>
                        <a:pt x="638" y="478"/>
                        <a:pt x="639" y="481"/>
                      </a:cubicBezTo>
                      <a:cubicBezTo>
                        <a:pt x="640" y="482"/>
                        <a:pt x="640" y="482"/>
                        <a:pt x="640" y="482"/>
                      </a:cubicBezTo>
                      <a:cubicBezTo>
                        <a:pt x="643" y="484"/>
                        <a:pt x="645" y="485"/>
                        <a:pt x="647" y="487"/>
                      </a:cubicBezTo>
                      <a:cubicBezTo>
                        <a:pt x="648" y="488"/>
                        <a:pt x="648" y="488"/>
                        <a:pt x="648" y="488"/>
                      </a:cubicBezTo>
                      <a:cubicBezTo>
                        <a:pt x="652" y="488"/>
                        <a:pt x="659" y="489"/>
                        <a:pt x="663" y="490"/>
                      </a:cubicBezTo>
                      <a:cubicBezTo>
                        <a:pt x="670" y="493"/>
                        <a:pt x="680" y="487"/>
                        <a:pt x="684" y="496"/>
                      </a:cubicBezTo>
                      <a:cubicBezTo>
                        <a:pt x="687" y="504"/>
                        <a:pt x="696" y="511"/>
                        <a:pt x="688" y="511"/>
                      </a:cubicBezTo>
                      <a:cubicBezTo>
                        <a:pt x="681" y="512"/>
                        <a:pt x="673" y="503"/>
                        <a:pt x="673" y="508"/>
                      </a:cubicBezTo>
                      <a:cubicBezTo>
                        <a:pt x="674" y="513"/>
                        <a:pt x="670" y="510"/>
                        <a:pt x="670" y="518"/>
                      </a:cubicBezTo>
                      <a:cubicBezTo>
                        <a:pt x="670" y="524"/>
                        <a:pt x="667" y="532"/>
                        <a:pt x="664" y="535"/>
                      </a:cubicBezTo>
                      <a:cubicBezTo>
                        <a:pt x="664" y="536"/>
                        <a:pt x="664" y="536"/>
                        <a:pt x="664" y="536"/>
                      </a:cubicBezTo>
                      <a:cubicBezTo>
                        <a:pt x="663" y="538"/>
                        <a:pt x="663" y="541"/>
                        <a:pt x="665" y="543"/>
                      </a:cubicBezTo>
                      <a:cubicBezTo>
                        <a:pt x="665" y="543"/>
                        <a:pt x="665" y="543"/>
                        <a:pt x="665" y="543"/>
                      </a:cubicBezTo>
                      <a:cubicBezTo>
                        <a:pt x="669" y="540"/>
                        <a:pt x="673" y="537"/>
                        <a:pt x="677" y="537"/>
                      </a:cubicBezTo>
                      <a:cubicBezTo>
                        <a:pt x="685" y="537"/>
                        <a:pt x="687" y="542"/>
                        <a:pt x="692" y="538"/>
                      </a:cubicBezTo>
                      <a:cubicBezTo>
                        <a:pt x="696" y="536"/>
                        <a:pt x="697" y="534"/>
                        <a:pt x="698" y="535"/>
                      </a:cubicBezTo>
                      <a:cubicBezTo>
                        <a:pt x="700" y="534"/>
                        <a:pt x="700" y="534"/>
                        <a:pt x="700" y="534"/>
                      </a:cubicBezTo>
                      <a:cubicBezTo>
                        <a:pt x="700" y="534"/>
                        <a:pt x="700" y="532"/>
                        <a:pt x="700" y="530"/>
                      </a:cubicBezTo>
                      <a:cubicBezTo>
                        <a:pt x="699" y="530"/>
                        <a:pt x="699" y="530"/>
                        <a:pt x="699" y="530"/>
                      </a:cubicBezTo>
                      <a:cubicBezTo>
                        <a:pt x="696" y="531"/>
                        <a:pt x="695" y="530"/>
                        <a:pt x="693" y="527"/>
                      </a:cubicBezTo>
                      <a:cubicBezTo>
                        <a:pt x="691" y="522"/>
                        <a:pt x="708" y="517"/>
                        <a:pt x="716" y="518"/>
                      </a:cubicBezTo>
                      <a:cubicBezTo>
                        <a:pt x="723" y="519"/>
                        <a:pt x="727" y="516"/>
                        <a:pt x="730" y="516"/>
                      </a:cubicBezTo>
                      <a:cubicBezTo>
                        <a:pt x="731" y="516"/>
                        <a:pt x="731" y="516"/>
                        <a:pt x="731" y="516"/>
                      </a:cubicBezTo>
                      <a:cubicBezTo>
                        <a:pt x="744" y="504"/>
                        <a:pt x="746" y="504"/>
                        <a:pt x="747" y="504"/>
                      </a:cubicBezTo>
                      <a:cubicBezTo>
                        <a:pt x="750" y="504"/>
                        <a:pt x="781" y="504"/>
                        <a:pt x="785" y="504"/>
                      </a:cubicBezTo>
                      <a:cubicBezTo>
                        <a:pt x="789" y="501"/>
                        <a:pt x="797" y="495"/>
                        <a:pt x="798" y="490"/>
                      </a:cubicBezTo>
                      <a:cubicBezTo>
                        <a:pt x="799" y="485"/>
                        <a:pt x="806" y="468"/>
                        <a:pt x="813" y="468"/>
                      </a:cubicBezTo>
                      <a:cubicBezTo>
                        <a:pt x="814" y="468"/>
                        <a:pt x="815" y="469"/>
                        <a:pt x="815" y="469"/>
                      </a:cubicBezTo>
                      <a:cubicBezTo>
                        <a:pt x="817" y="471"/>
                        <a:pt x="820" y="471"/>
                        <a:pt x="823" y="471"/>
                      </a:cubicBezTo>
                      <a:cubicBezTo>
                        <a:pt x="827" y="471"/>
                        <a:pt x="831" y="472"/>
                        <a:pt x="831" y="475"/>
                      </a:cubicBezTo>
                      <a:cubicBezTo>
                        <a:pt x="831" y="476"/>
                        <a:pt x="831" y="476"/>
                        <a:pt x="831" y="478"/>
                      </a:cubicBezTo>
                      <a:cubicBezTo>
                        <a:pt x="831" y="482"/>
                        <a:pt x="830" y="492"/>
                        <a:pt x="840" y="505"/>
                      </a:cubicBezTo>
                      <a:cubicBezTo>
                        <a:pt x="840" y="506"/>
                        <a:pt x="840" y="506"/>
                        <a:pt x="840" y="506"/>
                      </a:cubicBezTo>
                      <a:cubicBezTo>
                        <a:pt x="844" y="503"/>
                        <a:pt x="848" y="502"/>
                        <a:pt x="850" y="502"/>
                      </a:cubicBezTo>
                      <a:cubicBezTo>
                        <a:pt x="855" y="502"/>
                        <a:pt x="862" y="496"/>
                        <a:pt x="864" y="492"/>
                      </a:cubicBezTo>
                      <a:cubicBezTo>
                        <a:pt x="866" y="488"/>
                        <a:pt x="868" y="496"/>
                        <a:pt x="864" y="497"/>
                      </a:cubicBezTo>
                      <a:cubicBezTo>
                        <a:pt x="860" y="498"/>
                        <a:pt x="868" y="501"/>
                        <a:pt x="875" y="501"/>
                      </a:cubicBezTo>
                      <a:cubicBezTo>
                        <a:pt x="882" y="501"/>
                        <a:pt x="871" y="503"/>
                        <a:pt x="866" y="503"/>
                      </a:cubicBezTo>
                      <a:cubicBezTo>
                        <a:pt x="861" y="503"/>
                        <a:pt x="859" y="504"/>
                        <a:pt x="852" y="511"/>
                      </a:cubicBezTo>
                      <a:cubicBezTo>
                        <a:pt x="845" y="518"/>
                        <a:pt x="846" y="520"/>
                        <a:pt x="850" y="523"/>
                      </a:cubicBezTo>
                      <a:cubicBezTo>
                        <a:pt x="854" y="527"/>
                        <a:pt x="860" y="525"/>
                        <a:pt x="865" y="520"/>
                      </a:cubicBezTo>
                      <a:cubicBezTo>
                        <a:pt x="871" y="516"/>
                        <a:pt x="870" y="511"/>
                        <a:pt x="876" y="511"/>
                      </a:cubicBezTo>
                      <a:cubicBezTo>
                        <a:pt x="881" y="511"/>
                        <a:pt x="896" y="506"/>
                        <a:pt x="902" y="504"/>
                      </a:cubicBezTo>
                      <a:cubicBezTo>
                        <a:pt x="908" y="502"/>
                        <a:pt x="904" y="501"/>
                        <a:pt x="904" y="498"/>
                      </a:cubicBezTo>
                      <a:cubicBezTo>
                        <a:pt x="904" y="496"/>
                        <a:pt x="915" y="496"/>
                        <a:pt x="919" y="493"/>
                      </a:cubicBezTo>
                      <a:cubicBezTo>
                        <a:pt x="923" y="490"/>
                        <a:pt x="918" y="488"/>
                        <a:pt x="915" y="488"/>
                      </a:cubicBezTo>
                      <a:cubicBezTo>
                        <a:pt x="911" y="489"/>
                        <a:pt x="914" y="483"/>
                        <a:pt x="915" y="481"/>
                      </a:cubicBezTo>
                      <a:cubicBezTo>
                        <a:pt x="915" y="478"/>
                        <a:pt x="907" y="482"/>
                        <a:pt x="907" y="485"/>
                      </a:cubicBezTo>
                      <a:cubicBezTo>
                        <a:pt x="907" y="488"/>
                        <a:pt x="901" y="490"/>
                        <a:pt x="901" y="492"/>
                      </a:cubicBezTo>
                      <a:cubicBezTo>
                        <a:pt x="901" y="498"/>
                        <a:pt x="900" y="494"/>
                        <a:pt x="896" y="496"/>
                      </a:cubicBezTo>
                      <a:cubicBezTo>
                        <a:pt x="892" y="498"/>
                        <a:pt x="877" y="496"/>
                        <a:pt x="876" y="493"/>
                      </a:cubicBezTo>
                      <a:cubicBezTo>
                        <a:pt x="876" y="489"/>
                        <a:pt x="865" y="488"/>
                        <a:pt x="864" y="483"/>
                      </a:cubicBezTo>
                      <a:cubicBezTo>
                        <a:pt x="864" y="478"/>
                        <a:pt x="858" y="477"/>
                        <a:pt x="863" y="471"/>
                      </a:cubicBezTo>
                      <a:cubicBezTo>
                        <a:pt x="867" y="466"/>
                        <a:pt x="862" y="464"/>
                        <a:pt x="858" y="468"/>
                      </a:cubicBezTo>
                      <a:cubicBezTo>
                        <a:pt x="853" y="472"/>
                        <a:pt x="851" y="465"/>
                        <a:pt x="857" y="463"/>
                      </a:cubicBezTo>
                      <a:cubicBezTo>
                        <a:pt x="862" y="461"/>
                        <a:pt x="873" y="459"/>
                        <a:pt x="868" y="449"/>
                      </a:cubicBezTo>
                      <a:cubicBezTo>
                        <a:pt x="862" y="439"/>
                        <a:pt x="828" y="452"/>
                        <a:pt x="819" y="457"/>
                      </a:cubicBezTo>
                      <a:cubicBezTo>
                        <a:pt x="810" y="462"/>
                        <a:pt x="799" y="478"/>
                        <a:pt x="794" y="478"/>
                      </a:cubicBezTo>
                      <a:cubicBezTo>
                        <a:pt x="790" y="478"/>
                        <a:pt x="803" y="469"/>
                        <a:pt x="805" y="466"/>
                      </a:cubicBezTo>
                      <a:cubicBezTo>
                        <a:pt x="807" y="463"/>
                        <a:pt x="804" y="459"/>
                        <a:pt x="807" y="461"/>
                      </a:cubicBezTo>
                      <a:cubicBezTo>
                        <a:pt x="810" y="462"/>
                        <a:pt x="817" y="450"/>
                        <a:pt x="823" y="446"/>
                      </a:cubicBezTo>
                      <a:cubicBezTo>
                        <a:pt x="828" y="442"/>
                        <a:pt x="834" y="446"/>
                        <a:pt x="834" y="442"/>
                      </a:cubicBezTo>
                      <a:cubicBezTo>
                        <a:pt x="835" y="439"/>
                        <a:pt x="838" y="437"/>
                        <a:pt x="843" y="432"/>
                      </a:cubicBezTo>
                      <a:cubicBezTo>
                        <a:pt x="848" y="428"/>
                        <a:pt x="907" y="429"/>
                        <a:pt x="913" y="429"/>
                      </a:cubicBezTo>
                      <a:cubicBezTo>
                        <a:pt x="919" y="429"/>
                        <a:pt x="930" y="421"/>
                        <a:pt x="933" y="416"/>
                      </a:cubicBezTo>
                      <a:cubicBezTo>
                        <a:pt x="937" y="411"/>
                        <a:pt x="941" y="411"/>
                        <a:pt x="949" y="412"/>
                      </a:cubicBezTo>
                      <a:cubicBezTo>
                        <a:pt x="957" y="412"/>
                        <a:pt x="961" y="405"/>
                        <a:pt x="965" y="402"/>
                      </a:cubicBezTo>
                      <a:cubicBezTo>
                        <a:pt x="969" y="400"/>
                        <a:pt x="967" y="398"/>
                        <a:pt x="964" y="398"/>
                      </a:cubicBezTo>
                      <a:cubicBezTo>
                        <a:pt x="960" y="397"/>
                        <a:pt x="957" y="395"/>
                        <a:pt x="960" y="394"/>
                      </a:cubicBezTo>
                      <a:cubicBezTo>
                        <a:pt x="964" y="394"/>
                        <a:pt x="966" y="392"/>
                        <a:pt x="967" y="388"/>
                      </a:cubicBezTo>
                      <a:cubicBezTo>
                        <a:pt x="969" y="383"/>
                        <a:pt x="966" y="385"/>
                        <a:pt x="961" y="379"/>
                      </a:cubicBezTo>
                      <a:cubicBezTo>
                        <a:pt x="956" y="373"/>
                        <a:pt x="954" y="381"/>
                        <a:pt x="949" y="380"/>
                      </a:cubicBezTo>
                      <a:cubicBezTo>
                        <a:pt x="944" y="380"/>
                        <a:pt x="952" y="374"/>
                        <a:pt x="948" y="371"/>
                      </a:cubicBezTo>
                      <a:cubicBezTo>
                        <a:pt x="944" y="369"/>
                        <a:pt x="937" y="371"/>
                        <a:pt x="931" y="376"/>
                      </a:cubicBezTo>
                      <a:cubicBezTo>
                        <a:pt x="925" y="381"/>
                        <a:pt x="925" y="375"/>
                        <a:pt x="920" y="380"/>
                      </a:cubicBezTo>
                      <a:cubicBezTo>
                        <a:pt x="915" y="385"/>
                        <a:pt x="915" y="378"/>
                        <a:pt x="917" y="376"/>
                      </a:cubicBezTo>
                      <a:cubicBezTo>
                        <a:pt x="920" y="374"/>
                        <a:pt x="922" y="376"/>
                        <a:pt x="924" y="373"/>
                      </a:cubicBezTo>
                      <a:cubicBezTo>
                        <a:pt x="926" y="370"/>
                        <a:pt x="928" y="373"/>
                        <a:pt x="934" y="369"/>
                      </a:cubicBezTo>
                      <a:cubicBezTo>
                        <a:pt x="940" y="366"/>
                        <a:pt x="945" y="367"/>
                        <a:pt x="947" y="365"/>
                      </a:cubicBezTo>
                      <a:cubicBezTo>
                        <a:pt x="948" y="362"/>
                        <a:pt x="944" y="358"/>
                        <a:pt x="938" y="359"/>
                      </a:cubicBezTo>
                      <a:cubicBezTo>
                        <a:pt x="933" y="361"/>
                        <a:pt x="929" y="352"/>
                        <a:pt x="926" y="354"/>
                      </a:cubicBezTo>
                      <a:cubicBezTo>
                        <a:pt x="922" y="357"/>
                        <a:pt x="923" y="351"/>
                        <a:pt x="919" y="353"/>
                      </a:cubicBezTo>
                      <a:cubicBezTo>
                        <a:pt x="915" y="356"/>
                        <a:pt x="913" y="352"/>
                        <a:pt x="911" y="348"/>
                      </a:cubicBezTo>
                      <a:cubicBezTo>
                        <a:pt x="909" y="343"/>
                        <a:pt x="898" y="335"/>
                        <a:pt x="892" y="333"/>
                      </a:cubicBezTo>
                      <a:cubicBezTo>
                        <a:pt x="885" y="331"/>
                        <a:pt x="890" y="328"/>
                        <a:pt x="893" y="330"/>
                      </a:cubicBezTo>
                      <a:cubicBezTo>
                        <a:pt x="897" y="333"/>
                        <a:pt x="901" y="328"/>
                        <a:pt x="902" y="325"/>
                      </a:cubicBezTo>
                      <a:cubicBezTo>
                        <a:pt x="904" y="323"/>
                        <a:pt x="900" y="320"/>
                        <a:pt x="898" y="320"/>
                      </a:cubicBezTo>
                      <a:cubicBezTo>
                        <a:pt x="896" y="320"/>
                        <a:pt x="896" y="317"/>
                        <a:pt x="896" y="314"/>
                      </a:cubicBezTo>
                      <a:cubicBezTo>
                        <a:pt x="897" y="312"/>
                        <a:pt x="889" y="308"/>
                        <a:pt x="889" y="306"/>
                      </a:cubicBezTo>
                      <a:cubicBezTo>
                        <a:pt x="889" y="303"/>
                        <a:pt x="884" y="302"/>
                        <a:pt x="885" y="299"/>
                      </a:cubicBezTo>
                      <a:cubicBezTo>
                        <a:pt x="885" y="297"/>
                        <a:pt x="880" y="294"/>
                        <a:pt x="880" y="291"/>
                      </a:cubicBezTo>
                      <a:cubicBezTo>
                        <a:pt x="880" y="288"/>
                        <a:pt x="873" y="282"/>
                        <a:pt x="873" y="278"/>
                      </a:cubicBezTo>
                      <a:cubicBezTo>
                        <a:pt x="872" y="275"/>
                        <a:pt x="868" y="272"/>
                        <a:pt x="867" y="268"/>
                      </a:cubicBezTo>
                      <a:cubicBezTo>
                        <a:pt x="865" y="264"/>
                        <a:pt x="863" y="266"/>
                        <a:pt x="862" y="272"/>
                      </a:cubicBezTo>
                      <a:cubicBezTo>
                        <a:pt x="860" y="278"/>
                        <a:pt x="855" y="278"/>
                        <a:pt x="857" y="280"/>
                      </a:cubicBezTo>
                      <a:cubicBezTo>
                        <a:pt x="860" y="284"/>
                        <a:pt x="857" y="284"/>
                        <a:pt x="855" y="286"/>
                      </a:cubicBezTo>
                      <a:cubicBezTo>
                        <a:pt x="853" y="289"/>
                        <a:pt x="857" y="293"/>
                        <a:pt x="853" y="293"/>
                      </a:cubicBezTo>
                      <a:cubicBezTo>
                        <a:pt x="849" y="293"/>
                        <a:pt x="851" y="300"/>
                        <a:pt x="849" y="297"/>
                      </a:cubicBezTo>
                      <a:cubicBezTo>
                        <a:pt x="847" y="293"/>
                        <a:pt x="842" y="294"/>
                        <a:pt x="842" y="298"/>
                      </a:cubicBezTo>
                      <a:cubicBezTo>
                        <a:pt x="842" y="301"/>
                        <a:pt x="834" y="305"/>
                        <a:pt x="831" y="304"/>
                      </a:cubicBezTo>
                      <a:cubicBezTo>
                        <a:pt x="828" y="304"/>
                        <a:pt x="828" y="297"/>
                        <a:pt x="825" y="299"/>
                      </a:cubicBezTo>
                      <a:cubicBezTo>
                        <a:pt x="822" y="301"/>
                        <a:pt x="823" y="294"/>
                        <a:pt x="818" y="294"/>
                      </a:cubicBezTo>
                      <a:cubicBezTo>
                        <a:pt x="814" y="294"/>
                        <a:pt x="811" y="294"/>
                        <a:pt x="812" y="290"/>
                      </a:cubicBezTo>
                      <a:cubicBezTo>
                        <a:pt x="814" y="286"/>
                        <a:pt x="805" y="284"/>
                        <a:pt x="808" y="282"/>
                      </a:cubicBezTo>
                      <a:cubicBezTo>
                        <a:pt x="811" y="280"/>
                        <a:pt x="807" y="276"/>
                        <a:pt x="807" y="269"/>
                      </a:cubicBezTo>
                      <a:cubicBezTo>
                        <a:pt x="806" y="263"/>
                        <a:pt x="810" y="262"/>
                        <a:pt x="810" y="260"/>
                      </a:cubicBezTo>
                      <a:cubicBezTo>
                        <a:pt x="810" y="257"/>
                        <a:pt x="807" y="257"/>
                        <a:pt x="804" y="259"/>
                      </a:cubicBezTo>
                      <a:cubicBezTo>
                        <a:pt x="801" y="261"/>
                        <a:pt x="801" y="257"/>
                        <a:pt x="798" y="257"/>
                      </a:cubicBezTo>
                      <a:cubicBezTo>
                        <a:pt x="795" y="257"/>
                        <a:pt x="785" y="257"/>
                        <a:pt x="785" y="252"/>
                      </a:cubicBezTo>
                      <a:cubicBezTo>
                        <a:pt x="784" y="248"/>
                        <a:pt x="781" y="250"/>
                        <a:pt x="779" y="246"/>
                      </a:cubicBezTo>
                      <a:cubicBezTo>
                        <a:pt x="778" y="241"/>
                        <a:pt x="774" y="245"/>
                        <a:pt x="774" y="242"/>
                      </a:cubicBezTo>
                      <a:cubicBezTo>
                        <a:pt x="774" y="239"/>
                        <a:pt x="772" y="237"/>
                        <a:pt x="769" y="237"/>
                      </a:cubicBezTo>
                      <a:cubicBezTo>
                        <a:pt x="766" y="237"/>
                        <a:pt x="765" y="234"/>
                        <a:pt x="761" y="233"/>
                      </a:cubicBezTo>
                      <a:cubicBezTo>
                        <a:pt x="757" y="233"/>
                        <a:pt x="752" y="236"/>
                        <a:pt x="750" y="237"/>
                      </a:cubicBezTo>
                      <a:cubicBezTo>
                        <a:pt x="748" y="238"/>
                        <a:pt x="742" y="233"/>
                        <a:pt x="740" y="235"/>
                      </a:cubicBezTo>
                      <a:cubicBezTo>
                        <a:pt x="737" y="237"/>
                        <a:pt x="737" y="234"/>
                        <a:pt x="731" y="232"/>
                      </a:cubicBezTo>
                      <a:cubicBezTo>
                        <a:pt x="724" y="230"/>
                        <a:pt x="716" y="230"/>
                        <a:pt x="716" y="232"/>
                      </a:cubicBezTo>
                      <a:cubicBezTo>
                        <a:pt x="715" y="234"/>
                        <a:pt x="710" y="235"/>
                        <a:pt x="711" y="240"/>
                      </a:cubicBezTo>
                      <a:cubicBezTo>
                        <a:pt x="712" y="246"/>
                        <a:pt x="717" y="245"/>
                        <a:pt x="718" y="248"/>
                      </a:cubicBezTo>
                      <a:cubicBezTo>
                        <a:pt x="719" y="252"/>
                        <a:pt x="716" y="250"/>
                        <a:pt x="715" y="254"/>
                      </a:cubicBezTo>
                      <a:cubicBezTo>
                        <a:pt x="715" y="257"/>
                        <a:pt x="712" y="257"/>
                        <a:pt x="712" y="259"/>
                      </a:cubicBezTo>
                      <a:cubicBezTo>
                        <a:pt x="712" y="261"/>
                        <a:pt x="714" y="261"/>
                        <a:pt x="715" y="265"/>
                      </a:cubicBezTo>
                      <a:cubicBezTo>
                        <a:pt x="717" y="270"/>
                        <a:pt x="719" y="269"/>
                        <a:pt x="720" y="275"/>
                      </a:cubicBezTo>
                      <a:cubicBezTo>
                        <a:pt x="721" y="281"/>
                        <a:pt x="718" y="280"/>
                        <a:pt x="715" y="281"/>
                      </a:cubicBezTo>
                      <a:cubicBezTo>
                        <a:pt x="713" y="282"/>
                        <a:pt x="716" y="285"/>
                        <a:pt x="712" y="289"/>
                      </a:cubicBezTo>
                      <a:cubicBezTo>
                        <a:pt x="709" y="293"/>
                        <a:pt x="706" y="297"/>
                        <a:pt x="708" y="299"/>
                      </a:cubicBezTo>
                      <a:cubicBezTo>
                        <a:pt x="711" y="302"/>
                        <a:pt x="721" y="306"/>
                        <a:pt x="725" y="313"/>
                      </a:cubicBezTo>
                      <a:cubicBezTo>
                        <a:pt x="729" y="320"/>
                        <a:pt x="729" y="330"/>
                        <a:pt x="728" y="338"/>
                      </a:cubicBezTo>
                      <a:cubicBezTo>
                        <a:pt x="727" y="345"/>
                        <a:pt x="718" y="347"/>
                        <a:pt x="712" y="353"/>
                      </a:cubicBezTo>
                      <a:cubicBezTo>
                        <a:pt x="706" y="360"/>
                        <a:pt x="699" y="359"/>
                        <a:pt x="696" y="359"/>
                      </a:cubicBezTo>
                      <a:cubicBezTo>
                        <a:pt x="693" y="359"/>
                        <a:pt x="695" y="365"/>
                        <a:pt x="699" y="370"/>
                      </a:cubicBezTo>
                      <a:cubicBezTo>
                        <a:pt x="703" y="375"/>
                        <a:pt x="700" y="376"/>
                        <a:pt x="702" y="381"/>
                      </a:cubicBezTo>
                      <a:cubicBezTo>
                        <a:pt x="704" y="386"/>
                        <a:pt x="702" y="390"/>
                        <a:pt x="705" y="395"/>
                      </a:cubicBezTo>
                      <a:cubicBezTo>
                        <a:pt x="709" y="399"/>
                        <a:pt x="707" y="401"/>
                        <a:pt x="703" y="404"/>
                      </a:cubicBezTo>
                      <a:cubicBezTo>
                        <a:pt x="699" y="408"/>
                        <a:pt x="704" y="406"/>
                        <a:pt x="705" y="410"/>
                      </a:cubicBezTo>
                      <a:cubicBezTo>
                        <a:pt x="705" y="414"/>
                        <a:pt x="703" y="412"/>
                        <a:pt x="700" y="410"/>
                      </a:cubicBezTo>
                      <a:cubicBezTo>
                        <a:pt x="696" y="407"/>
                        <a:pt x="693" y="414"/>
                        <a:pt x="693" y="417"/>
                      </a:cubicBezTo>
                      <a:cubicBezTo>
                        <a:pt x="693" y="419"/>
                        <a:pt x="686" y="413"/>
                        <a:pt x="684" y="413"/>
                      </a:cubicBezTo>
                      <a:cubicBezTo>
                        <a:pt x="682" y="413"/>
                        <a:pt x="684" y="409"/>
                        <a:pt x="680" y="405"/>
                      </a:cubicBezTo>
                      <a:cubicBezTo>
                        <a:pt x="675" y="402"/>
                        <a:pt x="672" y="401"/>
                        <a:pt x="672" y="398"/>
                      </a:cubicBezTo>
                      <a:cubicBezTo>
                        <a:pt x="672" y="394"/>
                        <a:pt x="664" y="392"/>
                        <a:pt x="664" y="388"/>
                      </a:cubicBezTo>
                      <a:cubicBezTo>
                        <a:pt x="664" y="384"/>
                        <a:pt x="665" y="373"/>
                        <a:pt x="663" y="370"/>
                      </a:cubicBezTo>
                      <a:cubicBezTo>
                        <a:pt x="662" y="367"/>
                        <a:pt x="663" y="364"/>
                        <a:pt x="665" y="361"/>
                      </a:cubicBezTo>
                      <a:cubicBezTo>
                        <a:pt x="666" y="359"/>
                        <a:pt x="663" y="354"/>
                        <a:pt x="658" y="354"/>
                      </a:cubicBezTo>
                      <a:cubicBezTo>
                        <a:pt x="654" y="354"/>
                        <a:pt x="648" y="353"/>
                        <a:pt x="641" y="353"/>
                      </a:cubicBezTo>
                      <a:cubicBezTo>
                        <a:pt x="635" y="354"/>
                        <a:pt x="632" y="353"/>
                        <a:pt x="630" y="351"/>
                      </a:cubicBezTo>
                      <a:cubicBezTo>
                        <a:pt x="628" y="349"/>
                        <a:pt x="622" y="346"/>
                        <a:pt x="614" y="344"/>
                      </a:cubicBezTo>
                      <a:cubicBezTo>
                        <a:pt x="606" y="342"/>
                        <a:pt x="603" y="338"/>
                        <a:pt x="602" y="335"/>
                      </a:cubicBezTo>
                      <a:cubicBezTo>
                        <a:pt x="601" y="333"/>
                        <a:pt x="594" y="331"/>
                        <a:pt x="592" y="329"/>
                      </a:cubicBezTo>
                      <a:cubicBezTo>
                        <a:pt x="590" y="327"/>
                        <a:pt x="583" y="326"/>
                        <a:pt x="580" y="326"/>
                      </a:cubicBezTo>
                      <a:cubicBezTo>
                        <a:pt x="577" y="327"/>
                        <a:pt x="569" y="320"/>
                        <a:pt x="565" y="320"/>
                      </a:cubicBezTo>
                      <a:cubicBezTo>
                        <a:pt x="560" y="320"/>
                        <a:pt x="550" y="325"/>
                        <a:pt x="548" y="325"/>
                      </a:cubicBezTo>
                      <a:cubicBezTo>
                        <a:pt x="546" y="325"/>
                        <a:pt x="548" y="321"/>
                        <a:pt x="549" y="320"/>
                      </a:cubicBezTo>
                      <a:cubicBezTo>
                        <a:pt x="551" y="318"/>
                        <a:pt x="546" y="310"/>
                        <a:pt x="544" y="305"/>
                      </a:cubicBezTo>
                      <a:cubicBezTo>
                        <a:pt x="543" y="300"/>
                        <a:pt x="541" y="295"/>
                        <a:pt x="536" y="296"/>
                      </a:cubicBezTo>
                      <a:cubicBezTo>
                        <a:pt x="531" y="296"/>
                        <a:pt x="525" y="294"/>
                        <a:pt x="524" y="293"/>
                      </a:cubicBezTo>
                      <a:cubicBezTo>
                        <a:pt x="522" y="292"/>
                        <a:pt x="522" y="277"/>
                        <a:pt x="523" y="271"/>
                      </a:cubicBezTo>
                      <a:cubicBezTo>
                        <a:pt x="524" y="265"/>
                        <a:pt x="531" y="256"/>
                        <a:pt x="531" y="253"/>
                      </a:cubicBezTo>
                      <a:cubicBezTo>
                        <a:pt x="531" y="249"/>
                        <a:pt x="535" y="247"/>
                        <a:pt x="539" y="246"/>
                      </a:cubicBezTo>
                      <a:cubicBezTo>
                        <a:pt x="543" y="245"/>
                        <a:pt x="540" y="238"/>
                        <a:pt x="543" y="237"/>
                      </a:cubicBezTo>
                      <a:cubicBezTo>
                        <a:pt x="547" y="237"/>
                        <a:pt x="547" y="235"/>
                        <a:pt x="548" y="232"/>
                      </a:cubicBezTo>
                      <a:cubicBezTo>
                        <a:pt x="549" y="229"/>
                        <a:pt x="553" y="231"/>
                        <a:pt x="551" y="229"/>
                      </a:cubicBezTo>
                      <a:cubicBezTo>
                        <a:pt x="548" y="226"/>
                        <a:pt x="550" y="226"/>
                        <a:pt x="556" y="226"/>
                      </a:cubicBezTo>
                      <a:cubicBezTo>
                        <a:pt x="562" y="226"/>
                        <a:pt x="570" y="224"/>
                        <a:pt x="569" y="218"/>
                      </a:cubicBezTo>
                      <a:cubicBezTo>
                        <a:pt x="568" y="212"/>
                        <a:pt x="553" y="216"/>
                        <a:pt x="553" y="212"/>
                      </a:cubicBezTo>
                      <a:cubicBezTo>
                        <a:pt x="553" y="207"/>
                        <a:pt x="534" y="207"/>
                        <a:pt x="535" y="204"/>
                      </a:cubicBezTo>
                      <a:cubicBezTo>
                        <a:pt x="536" y="201"/>
                        <a:pt x="554" y="206"/>
                        <a:pt x="561" y="208"/>
                      </a:cubicBezTo>
                      <a:cubicBezTo>
                        <a:pt x="567" y="211"/>
                        <a:pt x="569" y="211"/>
                        <a:pt x="574" y="210"/>
                      </a:cubicBezTo>
                      <a:cubicBezTo>
                        <a:pt x="579" y="210"/>
                        <a:pt x="576" y="203"/>
                        <a:pt x="577" y="201"/>
                      </a:cubicBezTo>
                      <a:cubicBezTo>
                        <a:pt x="578" y="198"/>
                        <a:pt x="588" y="205"/>
                        <a:pt x="594" y="203"/>
                      </a:cubicBezTo>
                      <a:cubicBezTo>
                        <a:pt x="599" y="202"/>
                        <a:pt x="605" y="190"/>
                        <a:pt x="610" y="187"/>
                      </a:cubicBezTo>
                      <a:cubicBezTo>
                        <a:pt x="614" y="184"/>
                        <a:pt x="610" y="181"/>
                        <a:pt x="601" y="181"/>
                      </a:cubicBezTo>
                      <a:cubicBezTo>
                        <a:pt x="592" y="182"/>
                        <a:pt x="586" y="179"/>
                        <a:pt x="581" y="175"/>
                      </a:cubicBezTo>
                      <a:cubicBezTo>
                        <a:pt x="576" y="171"/>
                        <a:pt x="577" y="168"/>
                        <a:pt x="582" y="169"/>
                      </a:cubicBezTo>
                      <a:cubicBezTo>
                        <a:pt x="587" y="169"/>
                        <a:pt x="600" y="179"/>
                        <a:pt x="605" y="180"/>
                      </a:cubicBezTo>
                      <a:cubicBezTo>
                        <a:pt x="609" y="180"/>
                        <a:pt x="618" y="170"/>
                        <a:pt x="622" y="167"/>
                      </a:cubicBezTo>
                      <a:cubicBezTo>
                        <a:pt x="626" y="164"/>
                        <a:pt x="618" y="163"/>
                        <a:pt x="615" y="161"/>
                      </a:cubicBezTo>
                      <a:cubicBezTo>
                        <a:pt x="612" y="159"/>
                        <a:pt x="620" y="157"/>
                        <a:pt x="624" y="157"/>
                      </a:cubicBezTo>
                      <a:cubicBezTo>
                        <a:pt x="628" y="157"/>
                        <a:pt x="630" y="161"/>
                        <a:pt x="631" y="162"/>
                      </a:cubicBezTo>
                      <a:cubicBezTo>
                        <a:pt x="633" y="164"/>
                        <a:pt x="640" y="161"/>
                        <a:pt x="643" y="161"/>
                      </a:cubicBezTo>
                      <a:cubicBezTo>
                        <a:pt x="647" y="161"/>
                        <a:pt x="643" y="155"/>
                        <a:pt x="637" y="153"/>
                      </a:cubicBezTo>
                      <a:cubicBezTo>
                        <a:pt x="631" y="151"/>
                        <a:pt x="637" y="147"/>
                        <a:pt x="639" y="150"/>
                      </a:cubicBezTo>
                      <a:cubicBezTo>
                        <a:pt x="641" y="154"/>
                        <a:pt x="645" y="153"/>
                        <a:pt x="647" y="157"/>
                      </a:cubicBezTo>
                      <a:cubicBezTo>
                        <a:pt x="650" y="163"/>
                        <a:pt x="651" y="159"/>
                        <a:pt x="656" y="157"/>
                      </a:cubicBezTo>
                      <a:cubicBezTo>
                        <a:pt x="661" y="155"/>
                        <a:pt x="664" y="152"/>
                        <a:pt x="667" y="149"/>
                      </a:cubicBezTo>
                      <a:cubicBezTo>
                        <a:pt x="669" y="146"/>
                        <a:pt x="670" y="150"/>
                        <a:pt x="673" y="145"/>
                      </a:cubicBezTo>
                      <a:cubicBezTo>
                        <a:pt x="676" y="140"/>
                        <a:pt x="672" y="136"/>
                        <a:pt x="668" y="133"/>
                      </a:cubicBezTo>
                      <a:cubicBezTo>
                        <a:pt x="664" y="130"/>
                        <a:pt x="668" y="127"/>
                        <a:pt x="664" y="125"/>
                      </a:cubicBezTo>
                      <a:cubicBezTo>
                        <a:pt x="660" y="123"/>
                        <a:pt x="659" y="119"/>
                        <a:pt x="664" y="120"/>
                      </a:cubicBezTo>
                      <a:cubicBezTo>
                        <a:pt x="669" y="121"/>
                        <a:pt x="673" y="120"/>
                        <a:pt x="675" y="116"/>
                      </a:cubicBezTo>
                      <a:cubicBezTo>
                        <a:pt x="678" y="113"/>
                        <a:pt x="668" y="112"/>
                        <a:pt x="672" y="109"/>
                      </a:cubicBezTo>
                      <a:cubicBezTo>
                        <a:pt x="677" y="107"/>
                        <a:pt x="673" y="104"/>
                        <a:pt x="669" y="104"/>
                      </a:cubicBezTo>
                      <a:cubicBezTo>
                        <a:pt x="664" y="104"/>
                        <a:pt x="660" y="102"/>
                        <a:pt x="660" y="98"/>
                      </a:cubicBezTo>
                      <a:cubicBezTo>
                        <a:pt x="660" y="95"/>
                        <a:pt x="652" y="97"/>
                        <a:pt x="647" y="95"/>
                      </a:cubicBezTo>
                      <a:cubicBezTo>
                        <a:pt x="643" y="93"/>
                        <a:pt x="632" y="93"/>
                        <a:pt x="630" y="93"/>
                      </a:cubicBezTo>
                      <a:cubicBezTo>
                        <a:pt x="627" y="94"/>
                        <a:pt x="627" y="104"/>
                        <a:pt x="631" y="104"/>
                      </a:cubicBezTo>
                      <a:cubicBezTo>
                        <a:pt x="634" y="104"/>
                        <a:pt x="637" y="108"/>
                        <a:pt x="634" y="110"/>
                      </a:cubicBezTo>
                      <a:cubicBezTo>
                        <a:pt x="631" y="111"/>
                        <a:pt x="635" y="115"/>
                        <a:pt x="632" y="115"/>
                      </a:cubicBezTo>
                      <a:cubicBezTo>
                        <a:pt x="630" y="114"/>
                        <a:pt x="626" y="113"/>
                        <a:pt x="625" y="120"/>
                      </a:cubicBezTo>
                      <a:cubicBezTo>
                        <a:pt x="624" y="126"/>
                        <a:pt x="624" y="129"/>
                        <a:pt x="619" y="131"/>
                      </a:cubicBezTo>
                      <a:cubicBezTo>
                        <a:pt x="615" y="133"/>
                        <a:pt x="618" y="124"/>
                        <a:pt x="614" y="124"/>
                      </a:cubicBezTo>
                      <a:cubicBezTo>
                        <a:pt x="610" y="124"/>
                        <a:pt x="610" y="132"/>
                        <a:pt x="613" y="133"/>
                      </a:cubicBezTo>
                      <a:cubicBezTo>
                        <a:pt x="616" y="133"/>
                        <a:pt x="616" y="136"/>
                        <a:pt x="617" y="140"/>
                      </a:cubicBezTo>
                      <a:cubicBezTo>
                        <a:pt x="618" y="143"/>
                        <a:pt x="612" y="141"/>
                        <a:pt x="609" y="145"/>
                      </a:cubicBezTo>
                      <a:cubicBezTo>
                        <a:pt x="607" y="150"/>
                        <a:pt x="606" y="143"/>
                        <a:pt x="603" y="140"/>
                      </a:cubicBezTo>
                      <a:cubicBezTo>
                        <a:pt x="599" y="137"/>
                        <a:pt x="595" y="132"/>
                        <a:pt x="595" y="128"/>
                      </a:cubicBezTo>
                      <a:cubicBezTo>
                        <a:pt x="596" y="125"/>
                        <a:pt x="597" y="124"/>
                        <a:pt x="600" y="123"/>
                      </a:cubicBezTo>
                      <a:cubicBezTo>
                        <a:pt x="603" y="123"/>
                        <a:pt x="600" y="120"/>
                        <a:pt x="600" y="116"/>
                      </a:cubicBezTo>
                      <a:cubicBezTo>
                        <a:pt x="600" y="111"/>
                        <a:pt x="596" y="113"/>
                        <a:pt x="592" y="108"/>
                      </a:cubicBezTo>
                      <a:cubicBezTo>
                        <a:pt x="588" y="103"/>
                        <a:pt x="584" y="103"/>
                        <a:pt x="582" y="106"/>
                      </a:cubicBezTo>
                      <a:cubicBezTo>
                        <a:pt x="580" y="108"/>
                        <a:pt x="581" y="112"/>
                        <a:pt x="578" y="114"/>
                      </a:cubicBezTo>
                      <a:cubicBezTo>
                        <a:pt x="574" y="115"/>
                        <a:pt x="576" y="122"/>
                        <a:pt x="573" y="123"/>
                      </a:cubicBezTo>
                      <a:cubicBezTo>
                        <a:pt x="570" y="123"/>
                        <a:pt x="571" y="110"/>
                        <a:pt x="569" y="109"/>
                      </a:cubicBezTo>
                      <a:cubicBezTo>
                        <a:pt x="566" y="108"/>
                        <a:pt x="567" y="105"/>
                        <a:pt x="570" y="104"/>
                      </a:cubicBezTo>
                      <a:cubicBezTo>
                        <a:pt x="574" y="104"/>
                        <a:pt x="576" y="100"/>
                        <a:pt x="573" y="100"/>
                      </a:cubicBezTo>
                      <a:cubicBezTo>
                        <a:pt x="570" y="100"/>
                        <a:pt x="564" y="96"/>
                        <a:pt x="562" y="95"/>
                      </a:cubicBezTo>
                      <a:cubicBezTo>
                        <a:pt x="560" y="94"/>
                        <a:pt x="556" y="100"/>
                        <a:pt x="553" y="98"/>
                      </a:cubicBezTo>
                      <a:cubicBezTo>
                        <a:pt x="551" y="96"/>
                        <a:pt x="554" y="91"/>
                        <a:pt x="554" y="88"/>
                      </a:cubicBezTo>
                      <a:cubicBezTo>
                        <a:pt x="554" y="85"/>
                        <a:pt x="558" y="89"/>
                        <a:pt x="560" y="86"/>
                      </a:cubicBezTo>
                      <a:cubicBezTo>
                        <a:pt x="563" y="82"/>
                        <a:pt x="553" y="82"/>
                        <a:pt x="553" y="78"/>
                      </a:cubicBezTo>
                      <a:cubicBezTo>
                        <a:pt x="553" y="75"/>
                        <a:pt x="546" y="74"/>
                        <a:pt x="543" y="72"/>
                      </a:cubicBezTo>
                      <a:cubicBezTo>
                        <a:pt x="541" y="71"/>
                        <a:pt x="545" y="65"/>
                        <a:pt x="544" y="62"/>
                      </a:cubicBezTo>
                      <a:cubicBezTo>
                        <a:pt x="543" y="60"/>
                        <a:pt x="533" y="52"/>
                        <a:pt x="529" y="52"/>
                      </a:cubicBezTo>
                      <a:cubicBezTo>
                        <a:pt x="525" y="53"/>
                        <a:pt x="524" y="47"/>
                        <a:pt x="527" y="47"/>
                      </a:cubicBezTo>
                      <a:cubicBezTo>
                        <a:pt x="529" y="48"/>
                        <a:pt x="531" y="46"/>
                        <a:pt x="535" y="41"/>
                      </a:cubicBezTo>
                      <a:cubicBezTo>
                        <a:pt x="539" y="37"/>
                        <a:pt x="540" y="35"/>
                        <a:pt x="537" y="34"/>
                      </a:cubicBezTo>
                      <a:cubicBezTo>
                        <a:pt x="534" y="33"/>
                        <a:pt x="532" y="30"/>
                        <a:pt x="537" y="30"/>
                      </a:cubicBezTo>
                      <a:cubicBezTo>
                        <a:pt x="543" y="31"/>
                        <a:pt x="552" y="34"/>
                        <a:pt x="555" y="32"/>
                      </a:cubicBezTo>
                      <a:cubicBezTo>
                        <a:pt x="558" y="30"/>
                        <a:pt x="567" y="15"/>
                        <a:pt x="571" y="10"/>
                      </a:cubicBezTo>
                      <a:cubicBezTo>
                        <a:pt x="575" y="4"/>
                        <a:pt x="568" y="4"/>
                        <a:pt x="559" y="5"/>
                      </a:cubicBezTo>
                      <a:cubicBezTo>
                        <a:pt x="550" y="5"/>
                        <a:pt x="548" y="1"/>
                        <a:pt x="541" y="1"/>
                      </a:cubicBezTo>
                      <a:cubicBezTo>
                        <a:pt x="533" y="0"/>
                        <a:pt x="519" y="2"/>
                        <a:pt x="517" y="4"/>
                      </a:cubicBezTo>
                      <a:cubicBezTo>
                        <a:pt x="515" y="7"/>
                        <a:pt x="521" y="9"/>
                        <a:pt x="520" y="11"/>
                      </a:cubicBezTo>
                      <a:cubicBezTo>
                        <a:pt x="520" y="14"/>
                        <a:pt x="515" y="9"/>
                        <a:pt x="513" y="10"/>
                      </a:cubicBezTo>
                      <a:cubicBezTo>
                        <a:pt x="511" y="11"/>
                        <a:pt x="514" y="15"/>
                        <a:pt x="513" y="23"/>
                      </a:cubicBezTo>
                      <a:cubicBezTo>
                        <a:pt x="512" y="32"/>
                        <a:pt x="515" y="33"/>
                        <a:pt x="517" y="36"/>
                      </a:cubicBezTo>
                      <a:cubicBezTo>
                        <a:pt x="520" y="39"/>
                        <a:pt x="519" y="43"/>
                        <a:pt x="519" y="49"/>
                      </a:cubicBezTo>
                      <a:cubicBezTo>
                        <a:pt x="519" y="54"/>
                        <a:pt x="514" y="54"/>
                        <a:pt x="512" y="55"/>
                      </a:cubicBezTo>
                      <a:cubicBezTo>
                        <a:pt x="511" y="57"/>
                        <a:pt x="517" y="59"/>
                        <a:pt x="516" y="62"/>
                      </a:cubicBezTo>
                      <a:cubicBezTo>
                        <a:pt x="515" y="66"/>
                        <a:pt x="510" y="60"/>
                        <a:pt x="507" y="61"/>
                      </a:cubicBezTo>
                      <a:cubicBezTo>
                        <a:pt x="504" y="62"/>
                        <a:pt x="501" y="71"/>
                        <a:pt x="504" y="73"/>
                      </a:cubicBezTo>
                      <a:cubicBezTo>
                        <a:pt x="508" y="76"/>
                        <a:pt x="509" y="76"/>
                        <a:pt x="506" y="79"/>
                      </a:cubicBezTo>
                      <a:cubicBezTo>
                        <a:pt x="504" y="82"/>
                        <a:pt x="501" y="87"/>
                        <a:pt x="507" y="92"/>
                      </a:cubicBezTo>
                      <a:cubicBezTo>
                        <a:pt x="513" y="96"/>
                        <a:pt x="524" y="96"/>
                        <a:pt x="530" y="100"/>
                      </a:cubicBezTo>
                      <a:cubicBezTo>
                        <a:pt x="536" y="103"/>
                        <a:pt x="527" y="101"/>
                        <a:pt x="530" y="105"/>
                      </a:cubicBezTo>
                      <a:cubicBezTo>
                        <a:pt x="532" y="110"/>
                        <a:pt x="526" y="111"/>
                        <a:pt x="526" y="114"/>
                      </a:cubicBezTo>
                      <a:cubicBezTo>
                        <a:pt x="526" y="118"/>
                        <a:pt x="529" y="116"/>
                        <a:pt x="532" y="110"/>
                      </a:cubicBezTo>
                      <a:cubicBezTo>
                        <a:pt x="535" y="105"/>
                        <a:pt x="537" y="112"/>
                        <a:pt x="537" y="117"/>
                      </a:cubicBezTo>
                      <a:cubicBezTo>
                        <a:pt x="536" y="121"/>
                        <a:pt x="532" y="119"/>
                        <a:pt x="529" y="123"/>
                      </a:cubicBezTo>
                      <a:cubicBezTo>
                        <a:pt x="526" y="128"/>
                        <a:pt x="523" y="129"/>
                        <a:pt x="518" y="128"/>
                      </a:cubicBezTo>
                      <a:cubicBezTo>
                        <a:pt x="513" y="127"/>
                        <a:pt x="516" y="135"/>
                        <a:pt x="518" y="139"/>
                      </a:cubicBezTo>
                      <a:cubicBezTo>
                        <a:pt x="520" y="143"/>
                        <a:pt x="517" y="145"/>
                        <a:pt x="512" y="143"/>
                      </a:cubicBezTo>
                      <a:cubicBezTo>
                        <a:pt x="506" y="142"/>
                        <a:pt x="503" y="138"/>
                        <a:pt x="506" y="134"/>
                      </a:cubicBezTo>
                      <a:cubicBezTo>
                        <a:pt x="509" y="130"/>
                        <a:pt x="511" y="125"/>
                        <a:pt x="507" y="125"/>
                      </a:cubicBezTo>
                      <a:cubicBezTo>
                        <a:pt x="504" y="126"/>
                        <a:pt x="497" y="125"/>
                        <a:pt x="494" y="121"/>
                      </a:cubicBezTo>
                      <a:cubicBezTo>
                        <a:pt x="492" y="118"/>
                        <a:pt x="496" y="119"/>
                        <a:pt x="503" y="120"/>
                      </a:cubicBezTo>
                      <a:cubicBezTo>
                        <a:pt x="509" y="121"/>
                        <a:pt x="504" y="116"/>
                        <a:pt x="509" y="116"/>
                      </a:cubicBezTo>
                      <a:cubicBezTo>
                        <a:pt x="514" y="116"/>
                        <a:pt x="517" y="118"/>
                        <a:pt x="522" y="115"/>
                      </a:cubicBezTo>
                      <a:cubicBezTo>
                        <a:pt x="526" y="111"/>
                        <a:pt x="519" y="104"/>
                        <a:pt x="515" y="105"/>
                      </a:cubicBezTo>
                      <a:cubicBezTo>
                        <a:pt x="512" y="106"/>
                        <a:pt x="506" y="108"/>
                        <a:pt x="506" y="104"/>
                      </a:cubicBezTo>
                      <a:cubicBezTo>
                        <a:pt x="506" y="101"/>
                        <a:pt x="512" y="103"/>
                        <a:pt x="516" y="102"/>
                      </a:cubicBezTo>
                      <a:cubicBezTo>
                        <a:pt x="519" y="102"/>
                        <a:pt x="514" y="97"/>
                        <a:pt x="509" y="98"/>
                      </a:cubicBezTo>
                      <a:cubicBezTo>
                        <a:pt x="504" y="100"/>
                        <a:pt x="500" y="100"/>
                        <a:pt x="496" y="96"/>
                      </a:cubicBezTo>
                      <a:cubicBezTo>
                        <a:pt x="492" y="91"/>
                        <a:pt x="485" y="89"/>
                        <a:pt x="483" y="99"/>
                      </a:cubicBezTo>
                      <a:cubicBezTo>
                        <a:pt x="482" y="108"/>
                        <a:pt x="475" y="103"/>
                        <a:pt x="472" y="106"/>
                      </a:cubicBezTo>
                      <a:cubicBezTo>
                        <a:pt x="469" y="110"/>
                        <a:pt x="475" y="112"/>
                        <a:pt x="482" y="112"/>
                      </a:cubicBezTo>
                      <a:cubicBezTo>
                        <a:pt x="489" y="112"/>
                        <a:pt x="494" y="119"/>
                        <a:pt x="490" y="119"/>
                      </a:cubicBezTo>
                      <a:cubicBezTo>
                        <a:pt x="487" y="119"/>
                        <a:pt x="489" y="123"/>
                        <a:pt x="485" y="122"/>
                      </a:cubicBezTo>
                      <a:cubicBezTo>
                        <a:pt x="482" y="120"/>
                        <a:pt x="478" y="122"/>
                        <a:pt x="481" y="125"/>
                      </a:cubicBezTo>
                      <a:cubicBezTo>
                        <a:pt x="483" y="128"/>
                        <a:pt x="480" y="129"/>
                        <a:pt x="480" y="132"/>
                      </a:cubicBezTo>
                      <a:cubicBezTo>
                        <a:pt x="480" y="135"/>
                        <a:pt x="475" y="132"/>
                        <a:pt x="469" y="132"/>
                      </a:cubicBezTo>
                      <a:cubicBezTo>
                        <a:pt x="464" y="131"/>
                        <a:pt x="454" y="133"/>
                        <a:pt x="447" y="134"/>
                      </a:cubicBezTo>
                      <a:cubicBezTo>
                        <a:pt x="440" y="136"/>
                        <a:pt x="433" y="133"/>
                        <a:pt x="430" y="130"/>
                      </a:cubicBezTo>
                      <a:cubicBezTo>
                        <a:pt x="427" y="127"/>
                        <a:pt x="423" y="127"/>
                        <a:pt x="418" y="127"/>
                      </a:cubicBezTo>
                      <a:cubicBezTo>
                        <a:pt x="413" y="127"/>
                        <a:pt x="414" y="123"/>
                        <a:pt x="408" y="122"/>
                      </a:cubicBezTo>
                      <a:cubicBezTo>
                        <a:pt x="401" y="122"/>
                        <a:pt x="403" y="117"/>
                        <a:pt x="402" y="113"/>
                      </a:cubicBezTo>
                      <a:cubicBezTo>
                        <a:pt x="401" y="110"/>
                        <a:pt x="388" y="111"/>
                        <a:pt x="383" y="114"/>
                      </a:cubicBezTo>
                      <a:cubicBezTo>
                        <a:pt x="379" y="117"/>
                        <a:pt x="369" y="116"/>
                        <a:pt x="367" y="121"/>
                      </a:cubicBezTo>
                      <a:cubicBezTo>
                        <a:pt x="364" y="127"/>
                        <a:pt x="369" y="126"/>
                        <a:pt x="372" y="126"/>
                      </a:cubicBezTo>
                      <a:cubicBezTo>
                        <a:pt x="376" y="126"/>
                        <a:pt x="375" y="122"/>
                        <a:pt x="382" y="123"/>
                      </a:cubicBezTo>
                      <a:cubicBezTo>
                        <a:pt x="389" y="124"/>
                        <a:pt x="394" y="115"/>
                        <a:pt x="397" y="118"/>
                      </a:cubicBezTo>
                      <a:cubicBezTo>
                        <a:pt x="400" y="121"/>
                        <a:pt x="385" y="127"/>
                        <a:pt x="379" y="128"/>
                      </a:cubicBezTo>
                      <a:cubicBezTo>
                        <a:pt x="372" y="129"/>
                        <a:pt x="374" y="134"/>
                        <a:pt x="380" y="144"/>
                      </a:cubicBezTo>
                      <a:cubicBezTo>
                        <a:pt x="386" y="153"/>
                        <a:pt x="377" y="148"/>
                        <a:pt x="377" y="152"/>
                      </a:cubicBezTo>
                      <a:cubicBezTo>
                        <a:pt x="377" y="157"/>
                        <a:pt x="366" y="151"/>
                        <a:pt x="370" y="149"/>
                      </a:cubicBezTo>
                      <a:cubicBezTo>
                        <a:pt x="375" y="148"/>
                        <a:pt x="373" y="143"/>
                        <a:pt x="369" y="140"/>
                      </a:cubicBezTo>
                      <a:cubicBezTo>
                        <a:pt x="365" y="137"/>
                        <a:pt x="363" y="140"/>
                        <a:pt x="363" y="137"/>
                      </a:cubicBezTo>
                      <a:cubicBezTo>
                        <a:pt x="364" y="133"/>
                        <a:pt x="359" y="137"/>
                        <a:pt x="356" y="134"/>
                      </a:cubicBezTo>
                      <a:cubicBezTo>
                        <a:pt x="352" y="131"/>
                        <a:pt x="351" y="129"/>
                        <a:pt x="346" y="132"/>
                      </a:cubicBezTo>
                      <a:cubicBezTo>
                        <a:pt x="341" y="134"/>
                        <a:pt x="336" y="133"/>
                        <a:pt x="325" y="135"/>
                      </a:cubicBezTo>
                      <a:cubicBezTo>
                        <a:pt x="315" y="137"/>
                        <a:pt x="295" y="136"/>
                        <a:pt x="292" y="133"/>
                      </a:cubicBezTo>
                      <a:cubicBezTo>
                        <a:pt x="288" y="129"/>
                        <a:pt x="301" y="123"/>
                        <a:pt x="305" y="124"/>
                      </a:cubicBezTo>
                      <a:cubicBezTo>
                        <a:pt x="308" y="125"/>
                        <a:pt x="306" y="120"/>
                        <a:pt x="300" y="116"/>
                      </a:cubicBezTo>
                      <a:cubicBezTo>
                        <a:pt x="295" y="111"/>
                        <a:pt x="282" y="108"/>
                        <a:pt x="282" y="111"/>
                      </a:cubicBezTo>
                      <a:cubicBezTo>
                        <a:pt x="282" y="114"/>
                        <a:pt x="275" y="111"/>
                        <a:pt x="266" y="110"/>
                      </a:cubicBezTo>
                      <a:cubicBezTo>
                        <a:pt x="256" y="108"/>
                        <a:pt x="255" y="105"/>
                        <a:pt x="249" y="104"/>
                      </a:cubicBezTo>
                      <a:cubicBezTo>
                        <a:pt x="243" y="104"/>
                        <a:pt x="234" y="102"/>
                        <a:pt x="227" y="97"/>
                      </a:cubicBezTo>
                      <a:cubicBezTo>
                        <a:pt x="220" y="91"/>
                        <a:pt x="204" y="93"/>
                        <a:pt x="202" y="98"/>
                      </a:cubicBezTo>
                      <a:cubicBezTo>
                        <a:pt x="200" y="103"/>
                        <a:pt x="194" y="103"/>
                        <a:pt x="189" y="103"/>
                      </a:cubicBezTo>
                      <a:cubicBezTo>
                        <a:pt x="183" y="103"/>
                        <a:pt x="191" y="96"/>
                        <a:pt x="189" y="95"/>
                      </a:cubicBezTo>
                      <a:cubicBezTo>
                        <a:pt x="187" y="94"/>
                        <a:pt x="189" y="87"/>
                        <a:pt x="185" y="87"/>
                      </a:cubicBezTo>
                      <a:cubicBezTo>
                        <a:pt x="181" y="86"/>
                        <a:pt x="178" y="103"/>
                        <a:pt x="170" y="103"/>
                      </a:cubicBezTo>
                      <a:cubicBezTo>
                        <a:pt x="163" y="102"/>
                        <a:pt x="159" y="85"/>
                        <a:pt x="153" y="80"/>
                      </a:cubicBezTo>
                      <a:cubicBezTo>
                        <a:pt x="147" y="76"/>
                        <a:pt x="141" y="75"/>
                        <a:pt x="146" y="82"/>
                      </a:cubicBezTo>
                      <a:cubicBezTo>
                        <a:pt x="152" y="89"/>
                        <a:pt x="142" y="84"/>
                        <a:pt x="142" y="89"/>
                      </a:cubicBezTo>
                      <a:cubicBezTo>
                        <a:pt x="143" y="93"/>
                        <a:pt x="134" y="98"/>
                        <a:pt x="134" y="96"/>
                      </a:cubicBezTo>
                      <a:cubicBezTo>
                        <a:pt x="134" y="93"/>
                        <a:pt x="129" y="91"/>
                        <a:pt x="123" y="98"/>
                      </a:cubicBezTo>
                      <a:cubicBezTo>
                        <a:pt x="117" y="105"/>
                        <a:pt x="113" y="104"/>
                        <a:pt x="112" y="101"/>
                      </a:cubicBezTo>
                      <a:cubicBezTo>
                        <a:pt x="112" y="99"/>
                        <a:pt x="94" y="108"/>
                        <a:pt x="95" y="111"/>
                      </a:cubicBezTo>
                      <a:cubicBezTo>
                        <a:pt x="96" y="114"/>
                        <a:pt x="92" y="116"/>
                        <a:pt x="87" y="116"/>
                      </a:cubicBezTo>
                      <a:cubicBezTo>
                        <a:pt x="83" y="115"/>
                        <a:pt x="86" y="111"/>
                        <a:pt x="90" y="109"/>
                      </a:cubicBezTo>
                      <a:cubicBezTo>
                        <a:pt x="94" y="107"/>
                        <a:pt x="106" y="98"/>
                        <a:pt x="112" y="97"/>
                      </a:cubicBezTo>
                      <a:cubicBezTo>
                        <a:pt x="118" y="96"/>
                        <a:pt x="129" y="91"/>
                        <a:pt x="130" y="88"/>
                      </a:cubicBezTo>
                      <a:cubicBezTo>
                        <a:pt x="130" y="86"/>
                        <a:pt x="124" y="88"/>
                        <a:pt x="120" y="87"/>
                      </a:cubicBezTo>
                      <a:cubicBezTo>
                        <a:pt x="116" y="86"/>
                        <a:pt x="109" y="91"/>
                        <a:pt x="102" y="94"/>
                      </a:cubicBezTo>
                      <a:cubicBezTo>
                        <a:pt x="95" y="97"/>
                        <a:pt x="88" y="96"/>
                        <a:pt x="90" y="100"/>
                      </a:cubicBezTo>
                      <a:cubicBezTo>
                        <a:pt x="92" y="104"/>
                        <a:pt x="83" y="99"/>
                        <a:pt x="82" y="102"/>
                      </a:cubicBezTo>
                      <a:cubicBezTo>
                        <a:pt x="80" y="105"/>
                        <a:pt x="77" y="102"/>
                        <a:pt x="79" y="100"/>
                      </a:cubicBezTo>
                      <a:cubicBezTo>
                        <a:pt x="82" y="99"/>
                        <a:pt x="73" y="96"/>
                        <a:pt x="73" y="98"/>
                      </a:cubicBezTo>
                      <a:cubicBezTo>
                        <a:pt x="73" y="100"/>
                        <a:pt x="72" y="102"/>
                        <a:pt x="66" y="102"/>
                      </a:cubicBezTo>
                      <a:cubicBezTo>
                        <a:pt x="60" y="102"/>
                        <a:pt x="54" y="106"/>
                        <a:pt x="58" y="109"/>
                      </a:cubicBezTo>
                      <a:cubicBezTo>
                        <a:pt x="62" y="112"/>
                        <a:pt x="64" y="114"/>
                        <a:pt x="62" y="116"/>
                      </a:cubicBezTo>
                      <a:cubicBezTo>
                        <a:pt x="60" y="118"/>
                        <a:pt x="54" y="110"/>
                        <a:pt x="45" y="111"/>
                      </a:cubicBezTo>
                      <a:cubicBezTo>
                        <a:pt x="36" y="112"/>
                        <a:pt x="19" y="101"/>
                        <a:pt x="19" y="99"/>
                      </a:cubicBezTo>
                      <a:cubicBezTo>
                        <a:pt x="19" y="97"/>
                        <a:pt x="8" y="98"/>
                        <a:pt x="0" y="97"/>
                      </a:cubicBezTo>
                      <a:cubicBezTo>
                        <a:pt x="0" y="269"/>
                        <a:pt x="0" y="269"/>
                        <a:pt x="0" y="269"/>
                      </a:cubicBezTo>
                      <a:cubicBezTo>
                        <a:pt x="1" y="269"/>
                        <a:pt x="2" y="270"/>
                        <a:pt x="3" y="270"/>
                      </a:cubicBezTo>
                      <a:cubicBezTo>
                        <a:pt x="4" y="269"/>
                        <a:pt x="5" y="268"/>
                        <a:pt x="6" y="268"/>
                      </a:cubicBezTo>
                      <a:cubicBezTo>
                        <a:pt x="7" y="268"/>
                        <a:pt x="7" y="268"/>
                        <a:pt x="7" y="268"/>
                      </a:cubicBezTo>
                      <a:cubicBezTo>
                        <a:pt x="9" y="269"/>
                        <a:pt x="11" y="269"/>
                        <a:pt x="14" y="267"/>
                      </a:cubicBezTo>
                      <a:cubicBezTo>
                        <a:pt x="15" y="267"/>
                        <a:pt x="16" y="267"/>
                        <a:pt x="17" y="267"/>
                      </a:cubicBezTo>
                      <a:cubicBezTo>
                        <a:pt x="22" y="267"/>
                        <a:pt x="24" y="271"/>
                        <a:pt x="24" y="275"/>
                      </a:cubicBezTo>
                      <a:cubicBezTo>
                        <a:pt x="24" y="276"/>
                        <a:pt x="27" y="278"/>
                        <a:pt x="29" y="279"/>
                      </a:cubicBezTo>
                      <a:cubicBezTo>
                        <a:pt x="31" y="281"/>
                        <a:pt x="33" y="283"/>
                        <a:pt x="35" y="285"/>
                      </a:cubicBezTo>
                      <a:cubicBezTo>
                        <a:pt x="36" y="286"/>
                        <a:pt x="36" y="286"/>
                        <a:pt x="36" y="287"/>
                      </a:cubicBezTo>
                      <a:cubicBezTo>
                        <a:pt x="38" y="289"/>
                        <a:pt x="39" y="291"/>
                        <a:pt x="40" y="291"/>
                      </a:cubicBezTo>
                      <a:cubicBezTo>
                        <a:pt x="40" y="291"/>
                        <a:pt x="41" y="290"/>
                        <a:pt x="41" y="290"/>
                      </a:cubicBezTo>
                      <a:cubicBezTo>
                        <a:pt x="42" y="289"/>
                        <a:pt x="44" y="289"/>
                        <a:pt x="45" y="288"/>
                      </a:cubicBezTo>
                      <a:cubicBezTo>
                        <a:pt x="48" y="287"/>
                        <a:pt x="50" y="286"/>
                        <a:pt x="50" y="284"/>
                      </a:cubicBezTo>
                      <a:cubicBezTo>
                        <a:pt x="50" y="280"/>
                        <a:pt x="55" y="278"/>
                        <a:pt x="60" y="278"/>
                      </a:cubicBezTo>
                      <a:cubicBezTo>
                        <a:pt x="66" y="278"/>
                        <a:pt x="70" y="281"/>
                        <a:pt x="70" y="285"/>
                      </a:cubicBezTo>
                      <a:cubicBezTo>
                        <a:pt x="70" y="286"/>
                        <a:pt x="73" y="289"/>
                        <a:pt x="77" y="292"/>
                      </a:cubicBezTo>
                      <a:cubicBezTo>
                        <a:pt x="82" y="297"/>
                        <a:pt x="89" y="303"/>
                        <a:pt x="94" y="311"/>
                      </a:cubicBezTo>
                      <a:cubicBezTo>
                        <a:pt x="96" y="315"/>
                        <a:pt x="97" y="318"/>
                        <a:pt x="99" y="320"/>
                      </a:cubicBezTo>
                      <a:cubicBezTo>
                        <a:pt x="103" y="328"/>
                        <a:pt x="104" y="330"/>
                        <a:pt x="113" y="334"/>
                      </a:cubicBezTo>
                      <a:cubicBezTo>
                        <a:pt x="125" y="339"/>
                        <a:pt x="127" y="342"/>
                        <a:pt x="125" y="349"/>
                      </a:cubicBezTo>
                      <a:cubicBezTo>
                        <a:pt x="124" y="349"/>
                        <a:pt x="125" y="350"/>
                        <a:pt x="126" y="351"/>
                      </a:cubicBezTo>
                      <a:cubicBezTo>
                        <a:pt x="128" y="353"/>
                        <a:pt x="129" y="354"/>
                        <a:pt x="129" y="356"/>
                      </a:cubicBezTo>
                      <a:cubicBezTo>
                        <a:pt x="129" y="358"/>
                        <a:pt x="128" y="359"/>
                        <a:pt x="126" y="360"/>
                      </a:cubicBezTo>
                      <a:cubicBezTo>
                        <a:pt x="124" y="361"/>
                        <a:pt x="121" y="363"/>
                        <a:pt x="119" y="365"/>
                      </a:cubicBezTo>
                      <a:cubicBezTo>
                        <a:pt x="118" y="366"/>
                        <a:pt x="118" y="366"/>
                        <a:pt x="118" y="366"/>
                      </a:cubicBezTo>
                      <a:cubicBezTo>
                        <a:pt x="119" y="367"/>
                        <a:pt x="120" y="368"/>
                        <a:pt x="122" y="369"/>
                      </a:cubicBezTo>
                      <a:cubicBezTo>
                        <a:pt x="125" y="372"/>
                        <a:pt x="117" y="372"/>
                        <a:pt x="119" y="374"/>
                      </a:cubicBezTo>
                      <a:cubicBezTo>
                        <a:pt x="122" y="376"/>
                        <a:pt x="119" y="380"/>
                        <a:pt x="121" y="383"/>
                      </a:cubicBezTo>
                      <a:cubicBezTo>
                        <a:pt x="124" y="385"/>
                        <a:pt x="128" y="384"/>
                        <a:pt x="131" y="382"/>
                      </a:cubicBezTo>
                      <a:cubicBezTo>
                        <a:pt x="134" y="380"/>
                        <a:pt x="136" y="385"/>
                        <a:pt x="133" y="389"/>
                      </a:cubicBezTo>
                      <a:cubicBezTo>
                        <a:pt x="131" y="392"/>
                        <a:pt x="136" y="395"/>
                        <a:pt x="138" y="392"/>
                      </a:cubicBezTo>
                      <a:cubicBezTo>
                        <a:pt x="140" y="390"/>
                        <a:pt x="145" y="397"/>
                        <a:pt x="147" y="398"/>
                      </a:cubicBezTo>
                      <a:cubicBezTo>
                        <a:pt x="150" y="399"/>
                        <a:pt x="152" y="403"/>
                        <a:pt x="148" y="403"/>
                      </a:cubicBezTo>
                      <a:cubicBezTo>
                        <a:pt x="144" y="403"/>
                        <a:pt x="145" y="410"/>
                        <a:pt x="148" y="410"/>
                      </a:cubicBezTo>
                      <a:cubicBezTo>
                        <a:pt x="150" y="410"/>
                        <a:pt x="150" y="414"/>
                        <a:pt x="150" y="416"/>
                      </a:cubicBezTo>
                      <a:cubicBezTo>
                        <a:pt x="150" y="418"/>
                        <a:pt x="159" y="421"/>
                        <a:pt x="162" y="420"/>
                      </a:cubicBezTo>
                      <a:cubicBezTo>
                        <a:pt x="165" y="419"/>
                        <a:pt x="168" y="422"/>
                        <a:pt x="170" y="425"/>
                      </a:cubicBezTo>
                      <a:cubicBezTo>
                        <a:pt x="171" y="428"/>
                        <a:pt x="177" y="430"/>
                        <a:pt x="180" y="428"/>
                      </a:cubicBezTo>
                      <a:cubicBezTo>
                        <a:pt x="182" y="426"/>
                        <a:pt x="183" y="431"/>
                        <a:pt x="184" y="435"/>
                      </a:cubicBezTo>
                      <a:cubicBezTo>
                        <a:pt x="184" y="438"/>
                        <a:pt x="189" y="436"/>
                        <a:pt x="192" y="436"/>
                      </a:cubicBezTo>
                      <a:cubicBezTo>
                        <a:pt x="195" y="436"/>
                        <a:pt x="197" y="440"/>
                        <a:pt x="199" y="439"/>
                      </a:cubicBezTo>
                      <a:cubicBezTo>
                        <a:pt x="203" y="438"/>
                        <a:pt x="204" y="444"/>
                        <a:pt x="207" y="448"/>
                      </a:cubicBezTo>
                      <a:cubicBezTo>
                        <a:pt x="517" y="446"/>
                        <a:pt x="517" y="446"/>
                        <a:pt x="517" y="446"/>
                      </a:cubicBezTo>
                      <a:cubicBezTo>
                        <a:pt x="517" y="444"/>
                        <a:pt x="518" y="441"/>
                        <a:pt x="521" y="441"/>
                      </a:cubicBezTo>
                      <a:close/>
                      <a:moveTo>
                        <a:pt x="264" y="164"/>
                      </a:moveTo>
                      <a:cubicBezTo>
                        <a:pt x="258" y="173"/>
                        <a:pt x="255" y="174"/>
                        <a:pt x="249" y="173"/>
                      </a:cubicBezTo>
                      <a:cubicBezTo>
                        <a:pt x="242" y="171"/>
                        <a:pt x="238" y="175"/>
                        <a:pt x="241" y="177"/>
                      </a:cubicBezTo>
                      <a:cubicBezTo>
                        <a:pt x="245" y="179"/>
                        <a:pt x="245" y="181"/>
                        <a:pt x="238" y="183"/>
                      </a:cubicBezTo>
                      <a:cubicBezTo>
                        <a:pt x="231" y="185"/>
                        <a:pt x="226" y="190"/>
                        <a:pt x="223" y="189"/>
                      </a:cubicBezTo>
                      <a:cubicBezTo>
                        <a:pt x="221" y="189"/>
                        <a:pt x="235" y="178"/>
                        <a:pt x="232" y="176"/>
                      </a:cubicBezTo>
                      <a:cubicBezTo>
                        <a:pt x="228" y="173"/>
                        <a:pt x="218" y="180"/>
                        <a:pt x="218" y="184"/>
                      </a:cubicBezTo>
                      <a:cubicBezTo>
                        <a:pt x="218" y="187"/>
                        <a:pt x="212" y="187"/>
                        <a:pt x="208" y="187"/>
                      </a:cubicBezTo>
                      <a:cubicBezTo>
                        <a:pt x="204" y="187"/>
                        <a:pt x="199" y="183"/>
                        <a:pt x="203" y="183"/>
                      </a:cubicBezTo>
                      <a:cubicBezTo>
                        <a:pt x="207" y="182"/>
                        <a:pt x="204" y="178"/>
                        <a:pt x="210" y="176"/>
                      </a:cubicBezTo>
                      <a:cubicBezTo>
                        <a:pt x="215" y="174"/>
                        <a:pt x="209" y="171"/>
                        <a:pt x="210" y="169"/>
                      </a:cubicBezTo>
                      <a:cubicBezTo>
                        <a:pt x="212" y="167"/>
                        <a:pt x="222" y="171"/>
                        <a:pt x="222" y="167"/>
                      </a:cubicBezTo>
                      <a:cubicBezTo>
                        <a:pt x="223" y="163"/>
                        <a:pt x="212" y="160"/>
                        <a:pt x="208" y="162"/>
                      </a:cubicBezTo>
                      <a:cubicBezTo>
                        <a:pt x="205" y="165"/>
                        <a:pt x="196" y="170"/>
                        <a:pt x="186" y="166"/>
                      </a:cubicBezTo>
                      <a:cubicBezTo>
                        <a:pt x="183" y="165"/>
                        <a:pt x="212" y="162"/>
                        <a:pt x="216" y="157"/>
                      </a:cubicBezTo>
                      <a:cubicBezTo>
                        <a:pt x="221" y="153"/>
                        <a:pt x="243" y="148"/>
                        <a:pt x="244" y="152"/>
                      </a:cubicBezTo>
                      <a:cubicBezTo>
                        <a:pt x="246" y="156"/>
                        <a:pt x="233" y="158"/>
                        <a:pt x="239" y="162"/>
                      </a:cubicBezTo>
                      <a:cubicBezTo>
                        <a:pt x="245" y="166"/>
                        <a:pt x="256" y="163"/>
                        <a:pt x="258" y="159"/>
                      </a:cubicBezTo>
                      <a:cubicBezTo>
                        <a:pt x="260" y="156"/>
                        <a:pt x="271" y="156"/>
                        <a:pt x="264" y="164"/>
                      </a:cubicBezTo>
                      <a:close/>
                      <a:moveTo>
                        <a:pt x="327" y="245"/>
                      </a:moveTo>
                      <a:cubicBezTo>
                        <a:pt x="320" y="251"/>
                        <a:pt x="320" y="250"/>
                        <a:pt x="314" y="251"/>
                      </a:cubicBezTo>
                      <a:cubicBezTo>
                        <a:pt x="307" y="252"/>
                        <a:pt x="312" y="259"/>
                        <a:pt x="304" y="259"/>
                      </a:cubicBezTo>
                      <a:cubicBezTo>
                        <a:pt x="296" y="260"/>
                        <a:pt x="276" y="261"/>
                        <a:pt x="273" y="256"/>
                      </a:cubicBezTo>
                      <a:cubicBezTo>
                        <a:pt x="272" y="255"/>
                        <a:pt x="284" y="256"/>
                        <a:pt x="285" y="252"/>
                      </a:cubicBezTo>
                      <a:cubicBezTo>
                        <a:pt x="286" y="249"/>
                        <a:pt x="289" y="244"/>
                        <a:pt x="294" y="244"/>
                      </a:cubicBezTo>
                      <a:cubicBezTo>
                        <a:pt x="299" y="244"/>
                        <a:pt x="298" y="237"/>
                        <a:pt x="290" y="233"/>
                      </a:cubicBezTo>
                      <a:cubicBezTo>
                        <a:pt x="282" y="229"/>
                        <a:pt x="302" y="227"/>
                        <a:pt x="307" y="233"/>
                      </a:cubicBezTo>
                      <a:cubicBezTo>
                        <a:pt x="311" y="239"/>
                        <a:pt x="319" y="244"/>
                        <a:pt x="324" y="239"/>
                      </a:cubicBezTo>
                      <a:cubicBezTo>
                        <a:pt x="328" y="235"/>
                        <a:pt x="354" y="222"/>
                        <a:pt x="354" y="228"/>
                      </a:cubicBezTo>
                      <a:cubicBezTo>
                        <a:pt x="354" y="234"/>
                        <a:pt x="335" y="238"/>
                        <a:pt x="327" y="245"/>
                      </a:cubicBezTo>
                      <a:close/>
                      <a:moveTo>
                        <a:pt x="501" y="426"/>
                      </a:moveTo>
                      <a:cubicBezTo>
                        <a:pt x="496" y="427"/>
                        <a:pt x="502" y="412"/>
                        <a:pt x="492" y="406"/>
                      </a:cubicBezTo>
                      <a:cubicBezTo>
                        <a:pt x="480" y="400"/>
                        <a:pt x="475" y="388"/>
                        <a:pt x="475" y="381"/>
                      </a:cubicBezTo>
                      <a:cubicBezTo>
                        <a:pt x="475" y="375"/>
                        <a:pt x="485" y="372"/>
                        <a:pt x="489" y="377"/>
                      </a:cubicBezTo>
                      <a:cubicBezTo>
                        <a:pt x="493" y="382"/>
                        <a:pt x="499" y="402"/>
                        <a:pt x="502" y="409"/>
                      </a:cubicBezTo>
                      <a:cubicBezTo>
                        <a:pt x="506" y="415"/>
                        <a:pt x="506" y="426"/>
                        <a:pt x="501" y="4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4" name="Freeform 2198"/>
                <p:cNvSpPr>
                  <a:spLocks/>
                </p:cNvSpPr>
                <p:nvPr/>
              </p:nvSpPr>
              <p:spPr bwMode="auto">
                <a:xfrm>
                  <a:off x="2010989" y="2123011"/>
                  <a:ext cx="33451" cy="21582"/>
                </a:xfrm>
                <a:custGeom>
                  <a:avLst/>
                  <a:gdLst>
                    <a:gd name="T0" fmla="*/ 16 w 19"/>
                    <a:gd name="T1" fmla="*/ 6 h 12"/>
                    <a:gd name="T2" fmla="*/ 1 w 19"/>
                    <a:gd name="T3" fmla="*/ 3 h 12"/>
                    <a:gd name="T4" fmla="*/ 16 w 19"/>
                    <a:gd name="T5" fmla="*/ 6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9" h="12">
                      <a:moveTo>
                        <a:pt x="16" y="6"/>
                      </a:moveTo>
                      <a:cubicBezTo>
                        <a:pt x="19" y="0"/>
                        <a:pt x="0" y="1"/>
                        <a:pt x="1" y="3"/>
                      </a:cubicBezTo>
                      <a:cubicBezTo>
                        <a:pt x="5" y="7"/>
                        <a:pt x="14" y="12"/>
                        <a:pt x="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5" name="Freeform 2199"/>
                <p:cNvSpPr>
                  <a:spLocks/>
                </p:cNvSpPr>
                <p:nvPr/>
              </p:nvSpPr>
              <p:spPr bwMode="auto">
                <a:xfrm>
                  <a:off x="1849308" y="2137399"/>
                  <a:ext cx="157964" cy="77335"/>
                </a:xfrm>
                <a:custGeom>
                  <a:avLst/>
                  <a:gdLst>
                    <a:gd name="T0" fmla="*/ 3 w 89"/>
                    <a:gd name="T1" fmla="*/ 36 h 45"/>
                    <a:gd name="T2" fmla="*/ 7 w 89"/>
                    <a:gd name="T3" fmla="*/ 43 h 45"/>
                    <a:gd name="T4" fmla="*/ 15 w 89"/>
                    <a:gd name="T5" fmla="*/ 41 h 45"/>
                    <a:gd name="T6" fmla="*/ 24 w 89"/>
                    <a:gd name="T7" fmla="*/ 36 h 45"/>
                    <a:gd name="T8" fmla="*/ 32 w 89"/>
                    <a:gd name="T9" fmla="*/ 45 h 45"/>
                    <a:gd name="T10" fmla="*/ 42 w 89"/>
                    <a:gd name="T11" fmla="*/ 36 h 45"/>
                    <a:gd name="T12" fmla="*/ 49 w 89"/>
                    <a:gd name="T13" fmla="*/ 31 h 45"/>
                    <a:gd name="T14" fmla="*/ 56 w 89"/>
                    <a:gd name="T15" fmla="*/ 21 h 45"/>
                    <a:gd name="T16" fmla="*/ 59 w 89"/>
                    <a:gd name="T17" fmla="*/ 31 h 45"/>
                    <a:gd name="T18" fmla="*/ 70 w 89"/>
                    <a:gd name="T19" fmla="*/ 28 h 45"/>
                    <a:gd name="T20" fmla="*/ 79 w 89"/>
                    <a:gd name="T21" fmla="*/ 24 h 45"/>
                    <a:gd name="T22" fmla="*/ 79 w 89"/>
                    <a:gd name="T23" fmla="*/ 15 h 45"/>
                    <a:gd name="T24" fmla="*/ 86 w 89"/>
                    <a:gd name="T25" fmla="*/ 9 h 45"/>
                    <a:gd name="T26" fmla="*/ 77 w 89"/>
                    <a:gd name="T27" fmla="*/ 4 h 45"/>
                    <a:gd name="T28" fmla="*/ 70 w 89"/>
                    <a:gd name="T29" fmla="*/ 9 h 45"/>
                    <a:gd name="T30" fmla="*/ 55 w 89"/>
                    <a:gd name="T31" fmla="*/ 7 h 45"/>
                    <a:gd name="T32" fmla="*/ 34 w 89"/>
                    <a:gd name="T33" fmla="*/ 18 h 45"/>
                    <a:gd name="T34" fmla="*/ 18 w 89"/>
                    <a:gd name="T35" fmla="*/ 28 h 45"/>
                    <a:gd name="T36" fmla="*/ 3 w 89"/>
                    <a:gd name="T37" fmla="*/ 3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9" h="45">
                      <a:moveTo>
                        <a:pt x="3" y="36"/>
                      </a:moveTo>
                      <a:cubicBezTo>
                        <a:pt x="7" y="38"/>
                        <a:pt x="3" y="45"/>
                        <a:pt x="7" y="43"/>
                      </a:cubicBezTo>
                      <a:cubicBezTo>
                        <a:pt x="11" y="41"/>
                        <a:pt x="12" y="40"/>
                        <a:pt x="15" y="41"/>
                      </a:cubicBezTo>
                      <a:cubicBezTo>
                        <a:pt x="21" y="43"/>
                        <a:pt x="22" y="38"/>
                        <a:pt x="24" y="36"/>
                      </a:cubicBezTo>
                      <a:cubicBezTo>
                        <a:pt x="27" y="33"/>
                        <a:pt x="26" y="45"/>
                        <a:pt x="32" y="45"/>
                      </a:cubicBezTo>
                      <a:cubicBezTo>
                        <a:pt x="38" y="45"/>
                        <a:pt x="37" y="33"/>
                        <a:pt x="42" y="36"/>
                      </a:cubicBezTo>
                      <a:cubicBezTo>
                        <a:pt x="47" y="40"/>
                        <a:pt x="48" y="35"/>
                        <a:pt x="49" y="31"/>
                      </a:cubicBezTo>
                      <a:cubicBezTo>
                        <a:pt x="50" y="28"/>
                        <a:pt x="50" y="22"/>
                        <a:pt x="56" y="21"/>
                      </a:cubicBezTo>
                      <a:cubicBezTo>
                        <a:pt x="61" y="20"/>
                        <a:pt x="57" y="26"/>
                        <a:pt x="59" y="31"/>
                      </a:cubicBezTo>
                      <a:cubicBezTo>
                        <a:pt x="63" y="37"/>
                        <a:pt x="69" y="31"/>
                        <a:pt x="70" y="28"/>
                      </a:cubicBezTo>
                      <a:cubicBezTo>
                        <a:pt x="70" y="25"/>
                        <a:pt x="79" y="27"/>
                        <a:pt x="79" y="24"/>
                      </a:cubicBezTo>
                      <a:cubicBezTo>
                        <a:pt x="78" y="20"/>
                        <a:pt x="81" y="19"/>
                        <a:pt x="79" y="15"/>
                      </a:cubicBezTo>
                      <a:cubicBezTo>
                        <a:pt x="76" y="11"/>
                        <a:pt x="83" y="12"/>
                        <a:pt x="86" y="9"/>
                      </a:cubicBezTo>
                      <a:cubicBezTo>
                        <a:pt x="89" y="6"/>
                        <a:pt x="82" y="9"/>
                        <a:pt x="77" y="4"/>
                      </a:cubicBezTo>
                      <a:cubicBezTo>
                        <a:pt x="72" y="0"/>
                        <a:pt x="70" y="6"/>
                        <a:pt x="70" y="9"/>
                      </a:cubicBezTo>
                      <a:cubicBezTo>
                        <a:pt x="70" y="12"/>
                        <a:pt x="60" y="9"/>
                        <a:pt x="55" y="7"/>
                      </a:cubicBezTo>
                      <a:cubicBezTo>
                        <a:pt x="49" y="5"/>
                        <a:pt x="42" y="14"/>
                        <a:pt x="34" y="18"/>
                      </a:cubicBezTo>
                      <a:cubicBezTo>
                        <a:pt x="26" y="22"/>
                        <a:pt x="26" y="29"/>
                        <a:pt x="18" y="28"/>
                      </a:cubicBezTo>
                      <a:cubicBezTo>
                        <a:pt x="11" y="28"/>
                        <a:pt x="0" y="35"/>
                        <a:pt x="3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6" name="Freeform 2200"/>
                <p:cNvSpPr>
                  <a:spLocks/>
                </p:cNvSpPr>
                <p:nvPr/>
              </p:nvSpPr>
              <p:spPr bwMode="auto">
                <a:xfrm>
                  <a:off x="1960812" y="2171570"/>
                  <a:ext cx="245308" cy="104312"/>
                </a:xfrm>
                <a:custGeom>
                  <a:avLst/>
                  <a:gdLst>
                    <a:gd name="T0" fmla="*/ 18 w 138"/>
                    <a:gd name="T1" fmla="*/ 14 h 60"/>
                    <a:gd name="T2" fmla="*/ 20 w 138"/>
                    <a:gd name="T3" fmla="*/ 21 h 60"/>
                    <a:gd name="T4" fmla="*/ 19 w 138"/>
                    <a:gd name="T5" fmla="*/ 23 h 60"/>
                    <a:gd name="T6" fmla="*/ 10 w 138"/>
                    <a:gd name="T7" fmla="*/ 31 h 60"/>
                    <a:gd name="T8" fmla="*/ 22 w 138"/>
                    <a:gd name="T9" fmla="*/ 31 h 60"/>
                    <a:gd name="T10" fmla="*/ 2 w 138"/>
                    <a:gd name="T11" fmla="*/ 37 h 60"/>
                    <a:gd name="T12" fmla="*/ 16 w 138"/>
                    <a:gd name="T13" fmla="*/ 41 h 60"/>
                    <a:gd name="T14" fmla="*/ 32 w 138"/>
                    <a:gd name="T15" fmla="*/ 40 h 60"/>
                    <a:gd name="T16" fmla="*/ 41 w 138"/>
                    <a:gd name="T17" fmla="*/ 36 h 60"/>
                    <a:gd name="T18" fmla="*/ 62 w 138"/>
                    <a:gd name="T19" fmla="*/ 38 h 60"/>
                    <a:gd name="T20" fmla="*/ 46 w 138"/>
                    <a:gd name="T21" fmla="*/ 47 h 60"/>
                    <a:gd name="T22" fmla="*/ 45 w 138"/>
                    <a:gd name="T23" fmla="*/ 57 h 60"/>
                    <a:gd name="T24" fmla="*/ 85 w 138"/>
                    <a:gd name="T25" fmla="*/ 45 h 60"/>
                    <a:gd name="T26" fmla="*/ 101 w 138"/>
                    <a:gd name="T27" fmla="*/ 44 h 60"/>
                    <a:gd name="T28" fmla="*/ 127 w 138"/>
                    <a:gd name="T29" fmla="*/ 42 h 60"/>
                    <a:gd name="T30" fmla="*/ 131 w 138"/>
                    <a:gd name="T31" fmla="*/ 19 h 60"/>
                    <a:gd name="T32" fmla="*/ 118 w 138"/>
                    <a:gd name="T33" fmla="*/ 24 h 60"/>
                    <a:gd name="T34" fmla="*/ 105 w 138"/>
                    <a:gd name="T35" fmla="*/ 13 h 60"/>
                    <a:gd name="T36" fmla="*/ 97 w 138"/>
                    <a:gd name="T37" fmla="*/ 1 h 60"/>
                    <a:gd name="T38" fmla="*/ 85 w 138"/>
                    <a:gd name="T39" fmla="*/ 14 h 60"/>
                    <a:gd name="T40" fmla="*/ 86 w 138"/>
                    <a:gd name="T41" fmla="*/ 21 h 60"/>
                    <a:gd name="T42" fmla="*/ 95 w 138"/>
                    <a:gd name="T43" fmla="*/ 30 h 60"/>
                    <a:gd name="T44" fmla="*/ 69 w 138"/>
                    <a:gd name="T45" fmla="*/ 25 h 60"/>
                    <a:gd name="T46" fmla="*/ 42 w 138"/>
                    <a:gd name="T47" fmla="*/ 13 h 60"/>
                    <a:gd name="T48" fmla="*/ 30 w 138"/>
                    <a:gd name="T49" fmla="*/ 7 h 60"/>
                    <a:gd name="T50" fmla="*/ 18 w 138"/>
                    <a:gd name="T51" fmla="*/ 14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38" h="60">
                      <a:moveTo>
                        <a:pt x="18" y="14"/>
                      </a:moveTo>
                      <a:cubicBezTo>
                        <a:pt x="11" y="14"/>
                        <a:pt x="12" y="21"/>
                        <a:pt x="20" y="21"/>
                      </a:cubicBezTo>
                      <a:cubicBezTo>
                        <a:pt x="28" y="21"/>
                        <a:pt x="30" y="24"/>
                        <a:pt x="19" y="23"/>
                      </a:cubicBezTo>
                      <a:cubicBezTo>
                        <a:pt x="7" y="23"/>
                        <a:pt x="2" y="33"/>
                        <a:pt x="10" y="31"/>
                      </a:cubicBezTo>
                      <a:cubicBezTo>
                        <a:pt x="18" y="29"/>
                        <a:pt x="28" y="29"/>
                        <a:pt x="22" y="31"/>
                      </a:cubicBezTo>
                      <a:cubicBezTo>
                        <a:pt x="16" y="33"/>
                        <a:pt x="0" y="34"/>
                        <a:pt x="2" y="37"/>
                      </a:cubicBezTo>
                      <a:cubicBezTo>
                        <a:pt x="3" y="39"/>
                        <a:pt x="10" y="39"/>
                        <a:pt x="16" y="41"/>
                      </a:cubicBezTo>
                      <a:cubicBezTo>
                        <a:pt x="23" y="44"/>
                        <a:pt x="27" y="45"/>
                        <a:pt x="32" y="40"/>
                      </a:cubicBezTo>
                      <a:cubicBezTo>
                        <a:pt x="37" y="34"/>
                        <a:pt x="43" y="29"/>
                        <a:pt x="41" y="36"/>
                      </a:cubicBezTo>
                      <a:cubicBezTo>
                        <a:pt x="38" y="44"/>
                        <a:pt x="49" y="38"/>
                        <a:pt x="62" y="38"/>
                      </a:cubicBezTo>
                      <a:cubicBezTo>
                        <a:pt x="76" y="37"/>
                        <a:pt x="60" y="46"/>
                        <a:pt x="46" y="47"/>
                      </a:cubicBezTo>
                      <a:cubicBezTo>
                        <a:pt x="32" y="48"/>
                        <a:pt x="34" y="55"/>
                        <a:pt x="45" y="57"/>
                      </a:cubicBezTo>
                      <a:cubicBezTo>
                        <a:pt x="56" y="60"/>
                        <a:pt x="80" y="50"/>
                        <a:pt x="85" y="45"/>
                      </a:cubicBezTo>
                      <a:cubicBezTo>
                        <a:pt x="91" y="39"/>
                        <a:pt x="96" y="48"/>
                        <a:pt x="101" y="44"/>
                      </a:cubicBezTo>
                      <a:cubicBezTo>
                        <a:pt x="107" y="40"/>
                        <a:pt x="117" y="44"/>
                        <a:pt x="127" y="42"/>
                      </a:cubicBezTo>
                      <a:cubicBezTo>
                        <a:pt x="136" y="40"/>
                        <a:pt x="138" y="22"/>
                        <a:pt x="131" y="19"/>
                      </a:cubicBezTo>
                      <a:cubicBezTo>
                        <a:pt x="124" y="16"/>
                        <a:pt x="124" y="23"/>
                        <a:pt x="118" y="24"/>
                      </a:cubicBezTo>
                      <a:cubicBezTo>
                        <a:pt x="113" y="25"/>
                        <a:pt x="110" y="18"/>
                        <a:pt x="105" y="13"/>
                      </a:cubicBezTo>
                      <a:cubicBezTo>
                        <a:pt x="101" y="9"/>
                        <a:pt x="104" y="0"/>
                        <a:pt x="97" y="1"/>
                      </a:cubicBezTo>
                      <a:cubicBezTo>
                        <a:pt x="91" y="2"/>
                        <a:pt x="77" y="13"/>
                        <a:pt x="85" y="14"/>
                      </a:cubicBezTo>
                      <a:cubicBezTo>
                        <a:pt x="94" y="15"/>
                        <a:pt x="91" y="19"/>
                        <a:pt x="86" y="21"/>
                      </a:cubicBezTo>
                      <a:cubicBezTo>
                        <a:pt x="82" y="23"/>
                        <a:pt x="97" y="27"/>
                        <a:pt x="95" y="30"/>
                      </a:cubicBezTo>
                      <a:cubicBezTo>
                        <a:pt x="93" y="33"/>
                        <a:pt x="70" y="30"/>
                        <a:pt x="69" y="25"/>
                      </a:cubicBezTo>
                      <a:cubicBezTo>
                        <a:pt x="68" y="20"/>
                        <a:pt x="50" y="11"/>
                        <a:pt x="42" y="13"/>
                      </a:cubicBezTo>
                      <a:cubicBezTo>
                        <a:pt x="35" y="15"/>
                        <a:pt x="38" y="7"/>
                        <a:pt x="30" y="7"/>
                      </a:cubicBezTo>
                      <a:cubicBezTo>
                        <a:pt x="23" y="6"/>
                        <a:pt x="25" y="13"/>
                        <a:pt x="1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7" name="Freeform 2201"/>
                <p:cNvSpPr>
                  <a:spLocks/>
                </p:cNvSpPr>
                <p:nvPr/>
              </p:nvSpPr>
              <p:spPr bwMode="auto">
                <a:xfrm>
                  <a:off x="1635593" y="2912547"/>
                  <a:ext cx="50177" cy="55753"/>
                </a:xfrm>
                <a:custGeom>
                  <a:avLst/>
                  <a:gdLst>
                    <a:gd name="T0" fmla="*/ 9 w 29"/>
                    <a:gd name="T1" fmla="*/ 4 h 32"/>
                    <a:gd name="T2" fmla="*/ 26 w 29"/>
                    <a:gd name="T3" fmla="*/ 29 h 32"/>
                    <a:gd name="T4" fmla="*/ 21 w 29"/>
                    <a:gd name="T5" fmla="*/ 12 h 32"/>
                    <a:gd name="T6" fmla="*/ 9 w 29"/>
                    <a:gd name="T7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9" h="32">
                      <a:moveTo>
                        <a:pt x="9" y="4"/>
                      </a:moveTo>
                      <a:cubicBezTo>
                        <a:pt x="0" y="9"/>
                        <a:pt x="22" y="32"/>
                        <a:pt x="26" y="29"/>
                      </a:cubicBezTo>
                      <a:cubicBezTo>
                        <a:pt x="29" y="27"/>
                        <a:pt x="21" y="18"/>
                        <a:pt x="21" y="12"/>
                      </a:cubicBezTo>
                      <a:cubicBezTo>
                        <a:pt x="21" y="6"/>
                        <a:pt x="18" y="0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8" name="Freeform 2202"/>
                <p:cNvSpPr>
                  <a:spLocks/>
                </p:cNvSpPr>
                <p:nvPr/>
              </p:nvSpPr>
              <p:spPr bwMode="auto">
                <a:xfrm>
                  <a:off x="3027531" y="3020456"/>
                  <a:ext cx="57610" cy="32373"/>
                </a:xfrm>
                <a:custGeom>
                  <a:avLst/>
                  <a:gdLst>
                    <a:gd name="T0" fmla="*/ 1 w 33"/>
                    <a:gd name="T1" fmla="*/ 3 h 19"/>
                    <a:gd name="T2" fmla="*/ 32 w 33"/>
                    <a:gd name="T3" fmla="*/ 14 h 19"/>
                    <a:gd name="T4" fmla="*/ 1 w 33"/>
                    <a:gd name="T5" fmla="*/ 3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3" h="19">
                      <a:moveTo>
                        <a:pt x="1" y="3"/>
                      </a:moveTo>
                      <a:cubicBezTo>
                        <a:pt x="2" y="7"/>
                        <a:pt x="31" y="19"/>
                        <a:pt x="32" y="14"/>
                      </a:cubicBezTo>
                      <a:cubicBezTo>
                        <a:pt x="33" y="8"/>
                        <a:pt x="0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09" name="Freeform 2203"/>
                <p:cNvSpPr>
                  <a:spLocks/>
                </p:cNvSpPr>
                <p:nvPr/>
              </p:nvSpPr>
              <p:spPr bwMode="auto">
                <a:xfrm>
                  <a:off x="1786123" y="2257898"/>
                  <a:ext cx="223007" cy="136685"/>
                </a:xfrm>
                <a:custGeom>
                  <a:avLst/>
                  <a:gdLst>
                    <a:gd name="T0" fmla="*/ 21 w 126"/>
                    <a:gd name="T1" fmla="*/ 62 h 80"/>
                    <a:gd name="T2" fmla="*/ 37 w 126"/>
                    <a:gd name="T3" fmla="*/ 80 h 80"/>
                    <a:gd name="T4" fmla="*/ 44 w 126"/>
                    <a:gd name="T5" fmla="*/ 75 h 80"/>
                    <a:gd name="T6" fmla="*/ 55 w 126"/>
                    <a:gd name="T7" fmla="*/ 72 h 80"/>
                    <a:gd name="T8" fmla="*/ 66 w 126"/>
                    <a:gd name="T9" fmla="*/ 64 h 80"/>
                    <a:gd name="T10" fmla="*/ 77 w 126"/>
                    <a:gd name="T11" fmla="*/ 53 h 80"/>
                    <a:gd name="T12" fmla="*/ 86 w 126"/>
                    <a:gd name="T13" fmla="*/ 42 h 80"/>
                    <a:gd name="T14" fmla="*/ 122 w 126"/>
                    <a:gd name="T15" fmla="*/ 27 h 80"/>
                    <a:gd name="T16" fmla="*/ 108 w 126"/>
                    <a:gd name="T17" fmla="*/ 14 h 80"/>
                    <a:gd name="T18" fmla="*/ 85 w 126"/>
                    <a:gd name="T19" fmla="*/ 12 h 80"/>
                    <a:gd name="T20" fmla="*/ 78 w 126"/>
                    <a:gd name="T21" fmla="*/ 9 h 80"/>
                    <a:gd name="T22" fmla="*/ 55 w 126"/>
                    <a:gd name="T23" fmla="*/ 3 h 80"/>
                    <a:gd name="T24" fmla="*/ 20 w 126"/>
                    <a:gd name="T25" fmla="*/ 8 h 80"/>
                    <a:gd name="T26" fmla="*/ 25 w 126"/>
                    <a:gd name="T27" fmla="*/ 19 h 80"/>
                    <a:gd name="T28" fmla="*/ 17 w 126"/>
                    <a:gd name="T29" fmla="*/ 36 h 80"/>
                    <a:gd name="T30" fmla="*/ 7 w 126"/>
                    <a:gd name="T31" fmla="*/ 53 h 80"/>
                    <a:gd name="T32" fmla="*/ 21 w 126"/>
                    <a:gd name="T33" fmla="*/ 6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26" h="80">
                      <a:moveTo>
                        <a:pt x="21" y="62"/>
                      </a:moveTo>
                      <a:cubicBezTo>
                        <a:pt x="30" y="64"/>
                        <a:pt x="31" y="80"/>
                        <a:pt x="37" y="80"/>
                      </a:cubicBezTo>
                      <a:cubicBezTo>
                        <a:pt x="41" y="80"/>
                        <a:pt x="38" y="75"/>
                        <a:pt x="44" y="75"/>
                      </a:cubicBezTo>
                      <a:cubicBezTo>
                        <a:pt x="51" y="75"/>
                        <a:pt x="49" y="72"/>
                        <a:pt x="55" y="72"/>
                      </a:cubicBezTo>
                      <a:cubicBezTo>
                        <a:pt x="61" y="73"/>
                        <a:pt x="66" y="71"/>
                        <a:pt x="66" y="64"/>
                      </a:cubicBezTo>
                      <a:cubicBezTo>
                        <a:pt x="66" y="57"/>
                        <a:pt x="71" y="54"/>
                        <a:pt x="77" y="53"/>
                      </a:cubicBezTo>
                      <a:cubicBezTo>
                        <a:pt x="83" y="51"/>
                        <a:pt x="77" y="44"/>
                        <a:pt x="86" y="42"/>
                      </a:cubicBezTo>
                      <a:cubicBezTo>
                        <a:pt x="94" y="40"/>
                        <a:pt x="118" y="30"/>
                        <a:pt x="122" y="27"/>
                      </a:cubicBezTo>
                      <a:cubicBezTo>
                        <a:pt x="126" y="24"/>
                        <a:pt x="117" y="20"/>
                        <a:pt x="108" y="14"/>
                      </a:cubicBezTo>
                      <a:cubicBezTo>
                        <a:pt x="99" y="9"/>
                        <a:pt x="92" y="7"/>
                        <a:pt x="85" y="12"/>
                      </a:cubicBezTo>
                      <a:cubicBezTo>
                        <a:pt x="78" y="16"/>
                        <a:pt x="83" y="7"/>
                        <a:pt x="78" y="9"/>
                      </a:cubicBezTo>
                      <a:cubicBezTo>
                        <a:pt x="72" y="12"/>
                        <a:pt x="57" y="5"/>
                        <a:pt x="55" y="3"/>
                      </a:cubicBezTo>
                      <a:cubicBezTo>
                        <a:pt x="53" y="0"/>
                        <a:pt x="26" y="8"/>
                        <a:pt x="20" y="8"/>
                      </a:cubicBezTo>
                      <a:cubicBezTo>
                        <a:pt x="13" y="8"/>
                        <a:pt x="20" y="15"/>
                        <a:pt x="25" y="19"/>
                      </a:cubicBezTo>
                      <a:cubicBezTo>
                        <a:pt x="29" y="22"/>
                        <a:pt x="14" y="33"/>
                        <a:pt x="17" y="36"/>
                      </a:cubicBezTo>
                      <a:cubicBezTo>
                        <a:pt x="20" y="38"/>
                        <a:pt x="14" y="45"/>
                        <a:pt x="7" y="53"/>
                      </a:cubicBezTo>
                      <a:cubicBezTo>
                        <a:pt x="0" y="61"/>
                        <a:pt x="12" y="60"/>
                        <a:pt x="21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0" name="Freeform 2204"/>
                <p:cNvSpPr>
                  <a:spLocks/>
                </p:cNvSpPr>
                <p:nvPr/>
              </p:nvSpPr>
              <p:spPr bwMode="auto">
                <a:xfrm>
                  <a:off x="2505322" y="2286673"/>
                  <a:ext cx="596545" cy="413652"/>
                </a:xfrm>
                <a:custGeom>
                  <a:avLst/>
                  <a:gdLst>
                    <a:gd name="T0" fmla="*/ 215 w 336"/>
                    <a:gd name="T1" fmla="*/ 54 h 241"/>
                    <a:gd name="T2" fmla="*/ 185 w 336"/>
                    <a:gd name="T3" fmla="*/ 44 h 241"/>
                    <a:gd name="T4" fmla="*/ 147 w 336"/>
                    <a:gd name="T5" fmla="*/ 27 h 241"/>
                    <a:gd name="T6" fmla="*/ 127 w 336"/>
                    <a:gd name="T7" fmla="*/ 34 h 241"/>
                    <a:gd name="T8" fmla="*/ 109 w 336"/>
                    <a:gd name="T9" fmla="*/ 21 h 241"/>
                    <a:gd name="T10" fmla="*/ 79 w 336"/>
                    <a:gd name="T11" fmla="*/ 7 h 241"/>
                    <a:gd name="T12" fmla="*/ 59 w 336"/>
                    <a:gd name="T13" fmla="*/ 33 h 241"/>
                    <a:gd name="T14" fmla="*/ 65 w 336"/>
                    <a:gd name="T15" fmla="*/ 52 h 241"/>
                    <a:gd name="T16" fmla="*/ 43 w 336"/>
                    <a:gd name="T17" fmla="*/ 30 h 241"/>
                    <a:gd name="T18" fmla="*/ 61 w 336"/>
                    <a:gd name="T19" fmla="*/ 4 h 241"/>
                    <a:gd name="T20" fmla="*/ 6 w 336"/>
                    <a:gd name="T21" fmla="*/ 54 h 241"/>
                    <a:gd name="T22" fmla="*/ 27 w 336"/>
                    <a:gd name="T23" fmla="*/ 64 h 241"/>
                    <a:gd name="T24" fmla="*/ 32 w 336"/>
                    <a:gd name="T25" fmla="*/ 76 h 241"/>
                    <a:gd name="T26" fmla="*/ 66 w 336"/>
                    <a:gd name="T27" fmla="*/ 82 h 241"/>
                    <a:gd name="T28" fmla="*/ 103 w 336"/>
                    <a:gd name="T29" fmla="*/ 82 h 241"/>
                    <a:gd name="T30" fmla="*/ 127 w 336"/>
                    <a:gd name="T31" fmla="*/ 78 h 241"/>
                    <a:gd name="T32" fmla="*/ 143 w 336"/>
                    <a:gd name="T33" fmla="*/ 81 h 241"/>
                    <a:gd name="T34" fmla="*/ 166 w 336"/>
                    <a:gd name="T35" fmla="*/ 98 h 241"/>
                    <a:gd name="T36" fmla="*/ 172 w 336"/>
                    <a:gd name="T37" fmla="*/ 103 h 241"/>
                    <a:gd name="T38" fmla="*/ 200 w 336"/>
                    <a:gd name="T39" fmla="*/ 125 h 241"/>
                    <a:gd name="T40" fmla="*/ 218 w 336"/>
                    <a:gd name="T41" fmla="*/ 143 h 241"/>
                    <a:gd name="T42" fmla="*/ 219 w 336"/>
                    <a:gd name="T43" fmla="*/ 159 h 241"/>
                    <a:gd name="T44" fmla="*/ 188 w 336"/>
                    <a:gd name="T45" fmla="*/ 168 h 241"/>
                    <a:gd name="T46" fmla="*/ 146 w 336"/>
                    <a:gd name="T47" fmla="*/ 176 h 241"/>
                    <a:gd name="T48" fmla="*/ 165 w 336"/>
                    <a:gd name="T49" fmla="*/ 191 h 241"/>
                    <a:gd name="T50" fmla="*/ 193 w 336"/>
                    <a:gd name="T51" fmla="*/ 188 h 241"/>
                    <a:gd name="T52" fmla="*/ 212 w 336"/>
                    <a:gd name="T53" fmla="*/ 214 h 241"/>
                    <a:gd name="T54" fmla="*/ 274 w 336"/>
                    <a:gd name="T55" fmla="*/ 236 h 241"/>
                    <a:gd name="T56" fmla="*/ 262 w 336"/>
                    <a:gd name="T57" fmla="*/ 209 h 241"/>
                    <a:gd name="T58" fmla="*/ 286 w 336"/>
                    <a:gd name="T59" fmla="*/ 198 h 241"/>
                    <a:gd name="T60" fmla="*/ 256 w 336"/>
                    <a:gd name="T61" fmla="*/ 166 h 241"/>
                    <a:gd name="T62" fmla="*/ 275 w 336"/>
                    <a:gd name="T63" fmla="*/ 159 h 241"/>
                    <a:gd name="T64" fmla="*/ 304 w 336"/>
                    <a:gd name="T65" fmla="*/ 172 h 241"/>
                    <a:gd name="T66" fmla="*/ 330 w 336"/>
                    <a:gd name="T67" fmla="*/ 151 h 241"/>
                    <a:gd name="T68" fmla="*/ 307 w 336"/>
                    <a:gd name="T69" fmla="*/ 134 h 241"/>
                    <a:gd name="T70" fmla="*/ 267 w 336"/>
                    <a:gd name="T71" fmla="*/ 117 h 241"/>
                    <a:gd name="T72" fmla="*/ 268 w 336"/>
                    <a:gd name="T73" fmla="*/ 101 h 241"/>
                    <a:gd name="T74" fmla="*/ 261 w 336"/>
                    <a:gd name="T75" fmla="*/ 89 h 241"/>
                    <a:gd name="T76" fmla="*/ 247 w 336"/>
                    <a:gd name="T77" fmla="*/ 84 h 241"/>
                    <a:gd name="T78" fmla="*/ 232 w 336"/>
                    <a:gd name="T79" fmla="*/ 69 h 241"/>
                    <a:gd name="T80" fmla="*/ 209 w 336"/>
                    <a:gd name="T81" fmla="*/ 67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36" h="241">
                      <a:moveTo>
                        <a:pt x="205" y="63"/>
                      </a:moveTo>
                      <a:cubicBezTo>
                        <a:pt x="210" y="63"/>
                        <a:pt x="216" y="59"/>
                        <a:pt x="215" y="54"/>
                      </a:cubicBezTo>
                      <a:cubicBezTo>
                        <a:pt x="213" y="50"/>
                        <a:pt x="200" y="49"/>
                        <a:pt x="198" y="55"/>
                      </a:cubicBezTo>
                      <a:cubicBezTo>
                        <a:pt x="195" y="60"/>
                        <a:pt x="185" y="49"/>
                        <a:pt x="185" y="44"/>
                      </a:cubicBezTo>
                      <a:cubicBezTo>
                        <a:pt x="185" y="40"/>
                        <a:pt x="169" y="44"/>
                        <a:pt x="171" y="36"/>
                      </a:cubicBezTo>
                      <a:cubicBezTo>
                        <a:pt x="173" y="29"/>
                        <a:pt x="152" y="27"/>
                        <a:pt x="147" y="27"/>
                      </a:cubicBezTo>
                      <a:cubicBezTo>
                        <a:pt x="141" y="27"/>
                        <a:pt x="133" y="31"/>
                        <a:pt x="134" y="36"/>
                      </a:cubicBezTo>
                      <a:cubicBezTo>
                        <a:pt x="135" y="41"/>
                        <a:pt x="128" y="39"/>
                        <a:pt x="127" y="34"/>
                      </a:cubicBezTo>
                      <a:cubicBezTo>
                        <a:pt x="126" y="28"/>
                        <a:pt x="113" y="40"/>
                        <a:pt x="109" y="40"/>
                      </a:cubicBezTo>
                      <a:cubicBezTo>
                        <a:pt x="105" y="40"/>
                        <a:pt x="111" y="25"/>
                        <a:pt x="109" y="21"/>
                      </a:cubicBezTo>
                      <a:cubicBezTo>
                        <a:pt x="107" y="16"/>
                        <a:pt x="104" y="15"/>
                        <a:pt x="101" y="7"/>
                      </a:cubicBezTo>
                      <a:cubicBezTo>
                        <a:pt x="98" y="0"/>
                        <a:pt x="83" y="3"/>
                        <a:pt x="79" y="7"/>
                      </a:cubicBezTo>
                      <a:cubicBezTo>
                        <a:pt x="75" y="12"/>
                        <a:pt x="62" y="10"/>
                        <a:pt x="55" y="17"/>
                      </a:cubicBezTo>
                      <a:cubicBezTo>
                        <a:pt x="48" y="24"/>
                        <a:pt x="56" y="31"/>
                        <a:pt x="59" y="33"/>
                      </a:cubicBezTo>
                      <a:cubicBezTo>
                        <a:pt x="62" y="36"/>
                        <a:pt x="48" y="40"/>
                        <a:pt x="53" y="44"/>
                      </a:cubicBezTo>
                      <a:cubicBezTo>
                        <a:pt x="57" y="48"/>
                        <a:pt x="64" y="46"/>
                        <a:pt x="65" y="52"/>
                      </a:cubicBezTo>
                      <a:cubicBezTo>
                        <a:pt x="65" y="59"/>
                        <a:pt x="48" y="50"/>
                        <a:pt x="46" y="45"/>
                      </a:cubicBezTo>
                      <a:cubicBezTo>
                        <a:pt x="43" y="39"/>
                        <a:pt x="47" y="34"/>
                        <a:pt x="43" y="30"/>
                      </a:cubicBezTo>
                      <a:cubicBezTo>
                        <a:pt x="40" y="26"/>
                        <a:pt x="43" y="21"/>
                        <a:pt x="49" y="14"/>
                      </a:cubicBezTo>
                      <a:cubicBezTo>
                        <a:pt x="56" y="7"/>
                        <a:pt x="61" y="8"/>
                        <a:pt x="61" y="4"/>
                      </a:cubicBezTo>
                      <a:cubicBezTo>
                        <a:pt x="61" y="0"/>
                        <a:pt x="33" y="0"/>
                        <a:pt x="16" y="15"/>
                      </a:cubicBezTo>
                      <a:cubicBezTo>
                        <a:pt x="0" y="30"/>
                        <a:pt x="5" y="50"/>
                        <a:pt x="6" y="54"/>
                      </a:cubicBezTo>
                      <a:cubicBezTo>
                        <a:pt x="7" y="58"/>
                        <a:pt x="21" y="56"/>
                        <a:pt x="30" y="59"/>
                      </a:cubicBezTo>
                      <a:cubicBezTo>
                        <a:pt x="38" y="61"/>
                        <a:pt x="34" y="65"/>
                        <a:pt x="27" y="64"/>
                      </a:cubicBezTo>
                      <a:cubicBezTo>
                        <a:pt x="21" y="63"/>
                        <a:pt x="10" y="61"/>
                        <a:pt x="10" y="65"/>
                      </a:cubicBezTo>
                      <a:cubicBezTo>
                        <a:pt x="11" y="70"/>
                        <a:pt x="24" y="78"/>
                        <a:pt x="32" y="76"/>
                      </a:cubicBezTo>
                      <a:cubicBezTo>
                        <a:pt x="40" y="74"/>
                        <a:pt x="40" y="74"/>
                        <a:pt x="44" y="79"/>
                      </a:cubicBezTo>
                      <a:cubicBezTo>
                        <a:pt x="47" y="83"/>
                        <a:pt x="57" y="82"/>
                        <a:pt x="66" y="82"/>
                      </a:cubicBezTo>
                      <a:cubicBezTo>
                        <a:pt x="76" y="83"/>
                        <a:pt x="87" y="86"/>
                        <a:pt x="91" y="87"/>
                      </a:cubicBezTo>
                      <a:cubicBezTo>
                        <a:pt x="96" y="87"/>
                        <a:pt x="101" y="84"/>
                        <a:pt x="103" y="82"/>
                      </a:cubicBezTo>
                      <a:cubicBezTo>
                        <a:pt x="104" y="79"/>
                        <a:pt x="123" y="86"/>
                        <a:pt x="128" y="85"/>
                      </a:cubicBezTo>
                      <a:cubicBezTo>
                        <a:pt x="134" y="85"/>
                        <a:pt x="130" y="80"/>
                        <a:pt x="127" y="78"/>
                      </a:cubicBezTo>
                      <a:cubicBezTo>
                        <a:pt x="123" y="77"/>
                        <a:pt x="125" y="70"/>
                        <a:pt x="129" y="73"/>
                      </a:cubicBezTo>
                      <a:cubicBezTo>
                        <a:pt x="134" y="75"/>
                        <a:pt x="141" y="77"/>
                        <a:pt x="143" y="81"/>
                      </a:cubicBezTo>
                      <a:cubicBezTo>
                        <a:pt x="144" y="85"/>
                        <a:pt x="148" y="83"/>
                        <a:pt x="149" y="87"/>
                      </a:cubicBezTo>
                      <a:cubicBezTo>
                        <a:pt x="149" y="90"/>
                        <a:pt x="165" y="94"/>
                        <a:pt x="166" y="98"/>
                      </a:cubicBezTo>
                      <a:cubicBezTo>
                        <a:pt x="166" y="102"/>
                        <a:pt x="150" y="104"/>
                        <a:pt x="155" y="108"/>
                      </a:cubicBezTo>
                      <a:cubicBezTo>
                        <a:pt x="159" y="111"/>
                        <a:pt x="166" y="103"/>
                        <a:pt x="172" y="103"/>
                      </a:cubicBezTo>
                      <a:cubicBezTo>
                        <a:pt x="178" y="102"/>
                        <a:pt x="178" y="116"/>
                        <a:pt x="183" y="114"/>
                      </a:cubicBezTo>
                      <a:cubicBezTo>
                        <a:pt x="189" y="111"/>
                        <a:pt x="194" y="116"/>
                        <a:pt x="200" y="125"/>
                      </a:cubicBezTo>
                      <a:cubicBezTo>
                        <a:pt x="206" y="133"/>
                        <a:pt x="199" y="141"/>
                        <a:pt x="200" y="144"/>
                      </a:cubicBezTo>
                      <a:cubicBezTo>
                        <a:pt x="200" y="147"/>
                        <a:pt x="212" y="146"/>
                        <a:pt x="218" y="143"/>
                      </a:cubicBezTo>
                      <a:cubicBezTo>
                        <a:pt x="225" y="139"/>
                        <a:pt x="231" y="147"/>
                        <a:pt x="236" y="151"/>
                      </a:cubicBezTo>
                      <a:cubicBezTo>
                        <a:pt x="241" y="156"/>
                        <a:pt x="217" y="163"/>
                        <a:pt x="219" y="159"/>
                      </a:cubicBezTo>
                      <a:cubicBezTo>
                        <a:pt x="221" y="155"/>
                        <a:pt x="205" y="143"/>
                        <a:pt x="191" y="149"/>
                      </a:cubicBezTo>
                      <a:cubicBezTo>
                        <a:pt x="176" y="154"/>
                        <a:pt x="186" y="163"/>
                        <a:pt x="188" y="168"/>
                      </a:cubicBezTo>
                      <a:cubicBezTo>
                        <a:pt x="189" y="173"/>
                        <a:pt x="175" y="178"/>
                        <a:pt x="161" y="173"/>
                      </a:cubicBezTo>
                      <a:cubicBezTo>
                        <a:pt x="148" y="169"/>
                        <a:pt x="152" y="176"/>
                        <a:pt x="146" y="176"/>
                      </a:cubicBezTo>
                      <a:cubicBezTo>
                        <a:pt x="141" y="176"/>
                        <a:pt x="135" y="185"/>
                        <a:pt x="140" y="190"/>
                      </a:cubicBezTo>
                      <a:cubicBezTo>
                        <a:pt x="145" y="196"/>
                        <a:pt x="156" y="191"/>
                        <a:pt x="165" y="191"/>
                      </a:cubicBezTo>
                      <a:cubicBezTo>
                        <a:pt x="174" y="192"/>
                        <a:pt x="175" y="194"/>
                        <a:pt x="176" y="189"/>
                      </a:cubicBezTo>
                      <a:cubicBezTo>
                        <a:pt x="177" y="184"/>
                        <a:pt x="186" y="187"/>
                        <a:pt x="193" y="188"/>
                      </a:cubicBezTo>
                      <a:cubicBezTo>
                        <a:pt x="199" y="190"/>
                        <a:pt x="198" y="199"/>
                        <a:pt x="206" y="200"/>
                      </a:cubicBezTo>
                      <a:cubicBezTo>
                        <a:pt x="214" y="201"/>
                        <a:pt x="207" y="209"/>
                        <a:pt x="212" y="214"/>
                      </a:cubicBezTo>
                      <a:cubicBezTo>
                        <a:pt x="217" y="220"/>
                        <a:pt x="233" y="217"/>
                        <a:pt x="239" y="223"/>
                      </a:cubicBezTo>
                      <a:cubicBezTo>
                        <a:pt x="245" y="229"/>
                        <a:pt x="271" y="241"/>
                        <a:pt x="274" y="236"/>
                      </a:cubicBezTo>
                      <a:cubicBezTo>
                        <a:pt x="278" y="231"/>
                        <a:pt x="252" y="208"/>
                        <a:pt x="245" y="206"/>
                      </a:cubicBezTo>
                      <a:cubicBezTo>
                        <a:pt x="237" y="204"/>
                        <a:pt x="252" y="202"/>
                        <a:pt x="262" y="209"/>
                      </a:cubicBezTo>
                      <a:cubicBezTo>
                        <a:pt x="271" y="217"/>
                        <a:pt x="285" y="220"/>
                        <a:pt x="292" y="211"/>
                      </a:cubicBezTo>
                      <a:cubicBezTo>
                        <a:pt x="299" y="202"/>
                        <a:pt x="286" y="205"/>
                        <a:pt x="286" y="198"/>
                      </a:cubicBezTo>
                      <a:cubicBezTo>
                        <a:pt x="286" y="192"/>
                        <a:pt x="282" y="183"/>
                        <a:pt x="275" y="183"/>
                      </a:cubicBezTo>
                      <a:cubicBezTo>
                        <a:pt x="268" y="183"/>
                        <a:pt x="250" y="169"/>
                        <a:pt x="256" y="166"/>
                      </a:cubicBezTo>
                      <a:cubicBezTo>
                        <a:pt x="263" y="163"/>
                        <a:pt x="254" y="159"/>
                        <a:pt x="259" y="153"/>
                      </a:cubicBezTo>
                      <a:cubicBezTo>
                        <a:pt x="264" y="148"/>
                        <a:pt x="269" y="158"/>
                        <a:pt x="275" y="159"/>
                      </a:cubicBezTo>
                      <a:cubicBezTo>
                        <a:pt x="281" y="159"/>
                        <a:pt x="282" y="167"/>
                        <a:pt x="292" y="175"/>
                      </a:cubicBezTo>
                      <a:cubicBezTo>
                        <a:pt x="301" y="183"/>
                        <a:pt x="302" y="177"/>
                        <a:pt x="304" y="172"/>
                      </a:cubicBezTo>
                      <a:cubicBezTo>
                        <a:pt x="305" y="166"/>
                        <a:pt x="316" y="171"/>
                        <a:pt x="315" y="165"/>
                      </a:cubicBezTo>
                      <a:cubicBezTo>
                        <a:pt x="315" y="160"/>
                        <a:pt x="324" y="153"/>
                        <a:pt x="330" y="151"/>
                      </a:cubicBezTo>
                      <a:cubicBezTo>
                        <a:pt x="336" y="148"/>
                        <a:pt x="325" y="142"/>
                        <a:pt x="317" y="143"/>
                      </a:cubicBezTo>
                      <a:cubicBezTo>
                        <a:pt x="309" y="143"/>
                        <a:pt x="307" y="138"/>
                        <a:pt x="307" y="134"/>
                      </a:cubicBezTo>
                      <a:cubicBezTo>
                        <a:pt x="307" y="131"/>
                        <a:pt x="292" y="122"/>
                        <a:pt x="287" y="124"/>
                      </a:cubicBezTo>
                      <a:cubicBezTo>
                        <a:pt x="282" y="125"/>
                        <a:pt x="274" y="117"/>
                        <a:pt x="267" y="117"/>
                      </a:cubicBezTo>
                      <a:cubicBezTo>
                        <a:pt x="261" y="116"/>
                        <a:pt x="251" y="111"/>
                        <a:pt x="252" y="104"/>
                      </a:cubicBezTo>
                      <a:cubicBezTo>
                        <a:pt x="253" y="97"/>
                        <a:pt x="265" y="106"/>
                        <a:pt x="268" y="101"/>
                      </a:cubicBezTo>
                      <a:cubicBezTo>
                        <a:pt x="270" y="95"/>
                        <a:pt x="255" y="98"/>
                        <a:pt x="255" y="94"/>
                      </a:cubicBezTo>
                      <a:cubicBezTo>
                        <a:pt x="254" y="90"/>
                        <a:pt x="258" y="92"/>
                        <a:pt x="261" y="89"/>
                      </a:cubicBezTo>
                      <a:cubicBezTo>
                        <a:pt x="264" y="87"/>
                        <a:pt x="259" y="82"/>
                        <a:pt x="255" y="80"/>
                      </a:cubicBezTo>
                      <a:cubicBezTo>
                        <a:pt x="252" y="78"/>
                        <a:pt x="251" y="84"/>
                        <a:pt x="247" y="84"/>
                      </a:cubicBezTo>
                      <a:cubicBezTo>
                        <a:pt x="244" y="84"/>
                        <a:pt x="247" y="78"/>
                        <a:pt x="249" y="75"/>
                      </a:cubicBezTo>
                      <a:cubicBezTo>
                        <a:pt x="252" y="71"/>
                        <a:pt x="238" y="67"/>
                        <a:pt x="232" y="69"/>
                      </a:cubicBezTo>
                      <a:cubicBezTo>
                        <a:pt x="226" y="71"/>
                        <a:pt x="224" y="68"/>
                        <a:pt x="224" y="64"/>
                      </a:cubicBezTo>
                      <a:cubicBezTo>
                        <a:pt x="224" y="60"/>
                        <a:pt x="213" y="64"/>
                        <a:pt x="209" y="67"/>
                      </a:cubicBezTo>
                      <a:cubicBezTo>
                        <a:pt x="205" y="70"/>
                        <a:pt x="200" y="64"/>
                        <a:pt x="205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1" name="Freeform 2205"/>
                <p:cNvSpPr>
                  <a:spLocks/>
                </p:cNvSpPr>
                <p:nvPr/>
              </p:nvSpPr>
              <p:spPr bwMode="auto">
                <a:xfrm>
                  <a:off x="3126026" y="2980889"/>
                  <a:ext cx="143096" cy="124096"/>
                </a:xfrm>
                <a:custGeom>
                  <a:avLst/>
                  <a:gdLst>
                    <a:gd name="T0" fmla="*/ 44 w 81"/>
                    <a:gd name="T1" fmla="*/ 5 h 72"/>
                    <a:gd name="T2" fmla="*/ 39 w 81"/>
                    <a:gd name="T3" fmla="*/ 2 h 72"/>
                    <a:gd name="T4" fmla="*/ 21 w 81"/>
                    <a:gd name="T5" fmla="*/ 27 h 72"/>
                    <a:gd name="T6" fmla="*/ 16 w 81"/>
                    <a:gd name="T7" fmla="*/ 38 h 72"/>
                    <a:gd name="T8" fmla="*/ 9 w 81"/>
                    <a:gd name="T9" fmla="*/ 44 h 72"/>
                    <a:gd name="T10" fmla="*/ 6 w 81"/>
                    <a:gd name="T11" fmla="*/ 58 h 72"/>
                    <a:gd name="T12" fmla="*/ 23 w 81"/>
                    <a:gd name="T13" fmla="*/ 58 h 72"/>
                    <a:gd name="T14" fmla="*/ 39 w 81"/>
                    <a:gd name="T15" fmla="*/ 55 h 72"/>
                    <a:gd name="T16" fmla="*/ 50 w 81"/>
                    <a:gd name="T17" fmla="*/ 58 h 72"/>
                    <a:gd name="T18" fmla="*/ 47 w 81"/>
                    <a:gd name="T19" fmla="*/ 66 h 72"/>
                    <a:gd name="T20" fmla="*/ 57 w 81"/>
                    <a:gd name="T21" fmla="*/ 62 h 72"/>
                    <a:gd name="T22" fmla="*/ 64 w 81"/>
                    <a:gd name="T23" fmla="*/ 65 h 72"/>
                    <a:gd name="T24" fmla="*/ 78 w 81"/>
                    <a:gd name="T25" fmla="*/ 66 h 72"/>
                    <a:gd name="T26" fmla="*/ 73 w 81"/>
                    <a:gd name="T27" fmla="*/ 56 h 72"/>
                    <a:gd name="T28" fmla="*/ 72 w 81"/>
                    <a:gd name="T29" fmla="*/ 50 h 72"/>
                    <a:gd name="T30" fmla="*/ 67 w 81"/>
                    <a:gd name="T31" fmla="*/ 48 h 72"/>
                    <a:gd name="T32" fmla="*/ 68 w 81"/>
                    <a:gd name="T33" fmla="*/ 37 h 72"/>
                    <a:gd name="T34" fmla="*/ 59 w 81"/>
                    <a:gd name="T35" fmla="*/ 34 h 72"/>
                    <a:gd name="T36" fmla="*/ 49 w 81"/>
                    <a:gd name="T37" fmla="*/ 32 h 72"/>
                    <a:gd name="T38" fmla="*/ 44 w 81"/>
                    <a:gd name="T39" fmla="*/ 26 h 72"/>
                    <a:gd name="T40" fmla="*/ 35 w 81"/>
                    <a:gd name="T41" fmla="*/ 26 h 72"/>
                    <a:gd name="T42" fmla="*/ 36 w 81"/>
                    <a:gd name="T43" fmla="*/ 18 h 72"/>
                    <a:gd name="T44" fmla="*/ 44 w 81"/>
                    <a:gd name="T45" fmla="*/ 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81" h="72">
                      <a:moveTo>
                        <a:pt x="44" y="5"/>
                      </a:moveTo>
                      <a:cubicBezTo>
                        <a:pt x="49" y="3"/>
                        <a:pt x="44" y="0"/>
                        <a:pt x="39" y="2"/>
                      </a:cubicBezTo>
                      <a:cubicBezTo>
                        <a:pt x="34" y="4"/>
                        <a:pt x="21" y="22"/>
                        <a:pt x="21" y="27"/>
                      </a:cubicBezTo>
                      <a:cubicBezTo>
                        <a:pt x="21" y="32"/>
                        <a:pt x="20" y="38"/>
                        <a:pt x="16" y="38"/>
                      </a:cubicBezTo>
                      <a:cubicBezTo>
                        <a:pt x="11" y="37"/>
                        <a:pt x="6" y="42"/>
                        <a:pt x="9" y="44"/>
                      </a:cubicBezTo>
                      <a:cubicBezTo>
                        <a:pt x="13" y="47"/>
                        <a:pt x="0" y="54"/>
                        <a:pt x="6" y="58"/>
                      </a:cubicBezTo>
                      <a:cubicBezTo>
                        <a:pt x="10" y="60"/>
                        <a:pt x="17" y="57"/>
                        <a:pt x="23" y="58"/>
                      </a:cubicBezTo>
                      <a:cubicBezTo>
                        <a:pt x="29" y="58"/>
                        <a:pt x="34" y="59"/>
                        <a:pt x="39" y="55"/>
                      </a:cubicBezTo>
                      <a:cubicBezTo>
                        <a:pt x="44" y="51"/>
                        <a:pt x="44" y="58"/>
                        <a:pt x="50" y="58"/>
                      </a:cubicBezTo>
                      <a:cubicBezTo>
                        <a:pt x="55" y="57"/>
                        <a:pt x="47" y="62"/>
                        <a:pt x="47" y="66"/>
                      </a:cubicBezTo>
                      <a:cubicBezTo>
                        <a:pt x="47" y="69"/>
                        <a:pt x="53" y="64"/>
                        <a:pt x="57" y="62"/>
                      </a:cubicBezTo>
                      <a:cubicBezTo>
                        <a:pt x="61" y="60"/>
                        <a:pt x="66" y="62"/>
                        <a:pt x="64" y="65"/>
                      </a:cubicBezTo>
                      <a:cubicBezTo>
                        <a:pt x="62" y="68"/>
                        <a:pt x="75" y="72"/>
                        <a:pt x="78" y="66"/>
                      </a:cubicBezTo>
                      <a:cubicBezTo>
                        <a:pt x="81" y="61"/>
                        <a:pt x="75" y="53"/>
                        <a:pt x="73" y="56"/>
                      </a:cubicBezTo>
                      <a:cubicBezTo>
                        <a:pt x="71" y="60"/>
                        <a:pt x="68" y="54"/>
                        <a:pt x="72" y="50"/>
                      </a:cubicBezTo>
                      <a:cubicBezTo>
                        <a:pt x="76" y="47"/>
                        <a:pt x="71" y="46"/>
                        <a:pt x="67" y="48"/>
                      </a:cubicBezTo>
                      <a:cubicBezTo>
                        <a:pt x="63" y="50"/>
                        <a:pt x="64" y="39"/>
                        <a:pt x="68" y="37"/>
                      </a:cubicBezTo>
                      <a:cubicBezTo>
                        <a:pt x="72" y="35"/>
                        <a:pt x="59" y="31"/>
                        <a:pt x="59" y="34"/>
                      </a:cubicBezTo>
                      <a:cubicBezTo>
                        <a:pt x="59" y="38"/>
                        <a:pt x="50" y="36"/>
                        <a:pt x="49" y="32"/>
                      </a:cubicBezTo>
                      <a:cubicBezTo>
                        <a:pt x="48" y="29"/>
                        <a:pt x="42" y="28"/>
                        <a:pt x="44" y="26"/>
                      </a:cubicBezTo>
                      <a:cubicBezTo>
                        <a:pt x="46" y="23"/>
                        <a:pt x="36" y="22"/>
                        <a:pt x="35" y="26"/>
                      </a:cubicBezTo>
                      <a:cubicBezTo>
                        <a:pt x="34" y="30"/>
                        <a:pt x="31" y="23"/>
                        <a:pt x="36" y="18"/>
                      </a:cubicBezTo>
                      <a:cubicBezTo>
                        <a:pt x="41" y="13"/>
                        <a:pt x="40" y="8"/>
                        <a:pt x="4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2" name="Freeform 2206"/>
                <p:cNvSpPr>
                  <a:spLocks/>
                </p:cNvSpPr>
                <p:nvPr/>
              </p:nvSpPr>
              <p:spPr bwMode="auto">
                <a:xfrm>
                  <a:off x="2758064" y="2486305"/>
                  <a:ext cx="59469" cy="44962"/>
                </a:xfrm>
                <a:custGeom>
                  <a:avLst/>
                  <a:gdLst>
                    <a:gd name="T0" fmla="*/ 28 w 34"/>
                    <a:gd name="T1" fmla="*/ 19 h 26"/>
                    <a:gd name="T2" fmla="*/ 29 w 34"/>
                    <a:gd name="T3" fmla="*/ 4 h 26"/>
                    <a:gd name="T4" fmla="*/ 15 w 34"/>
                    <a:gd name="T5" fmla="*/ 0 h 26"/>
                    <a:gd name="T6" fmla="*/ 5 w 34"/>
                    <a:gd name="T7" fmla="*/ 18 h 26"/>
                    <a:gd name="T8" fmla="*/ 28 w 34"/>
                    <a:gd name="T9" fmla="*/ 19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26">
                      <a:moveTo>
                        <a:pt x="28" y="19"/>
                      </a:moveTo>
                      <a:cubicBezTo>
                        <a:pt x="34" y="18"/>
                        <a:pt x="33" y="9"/>
                        <a:pt x="29" y="4"/>
                      </a:cubicBezTo>
                      <a:cubicBezTo>
                        <a:pt x="27" y="0"/>
                        <a:pt x="20" y="0"/>
                        <a:pt x="15" y="0"/>
                      </a:cubicBezTo>
                      <a:cubicBezTo>
                        <a:pt x="9" y="1"/>
                        <a:pt x="0" y="9"/>
                        <a:pt x="5" y="18"/>
                      </a:cubicBezTo>
                      <a:cubicBezTo>
                        <a:pt x="10" y="26"/>
                        <a:pt x="22" y="20"/>
                        <a:pt x="28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3" name="Freeform 2207"/>
                <p:cNvSpPr>
                  <a:spLocks/>
                </p:cNvSpPr>
                <p:nvPr/>
              </p:nvSpPr>
              <p:spPr bwMode="auto">
                <a:xfrm>
                  <a:off x="2460721" y="1882014"/>
                  <a:ext cx="650438" cy="318332"/>
                </a:xfrm>
                <a:custGeom>
                  <a:avLst/>
                  <a:gdLst>
                    <a:gd name="T0" fmla="*/ 25 w 366"/>
                    <a:gd name="T1" fmla="*/ 47 h 186"/>
                    <a:gd name="T2" fmla="*/ 26 w 366"/>
                    <a:gd name="T3" fmla="*/ 59 h 186"/>
                    <a:gd name="T4" fmla="*/ 65 w 366"/>
                    <a:gd name="T5" fmla="*/ 67 h 186"/>
                    <a:gd name="T6" fmla="*/ 101 w 366"/>
                    <a:gd name="T7" fmla="*/ 75 h 186"/>
                    <a:gd name="T8" fmla="*/ 149 w 366"/>
                    <a:gd name="T9" fmla="*/ 62 h 186"/>
                    <a:gd name="T10" fmla="*/ 112 w 366"/>
                    <a:gd name="T11" fmla="*/ 80 h 186"/>
                    <a:gd name="T12" fmla="*/ 107 w 366"/>
                    <a:gd name="T13" fmla="*/ 89 h 186"/>
                    <a:gd name="T14" fmla="*/ 72 w 366"/>
                    <a:gd name="T15" fmla="*/ 99 h 186"/>
                    <a:gd name="T16" fmla="*/ 115 w 366"/>
                    <a:gd name="T17" fmla="*/ 126 h 186"/>
                    <a:gd name="T18" fmla="*/ 55 w 366"/>
                    <a:gd name="T19" fmla="*/ 133 h 186"/>
                    <a:gd name="T20" fmla="*/ 80 w 366"/>
                    <a:gd name="T21" fmla="*/ 141 h 186"/>
                    <a:gd name="T22" fmla="*/ 78 w 366"/>
                    <a:gd name="T23" fmla="*/ 154 h 186"/>
                    <a:gd name="T24" fmla="*/ 57 w 366"/>
                    <a:gd name="T25" fmla="*/ 155 h 186"/>
                    <a:gd name="T26" fmla="*/ 33 w 366"/>
                    <a:gd name="T27" fmla="*/ 174 h 186"/>
                    <a:gd name="T28" fmla="*/ 90 w 366"/>
                    <a:gd name="T29" fmla="*/ 179 h 186"/>
                    <a:gd name="T30" fmla="*/ 130 w 366"/>
                    <a:gd name="T31" fmla="*/ 182 h 186"/>
                    <a:gd name="T32" fmla="*/ 161 w 366"/>
                    <a:gd name="T33" fmla="*/ 176 h 186"/>
                    <a:gd name="T34" fmla="*/ 152 w 366"/>
                    <a:gd name="T35" fmla="*/ 166 h 186"/>
                    <a:gd name="T36" fmla="*/ 129 w 366"/>
                    <a:gd name="T37" fmla="*/ 155 h 186"/>
                    <a:gd name="T38" fmla="*/ 161 w 366"/>
                    <a:gd name="T39" fmla="*/ 143 h 186"/>
                    <a:gd name="T40" fmla="*/ 204 w 366"/>
                    <a:gd name="T41" fmla="*/ 119 h 186"/>
                    <a:gd name="T42" fmla="*/ 200 w 366"/>
                    <a:gd name="T43" fmla="*/ 106 h 186"/>
                    <a:gd name="T44" fmla="*/ 236 w 366"/>
                    <a:gd name="T45" fmla="*/ 97 h 186"/>
                    <a:gd name="T46" fmla="*/ 281 w 366"/>
                    <a:gd name="T47" fmla="*/ 68 h 186"/>
                    <a:gd name="T48" fmla="*/ 285 w 366"/>
                    <a:gd name="T49" fmla="*/ 50 h 186"/>
                    <a:gd name="T50" fmla="*/ 346 w 366"/>
                    <a:gd name="T51" fmla="*/ 34 h 186"/>
                    <a:gd name="T52" fmla="*/ 331 w 366"/>
                    <a:gd name="T53" fmla="*/ 16 h 186"/>
                    <a:gd name="T54" fmla="*/ 293 w 366"/>
                    <a:gd name="T55" fmla="*/ 16 h 186"/>
                    <a:gd name="T56" fmla="*/ 258 w 366"/>
                    <a:gd name="T57" fmla="*/ 5 h 186"/>
                    <a:gd name="T58" fmla="*/ 218 w 366"/>
                    <a:gd name="T59" fmla="*/ 10 h 186"/>
                    <a:gd name="T60" fmla="*/ 182 w 366"/>
                    <a:gd name="T61" fmla="*/ 8 h 186"/>
                    <a:gd name="T62" fmla="*/ 144 w 366"/>
                    <a:gd name="T63" fmla="*/ 11 h 186"/>
                    <a:gd name="T64" fmla="*/ 131 w 366"/>
                    <a:gd name="T65" fmla="*/ 19 h 186"/>
                    <a:gd name="T66" fmla="*/ 99 w 366"/>
                    <a:gd name="T67" fmla="*/ 27 h 186"/>
                    <a:gd name="T68" fmla="*/ 68 w 366"/>
                    <a:gd name="T69" fmla="*/ 31 h 186"/>
                    <a:gd name="T70" fmla="*/ 43 w 366"/>
                    <a:gd name="T71" fmla="*/ 34 h 186"/>
                    <a:gd name="T72" fmla="*/ 10 w 366"/>
                    <a:gd name="T73" fmla="*/ 43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6" h="186">
                      <a:moveTo>
                        <a:pt x="19" y="46"/>
                      </a:moveTo>
                      <a:cubicBezTo>
                        <a:pt x="26" y="41"/>
                        <a:pt x="31" y="44"/>
                        <a:pt x="25" y="47"/>
                      </a:cubicBezTo>
                      <a:cubicBezTo>
                        <a:pt x="19" y="50"/>
                        <a:pt x="21" y="52"/>
                        <a:pt x="30" y="52"/>
                      </a:cubicBezTo>
                      <a:cubicBezTo>
                        <a:pt x="38" y="51"/>
                        <a:pt x="26" y="54"/>
                        <a:pt x="26" y="59"/>
                      </a:cubicBezTo>
                      <a:cubicBezTo>
                        <a:pt x="26" y="64"/>
                        <a:pt x="36" y="61"/>
                        <a:pt x="37" y="66"/>
                      </a:cubicBezTo>
                      <a:cubicBezTo>
                        <a:pt x="37" y="71"/>
                        <a:pt x="59" y="73"/>
                        <a:pt x="65" y="67"/>
                      </a:cubicBezTo>
                      <a:cubicBezTo>
                        <a:pt x="72" y="61"/>
                        <a:pt x="69" y="69"/>
                        <a:pt x="69" y="73"/>
                      </a:cubicBezTo>
                      <a:cubicBezTo>
                        <a:pt x="68" y="77"/>
                        <a:pt x="99" y="80"/>
                        <a:pt x="101" y="75"/>
                      </a:cubicBezTo>
                      <a:cubicBezTo>
                        <a:pt x="102" y="70"/>
                        <a:pt x="107" y="72"/>
                        <a:pt x="113" y="74"/>
                      </a:cubicBezTo>
                      <a:cubicBezTo>
                        <a:pt x="119" y="75"/>
                        <a:pt x="148" y="68"/>
                        <a:pt x="149" y="62"/>
                      </a:cubicBezTo>
                      <a:cubicBezTo>
                        <a:pt x="149" y="56"/>
                        <a:pt x="158" y="65"/>
                        <a:pt x="149" y="72"/>
                      </a:cubicBezTo>
                      <a:cubicBezTo>
                        <a:pt x="139" y="78"/>
                        <a:pt x="120" y="77"/>
                        <a:pt x="112" y="80"/>
                      </a:cubicBezTo>
                      <a:cubicBezTo>
                        <a:pt x="103" y="82"/>
                        <a:pt x="117" y="88"/>
                        <a:pt x="126" y="95"/>
                      </a:cubicBezTo>
                      <a:cubicBezTo>
                        <a:pt x="134" y="101"/>
                        <a:pt x="115" y="98"/>
                        <a:pt x="107" y="89"/>
                      </a:cubicBezTo>
                      <a:cubicBezTo>
                        <a:pt x="99" y="81"/>
                        <a:pt x="81" y="81"/>
                        <a:pt x="71" y="81"/>
                      </a:cubicBezTo>
                      <a:cubicBezTo>
                        <a:pt x="62" y="82"/>
                        <a:pt x="65" y="99"/>
                        <a:pt x="72" y="99"/>
                      </a:cubicBezTo>
                      <a:cubicBezTo>
                        <a:pt x="79" y="99"/>
                        <a:pt x="86" y="102"/>
                        <a:pt x="93" y="113"/>
                      </a:cubicBezTo>
                      <a:cubicBezTo>
                        <a:pt x="100" y="124"/>
                        <a:pt x="115" y="121"/>
                        <a:pt x="115" y="126"/>
                      </a:cubicBezTo>
                      <a:cubicBezTo>
                        <a:pt x="115" y="131"/>
                        <a:pt x="95" y="122"/>
                        <a:pt x="84" y="120"/>
                      </a:cubicBezTo>
                      <a:cubicBezTo>
                        <a:pt x="73" y="118"/>
                        <a:pt x="56" y="125"/>
                        <a:pt x="55" y="133"/>
                      </a:cubicBezTo>
                      <a:cubicBezTo>
                        <a:pt x="55" y="141"/>
                        <a:pt x="71" y="140"/>
                        <a:pt x="82" y="134"/>
                      </a:cubicBezTo>
                      <a:cubicBezTo>
                        <a:pt x="93" y="127"/>
                        <a:pt x="85" y="136"/>
                        <a:pt x="80" y="141"/>
                      </a:cubicBezTo>
                      <a:cubicBezTo>
                        <a:pt x="74" y="146"/>
                        <a:pt x="93" y="150"/>
                        <a:pt x="93" y="156"/>
                      </a:cubicBezTo>
                      <a:cubicBezTo>
                        <a:pt x="93" y="162"/>
                        <a:pt x="79" y="160"/>
                        <a:pt x="78" y="154"/>
                      </a:cubicBezTo>
                      <a:cubicBezTo>
                        <a:pt x="76" y="149"/>
                        <a:pt x="71" y="143"/>
                        <a:pt x="58" y="144"/>
                      </a:cubicBezTo>
                      <a:cubicBezTo>
                        <a:pt x="45" y="145"/>
                        <a:pt x="49" y="154"/>
                        <a:pt x="57" y="155"/>
                      </a:cubicBezTo>
                      <a:cubicBezTo>
                        <a:pt x="65" y="156"/>
                        <a:pt x="65" y="162"/>
                        <a:pt x="56" y="162"/>
                      </a:cubicBezTo>
                      <a:cubicBezTo>
                        <a:pt x="47" y="162"/>
                        <a:pt x="27" y="168"/>
                        <a:pt x="33" y="174"/>
                      </a:cubicBezTo>
                      <a:cubicBezTo>
                        <a:pt x="40" y="180"/>
                        <a:pt x="66" y="174"/>
                        <a:pt x="70" y="178"/>
                      </a:cubicBezTo>
                      <a:cubicBezTo>
                        <a:pt x="75" y="182"/>
                        <a:pt x="87" y="183"/>
                        <a:pt x="90" y="179"/>
                      </a:cubicBezTo>
                      <a:cubicBezTo>
                        <a:pt x="93" y="174"/>
                        <a:pt x="103" y="176"/>
                        <a:pt x="113" y="176"/>
                      </a:cubicBezTo>
                      <a:cubicBezTo>
                        <a:pt x="123" y="176"/>
                        <a:pt x="126" y="178"/>
                        <a:pt x="130" y="182"/>
                      </a:cubicBezTo>
                      <a:cubicBezTo>
                        <a:pt x="135" y="186"/>
                        <a:pt x="143" y="184"/>
                        <a:pt x="148" y="180"/>
                      </a:cubicBezTo>
                      <a:cubicBezTo>
                        <a:pt x="154" y="176"/>
                        <a:pt x="154" y="176"/>
                        <a:pt x="161" y="176"/>
                      </a:cubicBezTo>
                      <a:cubicBezTo>
                        <a:pt x="168" y="176"/>
                        <a:pt x="169" y="172"/>
                        <a:pt x="166" y="166"/>
                      </a:cubicBezTo>
                      <a:cubicBezTo>
                        <a:pt x="162" y="161"/>
                        <a:pt x="153" y="170"/>
                        <a:pt x="152" y="166"/>
                      </a:cubicBezTo>
                      <a:cubicBezTo>
                        <a:pt x="151" y="161"/>
                        <a:pt x="143" y="160"/>
                        <a:pt x="129" y="162"/>
                      </a:cubicBezTo>
                      <a:cubicBezTo>
                        <a:pt x="115" y="164"/>
                        <a:pt x="121" y="153"/>
                        <a:pt x="129" y="155"/>
                      </a:cubicBezTo>
                      <a:cubicBezTo>
                        <a:pt x="138" y="158"/>
                        <a:pt x="149" y="157"/>
                        <a:pt x="159" y="154"/>
                      </a:cubicBezTo>
                      <a:cubicBezTo>
                        <a:pt x="168" y="152"/>
                        <a:pt x="161" y="147"/>
                        <a:pt x="161" y="143"/>
                      </a:cubicBezTo>
                      <a:cubicBezTo>
                        <a:pt x="161" y="139"/>
                        <a:pt x="173" y="142"/>
                        <a:pt x="182" y="142"/>
                      </a:cubicBezTo>
                      <a:cubicBezTo>
                        <a:pt x="191" y="142"/>
                        <a:pt x="204" y="127"/>
                        <a:pt x="204" y="119"/>
                      </a:cubicBezTo>
                      <a:cubicBezTo>
                        <a:pt x="205" y="110"/>
                        <a:pt x="184" y="112"/>
                        <a:pt x="174" y="112"/>
                      </a:cubicBezTo>
                      <a:cubicBezTo>
                        <a:pt x="164" y="112"/>
                        <a:pt x="181" y="105"/>
                        <a:pt x="200" y="106"/>
                      </a:cubicBezTo>
                      <a:cubicBezTo>
                        <a:pt x="219" y="107"/>
                        <a:pt x="210" y="98"/>
                        <a:pt x="214" y="95"/>
                      </a:cubicBezTo>
                      <a:cubicBezTo>
                        <a:pt x="217" y="92"/>
                        <a:pt x="226" y="99"/>
                        <a:pt x="236" y="97"/>
                      </a:cubicBezTo>
                      <a:cubicBezTo>
                        <a:pt x="245" y="95"/>
                        <a:pt x="239" y="87"/>
                        <a:pt x="245" y="87"/>
                      </a:cubicBezTo>
                      <a:cubicBezTo>
                        <a:pt x="250" y="87"/>
                        <a:pt x="260" y="80"/>
                        <a:pt x="281" y="68"/>
                      </a:cubicBezTo>
                      <a:cubicBezTo>
                        <a:pt x="301" y="57"/>
                        <a:pt x="317" y="59"/>
                        <a:pt x="318" y="52"/>
                      </a:cubicBezTo>
                      <a:cubicBezTo>
                        <a:pt x="319" y="46"/>
                        <a:pt x="290" y="52"/>
                        <a:pt x="285" y="50"/>
                      </a:cubicBezTo>
                      <a:cubicBezTo>
                        <a:pt x="280" y="48"/>
                        <a:pt x="305" y="43"/>
                        <a:pt x="311" y="44"/>
                      </a:cubicBezTo>
                      <a:cubicBezTo>
                        <a:pt x="317" y="46"/>
                        <a:pt x="325" y="44"/>
                        <a:pt x="346" y="34"/>
                      </a:cubicBezTo>
                      <a:cubicBezTo>
                        <a:pt x="366" y="24"/>
                        <a:pt x="357" y="22"/>
                        <a:pt x="349" y="23"/>
                      </a:cubicBezTo>
                      <a:cubicBezTo>
                        <a:pt x="340" y="25"/>
                        <a:pt x="331" y="22"/>
                        <a:pt x="331" y="16"/>
                      </a:cubicBezTo>
                      <a:cubicBezTo>
                        <a:pt x="332" y="11"/>
                        <a:pt x="319" y="16"/>
                        <a:pt x="318" y="13"/>
                      </a:cubicBezTo>
                      <a:cubicBezTo>
                        <a:pt x="318" y="10"/>
                        <a:pt x="306" y="11"/>
                        <a:pt x="293" y="16"/>
                      </a:cubicBezTo>
                      <a:cubicBezTo>
                        <a:pt x="280" y="21"/>
                        <a:pt x="292" y="11"/>
                        <a:pt x="297" y="9"/>
                      </a:cubicBezTo>
                      <a:cubicBezTo>
                        <a:pt x="303" y="7"/>
                        <a:pt x="264" y="9"/>
                        <a:pt x="258" y="5"/>
                      </a:cubicBezTo>
                      <a:cubicBezTo>
                        <a:pt x="251" y="0"/>
                        <a:pt x="244" y="12"/>
                        <a:pt x="238" y="6"/>
                      </a:cubicBezTo>
                      <a:cubicBezTo>
                        <a:pt x="232" y="0"/>
                        <a:pt x="216" y="5"/>
                        <a:pt x="218" y="10"/>
                      </a:cubicBezTo>
                      <a:cubicBezTo>
                        <a:pt x="220" y="14"/>
                        <a:pt x="216" y="14"/>
                        <a:pt x="210" y="9"/>
                      </a:cubicBezTo>
                      <a:cubicBezTo>
                        <a:pt x="204" y="4"/>
                        <a:pt x="192" y="10"/>
                        <a:pt x="182" y="8"/>
                      </a:cubicBezTo>
                      <a:cubicBezTo>
                        <a:pt x="171" y="7"/>
                        <a:pt x="176" y="17"/>
                        <a:pt x="164" y="12"/>
                      </a:cubicBezTo>
                      <a:cubicBezTo>
                        <a:pt x="153" y="7"/>
                        <a:pt x="140" y="9"/>
                        <a:pt x="144" y="11"/>
                      </a:cubicBezTo>
                      <a:cubicBezTo>
                        <a:pt x="147" y="12"/>
                        <a:pt x="143" y="15"/>
                        <a:pt x="138" y="14"/>
                      </a:cubicBezTo>
                      <a:cubicBezTo>
                        <a:pt x="133" y="12"/>
                        <a:pt x="128" y="14"/>
                        <a:pt x="131" y="19"/>
                      </a:cubicBezTo>
                      <a:cubicBezTo>
                        <a:pt x="133" y="24"/>
                        <a:pt x="112" y="18"/>
                        <a:pt x="112" y="23"/>
                      </a:cubicBezTo>
                      <a:cubicBezTo>
                        <a:pt x="112" y="29"/>
                        <a:pt x="105" y="32"/>
                        <a:pt x="99" y="27"/>
                      </a:cubicBezTo>
                      <a:cubicBezTo>
                        <a:pt x="93" y="22"/>
                        <a:pt x="74" y="20"/>
                        <a:pt x="79" y="25"/>
                      </a:cubicBezTo>
                      <a:cubicBezTo>
                        <a:pt x="85" y="29"/>
                        <a:pt x="62" y="27"/>
                        <a:pt x="68" y="31"/>
                      </a:cubicBezTo>
                      <a:cubicBezTo>
                        <a:pt x="74" y="36"/>
                        <a:pt x="61" y="39"/>
                        <a:pt x="61" y="37"/>
                      </a:cubicBezTo>
                      <a:cubicBezTo>
                        <a:pt x="61" y="34"/>
                        <a:pt x="48" y="30"/>
                        <a:pt x="43" y="34"/>
                      </a:cubicBezTo>
                      <a:cubicBezTo>
                        <a:pt x="38" y="39"/>
                        <a:pt x="37" y="44"/>
                        <a:pt x="34" y="41"/>
                      </a:cubicBezTo>
                      <a:cubicBezTo>
                        <a:pt x="32" y="38"/>
                        <a:pt x="21" y="39"/>
                        <a:pt x="10" y="43"/>
                      </a:cubicBezTo>
                      <a:cubicBezTo>
                        <a:pt x="0" y="47"/>
                        <a:pt x="12" y="50"/>
                        <a:pt x="1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4" name="Freeform 2208"/>
                <p:cNvSpPr>
                  <a:spLocks/>
                </p:cNvSpPr>
                <p:nvPr/>
              </p:nvSpPr>
              <p:spPr bwMode="auto">
                <a:xfrm>
                  <a:off x="2033290" y="2090638"/>
                  <a:ext cx="94778" cy="30574"/>
                </a:xfrm>
                <a:custGeom>
                  <a:avLst/>
                  <a:gdLst>
                    <a:gd name="T0" fmla="*/ 20 w 53"/>
                    <a:gd name="T1" fmla="*/ 13 h 17"/>
                    <a:gd name="T2" fmla="*/ 34 w 53"/>
                    <a:gd name="T3" fmla="*/ 11 h 17"/>
                    <a:gd name="T4" fmla="*/ 53 w 53"/>
                    <a:gd name="T5" fmla="*/ 9 h 17"/>
                    <a:gd name="T6" fmla="*/ 28 w 53"/>
                    <a:gd name="T7" fmla="*/ 3 h 17"/>
                    <a:gd name="T8" fmla="*/ 7 w 53"/>
                    <a:gd name="T9" fmla="*/ 12 h 17"/>
                    <a:gd name="T10" fmla="*/ 20 w 53"/>
                    <a:gd name="T11" fmla="*/ 1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3" h="17">
                      <a:moveTo>
                        <a:pt x="20" y="13"/>
                      </a:moveTo>
                      <a:cubicBezTo>
                        <a:pt x="25" y="15"/>
                        <a:pt x="30" y="8"/>
                        <a:pt x="34" y="11"/>
                      </a:cubicBezTo>
                      <a:cubicBezTo>
                        <a:pt x="37" y="14"/>
                        <a:pt x="53" y="17"/>
                        <a:pt x="53" y="9"/>
                      </a:cubicBezTo>
                      <a:cubicBezTo>
                        <a:pt x="53" y="1"/>
                        <a:pt x="33" y="0"/>
                        <a:pt x="28" y="3"/>
                      </a:cubicBezTo>
                      <a:cubicBezTo>
                        <a:pt x="23" y="6"/>
                        <a:pt x="0" y="7"/>
                        <a:pt x="7" y="12"/>
                      </a:cubicBezTo>
                      <a:cubicBezTo>
                        <a:pt x="11" y="15"/>
                        <a:pt x="15" y="11"/>
                        <a:pt x="2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5" name="Freeform 2209"/>
                <p:cNvSpPr>
                  <a:spLocks/>
                </p:cNvSpPr>
                <p:nvPr/>
              </p:nvSpPr>
              <p:spPr bwMode="auto">
                <a:xfrm>
                  <a:off x="2050015" y="2119414"/>
                  <a:ext cx="74336" cy="37768"/>
                </a:xfrm>
                <a:custGeom>
                  <a:avLst/>
                  <a:gdLst>
                    <a:gd name="T0" fmla="*/ 36 w 42"/>
                    <a:gd name="T1" fmla="*/ 6 h 22"/>
                    <a:gd name="T2" fmla="*/ 29 w 42"/>
                    <a:gd name="T3" fmla="*/ 2 h 22"/>
                    <a:gd name="T4" fmla="*/ 0 w 42"/>
                    <a:gd name="T5" fmla="*/ 11 h 22"/>
                    <a:gd name="T6" fmla="*/ 15 w 42"/>
                    <a:gd name="T7" fmla="*/ 21 h 22"/>
                    <a:gd name="T8" fmla="*/ 31 w 42"/>
                    <a:gd name="T9" fmla="*/ 11 h 22"/>
                    <a:gd name="T10" fmla="*/ 36 w 42"/>
                    <a:gd name="T11" fmla="*/ 6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2" h="22">
                      <a:moveTo>
                        <a:pt x="36" y="6"/>
                      </a:moveTo>
                      <a:cubicBezTo>
                        <a:pt x="42" y="5"/>
                        <a:pt x="39" y="0"/>
                        <a:pt x="29" y="2"/>
                      </a:cubicBezTo>
                      <a:cubicBezTo>
                        <a:pt x="18" y="3"/>
                        <a:pt x="0" y="3"/>
                        <a:pt x="0" y="11"/>
                      </a:cubicBezTo>
                      <a:cubicBezTo>
                        <a:pt x="0" y="17"/>
                        <a:pt x="4" y="20"/>
                        <a:pt x="15" y="21"/>
                      </a:cubicBezTo>
                      <a:cubicBezTo>
                        <a:pt x="27" y="22"/>
                        <a:pt x="37" y="11"/>
                        <a:pt x="31" y="11"/>
                      </a:cubicBezTo>
                      <a:cubicBezTo>
                        <a:pt x="26" y="11"/>
                        <a:pt x="29" y="7"/>
                        <a:pt x="3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6" name="Freeform 2210"/>
                <p:cNvSpPr>
                  <a:spLocks/>
                </p:cNvSpPr>
                <p:nvPr/>
              </p:nvSpPr>
              <p:spPr bwMode="auto">
                <a:xfrm>
                  <a:off x="1821433" y="3042038"/>
                  <a:ext cx="1150347" cy="544941"/>
                </a:xfrm>
                <a:custGeom>
                  <a:avLst/>
                  <a:gdLst>
                    <a:gd name="T0" fmla="*/ 307 w 649"/>
                    <a:gd name="T1" fmla="*/ 283 h 318"/>
                    <a:gd name="T2" fmla="*/ 323 w 649"/>
                    <a:gd name="T3" fmla="*/ 273 h 318"/>
                    <a:gd name="T4" fmla="*/ 342 w 649"/>
                    <a:gd name="T5" fmla="*/ 260 h 318"/>
                    <a:gd name="T6" fmla="*/ 353 w 649"/>
                    <a:gd name="T7" fmla="*/ 257 h 318"/>
                    <a:gd name="T8" fmla="*/ 376 w 649"/>
                    <a:gd name="T9" fmla="*/ 264 h 318"/>
                    <a:gd name="T10" fmla="*/ 387 w 649"/>
                    <a:gd name="T11" fmla="*/ 264 h 318"/>
                    <a:gd name="T12" fmla="*/ 393 w 649"/>
                    <a:gd name="T13" fmla="*/ 260 h 318"/>
                    <a:gd name="T14" fmla="*/ 409 w 649"/>
                    <a:gd name="T15" fmla="*/ 252 h 318"/>
                    <a:gd name="T16" fmla="*/ 431 w 649"/>
                    <a:gd name="T17" fmla="*/ 251 h 318"/>
                    <a:gd name="T18" fmla="*/ 461 w 649"/>
                    <a:gd name="T19" fmla="*/ 257 h 318"/>
                    <a:gd name="T20" fmla="*/ 475 w 649"/>
                    <a:gd name="T21" fmla="*/ 288 h 318"/>
                    <a:gd name="T22" fmla="*/ 494 w 649"/>
                    <a:gd name="T23" fmla="*/ 318 h 318"/>
                    <a:gd name="T24" fmla="*/ 492 w 649"/>
                    <a:gd name="T25" fmla="*/ 277 h 318"/>
                    <a:gd name="T26" fmla="*/ 507 w 649"/>
                    <a:gd name="T27" fmla="*/ 219 h 318"/>
                    <a:gd name="T28" fmla="*/ 537 w 649"/>
                    <a:gd name="T29" fmla="*/ 198 h 318"/>
                    <a:gd name="T30" fmla="*/ 543 w 649"/>
                    <a:gd name="T31" fmla="*/ 188 h 318"/>
                    <a:gd name="T32" fmla="*/ 547 w 649"/>
                    <a:gd name="T33" fmla="*/ 175 h 318"/>
                    <a:gd name="T34" fmla="*/ 536 w 649"/>
                    <a:gd name="T35" fmla="*/ 158 h 318"/>
                    <a:gd name="T36" fmla="*/ 546 w 649"/>
                    <a:gd name="T37" fmla="*/ 133 h 318"/>
                    <a:gd name="T38" fmla="*/ 552 w 649"/>
                    <a:gd name="T39" fmla="*/ 158 h 318"/>
                    <a:gd name="T40" fmla="*/ 559 w 649"/>
                    <a:gd name="T41" fmla="*/ 140 h 318"/>
                    <a:gd name="T42" fmla="*/ 576 w 649"/>
                    <a:gd name="T43" fmla="*/ 119 h 318"/>
                    <a:gd name="T44" fmla="*/ 573 w 649"/>
                    <a:gd name="T45" fmla="*/ 116 h 318"/>
                    <a:gd name="T46" fmla="*/ 608 w 649"/>
                    <a:gd name="T47" fmla="*/ 105 h 318"/>
                    <a:gd name="T48" fmla="*/ 605 w 649"/>
                    <a:gd name="T49" fmla="*/ 93 h 318"/>
                    <a:gd name="T50" fmla="*/ 624 w 649"/>
                    <a:gd name="T51" fmla="*/ 70 h 318"/>
                    <a:gd name="T52" fmla="*/ 642 w 649"/>
                    <a:gd name="T53" fmla="*/ 66 h 318"/>
                    <a:gd name="T54" fmla="*/ 626 w 649"/>
                    <a:gd name="T55" fmla="*/ 27 h 318"/>
                    <a:gd name="T56" fmla="*/ 560 w 649"/>
                    <a:gd name="T57" fmla="*/ 63 h 318"/>
                    <a:gd name="T58" fmla="*/ 517 w 649"/>
                    <a:gd name="T59" fmla="*/ 89 h 318"/>
                    <a:gd name="T60" fmla="*/ 461 w 649"/>
                    <a:gd name="T61" fmla="*/ 103 h 318"/>
                    <a:gd name="T62" fmla="*/ 472 w 649"/>
                    <a:gd name="T63" fmla="*/ 85 h 318"/>
                    <a:gd name="T64" fmla="*/ 456 w 649"/>
                    <a:gd name="T65" fmla="*/ 78 h 318"/>
                    <a:gd name="T66" fmla="*/ 440 w 649"/>
                    <a:gd name="T67" fmla="*/ 62 h 318"/>
                    <a:gd name="T68" fmla="*/ 412 w 649"/>
                    <a:gd name="T69" fmla="*/ 83 h 318"/>
                    <a:gd name="T70" fmla="*/ 447 w 649"/>
                    <a:gd name="T71" fmla="*/ 45 h 318"/>
                    <a:gd name="T72" fmla="*/ 449 w 649"/>
                    <a:gd name="T73" fmla="*/ 43 h 318"/>
                    <a:gd name="T74" fmla="*/ 413 w 649"/>
                    <a:gd name="T75" fmla="*/ 36 h 318"/>
                    <a:gd name="T76" fmla="*/ 385 w 649"/>
                    <a:gd name="T77" fmla="*/ 41 h 318"/>
                    <a:gd name="T78" fmla="*/ 365 w 649"/>
                    <a:gd name="T79" fmla="*/ 32 h 318"/>
                    <a:gd name="T80" fmla="*/ 368 w 649"/>
                    <a:gd name="T81" fmla="*/ 15 h 318"/>
                    <a:gd name="T82" fmla="*/ 352 w 649"/>
                    <a:gd name="T83" fmla="*/ 11 h 318"/>
                    <a:gd name="T84" fmla="*/ 334 w 649"/>
                    <a:gd name="T85" fmla="*/ 0 h 318"/>
                    <a:gd name="T86" fmla="*/ 26 w 649"/>
                    <a:gd name="T87" fmla="*/ 13 h 318"/>
                    <a:gd name="T88" fmla="*/ 18 w 649"/>
                    <a:gd name="T89" fmla="*/ 22 h 318"/>
                    <a:gd name="T90" fmla="*/ 0 w 649"/>
                    <a:gd name="T91" fmla="*/ 15 h 318"/>
                    <a:gd name="T92" fmla="*/ 8 w 649"/>
                    <a:gd name="T93" fmla="*/ 45 h 318"/>
                    <a:gd name="T94" fmla="*/ 5 w 649"/>
                    <a:gd name="T95" fmla="*/ 87 h 318"/>
                    <a:gd name="T96" fmla="*/ 11 w 649"/>
                    <a:gd name="T97" fmla="*/ 144 h 318"/>
                    <a:gd name="T98" fmla="*/ 32 w 649"/>
                    <a:gd name="T99" fmla="*/ 176 h 318"/>
                    <a:gd name="T100" fmla="*/ 47 w 649"/>
                    <a:gd name="T101" fmla="*/ 199 h 318"/>
                    <a:gd name="T102" fmla="*/ 72 w 649"/>
                    <a:gd name="T103" fmla="*/ 207 h 318"/>
                    <a:gd name="T104" fmla="*/ 123 w 649"/>
                    <a:gd name="T105" fmla="*/ 230 h 318"/>
                    <a:gd name="T106" fmla="*/ 207 w 649"/>
                    <a:gd name="T107" fmla="*/ 235 h 318"/>
                    <a:gd name="T108" fmla="*/ 234 w 649"/>
                    <a:gd name="T109" fmla="*/ 265 h 318"/>
                    <a:gd name="T110" fmla="*/ 273 w 649"/>
                    <a:gd name="T111" fmla="*/ 272 h 318"/>
                    <a:gd name="T112" fmla="*/ 288 w 649"/>
                    <a:gd name="T113" fmla="*/ 301 h 318"/>
                    <a:gd name="T114" fmla="*/ 306 w 649"/>
                    <a:gd name="T115" fmla="*/ 307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49" h="318">
                      <a:moveTo>
                        <a:pt x="303" y="303"/>
                      </a:moveTo>
                      <a:cubicBezTo>
                        <a:pt x="302" y="301"/>
                        <a:pt x="301" y="300"/>
                        <a:pt x="301" y="298"/>
                      </a:cubicBezTo>
                      <a:cubicBezTo>
                        <a:pt x="301" y="296"/>
                        <a:pt x="302" y="295"/>
                        <a:pt x="304" y="294"/>
                      </a:cubicBezTo>
                      <a:cubicBezTo>
                        <a:pt x="306" y="292"/>
                        <a:pt x="306" y="291"/>
                        <a:pt x="305" y="289"/>
                      </a:cubicBezTo>
                      <a:cubicBezTo>
                        <a:pt x="305" y="287"/>
                        <a:pt x="304" y="285"/>
                        <a:pt x="307" y="283"/>
                      </a:cubicBezTo>
                      <a:cubicBezTo>
                        <a:pt x="307" y="283"/>
                        <a:pt x="308" y="282"/>
                        <a:pt x="309" y="282"/>
                      </a:cubicBezTo>
                      <a:cubicBezTo>
                        <a:pt x="311" y="281"/>
                        <a:pt x="314" y="279"/>
                        <a:pt x="314" y="278"/>
                      </a:cubicBezTo>
                      <a:cubicBezTo>
                        <a:pt x="314" y="276"/>
                        <a:pt x="315" y="273"/>
                        <a:pt x="320" y="273"/>
                      </a:cubicBezTo>
                      <a:cubicBezTo>
                        <a:pt x="321" y="273"/>
                        <a:pt x="322" y="273"/>
                        <a:pt x="323" y="273"/>
                      </a:cubicBezTo>
                      <a:cubicBezTo>
                        <a:pt x="323" y="273"/>
                        <a:pt x="323" y="273"/>
                        <a:pt x="323" y="273"/>
                      </a:cubicBezTo>
                      <a:cubicBezTo>
                        <a:pt x="326" y="273"/>
                        <a:pt x="332" y="268"/>
                        <a:pt x="332" y="266"/>
                      </a:cubicBezTo>
                      <a:cubicBezTo>
                        <a:pt x="331" y="265"/>
                        <a:pt x="331" y="264"/>
                        <a:pt x="332" y="263"/>
                      </a:cubicBezTo>
                      <a:cubicBezTo>
                        <a:pt x="333" y="261"/>
                        <a:pt x="335" y="261"/>
                        <a:pt x="336" y="261"/>
                      </a:cubicBezTo>
                      <a:cubicBezTo>
                        <a:pt x="337" y="261"/>
                        <a:pt x="338" y="262"/>
                        <a:pt x="340" y="262"/>
                      </a:cubicBezTo>
                      <a:cubicBezTo>
                        <a:pt x="341" y="262"/>
                        <a:pt x="341" y="262"/>
                        <a:pt x="342" y="260"/>
                      </a:cubicBezTo>
                      <a:cubicBezTo>
                        <a:pt x="342" y="259"/>
                        <a:pt x="343" y="257"/>
                        <a:pt x="346" y="257"/>
                      </a:cubicBezTo>
                      <a:cubicBezTo>
                        <a:pt x="346" y="257"/>
                        <a:pt x="346" y="257"/>
                        <a:pt x="347" y="258"/>
                      </a:cubicBezTo>
                      <a:cubicBezTo>
                        <a:pt x="348" y="258"/>
                        <a:pt x="348" y="258"/>
                        <a:pt x="349" y="258"/>
                      </a:cubicBezTo>
                      <a:cubicBezTo>
                        <a:pt x="349" y="258"/>
                        <a:pt x="350" y="259"/>
                        <a:pt x="350" y="259"/>
                      </a:cubicBezTo>
                      <a:cubicBezTo>
                        <a:pt x="351" y="257"/>
                        <a:pt x="352" y="257"/>
                        <a:pt x="353" y="257"/>
                      </a:cubicBezTo>
                      <a:cubicBezTo>
                        <a:pt x="355" y="257"/>
                        <a:pt x="357" y="258"/>
                        <a:pt x="359" y="260"/>
                      </a:cubicBezTo>
                      <a:cubicBezTo>
                        <a:pt x="360" y="261"/>
                        <a:pt x="362" y="262"/>
                        <a:pt x="363" y="262"/>
                      </a:cubicBezTo>
                      <a:cubicBezTo>
                        <a:pt x="363" y="262"/>
                        <a:pt x="365" y="262"/>
                        <a:pt x="365" y="261"/>
                      </a:cubicBezTo>
                      <a:cubicBezTo>
                        <a:pt x="365" y="259"/>
                        <a:pt x="367" y="258"/>
                        <a:pt x="368" y="258"/>
                      </a:cubicBezTo>
                      <a:cubicBezTo>
                        <a:pt x="370" y="258"/>
                        <a:pt x="372" y="259"/>
                        <a:pt x="376" y="264"/>
                      </a:cubicBezTo>
                      <a:cubicBezTo>
                        <a:pt x="378" y="266"/>
                        <a:pt x="378" y="266"/>
                        <a:pt x="380" y="266"/>
                      </a:cubicBezTo>
                      <a:cubicBezTo>
                        <a:pt x="382" y="266"/>
                        <a:pt x="382" y="266"/>
                        <a:pt x="382" y="266"/>
                      </a:cubicBezTo>
                      <a:cubicBezTo>
                        <a:pt x="382" y="266"/>
                        <a:pt x="383" y="266"/>
                        <a:pt x="384" y="266"/>
                      </a:cubicBezTo>
                      <a:cubicBezTo>
                        <a:pt x="386" y="266"/>
                        <a:pt x="386" y="266"/>
                        <a:pt x="386" y="265"/>
                      </a:cubicBezTo>
                      <a:cubicBezTo>
                        <a:pt x="387" y="265"/>
                        <a:pt x="387" y="264"/>
                        <a:pt x="387" y="264"/>
                      </a:cubicBezTo>
                      <a:cubicBezTo>
                        <a:pt x="387" y="262"/>
                        <a:pt x="388" y="261"/>
                        <a:pt x="389" y="261"/>
                      </a:cubicBezTo>
                      <a:cubicBezTo>
                        <a:pt x="390" y="261"/>
                        <a:pt x="391" y="262"/>
                        <a:pt x="393" y="264"/>
                      </a:cubicBezTo>
                      <a:cubicBezTo>
                        <a:pt x="392" y="263"/>
                        <a:pt x="393" y="262"/>
                        <a:pt x="393" y="261"/>
                      </a:cubicBezTo>
                      <a:cubicBezTo>
                        <a:pt x="393" y="261"/>
                        <a:pt x="393" y="261"/>
                        <a:pt x="393" y="261"/>
                      </a:cubicBezTo>
                      <a:cubicBezTo>
                        <a:pt x="393" y="261"/>
                        <a:pt x="393" y="260"/>
                        <a:pt x="393" y="260"/>
                      </a:cubicBezTo>
                      <a:cubicBezTo>
                        <a:pt x="391" y="259"/>
                        <a:pt x="391" y="258"/>
                        <a:pt x="391" y="256"/>
                      </a:cubicBezTo>
                      <a:cubicBezTo>
                        <a:pt x="392" y="253"/>
                        <a:pt x="399" y="252"/>
                        <a:pt x="403" y="252"/>
                      </a:cubicBezTo>
                      <a:cubicBezTo>
                        <a:pt x="404" y="252"/>
                        <a:pt x="404" y="252"/>
                        <a:pt x="404" y="252"/>
                      </a:cubicBezTo>
                      <a:cubicBezTo>
                        <a:pt x="406" y="252"/>
                        <a:pt x="407" y="252"/>
                        <a:pt x="408" y="252"/>
                      </a:cubicBezTo>
                      <a:cubicBezTo>
                        <a:pt x="408" y="252"/>
                        <a:pt x="409" y="252"/>
                        <a:pt x="409" y="252"/>
                      </a:cubicBezTo>
                      <a:cubicBezTo>
                        <a:pt x="409" y="252"/>
                        <a:pt x="409" y="252"/>
                        <a:pt x="410" y="251"/>
                      </a:cubicBezTo>
                      <a:cubicBezTo>
                        <a:pt x="411" y="249"/>
                        <a:pt x="413" y="248"/>
                        <a:pt x="414" y="248"/>
                      </a:cubicBezTo>
                      <a:cubicBezTo>
                        <a:pt x="416" y="248"/>
                        <a:pt x="418" y="251"/>
                        <a:pt x="418" y="254"/>
                      </a:cubicBezTo>
                      <a:cubicBezTo>
                        <a:pt x="419" y="254"/>
                        <a:pt x="421" y="253"/>
                        <a:pt x="423" y="253"/>
                      </a:cubicBezTo>
                      <a:cubicBezTo>
                        <a:pt x="426" y="252"/>
                        <a:pt x="429" y="251"/>
                        <a:pt x="431" y="251"/>
                      </a:cubicBezTo>
                      <a:cubicBezTo>
                        <a:pt x="437" y="251"/>
                        <a:pt x="443" y="256"/>
                        <a:pt x="444" y="260"/>
                      </a:cubicBezTo>
                      <a:cubicBezTo>
                        <a:pt x="444" y="262"/>
                        <a:pt x="446" y="262"/>
                        <a:pt x="448" y="260"/>
                      </a:cubicBezTo>
                      <a:cubicBezTo>
                        <a:pt x="449" y="259"/>
                        <a:pt x="449" y="259"/>
                        <a:pt x="449" y="259"/>
                      </a:cubicBezTo>
                      <a:cubicBezTo>
                        <a:pt x="452" y="257"/>
                        <a:pt x="454" y="255"/>
                        <a:pt x="457" y="255"/>
                      </a:cubicBezTo>
                      <a:cubicBezTo>
                        <a:pt x="459" y="255"/>
                        <a:pt x="460" y="256"/>
                        <a:pt x="461" y="257"/>
                      </a:cubicBezTo>
                      <a:cubicBezTo>
                        <a:pt x="463" y="259"/>
                        <a:pt x="465" y="261"/>
                        <a:pt x="467" y="263"/>
                      </a:cubicBezTo>
                      <a:cubicBezTo>
                        <a:pt x="468" y="265"/>
                        <a:pt x="470" y="267"/>
                        <a:pt x="473" y="270"/>
                      </a:cubicBezTo>
                      <a:cubicBezTo>
                        <a:pt x="476" y="273"/>
                        <a:pt x="475" y="277"/>
                        <a:pt x="474" y="279"/>
                      </a:cubicBezTo>
                      <a:cubicBezTo>
                        <a:pt x="473" y="281"/>
                        <a:pt x="473" y="282"/>
                        <a:pt x="473" y="283"/>
                      </a:cubicBezTo>
                      <a:cubicBezTo>
                        <a:pt x="474" y="284"/>
                        <a:pt x="474" y="286"/>
                        <a:pt x="475" y="288"/>
                      </a:cubicBezTo>
                      <a:cubicBezTo>
                        <a:pt x="475" y="290"/>
                        <a:pt x="475" y="292"/>
                        <a:pt x="477" y="293"/>
                      </a:cubicBezTo>
                      <a:cubicBezTo>
                        <a:pt x="481" y="296"/>
                        <a:pt x="481" y="300"/>
                        <a:pt x="481" y="302"/>
                      </a:cubicBezTo>
                      <a:cubicBezTo>
                        <a:pt x="481" y="303"/>
                        <a:pt x="481" y="304"/>
                        <a:pt x="481" y="305"/>
                      </a:cubicBezTo>
                      <a:cubicBezTo>
                        <a:pt x="486" y="306"/>
                        <a:pt x="490" y="313"/>
                        <a:pt x="490" y="316"/>
                      </a:cubicBezTo>
                      <a:cubicBezTo>
                        <a:pt x="491" y="317"/>
                        <a:pt x="493" y="318"/>
                        <a:pt x="494" y="318"/>
                      </a:cubicBezTo>
                      <a:cubicBezTo>
                        <a:pt x="495" y="318"/>
                        <a:pt x="495" y="318"/>
                        <a:pt x="495" y="318"/>
                      </a:cubicBezTo>
                      <a:cubicBezTo>
                        <a:pt x="495" y="315"/>
                        <a:pt x="496" y="313"/>
                        <a:pt x="498" y="310"/>
                      </a:cubicBezTo>
                      <a:cubicBezTo>
                        <a:pt x="499" y="308"/>
                        <a:pt x="500" y="306"/>
                        <a:pt x="500" y="304"/>
                      </a:cubicBezTo>
                      <a:cubicBezTo>
                        <a:pt x="500" y="301"/>
                        <a:pt x="497" y="287"/>
                        <a:pt x="494" y="283"/>
                      </a:cubicBezTo>
                      <a:cubicBezTo>
                        <a:pt x="492" y="280"/>
                        <a:pt x="492" y="278"/>
                        <a:pt x="492" y="277"/>
                      </a:cubicBezTo>
                      <a:cubicBezTo>
                        <a:pt x="492" y="276"/>
                        <a:pt x="492" y="275"/>
                        <a:pt x="491" y="272"/>
                      </a:cubicBezTo>
                      <a:cubicBezTo>
                        <a:pt x="487" y="267"/>
                        <a:pt x="484" y="257"/>
                        <a:pt x="484" y="249"/>
                      </a:cubicBezTo>
                      <a:cubicBezTo>
                        <a:pt x="484" y="241"/>
                        <a:pt x="494" y="228"/>
                        <a:pt x="498" y="224"/>
                      </a:cubicBezTo>
                      <a:cubicBezTo>
                        <a:pt x="500" y="222"/>
                        <a:pt x="503" y="222"/>
                        <a:pt x="505" y="221"/>
                      </a:cubicBezTo>
                      <a:cubicBezTo>
                        <a:pt x="507" y="221"/>
                        <a:pt x="507" y="220"/>
                        <a:pt x="507" y="219"/>
                      </a:cubicBezTo>
                      <a:cubicBezTo>
                        <a:pt x="509" y="215"/>
                        <a:pt x="514" y="209"/>
                        <a:pt x="519" y="209"/>
                      </a:cubicBezTo>
                      <a:cubicBezTo>
                        <a:pt x="519" y="209"/>
                        <a:pt x="520" y="209"/>
                        <a:pt x="520" y="209"/>
                      </a:cubicBezTo>
                      <a:cubicBezTo>
                        <a:pt x="521" y="209"/>
                        <a:pt x="521" y="209"/>
                        <a:pt x="521" y="209"/>
                      </a:cubicBezTo>
                      <a:cubicBezTo>
                        <a:pt x="523" y="209"/>
                        <a:pt x="523" y="209"/>
                        <a:pt x="523" y="208"/>
                      </a:cubicBezTo>
                      <a:cubicBezTo>
                        <a:pt x="524" y="204"/>
                        <a:pt x="530" y="199"/>
                        <a:pt x="537" y="198"/>
                      </a:cubicBezTo>
                      <a:cubicBezTo>
                        <a:pt x="539" y="198"/>
                        <a:pt x="539" y="198"/>
                        <a:pt x="539" y="198"/>
                      </a:cubicBezTo>
                      <a:cubicBezTo>
                        <a:pt x="539" y="197"/>
                        <a:pt x="538" y="196"/>
                        <a:pt x="538" y="195"/>
                      </a:cubicBezTo>
                      <a:cubicBezTo>
                        <a:pt x="537" y="195"/>
                        <a:pt x="537" y="194"/>
                        <a:pt x="537" y="194"/>
                      </a:cubicBezTo>
                      <a:cubicBezTo>
                        <a:pt x="536" y="192"/>
                        <a:pt x="536" y="190"/>
                        <a:pt x="537" y="188"/>
                      </a:cubicBezTo>
                      <a:cubicBezTo>
                        <a:pt x="538" y="186"/>
                        <a:pt x="541" y="185"/>
                        <a:pt x="543" y="188"/>
                      </a:cubicBezTo>
                      <a:cubicBezTo>
                        <a:pt x="543" y="188"/>
                        <a:pt x="546" y="189"/>
                        <a:pt x="548" y="188"/>
                      </a:cubicBezTo>
                      <a:cubicBezTo>
                        <a:pt x="549" y="186"/>
                        <a:pt x="551" y="185"/>
                        <a:pt x="551" y="184"/>
                      </a:cubicBezTo>
                      <a:cubicBezTo>
                        <a:pt x="546" y="184"/>
                        <a:pt x="545" y="182"/>
                        <a:pt x="544" y="181"/>
                      </a:cubicBezTo>
                      <a:cubicBezTo>
                        <a:pt x="544" y="180"/>
                        <a:pt x="544" y="178"/>
                        <a:pt x="547" y="177"/>
                      </a:cubicBezTo>
                      <a:cubicBezTo>
                        <a:pt x="548" y="177"/>
                        <a:pt x="548" y="176"/>
                        <a:pt x="547" y="175"/>
                      </a:cubicBezTo>
                      <a:cubicBezTo>
                        <a:pt x="547" y="174"/>
                        <a:pt x="546" y="173"/>
                        <a:pt x="544" y="173"/>
                      </a:cubicBezTo>
                      <a:cubicBezTo>
                        <a:pt x="543" y="173"/>
                        <a:pt x="540" y="172"/>
                        <a:pt x="539" y="170"/>
                      </a:cubicBezTo>
                      <a:cubicBezTo>
                        <a:pt x="539" y="168"/>
                        <a:pt x="541" y="166"/>
                        <a:pt x="542" y="164"/>
                      </a:cubicBezTo>
                      <a:cubicBezTo>
                        <a:pt x="543" y="163"/>
                        <a:pt x="541" y="162"/>
                        <a:pt x="536" y="158"/>
                      </a:cubicBezTo>
                      <a:cubicBezTo>
                        <a:pt x="536" y="158"/>
                        <a:pt x="536" y="158"/>
                        <a:pt x="536" y="158"/>
                      </a:cubicBezTo>
                      <a:cubicBezTo>
                        <a:pt x="534" y="156"/>
                        <a:pt x="533" y="155"/>
                        <a:pt x="534" y="154"/>
                      </a:cubicBezTo>
                      <a:cubicBezTo>
                        <a:pt x="534" y="152"/>
                        <a:pt x="537" y="151"/>
                        <a:pt x="540" y="150"/>
                      </a:cubicBezTo>
                      <a:cubicBezTo>
                        <a:pt x="541" y="149"/>
                        <a:pt x="541" y="146"/>
                        <a:pt x="540" y="144"/>
                      </a:cubicBezTo>
                      <a:cubicBezTo>
                        <a:pt x="540" y="140"/>
                        <a:pt x="540" y="138"/>
                        <a:pt x="541" y="136"/>
                      </a:cubicBezTo>
                      <a:cubicBezTo>
                        <a:pt x="542" y="134"/>
                        <a:pt x="544" y="133"/>
                        <a:pt x="546" y="133"/>
                      </a:cubicBezTo>
                      <a:cubicBezTo>
                        <a:pt x="547" y="133"/>
                        <a:pt x="548" y="134"/>
                        <a:pt x="549" y="135"/>
                      </a:cubicBezTo>
                      <a:cubicBezTo>
                        <a:pt x="549" y="135"/>
                        <a:pt x="549" y="137"/>
                        <a:pt x="548" y="138"/>
                      </a:cubicBezTo>
                      <a:cubicBezTo>
                        <a:pt x="546" y="142"/>
                        <a:pt x="545" y="145"/>
                        <a:pt x="547" y="147"/>
                      </a:cubicBezTo>
                      <a:cubicBezTo>
                        <a:pt x="550" y="150"/>
                        <a:pt x="552" y="154"/>
                        <a:pt x="551" y="159"/>
                      </a:cubicBezTo>
                      <a:cubicBezTo>
                        <a:pt x="551" y="159"/>
                        <a:pt x="552" y="158"/>
                        <a:pt x="552" y="158"/>
                      </a:cubicBezTo>
                      <a:cubicBezTo>
                        <a:pt x="555" y="151"/>
                        <a:pt x="555" y="146"/>
                        <a:pt x="555" y="145"/>
                      </a:cubicBezTo>
                      <a:cubicBezTo>
                        <a:pt x="552" y="145"/>
                        <a:pt x="551" y="141"/>
                        <a:pt x="552" y="139"/>
                      </a:cubicBezTo>
                      <a:cubicBezTo>
                        <a:pt x="552" y="137"/>
                        <a:pt x="553" y="136"/>
                        <a:pt x="555" y="136"/>
                      </a:cubicBezTo>
                      <a:cubicBezTo>
                        <a:pt x="556" y="136"/>
                        <a:pt x="557" y="137"/>
                        <a:pt x="557" y="138"/>
                      </a:cubicBezTo>
                      <a:cubicBezTo>
                        <a:pt x="558" y="139"/>
                        <a:pt x="559" y="140"/>
                        <a:pt x="559" y="140"/>
                      </a:cubicBezTo>
                      <a:cubicBezTo>
                        <a:pt x="560" y="140"/>
                        <a:pt x="560" y="139"/>
                        <a:pt x="562" y="137"/>
                      </a:cubicBezTo>
                      <a:cubicBezTo>
                        <a:pt x="567" y="133"/>
                        <a:pt x="569" y="127"/>
                        <a:pt x="569" y="126"/>
                      </a:cubicBezTo>
                      <a:cubicBezTo>
                        <a:pt x="567" y="125"/>
                        <a:pt x="567" y="123"/>
                        <a:pt x="567" y="122"/>
                      </a:cubicBezTo>
                      <a:cubicBezTo>
                        <a:pt x="568" y="119"/>
                        <a:pt x="574" y="119"/>
                        <a:pt x="575" y="119"/>
                      </a:cubicBezTo>
                      <a:cubicBezTo>
                        <a:pt x="576" y="119"/>
                        <a:pt x="576" y="119"/>
                        <a:pt x="576" y="119"/>
                      </a:cubicBezTo>
                      <a:cubicBezTo>
                        <a:pt x="577" y="119"/>
                        <a:pt x="577" y="119"/>
                        <a:pt x="577" y="119"/>
                      </a:cubicBezTo>
                      <a:cubicBezTo>
                        <a:pt x="579" y="119"/>
                        <a:pt x="583" y="118"/>
                        <a:pt x="586" y="117"/>
                      </a:cubicBezTo>
                      <a:cubicBezTo>
                        <a:pt x="585" y="118"/>
                        <a:pt x="585" y="118"/>
                        <a:pt x="584" y="118"/>
                      </a:cubicBezTo>
                      <a:cubicBezTo>
                        <a:pt x="580" y="119"/>
                        <a:pt x="577" y="119"/>
                        <a:pt x="575" y="119"/>
                      </a:cubicBezTo>
                      <a:cubicBezTo>
                        <a:pt x="574" y="118"/>
                        <a:pt x="573" y="117"/>
                        <a:pt x="573" y="116"/>
                      </a:cubicBezTo>
                      <a:cubicBezTo>
                        <a:pt x="573" y="110"/>
                        <a:pt x="593" y="108"/>
                        <a:pt x="594" y="108"/>
                      </a:cubicBezTo>
                      <a:cubicBezTo>
                        <a:pt x="595" y="108"/>
                        <a:pt x="595" y="108"/>
                        <a:pt x="596" y="106"/>
                      </a:cubicBezTo>
                      <a:cubicBezTo>
                        <a:pt x="596" y="105"/>
                        <a:pt x="596" y="103"/>
                        <a:pt x="598" y="103"/>
                      </a:cubicBezTo>
                      <a:cubicBezTo>
                        <a:pt x="600" y="103"/>
                        <a:pt x="600" y="104"/>
                        <a:pt x="601" y="104"/>
                      </a:cubicBezTo>
                      <a:cubicBezTo>
                        <a:pt x="602" y="107"/>
                        <a:pt x="605" y="106"/>
                        <a:pt x="608" y="105"/>
                      </a:cubicBezTo>
                      <a:cubicBezTo>
                        <a:pt x="608" y="105"/>
                        <a:pt x="608" y="104"/>
                        <a:pt x="608" y="103"/>
                      </a:cubicBezTo>
                      <a:cubicBezTo>
                        <a:pt x="608" y="102"/>
                        <a:pt x="607" y="100"/>
                        <a:pt x="605" y="100"/>
                      </a:cubicBezTo>
                      <a:cubicBezTo>
                        <a:pt x="604" y="99"/>
                        <a:pt x="603" y="98"/>
                        <a:pt x="603" y="97"/>
                      </a:cubicBezTo>
                      <a:cubicBezTo>
                        <a:pt x="602" y="96"/>
                        <a:pt x="603" y="95"/>
                        <a:pt x="604" y="94"/>
                      </a:cubicBezTo>
                      <a:cubicBezTo>
                        <a:pt x="605" y="93"/>
                        <a:pt x="605" y="93"/>
                        <a:pt x="605" y="93"/>
                      </a:cubicBezTo>
                      <a:cubicBezTo>
                        <a:pt x="604" y="90"/>
                        <a:pt x="606" y="87"/>
                        <a:pt x="606" y="85"/>
                      </a:cubicBezTo>
                      <a:cubicBezTo>
                        <a:pt x="607" y="84"/>
                        <a:pt x="610" y="79"/>
                        <a:pt x="614" y="78"/>
                      </a:cubicBezTo>
                      <a:cubicBezTo>
                        <a:pt x="616" y="77"/>
                        <a:pt x="616" y="77"/>
                        <a:pt x="616" y="76"/>
                      </a:cubicBezTo>
                      <a:cubicBezTo>
                        <a:pt x="617" y="75"/>
                        <a:pt x="618" y="74"/>
                        <a:pt x="621" y="74"/>
                      </a:cubicBezTo>
                      <a:cubicBezTo>
                        <a:pt x="622" y="74"/>
                        <a:pt x="623" y="73"/>
                        <a:pt x="624" y="70"/>
                      </a:cubicBezTo>
                      <a:cubicBezTo>
                        <a:pt x="625" y="69"/>
                        <a:pt x="626" y="67"/>
                        <a:pt x="628" y="66"/>
                      </a:cubicBezTo>
                      <a:cubicBezTo>
                        <a:pt x="629" y="65"/>
                        <a:pt x="630" y="65"/>
                        <a:pt x="631" y="65"/>
                      </a:cubicBezTo>
                      <a:cubicBezTo>
                        <a:pt x="633" y="65"/>
                        <a:pt x="634" y="65"/>
                        <a:pt x="636" y="66"/>
                      </a:cubicBezTo>
                      <a:cubicBezTo>
                        <a:pt x="637" y="67"/>
                        <a:pt x="638" y="67"/>
                        <a:pt x="639" y="67"/>
                      </a:cubicBezTo>
                      <a:cubicBezTo>
                        <a:pt x="640" y="67"/>
                        <a:pt x="641" y="67"/>
                        <a:pt x="642" y="66"/>
                      </a:cubicBezTo>
                      <a:cubicBezTo>
                        <a:pt x="644" y="65"/>
                        <a:pt x="646" y="63"/>
                        <a:pt x="649" y="61"/>
                      </a:cubicBezTo>
                      <a:cubicBezTo>
                        <a:pt x="639" y="47"/>
                        <a:pt x="640" y="37"/>
                        <a:pt x="640" y="32"/>
                      </a:cubicBezTo>
                      <a:cubicBezTo>
                        <a:pt x="640" y="32"/>
                        <a:pt x="640" y="31"/>
                        <a:pt x="640" y="31"/>
                      </a:cubicBezTo>
                      <a:cubicBezTo>
                        <a:pt x="639" y="30"/>
                        <a:pt x="637" y="30"/>
                        <a:pt x="636" y="30"/>
                      </a:cubicBezTo>
                      <a:cubicBezTo>
                        <a:pt x="633" y="30"/>
                        <a:pt x="629" y="30"/>
                        <a:pt x="626" y="27"/>
                      </a:cubicBezTo>
                      <a:cubicBezTo>
                        <a:pt x="623" y="27"/>
                        <a:pt x="617" y="39"/>
                        <a:pt x="615" y="46"/>
                      </a:cubicBezTo>
                      <a:cubicBezTo>
                        <a:pt x="613" y="54"/>
                        <a:pt x="601" y="61"/>
                        <a:pt x="600" y="62"/>
                      </a:cubicBezTo>
                      <a:cubicBezTo>
                        <a:pt x="599" y="63"/>
                        <a:pt x="599" y="63"/>
                        <a:pt x="599" y="63"/>
                      </a:cubicBezTo>
                      <a:cubicBezTo>
                        <a:pt x="599" y="63"/>
                        <a:pt x="599" y="63"/>
                        <a:pt x="599" y="63"/>
                      </a:cubicBezTo>
                      <a:cubicBezTo>
                        <a:pt x="599" y="63"/>
                        <a:pt x="563" y="63"/>
                        <a:pt x="560" y="63"/>
                      </a:cubicBezTo>
                      <a:cubicBezTo>
                        <a:pt x="560" y="63"/>
                        <a:pt x="558" y="64"/>
                        <a:pt x="548" y="73"/>
                      </a:cubicBezTo>
                      <a:cubicBezTo>
                        <a:pt x="548" y="75"/>
                        <a:pt x="548" y="77"/>
                        <a:pt x="547" y="78"/>
                      </a:cubicBezTo>
                      <a:cubicBezTo>
                        <a:pt x="544" y="83"/>
                        <a:pt x="533" y="86"/>
                        <a:pt x="523" y="86"/>
                      </a:cubicBezTo>
                      <a:cubicBezTo>
                        <a:pt x="521" y="86"/>
                        <a:pt x="519" y="86"/>
                        <a:pt x="517" y="86"/>
                      </a:cubicBezTo>
                      <a:cubicBezTo>
                        <a:pt x="517" y="88"/>
                        <a:pt x="517" y="89"/>
                        <a:pt x="517" y="89"/>
                      </a:cubicBezTo>
                      <a:cubicBezTo>
                        <a:pt x="517" y="91"/>
                        <a:pt x="516" y="92"/>
                        <a:pt x="513" y="94"/>
                      </a:cubicBezTo>
                      <a:cubicBezTo>
                        <a:pt x="511" y="97"/>
                        <a:pt x="502" y="102"/>
                        <a:pt x="491" y="108"/>
                      </a:cubicBezTo>
                      <a:cubicBezTo>
                        <a:pt x="487" y="110"/>
                        <a:pt x="487" y="110"/>
                        <a:pt x="487" y="110"/>
                      </a:cubicBezTo>
                      <a:cubicBezTo>
                        <a:pt x="480" y="113"/>
                        <a:pt x="471" y="113"/>
                        <a:pt x="466" y="110"/>
                      </a:cubicBezTo>
                      <a:cubicBezTo>
                        <a:pt x="463" y="109"/>
                        <a:pt x="461" y="106"/>
                        <a:pt x="461" y="103"/>
                      </a:cubicBezTo>
                      <a:cubicBezTo>
                        <a:pt x="461" y="97"/>
                        <a:pt x="465" y="96"/>
                        <a:pt x="467" y="96"/>
                      </a:cubicBezTo>
                      <a:cubicBezTo>
                        <a:pt x="470" y="96"/>
                        <a:pt x="472" y="97"/>
                        <a:pt x="473" y="99"/>
                      </a:cubicBezTo>
                      <a:cubicBezTo>
                        <a:pt x="473" y="99"/>
                        <a:pt x="473" y="99"/>
                        <a:pt x="474" y="99"/>
                      </a:cubicBezTo>
                      <a:cubicBezTo>
                        <a:pt x="472" y="97"/>
                        <a:pt x="472" y="94"/>
                        <a:pt x="472" y="91"/>
                      </a:cubicBezTo>
                      <a:cubicBezTo>
                        <a:pt x="471" y="90"/>
                        <a:pt x="472" y="87"/>
                        <a:pt x="472" y="85"/>
                      </a:cubicBezTo>
                      <a:cubicBezTo>
                        <a:pt x="472" y="81"/>
                        <a:pt x="472" y="78"/>
                        <a:pt x="470" y="78"/>
                      </a:cubicBezTo>
                      <a:cubicBezTo>
                        <a:pt x="468" y="77"/>
                        <a:pt x="465" y="79"/>
                        <a:pt x="463" y="80"/>
                      </a:cubicBezTo>
                      <a:cubicBezTo>
                        <a:pt x="461" y="81"/>
                        <a:pt x="460" y="82"/>
                        <a:pt x="459" y="82"/>
                      </a:cubicBezTo>
                      <a:cubicBezTo>
                        <a:pt x="458" y="82"/>
                        <a:pt x="458" y="82"/>
                        <a:pt x="457" y="81"/>
                      </a:cubicBezTo>
                      <a:cubicBezTo>
                        <a:pt x="456" y="80"/>
                        <a:pt x="456" y="79"/>
                        <a:pt x="456" y="78"/>
                      </a:cubicBezTo>
                      <a:cubicBezTo>
                        <a:pt x="457" y="75"/>
                        <a:pt x="458" y="73"/>
                        <a:pt x="460" y="70"/>
                      </a:cubicBezTo>
                      <a:cubicBezTo>
                        <a:pt x="462" y="66"/>
                        <a:pt x="464" y="63"/>
                        <a:pt x="461" y="59"/>
                      </a:cubicBezTo>
                      <a:cubicBezTo>
                        <a:pt x="458" y="54"/>
                        <a:pt x="455" y="53"/>
                        <a:pt x="452" y="53"/>
                      </a:cubicBezTo>
                      <a:cubicBezTo>
                        <a:pt x="450" y="53"/>
                        <a:pt x="448" y="54"/>
                        <a:pt x="447" y="56"/>
                      </a:cubicBezTo>
                      <a:cubicBezTo>
                        <a:pt x="446" y="61"/>
                        <a:pt x="442" y="62"/>
                        <a:pt x="440" y="62"/>
                      </a:cubicBezTo>
                      <a:cubicBezTo>
                        <a:pt x="438" y="63"/>
                        <a:pt x="436" y="63"/>
                        <a:pt x="436" y="65"/>
                      </a:cubicBezTo>
                      <a:cubicBezTo>
                        <a:pt x="433" y="70"/>
                        <a:pt x="431" y="80"/>
                        <a:pt x="433" y="87"/>
                      </a:cubicBezTo>
                      <a:cubicBezTo>
                        <a:pt x="435" y="97"/>
                        <a:pt x="431" y="102"/>
                        <a:pt x="424" y="106"/>
                      </a:cubicBezTo>
                      <a:cubicBezTo>
                        <a:pt x="420" y="108"/>
                        <a:pt x="417" y="108"/>
                        <a:pt x="415" y="105"/>
                      </a:cubicBezTo>
                      <a:cubicBezTo>
                        <a:pt x="411" y="101"/>
                        <a:pt x="411" y="92"/>
                        <a:pt x="412" y="83"/>
                      </a:cubicBezTo>
                      <a:cubicBezTo>
                        <a:pt x="413" y="79"/>
                        <a:pt x="414" y="76"/>
                        <a:pt x="415" y="73"/>
                      </a:cubicBezTo>
                      <a:cubicBezTo>
                        <a:pt x="416" y="70"/>
                        <a:pt x="417" y="66"/>
                        <a:pt x="417" y="65"/>
                      </a:cubicBezTo>
                      <a:cubicBezTo>
                        <a:pt x="415" y="65"/>
                        <a:pt x="414" y="64"/>
                        <a:pt x="414" y="63"/>
                      </a:cubicBezTo>
                      <a:cubicBezTo>
                        <a:pt x="413" y="58"/>
                        <a:pt x="425" y="49"/>
                        <a:pt x="433" y="47"/>
                      </a:cubicBezTo>
                      <a:cubicBezTo>
                        <a:pt x="438" y="46"/>
                        <a:pt x="443" y="45"/>
                        <a:pt x="447" y="45"/>
                      </a:cubicBezTo>
                      <a:cubicBezTo>
                        <a:pt x="450" y="45"/>
                        <a:pt x="454" y="44"/>
                        <a:pt x="455" y="44"/>
                      </a:cubicBezTo>
                      <a:cubicBezTo>
                        <a:pt x="455" y="44"/>
                        <a:pt x="456" y="44"/>
                        <a:pt x="456" y="43"/>
                      </a:cubicBezTo>
                      <a:cubicBezTo>
                        <a:pt x="455" y="43"/>
                        <a:pt x="454" y="42"/>
                        <a:pt x="453" y="41"/>
                      </a:cubicBezTo>
                      <a:cubicBezTo>
                        <a:pt x="453" y="42"/>
                        <a:pt x="452" y="42"/>
                        <a:pt x="452" y="42"/>
                      </a:cubicBezTo>
                      <a:cubicBezTo>
                        <a:pt x="451" y="43"/>
                        <a:pt x="450" y="43"/>
                        <a:pt x="449" y="43"/>
                      </a:cubicBezTo>
                      <a:cubicBezTo>
                        <a:pt x="447" y="43"/>
                        <a:pt x="446" y="42"/>
                        <a:pt x="445" y="41"/>
                      </a:cubicBezTo>
                      <a:cubicBezTo>
                        <a:pt x="444" y="39"/>
                        <a:pt x="443" y="38"/>
                        <a:pt x="440" y="38"/>
                      </a:cubicBezTo>
                      <a:cubicBezTo>
                        <a:pt x="438" y="38"/>
                        <a:pt x="435" y="39"/>
                        <a:pt x="432" y="40"/>
                      </a:cubicBezTo>
                      <a:cubicBezTo>
                        <a:pt x="427" y="42"/>
                        <a:pt x="422" y="44"/>
                        <a:pt x="419" y="42"/>
                      </a:cubicBezTo>
                      <a:cubicBezTo>
                        <a:pt x="415" y="40"/>
                        <a:pt x="414" y="38"/>
                        <a:pt x="413" y="36"/>
                      </a:cubicBezTo>
                      <a:cubicBezTo>
                        <a:pt x="413" y="35"/>
                        <a:pt x="413" y="35"/>
                        <a:pt x="411" y="35"/>
                      </a:cubicBezTo>
                      <a:cubicBezTo>
                        <a:pt x="409" y="35"/>
                        <a:pt x="408" y="34"/>
                        <a:pt x="408" y="33"/>
                      </a:cubicBezTo>
                      <a:cubicBezTo>
                        <a:pt x="407" y="32"/>
                        <a:pt x="407" y="30"/>
                        <a:pt x="408" y="29"/>
                      </a:cubicBezTo>
                      <a:cubicBezTo>
                        <a:pt x="406" y="30"/>
                        <a:pt x="404" y="31"/>
                        <a:pt x="402" y="33"/>
                      </a:cubicBezTo>
                      <a:cubicBezTo>
                        <a:pt x="396" y="37"/>
                        <a:pt x="390" y="41"/>
                        <a:pt x="385" y="41"/>
                      </a:cubicBezTo>
                      <a:cubicBezTo>
                        <a:pt x="383" y="41"/>
                        <a:pt x="381" y="40"/>
                        <a:pt x="380" y="39"/>
                      </a:cubicBezTo>
                      <a:cubicBezTo>
                        <a:pt x="378" y="37"/>
                        <a:pt x="376" y="37"/>
                        <a:pt x="374" y="38"/>
                      </a:cubicBezTo>
                      <a:cubicBezTo>
                        <a:pt x="373" y="38"/>
                        <a:pt x="371" y="38"/>
                        <a:pt x="370" y="38"/>
                      </a:cubicBezTo>
                      <a:cubicBezTo>
                        <a:pt x="368" y="38"/>
                        <a:pt x="367" y="38"/>
                        <a:pt x="365" y="36"/>
                      </a:cubicBezTo>
                      <a:cubicBezTo>
                        <a:pt x="364" y="35"/>
                        <a:pt x="364" y="33"/>
                        <a:pt x="365" y="32"/>
                      </a:cubicBezTo>
                      <a:cubicBezTo>
                        <a:pt x="367" y="26"/>
                        <a:pt x="382" y="18"/>
                        <a:pt x="390" y="18"/>
                      </a:cubicBezTo>
                      <a:cubicBezTo>
                        <a:pt x="390" y="18"/>
                        <a:pt x="390" y="18"/>
                        <a:pt x="390" y="18"/>
                      </a:cubicBezTo>
                      <a:cubicBezTo>
                        <a:pt x="387" y="18"/>
                        <a:pt x="384" y="17"/>
                        <a:pt x="382" y="17"/>
                      </a:cubicBezTo>
                      <a:cubicBezTo>
                        <a:pt x="381" y="17"/>
                        <a:pt x="381" y="17"/>
                        <a:pt x="381" y="17"/>
                      </a:cubicBezTo>
                      <a:cubicBezTo>
                        <a:pt x="377" y="21"/>
                        <a:pt x="372" y="20"/>
                        <a:pt x="368" y="15"/>
                      </a:cubicBezTo>
                      <a:cubicBezTo>
                        <a:pt x="368" y="15"/>
                        <a:pt x="367" y="15"/>
                        <a:pt x="367" y="15"/>
                      </a:cubicBezTo>
                      <a:cubicBezTo>
                        <a:pt x="366" y="15"/>
                        <a:pt x="366" y="15"/>
                        <a:pt x="366" y="15"/>
                      </a:cubicBezTo>
                      <a:cubicBezTo>
                        <a:pt x="364" y="15"/>
                        <a:pt x="361" y="15"/>
                        <a:pt x="359" y="12"/>
                      </a:cubicBezTo>
                      <a:cubicBezTo>
                        <a:pt x="357" y="10"/>
                        <a:pt x="356" y="10"/>
                        <a:pt x="355" y="10"/>
                      </a:cubicBezTo>
                      <a:cubicBezTo>
                        <a:pt x="354" y="10"/>
                        <a:pt x="353" y="11"/>
                        <a:pt x="352" y="11"/>
                      </a:cubicBezTo>
                      <a:cubicBezTo>
                        <a:pt x="351" y="12"/>
                        <a:pt x="351" y="12"/>
                        <a:pt x="351" y="12"/>
                      </a:cubicBezTo>
                      <a:cubicBezTo>
                        <a:pt x="348" y="13"/>
                        <a:pt x="346" y="12"/>
                        <a:pt x="343" y="11"/>
                      </a:cubicBezTo>
                      <a:cubicBezTo>
                        <a:pt x="342" y="10"/>
                        <a:pt x="341" y="9"/>
                        <a:pt x="339" y="9"/>
                      </a:cubicBezTo>
                      <a:cubicBezTo>
                        <a:pt x="336" y="7"/>
                        <a:pt x="336" y="5"/>
                        <a:pt x="335" y="3"/>
                      </a:cubicBezTo>
                      <a:cubicBezTo>
                        <a:pt x="335" y="1"/>
                        <a:pt x="335" y="1"/>
                        <a:pt x="334" y="0"/>
                      </a:cubicBezTo>
                      <a:cubicBezTo>
                        <a:pt x="334" y="0"/>
                        <a:pt x="334" y="0"/>
                        <a:pt x="334" y="0"/>
                      </a:cubicBezTo>
                      <a:cubicBezTo>
                        <a:pt x="334" y="0"/>
                        <a:pt x="334" y="2"/>
                        <a:pt x="334" y="3"/>
                      </a:cubicBezTo>
                      <a:cubicBezTo>
                        <a:pt x="333" y="5"/>
                        <a:pt x="333" y="5"/>
                        <a:pt x="333" y="5"/>
                      </a:cubicBez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6" y="9"/>
                        <a:pt x="26" y="11"/>
                        <a:pt x="26" y="13"/>
                      </a:cubicBezTo>
                      <a:cubicBezTo>
                        <a:pt x="26" y="15"/>
                        <a:pt x="25" y="16"/>
                        <a:pt x="26" y="18"/>
                      </a:cubicBezTo>
                      <a:cubicBezTo>
                        <a:pt x="27" y="21"/>
                        <a:pt x="27" y="27"/>
                        <a:pt x="24" y="30"/>
                      </a:cubicBezTo>
                      <a:cubicBezTo>
                        <a:pt x="23" y="31"/>
                        <a:pt x="22" y="32"/>
                        <a:pt x="20" y="32"/>
                      </a:cubicBezTo>
                      <a:cubicBezTo>
                        <a:pt x="18" y="32"/>
                        <a:pt x="16" y="30"/>
                        <a:pt x="15" y="28"/>
                      </a:cubicBezTo>
                      <a:cubicBezTo>
                        <a:pt x="15" y="26"/>
                        <a:pt x="16" y="23"/>
                        <a:pt x="18" y="22"/>
                      </a:cubicBezTo>
                      <a:cubicBezTo>
                        <a:pt x="18" y="22"/>
                        <a:pt x="18" y="21"/>
                        <a:pt x="18" y="20"/>
                      </a:cubicBezTo>
                      <a:cubicBezTo>
                        <a:pt x="18" y="19"/>
                        <a:pt x="18" y="19"/>
                        <a:pt x="17" y="19"/>
                      </a:cubicBezTo>
                      <a:cubicBezTo>
                        <a:pt x="16" y="19"/>
                        <a:pt x="15" y="19"/>
                        <a:pt x="15" y="18"/>
                      </a:cubicBezTo>
                      <a:cubicBezTo>
                        <a:pt x="14" y="17"/>
                        <a:pt x="14" y="16"/>
                        <a:pt x="13" y="15"/>
                      </a:cubicBezTo>
                      <a:cubicBezTo>
                        <a:pt x="10" y="16"/>
                        <a:pt x="5" y="16"/>
                        <a:pt x="0" y="15"/>
                      </a:cubicBezTo>
                      <a:cubicBezTo>
                        <a:pt x="0" y="18"/>
                        <a:pt x="2" y="23"/>
                        <a:pt x="5" y="27"/>
                      </a:cubicBezTo>
                      <a:cubicBezTo>
                        <a:pt x="7" y="30"/>
                        <a:pt x="8" y="33"/>
                        <a:pt x="8" y="35"/>
                      </a:cubicBezTo>
                      <a:cubicBezTo>
                        <a:pt x="8" y="36"/>
                        <a:pt x="8" y="37"/>
                        <a:pt x="9" y="37"/>
                      </a:cubicBezTo>
                      <a:cubicBezTo>
                        <a:pt x="13" y="40"/>
                        <a:pt x="13" y="42"/>
                        <a:pt x="13" y="43"/>
                      </a:cubicBezTo>
                      <a:cubicBezTo>
                        <a:pt x="13" y="43"/>
                        <a:pt x="12" y="45"/>
                        <a:pt x="8" y="45"/>
                      </a:cubicBezTo>
                      <a:cubicBezTo>
                        <a:pt x="8" y="45"/>
                        <a:pt x="8" y="46"/>
                        <a:pt x="8" y="46"/>
                      </a:cubicBezTo>
                      <a:cubicBezTo>
                        <a:pt x="9" y="48"/>
                        <a:pt x="9" y="50"/>
                        <a:pt x="8" y="53"/>
                      </a:cubicBezTo>
                      <a:cubicBezTo>
                        <a:pt x="7" y="58"/>
                        <a:pt x="7" y="64"/>
                        <a:pt x="7" y="70"/>
                      </a:cubicBezTo>
                      <a:cubicBezTo>
                        <a:pt x="7" y="75"/>
                        <a:pt x="7" y="79"/>
                        <a:pt x="6" y="81"/>
                      </a:cubicBezTo>
                      <a:cubicBezTo>
                        <a:pt x="6" y="83"/>
                        <a:pt x="5" y="85"/>
                        <a:pt x="5" y="87"/>
                      </a:cubicBezTo>
                      <a:cubicBezTo>
                        <a:pt x="3" y="91"/>
                        <a:pt x="1" y="95"/>
                        <a:pt x="3" y="97"/>
                      </a:cubicBezTo>
                      <a:cubicBezTo>
                        <a:pt x="7" y="104"/>
                        <a:pt x="9" y="111"/>
                        <a:pt x="7" y="117"/>
                      </a:cubicBezTo>
                      <a:cubicBezTo>
                        <a:pt x="5" y="123"/>
                        <a:pt x="6" y="126"/>
                        <a:pt x="8" y="130"/>
                      </a:cubicBezTo>
                      <a:cubicBezTo>
                        <a:pt x="10" y="133"/>
                        <a:pt x="10" y="137"/>
                        <a:pt x="10" y="139"/>
                      </a:cubicBezTo>
                      <a:cubicBezTo>
                        <a:pt x="10" y="141"/>
                        <a:pt x="10" y="144"/>
                        <a:pt x="11" y="144"/>
                      </a:cubicBezTo>
                      <a:cubicBezTo>
                        <a:pt x="14" y="146"/>
                        <a:pt x="17" y="150"/>
                        <a:pt x="20" y="155"/>
                      </a:cubicBezTo>
                      <a:cubicBezTo>
                        <a:pt x="21" y="156"/>
                        <a:pt x="22" y="157"/>
                        <a:pt x="23" y="157"/>
                      </a:cubicBezTo>
                      <a:cubicBezTo>
                        <a:pt x="24" y="158"/>
                        <a:pt x="26" y="159"/>
                        <a:pt x="26" y="162"/>
                      </a:cubicBezTo>
                      <a:cubicBezTo>
                        <a:pt x="27" y="166"/>
                        <a:pt x="27" y="166"/>
                        <a:pt x="29" y="167"/>
                      </a:cubicBezTo>
                      <a:cubicBezTo>
                        <a:pt x="34" y="169"/>
                        <a:pt x="33" y="174"/>
                        <a:pt x="32" y="176"/>
                      </a:cubicBezTo>
                      <a:cubicBezTo>
                        <a:pt x="32" y="177"/>
                        <a:pt x="32" y="177"/>
                        <a:pt x="32" y="178"/>
                      </a:cubicBezTo>
                      <a:cubicBezTo>
                        <a:pt x="32" y="179"/>
                        <a:pt x="38" y="184"/>
                        <a:pt x="42" y="188"/>
                      </a:cubicBezTo>
                      <a:cubicBezTo>
                        <a:pt x="43" y="189"/>
                        <a:pt x="43" y="189"/>
                        <a:pt x="43" y="189"/>
                      </a:cubicBezTo>
                      <a:cubicBezTo>
                        <a:pt x="47" y="193"/>
                        <a:pt x="47" y="196"/>
                        <a:pt x="47" y="198"/>
                      </a:cubicBezTo>
                      <a:cubicBezTo>
                        <a:pt x="47" y="199"/>
                        <a:pt x="47" y="199"/>
                        <a:pt x="47" y="199"/>
                      </a:cubicBezTo>
                      <a:cubicBezTo>
                        <a:pt x="48" y="199"/>
                        <a:pt x="48" y="199"/>
                        <a:pt x="48" y="199"/>
                      </a:cubicBezTo>
                      <a:cubicBezTo>
                        <a:pt x="53" y="199"/>
                        <a:pt x="58" y="202"/>
                        <a:pt x="63" y="205"/>
                      </a:cubicBezTo>
                      <a:cubicBezTo>
                        <a:pt x="65" y="207"/>
                        <a:pt x="66" y="207"/>
                        <a:pt x="67" y="207"/>
                      </a:cubicBezTo>
                      <a:cubicBezTo>
                        <a:pt x="68" y="207"/>
                        <a:pt x="68" y="207"/>
                        <a:pt x="68" y="207"/>
                      </a:cubicBezTo>
                      <a:cubicBezTo>
                        <a:pt x="69" y="207"/>
                        <a:pt x="71" y="207"/>
                        <a:pt x="72" y="207"/>
                      </a:cubicBezTo>
                      <a:cubicBezTo>
                        <a:pt x="76" y="208"/>
                        <a:pt x="82" y="216"/>
                        <a:pt x="84" y="221"/>
                      </a:cubicBezTo>
                      <a:cubicBezTo>
                        <a:pt x="84" y="223"/>
                        <a:pt x="85" y="225"/>
                        <a:pt x="85" y="226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1" y="223"/>
                        <a:pt x="111" y="223"/>
                        <a:pt x="111" y="223"/>
                      </a:cubicBezTo>
                      <a:cubicBezTo>
                        <a:pt x="113" y="225"/>
                        <a:pt x="120" y="229"/>
                        <a:pt x="123" y="230"/>
                      </a:cubicBezTo>
                      <a:cubicBezTo>
                        <a:pt x="127" y="231"/>
                        <a:pt x="149" y="239"/>
                        <a:pt x="152" y="240"/>
                      </a:cubicBezTo>
                      <a:cubicBezTo>
                        <a:pt x="183" y="240"/>
                        <a:pt x="183" y="240"/>
                        <a:pt x="183" y="240"/>
                      </a:cubicBezTo>
                      <a:cubicBezTo>
                        <a:pt x="187" y="235"/>
                        <a:pt x="187" y="235"/>
                        <a:pt x="187" y="235"/>
                      </a:cubicBezTo>
                      <a:cubicBezTo>
                        <a:pt x="206" y="235"/>
                        <a:pt x="206" y="235"/>
                        <a:pt x="206" y="235"/>
                      </a:cubicBezTo>
                      <a:cubicBezTo>
                        <a:pt x="207" y="235"/>
                        <a:pt x="207" y="235"/>
                        <a:pt x="207" y="235"/>
                      </a:cubicBezTo>
                      <a:cubicBezTo>
                        <a:pt x="212" y="240"/>
                        <a:pt x="218" y="246"/>
                        <a:pt x="219" y="247"/>
                      </a:cubicBezTo>
                      <a:cubicBezTo>
                        <a:pt x="221" y="247"/>
                        <a:pt x="227" y="253"/>
                        <a:pt x="227" y="257"/>
                      </a:cubicBezTo>
                      <a:cubicBezTo>
                        <a:pt x="227" y="259"/>
                        <a:pt x="228" y="261"/>
                        <a:pt x="230" y="263"/>
                      </a:cubicBezTo>
                      <a:cubicBezTo>
                        <a:pt x="231" y="263"/>
                        <a:pt x="232" y="263"/>
                        <a:pt x="232" y="264"/>
                      </a:cubicBezTo>
                      <a:cubicBezTo>
                        <a:pt x="233" y="264"/>
                        <a:pt x="233" y="264"/>
                        <a:pt x="234" y="265"/>
                      </a:cubicBezTo>
                      <a:cubicBezTo>
                        <a:pt x="235" y="266"/>
                        <a:pt x="238" y="267"/>
                        <a:pt x="240" y="268"/>
                      </a:cubicBezTo>
                      <a:cubicBezTo>
                        <a:pt x="240" y="268"/>
                        <a:pt x="241" y="269"/>
                        <a:pt x="241" y="269"/>
                      </a:cubicBezTo>
                      <a:cubicBezTo>
                        <a:pt x="242" y="268"/>
                        <a:pt x="242" y="268"/>
                        <a:pt x="242" y="267"/>
                      </a:cubicBezTo>
                      <a:cubicBezTo>
                        <a:pt x="244" y="264"/>
                        <a:pt x="247" y="259"/>
                        <a:pt x="251" y="259"/>
                      </a:cubicBezTo>
                      <a:cubicBezTo>
                        <a:pt x="256" y="259"/>
                        <a:pt x="271" y="263"/>
                        <a:pt x="273" y="272"/>
                      </a:cubicBezTo>
                      <a:cubicBezTo>
                        <a:pt x="275" y="279"/>
                        <a:pt x="281" y="284"/>
                        <a:pt x="283" y="286"/>
                      </a:cubicBezTo>
                      <a:cubicBezTo>
                        <a:pt x="285" y="287"/>
                        <a:pt x="285" y="290"/>
                        <a:pt x="285" y="292"/>
                      </a:cubicBezTo>
                      <a:cubicBezTo>
                        <a:pt x="286" y="293"/>
                        <a:pt x="286" y="294"/>
                        <a:pt x="286" y="295"/>
                      </a:cubicBezTo>
                      <a:cubicBezTo>
                        <a:pt x="287" y="296"/>
                        <a:pt x="287" y="298"/>
                        <a:pt x="288" y="299"/>
                      </a:cubicBezTo>
                      <a:cubicBezTo>
                        <a:pt x="288" y="300"/>
                        <a:pt x="288" y="300"/>
                        <a:pt x="288" y="301"/>
                      </a:cubicBezTo>
                      <a:cubicBezTo>
                        <a:pt x="289" y="301"/>
                        <a:pt x="289" y="301"/>
                        <a:pt x="289" y="301"/>
                      </a:cubicBezTo>
                      <a:cubicBezTo>
                        <a:pt x="290" y="301"/>
                        <a:pt x="291" y="302"/>
                        <a:pt x="293" y="303"/>
                      </a:cubicBezTo>
                      <a:cubicBezTo>
                        <a:pt x="296" y="304"/>
                        <a:pt x="301" y="306"/>
                        <a:pt x="303" y="306"/>
                      </a:cubicBezTo>
                      <a:cubicBezTo>
                        <a:pt x="304" y="306"/>
                        <a:pt x="304" y="306"/>
                        <a:pt x="304" y="306"/>
                      </a:cubicBezTo>
                      <a:cubicBezTo>
                        <a:pt x="304" y="306"/>
                        <a:pt x="305" y="307"/>
                        <a:pt x="306" y="307"/>
                      </a:cubicBezTo>
                      <a:cubicBezTo>
                        <a:pt x="306" y="307"/>
                        <a:pt x="306" y="307"/>
                        <a:pt x="306" y="307"/>
                      </a:cubicBezTo>
                      <a:cubicBezTo>
                        <a:pt x="305" y="305"/>
                        <a:pt x="304" y="304"/>
                        <a:pt x="303" y="3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7" name="Freeform 2211"/>
                <p:cNvSpPr>
                  <a:spLocks/>
                </p:cNvSpPr>
                <p:nvPr/>
              </p:nvSpPr>
              <p:spPr bwMode="auto">
                <a:xfrm>
                  <a:off x="949845" y="2389187"/>
                  <a:ext cx="761942" cy="507173"/>
                </a:xfrm>
                <a:custGeom>
                  <a:avLst/>
                  <a:gdLst>
                    <a:gd name="T0" fmla="*/ 251 w 429"/>
                    <a:gd name="T1" fmla="*/ 27 h 296"/>
                    <a:gd name="T2" fmla="*/ 182 w 429"/>
                    <a:gd name="T3" fmla="*/ 20 h 296"/>
                    <a:gd name="T4" fmla="*/ 169 w 429"/>
                    <a:gd name="T5" fmla="*/ 10 h 296"/>
                    <a:gd name="T6" fmla="*/ 142 w 429"/>
                    <a:gd name="T7" fmla="*/ 7 h 296"/>
                    <a:gd name="T8" fmla="*/ 128 w 429"/>
                    <a:gd name="T9" fmla="*/ 1 h 296"/>
                    <a:gd name="T10" fmla="*/ 95 w 429"/>
                    <a:gd name="T11" fmla="*/ 11 h 296"/>
                    <a:gd name="T12" fmla="*/ 84 w 429"/>
                    <a:gd name="T13" fmla="*/ 20 h 296"/>
                    <a:gd name="T14" fmla="*/ 53 w 429"/>
                    <a:gd name="T15" fmla="*/ 33 h 296"/>
                    <a:gd name="T16" fmla="*/ 18 w 429"/>
                    <a:gd name="T17" fmla="*/ 53 h 296"/>
                    <a:gd name="T18" fmla="*/ 65 w 429"/>
                    <a:gd name="T19" fmla="*/ 82 h 296"/>
                    <a:gd name="T20" fmla="*/ 82 w 429"/>
                    <a:gd name="T21" fmla="*/ 99 h 296"/>
                    <a:gd name="T22" fmla="*/ 46 w 429"/>
                    <a:gd name="T23" fmla="*/ 104 h 296"/>
                    <a:gd name="T24" fmla="*/ 30 w 429"/>
                    <a:gd name="T25" fmla="*/ 97 h 296"/>
                    <a:gd name="T26" fmla="*/ 7 w 429"/>
                    <a:gd name="T27" fmla="*/ 108 h 296"/>
                    <a:gd name="T28" fmla="*/ 15 w 429"/>
                    <a:gd name="T29" fmla="*/ 123 h 296"/>
                    <a:gd name="T30" fmla="*/ 50 w 429"/>
                    <a:gd name="T31" fmla="*/ 132 h 296"/>
                    <a:gd name="T32" fmla="*/ 74 w 429"/>
                    <a:gd name="T33" fmla="*/ 133 h 296"/>
                    <a:gd name="T34" fmla="*/ 59 w 429"/>
                    <a:gd name="T35" fmla="*/ 152 h 296"/>
                    <a:gd name="T36" fmla="*/ 37 w 429"/>
                    <a:gd name="T37" fmla="*/ 158 h 296"/>
                    <a:gd name="T38" fmla="*/ 19 w 429"/>
                    <a:gd name="T39" fmla="*/ 184 h 296"/>
                    <a:gd name="T40" fmla="*/ 43 w 429"/>
                    <a:gd name="T41" fmla="*/ 214 h 296"/>
                    <a:gd name="T42" fmla="*/ 68 w 429"/>
                    <a:gd name="T43" fmla="*/ 220 h 296"/>
                    <a:gd name="T44" fmla="*/ 82 w 429"/>
                    <a:gd name="T45" fmla="*/ 227 h 296"/>
                    <a:gd name="T46" fmla="*/ 115 w 429"/>
                    <a:gd name="T47" fmla="*/ 229 h 296"/>
                    <a:gd name="T48" fmla="*/ 112 w 429"/>
                    <a:gd name="T49" fmla="*/ 256 h 296"/>
                    <a:gd name="T50" fmla="*/ 89 w 429"/>
                    <a:gd name="T51" fmla="*/ 281 h 296"/>
                    <a:gd name="T52" fmla="*/ 126 w 429"/>
                    <a:gd name="T53" fmla="*/ 257 h 296"/>
                    <a:gd name="T54" fmla="*/ 155 w 429"/>
                    <a:gd name="T55" fmla="*/ 234 h 296"/>
                    <a:gd name="T56" fmla="*/ 161 w 429"/>
                    <a:gd name="T57" fmla="*/ 215 h 296"/>
                    <a:gd name="T58" fmla="*/ 186 w 429"/>
                    <a:gd name="T59" fmla="*/ 191 h 296"/>
                    <a:gd name="T60" fmla="*/ 194 w 429"/>
                    <a:gd name="T61" fmla="*/ 197 h 296"/>
                    <a:gd name="T62" fmla="*/ 187 w 429"/>
                    <a:gd name="T63" fmla="*/ 218 h 296"/>
                    <a:gd name="T64" fmla="*/ 219 w 429"/>
                    <a:gd name="T65" fmla="*/ 210 h 296"/>
                    <a:gd name="T66" fmla="*/ 218 w 429"/>
                    <a:gd name="T67" fmla="*/ 195 h 296"/>
                    <a:gd name="T68" fmla="*/ 237 w 429"/>
                    <a:gd name="T69" fmla="*/ 196 h 296"/>
                    <a:gd name="T70" fmla="*/ 251 w 429"/>
                    <a:gd name="T71" fmla="*/ 203 h 296"/>
                    <a:gd name="T72" fmla="*/ 271 w 429"/>
                    <a:gd name="T73" fmla="*/ 208 h 296"/>
                    <a:gd name="T74" fmla="*/ 307 w 429"/>
                    <a:gd name="T75" fmla="*/ 214 h 296"/>
                    <a:gd name="T76" fmla="*/ 320 w 429"/>
                    <a:gd name="T77" fmla="*/ 219 h 296"/>
                    <a:gd name="T78" fmla="*/ 351 w 429"/>
                    <a:gd name="T79" fmla="*/ 238 h 296"/>
                    <a:gd name="T80" fmla="*/ 366 w 429"/>
                    <a:gd name="T81" fmla="*/ 237 h 296"/>
                    <a:gd name="T82" fmla="*/ 373 w 429"/>
                    <a:gd name="T83" fmla="*/ 246 h 296"/>
                    <a:gd name="T84" fmla="*/ 369 w 429"/>
                    <a:gd name="T85" fmla="*/ 261 h 296"/>
                    <a:gd name="T86" fmla="*/ 377 w 429"/>
                    <a:gd name="T87" fmla="*/ 256 h 296"/>
                    <a:gd name="T88" fmla="*/ 383 w 429"/>
                    <a:gd name="T89" fmla="*/ 242 h 296"/>
                    <a:gd name="T90" fmla="*/ 380 w 429"/>
                    <a:gd name="T91" fmla="*/ 271 h 296"/>
                    <a:gd name="T92" fmla="*/ 393 w 429"/>
                    <a:gd name="T93" fmla="*/ 267 h 296"/>
                    <a:gd name="T94" fmla="*/ 402 w 429"/>
                    <a:gd name="T95" fmla="*/ 284 h 296"/>
                    <a:gd name="T96" fmla="*/ 393 w 429"/>
                    <a:gd name="T97" fmla="*/ 292 h 296"/>
                    <a:gd name="T98" fmla="*/ 402 w 429"/>
                    <a:gd name="T99" fmla="*/ 293 h 296"/>
                    <a:gd name="T100" fmla="*/ 419 w 429"/>
                    <a:gd name="T101" fmla="*/ 288 h 296"/>
                    <a:gd name="T102" fmla="*/ 427 w 429"/>
                    <a:gd name="T103" fmla="*/ 289 h 296"/>
                    <a:gd name="T104" fmla="*/ 370 w 429"/>
                    <a:gd name="T105" fmla="*/ 220 h 296"/>
                    <a:gd name="T106" fmla="*/ 337 w 429"/>
                    <a:gd name="T107" fmla="*/ 224 h 296"/>
                    <a:gd name="T108" fmla="*/ 313 w 429"/>
                    <a:gd name="T109" fmla="*/ 208 h 296"/>
                    <a:gd name="T110" fmla="*/ 300 w 429"/>
                    <a:gd name="T111" fmla="*/ 34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429" h="296">
                      <a:moveTo>
                        <a:pt x="296" y="33"/>
                      </a:moveTo>
                      <a:cubicBezTo>
                        <a:pt x="295" y="33"/>
                        <a:pt x="294" y="32"/>
                        <a:pt x="292" y="31"/>
                      </a:cubicBezTo>
                      <a:cubicBezTo>
                        <a:pt x="287" y="29"/>
                        <a:pt x="280" y="26"/>
                        <a:pt x="275" y="26"/>
                      </a:cubicBezTo>
                      <a:cubicBezTo>
                        <a:pt x="275" y="26"/>
                        <a:pt x="274" y="27"/>
                        <a:pt x="274" y="27"/>
                      </a:cubicBezTo>
                      <a:cubicBezTo>
                        <a:pt x="270" y="27"/>
                        <a:pt x="264" y="28"/>
                        <a:pt x="258" y="28"/>
                      </a:cubicBezTo>
                      <a:cubicBezTo>
                        <a:pt x="255" y="28"/>
                        <a:pt x="253" y="28"/>
                        <a:pt x="251" y="27"/>
                      </a:cubicBezTo>
                      <a:cubicBezTo>
                        <a:pt x="249" y="26"/>
                        <a:pt x="245" y="24"/>
                        <a:pt x="239" y="24"/>
                      </a:cubicBezTo>
                      <a:cubicBezTo>
                        <a:pt x="238" y="24"/>
                        <a:pt x="236" y="25"/>
                        <a:pt x="234" y="25"/>
                      </a:cubicBezTo>
                      <a:cubicBezTo>
                        <a:pt x="229" y="26"/>
                        <a:pt x="225" y="24"/>
                        <a:pt x="220" y="22"/>
                      </a:cubicBezTo>
                      <a:cubicBezTo>
                        <a:pt x="217" y="20"/>
                        <a:pt x="214" y="19"/>
                        <a:pt x="210" y="18"/>
                      </a:cubicBezTo>
                      <a:cubicBezTo>
                        <a:pt x="207" y="17"/>
                        <a:pt x="204" y="17"/>
                        <a:pt x="201" y="17"/>
                      </a:cubicBezTo>
                      <a:cubicBezTo>
                        <a:pt x="193" y="17"/>
                        <a:pt x="184" y="19"/>
                        <a:pt x="182" y="20"/>
                      </a:cubicBezTo>
                      <a:cubicBezTo>
                        <a:pt x="179" y="21"/>
                        <a:pt x="178" y="19"/>
                        <a:pt x="177" y="18"/>
                      </a:cubicBezTo>
                      <a:cubicBezTo>
                        <a:pt x="176" y="17"/>
                        <a:pt x="176" y="17"/>
                        <a:pt x="175" y="17"/>
                      </a:cubicBezTo>
                      <a:cubicBezTo>
                        <a:pt x="174" y="17"/>
                        <a:pt x="174" y="17"/>
                        <a:pt x="173" y="17"/>
                      </a:cubicBezTo>
                      <a:cubicBezTo>
                        <a:pt x="173" y="17"/>
                        <a:pt x="171" y="17"/>
                        <a:pt x="170" y="16"/>
                      </a:cubicBezTo>
                      <a:cubicBezTo>
                        <a:pt x="170" y="15"/>
                        <a:pt x="170" y="14"/>
                        <a:pt x="170" y="13"/>
                      </a:cubicBezTo>
                      <a:cubicBezTo>
                        <a:pt x="170" y="12"/>
                        <a:pt x="170" y="11"/>
                        <a:pt x="169" y="10"/>
                      </a:cubicBezTo>
                      <a:cubicBezTo>
                        <a:pt x="169" y="10"/>
                        <a:pt x="168" y="9"/>
                        <a:pt x="165" y="9"/>
                      </a:cubicBezTo>
                      <a:cubicBezTo>
                        <a:pt x="162" y="9"/>
                        <a:pt x="159" y="10"/>
                        <a:pt x="155" y="10"/>
                      </a:cubicBezTo>
                      <a:cubicBezTo>
                        <a:pt x="154" y="11"/>
                        <a:pt x="152" y="11"/>
                        <a:pt x="151" y="11"/>
                      </a:cubicBezTo>
                      <a:cubicBezTo>
                        <a:pt x="148" y="12"/>
                        <a:pt x="146" y="10"/>
                        <a:pt x="145" y="9"/>
                      </a:cubicBezTo>
                      <a:cubicBezTo>
                        <a:pt x="144" y="8"/>
                        <a:pt x="144" y="7"/>
                        <a:pt x="144" y="6"/>
                      </a:cubicBezTo>
                      <a:cubicBezTo>
                        <a:pt x="143" y="6"/>
                        <a:pt x="142" y="6"/>
                        <a:pt x="142" y="7"/>
                      </a:cubicBezTo>
                      <a:cubicBezTo>
                        <a:pt x="140" y="9"/>
                        <a:pt x="138" y="11"/>
                        <a:pt x="135" y="11"/>
                      </a:cubicBezTo>
                      <a:cubicBezTo>
                        <a:pt x="133" y="11"/>
                        <a:pt x="131" y="10"/>
                        <a:pt x="130" y="9"/>
                      </a:cubicBezTo>
                      <a:cubicBezTo>
                        <a:pt x="129" y="8"/>
                        <a:pt x="129" y="7"/>
                        <a:pt x="129" y="6"/>
                      </a:cubicBezTo>
                      <a:cubicBezTo>
                        <a:pt x="129" y="5"/>
                        <a:pt x="131" y="4"/>
                        <a:pt x="132" y="3"/>
                      </a:cubicBezTo>
                      <a:cubicBezTo>
                        <a:pt x="132" y="3"/>
                        <a:pt x="133" y="3"/>
                        <a:pt x="133" y="3"/>
                      </a:cubicBezTo>
                      <a:cubicBezTo>
                        <a:pt x="132" y="2"/>
                        <a:pt x="129" y="1"/>
                        <a:pt x="128" y="1"/>
                      </a:cubicBezTo>
                      <a:cubicBezTo>
                        <a:pt x="127" y="1"/>
                        <a:pt x="127" y="0"/>
                        <a:pt x="126" y="0"/>
                      </a:cubicBezTo>
                      <a:cubicBezTo>
                        <a:pt x="126" y="0"/>
                        <a:pt x="126" y="0"/>
                        <a:pt x="126" y="0"/>
                      </a:cubicBezTo>
                      <a:cubicBezTo>
                        <a:pt x="124" y="0"/>
                        <a:pt x="119" y="5"/>
                        <a:pt x="116" y="7"/>
                      </a:cubicBezTo>
                      <a:cubicBezTo>
                        <a:pt x="113" y="10"/>
                        <a:pt x="108" y="12"/>
                        <a:pt x="102" y="12"/>
                      </a:cubicBezTo>
                      <a:cubicBezTo>
                        <a:pt x="100" y="12"/>
                        <a:pt x="98" y="12"/>
                        <a:pt x="97" y="11"/>
                      </a:cubicBezTo>
                      <a:cubicBezTo>
                        <a:pt x="96" y="11"/>
                        <a:pt x="95" y="11"/>
                        <a:pt x="95" y="11"/>
                      </a:cubicBezTo>
                      <a:cubicBezTo>
                        <a:pt x="91" y="11"/>
                        <a:pt x="89" y="12"/>
                        <a:pt x="89" y="13"/>
                      </a:cubicBezTo>
                      <a:cubicBezTo>
                        <a:pt x="89" y="13"/>
                        <a:pt x="89" y="13"/>
                        <a:pt x="90" y="13"/>
                      </a:cubicBezTo>
                      <a:cubicBezTo>
                        <a:pt x="91" y="14"/>
                        <a:pt x="92" y="15"/>
                        <a:pt x="92" y="16"/>
                      </a:cubicBezTo>
                      <a:cubicBezTo>
                        <a:pt x="92" y="18"/>
                        <a:pt x="91" y="19"/>
                        <a:pt x="91" y="20"/>
                      </a:cubicBezTo>
                      <a:cubicBezTo>
                        <a:pt x="90" y="21"/>
                        <a:pt x="89" y="22"/>
                        <a:pt x="87" y="22"/>
                      </a:cubicBezTo>
                      <a:cubicBezTo>
                        <a:pt x="86" y="22"/>
                        <a:pt x="85" y="20"/>
                        <a:pt x="84" y="20"/>
                      </a:cubicBezTo>
                      <a:cubicBezTo>
                        <a:pt x="83" y="19"/>
                        <a:pt x="83" y="19"/>
                        <a:pt x="83" y="19"/>
                      </a:cubicBezTo>
                      <a:cubicBezTo>
                        <a:pt x="83" y="19"/>
                        <a:pt x="83" y="19"/>
                        <a:pt x="82" y="19"/>
                      </a:cubicBezTo>
                      <a:cubicBezTo>
                        <a:pt x="79" y="22"/>
                        <a:pt x="72" y="23"/>
                        <a:pt x="68" y="23"/>
                      </a:cubicBezTo>
                      <a:cubicBezTo>
                        <a:pt x="67" y="23"/>
                        <a:pt x="65" y="23"/>
                        <a:pt x="64" y="23"/>
                      </a:cubicBezTo>
                      <a:cubicBezTo>
                        <a:pt x="63" y="23"/>
                        <a:pt x="60" y="26"/>
                        <a:pt x="54" y="32"/>
                      </a:cubicBezTo>
                      <a:cubicBezTo>
                        <a:pt x="53" y="33"/>
                        <a:pt x="53" y="33"/>
                        <a:pt x="53" y="33"/>
                      </a:cubicBezTo>
                      <a:cubicBezTo>
                        <a:pt x="52" y="33"/>
                        <a:pt x="52" y="33"/>
                        <a:pt x="52" y="35"/>
                      </a:cubicBezTo>
                      <a:cubicBezTo>
                        <a:pt x="52" y="37"/>
                        <a:pt x="52" y="40"/>
                        <a:pt x="48" y="45"/>
                      </a:cubicBezTo>
                      <a:cubicBezTo>
                        <a:pt x="44" y="49"/>
                        <a:pt x="36" y="52"/>
                        <a:pt x="24" y="52"/>
                      </a:cubicBezTo>
                      <a:cubicBezTo>
                        <a:pt x="22" y="52"/>
                        <a:pt x="21" y="51"/>
                        <a:pt x="20" y="51"/>
                      </a:cubicBezTo>
                      <a:cubicBezTo>
                        <a:pt x="19" y="51"/>
                        <a:pt x="18" y="51"/>
                        <a:pt x="18" y="51"/>
                      </a:cubicBezTo>
                      <a:cubicBezTo>
                        <a:pt x="18" y="51"/>
                        <a:pt x="18" y="52"/>
                        <a:pt x="18" y="53"/>
                      </a:cubicBezTo>
                      <a:cubicBezTo>
                        <a:pt x="18" y="54"/>
                        <a:pt x="18" y="56"/>
                        <a:pt x="17" y="58"/>
                      </a:cubicBezTo>
                      <a:cubicBezTo>
                        <a:pt x="16" y="58"/>
                        <a:pt x="17" y="60"/>
                        <a:pt x="28" y="62"/>
                      </a:cubicBezTo>
                      <a:cubicBezTo>
                        <a:pt x="40" y="66"/>
                        <a:pt x="47" y="82"/>
                        <a:pt x="48" y="83"/>
                      </a:cubicBezTo>
                      <a:cubicBezTo>
                        <a:pt x="48" y="83"/>
                        <a:pt x="48" y="83"/>
                        <a:pt x="50" y="83"/>
                      </a:cubicBezTo>
                      <a:cubicBezTo>
                        <a:pt x="52" y="83"/>
                        <a:pt x="54" y="83"/>
                        <a:pt x="57" y="83"/>
                      </a:cubicBezTo>
                      <a:cubicBezTo>
                        <a:pt x="60" y="82"/>
                        <a:pt x="63" y="82"/>
                        <a:pt x="65" y="82"/>
                      </a:cubicBezTo>
                      <a:cubicBezTo>
                        <a:pt x="70" y="83"/>
                        <a:pt x="69" y="87"/>
                        <a:pt x="69" y="89"/>
                      </a:cubicBezTo>
                      <a:cubicBezTo>
                        <a:pt x="69" y="91"/>
                        <a:pt x="69" y="92"/>
                        <a:pt x="70" y="92"/>
                      </a:cubicBezTo>
                      <a:cubicBezTo>
                        <a:pt x="71" y="93"/>
                        <a:pt x="73" y="93"/>
                        <a:pt x="75" y="93"/>
                      </a:cubicBezTo>
                      <a:cubicBezTo>
                        <a:pt x="75" y="93"/>
                        <a:pt x="76" y="93"/>
                        <a:pt x="77" y="93"/>
                      </a:cubicBezTo>
                      <a:cubicBezTo>
                        <a:pt x="78" y="93"/>
                        <a:pt x="81" y="93"/>
                        <a:pt x="83" y="96"/>
                      </a:cubicBezTo>
                      <a:cubicBezTo>
                        <a:pt x="83" y="97"/>
                        <a:pt x="83" y="98"/>
                        <a:pt x="82" y="99"/>
                      </a:cubicBezTo>
                      <a:cubicBezTo>
                        <a:pt x="81" y="100"/>
                        <a:pt x="79" y="100"/>
                        <a:pt x="76" y="100"/>
                      </a:cubicBezTo>
                      <a:cubicBezTo>
                        <a:pt x="74" y="100"/>
                        <a:pt x="70" y="101"/>
                        <a:pt x="68" y="102"/>
                      </a:cubicBezTo>
                      <a:cubicBezTo>
                        <a:pt x="65" y="105"/>
                        <a:pt x="62" y="107"/>
                        <a:pt x="60" y="107"/>
                      </a:cubicBezTo>
                      <a:cubicBezTo>
                        <a:pt x="58" y="107"/>
                        <a:pt x="57" y="106"/>
                        <a:pt x="56" y="104"/>
                      </a:cubicBezTo>
                      <a:cubicBezTo>
                        <a:pt x="56" y="104"/>
                        <a:pt x="56" y="104"/>
                        <a:pt x="53" y="104"/>
                      </a:cubicBezTo>
                      <a:cubicBezTo>
                        <a:pt x="50" y="104"/>
                        <a:pt x="48" y="104"/>
                        <a:pt x="46" y="104"/>
                      </a:cubicBezTo>
                      <a:cubicBezTo>
                        <a:pt x="45" y="104"/>
                        <a:pt x="44" y="105"/>
                        <a:pt x="43" y="105"/>
                      </a:cubicBezTo>
                      <a:cubicBezTo>
                        <a:pt x="41" y="105"/>
                        <a:pt x="40" y="104"/>
                        <a:pt x="40" y="103"/>
                      </a:cubicBezTo>
                      <a:cubicBezTo>
                        <a:pt x="39" y="102"/>
                        <a:pt x="40" y="99"/>
                        <a:pt x="40" y="97"/>
                      </a:cubicBezTo>
                      <a:cubicBezTo>
                        <a:pt x="41" y="96"/>
                        <a:pt x="41" y="95"/>
                        <a:pt x="41" y="95"/>
                      </a:cubicBezTo>
                      <a:cubicBezTo>
                        <a:pt x="41" y="95"/>
                        <a:pt x="40" y="94"/>
                        <a:pt x="39" y="94"/>
                      </a:cubicBezTo>
                      <a:cubicBezTo>
                        <a:pt x="37" y="94"/>
                        <a:pt x="34" y="95"/>
                        <a:pt x="30" y="97"/>
                      </a:cubicBezTo>
                      <a:cubicBezTo>
                        <a:pt x="28" y="99"/>
                        <a:pt x="26" y="100"/>
                        <a:pt x="25" y="100"/>
                      </a:cubicBezTo>
                      <a:cubicBezTo>
                        <a:pt x="25" y="101"/>
                        <a:pt x="25" y="102"/>
                        <a:pt x="25" y="103"/>
                      </a:cubicBezTo>
                      <a:cubicBezTo>
                        <a:pt x="24" y="105"/>
                        <a:pt x="22" y="105"/>
                        <a:pt x="22" y="105"/>
                      </a:cubicBezTo>
                      <a:cubicBezTo>
                        <a:pt x="21" y="105"/>
                        <a:pt x="20" y="105"/>
                        <a:pt x="19" y="105"/>
                      </a:cubicBezTo>
                      <a:cubicBezTo>
                        <a:pt x="18" y="104"/>
                        <a:pt x="16" y="104"/>
                        <a:pt x="14" y="105"/>
                      </a:cubicBezTo>
                      <a:cubicBezTo>
                        <a:pt x="12" y="106"/>
                        <a:pt x="10" y="107"/>
                        <a:pt x="7" y="108"/>
                      </a:cubicBezTo>
                      <a:cubicBezTo>
                        <a:pt x="4" y="110"/>
                        <a:pt x="1" y="111"/>
                        <a:pt x="0" y="112"/>
                      </a:cubicBezTo>
                      <a:cubicBezTo>
                        <a:pt x="1" y="113"/>
                        <a:pt x="6" y="115"/>
                        <a:pt x="13" y="116"/>
                      </a:cubicBezTo>
                      <a:cubicBezTo>
                        <a:pt x="15" y="116"/>
                        <a:pt x="15" y="116"/>
                        <a:pt x="15" y="116"/>
                      </a:cubicBezTo>
                      <a:cubicBezTo>
                        <a:pt x="16" y="117"/>
                        <a:pt x="17" y="118"/>
                        <a:pt x="17" y="119"/>
                      </a:cubicBezTo>
                      <a:cubicBezTo>
                        <a:pt x="18" y="121"/>
                        <a:pt x="16" y="122"/>
                        <a:pt x="15" y="123"/>
                      </a:cubicBezTo>
                      <a:cubicBezTo>
                        <a:pt x="15" y="123"/>
                        <a:pt x="15" y="123"/>
                        <a:pt x="15" y="123"/>
                      </a:cubicBezTo>
                      <a:cubicBezTo>
                        <a:pt x="16" y="124"/>
                        <a:pt x="17" y="125"/>
                        <a:pt x="17" y="126"/>
                      </a:cubicBezTo>
                      <a:cubicBezTo>
                        <a:pt x="18" y="127"/>
                        <a:pt x="19" y="129"/>
                        <a:pt x="22" y="130"/>
                      </a:cubicBezTo>
                      <a:cubicBezTo>
                        <a:pt x="23" y="131"/>
                        <a:pt x="26" y="132"/>
                        <a:pt x="29" y="132"/>
                      </a:cubicBezTo>
                      <a:cubicBezTo>
                        <a:pt x="33" y="132"/>
                        <a:pt x="37" y="131"/>
                        <a:pt x="40" y="131"/>
                      </a:cubicBezTo>
                      <a:cubicBezTo>
                        <a:pt x="42" y="130"/>
                        <a:pt x="44" y="130"/>
                        <a:pt x="45" y="130"/>
                      </a:cubicBezTo>
                      <a:cubicBezTo>
                        <a:pt x="47" y="130"/>
                        <a:pt x="48" y="131"/>
                        <a:pt x="50" y="132"/>
                      </a:cubicBezTo>
                      <a:cubicBezTo>
                        <a:pt x="51" y="132"/>
                        <a:pt x="52" y="133"/>
                        <a:pt x="52" y="133"/>
                      </a:cubicBezTo>
                      <a:cubicBezTo>
                        <a:pt x="53" y="133"/>
                        <a:pt x="53" y="133"/>
                        <a:pt x="53" y="132"/>
                      </a:cubicBezTo>
                      <a:cubicBezTo>
                        <a:pt x="56" y="129"/>
                        <a:pt x="64" y="123"/>
                        <a:pt x="71" y="123"/>
                      </a:cubicBezTo>
                      <a:cubicBezTo>
                        <a:pt x="73" y="123"/>
                        <a:pt x="75" y="124"/>
                        <a:pt x="76" y="125"/>
                      </a:cubicBezTo>
                      <a:cubicBezTo>
                        <a:pt x="77" y="126"/>
                        <a:pt x="79" y="127"/>
                        <a:pt x="78" y="129"/>
                      </a:cubicBezTo>
                      <a:cubicBezTo>
                        <a:pt x="78" y="132"/>
                        <a:pt x="76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6" y="136"/>
                        <a:pt x="78" y="140"/>
                        <a:pt x="78" y="145"/>
                      </a:cubicBezTo>
                      <a:cubicBezTo>
                        <a:pt x="77" y="147"/>
                        <a:pt x="76" y="149"/>
                        <a:pt x="74" y="151"/>
                      </a:cubicBezTo>
                      <a:cubicBezTo>
                        <a:pt x="72" y="152"/>
                        <a:pt x="69" y="153"/>
                        <a:pt x="66" y="153"/>
                      </a:cubicBezTo>
                      <a:cubicBezTo>
                        <a:pt x="64" y="153"/>
                        <a:pt x="63" y="153"/>
                        <a:pt x="61" y="153"/>
                      </a:cubicBezTo>
                      <a:cubicBezTo>
                        <a:pt x="60" y="152"/>
                        <a:pt x="60" y="152"/>
                        <a:pt x="59" y="152"/>
                      </a:cubicBezTo>
                      <a:cubicBezTo>
                        <a:pt x="59" y="153"/>
                        <a:pt x="59" y="153"/>
                        <a:pt x="59" y="154"/>
                      </a:cubicBezTo>
                      <a:cubicBezTo>
                        <a:pt x="58" y="156"/>
                        <a:pt x="57" y="159"/>
                        <a:pt x="54" y="161"/>
                      </a:cubicBezTo>
                      <a:cubicBezTo>
                        <a:pt x="53" y="162"/>
                        <a:pt x="52" y="162"/>
                        <a:pt x="50" y="162"/>
                      </a:cubicBezTo>
                      <a:cubicBezTo>
                        <a:pt x="48" y="162"/>
                        <a:pt x="46" y="161"/>
                        <a:pt x="44" y="160"/>
                      </a:cubicBezTo>
                      <a:cubicBezTo>
                        <a:pt x="43" y="159"/>
                        <a:pt x="41" y="157"/>
                        <a:pt x="39" y="157"/>
                      </a:cubicBezTo>
                      <a:cubicBezTo>
                        <a:pt x="38" y="157"/>
                        <a:pt x="37" y="158"/>
                        <a:pt x="37" y="158"/>
                      </a:cubicBezTo>
                      <a:cubicBezTo>
                        <a:pt x="36" y="159"/>
                        <a:pt x="36" y="163"/>
                        <a:pt x="36" y="166"/>
                      </a:cubicBezTo>
                      <a:cubicBezTo>
                        <a:pt x="36" y="167"/>
                        <a:pt x="36" y="167"/>
                        <a:pt x="36" y="167"/>
                      </a:cubicBezTo>
                      <a:cubicBezTo>
                        <a:pt x="37" y="170"/>
                        <a:pt x="33" y="171"/>
                        <a:pt x="32" y="171"/>
                      </a:cubicBezTo>
                      <a:cubicBezTo>
                        <a:pt x="29" y="171"/>
                        <a:pt x="26" y="172"/>
                        <a:pt x="25" y="176"/>
                      </a:cubicBezTo>
                      <a:cubicBezTo>
                        <a:pt x="24" y="181"/>
                        <a:pt x="20" y="182"/>
                        <a:pt x="18" y="182"/>
                      </a:cubicBezTo>
                      <a:cubicBezTo>
                        <a:pt x="18" y="183"/>
                        <a:pt x="19" y="183"/>
                        <a:pt x="19" y="184"/>
                      </a:cubicBezTo>
                      <a:cubicBezTo>
                        <a:pt x="23" y="189"/>
                        <a:pt x="23" y="189"/>
                        <a:pt x="24" y="189"/>
                      </a:cubicBezTo>
                      <a:cubicBezTo>
                        <a:pt x="25" y="189"/>
                        <a:pt x="27" y="189"/>
                        <a:pt x="29" y="190"/>
                      </a:cubicBezTo>
                      <a:cubicBezTo>
                        <a:pt x="33" y="193"/>
                        <a:pt x="30" y="198"/>
                        <a:pt x="29" y="200"/>
                      </a:cubicBezTo>
                      <a:cubicBezTo>
                        <a:pt x="29" y="200"/>
                        <a:pt x="29" y="200"/>
                        <a:pt x="28" y="201"/>
                      </a:cubicBezTo>
                      <a:cubicBezTo>
                        <a:pt x="32" y="202"/>
                        <a:pt x="36" y="206"/>
                        <a:pt x="39" y="210"/>
                      </a:cubicBezTo>
                      <a:cubicBezTo>
                        <a:pt x="41" y="212"/>
                        <a:pt x="42" y="214"/>
                        <a:pt x="43" y="214"/>
                      </a:cubicBezTo>
                      <a:cubicBezTo>
                        <a:pt x="44" y="216"/>
                        <a:pt x="46" y="215"/>
                        <a:pt x="48" y="214"/>
                      </a:cubicBezTo>
                      <a:cubicBezTo>
                        <a:pt x="50" y="213"/>
                        <a:pt x="52" y="212"/>
                        <a:pt x="55" y="212"/>
                      </a:cubicBezTo>
                      <a:cubicBezTo>
                        <a:pt x="56" y="212"/>
                        <a:pt x="56" y="211"/>
                        <a:pt x="57" y="210"/>
                      </a:cubicBezTo>
                      <a:cubicBezTo>
                        <a:pt x="57" y="208"/>
                        <a:pt x="57" y="207"/>
                        <a:pt x="59" y="207"/>
                      </a:cubicBezTo>
                      <a:cubicBezTo>
                        <a:pt x="60" y="207"/>
                        <a:pt x="61" y="207"/>
                        <a:pt x="62" y="208"/>
                      </a:cubicBezTo>
                      <a:cubicBezTo>
                        <a:pt x="64" y="210"/>
                        <a:pt x="68" y="216"/>
                        <a:pt x="68" y="220"/>
                      </a:cubicBezTo>
                      <a:cubicBezTo>
                        <a:pt x="68" y="222"/>
                        <a:pt x="67" y="223"/>
                        <a:pt x="66" y="224"/>
                      </a:cubicBezTo>
                      <a:cubicBezTo>
                        <a:pt x="65" y="224"/>
                        <a:pt x="66" y="227"/>
                        <a:pt x="66" y="229"/>
                      </a:cubicBezTo>
                      <a:cubicBezTo>
                        <a:pt x="66" y="230"/>
                        <a:pt x="66" y="232"/>
                        <a:pt x="66" y="233"/>
                      </a:cubicBezTo>
                      <a:cubicBezTo>
                        <a:pt x="66" y="233"/>
                        <a:pt x="67" y="233"/>
                        <a:pt x="68" y="233"/>
                      </a:cubicBezTo>
                      <a:cubicBezTo>
                        <a:pt x="71" y="233"/>
                        <a:pt x="74" y="232"/>
                        <a:pt x="74" y="231"/>
                      </a:cubicBezTo>
                      <a:cubicBezTo>
                        <a:pt x="75" y="229"/>
                        <a:pt x="78" y="227"/>
                        <a:pt x="82" y="227"/>
                      </a:cubicBezTo>
                      <a:cubicBezTo>
                        <a:pt x="86" y="227"/>
                        <a:pt x="90" y="229"/>
                        <a:pt x="93" y="232"/>
                      </a:cubicBezTo>
                      <a:cubicBezTo>
                        <a:pt x="95" y="233"/>
                        <a:pt x="96" y="235"/>
                        <a:pt x="97" y="235"/>
                      </a:cubicBezTo>
                      <a:cubicBezTo>
                        <a:pt x="97" y="231"/>
                        <a:pt x="100" y="226"/>
                        <a:pt x="103" y="226"/>
                      </a:cubicBezTo>
                      <a:cubicBezTo>
                        <a:pt x="104" y="226"/>
                        <a:pt x="105" y="227"/>
                        <a:pt x="105" y="229"/>
                      </a:cubicBezTo>
                      <a:cubicBezTo>
                        <a:pt x="105" y="230"/>
                        <a:pt x="106" y="231"/>
                        <a:pt x="108" y="231"/>
                      </a:cubicBezTo>
                      <a:cubicBezTo>
                        <a:pt x="109" y="231"/>
                        <a:pt x="111" y="230"/>
                        <a:pt x="115" y="229"/>
                      </a:cubicBezTo>
                      <a:cubicBezTo>
                        <a:pt x="118" y="227"/>
                        <a:pt x="119" y="227"/>
                        <a:pt x="120" y="227"/>
                      </a:cubicBezTo>
                      <a:cubicBezTo>
                        <a:pt x="121" y="227"/>
                        <a:pt x="122" y="228"/>
                        <a:pt x="122" y="229"/>
                      </a:cubicBezTo>
                      <a:cubicBezTo>
                        <a:pt x="123" y="230"/>
                        <a:pt x="122" y="232"/>
                        <a:pt x="118" y="236"/>
                      </a:cubicBezTo>
                      <a:cubicBezTo>
                        <a:pt x="117" y="237"/>
                        <a:pt x="117" y="237"/>
                        <a:pt x="117" y="237"/>
                      </a:cubicBezTo>
                      <a:cubicBezTo>
                        <a:pt x="115" y="240"/>
                        <a:pt x="115" y="245"/>
                        <a:pt x="115" y="248"/>
                      </a:cubicBezTo>
                      <a:cubicBezTo>
                        <a:pt x="116" y="251"/>
                        <a:pt x="116" y="255"/>
                        <a:pt x="112" y="256"/>
                      </a:cubicBezTo>
                      <a:cubicBezTo>
                        <a:pt x="111" y="256"/>
                        <a:pt x="110" y="258"/>
                        <a:pt x="109" y="260"/>
                      </a:cubicBezTo>
                      <a:cubicBezTo>
                        <a:pt x="106" y="263"/>
                        <a:pt x="103" y="267"/>
                        <a:pt x="98" y="268"/>
                      </a:cubicBezTo>
                      <a:cubicBezTo>
                        <a:pt x="93" y="268"/>
                        <a:pt x="84" y="278"/>
                        <a:pt x="81" y="282"/>
                      </a:cubicBezTo>
                      <a:cubicBezTo>
                        <a:pt x="83" y="281"/>
                        <a:pt x="86" y="281"/>
                        <a:pt x="88" y="281"/>
                      </a:cubicBezTo>
                      <a:cubicBezTo>
                        <a:pt x="89" y="281"/>
                        <a:pt x="89" y="281"/>
                        <a:pt x="89" y="281"/>
                      </a:cubicBezTo>
                      <a:cubicBezTo>
                        <a:pt x="89" y="281"/>
                        <a:pt x="89" y="281"/>
                        <a:pt x="89" y="281"/>
                      </a:cubicBezTo>
                      <a:cubicBezTo>
                        <a:pt x="89" y="281"/>
                        <a:pt x="89" y="281"/>
                        <a:pt x="90" y="281"/>
                      </a:cubicBezTo>
                      <a:cubicBezTo>
                        <a:pt x="92" y="280"/>
                        <a:pt x="94" y="278"/>
                        <a:pt x="98" y="277"/>
                      </a:cubicBezTo>
                      <a:cubicBezTo>
                        <a:pt x="102" y="277"/>
                        <a:pt x="102" y="276"/>
                        <a:pt x="103" y="274"/>
                      </a:cubicBezTo>
                      <a:cubicBezTo>
                        <a:pt x="103" y="274"/>
                        <a:pt x="103" y="273"/>
                        <a:pt x="103" y="272"/>
                      </a:cubicBezTo>
                      <a:cubicBezTo>
                        <a:pt x="105" y="267"/>
                        <a:pt x="122" y="260"/>
                        <a:pt x="125" y="259"/>
                      </a:cubicBezTo>
                      <a:cubicBezTo>
                        <a:pt x="125" y="259"/>
                        <a:pt x="126" y="258"/>
                        <a:pt x="126" y="257"/>
                      </a:cubicBezTo>
                      <a:cubicBezTo>
                        <a:pt x="126" y="256"/>
                        <a:pt x="127" y="253"/>
                        <a:pt x="130" y="253"/>
                      </a:cubicBezTo>
                      <a:cubicBezTo>
                        <a:pt x="133" y="253"/>
                        <a:pt x="138" y="248"/>
                        <a:pt x="141" y="246"/>
                      </a:cubicBezTo>
                      <a:cubicBezTo>
                        <a:pt x="145" y="243"/>
                        <a:pt x="146" y="243"/>
                        <a:pt x="148" y="243"/>
                      </a:cubicBezTo>
                      <a:cubicBezTo>
                        <a:pt x="149" y="242"/>
                        <a:pt x="150" y="242"/>
                        <a:pt x="150" y="242"/>
                      </a:cubicBezTo>
                      <a:cubicBezTo>
                        <a:pt x="151" y="242"/>
                        <a:pt x="151" y="240"/>
                        <a:pt x="151" y="239"/>
                      </a:cubicBezTo>
                      <a:cubicBezTo>
                        <a:pt x="151" y="237"/>
                        <a:pt x="152" y="234"/>
                        <a:pt x="155" y="234"/>
                      </a:cubicBezTo>
                      <a:cubicBezTo>
                        <a:pt x="157" y="233"/>
                        <a:pt x="159" y="232"/>
                        <a:pt x="159" y="230"/>
                      </a:cubicBezTo>
                      <a:cubicBezTo>
                        <a:pt x="158" y="230"/>
                        <a:pt x="156" y="229"/>
                        <a:pt x="155" y="229"/>
                      </a:cubicBezTo>
                      <a:cubicBezTo>
                        <a:pt x="153" y="228"/>
                        <a:pt x="151" y="228"/>
                        <a:pt x="150" y="226"/>
                      </a:cubicBezTo>
                      <a:cubicBezTo>
                        <a:pt x="149" y="225"/>
                        <a:pt x="150" y="223"/>
                        <a:pt x="151" y="223"/>
                      </a:cubicBezTo>
                      <a:cubicBezTo>
                        <a:pt x="152" y="220"/>
                        <a:pt x="158" y="215"/>
                        <a:pt x="161" y="215"/>
                      </a:cubicBezTo>
                      <a:cubicBezTo>
                        <a:pt x="161" y="215"/>
                        <a:pt x="161" y="215"/>
                        <a:pt x="161" y="215"/>
                      </a:cubicBezTo>
                      <a:cubicBezTo>
                        <a:pt x="163" y="215"/>
                        <a:pt x="166" y="213"/>
                        <a:pt x="167" y="211"/>
                      </a:cubicBezTo>
                      <a:cubicBezTo>
                        <a:pt x="167" y="207"/>
                        <a:pt x="169" y="205"/>
                        <a:pt x="171" y="204"/>
                      </a:cubicBezTo>
                      <a:cubicBezTo>
                        <a:pt x="173" y="203"/>
                        <a:pt x="174" y="202"/>
                        <a:pt x="175" y="201"/>
                      </a:cubicBezTo>
                      <a:cubicBezTo>
                        <a:pt x="176" y="200"/>
                        <a:pt x="176" y="199"/>
                        <a:pt x="177" y="198"/>
                      </a:cubicBezTo>
                      <a:cubicBezTo>
                        <a:pt x="178" y="196"/>
                        <a:pt x="179" y="194"/>
                        <a:pt x="182" y="194"/>
                      </a:cubicBezTo>
                      <a:cubicBezTo>
                        <a:pt x="183" y="194"/>
                        <a:pt x="185" y="192"/>
                        <a:pt x="186" y="191"/>
                      </a:cubicBezTo>
                      <a:cubicBezTo>
                        <a:pt x="188" y="189"/>
                        <a:pt x="189" y="188"/>
                        <a:pt x="191" y="187"/>
                      </a:cubicBezTo>
                      <a:cubicBezTo>
                        <a:pt x="194" y="185"/>
                        <a:pt x="195" y="188"/>
                        <a:pt x="196" y="188"/>
                      </a:cubicBezTo>
                      <a:cubicBezTo>
                        <a:pt x="196" y="189"/>
                        <a:pt x="196" y="190"/>
                        <a:pt x="198" y="190"/>
                      </a:cubicBezTo>
                      <a:cubicBezTo>
                        <a:pt x="203" y="190"/>
                        <a:pt x="205" y="192"/>
                        <a:pt x="205" y="195"/>
                      </a:cubicBezTo>
                      <a:cubicBezTo>
                        <a:pt x="205" y="198"/>
                        <a:pt x="201" y="199"/>
                        <a:pt x="198" y="198"/>
                      </a:cubicBezTo>
                      <a:cubicBezTo>
                        <a:pt x="196" y="197"/>
                        <a:pt x="195" y="197"/>
                        <a:pt x="194" y="197"/>
                      </a:cubicBezTo>
                      <a:cubicBezTo>
                        <a:pt x="192" y="197"/>
                        <a:pt x="191" y="197"/>
                        <a:pt x="188" y="200"/>
                      </a:cubicBezTo>
                      <a:cubicBezTo>
                        <a:pt x="186" y="201"/>
                        <a:pt x="186" y="202"/>
                        <a:pt x="186" y="204"/>
                      </a:cubicBezTo>
                      <a:cubicBezTo>
                        <a:pt x="186" y="205"/>
                        <a:pt x="186" y="207"/>
                        <a:pt x="184" y="210"/>
                      </a:cubicBezTo>
                      <a:cubicBezTo>
                        <a:pt x="181" y="213"/>
                        <a:pt x="182" y="214"/>
                        <a:pt x="182" y="214"/>
                      </a:cubicBezTo>
                      <a:cubicBezTo>
                        <a:pt x="182" y="214"/>
                        <a:pt x="182" y="215"/>
                        <a:pt x="183" y="215"/>
                      </a:cubicBezTo>
                      <a:cubicBezTo>
                        <a:pt x="186" y="215"/>
                        <a:pt x="187" y="217"/>
                        <a:pt x="187" y="218"/>
                      </a:cubicBezTo>
                      <a:cubicBezTo>
                        <a:pt x="187" y="220"/>
                        <a:pt x="183" y="222"/>
                        <a:pt x="181" y="223"/>
                      </a:cubicBezTo>
                      <a:cubicBezTo>
                        <a:pt x="182" y="223"/>
                        <a:pt x="183" y="223"/>
                        <a:pt x="184" y="223"/>
                      </a:cubicBezTo>
                      <a:cubicBezTo>
                        <a:pt x="187" y="223"/>
                        <a:pt x="191" y="220"/>
                        <a:pt x="196" y="217"/>
                      </a:cubicBezTo>
                      <a:cubicBezTo>
                        <a:pt x="199" y="215"/>
                        <a:pt x="202" y="213"/>
                        <a:pt x="205" y="211"/>
                      </a:cubicBezTo>
                      <a:cubicBezTo>
                        <a:pt x="208" y="210"/>
                        <a:pt x="210" y="209"/>
                        <a:pt x="213" y="209"/>
                      </a:cubicBezTo>
                      <a:cubicBezTo>
                        <a:pt x="216" y="209"/>
                        <a:pt x="218" y="210"/>
                        <a:pt x="219" y="210"/>
                      </a:cubicBezTo>
                      <a:cubicBezTo>
                        <a:pt x="220" y="210"/>
                        <a:pt x="220" y="210"/>
                        <a:pt x="220" y="210"/>
                      </a:cubicBezTo>
                      <a:cubicBezTo>
                        <a:pt x="220" y="209"/>
                        <a:pt x="219" y="208"/>
                        <a:pt x="220" y="207"/>
                      </a:cubicBezTo>
                      <a:cubicBezTo>
                        <a:pt x="220" y="207"/>
                        <a:pt x="220" y="206"/>
                        <a:pt x="220" y="206"/>
                      </a:cubicBezTo>
                      <a:cubicBezTo>
                        <a:pt x="219" y="205"/>
                        <a:pt x="217" y="203"/>
                        <a:pt x="216" y="201"/>
                      </a:cubicBezTo>
                      <a:cubicBezTo>
                        <a:pt x="215" y="199"/>
                        <a:pt x="215" y="198"/>
                        <a:pt x="215" y="197"/>
                      </a:cubicBezTo>
                      <a:cubicBezTo>
                        <a:pt x="216" y="195"/>
                        <a:pt x="217" y="195"/>
                        <a:pt x="218" y="195"/>
                      </a:cubicBezTo>
                      <a:cubicBezTo>
                        <a:pt x="219" y="195"/>
                        <a:pt x="219" y="194"/>
                        <a:pt x="219" y="194"/>
                      </a:cubicBezTo>
                      <a:cubicBezTo>
                        <a:pt x="220" y="191"/>
                        <a:pt x="222" y="190"/>
                        <a:pt x="223" y="190"/>
                      </a:cubicBezTo>
                      <a:cubicBezTo>
                        <a:pt x="225" y="190"/>
                        <a:pt x="227" y="191"/>
                        <a:pt x="229" y="192"/>
                      </a:cubicBezTo>
                      <a:cubicBezTo>
                        <a:pt x="229" y="192"/>
                        <a:pt x="230" y="192"/>
                        <a:pt x="230" y="192"/>
                      </a:cubicBezTo>
                      <a:cubicBezTo>
                        <a:pt x="231" y="192"/>
                        <a:pt x="231" y="192"/>
                        <a:pt x="232" y="192"/>
                      </a:cubicBezTo>
                      <a:cubicBezTo>
                        <a:pt x="234" y="192"/>
                        <a:pt x="236" y="194"/>
                        <a:pt x="237" y="196"/>
                      </a:cubicBezTo>
                      <a:cubicBezTo>
                        <a:pt x="238" y="197"/>
                        <a:pt x="238" y="197"/>
                        <a:pt x="238" y="197"/>
                      </a:cubicBezTo>
                      <a:cubicBezTo>
                        <a:pt x="238" y="197"/>
                        <a:pt x="239" y="197"/>
                        <a:pt x="239" y="197"/>
                      </a:cubicBezTo>
                      <a:cubicBezTo>
                        <a:pt x="241" y="196"/>
                        <a:pt x="243" y="196"/>
                        <a:pt x="246" y="197"/>
                      </a:cubicBezTo>
                      <a:cubicBezTo>
                        <a:pt x="246" y="198"/>
                        <a:pt x="248" y="200"/>
                        <a:pt x="248" y="201"/>
                      </a:cubicBezTo>
                      <a:cubicBezTo>
                        <a:pt x="248" y="202"/>
                        <a:pt x="248" y="202"/>
                        <a:pt x="248" y="202"/>
                      </a:cubicBezTo>
                      <a:cubicBezTo>
                        <a:pt x="249" y="202"/>
                        <a:pt x="250" y="203"/>
                        <a:pt x="251" y="203"/>
                      </a:cubicBezTo>
                      <a:cubicBezTo>
                        <a:pt x="252" y="204"/>
                        <a:pt x="253" y="204"/>
                        <a:pt x="253" y="204"/>
                      </a:cubicBezTo>
                      <a:cubicBezTo>
                        <a:pt x="253" y="204"/>
                        <a:pt x="254" y="203"/>
                        <a:pt x="255" y="202"/>
                      </a:cubicBezTo>
                      <a:cubicBezTo>
                        <a:pt x="256" y="202"/>
                        <a:pt x="257" y="201"/>
                        <a:pt x="258" y="201"/>
                      </a:cubicBezTo>
                      <a:cubicBezTo>
                        <a:pt x="259" y="201"/>
                        <a:pt x="260" y="201"/>
                        <a:pt x="261" y="204"/>
                      </a:cubicBezTo>
                      <a:cubicBezTo>
                        <a:pt x="261" y="204"/>
                        <a:pt x="261" y="205"/>
                        <a:pt x="261" y="206"/>
                      </a:cubicBezTo>
                      <a:cubicBezTo>
                        <a:pt x="262" y="207"/>
                        <a:pt x="267" y="207"/>
                        <a:pt x="271" y="208"/>
                      </a:cubicBezTo>
                      <a:cubicBezTo>
                        <a:pt x="272" y="208"/>
                        <a:pt x="272" y="208"/>
                        <a:pt x="272" y="208"/>
                      </a:cubicBezTo>
                      <a:cubicBezTo>
                        <a:pt x="277" y="209"/>
                        <a:pt x="288" y="208"/>
                        <a:pt x="293" y="208"/>
                      </a:cubicBezTo>
                      <a:cubicBezTo>
                        <a:pt x="294" y="208"/>
                        <a:pt x="295" y="207"/>
                        <a:pt x="296" y="207"/>
                      </a:cubicBezTo>
                      <a:cubicBezTo>
                        <a:pt x="296" y="207"/>
                        <a:pt x="296" y="207"/>
                        <a:pt x="296" y="207"/>
                      </a:cubicBezTo>
                      <a:cubicBezTo>
                        <a:pt x="299" y="207"/>
                        <a:pt x="300" y="209"/>
                        <a:pt x="301" y="210"/>
                      </a:cubicBezTo>
                      <a:cubicBezTo>
                        <a:pt x="302" y="212"/>
                        <a:pt x="303" y="213"/>
                        <a:pt x="307" y="214"/>
                      </a:cubicBezTo>
                      <a:cubicBezTo>
                        <a:pt x="310" y="215"/>
                        <a:pt x="312" y="213"/>
                        <a:pt x="313" y="211"/>
                      </a:cubicBezTo>
                      <a:cubicBezTo>
                        <a:pt x="315" y="210"/>
                        <a:pt x="316" y="209"/>
                        <a:pt x="318" y="209"/>
                      </a:cubicBezTo>
                      <a:cubicBezTo>
                        <a:pt x="319" y="209"/>
                        <a:pt x="320" y="209"/>
                        <a:pt x="321" y="210"/>
                      </a:cubicBezTo>
                      <a:cubicBezTo>
                        <a:pt x="323" y="211"/>
                        <a:pt x="324" y="213"/>
                        <a:pt x="324" y="214"/>
                      </a:cubicBezTo>
                      <a:cubicBezTo>
                        <a:pt x="324" y="216"/>
                        <a:pt x="322" y="217"/>
                        <a:pt x="321" y="219"/>
                      </a:cubicBezTo>
                      <a:cubicBezTo>
                        <a:pt x="320" y="219"/>
                        <a:pt x="320" y="219"/>
                        <a:pt x="320" y="219"/>
                      </a:cubicBezTo>
                      <a:cubicBezTo>
                        <a:pt x="320" y="220"/>
                        <a:pt x="321" y="220"/>
                        <a:pt x="321" y="220"/>
                      </a:cubicBezTo>
                      <a:cubicBezTo>
                        <a:pt x="322" y="220"/>
                        <a:pt x="323" y="220"/>
                        <a:pt x="324" y="221"/>
                      </a:cubicBezTo>
                      <a:cubicBezTo>
                        <a:pt x="325" y="221"/>
                        <a:pt x="325" y="221"/>
                        <a:pt x="326" y="222"/>
                      </a:cubicBezTo>
                      <a:cubicBezTo>
                        <a:pt x="330" y="223"/>
                        <a:pt x="335" y="225"/>
                        <a:pt x="338" y="228"/>
                      </a:cubicBezTo>
                      <a:cubicBezTo>
                        <a:pt x="339" y="228"/>
                        <a:pt x="339" y="229"/>
                        <a:pt x="340" y="230"/>
                      </a:cubicBezTo>
                      <a:cubicBezTo>
                        <a:pt x="342" y="232"/>
                        <a:pt x="345" y="235"/>
                        <a:pt x="351" y="238"/>
                      </a:cubicBezTo>
                      <a:cubicBezTo>
                        <a:pt x="351" y="238"/>
                        <a:pt x="351" y="238"/>
                        <a:pt x="352" y="239"/>
                      </a:cubicBezTo>
                      <a:cubicBezTo>
                        <a:pt x="352" y="238"/>
                        <a:pt x="352" y="237"/>
                        <a:pt x="352" y="237"/>
                      </a:cubicBezTo>
                      <a:cubicBezTo>
                        <a:pt x="351" y="235"/>
                        <a:pt x="351" y="233"/>
                        <a:pt x="352" y="232"/>
                      </a:cubicBezTo>
                      <a:cubicBezTo>
                        <a:pt x="353" y="231"/>
                        <a:pt x="355" y="231"/>
                        <a:pt x="357" y="233"/>
                      </a:cubicBezTo>
                      <a:cubicBezTo>
                        <a:pt x="360" y="235"/>
                        <a:pt x="361" y="235"/>
                        <a:pt x="361" y="235"/>
                      </a:cubicBezTo>
                      <a:cubicBezTo>
                        <a:pt x="363" y="235"/>
                        <a:pt x="364" y="235"/>
                        <a:pt x="366" y="237"/>
                      </a:cubicBezTo>
                      <a:cubicBezTo>
                        <a:pt x="366" y="235"/>
                        <a:pt x="365" y="232"/>
                        <a:pt x="364" y="230"/>
                      </a:cubicBezTo>
                      <a:cubicBezTo>
                        <a:pt x="363" y="227"/>
                        <a:pt x="363" y="226"/>
                        <a:pt x="364" y="225"/>
                      </a:cubicBezTo>
                      <a:cubicBezTo>
                        <a:pt x="365" y="224"/>
                        <a:pt x="365" y="224"/>
                        <a:pt x="365" y="224"/>
                      </a:cubicBezTo>
                      <a:cubicBezTo>
                        <a:pt x="366" y="224"/>
                        <a:pt x="366" y="224"/>
                        <a:pt x="366" y="224"/>
                      </a:cubicBezTo>
                      <a:cubicBezTo>
                        <a:pt x="368" y="224"/>
                        <a:pt x="371" y="227"/>
                        <a:pt x="372" y="230"/>
                      </a:cubicBezTo>
                      <a:cubicBezTo>
                        <a:pt x="375" y="234"/>
                        <a:pt x="375" y="241"/>
                        <a:pt x="373" y="246"/>
                      </a:cubicBezTo>
                      <a:cubicBezTo>
                        <a:pt x="373" y="248"/>
                        <a:pt x="371" y="250"/>
                        <a:pt x="368" y="250"/>
                      </a:cubicBezTo>
                      <a:cubicBezTo>
                        <a:pt x="366" y="250"/>
                        <a:pt x="363" y="248"/>
                        <a:pt x="362" y="246"/>
                      </a:cubicBezTo>
                      <a:cubicBezTo>
                        <a:pt x="361" y="246"/>
                        <a:pt x="361" y="245"/>
                        <a:pt x="361" y="244"/>
                      </a:cubicBezTo>
                      <a:cubicBezTo>
                        <a:pt x="359" y="244"/>
                        <a:pt x="357" y="245"/>
                        <a:pt x="357" y="246"/>
                      </a:cubicBezTo>
                      <a:cubicBezTo>
                        <a:pt x="357" y="248"/>
                        <a:pt x="362" y="254"/>
                        <a:pt x="365" y="255"/>
                      </a:cubicBezTo>
                      <a:cubicBezTo>
                        <a:pt x="369" y="255"/>
                        <a:pt x="369" y="259"/>
                        <a:pt x="369" y="261"/>
                      </a:cubicBezTo>
                      <a:cubicBezTo>
                        <a:pt x="369" y="262"/>
                        <a:pt x="369" y="262"/>
                        <a:pt x="369" y="263"/>
                      </a:cubicBezTo>
                      <a:cubicBezTo>
                        <a:pt x="371" y="263"/>
                        <a:pt x="372" y="265"/>
                        <a:pt x="373" y="266"/>
                      </a:cubicBezTo>
                      <a:cubicBezTo>
                        <a:pt x="372" y="264"/>
                        <a:pt x="372" y="261"/>
                        <a:pt x="371" y="260"/>
                      </a:cubicBezTo>
                      <a:cubicBezTo>
                        <a:pt x="369" y="257"/>
                        <a:pt x="369" y="254"/>
                        <a:pt x="370" y="251"/>
                      </a:cubicBezTo>
                      <a:cubicBezTo>
                        <a:pt x="371" y="249"/>
                        <a:pt x="373" y="249"/>
                        <a:pt x="375" y="249"/>
                      </a:cubicBezTo>
                      <a:cubicBezTo>
                        <a:pt x="378" y="250"/>
                        <a:pt x="378" y="254"/>
                        <a:pt x="377" y="256"/>
                      </a:cubicBezTo>
                      <a:cubicBezTo>
                        <a:pt x="377" y="256"/>
                        <a:pt x="377" y="257"/>
                        <a:pt x="377" y="257"/>
                      </a:cubicBezTo>
                      <a:cubicBezTo>
                        <a:pt x="377" y="257"/>
                        <a:pt x="378" y="257"/>
                        <a:pt x="378" y="257"/>
                      </a:cubicBezTo>
                      <a:cubicBezTo>
                        <a:pt x="379" y="256"/>
                        <a:pt x="380" y="255"/>
                        <a:pt x="381" y="254"/>
                      </a:cubicBezTo>
                      <a:cubicBezTo>
                        <a:pt x="382" y="253"/>
                        <a:pt x="382" y="252"/>
                        <a:pt x="381" y="250"/>
                      </a:cubicBezTo>
                      <a:cubicBezTo>
                        <a:pt x="380" y="248"/>
                        <a:pt x="379" y="246"/>
                        <a:pt x="380" y="244"/>
                      </a:cubicBezTo>
                      <a:cubicBezTo>
                        <a:pt x="381" y="242"/>
                        <a:pt x="383" y="242"/>
                        <a:pt x="383" y="242"/>
                      </a:cubicBezTo>
                      <a:cubicBezTo>
                        <a:pt x="387" y="242"/>
                        <a:pt x="390" y="249"/>
                        <a:pt x="391" y="252"/>
                      </a:cubicBezTo>
                      <a:cubicBezTo>
                        <a:pt x="392" y="256"/>
                        <a:pt x="389" y="258"/>
                        <a:pt x="388" y="259"/>
                      </a:cubicBezTo>
                      <a:cubicBezTo>
                        <a:pt x="388" y="260"/>
                        <a:pt x="387" y="260"/>
                        <a:pt x="387" y="260"/>
                      </a:cubicBezTo>
                      <a:cubicBezTo>
                        <a:pt x="387" y="264"/>
                        <a:pt x="384" y="264"/>
                        <a:pt x="382" y="264"/>
                      </a:cubicBezTo>
                      <a:cubicBezTo>
                        <a:pt x="382" y="264"/>
                        <a:pt x="381" y="264"/>
                        <a:pt x="380" y="265"/>
                      </a:cubicBezTo>
                      <a:cubicBezTo>
                        <a:pt x="380" y="265"/>
                        <a:pt x="380" y="269"/>
                        <a:pt x="380" y="271"/>
                      </a:cubicBezTo>
                      <a:cubicBezTo>
                        <a:pt x="381" y="271"/>
                        <a:pt x="381" y="271"/>
                        <a:pt x="381" y="271"/>
                      </a:cubicBezTo>
                      <a:cubicBezTo>
                        <a:pt x="381" y="269"/>
                        <a:pt x="382" y="268"/>
                        <a:pt x="384" y="268"/>
                      </a:cubicBezTo>
                      <a:cubicBezTo>
                        <a:pt x="385" y="268"/>
                        <a:pt x="386" y="268"/>
                        <a:pt x="386" y="269"/>
                      </a:cubicBezTo>
                      <a:cubicBezTo>
                        <a:pt x="386" y="269"/>
                        <a:pt x="387" y="269"/>
                        <a:pt x="387" y="269"/>
                      </a:cubicBezTo>
                      <a:cubicBezTo>
                        <a:pt x="388" y="268"/>
                        <a:pt x="389" y="266"/>
                        <a:pt x="391" y="266"/>
                      </a:cubicBezTo>
                      <a:cubicBezTo>
                        <a:pt x="391" y="266"/>
                        <a:pt x="392" y="267"/>
                        <a:pt x="393" y="267"/>
                      </a:cubicBezTo>
                      <a:cubicBezTo>
                        <a:pt x="393" y="265"/>
                        <a:pt x="395" y="263"/>
                        <a:pt x="397" y="263"/>
                      </a:cubicBezTo>
                      <a:cubicBezTo>
                        <a:pt x="397" y="263"/>
                        <a:pt x="397" y="263"/>
                        <a:pt x="397" y="263"/>
                      </a:cubicBezTo>
                      <a:cubicBezTo>
                        <a:pt x="399" y="263"/>
                        <a:pt x="401" y="264"/>
                        <a:pt x="403" y="266"/>
                      </a:cubicBezTo>
                      <a:cubicBezTo>
                        <a:pt x="405" y="269"/>
                        <a:pt x="408" y="274"/>
                        <a:pt x="408" y="277"/>
                      </a:cubicBezTo>
                      <a:cubicBezTo>
                        <a:pt x="408" y="279"/>
                        <a:pt x="406" y="281"/>
                        <a:pt x="404" y="281"/>
                      </a:cubicBezTo>
                      <a:cubicBezTo>
                        <a:pt x="403" y="282"/>
                        <a:pt x="403" y="283"/>
                        <a:pt x="402" y="284"/>
                      </a:cubicBezTo>
                      <a:cubicBezTo>
                        <a:pt x="401" y="285"/>
                        <a:pt x="400" y="285"/>
                        <a:pt x="399" y="285"/>
                      </a:cubicBezTo>
                      <a:cubicBezTo>
                        <a:pt x="397" y="285"/>
                        <a:pt x="395" y="283"/>
                        <a:pt x="393" y="282"/>
                      </a:cubicBezTo>
                      <a:cubicBezTo>
                        <a:pt x="393" y="281"/>
                        <a:pt x="392" y="280"/>
                        <a:pt x="391" y="280"/>
                      </a:cubicBezTo>
                      <a:cubicBezTo>
                        <a:pt x="392" y="281"/>
                        <a:pt x="392" y="282"/>
                        <a:pt x="393" y="283"/>
                      </a:cubicBezTo>
                      <a:cubicBezTo>
                        <a:pt x="393" y="284"/>
                        <a:pt x="393" y="285"/>
                        <a:pt x="394" y="285"/>
                      </a:cubicBezTo>
                      <a:cubicBezTo>
                        <a:pt x="395" y="288"/>
                        <a:pt x="394" y="290"/>
                        <a:pt x="393" y="292"/>
                      </a:cubicBezTo>
                      <a:cubicBezTo>
                        <a:pt x="392" y="294"/>
                        <a:pt x="392" y="295"/>
                        <a:pt x="393" y="295"/>
                      </a:cubicBezTo>
                      <a:cubicBezTo>
                        <a:pt x="393" y="296"/>
                        <a:pt x="393" y="296"/>
                        <a:pt x="394" y="296"/>
                      </a:cubicBezTo>
                      <a:cubicBezTo>
                        <a:pt x="394" y="296"/>
                        <a:pt x="394" y="295"/>
                        <a:pt x="394" y="295"/>
                      </a:cubicBezTo>
                      <a:cubicBezTo>
                        <a:pt x="394" y="294"/>
                        <a:pt x="394" y="294"/>
                        <a:pt x="394" y="293"/>
                      </a:cubicBezTo>
                      <a:cubicBezTo>
                        <a:pt x="395" y="291"/>
                        <a:pt x="396" y="291"/>
                        <a:pt x="397" y="291"/>
                      </a:cubicBezTo>
                      <a:cubicBezTo>
                        <a:pt x="399" y="291"/>
                        <a:pt x="400" y="292"/>
                        <a:pt x="402" y="293"/>
                      </a:cubicBezTo>
                      <a:cubicBezTo>
                        <a:pt x="403" y="292"/>
                        <a:pt x="403" y="291"/>
                        <a:pt x="403" y="289"/>
                      </a:cubicBezTo>
                      <a:cubicBezTo>
                        <a:pt x="403" y="288"/>
                        <a:pt x="404" y="286"/>
                        <a:pt x="406" y="286"/>
                      </a:cubicBezTo>
                      <a:cubicBezTo>
                        <a:pt x="408" y="286"/>
                        <a:pt x="410" y="287"/>
                        <a:pt x="411" y="289"/>
                      </a:cubicBezTo>
                      <a:cubicBezTo>
                        <a:pt x="412" y="288"/>
                        <a:pt x="413" y="287"/>
                        <a:pt x="415" y="287"/>
                      </a:cubicBezTo>
                      <a:cubicBezTo>
                        <a:pt x="416" y="287"/>
                        <a:pt x="416" y="287"/>
                        <a:pt x="416" y="287"/>
                      </a:cubicBezTo>
                      <a:cubicBezTo>
                        <a:pt x="417" y="287"/>
                        <a:pt x="418" y="287"/>
                        <a:pt x="419" y="288"/>
                      </a:cubicBezTo>
                      <a:cubicBezTo>
                        <a:pt x="420" y="290"/>
                        <a:pt x="419" y="292"/>
                        <a:pt x="419" y="294"/>
                      </a:cubicBezTo>
                      <a:cubicBezTo>
                        <a:pt x="419" y="295"/>
                        <a:pt x="419" y="295"/>
                        <a:pt x="419" y="295"/>
                      </a:cubicBezTo>
                      <a:cubicBezTo>
                        <a:pt x="420" y="294"/>
                        <a:pt x="422" y="294"/>
                        <a:pt x="423" y="295"/>
                      </a:cubicBezTo>
                      <a:cubicBezTo>
                        <a:pt x="425" y="294"/>
                        <a:pt x="427" y="293"/>
                        <a:pt x="428" y="292"/>
                      </a:cubicBezTo>
                      <a:cubicBezTo>
                        <a:pt x="429" y="291"/>
                        <a:pt x="429" y="291"/>
                        <a:pt x="429" y="291"/>
                      </a:cubicBezTo>
                      <a:cubicBezTo>
                        <a:pt x="429" y="291"/>
                        <a:pt x="428" y="290"/>
                        <a:pt x="427" y="289"/>
                      </a:cubicBezTo>
                      <a:cubicBezTo>
                        <a:pt x="426" y="288"/>
                        <a:pt x="424" y="285"/>
                        <a:pt x="425" y="282"/>
                      </a:cubicBezTo>
                      <a:cubicBezTo>
                        <a:pt x="426" y="279"/>
                        <a:pt x="427" y="277"/>
                        <a:pt x="415" y="273"/>
                      </a:cubicBezTo>
                      <a:cubicBezTo>
                        <a:pt x="405" y="269"/>
                        <a:pt x="403" y="265"/>
                        <a:pt x="399" y="257"/>
                      </a:cubicBezTo>
                      <a:cubicBezTo>
                        <a:pt x="398" y="255"/>
                        <a:pt x="396" y="252"/>
                        <a:pt x="394" y="248"/>
                      </a:cubicBezTo>
                      <a:cubicBezTo>
                        <a:pt x="390" y="240"/>
                        <a:pt x="383" y="235"/>
                        <a:pt x="378" y="230"/>
                      </a:cubicBezTo>
                      <a:cubicBezTo>
                        <a:pt x="373" y="226"/>
                        <a:pt x="370" y="223"/>
                        <a:pt x="370" y="220"/>
                      </a:cubicBezTo>
                      <a:cubicBezTo>
                        <a:pt x="370" y="218"/>
                        <a:pt x="367" y="217"/>
                        <a:pt x="364" y="217"/>
                      </a:cubicBezTo>
                      <a:cubicBezTo>
                        <a:pt x="361" y="217"/>
                        <a:pt x="359" y="218"/>
                        <a:pt x="358" y="219"/>
                      </a:cubicBezTo>
                      <a:cubicBezTo>
                        <a:pt x="358" y="223"/>
                        <a:pt x="354" y="225"/>
                        <a:pt x="350" y="227"/>
                      </a:cubicBezTo>
                      <a:cubicBezTo>
                        <a:pt x="349" y="227"/>
                        <a:pt x="348" y="228"/>
                        <a:pt x="347" y="229"/>
                      </a:cubicBezTo>
                      <a:cubicBezTo>
                        <a:pt x="346" y="229"/>
                        <a:pt x="345" y="230"/>
                        <a:pt x="344" y="230"/>
                      </a:cubicBezTo>
                      <a:cubicBezTo>
                        <a:pt x="341" y="230"/>
                        <a:pt x="339" y="227"/>
                        <a:pt x="337" y="224"/>
                      </a:cubicBezTo>
                      <a:cubicBezTo>
                        <a:pt x="337" y="224"/>
                        <a:pt x="336" y="223"/>
                        <a:pt x="336" y="222"/>
                      </a:cubicBezTo>
                      <a:cubicBezTo>
                        <a:pt x="335" y="221"/>
                        <a:pt x="332" y="219"/>
                        <a:pt x="330" y="217"/>
                      </a:cubicBezTo>
                      <a:cubicBezTo>
                        <a:pt x="327" y="215"/>
                        <a:pt x="324" y="212"/>
                        <a:pt x="324" y="210"/>
                      </a:cubicBezTo>
                      <a:cubicBezTo>
                        <a:pt x="324" y="209"/>
                        <a:pt x="323" y="206"/>
                        <a:pt x="321" y="206"/>
                      </a:cubicBezTo>
                      <a:cubicBezTo>
                        <a:pt x="321" y="206"/>
                        <a:pt x="320" y="206"/>
                        <a:pt x="319" y="206"/>
                      </a:cubicBezTo>
                      <a:cubicBezTo>
                        <a:pt x="316" y="207"/>
                        <a:pt x="314" y="208"/>
                        <a:pt x="313" y="208"/>
                      </a:cubicBezTo>
                      <a:cubicBezTo>
                        <a:pt x="312" y="208"/>
                        <a:pt x="312" y="208"/>
                        <a:pt x="311" y="207"/>
                      </a:cubicBezTo>
                      <a:cubicBezTo>
                        <a:pt x="310" y="207"/>
                        <a:pt x="310" y="207"/>
                        <a:pt x="310" y="207"/>
                      </a:cubicBezTo>
                      <a:cubicBezTo>
                        <a:pt x="309" y="208"/>
                        <a:pt x="308" y="209"/>
                        <a:pt x="307" y="209"/>
                      </a:cubicBezTo>
                      <a:cubicBezTo>
                        <a:pt x="304" y="209"/>
                        <a:pt x="301" y="207"/>
                        <a:pt x="301" y="207"/>
                      </a:cubicBezTo>
                      <a:cubicBezTo>
                        <a:pt x="300" y="206"/>
                        <a:pt x="300" y="206"/>
                        <a:pt x="300" y="206"/>
                      </a:cubicBezTo>
                      <a:cubicBezTo>
                        <a:pt x="300" y="34"/>
                        <a:pt x="300" y="34"/>
                        <a:pt x="300" y="34"/>
                      </a:cubicBezTo>
                      <a:cubicBezTo>
                        <a:pt x="299" y="34"/>
                        <a:pt x="297" y="33"/>
                        <a:pt x="296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8" name="Freeform 2212"/>
                <p:cNvSpPr>
                  <a:spLocks/>
                </p:cNvSpPr>
                <p:nvPr/>
              </p:nvSpPr>
              <p:spPr bwMode="auto">
                <a:xfrm>
                  <a:off x="1048340" y="2872980"/>
                  <a:ext cx="39026" cy="19783"/>
                </a:xfrm>
                <a:custGeom>
                  <a:avLst/>
                  <a:gdLst>
                    <a:gd name="T0" fmla="*/ 17 w 22"/>
                    <a:gd name="T1" fmla="*/ 1 h 11"/>
                    <a:gd name="T2" fmla="*/ 11 w 22"/>
                    <a:gd name="T3" fmla="*/ 0 h 11"/>
                    <a:gd name="T4" fmla="*/ 8 w 22"/>
                    <a:gd name="T5" fmla="*/ 1 h 11"/>
                    <a:gd name="T6" fmla="*/ 2 w 22"/>
                    <a:gd name="T7" fmla="*/ 9 h 11"/>
                    <a:gd name="T8" fmla="*/ 0 w 22"/>
                    <a:gd name="T9" fmla="*/ 11 h 11"/>
                    <a:gd name="T10" fmla="*/ 9 w 22"/>
                    <a:gd name="T11" fmla="*/ 5 h 11"/>
                    <a:gd name="T12" fmla="*/ 12 w 22"/>
                    <a:gd name="T13" fmla="*/ 2 h 11"/>
                    <a:gd name="T14" fmla="*/ 16 w 22"/>
                    <a:gd name="T15" fmla="*/ 4 h 11"/>
                    <a:gd name="T16" fmla="*/ 22 w 22"/>
                    <a:gd name="T17" fmla="*/ 1 h 11"/>
                    <a:gd name="T18" fmla="*/ 22 w 22"/>
                    <a:gd name="T19" fmla="*/ 1 h 11"/>
                    <a:gd name="T20" fmla="*/ 17 w 22"/>
                    <a:gd name="T2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11">
                      <a:moveTo>
                        <a:pt x="17" y="1"/>
                      </a:moveTo>
                      <a:cubicBezTo>
                        <a:pt x="15" y="0"/>
                        <a:pt x="13" y="0"/>
                        <a:pt x="11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6" y="5"/>
                        <a:pt x="4" y="7"/>
                        <a:pt x="2" y="9"/>
                      </a:cubicBezTo>
                      <a:cubicBezTo>
                        <a:pt x="1" y="10"/>
                        <a:pt x="1" y="10"/>
                        <a:pt x="0" y="11"/>
                      </a:cubicBezTo>
                      <a:cubicBezTo>
                        <a:pt x="3" y="10"/>
                        <a:pt x="8" y="7"/>
                        <a:pt x="9" y="5"/>
                      </a:cubicBezTo>
                      <a:cubicBezTo>
                        <a:pt x="9" y="2"/>
                        <a:pt x="11" y="2"/>
                        <a:pt x="12" y="2"/>
                      </a:cubicBezTo>
                      <a:cubicBezTo>
                        <a:pt x="14" y="2"/>
                        <a:pt x="15" y="2"/>
                        <a:pt x="16" y="4"/>
                      </a:cubicBezTo>
                      <a:cubicBezTo>
                        <a:pt x="18" y="4"/>
                        <a:pt x="21" y="3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0" y="1"/>
                        <a:pt x="19" y="1"/>
                        <a:pt x="17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19" name="Freeform 2213"/>
                <p:cNvSpPr>
                  <a:spLocks/>
                </p:cNvSpPr>
                <p:nvPr/>
              </p:nvSpPr>
              <p:spPr bwMode="auto">
                <a:xfrm>
                  <a:off x="1211879" y="2797444"/>
                  <a:ext cx="46460" cy="41365"/>
                </a:xfrm>
                <a:custGeom>
                  <a:avLst/>
                  <a:gdLst>
                    <a:gd name="T0" fmla="*/ 24 w 26"/>
                    <a:gd name="T1" fmla="*/ 0 h 24"/>
                    <a:gd name="T2" fmla="*/ 19 w 26"/>
                    <a:gd name="T3" fmla="*/ 4 h 24"/>
                    <a:gd name="T4" fmla="*/ 14 w 26"/>
                    <a:gd name="T5" fmla="*/ 9 h 24"/>
                    <a:gd name="T6" fmla="*/ 9 w 26"/>
                    <a:gd name="T7" fmla="*/ 14 h 24"/>
                    <a:gd name="T8" fmla="*/ 5 w 26"/>
                    <a:gd name="T9" fmla="*/ 17 h 24"/>
                    <a:gd name="T10" fmla="*/ 3 w 26"/>
                    <a:gd name="T11" fmla="*/ 17 h 24"/>
                    <a:gd name="T12" fmla="*/ 1 w 26"/>
                    <a:gd name="T13" fmla="*/ 18 h 24"/>
                    <a:gd name="T14" fmla="*/ 1 w 26"/>
                    <a:gd name="T15" fmla="*/ 23 h 24"/>
                    <a:gd name="T16" fmla="*/ 3 w 26"/>
                    <a:gd name="T17" fmla="*/ 24 h 24"/>
                    <a:gd name="T18" fmla="*/ 3 w 26"/>
                    <a:gd name="T19" fmla="*/ 24 h 24"/>
                    <a:gd name="T20" fmla="*/ 9 w 26"/>
                    <a:gd name="T21" fmla="*/ 23 h 24"/>
                    <a:gd name="T22" fmla="*/ 10 w 26"/>
                    <a:gd name="T23" fmla="*/ 24 h 24"/>
                    <a:gd name="T24" fmla="*/ 23 w 26"/>
                    <a:gd name="T25" fmla="*/ 14 h 24"/>
                    <a:gd name="T26" fmla="*/ 23 w 26"/>
                    <a:gd name="T27" fmla="*/ 14 h 24"/>
                    <a:gd name="T28" fmla="*/ 21 w 26"/>
                    <a:gd name="T29" fmla="*/ 12 h 24"/>
                    <a:gd name="T30" fmla="*/ 18 w 26"/>
                    <a:gd name="T31" fmla="*/ 9 h 24"/>
                    <a:gd name="T32" fmla="*/ 24 w 26"/>
                    <a:gd name="T33" fmla="*/ 4 h 24"/>
                    <a:gd name="T34" fmla="*/ 26 w 26"/>
                    <a:gd name="T35" fmla="*/ 3 h 24"/>
                    <a:gd name="T36" fmla="*/ 24 w 26"/>
                    <a:gd name="T3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24">
                      <a:moveTo>
                        <a:pt x="24" y="0"/>
                      </a:moveTo>
                      <a:cubicBezTo>
                        <a:pt x="23" y="0"/>
                        <a:pt x="21" y="1"/>
                        <a:pt x="19" y="4"/>
                      </a:cubicBezTo>
                      <a:cubicBezTo>
                        <a:pt x="17" y="6"/>
                        <a:pt x="15" y="8"/>
                        <a:pt x="14" y="9"/>
                      </a:cubicBezTo>
                      <a:cubicBezTo>
                        <a:pt x="11" y="11"/>
                        <a:pt x="10" y="13"/>
                        <a:pt x="9" y="14"/>
                      </a:cubicBezTo>
                      <a:cubicBezTo>
                        <a:pt x="9" y="17"/>
                        <a:pt x="6" y="17"/>
                        <a:pt x="5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1" y="17"/>
                        <a:pt x="1" y="17"/>
                        <a:pt x="1" y="18"/>
                      </a:cubicBezTo>
                      <a:cubicBezTo>
                        <a:pt x="0" y="19"/>
                        <a:pt x="1" y="21"/>
                        <a:pt x="1" y="23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4"/>
                        <a:pt x="3" y="24"/>
                        <a:pt x="3" y="24"/>
                      </a:cubicBezTo>
                      <a:cubicBezTo>
                        <a:pt x="6" y="22"/>
                        <a:pt x="8" y="23"/>
                        <a:pt x="9" y="23"/>
                      </a:cubicBezTo>
                      <a:cubicBezTo>
                        <a:pt x="9" y="24"/>
                        <a:pt x="10" y="24"/>
                        <a:pt x="10" y="24"/>
                      </a:cubicBezTo>
                      <a:cubicBezTo>
                        <a:pt x="12" y="23"/>
                        <a:pt x="21" y="17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3" y="13"/>
                        <a:pt x="22" y="13"/>
                        <a:pt x="21" y="12"/>
                      </a:cubicBezTo>
                      <a:cubicBezTo>
                        <a:pt x="20" y="11"/>
                        <a:pt x="19" y="10"/>
                        <a:pt x="18" y="9"/>
                      </a:cubicBezTo>
                      <a:cubicBezTo>
                        <a:pt x="18" y="5"/>
                        <a:pt x="22" y="5"/>
                        <a:pt x="24" y="4"/>
                      </a:cubicBezTo>
                      <a:cubicBezTo>
                        <a:pt x="25" y="4"/>
                        <a:pt x="26" y="4"/>
                        <a:pt x="26" y="3"/>
                      </a:cubicBezTo>
                      <a:cubicBezTo>
                        <a:pt x="25" y="3"/>
                        <a:pt x="24" y="1"/>
                        <a:pt x="2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0" name="Freeform 2214"/>
                <p:cNvSpPr>
                  <a:spLocks/>
                </p:cNvSpPr>
                <p:nvPr/>
              </p:nvSpPr>
              <p:spPr bwMode="auto">
                <a:xfrm>
                  <a:off x="957279" y="2921539"/>
                  <a:ext cx="14867" cy="14388"/>
                </a:xfrm>
                <a:custGeom>
                  <a:avLst/>
                  <a:gdLst>
                    <a:gd name="T0" fmla="*/ 6 w 9"/>
                    <a:gd name="T1" fmla="*/ 0 h 9"/>
                    <a:gd name="T2" fmla="*/ 6 w 9"/>
                    <a:gd name="T3" fmla="*/ 1 h 9"/>
                    <a:gd name="T4" fmla="*/ 2 w 9"/>
                    <a:gd name="T5" fmla="*/ 8 h 9"/>
                    <a:gd name="T6" fmla="*/ 0 w 9"/>
                    <a:gd name="T7" fmla="*/ 8 h 9"/>
                    <a:gd name="T8" fmla="*/ 0 w 9"/>
                    <a:gd name="T9" fmla="*/ 9 h 9"/>
                    <a:gd name="T10" fmla="*/ 1 w 9"/>
                    <a:gd name="T11" fmla="*/ 8 h 9"/>
                    <a:gd name="T12" fmla="*/ 7 w 9"/>
                    <a:gd name="T13" fmla="*/ 0 h 9"/>
                    <a:gd name="T14" fmla="*/ 6 w 9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6" y="0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2"/>
                        <a:pt x="2" y="6"/>
                        <a:pt x="2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8"/>
                      </a:cubicBezTo>
                      <a:cubicBezTo>
                        <a:pt x="7" y="6"/>
                        <a:pt x="9" y="3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1" name="Freeform 2215"/>
                <p:cNvSpPr>
                  <a:spLocks/>
                </p:cNvSpPr>
                <p:nvPr/>
              </p:nvSpPr>
              <p:spPr bwMode="auto">
                <a:xfrm>
                  <a:off x="957279" y="2932330"/>
                  <a:ext cx="3717" cy="1798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2 w 2"/>
                    <a:gd name="T5" fmla="*/ 1 h 1"/>
                    <a:gd name="T6" fmla="*/ 0 w 2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2" name="Freeform 2216"/>
                <p:cNvSpPr>
                  <a:spLocks/>
                </p:cNvSpPr>
                <p:nvPr/>
              </p:nvSpPr>
              <p:spPr bwMode="auto">
                <a:xfrm>
                  <a:off x="1022322" y="2899957"/>
                  <a:ext cx="9292" cy="0"/>
                </a:xfrm>
                <a:custGeom>
                  <a:avLst/>
                  <a:gdLst>
                    <a:gd name="T0" fmla="*/ 0 w 5"/>
                    <a:gd name="T1" fmla="*/ 5 w 5"/>
                    <a:gd name="T2" fmla="*/ 4 w 5"/>
                    <a:gd name="T3" fmla="*/ 0 w 5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5">
                      <a:moveTo>
                        <a:pt x="0" y="0"/>
                      </a:moveTo>
                      <a:cubicBezTo>
                        <a:pt x="2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3" name="Freeform 2217"/>
                <p:cNvSpPr>
                  <a:spLocks/>
                </p:cNvSpPr>
                <p:nvPr/>
              </p:nvSpPr>
              <p:spPr bwMode="auto">
                <a:xfrm>
                  <a:off x="962854" y="2745287"/>
                  <a:ext cx="27876" cy="10791"/>
                </a:xfrm>
                <a:custGeom>
                  <a:avLst/>
                  <a:gdLst>
                    <a:gd name="T0" fmla="*/ 12 w 16"/>
                    <a:gd name="T1" fmla="*/ 2 h 6"/>
                    <a:gd name="T2" fmla="*/ 9 w 16"/>
                    <a:gd name="T3" fmla="*/ 3 h 6"/>
                    <a:gd name="T4" fmla="*/ 6 w 16"/>
                    <a:gd name="T5" fmla="*/ 0 h 6"/>
                    <a:gd name="T6" fmla="*/ 5 w 16"/>
                    <a:gd name="T7" fmla="*/ 0 h 6"/>
                    <a:gd name="T8" fmla="*/ 0 w 16"/>
                    <a:gd name="T9" fmla="*/ 3 h 6"/>
                    <a:gd name="T10" fmla="*/ 10 w 16"/>
                    <a:gd name="T11" fmla="*/ 6 h 6"/>
                    <a:gd name="T12" fmla="*/ 13 w 16"/>
                    <a:gd name="T13" fmla="*/ 6 h 6"/>
                    <a:gd name="T14" fmla="*/ 15 w 16"/>
                    <a:gd name="T15" fmla="*/ 4 h 6"/>
                    <a:gd name="T16" fmla="*/ 15 w 16"/>
                    <a:gd name="T17" fmla="*/ 2 h 6"/>
                    <a:gd name="T18" fmla="*/ 12 w 16"/>
                    <a:gd name="T1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6">
                      <a:moveTo>
                        <a:pt x="12" y="2"/>
                      </a:moveTo>
                      <a:cubicBezTo>
                        <a:pt x="11" y="3"/>
                        <a:pt x="10" y="3"/>
                        <a:pt x="9" y="3"/>
                      </a:cubicBezTo>
                      <a:cubicBezTo>
                        <a:pt x="8" y="3"/>
                        <a:pt x="6" y="3"/>
                        <a:pt x="6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4"/>
                        <a:pt x="6" y="6"/>
                        <a:pt x="10" y="6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4" y="6"/>
                        <a:pt x="15" y="5"/>
                        <a:pt x="15" y="4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4" y="2"/>
                        <a:pt x="13" y="2"/>
                        <a:pt x="1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4" name="Freeform 2218"/>
                <p:cNvSpPr>
                  <a:spLocks/>
                </p:cNvSpPr>
                <p:nvPr/>
              </p:nvSpPr>
              <p:spPr bwMode="auto">
                <a:xfrm>
                  <a:off x="1971963" y="3425115"/>
                  <a:ext cx="46460" cy="5395"/>
                </a:xfrm>
                <a:custGeom>
                  <a:avLst/>
                  <a:gdLst>
                    <a:gd name="T0" fmla="*/ 0 w 25"/>
                    <a:gd name="T1" fmla="*/ 3 h 3"/>
                    <a:gd name="T2" fmla="*/ 25 w 25"/>
                    <a:gd name="T3" fmla="*/ 0 h 3"/>
                    <a:gd name="T4" fmla="*/ 0 w 25"/>
                    <a:gd name="T5" fmla="*/ 3 h 3"/>
                    <a:gd name="T6" fmla="*/ 0 w 25"/>
                    <a:gd name="T7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" h="3">
                      <a:moveTo>
                        <a:pt x="0" y="3"/>
                      </a:moveTo>
                      <a:lnTo>
                        <a:pt x="25" y="0"/>
                      </a:lnTo>
                      <a:lnTo>
                        <a:pt x="0" y="3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5" name="Freeform 2219"/>
                <p:cNvSpPr>
                  <a:spLocks/>
                </p:cNvSpPr>
                <p:nvPr/>
              </p:nvSpPr>
              <p:spPr bwMode="auto">
                <a:xfrm>
                  <a:off x="2232138" y="3495256"/>
                  <a:ext cx="14867" cy="7194"/>
                </a:xfrm>
                <a:custGeom>
                  <a:avLst/>
                  <a:gdLst>
                    <a:gd name="T0" fmla="*/ 0 w 8"/>
                    <a:gd name="T1" fmla="*/ 0 h 4"/>
                    <a:gd name="T2" fmla="*/ 2 w 8"/>
                    <a:gd name="T3" fmla="*/ 1 h 4"/>
                    <a:gd name="T4" fmla="*/ 8 w 8"/>
                    <a:gd name="T5" fmla="*/ 4 h 4"/>
                    <a:gd name="T6" fmla="*/ 2 w 8"/>
                    <a:gd name="T7" fmla="*/ 1 h 4"/>
                    <a:gd name="T8" fmla="*/ 0 w 8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4">
                      <a:moveTo>
                        <a:pt x="0" y="0"/>
                      </a:moveTo>
                      <a:cubicBezTo>
                        <a:pt x="1" y="0"/>
                        <a:pt x="1" y="0"/>
                        <a:pt x="2" y="1"/>
                      </a:cubicBezTo>
                      <a:cubicBezTo>
                        <a:pt x="3" y="2"/>
                        <a:pt x="6" y="3"/>
                        <a:pt x="8" y="4"/>
                      </a:cubicBezTo>
                      <a:cubicBezTo>
                        <a:pt x="6" y="3"/>
                        <a:pt x="3" y="2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6" name="Freeform 2220"/>
                <p:cNvSpPr>
                  <a:spLocks/>
                </p:cNvSpPr>
                <p:nvPr/>
              </p:nvSpPr>
              <p:spPr bwMode="auto">
                <a:xfrm>
                  <a:off x="2250722" y="3486264"/>
                  <a:ext cx="14867" cy="14388"/>
                </a:xfrm>
                <a:custGeom>
                  <a:avLst/>
                  <a:gdLst>
                    <a:gd name="T0" fmla="*/ 0 w 9"/>
                    <a:gd name="T1" fmla="*/ 8 h 8"/>
                    <a:gd name="T2" fmla="*/ 9 w 9"/>
                    <a:gd name="T3" fmla="*/ 0 h 8"/>
                    <a:gd name="T4" fmla="*/ 0 w 9"/>
                    <a:gd name="T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9" h="8">
                      <a:moveTo>
                        <a:pt x="0" y="8"/>
                      </a:moveTo>
                      <a:cubicBezTo>
                        <a:pt x="2" y="5"/>
                        <a:pt x="5" y="0"/>
                        <a:pt x="9" y="0"/>
                      </a:cubicBezTo>
                      <a:cubicBezTo>
                        <a:pt x="5" y="0"/>
                        <a:pt x="2" y="5"/>
                        <a:pt x="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7" name="Freeform 2221"/>
                <p:cNvSpPr>
                  <a:spLocks/>
                </p:cNvSpPr>
                <p:nvPr/>
              </p:nvSpPr>
              <p:spPr bwMode="auto">
                <a:xfrm>
                  <a:off x="2360367" y="3567196"/>
                  <a:ext cx="3717" cy="1798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2 w 2"/>
                    <a:gd name="T5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0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8" name="Freeform 2222"/>
                <p:cNvSpPr>
                  <a:spLocks/>
                </p:cNvSpPr>
                <p:nvPr/>
              </p:nvSpPr>
              <p:spPr bwMode="auto">
                <a:xfrm>
                  <a:off x="2323199" y="3533025"/>
                  <a:ext cx="3717" cy="10791"/>
                </a:xfrm>
                <a:custGeom>
                  <a:avLst/>
                  <a:gdLst>
                    <a:gd name="T0" fmla="*/ 2 w 2"/>
                    <a:gd name="T1" fmla="*/ 6 h 6"/>
                    <a:gd name="T2" fmla="*/ 0 w 2"/>
                    <a:gd name="T3" fmla="*/ 0 h 6"/>
                    <a:gd name="T4" fmla="*/ 2 w 2"/>
                    <a:gd name="T5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6">
                      <a:moveTo>
                        <a:pt x="2" y="6"/>
                      </a:moveTo>
                      <a:cubicBezTo>
                        <a:pt x="2" y="4"/>
                        <a:pt x="2" y="1"/>
                        <a:pt x="0" y="0"/>
                      </a:cubicBezTo>
                      <a:cubicBezTo>
                        <a:pt x="2" y="1"/>
                        <a:pt x="2" y="4"/>
                        <a:pt x="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29" name="Freeform 2223"/>
                <p:cNvSpPr>
                  <a:spLocks/>
                </p:cNvSpPr>
                <p:nvPr/>
              </p:nvSpPr>
              <p:spPr bwMode="auto">
                <a:xfrm>
                  <a:off x="2334350" y="3558203"/>
                  <a:ext cx="24159" cy="8992"/>
                </a:xfrm>
                <a:custGeom>
                  <a:avLst/>
                  <a:gdLst>
                    <a:gd name="T0" fmla="*/ 0 w 14"/>
                    <a:gd name="T1" fmla="*/ 0 h 5"/>
                    <a:gd name="T2" fmla="*/ 4 w 14"/>
                    <a:gd name="T3" fmla="*/ 2 h 5"/>
                    <a:gd name="T4" fmla="*/ 14 w 14"/>
                    <a:gd name="T5" fmla="*/ 5 h 5"/>
                    <a:gd name="T6" fmla="*/ 4 w 14"/>
                    <a:gd name="T7" fmla="*/ 2 h 5"/>
                    <a:gd name="T8" fmla="*/ 0 w 14"/>
                    <a:gd name="T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5">
                      <a:moveTo>
                        <a:pt x="0" y="0"/>
                      </a:moveTo>
                      <a:cubicBezTo>
                        <a:pt x="1" y="0"/>
                        <a:pt x="2" y="1"/>
                        <a:pt x="4" y="2"/>
                      </a:cubicBezTo>
                      <a:cubicBezTo>
                        <a:pt x="7" y="3"/>
                        <a:pt x="12" y="5"/>
                        <a:pt x="14" y="5"/>
                      </a:cubicBezTo>
                      <a:cubicBezTo>
                        <a:pt x="12" y="5"/>
                        <a:pt x="7" y="3"/>
                        <a:pt x="4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</p:grpSp>
        <p:grpSp>
          <p:nvGrpSpPr>
            <p:cNvPr id="207" name="Group 206"/>
            <p:cNvGrpSpPr/>
            <p:nvPr/>
          </p:nvGrpSpPr>
          <p:grpSpPr>
            <a:xfrm>
              <a:off x="2673492" y="1871223"/>
              <a:ext cx="1219108" cy="875863"/>
              <a:chOff x="2863992" y="1871223"/>
              <a:chExt cx="1219108" cy="875863"/>
            </a:xfrm>
            <a:grpFill/>
          </p:grpSpPr>
          <p:sp>
            <p:nvSpPr>
              <p:cNvPr id="208" name="Freeform 2176"/>
              <p:cNvSpPr>
                <a:spLocks/>
              </p:cNvSpPr>
              <p:nvPr/>
            </p:nvSpPr>
            <p:spPr bwMode="auto">
              <a:xfrm>
                <a:off x="2863992" y="1871223"/>
                <a:ext cx="1219108" cy="875863"/>
              </a:xfrm>
              <a:custGeom>
                <a:avLst/>
                <a:gdLst>
                  <a:gd name="T0" fmla="*/ 532 w 687"/>
                  <a:gd name="T1" fmla="*/ 311 h 510"/>
                  <a:gd name="T2" fmla="*/ 552 w 687"/>
                  <a:gd name="T3" fmla="*/ 307 h 510"/>
                  <a:gd name="T4" fmla="*/ 548 w 687"/>
                  <a:gd name="T5" fmla="*/ 276 h 510"/>
                  <a:gd name="T6" fmla="*/ 551 w 687"/>
                  <a:gd name="T7" fmla="*/ 267 h 510"/>
                  <a:gd name="T8" fmla="*/ 548 w 687"/>
                  <a:gd name="T9" fmla="*/ 247 h 510"/>
                  <a:gd name="T10" fmla="*/ 593 w 687"/>
                  <a:gd name="T11" fmla="*/ 249 h 510"/>
                  <a:gd name="T12" fmla="*/ 604 w 687"/>
                  <a:gd name="T13" fmla="*/ 233 h 510"/>
                  <a:gd name="T14" fmla="*/ 585 w 687"/>
                  <a:gd name="T15" fmla="*/ 219 h 510"/>
                  <a:gd name="T16" fmla="*/ 607 w 687"/>
                  <a:gd name="T17" fmla="*/ 201 h 510"/>
                  <a:gd name="T18" fmla="*/ 578 w 687"/>
                  <a:gd name="T19" fmla="*/ 175 h 510"/>
                  <a:gd name="T20" fmla="*/ 612 w 687"/>
                  <a:gd name="T21" fmla="*/ 165 h 510"/>
                  <a:gd name="T22" fmla="*/ 606 w 687"/>
                  <a:gd name="T23" fmla="*/ 155 h 510"/>
                  <a:gd name="T24" fmla="*/ 581 w 687"/>
                  <a:gd name="T25" fmla="*/ 130 h 510"/>
                  <a:gd name="T26" fmla="*/ 622 w 687"/>
                  <a:gd name="T27" fmla="*/ 100 h 510"/>
                  <a:gd name="T28" fmla="*/ 611 w 687"/>
                  <a:gd name="T29" fmla="*/ 89 h 510"/>
                  <a:gd name="T30" fmla="*/ 639 w 687"/>
                  <a:gd name="T31" fmla="*/ 74 h 510"/>
                  <a:gd name="T32" fmla="*/ 629 w 687"/>
                  <a:gd name="T33" fmla="*/ 55 h 510"/>
                  <a:gd name="T34" fmla="*/ 597 w 687"/>
                  <a:gd name="T35" fmla="*/ 54 h 510"/>
                  <a:gd name="T36" fmla="*/ 553 w 687"/>
                  <a:gd name="T37" fmla="*/ 82 h 510"/>
                  <a:gd name="T38" fmla="*/ 551 w 687"/>
                  <a:gd name="T39" fmla="*/ 51 h 510"/>
                  <a:gd name="T40" fmla="*/ 515 w 687"/>
                  <a:gd name="T41" fmla="*/ 45 h 510"/>
                  <a:gd name="T42" fmla="*/ 517 w 687"/>
                  <a:gd name="T43" fmla="*/ 37 h 510"/>
                  <a:gd name="T44" fmla="*/ 557 w 687"/>
                  <a:gd name="T45" fmla="*/ 21 h 510"/>
                  <a:gd name="T46" fmla="*/ 498 w 687"/>
                  <a:gd name="T47" fmla="*/ 4 h 510"/>
                  <a:gd name="T48" fmla="*/ 402 w 687"/>
                  <a:gd name="T49" fmla="*/ 4 h 510"/>
                  <a:gd name="T50" fmla="*/ 381 w 687"/>
                  <a:gd name="T51" fmla="*/ 11 h 510"/>
                  <a:gd name="T52" fmla="*/ 339 w 687"/>
                  <a:gd name="T53" fmla="*/ 9 h 510"/>
                  <a:gd name="T54" fmla="*/ 299 w 687"/>
                  <a:gd name="T55" fmla="*/ 26 h 510"/>
                  <a:gd name="T56" fmla="*/ 302 w 687"/>
                  <a:gd name="T57" fmla="*/ 46 h 510"/>
                  <a:gd name="T58" fmla="*/ 263 w 687"/>
                  <a:gd name="T59" fmla="*/ 44 h 510"/>
                  <a:gd name="T60" fmla="*/ 237 w 687"/>
                  <a:gd name="T61" fmla="*/ 42 h 510"/>
                  <a:gd name="T62" fmla="*/ 212 w 687"/>
                  <a:gd name="T63" fmla="*/ 58 h 510"/>
                  <a:gd name="T64" fmla="*/ 174 w 687"/>
                  <a:gd name="T65" fmla="*/ 39 h 510"/>
                  <a:gd name="T66" fmla="*/ 152 w 687"/>
                  <a:gd name="T67" fmla="*/ 49 h 510"/>
                  <a:gd name="T68" fmla="*/ 121 w 687"/>
                  <a:gd name="T69" fmla="*/ 68 h 510"/>
                  <a:gd name="T70" fmla="*/ 87 w 687"/>
                  <a:gd name="T71" fmla="*/ 94 h 510"/>
                  <a:gd name="T72" fmla="*/ 0 w 687"/>
                  <a:gd name="T73" fmla="*/ 140 h 510"/>
                  <a:gd name="T74" fmla="*/ 72 w 687"/>
                  <a:gd name="T75" fmla="*/ 156 h 510"/>
                  <a:gd name="T76" fmla="*/ 26 w 687"/>
                  <a:gd name="T77" fmla="*/ 169 h 510"/>
                  <a:gd name="T78" fmla="*/ 37 w 687"/>
                  <a:gd name="T79" fmla="*/ 184 h 510"/>
                  <a:gd name="T80" fmla="*/ 79 w 687"/>
                  <a:gd name="T81" fmla="*/ 191 h 510"/>
                  <a:gd name="T82" fmla="*/ 123 w 687"/>
                  <a:gd name="T83" fmla="*/ 189 h 510"/>
                  <a:gd name="T84" fmla="*/ 193 w 687"/>
                  <a:gd name="T85" fmla="*/ 248 h 510"/>
                  <a:gd name="T86" fmla="*/ 197 w 687"/>
                  <a:gd name="T87" fmla="*/ 286 h 510"/>
                  <a:gd name="T88" fmla="*/ 222 w 687"/>
                  <a:gd name="T89" fmla="*/ 292 h 510"/>
                  <a:gd name="T90" fmla="*/ 219 w 687"/>
                  <a:gd name="T91" fmla="*/ 312 h 510"/>
                  <a:gd name="T92" fmla="*/ 250 w 687"/>
                  <a:gd name="T93" fmla="*/ 338 h 510"/>
                  <a:gd name="T94" fmla="*/ 225 w 687"/>
                  <a:gd name="T95" fmla="*/ 361 h 510"/>
                  <a:gd name="T96" fmla="*/ 223 w 687"/>
                  <a:gd name="T97" fmla="*/ 394 h 510"/>
                  <a:gd name="T98" fmla="*/ 238 w 687"/>
                  <a:gd name="T99" fmla="*/ 434 h 510"/>
                  <a:gd name="T100" fmla="*/ 256 w 687"/>
                  <a:gd name="T101" fmla="*/ 461 h 510"/>
                  <a:gd name="T102" fmla="*/ 287 w 687"/>
                  <a:gd name="T103" fmla="*/ 493 h 510"/>
                  <a:gd name="T104" fmla="*/ 330 w 687"/>
                  <a:gd name="T105" fmla="*/ 510 h 510"/>
                  <a:gd name="T106" fmla="*/ 341 w 687"/>
                  <a:gd name="T107" fmla="*/ 470 h 510"/>
                  <a:gd name="T108" fmla="*/ 361 w 687"/>
                  <a:gd name="T109" fmla="*/ 444 h 510"/>
                  <a:gd name="T110" fmla="*/ 363 w 687"/>
                  <a:gd name="T111" fmla="*/ 426 h 510"/>
                  <a:gd name="T112" fmla="*/ 369 w 687"/>
                  <a:gd name="T113" fmla="*/ 414 h 510"/>
                  <a:gd name="T114" fmla="*/ 399 w 687"/>
                  <a:gd name="T115" fmla="*/ 401 h 510"/>
                  <a:gd name="T116" fmla="*/ 453 w 687"/>
                  <a:gd name="T117" fmla="*/ 371 h 510"/>
                  <a:gd name="T118" fmla="*/ 481 w 687"/>
                  <a:gd name="T119" fmla="*/ 358 h 510"/>
                  <a:gd name="T120" fmla="*/ 570 w 687"/>
                  <a:gd name="T121" fmla="*/ 326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87" h="510">
                    <a:moveTo>
                      <a:pt x="554" y="326"/>
                    </a:moveTo>
                    <a:cubicBezTo>
                      <a:pt x="552" y="325"/>
                      <a:pt x="551" y="325"/>
                      <a:pt x="549" y="324"/>
                    </a:cubicBezTo>
                    <a:cubicBezTo>
                      <a:pt x="545" y="323"/>
                      <a:pt x="540" y="321"/>
                      <a:pt x="536" y="321"/>
                    </a:cubicBezTo>
                    <a:cubicBezTo>
                      <a:pt x="534" y="321"/>
                      <a:pt x="532" y="321"/>
                      <a:pt x="530" y="322"/>
                    </a:cubicBezTo>
                    <a:cubicBezTo>
                      <a:pt x="526" y="325"/>
                      <a:pt x="524" y="324"/>
                      <a:pt x="523" y="321"/>
                    </a:cubicBezTo>
                    <a:cubicBezTo>
                      <a:pt x="523" y="317"/>
                      <a:pt x="528" y="312"/>
                      <a:pt x="532" y="311"/>
                    </a:cubicBezTo>
                    <a:cubicBezTo>
                      <a:pt x="534" y="311"/>
                      <a:pt x="535" y="311"/>
                      <a:pt x="535" y="311"/>
                    </a:cubicBezTo>
                    <a:cubicBezTo>
                      <a:pt x="535" y="310"/>
                      <a:pt x="534" y="308"/>
                      <a:pt x="534" y="307"/>
                    </a:cubicBezTo>
                    <a:cubicBezTo>
                      <a:pt x="534" y="306"/>
                      <a:pt x="533" y="304"/>
                      <a:pt x="533" y="303"/>
                    </a:cubicBezTo>
                    <a:cubicBezTo>
                      <a:pt x="532" y="301"/>
                      <a:pt x="533" y="300"/>
                      <a:pt x="533" y="299"/>
                    </a:cubicBezTo>
                    <a:cubicBezTo>
                      <a:pt x="534" y="298"/>
                      <a:pt x="535" y="297"/>
                      <a:pt x="537" y="297"/>
                    </a:cubicBezTo>
                    <a:cubicBezTo>
                      <a:pt x="541" y="297"/>
                      <a:pt x="548" y="301"/>
                      <a:pt x="552" y="307"/>
                    </a:cubicBezTo>
                    <a:cubicBezTo>
                      <a:pt x="556" y="312"/>
                      <a:pt x="562" y="315"/>
                      <a:pt x="569" y="315"/>
                    </a:cubicBezTo>
                    <a:cubicBezTo>
                      <a:pt x="571" y="315"/>
                      <a:pt x="573" y="315"/>
                      <a:pt x="575" y="314"/>
                    </a:cubicBezTo>
                    <a:cubicBezTo>
                      <a:pt x="578" y="313"/>
                      <a:pt x="578" y="312"/>
                      <a:pt x="577" y="309"/>
                    </a:cubicBezTo>
                    <a:cubicBezTo>
                      <a:pt x="577" y="306"/>
                      <a:pt x="576" y="303"/>
                      <a:pt x="578" y="300"/>
                    </a:cubicBezTo>
                    <a:cubicBezTo>
                      <a:pt x="578" y="298"/>
                      <a:pt x="568" y="291"/>
                      <a:pt x="562" y="288"/>
                    </a:cubicBezTo>
                    <a:cubicBezTo>
                      <a:pt x="554" y="282"/>
                      <a:pt x="549" y="279"/>
                      <a:pt x="548" y="276"/>
                    </a:cubicBezTo>
                    <a:cubicBezTo>
                      <a:pt x="548" y="274"/>
                      <a:pt x="548" y="273"/>
                      <a:pt x="549" y="272"/>
                    </a:cubicBezTo>
                    <a:cubicBezTo>
                      <a:pt x="551" y="269"/>
                      <a:pt x="557" y="271"/>
                      <a:pt x="568" y="275"/>
                    </a:cubicBezTo>
                    <a:cubicBezTo>
                      <a:pt x="568" y="276"/>
                      <a:pt x="569" y="276"/>
                      <a:pt x="570" y="276"/>
                    </a:cubicBezTo>
                    <a:cubicBezTo>
                      <a:pt x="574" y="276"/>
                      <a:pt x="575" y="268"/>
                      <a:pt x="575" y="266"/>
                    </a:cubicBezTo>
                    <a:cubicBezTo>
                      <a:pt x="575" y="265"/>
                      <a:pt x="572" y="264"/>
                      <a:pt x="566" y="264"/>
                    </a:cubicBezTo>
                    <a:cubicBezTo>
                      <a:pt x="561" y="264"/>
                      <a:pt x="555" y="265"/>
                      <a:pt x="551" y="267"/>
                    </a:cubicBezTo>
                    <a:cubicBezTo>
                      <a:pt x="550" y="268"/>
                      <a:pt x="548" y="268"/>
                      <a:pt x="546" y="268"/>
                    </a:cubicBezTo>
                    <a:cubicBezTo>
                      <a:pt x="542" y="268"/>
                      <a:pt x="538" y="266"/>
                      <a:pt x="538" y="262"/>
                    </a:cubicBezTo>
                    <a:cubicBezTo>
                      <a:pt x="538" y="261"/>
                      <a:pt x="538" y="257"/>
                      <a:pt x="545" y="256"/>
                    </a:cubicBezTo>
                    <a:cubicBezTo>
                      <a:pt x="548" y="256"/>
                      <a:pt x="549" y="255"/>
                      <a:pt x="549" y="255"/>
                    </a:cubicBezTo>
                    <a:cubicBezTo>
                      <a:pt x="549" y="255"/>
                      <a:pt x="548" y="254"/>
                      <a:pt x="548" y="254"/>
                    </a:cubicBezTo>
                    <a:cubicBezTo>
                      <a:pt x="547" y="252"/>
                      <a:pt x="546" y="250"/>
                      <a:pt x="548" y="247"/>
                    </a:cubicBezTo>
                    <a:cubicBezTo>
                      <a:pt x="549" y="247"/>
                      <a:pt x="550" y="246"/>
                      <a:pt x="551" y="246"/>
                    </a:cubicBezTo>
                    <a:cubicBezTo>
                      <a:pt x="554" y="246"/>
                      <a:pt x="557" y="248"/>
                      <a:pt x="561" y="250"/>
                    </a:cubicBezTo>
                    <a:cubicBezTo>
                      <a:pt x="566" y="252"/>
                      <a:pt x="571" y="255"/>
                      <a:pt x="574" y="254"/>
                    </a:cubicBezTo>
                    <a:cubicBezTo>
                      <a:pt x="577" y="253"/>
                      <a:pt x="580" y="253"/>
                      <a:pt x="582" y="253"/>
                    </a:cubicBezTo>
                    <a:cubicBezTo>
                      <a:pt x="586" y="253"/>
                      <a:pt x="589" y="252"/>
                      <a:pt x="593" y="250"/>
                    </a:cubicBezTo>
                    <a:cubicBezTo>
                      <a:pt x="593" y="249"/>
                      <a:pt x="593" y="249"/>
                      <a:pt x="593" y="249"/>
                    </a:cubicBezTo>
                    <a:cubicBezTo>
                      <a:pt x="593" y="248"/>
                      <a:pt x="588" y="245"/>
                      <a:pt x="585" y="244"/>
                    </a:cubicBezTo>
                    <a:cubicBezTo>
                      <a:pt x="582" y="242"/>
                      <a:pt x="579" y="240"/>
                      <a:pt x="577" y="239"/>
                    </a:cubicBezTo>
                    <a:cubicBezTo>
                      <a:pt x="576" y="237"/>
                      <a:pt x="576" y="236"/>
                      <a:pt x="577" y="235"/>
                    </a:cubicBezTo>
                    <a:cubicBezTo>
                      <a:pt x="577" y="233"/>
                      <a:pt x="580" y="232"/>
                      <a:pt x="589" y="232"/>
                    </a:cubicBezTo>
                    <a:cubicBezTo>
                      <a:pt x="593" y="232"/>
                      <a:pt x="598" y="233"/>
                      <a:pt x="602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4" y="233"/>
                      <a:pt x="604" y="233"/>
                      <a:pt x="604" y="233"/>
                    </a:cubicBezTo>
                    <a:cubicBezTo>
                      <a:pt x="606" y="233"/>
                      <a:pt x="607" y="232"/>
                      <a:pt x="607" y="231"/>
                    </a:cubicBezTo>
                    <a:cubicBezTo>
                      <a:pt x="608" y="230"/>
                      <a:pt x="608" y="229"/>
                      <a:pt x="608" y="229"/>
                    </a:cubicBezTo>
                    <a:cubicBezTo>
                      <a:pt x="608" y="229"/>
                      <a:pt x="608" y="229"/>
                      <a:pt x="607" y="229"/>
                    </a:cubicBezTo>
                    <a:cubicBezTo>
                      <a:pt x="607" y="229"/>
                      <a:pt x="606" y="230"/>
                      <a:pt x="605" y="230"/>
                    </a:cubicBezTo>
                    <a:cubicBezTo>
                      <a:pt x="599" y="230"/>
                      <a:pt x="588" y="225"/>
                      <a:pt x="585" y="219"/>
                    </a:cubicBezTo>
                    <a:cubicBezTo>
                      <a:pt x="584" y="217"/>
                      <a:pt x="584" y="215"/>
                      <a:pt x="585" y="213"/>
                    </a:cubicBezTo>
                    <a:cubicBezTo>
                      <a:pt x="587" y="210"/>
                      <a:pt x="590" y="210"/>
                      <a:pt x="591" y="210"/>
                    </a:cubicBezTo>
                    <a:cubicBezTo>
                      <a:pt x="593" y="210"/>
                      <a:pt x="594" y="210"/>
                      <a:pt x="595" y="210"/>
                    </a:cubicBezTo>
                    <a:cubicBezTo>
                      <a:pt x="597" y="211"/>
                      <a:pt x="598" y="211"/>
                      <a:pt x="600" y="211"/>
                    </a:cubicBezTo>
                    <a:cubicBezTo>
                      <a:pt x="602" y="211"/>
                      <a:pt x="603" y="210"/>
                      <a:pt x="605" y="209"/>
                    </a:cubicBezTo>
                    <a:cubicBezTo>
                      <a:pt x="608" y="208"/>
                      <a:pt x="608" y="204"/>
                      <a:pt x="607" y="201"/>
                    </a:cubicBezTo>
                    <a:cubicBezTo>
                      <a:pt x="606" y="197"/>
                      <a:pt x="603" y="193"/>
                      <a:pt x="601" y="193"/>
                    </a:cubicBezTo>
                    <a:cubicBezTo>
                      <a:pt x="601" y="193"/>
                      <a:pt x="579" y="192"/>
                      <a:pt x="579" y="186"/>
                    </a:cubicBezTo>
                    <a:cubicBezTo>
                      <a:pt x="578" y="185"/>
                      <a:pt x="576" y="184"/>
                      <a:pt x="575" y="184"/>
                    </a:cubicBezTo>
                    <a:cubicBezTo>
                      <a:pt x="573" y="182"/>
                      <a:pt x="570" y="181"/>
                      <a:pt x="570" y="178"/>
                    </a:cubicBezTo>
                    <a:cubicBezTo>
                      <a:pt x="570" y="178"/>
                      <a:pt x="570" y="176"/>
                      <a:pt x="571" y="175"/>
                    </a:cubicBezTo>
                    <a:cubicBezTo>
                      <a:pt x="573" y="174"/>
                      <a:pt x="575" y="174"/>
                      <a:pt x="578" y="175"/>
                    </a:cubicBezTo>
                    <a:cubicBezTo>
                      <a:pt x="580" y="175"/>
                      <a:pt x="583" y="176"/>
                      <a:pt x="587" y="173"/>
                    </a:cubicBezTo>
                    <a:cubicBezTo>
                      <a:pt x="589" y="172"/>
                      <a:pt x="592" y="171"/>
                      <a:pt x="596" y="171"/>
                    </a:cubicBezTo>
                    <a:cubicBezTo>
                      <a:pt x="600" y="171"/>
                      <a:pt x="604" y="171"/>
                      <a:pt x="608" y="172"/>
                    </a:cubicBezTo>
                    <a:cubicBezTo>
                      <a:pt x="612" y="173"/>
                      <a:pt x="616" y="173"/>
                      <a:pt x="618" y="173"/>
                    </a:cubicBezTo>
                    <a:cubicBezTo>
                      <a:pt x="619" y="173"/>
                      <a:pt x="619" y="173"/>
                      <a:pt x="619" y="172"/>
                    </a:cubicBezTo>
                    <a:cubicBezTo>
                      <a:pt x="619" y="169"/>
                      <a:pt x="614" y="165"/>
                      <a:pt x="612" y="165"/>
                    </a:cubicBezTo>
                    <a:cubicBezTo>
                      <a:pt x="610" y="166"/>
                      <a:pt x="607" y="167"/>
                      <a:pt x="603" y="167"/>
                    </a:cubicBezTo>
                    <a:cubicBezTo>
                      <a:pt x="596" y="167"/>
                      <a:pt x="591" y="164"/>
                      <a:pt x="591" y="159"/>
                    </a:cubicBezTo>
                    <a:cubicBezTo>
                      <a:pt x="591" y="158"/>
                      <a:pt x="591" y="156"/>
                      <a:pt x="592" y="155"/>
                    </a:cubicBezTo>
                    <a:cubicBezTo>
                      <a:pt x="593" y="154"/>
                      <a:pt x="596" y="154"/>
                      <a:pt x="596" y="154"/>
                    </a:cubicBezTo>
                    <a:cubicBezTo>
                      <a:pt x="598" y="154"/>
                      <a:pt x="600" y="154"/>
                      <a:pt x="601" y="154"/>
                    </a:cubicBezTo>
                    <a:cubicBezTo>
                      <a:pt x="603" y="154"/>
                      <a:pt x="605" y="155"/>
                      <a:pt x="606" y="155"/>
                    </a:cubicBezTo>
                    <a:cubicBezTo>
                      <a:pt x="603" y="153"/>
                      <a:pt x="597" y="150"/>
                      <a:pt x="591" y="150"/>
                    </a:cubicBezTo>
                    <a:cubicBezTo>
                      <a:pt x="590" y="150"/>
                      <a:pt x="588" y="150"/>
                      <a:pt x="587" y="151"/>
                    </a:cubicBezTo>
                    <a:cubicBezTo>
                      <a:pt x="585" y="156"/>
                      <a:pt x="581" y="157"/>
                      <a:pt x="578" y="157"/>
                    </a:cubicBezTo>
                    <a:cubicBezTo>
                      <a:pt x="575" y="157"/>
                      <a:pt x="573" y="156"/>
                      <a:pt x="573" y="154"/>
                    </a:cubicBezTo>
                    <a:cubicBezTo>
                      <a:pt x="572" y="153"/>
                      <a:pt x="572" y="151"/>
                      <a:pt x="575" y="150"/>
                    </a:cubicBezTo>
                    <a:cubicBezTo>
                      <a:pt x="581" y="146"/>
                      <a:pt x="582" y="135"/>
                      <a:pt x="581" y="130"/>
                    </a:cubicBezTo>
                    <a:cubicBezTo>
                      <a:pt x="581" y="126"/>
                      <a:pt x="586" y="125"/>
                      <a:pt x="591" y="123"/>
                    </a:cubicBezTo>
                    <a:cubicBezTo>
                      <a:pt x="598" y="121"/>
                      <a:pt x="602" y="119"/>
                      <a:pt x="601" y="115"/>
                    </a:cubicBezTo>
                    <a:cubicBezTo>
                      <a:pt x="601" y="113"/>
                      <a:pt x="601" y="110"/>
                      <a:pt x="603" y="108"/>
                    </a:cubicBezTo>
                    <a:cubicBezTo>
                      <a:pt x="607" y="102"/>
                      <a:pt x="619" y="102"/>
                      <a:pt x="622" y="102"/>
                    </a:cubicBezTo>
                    <a:cubicBezTo>
                      <a:pt x="623" y="102"/>
                      <a:pt x="623" y="101"/>
                      <a:pt x="623" y="101"/>
                    </a:cubicBezTo>
                    <a:cubicBezTo>
                      <a:pt x="623" y="101"/>
                      <a:pt x="623" y="101"/>
                      <a:pt x="622" y="100"/>
                    </a:cubicBezTo>
                    <a:cubicBezTo>
                      <a:pt x="620" y="98"/>
                      <a:pt x="617" y="96"/>
                      <a:pt x="615" y="97"/>
                    </a:cubicBezTo>
                    <a:cubicBezTo>
                      <a:pt x="612" y="97"/>
                      <a:pt x="609" y="99"/>
                      <a:pt x="606" y="100"/>
                    </a:cubicBezTo>
                    <a:cubicBezTo>
                      <a:pt x="603" y="102"/>
                      <a:pt x="600" y="103"/>
                      <a:pt x="598" y="103"/>
                    </a:cubicBezTo>
                    <a:cubicBezTo>
                      <a:pt x="597" y="103"/>
                      <a:pt x="595" y="103"/>
                      <a:pt x="594" y="102"/>
                    </a:cubicBezTo>
                    <a:cubicBezTo>
                      <a:pt x="593" y="101"/>
                      <a:pt x="593" y="99"/>
                      <a:pt x="593" y="98"/>
                    </a:cubicBezTo>
                    <a:cubicBezTo>
                      <a:pt x="595" y="93"/>
                      <a:pt x="606" y="89"/>
                      <a:pt x="611" y="89"/>
                    </a:cubicBezTo>
                    <a:cubicBezTo>
                      <a:pt x="618" y="89"/>
                      <a:pt x="632" y="89"/>
                      <a:pt x="638" y="86"/>
                    </a:cubicBezTo>
                    <a:cubicBezTo>
                      <a:pt x="636" y="85"/>
                      <a:pt x="631" y="84"/>
                      <a:pt x="624" y="84"/>
                    </a:cubicBezTo>
                    <a:cubicBezTo>
                      <a:pt x="622" y="84"/>
                      <a:pt x="621" y="84"/>
                      <a:pt x="619" y="84"/>
                    </a:cubicBezTo>
                    <a:cubicBezTo>
                      <a:pt x="611" y="85"/>
                      <a:pt x="609" y="83"/>
                      <a:pt x="609" y="81"/>
                    </a:cubicBezTo>
                    <a:cubicBezTo>
                      <a:pt x="609" y="78"/>
                      <a:pt x="614" y="77"/>
                      <a:pt x="624" y="77"/>
                    </a:cubicBezTo>
                    <a:cubicBezTo>
                      <a:pt x="633" y="76"/>
                      <a:pt x="636" y="75"/>
                      <a:pt x="639" y="74"/>
                    </a:cubicBezTo>
                    <a:cubicBezTo>
                      <a:pt x="641" y="73"/>
                      <a:pt x="643" y="72"/>
                      <a:pt x="649" y="72"/>
                    </a:cubicBezTo>
                    <a:cubicBezTo>
                      <a:pt x="654" y="71"/>
                      <a:pt x="655" y="70"/>
                      <a:pt x="657" y="68"/>
                    </a:cubicBezTo>
                    <a:cubicBezTo>
                      <a:pt x="658" y="67"/>
                      <a:pt x="659" y="65"/>
                      <a:pt x="663" y="65"/>
                    </a:cubicBezTo>
                    <a:cubicBezTo>
                      <a:pt x="670" y="65"/>
                      <a:pt x="684" y="59"/>
                      <a:pt x="687" y="56"/>
                    </a:cubicBezTo>
                    <a:cubicBezTo>
                      <a:pt x="683" y="53"/>
                      <a:pt x="662" y="47"/>
                      <a:pt x="650" y="47"/>
                    </a:cubicBezTo>
                    <a:cubicBezTo>
                      <a:pt x="636" y="47"/>
                      <a:pt x="630" y="49"/>
                      <a:pt x="629" y="55"/>
                    </a:cubicBezTo>
                    <a:cubicBezTo>
                      <a:pt x="629" y="57"/>
                      <a:pt x="628" y="61"/>
                      <a:pt x="623" y="61"/>
                    </a:cubicBezTo>
                    <a:cubicBezTo>
                      <a:pt x="621" y="61"/>
                      <a:pt x="618" y="60"/>
                      <a:pt x="615" y="59"/>
                    </a:cubicBezTo>
                    <a:cubicBezTo>
                      <a:pt x="611" y="58"/>
                      <a:pt x="607" y="58"/>
                      <a:pt x="605" y="58"/>
                    </a:cubicBezTo>
                    <a:cubicBezTo>
                      <a:pt x="604" y="59"/>
                      <a:pt x="603" y="59"/>
                      <a:pt x="602" y="59"/>
                    </a:cubicBezTo>
                    <a:cubicBezTo>
                      <a:pt x="599" y="59"/>
                      <a:pt x="598" y="57"/>
                      <a:pt x="597" y="56"/>
                    </a:cubicBezTo>
                    <a:cubicBezTo>
                      <a:pt x="597" y="55"/>
                      <a:pt x="597" y="54"/>
                      <a:pt x="597" y="54"/>
                    </a:cubicBezTo>
                    <a:cubicBezTo>
                      <a:pt x="596" y="54"/>
                      <a:pt x="596" y="54"/>
                      <a:pt x="595" y="55"/>
                    </a:cubicBezTo>
                    <a:cubicBezTo>
                      <a:pt x="592" y="56"/>
                      <a:pt x="589" y="58"/>
                      <a:pt x="586" y="61"/>
                    </a:cubicBezTo>
                    <a:cubicBezTo>
                      <a:pt x="582" y="64"/>
                      <a:pt x="578" y="67"/>
                      <a:pt x="573" y="69"/>
                    </a:cubicBezTo>
                    <a:cubicBezTo>
                      <a:pt x="569" y="71"/>
                      <a:pt x="566" y="74"/>
                      <a:pt x="563" y="76"/>
                    </a:cubicBezTo>
                    <a:cubicBezTo>
                      <a:pt x="559" y="79"/>
                      <a:pt x="556" y="81"/>
                      <a:pt x="553" y="82"/>
                    </a:cubicBezTo>
                    <a:cubicBezTo>
                      <a:pt x="553" y="82"/>
                      <a:pt x="553" y="82"/>
                      <a:pt x="553" y="82"/>
                    </a:cubicBezTo>
                    <a:cubicBezTo>
                      <a:pt x="552" y="82"/>
                      <a:pt x="551" y="81"/>
                      <a:pt x="550" y="80"/>
                    </a:cubicBezTo>
                    <a:cubicBezTo>
                      <a:pt x="550" y="79"/>
                      <a:pt x="549" y="77"/>
                      <a:pt x="570" y="55"/>
                    </a:cubicBezTo>
                    <a:cubicBezTo>
                      <a:pt x="573" y="52"/>
                      <a:pt x="575" y="49"/>
                      <a:pt x="573" y="46"/>
                    </a:cubicBezTo>
                    <a:cubicBezTo>
                      <a:pt x="572" y="43"/>
                      <a:pt x="569" y="42"/>
                      <a:pt x="565" y="42"/>
                    </a:cubicBezTo>
                    <a:cubicBezTo>
                      <a:pt x="560" y="43"/>
                      <a:pt x="558" y="45"/>
                      <a:pt x="557" y="47"/>
                    </a:cubicBezTo>
                    <a:cubicBezTo>
                      <a:pt x="555" y="49"/>
                      <a:pt x="554" y="50"/>
                      <a:pt x="551" y="51"/>
                    </a:cubicBezTo>
                    <a:cubicBezTo>
                      <a:pt x="549" y="52"/>
                      <a:pt x="545" y="53"/>
                      <a:pt x="540" y="55"/>
                    </a:cubicBezTo>
                    <a:cubicBezTo>
                      <a:pt x="531" y="59"/>
                      <a:pt x="521" y="63"/>
                      <a:pt x="516" y="63"/>
                    </a:cubicBezTo>
                    <a:cubicBezTo>
                      <a:pt x="514" y="63"/>
                      <a:pt x="513" y="62"/>
                      <a:pt x="512" y="61"/>
                    </a:cubicBezTo>
                    <a:cubicBezTo>
                      <a:pt x="511" y="57"/>
                      <a:pt x="517" y="54"/>
                      <a:pt x="527" y="50"/>
                    </a:cubicBezTo>
                    <a:cubicBezTo>
                      <a:pt x="529" y="49"/>
                      <a:pt x="532" y="48"/>
                      <a:pt x="534" y="46"/>
                    </a:cubicBezTo>
                    <a:cubicBezTo>
                      <a:pt x="531" y="46"/>
                      <a:pt x="525" y="45"/>
                      <a:pt x="515" y="45"/>
                    </a:cubicBezTo>
                    <a:cubicBezTo>
                      <a:pt x="506" y="45"/>
                      <a:pt x="498" y="46"/>
                      <a:pt x="492" y="47"/>
                    </a:cubicBezTo>
                    <a:cubicBezTo>
                      <a:pt x="487" y="47"/>
                      <a:pt x="481" y="49"/>
                      <a:pt x="475" y="50"/>
                    </a:cubicBezTo>
                    <a:cubicBezTo>
                      <a:pt x="467" y="52"/>
                      <a:pt x="460" y="54"/>
                      <a:pt x="456" y="54"/>
                    </a:cubicBezTo>
                    <a:cubicBezTo>
                      <a:pt x="452" y="54"/>
                      <a:pt x="451" y="52"/>
                      <a:pt x="451" y="51"/>
                    </a:cubicBezTo>
                    <a:cubicBezTo>
                      <a:pt x="450" y="43"/>
                      <a:pt x="496" y="37"/>
                      <a:pt x="496" y="37"/>
                    </a:cubicBezTo>
                    <a:cubicBezTo>
                      <a:pt x="502" y="37"/>
                      <a:pt x="509" y="37"/>
                      <a:pt x="517" y="37"/>
                    </a:cubicBezTo>
                    <a:cubicBezTo>
                      <a:pt x="529" y="37"/>
                      <a:pt x="542" y="37"/>
                      <a:pt x="549" y="34"/>
                    </a:cubicBezTo>
                    <a:cubicBezTo>
                      <a:pt x="554" y="31"/>
                      <a:pt x="561" y="30"/>
                      <a:pt x="567" y="29"/>
                    </a:cubicBezTo>
                    <a:cubicBezTo>
                      <a:pt x="572" y="28"/>
                      <a:pt x="577" y="27"/>
                      <a:pt x="579" y="26"/>
                    </a:cubicBezTo>
                    <a:cubicBezTo>
                      <a:pt x="577" y="24"/>
                      <a:pt x="568" y="21"/>
                      <a:pt x="561" y="21"/>
                    </a:cubicBezTo>
                    <a:cubicBezTo>
                      <a:pt x="560" y="21"/>
                      <a:pt x="560" y="21"/>
                      <a:pt x="560" y="21"/>
                    </a:cubicBezTo>
                    <a:cubicBezTo>
                      <a:pt x="559" y="21"/>
                      <a:pt x="558" y="21"/>
                      <a:pt x="557" y="21"/>
                    </a:cubicBezTo>
                    <a:cubicBezTo>
                      <a:pt x="550" y="21"/>
                      <a:pt x="545" y="20"/>
                      <a:pt x="543" y="17"/>
                    </a:cubicBezTo>
                    <a:cubicBezTo>
                      <a:pt x="543" y="16"/>
                      <a:pt x="542" y="15"/>
                      <a:pt x="542" y="14"/>
                    </a:cubicBezTo>
                    <a:cubicBezTo>
                      <a:pt x="542" y="13"/>
                      <a:pt x="538" y="12"/>
                      <a:pt x="536" y="11"/>
                    </a:cubicBezTo>
                    <a:cubicBezTo>
                      <a:pt x="533" y="10"/>
                      <a:pt x="530" y="9"/>
                      <a:pt x="529" y="7"/>
                    </a:cubicBezTo>
                    <a:cubicBezTo>
                      <a:pt x="528" y="6"/>
                      <a:pt x="521" y="6"/>
                      <a:pt x="517" y="6"/>
                    </a:cubicBezTo>
                    <a:cubicBezTo>
                      <a:pt x="507" y="6"/>
                      <a:pt x="501" y="5"/>
                      <a:pt x="498" y="4"/>
                    </a:cubicBezTo>
                    <a:cubicBezTo>
                      <a:pt x="494" y="1"/>
                      <a:pt x="484" y="0"/>
                      <a:pt x="473" y="0"/>
                    </a:cubicBezTo>
                    <a:cubicBezTo>
                      <a:pt x="470" y="0"/>
                      <a:pt x="467" y="0"/>
                      <a:pt x="465" y="0"/>
                    </a:cubicBezTo>
                    <a:cubicBezTo>
                      <a:pt x="458" y="0"/>
                      <a:pt x="446" y="1"/>
                      <a:pt x="436" y="1"/>
                    </a:cubicBezTo>
                    <a:cubicBezTo>
                      <a:pt x="428" y="1"/>
                      <a:pt x="421" y="1"/>
                      <a:pt x="418" y="1"/>
                    </a:cubicBezTo>
                    <a:cubicBezTo>
                      <a:pt x="415" y="2"/>
                      <a:pt x="413" y="2"/>
                      <a:pt x="411" y="3"/>
                    </a:cubicBezTo>
                    <a:cubicBezTo>
                      <a:pt x="408" y="3"/>
                      <a:pt x="405" y="4"/>
                      <a:pt x="402" y="4"/>
                    </a:cubicBezTo>
                    <a:cubicBezTo>
                      <a:pt x="401" y="4"/>
                      <a:pt x="401" y="4"/>
                      <a:pt x="400" y="4"/>
                    </a:cubicBezTo>
                    <a:cubicBezTo>
                      <a:pt x="396" y="4"/>
                      <a:pt x="392" y="5"/>
                      <a:pt x="392" y="6"/>
                    </a:cubicBezTo>
                    <a:cubicBezTo>
                      <a:pt x="395" y="9"/>
                      <a:pt x="394" y="11"/>
                      <a:pt x="394" y="12"/>
                    </a:cubicBezTo>
                    <a:cubicBezTo>
                      <a:pt x="393" y="15"/>
                      <a:pt x="389" y="16"/>
                      <a:pt x="386" y="16"/>
                    </a:cubicBezTo>
                    <a:cubicBezTo>
                      <a:pt x="384" y="16"/>
                      <a:pt x="382" y="16"/>
                      <a:pt x="382" y="14"/>
                    </a:cubicBezTo>
                    <a:cubicBezTo>
                      <a:pt x="381" y="14"/>
                      <a:pt x="381" y="12"/>
                      <a:pt x="381" y="11"/>
                    </a:cubicBezTo>
                    <a:cubicBezTo>
                      <a:pt x="381" y="11"/>
                      <a:pt x="381" y="11"/>
                      <a:pt x="381" y="11"/>
                    </a:cubicBezTo>
                    <a:cubicBezTo>
                      <a:pt x="380" y="9"/>
                      <a:pt x="376" y="8"/>
                      <a:pt x="372" y="8"/>
                    </a:cubicBezTo>
                    <a:cubicBezTo>
                      <a:pt x="370" y="8"/>
                      <a:pt x="368" y="9"/>
                      <a:pt x="367" y="9"/>
                    </a:cubicBezTo>
                    <a:cubicBezTo>
                      <a:pt x="365" y="11"/>
                      <a:pt x="363" y="11"/>
                      <a:pt x="360" y="11"/>
                    </a:cubicBezTo>
                    <a:cubicBezTo>
                      <a:pt x="357" y="11"/>
                      <a:pt x="353" y="10"/>
                      <a:pt x="349" y="10"/>
                    </a:cubicBezTo>
                    <a:cubicBezTo>
                      <a:pt x="345" y="9"/>
                      <a:pt x="342" y="9"/>
                      <a:pt x="339" y="9"/>
                    </a:cubicBezTo>
                    <a:cubicBezTo>
                      <a:pt x="337" y="9"/>
                      <a:pt x="336" y="9"/>
                      <a:pt x="336" y="9"/>
                    </a:cubicBezTo>
                    <a:cubicBezTo>
                      <a:pt x="334" y="13"/>
                      <a:pt x="324" y="13"/>
                      <a:pt x="310" y="13"/>
                    </a:cubicBezTo>
                    <a:cubicBezTo>
                      <a:pt x="306" y="14"/>
                      <a:pt x="302" y="14"/>
                      <a:pt x="300" y="14"/>
                    </a:cubicBezTo>
                    <a:cubicBezTo>
                      <a:pt x="301" y="14"/>
                      <a:pt x="302" y="15"/>
                      <a:pt x="302" y="15"/>
                    </a:cubicBezTo>
                    <a:cubicBezTo>
                      <a:pt x="307" y="18"/>
                      <a:pt x="311" y="20"/>
                      <a:pt x="311" y="23"/>
                    </a:cubicBezTo>
                    <a:cubicBezTo>
                      <a:pt x="310" y="26"/>
                      <a:pt x="306" y="26"/>
                      <a:pt x="299" y="26"/>
                    </a:cubicBezTo>
                    <a:cubicBezTo>
                      <a:pt x="297" y="27"/>
                      <a:pt x="292" y="27"/>
                      <a:pt x="290" y="27"/>
                    </a:cubicBezTo>
                    <a:cubicBezTo>
                      <a:pt x="293" y="30"/>
                      <a:pt x="297" y="32"/>
                      <a:pt x="303" y="35"/>
                    </a:cubicBezTo>
                    <a:cubicBezTo>
                      <a:pt x="309" y="38"/>
                      <a:pt x="315" y="41"/>
                      <a:pt x="319" y="45"/>
                    </a:cubicBezTo>
                    <a:cubicBezTo>
                      <a:pt x="321" y="47"/>
                      <a:pt x="322" y="49"/>
                      <a:pt x="321" y="51"/>
                    </a:cubicBezTo>
                    <a:cubicBezTo>
                      <a:pt x="321" y="52"/>
                      <a:pt x="320" y="53"/>
                      <a:pt x="318" y="53"/>
                    </a:cubicBezTo>
                    <a:cubicBezTo>
                      <a:pt x="315" y="53"/>
                      <a:pt x="307" y="49"/>
                      <a:pt x="302" y="46"/>
                    </a:cubicBezTo>
                    <a:cubicBezTo>
                      <a:pt x="298" y="43"/>
                      <a:pt x="293" y="42"/>
                      <a:pt x="289" y="41"/>
                    </a:cubicBezTo>
                    <a:cubicBezTo>
                      <a:pt x="284" y="40"/>
                      <a:pt x="279" y="39"/>
                      <a:pt x="276" y="36"/>
                    </a:cubicBezTo>
                    <a:cubicBezTo>
                      <a:pt x="273" y="32"/>
                      <a:pt x="261" y="29"/>
                      <a:pt x="253" y="29"/>
                    </a:cubicBezTo>
                    <a:cubicBezTo>
                      <a:pt x="250" y="29"/>
                      <a:pt x="249" y="29"/>
                      <a:pt x="249" y="30"/>
                    </a:cubicBezTo>
                    <a:cubicBezTo>
                      <a:pt x="248" y="31"/>
                      <a:pt x="253" y="34"/>
                      <a:pt x="255" y="35"/>
                    </a:cubicBezTo>
                    <a:cubicBezTo>
                      <a:pt x="260" y="38"/>
                      <a:pt x="263" y="41"/>
                      <a:pt x="263" y="44"/>
                    </a:cubicBezTo>
                    <a:cubicBezTo>
                      <a:pt x="263" y="45"/>
                      <a:pt x="263" y="47"/>
                      <a:pt x="258" y="47"/>
                    </a:cubicBezTo>
                    <a:cubicBezTo>
                      <a:pt x="256" y="47"/>
                      <a:pt x="254" y="47"/>
                      <a:pt x="252" y="47"/>
                    </a:cubicBezTo>
                    <a:cubicBezTo>
                      <a:pt x="250" y="46"/>
                      <a:pt x="248" y="46"/>
                      <a:pt x="247" y="46"/>
                    </a:cubicBezTo>
                    <a:cubicBezTo>
                      <a:pt x="247" y="46"/>
                      <a:pt x="246" y="46"/>
                      <a:pt x="246" y="46"/>
                    </a:cubicBezTo>
                    <a:cubicBezTo>
                      <a:pt x="246" y="46"/>
                      <a:pt x="246" y="46"/>
                      <a:pt x="245" y="46"/>
                    </a:cubicBezTo>
                    <a:cubicBezTo>
                      <a:pt x="243" y="46"/>
                      <a:pt x="241" y="45"/>
                      <a:pt x="237" y="42"/>
                    </a:cubicBezTo>
                    <a:cubicBezTo>
                      <a:pt x="233" y="39"/>
                      <a:pt x="228" y="35"/>
                      <a:pt x="225" y="35"/>
                    </a:cubicBezTo>
                    <a:cubicBezTo>
                      <a:pt x="224" y="35"/>
                      <a:pt x="223" y="35"/>
                      <a:pt x="223" y="35"/>
                    </a:cubicBezTo>
                    <a:cubicBezTo>
                      <a:pt x="223" y="35"/>
                      <a:pt x="224" y="37"/>
                      <a:pt x="224" y="39"/>
                    </a:cubicBezTo>
                    <a:cubicBezTo>
                      <a:pt x="225" y="41"/>
                      <a:pt x="226" y="44"/>
                      <a:pt x="226" y="47"/>
                    </a:cubicBezTo>
                    <a:cubicBezTo>
                      <a:pt x="226" y="54"/>
                      <a:pt x="219" y="59"/>
                      <a:pt x="215" y="59"/>
                    </a:cubicBezTo>
                    <a:cubicBezTo>
                      <a:pt x="214" y="59"/>
                      <a:pt x="213" y="59"/>
                      <a:pt x="212" y="58"/>
                    </a:cubicBezTo>
                    <a:cubicBezTo>
                      <a:pt x="211" y="57"/>
                      <a:pt x="212" y="55"/>
                      <a:pt x="213" y="54"/>
                    </a:cubicBezTo>
                    <a:cubicBezTo>
                      <a:pt x="214" y="51"/>
                      <a:pt x="214" y="46"/>
                      <a:pt x="213" y="41"/>
                    </a:cubicBezTo>
                    <a:cubicBezTo>
                      <a:pt x="212" y="37"/>
                      <a:pt x="210" y="35"/>
                      <a:pt x="208" y="34"/>
                    </a:cubicBezTo>
                    <a:cubicBezTo>
                      <a:pt x="205" y="33"/>
                      <a:pt x="197" y="34"/>
                      <a:pt x="190" y="36"/>
                    </a:cubicBezTo>
                    <a:cubicBezTo>
                      <a:pt x="185" y="38"/>
                      <a:pt x="179" y="39"/>
                      <a:pt x="175" y="39"/>
                    </a:cubicBezTo>
                    <a:cubicBezTo>
                      <a:pt x="174" y="39"/>
                      <a:pt x="174" y="39"/>
                      <a:pt x="174" y="39"/>
                    </a:cubicBezTo>
                    <a:cubicBezTo>
                      <a:pt x="174" y="39"/>
                      <a:pt x="173" y="39"/>
                      <a:pt x="173" y="39"/>
                    </a:cubicBezTo>
                    <a:cubicBezTo>
                      <a:pt x="166" y="39"/>
                      <a:pt x="161" y="41"/>
                      <a:pt x="160" y="42"/>
                    </a:cubicBezTo>
                    <a:cubicBezTo>
                      <a:pt x="160" y="42"/>
                      <a:pt x="160" y="42"/>
                      <a:pt x="161" y="43"/>
                    </a:cubicBezTo>
                    <a:cubicBezTo>
                      <a:pt x="165" y="45"/>
                      <a:pt x="166" y="47"/>
                      <a:pt x="166" y="49"/>
                    </a:cubicBezTo>
                    <a:cubicBezTo>
                      <a:pt x="165" y="51"/>
                      <a:pt x="163" y="52"/>
                      <a:pt x="161" y="52"/>
                    </a:cubicBezTo>
                    <a:cubicBezTo>
                      <a:pt x="158" y="52"/>
                      <a:pt x="155" y="50"/>
                      <a:pt x="152" y="49"/>
                    </a:cubicBezTo>
                    <a:cubicBezTo>
                      <a:pt x="150" y="47"/>
                      <a:pt x="147" y="47"/>
                      <a:pt x="143" y="47"/>
                    </a:cubicBezTo>
                    <a:cubicBezTo>
                      <a:pt x="138" y="47"/>
                      <a:pt x="132" y="48"/>
                      <a:pt x="130" y="49"/>
                    </a:cubicBezTo>
                    <a:cubicBezTo>
                      <a:pt x="132" y="51"/>
                      <a:pt x="134" y="55"/>
                      <a:pt x="134" y="59"/>
                    </a:cubicBezTo>
                    <a:cubicBezTo>
                      <a:pt x="135" y="63"/>
                      <a:pt x="134" y="66"/>
                      <a:pt x="133" y="68"/>
                    </a:cubicBezTo>
                    <a:cubicBezTo>
                      <a:pt x="132" y="69"/>
                      <a:pt x="131" y="70"/>
                      <a:pt x="129" y="70"/>
                    </a:cubicBezTo>
                    <a:cubicBezTo>
                      <a:pt x="126" y="70"/>
                      <a:pt x="124" y="69"/>
                      <a:pt x="121" y="68"/>
                    </a:cubicBezTo>
                    <a:cubicBezTo>
                      <a:pt x="117" y="67"/>
                      <a:pt x="113" y="66"/>
                      <a:pt x="110" y="66"/>
                    </a:cubicBezTo>
                    <a:cubicBezTo>
                      <a:pt x="100" y="67"/>
                      <a:pt x="61" y="86"/>
                      <a:pt x="60" y="91"/>
                    </a:cubicBezTo>
                    <a:cubicBezTo>
                      <a:pt x="61" y="93"/>
                      <a:pt x="68" y="93"/>
                      <a:pt x="70" y="93"/>
                    </a:cubicBezTo>
                    <a:cubicBezTo>
                      <a:pt x="71" y="93"/>
                      <a:pt x="72" y="93"/>
                      <a:pt x="73" y="93"/>
                    </a:cubicBezTo>
                    <a:cubicBezTo>
                      <a:pt x="74" y="93"/>
                      <a:pt x="75" y="93"/>
                      <a:pt x="76" y="93"/>
                    </a:cubicBezTo>
                    <a:cubicBezTo>
                      <a:pt x="81" y="93"/>
                      <a:pt x="85" y="93"/>
                      <a:pt x="87" y="94"/>
                    </a:cubicBezTo>
                    <a:cubicBezTo>
                      <a:pt x="89" y="95"/>
                      <a:pt x="90" y="97"/>
                      <a:pt x="90" y="99"/>
                    </a:cubicBezTo>
                    <a:cubicBezTo>
                      <a:pt x="90" y="105"/>
                      <a:pt x="84" y="114"/>
                      <a:pt x="78" y="118"/>
                    </a:cubicBezTo>
                    <a:cubicBezTo>
                      <a:pt x="74" y="121"/>
                      <a:pt x="66" y="121"/>
                      <a:pt x="58" y="121"/>
                    </a:cubicBezTo>
                    <a:cubicBezTo>
                      <a:pt x="53" y="121"/>
                      <a:pt x="44" y="122"/>
                      <a:pt x="43" y="123"/>
                    </a:cubicBezTo>
                    <a:cubicBezTo>
                      <a:pt x="43" y="127"/>
                      <a:pt x="36" y="129"/>
                      <a:pt x="24" y="131"/>
                    </a:cubicBezTo>
                    <a:cubicBezTo>
                      <a:pt x="15" y="133"/>
                      <a:pt x="0" y="136"/>
                      <a:pt x="0" y="140"/>
                    </a:cubicBezTo>
                    <a:cubicBezTo>
                      <a:pt x="0" y="141"/>
                      <a:pt x="1" y="145"/>
                      <a:pt x="5" y="146"/>
                    </a:cubicBezTo>
                    <a:cubicBezTo>
                      <a:pt x="7" y="146"/>
                      <a:pt x="9" y="146"/>
                      <a:pt x="11" y="146"/>
                    </a:cubicBezTo>
                    <a:cubicBezTo>
                      <a:pt x="15" y="147"/>
                      <a:pt x="21" y="147"/>
                      <a:pt x="25" y="152"/>
                    </a:cubicBezTo>
                    <a:cubicBezTo>
                      <a:pt x="28" y="155"/>
                      <a:pt x="33" y="156"/>
                      <a:pt x="40" y="156"/>
                    </a:cubicBezTo>
                    <a:cubicBezTo>
                      <a:pt x="44" y="156"/>
                      <a:pt x="49" y="155"/>
                      <a:pt x="54" y="154"/>
                    </a:cubicBezTo>
                    <a:cubicBezTo>
                      <a:pt x="61" y="151"/>
                      <a:pt x="68" y="152"/>
                      <a:pt x="72" y="156"/>
                    </a:cubicBezTo>
                    <a:cubicBezTo>
                      <a:pt x="73" y="158"/>
                      <a:pt x="74" y="160"/>
                      <a:pt x="74" y="162"/>
                    </a:cubicBezTo>
                    <a:cubicBezTo>
                      <a:pt x="74" y="165"/>
                      <a:pt x="72" y="167"/>
                      <a:pt x="67" y="167"/>
                    </a:cubicBezTo>
                    <a:cubicBezTo>
                      <a:pt x="65" y="167"/>
                      <a:pt x="62" y="166"/>
                      <a:pt x="58" y="166"/>
                    </a:cubicBezTo>
                    <a:cubicBezTo>
                      <a:pt x="55" y="165"/>
                      <a:pt x="51" y="165"/>
                      <a:pt x="48" y="165"/>
                    </a:cubicBezTo>
                    <a:cubicBezTo>
                      <a:pt x="46" y="165"/>
                      <a:pt x="44" y="165"/>
                      <a:pt x="43" y="166"/>
                    </a:cubicBezTo>
                    <a:cubicBezTo>
                      <a:pt x="39" y="168"/>
                      <a:pt x="32" y="169"/>
                      <a:pt x="26" y="169"/>
                    </a:cubicBezTo>
                    <a:cubicBezTo>
                      <a:pt x="22" y="169"/>
                      <a:pt x="18" y="169"/>
                      <a:pt x="16" y="170"/>
                    </a:cubicBezTo>
                    <a:cubicBezTo>
                      <a:pt x="17" y="171"/>
                      <a:pt x="22" y="172"/>
                      <a:pt x="26" y="172"/>
                    </a:cubicBezTo>
                    <a:cubicBezTo>
                      <a:pt x="29" y="172"/>
                      <a:pt x="32" y="172"/>
                      <a:pt x="35" y="173"/>
                    </a:cubicBezTo>
                    <a:cubicBezTo>
                      <a:pt x="37" y="173"/>
                      <a:pt x="39" y="174"/>
                      <a:pt x="40" y="176"/>
                    </a:cubicBezTo>
                    <a:cubicBezTo>
                      <a:pt x="41" y="178"/>
                      <a:pt x="40" y="180"/>
                      <a:pt x="38" y="182"/>
                    </a:cubicBezTo>
                    <a:cubicBezTo>
                      <a:pt x="38" y="182"/>
                      <a:pt x="37" y="183"/>
                      <a:pt x="37" y="184"/>
                    </a:cubicBezTo>
                    <a:cubicBezTo>
                      <a:pt x="37" y="185"/>
                      <a:pt x="37" y="185"/>
                      <a:pt x="40" y="186"/>
                    </a:cubicBezTo>
                    <a:cubicBezTo>
                      <a:pt x="43" y="187"/>
                      <a:pt x="46" y="188"/>
                      <a:pt x="49" y="189"/>
                    </a:cubicBezTo>
                    <a:cubicBezTo>
                      <a:pt x="54" y="192"/>
                      <a:pt x="61" y="194"/>
                      <a:pt x="64" y="194"/>
                    </a:cubicBezTo>
                    <a:cubicBezTo>
                      <a:pt x="63" y="192"/>
                      <a:pt x="63" y="191"/>
                      <a:pt x="64" y="190"/>
                    </a:cubicBezTo>
                    <a:cubicBezTo>
                      <a:pt x="64" y="188"/>
                      <a:pt x="67" y="188"/>
                      <a:pt x="70" y="188"/>
                    </a:cubicBezTo>
                    <a:cubicBezTo>
                      <a:pt x="72" y="188"/>
                      <a:pt x="77" y="188"/>
                      <a:pt x="79" y="191"/>
                    </a:cubicBezTo>
                    <a:cubicBezTo>
                      <a:pt x="80" y="191"/>
                      <a:pt x="81" y="190"/>
                      <a:pt x="83" y="189"/>
                    </a:cubicBezTo>
                    <a:cubicBezTo>
                      <a:pt x="86" y="188"/>
                      <a:pt x="90" y="186"/>
                      <a:pt x="93" y="187"/>
                    </a:cubicBezTo>
                    <a:cubicBezTo>
                      <a:pt x="95" y="188"/>
                      <a:pt x="97" y="187"/>
                      <a:pt x="99" y="186"/>
                    </a:cubicBezTo>
                    <a:cubicBezTo>
                      <a:pt x="100" y="185"/>
                      <a:pt x="102" y="184"/>
                      <a:pt x="104" y="184"/>
                    </a:cubicBezTo>
                    <a:cubicBezTo>
                      <a:pt x="105" y="184"/>
                      <a:pt x="106" y="184"/>
                      <a:pt x="108" y="185"/>
                    </a:cubicBezTo>
                    <a:cubicBezTo>
                      <a:pt x="110" y="186"/>
                      <a:pt x="116" y="188"/>
                      <a:pt x="123" y="189"/>
                    </a:cubicBezTo>
                    <a:cubicBezTo>
                      <a:pt x="131" y="190"/>
                      <a:pt x="139" y="192"/>
                      <a:pt x="144" y="194"/>
                    </a:cubicBezTo>
                    <a:cubicBezTo>
                      <a:pt x="146" y="196"/>
                      <a:pt x="149" y="197"/>
                      <a:pt x="151" y="198"/>
                    </a:cubicBezTo>
                    <a:cubicBezTo>
                      <a:pt x="157" y="200"/>
                      <a:pt x="164" y="202"/>
                      <a:pt x="163" y="208"/>
                    </a:cubicBezTo>
                    <a:cubicBezTo>
                      <a:pt x="162" y="212"/>
                      <a:pt x="167" y="216"/>
                      <a:pt x="177" y="221"/>
                    </a:cubicBezTo>
                    <a:cubicBezTo>
                      <a:pt x="189" y="226"/>
                      <a:pt x="189" y="238"/>
                      <a:pt x="189" y="241"/>
                    </a:cubicBezTo>
                    <a:cubicBezTo>
                      <a:pt x="189" y="243"/>
                      <a:pt x="191" y="246"/>
                      <a:pt x="193" y="248"/>
                    </a:cubicBezTo>
                    <a:cubicBezTo>
                      <a:pt x="195" y="250"/>
                      <a:pt x="198" y="252"/>
                      <a:pt x="196" y="255"/>
                    </a:cubicBezTo>
                    <a:cubicBezTo>
                      <a:pt x="195" y="257"/>
                      <a:pt x="199" y="261"/>
                      <a:pt x="202" y="264"/>
                    </a:cubicBezTo>
                    <a:cubicBezTo>
                      <a:pt x="203" y="265"/>
                      <a:pt x="204" y="266"/>
                      <a:pt x="204" y="268"/>
                    </a:cubicBezTo>
                    <a:cubicBezTo>
                      <a:pt x="204" y="271"/>
                      <a:pt x="201" y="273"/>
                      <a:pt x="199" y="275"/>
                    </a:cubicBezTo>
                    <a:cubicBezTo>
                      <a:pt x="197" y="276"/>
                      <a:pt x="196" y="277"/>
                      <a:pt x="196" y="278"/>
                    </a:cubicBezTo>
                    <a:cubicBezTo>
                      <a:pt x="198" y="281"/>
                      <a:pt x="198" y="284"/>
                      <a:pt x="197" y="286"/>
                    </a:cubicBezTo>
                    <a:cubicBezTo>
                      <a:pt x="197" y="288"/>
                      <a:pt x="196" y="290"/>
                      <a:pt x="197" y="291"/>
                    </a:cubicBezTo>
                    <a:cubicBezTo>
                      <a:pt x="198" y="292"/>
                      <a:pt x="199" y="292"/>
                      <a:pt x="200" y="293"/>
                    </a:cubicBezTo>
                    <a:cubicBezTo>
                      <a:pt x="205" y="293"/>
                      <a:pt x="207" y="292"/>
                      <a:pt x="209" y="290"/>
                    </a:cubicBezTo>
                    <a:cubicBezTo>
                      <a:pt x="210" y="288"/>
                      <a:pt x="213" y="285"/>
                      <a:pt x="217" y="285"/>
                    </a:cubicBezTo>
                    <a:cubicBezTo>
                      <a:pt x="219" y="285"/>
                      <a:pt x="221" y="285"/>
                      <a:pt x="222" y="287"/>
                    </a:cubicBezTo>
                    <a:cubicBezTo>
                      <a:pt x="223" y="289"/>
                      <a:pt x="223" y="291"/>
                      <a:pt x="222" y="292"/>
                    </a:cubicBezTo>
                    <a:cubicBezTo>
                      <a:pt x="222" y="295"/>
                      <a:pt x="221" y="296"/>
                      <a:pt x="222" y="297"/>
                    </a:cubicBezTo>
                    <a:cubicBezTo>
                      <a:pt x="224" y="299"/>
                      <a:pt x="227" y="300"/>
                      <a:pt x="230" y="300"/>
                    </a:cubicBezTo>
                    <a:cubicBezTo>
                      <a:pt x="234" y="302"/>
                      <a:pt x="239" y="303"/>
                      <a:pt x="244" y="307"/>
                    </a:cubicBezTo>
                    <a:cubicBezTo>
                      <a:pt x="249" y="312"/>
                      <a:pt x="249" y="314"/>
                      <a:pt x="249" y="316"/>
                    </a:cubicBezTo>
                    <a:cubicBezTo>
                      <a:pt x="248" y="319"/>
                      <a:pt x="242" y="319"/>
                      <a:pt x="237" y="315"/>
                    </a:cubicBezTo>
                    <a:cubicBezTo>
                      <a:pt x="234" y="313"/>
                      <a:pt x="227" y="312"/>
                      <a:pt x="219" y="312"/>
                    </a:cubicBezTo>
                    <a:cubicBezTo>
                      <a:pt x="216" y="312"/>
                      <a:pt x="213" y="312"/>
                      <a:pt x="212" y="312"/>
                    </a:cubicBezTo>
                    <a:cubicBezTo>
                      <a:pt x="217" y="316"/>
                      <a:pt x="232" y="323"/>
                      <a:pt x="237" y="323"/>
                    </a:cubicBezTo>
                    <a:cubicBezTo>
                      <a:pt x="237" y="323"/>
                      <a:pt x="238" y="323"/>
                      <a:pt x="238" y="323"/>
                    </a:cubicBezTo>
                    <a:cubicBezTo>
                      <a:pt x="238" y="323"/>
                      <a:pt x="239" y="323"/>
                      <a:pt x="240" y="323"/>
                    </a:cubicBezTo>
                    <a:cubicBezTo>
                      <a:pt x="244" y="323"/>
                      <a:pt x="249" y="327"/>
                      <a:pt x="250" y="331"/>
                    </a:cubicBezTo>
                    <a:cubicBezTo>
                      <a:pt x="252" y="334"/>
                      <a:pt x="251" y="337"/>
                      <a:pt x="250" y="338"/>
                    </a:cubicBezTo>
                    <a:cubicBezTo>
                      <a:pt x="248" y="340"/>
                      <a:pt x="248" y="344"/>
                      <a:pt x="248" y="348"/>
                    </a:cubicBezTo>
                    <a:cubicBezTo>
                      <a:pt x="248" y="350"/>
                      <a:pt x="248" y="351"/>
                      <a:pt x="248" y="353"/>
                    </a:cubicBezTo>
                    <a:cubicBezTo>
                      <a:pt x="248" y="354"/>
                      <a:pt x="247" y="356"/>
                      <a:pt x="243" y="356"/>
                    </a:cubicBezTo>
                    <a:cubicBezTo>
                      <a:pt x="242" y="356"/>
                      <a:pt x="240" y="356"/>
                      <a:pt x="238" y="356"/>
                    </a:cubicBezTo>
                    <a:cubicBezTo>
                      <a:pt x="236" y="355"/>
                      <a:pt x="234" y="355"/>
                      <a:pt x="232" y="355"/>
                    </a:cubicBezTo>
                    <a:cubicBezTo>
                      <a:pt x="227" y="356"/>
                      <a:pt x="225" y="357"/>
                      <a:pt x="225" y="361"/>
                    </a:cubicBezTo>
                    <a:cubicBezTo>
                      <a:pt x="225" y="365"/>
                      <a:pt x="222" y="368"/>
                      <a:pt x="220" y="370"/>
                    </a:cubicBezTo>
                    <a:cubicBezTo>
                      <a:pt x="218" y="373"/>
                      <a:pt x="216" y="375"/>
                      <a:pt x="215" y="378"/>
                    </a:cubicBezTo>
                    <a:cubicBezTo>
                      <a:pt x="215" y="381"/>
                      <a:pt x="216" y="382"/>
                      <a:pt x="221" y="384"/>
                    </a:cubicBezTo>
                    <a:cubicBezTo>
                      <a:pt x="222" y="384"/>
                      <a:pt x="224" y="385"/>
                      <a:pt x="226" y="386"/>
                    </a:cubicBezTo>
                    <a:cubicBezTo>
                      <a:pt x="227" y="387"/>
                      <a:pt x="227" y="388"/>
                      <a:pt x="227" y="389"/>
                    </a:cubicBezTo>
                    <a:cubicBezTo>
                      <a:pt x="227" y="391"/>
                      <a:pt x="225" y="392"/>
                      <a:pt x="223" y="394"/>
                    </a:cubicBezTo>
                    <a:cubicBezTo>
                      <a:pt x="221" y="395"/>
                      <a:pt x="218" y="396"/>
                      <a:pt x="218" y="398"/>
                    </a:cubicBezTo>
                    <a:cubicBezTo>
                      <a:pt x="217" y="401"/>
                      <a:pt x="227" y="409"/>
                      <a:pt x="232" y="412"/>
                    </a:cubicBezTo>
                    <a:cubicBezTo>
                      <a:pt x="236" y="414"/>
                      <a:pt x="236" y="420"/>
                      <a:pt x="235" y="425"/>
                    </a:cubicBezTo>
                    <a:cubicBezTo>
                      <a:pt x="235" y="428"/>
                      <a:pt x="235" y="431"/>
                      <a:pt x="235" y="433"/>
                    </a:cubicBezTo>
                    <a:cubicBezTo>
                      <a:pt x="236" y="434"/>
                      <a:pt x="236" y="434"/>
                      <a:pt x="237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9" y="434"/>
                      <a:pt x="240" y="434"/>
                      <a:pt x="241" y="435"/>
                    </a:cubicBezTo>
                    <a:cubicBezTo>
                      <a:pt x="242" y="436"/>
                      <a:pt x="242" y="438"/>
                      <a:pt x="242" y="439"/>
                    </a:cubicBezTo>
                    <a:cubicBezTo>
                      <a:pt x="242" y="443"/>
                      <a:pt x="243" y="444"/>
                      <a:pt x="245" y="445"/>
                    </a:cubicBezTo>
                    <a:cubicBezTo>
                      <a:pt x="246" y="446"/>
                      <a:pt x="248" y="448"/>
                      <a:pt x="248" y="450"/>
                    </a:cubicBezTo>
                    <a:cubicBezTo>
                      <a:pt x="248" y="451"/>
                      <a:pt x="250" y="452"/>
                      <a:pt x="251" y="453"/>
                    </a:cubicBezTo>
                    <a:cubicBezTo>
                      <a:pt x="254" y="454"/>
                      <a:pt x="258" y="456"/>
                      <a:pt x="256" y="461"/>
                    </a:cubicBezTo>
                    <a:cubicBezTo>
                      <a:pt x="255" y="465"/>
                      <a:pt x="257" y="468"/>
                      <a:pt x="260" y="471"/>
                    </a:cubicBezTo>
                    <a:cubicBezTo>
                      <a:pt x="260" y="471"/>
                      <a:pt x="261" y="472"/>
                      <a:pt x="261" y="473"/>
                    </a:cubicBezTo>
                    <a:cubicBezTo>
                      <a:pt x="262" y="474"/>
                      <a:pt x="264" y="476"/>
                      <a:pt x="266" y="477"/>
                    </a:cubicBezTo>
                    <a:cubicBezTo>
                      <a:pt x="270" y="480"/>
                      <a:pt x="273" y="483"/>
                      <a:pt x="274" y="487"/>
                    </a:cubicBezTo>
                    <a:cubicBezTo>
                      <a:pt x="276" y="490"/>
                      <a:pt x="280" y="495"/>
                      <a:pt x="285" y="494"/>
                    </a:cubicBezTo>
                    <a:cubicBezTo>
                      <a:pt x="285" y="493"/>
                      <a:pt x="286" y="493"/>
                      <a:pt x="287" y="493"/>
                    </a:cubicBezTo>
                    <a:cubicBezTo>
                      <a:pt x="290" y="493"/>
                      <a:pt x="291" y="495"/>
                      <a:pt x="293" y="496"/>
                    </a:cubicBezTo>
                    <a:cubicBezTo>
                      <a:pt x="294" y="497"/>
                      <a:pt x="295" y="497"/>
                      <a:pt x="296" y="497"/>
                    </a:cubicBezTo>
                    <a:cubicBezTo>
                      <a:pt x="296" y="497"/>
                      <a:pt x="297" y="497"/>
                      <a:pt x="298" y="497"/>
                    </a:cubicBezTo>
                    <a:cubicBezTo>
                      <a:pt x="303" y="497"/>
                      <a:pt x="310" y="500"/>
                      <a:pt x="311" y="504"/>
                    </a:cubicBezTo>
                    <a:cubicBezTo>
                      <a:pt x="312" y="506"/>
                      <a:pt x="322" y="509"/>
                      <a:pt x="329" y="510"/>
                    </a:cubicBezTo>
                    <a:cubicBezTo>
                      <a:pt x="330" y="510"/>
                      <a:pt x="330" y="510"/>
                      <a:pt x="330" y="510"/>
                    </a:cubicBezTo>
                    <a:cubicBezTo>
                      <a:pt x="330" y="510"/>
                      <a:pt x="331" y="509"/>
                      <a:pt x="332" y="507"/>
                    </a:cubicBezTo>
                    <a:cubicBezTo>
                      <a:pt x="333" y="505"/>
                      <a:pt x="334" y="503"/>
                      <a:pt x="336" y="502"/>
                    </a:cubicBezTo>
                    <a:cubicBezTo>
                      <a:pt x="337" y="501"/>
                      <a:pt x="338" y="496"/>
                      <a:pt x="338" y="494"/>
                    </a:cubicBezTo>
                    <a:cubicBezTo>
                      <a:pt x="339" y="489"/>
                      <a:pt x="340" y="485"/>
                      <a:pt x="342" y="484"/>
                    </a:cubicBezTo>
                    <a:cubicBezTo>
                      <a:pt x="343" y="484"/>
                      <a:pt x="343" y="481"/>
                      <a:pt x="343" y="477"/>
                    </a:cubicBezTo>
                    <a:cubicBezTo>
                      <a:pt x="343" y="473"/>
                      <a:pt x="342" y="470"/>
                      <a:pt x="341" y="470"/>
                    </a:cubicBezTo>
                    <a:cubicBezTo>
                      <a:pt x="339" y="469"/>
                      <a:pt x="338" y="467"/>
                      <a:pt x="338" y="465"/>
                    </a:cubicBezTo>
                    <a:cubicBezTo>
                      <a:pt x="339" y="463"/>
                      <a:pt x="342" y="460"/>
                      <a:pt x="348" y="461"/>
                    </a:cubicBezTo>
                    <a:cubicBezTo>
                      <a:pt x="351" y="461"/>
                      <a:pt x="351" y="460"/>
                      <a:pt x="352" y="458"/>
                    </a:cubicBezTo>
                    <a:cubicBezTo>
                      <a:pt x="353" y="456"/>
                      <a:pt x="353" y="454"/>
                      <a:pt x="356" y="453"/>
                    </a:cubicBezTo>
                    <a:cubicBezTo>
                      <a:pt x="357" y="453"/>
                      <a:pt x="357" y="451"/>
                      <a:pt x="357" y="450"/>
                    </a:cubicBezTo>
                    <a:cubicBezTo>
                      <a:pt x="358" y="448"/>
                      <a:pt x="358" y="445"/>
                      <a:pt x="361" y="444"/>
                    </a:cubicBezTo>
                    <a:cubicBezTo>
                      <a:pt x="361" y="444"/>
                      <a:pt x="361" y="444"/>
                      <a:pt x="361" y="444"/>
                    </a:cubicBezTo>
                    <a:cubicBezTo>
                      <a:pt x="361" y="443"/>
                      <a:pt x="361" y="441"/>
                      <a:pt x="360" y="439"/>
                    </a:cubicBezTo>
                    <a:cubicBezTo>
                      <a:pt x="358" y="437"/>
                      <a:pt x="359" y="436"/>
                      <a:pt x="359" y="435"/>
                    </a:cubicBezTo>
                    <a:cubicBezTo>
                      <a:pt x="360" y="433"/>
                      <a:pt x="362" y="432"/>
                      <a:pt x="365" y="431"/>
                    </a:cubicBezTo>
                    <a:cubicBezTo>
                      <a:pt x="366" y="431"/>
                      <a:pt x="366" y="431"/>
                      <a:pt x="366" y="430"/>
                    </a:cubicBezTo>
                    <a:cubicBezTo>
                      <a:pt x="366" y="429"/>
                      <a:pt x="365" y="427"/>
                      <a:pt x="363" y="426"/>
                    </a:cubicBezTo>
                    <a:cubicBezTo>
                      <a:pt x="359" y="425"/>
                      <a:pt x="358" y="422"/>
                      <a:pt x="358" y="420"/>
                    </a:cubicBezTo>
                    <a:cubicBezTo>
                      <a:pt x="359" y="417"/>
                      <a:pt x="363" y="416"/>
                      <a:pt x="366" y="419"/>
                    </a:cubicBezTo>
                    <a:cubicBezTo>
                      <a:pt x="367" y="419"/>
                      <a:pt x="369" y="420"/>
                      <a:pt x="370" y="420"/>
                    </a:cubicBezTo>
                    <a:cubicBezTo>
                      <a:pt x="370" y="420"/>
                      <a:pt x="370" y="420"/>
                      <a:pt x="370" y="420"/>
                    </a:cubicBezTo>
                    <a:cubicBezTo>
                      <a:pt x="370" y="420"/>
                      <a:pt x="370" y="419"/>
                      <a:pt x="370" y="418"/>
                    </a:cubicBezTo>
                    <a:cubicBezTo>
                      <a:pt x="368" y="416"/>
                      <a:pt x="369" y="415"/>
                      <a:pt x="369" y="414"/>
                    </a:cubicBezTo>
                    <a:cubicBezTo>
                      <a:pt x="370" y="411"/>
                      <a:pt x="375" y="409"/>
                      <a:pt x="382" y="409"/>
                    </a:cubicBezTo>
                    <a:cubicBezTo>
                      <a:pt x="385" y="408"/>
                      <a:pt x="388" y="407"/>
                      <a:pt x="389" y="406"/>
                    </a:cubicBezTo>
                    <a:cubicBezTo>
                      <a:pt x="390" y="404"/>
                      <a:pt x="390" y="403"/>
                      <a:pt x="389" y="401"/>
                    </a:cubicBezTo>
                    <a:cubicBezTo>
                      <a:pt x="389" y="400"/>
                      <a:pt x="389" y="398"/>
                      <a:pt x="390" y="397"/>
                    </a:cubicBezTo>
                    <a:cubicBezTo>
                      <a:pt x="392" y="394"/>
                      <a:pt x="397" y="395"/>
                      <a:pt x="399" y="397"/>
                    </a:cubicBezTo>
                    <a:cubicBezTo>
                      <a:pt x="399" y="398"/>
                      <a:pt x="400" y="399"/>
                      <a:pt x="399" y="401"/>
                    </a:cubicBezTo>
                    <a:cubicBezTo>
                      <a:pt x="398" y="403"/>
                      <a:pt x="398" y="404"/>
                      <a:pt x="398" y="405"/>
                    </a:cubicBezTo>
                    <a:cubicBezTo>
                      <a:pt x="398" y="405"/>
                      <a:pt x="398" y="405"/>
                      <a:pt x="398" y="405"/>
                    </a:cubicBezTo>
                    <a:cubicBezTo>
                      <a:pt x="400" y="403"/>
                      <a:pt x="403" y="403"/>
                      <a:pt x="407" y="402"/>
                    </a:cubicBezTo>
                    <a:cubicBezTo>
                      <a:pt x="411" y="402"/>
                      <a:pt x="415" y="402"/>
                      <a:pt x="420" y="400"/>
                    </a:cubicBezTo>
                    <a:cubicBezTo>
                      <a:pt x="431" y="397"/>
                      <a:pt x="441" y="388"/>
                      <a:pt x="443" y="380"/>
                    </a:cubicBezTo>
                    <a:cubicBezTo>
                      <a:pt x="445" y="375"/>
                      <a:pt x="450" y="372"/>
                      <a:pt x="453" y="371"/>
                    </a:cubicBezTo>
                    <a:cubicBezTo>
                      <a:pt x="457" y="369"/>
                      <a:pt x="458" y="368"/>
                      <a:pt x="457" y="367"/>
                    </a:cubicBezTo>
                    <a:cubicBezTo>
                      <a:pt x="457" y="364"/>
                      <a:pt x="457" y="362"/>
                      <a:pt x="458" y="360"/>
                    </a:cubicBezTo>
                    <a:cubicBezTo>
                      <a:pt x="459" y="359"/>
                      <a:pt x="460" y="358"/>
                      <a:pt x="463" y="358"/>
                    </a:cubicBezTo>
                    <a:cubicBezTo>
                      <a:pt x="465" y="358"/>
                      <a:pt x="468" y="359"/>
                      <a:pt x="471" y="360"/>
                    </a:cubicBezTo>
                    <a:cubicBezTo>
                      <a:pt x="472" y="361"/>
                      <a:pt x="473" y="361"/>
                      <a:pt x="473" y="361"/>
                    </a:cubicBezTo>
                    <a:cubicBezTo>
                      <a:pt x="474" y="359"/>
                      <a:pt x="476" y="358"/>
                      <a:pt x="481" y="358"/>
                    </a:cubicBezTo>
                    <a:cubicBezTo>
                      <a:pt x="485" y="358"/>
                      <a:pt x="487" y="357"/>
                      <a:pt x="489" y="356"/>
                    </a:cubicBezTo>
                    <a:cubicBezTo>
                      <a:pt x="491" y="355"/>
                      <a:pt x="493" y="354"/>
                      <a:pt x="498" y="354"/>
                    </a:cubicBezTo>
                    <a:cubicBezTo>
                      <a:pt x="507" y="354"/>
                      <a:pt x="529" y="350"/>
                      <a:pt x="537" y="343"/>
                    </a:cubicBezTo>
                    <a:cubicBezTo>
                      <a:pt x="542" y="339"/>
                      <a:pt x="550" y="335"/>
                      <a:pt x="558" y="332"/>
                    </a:cubicBezTo>
                    <a:cubicBezTo>
                      <a:pt x="562" y="330"/>
                      <a:pt x="566" y="328"/>
                      <a:pt x="569" y="327"/>
                    </a:cubicBezTo>
                    <a:cubicBezTo>
                      <a:pt x="569" y="326"/>
                      <a:pt x="569" y="326"/>
                      <a:pt x="570" y="326"/>
                    </a:cubicBezTo>
                    <a:cubicBezTo>
                      <a:pt x="565" y="327"/>
                      <a:pt x="559" y="327"/>
                      <a:pt x="554" y="3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297F9D"/>
                  </a:solidFill>
                </a:endParaRPr>
              </a:p>
            </p:txBody>
          </p:sp>
          <p:sp>
            <p:nvSpPr>
              <p:cNvPr id="209" name="Freeform 2177"/>
              <p:cNvSpPr>
                <a:spLocks/>
              </p:cNvSpPr>
              <p:nvPr/>
            </p:nvSpPr>
            <p:spPr bwMode="auto">
              <a:xfrm>
                <a:off x="3222663" y="2425157"/>
                <a:ext cx="55752" cy="30574"/>
              </a:xfrm>
              <a:custGeom>
                <a:avLst/>
                <a:gdLst>
                  <a:gd name="T0" fmla="*/ 22 w 31"/>
                  <a:gd name="T1" fmla="*/ 6 h 18"/>
                  <a:gd name="T2" fmla="*/ 8 w 31"/>
                  <a:gd name="T3" fmla="*/ 0 h 18"/>
                  <a:gd name="T4" fmla="*/ 4 w 31"/>
                  <a:gd name="T5" fmla="*/ 1 h 18"/>
                  <a:gd name="T6" fmla="*/ 2 w 31"/>
                  <a:gd name="T7" fmla="*/ 4 h 18"/>
                  <a:gd name="T8" fmla="*/ 2 w 31"/>
                  <a:gd name="T9" fmla="*/ 9 h 18"/>
                  <a:gd name="T10" fmla="*/ 7 w 31"/>
                  <a:gd name="T11" fmla="*/ 12 h 18"/>
                  <a:gd name="T12" fmla="*/ 14 w 31"/>
                  <a:gd name="T13" fmla="*/ 16 h 18"/>
                  <a:gd name="T14" fmla="*/ 19 w 31"/>
                  <a:gd name="T15" fmla="*/ 18 h 18"/>
                  <a:gd name="T16" fmla="*/ 31 w 31"/>
                  <a:gd name="T17" fmla="*/ 13 h 18"/>
                  <a:gd name="T18" fmla="*/ 29 w 31"/>
                  <a:gd name="T19" fmla="*/ 11 h 18"/>
                  <a:gd name="T20" fmla="*/ 22 w 31"/>
                  <a:gd name="T2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8">
                    <a:moveTo>
                      <a:pt x="22" y="6"/>
                    </a:moveTo>
                    <a:cubicBezTo>
                      <a:pt x="20" y="2"/>
                      <a:pt x="13" y="0"/>
                      <a:pt x="8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0" y="6"/>
                      <a:pt x="0" y="7"/>
                      <a:pt x="2" y="9"/>
                    </a:cubicBezTo>
                    <a:cubicBezTo>
                      <a:pt x="3" y="11"/>
                      <a:pt x="5" y="11"/>
                      <a:pt x="7" y="12"/>
                    </a:cubicBezTo>
                    <a:cubicBezTo>
                      <a:pt x="9" y="13"/>
                      <a:pt x="11" y="14"/>
                      <a:pt x="14" y="16"/>
                    </a:cubicBezTo>
                    <a:cubicBezTo>
                      <a:pt x="15" y="17"/>
                      <a:pt x="17" y="18"/>
                      <a:pt x="19" y="18"/>
                    </a:cubicBezTo>
                    <a:cubicBezTo>
                      <a:pt x="25" y="18"/>
                      <a:pt x="31" y="15"/>
                      <a:pt x="31" y="13"/>
                    </a:cubicBezTo>
                    <a:cubicBezTo>
                      <a:pt x="31" y="12"/>
                      <a:pt x="31" y="12"/>
                      <a:pt x="29" y="11"/>
                    </a:cubicBezTo>
                    <a:cubicBezTo>
                      <a:pt x="27" y="10"/>
                      <a:pt x="24" y="9"/>
                      <a:pt x="2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0" name="Freeform 2224"/>
              <p:cNvSpPr>
                <a:spLocks/>
              </p:cNvSpPr>
              <p:nvPr/>
            </p:nvSpPr>
            <p:spPr bwMode="auto">
              <a:xfrm>
                <a:off x="3847084" y="2551051"/>
                <a:ext cx="204424" cy="93521"/>
              </a:xfrm>
              <a:custGeom>
                <a:avLst/>
                <a:gdLst>
                  <a:gd name="T0" fmla="*/ 108 w 115"/>
                  <a:gd name="T1" fmla="*/ 31 h 54"/>
                  <a:gd name="T2" fmla="*/ 115 w 115"/>
                  <a:gd name="T3" fmla="*/ 24 h 54"/>
                  <a:gd name="T4" fmla="*/ 111 w 115"/>
                  <a:gd name="T5" fmla="*/ 17 h 54"/>
                  <a:gd name="T6" fmla="*/ 103 w 115"/>
                  <a:gd name="T7" fmla="*/ 9 h 54"/>
                  <a:gd name="T8" fmla="*/ 101 w 115"/>
                  <a:gd name="T9" fmla="*/ 4 h 54"/>
                  <a:gd name="T10" fmla="*/ 95 w 115"/>
                  <a:gd name="T11" fmla="*/ 5 h 54"/>
                  <a:gd name="T12" fmla="*/ 85 w 115"/>
                  <a:gd name="T13" fmla="*/ 0 h 54"/>
                  <a:gd name="T14" fmla="*/ 85 w 115"/>
                  <a:gd name="T15" fmla="*/ 5 h 54"/>
                  <a:gd name="T16" fmla="*/ 79 w 115"/>
                  <a:gd name="T17" fmla="*/ 7 h 54"/>
                  <a:gd name="T18" fmla="*/ 70 w 115"/>
                  <a:gd name="T19" fmla="*/ 7 h 54"/>
                  <a:gd name="T20" fmla="*/ 67 w 115"/>
                  <a:gd name="T21" fmla="*/ 7 h 54"/>
                  <a:gd name="T22" fmla="*/ 66 w 115"/>
                  <a:gd name="T23" fmla="*/ 9 h 54"/>
                  <a:gd name="T24" fmla="*/ 60 w 115"/>
                  <a:gd name="T25" fmla="*/ 7 h 54"/>
                  <a:gd name="T26" fmla="*/ 55 w 115"/>
                  <a:gd name="T27" fmla="*/ 7 h 54"/>
                  <a:gd name="T28" fmla="*/ 53 w 115"/>
                  <a:gd name="T29" fmla="*/ 13 h 54"/>
                  <a:gd name="T30" fmla="*/ 46 w 115"/>
                  <a:gd name="T31" fmla="*/ 8 h 54"/>
                  <a:gd name="T32" fmla="*/ 44 w 115"/>
                  <a:gd name="T33" fmla="*/ 8 h 54"/>
                  <a:gd name="T34" fmla="*/ 45 w 115"/>
                  <a:gd name="T35" fmla="*/ 17 h 54"/>
                  <a:gd name="T36" fmla="*/ 35 w 115"/>
                  <a:gd name="T37" fmla="*/ 20 h 54"/>
                  <a:gd name="T38" fmla="*/ 27 w 115"/>
                  <a:gd name="T39" fmla="*/ 15 h 54"/>
                  <a:gd name="T40" fmla="*/ 13 w 115"/>
                  <a:gd name="T41" fmla="*/ 1 h 54"/>
                  <a:gd name="T42" fmla="*/ 16 w 115"/>
                  <a:gd name="T43" fmla="*/ 4 h 54"/>
                  <a:gd name="T44" fmla="*/ 15 w 115"/>
                  <a:gd name="T45" fmla="*/ 9 h 54"/>
                  <a:gd name="T46" fmla="*/ 9 w 115"/>
                  <a:gd name="T47" fmla="*/ 6 h 54"/>
                  <a:gd name="T48" fmla="*/ 2 w 115"/>
                  <a:gd name="T49" fmla="*/ 13 h 54"/>
                  <a:gd name="T50" fmla="*/ 4 w 115"/>
                  <a:gd name="T51" fmla="*/ 17 h 54"/>
                  <a:gd name="T52" fmla="*/ 24 w 115"/>
                  <a:gd name="T53" fmla="*/ 16 h 54"/>
                  <a:gd name="T54" fmla="*/ 22 w 115"/>
                  <a:gd name="T55" fmla="*/ 23 h 54"/>
                  <a:gd name="T56" fmla="*/ 23 w 115"/>
                  <a:gd name="T57" fmla="*/ 26 h 54"/>
                  <a:gd name="T58" fmla="*/ 20 w 115"/>
                  <a:gd name="T59" fmla="*/ 30 h 54"/>
                  <a:gd name="T60" fmla="*/ 20 w 115"/>
                  <a:gd name="T61" fmla="*/ 33 h 54"/>
                  <a:gd name="T62" fmla="*/ 26 w 115"/>
                  <a:gd name="T63" fmla="*/ 36 h 54"/>
                  <a:gd name="T64" fmla="*/ 28 w 115"/>
                  <a:gd name="T65" fmla="*/ 41 h 54"/>
                  <a:gd name="T66" fmla="*/ 17 w 115"/>
                  <a:gd name="T67" fmla="*/ 46 h 54"/>
                  <a:gd name="T68" fmla="*/ 29 w 115"/>
                  <a:gd name="T69" fmla="*/ 45 h 54"/>
                  <a:gd name="T70" fmla="*/ 44 w 115"/>
                  <a:gd name="T71" fmla="*/ 50 h 54"/>
                  <a:gd name="T72" fmla="*/ 56 w 115"/>
                  <a:gd name="T73" fmla="*/ 54 h 54"/>
                  <a:gd name="T74" fmla="*/ 68 w 115"/>
                  <a:gd name="T75" fmla="*/ 50 h 54"/>
                  <a:gd name="T76" fmla="*/ 83 w 115"/>
                  <a:gd name="T77" fmla="*/ 44 h 54"/>
                  <a:gd name="T78" fmla="*/ 104 w 115"/>
                  <a:gd name="T79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5" h="54">
                    <a:moveTo>
                      <a:pt x="104" y="34"/>
                    </a:moveTo>
                    <a:cubicBezTo>
                      <a:pt x="105" y="33"/>
                      <a:pt x="106" y="31"/>
                      <a:pt x="108" y="31"/>
                    </a:cubicBezTo>
                    <a:cubicBezTo>
                      <a:pt x="108" y="31"/>
                      <a:pt x="108" y="31"/>
                      <a:pt x="108" y="31"/>
                    </a:cubicBezTo>
                    <a:cubicBezTo>
                      <a:pt x="110" y="31"/>
                      <a:pt x="113" y="27"/>
                      <a:pt x="115" y="24"/>
                    </a:cubicBezTo>
                    <a:cubicBezTo>
                      <a:pt x="115" y="23"/>
                      <a:pt x="115" y="21"/>
                      <a:pt x="114" y="20"/>
                    </a:cubicBezTo>
                    <a:cubicBezTo>
                      <a:pt x="113" y="18"/>
                      <a:pt x="112" y="17"/>
                      <a:pt x="111" y="17"/>
                    </a:cubicBezTo>
                    <a:cubicBezTo>
                      <a:pt x="108" y="17"/>
                      <a:pt x="105" y="16"/>
                      <a:pt x="104" y="14"/>
                    </a:cubicBezTo>
                    <a:cubicBezTo>
                      <a:pt x="103" y="12"/>
                      <a:pt x="102" y="10"/>
                      <a:pt x="103" y="9"/>
                    </a:cubicBezTo>
                    <a:cubicBezTo>
                      <a:pt x="103" y="8"/>
                      <a:pt x="102" y="7"/>
                      <a:pt x="102" y="6"/>
                    </a:cubicBezTo>
                    <a:cubicBezTo>
                      <a:pt x="101" y="5"/>
                      <a:pt x="101" y="5"/>
                      <a:pt x="101" y="4"/>
                    </a:cubicBezTo>
                    <a:cubicBezTo>
                      <a:pt x="99" y="4"/>
                      <a:pt x="98" y="4"/>
                      <a:pt x="96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0"/>
                    </a:cubicBezTo>
                    <a:cubicBezTo>
                      <a:pt x="85" y="0"/>
                      <a:pt x="85" y="0"/>
                      <a:pt x="85" y="2"/>
                    </a:cubicBezTo>
                    <a:cubicBezTo>
                      <a:pt x="85" y="3"/>
                      <a:pt x="85" y="4"/>
                      <a:pt x="85" y="5"/>
                    </a:cubicBezTo>
                    <a:cubicBezTo>
                      <a:pt x="85" y="6"/>
                      <a:pt x="84" y="7"/>
                      <a:pt x="82" y="7"/>
                    </a:cubicBezTo>
                    <a:cubicBezTo>
                      <a:pt x="81" y="7"/>
                      <a:pt x="80" y="7"/>
                      <a:pt x="79" y="7"/>
                    </a:cubicBezTo>
                    <a:cubicBezTo>
                      <a:pt x="79" y="7"/>
                      <a:pt x="78" y="7"/>
                      <a:pt x="78" y="7"/>
                    </a:cubicBezTo>
                    <a:cubicBezTo>
                      <a:pt x="77" y="10"/>
                      <a:pt x="73" y="10"/>
                      <a:pt x="70" y="7"/>
                    </a:cubicBezTo>
                    <a:cubicBezTo>
                      <a:pt x="70" y="6"/>
                      <a:pt x="69" y="6"/>
                      <a:pt x="69" y="6"/>
                    </a:cubicBezTo>
                    <a:cubicBezTo>
                      <a:pt x="68" y="6"/>
                      <a:pt x="67" y="6"/>
                      <a:pt x="67" y="7"/>
                    </a:cubicBezTo>
                    <a:cubicBezTo>
                      <a:pt x="67" y="7"/>
                      <a:pt x="67" y="8"/>
                      <a:pt x="67" y="9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9"/>
                      <a:pt x="62" y="9"/>
                      <a:pt x="60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7" y="5"/>
                      <a:pt x="56" y="6"/>
                      <a:pt x="55" y="7"/>
                    </a:cubicBezTo>
                    <a:cubicBezTo>
                      <a:pt x="54" y="8"/>
                      <a:pt x="54" y="9"/>
                      <a:pt x="54" y="9"/>
                    </a:cubicBezTo>
                    <a:cubicBezTo>
                      <a:pt x="54" y="11"/>
                      <a:pt x="54" y="12"/>
                      <a:pt x="53" y="13"/>
                    </a:cubicBezTo>
                    <a:cubicBezTo>
                      <a:pt x="53" y="13"/>
                      <a:pt x="52" y="13"/>
                      <a:pt x="51" y="13"/>
                    </a:cubicBezTo>
                    <a:cubicBezTo>
                      <a:pt x="49" y="13"/>
                      <a:pt x="48" y="12"/>
                      <a:pt x="46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8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5" y="12"/>
                      <a:pt x="46" y="15"/>
                      <a:pt x="45" y="17"/>
                    </a:cubicBezTo>
                    <a:cubicBezTo>
                      <a:pt x="44" y="18"/>
                      <a:pt x="42" y="19"/>
                      <a:pt x="40" y="18"/>
                    </a:cubicBezTo>
                    <a:cubicBezTo>
                      <a:pt x="39" y="17"/>
                      <a:pt x="36" y="18"/>
                      <a:pt x="35" y="20"/>
                    </a:cubicBezTo>
                    <a:cubicBezTo>
                      <a:pt x="35" y="21"/>
                      <a:pt x="34" y="22"/>
                      <a:pt x="33" y="22"/>
                    </a:cubicBezTo>
                    <a:cubicBezTo>
                      <a:pt x="30" y="22"/>
                      <a:pt x="28" y="18"/>
                      <a:pt x="27" y="15"/>
                    </a:cubicBezTo>
                    <a:cubicBezTo>
                      <a:pt x="27" y="13"/>
                      <a:pt x="27" y="10"/>
                      <a:pt x="29" y="9"/>
                    </a:cubicBezTo>
                    <a:cubicBezTo>
                      <a:pt x="27" y="6"/>
                      <a:pt x="17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17" y="4"/>
                      <a:pt x="18" y="6"/>
                      <a:pt x="18" y="7"/>
                    </a:cubicBezTo>
                    <a:cubicBezTo>
                      <a:pt x="18" y="8"/>
                      <a:pt x="17" y="9"/>
                      <a:pt x="15" y="9"/>
                    </a:cubicBezTo>
                    <a:cubicBezTo>
                      <a:pt x="13" y="9"/>
                      <a:pt x="11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6" y="7"/>
                      <a:pt x="5" y="9"/>
                    </a:cubicBezTo>
                    <a:cubicBezTo>
                      <a:pt x="4" y="10"/>
                      <a:pt x="3" y="12"/>
                      <a:pt x="2" y="13"/>
                    </a:cubicBezTo>
                    <a:cubicBezTo>
                      <a:pt x="1" y="14"/>
                      <a:pt x="0" y="15"/>
                      <a:pt x="0" y="16"/>
                    </a:cubicBezTo>
                    <a:cubicBezTo>
                      <a:pt x="0" y="16"/>
                      <a:pt x="2" y="17"/>
                      <a:pt x="4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14" y="13"/>
                      <a:pt x="21" y="14"/>
                      <a:pt x="24" y="16"/>
                    </a:cubicBezTo>
                    <a:cubicBezTo>
                      <a:pt x="25" y="17"/>
                      <a:pt x="25" y="19"/>
                      <a:pt x="25" y="19"/>
                    </a:cubicBezTo>
                    <a:cubicBezTo>
                      <a:pt x="25" y="21"/>
                      <a:pt x="23" y="22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3" y="27"/>
                      <a:pt x="21" y="28"/>
                      <a:pt x="19" y="29"/>
                    </a:cubicBezTo>
                    <a:cubicBezTo>
                      <a:pt x="19" y="29"/>
                      <a:pt x="20" y="30"/>
                      <a:pt x="20" y="30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1" y="33"/>
                    </a:cubicBezTo>
                    <a:cubicBezTo>
                      <a:pt x="24" y="31"/>
                      <a:pt x="26" y="33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8" y="38"/>
                      <a:pt x="28" y="39"/>
                      <a:pt x="28" y="41"/>
                    </a:cubicBezTo>
                    <a:cubicBezTo>
                      <a:pt x="28" y="43"/>
                      <a:pt x="26" y="45"/>
                      <a:pt x="21" y="46"/>
                    </a:cubicBezTo>
                    <a:cubicBezTo>
                      <a:pt x="19" y="46"/>
                      <a:pt x="18" y="46"/>
                      <a:pt x="17" y="46"/>
                    </a:cubicBezTo>
                    <a:cubicBezTo>
                      <a:pt x="19" y="47"/>
                      <a:pt x="23" y="46"/>
                      <a:pt x="27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0" y="45"/>
                      <a:pt x="31" y="45"/>
                      <a:pt x="31" y="45"/>
                    </a:cubicBezTo>
                    <a:cubicBezTo>
                      <a:pt x="36" y="45"/>
                      <a:pt x="40" y="47"/>
                      <a:pt x="44" y="50"/>
                    </a:cubicBezTo>
                    <a:cubicBezTo>
                      <a:pt x="47" y="51"/>
                      <a:pt x="49" y="52"/>
                      <a:pt x="51" y="53"/>
                    </a:cubicBezTo>
                    <a:cubicBezTo>
                      <a:pt x="52" y="54"/>
                      <a:pt x="54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62" y="54"/>
                      <a:pt x="68" y="51"/>
                      <a:pt x="68" y="50"/>
                    </a:cubicBezTo>
                    <a:cubicBezTo>
                      <a:pt x="69" y="47"/>
                      <a:pt x="73" y="46"/>
                      <a:pt x="77" y="46"/>
                    </a:cubicBezTo>
                    <a:cubicBezTo>
                      <a:pt x="79" y="45"/>
                      <a:pt x="82" y="45"/>
                      <a:pt x="83" y="44"/>
                    </a:cubicBezTo>
                    <a:cubicBezTo>
                      <a:pt x="87" y="41"/>
                      <a:pt x="92" y="38"/>
                      <a:pt x="99" y="38"/>
                    </a:cubicBezTo>
                    <a:cubicBezTo>
                      <a:pt x="102" y="38"/>
                      <a:pt x="103" y="36"/>
                      <a:pt x="10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1314" name="Group 131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315" name="Oval 131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6" name="TextBox 131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317" name="Group 131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318" name="Rounded Rectangle 131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319" name="TextBox 131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32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32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32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32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549004" y="2182108"/>
            <a:ext cx="1976961" cy="2506861"/>
            <a:chOff x="8549004" y="2182108"/>
            <a:chExt cx="1976961" cy="2506861"/>
          </a:xfrm>
        </p:grpSpPr>
        <p:grpSp>
          <p:nvGrpSpPr>
            <p:cNvPr id="1324" name="Group 7"/>
            <p:cNvGrpSpPr>
              <a:grpSpLocks/>
            </p:cNvGrpSpPr>
            <p:nvPr/>
          </p:nvGrpSpPr>
          <p:grpSpPr bwMode="auto">
            <a:xfrm>
              <a:off x="8549004" y="2182108"/>
              <a:ext cx="1976961" cy="325636"/>
              <a:chOff x="224" y="83"/>
              <a:chExt cx="3320" cy="547"/>
            </a:xfrm>
          </p:grpSpPr>
          <p:sp>
            <p:nvSpPr>
              <p:cNvPr id="1330" name="Rectangle 2"/>
              <p:cNvSpPr>
                <a:spLocks/>
              </p:cNvSpPr>
              <p:nvPr/>
            </p:nvSpPr>
            <p:spPr bwMode="auto">
              <a:xfrm>
                <a:off x="232" y="518"/>
                <a:ext cx="3312" cy="11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25400">
                <a:solidFill>
                  <a:schemeClr val="tx1">
                    <a:alpha val="0"/>
                  </a:schemeClr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  <p:grpSp>
            <p:nvGrpSpPr>
              <p:cNvPr id="1326" name="Group 6"/>
              <p:cNvGrpSpPr>
                <a:grpSpLocks/>
              </p:cNvGrpSpPr>
              <p:nvPr/>
            </p:nvGrpSpPr>
            <p:grpSpPr bwMode="auto">
              <a:xfrm>
                <a:off x="224" y="83"/>
                <a:ext cx="2104" cy="320"/>
                <a:chOff x="0" y="0"/>
                <a:chExt cx="2104" cy="320"/>
              </a:xfrm>
            </p:grpSpPr>
            <p:sp>
              <p:nvSpPr>
                <p:cNvPr id="1327" name="Rectangle 4"/>
                <p:cNvSpPr>
                  <a:spLocks/>
                </p:cNvSpPr>
                <p:nvPr/>
              </p:nvSpPr>
              <p:spPr bwMode="auto">
                <a:xfrm>
                  <a:off x="208" y="0"/>
                  <a:ext cx="1896" cy="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pPr algn="l"/>
                  <a:r>
                    <a:rPr lang="en-US" sz="1400" dirty="0" smtClean="0">
                      <a:solidFill>
                        <a:srgbClr val="0079A5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  <a:sym typeface="U.S. 101" charset="0"/>
                    </a:rPr>
                    <a:t>Texas</a:t>
                  </a:r>
                  <a:endParaRPr lang="en-US" sz="1400" dirty="0">
                    <a:solidFill>
                      <a:srgbClr val="0079A5"/>
                    </a:solidFill>
                    <a:latin typeface="Clear Sans" panose="020B0503030202020304" pitchFamily="34" charset="0"/>
                    <a:cs typeface="Clear Sans" panose="020B0503030202020304" pitchFamily="34" charset="0"/>
                    <a:sym typeface="U.S. 101" charset="0"/>
                  </a:endParaRPr>
                </a:p>
              </p:txBody>
            </p:sp>
            <p:sp>
              <p:nvSpPr>
                <p:cNvPr id="1328" name="Rectangle 5"/>
                <p:cNvSpPr>
                  <a:spLocks/>
                </p:cNvSpPr>
                <p:nvPr/>
              </p:nvSpPr>
              <p:spPr bwMode="auto">
                <a:xfrm>
                  <a:off x="0" y="55"/>
                  <a:ext cx="144" cy="168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 w="25400">
                  <a:solidFill>
                    <a:schemeClr val="tx1">
                      <a:alpha val="0"/>
                    </a:schemeClr>
                  </a:solidFill>
                  <a:miter lim="800000"/>
                  <a:headEnd/>
                  <a:tailEnd/>
                </a:ln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1" name="Group 14"/>
            <p:cNvGrpSpPr>
              <a:grpSpLocks/>
            </p:cNvGrpSpPr>
            <p:nvPr/>
          </p:nvGrpSpPr>
          <p:grpSpPr bwMode="auto">
            <a:xfrm>
              <a:off x="8549004" y="2729796"/>
              <a:ext cx="1976961" cy="325636"/>
              <a:chOff x="224" y="83"/>
              <a:chExt cx="3320" cy="547"/>
            </a:xfrm>
          </p:grpSpPr>
          <p:sp>
            <p:nvSpPr>
              <p:cNvPr id="1337" name="Rectangle 9"/>
              <p:cNvSpPr>
                <a:spLocks/>
              </p:cNvSpPr>
              <p:nvPr/>
            </p:nvSpPr>
            <p:spPr bwMode="auto">
              <a:xfrm>
                <a:off x="232" y="518"/>
                <a:ext cx="3312" cy="11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25400">
                <a:solidFill>
                  <a:schemeClr val="tx1">
                    <a:alpha val="0"/>
                  </a:schemeClr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  <p:grpSp>
            <p:nvGrpSpPr>
              <p:cNvPr id="1333" name="Group 13"/>
              <p:cNvGrpSpPr>
                <a:grpSpLocks/>
              </p:cNvGrpSpPr>
              <p:nvPr/>
            </p:nvGrpSpPr>
            <p:grpSpPr bwMode="auto">
              <a:xfrm>
                <a:off x="224" y="83"/>
                <a:ext cx="2104" cy="320"/>
                <a:chOff x="0" y="0"/>
                <a:chExt cx="2104" cy="320"/>
              </a:xfrm>
            </p:grpSpPr>
            <p:sp>
              <p:nvSpPr>
                <p:cNvPr id="1334" name="Rectangle 11"/>
                <p:cNvSpPr>
                  <a:spLocks/>
                </p:cNvSpPr>
                <p:nvPr/>
              </p:nvSpPr>
              <p:spPr bwMode="auto">
                <a:xfrm>
                  <a:off x="208" y="0"/>
                  <a:ext cx="1896" cy="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r>
                    <a:rPr lang="en-US" sz="1400" dirty="0" smtClean="0">
                      <a:solidFill>
                        <a:srgbClr val="0079A5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  <a:sym typeface="U.S. 101" charset="0"/>
                    </a:rPr>
                    <a:t>Argentina</a:t>
                  </a:r>
                  <a:endParaRPr lang="en-US" sz="1400" dirty="0">
                    <a:solidFill>
                      <a:srgbClr val="0079A5"/>
                    </a:solidFill>
                    <a:latin typeface="Clear Sans" panose="020B0503030202020304" pitchFamily="34" charset="0"/>
                    <a:cs typeface="Clear Sans" panose="020B0503030202020304" pitchFamily="34" charset="0"/>
                    <a:sym typeface="U.S. 101" charset="0"/>
                  </a:endParaRPr>
                </a:p>
              </p:txBody>
            </p:sp>
            <p:sp>
              <p:nvSpPr>
                <p:cNvPr id="1335" name="Rectangle 12"/>
                <p:cNvSpPr>
                  <a:spLocks/>
                </p:cNvSpPr>
                <p:nvPr/>
              </p:nvSpPr>
              <p:spPr bwMode="auto">
                <a:xfrm>
                  <a:off x="0" y="55"/>
                  <a:ext cx="144" cy="168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 w="25400">
                  <a:solidFill>
                    <a:schemeClr val="tx1">
                      <a:alpha val="0"/>
                    </a:schemeClr>
                  </a:solidFill>
                  <a:miter lim="800000"/>
                  <a:headEnd/>
                  <a:tailEnd/>
                </a:ln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38" name="Group 21"/>
            <p:cNvGrpSpPr>
              <a:grpSpLocks/>
            </p:cNvGrpSpPr>
            <p:nvPr/>
          </p:nvGrpSpPr>
          <p:grpSpPr bwMode="auto">
            <a:xfrm>
              <a:off x="8549004" y="3267958"/>
              <a:ext cx="1976961" cy="325636"/>
              <a:chOff x="224" y="83"/>
              <a:chExt cx="3320" cy="547"/>
            </a:xfrm>
          </p:grpSpPr>
          <p:sp>
            <p:nvSpPr>
              <p:cNvPr id="1344" name="Rectangle 16"/>
              <p:cNvSpPr>
                <a:spLocks/>
              </p:cNvSpPr>
              <p:nvPr/>
            </p:nvSpPr>
            <p:spPr bwMode="auto">
              <a:xfrm>
                <a:off x="232" y="518"/>
                <a:ext cx="3312" cy="11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25400">
                <a:solidFill>
                  <a:schemeClr val="tx1">
                    <a:alpha val="0"/>
                  </a:schemeClr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  <p:grpSp>
            <p:nvGrpSpPr>
              <p:cNvPr id="1340" name="Group 20"/>
              <p:cNvGrpSpPr>
                <a:grpSpLocks/>
              </p:cNvGrpSpPr>
              <p:nvPr/>
            </p:nvGrpSpPr>
            <p:grpSpPr bwMode="auto">
              <a:xfrm>
                <a:off x="224" y="83"/>
                <a:ext cx="2104" cy="320"/>
                <a:chOff x="0" y="0"/>
                <a:chExt cx="2104" cy="320"/>
              </a:xfrm>
            </p:grpSpPr>
            <p:sp>
              <p:nvSpPr>
                <p:cNvPr id="1341" name="Rectangle 18"/>
                <p:cNvSpPr>
                  <a:spLocks/>
                </p:cNvSpPr>
                <p:nvPr/>
              </p:nvSpPr>
              <p:spPr bwMode="auto">
                <a:xfrm>
                  <a:off x="208" y="0"/>
                  <a:ext cx="1896" cy="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r>
                    <a:rPr lang="en-US" sz="1400" dirty="0" smtClean="0">
                      <a:solidFill>
                        <a:srgbClr val="0079A5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  <a:sym typeface="U.S. 101" charset="0"/>
                    </a:rPr>
                    <a:t>Kenya</a:t>
                  </a:r>
                  <a:endParaRPr lang="en-US" sz="1400" dirty="0">
                    <a:solidFill>
                      <a:srgbClr val="0079A5"/>
                    </a:solidFill>
                    <a:latin typeface="Clear Sans" panose="020B0503030202020304" pitchFamily="34" charset="0"/>
                    <a:cs typeface="Clear Sans" panose="020B0503030202020304" pitchFamily="34" charset="0"/>
                    <a:sym typeface="U.S. 101" charset="0"/>
                  </a:endParaRPr>
                </a:p>
              </p:txBody>
            </p:sp>
            <p:sp>
              <p:nvSpPr>
                <p:cNvPr id="1342" name="Rectangle 19"/>
                <p:cNvSpPr>
                  <a:spLocks/>
                </p:cNvSpPr>
                <p:nvPr/>
              </p:nvSpPr>
              <p:spPr bwMode="auto">
                <a:xfrm>
                  <a:off x="0" y="55"/>
                  <a:ext cx="144" cy="168"/>
                </a:xfrm>
                <a:prstGeom prst="rect">
                  <a:avLst/>
                </a:prstGeom>
                <a:solidFill>
                  <a:schemeClr val="accent3"/>
                </a:solidFill>
                <a:ln w="25400">
                  <a:solidFill>
                    <a:schemeClr val="tx1">
                      <a:alpha val="0"/>
                    </a:schemeClr>
                  </a:solidFill>
                  <a:miter lim="800000"/>
                  <a:headEnd/>
                  <a:tailEnd/>
                </a:ln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45" name="Group 28"/>
            <p:cNvGrpSpPr>
              <a:grpSpLocks/>
            </p:cNvGrpSpPr>
            <p:nvPr/>
          </p:nvGrpSpPr>
          <p:grpSpPr bwMode="auto">
            <a:xfrm>
              <a:off x="8549004" y="3815646"/>
              <a:ext cx="1976961" cy="325636"/>
              <a:chOff x="224" y="83"/>
              <a:chExt cx="3320" cy="547"/>
            </a:xfrm>
          </p:grpSpPr>
          <p:sp>
            <p:nvSpPr>
              <p:cNvPr id="1351" name="Rectangle 23"/>
              <p:cNvSpPr>
                <a:spLocks/>
              </p:cNvSpPr>
              <p:nvPr/>
            </p:nvSpPr>
            <p:spPr bwMode="auto">
              <a:xfrm>
                <a:off x="232" y="518"/>
                <a:ext cx="3312" cy="112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25400">
                <a:solidFill>
                  <a:schemeClr val="tx1">
                    <a:alpha val="0"/>
                  </a:schemeClr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  <p:grpSp>
            <p:nvGrpSpPr>
              <p:cNvPr id="1347" name="Group 27"/>
              <p:cNvGrpSpPr>
                <a:grpSpLocks/>
              </p:cNvGrpSpPr>
              <p:nvPr/>
            </p:nvGrpSpPr>
            <p:grpSpPr bwMode="auto">
              <a:xfrm>
                <a:off x="224" y="83"/>
                <a:ext cx="2104" cy="320"/>
                <a:chOff x="0" y="0"/>
                <a:chExt cx="2104" cy="320"/>
              </a:xfrm>
            </p:grpSpPr>
            <p:sp>
              <p:nvSpPr>
                <p:cNvPr id="1348" name="Rectangle 25"/>
                <p:cNvSpPr>
                  <a:spLocks/>
                </p:cNvSpPr>
                <p:nvPr/>
              </p:nvSpPr>
              <p:spPr bwMode="auto">
                <a:xfrm>
                  <a:off x="208" y="0"/>
                  <a:ext cx="1896" cy="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r>
                    <a:rPr lang="en-US" sz="1400" dirty="0" smtClean="0">
                      <a:solidFill>
                        <a:srgbClr val="0079A5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  <a:sym typeface="U.S. 101" charset="0"/>
                    </a:rPr>
                    <a:t>Canberra</a:t>
                  </a:r>
                  <a:endParaRPr lang="en-US" sz="1400" dirty="0">
                    <a:solidFill>
                      <a:srgbClr val="0079A5"/>
                    </a:solidFill>
                    <a:latin typeface="Clear Sans" panose="020B0503030202020304" pitchFamily="34" charset="0"/>
                    <a:cs typeface="Clear Sans" panose="020B0503030202020304" pitchFamily="34" charset="0"/>
                    <a:sym typeface="U.S. 101" charset="0"/>
                  </a:endParaRPr>
                </a:p>
              </p:txBody>
            </p:sp>
            <p:sp>
              <p:nvSpPr>
                <p:cNvPr id="1349" name="Rectangle 26"/>
                <p:cNvSpPr>
                  <a:spLocks/>
                </p:cNvSpPr>
                <p:nvPr/>
              </p:nvSpPr>
              <p:spPr bwMode="auto">
                <a:xfrm>
                  <a:off x="0" y="55"/>
                  <a:ext cx="144" cy="168"/>
                </a:xfrm>
                <a:prstGeom prst="rect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 w="25400">
                  <a:solidFill>
                    <a:schemeClr val="tx1">
                      <a:alpha val="0"/>
                    </a:schemeClr>
                  </a:solidFill>
                  <a:miter lim="800000"/>
                  <a:headEnd/>
                  <a:tailEnd/>
                </a:ln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352" name="Group 35"/>
            <p:cNvGrpSpPr>
              <a:grpSpLocks/>
            </p:cNvGrpSpPr>
            <p:nvPr/>
          </p:nvGrpSpPr>
          <p:grpSpPr bwMode="auto">
            <a:xfrm>
              <a:off x="8549004" y="4363333"/>
              <a:ext cx="1976961" cy="325636"/>
              <a:chOff x="224" y="83"/>
              <a:chExt cx="3320" cy="547"/>
            </a:xfrm>
          </p:grpSpPr>
          <p:sp>
            <p:nvSpPr>
              <p:cNvPr id="1358" name="Rectangle 30"/>
              <p:cNvSpPr>
                <a:spLocks/>
              </p:cNvSpPr>
              <p:nvPr/>
            </p:nvSpPr>
            <p:spPr bwMode="auto">
              <a:xfrm>
                <a:off x="232" y="518"/>
                <a:ext cx="3312" cy="112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25400">
                <a:solidFill>
                  <a:schemeClr val="tx1">
                    <a:alpha val="0"/>
                  </a:schemeClr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/>
              </a:p>
            </p:txBody>
          </p:sp>
          <p:grpSp>
            <p:nvGrpSpPr>
              <p:cNvPr id="1354" name="Group 34"/>
              <p:cNvGrpSpPr>
                <a:grpSpLocks/>
              </p:cNvGrpSpPr>
              <p:nvPr/>
            </p:nvGrpSpPr>
            <p:grpSpPr bwMode="auto">
              <a:xfrm>
                <a:off x="224" y="83"/>
                <a:ext cx="2104" cy="320"/>
                <a:chOff x="0" y="0"/>
                <a:chExt cx="2104" cy="320"/>
              </a:xfrm>
            </p:grpSpPr>
            <p:sp>
              <p:nvSpPr>
                <p:cNvPr id="1355" name="Rectangle 32"/>
                <p:cNvSpPr>
                  <a:spLocks/>
                </p:cNvSpPr>
                <p:nvPr/>
              </p:nvSpPr>
              <p:spPr bwMode="auto">
                <a:xfrm>
                  <a:off x="208" y="0"/>
                  <a:ext cx="1896" cy="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25400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0" tIns="0" rIns="0" bIns="0"/>
                <a:lstStyle/>
                <a:p>
                  <a:r>
                    <a:rPr lang="en-US" sz="1400" dirty="0" smtClean="0">
                      <a:solidFill>
                        <a:srgbClr val="0079A5"/>
                      </a:solidFill>
                      <a:latin typeface="Clear Sans" panose="020B0503030202020304" pitchFamily="34" charset="0"/>
                      <a:cs typeface="Clear Sans" panose="020B0503030202020304" pitchFamily="34" charset="0"/>
                      <a:sym typeface="U.S. 101" charset="0"/>
                    </a:rPr>
                    <a:t>Mongol</a:t>
                  </a:r>
                  <a:endParaRPr lang="en-US" sz="1400" dirty="0">
                    <a:solidFill>
                      <a:srgbClr val="0079A5"/>
                    </a:solidFill>
                    <a:latin typeface="Clear Sans" panose="020B0503030202020304" pitchFamily="34" charset="0"/>
                    <a:cs typeface="Clear Sans" panose="020B0503030202020304" pitchFamily="34" charset="0"/>
                    <a:sym typeface="U.S. 101" charset="0"/>
                  </a:endParaRPr>
                </a:p>
              </p:txBody>
            </p:sp>
            <p:sp>
              <p:nvSpPr>
                <p:cNvPr id="1356" name="Rectangle 33"/>
                <p:cNvSpPr>
                  <a:spLocks/>
                </p:cNvSpPr>
                <p:nvPr/>
              </p:nvSpPr>
              <p:spPr bwMode="auto">
                <a:xfrm>
                  <a:off x="0" y="55"/>
                  <a:ext cx="144" cy="168"/>
                </a:xfrm>
                <a:prstGeom prst="rect">
                  <a:avLst/>
                </a:prstGeom>
                <a:solidFill>
                  <a:schemeClr val="accent3">
                    <a:lumMod val="40000"/>
                    <a:lumOff val="60000"/>
                  </a:schemeClr>
                </a:solidFill>
                <a:ln w="25400">
                  <a:solidFill>
                    <a:schemeClr val="tx1">
                      <a:alpha val="0"/>
                    </a:schemeClr>
                  </a:solidFill>
                  <a:miter lim="800000"/>
                  <a:headEnd/>
                  <a:tailEnd/>
                </a:ln>
              </p:spPr>
              <p:txBody>
                <a:bodyPr lIns="0" tIns="0" rIns="0" bIns="0"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359" name="Rectangle 45"/>
          <p:cNvSpPr>
            <a:spLocks/>
          </p:cNvSpPr>
          <p:nvPr/>
        </p:nvSpPr>
        <p:spPr bwMode="auto">
          <a:xfrm>
            <a:off x="8553731" y="2441664"/>
            <a:ext cx="1743075" cy="66675"/>
          </a:xfrm>
          <a:prstGeom prst="rect">
            <a:avLst/>
          </a:prstGeom>
          <a:solidFill>
            <a:schemeClr val="accent3">
              <a:lumMod val="50000"/>
            </a:schemeClr>
          </a:solidFill>
          <a:ln w="25400">
            <a:solidFill>
              <a:schemeClr val="tx1">
                <a:alpha val="0"/>
              </a:schemeClr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1" name="Rectangle 48"/>
          <p:cNvSpPr>
            <a:spLocks/>
          </p:cNvSpPr>
          <p:nvPr/>
        </p:nvSpPr>
        <p:spPr bwMode="auto">
          <a:xfrm>
            <a:off x="8553731" y="2989352"/>
            <a:ext cx="1972234" cy="66675"/>
          </a:xfrm>
          <a:prstGeom prst="rect">
            <a:avLst/>
          </a:prstGeom>
          <a:solidFill>
            <a:schemeClr val="accent3">
              <a:lumMod val="75000"/>
            </a:schemeClr>
          </a:solidFill>
          <a:ln w="25400">
            <a:solidFill>
              <a:schemeClr val="tx1">
                <a:alpha val="0"/>
              </a:schemeClr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3" name="Rectangle 50"/>
          <p:cNvSpPr>
            <a:spLocks/>
          </p:cNvSpPr>
          <p:nvPr/>
        </p:nvSpPr>
        <p:spPr bwMode="auto">
          <a:xfrm>
            <a:off x="8553731" y="3527514"/>
            <a:ext cx="966788" cy="66675"/>
          </a:xfrm>
          <a:prstGeom prst="rect">
            <a:avLst/>
          </a:prstGeom>
          <a:solidFill>
            <a:schemeClr val="accent3"/>
          </a:solidFill>
          <a:ln w="25400">
            <a:solidFill>
              <a:schemeClr val="tx1">
                <a:alpha val="0"/>
              </a:schemeClr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5" name="Rectangle 52"/>
          <p:cNvSpPr>
            <a:spLocks/>
          </p:cNvSpPr>
          <p:nvPr/>
        </p:nvSpPr>
        <p:spPr bwMode="auto">
          <a:xfrm>
            <a:off x="8553731" y="4075202"/>
            <a:ext cx="1466850" cy="66675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 w="25400">
            <a:solidFill>
              <a:schemeClr val="tx1">
                <a:alpha val="0"/>
              </a:schemeClr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7" name="Rectangle 54"/>
          <p:cNvSpPr>
            <a:spLocks/>
          </p:cNvSpPr>
          <p:nvPr/>
        </p:nvSpPr>
        <p:spPr bwMode="auto">
          <a:xfrm>
            <a:off x="8553731" y="4622889"/>
            <a:ext cx="1743075" cy="66675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  <a:ln w="25400">
            <a:solidFill>
              <a:schemeClr val="tx1">
                <a:alpha val="0"/>
              </a:schemeClr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endParaRPr lang="en-US"/>
          </a:p>
        </p:txBody>
      </p:sp>
      <p:sp>
        <p:nvSpPr>
          <p:cNvPr id="1369" name="Shape 3156"/>
          <p:cNvSpPr/>
          <p:nvPr/>
        </p:nvSpPr>
        <p:spPr>
          <a:xfrm>
            <a:off x="1738804" y="2322637"/>
            <a:ext cx="368675" cy="552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3224"/>
                  <a:pt x="16765" y="0"/>
                  <a:pt x="10801" y="0"/>
                </a:cubicBezTo>
                <a:cubicBezTo>
                  <a:pt x="4836" y="0"/>
                  <a:pt x="0" y="3224"/>
                  <a:pt x="0" y="7200"/>
                </a:cubicBezTo>
                <a:cubicBezTo>
                  <a:pt x="0" y="8512"/>
                  <a:pt x="480" y="9741"/>
                  <a:pt x="1400" y="10800"/>
                </a:cubicBezTo>
                <a:lnTo>
                  <a:pt x="1400" y="10800"/>
                </a:lnTo>
                <a:cubicBezTo>
                  <a:pt x="10850" y="21600"/>
                  <a:pt x="10801" y="21600"/>
                  <a:pt x="10801" y="21600"/>
                </a:cubicBezTo>
                <a:lnTo>
                  <a:pt x="20201" y="10800"/>
                </a:lnTo>
                <a:lnTo>
                  <a:pt x="20201" y="10800"/>
                </a:lnTo>
                <a:cubicBezTo>
                  <a:pt x="21119" y="9741"/>
                  <a:pt x="21600" y="8512"/>
                  <a:pt x="21600" y="720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sp>
        <p:nvSpPr>
          <p:cNvPr id="1370" name="Shape 3156"/>
          <p:cNvSpPr/>
          <p:nvPr/>
        </p:nvSpPr>
        <p:spPr>
          <a:xfrm>
            <a:off x="2909195" y="4030465"/>
            <a:ext cx="368675" cy="552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3224"/>
                  <a:pt x="16765" y="0"/>
                  <a:pt x="10801" y="0"/>
                </a:cubicBezTo>
                <a:cubicBezTo>
                  <a:pt x="4836" y="0"/>
                  <a:pt x="0" y="3224"/>
                  <a:pt x="0" y="7200"/>
                </a:cubicBezTo>
                <a:cubicBezTo>
                  <a:pt x="0" y="8512"/>
                  <a:pt x="480" y="9741"/>
                  <a:pt x="1400" y="10800"/>
                </a:cubicBezTo>
                <a:lnTo>
                  <a:pt x="1400" y="10800"/>
                </a:lnTo>
                <a:cubicBezTo>
                  <a:pt x="10850" y="21600"/>
                  <a:pt x="10801" y="21600"/>
                  <a:pt x="10801" y="21600"/>
                </a:cubicBezTo>
                <a:lnTo>
                  <a:pt x="20201" y="10800"/>
                </a:lnTo>
                <a:lnTo>
                  <a:pt x="20201" y="10800"/>
                </a:lnTo>
                <a:cubicBezTo>
                  <a:pt x="21119" y="9741"/>
                  <a:pt x="21600" y="8512"/>
                  <a:pt x="21600" y="720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sp>
        <p:nvSpPr>
          <p:cNvPr id="1371" name="Shape 3156"/>
          <p:cNvSpPr/>
          <p:nvPr/>
        </p:nvSpPr>
        <p:spPr>
          <a:xfrm>
            <a:off x="4670558" y="4030465"/>
            <a:ext cx="368675" cy="552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3224"/>
                  <a:pt x="16765" y="0"/>
                  <a:pt x="10801" y="0"/>
                </a:cubicBezTo>
                <a:cubicBezTo>
                  <a:pt x="4836" y="0"/>
                  <a:pt x="0" y="3224"/>
                  <a:pt x="0" y="7200"/>
                </a:cubicBezTo>
                <a:cubicBezTo>
                  <a:pt x="0" y="8512"/>
                  <a:pt x="480" y="9741"/>
                  <a:pt x="1400" y="10800"/>
                </a:cubicBezTo>
                <a:lnTo>
                  <a:pt x="1400" y="10800"/>
                </a:lnTo>
                <a:cubicBezTo>
                  <a:pt x="10850" y="21600"/>
                  <a:pt x="10801" y="21600"/>
                  <a:pt x="10801" y="21600"/>
                </a:cubicBezTo>
                <a:lnTo>
                  <a:pt x="20201" y="10800"/>
                </a:lnTo>
                <a:lnTo>
                  <a:pt x="20201" y="10800"/>
                </a:lnTo>
                <a:cubicBezTo>
                  <a:pt x="21119" y="9741"/>
                  <a:pt x="21600" y="8512"/>
                  <a:pt x="21600" y="7200"/>
                </a:cubicBezTo>
                <a:close/>
              </a:path>
            </a:pathLst>
          </a:custGeom>
          <a:solidFill>
            <a:schemeClr val="accent3"/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sp>
        <p:nvSpPr>
          <p:cNvPr id="1372" name="Shape 3156"/>
          <p:cNvSpPr/>
          <p:nvPr/>
        </p:nvSpPr>
        <p:spPr>
          <a:xfrm>
            <a:off x="6783446" y="4517831"/>
            <a:ext cx="368675" cy="552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3224"/>
                  <a:pt x="16765" y="0"/>
                  <a:pt x="10801" y="0"/>
                </a:cubicBezTo>
                <a:cubicBezTo>
                  <a:pt x="4836" y="0"/>
                  <a:pt x="0" y="3224"/>
                  <a:pt x="0" y="7200"/>
                </a:cubicBezTo>
                <a:cubicBezTo>
                  <a:pt x="0" y="8512"/>
                  <a:pt x="480" y="9741"/>
                  <a:pt x="1400" y="10800"/>
                </a:cubicBezTo>
                <a:lnTo>
                  <a:pt x="1400" y="10800"/>
                </a:lnTo>
                <a:cubicBezTo>
                  <a:pt x="10850" y="21600"/>
                  <a:pt x="10801" y="21600"/>
                  <a:pt x="10801" y="21600"/>
                </a:cubicBezTo>
                <a:lnTo>
                  <a:pt x="20201" y="10800"/>
                </a:lnTo>
                <a:lnTo>
                  <a:pt x="20201" y="10800"/>
                </a:lnTo>
                <a:cubicBezTo>
                  <a:pt x="21119" y="9741"/>
                  <a:pt x="21600" y="8512"/>
                  <a:pt x="21600" y="7200"/>
                </a:cubicBez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sp>
        <p:nvSpPr>
          <p:cNvPr id="1373" name="Shape 3156"/>
          <p:cNvSpPr/>
          <p:nvPr/>
        </p:nvSpPr>
        <p:spPr>
          <a:xfrm>
            <a:off x="5600155" y="3064213"/>
            <a:ext cx="368675" cy="55299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7200"/>
                </a:moveTo>
                <a:cubicBezTo>
                  <a:pt x="21600" y="3224"/>
                  <a:pt x="16765" y="0"/>
                  <a:pt x="10801" y="0"/>
                </a:cubicBezTo>
                <a:cubicBezTo>
                  <a:pt x="4836" y="0"/>
                  <a:pt x="0" y="3224"/>
                  <a:pt x="0" y="7200"/>
                </a:cubicBezTo>
                <a:cubicBezTo>
                  <a:pt x="0" y="8512"/>
                  <a:pt x="480" y="9741"/>
                  <a:pt x="1400" y="10800"/>
                </a:cubicBezTo>
                <a:lnTo>
                  <a:pt x="1400" y="10800"/>
                </a:lnTo>
                <a:cubicBezTo>
                  <a:pt x="10850" y="21600"/>
                  <a:pt x="10801" y="21600"/>
                  <a:pt x="10801" y="21600"/>
                </a:cubicBezTo>
                <a:lnTo>
                  <a:pt x="20201" y="10800"/>
                </a:lnTo>
                <a:lnTo>
                  <a:pt x="20201" y="10800"/>
                </a:lnTo>
                <a:cubicBezTo>
                  <a:pt x="21119" y="9741"/>
                  <a:pt x="21600" y="8512"/>
                  <a:pt x="21600" y="7200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 w="12700" cap="flat">
            <a:noFill/>
            <a:miter lim="400000"/>
          </a:ln>
          <a:effectLst/>
        </p:spPr>
        <p:txBody>
          <a:bodyPr wrap="square" lIns="38100" tIns="38100" rIns="38100" bIns="38100" numCol="1" anchor="ctr">
            <a:noAutofit/>
          </a:bodyPr>
          <a:lstStyle/>
          <a:p>
            <a:pPr lvl="0" algn="l">
              <a:defRPr sz="3100" b="1">
                <a:latin typeface="Kontrapunkt Bob Bold"/>
                <a:ea typeface="Kontrapunkt Bob Bold"/>
                <a:cs typeface="Kontrapunkt Bob Bold"/>
                <a:sym typeface="Kontrapunkt Bob Bold"/>
              </a:defRPr>
            </a:pPr>
            <a:endParaRPr/>
          </a:p>
        </p:txBody>
      </p:sp>
      <p:sp>
        <p:nvSpPr>
          <p:cNvPr id="1374" name="TextBox 1373"/>
          <p:cNvSpPr txBox="1"/>
          <p:nvPr/>
        </p:nvSpPr>
        <p:spPr>
          <a:xfrm>
            <a:off x="1538569" y="5326306"/>
            <a:ext cx="9144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“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donaskamare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Loremanan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.”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1375" name="TextBox 1374"/>
          <p:cNvSpPr txBox="1"/>
          <p:nvPr/>
        </p:nvSpPr>
        <p:spPr>
          <a:xfrm>
            <a:off x="10564075" y="2326225"/>
            <a:ext cx="5920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80%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376" name="TextBox 1375"/>
          <p:cNvSpPr txBox="1"/>
          <p:nvPr/>
        </p:nvSpPr>
        <p:spPr>
          <a:xfrm>
            <a:off x="10564075" y="2872863"/>
            <a:ext cx="7744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100%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377" name="TextBox 1376"/>
          <p:cNvSpPr txBox="1"/>
          <p:nvPr/>
        </p:nvSpPr>
        <p:spPr>
          <a:xfrm>
            <a:off x="10564075" y="3398604"/>
            <a:ext cx="5920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45%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378" name="TextBox 1377"/>
          <p:cNvSpPr txBox="1"/>
          <p:nvPr/>
        </p:nvSpPr>
        <p:spPr>
          <a:xfrm>
            <a:off x="10564075" y="3945748"/>
            <a:ext cx="5920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70%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1379" name="TextBox 1378"/>
          <p:cNvSpPr txBox="1"/>
          <p:nvPr/>
        </p:nvSpPr>
        <p:spPr>
          <a:xfrm>
            <a:off x="10564075" y="4508582"/>
            <a:ext cx="59200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80%</a:t>
            </a:r>
            <a:endParaRPr lang="en-US" sz="14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4834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3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13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3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3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3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3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0" grpId="0"/>
      <p:bldP spid="151" grpId="0"/>
      <p:bldP spid="1359" grpId="0" animBg="1"/>
      <p:bldP spid="1361" grpId="0" animBg="1"/>
      <p:bldP spid="1363" grpId="0" animBg="1"/>
      <p:bldP spid="1365" grpId="0" animBg="1"/>
      <p:bldP spid="1367" grpId="0" animBg="1"/>
      <p:bldP spid="1369" grpId="0" animBg="1"/>
      <p:bldP spid="1370" grpId="0" animBg="1"/>
      <p:bldP spid="1371" grpId="0" animBg="1"/>
      <p:bldP spid="1372" grpId="0" animBg="1"/>
      <p:bldP spid="1373" grpId="0" animBg="1"/>
      <p:bldP spid="1374" grpId="0"/>
      <p:bldP spid="1375" grpId="0"/>
      <p:bldP spid="1376" grpId="0"/>
      <p:bldP spid="1377" grpId="0"/>
      <p:bldP spid="1378" grpId="0"/>
      <p:bldP spid="1379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7418537" y="3676659"/>
            <a:ext cx="3083614" cy="1346113"/>
            <a:chOff x="7418537" y="3676659"/>
            <a:chExt cx="3083614" cy="1346113"/>
          </a:xfrm>
        </p:grpSpPr>
        <p:grpSp>
          <p:nvGrpSpPr>
            <p:cNvPr id="5" name="Group 4"/>
            <p:cNvGrpSpPr/>
            <p:nvPr/>
          </p:nvGrpSpPr>
          <p:grpSpPr>
            <a:xfrm>
              <a:off x="7418537" y="4868648"/>
              <a:ext cx="3083614" cy="154124"/>
              <a:chOff x="7418537" y="4868648"/>
              <a:chExt cx="3083614" cy="154124"/>
            </a:xfrm>
          </p:grpSpPr>
          <p:cxnSp>
            <p:nvCxnSpPr>
              <p:cNvPr id="215" name="Straight Connector 214"/>
              <p:cNvCxnSpPr/>
              <p:nvPr/>
            </p:nvCxnSpPr>
            <p:spPr>
              <a:xfrm>
                <a:off x="7513633" y="5022772"/>
                <a:ext cx="2988518" cy="0"/>
              </a:xfrm>
              <a:prstGeom prst="line">
                <a:avLst/>
              </a:prstGeom>
              <a:ln w="1905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3" name="Text Placeholder 8"/>
              <p:cNvSpPr txBox="1">
                <a:spLocks/>
              </p:cNvSpPr>
              <p:nvPr/>
            </p:nvSpPr>
            <p:spPr>
              <a:xfrm>
                <a:off x="7418537" y="4868648"/>
                <a:ext cx="1043147" cy="141357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GB" sz="105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Lato Light" panose="020F0302020204030203" pitchFamily="34" charset="0"/>
                    <a:cs typeface="Clear Sans" panose="020B0503030202020304" pitchFamily="34" charset="0"/>
                  </a:rPr>
                  <a:t>Los Angles</a:t>
                </a:r>
                <a:endParaRPr lang="en-GB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7418537" y="4493150"/>
              <a:ext cx="3083614" cy="150127"/>
              <a:chOff x="7418537" y="4493150"/>
              <a:chExt cx="3083614" cy="150127"/>
            </a:xfrm>
          </p:grpSpPr>
          <p:cxnSp>
            <p:nvCxnSpPr>
              <p:cNvPr id="207" name="Straight Connector 206"/>
              <p:cNvCxnSpPr/>
              <p:nvPr/>
            </p:nvCxnSpPr>
            <p:spPr>
              <a:xfrm>
                <a:off x="7513633" y="4643277"/>
                <a:ext cx="2988518" cy="0"/>
              </a:xfrm>
              <a:prstGeom prst="line">
                <a:avLst/>
              </a:prstGeom>
              <a:ln w="1905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9" name="Text Placeholder 8"/>
              <p:cNvSpPr txBox="1">
                <a:spLocks/>
              </p:cNvSpPr>
              <p:nvPr/>
            </p:nvSpPr>
            <p:spPr>
              <a:xfrm>
                <a:off x="7418537" y="4493150"/>
                <a:ext cx="1043147" cy="141357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GB" sz="105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Lato Light" panose="020F0302020204030203" pitchFamily="34" charset="0"/>
                    <a:cs typeface="Clear Sans" panose="020B0503030202020304" pitchFamily="34" charset="0"/>
                  </a:rPr>
                  <a:t>Ohio</a:t>
                </a:r>
                <a:endParaRPr lang="en-GB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7418537" y="4084237"/>
              <a:ext cx="3048486" cy="152650"/>
              <a:chOff x="7418537" y="4084237"/>
              <a:chExt cx="3048486" cy="152650"/>
            </a:xfrm>
          </p:grpSpPr>
          <p:cxnSp>
            <p:nvCxnSpPr>
              <p:cNvPr id="211" name="Straight Connector 210"/>
              <p:cNvCxnSpPr/>
              <p:nvPr/>
            </p:nvCxnSpPr>
            <p:spPr>
              <a:xfrm>
                <a:off x="7513633" y="4236887"/>
                <a:ext cx="2953390" cy="0"/>
              </a:xfrm>
              <a:prstGeom prst="line">
                <a:avLst/>
              </a:prstGeom>
              <a:ln w="1905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5" name="Text Placeholder 8"/>
              <p:cNvSpPr txBox="1">
                <a:spLocks/>
              </p:cNvSpPr>
              <p:nvPr/>
            </p:nvSpPr>
            <p:spPr>
              <a:xfrm>
                <a:off x="7418537" y="4084237"/>
                <a:ext cx="1043147" cy="141357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GB" sz="105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Lato Light" panose="020F0302020204030203" pitchFamily="34" charset="0"/>
                    <a:cs typeface="Clear Sans" panose="020B0503030202020304" pitchFamily="34" charset="0"/>
                  </a:rPr>
                  <a:t>New York</a:t>
                </a:r>
                <a:endParaRPr lang="en-GB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7418537" y="3676659"/>
              <a:ext cx="3057269" cy="156033"/>
              <a:chOff x="7418537" y="3676659"/>
              <a:chExt cx="3057269" cy="156033"/>
            </a:xfrm>
          </p:grpSpPr>
          <p:cxnSp>
            <p:nvCxnSpPr>
              <p:cNvPr id="203" name="Straight Connector 202"/>
              <p:cNvCxnSpPr/>
              <p:nvPr/>
            </p:nvCxnSpPr>
            <p:spPr>
              <a:xfrm>
                <a:off x="7513633" y="3832692"/>
                <a:ext cx="2962173" cy="0"/>
              </a:xfrm>
              <a:prstGeom prst="line">
                <a:avLst/>
              </a:prstGeom>
              <a:ln w="19050">
                <a:solidFill>
                  <a:schemeClr val="bg1">
                    <a:lumMod val="8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" name="Text Placeholder 8"/>
              <p:cNvSpPr txBox="1">
                <a:spLocks/>
              </p:cNvSpPr>
              <p:nvPr/>
            </p:nvSpPr>
            <p:spPr>
              <a:xfrm>
                <a:off x="7418537" y="3676659"/>
                <a:ext cx="1043147" cy="141357"/>
              </a:xfrm>
              <a:prstGeom prst="rect">
                <a:avLst/>
              </a:prstGeom>
            </p:spPr>
            <p:txBody>
              <a:bodyPr vert="horz" lIns="91440" tIns="45720" rIns="91440" bIns="45720" rtlCol="0" anchor="b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GB" sz="1050" b="1" dirty="0" smtClean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Lato Light" panose="020F0302020204030203" pitchFamily="34" charset="0"/>
                    <a:cs typeface="Clear Sans" panose="020B0503030202020304" pitchFamily="34" charset="0"/>
                  </a:rPr>
                  <a:t>Texas</a:t>
                </a:r>
                <a:endParaRPr lang="en-GB" sz="105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" panose="020B0503030202020304" pitchFamily="34" charset="0"/>
                </a:endParaRPr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1198721" y="2241556"/>
            <a:ext cx="5271599" cy="3206744"/>
            <a:chOff x="1522957" y="2574673"/>
            <a:chExt cx="5908357" cy="3594088"/>
          </a:xfrm>
          <a:solidFill>
            <a:schemeClr val="accent3">
              <a:lumMod val="40000"/>
              <a:lumOff val="60000"/>
            </a:schemeClr>
          </a:solidFill>
        </p:grpSpPr>
        <p:sp>
          <p:nvSpPr>
            <p:cNvPr id="37" name="Shape 2966"/>
            <p:cNvSpPr/>
            <p:nvPr/>
          </p:nvSpPr>
          <p:spPr>
            <a:xfrm>
              <a:off x="7198692" y="3481031"/>
              <a:ext cx="8091" cy="10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09" h="21178" extrusionOk="0">
                  <a:moveTo>
                    <a:pt x="17516" y="6615"/>
                  </a:moveTo>
                  <a:cubicBezTo>
                    <a:pt x="16222" y="5983"/>
                    <a:pt x="12607" y="6598"/>
                    <a:pt x="11268" y="6000"/>
                  </a:cubicBezTo>
                  <a:cubicBezTo>
                    <a:pt x="9572" y="5219"/>
                    <a:pt x="8234" y="2095"/>
                    <a:pt x="6672" y="1198"/>
                  </a:cubicBezTo>
                  <a:cubicBezTo>
                    <a:pt x="5824" y="700"/>
                    <a:pt x="3592" y="-264"/>
                    <a:pt x="2610" y="68"/>
                  </a:cubicBezTo>
                  <a:cubicBezTo>
                    <a:pt x="1138" y="534"/>
                    <a:pt x="-335" y="3325"/>
                    <a:pt x="67" y="4471"/>
                  </a:cubicBezTo>
                  <a:cubicBezTo>
                    <a:pt x="602" y="6150"/>
                    <a:pt x="5333" y="7778"/>
                    <a:pt x="7163" y="8775"/>
                  </a:cubicBezTo>
                  <a:cubicBezTo>
                    <a:pt x="8635" y="9539"/>
                    <a:pt x="12250" y="10436"/>
                    <a:pt x="13098" y="11533"/>
                  </a:cubicBezTo>
                  <a:cubicBezTo>
                    <a:pt x="14169" y="12895"/>
                    <a:pt x="12830" y="16318"/>
                    <a:pt x="13634" y="17747"/>
                  </a:cubicBezTo>
                  <a:cubicBezTo>
                    <a:pt x="14214" y="18810"/>
                    <a:pt x="16222" y="21336"/>
                    <a:pt x="17695" y="21170"/>
                  </a:cubicBezTo>
                  <a:cubicBezTo>
                    <a:pt x="19391" y="20970"/>
                    <a:pt x="20060" y="17814"/>
                    <a:pt x="20417" y="16617"/>
                  </a:cubicBezTo>
                  <a:cubicBezTo>
                    <a:pt x="20908" y="15122"/>
                    <a:pt x="21265" y="12031"/>
                    <a:pt x="20774" y="10553"/>
                  </a:cubicBezTo>
                  <a:cubicBezTo>
                    <a:pt x="20372" y="9439"/>
                    <a:pt x="18855" y="7246"/>
                    <a:pt x="17516" y="661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38" name="Shape 2967"/>
            <p:cNvSpPr/>
            <p:nvPr/>
          </p:nvSpPr>
          <p:spPr>
            <a:xfrm>
              <a:off x="7198692" y="3489831"/>
              <a:ext cx="5186" cy="1605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0" h="21275" extrusionOk="0">
                  <a:moveTo>
                    <a:pt x="17112" y="7929"/>
                  </a:moveTo>
                  <a:cubicBezTo>
                    <a:pt x="16340" y="6915"/>
                    <a:pt x="14096" y="5014"/>
                    <a:pt x="13325" y="4023"/>
                  </a:cubicBezTo>
                  <a:cubicBezTo>
                    <a:pt x="12694" y="3147"/>
                    <a:pt x="13044" y="1154"/>
                    <a:pt x="11221" y="471"/>
                  </a:cubicBezTo>
                  <a:cubicBezTo>
                    <a:pt x="10379" y="197"/>
                    <a:pt x="7784" y="-110"/>
                    <a:pt x="6662" y="38"/>
                  </a:cubicBezTo>
                  <a:cubicBezTo>
                    <a:pt x="4278" y="380"/>
                    <a:pt x="2945" y="2270"/>
                    <a:pt x="2104" y="3067"/>
                  </a:cubicBezTo>
                  <a:cubicBezTo>
                    <a:pt x="1192" y="4000"/>
                    <a:pt x="0" y="6710"/>
                    <a:pt x="0" y="6972"/>
                  </a:cubicBezTo>
                  <a:cubicBezTo>
                    <a:pt x="0" y="7211"/>
                    <a:pt x="5751" y="9808"/>
                    <a:pt x="6943" y="10866"/>
                  </a:cubicBezTo>
                  <a:cubicBezTo>
                    <a:pt x="7995" y="11834"/>
                    <a:pt x="8766" y="13907"/>
                    <a:pt x="8766" y="14931"/>
                  </a:cubicBezTo>
                  <a:cubicBezTo>
                    <a:pt x="8766" y="15911"/>
                    <a:pt x="7013" y="17858"/>
                    <a:pt x="7223" y="18837"/>
                  </a:cubicBezTo>
                  <a:cubicBezTo>
                    <a:pt x="7294" y="19418"/>
                    <a:pt x="7294" y="20761"/>
                    <a:pt x="8766" y="21080"/>
                  </a:cubicBezTo>
                  <a:cubicBezTo>
                    <a:pt x="10590" y="21490"/>
                    <a:pt x="15849" y="21194"/>
                    <a:pt x="17603" y="20738"/>
                  </a:cubicBezTo>
                  <a:cubicBezTo>
                    <a:pt x="19566" y="20226"/>
                    <a:pt x="20758" y="18438"/>
                    <a:pt x="21039" y="17619"/>
                  </a:cubicBezTo>
                  <a:cubicBezTo>
                    <a:pt x="21600" y="16298"/>
                    <a:pt x="20057" y="13588"/>
                    <a:pt x="19426" y="12256"/>
                  </a:cubicBezTo>
                  <a:cubicBezTo>
                    <a:pt x="19005" y="11174"/>
                    <a:pt x="17883" y="8988"/>
                    <a:pt x="17112" y="792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39" name="Shape 2968"/>
            <p:cNvSpPr/>
            <p:nvPr/>
          </p:nvSpPr>
          <p:spPr>
            <a:xfrm>
              <a:off x="7207492" y="3357836"/>
              <a:ext cx="5545" cy="6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80" h="21141" extrusionOk="0">
                  <a:moveTo>
                    <a:pt x="6496" y="1"/>
                  </a:moveTo>
                  <a:cubicBezTo>
                    <a:pt x="4573" y="-56"/>
                    <a:pt x="855" y="2322"/>
                    <a:pt x="214" y="3907"/>
                  </a:cubicBezTo>
                  <a:cubicBezTo>
                    <a:pt x="-683" y="6002"/>
                    <a:pt x="1432" y="10645"/>
                    <a:pt x="2906" y="12513"/>
                  </a:cubicBezTo>
                  <a:cubicBezTo>
                    <a:pt x="5086" y="15401"/>
                    <a:pt x="11367" y="21544"/>
                    <a:pt x="15277" y="21119"/>
                  </a:cubicBezTo>
                  <a:cubicBezTo>
                    <a:pt x="17456" y="20893"/>
                    <a:pt x="20404" y="16986"/>
                    <a:pt x="20661" y="15118"/>
                  </a:cubicBezTo>
                  <a:cubicBezTo>
                    <a:pt x="20917" y="13193"/>
                    <a:pt x="18545" y="9739"/>
                    <a:pt x="17264" y="8210"/>
                  </a:cubicBezTo>
                  <a:cubicBezTo>
                    <a:pt x="15148" y="5691"/>
                    <a:pt x="10085" y="227"/>
                    <a:pt x="6496" y="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0" name="Shape 2969"/>
            <p:cNvSpPr/>
            <p:nvPr/>
          </p:nvSpPr>
          <p:spPr>
            <a:xfrm>
              <a:off x="6468326" y="5865719"/>
              <a:ext cx="38645" cy="364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6" h="21468" extrusionOk="0">
                  <a:moveTo>
                    <a:pt x="19150" y="16937"/>
                  </a:moveTo>
                  <a:cubicBezTo>
                    <a:pt x="18883" y="16876"/>
                    <a:pt x="18322" y="16937"/>
                    <a:pt x="18065" y="17048"/>
                  </a:cubicBezTo>
                  <a:cubicBezTo>
                    <a:pt x="17713" y="17220"/>
                    <a:pt x="17237" y="17959"/>
                    <a:pt x="16866" y="18091"/>
                  </a:cubicBezTo>
                  <a:cubicBezTo>
                    <a:pt x="16438" y="18263"/>
                    <a:pt x="15486" y="18162"/>
                    <a:pt x="15029" y="18091"/>
                  </a:cubicBezTo>
                  <a:cubicBezTo>
                    <a:pt x="14458" y="18010"/>
                    <a:pt x="13364" y="17605"/>
                    <a:pt x="12793" y="17453"/>
                  </a:cubicBezTo>
                  <a:cubicBezTo>
                    <a:pt x="12413" y="17362"/>
                    <a:pt x="11585" y="17311"/>
                    <a:pt x="11233" y="17109"/>
                  </a:cubicBezTo>
                  <a:cubicBezTo>
                    <a:pt x="10662" y="16795"/>
                    <a:pt x="9691" y="15802"/>
                    <a:pt x="9387" y="15205"/>
                  </a:cubicBezTo>
                  <a:cubicBezTo>
                    <a:pt x="9101" y="14678"/>
                    <a:pt x="9082" y="13402"/>
                    <a:pt x="8901" y="12835"/>
                  </a:cubicBezTo>
                  <a:cubicBezTo>
                    <a:pt x="8654" y="12147"/>
                    <a:pt x="8064" y="10780"/>
                    <a:pt x="7598" y="10243"/>
                  </a:cubicBezTo>
                  <a:cubicBezTo>
                    <a:pt x="7312" y="9919"/>
                    <a:pt x="6447" y="9646"/>
                    <a:pt x="6180" y="9321"/>
                  </a:cubicBezTo>
                  <a:cubicBezTo>
                    <a:pt x="5818" y="8856"/>
                    <a:pt x="5562" y="7630"/>
                    <a:pt x="5362" y="7063"/>
                  </a:cubicBezTo>
                  <a:cubicBezTo>
                    <a:pt x="5229" y="6678"/>
                    <a:pt x="5000" y="5909"/>
                    <a:pt x="4819" y="5565"/>
                  </a:cubicBezTo>
                  <a:cubicBezTo>
                    <a:pt x="4524" y="4987"/>
                    <a:pt x="3573" y="4046"/>
                    <a:pt x="3354" y="3428"/>
                  </a:cubicBezTo>
                  <a:cubicBezTo>
                    <a:pt x="3249" y="3124"/>
                    <a:pt x="3373" y="2446"/>
                    <a:pt x="3240" y="2152"/>
                  </a:cubicBezTo>
                  <a:cubicBezTo>
                    <a:pt x="3021" y="1615"/>
                    <a:pt x="2184" y="765"/>
                    <a:pt x="1727" y="420"/>
                  </a:cubicBezTo>
                  <a:cubicBezTo>
                    <a:pt x="1527" y="268"/>
                    <a:pt x="1032" y="-76"/>
                    <a:pt x="804" y="15"/>
                  </a:cubicBezTo>
                  <a:cubicBezTo>
                    <a:pt x="395" y="177"/>
                    <a:pt x="128" y="1230"/>
                    <a:pt x="43" y="1696"/>
                  </a:cubicBezTo>
                  <a:cubicBezTo>
                    <a:pt x="-43" y="2172"/>
                    <a:pt x="5" y="3185"/>
                    <a:pt x="147" y="3651"/>
                  </a:cubicBezTo>
                  <a:cubicBezTo>
                    <a:pt x="338" y="4218"/>
                    <a:pt x="1089" y="5159"/>
                    <a:pt x="1451" y="5615"/>
                  </a:cubicBezTo>
                  <a:cubicBezTo>
                    <a:pt x="1822" y="6081"/>
                    <a:pt x="2745" y="6810"/>
                    <a:pt x="3088" y="7296"/>
                  </a:cubicBezTo>
                  <a:cubicBezTo>
                    <a:pt x="3411" y="7762"/>
                    <a:pt x="3735" y="8906"/>
                    <a:pt x="4058" y="9372"/>
                  </a:cubicBezTo>
                  <a:cubicBezTo>
                    <a:pt x="4515" y="10030"/>
                    <a:pt x="5857" y="10942"/>
                    <a:pt x="6294" y="11630"/>
                  </a:cubicBezTo>
                  <a:cubicBezTo>
                    <a:pt x="6751" y="12359"/>
                    <a:pt x="7160" y="14111"/>
                    <a:pt x="7474" y="14921"/>
                  </a:cubicBezTo>
                  <a:cubicBezTo>
                    <a:pt x="7750" y="15600"/>
                    <a:pt x="8254" y="16997"/>
                    <a:pt x="8626" y="17635"/>
                  </a:cubicBezTo>
                  <a:cubicBezTo>
                    <a:pt x="8825" y="18000"/>
                    <a:pt x="9273" y="18719"/>
                    <a:pt x="9596" y="18962"/>
                  </a:cubicBezTo>
                  <a:cubicBezTo>
                    <a:pt x="10034" y="19276"/>
                    <a:pt x="11119" y="19387"/>
                    <a:pt x="11604" y="19590"/>
                  </a:cubicBezTo>
                  <a:cubicBezTo>
                    <a:pt x="12432" y="19954"/>
                    <a:pt x="13888" y="21109"/>
                    <a:pt x="14753" y="21321"/>
                  </a:cubicBezTo>
                  <a:cubicBezTo>
                    <a:pt x="15524" y="21524"/>
                    <a:pt x="17151" y="21524"/>
                    <a:pt x="17903" y="21271"/>
                  </a:cubicBezTo>
                  <a:cubicBezTo>
                    <a:pt x="18512" y="21068"/>
                    <a:pt x="19559" y="20228"/>
                    <a:pt x="20025" y="19772"/>
                  </a:cubicBezTo>
                  <a:cubicBezTo>
                    <a:pt x="20425" y="19367"/>
                    <a:pt x="21557" y="18486"/>
                    <a:pt x="21376" y="17929"/>
                  </a:cubicBezTo>
                  <a:cubicBezTo>
                    <a:pt x="21272" y="17595"/>
                    <a:pt x="20425" y="17716"/>
                    <a:pt x="20130" y="17575"/>
                  </a:cubicBezTo>
                  <a:cubicBezTo>
                    <a:pt x="19863" y="17453"/>
                    <a:pt x="19426" y="17008"/>
                    <a:pt x="19150" y="1693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1" name="Shape 2970"/>
            <p:cNvSpPr/>
            <p:nvPr/>
          </p:nvSpPr>
          <p:spPr>
            <a:xfrm>
              <a:off x="6019547" y="3771418"/>
              <a:ext cx="8201" cy="79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8" h="20667" extrusionOk="0">
                  <a:moveTo>
                    <a:pt x="5057" y="14842"/>
                  </a:moveTo>
                  <a:cubicBezTo>
                    <a:pt x="7017" y="16155"/>
                    <a:pt x="10196" y="21004"/>
                    <a:pt x="12548" y="20648"/>
                  </a:cubicBezTo>
                  <a:cubicBezTo>
                    <a:pt x="14202" y="20426"/>
                    <a:pt x="15509" y="16466"/>
                    <a:pt x="16510" y="15109"/>
                  </a:cubicBezTo>
                  <a:cubicBezTo>
                    <a:pt x="17556" y="13663"/>
                    <a:pt x="20517" y="11238"/>
                    <a:pt x="20735" y="9481"/>
                  </a:cubicBezTo>
                  <a:cubicBezTo>
                    <a:pt x="21083" y="6990"/>
                    <a:pt x="19298" y="1050"/>
                    <a:pt x="16989" y="94"/>
                  </a:cubicBezTo>
                  <a:cubicBezTo>
                    <a:pt x="15291" y="-596"/>
                    <a:pt x="12068" y="2719"/>
                    <a:pt x="10283" y="3163"/>
                  </a:cubicBezTo>
                  <a:cubicBezTo>
                    <a:pt x="8236" y="3653"/>
                    <a:pt x="3402" y="2229"/>
                    <a:pt x="1835" y="3653"/>
                  </a:cubicBezTo>
                  <a:cubicBezTo>
                    <a:pt x="310" y="5077"/>
                    <a:pt x="-517" y="10104"/>
                    <a:pt x="354" y="12061"/>
                  </a:cubicBezTo>
                  <a:cubicBezTo>
                    <a:pt x="920" y="13307"/>
                    <a:pt x="3968" y="14064"/>
                    <a:pt x="5057" y="1484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2" name="Shape 2971"/>
            <p:cNvSpPr/>
            <p:nvPr/>
          </p:nvSpPr>
          <p:spPr>
            <a:xfrm>
              <a:off x="6010748" y="3771418"/>
              <a:ext cx="6173" cy="5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67" h="20211" extrusionOk="0">
                  <a:moveTo>
                    <a:pt x="9673" y="1044"/>
                  </a:moveTo>
                  <a:cubicBezTo>
                    <a:pt x="6696" y="2184"/>
                    <a:pt x="566" y="6364"/>
                    <a:pt x="41" y="9722"/>
                  </a:cubicBezTo>
                  <a:cubicBezTo>
                    <a:pt x="-426" y="12604"/>
                    <a:pt x="3193" y="18590"/>
                    <a:pt x="5704" y="19793"/>
                  </a:cubicBezTo>
                  <a:cubicBezTo>
                    <a:pt x="7747" y="20870"/>
                    <a:pt x="12709" y="19666"/>
                    <a:pt x="14694" y="18400"/>
                  </a:cubicBezTo>
                  <a:cubicBezTo>
                    <a:pt x="16854" y="16943"/>
                    <a:pt x="20006" y="12065"/>
                    <a:pt x="20707" y="9342"/>
                  </a:cubicBezTo>
                  <a:cubicBezTo>
                    <a:pt x="21174" y="7315"/>
                    <a:pt x="21116" y="2437"/>
                    <a:pt x="19656" y="1044"/>
                  </a:cubicBezTo>
                  <a:cubicBezTo>
                    <a:pt x="17788" y="-730"/>
                    <a:pt x="12067" y="93"/>
                    <a:pt x="9673" y="104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3" name="Shape 2972"/>
            <p:cNvSpPr/>
            <p:nvPr/>
          </p:nvSpPr>
          <p:spPr>
            <a:xfrm>
              <a:off x="6010748" y="3762618"/>
              <a:ext cx="8015" cy="71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61" h="20948" extrusionOk="0">
                  <a:moveTo>
                    <a:pt x="21158" y="14107"/>
                  </a:moveTo>
                  <a:cubicBezTo>
                    <a:pt x="21249" y="12299"/>
                    <a:pt x="19025" y="9184"/>
                    <a:pt x="17800" y="8079"/>
                  </a:cubicBezTo>
                  <a:cubicBezTo>
                    <a:pt x="16757" y="7150"/>
                    <a:pt x="13671" y="7225"/>
                    <a:pt x="12854" y="6070"/>
                  </a:cubicBezTo>
                  <a:cubicBezTo>
                    <a:pt x="12219" y="5065"/>
                    <a:pt x="13353" y="2077"/>
                    <a:pt x="12582" y="1198"/>
                  </a:cubicBezTo>
                  <a:cubicBezTo>
                    <a:pt x="11402" y="-209"/>
                    <a:pt x="7318" y="-209"/>
                    <a:pt x="5639" y="344"/>
                  </a:cubicBezTo>
                  <a:cubicBezTo>
                    <a:pt x="3960" y="871"/>
                    <a:pt x="738" y="3358"/>
                    <a:pt x="148" y="5191"/>
                  </a:cubicBezTo>
                  <a:cubicBezTo>
                    <a:pt x="-351" y="6924"/>
                    <a:pt x="466" y="11144"/>
                    <a:pt x="1736" y="12399"/>
                  </a:cubicBezTo>
                  <a:cubicBezTo>
                    <a:pt x="3234" y="13856"/>
                    <a:pt x="8271" y="11998"/>
                    <a:pt x="9768" y="13530"/>
                  </a:cubicBezTo>
                  <a:cubicBezTo>
                    <a:pt x="10903" y="14685"/>
                    <a:pt x="9814" y="19331"/>
                    <a:pt x="11039" y="20386"/>
                  </a:cubicBezTo>
                  <a:cubicBezTo>
                    <a:pt x="12219" y="21391"/>
                    <a:pt x="15667" y="20889"/>
                    <a:pt x="17029" y="20110"/>
                  </a:cubicBezTo>
                  <a:cubicBezTo>
                    <a:pt x="18526" y="19231"/>
                    <a:pt x="21067" y="15966"/>
                    <a:pt x="21158" y="1410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4" name="Shape 2973"/>
            <p:cNvSpPr/>
            <p:nvPr/>
          </p:nvSpPr>
          <p:spPr>
            <a:xfrm>
              <a:off x="5500371" y="3296239"/>
              <a:ext cx="14839" cy="20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1" h="21390" extrusionOk="0">
                  <a:moveTo>
                    <a:pt x="20958" y="2142"/>
                  </a:moveTo>
                  <a:cubicBezTo>
                    <a:pt x="20640" y="1406"/>
                    <a:pt x="18932" y="83"/>
                    <a:pt x="17882" y="3"/>
                  </a:cubicBezTo>
                  <a:cubicBezTo>
                    <a:pt x="16125" y="-103"/>
                    <a:pt x="13587" y="2240"/>
                    <a:pt x="12025" y="2843"/>
                  </a:cubicBezTo>
                  <a:cubicBezTo>
                    <a:pt x="10512" y="3429"/>
                    <a:pt x="7363" y="4565"/>
                    <a:pt x="5655" y="4778"/>
                  </a:cubicBezTo>
                  <a:cubicBezTo>
                    <a:pt x="4678" y="4884"/>
                    <a:pt x="2531" y="4148"/>
                    <a:pt x="1750" y="4565"/>
                  </a:cubicBezTo>
                  <a:cubicBezTo>
                    <a:pt x="358" y="5310"/>
                    <a:pt x="-203" y="8186"/>
                    <a:pt x="65" y="9428"/>
                  </a:cubicBezTo>
                  <a:cubicBezTo>
                    <a:pt x="285" y="10369"/>
                    <a:pt x="2482" y="11753"/>
                    <a:pt x="2872" y="12658"/>
                  </a:cubicBezTo>
                  <a:cubicBezTo>
                    <a:pt x="3214" y="13563"/>
                    <a:pt x="2189" y="15622"/>
                    <a:pt x="2872" y="16403"/>
                  </a:cubicBezTo>
                  <a:cubicBezTo>
                    <a:pt x="3629" y="17308"/>
                    <a:pt x="6948" y="17619"/>
                    <a:pt x="8022" y="18338"/>
                  </a:cubicBezTo>
                  <a:cubicBezTo>
                    <a:pt x="8901" y="18941"/>
                    <a:pt x="9364" y="21107"/>
                    <a:pt x="10512" y="21373"/>
                  </a:cubicBezTo>
                  <a:cubicBezTo>
                    <a:pt x="11146" y="21497"/>
                    <a:pt x="12464" y="20929"/>
                    <a:pt x="12879" y="20556"/>
                  </a:cubicBezTo>
                  <a:cubicBezTo>
                    <a:pt x="13733" y="19775"/>
                    <a:pt x="13465" y="17539"/>
                    <a:pt x="14002" y="16616"/>
                  </a:cubicBezTo>
                  <a:cubicBezTo>
                    <a:pt x="14514" y="15711"/>
                    <a:pt x="16760" y="14327"/>
                    <a:pt x="17053" y="13377"/>
                  </a:cubicBezTo>
                  <a:cubicBezTo>
                    <a:pt x="17370" y="12374"/>
                    <a:pt x="15832" y="10307"/>
                    <a:pt x="16223" y="9321"/>
                  </a:cubicBezTo>
                  <a:cubicBezTo>
                    <a:pt x="16613" y="8363"/>
                    <a:pt x="19225" y="7192"/>
                    <a:pt x="19835" y="6286"/>
                  </a:cubicBezTo>
                  <a:cubicBezTo>
                    <a:pt x="20470" y="5337"/>
                    <a:pt x="21397" y="3145"/>
                    <a:pt x="20958" y="214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5" name="Shape 2974"/>
            <p:cNvSpPr/>
            <p:nvPr/>
          </p:nvSpPr>
          <p:spPr>
            <a:xfrm>
              <a:off x="5104390" y="3137847"/>
              <a:ext cx="22238" cy="208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9" h="21508" extrusionOk="0">
                  <a:moveTo>
                    <a:pt x="12619" y="8588"/>
                  </a:moveTo>
                  <a:cubicBezTo>
                    <a:pt x="13199" y="8188"/>
                    <a:pt x="14559" y="7877"/>
                    <a:pt x="15205" y="7575"/>
                  </a:cubicBezTo>
                  <a:cubicBezTo>
                    <a:pt x="15818" y="7291"/>
                    <a:pt x="16946" y="6474"/>
                    <a:pt x="17609" y="6296"/>
                  </a:cubicBezTo>
                  <a:cubicBezTo>
                    <a:pt x="18288" y="6100"/>
                    <a:pt x="19814" y="6545"/>
                    <a:pt x="20443" y="6154"/>
                  </a:cubicBezTo>
                  <a:cubicBezTo>
                    <a:pt x="20825" y="5923"/>
                    <a:pt x="21388" y="5034"/>
                    <a:pt x="21438" y="4537"/>
                  </a:cubicBezTo>
                  <a:cubicBezTo>
                    <a:pt x="21521" y="3932"/>
                    <a:pt x="21090" y="2635"/>
                    <a:pt x="20676" y="2173"/>
                  </a:cubicBezTo>
                  <a:cubicBezTo>
                    <a:pt x="20327" y="1747"/>
                    <a:pt x="19217" y="1471"/>
                    <a:pt x="18736" y="1231"/>
                  </a:cubicBezTo>
                  <a:cubicBezTo>
                    <a:pt x="18123" y="929"/>
                    <a:pt x="16995" y="94"/>
                    <a:pt x="16332" y="14"/>
                  </a:cubicBezTo>
                  <a:cubicBezTo>
                    <a:pt x="15686" y="-66"/>
                    <a:pt x="14293" y="201"/>
                    <a:pt x="13763" y="618"/>
                  </a:cubicBezTo>
                  <a:cubicBezTo>
                    <a:pt x="13000" y="1213"/>
                    <a:pt x="12437" y="3293"/>
                    <a:pt x="11857" y="4066"/>
                  </a:cubicBezTo>
                  <a:cubicBezTo>
                    <a:pt x="11177" y="4990"/>
                    <a:pt x="9519" y="6545"/>
                    <a:pt x="8707" y="7309"/>
                  </a:cubicBezTo>
                  <a:cubicBezTo>
                    <a:pt x="7861" y="8108"/>
                    <a:pt x="6088" y="9566"/>
                    <a:pt x="5176" y="10276"/>
                  </a:cubicBezTo>
                  <a:cubicBezTo>
                    <a:pt x="4347" y="10952"/>
                    <a:pt x="2424" y="11982"/>
                    <a:pt x="1778" y="12853"/>
                  </a:cubicBezTo>
                  <a:cubicBezTo>
                    <a:pt x="1065" y="13795"/>
                    <a:pt x="-79" y="16105"/>
                    <a:pt x="4" y="17314"/>
                  </a:cubicBezTo>
                  <a:cubicBezTo>
                    <a:pt x="103" y="18557"/>
                    <a:pt x="1363" y="21534"/>
                    <a:pt x="2524" y="21507"/>
                  </a:cubicBezTo>
                  <a:cubicBezTo>
                    <a:pt x="3187" y="21490"/>
                    <a:pt x="3402" y="19535"/>
                    <a:pt x="3850" y="19002"/>
                  </a:cubicBezTo>
                  <a:cubicBezTo>
                    <a:pt x="4529" y="18220"/>
                    <a:pt x="6303" y="17207"/>
                    <a:pt x="7132" y="16638"/>
                  </a:cubicBezTo>
                  <a:cubicBezTo>
                    <a:pt x="7729" y="16230"/>
                    <a:pt x="8856" y="15270"/>
                    <a:pt x="9519" y="15092"/>
                  </a:cubicBezTo>
                  <a:cubicBezTo>
                    <a:pt x="10099" y="14932"/>
                    <a:pt x="11326" y="15483"/>
                    <a:pt x="11857" y="15217"/>
                  </a:cubicBezTo>
                  <a:cubicBezTo>
                    <a:pt x="12321" y="14977"/>
                    <a:pt x="12917" y="13973"/>
                    <a:pt x="13116" y="13457"/>
                  </a:cubicBezTo>
                  <a:cubicBezTo>
                    <a:pt x="13315" y="12995"/>
                    <a:pt x="13763" y="11876"/>
                    <a:pt x="13498" y="11431"/>
                  </a:cubicBezTo>
                  <a:cubicBezTo>
                    <a:pt x="13133" y="10792"/>
                    <a:pt x="10961" y="11360"/>
                    <a:pt x="10796" y="10623"/>
                  </a:cubicBezTo>
                  <a:cubicBezTo>
                    <a:pt x="10613" y="9939"/>
                    <a:pt x="12072" y="8979"/>
                    <a:pt x="12619" y="858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6" name="Shape 2975"/>
            <p:cNvSpPr/>
            <p:nvPr/>
          </p:nvSpPr>
          <p:spPr>
            <a:xfrm>
              <a:off x="5113189" y="3129047"/>
              <a:ext cx="14591" cy="1163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77" h="21317" extrusionOk="0">
                  <a:moveTo>
                    <a:pt x="20968" y="7557"/>
                  </a:moveTo>
                  <a:cubicBezTo>
                    <a:pt x="21365" y="5982"/>
                    <a:pt x="20620" y="2298"/>
                    <a:pt x="19652" y="1196"/>
                  </a:cubicBezTo>
                  <a:cubicBezTo>
                    <a:pt x="18559" y="-32"/>
                    <a:pt x="15208" y="-252"/>
                    <a:pt x="13793" y="252"/>
                  </a:cubicBezTo>
                  <a:cubicBezTo>
                    <a:pt x="12526" y="693"/>
                    <a:pt x="10813" y="3589"/>
                    <a:pt x="9646" y="4440"/>
                  </a:cubicBezTo>
                  <a:cubicBezTo>
                    <a:pt x="8479" y="5290"/>
                    <a:pt x="5798" y="6108"/>
                    <a:pt x="4631" y="6943"/>
                  </a:cubicBezTo>
                  <a:cubicBezTo>
                    <a:pt x="3439" y="7824"/>
                    <a:pt x="857" y="9761"/>
                    <a:pt x="286" y="11367"/>
                  </a:cubicBezTo>
                  <a:cubicBezTo>
                    <a:pt x="-235" y="12910"/>
                    <a:pt x="-12" y="16641"/>
                    <a:pt x="684" y="18073"/>
                  </a:cubicBezTo>
                  <a:cubicBezTo>
                    <a:pt x="1279" y="19380"/>
                    <a:pt x="3464" y="21317"/>
                    <a:pt x="4631" y="21317"/>
                  </a:cubicBezTo>
                  <a:cubicBezTo>
                    <a:pt x="6121" y="21348"/>
                    <a:pt x="8355" y="18278"/>
                    <a:pt x="9646" y="17365"/>
                  </a:cubicBezTo>
                  <a:cubicBezTo>
                    <a:pt x="11012" y="16373"/>
                    <a:pt x="13991" y="14893"/>
                    <a:pt x="15307" y="13791"/>
                  </a:cubicBezTo>
                  <a:cubicBezTo>
                    <a:pt x="16871" y="12469"/>
                    <a:pt x="20422" y="9824"/>
                    <a:pt x="20968" y="755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7" name="Shape 2976"/>
            <p:cNvSpPr/>
            <p:nvPr/>
          </p:nvSpPr>
          <p:spPr>
            <a:xfrm>
              <a:off x="5130788" y="3111448"/>
              <a:ext cx="8313" cy="1341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1" h="20787" extrusionOk="0">
                  <a:moveTo>
                    <a:pt x="8876" y="686"/>
                  </a:moveTo>
                  <a:cubicBezTo>
                    <a:pt x="6335" y="1406"/>
                    <a:pt x="2173" y="3989"/>
                    <a:pt x="1033" y="5560"/>
                  </a:cubicBezTo>
                  <a:cubicBezTo>
                    <a:pt x="-281" y="7385"/>
                    <a:pt x="-150" y="11580"/>
                    <a:pt x="376" y="13551"/>
                  </a:cubicBezTo>
                  <a:cubicBezTo>
                    <a:pt x="902" y="15455"/>
                    <a:pt x="1997" y="20276"/>
                    <a:pt x="5020" y="20742"/>
                  </a:cubicBezTo>
                  <a:cubicBezTo>
                    <a:pt x="8350" y="21261"/>
                    <a:pt x="13564" y="17173"/>
                    <a:pt x="15536" y="15468"/>
                  </a:cubicBezTo>
                  <a:cubicBezTo>
                    <a:pt x="17902" y="13484"/>
                    <a:pt x="21319" y="8716"/>
                    <a:pt x="21188" y="6266"/>
                  </a:cubicBezTo>
                  <a:cubicBezTo>
                    <a:pt x="21144" y="4628"/>
                    <a:pt x="19216" y="1113"/>
                    <a:pt x="16894" y="287"/>
                  </a:cubicBezTo>
                  <a:cubicBezTo>
                    <a:pt x="15141" y="-339"/>
                    <a:pt x="10716" y="180"/>
                    <a:pt x="8876" y="68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8" name="Shape 2977"/>
            <p:cNvSpPr/>
            <p:nvPr/>
          </p:nvSpPr>
          <p:spPr>
            <a:xfrm>
              <a:off x="2042133" y="2689068"/>
              <a:ext cx="7391" cy="8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5" h="20817" extrusionOk="0">
                  <a:moveTo>
                    <a:pt x="3419" y="9373"/>
                  </a:moveTo>
                  <a:cubicBezTo>
                    <a:pt x="2870" y="10307"/>
                    <a:pt x="63" y="11351"/>
                    <a:pt x="0" y="12418"/>
                  </a:cubicBezTo>
                  <a:cubicBezTo>
                    <a:pt x="-62" y="14129"/>
                    <a:pt x="3482" y="16751"/>
                    <a:pt x="5141" y="17640"/>
                  </a:cubicBezTo>
                  <a:cubicBezTo>
                    <a:pt x="6152" y="18173"/>
                    <a:pt x="8561" y="18396"/>
                    <a:pt x="9696" y="18662"/>
                  </a:cubicBezTo>
                  <a:cubicBezTo>
                    <a:pt x="11705" y="19151"/>
                    <a:pt x="15711" y="21329"/>
                    <a:pt x="17657" y="20707"/>
                  </a:cubicBezTo>
                  <a:cubicBezTo>
                    <a:pt x="19267" y="20173"/>
                    <a:pt x="21401" y="17151"/>
                    <a:pt x="21463" y="15640"/>
                  </a:cubicBezTo>
                  <a:cubicBezTo>
                    <a:pt x="21538" y="13929"/>
                    <a:pt x="19042" y="10885"/>
                    <a:pt x="17657" y="9707"/>
                  </a:cubicBezTo>
                  <a:cubicBezTo>
                    <a:pt x="16584" y="8773"/>
                    <a:pt x="13365" y="8173"/>
                    <a:pt x="12354" y="7173"/>
                  </a:cubicBezTo>
                  <a:cubicBezTo>
                    <a:pt x="10894" y="5729"/>
                    <a:pt x="10919" y="840"/>
                    <a:pt x="8935" y="85"/>
                  </a:cubicBezTo>
                  <a:cubicBezTo>
                    <a:pt x="8024" y="-271"/>
                    <a:pt x="5790" y="573"/>
                    <a:pt x="5141" y="1240"/>
                  </a:cubicBezTo>
                  <a:cubicBezTo>
                    <a:pt x="3619" y="2818"/>
                    <a:pt x="4518" y="7551"/>
                    <a:pt x="3419" y="937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9" name="Shape 2978"/>
            <p:cNvSpPr/>
            <p:nvPr/>
          </p:nvSpPr>
          <p:spPr>
            <a:xfrm>
              <a:off x="2033333" y="2680268"/>
              <a:ext cx="6766" cy="934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1" h="20965" extrusionOk="0">
                  <a:moveTo>
                    <a:pt x="204" y="6752"/>
                  </a:moveTo>
                  <a:cubicBezTo>
                    <a:pt x="-629" y="8545"/>
                    <a:pt x="1311" y="12325"/>
                    <a:pt x="2001" y="14100"/>
                  </a:cubicBezTo>
                  <a:cubicBezTo>
                    <a:pt x="2587" y="15681"/>
                    <a:pt x="3316" y="19326"/>
                    <a:pt x="5165" y="20252"/>
                  </a:cubicBezTo>
                  <a:cubicBezTo>
                    <a:pt x="7326" y="21351"/>
                    <a:pt x="13276" y="21042"/>
                    <a:pt x="15646" y="20252"/>
                  </a:cubicBezTo>
                  <a:cubicBezTo>
                    <a:pt x="16883" y="19847"/>
                    <a:pt x="18666" y="18227"/>
                    <a:pt x="19213" y="17320"/>
                  </a:cubicBezTo>
                  <a:cubicBezTo>
                    <a:pt x="20086" y="15912"/>
                    <a:pt x="20971" y="12615"/>
                    <a:pt x="20216" y="11168"/>
                  </a:cubicBezTo>
                  <a:cubicBezTo>
                    <a:pt x="19682" y="10165"/>
                    <a:pt x="16570" y="9278"/>
                    <a:pt x="15867" y="8372"/>
                  </a:cubicBezTo>
                  <a:cubicBezTo>
                    <a:pt x="14956" y="7215"/>
                    <a:pt x="15138" y="4341"/>
                    <a:pt x="14474" y="3107"/>
                  </a:cubicBezTo>
                  <a:cubicBezTo>
                    <a:pt x="14005" y="2258"/>
                    <a:pt x="13081" y="214"/>
                    <a:pt x="11896" y="21"/>
                  </a:cubicBezTo>
                  <a:cubicBezTo>
                    <a:pt x="10191" y="-249"/>
                    <a:pt x="7521" y="2162"/>
                    <a:pt x="6154" y="2952"/>
                  </a:cubicBezTo>
                  <a:cubicBezTo>
                    <a:pt x="4592" y="3840"/>
                    <a:pt x="881" y="5382"/>
                    <a:pt x="204" y="675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0" name="Shape 2979"/>
            <p:cNvSpPr/>
            <p:nvPr/>
          </p:nvSpPr>
          <p:spPr>
            <a:xfrm>
              <a:off x="2042133" y="2680268"/>
              <a:ext cx="3837" cy="3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27" h="20766" extrusionOk="0">
                  <a:moveTo>
                    <a:pt x="11955" y="243"/>
                  </a:moveTo>
                  <a:cubicBezTo>
                    <a:pt x="9366" y="-543"/>
                    <a:pt x="3044" y="660"/>
                    <a:pt x="1341" y="2695"/>
                  </a:cubicBezTo>
                  <a:cubicBezTo>
                    <a:pt x="-548" y="4961"/>
                    <a:pt x="-221" y="11668"/>
                    <a:pt x="968" y="14304"/>
                  </a:cubicBezTo>
                  <a:cubicBezTo>
                    <a:pt x="1948" y="16570"/>
                    <a:pt x="6030" y="20086"/>
                    <a:pt x="8409" y="20641"/>
                  </a:cubicBezTo>
                  <a:cubicBezTo>
                    <a:pt x="9832" y="21057"/>
                    <a:pt x="12865" y="20363"/>
                    <a:pt x="14124" y="19623"/>
                  </a:cubicBezTo>
                  <a:cubicBezTo>
                    <a:pt x="16597" y="17958"/>
                    <a:pt x="21052" y="12778"/>
                    <a:pt x="20819" y="9771"/>
                  </a:cubicBezTo>
                  <a:cubicBezTo>
                    <a:pt x="20585" y="6580"/>
                    <a:pt x="15081" y="1215"/>
                    <a:pt x="11955" y="24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1" name="Shape 2980"/>
            <p:cNvSpPr/>
            <p:nvPr/>
          </p:nvSpPr>
          <p:spPr>
            <a:xfrm>
              <a:off x="1989336" y="2662669"/>
              <a:ext cx="43289" cy="46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5" h="21411" extrusionOk="0">
                  <a:moveTo>
                    <a:pt x="1318" y="2537"/>
                  </a:moveTo>
                  <a:cubicBezTo>
                    <a:pt x="1549" y="2788"/>
                    <a:pt x="2094" y="3207"/>
                    <a:pt x="2317" y="3462"/>
                  </a:cubicBezTo>
                  <a:cubicBezTo>
                    <a:pt x="2482" y="3650"/>
                    <a:pt x="2894" y="4023"/>
                    <a:pt x="2898" y="4270"/>
                  </a:cubicBezTo>
                  <a:cubicBezTo>
                    <a:pt x="2902" y="4513"/>
                    <a:pt x="2591" y="4999"/>
                    <a:pt x="2349" y="5101"/>
                  </a:cubicBezTo>
                  <a:cubicBezTo>
                    <a:pt x="2083" y="5214"/>
                    <a:pt x="1466" y="4842"/>
                    <a:pt x="1188" y="4924"/>
                  </a:cubicBezTo>
                  <a:cubicBezTo>
                    <a:pt x="991" y="4979"/>
                    <a:pt x="700" y="5289"/>
                    <a:pt x="607" y="5461"/>
                  </a:cubicBezTo>
                  <a:cubicBezTo>
                    <a:pt x="471" y="5712"/>
                    <a:pt x="456" y="6285"/>
                    <a:pt x="410" y="6567"/>
                  </a:cubicBezTo>
                  <a:cubicBezTo>
                    <a:pt x="363" y="6896"/>
                    <a:pt x="284" y="7570"/>
                    <a:pt x="253" y="7907"/>
                  </a:cubicBezTo>
                  <a:cubicBezTo>
                    <a:pt x="202" y="8413"/>
                    <a:pt x="59" y="9429"/>
                    <a:pt x="89" y="9930"/>
                  </a:cubicBezTo>
                  <a:cubicBezTo>
                    <a:pt x="129" y="10581"/>
                    <a:pt x="261" y="11906"/>
                    <a:pt x="607" y="12463"/>
                  </a:cubicBezTo>
                  <a:cubicBezTo>
                    <a:pt x="864" y="12878"/>
                    <a:pt x="1759" y="13415"/>
                    <a:pt x="2153" y="13717"/>
                  </a:cubicBezTo>
                  <a:cubicBezTo>
                    <a:pt x="2591" y="14046"/>
                    <a:pt x="3569" y="14603"/>
                    <a:pt x="3929" y="15003"/>
                  </a:cubicBezTo>
                  <a:cubicBezTo>
                    <a:pt x="4203" y="15297"/>
                    <a:pt x="4455" y="16085"/>
                    <a:pt x="4738" y="16371"/>
                  </a:cubicBezTo>
                  <a:cubicBezTo>
                    <a:pt x="5028" y="16665"/>
                    <a:pt x="5769" y="17092"/>
                    <a:pt x="6157" y="17265"/>
                  </a:cubicBezTo>
                  <a:cubicBezTo>
                    <a:pt x="6600" y="17465"/>
                    <a:pt x="7542" y="17739"/>
                    <a:pt x="8028" y="17802"/>
                  </a:cubicBezTo>
                  <a:cubicBezTo>
                    <a:pt x="8614" y="17880"/>
                    <a:pt x="9921" y="17441"/>
                    <a:pt x="10385" y="17771"/>
                  </a:cubicBezTo>
                  <a:cubicBezTo>
                    <a:pt x="10629" y="17947"/>
                    <a:pt x="10634" y="18598"/>
                    <a:pt x="10678" y="18876"/>
                  </a:cubicBezTo>
                  <a:cubicBezTo>
                    <a:pt x="10725" y="19205"/>
                    <a:pt x="10580" y="19919"/>
                    <a:pt x="10740" y="20221"/>
                  </a:cubicBezTo>
                  <a:cubicBezTo>
                    <a:pt x="10914" y="20538"/>
                    <a:pt x="11584" y="20985"/>
                    <a:pt x="11934" y="21142"/>
                  </a:cubicBezTo>
                  <a:cubicBezTo>
                    <a:pt x="12223" y="21275"/>
                    <a:pt x="12872" y="21432"/>
                    <a:pt x="13192" y="21408"/>
                  </a:cubicBezTo>
                  <a:cubicBezTo>
                    <a:pt x="13646" y="21377"/>
                    <a:pt x="14578" y="21079"/>
                    <a:pt x="14868" y="20758"/>
                  </a:cubicBezTo>
                  <a:cubicBezTo>
                    <a:pt x="15174" y="20421"/>
                    <a:pt x="15301" y="19495"/>
                    <a:pt x="15290" y="19056"/>
                  </a:cubicBezTo>
                  <a:cubicBezTo>
                    <a:pt x="15284" y="18715"/>
                    <a:pt x="14826" y="18076"/>
                    <a:pt x="14902" y="17747"/>
                  </a:cubicBezTo>
                  <a:cubicBezTo>
                    <a:pt x="14959" y="17492"/>
                    <a:pt x="15377" y="17081"/>
                    <a:pt x="15613" y="16940"/>
                  </a:cubicBezTo>
                  <a:cubicBezTo>
                    <a:pt x="15800" y="16826"/>
                    <a:pt x="16285" y="16826"/>
                    <a:pt x="16487" y="16728"/>
                  </a:cubicBezTo>
                  <a:cubicBezTo>
                    <a:pt x="16708" y="16626"/>
                    <a:pt x="17157" y="16348"/>
                    <a:pt x="17261" y="16132"/>
                  </a:cubicBezTo>
                  <a:cubicBezTo>
                    <a:pt x="17401" y="15834"/>
                    <a:pt x="17153" y="15144"/>
                    <a:pt x="17193" y="14823"/>
                  </a:cubicBezTo>
                  <a:cubicBezTo>
                    <a:pt x="17223" y="14607"/>
                    <a:pt x="17336" y="14172"/>
                    <a:pt x="17452" y="13988"/>
                  </a:cubicBezTo>
                  <a:cubicBezTo>
                    <a:pt x="17620" y="13717"/>
                    <a:pt x="18318" y="13419"/>
                    <a:pt x="18388" y="13121"/>
                  </a:cubicBezTo>
                  <a:cubicBezTo>
                    <a:pt x="18481" y="12729"/>
                    <a:pt x="17887" y="12016"/>
                    <a:pt x="17775" y="11632"/>
                  </a:cubicBezTo>
                  <a:cubicBezTo>
                    <a:pt x="17684" y="11318"/>
                    <a:pt x="17546" y="10675"/>
                    <a:pt x="17550" y="10350"/>
                  </a:cubicBezTo>
                  <a:cubicBezTo>
                    <a:pt x="17552" y="9844"/>
                    <a:pt x="17561" y="8723"/>
                    <a:pt x="17938" y="8354"/>
                  </a:cubicBezTo>
                  <a:cubicBezTo>
                    <a:pt x="18172" y="8119"/>
                    <a:pt x="18927" y="8119"/>
                    <a:pt x="19262" y="8056"/>
                  </a:cubicBezTo>
                  <a:cubicBezTo>
                    <a:pt x="19742" y="7955"/>
                    <a:pt x="20885" y="8049"/>
                    <a:pt x="21197" y="7696"/>
                  </a:cubicBezTo>
                  <a:cubicBezTo>
                    <a:pt x="21477" y="7382"/>
                    <a:pt x="21388" y="6426"/>
                    <a:pt x="21197" y="6057"/>
                  </a:cubicBezTo>
                  <a:cubicBezTo>
                    <a:pt x="20934" y="5544"/>
                    <a:pt x="19720" y="5030"/>
                    <a:pt x="19292" y="4622"/>
                  </a:cubicBezTo>
                  <a:cubicBezTo>
                    <a:pt x="18785" y="4144"/>
                    <a:pt x="18087" y="2921"/>
                    <a:pt x="17520" y="2506"/>
                  </a:cubicBezTo>
                  <a:cubicBezTo>
                    <a:pt x="17073" y="2184"/>
                    <a:pt x="16010" y="1749"/>
                    <a:pt x="15450" y="1674"/>
                  </a:cubicBezTo>
                  <a:cubicBezTo>
                    <a:pt x="14849" y="1588"/>
                    <a:pt x="13580" y="1698"/>
                    <a:pt x="13031" y="1941"/>
                  </a:cubicBezTo>
                  <a:cubicBezTo>
                    <a:pt x="12687" y="2090"/>
                    <a:pt x="12216" y="2686"/>
                    <a:pt x="11934" y="2929"/>
                  </a:cubicBezTo>
                  <a:cubicBezTo>
                    <a:pt x="11660" y="3156"/>
                    <a:pt x="11098" y="3611"/>
                    <a:pt x="10805" y="3815"/>
                  </a:cubicBezTo>
                  <a:cubicBezTo>
                    <a:pt x="10447" y="4081"/>
                    <a:pt x="9721" y="4599"/>
                    <a:pt x="9322" y="4803"/>
                  </a:cubicBezTo>
                  <a:cubicBezTo>
                    <a:pt x="8934" y="4999"/>
                    <a:pt x="7988" y="5109"/>
                    <a:pt x="7676" y="5399"/>
                  </a:cubicBezTo>
                  <a:cubicBezTo>
                    <a:pt x="7424" y="5634"/>
                    <a:pt x="7190" y="6300"/>
                    <a:pt x="7158" y="6622"/>
                  </a:cubicBezTo>
                  <a:cubicBezTo>
                    <a:pt x="7131" y="6927"/>
                    <a:pt x="7239" y="7578"/>
                    <a:pt x="7415" y="7845"/>
                  </a:cubicBezTo>
                  <a:cubicBezTo>
                    <a:pt x="7623" y="8154"/>
                    <a:pt x="8370" y="8480"/>
                    <a:pt x="8641" y="8739"/>
                  </a:cubicBezTo>
                  <a:cubicBezTo>
                    <a:pt x="8896" y="8982"/>
                    <a:pt x="9481" y="9476"/>
                    <a:pt x="9515" y="9813"/>
                  </a:cubicBezTo>
                  <a:cubicBezTo>
                    <a:pt x="9530" y="10001"/>
                    <a:pt x="9324" y="10369"/>
                    <a:pt x="9159" y="10467"/>
                  </a:cubicBezTo>
                  <a:cubicBezTo>
                    <a:pt x="8584" y="10828"/>
                    <a:pt x="6950" y="11051"/>
                    <a:pt x="6384" y="10675"/>
                  </a:cubicBezTo>
                  <a:cubicBezTo>
                    <a:pt x="6083" y="10479"/>
                    <a:pt x="6142" y="9687"/>
                    <a:pt x="6028" y="9366"/>
                  </a:cubicBezTo>
                  <a:cubicBezTo>
                    <a:pt x="5822" y="8793"/>
                    <a:pt x="5363" y="7672"/>
                    <a:pt x="5028" y="7163"/>
                  </a:cubicBezTo>
                  <a:cubicBezTo>
                    <a:pt x="4850" y="6880"/>
                    <a:pt x="4267" y="6473"/>
                    <a:pt x="4156" y="6175"/>
                  </a:cubicBezTo>
                  <a:cubicBezTo>
                    <a:pt x="4004" y="5759"/>
                    <a:pt x="4254" y="4858"/>
                    <a:pt x="4224" y="4419"/>
                  </a:cubicBezTo>
                  <a:cubicBezTo>
                    <a:pt x="4190" y="4034"/>
                    <a:pt x="4063" y="3266"/>
                    <a:pt x="3929" y="2894"/>
                  </a:cubicBezTo>
                  <a:cubicBezTo>
                    <a:pt x="3806" y="2560"/>
                    <a:pt x="3484" y="1902"/>
                    <a:pt x="3221" y="1643"/>
                  </a:cubicBezTo>
                  <a:cubicBezTo>
                    <a:pt x="2892" y="1322"/>
                    <a:pt x="1990" y="965"/>
                    <a:pt x="1572" y="749"/>
                  </a:cubicBezTo>
                  <a:cubicBezTo>
                    <a:pt x="1218" y="561"/>
                    <a:pt x="473" y="-168"/>
                    <a:pt x="125" y="36"/>
                  </a:cubicBezTo>
                  <a:cubicBezTo>
                    <a:pt x="-123" y="173"/>
                    <a:pt x="59" y="851"/>
                    <a:pt x="155" y="1110"/>
                  </a:cubicBezTo>
                  <a:cubicBezTo>
                    <a:pt x="314" y="1529"/>
                    <a:pt x="1001" y="2200"/>
                    <a:pt x="1318" y="253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2" name="Shape 2981"/>
            <p:cNvSpPr/>
            <p:nvPr/>
          </p:nvSpPr>
          <p:spPr>
            <a:xfrm>
              <a:off x="2006935" y="2653870"/>
              <a:ext cx="7850" cy="77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50" h="21169" extrusionOk="0">
                  <a:moveTo>
                    <a:pt x="2150" y="17102"/>
                  </a:moveTo>
                  <a:cubicBezTo>
                    <a:pt x="2604" y="18513"/>
                    <a:pt x="5197" y="20419"/>
                    <a:pt x="6570" y="20866"/>
                  </a:cubicBezTo>
                  <a:cubicBezTo>
                    <a:pt x="7896" y="21337"/>
                    <a:pt x="10932" y="21243"/>
                    <a:pt x="12235" y="20702"/>
                  </a:cubicBezTo>
                  <a:cubicBezTo>
                    <a:pt x="13468" y="20161"/>
                    <a:pt x="15259" y="17996"/>
                    <a:pt x="16131" y="16913"/>
                  </a:cubicBezTo>
                  <a:cubicBezTo>
                    <a:pt x="17643" y="15078"/>
                    <a:pt x="21214" y="11125"/>
                    <a:pt x="21249" y="8725"/>
                  </a:cubicBezTo>
                  <a:cubicBezTo>
                    <a:pt x="21284" y="6372"/>
                    <a:pt x="18620" y="1855"/>
                    <a:pt x="16643" y="655"/>
                  </a:cubicBezTo>
                  <a:cubicBezTo>
                    <a:pt x="15212" y="-263"/>
                    <a:pt x="11572" y="-51"/>
                    <a:pt x="9943" y="302"/>
                  </a:cubicBezTo>
                  <a:cubicBezTo>
                    <a:pt x="7245" y="866"/>
                    <a:pt x="638" y="2419"/>
                    <a:pt x="21" y="5125"/>
                  </a:cubicBezTo>
                  <a:cubicBezTo>
                    <a:pt x="-316" y="6608"/>
                    <a:pt x="3395" y="8443"/>
                    <a:pt x="3720" y="9949"/>
                  </a:cubicBezTo>
                  <a:cubicBezTo>
                    <a:pt x="4127" y="11737"/>
                    <a:pt x="1568" y="15361"/>
                    <a:pt x="2150" y="1710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3" name="Shape 2982"/>
            <p:cNvSpPr/>
            <p:nvPr/>
          </p:nvSpPr>
          <p:spPr>
            <a:xfrm>
              <a:off x="2015734" y="2618671"/>
              <a:ext cx="7082" cy="63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405" extrusionOk="0">
                  <a:moveTo>
                    <a:pt x="12859" y="21311"/>
                  </a:moveTo>
                  <a:cubicBezTo>
                    <a:pt x="14127" y="21600"/>
                    <a:pt x="16895" y="21196"/>
                    <a:pt x="17968" y="20445"/>
                  </a:cubicBezTo>
                  <a:cubicBezTo>
                    <a:pt x="18873" y="19810"/>
                    <a:pt x="19960" y="17615"/>
                    <a:pt x="20335" y="16489"/>
                  </a:cubicBezTo>
                  <a:cubicBezTo>
                    <a:pt x="20969" y="14612"/>
                    <a:pt x="21318" y="8576"/>
                    <a:pt x="21318" y="8576"/>
                  </a:cubicBezTo>
                  <a:lnTo>
                    <a:pt x="1050" y="0"/>
                  </a:lnTo>
                  <a:cubicBezTo>
                    <a:pt x="1050" y="0"/>
                    <a:pt x="-282" y="5775"/>
                    <a:pt x="54" y="7681"/>
                  </a:cubicBezTo>
                  <a:cubicBezTo>
                    <a:pt x="494" y="9876"/>
                    <a:pt x="2964" y="13745"/>
                    <a:pt x="4400" y="15363"/>
                  </a:cubicBezTo>
                  <a:cubicBezTo>
                    <a:pt x="6159" y="17355"/>
                    <a:pt x="10402" y="20734"/>
                    <a:pt x="12859" y="2131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4" name="Shape 2983"/>
            <p:cNvSpPr/>
            <p:nvPr/>
          </p:nvSpPr>
          <p:spPr>
            <a:xfrm>
              <a:off x="1707748" y="4193798"/>
              <a:ext cx="3266" cy="54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97" h="20666" extrusionOk="0">
                  <a:moveTo>
                    <a:pt x="7260" y="12595"/>
                  </a:moveTo>
                  <a:cubicBezTo>
                    <a:pt x="8470" y="14436"/>
                    <a:pt x="5760" y="20025"/>
                    <a:pt x="8865" y="20617"/>
                  </a:cubicBezTo>
                  <a:cubicBezTo>
                    <a:pt x="11680" y="21176"/>
                    <a:pt x="15521" y="16803"/>
                    <a:pt x="16836" y="15127"/>
                  </a:cubicBezTo>
                  <a:cubicBezTo>
                    <a:pt x="18546" y="12990"/>
                    <a:pt x="20888" y="7894"/>
                    <a:pt x="19651" y="5592"/>
                  </a:cubicBezTo>
                  <a:cubicBezTo>
                    <a:pt x="18731" y="3850"/>
                    <a:pt x="13653" y="1286"/>
                    <a:pt x="10864" y="628"/>
                  </a:cubicBezTo>
                  <a:cubicBezTo>
                    <a:pt x="8628" y="36"/>
                    <a:pt x="2971" y="-424"/>
                    <a:pt x="1235" y="628"/>
                  </a:cubicBezTo>
                  <a:cubicBezTo>
                    <a:pt x="-712" y="1779"/>
                    <a:pt x="25" y="5757"/>
                    <a:pt x="867" y="7401"/>
                  </a:cubicBezTo>
                  <a:cubicBezTo>
                    <a:pt x="1656" y="8946"/>
                    <a:pt x="6234" y="11083"/>
                    <a:pt x="7260" y="1259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5" name="Shape 2984"/>
            <p:cNvSpPr/>
            <p:nvPr/>
          </p:nvSpPr>
          <p:spPr>
            <a:xfrm>
              <a:off x="1918939" y="4800969"/>
              <a:ext cx="12774" cy="66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4" h="20533" extrusionOk="0">
                  <a:moveTo>
                    <a:pt x="15529" y="1165"/>
                  </a:moveTo>
                  <a:cubicBezTo>
                    <a:pt x="14201" y="1486"/>
                    <a:pt x="12201" y="6137"/>
                    <a:pt x="10858" y="6030"/>
                  </a:cubicBezTo>
                  <a:cubicBezTo>
                    <a:pt x="9694" y="5923"/>
                    <a:pt x="8065" y="1860"/>
                    <a:pt x="6944" y="1165"/>
                  </a:cubicBezTo>
                  <a:cubicBezTo>
                    <a:pt x="5765" y="416"/>
                    <a:pt x="3022" y="-653"/>
                    <a:pt x="1958" y="523"/>
                  </a:cubicBezTo>
                  <a:cubicBezTo>
                    <a:pt x="951" y="1646"/>
                    <a:pt x="-35" y="6297"/>
                    <a:pt x="1" y="8436"/>
                  </a:cubicBezTo>
                  <a:cubicBezTo>
                    <a:pt x="29" y="10735"/>
                    <a:pt x="1272" y="15280"/>
                    <a:pt x="2286" y="16616"/>
                  </a:cubicBezTo>
                  <a:cubicBezTo>
                    <a:pt x="3565" y="18327"/>
                    <a:pt x="6929" y="17739"/>
                    <a:pt x="8472" y="18220"/>
                  </a:cubicBezTo>
                  <a:cubicBezTo>
                    <a:pt x="10051" y="18701"/>
                    <a:pt x="13194" y="20947"/>
                    <a:pt x="14772" y="20466"/>
                  </a:cubicBezTo>
                  <a:cubicBezTo>
                    <a:pt x="16415" y="19931"/>
                    <a:pt x="19679" y="16830"/>
                    <a:pt x="20536" y="14157"/>
                  </a:cubicBezTo>
                  <a:cubicBezTo>
                    <a:pt x="21251" y="11965"/>
                    <a:pt x="21565" y="5923"/>
                    <a:pt x="20751" y="3785"/>
                  </a:cubicBezTo>
                  <a:cubicBezTo>
                    <a:pt x="19951" y="1753"/>
                    <a:pt x="16872" y="844"/>
                    <a:pt x="15529" y="116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6" name="Shape 2985"/>
            <p:cNvSpPr/>
            <p:nvPr/>
          </p:nvSpPr>
          <p:spPr>
            <a:xfrm>
              <a:off x="6837909" y="4097002"/>
              <a:ext cx="13544" cy="175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58" h="21535" extrusionOk="0">
                  <a:moveTo>
                    <a:pt x="14091" y="20722"/>
                  </a:moveTo>
                  <a:cubicBezTo>
                    <a:pt x="14776" y="21102"/>
                    <a:pt x="16435" y="21535"/>
                    <a:pt x="17278" y="21535"/>
                  </a:cubicBezTo>
                  <a:cubicBezTo>
                    <a:pt x="18121" y="21535"/>
                    <a:pt x="20044" y="21313"/>
                    <a:pt x="20492" y="20722"/>
                  </a:cubicBezTo>
                  <a:cubicBezTo>
                    <a:pt x="21335" y="19623"/>
                    <a:pt x="19965" y="16771"/>
                    <a:pt x="19280" y="15588"/>
                  </a:cubicBezTo>
                  <a:cubicBezTo>
                    <a:pt x="18569" y="14321"/>
                    <a:pt x="15856" y="12420"/>
                    <a:pt x="14881" y="11258"/>
                  </a:cubicBezTo>
                  <a:cubicBezTo>
                    <a:pt x="14065" y="10307"/>
                    <a:pt x="12537" y="8322"/>
                    <a:pt x="12089" y="7234"/>
                  </a:cubicBezTo>
                  <a:cubicBezTo>
                    <a:pt x="11536" y="6008"/>
                    <a:pt x="12010" y="3146"/>
                    <a:pt x="11088" y="2111"/>
                  </a:cubicBezTo>
                  <a:cubicBezTo>
                    <a:pt x="10298" y="1202"/>
                    <a:pt x="7611" y="125"/>
                    <a:pt x="6268" y="9"/>
                  </a:cubicBezTo>
                  <a:cubicBezTo>
                    <a:pt x="5504" y="-65"/>
                    <a:pt x="3897" y="315"/>
                    <a:pt x="3265" y="643"/>
                  </a:cubicBezTo>
                  <a:cubicBezTo>
                    <a:pt x="2185" y="1202"/>
                    <a:pt x="341" y="2871"/>
                    <a:pt x="51" y="3864"/>
                  </a:cubicBezTo>
                  <a:cubicBezTo>
                    <a:pt x="-265" y="4942"/>
                    <a:pt x="973" y="7107"/>
                    <a:pt x="1263" y="8195"/>
                  </a:cubicBezTo>
                  <a:cubicBezTo>
                    <a:pt x="1553" y="9441"/>
                    <a:pt x="1447" y="12103"/>
                    <a:pt x="2264" y="13180"/>
                  </a:cubicBezTo>
                  <a:cubicBezTo>
                    <a:pt x="2817" y="13920"/>
                    <a:pt x="4661" y="15567"/>
                    <a:pt x="5662" y="15272"/>
                  </a:cubicBezTo>
                  <a:cubicBezTo>
                    <a:pt x="6505" y="15018"/>
                    <a:pt x="5688" y="12779"/>
                    <a:pt x="6478" y="12377"/>
                  </a:cubicBezTo>
                  <a:cubicBezTo>
                    <a:pt x="7321" y="11934"/>
                    <a:pt x="9850" y="12377"/>
                    <a:pt x="10482" y="13022"/>
                  </a:cubicBezTo>
                  <a:cubicBezTo>
                    <a:pt x="11246" y="13814"/>
                    <a:pt x="9876" y="16074"/>
                    <a:pt x="10272" y="17046"/>
                  </a:cubicBezTo>
                  <a:cubicBezTo>
                    <a:pt x="10772" y="18176"/>
                    <a:pt x="12827" y="20067"/>
                    <a:pt x="14091" y="2072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7" name="Shape 2986"/>
            <p:cNvSpPr/>
            <p:nvPr/>
          </p:nvSpPr>
          <p:spPr>
            <a:xfrm>
              <a:off x="6846709" y="4114601"/>
              <a:ext cx="8563" cy="1888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6" h="21403" extrusionOk="0">
                  <a:moveTo>
                    <a:pt x="19328" y="2388"/>
                  </a:moveTo>
                  <a:cubicBezTo>
                    <a:pt x="18338" y="1959"/>
                    <a:pt x="15283" y="1998"/>
                    <a:pt x="14078" y="1725"/>
                  </a:cubicBezTo>
                  <a:cubicBezTo>
                    <a:pt x="12744" y="1404"/>
                    <a:pt x="10980" y="109"/>
                    <a:pt x="9517" y="11"/>
                  </a:cubicBezTo>
                  <a:cubicBezTo>
                    <a:pt x="8183" y="-86"/>
                    <a:pt x="5430" y="479"/>
                    <a:pt x="4440" y="907"/>
                  </a:cubicBezTo>
                  <a:cubicBezTo>
                    <a:pt x="2590" y="1657"/>
                    <a:pt x="-164" y="3839"/>
                    <a:pt x="8" y="4968"/>
                  </a:cubicBezTo>
                  <a:cubicBezTo>
                    <a:pt x="137" y="5932"/>
                    <a:pt x="4569" y="7198"/>
                    <a:pt x="4913" y="8153"/>
                  </a:cubicBezTo>
                  <a:cubicBezTo>
                    <a:pt x="5301" y="9146"/>
                    <a:pt x="2332" y="11026"/>
                    <a:pt x="2633" y="12009"/>
                  </a:cubicBezTo>
                  <a:cubicBezTo>
                    <a:pt x="2891" y="12876"/>
                    <a:pt x="5301" y="14093"/>
                    <a:pt x="6763" y="15087"/>
                  </a:cubicBezTo>
                  <a:cubicBezTo>
                    <a:pt x="7151" y="15379"/>
                    <a:pt x="7495" y="15632"/>
                    <a:pt x="7710" y="15866"/>
                  </a:cubicBezTo>
                  <a:cubicBezTo>
                    <a:pt x="8399" y="16625"/>
                    <a:pt x="8269" y="18330"/>
                    <a:pt x="9173" y="19050"/>
                  </a:cubicBezTo>
                  <a:cubicBezTo>
                    <a:pt x="10120" y="19800"/>
                    <a:pt x="12830" y="21514"/>
                    <a:pt x="14724" y="21397"/>
                  </a:cubicBezTo>
                  <a:cubicBezTo>
                    <a:pt x="17176" y="21290"/>
                    <a:pt x="19328" y="18748"/>
                    <a:pt x="20102" y="17716"/>
                  </a:cubicBezTo>
                  <a:cubicBezTo>
                    <a:pt x="20920" y="16742"/>
                    <a:pt x="21350" y="14775"/>
                    <a:pt x="21350" y="13451"/>
                  </a:cubicBezTo>
                  <a:cubicBezTo>
                    <a:pt x="21350" y="13197"/>
                    <a:pt x="21307" y="12944"/>
                    <a:pt x="21307" y="12740"/>
                  </a:cubicBezTo>
                  <a:cubicBezTo>
                    <a:pt x="21049" y="11620"/>
                    <a:pt x="18424" y="9526"/>
                    <a:pt x="18467" y="8386"/>
                  </a:cubicBezTo>
                  <a:cubicBezTo>
                    <a:pt x="18596" y="7452"/>
                    <a:pt x="21436" y="5835"/>
                    <a:pt x="21436" y="4900"/>
                  </a:cubicBezTo>
                  <a:cubicBezTo>
                    <a:pt x="21436" y="4218"/>
                    <a:pt x="20403" y="2836"/>
                    <a:pt x="19328" y="238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8" name="Shape 2987"/>
            <p:cNvSpPr/>
            <p:nvPr/>
          </p:nvSpPr>
          <p:spPr>
            <a:xfrm>
              <a:off x="6855508" y="4141000"/>
              <a:ext cx="5185" cy="84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2" h="20519" extrusionOk="0">
                  <a:moveTo>
                    <a:pt x="191" y="6391"/>
                  </a:moveTo>
                  <a:cubicBezTo>
                    <a:pt x="259" y="8247"/>
                    <a:pt x="1278" y="12041"/>
                    <a:pt x="2772" y="13688"/>
                  </a:cubicBezTo>
                  <a:cubicBezTo>
                    <a:pt x="4674" y="15815"/>
                    <a:pt x="10176" y="20798"/>
                    <a:pt x="14116" y="20506"/>
                  </a:cubicBezTo>
                  <a:cubicBezTo>
                    <a:pt x="16086" y="20360"/>
                    <a:pt x="17580" y="17504"/>
                    <a:pt x="18259" y="16378"/>
                  </a:cubicBezTo>
                  <a:cubicBezTo>
                    <a:pt x="19482" y="14397"/>
                    <a:pt x="21044" y="10040"/>
                    <a:pt x="20297" y="7976"/>
                  </a:cubicBezTo>
                  <a:cubicBezTo>
                    <a:pt x="19753" y="6329"/>
                    <a:pt x="16629" y="3284"/>
                    <a:pt x="14387" y="2263"/>
                  </a:cubicBezTo>
                  <a:cubicBezTo>
                    <a:pt x="11670" y="1095"/>
                    <a:pt x="4199" y="-802"/>
                    <a:pt x="1482" y="366"/>
                  </a:cubicBezTo>
                  <a:cubicBezTo>
                    <a:pt x="-556" y="1241"/>
                    <a:pt x="55" y="4890"/>
                    <a:pt x="191" y="639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59" name="Shape 2988"/>
            <p:cNvSpPr/>
            <p:nvPr/>
          </p:nvSpPr>
          <p:spPr>
            <a:xfrm>
              <a:off x="5588367" y="3340237"/>
              <a:ext cx="6421" cy="7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85" h="20963" extrusionOk="0">
                  <a:moveTo>
                    <a:pt x="11738" y="23"/>
                  </a:moveTo>
                  <a:cubicBezTo>
                    <a:pt x="9864" y="-211"/>
                    <a:pt x="6007" y="1359"/>
                    <a:pt x="4630" y="2507"/>
                  </a:cubicBezTo>
                  <a:cubicBezTo>
                    <a:pt x="2591" y="4217"/>
                    <a:pt x="-54" y="8973"/>
                    <a:pt x="1" y="11409"/>
                  </a:cubicBezTo>
                  <a:cubicBezTo>
                    <a:pt x="111" y="13799"/>
                    <a:pt x="2646" y="18718"/>
                    <a:pt x="5070" y="19960"/>
                  </a:cubicBezTo>
                  <a:cubicBezTo>
                    <a:pt x="7385" y="21202"/>
                    <a:pt x="13832" y="21389"/>
                    <a:pt x="15981" y="19960"/>
                  </a:cubicBezTo>
                  <a:cubicBezTo>
                    <a:pt x="19342" y="17687"/>
                    <a:pt x="21546" y="9207"/>
                    <a:pt x="20168" y="5693"/>
                  </a:cubicBezTo>
                  <a:cubicBezTo>
                    <a:pt x="19287" y="3537"/>
                    <a:pt x="14438" y="328"/>
                    <a:pt x="11738" y="2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0" name="Shape 2989"/>
            <p:cNvSpPr/>
            <p:nvPr/>
          </p:nvSpPr>
          <p:spPr>
            <a:xfrm>
              <a:off x="5597166" y="3322638"/>
              <a:ext cx="12000" cy="164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2" h="20832" extrusionOk="0">
                  <a:moveTo>
                    <a:pt x="10840" y="15150"/>
                  </a:moveTo>
                  <a:cubicBezTo>
                    <a:pt x="12492" y="16246"/>
                    <a:pt x="12951" y="20252"/>
                    <a:pt x="15031" y="20773"/>
                  </a:cubicBezTo>
                  <a:cubicBezTo>
                    <a:pt x="16408" y="21109"/>
                    <a:pt x="19498" y="19948"/>
                    <a:pt x="20385" y="19112"/>
                  </a:cubicBezTo>
                  <a:cubicBezTo>
                    <a:pt x="21364" y="18233"/>
                    <a:pt x="21456" y="15790"/>
                    <a:pt x="21303" y="14662"/>
                  </a:cubicBezTo>
                  <a:cubicBezTo>
                    <a:pt x="21181" y="13620"/>
                    <a:pt x="20049" y="11655"/>
                    <a:pt x="19467" y="10700"/>
                  </a:cubicBezTo>
                  <a:cubicBezTo>
                    <a:pt x="19039" y="9994"/>
                    <a:pt x="17601" y="8811"/>
                    <a:pt x="17356" y="8051"/>
                  </a:cubicBezTo>
                  <a:cubicBezTo>
                    <a:pt x="17081" y="7031"/>
                    <a:pt x="18152" y="4958"/>
                    <a:pt x="18060" y="3927"/>
                  </a:cubicBezTo>
                  <a:cubicBezTo>
                    <a:pt x="17999" y="3037"/>
                    <a:pt x="17907" y="1018"/>
                    <a:pt x="16897" y="453"/>
                  </a:cubicBezTo>
                  <a:cubicBezTo>
                    <a:pt x="15215" y="-491"/>
                    <a:pt x="10442" y="312"/>
                    <a:pt x="8300" y="453"/>
                  </a:cubicBezTo>
                  <a:cubicBezTo>
                    <a:pt x="6526" y="584"/>
                    <a:pt x="2518" y="540"/>
                    <a:pt x="1325" y="1452"/>
                  </a:cubicBezTo>
                  <a:cubicBezTo>
                    <a:pt x="-144" y="2537"/>
                    <a:pt x="-144" y="5902"/>
                    <a:pt x="162" y="7400"/>
                  </a:cubicBezTo>
                  <a:cubicBezTo>
                    <a:pt x="468" y="8876"/>
                    <a:pt x="2151" y="11785"/>
                    <a:pt x="3650" y="12838"/>
                  </a:cubicBezTo>
                  <a:cubicBezTo>
                    <a:pt x="5057" y="13826"/>
                    <a:pt x="9402" y="14195"/>
                    <a:pt x="10840" y="1515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1" name="Shape 2990"/>
            <p:cNvSpPr/>
            <p:nvPr/>
          </p:nvSpPr>
          <p:spPr>
            <a:xfrm>
              <a:off x="5632365" y="3234642"/>
              <a:ext cx="14135" cy="2631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457" extrusionOk="0">
                  <a:moveTo>
                    <a:pt x="788" y="20165"/>
                  </a:moveTo>
                  <a:cubicBezTo>
                    <a:pt x="1592" y="20761"/>
                    <a:pt x="4396" y="21168"/>
                    <a:pt x="5720" y="21336"/>
                  </a:cubicBezTo>
                  <a:cubicBezTo>
                    <a:pt x="6499" y="21441"/>
                    <a:pt x="8109" y="21476"/>
                    <a:pt x="8888" y="21448"/>
                  </a:cubicBezTo>
                  <a:cubicBezTo>
                    <a:pt x="10471" y="21399"/>
                    <a:pt x="14054" y="21420"/>
                    <a:pt x="15196" y="20810"/>
                  </a:cubicBezTo>
                  <a:cubicBezTo>
                    <a:pt x="15845" y="20467"/>
                    <a:pt x="15534" y="19303"/>
                    <a:pt x="15975" y="18897"/>
                  </a:cubicBezTo>
                  <a:cubicBezTo>
                    <a:pt x="16754" y="18210"/>
                    <a:pt x="19817" y="17558"/>
                    <a:pt x="20544" y="16864"/>
                  </a:cubicBezTo>
                  <a:cubicBezTo>
                    <a:pt x="21271" y="16164"/>
                    <a:pt x="21427" y="14475"/>
                    <a:pt x="21323" y="13669"/>
                  </a:cubicBezTo>
                  <a:cubicBezTo>
                    <a:pt x="21245" y="13080"/>
                    <a:pt x="20492" y="11973"/>
                    <a:pt x="20155" y="11426"/>
                  </a:cubicBezTo>
                  <a:cubicBezTo>
                    <a:pt x="19791" y="10907"/>
                    <a:pt x="18779" y="9940"/>
                    <a:pt x="18571" y="9407"/>
                  </a:cubicBezTo>
                  <a:cubicBezTo>
                    <a:pt x="18130" y="8300"/>
                    <a:pt x="18883" y="6008"/>
                    <a:pt x="18364" y="4922"/>
                  </a:cubicBezTo>
                  <a:cubicBezTo>
                    <a:pt x="18078" y="4312"/>
                    <a:pt x="16572" y="3282"/>
                    <a:pt x="16183" y="2686"/>
                  </a:cubicBezTo>
                  <a:cubicBezTo>
                    <a:pt x="15845" y="2147"/>
                    <a:pt x="16261" y="773"/>
                    <a:pt x="15404" y="437"/>
                  </a:cubicBezTo>
                  <a:cubicBezTo>
                    <a:pt x="14651" y="170"/>
                    <a:pt x="12756" y="829"/>
                    <a:pt x="11847" y="766"/>
                  </a:cubicBezTo>
                  <a:cubicBezTo>
                    <a:pt x="10990" y="703"/>
                    <a:pt x="9511" y="-124"/>
                    <a:pt x="8680" y="16"/>
                  </a:cubicBezTo>
                  <a:cubicBezTo>
                    <a:pt x="7408" y="240"/>
                    <a:pt x="6291" y="1782"/>
                    <a:pt x="5928" y="2469"/>
                  </a:cubicBezTo>
                  <a:cubicBezTo>
                    <a:pt x="5539" y="3212"/>
                    <a:pt x="6369" y="4838"/>
                    <a:pt x="5928" y="5567"/>
                  </a:cubicBezTo>
                  <a:cubicBezTo>
                    <a:pt x="5539" y="6191"/>
                    <a:pt x="3488" y="7095"/>
                    <a:pt x="2968" y="7697"/>
                  </a:cubicBezTo>
                  <a:cubicBezTo>
                    <a:pt x="2319" y="8440"/>
                    <a:pt x="1618" y="10073"/>
                    <a:pt x="1592" y="10893"/>
                  </a:cubicBezTo>
                  <a:cubicBezTo>
                    <a:pt x="1540" y="11706"/>
                    <a:pt x="2787" y="13290"/>
                    <a:pt x="2553" y="14089"/>
                  </a:cubicBezTo>
                  <a:cubicBezTo>
                    <a:pt x="2371" y="14790"/>
                    <a:pt x="450" y="15953"/>
                    <a:pt x="190" y="16654"/>
                  </a:cubicBezTo>
                  <a:cubicBezTo>
                    <a:pt x="-95" y="17523"/>
                    <a:pt x="-173" y="19458"/>
                    <a:pt x="788" y="2016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2" name="Shape 2991"/>
            <p:cNvSpPr/>
            <p:nvPr/>
          </p:nvSpPr>
          <p:spPr>
            <a:xfrm>
              <a:off x="5720361" y="3199444"/>
              <a:ext cx="30958" cy="20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8" h="21414" extrusionOk="0">
                  <a:moveTo>
                    <a:pt x="17904" y="8759"/>
                  </a:moveTo>
                  <a:cubicBezTo>
                    <a:pt x="17547" y="8786"/>
                    <a:pt x="17475" y="10359"/>
                    <a:pt x="17178" y="10665"/>
                  </a:cubicBezTo>
                  <a:cubicBezTo>
                    <a:pt x="16642" y="11241"/>
                    <a:pt x="15237" y="11528"/>
                    <a:pt x="14606" y="11358"/>
                  </a:cubicBezTo>
                  <a:cubicBezTo>
                    <a:pt x="13915" y="11169"/>
                    <a:pt x="12843" y="9622"/>
                    <a:pt x="12200" y="9226"/>
                  </a:cubicBezTo>
                  <a:cubicBezTo>
                    <a:pt x="11831" y="9010"/>
                    <a:pt x="11057" y="8705"/>
                    <a:pt x="10664" y="8687"/>
                  </a:cubicBezTo>
                  <a:cubicBezTo>
                    <a:pt x="10093" y="8669"/>
                    <a:pt x="8974" y="9352"/>
                    <a:pt x="8402" y="9298"/>
                  </a:cubicBezTo>
                  <a:cubicBezTo>
                    <a:pt x="7759" y="9244"/>
                    <a:pt x="6509" y="8660"/>
                    <a:pt x="5949" y="8201"/>
                  </a:cubicBezTo>
                  <a:cubicBezTo>
                    <a:pt x="5520" y="7859"/>
                    <a:pt x="4782" y="6888"/>
                    <a:pt x="4449" y="6367"/>
                  </a:cubicBezTo>
                  <a:cubicBezTo>
                    <a:pt x="3925" y="5503"/>
                    <a:pt x="3151" y="3435"/>
                    <a:pt x="2651" y="2536"/>
                  </a:cubicBezTo>
                  <a:cubicBezTo>
                    <a:pt x="2258" y="1852"/>
                    <a:pt x="1567" y="-18"/>
                    <a:pt x="972" y="0"/>
                  </a:cubicBezTo>
                  <a:cubicBezTo>
                    <a:pt x="626" y="18"/>
                    <a:pt x="174" y="1025"/>
                    <a:pt x="67" y="1502"/>
                  </a:cubicBezTo>
                  <a:cubicBezTo>
                    <a:pt x="-88" y="2140"/>
                    <a:pt x="55" y="3543"/>
                    <a:pt x="198" y="4173"/>
                  </a:cubicBezTo>
                  <a:cubicBezTo>
                    <a:pt x="424" y="5180"/>
                    <a:pt x="1222" y="6969"/>
                    <a:pt x="1698" y="7725"/>
                  </a:cubicBezTo>
                  <a:cubicBezTo>
                    <a:pt x="2365" y="8795"/>
                    <a:pt x="4091" y="10323"/>
                    <a:pt x="4913" y="11142"/>
                  </a:cubicBezTo>
                  <a:cubicBezTo>
                    <a:pt x="5508" y="11744"/>
                    <a:pt x="6735" y="12832"/>
                    <a:pt x="7306" y="13471"/>
                  </a:cubicBezTo>
                  <a:cubicBezTo>
                    <a:pt x="8021" y="14262"/>
                    <a:pt x="9331" y="15989"/>
                    <a:pt x="9974" y="16906"/>
                  </a:cubicBezTo>
                  <a:cubicBezTo>
                    <a:pt x="10605" y="17769"/>
                    <a:pt x="11629" y="19927"/>
                    <a:pt x="12379" y="20521"/>
                  </a:cubicBezTo>
                  <a:cubicBezTo>
                    <a:pt x="13022" y="21024"/>
                    <a:pt x="14510" y="21186"/>
                    <a:pt x="15225" y="21276"/>
                  </a:cubicBezTo>
                  <a:cubicBezTo>
                    <a:pt x="15880" y="21348"/>
                    <a:pt x="17249" y="21582"/>
                    <a:pt x="17856" y="21204"/>
                  </a:cubicBezTo>
                  <a:cubicBezTo>
                    <a:pt x="18237" y="20953"/>
                    <a:pt x="18785" y="19918"/>
                    <a:pt x="19035" y="19424"/>
                  </a:cubicBezTo>
                  <a:cubicBezTo>
                    <a:pt x="19309" y="18884"/>
                    <a:pt x="19643" y="17643"/>
                    <a:pt x="19905" y="17104"/>
                  </a:cubicBezTo>
                  <a:cubicBezTo>
                    <a:pt x="20226" y="16393"/>
                    <a:pt x="21345" y="15359"/>
                    <a:pt x="21441" y="14496"/>
                  </a:cubicBezTo>
                  <a:cubicBezTo>
                    <a:pt x="21512" y="13821"/>
                    <a:pt x="21036" y="12464"/>
                    <a:pt x="20714" y="11978"/>
                  </a:cubicBezTo>
                  <a:cubicBezTo>
                    <a:pt x="20369" y="11465"/>
                    <a:pt x="19321" y="11313"/>
                    <a:pt x="18952" y="10872"/>
                  </a:cubicBezTo>
                  <a:cubicBezTo>
                    <a:pt x="18607" y="10467"/>
                    <a:pt x="18345" y="8705"/>
                    <a:pt x="17904" y="875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3" name="Shape 2992"/>
            <p:cNvSpPr/>
            <p:nvPr/>
          </p:nvSpPr>
          <p:spPr>
            <a:xfrm>
              <a:off x="7225091" y="3146646"/>
              <a:ext cx="3754" cy="7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74" h="20712" extrusionOk="0">
                  <a:moveTo>
                    <a:pt x="12425" y="20669"/>
                  </a:moveTo>
                  <a:cubicBezTo>
                    <a:pt x="17204" y="20088"/>
                    <a:pt x="20453" y="14131"/>
                    <a:pt x="20836" y="11661"/>
                  </a:cubicBezTo>
                  <a:cubicBezTo>
                    <a:pt x="21218" y="8658"/>
                    <a:pt x="18733" y="1684"/>
                    <a:pt x="13572" y="231"/>
                  </a:cubicBezTo>
                  <a:cubicBezTo>
                    <a:pt x="10991" y="-495"/>
                    <a:pt x="4206" y="619"/>
                    <a:pt x="2294" y="1733"/>
                  </a:cubicBezTo>
                  <a:cubicBezTo>
                    <a:pt x="0" y="2992"/>
                    <a:pt x="287" y="6794"/>
                    <a:pt x="96" y="8513"/>
                  </a:cubicBezTo>
                  <a:cubicBezTo>
                    <a:pt x="0" y="10547"/>
                    <a:pt x="-382" y="14857"/>
                    <a:pt x="1530" y="16649"/>
                  </a:cubicBezTo>
                  <a:cubicBezTo>
                    <a:pt x="3250" y="18102"/>
                    <a:pt x="9176" y="21105"/>
                    <a:pt x="12425" y="2066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4" name="Shape 2993"/>
            <p:cNvSpPr/>
            <p:nvPr/>
          </p:nvSpPr>
          <p:spPr>
            <a:xfrm>
              <a:off x="7313087" y="3023452"/>
              <a:ext cx="5969" cy="237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6" h="21422" extrusionOk="0">
                  <a:moveTo>
                    <a:pt x="1966" y="18640"/>
                  </a:moveTo>
                  <a:cubicBezTo>
                    <a:pt x="3466" y="19469"/>
                    <a:pt x="8326" y="20957"/>
                    <a:pt x="11566" y="21298"/>
                  </a:cubicBezTo>
                  <a:cubicBezTo>
                    <a:pt x="13066" y="21461"/>
                    <a:pt x="16846" y="21492"/>
                    <a:pt x="18106" y="21213"/>
                  </a:cubicBezTo>
                  <a:cubicBezTo>
                    <a:pt x="21106" y="20508"/>
                    <a:pt x="20866" y="18113"/>
                    <a:pt x="20806" y="17059"/>
                  </a:cubicBezTo>
                  <a:cubicBezTo>
                    <a:pt x="20806" y="16268"/>
                    <a:pt x="18646" y="14749"/>
                    <a:pt x="18406" y="13959"/>
                  </a:cubicBezTo>
                  <a:cubicBezTo>
                    <a:pt x="18106" y="12881"/>
                    <a:pt x="20566" y="10673"/>
                    <a:pt x="19426" y="9626"/>
                  </a:cubicBezTo>
                  <a:cubicBezTo>
                    <a:pt x="18646" y="8906"/>
                    <a:pt x="13126" y="7898"/>
                    <a:pt x="12586" y="7162"/>
                  </a:cubicBezTo>
                  <a:cubicBezTo>
                    <a:pt x="11986" y="6263"/>
                    <a:pt x="15826" y="4527"/>
                    <a:pt x="16006" y="3620"/>
                  </a:cubicBezTo>
                  <a:cubicBezTo>
                    <a:pt x="16186" y="2806"/>
                    <a:pt x="16906" y="923"/>
                    <a:pt x="14626" y="349"/>
                  </a:cubicBezTo>
                  <a:cubicBezTo>
                    <a:pt x="13126" y="-38"/>
                    <a:pt x="7966" y="-108"/>
                    <a:pt x="6106" y="163"/>
                  </a:cubicBezTo>
                  <a:cubicBezTo>
                    <a:pt x="3286" y="574"/>
                    <a:pt x="646" y="2341"/>
                    <a:pt x="286" y="3170"/>
                  </a:cubicBezTo>
                  <a:cubicBezTo>
                    <a:pt x="-194" y="4240"/>
                    <a:pt x="3646" y="6270"/>
                    <a:pt x="4366" y="7325"/>
                  </a:cubicBezTo>
                  <a:cubicBezTo>
                    <a:pt x="5146" y="8495"/>
                    <a:pt x="7066" y="10866"/>
                    <a:pt x="6106" y="12021"/>
                  </a:cubicBezTo>
                  <a:cubicBezTo>
                    <a:pt x="5506" y="12781"/>
                    <a:pt x="886" y="13990"/>
                    <a:pt x="286" y="14765"/>
                  </a:cubicBezTo>
                  <a:cubicBezTo>
                    <a:pt x="-494" y="15710"/>
                    <a:pt x="406" y="17756"/>
                    <a:pt x="1966" y="1864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5" name="Shape 2994"/>
            <p:cNvSpPr/>
            <p:nvPr/>
          </p:nvSpPr>
          <p:spPr>
            <a:xfrm>
              <a:off x="7084297" y="3516230"/>
              <a:ext cx="14719" cy="13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87" h="21196" extrusionOk="0">
                  <a:moveTo>
                    <a:pt x="21279" y="2900"/>
                  </a:moveTo>
                  <a:cubicBezTo>
                    <a:pt x="21453" y="4063"/>
                    <a:pt x="18595" y="5064"/>
                    <a:pt x="17874" y="5956"/>
                  </a:cubicBezTo>
                  <a:cubicBezTo>
                    <a:pt x="17103" y="6930"/>
                    <a:pt x="16134" y="9229"/>
                    <a:pt x="15488" y="10284"/>
                  </a:cubicBezTo>
                  <a:cubicBezTo>
                    <a:pt x="14593" y="11786"/>
                    <a:pt x="12728" y="14802"/>
                    <a:pt x="11635" y="16154"/>
                  </a:cubicBezTo>
                  <a:cubicBezTo>
                    <a:pt x="10566" y="17507"/>
                    <a:pt x="8503" y="20645"/>
                    <a:pt x="6912" y="21091"/>
                  </a:cubicBezTo>
                  <a:cubicBezTo>
                    <a:pt x="5272" y="21524"/>
                    <a:pt x="1518" y="20564"/>
                    <a:pt x="474" y="19130"/>
                  </a:cubicBezTo>
                  <a:cubicBezTo>
                    <a:pt x="-147" y="18264"/>
                    <a:pt x="-97" y="15735"/>
                    <a:pt x="276" y="14707"/>
                  </a:cubicBezTo>
                  <a:cubicBezTo>
                    <a:pt x="748" y="13490"/>
                    <a:pt x="3109" y="12124"/>
                    <a:pt x="3880" y="11109"/>
                  </a:cubicBezTo>
                  <a:cubicBezTo>
                    <a:pt x="4725" y="10014"/>
                    <a:pt x="5918" y="7363"/>
                    <a:pt x="6813" y="6281"/>
                  </a:cubicBezTo>
                  <a:cubicBezTo>
                    <a:pt x="7708" y="5199"/>
                    <a:pt x="9820" y="3427"/>
                    <a:pt x="10889" y="2575"/>
                  </a:cubicBezTo>
                  <a:cubicBezTo>
                    <a:pt x="11784" y="1858"/>
                    <a:pt x="13549" y="113"/>
                    <a:pt x="14667" y="5"/>
                  </a:cubicBezTo>
                  <a:cubicBezTo>
                    <a:pt x="15363" y="-76"/>
                    <a:pt x="16656" y="857"/>
                    <a:pt x="17302" y="1141"/>
                  </a:cubicBezTo>
                  <a:cubicBezTo>
                    <a:pt x="18321" y="1574"/>
                    <a:pt x="21105" y="1736"/>
                    <a:pt x="21279" y="290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6" name="Shape 2995"/>
            <p:cNvSpPr/>
            <p:nvPr/>
          </p:nvSpPr>
          <p:spPr>
            <a:xfrm>
              <a:off x="6257136" y="3049851"/>
              <a:ext cx="855971" cy="6340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8" extrusionOk="0">
                  <a:moveTo>
                    <a:pt x="13964" y="18471"/>
                  </a:moveTo>
                  <a:lnTo>
                    <a:pt x="13919" y="18453"/>
                  </a:lnTo>
                  <a:cubicBezTo>
                    <a:pt x="13919" y="18453"/>
                    <a:pt x="13898" y="18368"/>
                    <a:pt x="13882" y="18350"/>
                  </a:cubicBezTo>
                  <a:cubicBezTo>
                    <a:pt x="13869" y="18335"/>
                    <a:pt x="13830" y="18338"/>
                    <a:pt x="13817" y="18323"/>
                  </a:cubicBezTo>
                  <a:cubicBezTo>
                    <a:pt x="13800" y="18302"/>
                    <a:pt x="13800" y="18225"/>
                    <a:pt x="13781" y="18210"/>
                  </a:cubicBezTo>
                  <a:cubicBezTo>
                    <a:pt x="13766" y="18199"/>
                    <a:pt x="13732" y="18213"/>
                    <a:pt x="13716" y="18219"/>
                  </a:cubicBezTo>
                  <a:cubicBezTo>
                    <a:pt x="13700" y="18226"/>
                    <a:pt x="13673" y="18264"/>
                    <a:pt x="13657" y="18263"/>
                  </a:cubicBezTo>
                  <a:cubicBezTo>
                    <a:pt x="13637" y="18262"/>
                    <a:pt x="13610" y="18204"/>
                    <a:pt x="13590" y="18203"/>
                  </a:cubicBezTo>
                  <a:cubicBezTo>
                    <a:pt x="13572" y="18201"/>
                    <a:pt x="13542" y="18244"/>
                    <a:pt x="13523" y="18246"/>
                  </a:cubicBezTo>
                  <a:cubicBezTo>
                    <a:pt x="13507" y="18248"/>
                    <a:pt x="13475" y="18223"/>
                    <a:pt x="13459" y="18226"/>
                  </a:cubicBezTo>
                  <a:cubicBezTo>
                    <a:pt x="13438" y="18230"/>
                    <a:pt x="13405" y="18275"/>
                    <a:pt x="13385" y="18276"/>
                  </a:cubicBezTo>
                  <a:cubicBezTo>
                    <a:pt x="13361" y="18278"/>
                    <a:pt x="13313" y="18252"/>
                    <a:pt x="13296" y="18230"/>
                  </a:cubicBezTo>
                  <a:cubicBezTo>
                    <a:pt x="13281" y="18210"/>
                    <a:pt x="13281" y="18141"/>
                    <a:pt x="13264" y="18126"/>
                  </a:cubicBezTo>
                  <a:cubicBezTo>
                    <a:pt x="13250" y="18114"/>
                    <a:pt x="13214" y="18122"/>
                    <a:pt x="13199" y="18129"/>
                  </a:cubicBezTo>
                  <a:cubicBezTo>
                    <a:pt x="13183" y="18136"/>
                    <a:pt x="13159" y="18176"/>
                    <a:pt x="13142" y="18179"/>
                  </a:cubicBezTo>
                  <a:cubicBezTo>
                    <a:pt x="13120" y="18185"/>
                    <a:pt x="13068" y="18173"/>
                    <a:pt x="13053" y="18149"/>
                  </a:cubicBezTo>
                  <a:cubicBezTo>
                    <a:pt x="13043" y="18132"/>
                    <a:pt x="13057" y="18081"/>
                    <a:pt x="13048" y="18062"/>
                  </a:cubicBezTo>
                  <a:cubicBezTo>
                    <a:pt x="13043" y="18049"/>
                    <a:pt x="13018" y="18039"/>
                    <a:pt x="13009" y="18029"/>
                  </a:cubicBezTo>
                  <a:cubicBezTo>
                    <a:pt x="12987" y="18004"/>
                    <a:pt x="12951" y="17942"/>
                    <a:pt x="12932" y="17912"/>
                  </a:cubicBezTo>
                  <a:cubicBezTo>
                    <a:pt x="12914" y="17884"/>
                    <a:pt x="12881" y="17823"/>
                    <a:pt x="12860" y="17798"/>
                  </a:cubicBezTo>
                  <a:cubicBezTo>
                    <a:pt x="12841" y="17776"/>
                    <a:pt x="12793" y="17748"/>
                    <a:pt x="12774" y="17725"/>
                  </a:cubicBezTo>
                  <a:cubicBezTo>
                    <a:pt x="12762" y="17712"/>
                    <a:pt x="12735" y="17683"/>
                    <a:pt x="12734" y="17661"/>
                  </a:cubicBezTo>
                  <a:cubicBezTo>
                    <a:pt x="12733" y="17626"/>
                    <a:pt x="12788" y="17580"/>
                    <a:pt x="12794" y="17545"/>
                  </a:cubicBezTo>
                  <a:cubicBezTo>
                    <a:pt x="12800" y="17498"/>
                    <a:pt x="12780" y="17399"/>
                    <a:pt x="12762" y="17358"/>
                  </a:cubicBezTo>
                  <a:cubicBezTo>
                    <a:pt x="12749" y="17329"/>
                    <a:pt x="12701" y="17294"/>
                    <a:pt x="12685" y="17268"/>
                  </a:cubicBezTo>
                  <a:cubicBezTo>
                    <a:pt x="12673" y="17249"/>
                    <a:pt x="12652" y="17205"/>
                    <a:pt x="12647" y="17181"/>
                  </a:cubicBezTo>
                  <a:cubicBezTo>
                    <a:pt x="12641" y="17145"/>
                    <a:pt x="12660" y="17070"/>
                    <a:pt x="12655" y="17034"/>
                  </a:cubicBezTo>
                  <a:cubicBezTo>
                    <a:pt x="12650" y="16998"/>
                    <a:pt x="12633" y="16915"/>
                    <a:pt x="12608" y="16900"/>
                  </a:cubicBezTo>
                  <a:cubicBezTo>
                    <a:pt x="12584" y="16887"/>
                    <a:pt x="12533" y="16963"/>
                    <a:pt x="12509" y="16947"/>
                  </a:cubicBezTo>
                  <a:cubicBezTo>
                    <a:pt x="12491" y="16934"/>
                    <a:pt x="12483" y="16868"/>
                    <a:pt x="12485" y="16840"/>
                  </a:cubicBezTo>
                  <a:cubicBezTo>
                    <a:pt x="12487" y="16798"/>
                    <a:pt x="12553" y="16728"/>
                    <a:pt x="12539" y="16690"/>
                  </a:cubicBezTo>
                  <a:cubicBezTo>
                    <a:pt x="12527" y="16659"/>
                    <a:pt x="12459" y="16682"/>
                    <a:pt x="12437" y="16663"/>
                  </a:cubicBezTo>
                  <a:cubicBezTo>
                    <a:pt x="12421" y="16648"/>
                    <a:pt x="12412" y="16583"/>
                    <a:pt x="12393" y="16574"/>
                  </a:cubicBezTo>
                  <a:cubicBezTo>
                    <a:pt x="12377" y="16565"/>
                    <a:pt x="12345" y="16600"/>
                    <a:pt x="12329" y="16596"/>
                  </a:cubicBezTo>
                  <a:cubicBezTo>
                    <a:pt x="12302" y="16591"/>
                    <a:pt x="12266" y="16526"/>
                    <a:pt x="12240" y="16516"/>
                  </a:cubicBezTo>
                  <a:cubicBezTo>
                    <a:pt x="12219" y="16509"/>
                    <a:pt x="12175" y="16513"/>
                    <a:pt x="12155" y="16523"/>
                  </a:cubicBezTo>
                  <a:cubicBezTo>
                    <a:pt x="12134" y="16533"/>
                    <a:pt x="12103" y="16587"/>
                    <a:pt x="12081" y="16596"/>
                  </a:cubicBezTo>
                  <a:cubicBezTo>
                    <a:pt x="12071" y="16601"/>
                    <a:pt x="12047" y="16603"/>
                    <a:pt x="12037" y="16596"/>
                  </a:cubicBezTo>
                  <a:cubicBezTo>
                    <a:pt x="12018" y="16585"/>
                    <a:pt x="11995" y="16536"/>
                    <a:pt x="11985" y="16513"/>
                  </a:cubicBezTo>
                  <a:cubicBezTo>
                    <a:pt x="11968" y="16475"/>
                    <a:pt x="11951" y="16387"/>
                    <a:pt x="11933" y="16349"/>
                  </a:cubicBezTo>
                  <a:cubicBezTo>
                    <a:pt x="11914" y="16310"/>
                    <a:pt x="11873" y="16227"/>
                    <a:pt x="11841" y="16209"/>
                  </a:cubicBezTo>
                  <a:cubicBezTo>
                    <a:pt x="11809" y="16191"/>
                    <a:pt x="11730" y="16249"/>
                    <a:pt x="11700" y="16222"/>
                  </a:cubicBezTo>
                  <a:cubicBezTo>
                    <a:pt x="11676" y="16202"/>
                    <a:pt x="11684" y="16101"/>
                    <a:pt x="11661" y="16079"/>
                  </a:cubicBezTo>
                  <a:cubicBezTo>
                    <a:pt x="11634" y="16053"/>
                    <a:pt x="11528" y="16076"/>
                    <a:pt x="11528" y="16076"/>
                  </a:cubicBezTo>
                  <a:lnTo>
                    <a:pt x="9612" y="16781"/>
                  </a:lnTo>
                  <a:lnTo>
                    <a:pt x="5786" y="18064"/>
                  </a:lnTo>
                  <a:lnTo>
                    <a:pt x="2376" y="19132"/>
                  </a:lnTo>
                  <a:lnTo>
                    <a:pt x="186" y="19756"/>
                  </a:lnTo>
                  <a:lnTo>
                    <a:pt x="0" y="18492"/>
                  </a:lnTo>
                  <a:cubicBezTo>
                    <a:pt x="24" y="18466"/>
                    <a:pt x="46" y="18440"/>
                    <a:pt x="63" y="18420"/>
                  </a:cubicBezTo>
                  <a:cubicBezTo>
                    <a:pt x="146" y="18319"/>
                    <a:pt x="303" y="18102"/>
                    <a:pt x="379" y="17993"/>
                  </a:cubicBezTo>
                  <a:cubicBezTo>
                    <a:pt x="442" y="17905"/>
                    <a:pt x="566" y="17729"/>
                    <a:pt x="620" y="17632"/>
                  </a:cubicBezTo>
                  <a:cubicBezTo>
                    <a:pt x="652" y="17575"/>
                    <a:pt x="703" y="17448"/>
                    <a:pt x="734" y="17388"/>
                  </a:cubicBezTo>
                  <a:cubicBezTo>
                    <a:pt x="758" y="17339"/>
                    <a:pt x="809" y="17242"/>
                    <a:pt x="837" y="17198"/>
                  </a:cubicBezTo>
                  <a:cubicBezTo>
                    <a:pt x="879" y="17133"/>
                    <a:pt x="977" y="17020"/>
                    <a:pt x="1020" y="16957"/>
                  </a:cubicBezTo>
                  <a:cubicBezTo>
                    <a:pt x="1050" y="16914"/>
                    <a:pt x="1100" y="16814"/>
                    <a:pt x="1134" y="16777"/>
                  </a:cubicBezTo>
                  <a:cubicBezTo>
                    <a:pt x="1171" y="16736"/>
                    <a:pt x="1262" y="16689"/>
                    <a:pt x="1303" y="16654"/>
                  </a:cubicBezTo>
                  <a:cubicBezTo>
                    <a:pt x="1318" y="16639"/>
                    <a:pt x="1351" y="16611"/>
                    <a:pt x="1362" y="16590"/>
                  </a:cubicBezTo>
                  <a:cubicBezTo>
                    <a:pt x="1373" y="16567"/>
                    <a:pt x="1385" y="16513"/>
                    <a:pt x="1386" y="16486"/>
                  </a:cubicBezTo>
                  <a:cubicBezTo>
                    <a:pt x="1387" y="16465"/>
                    <a:pt x="1374" y="16422"/>
                    <a:pt x="1374" y="16400"/>
                  </a:cubicBezTo>
                  <a:cubicBezTo>
                    <a:pt x="1374" y="16364"/>
                    <a:pt x="1383" y="16293"/>
                    <a:pt x="1396" y="16262"/>
                  </a:cubicBezTo>
                  <a:cubicBezTo>
                    <a:pt x="1409" y="16234"/>
                    <a:pt x="1459" y="16207"/>
                    <a:pt x="1473" y="16179"/>
                  </a:cubicBezTo>
                  <a:cubicBezTo>
                    <a:pt x="1488" y="16149"/>
                    <a:pt x="1498" y="16077"/>
                    <a:pt x="1503" y="16042"/>
                  </a:cubicBezTo>
                  <a:cubicBezTo>
                    <a:pt x="1508" y="16006"/>
                    <a:pt x="1501" y="15927"/>
                    <a:pt x="1515" y="15895"/>
                  </a:cubicBezTo>
                  <a:cubicBezTo>
                    <a:pt x="1528" y="15867"/>
                    <a:pt x="1576" y="15840"/>
                    <a:pt x="1594" y="15818"/>
                  </a:cubicBezTo>
                  <a:cubicBezTo>
                    <a:pt x="1615" y="15794"/>
                    <a:pt x="1647" y="15734"/>
                    <a:pt x="1668" y="15711"/>
                  </a:cubicBezTo>
                  <a:cubicBezTo>
                    <a:pt x="1691" y="15688"/>
                    <a:pt x="1743" y="15659"/>
                    <a:pt x="1765" y="15635"/>
                  </a:cubicBezTo>
                  <a:cubicBezTo>
                    <a:pt x="1802" y="15591"/>
                    <a:pt x="1868" y="15487"/>
                    <a:pt x="1891" y="15428"/>
                  </a:cubicBezTo>
                  <a:cubicBezTo>
                    <a:pt x="1907" y="15385"/>
                    <a:pt x="1933" y="15291"/>
                    <a:pt x="1929" y="15244"/>
                  </a:cubicBezTo>
                  <a:cubicBezTo>
                    <a:pt x="1924" y="15208"/>
                    <a:pt x="1883" y="15154"/>
                    <a:pt x="1874" y="15121"/>
                  </a:cubicBezTo>
                  <a:cubicBezTo>
                    <a:pt x="1862" y="15081"/>
                    <a:pt x="1867" y="14990"/>
                    <a:pt x="1849" y="14957"/>
                  </a:cubicBezTo>
                  <a:cubicBezTo>
                    <a:pt x="1833" y="14929"/>
                    <a:pt x="1776" y="14917"/>
                    <a:pt x="1757" y="14893"/>
                  </a:cubicBezTo>
                  <a:cubicBezTo>
                    <a:pt x="1737" y="14868"/>
                    <a:pt x="1713" y="14798"/>
                    <a:pt x="1703" y="14763"/>
                  </a:cubicBezTo>
                  <a:cubicBezTo>
                    <a:pt x="1694" y="14731"/>
                    <a:pt x="1693" y="14656"/>
                    <a:pt x="1678" y="14627"/>
                  </a:cubicBezTo>
                  <a:cubicBezTo>
                    <a:pt x="1665" y="14599"/>
                    <a:pt x="1622" y="14560"/>
                    <a:pt x="1600" y="14546"/>
                  </a:cubicBezTo>
                  <a:cubicBezTo>
                    <a:pt x="1566" y="14527"/>
                    <a:pt x="1490" y="14532"/>
                    <a:pt x="1456" y="14516"/>
                  </a:cubicBezTo>
                  <a:cubicBezTo>
                    <a:pt x="1423" y="14502"/>
                    <a:pt x="1358" y="14465"/>
                    <a:pt x="1337" y="14429"/>
                  </a:cubicBezTo>
                  <a:cubicBezTo>
                    <a:pt x="1319" y="14399"/>
                    <a:pt x="1306" y="14320"/>
                    <a:pt x="1305" y="14282"/>
                  </a:cubicBezTo>
                  <a:cubicBezTo>
                    <a:pt x="1304" y="14254"/>
                    <a:pt x="1319" y="14200"/>
                    <a:pt x="1322" y="14172"/>
                  </a:cubicBezTo>
                  <a:cubicBezTo>
                    <a:pt x="1325" y="14152"/>
                    <a:pt x="1338" y="14106"/>
                    <a:pt x="1327" y="14092"/>
                  </a:cubicBezTo>
                  <a:cubicBezTo>
                    <a:pt x="1306" y="14061"/>
                    <a:pt x="1233" y="14100"/>
                    <a:pt x="1201" y="14099"/>
                  </a:cubicBezTo>
                  <a:cubicBezTo>
                    <a:pt x="1182" y="14098"/>
                    <a:pt x="1137" y="14106"/>
                    <a:pt x="1127" y="14085"/>
                  </a:cubicBezTo>
                  <a:cubicBezTo>
                    <a:pt x="1110" y="14054"/>
                    <a:pt x="1153" y="13973"/>
                    <a:pt x="1152" y="13935"/>
                  </a:cubicBezTo>
                  <a:cubicBezTo>
                    <a:pt x="1150" y="13903"/>
                    <a:pt x="1116" y="13847"/>
                    <a:pt x="1120" y="13815"/>
                  </a:cubicBezTo>
                  <a:cubicBezTo>
                    <a:pt x="1123" y="13782"/>
                    <a:pt x="1175" y="13741"/>
                    <a:pt x="1176" y="13708"/>
                  </a:cubicBezTo>
                  <a:cubicBezTo>
                    <a:pt x="1177" y="13666"/>
                    <a:pt x="1120" y="13605"/>
                    <a:pt x="1110" y="13565"/>
                  </a:cubicBezTo>
                  <a:cubicBezTo>
                    <a:pt x="1103" y="13537"/>
                    <a:pt x="1108" y="13476"/>
                    <a:pt x="1102" y="13448"/>
                  </a:cubicBezTo>
                  <a:cubicBezTo>
                    <a:pt x="1091" y="13398"/>
                    <a:pt x="1040" y="13316"/>
                    <a:pt x="1028" y="13267"/>
                  </a:cubicBezTo>
                  <a:cubicBezTo>
                    <a:pt x="1022" y="13244"/>
                    <a:pt x="1011" y="13192"/>
                    <a:pt x="1019" y="13171"/>
                  </a:cubicBezTo>
                  <a:cubicBezTo>
                    <a:pt x="1033" y="13130"/>
                    <a:pt x="1103" y="13098"/>
                    <a:pt x="1131" y="13075"/>
                  </a:cubicBezTo>
                  <a:cubicBezTo>
                    <a:pt x="1166" y="13045"/>
                    <a:pt x="1238" y="12989"/>
                    <a:pt x="1273" y="12959"/>
                  </a:cubicBezTo>
                  <a:cubicBezTo>
                    <a:pt x="1311" y="12926"/>
                    <a:pt x="1383" y="12855"/>
                    <a:pt x="1421" y="12823"/>
                  </a:cubicBezTo>
                  <a:cubicBezTo>
                    <a:pt x="1476" y="12778"/>
                    <a:pt x="1587" y="12697"/>
                    <a:pt x="1643" y="12656"/>
                  </a:cubicBezTo>
                  <a:cubicBezTo>
                    <a:pt x="1714" y="12606"/>
                    <a:pt x="1856" y="12510"/>
                    <a:pt x="1927" y="12465"/>
                  </a:cubicBezTo>
                  <a:cubicBezTo>
                    <a:pt x="2003" y="12416"/>
                    <a:pt x="2155" y="12319"/>
                    <a:pt x="2234" y="12278"/>
                  </a:cubicBezTo>
                  <a:cubicBezTo>
                    <a:pt x="2274" y="12257"/>
                    <a:pt x="2357" y="12221"/>
                    <a:pt x="2399" y="12207"/>
                  </a:cubicBezTo>
                  <a:cubicBezTo>
                    <a:pt x="2494" y="12174"/>
                    <a:pt x="2685" y="12123"/>
                    <a:pt x="2781" y="12106"/>
                  </a:cubicBezTo>
                  <a:cubicBezTo>
                    <a:pt x="2833" y="12097"/>
                    <a:pt x="2940" y="12104"/>
                    <a:pt x="2991" y="12087"/>
                  </a:cubicBezTo>
                  <a:cubicBezTo>
                    <a:pt x="3049" y="12066"/>
                    <a:pt x="3153" y="11976"/>
                    <a:pt x="3210" y="11953"/>
                  </a:cubicBezTo>
                  <a:cubicBezTo>
                    <a:pt x="3281" y="11923"/>
                    <a:pt x="3428" y="11899"/>
                    <a:pt x="3500" y="11883"/>
                  </a:cubicBezTo>
                  <a:cubicBezTo>
                    <a:pt x="3559" y="11872"/>
                    <a:pt x="3676" y="11852"/>
                    <a:pt x="3735" y="11841"/>
                  </a:cubicBezTo>
                  <a:cubicBezTo>
                    <a:pt x="3814" y="11827"/>
                    <a:pt x="3974" y="11792"/>
                    <a:pt x="4054" y="11786"/>
                  </a:cubicBezTo>
                  <a:cubicBezTo>
                    <a:pt x="4117" y="11781"/>
                    <a:pt x="4243" y="11775"/>
                    <a:pt x="4305" y="11790"/>
                  </a:cubicBezTo>
                  <a:cubicBezTo>
                    <a:pt x="4341" y="11799"/>
                    <a:pt x="4411" y="11835"/>
                    <a:pt x="4443" y="11857"/>
                  </a:cubicBezTo>
                  <a:cubicBezTo>
                    <a:pt x="4474" y="11878"/>
                    <a:pt x="4526" y="11941"/>
                    <a:pt x="4558" y="11962"/>
                  </a:cubicBezTo>
                  <a:cubicBezTo>
                    <a:pt x="4583" y="11979"/>
                    <a:pt x="4638" y="11996"/>
                    <a:pt x="4665" y="12010"/>
                  </a:cubicBezTo>
                  <a:cubicBezTo>
                    <a:pt x="4695" y="12027"/>
                    <a:pt x="4751" y="12071"/>
                    <a:pt x="4782" y="12084"/>
                  </a:cubicBezTo>
                  <a:cubicBezTo>
                    <a:pt x="4808" y="12095"/>
                    <a:pt x="4862" y="12111"/>
                    <a:pt x="4889" y="12106"/>
                  </a:cubicBezTo>
                  <a:cubicBezTo>
                    <a:pt x="4915" y="12102"/>
                    <a:pt x="4965" y="12074"/>
                    <a:pt x="4986" y="12053"/>
                  </a:cubicBezTo>
                  <a:cubicBezTo>
                    <a:pt x="5004" y="12034"/>
                    <a:pt x="5026" y="11976"/>
                    <a:pt x="5044" y="11957"/>
                  </a:cubicBezTo>
                  <a:cubicBezTo>
                    <a:pt x="5077" y="11921"/>
                    <a:pt x="5160" y="11883"/>
                    <a:pt x="5199" y="11859"/>
                  </a:cubicBezTo>
                  <a:cubicBezTo>
                    <a:pt x="5232" y="11839"/>
                    <a:pt x="5298" y="11797"/>
                    <a:pt x="5331" y="11777"/>
                  </a:cubicBezTo>
                  <a:cubicBezTo>
                    <a:pt x="5358" y="11760"/>
                    <a:pt x="5411" y="11723"/>
                    <a:pt x="5439" y="11712"/>
                  </a:cubicBezTo>
                  <a:cubicBezTo>
                    <a:pt x="5478" y="11698"/>
                    <a:pt x="5558" y="11697"/>
                    <a:pt x="5596" y="11683"/>
                  </a:cubicBezTo>
                  <a:cubicBezTo>
                    <a:pt x="5642" y="11668"/>
                    <a:pt x="5730" y="11618"/>
                    <a:pt x="5774" y="11594"/>
                  </a:cubicBezTo>
                  <a:cubicBezTo>
                    <a:pt x="5803" y="11579"/>
                    <a:pt x="5858" y="11541"/>
                    <a:pt x="5888" y="11530"/>
                  </a:cubicBezTo>
                  <a:cubicBezTo>
                    <a:pt x="5911" y="11521"/>
                    <a:pt x="5957" y="11515"/>
                    <a:pt x="5981" y="11512"/>
                  </a:cubicBezTo>
                  <a:cubicBezTo>
                    <a:pt x="6013" y="11508"/>
                    <a:pt x="6079" y="11512"/>
                    <a:pt x="6112" y="11508"/>
                  </a:cubicBezTo>
                  <a:cubicBezTo>
                    <a:pt x="6149" y="11503"/>
                    <a:pt x="6221" y="11484"/>
                    <a:pt x="6258" y="11476"/>
                  </a:cubicBezTo>
                  <a:cubicBezTo>
                    <a:pt x="6293" y="11468"/>
                    <a:pt x="6368" y="11465"/>
                    <a:pt x="6401" y="11443"/>
                  </a:cubicBezTo>
                  <a:cubicBezTo>
                    <a:pt x="6425" y="11426"/>
                    <a:pt x="6459" y="11363"/>
                    <a:pt x="6481" y="11341"/>
                  </a:cubicBezTo>
                  <a:cubicBezTo>
                    <a:pt x="6508" y="11314"/>
                    <a:pt x="6569" y="11275"/>
                    <a:pt x="6595" y="11249"/>
                  </a:cubicBezTo>
                  <a:cubicBezTo>
                    <a:pt x="6621" y="11225"/>
                    <a:pt x="6662" y="11160"/>
                    <a:pt x="6689" y="11140"/>
                  </a:cubicBezTo>
                  <a:cubicBezTo>
                    <a:pt x="6712" y="11124"/>
                    <a:pt x="6768" y="11123"/>
                    <a:pt x="6790" y="11105"/>
                  </a:cubicBezTo>
                  <a:cubicBezTo>
                    <a:pt x="6824" y="11076"/>
                    <a:pt x="6866" y="10978"/>
                    <a:pt x="6895" y="10940"/>
                  </a:cubicBezTo>
                  <a:cubicBezTo>
                    <a:pt x="6917" y="10912"/>
                    <a:pt x="6973" y="10871"/>
                    <a:pt x="6990" y="10838"/>
                  </a:cubicBezTo>
                  <a:cubicBezTo>
                    <a:pt x="7013" y="10791"/>
                    <a:pt x="7025" y="10676"/>
                    <a:pt x="7039" y="10624"/>
                  </a:cubicBezTo>
                  <a:cubicBezTo>
                    <a:pt x="7051" y="10580"/>
                    <a:pt x="7072" y="10491"/>
                    <a:pt x="7091" y="10454"/>
                  </a:cubicBezTo>
                  <a:cubicBezTo>
                    <a:pt x="7109" y="10423"/>
                    <a:pt x="7160" y="10382"/>
                    <a:pt x="7181" y="10354"/>
                  </a:cubicBezTo>
                  <a:cubicBezTo>
                    <a:pt x="7212" y="10313"/>
                    <a:pt x="7262" y="10216"/>
                    <a:pt x="7293" y="10174"/>
                  </a:cubicBezTo>
                  <a:cubicBezTo>
                    <a:pt x="7318" y="10140"/>
                    <a:pt x="7377" y="10086"/>
                    <a:pt x="7400" y="10049"/>
                  </a:cubicBezTo>
                  <a:cubicBezTo>
                    <a:pt x="7418" y="10020"/>
                    <a:pt x="7442" y="9949"/>
                    <a:pt x="7460" y="9918"/>
                  </a:cubicBezTo>
                  <a:cubicBezTo>
                    <a:pt x="7480" y="9882"/>
                    <a:pt x="7524" y="9812"/>
                    <a:pt x="7552" y="9787"/>
                  </a:cubicBezTo>
                  <a:cubicBezTo>
                    <a:pt x="7574" y="9766"/>
                    <a:pt x="7624" y="9732"/>
                    <a:pt x="7650" y="9731"/>
                  </a:cubicBezTo>
                  <a:cubicBezTo>
                    <a:pt x="7669" y="9730"/>
                    <a:pt x="7703" y="9765"/>
                    <a:pt x="7721" y="9767"/>
                  </a:cubicBezTo>
                  <a:cubicBezTo>
                    <a:pt x="7747" y="9770"/>
                    <a:pt x="7798" y="9756"/>
                    <a:pt x="7821" y="9740"/>
                  </a:cubicBezTo>
                  <a:cubicBezTo>
                    <a:pt x="7851" y="9720"/>
                    <a:pt x="7896" y="9649"/>
                    <a:pt x="7921" y="9617"/>
                  </a:cubicBezTo>
                  <a:cubicBezTo>
                    <a:pt x="7943" y="9590"/>
                    <a:pt x="7994" y="9542"/>
                    <a:pt x="8007" y="9506"/>
                  </a:cubicBezTo>
                  <a:cubicBezTo>
                    <a:pt x="8028" y="9447"/>
                    <a:pt x="8028" y="9311"/>
                    <a:pt x="8023" y="9246"/>
                  </a:cubicBezTo>
                  <a:cubicBezTo>
                    <a:pt x="8020" y="9192"/>
                    <a:pt x="7996" y="9090"/>
                    <a:pt x="7986" y="9039"/>
                  </a:cubicBezTo>
                  <a:cubicBezTo>
                    <a:pt x="7973" y="8979"/>
                    <a:pt x="7945" y="8860"/>
                    <a:pt x="7927" y="8803"/>
                  </a:cubicBezTo>
                  <a:cubicBezTo>
                    <a:pt x="7916" y="8766"/>
                    <a:pt x="7890" y="8695"/>
                    <a:pt x="7875" y="8660"/>
                  </a:cubicBezTo>
                  <a:cubicBezTo>
                    <a:pt x="7858" y="8620"/>
                    <a:pt x="7814" y="8546"/>
                    <a:pt x="7801" y="8502"/>
                  </a:cubicBezTo>
                  <a:cubicBezTo>
                    <a:pt x="7788" y="8460"/>
                    <a:pt x="7791" y="8361"/>
                    <a:pt x="7771" y="8324"/>
                  </a:cubicBezTo>
                  <a:cubicBezTo>
                    <a:pt x="7745" y="8277"/>
                    <a:pt x="7653" y="8248"/>
                    <a:pt x="7621" y="8208"/>
                  </a:cubicBezTo>
                  <a:cubicBezTo>
                    <a:pt x="7604" y="8188"/>
                    <a:pt x="7573" y="8142"/>
                    <a:pt x="7570" y="8113"/>
                  </a:cubicBezTo>
                  <a:cubicBezTo>
                    <a:pt x="7567" y="8080"/>
                    <a:pt x="7587" y="8014"/>
                    <a:pt x="7604" y="7991"/>
                  </a:cubicBezTo>
                  <a:cubicBezTo>
                    <a:pt x="7620" y="7970"/>
                    <a:pt x="7666" y="7953"/>
                    <a:pt x="7689" y="7948"/>
                  </a:cubicBezTo>
                  <a:cubicBezTo>
                    <a:pt x="7707" y="7944"/>
                    <a:pt x="7745" y="7966"/>
                    <a:pt x="7762" y="7954"/>
                  </a:cubicBezTo>
                  <a:cubicBezTo>
                    <a:pt x="7778" y="7943"/>
                    <a:pt x="7787" y="7888"/>
                    <a:pt x="7799" y="7869"/>
                  </a:cubicBezTo>
                  <a:cubicBezTo>
                    <a:pt x="7814" y="7846"/>
                    <a:pt x="7862" y="7821"/>
                    <a:pt x="7873" y="7794"/>
                  </a:cubicBezTo>
                  <a:cubicBezTo>
                    <a:pt x="7887" y="7762"/>
                    <a:pt x="7893" y="7681"/>
                    <a:pt x="7887" y="7644"/>
                  </a:cubicBezTo>
                  <a:cubicBezTo>
                    <a:pt x="7879" y="7606"/>
                    <a:pt x="7842" y="7540"/>
                    <a:pt x="7819" y="7515"/>
                  </a:cubicBezTo>
                  <a:cubicBezTo>
                    <a:pt x="7798" y="7492"/>
                    <a:pt x="7745" y="7462"/>
                    <a:pt x="7717" y="7454"/>
                  </a:cubicBezTo>
                  <a:cubicBezTo>
                    <a:pt x="7687" y="7445"/>
                    <a:pt x="7626" y="7445"/>
                    <a:pt x="7596" y="7452"/>
                  </a:cubicBezTo>
                  <a:cubicBezTo>
                    <a:pt x="7571" y="7458"/>
                    <a:pt x="7524" y="7512"/>
                    <a:pt x="7501" y="7497"/>
                  </a:cubicBezTo>
                  <a:cubicBezTo>
                    <a:pt x="7481" y="7484"/>
                    <a:pt x="7486" y="7410"/>
                    <a:pt x="7471" y="7389"/>
                  </a:cubicBezTo>
                  <a:cubicBezTo>
                    <a:pt x="7452" y="7362"/>
                    <a:pt x="7387" y="7359"/>
                    <a:pt x="7371" y="7328"/>
                  </a:cubicBezTo>
                  <a:cubicBezTo>
                    <a:pt x="7359" y="7306"/>
                    <a:pt x="7374" y="7245"/>
                    <a:pt x="7366" y="7220"/>
                  </a:cubicBezTo>
                  <a:cubicBezTo>
                    <a:pt x="7361" y="7204"/>
                    <a:pt x="7342" y="7179"/>
                    <a:pt x="7331" y="7170"/>
                  </a:cubicBezTo>
                  <a:cubicBezTo>
                    <a:pt x="7308" y="7151"/>
                    <a:pt x="7250" y="7151"/>
                    <a:pt x="7226" y="7133"/>
                  </a:cubicBezTo>
                  <a:cubicBezTo>
                    <a:pt x="7212" y="7123"/>
                    <a:pt x="7192" y="7091"/>
                    <a:pt x="7182" y="7074"/>
                  </a:cubicBezTo>
                  <a:cubicBezTo>
                    <a:pt x="7166" y="7050"/>
                    <a:pt x="7134" y="6998"/>
                    <a:pt x="7127" y="6966"/>
                  </a:cubicBezTo>
                  <a:cubicBezTo>
                    <a:pt x="7121" y="6935"/>
                    <a:pt x="7129" y="6870"/>
                    <a:pt x="7135" y="6839"/>
                  </a:cubicBezTo>
                  <a:cubicBezTo>
                    <a:pt x="7140" y="6812"/>
                    <a:pt x="7162" y="6762"/>
                    <a:pt x="7169" y="6735"/>
                  </a:cubicBezTo>
                  <a:cubicBezTo>
                    <a:pt x="7178" y="6701"/>
                    <a:pt x="7192" y="6629"/>
                    <a:pt x="7196" y="6592"/>
                  </a:cubicBezTo>
                  <a:cubicBezTo>
                    <a:pt x="7200" y="6568"/>
                    <a:pt x="7196" y="6517"/>
                    <a:pt x="7204" y="6495"/>
                  </a:cubicBezTo>
                  <a:cubicBezTo>
                    <a:pt x="7211" y="6475"/>
                    <a:pt x="7238" y="6440"/>
                    <a:pt x="7253" y="6432"/>
                  </a:cubicBezTo>
                  <a:cubicBezTo>
                    <a:pt x="7271" y="6422"/>
                    <a:pt x="7314" y="6438"/>
                    <a:pt x="7333" y="6428"/>
                  </a:cubicBezTo>
                  <a:cubicBezTo>
                    <a:pt x="7357" y="6416"/>
                    <a:pt x="7396" y="6362"/>
                    <a:pt x="7417" y="6338"/>
                  </a:cubicBezTo>
                  <a:cubicBezTo>
                    <a:pt x="7440" y="6312"/>
                    <a:pt x="7493" y="6267"/>
                    <a:pt x="7508" y="6231"/>
                  </a:cubicBezTo>
                  <a:cubicBezTo>
                    <a:pt x="7520" y="6203"/>
                    <a:pt x="7532" y="6134"/>
                    <a:pt x="7528" y="6102"/>
                  </a:cubicBezTo>
                  <a:cubicBezTo>
                    <a:pt x="7525" y="6082"/>
                    <a:pt x="7501" y="6054"/>
                    <a:pt x="7498" y="6035"/>
                  </a:cubicBezTo>
                  <a:cubicBezTo>
                    <a:pt x="7494" y="6003"/>
                    <a:pt x="7499" y="5934"/>
                    <a:pt x="7513" y="5908"/>
                  </a:cubicBezTo>
                  <a:cubicBezTo>
                    <a:pt x="7527" y="5882"/>
                    <a:pt x="7579" y="5872"/>
                    <a:pt x="7597" y="5851"/>
                  </a:cubicBezTo>
                  <a:cubicBezTo>
                    <a:pt x="7615" y="5829"/>
                    <a:pt x="7636" y="5766"/>
                    <a:pt x="7652" y="5741"/>
                  </a:cubicBezTo>
                  <a:cubicBezTo>
                    <a:pt x="7677" y="5699"/>
                    <a:pt x="7734" y="5622"/>
                    <a:pt x="7765" y="5587"/>
                  </a:cubicBezTo>
                  <a:cubicBezTo>
                    <a:pt x="7783" y="5567"/>
                    <a:pt x="7819" y="5529"/>
                    <a:pt x="7839" y="5517"/>
                  </a:cubicBezTo>
                  <a:cubicBezTo>
                    <a:pt x="7857" y="5506"/>
                    <a:pt x="7898" y="5507"/>
                    <a:pt x="7916" y="5497"/>
                  </a:cubicBezTo>
                  <a:cubicBezTo>
                    <a:pt x="7940" y="5483"/>
                    <a:pt x="7982" y="5441"/>
                    <a:pt x="8000" y="5417"/>
                  </a:cubicBezTo>
                  <a:cubicBezTo>
                    <a:pt x="8033" y="5373"/>
                    <a:pt x="8082" y="5269"/>
                    <a:pt x="8107" y="5216"/>
                  </a:cubicBezTo>
                  <a:cubicBezTo>
                    <a:pt x="8124" y="5180"/>
                    <a:pt x="8160" y="5107"/>
                    <a:pt x="8171" y="5066"/>
                  </a:cubicBezTo>
                  <a:cubicBezTo>
                    <a:pt x="8183" y="5021"/>
                    <a:pt x="8190" y="4923"/>
                    <a:pt x="8195" y="4876"/>
                  </a:cubicBezTo>
                  <a:cubicBezTo>
                    <a:pt x="8202" y="4824"/>
                    <a:pt x="8212" y="4720"/>
                    <a:pt x="8221" y="4669"/>
                  </a:cubicBezTo>
                  <a:cubicBezTo>
                    <a:pt x="8226" y="4632"/>
                    <a:pt x="8236" y="4559"/>
                    <a:pt x="8247" y="4525"/>
                  </a:cubicBezTo>
                  <a:cubicBezTo>
                    <a:pt x="8266" y="4469"/>
                    <a:pt x="8323" y="4370"/>
                    <a:pt x="8349" y="4318"/>
                  </a:cubicBezTo>
                  <a:cubicBezTo>
                    <a:pt x="8371" y="4273"/>
                    <a:pt x="8418" y="4185"/>
                    <a:pt x="8438" y="4138"/>
                  </a:cubicBezTo>
                  <a:cubicBezTo>
                    <a:pt x="8457" y="4093"/>
                    <a:pt x="8487" y="3997"/>
                    <a:pt x="8505" y="3951"/>
                  </a:cubicBezTo>
                  <a:cubicBezTo>
                    <a:pt x="8526" y="3896"/>
                    <a:pt x="8575" y="3790"/>
                    <a:pt x="8594" y="3734"/>
                  </a:cubicBezTo>
                  <a:cubicBezTo>
                    <a:pt x="8607" y="3695"/>
                    <a:pt x="8621" y="3611"/>
                    <a:pt x="8636" y="3574"/>
                  </a:cubicBezTo>
                  <a:cubicBezTo>
                    <a:pt x="8661" y="3512"/>
                    <a:pt x="8730" y="3406"/>
                    <a:pt x="8762" y="3350"/>
                  </a:cubicBezTo>
                  <a:cubicBezTo>
                    <a:pt x="8787" y="3305"/>
                    <a:pt x="8842" y="3220"/>
                    <a:pt x="8861" y="3169"/>
                  </a:cubicBezTo>
                  <a:cubicBezTo>
                    <a:pt x="8875" y="3133"/>
                    <a:pt x="8880" y="3047"/>
                    <a:pt x="8896" y="3012"/>
                  </a:cubicBezTo>
                  <a:cubicBezTo>
                    <a:pt x="8908" y="2986"/>
                    <a:pt x="8948" y="2951"/>
                    <a:pt x="8965" y="2929"/>
                  </a:cubicBezTo>
                  <a:cubicBezTo>
                    <a:pt x="8988" y="2900"/>
                    <a:pt x="9033" y="2840"/>
                    <a:pt x="9052" y="2805"/>
                  </a:cubicBezTo>
                  <a:cubicBezTo>
                    <a:pt x="9067" y="2777"/>
                    <a:pt x="9093" y="2715"/>
                    <a:pt x="9103" y="2682"/>
                  </a:cubicBezTo>
                  <a:cubicBezTo>
                    <a:pt x="9113" y="2651"/>
                    <a:pt x="9121" y="2582"/>
                    <a:pt x="9133" y="2552"/>
                  </a:cubicBezTo>
                  <a:cubicBezTo>
                    <a:pt x="9144" y="2523"/>
                    <a:pt x="9176" y="2474"/>
                    <a:pt x="9192" y="2452"/>
                  </a:cubicBezTo>
                  <a:cubicBezTo>
                    <a:pt x="9214" y="2422"/>
                    <a:pt x="9267" y="2377"/>
                    <a:pt x="9292" y="2352"/>
                  </a:cubicBezTo>
                  <a:cubicBezTo>
                    <a:pt x="9315" y="2326"/>
                    <a:pt x="9361" y="2278"/>
                    <a:pt x="9383" y="2251"/>
                  </a:cubicBezTo>
                  <a:cubicBezTo>
                    <a:pt x="9398" y="2232"/>
                    <a:pt x="9428" y="2191"/>
                    <a:pt x="9440" y="2168"/>
                  </a:cubicBezTo>
                  <a:cubicBezTo>
                    <a:pt x="9452" y="2143"/>
                    <a:pt x="9464" y="2085"/>
                    <a:pt x="9477" y="2061"/>
                  </a:cubicBezTo>
                  <a:cubicBezTo>
                    <a:pt x="9484" y="2047"/>
                    <a:pt x="9504" y="2024"/>
                    <a:pt x="9514" y="2014"/>
                  </a:cubicBezTo>
                  <a:cubicBezTo>
                    <a:pt x="9540" y="1990"/>
                    <a:pt x="9599" y="1959"/>
                    <a:pt x="9625" y="1937"/>
                  </a:cubicBezTo>
                  <a:cubicBezTo>
                    <a:pt x="9644" y="1922"/>
                    <a:pt x="9682" y="1892"/>
                    <a:pt x="9697" y="1871"/>
                  </a:cubicBezTo>
                  <a:cubicBezTo>
                    <a:pt x="9712" y="1849"/>
                    <a:pt x="9733" y="1797"/>
                    <a:pt x="9742" y="1770"/>
                  </a:cubicBezTo>
                  <a:cubicBezTo>
                    <a:pt x="9749" y="1744"/>
                    <a:pt x="9751" y="1684"/>
                    <a:pt x="9762" y="1660"/>
                  </a:cubicBezTo>
                  <a:cubicBezTo>
                    <a:pt x="9770" y="1641"/>
                    <a:pt x="9795" y="1609"/>
                    <a:pt x="9811" y="1600"/>
                  </a:cubicBezTo>
                  <a:cubicBezTo>
                    <a:pt x="9828" y="1589"/>
                    <a:pt x="9869" y="1595"/>
                    <a:pt x="9887" y="1590"/>
                  </a:cubicBezTo>
                  <a:cubicBezTo>
                    <a:pt x="9903" y="1586"/>
                    <a:pt x="9937" y="1584"/>
                    <a:pt x="9949" y="1570"/>
                  </a:cubicBezTo>
                  <a:cubicBezTo>
                    <a:pt x="9963" y="1554"/>
                    <a:pt x="9964" y="1497"/>
                    <a:pt x="9976" y="1480"/>
                  </a:cubicBezTo>
                  <a:cubicBezTo>
                    <a:pt x="9990" y="1461"/>
                    <a:pt x="10030" y="1449"/>
                    <a:pt x="10046" y="1434"/>
                  </a:cubicBezTo>
                  <a:cubicBezTo>
                    <a:pt x="10068" y="1415"/>
                    <a:pt x="10100" y="1356"/>
                    <a:pt x="10122" y="1341"/>
                  </a:cubicBezTo>
                  <a:cubicBezTo>
                    <a:pt x="10147" y="1324"/>
                    <a:pt x="10203" y="1307"/>
                    <a:pt x="10231" y="1310"/>
                  </a:cubicBezTo>
                  <a:cubicBezTo>
                    <a:pt x="10258" y="1312"/>
                    <a:pt x="10307" y="1358"/>
                    <a:pt x="10333" y="1359"/>
                  </a:cubicBezTo>
                  <a:cubicBezTo>
                    <a:pt x="10353" y="1359"/>
                    <a:pt x="10388" y="1336"/>
                    <a:pt x="10406" y="1327"/>
                  </a:cubicBezTo>
                  <a:cubicBezTo>
                    <a:pt x="10441" y="1311"/>
                    <a:pt x="10512" y="1274"/>
                    <a:pt x="10548" y="1261"/>
                  </a:cubicBezTo>
                  <a:cubicBezTo>
                    <a:pt x="10708" y="1202"/>
                    <a:pt x="11201" y="1091"/>
                    <a:pt x="11201" y="1091"/>
                  </a:cubicBezTo>
                  <a:lnTo>
                    <a:pt x="12144" y="681"/>
                  </a:lnTo>
                  <a:lnTo>
                    <a:pt x="13773" y="0"/>
                  </a:lnTo>
                  <a:lnTo>
                    <a:pt x="13774" y="0"/>
                  </a:lnTo>
                  <a:cubicBezTo>
                    <a:pt x="13787" y="58"/>
                    <a:pt x="13804" y="128"/>
                    <a:pt x="13815" y="161"/>
                  </a:cubicBezTo>
                  <a:cubicBezTo>
                    <a:pt x="13823" y="184"/>
                    <a:pt x="13845" y="225"/>
                    <a:pt x="13853" y="248"/>
                  </a:cubicBezTo>
                  <a:cubicBezTo>
                    <a:pt x="13865" y="288"/>
                    <a:pt x="13892" y="371"/>
                    <a:pt x="13889" y="414"/>
                  </a:cubicBezTo>
                  <a:cubicBezTo>
                    <a:pt x="13888" y="445"/>
                    <a:pt x="13853" y="495"/>
                    <a:pt x="13847" y="525"/>
                  </a:cubicBezTo>
                  <a:cubicBezTo>
                    <a:pt x="13837" y="580"/>
                    <a:pt x="13840" y="695"/>
                    <a:pt x="13845" y="752"/>
                  </a:cubicBezTo>
                  <a:cubicBezTo>
                    <a:pt x="13848" y="785"/>
                    <a:pt x="13852" y="858"/>
                    <a:pt x="13870" y="882"/>
                  </a:cubicBezTo>
                  <a:cubicBezTo>
                    <a:pt x="13890" y="910"/>
                    <a:pt x="13960" y="898"/>
                    <a:pt x="13983" y="922"/>
                  </a:cubicBezTo>
                  <a:cubicBezTo>
                    <a:pt x="14001" y="940"/>
                    <a:pt x="14026" y="996"/>
                    <a:pt x="14028" y="1026"/>
                  </a:cubicBezTo>
                  <a:cubicBezTo>
                    <a:pt x="14030" y="1061"/>
                    <a:pt x="13995" y="1124"/>
                    <a:pt x="13993" y="1159"/>
                  </a:cubicBezTo>
                  <a:cubicBezTo>
                    <a:pt x="13991" y="1211"/>
                    <a:pt x="14013" y="1311"/>
                    <a:pt x="14026" y="1360"/>
                  </a:cubicBezTo>
                  <a:cubicBezTo>
                    <a:pt x="14037" y="1404"/>
                    <a:pt x="14084" y="1480"/>
                    <a:pt x="14090" y="1526"/>
                  </a:cubicBezTo>
                  <a:cubicBezTo>
                    <a:pt x="14101" y="1609"/>
                    <a:pt x="14047" y="1775"/>
                    <a:pt x="14058" y="1857"/>
                  </a:cubicBezTo>
                  <a:cubicBezTo>
                    <a:pt x="14062" y="1894"/>
                    <a:pt x="14091" y="1962"/>
                    <a:pt x="14110" y="1991"/>
                  </a:cubicBezTo>
                  <a:cubicBezTo>
                    <a:pt x="14128" y="2020"/>
                    <a:pt x="14175" y="2066"/>
                    <a:pt x="14199" y="2087"/>
                  </a:cubicBezTo>
                  <a:cubicBezTo>
                    <a:pt x="14223" y="2109"/>
                    <a:pt x="14279" y="2137"/>
                    <a:pt x="14300" y="2164"/>
                  </a:cubicBezTo>
                  <a:cubicBezTo>
                    <a:pt x="14317" y="2186"/>
                    <a:pt x="14340" y="2243"/>
                    <a:pt x="14352" y="2271"/>
                  </a:cubicBezTo>
                  <a:cubicBezTo>
                    <a:pt x="14368" y="2308"/>
                    <a:pt x="14392" y="2388"/>
                    <a:pt x="14408" y="2425"/>
                  </a:cubicBezTo>
                  <a:cubicBezTo>
                    <a:pt x="14424" y="2457"/>
                    <a:pt x="14466" y="2512"/>
                    <a:pt x="14476" y="2548"/>
                  </a:cubicBezTo>
                  <a:cubicBezTo>
                    <a:pt x="14496" y="2627"/>
                    <a:pt x="14498" y="2800"/>
                    <a:pt x="14488" y="2882"/>
                  </a:cubicBezTo>
                  <a:cubicBezTo>
                    <a:pt x="14483" y="2918"/>
                    <a:pt x="14444" y="2983"/>
                    <a:pt x="14448" y="3019"/>
                  </a:cubicBezTo>
                  <a:cubicBezTo>
                    <a:pt x="14451" y="3042"/>
                    <a:pt x="14487" y="3068"/>
                    <a:pt x="14493" y="3089"/>
                  </a:cubicBezTo>
                  <a:cubicBezTo>
                    <a:pt x="14503" y="3128"/>
                    <a:pt x="14479" y="3215"/>
                    <a:pt x="14490" y="3253"/>
                  </a:cubicBezTo>
                  <a:cubicBezTo>
                    <a:pt x="14505" y="3306"/>
                    <a:pt x="14592" y="3366"/>
                    <a:pt x="14604" y="3420"/>
                  </a:cubicBezTo>
                  <a:cubicBezTo>
                    <a:pt x="14614" y="3467"/>
                    <a:pt x="14597" y="3569"/>
                    <a:pt x="14582" y="3614"/>
                  </a:cubicBezTo>
                  <a:cubicBezTo>
                    <a:pt x="14568" y="3657"/>
                    <a:pt x="14504" y="3715"/>
                    <a:pt x="14493" y="3761"/>
                  </a:cubicBezTo>
                  <a:cubicBezTo>
                    <a:pt x="14479" y="3820"/>
                    <a:pt x="14507" y="3948"/>
                    <a:pt x="14503" y="4011"/>
                  </a:cubicBezTo>
                  <a:cubicBezTo>
                    <a:pt x="14499" y="4060"/>
                    <a:pt x="14463" y="4153"/>
                    <a:pt x="14468" y="4201"/>
                  </a:cubicBezTo>
                  <a:cubicBezTo>
                    <a:pt x="14472" y="4241"/>
                    <a:pt x="14520" y="4302"/>
                    <a:pt x="14525" y="4341"/>
                  </a:cubicBezTo>
                  <a:cubicBezTo>
                    <a:pt x="14529" y="4374"/>
                    <a:pt x="14509" y="4439"/>
                    <a:pt x="14508" y="4472"/>
                  </a:cubicBezTo>
                  <a:cubicBezTo>
                    <a:pt x="14507" y="4505"/>
                    <a:pt x="14507" y="4574"/>
                    <a:pt x="14520" y="4602"/>
                  </a:cubicBezTo>
                  <a:cubicBezTo>
                    <a:pt x="14529" y="4622"/>
                    <a:pt x="14564" y="4640"/>
                    <a:pt x="14577" y="4656"/>
                  </a:cubicBezTo>
                  <a:cubicBezTo>
                    <a:pt x="14592" y="4673"/>
                    <a:pt x="14624" y="4708"/>
                    <a:pt x="14634" y="4732"/>
                  </a:cubicBezTo>
                  <a:cubicBezTo>
                    <a:pt x="14656" y="4787"/>
                    <a:pt x="14667" y="4915"/>
                    <a:pt x="14676" y="4976"/>
                  </a:cubicBezTo>
                  <a:cubicBezTo>
                    <a:pt x="14681" y="5012"/>
                    <a:pt x="14684" y="5085"/>
                    <a:pt x="14693" y="5119"/>
                  </a:cubicBezTo>
                  <a:cubicBezTo>
                    <a:pt x="14699" y="5143"/>
                    <a:pt x="14718" y="5188"/>
                    <a:pt x="14731" y="5207"/>
                  </a:cubicBezTo>
                  <a:cubicBezTo>
                    <a:pt x="14750" y="5236"/>
                    <a:pt x="14808" y="5269"/>
                    <a:pt x="14827" y="5300"/>
                  </a:cubicBezTo>
                  <a:cubicBezTo>
                    <a:pt x="14845" y="5330"/>
                    <a:pt x="14874" y="5401"/>
                    <a:pt x="14876" y="5440"/>
                  </a:cubicBezTo>
                  <a:cubicBezTo>
                    <a:pt x="14878" y="5477"/>
                    <a:pt x="14838" y="5544"/>
                    <a:pt x="14842" y="5581"/>
                  </a:cubicBezTo>
                  <a:cubicBezTo>
                    <a:pt x="14844" y="5607"/>
                    <a:pt x="14871" y="5652"/>
                    <a:pt x="14886" y="5671"/>
                  </a:cubicBezTo>
                  <a:cubicBezTo>
                    <a:pt x="14905" y="5695"/>
                    <a:pt x="14959" y="5716"/>
                    <a:pt x="14978" y="5741"/>
                  </a:cubicBezTo>
                  <a:cubicBezTo>
                    <a:pt x="14992" y="5760"/>
                    <a:pt x="15014" y="5808"/>
                    <a:pt x="15020" y="5834"/>
                  </a:cubicBezTo>
                  <a:cubicBezTo>
                    <a:pt x="15030" y="5882"/>
                    <a:pt x="15033" y="5986"/>
                    <a:pt x="15022" y="6035"/>
                  </a:cubicBezTo>
                  <a:cubicBezTo>
                    <a:pt x="15014" y="6074"/>
                    <a:pt x="14964" y="6132"/>
                    <a:pt x="14955" y="6171"/>
                  </a:cubicBezTo>
                  <a:cubicBezTo>
                    <a:pt x="14937" y="6252"/>
                    <a:pt x="14946" y="6425"/>
                    <a:pt x="14950" y="6508"/>
                  </a:cubicBezTo>
                  <a:cubicBezTo>
                    <a:pt x="14953" y="6551"/>
                    <a:pt x="14962" y="6636"/>
                    <a:pt x="14974" y="6676"/>
                  </a:cubicBezTo>
                  <a:cubicBezTo>
                    <a:pt x="14985" y="6711"/>
                    <a:pt x="15010" y="6788"/>
                    <a:pt x="15035" y="6802"/>
                  </a:cubicBezTo>
                  <a:cubicBezTo>
                    <a:pt x="15057" y="6814"/>
                    <a:pt x="15110" y="6799"/>
                    <a:pt x="15125" y="6776"/>
                  </a:cubicBezTo>
                  <a:cubicBezTo>
                    <a:pt x="15139" y="6753"/>
                    <a:pt x="15133" y="6686"/>
                    <a:pt x="15133" y="6655"/>
                  </a:cubicBezTo>
                  <a:cubicBezTo>
                    <a:pt x="15133" y="6629"/>
                    <a:pt x="15119" y="6574"/>
                    <a:pt x="15126" y="6549"/>
                  </a:cubicBezTo>
                  <a:cubicBezTo>
                    <a:pt x="15132" y="6527"/>
                    <a:pt x="15158" y="6491"/>
                    <a:pt x="15173" y="6480"/>
                  </a:cubicBezTo>
                  <a:cubicBezTo>
                    <a:pt x="15192" y="6466"/>
                    <a:pt x="15238" y="6453"/>
                    <a:pt x="15258" y="6462"/>
                  </a:cubicBezTo>
                  <a:cubicBezTo>
                    <a:pt x="15275" y="6469"/>
                    <a:pt x="15298" y="6509"/>
                    <a:pt x="15308" y="6529"/>
                  </a:cubicBezTo>
                  <a:cubicBezTo>
                    <a:pt x="15319" y="6551"/>
                    <a:pt x="15325" y="6611"/>
                    <a:pt x="15340" y="6627"/>
                  </a:cubicBezTo>
                  <a:cubicBezTo>
                    <a:pt x="15358" y="6646"/>
                    <a:pt x="15410" y="6631"/>
                    <a:pt x="15430" y="6645"/>
                  </a:cubicBezTo>
                  <a:cubicBezTo>
                    <a:pt x="15457" y="6665"/>
                    <a:pt x="15514" y="6766"/>
                    <a:pt x="15514" y="6766"/>
                  </a:cubicBezTo>
                  <a:lnTo>
                    <a:pt x="16103" y="9931"/>
                  </a:lnTo>
                  <a:lnTo>
                    <a:pt x="16103" y="10265"/>
                  </a:lnTo>
                  <a:lnTo>
                    <a:pt x="16256" y="10552"/>
                  </a:lnTo>
                  <a:lnTo>
                    <a:pt x="16256" y="10554"/>
                  </a:lnTo>
                  <a:lnTo>
                    <a:pt x="16296" y="13892"/>
                  </a:lnTo>
                  <a:lnTo>
                    <a:pt x="16397" y="14074"/>
                  </a:lnTo>
                  <a:lnTo>
                    <a:pt x="16415" y="14106"/>
                  </a:lnTo>
                  <a:lnTo>
                    <a:pt x="16969" y="17611"/>
                  </a:lnTo>
                  <a:lnTo>
                    <a:pt x="17238" y="17968"/>
                  </a:lnTo>
                  <a:lnTo>
                    <a:pt x="16706" y="18754"/>
                  </a:lnTo>
                  <a:lnTo>
                    <a:pt x="16969" y="19059"/>
                  </a:lnTo>
                  <a:cubicBezTo>
                    <a:pt x="16969" y="19059"/>
                    <a:pt x="16947" y="19205"/>
                    <a:pt x="16969" y="19239"/>
                  </a:cubicBezTo>
                  <a:cubicBezTo>
                    <a:pt x="16977" y="19252"/>
                    <a:pt x="17004" y="19248"/>
                    <a:pt x="17026" y="19247"/>
                  </a:cubicBezTo>
                  <a:cubicBezTo>
                    <a:pt x="17026" y="19248"/>
                    <a:pt x="17026" y="19250"/>
                    <a:pt x="17026" y="19251"/>
                  </a:cubicBezTo>
                  <a:cubicBezTo>
                    <a:pt x="17022" y="19276"/>
                    <a:pt x="16997" y="19317"/>
                    <a:pt x="16991" y="19341"/>
                  </a:cubicBezTo>
                  <a:cubicBezTo>
                    <a:pt x="16984" y="19368"/>
                    <a:pt x="16984" y="19427"/>
                    <a:pt x="16974" y="19452"/>
                  </a:cubicBezTo>
                  <a:cubicBezTo>
                    <a:pt x="16959" y="19488"/>
                    <a:pt x="16903" y="19535"/>
                    <a:pt x="16885" y="19568"/>
                  </a:cubicBezTo>
                  <a:cubicBezTo>
                    <a:pt x="16862" y="19608"/>
                    <a:pt x="16824" y="19695"/>
                    <a:pt x="16813" y="19742"/>
                  </a:cubicBezTo>
                  <a:cubicBezTo>
                    <a:pt x="16808" y="19764"/>
                    <a:pt x="16804" y="19810"/>
                    <a:pt x="16805" y="19832"/>
                  </a:cubicBezTo>
                  <a:cubicBezTo>
                    <a:pt x="16807" y="19861"/>
                    <a:pt x="16830" y="19917"/>
                    <a:pt x="16828" y="19946"/>
                  </a:cubicBezTo>
                  <a:cubicBezTo>
                    <a:pt x="16827" y="19966"/>
                    <a:pt x="16810" y="20004"/>
                    <a:pt x="16801" y="20019"/>
                  </a:cubicBezTo>
                  <a:cubicBezTo>
                    <a:pt x="16791" y="20036"/>
                    <a:pt x="16755" y="20049"/>
                    <a:pt x="16751" y="20069"/>
                  </a:cubicBezTo>
                  <a:cubicBezTo>
                    <a:pt x="16745" y="20106"/>
                    <a:pt x="16785" y="20177"/>
                    <a:pt x="16805" y="20203"/>
                  </a:cubicBezTo>
                  <a:cubicBezTo>
                    <a:pt x="16823" y="20225"/>
                    <a:pt x="16869" y="20262"/>
                    <a:pt x="16892" y="20256"/>
                  </a:cubicBezTo>
                  <a:cubicBezTo>
                    <a:pt x="16908" y="20252"/>
                    <a:pt x="16931" y="20216"/>
                    <a:pt x="16937" y="20196"/>
                  </a:cubicBezTo>
                  <a:cubicBezTo>
                    <a:pt x="16945" y="20160"/>
                    <a:pt x="16910" y="20082"/>
                    <a:pt x="16919" y="20046"/>
                  </a:cubicBezTo>
                  <a:cubicBezTo>
                    <a:pt x="16923" y="20030"/>
                    <a:pt x="16952" y="20018"/>
                    <a:pt x="16956" y="20003"/>
                  </a:cubicBezTo>
                  <a:cubicBezTo>
                    <a:pt x="16966" y="19967"/>
                    <a:pt x="16938" y="19889"/>
                    <a:pt x="16944" y="19852"/>
                  </a:cubicBezTo>
                  <a:cubicBezTo>
                    <a:pt x="16947" y="19834"/>
                    <a:pt x="16958" y="19792"/>
                    <a:pt x="16971" y="19786"/>
                  </a:cubicBezTo>
                  <a:cubicBezTo>
                    <a:pt x="16990" y="19776"/>
                    <a:pt x="17027" y="19821"/>
                    <a:pt x="17048" y="19826"/>
                  </a:cubicBezTo>
                  <a:cubicBezTo>
                    <a:pt x="17064" y="19829"/>
                    <a:pt x="17099" y="19831"/>
                    <a:pt x="17112" y="19819"/>
                  </a:cubicBezTo>
                  <a:cubicBezTo>
                    <a:pt x="17130" y="19803"/>
                    <a:pt x="17142" y="19743"/>
                    <a:pt x="17147" y="19715"/>
                  </a:cubicBezTo>
                  <a:cubicBezTo>
                    <a:pt x="17151" y="19690"/>
                    <a:pt x="17140" y="19632"/>
                    <a:pt x="17149" y="19609"/>
                  </a:cubicBezTo>
                  <a:cubicBezTo>
                    <a:pt x="17159" y="19584"/>
                    <a:pt x="17199" y="19555"/>
                    <a:pt x="17216" y="19539"/>
                  </a:cubicBezTo>
                  <a:cubicBezTo>
                    <a:pt x="17236" y="19517"/>
                    <a:pt x="17275" y="19464"/>
                    <a:pt x="17300" y="19458"/>
                  </a:cubicBezTo>
                  <a:cubicBezTo>
                    <a:pt x="17322" y="19453"/>
                    <a:pt x="17364" y="19498"/>
                    <a:pt x="17386" y="19492"/>
                  </a:cubicBezTo>
                  <a:cubicBezTo>
                    <a:pt x="17422" y="19482"/>
                    <a:pt x="17485" y="19413"/>
                    <a:pt x="17500" y="19368"/>
                  </a:cubicBezTo>
                  <a:cubicBezTo>
                    <a:pt x="17509" y="19344"/>
                    <a:pt x="17486" y="19284"/>
                    <a:pt x="17498" y="19264"/>
                  </a:cubicBezTo>
                  <a:cubicBezTo>
                    <a:pt x="17512" y="19242"/>
                    <a:pt x="17565" y="19244"/>
                    <a:pt x="17587" y="19248"/>
                  </a:cubicBezTo>
                  <a:cubicBezTo>
                    <a:pt x="17601" y="19251"/>
                    <a:pt x="17625" y="19275"/>
                    <a:pt x="17639" y="19278"/>
                  </a:cubicBezTo>
                  <a:cubicBezTo>
                    <a:pt x="17654" y="19282"/>
                    <a:pt x="17688" y="19284"/>
                    <a:pt x="17701" y="19271"/>
                  </a:cubicBezTo>
                  <a:cubicBezTo>
                    <a:pt x="17712" y="19260"/>
                    <a:pt x="17725" y="19223"/>
                    <a:pt x="17723" y="19205"/>
                  </a:cubicBezTo>
                  <a:cubicBezTo>
                    <a:pt x="17721" y="19184"/>
                    <a:pt x="17693" y="19157"/>
                    <a:pt x="17689" y="19138"/>
                  </a:cubicBezTo>
                  <a:cubicBezTo>
                    <a:pt x="17685" y="19122"/>
                    <a:pt x="17681" y="19086"/>
                    <a:pt x="17689" y="19074"/>
                  </a:cubicBezTo>
                  <a:cubicBezTo>
                    <a:pt x="17701" y="19055"/>
                    <a:pt x="17747" y="19054"/>
                    <a:pt x="17765" y="19064"/>
                  </a:cubicBezTo>
                  <a:cubicBezTo>
                    <a:pt x="17788" y="19076"/>
                    <a:pt x="17810" y="19149"/>
                    <a:pt x="17832" y="19164"/>
                  </a:cubicBezTo>
                  <a:cubicBezTo>
                    <a:pt x="17853" y="19179"/>
                    <a:pt x="17902" y="19182"/>
                    <a:pt x="17926" y="19178"/>
                  </a:cubicBezTo>
                  <a:cubicBezTo>
                    <a:pt x="17949" y="19174"/>
                    <a:pt x="17989" y="19135"/>
                    <a:pt x="18012" y="19134"/>
                  </a:cubicBezTo>
                  <a:cubicBezTo>
                    <a:pt x="18037" y="19133"/>
                    <a:pt x="18082" y="19170"/>
                    <a:pt x="18107" y="19171"/>
                  </a:cubicBezTo>
                  <a:cubicBezTo>
                    <a:pt x="18133" y="19172"/>
                    <a:pt x="18185" y="19155"/>
                    <a:pt x="18208" y="19138"/>
                  </a:cubicBezTo>
                  <a:cubicBezTo>
                    <a:pt x="18228" y="19122"/>
                    <a:pt x="18255" y="19063"/>
                    <a:pt x="18274" y="19044"/>
                  </a:cubicBezTo>
                  <a:cubicBezTo>
                    <a:pt x="18297" y="19022"/>
                    <a:pt x="18364" y="19008"/>
                    <a:pt x="18376" y="18974"/>
                  </a:cubicBezTo>
                  <a:cubicBezTo>
                    <a:pt x="18385" y="18950"/>
                    <a:pt x="18360" y="18894"/>
                    <a:pt x="18361" y="18867"/>
                  </a:cubicBezTo>
                  <a:cubicBezTo>
                    <a:pt x="18362" y="18840"/>
                    <a:pt x="18368" y="18779"/>
                    <a:pt x="18383" y="18761"/>
                  </a:cubicBezTo>
                  <a:cubicBezTo>
                    <a:pt x="18400" y="18739"/>
                    <a:pt x="18451" y="18744"/>
                    <a:pt x="18472" y="18734"/>
                  </a:cubicBezTo>
                  <a:cubicBezTo>
                    <a:pt x="18500" y="18721"/>
                    <a:pt x="18547" y="18664"/>
                    <a:pt x="18576" y="18663"/>
                  </a:cubicBezTo>
                  <a:cubicBezTo>
                    <a:pt x="18595" y="18663"/>
                    <a:pt x="18625" y="18708"/>
                    <a:pt x="18643" y="18707"/>
                  </a:cubicBezTo>
                  <a:cubicBezTo>
                    <a:pt x="18669" y="18704"/>
                    <a:pt x="18706" y="18643"/>
                    <a:pt x="18730" y="18630"/>
                  </a:cubicBezTo>
                  <a:cubicBezTo>
                    <a:pt x="18770" y="18608"/>
                    <a:pt x="18858" y="18601"/>
                    <a:pt x="18900" y="18587"/>
                  </a:cubicBezTo>
                  <a:cubicBezTo>
                    <a:pt x="18941" y="18573"/>
                    <a:pt x="19022" y="18542"/>
                    <a:pt x="19059" y="18516"/>
                  </a:cubicBezTo>
                  <a:cubicBezTo>
                    <a:pt x="19082" y="18501"/>
                    <a:pt x="19119" y="18447"/>
                    <a:pt x="19143" y="18433"/>
                  </a:cubicBezTo>
                  <a:cubicBezTo>
                    <a:pt x="19168" y="18419"/>
                    <a:pt x="19223" y="18416"/>
                    <a:pt x="19249" y="18410"/>
                  </a:cubicBezTo>
                  <a:cubicBezTo>
                    <a:pt x="19273" y="18404"/>
                    <a:pt x="19322" y="18402"/>
                    <a:pt x="19343" y="18387"/>
                  </a:cubicBezTo>
                  <a:cubicBezTo>
                    <a:pt x="19364" y="18371"/>
                    <a:pt x="19388" y="18313"/>
                    <a:pt x="19405" y="18293"/>
                  </a:cubicBezTo>
                  <a:cubicBezTo>
                    <a:pt x="19422" y="18273"/>
                    <a:pt x="19458" y="18238"/>
                    <a:pt x="19479" y="18226"/>
                  </a:cubicBezTo>
                  <a:cubicBezTo>
                    <a:pt x="19507" y="18210"/>
                    <a:pt x="19569" y="18202"/>
                    <a:pt x="19598" y="18190"/>
                  </a:cubicBezTo>
                  <a:cubicBezTo>
                    <a:pt x="19631" y="18175"/>
                    <a:pt x="19697" y="18142"/>
                    <a:pt x="19724" y="18113"/>
                  </a:cubicBezTo>
                  <a:cubicBezTo>
                    <a:pt x="19742" y="18092"/>
                    <a:pt x="19764" y="18031"/>
                    <a:pt x="19778" y="18006"/>
                  </a:cubicBezTo>
                  <a:cubicBezTo>
                    <a:pt x="19798" y="17973"/>
                    <a:pt x="19839" y="17912"/>
                    <a:pt x="19860" y="17882"/>
                  </a:cubicBezTo>
                  <a:cubicBezTo>
                    <a:pt x="19880" y="17854"/>
                    <a:pt x="19922" y="17800"/>
                    <a:pt x="19942" y="17772"/>
                  </a:cubicBezTo>
                  <a:cubicBezTo>
                    <a:pt x="19962" y="17742"/>
                    <a:pt x="20007" y="17686"/>
                    <a:pt x="20023" y="17652"/>
                  </a:cubicBezTo>
                  <a:cubicBezTo>
                    <a:pt x="20037" y="17622"/>
                    <a:pt x="20048" y="17551"/>
                    <a:pt x="20063" y="17521"/>
                  </a:cubicBezTo>
                  <a:cubicBezTo>
                    <a:pt x="20076" y="17496"/>
                    <a:pt x="20111" y="17457"/>
                    <a:pt x="20130" y="17438"/>
                  </a:cubicBezTo>
                  <a:cubicBezTo>
                    <a:pt x="20144" y="17424"/>
                    <a:pt x="20180" y="17407"/>
                    <a:pt x="20189" y="17387"/>
                  </a:cubicBezTo>
                  <a:cubicBezTo>
                    <a:pt x="20204" y="17355"/>
                    <a:pt x="20204" y="17247"/>
                    <a:pt x="20206" y="17237"/>
                  </a:cubicBezTo>
                  <a:cubicBezTo>
                    <a:pt x="20207" y="17229"/>
                    <a:pt x="20230" y="17138"/>
                    <a:pt x="20245" y="17111"/>
                  </a:cubicBezTo>
                  <a:cubicBezTo>
                    <a:pt x="20259" y="17085"/>
                    <a:pt x="20298" y="17047"/>
                    <a:pt x="20317" y="17028"/>
                  </a:cubicBezTo>
                  <a:cubicBezTo>
                    <a:pt x="20336" y="17011"/>
                    <a:pt x="20376" y="16980"/>
                    <a:pt x="20397" y="16970"/>
                  </a:cubicBezTo>
                  <a:cubicBezTo>
                    <a:pt x="20420" y="16960"/>
                    <a:pt x="20470" y="16941"/>
                    <a:pt x="20494" y="16951"/>
                  </a:cubicBezTo>
                  <a:cubicBezTo>
                    <a:pt x="20512" y="16958"/>
                    <a:pt x="20545" y="16993"/>
                    <a:pt x="20550" y="17017"/>
                  </a:cubicBezTo>
                  <a:cubicBezTo>
                    <a:pt x="20555" y="17041"/>
                    <a:pt x="20538" y="17091"/>
                    <a:pt x="20529" y="17113"/>
                  </a:cubicBezTo>
                  <a:cubicBezTo>
                    <a:pt x="20516" y="17143"/>
                    <a:pt x="20483" y="17200"/>
                    <a:pt x="20461" y="17216"/>
                  </a:cubicBezTo>
                  <a:cubicBezTo>
                    <a:pt x="20446" y="17226"/>
                    <a:pt x="20410" y="17231"/>
                    <a:pt x="20394" y="17224"/>
                  </a:cubicBezTo>
                  <a:cubicBezTo>
                    <a:pt x="20376" y="17217"/>
                    <a:pt x="20354" y="17160"/>
                    <a:pt x="20336" y="17160"/>
                  </a:cubicBezTo>
                  <a:cubicBezTo>
                    <a:pt x="20326" y="17160"/>
                    <a:pt x="20310" y="17181"/>
                    <a:pt x="20306" y="17193"/>
                  </a:cubicBezTo>
                  <a:cubicBezTo>
                    <a:pt x="20299" y="17212"/>
                    <a:pt x="20300" y="17258"/>
                    <a:pt x="20306" y="17278"/>
                  </a:cubicBezTo>
                  <a:cubicBezTo>
                    <a:pt x="20314" y="17301"/>
                    <a:pt x="20343" y="17338"/>
                    <a:pt x="20360" y="17349"/>
                  </a:cubicBezTo>
                  <a:cubicBezTo>
                    <a:pt x="20381" y="17362"/>
                    <a:pt x="20431" y="17349"/>
                    <a:pt x="20451" y="17362"/>
                  </a:cubicBezTo>
                  <a:cubicBezTo>
                    <a:pt x="20470" y="17375"/>
                    <a:pt x="20493" y="17425"/>
                    <a:pt x="20509" y="17443"/>
                  </a:cubicBezTo>
                  <a:cubicBezTo>
                    <a:pt x="20526" y="17462"/>
                    <a:pt x="20565" y="17496"/>
                    <a:pt x="20586" y="17507"/>
                  </a:cubicBezTo>
                  <a:cubicBezTo>
                    <a:pt x="20600" y="17514"/>
                    <a:pt x="20628" y="17526"/>
                    <a:pt x="20641" y="17521"/>
                  </a:cubicBezTo>
                  <a:cubicBezTo>
                    <a:pt x="20655" y="17514"/>
                    <a:pt x="20667" y="17462"/>
                    <a:pt x="20682" y="17460"/>
                  </a:cubicBezTo>
                  <a:cubicBezTo>
                    <a:pt x="20699" y="17458"/>
                    <a:pt x="20718" y="17511"/>
                    <a:pt x="20735" y="17514"/>
                  </a:cubicBezTo>
                  <a:cubicBezTo>
                    <a:pt x="20748" y="17515"/>
                    <a:pt x="20776" y="17497"/>
                    <a:pt x="20784" y="17483"/>
                  </a:cubicBezTo>
                  <a:cubicBezTo>
                    <a:pt x="20797" y="17460"/>
                    <a:pt x="20786" y="17393"/>
                    <a:pt x="20799" y="17371"/>
                  </a:cubicBezTo>
                  <a:cubicBezTo>
                    <a:pt x="20808" y="17355"/>
                    <a:pt x="20840" y="17336"/>
                    <a:pt x="20855" y="17340"/>
                  </a:cubicBezTo>
                  <a:cubicBezTo>
                    <a:pt x="20875" y="17345"/>
                    <a:pt x="20903" y="17393"/>
                    <a:pt x="20916" y="17413"/>
                  </a:cubicBezTo>
                  <a:cubicBezTo>
                    <a:pt x="20931" y="17435"/>
                    <a:pt x="20960" y="17498"/>
                    <a:pt x="20964" y="17507"/>
                  </a:cubicBezTo>
                  <a:cubicBezTo>
                    <a:pt x="20967" y="17516"/>
                    <a:pt x="21019" y="17559"/>
                    <a:pt x="21040" y="17558"/>
                  </a:cubicBezTo>
                  <a:cubicBezTo>
                    <a:pt x="21053" y="17558"/>
                    <a:pt x="21078" y="17538"/>
                    <a:pt x="21086" y="17525"/>
                  </a:cubicBezTo>
                  <a:cubicBezTo>
                    <a:pt x="21103" y="17498"/>
                    <a:pt x="21108" y="17425"/>
                    <a:pt x="21122" y="17396"/>
                  </a:cubicBezTo>
                  <a:cubicBezTo>
                    <a:pt x="21135" y="17369"/>
                    <a:pt x="21173" y="17329"/>
                    <a:pt x="21189" y="17306"/>
                  </a:cubicBezTo>
                  <a:cubicBezTo>
                    <a:pt x="21210" y="17281"/>
                    <a:pt x="21251" y="17232"/>
                    <a:pt x="21269" y="17204"/>
                  </a:cubicBezTo>
                  <a:cubicBezTo>
                    <a:pt x="21283" y="17183"/>
                    <a:pt x="21308" y="17137"/>
                    <a:pt x="21320" y="17113"/>
                  </a:cubicBezTo>
                  <a:cubicBezTo>
                    <a:pt x="21332" y="17088"/>
                    <a:pt x="21351" y="17035"/>
                    <a:pt x="21363" y="17011"/>
                  </a:cubicBezTo>
                  <a:cubicBezTo>
                    <a:pt x="21372" y="16992"/>
                    <a:pt x="21391" y="16951"/>
                    <a:pt x="21406" y="16939"/>
                  </a:cubicBezTo>
                  <a:cubicBezTo>
                    <a:pt x="21430" y="16921"/>
                    <a:pt x="21486" y="16912"/>
                    <a:pt x="21513" y="16917"/>
                  </a:cubicBezTo>
                  <a:cubicBezTo>
                    <a:pt x="21534" y="16921"/>
                    <a:pt x="21578" y="16940"/>
                    <a:pt x="21589" y="16964"/>
                  </a:cubicBezTo>
                  <a:cubicBezTo>
                    <a:pt x="21600" y="16987"/>
                    <a:pt x="21594" y="17049"/>
                    <a:pt x="21586" y="17075"/>
                  </a:cubicBezTo>
                  <a:cubicBezTo>
                    <a:pt x="21576" y="17105"/>
                    <a:pt x="21535" y="17144"/>
                    <a:pt x="21516" y="17166"/>
                  </a:cubicBezTo>
                  <a:cubicBezTo>
                    <a:pt x="21481" y="17210"/>
                    <a:pt x="21405" y="17290"/>
                    <a:pt x="21370" y="17333"/>
                  </a:cubicBezTo>
                  <a:cubicBezTo>
                    <a:pt x="21321" y="17394"/>
                    <a:pt x="21232" y="17527"/>
                    <a:pt x="21182" y="17585"/>
                  </a:cubicBezTo>
                  <a:cubicBezTo>
                    <a:pt x="21127" y="17648"/>
                    <a:pt x="21003" y="17750"/>
                    <a:pt x="20947" y="17812"/>
                  </a:cubicBezTo>
                  <a:cubicBezTo>
                    <a:pt x="20870" y="17899"/>
                    <a:pt x="20732" y="18096"/>
                    <a:pt x="20659" y="18188"/>
                  </a:cubicBezTo>
                  <a:cubicBezTo>
                    <a:pt x="20541" y="18338"/>
                    <a:pt x="20304" y="18636"/>
                    <a:pt x="20180" y="18776"/>
                  </a:cubicBezTo>
                  <a:cubicBezTo>
                    <a:pt x="20115" y="18850"/>
                    <a:pt x="19979" y="18989"/>
                    <a:pt x="19910" y="19059"/>
                  </a:cubicBezTo>
                  <a:cubicBezTo>
                    <a:pt x="19812" y="19159"/>
                    <a:pt x="19614" y="19355"/>
                    <a:pt x="19514" y="19453"/>
                  </a:cubicBezTo>
                  <a:cubicBezTo>
                    <a:pt x="19446" y="19520"/>
                    <a:pt x="19306" y="19646"/>
                    <a:pt x="19239" y="19718"/>
                  </a:cubicBezTo>
                  <a:cubicBezTo>
                    <a:pt x="19176" y="19786"/>
                    <a:pt x="19059" y="19937"/>
                    <a:pt x="18997" y="20007"/>
                  </a:cubicBezTo>
                  <a:cubicBezTo>
                    <a:pt x="18937" y="20074"/>
                    <a:pt x="18813" y="20201"/>
                    <a:pt x="18751" y="20265"/>
                  </a:cubicBezTo>
                  <a:cubicBezTo>
                    <a:pt x="18699" y="20319"/>
                    <a:pt x="18600" y="20435"/>
                    <a:pt x="18543" y="20481"/>
                  </a:cubicBezTo>
                  <a:cubicBezTo>
                    <a:pt x="18500" y="20516"/>
                    <a:pt x="18407" y="20569"/>
                    <a:pt x="18360" y="20592"/>
                  </a:cubicBezTo>
                  <a:cubicBezTo>
                    <a:pt x="18342" y="20602"/>
                    <a:pt x="18302" y="20636"/>
                    <a:pt x="18285" y="20624"/>
                  </a:cubicBezTo>
                  <a:cubicBezTo>
                    <a:pt x="18276" y="20617"/>
                    <a:pt x="18280" y="20585"/>
                    <a:pt x="18274" y="20575"/>
                  </a:cubicBezTo>
                  <a:cubicBezTo>
                    <a:pt x="18266" y="20557"/>
                    <a:pt x="18240" y="20521"/>
                    <a:pt x="18224" y="20521"/>
                  </a:cubicBezTo>
                  <a:cubicBezTo>
                    <a:pt x="18191" y="20521"/>
                    <a:pt x="18141" y="20597"/>
                    <a:pt x="18116" y="20626"/>
                  </a:cubicBezTo>
                  <a:cubicBezTo>
                    <a:pt x="18087" y="20661"/>
                    <a:pt x="18038" y="20745"/>
                    <a:pt x="18007" y="20777"/>
                  </a:cubicBezTo>
                  <a:cubicBezTo>
                    <a:pt x="17945" y="20842"/>
                    <a:pt x="17806" y="20942"/>
                    <a:pt x="17734" y="20984"/>
                  </a:cubicBezTo>
                  <a:cubicBezTo>
                    <a:pt x="17660" y="21027"/>
                    <a:pt x="17506" y="21087"/>
                    <a:pt x="17429" y="21116"/>
                  </a:cubicBezTo>
                  <a:cubicBezTo>
                    <a:pt x="17359" y="21141"/>
                    <a:pt x="17217" y="21169"/>
                    <a:pt x="17148" y="21198"/>
                  </a:cubicBezTo>
                  <a:cubicBezTo>
                    <a:pt x="17107" y="21215"/>
                    <a:pt x="17026" y="21257"/>
                    <a:pt x="16988" y="21287"/>
                  </a:cubicBezTo>
                  <a:cubicBezTo>
                    <a:pt x="16958" y="21311"/>
                    <a:pt x="16903" y="21374"/>
                    <a:pt x="16879" y="21408"/>
                  </a:cubicBezTo>
                  <a:cubicBezTo>
                    <a:pt x="16862" y="21432"/>
                    <a:pt x="16834" y="21488"/>
                    <a:pt x="16818" y="21512"/>
                  </a:cubicBezTo>
                  <a:cubicBezTo>
                    <a:pt x="16803" y="21535"/>
                    <a:pt x="16775" y="21593"/>
                    <a:pt x="16752" y="21597"/>
                  </a:cubicBezTo>
                  <a:cubicBezTo>
                    <a:pt x="16734" y="21600"/>
                    <a:pt x="16699" y="21565"/>
                    <a:pt x="16686" y="21545"/>
                  </a:cubicBezTo>
                  <a:cubicBezTo>
                    <a:pt x="16676" y="21528"/>
                    <a:pt x="16676" y="21474"/>
                    <a:pt x="16662" y="21462"/>
                  </a:cubicBezTo>
                  <a:cubicBezTo>
                    <a:pt x="16653" y="21453"/>
                    <a:pt x="16627" y="21456"/>
                    <a:pt x="16616" y="21462"/>
                  </a:cubicBezTo>
                  <a:cubicBezTo>
                    <a:pt x="16601" y="21471"/>
                    <a:pt x="16585" y="21519"/>
                    <a:pt x="16570" y="21530"/>
                  </a:cubicBezTo>
                  <a:cubicBezTo>
                    <a:pt x="16559" y="21539"/>
                    <a:pt x="16528" y="21553"/>
                    <a:pt x="16517" y="21542"/>
                  </a:cubicBezTo>
                  <a:cubicBezTo>
                    <a:pt x="16509" y="21533"/>
                    <a:pt x="16515" y="21498"/>
                    <a:pt x="16512" y="21484"/>
                  </a:cubicBezTo>
                  <a:cubicBezTo>
                    <a:pt x="16508" y="21458"/>
                    <a:pt x="16500" y="21400"/>
                    <a:pt x="16485" y="21383"/>
                  </a:cubicBezTo>
                  <a:cubicBezTo>
                    <a:pt x="16472" y="21369"/>
                    <a:pt x="16435" y="21380"/>
                    <a:pt x="16420" y="21372"/>
                  </a:cubicBezTo>
                  <a:cubicBezTo>
                    <a:pt x="16404" y="21364"/>
                    <a:pt x="16372" y="21342"/>
                    <a:pt x="16364" y="21323"/>
                  </a:cubicBezTo>
                  <a:cubicBezTo>
                    <a:pt x="16353" y="21298"/>
                    <a:pt x="16360" y="21234"/>
                    <a:pt x="16360" y="21205"/>
                  </a:cubicBezTo>
                  <a:cubicBezTo>
                    <a:pt x="16360" y="21183"/>
                    <a:pt x="16369" y="21139"/>
                    <a:pt x="16365" y="21117"/>
                  </a:cubicBezTo>
                  <a:cubicBezTo>
                    <a:pt x="16362" y="21098"/>
                    <a:pt x="16343" y="21063"/>
                    <a:pt x="16334" y="21046"/>
                  </a:cubicBezTo>
                  <a:cubicBezTo>
                    <a:pt x="16327" y="21031"/>
                    <a:pt x="16315" y="20995"/>
                    <a:pt x="16302" y="20986"/>
                  </a:cubicBezTo>
                  <a:lnTo>
                    <a:pt x="16350" y="20243"/>
                  </a:lnTo>
                  <a:lnTo>
                    <a:pt x="16402" y="19796"/>
                  </a:lnTo>
                  <a:lnTo>
                    <a:pt x="16370" y="19405"/>
                  </a:lnTo>
                  <a:cubicBezTo>
                    <a:pt x="16370" y="19405"/>
                    <a:pt x="13964" y="18471"/>
                    <a:pt x="13964" y="1847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7" name="Shape 2996"/>
            <p:cNvSpPr/>
            <p:nvPr/>
          </p:nvSpPr>
          <p:spPr>
            <a:xfrm>
              <a:off x="7084297" y="3551428"/>
              <a:ext cx="8988" cy="81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0974" extrusionOk="0">
                  <a:moveTo>
                    <a:pt x="15172" y="20913"/>
                  </a:moveTo>
                  <a:cubicBezTo>
                    <a:pt x="13107" y="20182"/>
                    <a:pt x="16006" y="12738"/>
                    <a:pt x="14259" y="11298"/>
                  </a:cubicBezTo>
                  <a:cubicBezTo>
                    <a:pt x="12869" y="10169"/>
                    <a:pt x="9335" y="13004"/>
                    <a:pt x="7588" y="12827"/>
                  </a:cubicBezTo>
                  <a:cubicBezTo>
                    <a:pt x="5642" y="12606"/>
                    <a:pt x="1314" y="11365"/>
                    <a:pt x="362" y="9460"/>
                  </a:cubicBezTo>
                  <a:cubicBezTo>
                    <a:pt x="-512" y="7687"/>
                    <a:pt x="322" y="2946"/>
                    <a:pt x="1553" y="1529"/>
                  </a:cubicBezTo>
                  <a:cubicBezTo>
                    <a:pt x="2903" y="22"/>
                    <a:pt x="7072" y="0"/>
                    <a:pt x="8978" y="0"/>
                  </a:cubicBezTo>
                  <a:cubicBezTo>
                    <a:pt x="11042" y="0"/>
                    <a:pt x="15450" y="354"/>
                    <a:pt x="17117" y="1706"/>
                  </a:cubicBezTo>
                  <a:cubicBezTo>
                    <a:pt x="18229" y="2570"/>
                    <a:pt x="19420" y="5494"/>
                    <a:pt x="19817" y="6934"/>
                  </a:cubicBezTo>
                  <a:cubicBezTo>
                    <a:pt x="20334" y="8640"/>
                    <a:pt x="21088" y="12428"/>
                    <a:pt x="20612" y="14156"/>
                  </a:cubicBezTo>
                  <a:cubicBezTo>
                    <a:pt x="19976" y="16327"/>
                    <a:pt x="17078" y="21600"/>
                    <a:pt x="15172" y="2091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8" name="Shape 2997"/>
            <p:cNvSpPr/>
            <p:nvPr/>
          </p:nvSpPr>
          <p:spPr>
            <a:xfrm>
              <a:off x="6890706" y="3674622"/>
              <a:ext cx="17285" cy="2542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2" h="21600" extrusionOk="0">
                  <a:moveTo>
                    <a:pt x="19979" y="4323"/>
                  </a:moveTo>
                  <a:cubicBezTo>
                    <a:pt x="20489" y="5068"/>
                    <a:pt x="21403" y="6645"/>
                    <a:pt x="21382" y="7477"/>
                  </a:cubicBezTo>
                  <a:cubicBezTo>
                    <a:pt x="21339" y="8368"/>
                    <a:pt x="20212" y="10041"/>
                    <a:pt x="19617" y="10844"/>
                  </a:cubicBezTo>
                  <a:cubicBezTo>
                    <a:pt x="18916" y="11786"/>
                    <a:pt x="17130" y="13553"/>
                    <a:pt x="16131" y="14371"/>
                  </a:cubicBezTo>
                  <a:cubicBezTo>
                    <a:pt x="15280" y="15057"/>
                    <a:pt x="13218" y="16226"/>
                    <a:pt x="12283" y="16890"/>
                  </a:cubicBezTo>
                  <a:cubicBezTo>
                    <a:pt x="11453" y="17511"/>
                    <a:pt x="10114" y="18986"/>
                    <a:pt x="9094" y="19475"/>
                  </a:cubicBezTo>
                  <a:cubicBezTo>
                    <a:pt x="7924" y="20052"/>
                    <a:pt x="5033" y="20563"/>
                    <a:pt x="3694" y="20921"/>
                  </a:cubicBezTo>
                  <a:cubicBezTo>
                    <a:pt x="2992" y="21118"/>
                    <a:pt x="696" y="21600"/>
                    <a:pt x="696" y="21600"/>
                  </a:cubicBezTo>
                  <a:cubicBezTo>
                    <a:pt x="696" y="21600"/>
                    <a:pt x="79" y="21133"/>
                    <a:pt x="37" y="20935"/>
                  </a:cubicBezTo>
                  <a:cubicBezTo>
                    <a:pt x="-197" y="20191"/>
                    <a:pt x="760" y="18723"/>
                    <a:pt x="930" y="17978"/>
                  </a:cubicBezTo>
                  <a:cubicBezTo>
                    <a:pt x="1121" y="17204"/>
                    <a:pt x="1121" y="15598"/>
                    <a:pt x="1483" y="14845"/>
                  </a:cubicBezTo>
                  <a:cubicBezTo>
                    <a:pt x="1801" y="14239"/>
                    <a:pt x="3311" y="13290"/>
                    <a:pt x="3481" y="12647"/>
                  </a:cubicBezTo>
                  <a:cubicBezTo>
                    <a:pt x="3757" y="11567"/>
                    <a:pt x="2354" y="9449"/>
                    <a:pt x="2142" y="8354"/>
                  </a:cubicBezTo>
                  <a:cubicBezTo>
                    <a:pt x="1993" y="7565"/>
                    <a:pt x="1504" y="5929"/>
                    <a:pt x="1908" y="5192"/>
                  </a:cubicBezTo>
                  <a:cubicBezTo>
                    <a:pt x="2354" y="4367"/>
                    <a:pt x="4353" y="3052"/>
                    <a:pt x="5501" y="2651"/>
                  </a:cubicBezTo>
                  <a:cubicBezTo>
                    <a:pt x="6500" y="2308"/>
                    <a:pt x="8838" y="2424"/>
                    <a:pt x="9923" y="2234"/>
                  </a:cubicBezTo>
                  <a:cubicBezTo>
                    <a:pt x="10986" y="2037"/>
                    <a:pt x="13005" y="1460"/>
                    <a:pt x="13983" y="1103"/>
                  </a:cubicBezTo>
                  <a:cubicBezTo>
                    <a:pt x="14600" y="876"/>
                    <a:pt x="16279" y="0"/>
                    <a:pt x="16279" y="0"/>
                  </a:cubicBezTo>
                  <a:cubicBezTo>
                    <a:pt x="16279" y="0"/>
                    <a:pt x="17406" y="1504"/>
                    <a:pt x="17789" y="1979"/>
                  </a:cubicBezTo>
                  <a:cubicBezTo>
                    <a:pt x="18299" y="2578"/>
                    <a:pt x="19553" y="3680"/>
                    <a:pt x="19979" y="432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69" name="Shape 2998"/>
            <p:cNvSpPr/>
            <p:nvPr/>
          </p:nvSpPr>
          <p:spPr>
            <a:xfrm>
              <a:off x="3793251" y="4563380"/>
              <a:ext cx="995836" cy="4859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4" extrusionOk="0">
                  <a:moveTo>
                    <a:pt x="2407" y="701"/>
                  </a:moveTo>
                  <a:lnTo>
                    <a:pt x="2461" y="704"/>
                  </a:lnTo>
                  <a:lnTo>
                    <a:pt x="7224" y="757"/>
                  </a:lnTo>
                  <a:lnTo>
                    <a:pt x="11495" y="722"/>
                  </a:lnTo>
                  <a:lnTo>
                    <a:pt x="14454" y="583"/>
                  </a:lnTo>
                  <a:lnTo>
                    <a:pt x="17397" y="356"/>
                  </a:lnTo>
                  <a:lnTo>
                    <a:pt x="20686" y="0"/>
                  </a:lnTo>
                  <a:lnTo>
                    <a:pt x="20769" y="3193"/>
                  </a:lnTo>
                  <a:lnTo>
                    <a:pt x="20770" y="3215"/>
                  </a:lnTo>
                  <a:lnTo>
                    <a:pt x="21429" y="10162"/>
                  </a:lnTo>
                  <a:lnTo>
                    <a:pt x="21600" y="21515"/>
                  </a:lnTo>
                  <a:cubicBezTo>
                    <a:pt x="21589" y="21544"/>
                    <a:pt x="21574" y="21590"/>
                    <a:pt x="21561" y="21594"/>
                  </a:cubicBezTo>
                  <a:cubicBezTo>
                    <a:pt x="21544" y="21600"/>
                    <a:pt x="21512" y="21556"/>
                    <a:pt x="21500" y="21530"/>
                  </a:cubicBezTo>
                  <a:cubicBezTo>
                    <a:pt x="21490" y="21509"/>
                    <a:pt x="21488" y="21445"/>
                    <a:pt x="21479" y="21424"/>
                  </a:cubicBezTo>
                  <a:cubicBezTo>
                    <a:pt x="21462" y="21385"/>
                    <a:pt x="21409" y="21359"/>
                    <a:pt x="21389" y="21324"/>
                  </a:cubicBezTo>
                  <a:cubicBezTo>
                    <a:pt x="21378" y="21304"/>
                    <a:pt x="21369" y="21233"/>
                    <a:pt x="21354" y="21226"/>
                  </a:cubicBezTo>
                  <a:cubicBezTo>
                    <a:pt x="21342" y="21220"/>
                    <a:pt x="21323" y="21269"/>
                    <a:pt x="21312" y="21269"/>
                  </a:cubicBezTo>
                  <a:cubicBezTo>
                    <a:pt x="21297" y="21269"/>
                    <a:pt x="21273" y="21205"/>
                    <a:pt x="21258" y="21210"/>
                  </a:cubicBezTo>
                  <a:cubicBezTo>
                    <a:pt x="21250" y="21214"/>
                    <a:pt x="21245" y="21263"/>
                    <a:pt x="21237" y="21263"/>
                  </a:cubicBezTo>
                  <a:cubicBezTo>
                    <a:pt x="21215" y="21264"/>
                    <a:pt x="21199" y="21149"/>
                    <a:pt x="21180" y="21130"/>
                  </a:cubicBezTo>
                  <a:cubicBezTo>
                    <a:pt x="21164" y="21116"/>
                    <a:pt x="21126" y="21116"/>
                    <a:pt x="21110" y="21130"/>
                  </a:cubicBezTo>
                  <a:cubicBezTo>
                    <a:pt x="21100" y="21139"/>
                    <a:pt x="21092" y="21194"/>
                    <a:pt x="21081" y="21197"/>
                  </a:cubicBezTo>
                  <a:cubicBezTo>
                    <a:pt x="21067" y="21201"/>
                    <a:pt x="21045" y="21156"/>
                    <a:pt x="21035" y="21139"/>
                  </a:cubicBezTo>
                  <a:cubicBezTo>
                    <a:pt x="21026" y="21122"/>
                    <a:pt x="21014" y="21073"/>
                    <a:pt x="21002" y="21060"/>
                  </a:cubicBezTo>
                  <a:cubicBezTo>
                    <a:pt x="20993" y="21049"/>
                    <a:pt x="20967" y="21057"/>
                    <a:pt x="20959" y="21043"/>
                  </a:cubicBezTo>
                  <a:cubicBezTo>
                    <a:pt x="20947" y="21024"/>
                    <a:pt x="20943" y="20959"/>
                    <a:pt x="20935" y="20936"/>
                  </a:cubicBezTo>
                  <a:cubicBezTo>
                    <a:pt x="20927" y="20914"/>
                    <a:pt x="20908" y="20881"/>
                    <a:pt x="20899" y="20862"/>
                  </a:cubicBezTo>
                  <a:cubicBezTo>
                    <a:pt x="20887" y="20837"/>
                    <a:pt x="20869" y="20766"/>
                    <a:pt x="20852" y="20758"/>
                  </a:cubicBezTo>
                  <a:cubicBezTo>
                    <a:pt x="20836" y="20750"/>
                    <a:pt x="20807" y="20805"/>
                    <a:pt x="20790" y="20807"/>
                  </a:cubicBezTo>
                  <a:cubicBezTo>
                    <a:pt x="20776" y="20809"/>
                    <a:pt x="20748" y="20768"/>
                    <a:pt x="20736" y="20781"/>
                  </a:cubicBezTo>
                  <a:cubicBezTo>
                    <a:pt x="20727" y="20791"/>
                    <a:pt x="20729" y="20849"/>
                    <a:pt x="20721" y="20862"/>
                  </a:cubicBezTo>
                  <a:cubicBezTo>
                    <a:pt x="20706" y="20886"/>
                    <a:pt x="20665" y="20888"/>
                    <a:pt x="20646" y="20880"/>
                  </a:cubicBezTo>
                  <a:cubicBezTo>
                    <a:pt x="20627" y="20871"/>
                    <a:pt x="20592" y="20822"/>
                    <a:pt x="20577" y="20793"/>
                  </a:cubicBezTo>
                  <a:cubicBezTo>
                    <a:pt x="20565" y="20768"/>
                    <a:pt x="20554" y="20696"/>
                    <a:pt x="20540" y="20674"/>
                  </a:cubicBezTo>
                  <a:cubicBezTo>
                    <a:pt x="20528" y="20653"/>
                    <a:pt x="20492" y="20648"/>
                    <a:pt x="20481" y="20625"/>
                  </a:cubicBezTo>
                  <a:cubicBezTo>
                    <a:pt x="20466" y="20593"/>
                    <a:pt x="20463" y="20493"/>
                    <a:pt x="20450" y="20457"/>
                  </a:cubicBezTo>
                  <a:cubicBezTo>
                    <a:pt x="20440" y="20431"/>
                    <a:pt x="20412" y="20399"/>
                    <a:pt x="20400" y="20378"/>
                  </a:cubicBezTo>
                  <a:cubicBezTo>
                    <a:pt x="20390" y="20359"/>
                    <a:pt x="20372" y="20316"/>
                    <a:pt x="20365" y="20293"/>
                  </a:cubicBezTo>
                  <a:cubicBezTo>
                    <a:pt x="20352" y="20258"/>
                    <a:pt x="20340" y="20167"/>
                    <a:pt x="20322" y="20145"/>
                  </a:cubicBezTo>
                  <a:cubicBezTo>
                    <a:pt x="20306" y="20125"/>
                    <a:pt x="20266" y="20132"/>
                    <a:pt x="20247" y="20137"/>
                  </a:cubicBezTo>
                  <a:cubicBezTo>
                    <a:pt x="20232" y="20140"/>
                    <a:pt x="20203" y="20176"/>
                    <a:pt x="20188" y="20174"/>
                  </a:cubicBezTo>
                  <a:cubicBezTo>
                    <a:pt x="20174" y="20173"/>
                    <a:pt x="20148" y="20153"/>
                    <a:pt x="20139" y="20134"/>
                  </a:cubicBezTo>
                  <a:cubicBezTo>
                    <a:pt x="20124" y="20101"/>
                    <a:pt x="20125" y="19995"/>
                    <a:pt x="20108" y="19968"/>
                  </a:cubicBezTo>
                  <a:cubicBezTo>
                    <a:pt x="20095" y="19949"/>
                    <a:pt x="20058" y="19973"/>
                    <a:pt x="20043" y="19959"/>
                  </a:cubicBezTo>
                  <a:cubicBezTo>
                    <a:pt x="20029" y="19946"/>
                    <a:pt x="20013" y="19891"/>
                    <a:pt x="20002" y="19869"/>
                  </a:cubicBezTo>
                  <a:cubicBezTo>
                    <a:pt x="19985" y="19836"/>
                    <a:pt x="19951" y="19772"/>
                    <a:pt x="19931" y="19750"/>
                  </a:cubicBezTo>
                  <a:cubicBezTo>
                    <a:pt x="19915" y="19733"/>
                    <a:pt x="19880" y="19715"/>
                    <a:pt x="19863" y="19710"/>
                  </a:cubicBezTo>
                  <a:cubicBezTo>
                    <a:pt x="19851" y="19707"/>
                    <a:pt x="19826" y="19717"/>
                    <a:pt x="19815" y="19710"/>
                  </a:cubicBezTo>
                  <a:cubicBezTo>
                    <a:pt x="19794" y="19695"/>
                    <a:pt x="19763" y="19626"/>
                    <a:pt x="19744" y="19602"/>
                  </a:cubicBezTo>
                  <a:cubicBezTo>
                    <a:pt x="19732" y="19587"/>
                    <a:pt x="19708" y="19553"/>
                    <a:pt x="19694" y="19550"/>
                  </a:cubicBezTo>
                  <a:cubicBezTo>
                    <a:pt x="19679" y="19546"/>
                    <a:pt x="19647" y="19558"/>
                    <a:pt x="19636" y="19579"/>
                  </a:cubicBezTo>
                  <a:cubicBezTo>
                    <a:pt x="19623" y="19603"/>
                    <a:pt x="19614" y="19679"/>
                    <a:pt x="19612" y="19715"/>
                  </a:cubicBezTo>
                  <a:cubicBezTo>
                    <a:pt x="19609" y="19749"/>
                    <a:pt x="19621" y="19818"/>
                    <a:pt x="19615" y="19849"/>
                  </a:cubicBezTo>
                  <a:cubicBezTo>
                    <a:pt x="19609" y="19878"/>
                    <a:pt x="19584" y="19923"/>
                    <a:pt x="19571" y="19939"/>
                  </a:cubicBezTo>
                  <a:cubicBezTo>
                    <a:pt x="19560" y="19952"/>
                    <a:pt x="19531" y="19950"/>
                    <a:pt x="19524" y="19971"/>
                  </a:cubicBezTo>
                  <a:cubicBezTo>
                    <a:pt x="19512" y="20007"/>
                    <a:pt x="19543" y="20123"/>
                    <a:pt x="19525" y="20148"/>
                  </a:cubicBezTo>
                  <a:cubicBezTo>
                    <a:pt x="19509" y="20172"/>
                    <a:pt x="19470" y="20093"/>
                    <a:pt x="19450" y="20087"/>
                  </a:cubicBezTo>
                  <a:cubicBezTo>
                    <a:pt x="19440" y="20084"/>
                    <a:pt x="19419" y="20085"/>
                    <a:pt x="19411" y="20096"/>
                  </a:cubicBezTo>
                  <a:cubicBezTo>
                    <a:pt x="19398" y="20111"/>
                    <a:pt x="19387" y="20177"/>
                    <a:pt x="19374" y="20192"/>
                  </a:cubicBezTo>
                  <a:cubicBezTo>
                    <a:pt x="19360" y="20208"/>
                    <a:pt x="19327" y="20201"/>
                    <a:pt x="19311" y="20206"/>
                  </a:cubicBezTo>
                  <a:cubicBezTo>
                    <a:pt x="19285" y="20213"/>
                    <a:pt x="19234" y="20235"/>
                    <a:pt x="19208" y="20235"/>
                  </a:cubicBezTo>
                  <a:cubicBezTo>
                    <a:pt x="19180" y="20234"/>
                    <a:pt x="19122" y="20227"/>
                    <a:pt x="19097" y="20200"/>
                  </a:cubicBezTo>
                  <a:cubicBezTo>
                    <a:pt x="19086" y="20188"/>
                    <a:pt x="19075" y="20130"/>
                    <a:pt x="19063" y="20121"/>
                  </a:cubicBezTo>
                  <a:cubicBezTo>
                    <a:pt x="19053" y="20114"/>
                    <a:pt x="19030" y="20127"/>
                    <a:pt x="19021" y="20137"/>
                  </a:cubicBezTo>
                  <a:cubicBezTo>
                    <a:pt x="19010" y="20148"/>
                    <a:pt x="18997" y="20206"/>
                    <a:pt x="18985" y="20206"/>
                  </a:cubicBezTo>
                  <a:cubicBezTo>
                    <a:pt x="18971" y="20206"/>
                    <a:pt x="18957" y="20131"/>
                    <a:pt x="18942" y="20125"/>
                  </a:cubicBezTo>
                  <a:cubicBezTo>
                    <a:pt x="18929" y="20119"/>
                    <a:pt x="18904" y="20165"/>
                    <a:pt x="18890" y="20159"/>
                  </a:cubicBezTo>
                  <a:cubicBezTo>
                    <a:pt x="18874" y="20153"/>
                    <a:pt x="18847" y="20108"/>
                    <a:pt x="18840" y="20079"/>
                  </a:cubicBezTo>
                  <a:cubicBezTo>
                    <a:pt x="18831" y="20044"/>
                    <a:pt x="18844" y="19959"/>
                    <a:pt x="18835" y="19924"/>
                  </a:cubicBezTo>
                  <a:cubicBezTo>
                    <a:pt x="18828" y="19895"/>
                    <a:pt x="18799" y="19859"/>
                    <a:pt x="18784" y="19846"/>
                  </a:cubicBezTo>
                  <a:cubicBezTo>
                    <a:pt x="18767" y="19830"/>
                    <a:pt x="18729" y="19804"/>
                    <a:pt x="18710" y="19811"/>
                  </a:cubicBezTo>
                  <a:cubicBezTo>
                    <a:pt x="18697" y="19816"/>
                    <a:pt x="18674" y="19851"/>
                    <a:pt x="18666" y="19872"/>
                  </a:cubicBezTo>
                  <a:cubicBezTo>
                    <a:pt x="18657" y="19895"/>
                    <a:pt x="18656" y="19963"/>
                    <a:pt x="18646" y="19985"/>
                  </a:cubicBezTo>
                  <a:cubicBezTo>
                    <a:pt x="18639" y="20003"/>
                    <a:pt x="18615" y="20019"/>
                    <a:pt x="18604" y="20023"/>
                  </a:cubicBezTo>
                  <a:cubicBezTo>
                    <a:pt x="18588" y="20029"/>
                    <a:pt x="18554" y="20004"/>
                    <a:pt x="18539" y="20017"/>
                  </a:cubicBezTo>
                  <a:cubicBezTo>
                    <a:pt x="18530" y="20024"/>
                    <a:pt x="18519" y="20057"/>
                    <a:pt x="18513" y="20072"/>
                  </a:cubicBezTo>
                  <a:cubicBezTo>
                    <a:pt x="18507" y="20088"/>
                    <a:pt x="18501" y="20130"/>
                    <a:pt x="18493" y="20143"/>
                  </a:cubicBezTo>
                  <a:cubicBezTo>
                    <a:pt x="18484" y="20159"/>
                    <a:pt x="18457" y="20179"/>
                    <a:pt x="18444" y="20177"/>
                  </a:cubicBezTo>
                  <a:cubicBezTo>
                    <a:pt x="18433" y="20176"/>
                    <a:pt x="18414" y="20148"/>
                    <a:pt x="18404" y="20137"/>
                  </a:cubicBezTo>
                  <a:cubicBezTo>
                    <a:pt x="18392" y="20122"/>
                    <a:pt x="18371" y="20075"/>
                    <a:pt x="18358" y="20075"/>
                  </a:cubicBezTo>
                  <a:cubicBezTo>
                    <a:pt x="18339" y="20075"/>
                    <a:pt x="18305" y="20120"/>
                    <a:pt x="18295" y="20151"/>
                  </a:cubicBezTo>
                  <a:cubicBezTo>
                    <a:pt x="18287" y="20175"/>
                    <a:pt x="18282" y="20237"/>
                    <a:pt x="18289" y="20261"/>
                  </a:cubicBezTo>
                  <a:cubicBezTo>
                    <a:pt x="18296" y="20284"/>
                    <a:pt x="18331" y="20279"/>
                    <a:pt x="18337" y="20302"/>
                  </a:cubicBezTo>
                  <a:cubicBezTo>
                    <a:pt x="18344" y="20325"/>
                    <a:pt x="18337" y="20386"/>
                    <a:pt x="18329" y="20406"/>
                  </a:cubicBezTo>
                  <a:cubicBezTo>
                    <a:pt x="18322" y="20426"/>
                    <a:pt x="18298" y="20453"/>
                    <a:pt x="18287" y="20450"/>
                  </a:cubicBezTo>
                  <a:cubicBezTo>
                    <a:pt x="18273" y="20447"/>
                    <a:pt x="18255" y="20392"/>
                    <a:pt x="18242" y="20380"/>
                  </a:cubicBezTo>
                  <a:cubicBezTo>
                    <a:pt x="18229" y="20367"/>
                    <a:pt x="18199" y="20342"/>
                    <a:pt x="18185" y="20352"/>
                  </a:cubicBezTo>
                  <a:cubicBezTo>
                    <a:pt x="18175" y="20357"/>
                    <a:pt x="18165" y="20393"/>
                    <a:pt x="18160" y="20409"/>
                  </a:cubicBezTo>
                  <a:cubicBezTo>
                    <a:pt x="18156" y="20425"/>
                    <a:pt x="18154" y="20463"/>
                    <a:pt x="18147" y="20473"/>
                  </a:cubicBezTo>
                  <a:cubicBezTo>
                    <a:pt x="18137" y="20489"/>
                    <a:pt x="18108" y="20493"/>
                    <a:pt x="18095" y="20488"/>
                  </a:cubicBezTo>
                  <a:cubicBezTo>
                    <a:pt x="18075" y="20480"/>
                    <a:pt x="18041" y="20425"/>
                    <a:pt x="18022" y="20404"/>
                  </a:cubicBezTo>
                  <a:cubicBezTo>
                    <a:pt x="18010" y="20389"/>
                    <a:pt x="17984" y="20367"/>
                    <a:pt x="17973" y="20348"/>
                  </a:cubicBezTo>
                  <a:cubicBezTo>
                    <a:pt x="17962" y="20330"/>
                    <a:pt x="17949" y="20270"/>
                    <a:pt x="17936" y="20256"/>
                  </a:cubicBezTo>
                  <a:cubicBezTo>
                    <a:pt x="17925" y="20243"/>
                    <a:pt x="17898" y="20234"/>
                    <a:pt x="17887" y="20244"/>
                  </a:cubicBezTo>
                  <a:cubicBezTo>
                    <a:pt x="17873" y="20255"/>
                    <a:pt x="17861" y="20315"/>
                    <a:pt x="17851" y="20337"/>
                  </a:cubicBezTo>
                  <a:cubicBezTo>
                    <a:pt x="17839" y="20366"/>
                    <a:pt x="17819" y="20443"/>
                    <a:pt x="17800" y="20447"/>
                  </a:cubicBezTo>
                  <a:cubicBezTo>
                    <a:pt x="17783" y="20451"/>
                    <a:pt x="17759" y="20363"/>
                    <a:pt x="17742" y="20369"/>
                  </a:cubicBezTo>
                  <a:cubicBezTo>
                    <a:pt x="17726" y="20375"/>
                    <a:pt x="17716" y="20457"/>
                    <a:pt x="17702" y="20476"/>
                  </a:cubicBezTo>
                  <a:cubicBezTo>
                    <a:pt x="17686" y="20499"/>
                    <a:pt x="17647" y="20511"/>
                    <a:pt x="17627" y="20517"/>
                  </a:cubicBezTo>
                  <a:cubicBezTo>
                    <a:pt x="17611" y="20522"/>
                    <a:pt x="17579" y="20528"/>
                    <a:pt x="17563" y="20522"/>
                  </a:cubicBezTo>
                  <a:cubicBezTo>
                    <a:pt x="17542" y="20515"/>
                    <a:pt x="17502" y="20448"/>
                    <a:pt x="17481" y="20459"/>
                  </a:cubicBezTo>
                  <a:cubicBezTo>
                    <a:pt x="17467" y="20467"/>
                    <a:pt x="17455" y="20540"/>
                    <a:pt x="17441" y="20552"/>
                  </a:cubicBezTo>
                  <a:cubicBezTo>
                    <a:pt x="17427" y="20564"/>
                    <a:pt x="17395" y="20535"/>
                    <a:pt x="17379" y="20540"/>
                  </a:cubicBezTo>
                  <a:cubicBezTo>
                    <a:pt x="17366" y="20545"/>
                    <a:pt x="17341" y="20571"/>
                    <a:pt x="17331" y="20590"/>
                  </a:cubicBezTo>
                  <a:cubicBezTo>
                    <a:pt x="17322" y="20606"/>
                    <a:pt x="17315" y="20656"/>
                    <a:pt x="17307" y="20674"/>
                  </a:cubicBezTo>
                  <a:cubicBezTo>
                    <a:pt x="17295" y="20699"/>
                    <a:pt x="17248" y="20714"/>
                    <a:pt x="17249" y="20749"/>
                  </a:cubicBezTo>
                  <a:cubicBezTo>
                    <a:pt x="17249" y="20774"/>
                    <a:pt x="17285" y="20777"/>
                    <a:pt x="17292" y="20798"/>
                  </a:cubicBezTo>
                  <a:cubicBezTo>
                    <a:pt x="17303" y="20829"/>
                    <a:pt x="17309" y="20912"/>
                    <a:pt x="17303" y="20947"/>
                  </a:cubicBezTo>
                  <a:cubicBezTo>
                    <a:pt x="17298" y="20972"/>
                    <a:pt x="17272" y="21000"/>
                    <a:pt x="17263" y="21020"/>
                  </a:cubicBezTo>
                  <a:cubicBezTo>
                    <a:pt x="17252" y="21043"/>
                    <a:pt x="17235" y="21102"/>
                    <a:pt x="17222" y="21121"/>
                  </a:cubicBezTo>
                  <a:cubicBezTo>
                    <a:pt x="17211" y="21136"/>
                    <a:pt x="17185" y="21152"/>
                    <a:pt x="17172" y="21155"/>
                  </a:cubicBezTo>
                  <a:cubicBezTo>
                    <a:pt x="17155" y="21162"/>
                    <a:pt x="17117" y="21172"/>
                    <a:pt x="17101" y="21155"/>
                  </a:cubicBezTo>
                  <a:cubicBezTo>
                    <a:pt x="17089" y="21143"/>
                    <a:pt x="17077" y="21084"/>
                    <a:pt x="17066" y="21066"/>
                  </a:cubicBezTo>
                  <a:cubicBezTo>
                    <a:pt x="17056" y="21049"/>
                    <a:pt x="17033" y="21024"/>
                    <a:pt x="17021" y="21023"/>
                  </a:cubicBezTo>
                  <a:cubicBezTo>
                    <a:pt x="17011" y="21021"/>
                    <a:pt x="16993" y="21036"/>
                    <a:pt x="16985" y="21045"/>
                  </a:cubicBezTo>
                  <a:cubicBezTo>
                    <a:pt x="16971" y="21063"/>
                    <a:pt x="16949" y="21113"/>
                    <a:pt x="16941" y="21142"/>
                  </a:cubicBezTo>
                  <a:cubicBezTo>
                    <a:pt x="16933" y="21171"/>
                    <a:pt x="16924" y="21239"/>
                    <a:pt x="16923" y="21272"/>
                  </a:cubicBezTo>
                  <a:cubicBezTo>
                    <a:pt x="16922" y="21309"/>
                    <a:pt x="16937" y="21382"/>
                    <a:pt x="16932" y="21417"/>
                  </a:cubicBezTo>
                  <a:cubicBezTo>
                    <a:pt x="16929" y="21443"/>
                    <a:pt x="16911" y="21484"/>
                    <a:pt x="16901" y="21501"/>
                  </a:cubicBezTo>
                  <a:cubicBezTo>
                    <a:pt x="16886" y="21529"/>
                    <a:pt x="16851" y="21582"/>
                    <a:pt x="16830" y="21583"/>
                  </a:cubicBezTo>
                  <a:cubicBezTo>
                    <a:pt x="16817" y="21583"/>
                    <a:pt x="16793" y="21551"/>
                    <a:pt x="16784" y="21530"/>
                  </a:cubicBezTo>
                  <a:cubicBezTo>
                    <a:pt x="16771" y="21499"/>
                    <a:pt x="16767" y="21411"/>
                    <a:pt x="16755" y="21377"/>
                  </a:cubicBezTo>
                  <a:cubicBezTo>
                    <a:pt x="16746" y="21349"/>
                    <a:pt x="16718" y="21313"/>
                    <a:pt x="16706" y="21289"/>
                  </a:cubicBezTo>
                  <a:cubicBezTo>
                    <a:pt x="16691" y="21260"/>
                    <a:pt x="16661" y="21200"/>
                    <a:pt x="16649" y="21165"/>
                  </a:cubicBezTo>
                  <a:cubicBezTo>
                    <a:pt x="16639" y="21136"/>
                    <a:pt x="16634" y="21056"/>
                    <a:pt x="16619" y="21037"/>
                  </a:cubicBezTo>
                  <a:cubicBezTo>
                    <a:pt x="16602" y="21014"/>
                    <a:pt x="16558" y="21023"/>
                    <a:pt x="16538" y="21031"/>
                  </a:cubicBezTo>
                  <a:cubicBezTo>
                    <a:pt x="16525" y="21037"/>
                    <a:pt x="16500" y="21075"/>
                    <a:pt x="16486" y="21080"/>
                  </a:cubicBezTo>
                  <a:cubicBezTo>
                    <a:pt x="16473" y="21085"/>
                    <a:pt x="16444" y="21086"/>
                    <a:pt x="16432" y="21071"/>
                  </a:cubicBezTo>
                  <a:cubicBezTo>
                    <a:pt x="16418" y="21055"/>
                    <a:pt x="16402" y="20991"/>
                    <a:pt x="16395" y="20961"/>
                  </a:cubicBezTo>
                  <a:cubicBezTo>
                    <a:pt x="16388" y="20928"/>
                    <a:pt x="16387" y="20851"/>
                    <a:pt x="16378" y="20819"/>
                  </a:cubicBezTo>
                  <a:cubicBezTo>
                    <a:pt x="16372" y="20798"/>
                    <a:pt x="16356" y="20758"/>
                    <a:pt x="16344" y="20752"/>
                  </a:cubicBezTo>
                  <a:cubicBezTo>
                    <a:pt x="16325" y="20741"/>
                    <a:pt x="16287" y="20790"/>
                    <a:pt x="16267" y="20790"/>
                  </a:cubicBezTo>
                  <a:cubicBezTo>
                    <a:pt x="16253" y="20790"/>
                    <a:pt x="16223" y="20777"/>
                    <a:pt x="16211" y="20761"/>
                  </a:cubicBezTo>
                  <a:cubicBezTo>
                    <a:pt x="16201" y="20748"/>
                    <a:pt x="16189" y="20699"/>
                    <a:pt x="16179" y="20689"/>
                  </a:cubicBezTo>
                  <a:cubicBezTo>
                    <a:pt x="16164" y="20674"/>
                    <a:pt x="16130" y="20698"/>
                    <a:pt x="16117" y="20680"/>
                  </a:cubicBezTo>
                  <a:cubicBezTo>
                    <a:pt x="16107" y="20664"/>
                    <a:pt x="16097" y="20609"/>
                    <a:pt x="16099" y="20584"/>
                  </a:cubicBezTo>
                  <a:cubicBezTo>
                    <a:pt x="16101" y="20555"/>
                    <a:pt x="16125" y="20514"/>
                    <a:pt x="16136" y="20496"/>
                  </a:cubicBezTo>
                  <a:cubicBezTo>
                    <a:pt x="16145" y="20482"/>
                    <a:pt x="16170" y="20471"/>
                    <a:pt x="16177" y="20453"/>
                  </a:cubicBezTo>
                  <a:cubicBezTo>
                    <a:pt x="16186" y="20431"/>
                    <a:pt x="16199" y="20368"/>
                    <a:pt x="16192" y="20343"/>
                  </a:cubicBezTo>
                  <a:cubicBezTo>
                    <a:pt x="16183" y="20309"/>
                    <a:pt x="16138" y="20307"/>
                    <a:pt x="16119" y="20302"/>
                  </a:cubicBezTo>
                  <a:cubicBezTo>
                    <a:pt x="16105" y="20298"/>
                    <a:pt x="16076" y="20314"/>
                    <a:pt x="16063" y="20302"/>
                  </a:cubicBezTo>
                  <a:cubicBezTo>
                    <a:pt x="16053" y="20292"/>
                    <a:pt x="16044" y="20245"/>
                    <a:pt x="16035" y="20232"/>
                  </a:cubicBezTo>
                  <a:cubicBezTo>
                    <a:pt x="16022" y="20214"/>
                    <a:pt x="15991" y="20182"/>
                    <a:pt x="15976" y="20189"/>
                  </a:cubicBezTo>
                  <a:cubicBezTo>
                    <a:pt x="15962" y="20195"/>
                    <a:pt x="15941" y="20238"/>
                    <a:pt x="15936" y="20264"/>
                  </a:cubicBezTo>
                  <a:cubicBezTo>
                    <a:pt x="15931" y="20290"/>
                    <a:pt x="15939" y="20347"/>
                    <a:pt x="15939" y="20375"/>
                  </a:cubicBezTo>
                  <a:cubicBezTo>
                    <a:pt x="15938" y="20408"/>
                    <a:pt x="15933" y="20473"/>
                    <a:pt x="15930" y="20505"/>
                  </a:cubicBezTo>
                  <a:cubicBezTo>
                    <a:pt x="15928" y="20538"/>
                    <a:pt x="15927" y="20608"/>
                    <a:pt x="15919" y="20635"/>
                  </a:cubicBezTo>
                  <a:cubicBezTo>
                    <a:pt x="15908" y="20673"/>
                    <a:pt x="15873" y="20722"/>
                    <a:pt x="15854" y="20740"/>
                  </a:cubicBezTo>
                  <a:cubicBezTo>
                    <a:pt x="15833" y="20761"/>
                    <a:pt x="15786" y="20793"/>
                    <a:pt x="15764" y="20781"/>
                  </a:cubicBezTo>
                  <a:cubicBezTo>
                    <a:pt x="15750" y="20774"/>
                    <a:pt x="15729" y="20730"/>
                    <a:pt x="15720" y="20706"/>
                  </a:cubicBezTo>
                  <a:cubicBezTo>
                    <a:pt x="15709" y="20672"/>
                    <a:pt x="15707" y="20586"/>
                    <a:pt x="15696" y="20552"/>
                  </a:cubicBezTo>
                  <a:cubicBezTo>
                    <a:pt x="15687" y="20523"/>
                    <a:pt x="15660" y="20476"/>
                    <a:pt x="15645" y="20461"/>
                  </a:cubicBezTo>
                  <a:cubicBezTo>
                    <a:pt x="15632" y="20449"/>
                    <a:pt x="15603" y="20439"/>
                    <a:pt x="15589" y="20441"/>
                  </a:cubicBezTo>
                  <a:cubicBezTo>
                    <a:pt x="15578" y="20443"/>
                    <a:pt x="15556" y="20454"/>
                    <a:pt x="15549" y="20470"/>
                  </a:cubicBezTo>
                  <a:cubicBezTo>
                    <a:pt x="15540" y="20493"/>
                    <a:pt x="15548" y="20564"/>
                    <a:pt x="15540" y="20590"/>
                  </a:cubicBezTo>
                  <a:cubicBezTo>
                    <a:pt x="15536" y="20606"/>
                    <a:pt x="15520" y="20634"/>
                    <a:pt x="15511" y="20635"/>
                  </a:cubicBezTo>
                  <a:cubicBezTo>
                    <a:pt x="15496" y="20638"/>
                    <a:pt x="15469" y="20604"/>
                    <a:pt x="15458" y="20584"/>
                  </a:cubicBezTo>
                  <a:cubicBezTo>
                    <a:pt x="15447" y="20562"/>
                    <a:pt x="15433" y="20502"/>
                    <a:pt x="15426" y="20473"/>
                  </a:cubicBezTo>
                  <a:cubicBezTo>
                    <a:pt x="15416" y="20436"/>
                    <a:pt x="15396" y="20360"/>
                    <a:pt x="15393" y="20320"/>
                  </a:cubicBezTo>
                  <a:cubicBezTo>
                    <a:pt x="15389" y="20271"/>
                    <a:pt x="15402" y="20170"/>
                    <a:pt x="15398" y="20121"/>
                  </a:cubicBezTo>
                  <a:cubicBezTo>
                    <a:pt x="15396" y="20084"/>
                    <a:pt x="15385" y="20001"/>
                    <a:pt x="15370" y="19976"/>
                  </a:cubicBezTo>
                  <a:cubicBezTo>
                    <a:pt x="15357" y="19955"/>
                    <a:pt x="15321" y="19937"/>
                    <a:pt x="15305" y="19947"/>
                  </a:cubicBezTo>
                  <a:cubicBezTo>
                    <a:pt x="15291" y="19957"/>
                    <a:pt x="15276" y="20019"/>
                    <a:pt x="15264" y="20038"/>
                  </a:cubicBezTo>
                  <a:cubicBezTo>
                    <a:pt x="15256" y="20050"/>
                    <a:pt x="15238" y="20079"/>
                    <a:pt x="15228" y="20075"/>
                  </a:cubicBezTo>
                  <a:cubicBezTo>
                    <a:pt x="15216" y="20071"/>
                    <a:pt x="15206" y="20000"/>
                    <a:pt x="15193" y="20000"/>
                  </a:cubicBezTo>
                  <a:cubicBezTo>
                    <a:pt x="15181" y="19999"/>
                    <a:pt x="15165" y="20046"/>
                    <a:pt x="15159" y="20066"/>
                  </a:cubicBezTo>
                  <a:cubicBezTo>
                    <a:pt x="15153" y="20089"/>
                    <a:pt x="15149" y="20143"/>
                    <a:pt x="15151" y="20169"/>
                  </a:cubicBezTo>
                  <a:cubicBezTo>
                    <a:pt x="15153" y="20201"/>
                    <a:pt x="15176" y="20257"/>
                    <a:pt x="15179" y="20290"/>
                  </a:cubicBezTo>
                  <a:cubicBezTo>
                    <a:pt x="15181" y="20317"/>
                    <a:pt x="15180" y="20373"/>
                    <a:pt x="15174" y="20398"/>
                  </a:cubicBezTo>
                  <a:cubicBezTo>
                    <a:pt x="15167" y="20438"/>
                    <a:pt x="15137" y="20499"/>
                    <a:pt x="15125" y="20535"/>
                  </a:cubicBezTo>
                  <a:cubicBezTo>
                    <a:pt x="15112" y="20571"/>
                    <a:pt x="15092" y="20658"/>
                    <a:pt x="15073" y="20683"/>
                  </a:cubicBezTo>
                  <a:cubicBezTo>
                    <a:pt x="15059" y="20699"/>
                    <a:pt x="15023" y="20680"/>
                    <a:pt x="15013" y="20703"/>
                  </a:cubicBezTo>
                  <a:cubicBezTo>
                    <a:pt x="14997" y="20737"/>
                    <a:pt x="15018" y="20851"/>
                    <a:pt x="15004" y="20888"/>
                  </a:cubicBezTo>
                  <a:cubicBezTo>
                    <a:pt x="14994" y="20916"/>
                    <a:pt x="14957" y="20931"/>
                    <a:pt x="14941" y="20941"/>
                  </a:cubicBezTo>
                  <a:cubicBezTo>
                    <a:pt x="14929" y="20948"/>
                    <a:pt x="14903" y="20942"/>
                    <a:pt x="14895" y="20958"/>
                  </a:cubicBezTo>
                  <a:cubicBezTo>
                    <a:pt x="14886" y="20978"/>
                    <a:pt x="14884" y="21039"/>
                    <a:pt x="14887" y="21066"/>
                  </a:cubicBezTo>
                  <a:cubicBezTo>
                    <a:pt x="14890" y="21092"/>
                    <a:pt x="14916" y="21125"/>
                    <a:pt x="14921" y="21150"/>
                  </a:cubicBezTo>
                  <a:cubicBezTo>
                    <a:pt x="14925" y="21173"/>
                    <a:pt x="14923" y="21224"/>
                    <a:pt x="14924" y="21249"/>
                  </a:cubicBezTo>
                  <a:cubicBezTo>
                    <a:pt x="14925" y="21277"/>
                    <a:pt x="14931" y="21333"/>
                    <a:pt x="14927" y="21359"/>
                  </a:cubicBezTo>
                  <a:cubicBezTo>
                    <a:pt x="14920" y="21406"/>
                    <a:pt x="14890" y="21489"/>
                    <a:pt x="14870" y="21514"/>
                  </a:cubicBezTo>
                  <a:cubicBezTo>
                    <a:pt x="14852" y="21534"/>
                    <a:pt x="14808" y="21543"/>
                    <a:pt x="14787" y="21534"/>
                  </a:cubicBezTo>
                  <a:cubicBezTo>
                    <a:pt x="14770" y="21525"/>
                    <a:pt x="14737" y="21483"/>
                    <a:pt x="14725" y="21455"/>
                  </a:cubicBezTo>
                  <a:cubicBezTo>
                    <a:pt x="14708" y="21414"/>
                    <a:pt x="14698" y="21304"/>
                    <a:pt x="14686" y="21258"/>
                  </a:cubicBezTo>
                  <a:cubicBezTo>
                    <a:pt x="14676" y="21223"/>
                    <a:pt x="14650" y="21162"/>
                    <a:pt x="14640" y="21127"/>
                  </a:cubicBezTo>
                  <a:cubicBezTo>
                    <a:pt x="14630" y="21092"/>
                    <a:pt x="14611" y="21020"/>
                    <a:pt x="14609" y="20979"/>
                  </a:cubicBezTo>
                  <a:cubicBezTo>
                    <a:pt x="14608" y="20942"/>
                    <a:pt x="14612" y="20864"/>
                    <a:pt x="14624" y="20839"/>
                  </a:cubicBezTo>
                  <a:cubicBezTo>
                    <a:pt x="14635" y="20820"/>
                    <a:pt x="14668" y="20837"/>
                    <a:pt x="14680" y="20822"/>
                  </a:cubicBezTo>
                  <a:cubicBezTo>
                    <a:pt x="14690" y="20810"/>
                    <a:pt x="14703" y="20769"/>
                    <a:pt x="14707" y="20746"/>
                  </a:cubicBezTo>
                  <a:cubicBezTo>
                    <a:pt x="14713" y="20708"/>
                    <a:pt x="14713" y="20622"/>
                    <a:pt x="14707" y="20584"/>
                  </a:cubicBezTo>
                  <a:cubicBezTo>
                    <a:pt x="14702" y="20552"/>
                    <a:pt x="14677" y="20506"/>
                    <a:pt x="14670" y="20476"/>
                  </a:cubicBezTo>
                  <a:cubicBezTo>
                    <a:pt x="14664" y="20450"/>
                    <a:pt x="14661" y="20386"/>
                    <a:pt x="14653" y="20363"/>
                  </a:cubicBezTo>
                  <a:cubicBezTo>
                    <a:pt x="14642" y="20332"/>
                    <a:pt x="14611" y="20285"/>
                    <a:pt x="14594" y="20276"/>
                  </a:cubicBezTo>
                  <a:cubicBezTo>
                    <a:pt x="14576" y="20267"/>
                    <a:pt x="14539" y="20279"/>
                    <a:pt x="14524" y="20296"/>
                  </a:cubicBezTo>
                  <a:cubicBezTo>
                    <a:pt x="14513" y="20307"/>
                    <a:pt x="14495" y="20345"/>
                    <a:pt x="14491" y="20369"/>
                  </a:cubicBezTo>
                  <a:cubicBezTo>
                    <a:pt x="14488" y="20392"/>
                    <a:pt x="14498" y="20444"/>
                    <a:pt x="14497" y="20470"/>
                  </a:cubicBezTo>
                  <a:cubicBezTo>
                    <a:pt x="14495" y="20503"/>
                    <a:pt x="14489" y="20576"/>
                    <a:pt x="14476" y="20596"/>
                  </a:cubicBezTo>
                  <a:cubicBezTo>
                    <a:pt x="14461" y="20619"/>
                    <a:pt x="14418" y="20612"/>
                    <a:pt x="14401" y="20601"/>
                  </a:cubicBezTo>
                  <a:cubicBezTo>
                    <a:pt x="14384" y="20592"/>
                    <a:pt x="14359" y="20526"/>
                    <a:pt x="14343" y="20520"/>
                  </a:cubicBezTo>
                  <a:cubicBezTo>
                    <a:pt x="14326" y="20513"/>
                    <a:pt x="14291" y="20532"/>
                    <a:pt x="14277" y="20552"/>
                  </a:cubicBezTo>
                  <a:cubicBezTo>
                    <a:pt x="14262" y="20572"/>
                    <a:pt x="14244" y="20638"/>
                    <a:pt x="14236" y="20670"/>
                  </a:cubicBezTo>
                  <a:cubicBezTo>
                    <a:pt x="14223" y="20722"/>
                    <a:pt x="14216" y="20843"/>
                    <a:pt x="14198" y="20886"/>
                  </a:cubicBezTo>
                  <a:cubicBezTo>
                    <a:pt x="14186" y="20916"/>
                    <a:pt x="14150" y="20952"/>
                    <a:pt x="14131" y="20958"/>
                  </a:cubicBezTo>
                  <a:cubicBezTo>
                    <a:pt x="14106" y="20968"/>
                    <a:pt x="14051" y="20956"/>
                    <a:pt x="14029" y="20929"/>
                  </a:cubicBezTo>
                  <a:cubicBezTo>
                    <a:pt x="14020" y="20918"/>
                    <a:pt x="14012" y="20872"/>
                    <a:pt x="14004" y="20857"/>
                  </a:cubicBezTo>
                  <a:cubicBezTo>
                    <a:pt x="13994" y="20839"/>
                    <a:pt x="13965" y="20825"/>
                    <a:pt x="13958" y="20801"/>
                  </a:cubicBezTo>
                  <a:cubicBezTo>
                    <a:pt x="13951" y="20774"/>
                    <a:pt x="13957" y="20706"/>
                    <a:pt x="13961" y="20674"/>
                  </a:cubicBezTo>
                  <a:cubicBezTo>
                    <a:pt x="13965" y="20642"/>
                    <a:pt x="13987" y="20587"/>
                    <a:pt x="13990" y="20554"/>
                  </a:cubicBezTo>
                  <a:cubicBezTo>
                    <a:pt x="13992" y="20516"/>
                    <a:pt x="13987" y="20434"/>
                    <a:pt x="13977" y="20401"/>
                  </a:cubicBezTo>
                  <a:cubicBezTo>
                    <a:pt x="13966" y="20368"/>
                    <a:pt x="13931" y="20328"/>
                    <a:pt x="13913" y="20314"/>
                  </a:cubicBezTo>
                  <a:cubicBezTo>
                    <a:pt x="13887" y="20293"/>
                    <a:pt x="13831" y="20262"/>
                    <a:pt x="13805" y="20279"/>
                  </a:cubicBezTo>
                  <a:cubicBezTo>
                    <a:pt x="13786" y="20291"/>
                    <a:pt x="13760" y="20367"/>
                    <a:pt x="13745" y="20398"/>
                  </a:cubicBezTo>
                  <a:cubicBezTo>
                    <a:pt x="13737" y="20415"/>
                    <a:pt x="13725" y="20464"/>
                    <a:pt x="13713" y="20470"/>
                  </a:cubicBezTo>
                  <a:cubicBezTo>
                    <a:pt x="13700" y="20477"/>
                    <a:pt x="13674" y="20449"/>
                    <a:pt x="13662" y="20438"/>
                  </a:cubicBezTo>
                  <a:cubicBezTo>
                    <a:pt x="13646" y="20425"/>
                    <a:pt x="13607" y="20402"/>
                    <a:pt x="13600" y="20369"/>
                  </a:cubicBezTo>
                  <a:cubicBezTo>
                    <a:pt x="13591" y="20333"/>
                    <a:pt x="13614" y="20251"/>
                    <a:pt x="13612" y="20212"/>
                  </a:cubicBezTo>
                  <a:cubicBezTo>
                    <a:pt x="13611" y="20169"/>
                    <a:pt x="13598" y="20083"/>
                    <a:pt x="13587" y="20046"/>
                  </a:cubicBezTo>
                  <a:cubicBezTo>
                    <a:pt x="13578" y="20019"/>
                    <a:pt x="13555" y="19975"/>
                    <a:pt x="13542" y="19959"/>
                  </a:cubicBezTo>
                  <a:cubicBezTo>
                    <a:pt x="13525" y="19941"/>
                    <a:pt x="13487" y="19934"/>
                    <a:pt x="13471" y="19918"/>
                  </a:cubicBezTo>
                  <a:cubicBezTo>
                    <a:pt x="13458" y="19907"/>
                    <a:pt x="13439" y="19859"/>
                    <a:pt x="13425" y="19858"/>
                  </a:cubicBezTo>
                  <a:cubicBezTo>
                    <a:pt x="13405" y="19856"/>
                    <a:pt x="13369" y="19907"/>
                    <a:pt x="13354" y="19936"/>
                  </a:cubicBezTo>
                  <a:cubicBezTo>
                    <a:pt x="13341" y="19963"/>
                    <a:pt x="13329" y="20038"/>
                    <a:pt x="13319" y="20069"/>
                  </a:cubicBezTo>
                  <a:cubicBezTo>
                    <a:pt x="13309" y="20098"/>
                    <a:pt x="13290" y="20159"/>
                    <a:pt x="13275" y="20177"/>
                  </a:cubicBezTo>
                  <a:cubicBezTo>
                    <a:pt x="13263" y="20192"/>
                    <a:pt x="13233" y="20183"/>
                    <a:pt x="13221" y="20198"/>
                  </a:cubicBezTo>
                  <a:cubicBezTo>
                    <a:pt x="13206" y="20215"/>
                    <a:pt x="13185" y="20278"/>
                    <a:pt x="13174" y="20308"/>
                  </a:cubicBezTo>
                  <a:cubicBezTo>
                    <a:pt x="13165" y="20335"/>
                    <a:pt x="13148" y="20394"/>
                    <a:pt x="13140" y="20424"/>
                  </a:cubicBezTo>
                  <a:cubicBezTo>
                    <a:pt x="13133" y="20451"/>
                    <a:pt x="13124" y="20515"/>
                    <a:pt x="13114" y="20537"/>
                  </a:cubicBezTo>
                  <a:cubicBezTo>
                    <a:pt x="13105" y="20555"/>
                    <a:pt x="13080" y="20567"/>
                    <a:pt x="13069" y="20581"/>
                  </a:cubicBezTo>
                  <a:cubicBezTo>
                    <a:pt x="13055" y="20601"/>
                    <a:pt x="13032" y="20654"/>
                    <a:pt x="13018" y="20677"/>
                  </a:cubicBezTo>
                  <a:cubicBezTo>
                    <a:pt x="13003" y="20703"/>
                    <a:pt x="12974" y="20765"/>
                    <a:pt x="12954" y="20775"/>
                  </a:cubicBezTo>
                  <a:cubicBezTo>
                    <a:pt x="12935" y="20786"/>
                    <a:pt x="12893" y="20771"/>
                    <a:pt x="12875" y="20752"/>
                  </a:cubicBezTo>
                  <a:cubicBezTo>
                    <a:pt x="12856" y="20732"/>
                    <a:pt x="12832" y="20650"/>
                    <a:pt x="12816" y="20622"/>
                  </a:cubicBezTo>
                  <a:cubicBezTo>
                    <a:pt x="12804" y="20602"/>
                    <a:pt x="12778" y="20559"/>
                    <a:pt x="12763" y="20557"/>
                  </a:cubicBezTo>
                  <a:cubicBezTo>
                    <a:pt x="12744" y="20556"/>
                    <a:pt x="12715" y="20625"/>
                    <a:pt x="12696" y="20627"/>
                  </a:cubicBezTo>
                  <a:cubicBezTo>
                    <a:pt x="12682" y="20628"/>
                    <a:pt x="12653" y="20608"/>
                    <a:pt x="12643" y="20587"/>
                  </a:cubicBezTo>
                  <a:cubicBezTo>
                    <a:pt x="12632" y="20565"/>
                    <a:pt x="12617" y="20499"/>
                    <a:pt x="12623" y="20470"/>
                  </a:cubicBezTo>
                  <a:cubicBezTo>
                    <a:pt x="12629" y="20439"/>
                    <a:pt x="12670" y="20434"/>
                    <a:pt x="12681" y="20409"/>
                  </a:cubicBezTo>
                  <a:cubicBezTo>
                    <a:pt x="12692" y="20383"/>
                    <a:pt x="12707" y="20311"/>
                    <a:pt x="12702" y="20279"/>
                  </a:cubicBezTo>
                  <a:cubicBezTo>
                    <a:pt x="12698" y="20253"/>
                    <a:pt x="12664" y="20235"/>
                    <a:pt x="12661" y="20209"/>
                  </a:cubicBezTo>
                  <a:cubicBezTo>
                    <a:pt x="12658" y="20176"/>
                    <a:pt x="12687" y="20120"/>
                    <a:pt x="12691" y="20087"/>
                  </a:cubicBezTo>
                  <a:cubicBezTo>
                    <a:pt x="12695" y="20049"/>
                    <a:pt x="12699" y="19967"/>
                    <a:pt x="12692" y="19930"/>
                  </a:cubicBezTo>
                  <a:cubicBezTo>
                    <a:pt x="12686" y="19896"/>
                    <a:pt x="12662" y="19836"/>
                    <a:pt x="12645" y="19823"/>
                  </a:cubicBezTo>
                  <a:cubicBezTo>
                    <a:pt x="12627" y="19807"/>
                    <a:pt x="12585" y="19815"/>
                    <a:pt x="12566" y="19829"/>
                  </a:cubicBezTo>
                  <a:cubicBezTo>
                    <a:pt x="12552" y="19838"/>
                    <a:pt x="12532" y="19889"/>
                    <a:pt x="12518" y="19898"/>
                  </a:cubicBezTo>
                  <a:cubicBezTo>
                    <a:pt x="12496" y="19912"/>
                    <a:pt x="12449" y="19904"/>
                    <a:pt x="12427" y="19895"/>
                  </a:cubicBezTo>
                  <a:cubicBezTo>
                    <a:pt x="12409" y="19888"/>
                    <a:pt x="12373" y="19865"/>
                    <a:pt x="12358" y="19843"/>
                  </a:cubicBezTo>
                  <a:cubicBezTo>
                    <a:pt x="12339" y="19816"/>
                    <a:pt x="12307" y="19741"/>
                    <a:pt x="12297" y="19698"/>
                  </a:cubicBezTo>
                  <a:cubicBezTo>
                    <a:pt x="12286" y="19649"/>
                    <a:pt x="12288" y="19537"/>
                    <a:pt x="12280" y="19485"/>
                  </a:cubicBezTo>
                  <a:cubicBezTo>
                    <a:pt x="12276" y="19461"/>
                    <a:pt x="12258" y="19419"/>
                    <a:pt x="12257" y="19393"/>
                  </a:cubicBezTo>
                  <a:cubicBezTo>
                    <a:pt x="12256" y="19358"/>
                    <a:pt x="12274" y="19294"/>
                    <a:pt x="12281" y="19262"/>
                  </a:cubicBezTo>
                  <a:cubicBezTo>
                    <a:pt x="12289" y="19230"/>
                    <a:pt x="12312" y="19174"/>
                    <a:pt x="12317" y="19141"/>
                  </a:cubicBezTo>
                  <a:cubicBezTo>
                    <a:pt x="12322" y="19103"/>
                    <a:pt x="12325" y="19021"/>
                    <a:pt x="12318" y="18986"/>
                  </a:cubicBezTo>
                  <a:cubicBezTo>
                    <a:pt x="12310" y="18949"/>
                    <a:pt x="12276" y="18890"/>
                    <a:pt x="12257" y="18879"/>
                  </a:cubicBezTo>
                  <a:cubicBezTo>
                    <a:pt x="12245" y="18871"/>
                    <a:pt x="12215" y="18876"/>
                    <a:pt x="12206" y="18893"/>
                  </a:cubicBezTo>
                  <a:cubicBezTo>
                    <a:pt x="12195" y="18916"/>
                    <a:pt x="12202" y="18992"/>
                    <a:pt x="12195" y="19021"/>
                  </a:cubicBezTo>
                  <a:cubicBezTo>
                    <a:pt x="12186" y="19053"/>
                    <a:pt x="12161" y="19105"/>
                    <a:pt x="12145" y="19119"/>
                  </a:cubicBezTo>
                  <a:cubicBezTo>
                    <a:pt x="12131" y="19134"/>
                    <a:pt x="12098" y="19139"/>
                    <a:pt x="12083" y="19138"/>
                  </a:cubicBezTo>
                  <a:cubicBezTo>
                    <a:pt x="12068" y="19135"/>
                    <a:pt x="12039" y="19120"/>
                    <a:pt x="12026" y="19105"/>
                  </a:cubicBezTo>
                  <a:cubicBezTo>
                    <a:pt x="12012" y="19089"/>
                    <a:pt x="11996" y="19028"/>
                    <a:pt x="11980" y="19018"/>
                  </a:cubicBezTo>
                  <a:cubicBezTo>
                    <a:pt x="11957" y="19003"/>
                    <a:pt x="11906" y="19046"/>
                    <a:pt x="11881" y="19050"/>
                  </a:cubicBezTo>
                  <a:cubicBezTo>
                    <a:pt x="11858" y="19054"/>
                    <a:pt x="11809" y="19070"/>
                    <a:pt x="11788" y="19050"/>
                  </a:cubicBezTo>
                  <a:cubicBezTo>
                    <a:pt x="11769" y="19032"/>
                    <a:pt x="11751" y="18944"/>
                    <a:pt x="11734" y="18922"/>
                  </a:cubicBezTo>
                  <a:cubicBezTo>
                    <a:pt x="11717" y="18902"/>
                    <a:pt x="11679" y="18882"/>
                    <a:pt x="11660" y="18882"/>
                  </a:cubicBezTo>
                  <a:cubicBezTo>
                    <a:pt x="11642" y="18882"/>
                    <a:pt x="11606" y="18902"/>
                    <a:pt x="11591" y="18919"/>
                  </a:cubicBezTo>
                  <a:cubicBezTo>
                    <a:pt x="11580" y="18932"/>
                    <a:pt x="11559" y="18968"/>
                    <a:pt x="11554" y="18992"/>
                  </a:cubicBezTo>
                  <a:cubicBezTo>
                    <a:pt x="11548" y="19021"/>
                    <a:pt x="11555" y="19086"/>
                    <a:pt x="11553" y="19117"/>
                  </a:cubicBezTo>
                  <a:cubicBezTo>
                    <a:pt x="11548" y="19164"/>
                    <a:pt x="11538" y="19266"/>
                    <a:pt x="11520" y="19297"/>
                  </a:cubicBezTo>
                  <a:cubicBezTo>
                    <a:pt x="11505" y="19321"/>
                    <a:pt x="11462" y="19303"/>
                    <a:pt x="11446" y="19320"/>
                  </a:cubicBezTo>
                  <a:cubicBezTo>
                    <a:pt x="11430" y="19337"/>
                    <a:pt x="11410" y="19402"/>
                    <a:pt x="11397" y="19425"/>
                  </a:cubicBezTo>
                  <a:cubicBezTo>
                    <a:pt x="11388" y="19440"/>
                    <a:pt x="11370" y="19471"/>
                    <a:pt x="11360" y="19477"/>
                  </a:cubicBezTo>
                  <a:cubicBezTo>
                    <a:pt x="11344" y="19487"/>
                    <a:pt x="11310" y="19486"/>
                    <a:pt x="11294" y="19474"/>
                  </a:cubicBezTo>
                  <a:cubicBezTo>
                    <a:pt x="11270" y="19455"/>
                    <a:pt x="11234" y="19373"/>
                    <a:pt x="11218" y="19332"/>
                  </a:cubicBezTo>
                  <a:cubicBezTo>
                    <a:pt x="11200" y="19289"/>
                    <a:pt x="11174" y="19191"/>
                    <a:pt x="11161" y="19143"/>
                  </a:cubicBezTo>
                  <a:cubicBezTo>
                    <a:pt x="11148" y="19094"/>
                    <a:pt x="11128" y="18986"/>
                    <a:pt x="11110" y="18943"/>
                  </a:cubicBezTo>
                  <a:cubicBezTo>
                    <a:pt x="11098" y="18912"/>
                    <a:pt x="11068" y="18855"/>
                    <a:pt x="11049" y="18844"/>
                  </a:cubicBezTo>
                  <a:cubicBezTo>
                    <a:pt x="11032" y="18833"/>
                    <a:pt x="10994" y="18860"/>
                    <a:pt x="10975" y="18859"/>
                  </a:cubicBezTo>
                  <a:cubicBezTo>
                    <a:pt x="10959" y="18856"/>
                    <a:pt x="10926" y="18823"/>
                    <a:pt x="10910" y="18830"/>
                  </a:cubicBezTo>
                  <a:cubicBezTo>
                    <a:pt x="10894" y="18836"/>
                    <a:pt x="10866" y="18882"/>
                    <a:pt x="10855" y="18908"/>
                  </a:cubicBezTo>
                  <a:cubicBezTo>
                    <a:pt x="10844" y="18931"/>
                    <a:pt x="10835" y="19000"/>
                    <a:pt x="10822" y="19018"/>
                  </a:cubicBezTo>
                  <a:cubicBezTo>
                    <a:pt x="10800" y="19049"/>
                    <a:pt x="10743" y="19035"/>
                    <a:pt x="10717" y="19054"/>
                  </a:cubicBezTo>
                  <a:cubicBezTo>
                    <a:pt x="10701" y="19065"/>
                    <a:pt x="10673" y="19123"/>
                    <a:pt x="10655" y="19122"/>
                  </a:cubicBezTo>
                  <a:cubicBezTo>
                    <a:pt x="10636" y="19121"/>
                    <a:pt x="10605" y="19068"/>
                    <a:pt x="10590" y="19045"/>
                  </a:cubicBezTo>
                  <a:cubicBezTo>
                    <a:pt x="10565" y="19006"/>
                    <a:pt x="10529" y="18895"/>
                    <a:pt x="10500" y="18867"/>
                  </a:cubicBezTo>
                  <a:cubicBezTo>
                    <a:pt x="10482" y="18849"/>
                    <a:pt x="10440" y="18831"/>
                    <a:pt x="10420" y="18840"/>
                  </a:cubicBezTo>
                  <a:cubicBezTo>
                    <a:pt x="10405" y="18848"/>
                    <a:pt x="10384" y="18915"/>
                    <a:pt x="10369" y="18913"/>
                  </a:cubicBezTo>
                  <a:cubicBezTo>
                    <a:pt x="10358" y="18912"/>
                    <a:pt x="10344" y="18869"/>
                    <a:pt x="10334" y="18856"/>
                  </a:cubicBezTo>
                  <a:cubicBezTo>
                    <a:pt x="10318" y="18831"/>
                    <a:pt x="10284" y="18788"/>
                    <a:pt x="10267" y="18768"/>
                  </a:cubicBezTo>
                  <a:cubicBezTo>
                    <a:pt x="10250" y="18750"/>
                    <a:pt x="10215" y="18722"/>
                    <a:pt x="10199" y="18701"/>
                  </a:cubicBezTo>
                  <a:cubicBezTo>
                    <a:pt x="10175" y="18672"/>
                    <a:pt x="10137" y="18589"/>
                    <a:pt x="10112" y="18565"/>
                  </a:cubicBezTo>
                  <a:cubicBezTo>
                    <a:pt x="10089" y="18543"/>
                    <a:pt x="10038" y="18506"/>
                    <a:pt x="10013" y="18516"/>
                  </a:cubicBezTo>
                  <a:cubicBezTo>
                    <a:pt x="9998" y="18521"/>
                    <a:pt x="9976" y="18570"/>
                    <a:pt x="9963" y="18585"/>
                  </a:cubicBezTo>
                  <a:cubicBezTo>
                    <a:pt x="9941" y="18612"/>
                    <a:pt x="9896" y="18681"/>
                    <a:pt x="9870" y="18679"/>
                  </a:cubicBezTo>
                  <a:cubicBezTo>
                    <a:pt x="9844" y="18675"/>
                    <a:pt x="9808" y="18568"/>
                    <a:pt x="9782" y="18565"/>
                  </a:cubicBezTo>
                  <a:cubicBezTo>
                    <a:pt x="9758" y="18562"/>
                    <a:pt x="9721" y="18662"/>
                    <a:pt x="9698" y="18649"/>
                  </a:cubicBezTo>
                  <a:cubicBezTo>
                    <a:pt x="9683" y="18641"/>
                    <a:pt x="9677" y="18558"/>
                    <a:pt x="9662" y="18545"/>
                  </a:cubicBezTo>
                  <a:cubicBezTo>
                    <a:pt x="9644" y="18528"/>
                    <a:pt x="9603" y="18575"/>
                    <a:pt x="9583" y="18565"/>
                  </a:cubicBezTo>
                  <a:cubicBezTo>
                    <a:pt x="9557" y="18552"/>
                    <a:pt x="9505" y="18488"/>
                    <a:pt x="9494" y="18437"/>
                  </a:cubicBezTo>
                  <a:cubicBezTo>
                    <a:pt x="9483" y="18389"/>
                    <a:pt x="9512" y="18279"/>
                    <a:pt x="9505" y="18228"/>
                  </a:cubicBezTo>
                  <a:cubicBezTo>
                    <a:pt x="9501" y="18194"/>
                    <a:pt x="9473" y="18146"/>
                    <a:pt x="9466" y="18115"/>
                  </a:cubicBezTo>
                  <a:cubicBezTo>
                    <a:pt x="9459" y="18083"/>
                    <a:pt x="9452" y="18013"/>
                    <a:pt x="9450" y="17978"/>
                  </a:cubicBezTo>
                  <a:cubicBezTo>
                    <a:pt x="9448" y="17933"/>
                    <a:pt x="9465" y="17835"/>
                    <a:pt x="9453" y="17796"/>
                  </a:cubicBezTo>
                  <a:cubicBezTo>
                    <a:pt x="9445" y="17767"/>
                    <a:pt x="9406" y="17762"/>
                    <a:pt x="9395" y="17737"/>
                  </a:cubicBezTo>
                  <a:cubicBezTo>
                    <a:pt x="9381" y="17706"/>
                    <a:pt x="9377" y="17612"/>
                    <a:pt x="9365" y="17577"/>
                  </a:cubicBezTo>
                  <a:cubicBezTo>
                    <a:pt x="9358" y="17558"/>
                    <a:pt x="9335" y="17537"/>
                    <a:pt x="9329" y="17517"/>
                  </a:cubicBezTo>
                  <a:cubicBezTo>
                    <a:pt x="9320" y="17479"/>
                    <a:pt x="9328" y="17387"/>
                    <a:pt x="9320" y="17348"/>
                  </a:cubicBezTo>
                  <a:cubicBezTo>
                    <a:pt x="9315" y="17327"/>
                    <a:pt x="9300" y="17290"/>
                    <a:pt x="9290" y="17282"/>
                  </a:cubicBezTo>
                  <a:cubicBezTo>
                    <a:pt x="9279" y="17272"/>
                    <a:pt x="9253" y="17284"/>
                    <a:pt x="9241" y="17290"/>
                  </a:cubicBezTo>
                  <a:cubicBezTo>
                    <a:pt x="9227" y="17298"/>
                    <a:pt x="9202" y="17344"/>
                    <a:pt x="9188" y="17340"/>
                  </a:cubicBezTo>
                  <a:cubicBezTo>
                    <a:pt x="9172" y="17333"/>
                    <a:pt x="9149" y="17275"/>
                    <a:pt x="9139" y="17246"/>
                  </a:cubicBezTo>
                  <a:cubicBezTo>
                    <a:pt x="9128" y="17213"/>
                    <a:pt x="9121" y="17130"/>
                    <a:pt x="9111" y="17095"/>
                  </a:cubicBezTo>
                  <a:cubicBezTo>
                    <a:pt x="9102" y="17065"/>
                    <a:pt x="9084" y="16993"/>
                    <a:pt x="9067" y="16984"/>
                  </a:cubicBezTo>
                  <a:cubicBezTo>
                    <a:pt x="9047" y="16976"/>
                    <a:pt x="9008" y="17027"/>
                    <a:pt x="8994" y="17058"/>
                  </a:cubicBezTo>
                  <a:cubicBezTo>
                    <a:pt x="8981" y="17084"/>
                    <a:pt x="8967" y="17155"/>
                    <a:pt x="8965" y="17191"/>
                  </a:cubicBezTo>
                  <a:cubicBezTo>
                    <a:pt x="8964" y="17230"/>
                    <a:pt x="8983" y="17305"/>
                    <a:pt x="8983" y="17345"/>
                  </a:cubicBezTo>
                  <a:cubicBezTo>
                    <a:pt x="8984" y="17381"/>
                    <a:pt x="8980" y="17457"/>
                    <a:pt x="8970" y="17485"/>
                  </a:cubicBezTo>
                  <a:cubicBezTo>
                    <a:pt x="8959" y="17510"/>
                    <a:pt x="8926" y="17537"/>
                    <a:pt x="8910" y="17537"/>
                  </a:cubicBezTo>
                  <a:cubicBezTo>
                    <a:pt x="8897" y="17537"/>
                    <a:pt x="8874" y="17502"/>
                    <a:pt x="8862" y="17490"/>
                  </a:cubicBezTo>
                  <a:cubicBezTo>
                    <a:pt x="8845" y="17474"/>
                    <a:pt x="8814" y="17433"/>
                    <a:pt x="8797" y="17421"/>
                  </a:cubicBezTo>
                  <a:cubicBezTo>
                    <a:pt x="8784" y="17412"/>
                    <a:pt x="8756" y="17417"/>
                    <a:pt x="8745" y="17401"/>
                  </a:cubicBezTo>
                  <a:cubicBezTo>
                    <a:pt x="8734" y="17385"/>
                    <a:pt x="8728" y="17317"/>
                    <a:pt x="8716" y="17303"/>
                  </a:cubicBezTo>
                  <a:cubicBezTo>
                    <a:pt x="8704" y="17288"/>
                    <a:pt x="8674" y="17290"/>
                    <a:pt x="8661" y="17298"/>
                  </a:cubicBezTo>
                  <a:cubicBezTo>
                    <a:pt x="8651" y="17305"/>
                    <a:pt x="8638" y="17350"/>
                    <a:pt x="8627" y="17351"/>
                  </a:cubicBezTo>
                  <a:cubicBezTo>
                    <a:pt x="8615" y="17352"/>
                    <a:pt x="8599" y="17301"/>
                    <a:pt x="8588" y="17295"/>
                  </a:cubicBezTo>
                  <a:cubicBezTo>
                    <a:pt x="8570" y="17283"/>
                    <a:pt x="8530" y="17272"/>
                    <a:pt x="8515" y="17295"/>
                  </a:cubicBezTo>
                  <a:cubicBezTo>
                    <a:pt x="8503" y="17312"/>
                    <a:pt x="8503" y="17379"/>
                    <a:pt x="8498" y="17407"/>
                  </a:cubicBezTo>
                  <a:cubicBezTo>
                    <a:pt x="8493" y="17433"/>
                    <a:pt x="8485" y="17489"/>
                    <a:pt x="8476" y="17509"/>
                  </a:cubicBezTo>
                  <a:cubicBezTo>
                    <a:pt x="8465" y="17532"/>
                    <a:pt x="8434" y="17560"/>
                    <a:pt x="8418" y="17563"/>
                  </a:cubicBezTo>
                  <a:cubicBezTo>
                    <a:pt x="8398" y="17569"/>
                    <a:pt x="8357" y="17537"/>
                    <a:pt x="8337" y="17537"/>
                  </a:cubicBezTo>
                  <a:cubicBezTo>
                    <a:pt x="8321" y="17538"/>
                    <a:pt x="8291" y="17560"/>
                    <a:pt x="8276" y="17560"/>
                  </a:cubicBezTo>
                  <a:cubicBezTo>
                    <a:pt x="8261" y="17560"/>
                    <a:pt x="8230" y="17556"/>
                    <a:pt x="8218" y="17540"/>
                  </a:cubicBezTo>
                  <a:cubicBezTo>
                    <a:pt x="8203" y="17520"/>
                    <a:pt x="8191" y="17445"/>
                    <a:pt x="8180" y="17418"/>
                  </a:cubicBezTo>
                  <a:cubicBezTo>
                    <a:pt x="8167" y="17384"/>
                    <a:pt x="8135" y="17324"/>
                    <a:pt x="8119" y="17295"/>
                  </a:cubicBezTo>
                  <a:cubicBezTo>
                    <a:pt x="8097" y="17258"/>
                    <a:pt x="8050" y="17193"/>
                    <a:pt x="8028" y="17156"/>
                  </a:cubicBezTo>
                  <a:cubicBezTo>
                    <a:pt x="8011" y="17128"/>
                    <a:pt x="7977" y="17072"/>
                    <a:pt x="7962" y="17039"/>
                  </a:cubicBezTo>
                  <a:cubicBezTo>
                    <a:pt x="7946" y="17001"/>
                    <a:pt x="7925" y="16911"/>
                    <a:pt x="7909" y="16873"/>
                  </a:cubicBezTo>
                  <a:cubicBezTo>
                    <a:pt x="7896" y="16839"/>
                    <a:pt x="7863" y="16780"/>
                    <a:pt x="7847" y="16751"/>
                  </a:cubicBezTo>
                  <a:cubicBezTo>
                    <a:pt x="7830" y="16719"/>
                    <a:pt x="7791" y="16666"/>
                    <a:pt x="7777" y="16629"/>
                  </a:cubicBezTo>
                  <a:cubicBezTo>
                    <a:pt x="7765" y="16597"/>
                    <a:pt x="7753" y="16519"/>
                    <a:pt x="7743" y="16486"/>
                  </a:cubicBezTo>
                  <a:cubicBezTo>
                    <a:pt x="7735" y="16459"/>
                    <a:pt x="7719" y="16405"/>
                    <a:pt x="7707" y="16386"/>
                  </a:cubicBezTo>
                  <a:cubicBezTo>
                    <a:pt x="7695" y="16363"/>
                    <a:pt x="7664" y="16334"/>
                    <a:pt x="7650" y="16320"/>
                  </a:cubicBezTo>
                  <a:cubicBezTo>
                    <a:pt x="7634" y="16303"/>
                    <a:pt x="7602" y="16253"/>
                    <a:pt x="7584" y="16259"/>
                  </a:cubicBezTo>
                  <a:cubicBezTo>
                    <a:pt x="7573" y="16261"/>
                    <a:pt x="7559" y="16305"/>
                    <a:pt x="7550" y="16315"/>
                  </a:cubicBezTo>
                  <a:cubicBezTo>
                    <a:pt x="7536" y="16331"/>
                    <a:pt x="7507" y="16357"/>
                    <a:pt x="7492" y="16363"/>
                  </a:cubicBezTo>
                  <a:cubicBezTo>
                    <a:pt x="7477" y="16370"/>
                    <a:pt x="7430" y="16368"/>
                    <a:pt x="7430" y="16368"/>
                  </a:cubicBezTo>
                  <a:lnTo>
                    <a:pt x="7430" y="3963"/>
                  </a:lnTo>
                  <a:lnTo>
                    <a:pt x="0" y="3697"/>
                  </a:lnTo>
                  <a:lnTo>
                    <a:pt x="56" y="532"/>
                  </a:lnTo>
                  <a:cubicBezTo>
                    <a:pt x="56" y="532"/>
                    <a:pt x="2407" y="701"/>
                    <a:pt x="2407" y="70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0" name="Shape 2999"/>
            <p:cNvSpPr/>
            <p:nvPr/>
          </p:nvSpPr>
          <p:spPr>
            <a:xfrm>
              <a:off x="3036487" y="4528182"/>
              <a:ext cx="762080" cy="81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136"/>
                  </a:moveTo>
                  <a:lnTo>
                    <a:pt x="21527" y="3014"/>
                  </a:lnTo>
                  <a:lnTo>
                    <a:pt x="21414" y="3012"/>
                  </a:lnTo>
                  <a:lnTo>
                    <a:pt x="20736" y="20051"/>
                  </a:lnTo>
                  <a:lnTo>
                    <a:pt x="8708" y="19496"/>
                  </a:lnTo>
                  <a:cubicBezTo>
                    <a:pt x="8708" y="19496"/>
                    <a:pt x="8610" y="19500"/>
                    <a:pt x="8579" y="19509"/>
                  </a:cubicBezTo>
                  <a:cubicBezTo>
                    <a:pt x="8560" y="19515"/>
                    <a:pt x="8516" y="19528"/>
                    <a:pt x="8510" y="19545"/>
                  </a:cubicBezTo>
                  <a:cubicBezTo>
                    <a:pt x="8502" y="19567"/>
                    <a:pt x="8549" y="19606"/>
                    <a:pt x="8549" y="19628"/>
                  </a:cubicBezTo>
                  <a:cubicBezTo>
                    <a:pt x="8549" y="19644"/>
                    <a:pt x="8521" y="19671"/>
                    <a:pt x="8521" y="19688"/>
                  </a:cubicBezTo>
                  <a:cubicBezTo>
                    <a:pt x="8521" y="19702"/>
                    <a:pt x="8544" y="19729"/>
                    <a:pt x="8546" y="19745"/>
                  </a:cubicBezTo>
                  <a:cubicBezTo>
                    <a:pt x="8547" y="19760"/>
                    <a:pt x="8540" y="19794"/>
                    <a:pt x="8529" y="19807"/>
                  </a:cubicBezTo>
                  <a:cubicBezTo>
                    <a:pt x="8516" y="19821"/>
                    <a:pt x="8470" y="19824"/>
                    <a:pt x="8454" y="19837"/>
                  </a:cubicBezTo>
                  <a:cubicBezTo>
                    <a:pt x="8443" y="19846"/>
                    <a:pt x="8419" y="19871"/>
                    <a:pt x="8423" y="19884"/>
                  </a:cubicBezTo>
                  <a:cubicBezTo>
                    <a:pt x="8429" y="19900"/>
                    <a:pt x="8481" y="19893"/>
                    <a:pt x="8490" y="19907"/>
                  </a:cubicBezTo>
                  <a:cubicBezTo>
                    <a:pt x="8501" y="19924"/>
                    <a:pt x="8474" y="19965"/>
                    <a:pt x="8476" y="19984"/>
                  </a:cubicBezTo>
                  <a:cubicBezTo>
                    <a:pt x="8478" y="20001"/>
                    <a:pt x="8493" y="20034"/>
                    <a:pt x="8504" y="20046"/>
                  </a:cubicBezTo>
                  <a:cubicBezTo>
                    <a:pt x="8516" y="20060"/>
                    <a:pt x="8555" y="20069"/>
                    <a:pt x="8565" y="20083"/>
                  </a:cubicBezTo>
                  <a:cubicBezTo>
                    <a:pt x="8574" y="20096"/>
                    <a:pt x="8564" y="20134"/>
                    <a:pt x="8576" y="20145"/>
                  </a:cubicBezTo>
                  <a:cubicBezTo>
                    <a:pt x="8589" y="20157"/>
                    <a:pt x="8633" y="20146"/>
                    <a:pt x="8649" y="20156"/>
                  </a:cubicBezTo>
                  <a:cubicBezTo>
                    <a:pt x="8658" y="20161"/>
                    <a:pt x="8662" y="20185"/>
                    <a:pt x="8671" y="20191"/>
                  </a:cubicBezTo>
                  <a:cubicBezTo>
                    <a:pt x="8684" y="20201"/>
                    <a:pt x="8723" y="20201"/>
                    <a:pt x="8738" y="20209"/>
                  </a:cubicBezTo>
                  <a:cubicBezTo>
                    <a:pt x="8748" y="20215"/>
                    <a:pt x="8766" y="20234"/>
                    <a:pt x="8773" y="20243"/>
                  </a:cubicBezTo>
                  <a:cubicBezTo>
                    <a:pt x="8785" y="20257"/>
                    <a:pt x="8802" y="20288"/>
                    <a:pt x="8813" y="20305"/>
                  </a:cubicBezTo>
                  <a:lnTo>
                    <a:pt x="6196" y="20147"/>
                  </a:lnTo>
                  <a:lnTo>
                    <a:pt x="3063" y="19910"/>
                  </a:lnTo>
                  <a:lnTo>
                    <a:pt x="2908" y="21600"/>
                  </a:lnTo>
                  <a:lnTo>
                    <a:pt x="13" y="21367"/>
                  </a:lnTo>
                  <a:lnTo>
                    <a:pt x="0" y="21366"/>
                  </a:lnTo>
                  <a:lnTo>
                    <a:pt x="935" y="12601"/>
                  </a:lnTo>
                  <a:lnTo>
                    <a:pt x="1839" y="3744"/>
                  </a:lnTo>
                  <a:lnTo>
                    <a:pt x="2227" y="0"/>
                  </a:lnTo>
                  <a:lnTo>
                    <a:pt x="6329" y="333"/>
                  </a:lnTo>
                  <a:lnTo>
                    <a:pt x="10457" y="636"/>
                  </a:lnTo>
                  <a:lnTo>
                    <a:pt x="14688" y="877"/>
                  </a:lnTo>
                  <a:lnTo>
                    <a:pt x="18369" y="1032"/>
                  </a:lnTo>
                  <a:lnTo>
                    <a:pt x="21264" y="1125"/>
                  </a:lnTo>
                  <a:cubicBezTo>
                    <a:pt x="21264" y="1125"/>
                    <a:pt x="21600" y="1136"/>
                    <a:pt x="21600" y="113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1" name="Shape 3000"/>
            <p:cNvSpPr/>
            <p:nvPr/>
          </p:nvSpPr>
          <p:spPr>
            <a:xfrm>
              <a:off x="3115683" y="3956209"/>
              <a:ext cx="803809" cy="6219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367" y="21467"/>
                  </a:moveTo>
                  <a:lnTo>
                    <a:pt x="18049" y="21453"/>
                  </a:lnTo>
                  <a:lnTo>
                    <a:pt x="15304" y="21330"/>
                  </a:lnTo>
                  <a:lnTo>
                    <a:pt x="11814" y="21126"/>
                  </a:lnTo>
                  <a:lnTo>
                    <a:pt x="7802" y="20809"/>
                  </a:lnTo>
                  <a:lnTo>
                    <a:pt x="3889" y="20409"/>
                  </a:lnTo>
                  <a:lnTo>
                    <a:pt x="0" y="19971"/>
                  </a:lnTo>
                  <a:lnTo>
                    <a:pt x="349" y="15297"/>
                  </a:lnTo>
                  <a:lnTo>
                    <a:pt x="419" y="14194"/>
                  </a:lnTo>
                  <a:lnTo>
                    <a:pt x="403" y="13500"/>
                  </a:lnTo>
                  <a:lnTo>
                    <a:pt x="519" y="12451"/>
                  </a:lnTo>
                  <a:lnTo>
                    <a:pt x="714" y="9755"/>
                  </a:lnTo>
                  <a:lnTo>
                    <a:pt x="1009" y="6064"/>
                  </a:lnTo>
                  <a:lnTo>
                    <a:pt x="1447" y="0"/>
                  </a:lnTo>
                  <a:lnTo>
                    <a:pt x="4704" y="381"/>
                  </a:lnTo>
                  <a:lnTo>
                    <a:pt x="12284" y="1080"/>
                  </a:lnTo>
                  <a:lnTo>
                    <a:pt x="15824" y="1250"/>
                  </a:lnTo>
                  <a:lnTo>
                    <a:pt x="21600" y="1529"/>
                  </a:lnTo>
                  <a:lnTo>
                    <a:pt x="21521" y="6501"/>
                  </a:lnTo>
                  <a:lnTo>
                    <a:pt x="21280" y="21600"/>
                  </a:lnTo>
                  <a:cubicBezTo>
                    <a:pt x="21280" y="21600"/>
                    <a:pt x="18367" y="21467"/>
                    <a:pt x="18367" y="2146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2" name="Shape 3001"/>
            <p:cNvSpPr/>
            <p:nvPr/>
          </p:nvSpPr>
          <p:spPr>
            <a:xfrm>
              <a:off x="4470819" y="5883319"/>
              <a:ext cx="42747" cy="2579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4" h="21553" extrusionOk="0">
                  <a:moveTo>
                    <a:pt x="18200" y="21546"/>
                  </a:moveTo>
                  <a:cubicBezTo>
                    <a:pt x="18658" y="21488"/>
                    <a:pt x="18096" y="21257"/>
                    <a:pt x="18053" y="21161"/>
                  </a:cubicBezTo>
                  <a:cubicBezTo>
                    <a:pt x="17966" y="20981"/>
                    <a:pt x="17828" y="20625"/>
                    <a:pt x="17706" y="20447"/>
                  </a:cubicBezTo>
                  <a:cubicBezTo>
                    <a:pt x="17464" y="20077"/>
                    <a:pt x="16945" y="19337"/>
                    <a:pt x="16469" y="18974"/>
                  </a:cubicBezTo>
                  <a:cubicBezTo>
                    <a:pt x="16131" y="18709"/>
                    <a:pt x="15093" y="18199"/>
                    <a:pt x="14643" y="17939"/>
                  </a:cubicBezTo>
                  <a:cubicBezTo>
                    <a:pt x="14280" y="17733"/>
                    <a:pt x="13596" y="17312"/>
                    <a:pt x="13206" y="17104"/>
                  </a:cubicBezTo>
                  <a:cubicBezTo>
                    <a:pt x="12661" y="16812"/>
                    <a:pt x="11450" y="16232"/>
                    <a:pt x="10835" y="15942"/>
                  </a:cubicBezTo>
                  <a:cubicBezTo>
                    <a:pt x="10429" y="15746"/>
                    <a:pt x="9598" y="15357"/>
                    <a:pt x="9165" y="15163"/>
                  </a:cubicBezTo>
                  <a:cubicBezTo>
                    <a:pt x="8611" y="14921"/>
                    <a:pt x="7408" y="14442"/>
                    <a:pt x="6889" y="14197"/>
                  </a:cubicBezTo>
                  <a:cubicBezTo>
                    <a:pt x="6430" y="13979"/>
                    <a:pt x="5600" y="13535"/>
                    <a:pt x="5210" y="13312"/>
                  </a:cubicBezTo>
                  <a:cubicBezTo>
                    <a:pt x="4743" y="13038"/>
                    <a:pt x="3826" y="12486"/>
                    <a:pt x="3488" y="12206"/>
                  </a:cubicBezTo>
                  <a:cubicBezTo>
                    <a:pt x="3029" y="11827"/>
                    <a:pt x="2346" y="11060"/>
                    <a:pt x="2147" y="10674"/>
                  </a:cubicBezTo>
                  <a:cubicBezTo>
                    <a:pt x="1991" y="10348"/>
                    <a:pt x="1948" y="9692"/>
                    <a:pt x="1956" y="9364"/>
                  </a:cubicBezTo>
                  <a:cubicBezTo>
                    <a:pt x="1965" y="9111"/>
                    <a:pt x="2008" y="8607"/>
                    <a:pt x="2147" y="8356"/>
                  </a:cubicBezTo>
                  <a:cubicBezTo>
                    <a:pt x="2354" y="8016"/>
                    <a:pt x="3099" y="7341"/>
                    <a:pt x="3488" y="7004"/>
                  </a:cubicBezTo>
                  <a:cubicBezTo>
                    <a:pt x="3947" y="6602"/>
                    <a:pt x="4890" y="5798"/>
                    <a:pt x="5608" y="5406"/>
                  </a:cubicBezTo>
                  <a:cubicBezTo>
                    <a:pt x="6223" y="5079"/>
                    <a:pt x="7876" y="4445"/>
                    <a:pt x="8672" y="4129"/>
                  </a:cubicBezTo>
                  <a:cubicBezTo>
                    <a:pt x="9537" y="3782"/>
                    <a:pt x="11329" y="3094"/>
                    <a:pt x="12272" y="2752"/>
                  </a:cubicBezTo>
                  <a:cubicBezTo>
                    <a:pt x="12938" y="2512"/>
                    <a:pt x="14236" y="2031"/>
                    <a:pt x="15032" y="1803"/>
                  </a:cubicBezTo>
                  <a:cubicBezTo>
                    <a:pt x="15759" y="1596"/>
                    <a:pt x="17499" y="1214"/>
                    <a:pt x="18295" y="1016"/>
                  </a:cubicBezTo>
                  <a:cubicBezTo>
                    <a:pt x="18875" y="872"/>
                    <a:pt x="19922" y="570"/>
                    <a:pt x="20571" y="434"/>
                  </a:cubicBezTo>
                  <a:cubicBezTo>
                    <a:pt x="20779" y="389"/>
                    <a:pt x="21428" y="325"/>
                    <a:pt x="21505" y="269"/>
                  </a:cubicBezTo>
                  <a:cubicBezTo>
                    <a:pt x="21592" y="201"/>
                    <a:pt x="21376" y="33"/>
                    <a:pt x="20995" y="5"/>
                  </a:cubicBezTo>
                  <a:cubicBezTo>
                    <a:pt x="20554" y="-27"/>
                    <a:pt x="19680" y="111"/>
                    <a:pt x="19221" y="137"/>
                  </a:cubicBezTo>
                  <a:cubicBezTo>
                    <a:pt x="18814" y="157"/>
                    <a:pt x="17983" y="177"/>
                    <a:pt x="17577" y="190"/>
                  </a:cubicBezTo>
                  <a:cubicBezTo>
                    <a:pt x="17040" y="207"/>
                    <a:pt x="15854" y="196"/>
                    <a:pt x="15465" y="257"/>
                  </a:cubicBezTo>
                  <a:cubicBezTo>
                    <a:pt x="15266" y="288"/>
                    <a:pt x="15050" y="394"/>
                    <a:pt x="15205" y="431"/>
                  </a:cubicBezTo>
                  <a:cubicBezTo>
                    <a:pt x="15387" y="474"/>
                    <a:pt x="16140" y="448"/>
                    <a:pt x="16452" y="453"/>
                  </a:cubicBezTo>
                  <a:cubicBezTo>
                    <a:pt x="16720" y="457"/>
                    <a:pt x="17343" y="430"/>
                    <a:pt x="17507" y="463"/>
                  </a:cubicBezTo>
                  <a:cubicBezTo>
                    <a:pt x="17793" y="522"/>
                    <a:pt x="17438" y="693"/>
                    <a:pt x="17239" y="759"/>
                  </a:cubicBezTo>
                  <a:cubicBezTo>
                    <a:pt x="16936" y="863"/>
                    <a:pt x="15768" y="1007"/>
                    <a:pt x="15335" y="1098"/>
                  </a:cubicBezTo>
                  <a:cubicBezTo>
                    <a:pt x="14911" y="1185"/>
                    <a:pt x="14184" y="1373"/>
                    <a:pt x="13821" y="1469"/>
                  </a:cubicBezTo>
                  <a:cubicBezTo>
                    <a:pt x="13579" y="1531"/>
                    <a:pt x="13154" y="1661"/>
                    <a:pt x="12895" y="1721"/>
                  </a:cubicBezTo>
                  <a:cubicBezTo>
                    <a:pt x="12583" y="1796"/>
                    <a:pt x="11744" y="1920"/>
                    <a:pt x="11519" y="2004"/>
                  </a:cubicBezTo>
                  <a:cubicBezTo>
                    <a:pt x="11311" y="2077"/>
                    <a:pt x="11268" y="2242"/>
                    <a:pt x="11181" y="2321"/>
                  </a:cubicBezTo>
                  <a:cubicBezTo>
                    <a:pt x="11138" y="2374"/>
                    <a:pt x="11199" y="2496"/>
                    <a:pt x="10991" y="2538"/>
                  </a:cubicBezTo>
                  <a:cubicBezTo>
                    <a:pt x="10827" y="2574"/>
                    <a:pt x="10195" y="2574"/>
                    <a:pt x="10004" y="2606"/>
                  </a:cubicBezTo>
                  <a:cubicBezTo>
                    <a:pt x="9779" y="2640"/>
                    <a:pt x="9572" y="2743"/>
                    <a:pt x="9477" y="2791"/>
                  </a:cubicBezTo>
                  <a:cubicBezTo>
                    <a:pt x="9252" y="2906"/>
                    <a:pt x="9269" y="3167"/>
                    <a:pt x="8888" y="3270"/>
                  </a:cubicBezTo>
                  <a:cubicBezTo>
                    <a:pt x="8715" y="3315"/>
                    <a:pt x="8083" y="3359"/>
                    <a:pt x="7893" y="3403"/>
                  </a:cubicBezTo>
                  <a:cubicBezTo>
                    <a:pt x="7538" y="3483"/>
                    <a:pt x="7253" y="3681"/>
                    <a:pt x="7045" y="3773"/>
                  </a:cubicBezTo>
                  <a:cubicBezTo>
                    <a:pt x="6716" y="3915"/>
                    <a:pt x="6179" y="4210"/>
                    <a:pt x="5721" y="4342"/>
                  </a:cubicBezTo>
                  <a:cubicBezTo>
                    <a:pt x="5401" y="4437"/>
                    <a:pt x="4379" y="4583"/>
                    <a:pt x="4077" y="4679"/>
                  </a:cubicBezTo>
                  <a:cubicBezTo>
                    <a:pt x="3756" y="4788"/>
                    <a:pt x="3514" y="5031"/>
                    <a:pt x="3358" y="5149"/>
                  </a:cubicBezTo>
                  <a:cubicBezTo>
                    <a:pt x="3203" y="5255"/>
                    <a:pt x="3021" y="5472"/>
                    <a:pt x="2830" y="5577"/>
                  </a:cubicBezTo>
                  <a:cubicBezTo>
                    <a:pt x="2666" y="5663"/>
                    <a:pt x="2104" y="5825"/>
                    <a:pt x="1974" y="5914"/>
                  </a:cubicBezTo>
                  <a:cubicBezTo>
                    <a:pt x="1844" y="6005"/>
                    <a:pt x="1844" y="6193"/>
                    <a:pt x="1775" y="6285"/>
                  </a:cubicBezTo>
                  <a:cubicBezTo>
                    <a:pt x="1688" y="6423"/>
                    <a:pt x="1368" y="6694"/>
                    <a:pt x="1316" y="6832"/>
                  </a:cubicBezTo>
                  <a:cubicBezTo>
                    <a:pt x="1264" y="6971"/>
                    <a:pt x="1619" y="7256"/>
                    <a:pt x="1377" y="7389"/>
                  </a:cubicBezTo>
                  <a:cubicBezTo>
                    <a:pt x="1221" y="7478"/>
                    <a:pt x="234" y="7603"/>
                    <a:pt x="130" y="7695"/>
                  </a:cubicBezTo>
                  <a:cubicBezTo>
                    <a:pt x="53" y="7764"/>
                    <a:pt x="520" y="7898"/>
                    <a:pt x="529" y="7968"/>
                  </a:cubicBezTo>
                  <a:cubicBezTo>
                    <a:pt x="529" y="8060"/>
                    <a:pt x="104" y="8237"/>
                    <a:pt x="61" y="8329"/>
                  </a:cubicBezTo>
                  <a:cubicBezTo>
                    <a:pt x="27" y="8435"/>
                    <a:pt x="269" y="8647"/>
                    <a:pt x="260" y="8754"/>
                  </a:cubicBezTo>
                  <a:cubicBezTo>
                    <a:pt x="260" y="8886"/>
                    <a:pt x="9" y="9147"/>
                    <a:pt x="1" y="9278"/>
                  </a:cubicBezTo>
                  <a:cubicBezTo>
                    <a:pt x="-8" y="9429"/>
                    <a:pt x="165" y="9729"/>
                    <a:pt x="191" y="9880"/>
                  </a:cubicBezTo>
                  <a:cubicBezTo>
                    <a:pt x="243" y="10095"/>
                    <a:pt x="234" y="10526"/>
                    <a:pt x="260" y="10743"/>
                  </a:cubicBezTo>
                  <a:cubicBezTo>
                    <a:pt x="286" y="10917"/>
                    <a:pt x="364" y="11267"/>
                    <a:pt x="390" y="11441"/>
                  </a:cubicBezTo>
                  <a:cubicBezTo>
                    <a:pt x="425" y="11610"/>
                    <a:pt x="347" y="11951"/>
                    <a:pt x="529" y="12119"/>
                  </a:cubicBezTo>
                  <a:cubicBezTo>
                    <a:pt x="589" y="12180"/>
                    <a:pt x="797" y="12304"/>
                    <a:pt x="987" y="12360"/>
                  </a:cubicBezTo>
                  <a:cubicBezTo>
                    <a:pt x="1221" y="12429"/>
                    <a:pt x="2086" y="12524"/>
                    <a:pt x="2233" y="12600"/>
                  </a:cubicBezTo>
                  <a:cubicBezTo>
                    <a:pt x="2458" y="12708"/>
                    <a:pt x="2017" y="12944"/>
                    <a:pt x="2034" y="13058"/>
                  </a:cubicBezTo>
                  <a:cubicBezTo>
                    <a:pt x="2069" y="13204"/>
                    <a:pt x="1930" y="13525"/>
                    <a:pt x="2502" y="13637"/>
                  </a:cubicBezTo>
                  <a:cubicBezTo>
                    <a:pt x="2683" y="13673"/>
                    <a:pt x="3332" y="13664"/>
                    <a:pt x="3557" y="13691"/>
                  </a:cubicBezTo>
                  <a:cubicBezTo>
                    <a:pt x="3912" y="13737"/>
                    <a:pt x="4405" y="13871"/>
                    <a:pt x="4544" y="13944"/>
                  </a:cubicBezTo>
                  <a:cubicBezTo>
                    <a:pt x="4778" y="14070"/>
                    <a:pt x="4371" y="14351"/>
                    <a:pt x="4604" y="14478"/>
                  </a:cubicBezTo>
                  <a:cubicBezTo>
                    <a:pt x="4700" y="14530"/>
                    <a:pt x="5167" y="14616"/>
                    <a:pt x="5331" y="14664"/>
                  </a:cubicBezTo>
                  <a:cubicBezTo>
                    <a:pt x="5574" y="14735"/>
                    <a:pt x="6067" y="14879"/>
                    <a:pt x="6188" y="14959"/>
                  </a:cubicBezTo>
                  <a:cubicBezTo>
                    <a:pt x="6361" y="15082"/>
                    <a:pt x="5980" y="15343"/>
                    <a:pt x="6249" y="15462"/>
                  </a:cubicBezTo>
                  <a:cubicBezTo>
                    <a:pt x="6517" y="15580"/>
                    <a:pt x="7841" y="15735"/>
                    <a:pt x="8230" y="15844"/>
                  </a:cubicBezTo>
                  <a:cubicBezTo>
                    <a:pt x="8542" y="15932"/>
                    <a:pt x="8784" y="16136"/>
                    <a:pt x="9079" y="16226"/>
                  </a:cubicBezTo>
                  <a:cubicBezTo>
                    <a:pt x="9433" y="16331"/>
                    <a:pt x="10636" y="16493"/>
                    <a:pt x="10861" y="16608"/>
                  </a:cubicBezTo>
                  <a:cubicBezTo>
                    <a:pt x="11069" y="16714"/>
                    <a:pt x="10593" y="16947"/>
                    <a:pt x="10731" y="17055"/>
                  </a:cubicBezTo>
                  <a:cubicBezTo>
                    <a:pt x="10922" y="17207"/>
                    <a:pt x="11995" y="17471"/>
                    <a:pt x="12376" y="17613"/>
                  </a:cubicBezTo>
                  <a:cubicBezTo>
                    <a:pt x="12679" y="17728"/>
                    <a:pt x="13276" y="17962"/>
                    <a:pt x="13492" y="18083"/>
                  </a:cubicBezTo>
                  <a:cubicBezTo>
                    <a:pt x="13804" y="18257"/>
                    <a:pt x="14115" y="18616"/>
                    <a:pt x="14349" y="18794"/>
                  </a:cubicBezTo>
                  <a:cubicBezTo>
                    <a:pt x="14574" y="18966"/>
                    <a:pt x="15145" y="19307"/>
                    <a:pt x="15335" y="19480"/>
                  </a:cubicBezTo>
                  <a:cubicBezTo>
                    <a:pt x="15500" y="19641"/>
                    <a:pt x="15777" y="19963"/>
                    <a:pt x="15794" y="20125"/>
                  </a:cubicBezTo>
                  <a:cubicBezTo>
                    <a:pt x="15803" y="20191"/>
                    <a:pt x="15604" y="20322"/>
                    <a:pt x="15664" y="20388"/>
                  </a:cubicBezTo>
                  <a:cubicBezTo>
                    <a:pt x="15725" y="20460"/>
                    <a:pt x="16192" y="20589"/>
                    <a:pt x="16287" y="20661"/>
                  </a:cubicBezTo>
                  <a:cubicBezTo>
                    <a:pt x="16374" y="20718"/>
                    <a:pt x="16356" y="20841"/>
                    <a:pt x="16382" y="20901"/>
                  </a:cubicBezTo>
                  <a:cubicBezTo>
                    <a:pt x="16434" y="20999"/>
                    <a:pt x="16426" y="21198"/>
                    <a:pt x="16581" y="21294"/>
                  </a:cubicBezTo>
                  <a:cubicBezTo>
                    <a:pt x="16659" y="21343"/>
                    <a:pt x="16876" y="21445"/>
                    <a:pt x="17118" y="21480"/>
                  </a:cubicBezTo>
                  <a:cubicBezTo>
                    <a:pt x="17326" y="21511"/>
                    <a:pt x="17966" y="21573"/>
                    <a:pt x="18200" y="2154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3" name="Shape 3002"/>
            <p:cNvSpPr/>
            <p:nvPr/>
          </p:nvSpPr>
          <p:spPr>
            <a:xfrm>
              <a:off x="4514817" y="5804123"/>
              <a:ext cx="77570" cy="716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8" h="21501" extrusionOk="0">
                  <a:moveTo>
                    <a:pt x="21468" y="840"/>
                  </a:moveTo>
                  <a:cubicBezTo>
                    <a:pt x="21453" y="1269"/>
                    <a:pt x="20849" y="1949"/>
                    <a:pt x="20545" y="2223"/>
                  </a:cubicBezTo>
                  <a:cubicBezTo>
                    <a:pt x="19689" y="3007"/>
                    <a:pt x="17467" y="3739"/>
                    <a:pt x="16507" y="4368"/>
                  </a:cubicBezTo>
                  <a:cubicBezTo>
                    <a:pt x="15722" y="4879"/>
                    <a:pt x="14271" y="6091"/>
                    <a:pt x="13548" y="6699"/>
                  </a:cubicBezTo>
                  <a:cubicBezTo>
                    <a:pt x="12516" y="7545"/>
                    <a:pt x="10461" y="9258"/>
                    <a:pt x="9505" y="10196"/>
                  </a:cubicBezTo>
                  <a:cubicBezTo>
                    <a:pt x="8844" y="10841"/>
                    <a:pt x="7635" y="12270"/>
                    <a:pt x="7007" y="12961"/>
                  </a:cubicBezTo>
                  <a:cubicBezTo>
                    <a:pt x="6508" y="13513"/>
                    <a:pt x="5509" y="14622"/>
                    <a:pt x="5000" y="15168"/>
                  </a:cubicBezTo>
                  <a:cubicBezTo>
                    <a:pt x="4610" y="15586"/>
                    <a:pt x="3787" y="16370"/>
                    <a:pt x="3426" y="16813"/>
                  </a:cubicBezTo>
                  <a:cubicBezTo>
                    <a:pt x="3136" y="17164"/>
                    <a:pt x="2627" y="17922"/>
                    <a:pt x="2394" y="18314"/>
                  </a:cubicBezTo>
                  <a:cubicBezTo>
                    <a:pt x="2127" y="18768"/>
                    <a:pt x="1704" y="19743"/>
                    <a:pt x="1442" y="20197"/>
                  </a:cubicBezTo>
                  <a:cubicBezTo>
                    <a:pt x="1257" y="20532"/>
                    <a:pt x="976" y="21378"/>
                    <a:pt x="629" y="21491"/>
                  </a:cubicBezTo>
                  <a:cubicBezTo>
                    <a:pt x="477" y="21543"/>
                    <a:pt x="101" y="21383"/>
                    <a:pt x="34" y="21228"/>
                  </a:cubicBezTo>
                  <a:cubicBezTo>
                    <a:pt x="-118" y="20893"/>
                    <a:pt x="277" y="20130"/>
                    <a:pt x="415" y="19789"/>
                  </a:cubicBezTo>
                  <a:cubicBezTo>
                    <a:pt x="500" y="19568"/>
                    <a:pt x="714" y="19150"/>
                    <a:pt x="848" y="18959"/>
                  </a:cubicBezTo>
                  <a:cubicBezTo>
                    <a:pt x="986" y="18763"/>
                    <a:pt x="1404" y="18485"/>
                    <a:pt x="1499" y="18258"/>
                  </a:cubicBezTo>
                  <a:cubicBezTo>
                    <a:pt x="1661" y="17876"/>
                    <a:pt x="1571" y="16999"/>
                    <a:pt x="1609" y="16581"/>
                  </a:cubicBezTo>
                  <a:cubicBezTo>
                    <a:pt x="1623" y="16391"/>
                    <a:pt x="1575" y="15962"/>
                    <a:pt x="1690" y="15813"/>
                  </a:cubicBezTo>
                  <a:cubicBezTo>
                    <a:pt x="1851" y="15612"/>
                    <a:pt x="2427" y="15658"/>
                    <a:pt x="2641" y="15519"/>
                  </a:cubicBezTo>
                  <a:cubicBezTo>
                    <a:pt x="2845" y="15390"/>
                    <a:pt x="3212" y="15019"/>
                    <a:pt x="3316" y="14781"/>
                  </a:cubicBezTo>
                  <a:cubicBezTo>
                    <a:pt x="3397" y="14596"/>
                    <a:pt x="3302" y="14137"/>
                    <a:pt x="3397" y="13961"/>
                  </a:cubicBezTo>
                  <a:cubicBezTo>
                    <a:pt x="3535" y="13703"/>
                    <a:pt x="4092" y="13482"/>
                    <a:pt x="4291" y="13286"/>
                  </a:cubicBezTo>
                  <a:cubicBezTo>
                    <a:pt x="4444" y="13136"/>
                    <a:pt x="4772" y="12822"/>
                    <a:pt x="4834" y="12605"/>
                  </a:cubicBezTo>
                  <a:cubicBezTo>
                    <a:pt x="4943" y="12275"/>
                    <a:pt x="4672" y="11527"/>
                    <a:pt x="4781" y="11192"/>
                  </a:cubicBezTo>
                  <a:cubicBezTo>
                    <a:pt x="4834" y="11042"/>
                    <a:pt x="5043" y="10753"/>
                    <a:pt x="5190" y="10728"/>
                  </a:cubicBezTo>
                  <a:cubicBezTo>
                    <a:pt x="5376" y="10686"/>
                    <a:pt x="5714" y="10965"/>
                    <a:pt x="5866" y="11078"/>
                  </a:cubicBezTo>
                  <a:cubicBezTo>
                    <a:pt x="6004" y="11181"/>
                    <a:pt x="6189" y="11542"/>
                    <a:pt x="6356" y="11573"/>
                  </a:cubicBezTo>
                  <a:cubicBezTo>
                    <a:pt x="6556" y="11620"/>
                    <a:pt x="6979" y="11413"/>
                    <a:pt x="7117" y="11254"/>
                  </a:cubicBezTo>
                  <a:cubicBezTo>
                    <a:pt x="7274" y="11078"/>
                    <a:pt x="7440" y="10562"/>
                    <a:pt x="7412" y="10310"/>
                  </a:cubicBezTo>
                  <a:cubicBezTo>
                    <a:pt x="7393" y="10109"/>
                    <a:pt x="7003" y="9815"/>
                    <a:pt x="7007" y="9608"/>
                  </a:cubicBezTo>
                  <a:cubicBezTo>
                    <a:pt x="7012" y="9268"/>
                    <a:pt x="7459" y="8690"/>
                    <a:pt x="7711" y="8489"/>
                  </a:cubicBezTo>
                  <a:cubicBezTo>
                    <a:pt x="7883" y="8350"/>
                    <a:pt x="8316" y="8236"/>
                    <a:pt x="8525" y="8195"/>
                  </a:cubicBezTo>
                  <a:cubicBezTo>
                    <a:pt x="8810" y="8138"/>
                    <a:pt x="9391" y="8205"/>
                    <a:pt x="9662" y="8138"/>
                  </a:cubicBezTo>
                  <a:cubicBezTo>
                    <a:pt x="9919" y="8071"/>
                    <a:pt x="10408" y="7865"/>
                    <a:pt x="10613" y="7695"/>
                  </a:cubicBezTo>
                  <a:cubicBezTo>
                    <a:pt x="10846" y="7499"/>
                    <a:pt x="11103" y="6901"/>
                    <a:pt x="11322" y="6699"/>
                  </a:cubicBezTo>
                  <a:cubicBezTo>
                    <a:pt x="11479" y="6545"/>
                    <a:pt x="11902" y="6405"/>
                    <a:pt x="12054" y="6251"/>
                  </a:cubicBezTo>
                  <a:cubicBezTo>
                    <a:pt x="12249" y="6055"/>
                    <a:pt x="12463" y="5493"/>
                    <a:pt x="12649" y="5286"/>
                  </a:cubicBezTo>
                  <a:cubicBezTo>
                    <a:pt x="12896" y="5008"/>
                    <a:pt x="13524" y="4647"/>
                    <a:pt x="13790" y="4399"/>
                  </a:cubicBezTo>
                  <a:cubicBezTo>
                    <a:pt x="14019" y="4188"/>
                    <a:pt x="14371" y="3636"/>
                    <a:pt x="14632" y="3491"/>
                  </a:cubicBezTo>
                  <a:cubicBezTo>
                    <a:pt x="14808" y="3383"/>
                    <a:pt x="15232" y="3383"/>
                    <a:pt x="15417" y="3311"/>
                  </a:cubicBezTo>
                  <a:cubicBezTo>
                    <a:pt x="15836" y="3151"/>
                    <a:pt x="16611" y="2677"/>
                    <a:pt x="16992" y="2429"/>
                  </a:cubicBezTo>
                  <a:cubicBezTo>
                    <a:pt x="17249" y="2264"/>
                    <a:pt x="17681" y="1779"/>
                    <a:pt x="17967" y="1691"/>
                  </a:cubicBezTo>
                  <a:cubicBezTo>
                    <a:pt x="18186" y="1624"/>
                    <a:pt x="18647" y="1805"/>
                    <a:pt x="18866" y="1753"/>
                  </a:cubicBezTo>
                  <a:cubicBezTo>
                    <a:pt x="19127" y="1686"/>
                    <a:pt x="19622" y="1397"/>
                    <a:pt x="19812" y="1191"/>
                  </a:cubicBezTo>
                  <a:cubicBezTo>
                    <a:pt x="19984" y="1005"/>
                    <a:pt x="20093" y="448"/>
                    <a:pt x="20279" y="278"/>
                  </a:cubicBezTo>
                  <a:cubicBezTo>
                    <a:pt x="20426" y="144"/>
                    <a:pt x="20830" y="-57"/>
                    <a:pt x="21006" y="15"/>
                  </a:cubicBezTo>
                  <a:cubicBezTo>
                    <a:pt x="21216" y="98"/>
                    <a:pt x="21482" y="603"/>
                    <a:pt x="21468" y="84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4" name="Shape 3003"/>
            <p:cNvSpPr/>
            <p:nvPr/>
          </p:nvSpPr>
          <p:spPr>
            <a:xfrm>
              <a:off x="3335673" y="4642577"/>
              <a:ext cx="1599341" cy="15261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599" extrusionOk="0">
                  <a:moveTo>
                    <a:pt x="6243" y="1"/>
                  </a:moveTo>
                  <a:lnTo>
                    <a:pt x="10869" y="86"/>
                  </a:lnTo>
                  <a:lnTo>
                    <a:pt x="10869" y="4036"/>
                  </a:lnTo>
                  <a:cubicBezTo>
                    <a:pt x="10869" y="4036"/>
                    <a:pt x="10898" y="4037"/>
                    <a:pt x="10907" y="4035"/>
                  </a:cubicBezTo>
                  <a:cubicBezTo>
                    <a:pt x="10917" y="4032"/>
                    <a:pt x="10935" y="4024"/>
                    <a:pt x="10943" y="4019"/>
                  </a:cubicBezTo>
                  <a:cubicBezTo>
                    <a:pt x="10949" y="4016"/>
                    <a:pt x="10957" y="4002"/>
                    <a:pt x="10964" y="4001"/>
                  </a:cubicBezTo>
                  <a:cubicBezTo>
                    <a:pt x="10975" y="4000"/>
                    <a:pt x="10995" y="4015"/>
                    <a:pt x="11005" y="4021"/>
                  </a:cubicBezTo>
                  <a:cubicBezTo>
                    <a:pt x="11014" y="4025"/>
                    <a:pt x="11033" y="4035"/>
                    <a:pt x="11041" y="4042"/>
                  </a:cubicBezTo>
                  <a:cubicBezTo>
                    <a:pt x="11048" y="4048"/>
                    <a:pt x="11058" y="4065"/>
                    <a:pt x="11063" y="4074"/>
                  </a:cubicBezTo>
                  <a:cubicBezTo>
                    <a:pt x="11070" y="4084"/>
                    <a:pt x="11077" y="4109"/>
                    <a:pt x="11084" y="4119"/>
                  </a:cubicBezTo>
                  <a:cubicBezTo>
                    <a:pt x="11093" y="4131"/>
                    <a:pt x="11118" y="4148"/>
                    <a:pt x="11128" y="4158"/>
                  </a:cubicBezTo>
                  <a:cubicBezTo>
                    <a:pt x="11138" y="4167"/>
                    <a:pt x="11158" y="4186"/>
                    <a:pt x="11167" y="4197"/>
                  </a:cubicBezTo>
                  <a:cubicBezTo>
                    <a:pt x="11176" y="4209"/>
                    <a:pt x="11190" y="4238"/>
                    <a:pt x="11200" y="4250"/>
                  </a:cubicBezTo>
                  <a:cubicBezTo>
                    <a:pt x="11209" y="4260"/>
                    <a:pt x="11230" y="4278"/>
                    <a:pt x="11241" y="4287"/>
                  </a:cubicBezTo>
                  <a:cubicBezTo>
                    <a:pt x="11254" y="4299"/>
                    <a:pt x="11284" y="4319"/>
                    <a:pt x="11297" y="4331"/>
                  </a:cubicBezTo>
                  <a:cubicBezTo>
                    <a:pt x="11307" y="4341"/>
                    <a:pt x="11327" y="4360"/>
                    <a:pt x="11335" y="4371"/>
                  </a:cubicBezTo>
                  <a:cubicBezTo>
                    <a:pt x="11342" y="4379"/>
                    <a:pt x="11349" y="4403"/>
                    <a:pt x="11359" y="4409"/>
                  </a:cubicBezTo>
                  <a:cubicBezTo>
                    <a:pt x="11366" y="4415"/>
                    <a:pt x="11386" y="4416"/>
                    <a:pt x="11395" y="4416"/>
                  </a:cubicBezTo>
                  <a:cubicBezTo>
                    <a:pt x="11404" y="4416"/>
                    <a:pt x="11423" y="4409"/>
                    <a:pt x="11433" y="4408"/>
                  </a:cubicBezTo>
                  <a:cubicBezTo>
                    <a:pt x="11446" y="4408"/>
                    <a:pt x="11471" y="4419"/>
                    <a:pt x="11484" y="4417"/>
                  </a:cubicBezTo>
                  <a:cubicBezTo>
                    <a:pt x="11493" y="4416"/>
                    <a:pt x="11512" y="4407"/>
                    <a:pt x="11519" y="4399"/>
                  </a:cubicBezTo>
                  <a:cubicBezTo>
                    <a:pt x="11525" y="4393"/>
                    <a:pt x="11530" y="4375"/>
                    <a:pt x="11533" y="4367"/>
                  </a:cubicBezTo>
                  <a:cubicBezTo>
                    <a:pt x="11536" y="4358"/>
                    <a:pt x="11537" y="4337"/>
                    <a:pt x="11544" y="4331"/>
                  </a:cubicBezTo>
                  <a:cubicBezTo>
                    <a:pt x="11553" y="4324"/>
                    <a:pt x="11578" y="4327"/>
                    <a:pt x="11589" y="4331"/>
                  </a:cubicBezTo>
                  <a:cubicBezTo>
                    <a:pt x="11596" y="4333"/>
                    <a:pt x="11606" y="4349"/>
                    <a:pt x="11614" y="4349"/>
                  </a:cubicBezTo>
                  <a:cubicBezTo>
                    <a:pt x="11620" y="4349"/>
                    <a:pt x="11628" y="4335"/>
                    <a:pt x="11635" y="4332"/>
                  </a:cubicBezTo>
                  <a:cubicBezTo>
                    <a:pt x="11643" y="4330"/>
                    <a:pt x="11662" y="4329"/>
                    <a:pt x="11669" y="4334"/>
                  </a:cubicBezTo>
                  <a:cubicBezTo>
                    <a:pt x="11677" y="4338"/>
                    <a:pt x="11680" y="4360"/>
                    <a:pt x="11687" y="4365"/>
                  </a:cubicBezTo>
                  <a:cubicBezTo>
                    <a:pt x="11694" y="4370"/>
                    <a:pt x="11711" y="4369"/>
                    <a:pt x="11719" y="4371"/>
                  </a:cubicBezTo>
                  <a:cubicBezTo>
                    <a:pt x="11730" y="4375"/>
                    <a:pt x="11749" y="4388"/>
                    <a:pt x="11760" y="4393"/>
                  </a:cubicBezTo>
                  <a:cubicBezTo>
                    <a:pt x="11767" y="4397"/>
                    <a:pt x="11781" y="4408"/>
                    <a:pt x="11790" y="4408"/>
                  </a:cubicBezTo>
                  <a:cubicBezTo>
                    <a:pt x="11800" y="4408"/>
                    <a:pt x="11820" y="4400"/>
                    <a:pt x="11827" y="4392"/>
                  </a:cubicBezTo>
                  <a:cubicBezTo>
                    <a:pt x="11834" y="4383"/>
                    <a:pt x="11836" y="4359"/>
                    <a:pt x="11835" y="4347"/>
                  </a:cubicBezTo>
                  <a:cubicBezTo>
                    <a:pt x="11835" y="4335"/>
                    <a:pt x="11823" y="4311"/>
                    <a:pt x="11824" y="4298"/>
                  </a:cubicBezTo>
                  <a:cubicBezTo>
                    <a:pt x="11825" y="4287"/>
                    <a:pt x="11834" y="4264"/>
                    <a:pt x="11842" y="4256"/>
                  </a:cubicBezTo>
                  <a:cubicBezTo>
                    <a:pt x="11851" y="4246"/>
                    <a:pt x="11875" y="4230"/>
                    <a:pt x="11888" y="4232"/>
                  </a:cubicBezTo>
                  <a:cubicBezTo>
                    <a:pt x="11898" y="4235"/>
                    <a:pt x="11909" y="4258"/>
                    <a:pt x="11915" y="4268"/>
                  </a:cubicBezTo>
                  <a:cubicBezTo>
                    <a:pt x="11921" y="4279"/>
                    <a:pt x="11926" y="4305"/>
                    <a:pt x="11933" y="4316"/>
                  </a:cubicBezTo>
                  <a:cubicBezTo>
                    <a:pt x="11938" y="4325"/>
                    <a:pt x="11953" y="4344"/>
                    <a:pt x="11963" y="4345"/>
                  </a:cubicBezTo>
                  <a:cubicBezTo>
                    <a:pt x="11972" y="4347"/>
                    <a:pt x="11987" y="4332"/>
                    <a:pt x="11996" y="4330"/>
                  </a:cubicBezTo>
                  <a:cubicBezTo>
                    <a:pt x="12003" y="4328"/>
                    <a:pt x="12019" y="4324"/>
                    <a:pt x="12026" y="4327"/>
                  </a:cubicBezTo>
                  <a:cubicBezTo>
                    <a:pt x="12032" y="4330"/>
                    <a:pt x="12042" y="4342"/>
                    <a:pt x="12045" y="4348"/>
                  </a:cubicBezTo>
                  <a:cubicBezTo>
                    <a:pt x="12050" y="4361"/>
                    <a:pt x="12045" y="4390"/>
                    <a:pt x="12051" y="4402"/>
                  </a:cubicBezTo>
                  <a:cubicBezTo>
                    <a:pt x="12054" y="4408"/>
                    <a:pt x="12069" y="4415"/>
                    <a:pt x="12073" y="4421"/>
                  </a:cubicBezTo>
                  <a:cubicBezTo>
                    <a:pt x="12080" y="4432"/>
                    <a:pt x="12083" y="4462"/>
                    <a:pt x="12091" y="4472"/>
                  </a:cubicBezTo>
                  <a:cubicBezTo>
                    <a:pt x="12098" y="4480"/>
                    <a:pt x="12122" y="4481"/>
                    <a:pt x="12128" y="4491"/>
                  </a:cubicBezTo>
                  <a:cubicBezTo>
                    <a:pt x="12135" y="4503"/>
                    <a:pt x="12124" y="4534"/>
                    <a:pt x="12126" y="4549"/>
                  </a:cubicBezTo>
                  <a:cubicBezTo>
                    <a:pt x="12127" y="4560"/>
                    <a:pt x="12131" y="4582"/>
                    <a:pt x="12136" y="4592"/>
                  </a:cubicBezTo>
                  <a:cubicBezTo>
                    <a:pt x="12140" y="4602"/>
                    <a:pt x="12158" y="4618"/>
                    <a:pt x="12160" y="4628"/>
                  </a:cubicBezTo>
                  <a:cubicBezTo>
                    <a:pt x="12164" y="4645"/>
                    <a:pt x="12147" y="4680"/>
                    <a:pt x="12153" y="4695"/>
                  </a:cubicBezTo>
                  <a:cubicBezTo>
                    <a:pt x="12160" y="4711"/>
                    <a:pt x="12192" y="4731"/>
                    <a:pt x="12209" y="4736"/>
                  </a:cubicBezTo>
                  <a:cubicBezTo>
                    <a:pt x="12221" y="4739"/>
                    <a:pt x="12247" y="4724"/>
                    <a:pt x="12258" y="4729"/>
                  </a:cubicBezTo>
                  <a:cubicBezTo>
                    <a:pt x="12267" y="4733"/>
                    <a:pt x="12271" y="4760"/>
                    <a:pt x="12280" y="4763"/>
                  </a:cubicBezTo>
                  <a:cubicBezTo>
                    <a:pt x="12294" y="4767"/>
                    <a:pt x="12318" y="4735"/>
                    <a:pt x="12332" y="4736"/>
                  </a:cubicBezTo>
                  <a:cubicBezTo>
                    <a:pt x="12349" y="4737"/>
                    <a:pt x="12371" y="4771"/>
                    <a:pt x="12387" y="4772"/>
                  </a:cubicBezTo>
                  <a:cubicBezTo>
                    <a:pt x="12403" y="4773"/>
                    <a:pt x="12431" y="4751"/>
                    <a:pt x="12445" y="4742"/>
                  </a:cubicBezTo>
                  <a:cubicBezTo>
                    <a:pt x="12453" y="4737"/>
                    <a:pt x="12467" y="4722"/>
                    <a:pt x="12476" y="4720"/>
                  </a:cubicBezTo>
                  <a:cubicBezTo>
                    <a:pt x="12492" y="4717"/>
                    <a:pt x="12524" y="4729"/>
                    <a:pt x="12538" y="4736"/>
                  </a:cubicBezTo>
                  <a:cubicBezTo>
                    <a:pt x="12553" y="4743"/>
                    <a:pt x="12577" y="4770"/>
                    <a:pt x="12592" y="4779"/>
                  </a:cubicBezTo>
                  <a:cubicBezTo>
                    <a:pt x="12602" y="4786"/>
                    <a:pt x="12624" y="4795"/>
                    <a:pt x="12634" y="4800"/>
                  </a:cubicBezTo>
                  <a:cubicBezTo>
                    <a:pt x="12645" y="4807"/>
                    <a:pt x="12666" y="4821"/>
                    <a:pt x="12676" y="4828"/>
                  </a:cubicBezTo>
                  <a:cubicBezTo>
                    <a:pt x="12682" y="4832"/>
                    <a:pt x="12691" y="4846"/>
                    <a:pt x="12698" y="4847"/>
                  </a:cubicBezTo>
                  <a:cubicBezTo>
                    <a:pt x="12707" y="4847"/>
                    <a:pt x="12720" y="4826"/>
                    <a:pt x="12730" y="4823"/>
                  </a:cubicBezTo>
                  <a:cubicBezTo>
                    <a:pt x="12742" y="4821"/>
                    <a:pt x="12768" y="4826"/>
                    <a:pt x="12780" y="4832"/>
                  </a:cubicBezTo>
                  <a:cubicBezTo>
                    <a:pt x="12797" y="4841"/>
                    <a:pt x="12820" y="4876"/>
                    <a:pt x="12835" y="4889"/>
                  </a:cubicBezTo>
                  <a:cubicBezTo>
                    <a:pt x="12845" y="4896"/>
                    <a:pt x="12864" y="4913"/>
                    <a:pt x="12876" y="4913"/>
                  </a:cubicBezTo>
                  <a:cubicBezTo>
                    <a:pt x="12887" y="4913"/>
                    <a:pt x="12904" y="4895"/>
                    <a:pt x="12915" y="4891"/>
                  </a:cubicBezTo>
                  <a:cubicBezTo>
                    <a:pt x="12931" y="4885"/>
                    <a:pt x="12967" y="4890"/>
                    <a:pt x="12980" y="4880"/>
                  </a:cubicBezTo>
                  <a:cubicBezTo>
                    <a:pt x="12988" y="4874"/>
                    <a:pt x="12994" y="4852"/>
                    <a:pt x="13000" y="4845"/>
                  </a:cubicBezTo>
                  <a:cubicBezTo>
                    <a:pt x="13008" y="4837"/>
                    <a:pt x="13025" y="4822"/>
                    <a:pt x="13035" y="4820"/>
                  </a:cubicBezTo>
                  <a:cubicBezTo>
                    <a:pt x="13045" y="4818"/>
                    <a:pt x="13065" y="4829"/>
                    <a:pt x="13075" y="4829"/>
                  </a:cubicBezTo>
                  <a:cubicBezTo>
                    <a:pt x="13087" y="4830"/>
                    <a:pt x="13110" y="4821"/>
                    <a:pt x="13121" y="4825"/>
                  </a:cubicBezTo>
                  <a:cubicBezTo>
                    <a:pt x="13133" y="4828"/>
                    <a:pt x="13152" y="4846"/>
                    <a:pt x="13159" y="4856"/>
                  </a:cubicBezTo>
                  <a:cubicBezTo>
                    <a:pt x="13170" y="4870"/>
                    <a:pt x="13183" y="4904"/>
                    <a:pt x="13191" y="4920"/>
                  </a:cubicBezTo>
                  <a:cubicBezTo>
                    <a:pt x="13199" y="4935"/>
                    <a:pt x="13216" y="4966"/>
                    <a:pt x="13226" y="4980"/>
                  </a:cubicBezTo>
                  <a:cubicBezTo>
                    <a:pt x="13237" y="4993"/>
                    <a:pt x="13259" y="5019"/>
                    <a:pt x="13274" y="5025"/>
                  </a:cubicBezTo>
                  <a:cubicBezTo>
                    <a:pt x="13284" y="5029"/>
                    <a:pt x="13305" y="5029"/>
                    <a:pt x="13315" y="5026"/>
                  </a:cubicBezTo>
                  <a:cubicBezTo>
                    <a:pt x="13321" y="5024"/>
                    <a:pt x="13332" y="5014"/>
                    <a:pt x="13338" y="5009"/>
                  </a:cubicBezTo>
                  <a:cubicBezTo>
                    <a:pt x="13346" y="5002"/>
                    <a:pt x="13359" y="4982"/>
                    <a:pt x="13368" y="4976"/>
                  </a:cubicBezTo>
                  <a:cubicBezTo>
                    <a:pt x="13379" y="4971"/>
                    <a:pt x="13405" y="4976"/>
                    <a:pt x="13414" y="4969"/>
                  </a:cubicBezTo>
                  <a:cubicBezTo>
                    <a:pt x="13426" y="4959"/>
                    <a:pt x="13432" y="4926"/>
                    <a:pt x="13435" y="4911"/>
                  </a:cubicBezTo>
                  <a:cubicBezTo>
                    <a:pt x="13436" y="4902"/>
                    <a:pt x="13432" y="4881"/>
                    <a:pt x="13436" y="4872"/>
                  </a:cubicBezTo>
                  <a:cubicBezTo>
                    <a:pt x="13439" y="4864"/>
                    <a:pt x="13452" y="4853"/>
                    <a:pt x="13459" y="4848"/>
                  </a:cubicBezTo>
                  <a:cubicBezTo>
                    <a:pt x="13468" y="4843"/>
                    <a:pt x="13491" y="4837"/>
                    <a:pt x="13502" y="4837"/>
                  </a:cubicBezTo>
                  <a:cubicBezTo>
                    <a:pt x="13514" y="4837"/>
                    <a:pt x="13537" y="4843"/>
                    <a:pt x="13548" y="4849"/>
                  </a:cubicBezTo>
                  <a:cubicBezTo>
                    <a:pt x="13558" y="4857"/>
                    <a:pt x="13570" y="4884"/>
                    <a:pt x="13581" y="4890"/>
                  </a:cubicBezTo>
                  <a:cubicBezTo>
                    <a:pt x="13594" y="4897"/>
                    <a:pt x="13625" y="4891"/>
                    <a:pt x="13639" y="4890"/>
                  </a:cubicBezTo>
                  <a:cubicBezTo>
                    <a:pt x="13655" y="4889"/>
                    <a:pt x="13686" y="4875"/>
                    <a:pt x="13701" y="4880"/>
                  </a:cubicBezTo>
                  <a:cubicBezTo>
                    <a:pt x="13711" y="4883"/>
                    <a:pt x="13721" y="4903"/>
                    <a:pt x="13729" y="4908"/>
                  </a:cubicBezTo>
                  <a:cubicBezTo>
                    <a:pt x="13737" y="4912"/>
                    <a:pt x="13756" y="4917"/>
                    <a:pt x="13765" y="4918"/>
                  </a:cubicBezTo>
                  <a:cubicBezTo>
                    <a:pt x="13775" y="4919"/>
                    <a:pt x="13795" y="4917"/>
                    <a:pt x="13804" y="4912"/>
                  </a:cubicBezTo>
                  <a:cubicBezTo>
                    <a:pt x="13813" y="4908"/>
                    <a:pt x="13829" y="4891"/>
                    <a:pt x="13834" y="4881"/>
                  </a:cubicBezTo>
                  <a:cubicBezTo>
                    <a:pt x="13839" y="4872"/>
                    <a:pt x="13834" y="4848"/>
                    <a:pt x="13841" y="4840"/>
                  </a:cubicBezTo>
                  <a:cubicBezTo>
                    <a:pt x="13847" y="4835"/>
                    <a:pt x="13866" y="4833"/>
                    <a:pt x="13873" y="4836"/>
                  </a:cubicBezTo>
                  <a:cubicBezTo>
                    <a:pt x="13885" y="4839"/>
                    <a:pt x="13906" y="4858"/>
                    <a:pt x="13911" y="4870"/>
                  </a:cubicBezTo>
                  <a:cubicBezTo>
                    <a:pt x="13916" y="4881"/>
                    <a:pt x="13914" y="4907"/>
                    <a:pt x="13910" y="4919"/>
                  </a:cubicBezTo>
                  <a:cubicBezTo>
                    <a:pt x="13907" y="4930"/>
                    <a:pt x="13893" y="4947"/>
                    <a:pt x="13888" y="4958"/>
                  </a:cubicBezTo>
                  <a:cubicBezTo>
                    <a:pt x="13884" y="4968"/>
                    <a:pt x="13873" y="4988"/>
                    <a:pt x="13873" y="4999"/>
                  </a:cubicBezTo>
                  <a:cubicBezTo>
                    <a:pt x="13874" y="5008"/>
                    <a:pt x="13885" y="5021"/>
                    <a:pt x="13887" y="5029"/>
                  </a:cubicBezTo>
                  <a:cubicBezTo>
                    <a:pt x="13893" y="5045"/>
                    <a:pt x="13891" y="5081"/>
                    <a:pt x="13898" y="5097"/>
                  </a:cubicBezTo>
                  <a:cubicBezTo>
                    <a:pt x="13904" y="5110"/>
                    <a:pt x="13924" y="5134"/>
                    <a:pt x="13936" y="5143"/>
                  </a:cubicBezTo>
                  <a:cubicBezTo>
                    <a:pt x="13945" y="5150"/>
                    <a:pt x="13968" y="5157"/>
                    <a:pt x="13979" y="5159"/>
                  </a:cubicBezTo>
                  <a:cubicBezTo>
                    <a:pt x="13993" y="5162"/>
                    <a:pt x="14022" y="5165"/>
                    <a:pt x="14036" y="5160"/>
                  </a:cubicBezTo>
                  <a:cubicBezTo>
                    <a:pt x="14044" y="5157"/>
                    <a:pt x="14057" y="5141"/>
                    <a:pt x="14066" y="5138"/>
                  </a:cubicBezTo>
                  <a:cubicBezTo>
                    <a:pt x="14077" y="5134"/>
                    <a:pt x="14104" y="5131"/>
                    <a:pt x="14115" y="5136"/>
                  </a:cubicBezTo>
                  <a:cubicBezTo>
                    <a:pt x="14125" y="5141"/>
                    <a:pt x="14140" y="5160"/>
                    <a:pt x="14144" y="5171"/>
                  </a:cubicBezTo>
                  <a:cubicBezTo>
                    <a:pt x="14148" y="5182"/>
                    <a:pt x="14146" y="5208"/>
                    <a:pt x="14143" y="5220"/>
                  </a:cubicBezTo>
                  <a:cubicBezTo>
                    <a:pt x="14141" y="5231"/>
                    <a:pt x="14123" y="5249"/>
                    <a:pt x="14125" y="5259"/>
                  </a:cubicBezTo>
                  <a:cubicBezTo>
                    <a:pt x="14126" y="5268"/>
                    <a:pt x="14148" y="5273"/>
                    <a:pt x="14150" y="5281"/>
                  </a:cubicBezTo>
                  <a:cubicBezTo>
                    <a:pt x="14153" y="5292"/>
                    <a:pt x="14144" y="5315"/>
                    <a:pt x="14137" y="5323"/>
                  </a:cubicBezTo>
                  <a:cubicBezTo>
                    <a:pt x="14130" y="5331"/>
                    <a:pt x="14105" y="5333"/>
                    <a:pt x="14101" y="5342"/>
                  </a:cubicBezTo>
                  <a:cubicBezTo>
                    <a:pt x="14098" y="5351"/>
                    <a:pt x="14107" y="5373"/>
                    <a:pt x="14113" y="5380"/>
                  </a:cubicBezTo>
                  <a:cubicBezTo>
                    <a:pt x="14120" y="5386"/>
                    <a:pt x="14138" y="5393"/>
                    <a:pt x="14147" y="5392"/>
                  </a:cubicBezTo>
                  <a:cubicBezTo>
                    <a:pt x="14159" y="5392"/>
                    <a:pt x="14177" y="5370"/>
                    <a:pt x="14188" y="5370"/>
                  </a:cubicBezTo>
                  <a:cubicBezTo>
                    <a:pt x="14198" y="5371"/>
                    <a:pt x="14214" y="5384"/>
                    <a:pt x="14221" y="5391"/>
                  </a:cubicBezTo>
                  <a:cubicBezTo>
                    <a:pt x="14231" y="5400"/>
                    <a:pt x="14246" y="5426"/>
                    <a:pt x="14258" y="5432"/>
                  </a:cubicBezTo>
                  <a:cubicBezTo>
                    <a:pt x="14269" y="5438"/>
                    <a:pt x="14295" y="5443"/>
                    <a:pt x="14307" y="5440"/>
                  </a:cubicBezTo>
                  <a:cubicBezTo>
                    <a:pt x="14320" y="5436"/>
                    <a:pt x="14338" y="5416"/>
                    <a:pt x="14347" y="5408"/>
                  </a:cubicBezTo>
                  <a:cubicBezTo>
                    <a:pt x="14355" y="5401"/>
                    <a:pt x="14370" y="5384"/>
                    <a:pt x="14379" y="5378"/>
                  </a:cubicBezTo>
                  <a:cubicBezTo>
                    <a:pt x="14385" y="5373"/>
                    <a:pt x="14401" y="5369"/>
                    <a:pt x="14407" y="5364"/>
                  </a:cubicBezTo>
                  <a:cubicBezTo>
                    <a:pt x="14413" y="5357"/>
                    <a:pt x="14419" y="5336"/>
                    <a:pt x="14423" y="5328"/>
                  </a:cubicBezTo>
                  <a:cubicBezTo>
                    <a:pt x="14428" y="5318"/>
                    <a:pt x="14438" y="5299"/>
                    <a:pt x="14444" y="5291"/>
                  </a:cubicBezTo>
                  <a:cubicBezTo>
                    <a:pt x="14451" y="5281"/>
                    <a:pt x="14464" y="5261"/>
                    <a:pt x="14474" y="5256"/>
                  </a:cubicBezTo>
                  <a:cubicBezTo>
                    <a:pt x="14481" y="5251"/>
                    <a:pt x="14500" y="5254"/>
                    <a:pt x="14507" y="5249"/>
                  </a:cubicBezTo>
                  <a:cubicBezTo>
                    <a:pt x="14516" y="5243"/>
                    <a:pt x="14528" y="5224"/>
                    <a:pt x="14534" y="5215"/>
                  </a:cubicBezTo>
                  <a:cubicBezTo>
                    <a:pt x="14541" y="5205"/>
                    <a:pt x="14548" y="5181"/>
                    <a:pt x="14556" y="5172"/>
                  </a:cubicBezTo>
                  <a:cubicBezTo>
                    <a:pt x="14565" y="5163"/>
                    <a:pt x="14588" y="5147"/>
                    <a:pt x="14601" y="5147"/>
                  </a:cubicBezTo>
                  <a:cubicBezTo>
                    <a:pt x="14609" y="5148"/>
                    <a:pt x="14621" y="5163"/>
                    <a:pt x="14629" y="5167"/>
                  </a:cubicBezTo>
                  <a:cubicBezTo>
                    <a:pt x="14639" y="5172"/>
                    <a:pt x="14663" y="5174"/>
                    <a:pt x="14673" y="5180"/>
                  </a:cubicBezTo>
                  <a:cubicBezTo>
                    <a:pt x="14681" y="5185"/>
                    <a:pt x="14696" y="5199"/>
                    <a:pt x="14701" y="5207"/>
                  </a:cubicBezTo>
                  <a:cubicBezTo>
                    <a:pt x="14708" y="5219"/>
                    <a:pt x="14716" y="5246"/>
                    <a:pt x="14717" y="5260"/>
                  </a:cubicBezTo>
                  <a:cubicBezTo>
                    <a:pt x="14718" y="5273"/>
                    <a:pt x="14704" y="5299"/>
                    <a:pt x="14709" y="5310"/>
                  </a:cubicBezTo>
                  <a:cubicBezTo>
                    <a:pt x="14714" y="5321"/>
                    <a:pt x="14738" y="5328"/>
                    <a:pt x="14748" y="5332"/>
                  </a:cubicBezTo>
                  <a:cubicBezTo>
                    <a:pt x="14756" y="5336"/>
                    <a:pt x="14772" y="5345"/>
                    <a:pt x="14780" y="5342"/>
                  </a:cubicBezTo>
                  <a:cubicBezTo>
                    <a:pt x="14787" y="5341"/>
                    <a:pt x="14795" y="5325"/>
                    <a:pt x="14800" y="5319"/>
                  </a:cubicBezTo>
                  <a:cubicBezTo>
                    <a:pt x="14809" y="5310"/>
                    <a:pt x="14825" y="5285"/>
                    <a:pt x="14837" y="5281"/>
                  </a:cubicBezTo>
                  <a:cubicBezTo>
                    <a:pt x="14853" y="5276"/>
                    <a:pt x="14888" y="5286"/>
                    <a:pt x="14904" y="5293"/>
                  </a:cubicBezTo>
                  <a:cubicBezTo>
                    <a:pt x="14915" y="5297"/>
                    <a:pt x="14937" y="5310"/>
                    <a:pt x="14944" y="5320"/>
                  </a:cubicBezTo>
                  <a:cubicBezTo>
                    <a:pt x="14950" y="5331"/>
                    <a:pt x="14954" y="5357"/>
                    <a:pt x="14952" y="5369"/>
                  </a:cubicBezTo>
                  <a:cubicBezTo>
                    <a:pt x="14950" y="5380"/>
                    <a:pt x="14937" y="5397"/>
                    <a:pt x="14934" y="5407"/>
                  </a:cubicBezTo>
                  <a:cubicBezTo>
                    <a:pt x="14932" y="5417"/>
                    <a:pt x="14928" y="5439"/>
                    <a:pt x="14932" y="5448"/>
                  </a:cubicBezTo>
                  <a:cubicBezTo>
                    <a:pt x="14936" y="5455"/>
                    <a:pt x="14955" y="5460"/>
                    <a:pt x="14961" y="5466"/>
                  </a:cubicBezTo>
                  <a:cubicBezTo>
                    <a:pt x="14966" y="5470"/>
                    <a:pt x="14971" y="5485"/>
                    <a:pt x="14977" y="5489"/>
                  </a:cubicBezTo>
                  <a:cubicBezTo>
                    <a:pt x="14990" y="5497"/>
                    <a:pt x="15024" y="5501"/>
                    <a:pt x="15040" y="5498"/>
                  </a:cubicBezTo>
                  <a:cubicBezTo>
                    <a:pt x="15052" y="5496"/>
                    <a:pt x="15074" y="5484"/>
                    <a:pt x="15082" y="5475"/>
                  </a:cubicBezTo>
                  <a:cubicBezTo>
                    <a:pt x="15093" y="5461"/>
                    <a:pt x="15097" y="5422"/>
                    <a:pt x="15106" y="5406"/>
                  </a:cubicBezTo>
                  <a:cubicBezTo>
                    <a:pt x="15110" y="5396"/>
                    <a:pt x="15122" y="5375"/>
                    <a:pt x="15131" y="5369"/>
                  </a:cubicBezTo>
                  <a:cubicBezTo>
                    <a:pt x="15140" y="5362"/>
                    <a:pt x="15161" y="5356"/>
                    <a:pt x="15172" y="5358"/>
                  </a:cubicBezTo>
                  <a:cubicBezTo>
                    <a:pt x="15182" y="5360"/>
                    <a:pt x="15197" y="5381"/>
                    <a:pt x="15208" y="5384"/>
                  </a:cubicBezTo>
                  <a:cubicBezTo>
                    <a:pt x="15219" y="5387"/>
                    <a:pt x="15245" y="5390"/>
                    <a:pt x="15255" y="5382"/>
                  </a:cubicBezTo>
                  <a:cubicBezTo>
                    <a:pt x="15263" y="5376"/>
                    <a:pt x="15267" y="5353"/>
                    <a:pt x="15268" y="5342"/>
                  </a:cubicBezTo>
                  <a:cubicBezTo>
                    <a:pt x="15269" y="5334"/>
                    <a:pt x="15262" y="5318"/>
                    <a:pt x="15264" y="5310"/>
                  </a:cubicBezTo>
                  <a:cubicBezTo>
                    <a:pt x="15267" y="5303"/>
                    <a:pt x="15278" y="5290"/>
                    <a:pt x="15284" y="5287"/>
                  </a:cubicBezTo>
                  <a:cubicBezTo>
                    <a:pt x="15294" y="5282"/>
                    <a:pt x="15317" y="5278"/>
                    <a:pt x="15328" y="5280"/>
                  </a:cubicBezTo>
                  <a:cubicBezTo>
                    <a:pt x="15339" y="5283"/>
                    <a:pt x="15358" y="5298"/>
                    <a:pt x="15365" y="5308"/>
                  </a:cubicBezTo>
                  <a:cubicBezTo>
                    <a:pt x="15370" y="5316"/>
                    <a:pt x="15372" y="5336"/>
                    <a:pt x="15375" y="5344"/>
                  </a:cubicBezTo>
                  <a:cubicBezTo>
                    <a:pt x="15380" y="5354"/>
                    <a:pt x="15395" y="5369"/>
                    <a:pt x="15398" y="5379"/>
                  </a:cubicBezTo>
                  <a:cubicBezTo>
                    <a:pt x="15402" y="5391"/>
                    <a:pt x="15402" y="5418"/>
                    <a:pt x="15398" y="5430"/>
                  </a:cubicBezTo>
                  <a:cubicBezTo>
                    <a:pt x="15396" y="5438"/>
                    <a:pt x="15388" y="5451"/>
                    <a:pt x="15381" y="5454"/>
                  </a:cubicBezTo>
                  <a:cubicBezTo>
                    <a:pt x="15374" y="5459"/>
                    <a:pt x="15354" y="5454"/>
                    <a:pt x="15347" y="5460"/>
                  </a:cubicBezTo>
                  <a:cubicBezTo>
                    <a:pt x="15339" y="5468"/>
                    <a:pt x="15337" y="5493"/>
                    <a:pt x="15337" y="5504"/>
                  </a:cubicBezTo>
                  <a:cubicBezTo>
                    <a:pt x="15339" y="5517"/>
                    <a:pt x="15351" y="5540"/>
                    <a:pt x="15357" y="5552"/>
                  </a:cubicBezTo>
                  <a:cubicBezTo>
                    <a:pt x="15363" y="5563"/>
                    <a:pt x="15379" y="5582"/>
                    <a:pt x="15385" y="5593"/>
                  </a:cubicBezTo>
                  <a:cubicBezTo>
                    <a:pt x="15393" y="5608"/>
                    <a:pt x="15399" y="5643"/>
                    <a:pt x="15410" y="5656"/>
                  </a:cubicBezTo>
                  <a:cubicBezTo>
                    <a:pt x="15417" y="5665"/>
                    <a:pt x="15438" y="5678"/>
                    <a:pt x="15449" y="5681"/>
                  </a:cubicBezTo>
                  <a:cubicBezTo>
                    <a:pt x="15461" y="5684"/>
                    <a:pt x="15489" y="5681"/>
                    <a:pt x="15500" y="5675"/>
                  </a:cubicBezTo>
                  <a:cubicBezTo>
                    <a:pt x="15513" y="5667"/>
                    <a:pt x="15531" y="5640"/>
                    <a:pt x="15535" y="5626"/>
                  </a:cubicBezTo>
                  <a:cubicBezTo>
                    <a:pt x="15538" y="5617"/>
                    <a:pt x="15534" y="5599"/>
                    <a:pt x="15533" y="5590"/>
                  </a:cubicBezTo>
                  <a:cubicBezTo>
                    <a:pt x="15533" y="5583"/>
                    <a:pt x="15534" y="5566"/>
                    <a:pt x="15532" y="5559"/>
                  </a:cubicBezTo>
                  <a:cubicBezTo>
                    <a:pt x="15529" y="5551"/>
                    <a:pt x="15513" y="5540"/>
                    <a:pt x="15511" y="5532"/>
                  </a:cubicBezTo>
                  <a:cubicBezTo>
                    <a:pt x="15508" y="5524"/>
                    <a:pt x="15510" y="5504"/>
                    <a:pt x="15516" y="5498"/>
                  </a:cubicBezTo>
                  <a:cubicBezTo>
                    <a:pt x="15521" y="5493"/>
                    <a:pt x="15537" y="5494"/>
                    <a:pt x="15544" y="5492"/>
                  </a:cubicBezTo>
                  <a:cubicBezTo>
                    <a:pt x="15554" y="5489"/>
                    <a:pt x="15577" y="5485"/>
                    <a:pt x="15584" y="5476"/>
                  </a:cubicBezTo>
                  <a:cubicBezTo>
                    <a:pt x="15592" y="5464"/>
                    <a:pt x="15579" y="5427"/>
                    <a:pt x="15589" y="5416"/>
                  </a:cubicBezTo>
                  <a:cubicBezTo>
                    <a:pt x="15595" y="5409"/>
                    <a:pt x="15618" y="5415"/>
                    <a:pt x="15626" y="5410"/>
                  </a:cubicBezTo>
                  <a:cubicBezTo>
                    <a:pt x="15638" y="5402"/>
                    <a:pt x="15650" y="5375"/>
                    <a:pt x="15659" y="5363"/>
                  </a:cubicBezTo>
                  <a:cubicBezTo>
                    <a:pt x="15666" y="5352"/>
                    <a:pt x="15685" y="5332"/>
                    <a:pt x="15689" y="5319"/>
                  </a:cubicBezTo>
                  <a:cubicBezTo>
                    <a:pt x="15693" y="5311"/>
                    <a:pt x="15694" y="5294"/>
                    <a:pt x="15692" y="5285"/>
                  </a:cubicBezTo>
                  <a:cubicBezTo>
                    <a:pt x="15690" y="5275"/>
                    <a:pt x="15676" y="5257"/>
                    <a:pt x="15675" y="5246"/>
                  </a:cubicBezTo>
                  <a:cubicBezTo>
                    <a:pt x="15673" y="5238"/>
                    <a:pt x="15676" y="5221"/>
                    <a:pt x="15680" y="5214"/>
                  </a:cubicBezTo>
                  <a:cubicBezTo>
                    <a:pt x="15683" y="5207"/>
                    <a:pt x="15694" y="5192"/>
                    <a:pt x="15701" y="5193"/>
                  </a:cubicBezTo>
                  <a:cubicBezTo>
                    <a:pt x="15709" y="5193"/>
                    <a:pt x="15715" y="5215"/>
                    <a:pt x="15723" y="5217"/>
                  </a:cubicBezTo>
                  <a:cubicBezTo>
                    <a:pt x="15729" y="5218"/>
                    <a:pt x="15740" y="5209"/>
                    <a:pt x="15745" y="5205"/>
                  </a:cubicBezTo>
                  <a:cubicBezTo>
                    <a:pt x="15753" y="5199"/>
                    <a:pt x="15762" y="5179"/>
                    <a:pt x="15771" y="5176"/>
                  </a:cubicBezTo>
                  <a:cubicBezTo>
                    <a:pt x="15781" y="5173"/>
                    <a:pt x="15803" y="5178"/>
                    <a:pt x="15812" y="5185"/>
                  </a:cubicBezTo>
                  <a:cubicBezTo>
                    <a:pt x="15821" y="5193"/>
                    <a:pt x="15827" y="5219"/>
                    <a:pt x="15829" y="5231"/>
                  </a:cubicBezTo>
                  <a:cubicBezTo>
                    <a:pt x="15831" y="5247"/>
                    <a:pt x="15823" y="5279"/>
                    <a:pt x="15826" y="5295"/>
                  </a:cubicBezTo>
                  <a:cubicBezTo>
                    <a:pt x="15828" y="5307"/>
                    <a:pt x="15840" y="5332"/>
                    <a:pt x="15846" y="5343"/>
                  </a:cubicBezTo>
                  <a:cubicBezTo>
                    <a:pt x="15850" y="5353"/>
                    <a:pt x="15859" y="5372"/>
                    <a:pt x="15866" y="5379"/>
                  </a:cubicBezTo>
                  <a:cubicBezTo>
                    <a:pt x="15873" y="5385"/>
                    <a:pt x="15890" y="5396"/>
                    <a:pt x="15899" y="5395"/>
                  </a:cubicBezTo>
                  <a:cubicBezTo>
                    <a:pt x="15905" y="5395"/>
                    <a:pt x="15914" y="5386"/>
                    <a:pt x="15917" y="5380"/>
                  </a:cubicBezTo>
                  <a:cubicBezTo>
                    <a:pt x="15922" y="5372"/>
                    <a:pt x="15917" y="5350"/>
                    <a:pt x="15923" y="5342"/>
                  </a:cubicBezTo>
                  <a:cubicBezTo>
                    <a:pt x="15927" y="5337"/>
                    <a:pt x="15941" y="5334"/>
                    <a:pt x="15948" y="5333"/>
                  </a:cubicBezTo>
                  <a:cubicBezTo>
                    <a:pt x="15956" y="5333"/>
                    <a:pt x="15974" y="5336"/>
                    <a:pt x="15983" y="5340"/>
                  </a:cubicBezTo>
                  <a:cubicBezTo>
                    <a:pt x="15992" y="5344"/>
                    <a:pt x="16009" y="5359"/>
                    <a:pt x="16014" y="5369"/>
                  </a:cubicBezTo>
                  <a:cubicBezTo>
                    <a:pt x="16021" y="5379"/>
                    <a:pt x="16022" y="5407"/>
                    <a:pt x="16029" y="5417"/>
                  </a:cubicBezTo>
                  <a:cubicBezTo>
                    <a:pt x="16035" y="5425"/>
                    <a:pt x="16048" y="5439"/>
                    <a:pt x="16057" y="5441"/>
                  </a:cubicBezTo>
                  <a:cubicBezTo>
                    <a:pt x="16071" y="5445"/>
                    <a:pt x="16100" y="5435"/>
                    <a:pt x="16112" y="5428"/>
                  </a:cubicBezTo>
                  <a:cubicBezTo>
                    <a:pt x="16124" y="5423"/>
                    <a:pt x="16146" y="5407"/>
                    <a:pt x="16153" y="5395"/>
                  </a:cubicBezTo>
                  <a:cubicBezTo>
                    <a:pt x="16158" y="5386"/>
                    <a:pt x="16158" y="5364"/>
                    <a:pt x="16160" y="5354"/>
                  </a:cubicBezTo>
                  <a:cubicBezTo>
                    <a:pt x="16161" y="5343"/>
                    <a:pt x="16165" y="5323"/>
                    <a:pt x="16165" y="5312"/>
                  </a:cubicBezTo>
                  <a:cubicBezTo>
                    <a:pt x="16166" y="5303"/>
                    <a:pt x="16160" y="5285"/>
                    <a:pt x="16164" y="5277"/>
                  </a:cubicBezTo>
                  <a:cubicBezTo>
                    <a:pt x="16167" y="5269"/>
                    <a:pt x="16180" y="5255"/>
                    <a:pt x="16188" y="5253"/>
                  </a:cubicBezTo>
                  <a:cubicBezTo>
                    <a:pt x="16198" y="5251"/>
                    <a:pt x="16217" y="5261"/>
                    <a:pt x="16225" y="5267"/>
                  </a:cubicBezTo>
                  <a:cubicBezTo>
                    <a:pt x="16231" y="5271"/>
                    <a:pt x="16237" y="5286"/>
                    <a:pt x="16243" y="5289"/>
                  </a:cubicBezTo>
                  <a:cubicBezTo>
                    <a:pt x="16251" y="5293"/>
                    <a:pt x="16269" y="5288"/>
                    <a:pt x="16277" y="5289"/>
                  </a:cubicBezTo>
                  <a:cubicBezTo>
                    <a:pt x="16289" y="5290"/>
                    <a:pt x="16317" y="5291"/>
                    <a:pt x="16323" y="5302"/>
                  </a:cubicBezTo>
                  <a:cubicBezTo>
                    <a:pt x="16327" y="5310"/>
                    <a:pt x="16319" y="5330"/>
                    <a:pt x="16313" y="5337"/>
                  </a:cubicBezTo>
                  <a:cubicBezTo>
                    <a:pt x="16309" y="5343"/>
                    <a:pt x="16294" y="5346"/>
                    <a:pt x="16288" y="5351"/>
                  </a:cubicBezTo>
                  <a:cubicBezTo>
                    <a:pt x="16281" y="5356"/>
                    <a:pt x="16267" y="5369"/>
                    <a:pt x="16265" y="5379"/>
                  </a:cubicBezTo>
                  <a:cubicBezTo>
                    <a:pt x="16264" y="5387"/>
                    <a:pt x="16270" y="5404"/>
                    <a:pt x="16277" y="5409"/>
                  </a:cubicBezTo>
                  <a:cubicBezTo>
                    <a:pt x="16284" y="5415"/>
                    <a:pt x="16306" y="5407"/>
                    <a:pt x="16315" y="5412"/>
                  </a:cubicBezTo>
                  <a:cubicBezTo>
                    <a:pt x="16321" y="5415"/>
                    <a:pt x="16328" y="5431"/>
                    <a:pt x="16335" y="5435"/>
                  </a:cubicBezTo>
                  <a:cubicBezTo>
                    <a:pt x="16342" y="5440"/>
                    <a:pt x="16361" y="5444"/>
                    <a:pt x="16370" y="5444"/>
                  </a:cubicBezTo>
                  <a:cubicBezTo>
                    <a:pt x="16382" y="5444"/>
                    <a:pt x="16406" y="5429"/>
                    <a:pt x="16418" y="5432"/>
                  </a:cubicBezTo>
                  <a:cubicBezTo>
                    <a:pt x="16425" y="5434"/>
                    <a:pt x="16435" y="5447"/>
                    <a:pt x="16439" y="5453"/>
                  </a:cubicBezTo>
                  <a:cubicBezTo>
                    <a:pt x="16445" y="5464"/>
                    <a:pt x="16445" y="5488"/>
                    <a:pt x="16449" y="5499"/>
                  </a:cubicBezTo>
                  <a:cubicBezTo>
                    <a:pt x="16453" y="5508"/>
                    <a:pt x="16464" y="5529"/>
                    <a:pt x="16472" y="5534"/>
                  </a:cubicBezTo>
                  <a:cubicBezTo>
                    <a:pt x="16480" y="5539"/>
                    <a:pt x="16498" y="5538"/>
                    <a:pt x="16506" y="5537"/>
                  </a:cubicBezTo>
                  <a:cubicBezTo>
                    <a:pt x="16515" y="5535"/>
                    <a:pt x="16530" y="5523"/>
                    <a:pt x="16539" y="5521"/>
                  </a:cubicBezTo>
                  <a:cubicBezTo>
                    <a:pt x="16551" y="5518"/>
                    <a:pt x="16578" y="5516"/>
                    <a:pt x="16589" y="5523"/>
                  </a:cubicBezTo>
                  <a:cubicBezTo>
                    <a:pt x="16598" y="5529"/>
                    <a:pt x="16601" y="5554"/>
                    <a:pt x="16608" y="5564"/>
                  </a:cubicBezTo>
                  <a:cubicBezTo>
                    <a:pt x="16615" y="5575"/>
                    <a:pt x="16634" y="5594"/>
                    <a:pt x="16643" y="5603"/>
                  </a:cubicBezTo>
                  <a:cubicBezTo>
                    <a:pt x="16650" y="5611"/>
                    <a:pt x="16668" y="5622"/>
                    <a:pt x="16674" y="5631"/>
                  </a:cubicBezTo>
                  <a:cubicBezTo>
                    <a:pt x="16681" y="5642"/>
                    <a:pt x="16683" y="5670"/>
                    <a:pt x="16691" y="5680"/>
                  </a:cubicBezTo>
                  <a:cubicBezTo>
                    <a:pt x="16697" y="5687"/>
                    <a:pt x="16712" y="5697"/>
                    <a:pt x="16720" y="5697"/>
                  </a:cubicBezTo>
                  <a:cubicBezTo>
                    <a:pt x="16733" y="5697"/>
                    <a:pt x="16755" y="5680"/>
                    <a:pt x="16765" y="5671"/>
                  </a:cubicBezTo>
                  <a:cubicBezTo>
                    <a:pt x="16771" y="5665"/>
                    <a:pt x="16782" y="5652"/>
                    <a:pt x="16784" y="5644"/>
                  </a:cubicBezTo>
                  <a:cubicBezTo>
                    <a:pt x="16787" y="5633"/>
                    <a:pt x="16777" y="5610"/>
                    <a:pt x="16778" y="5598"/>
                  </a:cubicBezTo>
                  <a:cubicBezTo>
                    <a:pt x="16779" y="5587"/>
                    <a:pt x="16784" y="5566"/>
                    <a:pt x="16789" y="5556"/>
                  </a:cubicBezTo>
                  <a:cubicBezTo>
                    <a:pt x="16794" y="5547"/>
                    <a:pt x="16808" y="5531"/>
                    <a:pt x="16817" y="5526"/>
                  </a:cubicBezTo>
                  <a:cubicBezTo>
                    <a:pt x="16821" y="5522"/>
                    <a:pt x="16833" y="5518"/>
                    <a:pt x="16839" y="5518"/>
                  </a:cubicBezTo>
                  <a:cubicBezTo>
                    <a:pt x="16847" y="5519"/>
                    <a:pt x="16861" y="5527"/>
                    <a:pt x="16867" y="5532"/>
                  </a:cubicBezTo>
                  <a:cubicBezTo>
                    <a:pt x="16874" y="5538"/>
                    <a:pt x="16881" y="5557"/>
                    <a:pt x="16889" y="5561"/>
                  </a:cubicBezTo>
                  <a:cubicBezTo>
                    <a:pt x="16899" y="5566"/>
                    <a:pt x="16922" y="5563"/>
                    <a:pt x="16933" y="5561"/>
                  </a:cubicBezTo>
                  <a:cubicBezTo>
                    <a:pt x="16941" y="5559"/>
                    <a:pt x="16957" y="5555"/>
                    <a:pt x="16964" y="5550"/>
                  </a:cubicBezTo>
                  <a:cubicBezTo>
                    <a:pt x="16972" y="5544"/>
                    <a:pt x="16983" y="5525"/>
                    <a:pt x="16990" y="5517"/>
                  </a:cubicBezTo>
                  <a:cubicBezTo>
                    <a:pt x="16995" y="5511"/>
                    <a:pt x="17012" y="5502"/>
                    <a:pt x="17014" y="5494"/>
                  </a:cubicBezTo>
                  <a:cubicBezTo>
                    <a:pt x="17018" y="5483"/>
                    <a:pt x="17015" y="5457"/>
                    <a:pt x="17008" y="5447"/>
                  </a:cubicBezTo>
                  <a:cubicBezTo>
                    <a:pt x="17004" y="5440"/>
                    <a:pt x="16981" y="5439"/>
                    <a:pt x="16981" y="5431"/>
                  </a:cubicBezTo>
                  <a:cubicBezTo>
                    <a:pt x="16980" y="5420"/>
                    <a:pt x="17009" y="5415"/>
                    <a:pt x="17017" y="5407"/>
                  </a:cubicBezTo>
                  <a:cubicBezTo>
                    <a:pt x="17022" y="5402"/>
                    <a:pt x="17026" y="5386"/>
                    <a:pt x="17032" y="5380"/>
                  </a:cubicBezTo>
                  <a:cubicBezTo>
                    <a:pt x="17038" y="5375"/>
                    <a:pt x="17054" y="5366"/>
                    <a:pt x="17062" y="5365"/>
                  </a:cubicBezTo>
                  <a:cubicBezTo>
                    <a:pt x="17072" y="5363"/>
                    <a:pt x="17092" y="5372"/>
                    <a:pt x="17101" y="5369"/>
                  </a:cubicBezTo>
                  <a:cubicBezTo>
                    <a:pt x="17109" y="5365"/>
                    <a:pt x="17116" y="5341"/>
                    <a:pt x="17126" y="5339"/>
                  </a:cubicBezTo>
                  <a:cubicBezTo>
                    <a:pt x="17139" y="5335"/>
                    <a:pt x="17163" y="5357"/>
                    <a:pt x="17177" y="5359"/>
                  </a:cubicBezTo>
                  <a:cubicBezTo>
                    <a:pt x="17187" y="5361"/>
                    <a:pt x="17207" y="5359"/>
                    <a:pt x="17216" y="5357"/>
                  </a:cubicBezTo>
                  <a:cubicBezTo>
                    <a:pt x="17229" y="5355"/>
                    <a:pt x="17253" y="5351"/>
                    <a:pt x="17263" y="5344"/>
                  </a:cubicBezTo>
                  <a:cubicBezTo>
                    <a:pt x="17272" y="5338"/>
                    <a:pt x="17278" y="5312"/>
                    <a:pt x="17288" y="5310"/>
                  </a:cubicBezTo>
                  <a:cubicBezTo>
                    <a:pt x="17299" y="5308"/>
                    <a:pt x="17313" y="5336"/>
                    <a:pt x="17324" y="5335"/>
                  </a:cubicBezTo>
                  <a:cubicBezTo>
                    <a:pt x="17336" y="5334"/>
                    <a:pt x="17349" y="5309"/>
                    <a:pt x="17356" y="5300"/>
                  </a:cubicBezTo>
                  <a:cubicBezTo>
                    <a:pt x="17362" y="5293"/>
                    <a:pt x="17370" y="5274"/>
                    <a:pt x="17378" y="5270"/>
                  </a:cubicBezTo>
                  <a:cubicBezTo>
                    <a:pt x="17385" y="5267"/>
                    <a:pt x="17402" y="5270"/>
                    <a:pt x="17409" y="5274"/>
                  </a:cubicBezTo>
                  <a:cubicBezTo>
                    <a:pt x="17417" y="5279"/>
                    <a:pt x="17425" y="5298"/>
                    <a:pt x="17432" y="5304"/>
                  </a:cubicBezTo>
                  <a:cubicBezTo>
                    <a:pt x="17439" y="5310"/>
                    <a:pt x="17455" y="5317"/>
                    <a:pt x="17462" y="5321"/>
                  </a:cubicBezTo>
                  <a:cubicBezTo>
                    <a:pt x="17474" y="5328"/>
                    <a:pt x="17495" y="5345"/>
                    <a:pt x="17508" y="5348"/>
                  </a:cubicBezTo>
                  <a:cubicBezTo>
                    <a:pt x="17516" y="5350"/>
                    <a:pt x="17534" y="5349"/>
                    <a:pt x="17540" y="5343"/>
                  </a:cubicBezTo>
                  <a:cubicBezTo>
                    <a:pt x="17545" y="5340"/>
                    <a:pt x="17546" y="5328"/>
                    <a:pt x="17548" y="5323"/>
                  </a:cubicBezTo>
                  <a:cubicBezTo>
                    <a:pt x="17551" y="5318"/>
                    <a:pt x="17558" y="5306"/>
                    <a:pt x="17563" y="5305"/>
                  </a:cubicBezTo>
                  <a:cubicBezTo>
                    <a:pt x="17572" y="5302"/>
                    <a:pt x="17591" y="5310"/>
                    <a:pt x="17599" y="5314"/>
                  </a:cubicBezTo>
                  <a:cubicBezTo>
                    <a:pt x="17607" y="5318"/>
                    <a:pt x="17618" y="5335"/>
                    <a:pt x="17627" y="5336"/>
                  </a:cubicBezTo>
                  <a:cubicBezTo>
                    <a:pt x="17634" y="5337"/>
                    <a:pt x="17649" y="5328"/>
                    <a:pt x="17653" y="5322"/>
                  </a:cubicBezTo>
                  <a:cubicBezTo>
                    <a:pt x="17658" y="5315"/>
                    <a:pt x="17663" y="5296"/>
                    <a:pt x="17659" y="5289"/>
                  </a:cubicBezTo>
                  <a:cubicBezTo>
                    <a:pt x="17655" y="5281"/>
                    <a:pt x="17633" y="5283"/>
                    <a:pt x="17629" y="5276"/>
                  </a:cubicBezTo>
                  <a:cubicBezTo>
                    <a:pt x="17624" y="5268"/>
                    <a:pt x="17627" y="5248"/>
                    <a:pt x="17632" y="5241"/>
                  </a:cubicBezTo>
                  <a:cubicBezTo>
                    <a:pt x="17638" y="5231"/>
                    <a:pt x="17660" y="5216"/>
                    <a:pt x="17671" y="5217"/>
                  </a:cubicBezTo>
                  <a:cubicBezTo>
                    <a:pt x="17680" y="5217"/>
                    <a:pt x="17693" y="5232"/>
                    <a:pt x="17700" y="5236"/>
                  </a:cubicBezTo>
                  <a:cubicBezTo>
                    <a:pt x="17706" y="5240"/>
                    <a:pt x="17718" y="5249"/>
                    <a:pt x="17725" y="5249"/>
                  </a:cubicBezTo>
                  <a:cubicBezTo>
                    <a:pt x="17733" y="5250"/>
                    <a:pt x="17750" y="5243"/>
                    <a:pt x="17756" y="5238"/>
                  </a:cubicBezTo>
                  <a:cubicBezTo>
                    <a:pt x="17760" y="5234"/>
                    <a:pt x="17764" y="5221"/>
                    <a:pt x="17768" y="5216"/>
                  </a:cubicBezTo>
                  <a:cubicBezTo>
                    <a:pt x="17772" y="5211"/>
                    <a:pt x="17779" y="5200"/>
                    <a:pt x="17784" y="5198"/>
                  </a:cubicBezTo>
                  <a:cubicBezTo>
                    <a:pt x="17793" y="5194"/>
                    <a:pt x="17815" y="5202"/>
                    <a:pt x="17825" y="5200"/>
                  </a:cubicBezTo>
                  <a:cubicBezTo>
                    <a:pt x="17832" y="5199"/>
                    <a:pt x="17846" y="5194"/>
                    <a:pt x="17851" y="5188"/>
                  </a:cubicBezTo>
                  <a:cubicBezTo>
                    <a:pt x="17857" y="5181"/>
                    <a:pt x="17858" y="5159"/>
                    <a:pt x="17863" y="5152"/>
                  </a:cubicBezTo>
                  <a:cubicBezTo>
                    <a:pt x="17868" y="5145"/>
                    <a:pt x="17883" y="5134"/>
                    <a:pt x="17891" y="5133"/>
                  </a:cubicBezTo>
                  <a:cubicBezTo>
                    <a:pt x="17902" y="5130"/>
                    <a:pt x="17926" y="5138"/>
                    <a:pt x="17937" y="5144"/>
                  </a:cubicBezTo>
                  <a:cubicBezTo>
                    <a:pt x="17946" y="5148"/>
                    <a:pt x="17964" y="5159"/>
                    <a:pt x="17968" y="5169"/>
                  </a:cubicBezTo>
                  <a:cubicBezTo>
                    <a:pt x="17974" y="5180"/>
                    <a:pt x="17966" y="5207"/>
                    <a:pt x="17971" y="5218"/>
                  </a:cubicBezTo>
                  <a:cubicBezTo>
                    <a:pt x="17976" y="5227"/>
                    <a:pt x="17993" y="5242"/>
                    <a:pt x="18003" y="5243"/>
                  </a:cubicBezTo>
                  <a:cubicBezTo>
                    <a:pt x="18011" y="5245"/>
                    <a:pt x="18027" y="5231"/>
                    <a:pt x="18035" y="5233"/>
                  </a:cubicBezTo>
                  <a:cubicBezTo>
                    <a:pt x="18044" y="5234"/>
                    <a:pt x="18053" y="5258"/>
                    <a:pt x="18062" y="5258"/>
                  </a:cubicBezTo>
                  <a:cubicBezTo>
                    <a:pt x="18069" y="5258"/>
                    <a:pt x="18077" y="5240"/>
                    <a:pt x="18084" y="5236"/>
                  </a:cubicBezTo>
                  <a:cubicBezTo>
                    <a:pt x="18090" y="5233"/>
                    <a:pt x="18104" y="5229"/>
                    <a:pt x="18110" y="5231"/>
                  </a:cubicBezTo>
                  <a:cubicBezTo>
                    <a:pt x="18118" y="5234"/>
                    <a:pt x="18125" y="5252"/>
                    <a:pt x="18132" y="5256"/>
                  </a:cubicBezTo>
                  <a:cubicBezTo>
                    <a:pt x="18147" y="5265"/>
                    <a:pt x="18183" y="5267"/>
                    <a:pt x="18200" y="5268"/>
                  </a:cubicBezTo>
                  <a:cubicBezTo>
                    <a:pt x="18217" y="5268"/>
                    <a:pt x="18249" y="5261"/>
                    <a:pt x="18265" y="5258"/>
                  </a:cubicBezTo>
                  <a:cubicBezTo>
                    <a:pt x="18275" y="5257"/>
                    <a:pt x="18295" y="5259"/>
                    <a:pt x="18304" y="5254"/>
                  </a:cubicBezTo>
                  <a:cubicBezTo>
                    <a:pt x="18312" y="5249"/>
                    <a:pt x="18319" y="5228"/>
                    <a:pt x="18327" y="5223"/>
                  </a:cubicBezTo>
                  <a:cubicBezTo>
                    <a:pt x="18332" y="5220"/>
                    <a:pt x="18345" y="5219"/>
                    <a:pt x="18351" y="5220"/>
                  </a:cubicBezTo>
                  <a:cubicBezTo>
                    <a:pt x="18364" y="5222"/>
                    <a:pt x="18388" y="5247"/>
                    <a:pt x="18398" y="5240"/>
                  </a:cubicBezTo>
                  <a:cubicBezTo>
                    <a:pt x="18409" y="5232"/>
                    <a:pt x="18390" y="5195"/>
                    <a:pt x="18397" y="5183"/>
                  </a:cubicBezTo>
                  <a:cubicBezTo>
                    <a:pt x="18402" y="5177"/>
                    <a:pt x="18420" y="5177"/>
                    <a:pt x="18426" y="5173"/>
                  </a:cubicBezTo>
                  <a:cubicBezTo>
                    <a:pt x="18435" y="5168"/>
                    <a:pt x="18450" y="5154"/>
                    <a:pt x="18454" y="5144"/>
                  </a:cubicBezTo>
                  <a:cubicBezTo>
                    <a:pt x="18457" y="5135"/>
                    <a:pt x="18450" y="5113"/>
                    <a:pt x="18452" y="5102"/>
                  </a:cubicBezTo>
                  <a:cubicBezTo>
                    <a:pt x="18453" y="5090"/>
                    <a:pt x="18459" y="5066"/>
                    <a:pt x="18467" y="5059"/>
                  </a:cubicBezTo>
                  <a:cubicBezTo>
                    <a:pt x="18474" y="5052"/>
                    <a:pt x="18494" y="5048"/>
                    <a:pt x="18503" y="5049"/>
                  </a:cubicBezTo>
                  <a:cubicBezTo>
                    <a:pt x="18512" y="5050"/>
                    <a:pt x="18527" y="5061"/>
                    <a:pt x="18534" y="5066"/>
                  </a:cubicBezTo>
                  <a:cubicBezTo>
                    <a:pt x="18546" y="5073"/>
                    <a:pt x="18565" y="5096"/>
                    <a:pt x="18578" y="5100"/>
                  </a:cubicBezTo>
                  <a:cubicBezTo>
                    <a:pt x="18585" y="5103"/>
                    <a:pt x="18601" y="5099"/>
                    <a:pt x="18608" y="5100"/>
                  </a:cubicBezTo>
                  <a:cubicBezTo>
                    <a:pt x="18619" y="5102"/>
                    <a:pt x="18641" y="5108"/>
                    <a:pt x="18651" y="5113"/>
                  </a:cubicBezTo>
                  <a:cubicBezTo>
                    <a:pt x="18663" y="5120"/>
                    <a:pt x="18684" y="5141"/>
                    <a:pt x="18695" y="5151"/>
                  </a:cubicBezTo>
                  <a:cubicBezTo>
                    <a:pt x="18702" y="5158"/>
                    <a:pt x="18712" y="5176"/>
                    <a:pt x="18720" y="5180"/>
                  </a:cubicBezTo>
                  <a:cubicBezTo>
                    <a:pt x="18730" y="5184"/>
                    <a:pt x="18753" y="5176"/>
                    <a:pt x="18761" y="5182"/>
                  </a:cubicBezTo>
                  <a:cubicBezTo>
                    <a:pt x="18772" y="5191"/>
                    <a:pt x="18771" y="5225"/>
                    <a:pt x="18780" y="5235"/>
                  </a:cubicBezTo>
                  <a:cubicBezTo>
                    <a:pt x="18786" y="5241"/>
                    <a:pt x="18802" y="5248"/>
                    <a:pt x="18810" y="5248"/>
                  </a:cubicBezTo>
                  <a:cubicBezTo>
                    <a:pt x="18820" y="5249"/>
                    <a:pt x="18838" y="5237"/>
                    <a:pt x="18847" y="5236"/>
                  </a:cubicBezTo>
                  <a:cubicBezTo>
                    <a:pt x="18859" y="5235"/>
                    <a:pt x="18884" y="5233"/>
                    <a:pt x="18894" y="5239"/>
                  </a:cubicBezTo>
                  <a:cubicBezTo>
                    <a:pt x="18905" y="5246"/>
                    <a:pt x="18913" y="5275"/>
                    <a:pt x="18921" y="5286"/>
                  </a:cubicBezTo>
                  <a:cubicBezTo>
                    <a:pt x="18925" y="5293"/>
                    <a:pt x="18937" y="5307"/>
                    <a:pt x="18943" y="5313"/>
                  </a:cubicBezTo>
                  <a:cubicBezTo>
                    <a:pt x="18950" y="5320"/>
                    <a:pt x="18968" y="5330"/>
                    <a:pt x="18973" y="5338"/>
                  </a:cubicBezTo>
                  <a:cubicBezTo>
                    <a:pt x="18982" y="5350"/>
                    <a:pt x="18983" y="5381"/>
                    <a:pt x="18993" y="5392"/>
                  </a:cubicBezTo>
                  <a:cubicBezTo>
                    <a:pt x="19000" y="5399"/>
                    <a:pt x="19022" y="5401"/>
                    <a:pt x="19030" y="5407"/>
                  </a:cubicBezTo>
                  <a:cubicBezTo>
                    <a:pt x="19038" y="5414"/>
                    <a:pt x="19045" y="5437"/>
                    <a:pt x="19053" y="5445"/>
                  </a:cubicBezTo>
                  <a:cubicBezTo>
                    <a:pt x="19062" y="5454"/>
                    <a:pt x="19084" y="5470"/>
                    <a:pt x="19096" y="5473"/>
                  </a:cubicBezTo>
                  <a:cubicBezTo>
                    <a:pt x="19107" y="5476"/>
                    <a:pt x="19133" y="5475"/>
                    <a:pt x="19142" y="5467"/>
                  </a:cubicBezTo>
                  <a:cubicBezTo>
                    <a:pt x="19147" y="5463"/>
                    <a:pt x="19146" y="5445"/>
                    <a:pt x="19152" y="5441"/>
                  </a:cubicBezTo>
                  <a:cubicBezTo>
                    <a:pt x="19159" y="5437"/>
                    <a:pt x="19177" y="5450"/>
                    <a:pt x="19185" y="5450"/>
                  </a:cubicBezTo>
                  <a:cubicBezTo>
                    <a:pt x="19196" y="5449"/>
                    <a:pt x="19214" y="5431"/>
                    <a:pt x="19224" y="5434"/>
                  </a:cubicBezTo>
                  <a:cubicBezTo>
                    <a:pt x="19235" y="5437"/>
                    <a:pt x="19246" y="5459"/>
                    <a:pt x="19253" y="5467"/>
                  </a:cubicBezTo>
                  <a:cubicBezTo>
                    <a:pt x="19259" y="5473"/>
                    <a:pt x="19271" y="5484"/>
                    <a:pt x="19276" y="5491"/>
                  </a:cubicBezTo>
                  <a:cubicBezTo>
                    <a:pt x="19281" y="5498"/>
                    <a:pt x="19283" y="5519"/>
                    <a:pt x="19291" y="5525"/>
                  </a:cubicBezTo>
                  <a:cubicBezTo>
                    <a:pt x="19296" y="5529"/>
                    <a:pt x="19312" y="5527"/>
                    <a:pt x="19318" y="5530"/>
                  </a:cubicBezTo>
                  <a:cubicBezTo>
                    <a:pt x="19325" y="5534"/>
                    <a:pt x="19332" y="5550"/>
                    <a:pt x="19338" y="5555"/>
                  </a:cubicBezTo>
                  <a:cubicBezTo>
                    <a:pt x="19344" y="5561"/>
                    <a:pt x="19358" y="5575"/>
                    <a:pt x="19366" y="5574"/>
                  </a:cubicBezTo>
                  <a:cubicBezTo>
                    <a:pt x="19373" y="5573"/>
                    <a:pt x="19378" y="5555"/>
                    <a:pt x="19385" y="5552"/>
                  </a:cubicBezTo>
                  <a:cubicBezTo>
                    <a:pt x="19395" y="5548"/>
                    <a:pt x="19418" y="5548"/>
                    <a:pt x="19428" y="5552"/>
                  </a:cubicBezTo>
                  <a:cubicBezTo>
                    <a:pt x="19440" y="5558"/>
                    <a:pt x="19450" y="5595"/>
                    <a:pt x="19464" y="5595"/>
                  </a:cubicBezTo>
                  <a:cubicBezTo>
                    <a:pt x="19469" y="5595"/>
                    <a:pt x="19472" y="5579"/>
                    <a:pt x="19477" y="5578"/>
                  </a:cubicBezTo>
                  <a:cubicBezTo>
                    <a:pt x="19486" y="5576"/>
                    <a:pt x="19501" y="5597"/>
                    <a:pt x="19510" y="5597"/>
                  </a:cubicBezTo>
                  <a:cubicBezTo>
                    <a:pt x="19517" y="5597"/>
                    <a:pt x="19529" y="5581"/>
                    <a:pt x="19537" y="5583"/>
                  </a:cubicBezTo>
                  <a:cubicBezTo>
                    <a:pt x="19546" y="5585"/>
                    <a:pt x="19552" y="5608"/>
                    <a:pt x="19559" y="5614"/>
                  </a:cubicBezTo>
                  <a:cubicBezTo>
                    <a:pt x="19571" y="5625"/>
                    <a:pt x="19604" y="5634"/>
                    <a:pt x="19614" y="5646"/>
                  </a:cubicBezTo>
                  <a:cubicBezTo>
                    <a:pt x="19620" y="5653"/>
                    <a:pt x="19621" y="5673"/>
                    <a:pt x="19628" y="5680"/>
                  </a:cubicBezTo>
                  <a:cubicBezTo>
                    <a:pt x="19635" y="5688"/>
                    <a:pt x="19655" y="5702"/>
                    <a:pt x="19666" y="5700"/>
                  </a:cubicBezTo>
                  <a:cubicBezTo>
                    <a:pt x="19674" y="5699"/>
                    <a:pt x="19683" y="5684"/>
                    <a:pt x="19690" y="5675"/>
                  </a:cubicBezTo>
                  <a:cubicBezTo>
                    <a:pt x="19691" y="5674"/>
                    <a:pt x="19692" y="5672"/>
                    <a:pt x="19693" y="5671"/>
                  </a:cubicBezTo>
                  <a:cubicBezTo>
                    <a:pt x="19699" y="5663"/>
                    <a:pt x="19708" y="5644"/>
                    <a:pt x="19716" y="5638"/>
                  </a:cubicBezTo>
                  <a:cubicBezTo>
                    <a:pt x="19724" y="5634"/>
                    <a:pt x="19746" y="5628"/>
                    <a:pt x="19753" y="5634"/>
                  </a:cubicBezTo>
                  <a:cubicBezTo>
                    <a:pt x="19757" y="5638"/>
                    <a:pt x="19756" y="5653"/>
                    <a:pt x="19756" y="5659"/>
                  </a:cubicBezTo>
                  <a:cubicBezTo>
                    <a:pt x="19755" y="5667"/>
                    <a:pt x="19746" y="5682"/>
                    <a:pt x="19747" y="5690"/>
                  </a:cubicBezTo>
                  <a:cubicBezTo>
                    <a:pt x="19747" y="5701"/>
                    <a:pt x="19756" y="5721"/>
                    <a:pt x="19763" y="5727"/>
                  </a:cubicBezTo>
                  <a:cubicBezTo>
                    <a:pt x="19770" y="5733"/>
                    <a:pt x="19791" y="5732"/>
                    <a:pt x="19798" y="5737"/>
                  </a:cubicBezTo>
                  <a:cubicBezTo>
                    <a:pt x="19804" y="5742"/>
                    <a:pt x="19808" y="5758"/>
                    <a:pt x="19813" y="5764"/>
                  </a:cubicBezTo>
                  <a:cubicBezTo>
                    <a:pt x="19820" y="5773"/>
                    <a:pt x="19835" y="5791"/>
                    <a:pt x="19846" y="5791"/>
                  </a:cubicBezTo>
                  <a:cubicBezTo>
                    <a:pt x="19855" y="5791"/>
                    <a:pt x="19866" y="5762"/>
                    <a:pt x="19875" y="5765"/>
                  </a:cubicBezTo>
                  <a:cubicBezTo>
                    <a:pt x="19886" y="5769"/>
                    <a:pt x="19878" y="5805"/>
                    <a:pt x="19887" y="5811"/>
                  </a:cubicBezTo>
                  <a:cubicBezTo>
                    <a:pt x="19894" y="5817"/>
                    <a:pt x="19914" y="5813"/>
                    <a:pt x="19921" y="5808"/>
                  </a:cubicBezTo>
                  <a:cubicBezTo>
                    <a:pt x="19930" y="5804"/>
                    <a:pt x="19937" y="5776"/>
                    <a:pt x="19947" y="5777"/>
                  </a:cubicBezTo>
                  <a:cubicBezTo>
                    <a:pt x="19955" y="5779"/>
                    <a:pt x="19953" y="5806"/>
                    <a:pt x="19960" y="5810"/>
                  </a:cubicBezTo>
                  <a:cubicBezTo>
                    <a:pt x="19969" y="5814"/>
                    <a:pt x="19990" y="5805"/>
                    <a:pt x="19997" y="5799"/>
                  </a:cubicBezTo>
                  <a:cubicBezTo>
                    <a:pt x="20003" y="5794"/>
                    <a:pt x="20006" y="5777"/>
                    <a:pt x="20011" y="5772"/>
                  </a:cubicBezTo>
                  <a:cubicBezTo>
                    <a:pt x="20016" y="5766"/>
                    <a:pt x="20029" y="5756"/>
                    <a:pt x="20036" y="5754"/>
                  </a:cubicBezTo>
                  <a:cubicBezTo>
                    <a:pt x="20047" y="5751"/>
                    <a:pt x="20070" y="5751"/>
                    <a:pt x="20080" y="5756"/>
                  </a:cubicBezTo>
                  <a:cubicBezTo>
                    <a:pt x="20090" y="5761"/>
                    <a:pt x="20100" y="5788"/>
                    <a:pt x="20110" y="5790"/>
                  </a:cubicBezTo>
                  <a:cubicBezTo>
                    <a:pt x="20123" y="5793"/>
                    <a:pt x="20151" y="5781"/>
                    <a:pt x="20159" y="5771"/>
                  </a:cubicBezTo>
                  <a:cubicBezTo>
                    <a:pt x="20164" y="5763"/>
                    <a:pt x="20160" y="5741"/>
                    <a:pt x="20164" y="5733"/>
                  </a:cubicBezTo>
                  <a:cubicBezTo>
                    <a:pt x="20169" y="5723"/>
                    <a:pt x="20187" y="5707"/>
                    <a:pt x="20197" y="5705"/>
                  </a:cubicBezTo>
                  <a:cubicBezTo>
                    <a:pt x="20206" y="5703"/>
                    <a:pt x="20224" y="5710"/>
                    <a:pt x="20231" y="5715"/>
                  </a:cubicBezTo>
                  <a:cubicBezTo>
                    <a:pt x="20241" y="5722"/>
                    <a:pt x="20250" y="5747"/>
                    <a:pt x="20258" y="5756"/>
                  </a:cubicBezTo>
                  <a:cubicBezTo>
                    <a:pt x="20263" y="5762"/>
                    <a:pt x="20274" y="5776"/>
                    <a:pt x="20282" y="5776"/>
                  </a:cubicBezTo>
                  <a:cubicBezTo>
                    <a:pt x="20291" y="5777"/>
                    <a:pt x="20305" y="5765"/>
                    <a:pt x="20312" y="5759"/>
                  </a:cubicBezTo>
                  <a:cubicBezTo>
                    <a:pt x="20318" y="5752"/>
                    <a:pt x="20325" y="5733"/>
                    <a:pt x="20333" y="5728"/>
                  </a:cubicBezTo>
                  <a:cubicBezTo>
                    <a:pt x="20340" y="5725"/>
                    <a:pt x="20358" y="5723"/>
                    <a:pt x="20364" y="5728"/>
                  </a:cubicBezTo>
                  <a:cubicBezTo>
                    <a:pt x="20373" y="5735"/>
                    <a:pt x="20370" y="5764"/>
                    <a:pt x="20378" y="5771"/>
                  </a:cubicBezTo>
                  <a:cubicBezTo>
                    <a:pt x="20385" y="5776"/>
                    <a:pt x="20412" y="5772"/>
                    <a:pt x="20412" y="5772"/>
                  </a:cubicBezTo>
                  <a:lnTo>
                    <a:pt x="20478" y="6865"/>
                  </a:lnTo>
                  <a:lnTo>
                    <a:pt x="20601" y="8900"/>
                  </a:lnTo>
                  <a:cubicBezTo>
                    <a:pt x="20601" y="8900"/>
                    <a:pt x="20611" y="8925"/>
                    <a:pt x="20618" y="8930"/>
                  </a:cubicBezTo>
                  <a:cubicBezTo>
                    <a:pt x="20626" y="8937"/>
                    <a:pt x="20647" y="8938"/>
                    <a:pt x="20655" y="8944"/>
                  </a:cubicBezTo>
                  <a:cubicBezTo>
                    <a:pt x="20663" y="8951"/>
                    <a:pt x="20672" y="8971"/>
                    <a:pt x="20677" y="8981"/>
                  </a:cubicBezTo>
                  <a:cubicBezTo>
                    <a:pt x="20687" y="8997"/>
                    <a:pt x="20703" y="9030"/>
                    <a:pt x="20713" y="9046"/>
                  </a:cubicBezTo>
                  <a:cubicBezTo>
                    <a:pt x="20719" y="9057"/>
                    <a:pt x="20731" y="9079"/>
                    <a:pt x="20742" y="9085"/>
                  </a:cubicBezTo>
                  <a:cubicBezTo>
                    <a:pt x="20752" y="9092"/>
                    <a:pt x="20779" y="9090"/>
                    <a:pt x="20789" y="9096"/>
                  </a:cubicBezTo>
                  <a:cubicBezTo>
                    <a:pt x="20799" y="9101"/>
                    <a:pt x="20812" y="9121"/>
                    <a:pt x="20821" y="9128"/>
                  </a:cubicBezTo>
                  <a:cubicBezTo>
                    <a:pt x="20828" y="9133"/>
                    <a:pt x="20846" y="9135"/>
                    <a:pt x="20852" y="9141"/>
                  </a:cubicBezTo>
                  <a:cubicBezTo>
                    <a:pt x="20860" y="9150"/>
                    <a:pt x="20864" y="9176"/>
                    <a:pt x="20871" y="9187"/>
                  </a:cubicBezTo>
                  <a:cubicBezTo>
                    <a:pt x="20876" y="9195"/>
                    <a:pt x="20893" y="9207"/>
                    <a:pt x="20895" y="9217"/>
                  </a:cubicBezTo>
                  <a:cubicBezTo>
                    <a:pt x="20898" y="9226"/>
                    <a:pt x="20886" y="9246"/>
                    <a:pt x="20887" y="9256"/>
                  </a:cubicBezTo>
                  <a:cubicBezTo>
                    <a:pt x="20889" y="9264"/>
                    <a:pt x="20897" y="9278"/>
                    <a:pt x="20902" y="9283"/>
                  </a:cubicBezTo>
                  <a:cubicBezTo>
                    <a:pt x="20911" y="9290"/>
                    <a:pt x="20933" y="9290"/>
                    <a:pt x="20941" y="9295"/>
                  </a:cubicBezTo>
                  <a:cubicBezTo>
                    <a:pt x="20951" y="9301"/>
                    <a:pt x="20966" y="9317"/>
                    <a:pt x="20971" y="9326"/>
                  </a:cubicBezTo>
                  <a:cubicBezTo>
                    <a:pt x="20977" y="9337"/>
                    <a:pt x="20983" y="9361"/>
                    <a:pt x="20984" y="9373"/>
                  </a:cubicBezTo>
                  <a:cubicBezTo>
                    <a:pt x="20985" y="9383"/>
                    <a:pt x="20978" y="9406"/>
                    <a:pt x="20983" y="9415"/>
                  </a:cubicBezTo>
                  <a:cubicBezTo>
                    <a:pt x="20986" y="9422"/>
                    <a:pt x="21004" y="9428"/>
                    <a:pt x="21009" y="9435"/>
                  </a:cubicBezTo>
                  <a:cubicBezTo>
                    <a:pt x="21016" y="9445"/>
                    <a:pt x="21019" y="9474"/>
                    <a:pt x="21024" y="9487"/>
                  </a:cubicBezTo>
                  <a:cubicBezTo>
                    <a:pt x="21028" y="9494"/>
                    <a:pt x="21042" y="9506"/>
                    <a:pt x="21044" y="9514"/>
                  </a:cubicBezTo>
                  <a:cubicBezTo>
                    <a:pt x="21045" y="9524"/>
                    <a:pt x="21037" y="9544"/>
                    <a:pt x="21031" y="9551"/>
                  </a:cubicBezTo>
                  <a:cubicBezTo>
                    <a:pt x="21026" y="9556"/>
                    <a:pt x="21010" y="9557"/>
                    <a:pt x="21005" y="9562"/>
                  </a:cubicBezTo>
                  <a:cubicBezTo>
                    <a:pt x="21002" y="9567"/>
                    <a:pt x="20999" y="9580"/>
                    <a:pt x="21001" y="9587"/>
                  </a:cubicBezTo>
                  <a:cubicBezTo>
                    <a:pt x="21003" y="9596"/>
                    <a:pt x="21019" y="9608"/>
                    <a:pt x="21022" y="9616"/>
                  </a:cubicBezTo>
                  <a:cubicBezTo>
                    <a:pt x="21027" y="9627"/>
                    <a:pt x="21032" y="9651"/>
                    <a:pt x="21028" y="9661"/>
                  </a:cubicBezTo>
                  <a:cubicBezTo>
                    <a:pt x="21025" y="9670"/>
                    <a:pt x="21006" y="9678"/>
                    <a:pt x="21001" y="9686"/>
                  </a:cubicBezTo>
                  <a:cubicBezTo>
                    <a:pt x="20996" y="9693"/>
                    <a:pt x="20992" y="9710"/>
                    <a:pt x="20993" y="9719"/>
                  </a:cubicBezTo>
                  <a:cubicBezTo>
                    <a:pt x="20994" y="9727"/>
                    <a:pt x="21005" y="9740"/>
                    <a:pt x="21008" y="9748"/>
                  </a:cubicBezTo>
                  <a:cubicBezTo>
                    <a:pt x="21012" y="9759"/>
                    <a:pt x="21012" y="9784"/>
                    <a:pt x="21019" y="9795"/>
                  </a:cubicBezTo>
                  <a:cubicBezTo>
                    <a:pt x="21024" y="9803"/>
                    <a:pt x="21041" y="9813"/>
                    <a:pt x="21048" y="9820"/>
                  </a:cubicBezTo>
                  <a:cubicBezTo>
                    <a:pt x="21056" y="9829"/>
                    <a:pt x="21065" y="9853"/>
                    <a:pt x="21075" y="9858"/>
                  </a:cubicBezTo>
                  <a:cubicBezTo>
                    <a:pt x="21085" y="9862"/>
                    <a:pt x="21108" y="9854"/>
                    <a:pt x="21118" y="9853"/>
                  </a:cubicBezTo>
                  <a:cubicBezTo>
                    <a:pt x="21126" y="9853"/>
                    <a:pt x="21142" y="9851"/>
                    <a:pt x="21149" y="9854"/>
                  </a:cubicBezTo>
                  <a:cubicBezTo>
                    <a:pt x="21159" y="9859"/>
                    <a:pt x="21180" y="9885"/>
                    <a:pt x="21181" y="9888"/>
                  </a:cubicBezTo>
                  <a:cubicBezTo>
                    <a:pt x="21183" y="9891"/>
                    <a:pt x="21180" y="9928"/>
                    <a:pt x="21174" y="9940"/>
                  </a:cubicBezTo>
                  <a:cubicBezTo>
                    <a:pt x="21170" y="9947"/>
                    <a:pt x="21151" y="9955"/>
                    <a:pt x="21151" y="9963"/>
                  </a:cubicBezTo>
                  <a:cubicBezTo>
                    <a:pt x="21151" y="9973"/>
                    <a:pt x="21168" y="9985"/>
                    <a:pt x="21176" y="9990"/>
                  </a:cubicBezTo>
                  <a:cubicBezTo>
                    <a:pt x="21183" y="9995"/>
                    <a:pt x="21202" y="9996"/>
                    <a:pt x="21209" y="10001"/>
                  </a:cubicBezTo>
                  <a:cubicBezTo>
                    <a:pt x="21216" y="10006"/>
                    <a:pt x="21226" y="10021"/>
                    <a:pt x="21230" y="10029"/>
                  </a:cubicBezTo>
                  <a:cubicBezTo>
                    <a:pt x="21233" y="10038"/>
                    <a:pt x="21226" y="10061"/>
                    <a:pt x="21232" y="10069"/>
                  </a:cubicBezTo>
                  <a:cubicBezTo>
                    <a:pt x="21236" y="10075"/>
                    <a:pt x="21255" y="10075"/>
                    <a:pt x="21261" y="10080"/>
                  </a:cubicBezTo>
                  <a:cubicBezTo>
                    <a:pt x="21270" y="10085"/>
                    <a:pt x="21286" y="10100"/>
                    <a:pt x="21290" y="10109"/>
                  </a:cubicBezTo>
                  <a:cubicBezTo>
                    <a:pt x="21292" y="10115"/>
                    <a:pt x="21287" y="10127"/>
                    <a:pt x="21288" y="10132"/>
                  </a:cubicBezTo>
                  <a:cubicBezTo>
                    <a:pt x="21291" y="10142"/>
                    <a:pt x="21305" y="10158"/>
                    <a:pt x="21306" y="10168"/>
                  </a:cubicBezTo>
                  <a:cubicBezTo>
                    <a:pt x="21307" y="10181"/>
                    <a:pt x="21298" y="10206"/>
                    <a:pt x="21293" y="10218"/>
                  </a:cubicBezTo>
                  <a:cubicBezTo>
                    <a:pt x="21290" y="10225"/>
                    <a:pt x="21279" y="10235"/>
                    <a:pt x="21277" y="10243"/>
                  </a:cubicBezTo>
                  <a:cubicBezTo>
                    <a:pt x="21273" y="10253"/>
                    <a:pt x="21268" y="10278"/>
                    <a:pt x="21274" y="10288"/>
                  </a:cubicBezTo>
                  <a:cubicBezTo>
                    <a:pt x="21278" y="10295"/>
                    <a:pt x="21296" y="10296"/>
                    <a:pt x="21302" y="10300"/>
                  </a:cubicBezTo>
                  <a:cubicBezTo>
                    <a:pt x="21308" y="10305"/>
                    <a:pt x="21316" y="10318"/>
                    <a:pt x="21321" y="10324"/>
                  </a:cubicBezTo>
                  <a:cubicBezTo>
                    <a:pt x="21327" y="10331"/>
                    <a:pt x="21338" y="10349"/>
                    <a:pt x="21347" y="10353"/>
                  </a:cubicBezTo>
                  <a:cubicBezTo>
                    <a:pt x="21358" y="10358"/>
                    <a:pt x="21385" y="10340"/>
                    <a:pt x="21394" y="10348"/>
                  </a:cubicBezTo>
                  <a:cubicBezTo>
                    <a:pt x="21404" y="10357"/>
                    <a:pt x="21396" y="10389"/>
                    <a:pt x="21400" y="10402"/>
                  </a:cubicBezTo>
                  <a:cubicBezTo>
                    <a:pt x="21404" y="10413"/>
                    <a:pt x="21422" y="10431"/>
                    <a:pt x="21426" y="10443"/>
                  </a:cubicBezTo>
                  <a:cubicBezTo>
                    <a:pt x="21429" y="10458"/>
                    <a:pt x="21423" y="10489"/>
                    <a:pt x="21425" y="10504"/>
                  </a:cubicBezTo>
                  <a:cubicBezTo>
                    <a:pt x="21426" y="10514"/>
                    <a:pt x="21431" y="10536"/>
                    <a:pt x="21438" y="10544"/>
                  </a:cubicBezTo>
                  <a:cubicBezTo>
                    <a:pt x="21445" y="10552"/>
                    <a:pt x="21465" y="10566"/>
                    <a:pt x="21475" y="10563"/>
                  </a:cubicBezTo>
                  <a:cubicBezTo>
                    <a:pt x="21483" y="10561"/>
                    <a:pt x="21491" y="10542"/>
                    <a:pt x="21496" y="10534"/>
                  </a:cubicBezTo>
                  <a:cubicBezTo>
                    <a:pt x="21501" y="10526"/>
                    <a:pt x="21505" y="10506"/>
                    <a:pt x="21513" y="10501"/>
                  </a:cubicBezTo>
                  <a:cubicBezTo>
                    <a:pt x="21518" y="10497"/>
                    <a:pt x="21532" y="10493"/>
                    <a:pt x="21537" y="10497"/>
                  </a:cubicBezTo>
                  <a:cubicBezTo>
                    <a:pt x="21551" y="10507"/>
                    <a:pt x="21553" y="10548"/>
                    <a:pt x="21551" y="10565"/>
                  </a:cubicBezTo>
                  <a:cubicBezTo>
                    <a:pt x="21549" y="10577"/>
                    <a:pt x="21528" y="10595"/>
                    <a:pt x="21529" y="10607"/>
                  </a:cubicBezTo>
                  <a:cubicBezTo>
                    <a:pt x="21529" y="10617"/>
                    <a:pt x="21550" y="10631"/>
                    <a:pt x="21549" y="10641"/>
                  </a:cubicBezTo>
                  <a:cubicBezTo>
                    <a:pt x="21549" y="10653"/>
                    <a:pt x="21524" y="10667"/>
                    <a:pt x="21522" y="10679"/>
                  </a:cubicBezTo>
                  <a:cubicBezTo>
                    <a:pt x="21520" y="10689"/>
                    <a:pt x="21528" y="10708"/>
                    <a:pt x="21533" y="10717"/>
                  </a:cubicBezTo>
                  <a:cubicBezTo>
                    <a:pt x="21537" y="10726"/>
                    <a:pt x="21553" y="10738"/>
                    <a:pt x="21559" y="10746"/>
                  </a:cubicBezTo>
                  <a:cubicBezTo>
                    <a:pt x="21566" y="10757"/>
                    <a:pt x="21579" y="10780"/>
                    <a:pt x="21582" y="10792"/>
                  </a:cubicBezTo>
                  <a:cubicBezTo>
                    <a:pt x="21585" y="10803"/>
                    <a:pt x="21589" y="10827"/>
                    <a:pt x="21585" y="10838"/>
                  </a:cubicBezTo>
                  <a:cubicBezTo>
                    <a:pt x="21577" y="10856"/>
                    <a:pt x="21540" y="10875"/>
                    <a:pt x="21527" y="10889"/>
                  </a:cubicBezTo>
                  <a:cubicBezTo>
                    <a:pt x="21521" y="10895"/>
                    <a:pt x="21509" y="10907"/>
                    <a:pt x="21508" y="10915"/>
                  </a:cubicBezTo>
                  <a:cubicBezTo>
                    <a:pt x="21507" y="10925"/>
                    <a:pt x="21514" y="10945"/>
                    <a:pt x="21521" y="10952"/>
                  </a:cubicBezTo>
                  <a:cubicBezTo>
                    <a:pt x="21528" y="10959"/>
                    <a:pt x="21550" y="10957"/>
                    <a:pt x="21558" y="10962"/>
                  </a:cubicBezTo>
                  <a:cubicBezTo>
                    <a:pt x="21569" y="10969"/>
                    <a:pt x="21588" y="10988"/>
                    <a:pt x="21592" y="11000"/>
                  </a:cubicBezTo>
                  <a:cubicBezTo>
                    <a:pt x="21596" y="11011"/>
                    <a:pt x="21598" y="11037"/>
                    <a:pt x="21592" y="11046"/>
                  </a:cubicBezTo>
                  <a:cubicBezTo>
                    <a:pt x="21586" y="11054"/>
                    <a:pt x="21563" y="11054"/>
                    <a:pt x="21555" y="11060"/>
                  </a:cubicBezTo>
                  <a:cubicBezTo>
                    <a:pt x="21547" y="11065"/>
                    <a:pt x="21532" y="11079"/>
                    <a:pt x="21528" y="11088"/>
                  </a:cubicBezTo>
                  <a:cubicBezTo>
                    <a:pt x="21523" y="11101"/>
                    <a:pt x="21527" y="11131"/>
                    <a:pt x="21529" y="11145"/>
                  </a:cubicBezTo>
                  <a:cubicBezTo>
                    <a:pt x="21531" y="11159"/>
                    <a:pt x="21542" y="11184"/>
                    <a:pt x="21544" y="11197"/>
                  </a:cubicBezTo>
                  <a:cubicBezTo>
                    <a:pt x="21546" y="11209"/>
                    <a:pt x="21547" y="11232"/>
                    <a:pt x="21545" y="11243"/>
                  </a:cubicBezTo>
                  <a:cubicBezTo>
                    <a:pt x="21543" y="11254"/>
                    <a:pt x="21534" y="11276"/>
                    <a:pt x="21528" y="11285"/>
                  </a:cubicBezTo>
                  <a:cubicBezTo>
                    <a:pt x="21523" y="11293"/>
                    <a:pt x="21505" y="11302"/>
                    <a:pt x="21501" y="11311"/>
                  </a:cubicBezTo>
                  <a:cubicBezTo>
                    <a:pt x="21496" y="11321"/>
                    <a:pt x="21504" y="11348"/>
                    <a:pt x="21500" y="11359"/>
                  </a:cubicBezTo>
                  <a:cubicBezTo>
                    <a:pt x="21497" y="11366"/>
                    <a:pt x="21485" y="11376"/>
                    <a:pt x="21480" y="11383"/>
                  </a:cubicBezTo>
                  <a:cubicBezTo>
                    <a:pt x="21474" y="11390"/>
                    <a:pt x="21458" y="11404"/>
                    <a:pt x="21456" y="11414"/>
                  </a:cubicBezTo>
                  <a:cubicBezTo>
                    <a:pt x="21455" y="11423"/>
                    <a:pt x="21466" y="11440"/>
                    <a:pt x="21469" y="11449"/>
                  </a:cubicBezTo>
                  <a:cubicBezTo>
                    <a:pt x="21470" y="11457"/>
                    <a:pt x="21472" y="11474"/>
                    <a:pt x="21471" y="11482"/>
                  </a:cubicBezTo>
                  <a:cubicBezTo>
                    <a:pt x="21471" y="11494"/>
                    <a:pt x="21468" y="11518"/>
                    <a:pt x="21462" y="11529"/>
                  </a:cubicBezTo>
                  <a:cubicBezTo>
                    <a:pt x="21457" y="11540"/>
                    <a:pt x="21440" y="11559"/>
                    <a:pt x="21431" y="11565"/>
                  </a:cubicBezTo>
                  <a:cubicBezTo>
                    <a:pt x="21422" y="11572"/>
                    <a:pt x="21399" y="11576"/>
                    <a:pt x="21391" y="11584"/>
                  </a:cubicBezTo>
                  <a:cubicBezTo>
                    <a:pt x="21382" y="11591"/>
                    <a:pt x="21370" y="11613"/>
                    <a:pt x="21367" y="11625"/>
                  </a:cubicBezTo>
                  <a:cubicBezTo>
                    <a:pt x="21365" y="11634"/>
                    <a:pt x="21369" y="11655"/>
                    <a:pt x="21369" y="11665"/>
                  </a:cubicBezTo>
                  <a:cubicBezTo>
                    <a:pt x="21370" y="11676"/>
                    <a:pt x="21378" y="11700"/>
                    <a:pt x="21373" y="11710"/>
                  </a:cubicBezTo>
                  <a:cubicBezTo>
                    <a:pt x="21368" y="11720"/>
                    <a:pt x="21345" y="11727"/>
                    <a:pt x="21336" y="11734"/>
                  </a:cubicBezTo>
                  <a:cubicBezTo>
                    <a:pt x="21329" y="11738"/>
                    <a:pt x="21313" y="11745"/>
                    <a:pt x="21308" y="11752"/>
                  </a:cubicBezTo>
                  <a:cubicBezTo>
                    <a:pt x="21300" y="11765"/>
                    <a:pt x="21297" y="11796"/>
                    <a:pt x="21296" y="11810"/>
                  </a:cubicBezTo>
                  <a:cubicBezTo>
                    <a:pt x="21295" y="11821"/>
                    <a:pt x="21293" y="11843"/>
                    <a:pt x="21297" y="11853"/>
                  </a:cubicBezTo>
                  <a:cubicBezTo>
                    <a:pt x="21301" y="11863"/>
                    <a:pt x="21323" y="11873"/>
                    <a:pt x="21327" y="11883"/>
                  </a:cubicBezTo>
                  <a:cubicBezTo>
                    <a:pt x="21333" y="11898"/>
                    <a:pt x="21323" y="11935"/>
                    <a:pt x="21328" y="11951"/>
                  </a:cubicBezTo>
                  <a:cubicBezTo>
                    <a:pt x="21331" y="11963"/>
                    <a:pt x="21346" y="11984"/>
                    <a:pt x="21351" y="11995"/>
                  </a:cubicBezTo>
                  <a:cubicBezTo>
                    <a:pt x="21356" y="12003"/>
                    <a:pt x="21366" y="12018"/>
                    <a:pt x="21368" y="12027"/>
                  </a:cubicBezTo>
                  <a:cubicBezTo>
                    <a:pt x="21370" y="12035"/>
                    <a:pt x="21372" y="12053"/>
                    <a:pt x="21368" y="12060"/>
                  </a:cubicBezTo>
                  <a:cubicBezTo>
                    <a:pt x="21362" y="12071"/>
                    <a:pt x="21336" y="12078"/>
                    <a:pt x="21327" y="12086"/>
                  </a:cubicBezTo>
                  <a:cubicBezTo>
                    <a:pt x="21311" y="12102"/>
                    <a:pt x="21281" y="12138"/>
                    <a:pt x="21274" y="12160"/>
                  </a:cubicBezTo>
                  <a:cubicBezTo>
                    <a:pt x="21271" y="12173"/>
                    <a:pt x="21279" y="12198"/>
                    <a:pt x="21278" y="12210"/>
                  </a:cubicBezTo>
                  <a:cubicBezTo>
                    <a:pt x="21277" y="12224"/>
                    <a:pt x="21263" y="12251"/>
                    <a:pt x="21267" y="12264"/>
                  </a:cubicBezTo>
                  <a:cubicBezTo>
                    <a:pt x="21271" y="12275"/>
                    <a:pt x="21293" y="12287"/>
                    <a:pt x="21301" y="12295"/>
                  </a:cubicBezTo>
                  <a:cubicBezTo>
                    <a:pt x="21311" y="12306"/>
                    <a:pt x="21333" y="12327"/>
                    <a:pt x="21341" y="12340"/>
                  </a:cubicBezTo>
                  <a:cubicBezTo>
                    <a:pt x="21349" y="12351"/>
                    <a:pt x="21358" y="12376"/>
                    <a:pt x="21363" y="12388"/>
                  </a:cubicBezTo>
                  <a:cubicBezTo>
                    <a:pt x="21368" y="12402"/>
                    <a:pt x="21383" y="12432"/>
                    <a:pt x="21382" y="12447"/>
                  </a:cubicBezTo>
                  <a:cubicBezTo>
                    <a:pt x="21381" y="12468"/>
                    <a:pt x="21350" y="12503"/>
                    <a:pt x="21352" y="12523"/>
                  </a:cubicBezTo>
                  <a:cubicBezTo>
                    <a:pt x="21353" y="12535"/>
                    <a:pt x="21370" y="12552"/>
                    <a:pt x="21377" y="12562"/>
                  </a:cubicBezTo>
                  <a:cubicBezTo>
                    <a:pt x="21386" y="12576"/>
                    <a:pt x="21411" y="12601"/>
                    <a:pt x="21416" y="12617"/>
                  </a:cubicBezTo>
                  <a:cubicBezTo>
                    <a:pt x="21421" y="12637"/>
                    <a:pt x="21418" y="12680"/>
                    <a:pt x="21408" y="12697"/>
                  </a:cubicBezTo>
                  <a:cubicBezTo>
                    <a:pt x="21403" y="12706"/>
                    <a:pt x="21379" y="12712"/>
                    <a:pt x="21373" y="12721"/>
                  </a:cubicBezTo>
                  <a:cubicBezTo>
                    <a:pt x="21368" y="12728"/>
                    <a:pt x="21363" y="12748"/>
                    <a:pt x="21366" y="12756"/>
                  </a:cubicBezTo>
                  <a:cubicBezTo>
                    <a:pt x="21369" y="12766"/>
                    <a:pt x="21391" y="12773"/>
                    <a:pt x="21394" y="12782"/>
                  </a:cubicBezTo>
                  <a:cubicBezTo>
                    <a:pt x="21397" y="12789"/>
                    <a:pt x="21397" y="12805"/>
                    <a:pt x="21394" y="12811"/>
                  </a:cubicBezTo>
                  <a:cubicBezTo>
                    <a:pt x="21390" y="12822"/>
                    <a:pt x="21370" y="12835"/>
                    <a:pt x="21363" y="12843"/>
                  </a:cubicBezTo>
                  <a:cubicBezTo>
                    <a:pt x="21352" y="12856"/>
                    <a:pt x="21334" y="12884"/>
                    <a:pt x="21324" y="12897"/>
                  </a:cubicBezTo>
                  <a:cubicBezTo>
                    <a:pt x="21315" y="12908"/>
                    <a:pt x="21295" y="12928"/>
                    <a:pt x="21287" y="12939"/>
                  </a:cubicBezTo>
                  <a:cubicBezTo>
                    <a:pt x="21275" y="12957"/>
                    <a:pt x="21254" y="12994"/>
                    <a:pt x="21248" y="13015"/>
                  </a:cubicBezTo>
                  <a:cubicBezTo>
                    <a:pt x="21242" y="13034"/>
                    <a:pt x="21244" y="13074"/>
                    <a:pt x="21241" y="13093"/>
                  </a:cubicBezTo>
                  <a:cubicBezTo>
                    <a:pt x="21237" y="13112"/>
                    <a:pt x="21229" y="13152"/>
                    <a:pt x="21220" y="13169"/>
                  </a:cubicBezTo>
                  <a:cubicBezTo>
                    <a:pt x="21208" y="13189"/>
                    <a:pt x="21169" y="13218"/>
                    <a:pt x="21152" y="13235"/>
                  </a:cubicBezTo>
                  <a:cubicBezTo>
                    <a:pt x="21142" y="13247"/>
                    <a:pt x="21125" y="13273"/>
                    <a:pt x="21114" y="13283"/>
                  </a:cubicBezTo>
                  <a:cubicBezTo>
                    <a:pt x="21103" y="13293"/>
                    <a:pt x="21073" y="13304"/>
                    <a:pt x="21066" y="13316"/>
                  </a:cubicBezTo>
                  <a:cubicBezTo>
                    <a:pt x="21058" y="13331"/>
                    <a:pt x="21054" y="13369"/>
                    <a:pt x="21063" y="13383"/>
                  </a:cubicBezTo>
                  <a:cubicBezTo>
                    <a:pt x="21069" y="13394"/>
                    <a:pt x="21098" y="13394"/>
                    <a:pt x="21108" y="13402"/>
                  </a:cubicBezTo>
                  <a:cubicBezTo>
                    <a:pt x="21119" y="13409"/>
                    <a:pt x="21132" y="13433"/>
                    <a:pt x="21140" y="13442"/>
                  </a:cubicBezTo>
                  <a:cubicBezTo>
                    <a:pt x="21155" y="13458"/>
                    <a:pt x="21190" y="13484"/>
                    <a:pt x="21204" y="13502"/>
                  </a:cubicBezTo>
                  <a:cubicBezTo>
                    <a:pt x="21210" y="13511"/>
                    <a:pt x="21221" y="13532"/>
                    <a:pt x="21229" y="13549"/>
                  </a:cubicBezTo>
                  <a:cubicBezTo>
                    <a:pt x="21220" y="13557"/>
                    <a:pt x="21211" y="13565"/>
                    <a:pt x="21204" y="13569"/>
                  </a:cubicBezTo>
                  <a:cubicBezTo>
                    <a:pt x="21188" y="13579"/>
                    <a:pt x="21153" y="13596"/>
                    <a:pt x="21135" y="13600"/>
                  </a:cubicBezTo>
                  <a:cubicBezTo>
                    <a:pt x="21117" y="13603"/>
                    <a:pt x="21081" y="13598"/>
                    <a:pt x="21064" y="13597"/>
                  </a:cubicBezTo>
                  <a:cubicBezTo>
                    <a:pt x="21041" y="13596"/>
                    <a:pt x="20996" y="13589"/>
                    <a:pt x="20973" y="13591"/>
                  </a:cubicBezTo>
                  <a:cubicBezTo>
                    <a:pt x="20947" y="13594"/>
                    <a:pt x="20895" y="13609"/>
                    <a:pt x="20870" y="13619"/>
                  </a:cubicBezTo>
                  <a:cubicBezTo>
                    <a:pt x="20840" y="13631"/>
                    <a:pt x="20783" y="13665"/>
                    <a:pt x="20754" y="13680"/>
                  </a:cubicBezTo>
                  <a:cubicBezTo>
                    <a:pt x="20711" y="13703"/>
                    <a:pt x="20624" y="13748"/>
                    <a:pt x="20582" y="13772"/>
                  </a:cubicBezTo>
                  <a:cubicBezTo>
                    <a:pt x="20545" y="13792"/>
                    <a:pt x="20473" y="13837"/>
                    <a:pt x="20436" y="13856"/>
                  </a:cubicBezTo>
                  <a:cubicBezTo>
                    <a:pt x="20402" y="13874"/>
                    <a:pt x="20332" y="13904"/>
                    <a:pt x="20298" y="13922"/>
                  </a:cubicBezTo>
                  <a:cubicBezTo>
                    <a:pt x="20270" y="13936"/>
                    <a:pt x="20215" y="13969"/>
                    <a:pt x="20187" y="13984"/>
                  </a:cubicBezTo>
                  <a:cubicBezTo>
                    <a:pt x="20155" y="14001"/>
                    <a:pt x="20088" y="14029"/>
                    <a:pt x="20056" y="14046"/>
                  </a:cubicBezTo>
                  <a:cubicBezTo>
                    <a:pt x="20034" y="14059"/>
                    <a:pt x="19991" y="14086"/>
                    <a:pt x="19970" y="14101"/>
                  </a:cubicBezTo>
                  <a:cubicBezTo>
                    <a:pt x="19950" y="14115"/>
                    <a:pt x="19912" y="14147"/>
                    <a:pt x="19893" y="14163"/>
                  </a:cubicBezTo>
                  <a:cubicBezTo>
                    <a:pt x="19880" y="14174"/>
                    <a:pt x="19852" y="14197"/>
                    <a:pt x="19839" y="14209"/>
                  </a:cubicBezTo>
                  <a:cubicBezTo>
                    <a:pt x="19828" y="14218"/>
                    <a:pt x="19805" y="14235"/>
                    <a:pt x="19796" y="14246"/>
                  </a:cubicBezTo>
                  <a:cubicBezTo>
                    <a:pt x="19789" y="14256"/>
                    <a:pt x="19780" y="14282"/>
                    <a:pt x="19773" y="14292"/>
                  </a:cubicBezTo>
                  <a:cubicBezTo>
                    <a:pt x="19767" y="14300"/>
                    <a:pt x="19753" y="14314"/>
                    <a:pt x="19745" y="14318"/>
                  </a:cubicBezTo>
                  <a:cubicBezTo>
                    <a:pt x="19736" y="14322"/>
                    <a:pt x="19717" y="14322"/>
                    <a:pt x="19708" y="14321"/>
                  </a:cubicBezTo>
                  <a:cubicBezTo>
                    <a:pt x="19700" y="14320"/>
                    <a:pt x="19683" y="14315"/>
                    <a:pt x="19678" y="14309"/>
                  </a:cubicBezTo>
                  <a:cubicBezTo>
                    <a:pt x="19672" y="14302"/>
                    <a:pt x="19669" y="14284"/>
                    <a:pt x="19671" y="14277"/>
                  </a:cubicBezTo>
                  <a:cubicBezTo>
                    <a:pt x="19673" y="14267"/>
                    <a:pt x="19688" y="14254"/>
                    <a:pt x="19695" y="14246"/>
                  </a:cubicBezTo>
                  <a:cubicBezTo>
                    <a:pt x="19702" y="14237"/>
                    <a:pt x="19719" y="14220"/>
                    <a:pt x="19728" y="14211"/>
                  </a:cubicBezTo>
                  <a:cubicBezTo>
                    <a:pt x="19737" y="14203"/>
                    <a:pt x="19758" y="14189"/>
                    <a:pt x="19767" y="14180"/>
                  </a:cubicBezTo>
                  <a:cubicBezTo>
                    <a:pt x="19781" y="14165"/>
                    <a:pt x="19803" y="14131"/>
                    <a:pt x="19816" y="14116"/>
                  </a:cubicBezTo>
                  <a:cubicBezTo>
                    <a:pt x="19824" y="14107"/>
                    <a:pt x="19838" y="14086"/>
                    <a:pt x="19848" y="14081"/>
                  </a:cubicBezTo>
                  <a:cubicBezTo>
                    <a:pt x="19860" y="14075"/>
                    <a:pt x="19888" y="14078"/>
                    <a:pt x="19901" y="14074"/>
                  </a:cubicBezTo>
                  <a:cubicBezTo>
                    <a:pt x="19912" y="14071"/>
                    <a:pt x="19935" y="14064"/>
                    <a:pt x="19945" y="14056"/>
                  </a:cubicBezTo>
                  <a:cubicBezTo>
                    <a:pt x="19953" y="14049"/>
                    <a:pt x="19964" y="14030"/>
                    <a:pt x="19970" y="14020"/>
                  </a:cubicBezTo>
                  <a:cubicBezTo>
                    <a:pt x="19976" y="14009"/>
                    <a:pt x="19982" y="13983"/>
                    <a:pt x="19991" y="13974"/>
                  </a:cubicBezTo>
                  <a:cubicBezTo>
                    <a:pt x="19998" y="13967"/>
                    <a:pt x="20017" y="13960"/>
                    <a:pt x="20027" y="13959"/>
                  </a:cubicBezTo>
                  <a:cubicBezTo>
                    <a:pt x="20041" y="13957"/>
                    <a:pt x="20068" y="13970"/>
                    <a:pt x="20082" y="13970"/>
                  </a:cubicBezTo>
                  <a:cubicBezTo>
                    <a:pt x="20094" y="13970"/>
                    <a:pt x="20118" y="13968"/>
                    <a:pt x="20126" y="13960"/>
                  </a:cubicBezTo>
                  <a:cubicBezTo>
                    <a:pt x="20134" y="13954"/>
                    <a:pt x="20145" y="13931"/>
                    <a:pt x="20141" y="13922"/>
                  </a:cubicBezTo>
                  <a:cubicBezTo>
                    <a:pt x="20135" y="13909"/>
                    <a:pt x="20102" y="13915"/>
                    <a:pt x="20090" y="13909"/>
                  </a:cubicBezTo>
                  <a:cubicBezTo>
                    <a:pt x="20084" y="13906"/>
                    <a:pt x="20075" y="13894"/>
                    <a:pt x="20069" y="13889"/>
                  </a:cubicBezTo>
                  <a:cubicBezTo>
                    <a:pt x="20061" y="13884"/>
                    <a:pt x="20045" y="13873"/>
                    <a:pt x="20035" y="13872"/>
                  </a:cubicBezTo>
                  <a:cubicBezTo>
                    <a:pt x="20028" y="13870"/>
                    <a:pt x="20013" y="13876"/>
                    <a:pt x="20006" y="13878"/>
                  </a:cubicBezTo>
                  <a:cubicBezTo>
                    <a:pt x="19988" y="13886"/>
                    <a:pt x="19958" y="13910"/>
                    <a:pt x="19942" y="13920"/>
                  </a:cubicBezTo>
                  <a:cubicBezTo>
                    <a:pt x="19931" y="13927"/>
                    <a:pt x="19909" y="13941"/>
                    <a:pt x="19897" y="13945"/>
                  </a:cubicBezTo>
                  <a:cubicBezTo>
                    <a:pt x="19876" y="13952"/>
                    <a:pt x="19832" y="13955"/>
                    <a:pt x="19811" y="13960"/>
                  </a:cubicBezTo>
                  <a:cubicBezTo>
                    <a:pt x="19787" y="13967"/>
                    <a:pt x="19743" y="13994"/>
                    <a:pt x="19718" y="13994"/>
                  </a:cubicBezTo>
                  <a:cubicBezTo>
                    <a:pt x="19701" y="13993"/>
                    <a:pt x="19663" y="13983"/>
                    <a:pt x="19653" y="13967"/>
                  </a:cubicBezTo>
                  <a:cubicBezTo>
                    <a:pt x="19647" y="13956"/>
                    <a:pt x="19654" y="13927"/>
                    <a:pt x="19660" y="13916"/>
                  </a:cubicBezTo>
                  <a:cubicBezTo>
                    <a:pt x="19670" y="13899"/>
                    <a:pt x="19707" y="13884"/>
                    <a:pt x="19720" y="13870"/>
                  </a:cubicBezTo>
                  <a:cubicBezTo>
                    <a:pt x="19731" y="13858"/>
                    <a:pt x="19749" y="13828"/>
                    <a:pt x="19757" y="13813"/>
                  </a:cubicBezTo>
                  <a:cubicBezTo>
                    <a:pt x="19764" y="13800"/>
                    <a:pt x="19779" y="13772"/>
                    <a:pt x="19782" y="13756"/>
                  </a:cubicBezTo>
                  <a:cubicBezTo>
                    <a:pt x="19786" y="13733"/>
                    <a:pt x="19777" y="13686"/>
                    <a:pt x="19778" y="13662"/>
                  </a:cubicBezTo>
                  <a:cubicBezTo>
                    <a:pt x="19779" y="13644"/>
                    <a:pt x="19789" y="13609"/>
                    <a:pt x="19786" y="13591"/>
                  </a:cubicBezTo>
                  <a:cubicBezTo>
                    <a:pt x="19780" y="13562"/>
                    <a:pt x="19746" y="13513"/>
                    <a:pt x="19728" y="13490"/>
                  </a:cubicBezTo>
                  <a:cubicBezTo>
                    <a:pt x="19721" y="13482"/>
                    <a:pt x="19707" y="13461"/>
                    <a:pt x="19696" y="13461"/>
                  </a:cubicBezTo>
                  <a:cubicBezTo>
                    <a:pt x="19685" y="13460"/>
                    <a:pt x="19669" y="13483"/>
                    <a:pt x="19659" y="13489"/>
                  </a:cubicBezTo>
                  <a:cubicBezTo>
                    <a:pt x="19649" y="13494"/>
                    <a:pt x="19626" y="13500"/>
                    <a:pt x="19616" y="13507"/>
                  </a:cubicBezTo>
                  <a:cubicBezTo>
                    <a:pt x="19598" y="13519"/>
                    <a:pt x="19569" y="13552"/>
                    <a:pt x="19554" y="13569"/>
                  </a:cubicBezTo>
                  <a:cubicBezTo>
                    <a:pt x="19544" y="13581"/>
                    <a:pt x="19522" y="13605"/>
                    <a:pt x="19517" y="13620"/>
                  </a:cubicBezTo>
                  <a:cubicBezTo>
                    <a:pt x="19512" y="13637"/>
                    <a:pt x="19523" y="13676"/>
                    <a:pt x="19516" y="13692"/>
                  </a:cubicBezTo>
                  <a:cubicBezTo>
                    <a:pt x="19511" y="13706"/>
                    <a:pt x="19488" y="13725"/>
                    <a:pt x="19478" y="13733"/>
                  </a:cubicBezTo>
                  <a:cubicBezTo>
                    <a:pt x="19467" y="13741"/>
                    <a:pt x="19444" y="13757"/>
                    <a:pt x="19431" y="13756"/>
                  </a:cubicBezTo>
                  <a:cubicBezTo>
                    <a:pt x="19421" y="13756"/>
                    <a:pt x="19400" y="13743"/>
                    <a:pt x="19394" y="13734"/>
                  </a:cubicBezTo>
                  <a:cubicBezTo>
                    <a:pt x="19389" y="13727"/>
                    <a:pt x="19385" y="13706"/>
                    <a:pt x="19387" y="13697"/>
                  </a:cubicBezTo>
                  <a:cubicBezTo>
                    <a:pt x="19389" y="13689"/>
                    <a:pt x="19407" y="13679"/>
                    <a:pt x="19407" y="13670"/>
                  </a:cubicBezTo>
                  <a:cubicBezTo>
                    <a:pt x="19408" y="13664"/>
                    <a:pt x="19401" y="13651"/>
                    <a:pt x="19395" y="13647"/>
                  </a:cubicBezTo>
                  <a:cubicBezTo>
                    <a:pt x="19387" y="13640"/>
                    <a:pt x="19363" y="13637"/>
                    <a:pt x="19353" y="13641"/>
                  </a:cubicBezTo>
                  <a:cubicBezTo>
                    <a:pt x="19345" y="13644"/>
                    <a:pt x="19334" y="13660"/>
                    <a:pt x="19329" y="13667"/>
                  </a:cubicBezTo>
                  <a:cubicBezTo>
                    <a:pt x="19318" y="13684"/>
                    <a:pt x="19305" y="13722"/>
                    <a:pt x="19295" y="13738"/>
                  </a:cubicBezTo>
                  <a:cubicBezTo>
                    <a:pt x="19288" y="13750"/>
                    <a:pt x="19264" y="13767"/>
                    <a:pt x="19262" y="13780"/>
                  </a:cubicBezTo>
                  <a:cubicBezTo>
                    <a:pt x="19261" y="13788"/>
                    <a:pt x="19268" y="13805"/>
                    <a:pt x="19274" y="13811"/>
                  </a:cubicBezTo>
                  <a:cubicBezTo>
                    <a:pt x="19281" y="13819"/>
                    <a:pt x="19308" y="13821"/>
                    <a:pt x="19313" y="13831"/>
                  </a:cubicBezTo>
                  <a:cubicBezTo>
                    <a:pt x="19320" y="13843"/>
                    <a:pt x="19318" y="13873"/>
                    <a:pt x="19313" y="13885"/>
                  </a:cubicBezTo>
                  <a:cubicBezTo>
                    <a:pt x="19308" y="13899"/>
                    <a:pt x="19282" y="13914"/>
                    <a:pt x="19275" y="13927"/>
                  </a:cubicBezTo>
                  <a:cubicBezTo>
                    <a:pt x="19270" y="13937"/>
                    <a:pt x="19263" y="13959"/>
                    <a:pt x="19265" y="13970"/>
                  </a:cubicBezTo>
                  <a:cubicBezTo>
                    <a:pt x="19266" y="13980"/>
                    <a:pt x="19279" y="13997"/>
                    <a:pt x="19286" y="14005"/>
                  </a:cubicBezTo>
                  <a:cubicBezTo>
                    <a:pt x="19294" y="14014"/>
                    <a:pt x="19311" y="14034"/>
                    <a:pt x="19323" y="14039"/>
                  </a:cubicBezTo>
                  <a:cubicBezTo>
                    <a:pt x="19335" y="14046"/>
                    <a:pt x="19363" y="14047"/>
                    <a:pt x="19377" y="14049"/>
                  </a:cubicBezTo>
                  <a:cubicBezTo>
                    <a:pt x="19394" y="14053"/>
                    <a:pt x="19436" y="14049"/>
                    <a:pt x="19446" y="14065"/>
                  </a:cubicBezTo>
                  <a:cubicBezTo>
                    <a:pt x="19452" y="14074"/>
                    <a:pt x="19442" y="14100"/>
                    <a:pt x="19439" y="14112"/>
                  </a:cubicBezTo>
                  <a:cubicBezTo>
                    <a:pt x="19436" y="14121"/>
                    <a:pt x="19422" y="14138"/>
                    <a:pt x="19423" y="14148"/>
                  </a:cubicBezTo>
                  <a:cubicBezTo>
                    <a:pt x="19425" y="14159"/>
                    <a:pt x="19445" y="14175"/>
                    <a:pt x="19454" y="14182"/>
                  </a:cubicBezTo>
                  <a:cubicBezTo>
                    <a:pt x="19462" y="14189"/>
                    <a:pt x="19482" y="14196"/>
                    <a:pt x="19488" y="14204"/>
                  </a:cubicBezTo>
                  <a:cubicBezTo>
                    <a:pt x="19499" y="14222"/>
                    <a:pt x="19501" y="14265"/>
                    <a:pt x="19501" y="14286"/>
                  </a:cubicBezTo>
                  <a:cubicBezTo>
                    <a:pt x="19502" y="14301"/>
                    <a:pt x="19499" y="14331"/>
                    <a:pt x="19496" y="14346"/>
                  </a:cubicBezTo>
                  <a:cubicBezTo>
                    <a:pt x="19494" y="14359"/>
                    <a:pt x="19482" y="14383"/>
                    <a:pt x="19483" y="14396"/>
                  </a:cubicBezTo>
                  <a:cubicBezTo>
                    <a:pt x="19483" y="14411"/>
                    <a:pt x="19492" y="14440"/>
                    <a:pt x="19501" y="14452"/>
                  </a:cubicBezTo>
                  <a:cubicBezTo>
                    <a:pt x="19507" y="14459"/>
                    <a:pt x="19524" y="14470"/>
                    <a:pt x="19533" y="14471"/>
                  </a:cubicBezTo>
                  <a:cubicBezTo>
                    <a:pt x="19541" y="14471"/>
                    <a:pt x="19554" y="14461"/>
                    <a:pt x="19561" y="14458"/>
                  </a:cubicBezTo>
                  <a:cubicBezTo>
                    <a:pt x="19569" y="14455"/>
                    <a:pt x="19588" y="14456"/>
                    <a:pt x="19594" y="14450"/>
                  </a:cubicBezTo>
                  <a:cubicBezTo>
                    <a:pt x="19602" y="14442"/>
                    <a:pt x="19609" y="14418"/>
                    <a:pt x="19610" y="14406"/>
                  </a:cubicBezTo>
                  <a:cubicBezTo>
                    <a:pt x="19611" y="14394"/>
                    <a:pt x="19596" y="14372"/>
                    <a:pt x="19598" y="14360"/>
                  </a:cubicBezTo>
                  <a:cubicBezTo>
                    <a:pt x="19600" y="14349"/>
                    <a:pt x="19610" y="14325"/>
                    <a:pt x="19621" y="14324"/>
                  </a:cubicBezTo>
                  <a:cubicBezTo>
                    <a:pt x="19629" y="14323"/>
                    <a:pt x="19636" y="14345"/>
                    <a:pt x="19643" y="14350"/>
                  </a:cubicBezTo>
                  <a:cubicBezTo>
                    <a:pt x="19653" y="14358"/>
                    <a:pt x="19674" y="14370"/>
                    <a:pt x="19685" y="14372"/>
                  </a:cubicBezTo>
                  <a:cubicBezTo>
                    <a:pt x="19698" y="14375"/>
                    <a:pt x="19724" y="14367"/>
                    <a:pt x="19737" y="14367"/>
                  </a:cubicBezTo>
                  <a:cubicBezTo>
                    <a:pt x="19747" y="14367"/>
                    <a:pt x="19770" y="14364"/>
                    <a:pt x="19775" y="14372"/>
                  </a:cubicBezTo>
                  <a:cubicBezTo>
                    <a:pt x="19782" y="14382"/>
                    <a:pt x="19773" y="14408"/>
                    <a:pt x="19767" y="14417"/>
                  </a:cubicBezTo>
                  <a:cubicBezTo>
                    <a:pt x="19758" y="14431"/>
                    <a:pt x="19723" y="14443"/>
                    <a:pt x="19709" y="14453"/>
                  </a:cubicBezTo>
                  <a:cubicBezTo>
                    <a:pt x="19691" y="14467"/>
                    <a:pt x="19658" y="14499"/>
                    <a:pt x="19640" y="14514"/>
                  </a:cubicBezTo>
                  <a:cubicBezTo>
                    <a:pt x="19623" y="14529"/>
                    <a:pt x="19586" y="14558"/>
                    <a:pt x="19568" y="14572"/>
                  </a:cubicBezTo>
                  <a:cubicBezTo>
                    <a:pt x="19541" y="14593"/>
                    <a:pt x="19486" y="14632"/>
                    <a:pt x="19460" y="14653"/>
                  </a:cubicBezTo>
                  <a:cubicBezTo>
                    <a:pt x="19436" y="14673"/>
                    <a:pt x="19390" y="14716"/>
                    <a:pt x="19365" y="14736"/>
                  </a:cubicBezTo>
                  <a:cubicBezTo>
                    <a:pt x="19339" y="14757"/>
                    <a:pt x="19281" y="14793"/>
                    <a:pt x="19256" y="14816"/>
                  </a:cubicBezTo>
                  <a:cubicBezTo>
                    <a:pt x="19235" y="14836"/>
                    <a:pt x="19198" y="14880"/>
                    <a:pt x="19180" y="14903"/>
                  </a:cubicBezTo>
                  <a:cubicBezTo>
                    <a:pt x="19158" y="14928"/>
                    <a:pt x="19120" y="14983"/>
                    <a:pt x="19097" y="15007"/>
                  </a:cubicBezTo>
                  <a:cubicBezTo>
                    <a:pt x="19072" y="15034"/>
                    <a:pt x="19012" y="15079"/>
                    <a:pt x="18985" y="15105"/>
                  </a:cubicBezTo>
                  <a:cubicBezTo>
                    <a:pt x="18951" y="15137"/>
                    <a:pt x="18885" y="15205"/>
                    <a:pt x="18851" y="15238"/>
                  </a:cubicBezTo>
                  <a:cubicBezTo>
                    <a:pt x="18833" y="15256"/>
                    <a:pt x="18795" y="15289"/>
                    <a:pt x="18777" y="15307"/>
                  </a:cubicBezTo>
                  <a:cubicBezTo>
                    <a:pt x="18765" y="15321"/>
                    <a:pt x="18743" y="15350"/>
                    <a:pt x="18731" y="15363"/>
                  </a:cubicBezTo>
                  <a:cubicBezTo>
                    <a:pt x="18723" y="15371"/>
                    <a:pt x="18708" y="15389"/>
                    <a:pt x="18698" y="15395"/>
                  </a:cubicBezTo>
                  <a:cubicBezTo>
                    <a:pt x="18687" y="15402"/>
                    <a:pt x="18661" y="15408"/>
                    <a:pt x="18649" y="15412"/>
                  </a:cubicBezTo>
                  <a:cubicBezTo>
                    <a:pt x="18637" y="15415"/>
                    <a:pt x="18612" y="15416"/>
                    <a:pt x="18601" y="15421"/>
                  </a:cubicBezTo>
                  <a:cubicBezTo>
                    <a:pt x="18578" y="15432"/>
                    <a:pt x="18541" y="15466"/>
                    <a:pt x="18520" y="15481"/>
                  </a:cubicBezTo>
                  <a:cubicBezTo>
                    <a:pt x="18498" y="15497"/>
                    <a:pt x="18453" y="15528"/>
                    <a:pt x="18430" y="15543"/>
                  </a:cubicBezTo>
                  <a:cubicBezTo>
                    <a:pt x="18390" y="15572"/>
                    <a:pt x="18312" y="15633"/>
                    <a:pt x="18270" y="15660"/>
                  </a:cubicBezTo>
                  <a:cubicBezTo>
                    <a:pt x="18239" y="15681"/>
                    <a:pt x="18172" y="15714"/>
                    <a:pt x="18140" y="15735"/>
                  </a:cubicBezTo>
                  <a:cubicBezTo>
                    <a:pt x="18098" y="15763"/>
                    <a:pt x="18021" y="15829"/>
                    <a:pt x="17978" y="15856"/>
                  </a:cubicBezTo>
                  <a:cubicBezTo>
                    <a:pt x="17939" y="15880"/>
                    <a:pt x="17855" y="15916"/>
                    <a:pt x="17815" y="15937"/>
                  </a:cubicBezTo>
                  <a:cubicBezTo>
                    <a:pt x="17777" y="15957"/>
                    <a:pt x="17704" y="15999"/>
                    <a:pt x="17667" y="16020"/>
                  </a:cubicBezTo>
                  <a:cubicBezTo>
                    <a:pt x="17646" y="16033"/>
                    <a:pt x="17605" y="16060"/>
                    <a:pt x="17583" y="16072"/>
                  </a:cubicBezTo>
                  <a:cubicBezTo>
                    <a:pt x="17560" y="16084"/>
                    <a:pt x="17513" y="16105"/>
                    <a:pt x="17490" y="16116"/>
                  </a:cubicBezTo>
                  <a:cubicBezTo>
                    <a:pt x="17464" y="16130"/>
                    <a:pt x="17413" y="16157"/>
                    <a:pt x="17388" y="16173"/>
                  </a:cubicBezTo>
                  <a:cubicBezTo>
                    <a:pt x="17358" y="16193"/>
                    <a:pt x="17303" y="16241"/>
                    <a:pt x="17273" y="16262"/>
                  </a:cubicBezTo>
                  <a:cubicBezTo>
                    <a:pt x="17261" y="16270"/>
                    <a:pt x="17235" y="16284"/>
                    <a:pt x="17224" y="16294"/>
                  </a:cubicBezTo>
                  <a:cubicBezTo>
                    <a:pt x="17208" y="16307"/>
                    <a:pt x="17181" y="16340"/>
                    <a:pt x="17166" y="16354"/>
                  </a:cubicBezTo>
                  <a:cubicBezTo>
                    <a:pt x="17153" y="16367"/>
                    <a:pt x="17126" y="16392"/>
                    <a:pt x="17110" y="16401"/>
                  </a:cubicBezTo>
                  <a:cubicBezTo>
                    <a:pt x="17102" y="16406"/>
                    <a:pt x="17084" y="16413"/>
                    <a:pt x="17074" y="16415"/>
                  </a:cubicBezTo>
                  <a:cubicBezTo>
                    <a:pt x="17070" y="16416"/>
                    <a:pt x="17061" y="16418"/>
                    <a:pt x="17057" y="16416"/>
                  </a:cubicBezTo>
                  <a:cubicBezTo>
                    <a:pt x="17052" y="16414"/>
                    <a:pt x="17046" y="16406"/>
                    <a:pt x="17045" y="16401"/>
                  </a:cubicBezTo>
                  <a:cubicBezTo>
                    <a:pt x="17045" y="16392"/>
                    <a:pt x="17056" y="16376"/>
                    <a:pt x="17062" y="16369"/>
                  </a:cubicBezTo>
                  <a:cubicBezTo>
                    <a:pt x="17071" y="16357"/>
                    <a:pt x="17096" y="16339"/>
                    <a:pt x="17107" y="16329"/>
                  </a:cubicBezTo>
                  <a:cubicBezTo>
                    <a:pt x="17127" y="16310"/>
                    <a:pt x="17164" y="16266"/>
                    <a:pt x="17185" y="16247"/>
                  </a:cubicBezTo>
                  <a:cubicBezTo>
                    <a:pt x="17213" y="16221"/>
                    <a:pt x="17276" y="16177"/>
                    <a:pt x="17308" y="16155"/>
                  </a:cubicBezTo>
                  <a:cubicBezTo>
                    <a:pt x="17351" y="16126"/>
                    <a:pt x="17440" y="16074"/>
                    <a:pt x="17484" y="16048"/>
                  </a:cubicBezTo>
                  <a:cubicBezTo>
                    <a:pt x="17507" y="16034"/>
                    <a:pt x="17553" y="16007"/>
                    <a:pt x="17577" y="15995"/>
                  </a:cubicBezTo>
                  <a:cubicBezTo>
                    <a:pt x="17598" y="15985"/>
                    <a:pt x="17641" y="15966"/>
                    <a:pt x="17662" y="15957"/>
                  </a:cubicBezTo>
                  <a:cubicBezTo>
                    <a:pt x="17672" y="15953"/>
                    <a:pt x="17694" y="15951"/>
                    <a:pt x="17700" y="15942"/>
                  </a:cubicBezTo>
                  <a:cubicBezTo>
                    <a:pt x="17706" y="15933"/>
                    <a:pt x="17701" y="15910"/>
                    <a:pt x="17700" y="15899"/>
                  </a:cubicBezTo>
                  <a:cubicBezTo>
                    <a:pt x="17699" y="15888"/>
                    <a:pt x="17703" y="15862"/>
                    <a:pt x="17695" y="15854"/>
                  </a:cubicBezTo>
                  <a:cubicBezTo>
                    <a:pt x="17686" y="15845"/>
                    <a:pt x="17658" y="15847"/>
                    <a:pt x="17646" y="15848"/>
                  </a:cubicBezTo>
                  <a:cubicBezTo>
                    <a:pt x="17635" y="15849"/>
                    <a:pt x="17613" y="15857"/>
                    <a:pt x="17603" y="15862"/>
                  </a:cubicBezTo>
                  <a:cubicBezTo>
                    <a:pt x="17591" y="15868"/>
                    <a:pt x="17571" y="15885"/>
                    <a:pt x="17560" y="15892"/>
                  </a:cubicBezTo>
                  <a:cubicBezTo>
                    <a:pt x="17547" y="15901"/>
                    <a:pt x="17521" y="15918"/>
                    <a:pt x="17507" y="15925"/>
                  </a:cubicBezTo>
                  <a:cubicBezTo>
                    <a:pt x="17487" y="15934"/>
                    <a:pt x="17442" y="15941"/>
                    <a:pt x="17423" y="15952"/>
                  </a:cubicBezTo>
                  <a:cubicBezTo>
                    <a:pt x="17399" y="15965"/>
                    <a:pt x="17363" y="16013"/>
                    <a:pt x="17337" y="16023"/>
                  </a:cubicBezTo>
                  <a:cubicBezTo>
                    <a:pt x="17329" y="16026"/>
                    <a:pt x="17310" y="16028"/>
                    <a:pt x="17303" y="16024"/>
                  </a:cubicBezTo>
                  <a:cubicBezTo>
                    <a:pt x="17295" y="16019"/>
                    <a:pt x="17284" y="16000"/>
                    <a:pt x="17283" y="15990"/>
                  </a:cubicBezTo>
                  <a:cubicBezTo>
                    <a:pt x="17281" y="15982"/>
                    <a:pt x="17286" y="15963"/>
                    <a:pt x="17291" y="15956"/>
                  </a:cubicBezTo>
                  <a:cubicBezTo>
                    <a:pt x="17296" y="15952"/>
                    <a:pt x="17312" y="15953"/>
                    <a:pt x="17315" y="15948"/>
                  </a:cubicBezTo>
                  <a:cubicBezTo>
                    <a:pt x="17320" y="15942"/>
                    <a:pt x="17317" y="15924"/>
                    <a:pt x="17314" y="15917"/>
                  </a:cubicBezTo>
                  <a:cubicBezTo>
                    <a:pt x="17311" y="15908"/>
                    <a:pt x="17293" y="15899"/>
                    <a:pt x="17291" y="15891"/>
                  </a:cubicBezTo>
                  <a:cubicBezTo>
                    <a:pt x="17290" y="15882"/>
                    <a:pt x="17300" y="15865"/>
                    <a:pt x="17306" y="15858"/>
                  </a:cubicBezTo>
                  <a:cubicBezTo>
                    <a:pt x="17311" y="15849"/>
                    <a:pt x="17328" y="15839"/>
                    <a:pt x="17333" y="15831"/>
                  </a:cubicBezTo>
                  <a:cubicBezTo>
                    <a:pt x="17339" y="15820"/>
                    <a:pt x="17351" y="15794"/>
                    <a:pt x="17344" y="15784"/>
                  </a:cubicBezTo>
                  <a:cubicBezTo>
                    <a:pt x="17336" y="15774"/>
                    <a:pt x="17308" y="15782"/>
                    <a:pt x="17296" y="15783"/>
                  </a:cubicBezTo>
                  <a:cubicBezTo>
                    <a:pt x="17284" y="15785"/>
                    <a:pt x="17261" y="15792"/>
                    <a:pt x="17249" y="15794"/>
                  </a:cubicBezTo>
                  <a:cubicBezTo>
                    <a:pt x="17238" y="15797"/>
                    <a:pt x="17214" y="15801"/>
                    <a:pt x="17203" y="15807"/>
                  </a:cubicBezTo>
                  <a:cubicBezTo>
                    <a:pt x="17194" y="15812"/>
                    <a:pt x="17179" y="15828"/>
                    <a:pt x="17173" y="15837"/>
                  </a:cubicBezTo>
                  <a:cubicBezTo>
                    <a:pt x="17166" y="15848"/>
                    <a:pt x="17161" y="15877"/>
                    <a:pt x="17153" y="15887"/>
                  </a:cubicBezTo>
                  <a:cubicBezTo>
                    <a:pt x="17144" y="15898"/>
                    <a:pt x="17120" y="15913"/>
                    <a:pt x="17108" y="15918"/>
                  </a:cubicBezTo>
                  <a:cubicBezTo>
                    <a:pt x="17092" y="15925"/>
                    <a:pt x="17058" y="15925"/>
                    <a:pt x="17042" y="15933"/>
                  </a:cubicBezTo>
                  <a:cubicBezTo>
                    <a:pt x="17018" y="15946"/>
                    <a:pt x="16984" y="15993"/>
                    <a:pt x="16961" y="16010"/>
                  </a:cubicBezTo>
                  <a:cubicBezTo>
                    <a:pt x="16946" y="16022"/>
                    <a:pt x="16912" y="16041"/>
                    <a:pt x="16894" y="16049"/>
                  </a:cubicBezTo>
                  <a:cubicBezTo>
                    <a:pt x="16885" y="16053"/>
                    <a:pt x="16865" y="16070"/>
                    <a:pt x="16857" y="16063"/>
                  </a:cubicBezTo>
                  <a:cubicBezTo>
                    <a:pt x="16851" y="16057"/>
                    <a:pt x="16864" y="16036"/>
                    <a:pt x="16865" y="16028"/>
                  </a:cubicBezTo>
                  <a:cubicBezTo>
                    <a:pt x="16866" y="16018"/>
                    <a:pt x="16868" y="15999"/>
                    <a:pt x="16864" y="15990"/>
                  </a:cubicBezTo>
                  <a:cubicBezTo>
                    <a:pt x="16861" y="15984"/>
                    <a:pt x="16848" y="15978"/>
                    <a:pt x="16844" y="15972"/>
                  </a:cubicBezTo>
                  <a:cubicBezTo>
                    <a:pt x="16839" y="15966"/>
                    <a:pt x="16833" y="15951"/>
                    <a:pt x="16832" y="15943"/>
                  </a:cubicBezTo>
                  <a:cubicBezTo>
                    <a:pt x="16831" y="15935"/>
                    <a:pt x="16840" y="15916"/>
                    <a:pt x="16835" y="15910"/>
                  </a:cubicBezTo>
                  <a:cubicBezTo>
                    <a:pt x="16822" y="15895"/>
                    <a:pt x="16775" y="15917"/>
                    <a:pt x="16756" y="15913"/>
                  </a:cubicBezTo>
                  <a:cubicBezTo>
                    <a:pt x="16743" y="15910"/>
                    <a:pt x="16715" y="15902"/>
                    <a:pt x="16708" y="15891"/>
                  </a:cubicBezTo>
                  <a:cubicBezTo>
                    <a:pt x="16702" y="15882"/>
                    <a:pt x="16703" y="15857"/>
                    <a:pt x="16707" y="15847"/>
                  </a:cubicBezTo>
                  <a:cubicBezTo>
                    <a:pt x="16709" y="15843"/>
                    <a:pt x="16718" y="15839"/>
                    <a:pt x="16720" y="15835"/>
                  </a:cubicBezTo>
                  <a:cubicBezTo>
                    <a:pt x="16725" y="15829"/>
                    <a:pt x="16734" y="15814"/>
                    <a:pt x="16732" y="15807"/>
                  </a:cubicBezTo>
                  <a:cubicBezTo>
                    <a:pt x="16729" y="15798"/>
                    <a:pt x="16709" y="15795"/>
                    <a:pt x="16702" y="15790"/>
                  </a:cubicBezTo>
                  <a:cubicBezTo>
                    <a:pt x="16693" y="15782"/>
                    <a:pt x="16682" y="15755"/>
                    <a:pt x="16670" y="15753"/>
                  </a:cubicBezTo>
                  <a:cubicBezTo>
                    <a:pt x="16659" y="15751"/>
                    <a:pt x="16640" y="15769"/>
                    <a:pt x="16630" y="15773"/>
                  </a:cubicBezTo>
                  <a:cubicBezTo>
                    <a:pt x="16621" y="15778"/>
                    <a:pt x="16598" y="15783"/>
                    <a:pt x="16590" y="15790"/>
                  </a:cubicBezTo>
                  <a:cubicBezTo>
                    <a:pt x="16582" y="15797"/>
                    <a:pt x="16571" y="15816"/>
                    <a:pt x="16570" y="15826"/>
                  </a:cubicBezTo>
                  <a:cubicBezTo>
                    <a:pt x="16570" y="15840"/>
                    <a:pt x="16582" y="15865"/>
                    <a:pt x="16590" y="15877"/>
                  </a:cubicBezTo>
                  <a:cubicBezTo>
                    <a:pt x="16600" y="15892"/>
                    <a:pt x="16634" y="15910"/>
                    <a:pt x="16640" y="15927"/>
                  </a:cubicBezTo>
                  <a:cubicBezTo>
                    <a:pt x="16644" y="15938"/>
                    <a:pt x="16633" y="15963"/>
                    <a:pt x="16634" y="15975"/>
                  </a:cubicBezTo>
                  <a:cubicBezTo>
                    <a:pt x="16635" y="15985"/>
                    <a:pt x="16642" y="16005"/>
                    <a:pt x="16647" y="16013"/>
                  </a:cubicBezTo>
                  <a:cubicBezTo>
                    <a:pt x="16653" y="16022"/>
                    <a:pt x="16669" y="16036"/>
                    <a:pt x="16679" y="16041"/>
                  </a:cubicBezTo>
                  <a:cubicBezTo>
                    <a:pt x="16691" y="16046"/>
                    <a:pt x="16718" y="16041"/>
                    <a:pt x="16729" y="16047"/>
                  </a:cubicBezTo>
                  <a:cubicBezTo>
                    <a:pt x="16742" y="16053"/>
                    <a:pt x="16757" y="16079"/>
                    <a:pt x="16767" y="16089"/>
                  </a:cubicBezTo>
                  <a:cubicBezTo>
                    <a:pt x="16780" y="16101"/>
                    <a:pt x="16808" y="16124"/>
                    <a:pt x="16822" y="16135"/>
                  </a:cubicBezTo>
                  <a:cubicBezTo>
                    <a:pt x="16839" y="16149"/>
                    <a:pt x="16873" y="16177"/>
                    <a:pt x="16892" y="16189"/>
                  </a:cubicBezTo>
                  <a:cubicBezTo>
                    <a:pt x="16908" y="16200"/>
                    <a:pt x="16944" y="16215"/>
                    <a:pt x="16960" y="16228"/>
                  </a:cubicBezTo>
                  <a:cubicBezTo>
                    <a:pt x="16973" y="16239"/>
                    <a:pt x="17000" y="16266"/>
                    <a:pt x="17006" y="16284"/>
                  </a:cubicBezTo>
                  <a:cubicBezTo>
                    <a:pt x="17008" y="16291"/>
                    <a:pt x="17007" y="16308"/>
                    <a:pt x="17004" y="16314"/>
                  </a:cubicBezTo>
                  <a:cubicBezTo>
                    <a:pt x="16997" y="16327"/>
                    <a:pt x="16969" y="16340"/>
                    <a:pt x="16956" y="16347"/>
                  </a:cubicBezTo>
                  <a:cubicBezTo>
                    <a:pt x="16939" y="16356"/>
                    <a:pt x="16902" y="16369"/>
                    <a:pt x="16884" y="16377"/>
                  </a:cubicBezTo>
                  <a:cubicBezTo>
                    <a:pt x="16859" y="16388"/>
                    <a:pt x="16809" y="16410"/>
                    <a:pt x="16786" y="16424"/>
                  </a:cubicBezTo>
                  <a:cubicBezTo>
                    <a:pt x="16771" y="16434"/>
                    <a:pt x="16743" y="16456"/>
                    <a:pt x="16729" y="16467"/>
                  </a:cubicBezTo>
                  <a:cubicBezTo>
                    <a:pt x="16719" y="16475"/>
                    <a:pt x="16702" y="16497"/>
                    <a:pt x="16690" y="16503"/>
                  </a:cubicBezTo>
                  <a:cubicBezTo>
                    <a:pt x="16676" y="16510"/>
                    <a:pt x="16643" y="16506"/>
                    <a:pt x="16628" y="16510"/>
                  </a:cubicBezTo>
                  <a:cubicBezTo>
                    <a:pt x="16609" y="16516"/>
                    <a:pt x="16575" y="16547"/>
                    <a:pt x="16555" y="16546"/>
                  </a:cubicBezTo>
                  <a:cubicBezTo>
                    <a:pt x="16542" y="16546"/>
                    <a:pt x="16514" y="16531"/>
                    <a:pt x="16507" y="16519"/>
                  </a:cubicBezTo>
                  <a:cubicBezTo>
                    <a:pt x="16501" y="16510"/>
                    <a:pt x="16504" y="16485"/>
                    <a:pt x="16503" y="16474"/>
                  </a:cubicBezTo>
                  <a:cubicBezTo>
                    <a:pt x="16503" y="16464"/>
                    <a:pt x="16507" y="16441"/>
                    <a:pt x="16503" y="16431"/>
                  </a:cubicBezTo>
                  <a:cubicBezTo>
                    <a:pt x="16501" y="16423"/>
                    <a:pt x="16490" y="16410"/>
                    <a:pt x="16483" y="16406"/>
                  </a:cubicBezTo>
                  <a:cubicBezTo>
                    <a:pt x="16478" y="16403"/>
                    <a:pt x="16467" y="16403"/>
                    <a:pt x="16461" y="16403"/>
                  </a:cubicBezTo>
                  <a:cubicBezTo>
                    <a:pt x="16443" y="16403"/>
                    <a:pt x="16407" y="16404"/>
                    <a:pt x="16390" y="16411"/>
                  </a:cubicBezTo>
                  <a:cubicBezTo>
                    <a:pt x="16379" y="16416"/>
                    <a:pt x="16357" y="16432"/>
                    <a:pt x="16352" y="16443"/>
                  </a:cubicBezTo>
                  <a:cubicBezTo>
                    <a:pt x="16345" y="16456"/>
                    <a:pt x="16345" y="16490"/>
                    <a:pt x="16346" y="16505"/>
                  </a:cubicBezTo>
                  <a:cubicBezTo>
                    <a:pt x="16347" y="16515"/>
                    <a:pt x="16357" y="16534"/>
                    <a:pt x="16358" y="16544"/>
                  </a:cubicBezTo>
                  <a:cubicBezTo>
                    <a:pt x="16359" y="16558"/>
                    <a:pt x="16356" y="16587"/>
                    <a:pt x="16351" y="16599"/>
                  </a:cubicBezTo>
                  <a:cubicBezTo>
                    <a:pt x="16346" y="16609"/>
                    <a:pt x="16326" y="16621"/>
                    <a:pt x="16324" y="16632"/>
                  </a:cubicBezTo>
                  <a:cubicBezTo>
                    <a:pt x="16322" y="16642"/>
                    <a:pt x="16332" y="16664"/>
                    <a:pt x="16338" y="16672"/>
                  </a:cubicBezTo>
                  <a:cubicBezTo>
                    <a:pt x="16346" y="16684"/>
                    <a:pt x="16376" y="16695"/>
                    <a:pt x="16380" y="16708"/>
                  </a:cubicBezTo>
                  <a:cubicBezTo>
                    <a:pt x="16384" y="16724"/>
                    <a:pt x="16365" y="16754"/>
                    <a:pt x="16358" y="16769"/>
                  </a:cubicBezTo>
                  <a:cubicBezTo>
                    <a:pt x="16352" y="16779"/>
                    <a:pt x="16341" y="16798"/>
                    <a:pt x="16333" y="16806"/>
                  </a:cubicBezTo>
                  <a:cubicBezTo>
                    <a:pt x="16320" y="16820"/>
                    <a:pt x="16285" y="16837"/>
                    <a:pt x="16269" y="16847"/>
                  </a:cubicBezTo>
                  <a:cubicBezTo>
                    <a:pt x="16251" y="16858"/>
                    <a:pt x="16212" y="16875"/>
                    <a:pt x="16196" y="16890"/>
                  </a:cubicBezTo>
                  <a:cubicBezTo>
                    <a:pt x="16181" y="16904"/>
                    <a:pt x="16165" y="16945"/>
                    <a:pt x="16151" y="16960"/>
                  </a:cubicBezTo>
                  <a:cubicBezTo>
                    <a:pt x="16142" y="16969"/>
                    <a:pt x="16122" y="16984"/>
                    <a:pt x="16111" y="16988"/>
                  </a:cubicBezTo>
                  <a:cubicBezTo>
                    <a:pt x="16098" y="16992"/>
                    <a:pt x="16070" y="16997"/>
                    <a:pt x="16057" y="16993"/>
                  </a:cubicBezTo>
                  <a:cubicBezTo>
                    <a:pt x="16048" y="16990"/>
                    <a:pt x="16035" y="16972"/>
                    <a:pt x="16027" y="16968"/>
                  </a:cubicBezTo>
                  <a:cubicBezTo>
                    <a:pt x="16019" y="16965"/>
                    <a:pt x="16001" y="16959"/>
                    <a:pt x="15993" y="16962"/>
                  </a:cubicBezTo>
                  <a:cubicBezTo>
                    <a:pt x="15981" y="16966"/>
                    <a:pt x="15959" y="16987"/>
                    <a:pt x="15958" y="17001"/>
                  </a:cubicBezTo>
                  <a:cubicBezTo>
                    <a:pt x="15957" y="17012"/>
                    <a:pt x="15980" y="17027"/>
                    <a:pt x="15980" y="17039"/>
                  </a:cubicBezTo>
                  <a:cubicBezTo>
                    <a:pt x="15980" y="17053"/>
                    <a:pt x="15954" y="17074"/>
                    <a:pt x="15953" y="17088"/>
                  </a:cubicBezTo>
                  <a:cubicBezTo>
                    <a:pt x="15952" y="17099"/>
                    <a:pt x="15966" y="17119"/>
                    <a:pt x="15967" y="17129"/>
                  </a:cubicBezTo>
                  <a:cubicBezTo>
                    <a:pt x="15968" y="17142"/>
                    <a:pt x="15964" y="17167"/>
                    <a:pt x="15960" y="17178"/>
                  </a:cubicBezTo>
                  <a:cubicBezTo>
                    <a:pt x="15954" y="17193"/>
                    <a:pt x="15933" y="17219"/>
                    <a:pt x="15924" y="17232"/>
                  </a:cubicBezTo>
                  <a:cubicBezTo>
                    <a:pt x="15903" y="17262"/>
                    <a:pt x="15861" y="17321"/>
                    <a:pt x="15841" y="17351"/>
                  </a:cubicBezTo>
                  <a:cubicBezTo>
                    <a:pt x="15826" y="17376"/>
                    <a:pt x="15800" y="17427"/>
                    <a:pt x="15785" y="17451"/>
                  </a:cubicBezTo>
                  <a:cubicBezTo>
                    <a:pt x="15778" y="17462"/>
                    <a:pt x="15760" y="17483"/>
                    <a:pt x="15755" y="17496"/>
                  </a:cubicBezTo>
                  <a:cubicBezTo>
                    <a:pt x="15749" y="17510"/>
                    <a:pt x="15748" y="17544"/>
                    <a:pt x="15741" y="17559"/>
                  </a:cubicBezTo>
                  <a:cubicBezTo>
                    <a:pt x="15733" y="17576"/>
                    <a:pt x="15712" y="17615"/>
                    <a:pt x="15694" y="17619"/>
                  </a:cubicBezTo>
                  <a:cubicBezTo>
                    <a:pt x="15677" y="17622"/>
                    <a:pt x="15643" y="17599"/>
                    <a:pt x="15632" y="17584"/>
                  </a:cubicBezTo>
                  <a:cubicBezTo>
                    <a:pt x="15625" y="17574"/>
                    <a:pt x="15626" y="17547"/>
                    <a:pt x="15621" y="17535"/>
                  </a:cubicBezTo>
                  <a:cubicBezTo>
                    <a:pt x="15616" y="17523"/>
                    <a:pt x="15604" y="17496"/>
                    <a:pt x="15592" y="17491"/>
                  </a:cubicBezTo>
                  <a:cubicBezTo>
                    <a:pt x="15577" y="17485"/>
                    <a:pt x="15544" y="17503"/>
                    <a:pt x="15528" y="17506"/>
                  </a:cubicBezTo>
                  <a:cubicBezTo>
                    <a:pt x="15514" y="17508"/>
                    <a:pt x="15483" y="17506"/>
                    <a:pt x="15470" y="17512"/>
                  </a:cubicBezTo>
                  <a:cubicBezTo>
                    <a:pt x="15449" y="17521"/>
                    <a:pt x="15412" y="17553"/>
                    <a:pt x="15397" y="17571"/>
                  </a:cubicBezTo>
                  <a:cubicBezTo>
                    <a:pt x="15381" y="17591"/>
                    <a:pt x="15352" y="17636"/>
                    <a:pt x="15349" y="17661"/>
                  </a:cubicBezTo>
                  <a:cubicBezTo>
                    <a:pt x="15347" y="17677"/>
                    <a:pt x="15355" y="17712"/>
                    <a:pt x="15363" y="17726"/>
                  </a:cubicBezTo>
                  <a:cubicBezTo>
                    <a:pt x="15376" y="17749"/>
                    <a:pt x="15419" y="17783"/>
                    <a:pt x="15439" y="17799"/>
                  </a:cubicBezTo>
                  <a:cubicBezTo>
                    <a:pt x="15455" y="17812"/>
                    <a:pt x="15487" y="17838"/>
                    <a:pt x="15506" y="17844"/>
                  </a:cubicBezTo>
                  <a:cubicBezTo>
                    <a:pt x="15521" y="17849"/>
                    <a:pt x="15556" y="17838"/>
                    <a:pt x="15571" y="17845"/>
                  </a:cubicBezTo>
                  <a:cubicBezTo>
                    <a:pt x="15580" y="17850"/>
                    <a:pt x="15596" y="17867"/>
                    <a:pt x="15598" y="17878"/>
                  </a:cubicBezTo>
                  <a:cubicBezTo>
                    <a:pt x="15601" y="17897"/>
                    <a:pt x="15579" y="17932"/>
                    <a:pt x="15572" y="17950"/>
                  </a:cubicBezTo>
                  <a:cubicBezTo>
                    <a:pt x="15560" y="17977"/>
                    <a:pt x="15533" y="18030"/>
                    <a:pt x="15522" y="18057"/>
                  </a:cubicBezTo>
                  <a:cubicBezTo>
                    <a:pt x="15506" y="18094"/>
                    <a:pt x="15477" y="18171"/>
                    <a:pt x="15463" y="18209"/>
                  </a:cubicBezTo>
                  <a:cubicBezTo>
                    <a:pt x="15453" y="18235"/>
                    <a:pt x="15434" y="18287"/>
                    <a:pt x="15428" y="18314"/>
                  </a:cubicBezTo>
                  <a:cubicBezTo>
                    <a:pt x="15419" y="18348"/>
                    <a:pt x="15412" y="18416"/>
                    <a:pt x="15405" y="18450"/>
                  </a:cubicBezTo>
                  <a:cubicBezTo>
                    <a:pt x="15399" y="18476"/>
                    <a:pt x="15388" y="18527"/>
                    <a:pt x="15379" y="18552"/>
                  </a:cubicBezTo>
                  <a:cubicBezTo>
                    <a:pt x="15373" y="18566"/>
                    <a:pt x="15359" y="18593"/>
                    <a:pt x="15350" y="18605"/>
                  </a:cubicBezTo>
                  <a:cubicBezTo>
                    <a:pt x="15343" y="18615"/>
                    <a:pt x="15328" y="18632"/>
                    <a:pt x="15318" y="18638"/>
                  </a:cubicBezTo>
                  <a:cubicBezTo>
                    <a:pt x="15305" y="18646"/>
                    <a:pt x="15274" y="18645"/>
                    <a:pt x="15261" y="18653"/>
                  </a:cubicBezTo>
                  <a:cubicBezTo>
                    <a:pt x="15248" y="18660"/>
                    <a:pt x="15233" y="18689"/>
                    <a:pt x="15220" y="18696"/>
                  </a:cubicBezTo>
                  <a:cubicBezTo>
                    <a:pt x="15210" y="18702"/>
                    <a:pt x="15185" y="18707"/>
                    <a:pt x="15173" y="18708"/>
                  </a:cubicBezTo>
                  <a:cubicBezTo>
                    <a:pt x="15163" y="18709"/>
                    <a:pt x="15143" y="18709"/>
                    <a:pt x="15133" y="18706"/>
                  </a:cubicBezTo>
                  <a:cubicBezTo>
                    <a:pt x="15126" y="18704"/>
                    <a:pt x="15109" y="18700"/>
                    <a:pt x="15109" y="18693"/>
                  </a:cubicBezTo>
                  <a:cubicBezTo>
                    <a:pt x="15108" y="18683"/>
                    <a:pt x="15133" y="18673"/>
                    <a:pt x="15141" y="18666"/>
                  </a:cubicBezTo>
                  <a:cubicBezTo>
                    <a:pt x="15152" y="18657"/>
                    <a:pt x="15174" y="18638"/>
                    <a:pt x="15186" y="18629"/>
                  </a:cubicBezTo>
                  <a:cubicBezTo>
                    <a:pt x="15192" y="18625"/>
                    <a:pt x="15208" y="18617"/>
                    <a:pt x="15213" y="18610"/>
                  </a:cubicBezTo>
                  <a:cubicBezTo>
                    <a:pt x="15218" y="18603"/>
                    <a:pt x="15225" y="18586"/>
                    <a:pt x="15226" y="18578"/>
                  </a:cubicBezTo>
                  <a:cubicBezTo>
                    <a:pt x="15226" y="18569"/>
                    <a:pt x="15225" y="18549"/>
                    <a:pt x="15218" y="18544"/>
                  </a:cubicBezTo>
                  <a:cubicBezTo>
                    <a:pt x="15210" y="18536"/>
                    <a:pt x="15185" y="18535"/>
                    <a:pt x="15176" y="18541"/>
                  </a:cubicBezTo>
                  <a:cubicBezTo>
                    <a:pt x="15167" y="18546"/>
                    <a:pt x="15166" y="18572"/>
                    <a:pt x="15159" y="18580"/>
                  </a:cubicBezTo>
                  <a:cubicBezTo>
                    <a:pt x="15150" y="18590"/>
                    <a:pt x="15122" y="18597"/>
                    <a:pt x="15112" y="18605"/>
                  </a:cubicBezTo>
                  <a:cubicBezTo>
                    <a:pt x="15100" y="18614"/>
                    <a:pt x="15084" y="18639"/>
                    <a:pt x="15073" y="18648"/>
                  </a:cubicBezTo>
                  <a:cubicBezTo>
                    <a:pt x="15060" y="18659"/>
                    <a:pt x="15031" y="18680"/>
                    <a:pt x="15016" y="18686"/>
                  </a:cubicBezTo>
                  <a:cubicBezTo>
                    <a:pt x="15007" y="18689"/>
                    <a:pt x="14986" y="18684"/>
                    <a:pt x="14978" y="18691"/>
                  </a:cubicBezTo>
                  <a:cubicBezTo>
                    <a:pt x="14967" y="18701"/>
                    <a:pt x="14956" y="18735"/>
                    <a:pt x="14959" y="18751"/>
                  </a:cubicBezTo>
                  <a:cubicBezTo>
                    <a:pt x="14961" y="18764"/>
                    <a:pt x="14982" y="18786"/>
                    <a:pt x="14993" y="18793"/>
                  </a:cubicBezTo>
                  <a:cubicBezTo>
                    <a:pt x="15004" y="18800"/>
                    <a:pt x="15029" y="18806"/>
                    <a:pt x="15041" y="18806"/>
                  </a:cubicBezTo>
                  <a:cubicBezTo>
                    <a:pt x="15056" y="18807"/>
                    <a:pt x="15084" y="18794"/>
                    <a:pt x="15099" y="18795"/>
                  </a:cubicBezTo>
                  <a:cubicBezTo>
                    <a:pt x="15114" y="18796"/>
                    <a:pt x="15140" y="18813"/>
                    <a:pt x="15155" y="18815"/>
                  </a:cubicBezTo>
                  <a:cubicBezTo>
                    <a:pt x="15168" y="18816"/>
                    <a:pt x="15197" y="18813"/>
                    <a:pt x="15209" y="18805"/>
                  </a:cubicBezTo>
                  <a:cubicBezTo>
                    <a:pt x="15217" y="18799"/>
                    <a:pt x="15225" y="18777"/>
                    <a:pt x="15232" y="18769"/>
                  </a:cubicBezTo>
                  <a:cubicBezTo>
                    <a:pt x="15243" y="18759"/>
                    <a:pt x="15268" y="18743"/>
                    <a:pt x="15282" y="18739"/>
                  </a:cubicBezTo>
                  <a:cubicBezTo>
                    <a:pt x="15296" y="18734"/>
                    <a:pt x="15332" y="18724"/>
                    <a:pt x="15342" y="18735"/>
                  </a:cubicBezTo>
                  <a:cubicBezTo>
                    <a:pt x="15350" y="18744"/>
                    <a:pt x="15339" y="18771"/>
                    <a:pt x="15337" y="18783"/>
                  </a:cubicBezTo>
                  <a:cubicBezTo>
                    <a:pt x="15333" y="18802"/>
                    <a:pt x="15315" y="18838"/>
                    <a:pt x="15313" y="18858"/>
                  </a:cubicBezTo>
                  <a:cubicBezTo>
                    <a:pt x="15310" y="18881"/>
                    <a:pt x="15319" y="18927"/>
                    <a:pt x="15318" y="18951"/>
                  </a:cubicBezTo>
                  <a:cubicBezTo>
                    <a:pt x="15318" y="18969"/>
                    <a:pt x="15318" y="19008"/>
                    <a:pt x="15310" y="19024"/>
                  </a:cubicBezTo>
                  <a:cubicBezTo>
                    <a:pt x="15304" y="19039"/>
                    <a:pt x="15281" y="19064"/>
                    <a:pt x="15267" y="19072"/>
                  </a:cubicBezTo>
                  <a:cubicBezTo>
                    <a:pt x="15256" y="19077"/>
                    <a:pt x="15228" y="19069"/>
                    <a:pt x="15219" y="19078"/>
                  </a:cubicBezTo>
                  <a:cubicBezTo>
                    <a:pt x="15213" y="19084"/>
                    <a:pt x="15213" y="19104"/>
                    <a:pt x="15216" y="19112"/>
                  </a:cubicBezTo>
                  <a:cubicBezTo>
                    <a:pt x="15219" y="19122"/>
                    <a:pt x="15246" y="19130"/>
                    <a:pt x="15247" y="19140"/>
                  </a:cubicBezTo>
                  <a:cubicBezTo>
                    <a:pt x="15247" y="19149"/>
                    <a:pt x="15223" y="19155"/>
                    <a:pt x="15223" y="19163"/>
                  </a:cubicBezTo>
                  <a:cubicBezTo>
                    <a:pt x="15222" y="19170"/>
                    <a:pt x="15236" y="19180"/>
                    <a:pt x="15239" y="19185"/>
                  </a:cubicBezTo>
                  <a:cubicBezTo>
                    <a:pt x="15243" y="19190"/>
                    <a:pt x="15249" y="19199"/>
                    <a:pt x="15251" y="19204"/>
                  </a:cubicBezTo>
                  <a:cubicBezTo>
                    <a:pt x="15255" y="19213"/>
                    <a:pt x="15264" y="19231"/>
                    <a:pt x="15262" y="19241"/>
                  </a:cubicBezTo>
                  <a:cubicBezTo>
                    <a:pt x="15261" y="19251"/>
                    <a:pt x="15250" y="19269"/>
                    <a:pt x="15241" y="19272"/>
                  </a:cubicBezTo>
                  <a:cubicBezTo>
                    <a:pt x="15229" y="19278"/>
                    <a:pt x="15200" y="19261"/>
                    <a:pt x="15187" y="19262"/>
                  </a:cubicBezTo>
                  <a:cubicBezTo>
                    <a:pt x="15174" y="19263"/>
                    <a:pt x="15146" y="19269"/>
                    <a:pt x="15136" y="19279"/>
                  </a:cubicBezTo>
                  <a:cubicBezTo>
                    <a:pt x="15126" y="19290"/>
                    <a:pt x="15122" y="19323"/>
                    <a:pt x="15119" y="19338"/>
                  </a:cubicBezTo>
                  <a:cubicBezTo>
                    <a:pt x="15118" y="19350"/>
                    <a:pt x="15115" y="19374"/>
                    <a:pt x="15117" y="19385"/>
                  </a:cubicBezTo>
                  <a:cubicBezTo>
                    <a:pt x="15120" y="19403"/>
                    <a:pt x="15141" y="19434"/>
                    <a:pt x="15143" y="19452"/>
                  </a:cubicBezTo>
                  <a:cubicBezTo>
                    <a:pt x="15147" y="19474"/>
                    <a:pt x="15139" y="19520"/>
                    <a:pt x="15136" y="19543"/>
                  </a:cubicBezTo>
                  <a:cubicBezTo>
                    <a:pt x="15134" y="19559"/>
                    <a:pt x="15118" y="19593"/>
                    <a:pt x="15125" y="19608"/>
                  </a:cubicBezTo>
                  <a:cubicBezTo>
                    <a:pt x="15129" y="19618"/>
                    <a:pt x="15151" y="19625"/>
                    <a:pt x="15159" y="19631"/>
                  </a:cubicBezTo>
                  <a:cubicBezTo>
                    <a:pt x="15170" y="19640"/>
                    <a:pt x="15189" y="19659"/>
                    <a:pt x="15197" y="19669"/>
                  </a:cubicBezTo>
                  <a:cubicBezTo>
                    <a:pt x="15213" y="19688"/>
                    <a:pt x="15241" y="19729"/>
                    <a:pt x="15252" y="19751"/>
                  </a:cubicBezTo>
                  <a:cubicBezTo>
                    <a:pt x="15262" y="19770"/>
                    <a:pt x="15275" y="19811"/>
                    <a:pt x="15282" y="19831"/>
                  </a:cubicBezTo>
                  <a:cubicBezTo>
                    <a:pt x="15289" y="19851"/>
                    <a:pt x="15302" y="19891"/>
                    <a:pt x="15307" y="19912"/>
                  </a:cubicBezTo>
                  <a:cubicBezTo>
                    <a:pt x="15312" y="19927"/>
                    <a:pt x="15321" y="19959"/>
                    <a:pt x="15323" y="19975"/>
                  </a:cubicBezTo>
                  <a:cubicBezTo>
                    <a:pt x="15325" y="19998"/>
                    <a:pt x="15317" y="20044"/>
                    <a:pt x="15323" y="20066"/>
                  </a:cubicBezTo>
                  <a:cubicBezTo>
                    <a:pt x="15329" y="20089"/>
                    <a:pt x="15363" y="20125"/>
                    <a:pt x="15370" y="20147"/>
                  </a:cubicBezTo>
                  <a:cubicBezTo>
                    <a:pt x="15375" y="20161"/>
                    <a:pt x="15377" y="20190"/>
                    <a:pt x="15377" y="20205"/>
                  </a:cubicBezTo>
                  <a:cubicBezTo>
                    <a:pt x="15378" y="20221"/>
                    <a:pt x="15378" y="20253"/>
                    <a:pt x="15375" y="20269"/>
                  </a:cubicBezTo>
                  <a:cubicBezTo>
                    <a:pt x="15372" y="20281"/>
                    <a:pt x="15356" y="20304"/>
                    <a:pt x="15354" y="20317"/>
                  </a:cubicBezTo>
                  <a:cubicBezTo>
                    <a:pt x="15353" y="20328"/>
                    <a:pt x="15355" y="20352"/>
                    <a:pt x="15361" y="20361"/>
                  </a:cubicBezTo>
                  <a:cubicBezTo>
                    <a:pt x="15368" y="20369"/>
                    <a:pt x="15393" y="20369"/>
                    <a:pt x="15397" y="20378"/>
                  </a:cubicBezTo>
                  <a:cubicBezTo>
                    <a:pt x="15404" y="20389"/>
                    <a:pt x="15388" y="20418"/>
                    <a:pt x="15391" y="20432"/>
                  </a:cubicBezTo>
                  <a:cubicBezTo>
                    <a:pt x="15394" y="20439"/>
                    <a:pt x="15403" y="20455"/>
                    <a:pt x="15411" y="20456"/>
                  </a:cubicBezTo>
                  <a:cubicBezTo>
                    <a:pt x="15421" y="20459"/>
                    <a:pt x="15439" y="20435"/>
                    <a:pt x="15449" y="20439"/>
                  </a:cubicBezTo>
                  <a:cubicBezTo>
                    <a:pt x="15458" y="20442"/>
                    <a:pt x="15467" y="20465"/>
                    <a:pt x="15467" y="20476"/>
                  </a:cubicBezTo>
                  <a:cubicBezTo>
                    <a:pt x="15468" y="20491"/>
                    <a:pt x="15453" y="20520"/>
                    <a:pt x="15448" y="20535"/>
                  </a:cubicBezTo>
                  <a:cubicBezTo>
                    <a:pt x="15444" y="20547"/>
                    <a:pt x="15430" y="20571"/>
                    <a:pt x="15433" y="20583"/>
                  </a:cubicBezTo>
                  <a:cubicBezTo>
                    <a:pt x="15435" y="20593"/>
                    <a:pt x="15450" y="20612"/>
                    <a:pt x="15460" y="20612"/>
                  </a:cubicBezTo>
                  <a:cubicBezTo>
                    <a:pt x="15468" y="20613"/>
                    <a:pt x="15480" y="20599"/>
                    <a:pt x="15485" y="20592"/>
                  </a:cubicBezTo>
                  <a:cubicBezTo>
                    <a:pt x="15491" y="20585"/>
                    <a:pt x="15494" y="20563"/>
                    <a:pt x="15501" y="20557"/>
                  </a:cubicBezTo>
                  <a:cubicBezTo>
                    <a:pt x="15508" y="20551"/>
                    <a:pt x="15529" y="20544"/>
                    <a:pt x="15538" y="20548"/>
                  </a:cubicBezTo>
                  <a:cubicBezTo>
                    <a:pt x="15547" y="20552"/>
                    <a:pt x="15561" y="20573"/>
                    <a:pt x="15560" y="20583"/>
                  </a:cubicBezTo>
                  <a:cubicBezTo>
                    <a:pt x="15559" y="20598"/>
                    <a:pt x="15526" y="20613"/>
                    <a:pt x="15520" y="20628"/>
                  </a:cubicBezTo>
                  <a:cubicBezTo>
                    <a:pt x="15515" y="20640"/>
                    <a:pt x="15515" y="20670"/>
                    <a:pt x="15517" y="20684"/>
                  </a:cubicBezTo>
                  <a:cubicBezTo>
                    <a:pt x="15519" y="20696"/>
                    <a:pt x="15524" y="20726"/>
                    <a:pt x="15534" y="20731"/>
                  </a:cubicBezTo>
                  <a:cubicBezTo>
                    <a:pt x="15544" y="20736"/>
                    <a:pt x="15567" y="20712"/>
                    <a:pt x="15577" y="20717"/>
                  </a:cubicBezTo>
                  <a:cubicBezTo>
                    <a:pt x="15587" y="20723"/>
                    <a:pt x="15593" y="20753"/>
                    <a:pt x="15591" y="20765"/>
                  </a:cubicBezTo>
                  <a:cubicBezTo>
                    <a:pt x="15589" y="20776"/>
                    <a:pt x="15566" y="20787"/>
                    <a:pt x="15564" y="20798"/>
                  </a:cubicBezTo>
                  <a:cubicBezTo>
                    <a:pt x="15562" y="20810"/>
                    <a:pt x="15577" y="20835"/>
                    <a:pt x="15584" y="20846"/>
                  </a:cubicBezTo>
                  <a:cubicBezTo>
                    <a:pt x="15588" y="20853"/>
                    <a:pt x="15604" y="20860"/>
                    <a:pt x="15608" y="20868"/>
                  </a:cubicBezTo>
                  <a:cubicBezTo>
                    <a:pt x="15612" y="20878"/>
                    <a:pt x="15611" y="20903"/>
                    <a:pt x="15608" y="20914"/>
                  </a:cubicBezTo>
                  <a:cubicBezTo>
                    <a:pt x="15607" y="20922"/>
                    <a:pt x="15595" y="20936"/>
                    <a:pt x="15595" y="20945"/>
                  </a:cubicBezTo>
                  <a:cubicBezTo>
                    <a:pt x="15595" y="20954"/>
                    <a:pt x="15605" y="20969"/>
                    <a:pt x="15608" y="20977"/>
                  </a:cubicBezTo>
                  <a:cubicBezTo>
                    <a:pt x="15612" y="20986"/>
                    <a:pt x="15619" y="21003"/>
                    <a:pt x="15622" y="21012"/>
                  </a:cubicBezTo>
                  <a:cubicBezTo>
                    <a:pt x="15626" y="21025"/>
                    <a:pt x="15627" y="21055"/>
                    <a:pt x="15635" y="21066"/>
                  </a:cubicBezTo>
                  <a:cubicBezTo>
                    <a:pt x="15643" y="21077"/>
                    <a:pt x="15667" y="21089"/>
                    <a:pt x="15679" y="21094"/>
                  </a:cubicBezTo>
                  <a:cubicBezTo>
                    <a:pt x="15689" y="21097"/>
                    <a:pt x="15709" y="21100"/>
                    <a:pt x="15719" y="21100"/>
                  </a:cubicBezTo>
                  <a:cubicBezTo>
                    <a:pt x="15726" y="21100"/>
                    <a:pt x="15741" y="21094"/>
                    <a:pt x="15748" y="21094"/>
                  </a:cubicBezTo>
                  <a:cubicBezTo>
                    <a:pt x="15757" y="21093"/>
                    <a:pt x="15779" y="21093"/>
                    <a:pt x="15786" y="21100"/>
                  </a:cubicBezTo>
                  <a:cubicBezTo>
                    <a:pt x="15798" y="21113"/>
                    <a:pt x="15802" y="21152"/>
                    <a:pt x="15797" y="21169"/>
                  </a:cubicBezTo>
                  <a:cubicBezTo>
                    <a:pt x="15796" y="21178"/>
                    <a:pt x="15783" y="21190"/>
                    <a:pt x="15777" y="21196"/>
                  </a:cubicBezTo>
                  <a:cubicBezTo>
                    <a:pt x="15771" y="21204"/>
                    <a:pt x="15753" y="21216"/>
                    <a:pt x="15750" y="21226"/>
                  </a:cubicBezTo>
                  <a:cubicBezTo>
                    <a:pt x="15748" y="21238"/>
                    <a:pt x="15755" y="21264"/>
                    <a:pt x="15765" y="21271"/>
                  </a:cubicBezTo>
                  <a:cubicBezTo>
                    <a:pt x="15773" y="21278"/>
                    <a:pt x="15797" y="21274"/>
                    <a:pt x="15807" y="21270"/>
                  </a:cubicBezTo>
                  <a:cubicBezTo>
                    <a:pt x="15818" y="21266"/>
                    <a:pt x="15831" y="21242"/>
                    <a:pt x="15842" y="21240"/>
                  </a:cubicBezTo>
                  <a:cubicBezTo>
                    <a:pt x="15855" y="21237"/>
                    <a:pt x="15883" y="21245"/>
                    <a:pt x="15893" y="21255"/>
                  </a:cubicBezTo>
                  <a:cubicBezTo>
                    <a:pt x="15901" y="21263"/>
                    <a:pt x="15905" y="21290"/>
                    <a:pt x="15904" y="21302"/>
                  </a:cubicBezTo>
                  <a:cubicBezTo>
                    <a:pt x="15904" y="21313"/>
                    <a:pt x="15898" y="21336"/>
                    <a:pt x="15890" y="21342"/>
                  </a:cubicBezTo>
                  <a:cubicBezTo>
                    <a:pt x="15882" y="21349"/>
                    <a:pt x="15861" y="21349"/>
                    <a:pt x="15851" y="21349"/>
                  </a:cubicBezTo>
                  <a:cubicBezTo>
                    <a:pt x="15832" y="21348"/>
                    <a:pt x="15795" y="21329"/>
                    <a:pt x="15776" y="21331"/>
                  </a:cubicBezTo>
                  <a:cubicBezTo>
                    <a:pt x="15764" y="21333"/>
                    <a:pt x="15744" y="21353"/>
                    <a:pt x="15732" y="21355"/>
                  </a:cubicBezTo>
                  <a:cubicBezTo>
                    <a:pt x="15724" y="21356"/>
                    <a:pt x="15708" y="21349"/>
                    <a:pt x="15700" y="21348"/>
                  </a:cubicBezTo>
                  <a:cubicBezTo>
                    <a:pt x="15690" y="21347"/>
                    <a:pt x="15670" y="21345"/>
                    <a:pt x="15661" y="21348"/>
                  </a:cubicBezTo>
                  <a:cubicBezTo>
                    <a:pt x="15649" y="21352"/>
                    <a:pt x="15634" y="21373"/>
                    <a:pt x="15623" y="21377"/>
                  </a:cubicBezTo>
                  <a:cubicBezTo>
                    <a:pt x="15614" y="21381"/>
                    <a:pt x="15595" y="21380"/>
                    <a:pt x="15587" y="21384"/>
                  </a:cubicBezTo>
                  <a:cubicBezTo>
                    <a:pt x="15577" y="21389"/>
                    <a:pt x="15563" y="21407"/>
                    <a:pt x="15553" y="21412"/>
                  </a:cubicBezTo>
                  <a:cubicBezTo>
                    <a:pt x="15544" y="21416"/>
                    <a:pt x="15522" y="21414"/>
                    <a:pt x="15514" y="21420"/>
                  </a:cubicBezTo>
                  <a:cubicBezTo>
                    <a:pt x="15506" y="21426"/>
                    <a:pt x="15493" y="21447"/>
                    <a:pt x="15493" y="21457"/>
                  </a:cubicBezTo>
                  <a:cubicBezTo>
                    <a:pt x="15492" y="21469"/>
                    <a:pt x="15510" y="21487"/>
                    <a:pt x="15512" y="21498"/>
                  </a:cubicBezTo>
                  <a:cubicBezTo>
                    <a:pt x="15514" y="21511"/>
                    <a:pt x="15511" y="21538"/>
                    <a:pt x="15506" y="21550"/>
                  </a:cubicBezTo>
                  <a:cubicBezTo>
                    <a:pt x="15500" y="21564"/>
                    <a:pt x="15480" y="21588"/>
                    <a:pt x="15466" y="21594"/>
                  </a:cubicBezTo>
                  <a:cubicBezTo>
                    <a:pt x="15455" y="21600"/>
                    <a:pt x="15427" y="21600"/>
                    <a:pt x="15415" y="21596"/>
                  </a:cubicBezTo>
                  <a:cubicBezTo>
                    <a:pt x="15399" y="21590"/>
                    <a:pt x="15369" y="21567"/>
                    <a:pt x="15361" y="21552"/>
                  </a:cubicBezTo>
                  <a:cubicBezTo>
                    <a:pt x="15356" y="21544"/>
                    <a:pt x="15363" y="21522"/>
                    <a:pt x="15358" y="21515"/>
                  </a:cubicBezTo>
                  <a:cubicBezTo>
                    <a:pt x="15351" y="21507"/>
                    <a:pt x="15328" y="21506"/>
                    <a:pt x="15318" y="21504"/>
                  </a:cubicBezTo>
                  <a:cubicBezTo>
                    <a:pt x="15307" y="21503"/>
                    <a:pt x="15284" y="21509"/>
                    <a:pt x="15273" y="21506"/>
                  </a:cubicBezTo>
                  <a:cubicBezTo>
                    <a:pt x="15258" y="21503"/>
                    <a:pt x="15228" y="21491"/>
                    <a:pt x="15218" y="21478"/>
                  </a:cubicBezTo>
                  <a:cubicBezTo>
                    <a:pt x="15212" y="21470"/>
                    <a:pt x="15213" y="21446"/>
                    <a:pt x="15208" y="21437"/>
                  </a:cubicBezTo>
                  <a:cubicBezTo>
                    <a:pt x="15202" y="21428"/>
                    <a:pt x="15186" y="21413"/>
                    <a:pt x="15177" y="21408"/>
                  </a:cubicBezTo>
                  <a:cubicBezTo>
                    <a:pt x="15161" y="21399"/>
                    <a:pt x="15122" y="21400"/>
                    <a:pt x="15107" y="21389"/>
                  </a:cubicBezTo>
                  <a:cubicBezTo>
                    <a:pt x="15088" y="21375"/>
                    <a:pt x="15069" y="21327"/>
                    <a:pt x="15055" y="21307"/>
                  </a:cubicBezTo>
                  <a:cubicBezTo>
                    <a:pt x="15045" y="21293"/>
                    <a:pt x="15025" y="21264"/>
                    <a:pt x="15013" y="21252"/>
                  </a:cubicBezTo>
                  <a:cubicBezTo>
                    <a:pt x="15003" y="21242"/>
                    <a:pt x="14980" y="21226"/>
                    <a:pt x="14967" y="21222"/>
                  </a:cubicBezTo>
                  <a:cubicBezTo>
                    <a:pt x="14946" y="21215"/>
                    <a:pt x="14901" y="21219"/>
                    <a:pt x="14879" y="21218"/>
                  </a:cubicBezTo>
                  <a:cubicBezTo>
                    <a:pt x="14863" y="21218"/>
                    <a:pt x="14831" y="21222"/>
                    <a:pt x="14816" y="21220"/>
                  </a:cubicBezTo>
                  <a:cubicBezTo>
                    <a:pt x="14802" y="21219"/>
                    <a:pt x="14772" y="21214"/>
                    <a:pt x="14760" y="21205"/>
                  </a:cubicBezTo>
                  <a:cubicBezTo>
                    <a:pt x="14752" y="21199"/>
                    <a:pt x="14746" y="21177"/>
                    <a:pt x="14739" y="21169"/>
                  </a:cubicBezTo>
                  <a:cubicBezTo>
                    <a:pt x="14735" y="21164"/>
                    <a:pt x="14727" y="21155"/>
                    <a:pt x="14721" y="21155"/>
                  </a:cubicBezTo>
                  <a:cubicBezTo>
                    <a:pt x="14709" y="21154"/>
                    <a:pt x="14690" y="21174"/>
                    <a:pt x="14678" y="21178"/>
                  </a:cubicBezTo>
                  <a:cubicBezTo>
                    <a:pt x="14665" y="21182"/>
                    <a:pt x="14637" y="21192"/>
                    <a:pt x="14624" y="21188"/>
                  </a:cubicBezTo>
                  <a:cubicBezTo>
                    <a:pt x="14612" y="21185"/>
                    <a:pt x="14599" y="21161"/>
                    <a:pt x="14588" y="21156"/>
                  </a:cubicBezTo>
                  <a:cubicBezTo>
                    <a:pt x="14581" y="21152"/>
                    <a:pt x="14563" y="21149"/>
                    <a:pt x="14556" y="21152"/>
                  </a:cubicBezTo>
                  <a:cubicBezTo>
                    <a:pt x="14549" y="21155"/>
                    <a:pt x="14543" y="21174"/>
                    <a:pt x="14535" y="21176"/>
                  </a:cubicBezTo>
                  <a:cubicBezTo>
                    <a:pt x="14521" y="21179"/>
                    <a:pt x="14495" y="21148"/>
                    <a:pt x="14480" y="21152"/>
                  </a:cubicBezTo>
                  <a:cubicBezTo>
                    <a:pt x="14471" y="21154"/>
                    <a:pt x="14464" y="21176"/>
                    <a:pt x="14456" y="21180"/>
                  </a:cubicBezTo>
                  <a:cubicBezTo>
                    <a:pt x="14447" y="21183"/>
                    <a:pt x="14427" y="21178"/>
                    <a:pt x="14418" y="21176"/>
                  </a:cubicBezTo>
                  <a:cubicBezTo>
                    <a:pt x="14402" y="21173"/>
                    <a:pt x="14372" y="21163"/>
                    <a:pt x="14356" y="21161"/>
                  </a:cubicBezTo>
                  <a:cubicBezTo>
                    <a:pt x="14348" y="21160"/>
                    <a:pt x="14331" y="21158"/>
                    <a:pt x="14324" y="21161"/>
                  </a:cubicBezTo>
                  <a:cubicBezTo>
                    <a:pt x="14314" y="21166"/>
                    <a:pt x="14305" y="21196"/>
                    <a:pt x="14293" y="21198"/>
                  </a:cubicBezTo>
                  <a:cubicBezTo>
                    <a:pt x="14282" y="21201"/>
                    <a:pt x="14261" y="21184"/>
                    <a:pt x="14251" y="21178"/>
                  </a:cubicBezTo>
                  <a:cubicBezTo>
                    <a:pt x="14244" y="21173"/>
                    <a:pt x="14232" y="21160"/>
                    <a:pt x="14224" y="21156"/>
                  </a:cubicBezTo>
                  <a:cubicBezTo>
                    <a:pt x="14214" y="21152"/>
                    <a:pt x="14191" y="21149"/>
                    <a:pt x="14180" y="21152"/>
                  </a:cubicBezTo>
                  <a:cubicBezTo>
                    <a:pt x="14171" y="21154"/>
                    <a:pt x="14156" y="21170"/>
                    <a:pt x="14147" y="21174"/>
                  </a:cubicBezTo>
                  <a:cubicBezTo>
                    <a:pt x="14138" y="21178"/>
                    <a:pt x="14118" y="21187"/>
                    <a:pt x="14108" y="21184"/>
                  </a:cubicBezTo>
                  <a:cubicBezTo>
                    <a:pt x="14098" y="21181"/>
                    <a:pt x="14091" y="21151"/>
                    <a:pt x="14080" y="21148"/>
                  </a:cubicBezTo>
                  <a:cubicBezTo>
                    <a:pt x="14074" y="21147"/>
                    <a:pt x="14064" y="21156"/>
                    <a:pt x="14060" y="21159"/>
                  </a:cubicBezTo>
                  <a:cubicBezTo>
                    <a:pt x="14052" y="21164"/>
                    <a:pt x="14042" y="21183"/>
                    <a:pt x="14033" y="21182"/>
                  </a:cubicBezTo>
                  <a:cubicBezTo>
                    <a:pt x="14025" y="21182"/>
                    <a:pt x="14017" y="21162"/>
                    <a:pt x="14010" y="21156"/>
                  </a:cubicBezTo>
                  <a:cubicBezTo>
                    <a:pt x="14004" y="21151"/>
                    <a:pt x="13990" y="21143"/>
                    <a:pt x="13983" y="21142"/>
                  </a:cubicBezTo>
                  <a:cubicBezTo>
                    <a:pt x="13971" y="21140"/>
                    <a:pt x="13946" y="21155"/>
                    <a:pt x="13934" y="21150"/>
                  </a:cubicBezTo>
                  <a:cubicBezTo>
                    <a:pt x="13924" y="21145"/>
                    <a:pt x="13911" y="21123"/>
                    <a:pt x="13908" y="21111"/>
                  </a:cubicBezTo>
                  <a:cubicBezTo>
                    <a:pt x="13906" y="21103"/>
                    <a:pt x="13914" y="21085"/>
                    <a:pt x="13910" y="21077"/>
                  </a:cubicBezTo>
                  <a:cubicBezTo>
                    <a:pt x="13908" y="21071"/>
                    <a:pt x="13898" y="21063"/>
                    <a:pt x="13893" y="21062"/>
                  </a:cubicBezTo>
                  <a:cubicBezTo>
                    <a:pt x="13884" y="21061"/>
                    <a:pt x="13867" y="21075"/>
                    <a:pt x="13858" y="21075"/>
                  </a:cubicBezTo>
                  <a:cubicBezTo>
                    <a:pt x="13847" y="21076"/>
                    <a:pt x="13825" y="21070"/>
                    <a:pt x="13815" y="21064"/>
                  </a:cubicBezTo>
                  <a:cubicBezTo>
                    <a:pt x="13807" y="21058"/>
                    <a:pt x="13794" y="21040"/>
                    <a:pt x="13790" y="21030"/>
                  </a:cubicBezTo>
                  <a:cubicBezTo>
                    <a:pt x="13787" y="21020"/>
                    <a:pt x="13794" y="20996"/>
                    <a:pt x="13789" y="20987"/>
                  </a:cubicBezTo>
                  <a:cubicBezTo>
                    <a:pt x="13785" y="20981"/>
                    <a:pt x="13771" y="20973"/>
                    <a:pt x="13765" y="20974"/>
                  </a:cubicBezTo>
                  <a:cubicBezTo>
                    <a:pt x="13757" y="20975"/>
                    <a:pt x="13749" y="20994"/>
                    <a:pt x="13741" y="20997"/>
                  </a:cubicBezTo>
                  <a:cubicBezTo>
                    <a:pt x="13734" y="20999"/>
                    <a:pt x="13720" y="20998"/>
                    <a:pt x="13714" y="20995"/>
                  </a:cubicBezTo>
                  <a:cubicBezTo>
                    <a:pt x="13702" y="20988"/>
                    <a:pt x="13689" y="20961"/>
                    <a:pt x="13678" y="20951"/>
                  </a:cubicBezTo>
                  <a:cubicBezTo>
                    <a:pt x="13669" y="20943"/>
                    <a:pt x="13645" y="20931"/>
                    <a:pt x="13634" y="20923"/>
                  </a:cubicBezTo>
                  <a:cubicBezTo>
                    <a:pt x="13624" y="20916"/>
                    <a:pt x="13602" y="20902"/>
                    <a:pt x="13594" y="20891"/>
                  </a:cubicBezTo>
                  <a:cubicBezTo>
                    <a:pt x="13590" y="20884"/>
                    <a:pt x="13590" y="20864"/>
                    <a:pt x="13584" y="20859"/>
                  </a:cubicBezTo>
                  <a:cubicBezTo>
                    <a:pt x="13579" y="20854"/>
                    <a:pt x="13565" y="20854"/>
                    <a:pt x="13558" y="20855"/>
                  </a:cubicBezTo>
                  <a:cubicBezTo>
                    <a:pt x="13548" y="20856"/>
                    <a:pt x="13530" y="20871"/>
                    <a:pt x="13520" y="20873"/>
                  </a:cubicBezTo>
                  <a:cubicBezTo>
                    <a:pt x="13509" y="20874"/>
                    <a:pt x="13489" y="20868"/>
                    <a:pt x="13479" y="20865"/>
                  </a:cubicBezTo>
                  <a:cubicBezTo>
                    <a:pt x="13467" y="20862"/>
                    <a:pt x="13444" y="20847"/>
                    <a:pt x="13431" y="20846"/>
                  </a:cubicBezTo>
                  <a:cubicBezTo>
                    <a:pt x="13422" y="20845"/>
                    <a:pt x="13403" y="20855"/>
                    <a:pt x="13394" y="20851"/>
                  </a:cubicBezTo>
                  <a:cubicBezTo>
                    <a:pt x="13383" y="20847"/>
                    <a:pt x="13372" y="20824"/>
                    <a:pt x="13362" y="20817"/>
                  </a:cubicBezTo>
                  <a:cubicBezTo>
                    <a:pt x="13352" y="20810"/>
                    <a:pt x="13330" y="20799"/>
                    <a:pt x="13318" y="20796"/>
                  </a:cubicBezTo>
                  <a:cubicBezTo>
                    <a:pt x="13308" y="20794"/>
                    <a:pt x="13287" y="20792"/>
                    <a:pt x="13278" y="20796"/>
                  </a:cubicBezTo>
                  <a:cubicBezTo>
                    <a:pt x="13269" y="20800"/>
                    <a:pt x="13259" y="20818"/>
                    <a:pt x="13252" y="20824"/>
                  </a:cubicBezTo>
                  <a:cubicBezTo>
                    <a:pt x="13245" y="20829"/>
                    <a:pt x="13231" y="20839"/>
                    <a:pt x="13223" y="20840"/>
                  </a:cubicBezTo>
                  <a:cubicBezTo>
                    <a:pt x="13216" y="20841"/>
                    <a:pt x="13201" y="20842"/>
                    <a:pt x="13197" y="20837"/>
                  </a:cubicBezTo>
                  <a:cubicBezTo>
                    <a:pt x="13189" y="20828"/>
                    <a:pt x="13199" y="20802"/>
                    <a:pt x="13194" y="20792"/>
                  </a:cubicBezTo>
                  <a:cubicBezTo>
                    <a:pt x="13189" y="20783"/>
                    <a:pt x="13170" y="20774"/>
                    <a:pt x="13161" y="20771"/>
                  </a:cubicBezTo>
                  <a:cubicBezTo>
                    <a:pt x="13153" y="20768"/>
                    <a:pt x="13134" y="20776"/>
                    <a:pt x="13127" y="20771"/>
                  </a:cubicBezTo>
                  <a:cubicBezTo>
                    <a:pt x="13119" y="20765"/>
                    <a:pt x="13119" y="20743"/>
                    <a:pt x="13114" y="20734"/>
                  </a:cubicBezTo>
                  <a:cubicBezTo>
                    <a:pt x="13112" y="20728"/>
                    <a:pt x="13107" y="20714"/>
                    <a:pt x="13101" y="20712"/>
                  </a:cubicBezTo>
                  <a:cubicBezTo>
                    <a:pt x="13092" y="20707"/>
                    <a:pt x="13070" y="20722"/>
                    <a:pt x="13062" y="20715"/>
                  </a:cubicBezTo>
                  <a:cubicBezTo>
                    <a:pt x="13056" y="20710"/>
                    <a:pt x="13062" y="20689"/>
                    <a:pt x="13059" y="20681"/>
                  </a:cubicBezTo>
                  <a:cubicBezTo>
                    <a:pt x="13057" y="20675"/>
                    <a:pt x="13050" y="20665"/>
                    <a:pt x="13045" y="20662"/>
                  </a:cubicBezTo>
                  <a:cubicBezTo>
                    <a:pt x="13034" y="20655"/>
                    <a:pt x="13005" y="20662"/>
                    <a:pt x="12995" y="20654"/>
                  </a:cubicBezTo>
                  <a:cubicBezTo>
                    <a:pt x="12987" y="20648"/>
                    <a:pt x="12981" y="20626"/>
                    <a:pt x="12978" y="20615"/>
                  </a:cubicBezTo>
                  <a:cubicBezTo>
                    <a:pt x="12976" y="20607"/>
                    <a:pt x="12982" y="20586"/>
                    <a:pt x="12976" y="20579"/>
                  </a:cubicBezTo>
                  <a:cubicBezTo>
                    <a:pt x="12967" y="20569"/>
                    <a:pt x="12937" y="20567"/>
                    <a:pt x="12925" y="20569"/>
                  </a:cubicBezTo>
                  <a:cubicBezTo>
                    <a:pt x="12913" y="20571"/>
                    <a:pt x="12897" y="20593"/>
                    <a:pt x="12886" y="20594"/>
                  </a:cubicBezTo>
                  <a:cubicBezTo>
                    <a:pt x="12877" y="20595"/>
                    <a:pt x="12862" y="20582"/>
                    <a:pt x="12853" y="20581"/>
                  </a:cubicBezTo>
                  <a:cubicBezTo>
                    <a:pt x="12842" y="20580"/>
                    <a:pt x="12820" y="20594"/>
                    <a:pt x="12809" y="20592"/>
                  </a:cubicBezTo>
                  <a:cubicBezTo>
                    <a:pt x="12801" y="20592"/>
                    <a:pt x="12787" y="20584"/>
                    <a:pt x="12781" y="20579"/>
                  </a:cubicBezTo>
                  <a:cubicBezTo>
                    <a:pt x="12773" y="20574"/>
                    <a:pt x="12766" y="20554"/>
                    <a:pt x="12757" y="20551"/>
                  </a:cubicBezTo>
                  <a:cubicBezTo>
                    <a:pt x="12746" y="20549"/>
                    <a:pt x="12725" y="20573"/>
                    <a:pt x="12715" y="20568"/>
                  </a:cubicBezTo>
                  <a:cubicBezTo>
                    <a:pt x="12707" y="20565"/>
                    <a:pt x="12704" y="20545"/>
                    <a:pt x="12700" y="20538"/>
                  </a:cubicBezTo>
                  <a:cubicBezTo>
                    <a:pt x="12697" y="20533"/>
                    <a:pt x="12690" y="20524"/>
                    <a:pt x="12685" y="20522"/>
                  </a:cubicBezTo>
                  <a:cubicBezTo>
                    <a:pt x="12677" y="20519"/>
                    <a:pt x="12658" y="20529"/>
                    <a:pt x="12649" y="20530"/>
                  </a:cubicBezTo>
                  <a:cubicBezTo>
                    <a:pt x="12639" y="20530"/>
                    <a:pt x="12617" y="20529"/>
                    <a:pt x="12608" y="20524"/>
                  </a:cubicBezTo>
                  <a:cubicBezTo>
                    <a:pt x="12600" y="20520"/>
                    <a:pt x="12592" y="20504"/>
                    <a:pt x="12585" y="20500"/>
                  </a:cubicBezTo>
                  <a:cubicBezTo>
                    <a:pt x="12576" y="20495"/>
                    <a:pt x="12554" y="20489"/>
                    <a:pt x="12545" y="20493"/>
                  </a:cubicBezTo>
                  <a:cubicBezTo>
                    <a:pt x="12536" y="20497"/>
                    <a:pt x="12530" y="20522"/>
                    <a:pt x="12522" y="20528"/>
                  </a:cubicBezTo>
                  <a:cubicBezTo>
                    <a:pt x="12514" y="20533"/>
                    <a:pt x="12494" y="20540"/>
                    <a:pt x="12485" y="20536"/>
                  </a:cubicBezTo>
                  <a:cubicBezTo>
                    <a:pt x="12475" y="20532"/>
                    <a:pt x="12470" y="20507"/>
                    <a:pt x="12462" y="20500"/>
                  </a:cubicBezTo>
                  <a:cubicBezTo>
                    <a:pt x="12455" y="20493"/>
                    <a:pt x="12434" y="20491"/>
                    <a:pt x="12429" y="20483"/>
                  </a:cubicBezTo>
                  <a:cubicBezTo>
                    <a:pt x="12421" y="20474"/>
                    <a:pt x="12414" y="20448"/>
                    <a:pt x="12417" y="20436"/>
                  </a:cubicBezTo>
                  <a:cubicBezTo>
                    <a:pt x="12420" y="20425"/>
                    <a:pt x="12440" y="20413"/>
                    <a:pt x="12445" y="20404"/>
                  </a:cubicBezTo>
                  <a:cubicBezTo>
                    <a:pt x="12452" y="20393"/>
                    <a:pt x="12465" y="20368"/>
                    <a:pt x="12463" y="20356"/>
                  </a:cubicBezTo>
                  <a:cubicBezTo>
                    <a:pt x="12461" y="20337"/>
                    <a:pt x="12433" y="20311"/>
                    <a:pt x="12421" y="20298"/>
                  </a:cubicBezTo>
                  <a:cubicBezTo>
                    <a:pt x="12413" y="20290"/>
                    <a:pt x="12396" y="20278"/>
                    <a:pt x="12387" y="20272"/>
                  </a:cubicBezTo>
                  <a:cubicBezTo>
                    <a:pt x="12378" y="20267"/>
                    <a:pt x="12356" y="20262"/>
                    <a:pt x="12347" y="20257"/>
                  </a:cubicBezTo>
                  <a:cubicBezTo>
                    <a:pt x="12340" y="20253"/>
                    <a:pt x="12325" y="20245"/>
                    <a:pt x="12321" y="20238"/>
                  </a:cubicBezTo>
                  <a:cubicBezTo>
                    <a:pt x="12310" y="20222"/>
                    <a:pt x="12306" y="20182"/>
                    <a:pt x="12305" y="20162"/>
                  </a:cubicBezTo>
                  <a:cubicBezTo>
                    <a:pt x="12304" y="20151"/>
                    <a:pt x="12309" y="20130"/>
                    <a:pt x="12310" y="20119"/>
                  </a:cubicBezTo>
                  <a:cubicBezTo>
                    <a:pt x="12310" y="20108"/>
                    <a:pt x="12311" y="20085"/>
                    <a:pt x="12308" y="20074"/>
                  </a:cubicBezTo>
                  <a:cubicBezTo>
                    <a:pt x="12303" y="20061"/>
                    <a:pt x="12281" y="20043"/>
                    <a:pt x="12276" y="20031"/>
                  </a:cubicBezTo>
                  <a:cubicBezTo>
                    <a:pt x="12272" y="20022"/>
                    <a:pt x="12271" y="20002"/>
                    <a:pt x="12268" y="19993"/>
                  </a:cubicBezTo>
                  <a:cubicBezTo>
                    <a:pt x="12263" y="19979"/>
                    <a:pt x="12242" y="19955"/>
                    <a:pt x="12241" y="19939"/>
                  </a:cubicBezTo>
                  <a:cubicBezTo>
                    <a:pt x="12240" y="19930"/>
                    <a:pt x="12251" y="19914"/>
                    <a:pt x="12251" y="19905"/>
                  </a:cubicBezTo>
                  <a:cubicBezTo>
                    <a:pt x="12252" y="19893"/>
                    <a:pt x="12249" y="19866"/>
                    <a:pt x="12241" y="19857"/>
                  </a:cubicBezTo>
                  <a:cubicBezTo>
                    <a:pt x="12234" y="19849"/>
                    <a:pt x="12211" y="19849"/>
                    <a:pt x="12204" y="19842"/>
                  </a:cubicBezTo>
                  <a:cubicBezTo>
                    <a:pt x="12199" y="19838"/>
                    <a:pt x="12193" y="19826"/>
                    <a:pt x="12192" y="19820"/>
                  </a:cubicBezTo>
                  <a:cubicBezTo>
                    <a:pt x="12190" y="19807"/>
                    <a:pt x="12200" y="19781"/>
                    <a:pt x="12200" y="19768"/>
                  </a:cubicBezTo>
                  <a:cubicBezTo>
                    <a:pt x="12200" y="19760"/>
                    <a:pt x="12200" y="19744"/>
                    <a:pt x="12197" y="19737"/>
                  </a:cubicBezTo>
                  <a:cubicBezTo>
                    <a:pt x="12191" y="19721"/>
                    <a:pt x="12163" y="19698"/>
                    <a:pt x="12157" y="19682"/>
                  </a:cubicBezTo>
                  <a:cubicBezTo>
                    <a:pt x="12153" y="19672"/>
                    <a:pt x="12158" y="19648"/>
                    <a:pt x="12154" y="19638"/>
                  </a:cubicBezTo>
                  <a:cubicBezTo>
                    <a:pt x="12149" y="19625"/>
                    <a:pt x="12129" y="19605"/>
                    <a:pt x="12118" y="19598"/>
                  </a:cubicBezTo>
                  <a:cubicBezTo>
                    <a:pt x="12110" y="19594"/>
                    <a:pt x="12092" y="19593"/>
                    <a:pt x="12084" y="19590"/>
                  </a:cubicBezTo>
                  <a:cubicBezTo>
                    <a:pt x="12071" y="19587"/>
                    <a:pt x="12044" y="19581"/>
                    <a:pt x="12035" y="19571"/>
                  </a:cubicBezTo>
                  <a:cubicBezTo>
                    <a:pt x="12030" y="19565"/>
                    <a:pt x="12027" y="19549"/>
                    <a:pt x="12028" y="19542"/>
                  </a:cubicBezTo>
                  <a:cubicBezTo>
                    <a:pt x="12029" y="19528"/>
                    <a:pt x="12052" y="19506"/>
                    <a:pt x="12052" y="19491"/>
                  </a:cubicBezTo>
                  <a:cubicBezTo>
                    <a:pt x="12051" y="19483"/>
                    <a:pt x="12042" y="19467"/>
                    <a:pt x="12035" y="19464"/>
                  </a:cubicBezTo>
                  <a:cubicBezTo>
                    <a:pt x="12027" y="19460"/>
                    <a:pt x="12007" y="19468"/>
                    <a:pt x="11998" y="19468"/>
                  </a:cubicBezTo>
                  <a:cubicBezTo>
                    <a:pt x="11985" y="19467"/>
                    <a:pt x="11956" y="19465"/>
                    <a:pt x="11947" y="19455"/>
                  </a:cubicBezTo>
                  <a:cubicBezTo>
                    <a:pt x="11939" y="19447"/>
                    <a:pt x="11938" y="19421"/>
                    <a:pt x="11938" y="19409"/>
                  </a:cubicBezTo>
                  <a:cubicBezTo>
                    <a:pt x="11938" y="19397"/>
                    <a:pt x="11954" y="19370"/>
                    <a:pt x="11947" y="19360"/>
                  </a:cubicBezTo>
                  <a:cubicBezTo>
                    <a:pt x="11942" y="19354"/>
                    <a:pt x="11922" y="19363"/>
                    <a:pt x="11916" y="19358"/>
                  </a:cubicBezTo>
                  <a:cubicBezTo>
                    <a:pt x="11907" y="19351"/>
                    <a:pt x="11908" y="19322"/>
                    <a:pt x="11900" y="19313"/>
                  </a:cubicBezTo>
                  <a:cubicBezTo>
                    <a:pt x="11894" y="19306"/>
                    <a:pt x="11876" y="19300"/>
                    <a:pt x="11867" y="19296"/>
                  </a:cubicBezTo>
                  <a:cubicBezTo>
                    <a:pt x="11861" y="19294"/>
                    <a:pt x="11846" y="19293"/>
                    <a:pt x="11841" y="19287"/>
                  </a:cubicBezTo>
                  <a:cubicBezTo>
                    <a:pt x="11832" y="19277"/>
                    <a:pt x="11831" y="19246"/>
                    <a:pt x="11828" y="19232"/>
                  </a:cubicBezTo>
                  <a:cubicBezTo>
                    <a:pt x="11827" y="19222"/>
                    <a:pt x="11824" y="19202"/>
                    <a:pt x="11826" y="19192"/>
                  </a:cubicBezTo>
                  <a:cubicBezTo>
                    <a:pt x="11828" y="19184"/>
                    <a:pt x="11838" y="19169"/>
                    <a:pt x="11840" y="19161"/>
                  </a:cubicBezTo>
                  <a:cubicBezTo>
                    <a:pt x="11842" y="19154"/>
                    <a:pt x="11844" y="19138"/>
                    <a:pt x="11844" y="19130"/>
                  </a:cubicBezTo>
                  <a:cubicBezTo>
                    <a:pt x="11845" y="19122"/>
                    <a:pt x="11839" y="19107"/>
                    <a:pt x="11841" y="19099"/>
                  </a:cubicBezTo>
                  <a:cubicBezTo>
                    <a:pt x="11843" y="19090"/>
                    <a:pt x="11860" y="19075"/>
                    <a:pt x="11861" y="19065"/>
                  </a:cubicBezTo>
                  <a:cubicBezTo>
                    <a:pt x="11862" y="19054"/>
                    <a:pt x="11846" y="19034"/>
                    <a:pt x="11848" y="19023"/>
                  </a:cubicBezTo>
                  <a:cubicBezTo>
                    <a:pt x="11849" y="19018"/>
                    <a:pt x="11862" y="19013"/>
                    <a:pt x="11864" y="19007"/>
                  </a:cubicBezTo>
                  <a:cubicBezTo>
                    <a:pt x="11870" y="18989"/>
                    <a:pt x="11867" y="18947"/>
                    <a:pt x="11861" y="18929"/>
                  </a:cubicBezTo>
                  <a:cubicBezTo>
                    <a:pt x="11858" y="18920"/>
                    <a:pt x="11841" y="18907"/>
                    <a:pt x="11838" y="18897"/>
                  </a:cubicBezTo>
                  <a:cubicBezTo>
                    <a:pt x="11834" y="18885"/>
                    <a:pt x="11841" y="18859"/>
                    <a:pt x="11839" y="18846"/>
                  </a:cubicBezTo>
                  <a:cubicBezTo>
                    <a:pt x="11838" y="18836"/>
                    <a:pt x="11832" y="18817"/>
                    <a:pt x="11826" y="18809"/>
                  </a:cubicBezTo>
                  <a:cubicBezTo>
                    <a:pt x="11819" y="18800"/>
                    <a:pt x="11800" y="18782"/>
                    <a:pt x="11790" y="18784"/>
                  </a:cubicBezTo>
                  <a:cubicBezTo>
                    <a:pt x="11780" y="18786"/>
                    <a:pt x="11774" y="18818"/>
                    <a:pt x="11764" y="18817"/>
                  </a:cubicBezTo>
                  <a:cubicBezTo>
                    <a:pt x="11755" y="18817"/>
                    <a:pt x="11746" y="18793"/>
                    <a:pt x="11746" y="18783"/>
                  </a:cubicBezTo>
                  <a:cubicBezTo>
                    <a:pt x="11746" y="18774"/>
                    <a:pt x="11763" y="18759"/>
                    <a:pt x="11763" y="18750"/>
                  </a:cubicBezTo>
                  <a:cubicBezTo>
                    <a:pt x="11763" y="18742"/>
                    <a:pt x="11757" y="18724"/>
                    <a:pt x="11750" y="18719"/>
                  </a:cubicBezTo>
                  <a:cubicBezTo>
                    <a:pt x="11743" y="18714"/>
                    <a:pt x="11724" y="18720"/>
                    <a:pt x="11715" y="18718"/>
                  </a:cubicBezTo>
                  <a:cubicBezTo>
                    <a:pt x="11705" y="18715"/>
                    <a:pt x="11680" y="18709"/>
                    <a:pt x="11676" y="18698"/>
                  </a:cubicBezTo>
                  <a:cubicBezTo>
                    <a:pt x="11673" y="18689"/>
                    <a:pt x="11683" y="18669"/>
                    <a:pt x="11689" y="18662"/>
                  </a:cubicBezTo>
                  <a:cubicBezTo>
                    <a:pt x="11697" y="18651"/>
                    <a:pt x="11725" y="18644"/>
                    <a:pt x="11731" y="18632"/>
                  </a:cubicBezTo>
                  <a:cubicBezTo>
                    <a:pt x="11737" y="18622"/>
                    <a:pt x="11734" y="18596"/>
                    <a:pt x="11738" y="18585"/>
                  </a:cubicBezTo>
                  <a:cubicBezTo>
                    <a:pt x="11741" y="18578"/>
                    <a:pt x="11752" y="18566"/>
                    <a:pt x="11755" y="18559"/>
                  </a:cubicBezTo>
                  <a:cubicBezTo>
                    <a:pt x="11760" y="18549"/>
                    <a:pt x="11771" y="18530"/>
                    <a:pt x="11771" y="18519"/>
                  </a:cubicBezTo>
                  <a:cubicBezTo>
                    <a:pt x="11772" y="18503"/>
                    <a:pt x="11756" y="18474"/>
                    <a:pt x="11752" y="18459"/>
                  </a:cubicBezTo>
                  <a:cubicBezTo>
                    <a:pt x="11749" y="18451"/>
                    <a:pt x="11743" y="18435"/>
                    <a:pt x="11743" y="18427"/>
                  </a:cubicBezTo>
                  <a:cubicBezTo>
                    <a:pt x="11743" y="18416"/>
                    <a:pt x="11749" y="18395"/>
                    <a:pt x="11754" y="18385"/>
                  </a:cubicBezTo>
                  <a:cubicBezTo>
                    <a:pt x="11758" y="18376"/>
                    <a:pt x="11776" y="18363"/>
                    <a:pt x="11779" y="18353"/>
                  </a:cubicBezTo>
                  <a:cubicBezTo>
                    <a:pt x="11781" y="18345"/>
                    <a:pt x="11781" y="18325"/>
                    <a:pt x="11775" y="18319"/>
                  </a:cubicBezTo>
                  <a:cubicBezTo>
                    <a:pt x="11765" y="18310"/>
                    <a:pt x="11735" y="18320"/>
                    <a:pt x="11723" y="18315"/>
                  </a:cubicBezTo>
                  <a:cubicBezTo>
                    <a:pt x="11714" y="18311"/>
                    <a:pt x="11695" y="18299"/>
                    <a:pt x="11691" y="18289"/>
                  </a:cubicBezTo>
                  <a:cubicBezTo>
                    <a:pt x="11687" y="18280"/>
                    <a:pt x="11693" y="18259"/>
                    <a:pt x="11695" y="18249"/>
                  </a:cubicBezTo>
                  <a:cubicBezTo>
                    <a:pt x="11697" y="18241"/>
                    <a:pt x="11706" y="18227"/>
                    <a:pt x="11708" y="18219"/>
                  </a:cubicBezTo>
                  <a:cubicBezTo>
                    <a:pt x="11711" y="18210"/>
                    <a:pt x="11719" y="18191"/>
                    <a:pt x="11715" y="18182"/>
                  </a:cubicBezTo>
                  <a:cubicBezTo>
                    <a:pt x="11713" y="18174"/>
                    <a:pt x="11694" y="18170"/>
                    <a:pt x="11690" y="18163"/>
                  </a:cubicBezTo>
                  <a:cubicBezTo>
                    <a:pt x="11683" y="18154"/>
                    <a:pt x="11685" y="18126"/>
                    <a:pt x="11678" y="18117"/>
                  </a:cubicBezTo>
                  <a:cubicBezTo>
                    <a:pt x="11668" y="18105"/>
                    <a:pt x="11638" y="18088"/>
                    <a:pt x="11623" y="18089"/>
                  </a:cubicBezTo>
                  <a:cubicBezTo>
                    <a:pt x="11615" y="18089"/>
                    <a:pt x="11603" y="18110"/>
                    <a:pt x="11595" y="18107"/>
                  </a:cubicBezTo>
                  <a:cubicBezTo>
                    <a:pt x="11585" y="18104"/>
                    <a:pt x="11585" y="18075"/>
                    <a:pt x="11580" y="18065"/>
                  </a:cubicBezTo>
                  <a:cubicBezTo>
                    <a:pt x="11576" y="18057"/>
                    <a:pt x="11568" y="18039"/>
                    <a:pt x="11559" y="18036"/>
                  </a:cubicBezTo>
                  <a:cubicBezTo>
                    <a:pt x="11553" y="18034"/>
                    <a:pt x="11540" y="18042"/>
                    <a:pt x="11534" y="18045"/>
                  </a:cubicBezTo>
                  <a:cubicBezTo>
                    <a:pt x="11523" y="18051"/>
                    <a:pt x="11507" y="18075"/>
                    <a:pt x="11495" y="18075"/>
                  </a:cubicBezTo>
                  <a:cubicBezTo>
                    <a:pt x="11482" y="18075"/>
                    <a:pt x="11458" y="18054"/>
                    <a:pt x="11452" y="18042"/>
                  </a:cubicBezTo>
                  <a:cubicBezTo>
                    <a:pt x="11449" y="18035"/>
                    <a:pt x="11457" y="18018"/>
                    <a:pt x="11453" y="18011"/>
                  </a:cubicBezTo>
                  <a:cubicBezTo>
                    <a:pt x="11449" y="18001"/>
                    <a:pt x="11431" y="17987"/>
                    <a:pt x="11421" y="17986"/>
                  </a:cubicBezTo>
                  <a:cubicBezTo>
                    <a:pt x="11413" y="17985"/>
                    <a:pt x="11401" y="17998"/>
                    <a:pt x="11393" y="18000"/>
                  </a:cubicBezTo>
                  <a:cubicBezTo>
                    <a:pt x="11387" y="18002"/>
                    <a:pt x="11373" y="18007"/>
                    <a:pt x="11367" y="18003"/>
                  </a:cubicBezTo>
                  <a:cubicBezTo>
                    <a:pt x="11357" y="17998"/>
                    <a:pt x="11350" y="17973"/>
                    <a:pt x="11344" y="17964"/>
                  </a:cubicBezTo>
                  <a:cubicBezTo>
                    <a:pt x="11334" y="17949"/>
                    <a:pt x="11309" y="17925"/>
                    <a:pt x="11300" y="17910"/>
                  </a:cubicBezTo>
                  <a:cubicBezTo>
                    <a:pt x="11294" y="17900"/>
                    <a:pt x="11289" y="17873"/>
                    <a:pt x="11280" y="17865"/>
                  </a:cubicBezTo>
                  <a:cubicBezTo>
                    <a:pt x="11270" y="17858"/>
                    <a:pt x="11242" y="17865"/>
                    <a:pt x="11234" y="17857"/>
                  </a:cubicBezTo>
                  <a:cubicBezTo>
                    <a:pt x="11227" y="17850"/>
                    <a:pt x="11227" y="17828"/>
                    <a:pt x="11223" y="17818"/>
                  </a:cubicBezTo>
                  <a:cubicBezTo>
                    <a:pt x="11219" y="17807"/>
                    <a:pt x="11214" y="17779"/>
                    <a:pt x="11203" y="17776"/>
                  </a:cubicBezTo>
                  <a:cubicBezTo>
                    <a:pt x="11197" y="17774"/>
                    <a:pt x="11188" y="17789"/>
                    <a:pt x="11182" y="17790"/>
                  </a:cubicBezTo>
                  <a:cubicBezTo>
                    <a:pt x="11173" y="17791"/>
                    <a:pt x="11155" y="17788"/>
                    <a:pt x="11149" y="17782"/>
                  </a:cubicBezTo>
                  <a:cubicBezTo>
                    <a:pt x="11141" y="17775"/>
                    <a:pt x="11143" y="17747"/>
                    <a:pt x="11135" y="17740"/>
                  </a:cubicBezTo>
                  <a:cubicBezTo>
                    <a:pt x="11129" y="17735"/>
                    <a:pt x="11112" y="17737"/>
                    <a:pt x="11106" y="17732"/>
                  </a:cubicBezTo>
                  <a:cubicBezTo>
                    <a:pt x="11096" y="17726"/>
                    <a:pt x="11079" y="17708"/>
                    <a:pt x="11077" y="17696"/>
                  </a:cubicBezTo>
                  <a:cubicBezTo>
                    <a:pt x="11076" y="17685"/>
                    <a:pt x="11093" y="17665"/>
                    <a:pt x="11093" y="17654"/>
                  </a:cubicBezTo>
                  <a:cubicBezTo>
                    <a:pt x="11094" y="17642"/>
                    <a:pt x="11087" y="17618"/>
                    <a:pt x="11080" y="17609"/>
                  </a:cubicBezTo>
                  <a:cubicBezTo>
                    <a:pt x="11074" y="17602"/>
                    <a:pt x="11053" y="17602"/>
                    <a:pt x="11047" y="17595"/>
                  </a:cubicBezTo>
                  <a:cubicBezTo>
                    <a:pt x="11042" y="17587"/>
                    <a:pt x="11041" y="17565"/>
                    <a:pt x="11044" y="17556"/>
                  </a:cubicBezTo>
                  <a:cubicBezTo>
                    <a:pt x="11046" y="17549"/>
                    <a:pt x="11060" y="17543"/>
                    <a:pt x="11061" y="17536"/>
                  </a:cubicBezTo>
                  <a:cubicBezTo>
                    <a:pt x="11064" y="17525"/>
                    <a:pt x="11055" y="17503"/>
                    <a:pt x="11048" y="17495"/>
                  </a:cubicBezTo>
                  <a:cubicBezTo>
                    <a:pt x="11043" y="17489"/>
                    <a:pt x="11026" y="17486"/>
                    <a:pt x="11020" y="17482"/>
                  </a:cubicBezTo>
                  <a:cubicBezTo>
                    <a:pt x="11011" y="17475"/>
                    <a:pt x="10994" y="17459"/>
                    <a:pt x="10991" y="17448"/>
                  </a:cubicBezTo>
                  <a:cubicBezTo>
                    <a:pt x="10988" y="17439"/>
                    <a:pt x="10996" y="17418"/>
                    <a:pt x="10995" y="17407"/>
                  </a:cubicBezTo>
                  <a:cubicBezTo>
                    <a:pt x="10992" y="17391"/>
                    <a:pt x="10982" y="17358"/>
                    <a:pt x="10971" y="17346"/>
                  </a:cubicBezTo>
                  <a:cubicBezTo>
                    <a:pt x="10966" y="17340"/>
                    <a:pt x="10951" y="17335"/>
                    <a:pt x="10944" y="17333"/>
                  </a:cubicBezTo>
                  <a:cubicBezTo>
                    <a:pt x="10934" y="17330"/>
                    <a:pt x="10910" y="17335"/>
                    <a:pt x="10901" y="17329"/>
                  </a:cubicBezTo>
                  <a:cubicBezTo>
                    <a:pt x="10891" y="17324"/>
                    <a:pt x="10880" y="17302"/>
                    <a:pt x="10874" y="17292"/>
                  </a:cubicBezTo>
                  <a:cubicBezTo>
                    <a:pt x="10868" y="17280"/>
                    <a:pt x="10857" y="17255"/>
                    <a:pt x="10854" y="17242"/>
                  </a:cubicBezTo>
                  <a:cubicBezTo>
                    <a:pt x="10851" y="17231"/>
                    <a:pt x="10852" y="17207"/>
                    <a:pt x="10849" y="17196"/>
                  </a:cubicBezTo>
                  <a:cubicBezTo>
                    <a:pt x="10846" y="17186"/>
                    <a:pt x="10836" y="17167"/>
                    <a:pt x="10828" y="17161"/>
                  </a:cubicBezTo>
                  <a:cubicBezTo>
                    <a:pt x="10820" y="17154"/>
                    <a:pt x="10795" y="17155"/>
                    <a:pt x="10786" y="17149"/>
                  </a:cubicBezTo>
                  <a:cubicBezTo>
                    <a:pt x="10777" y="17142"/>
                    <a:pt x="10766" y="17122"/>
                    <a:pt x="10761" y="17112"/>
                  </a:cubicBezTo>
                  <a:cubicBezTo>
                    <a:pt x="10754" y="17099"/>
                    <a:pt x="10748" y="17069"/>
                    <a:pt x="10742" y="17056"/>
                  </a:cubicBezTo>
                  <a:cubicBezTo>
                    <a:pt x="10738" y="17047"/>
                    <a:pt x="10729" y="17030"/>
                    <a:pt x="10722" y="17023"/>
                  </a:cubicBezTo>
                  <a:cubicBezTo>
                    <a:pt x="10712" y="17014"/>
                    <a:pt x="10687" y="17005"/>
                    <a:pt x="10675" y="16999"/>
                  </a:cubicBezTo>
                  <a:cubicBezTo>
                    <a:pt x="10664" y="16993"/>
                    <a:pt x="10643" y="16981"/>
                    <a:pt x="10632" y="16977"/>
                  </a:cubicBezTo>
                  <a:cubicBezTo>
                    <a:pt x="10621" y="16974"/>
                    <a:pt x="10598" y="16974"/>
                    <a:pt x="10588" y="16969"/>
                  </a:cubicBezTo>
                  <a:cubicBezTo>
                    <a:pt x="10574" y="16962"/>
                    <a:pt x="10555" y="16932"/>
                    <a:pt x="10540" y="16928"/>
                  </a:cubicBezTo>
                  <a:cubicBezTo>
                    <a:pt x="10534" y="16926"/>
                    <a:pt x="10522" y="16935"/>
                    <a:pt x="10516" y="16933"/>
                  </a:cubicBezTo>
                  <a:cubicBezTo>
                    <a:pt x="10509" y="16931"/>
                    <a:pt x="10498" y="16916"/>
                    <a:pt x="10496" y="16908"/>
                  </a:cubicBezTo>
                  <a:cubicBezTo>
                    <a:pt x="10492" y="16894"/>
                    <a:pt x="10508" y="16866"/>
                    <a:pt x="10505" y="16852"/>
                  </a:cubicBezTo>
                  <a:cubicBezTo>
                    <a:pt x="10503" y="16843"/>
                    <a:pt x="10492" y="16828"/>
                    <a:pt x="10484" y="16825"/>
                  </a:cubicBezTo>
                  <a:cubicBezTo>
                    <a:pt x="10470" y="16819"/>
                    <a:pt x="10438" y="16839"/>
                    <a:pt x="10424" y="16832"/>
                  </a:cubicBezTo>
                  <a:cubicBezTo>
                    <a:pt x="10414" y="16827"/>
                    <a:pt x="10405" y="16803"/>
                    <a:pt x="10399" y="16793"/>
                  </a:cubicBezTo>
                  <a:cubicBezTo>
                    <a:pt x="10391" y="16780"/>
                    <a:pt x="10370" y="16759"/>
                    <a:pt x="10366" y="16744"/>
                  </a:cubicBezTo>
                  <a:cubicBezTo>
                    <a:pt x="10361" y="16727"/>
                    <a:pt x="10373" y="16691"/>
                    <a:pt x="10370" y="16673"/>
                  </a:cubicBezTo>
                  <a:cubicBezTo>
                    <a:pt x="10368" y="16663"/>
                    <a:pt x="10357" y="16646"/>
                    <a:pt x="10351" y="16637"/>
                  </a:cubicBezTo>
                  <a:cubicBezTo>
                    <a:pt x="10346" y="16629"/>
                    <a:pt x="10332" y="16614"/>
                    <a:pt x="10327" y="16606"/>
                  </a:cubicBezTo>
                  <a:cubicBezTo>
                    <a:pt x="10321" y="16594"/>
                    <a:pt x="10315" y="16567"/>
                    <a:pt x="10308" y="16555"/>
                  </a:cubicBezTo>
                  <a:cubicBezTo>
                    <a:pt x="10302" y="16544"/>
                    <a:pt x="10281" y="16528"/>
                    <a:pt x="10278" y="16517"/>
                  </a:cubicBezTo>
                  <a:cubicBezTo>
                    <a:pt x="10275" y="16507"/>
                    <a:pt x="10277" y="16483"/>
                    <a:pt x="10281" y="16473"/>
                  </a:cubicBezTo>
                  <a:cubicBezTo>
                    <a:pt x="10285" y="16465"/>
                    <a:pt x="10302" y="16456"/>
                    <a:pt x="10305" y="16447"/>
                  </a:cubicBezTo>
                  <a:cubicBezTo>
                    <a:pt x="10308" y="16439"/>
                    <a:pt x="10310" y="16418"/>
                    <a:pt x="10304" y="16411"/>
                  </a:cubicBezTo>
                  <a:cubicBezTo>
                    <a:pt x="10297" y="16401"/>
                    <a:pt x="10269" y="16407"/>
                    <a:pt x="10261" y="16399"/>
                  </a:cubicBezTo>
                  <a:cubicBezTo>
                    <a:pt x="10253" y="16392"/>
                    <a:pt x="10244" y="16369"/>
                    <a:pt x="10247" y="16358"/>
                  </a:cubicBezTo>
                  <a:cubicBezTo>
                    <a:pt x="10251" y="16344"/>
                    <a:pt x="10285" y="16336"/>
                    <a:pt x="10289" y="16323"/>
                  </a:cubicBezTo>
                  <a:cubicBezTo>
                    <a:pt x="10292" y="16316"/>
                    <a:pt x="10288" y="16300"/>
                    <a:pt x="10283" y="16295"/>
                  </a:cubicBezTo>
                  <a:cubicBezTo>
                    <a:pt x="10278" y="16290"/>
                    <a:pt x="10263" y="16288"/>
                    <a:pt x="10257" y="16285"/>
                  </a:cubicBezTo>
                  <a:cubicBezTo>
                    <a:pt x="10246" y="16283"/>
                    <a:pt x="10223" y="16282"/>
                    <a:pt x="10214" y="16276"/>
                  </a:cubicBezTo>
                  <a:cubicBezTo>
                    <a:pt x="10204" y="16268"/>
                    <a:pt x="10188" y="16245"/>
                    <a:pt x="10184" y="16233"/>
                  </a:cubicBezTo>
                  <a:cubicBezTo>
                    <a:pt x="10179" y="16223"/>
                    <a:pt x="10178" y="16201"/>
                    <a:pt x="10178" y="16190"/>
                  </a:cubicBezTo>
                  <a:cubicBezTo>
                    <a:pt x="10179" y="16178"/>
                    <a:pt x="10193" y="16153"/>
                    <a:pt x="10189" y="16141"/>
                  </a:cubicBezTo>
                  <a:cubicBezTo>
                    <a:pt x="10186" y="16132"/>
                    <a:pt x="10169" y="16122"/>
                    <a:pt x="10162" y="16117"/>
                  </a:cubicBezTo>
                  <a:cubicBezTo>
                    <a:pt x="10154" y="16112"/>
                    <a:pt x="10133" y="16107"/>
                    <a:pt x="10127" y="16099"/>
                  </a:cubicBezTo>
                  <a:cubicBezTo>
                    <a:pt x="10120" y="16090"/>
                    <a:pt x="10116" y="16068"/>
                    <a:pt x="10115" y="16057"/>
                  </a:cubicBezTo>
                  <a:cubicBezTo>
                    <a:pt x="10113" y="16048"/>
                    <a:pt x="10118" y="16027"/>
                    <a:pt x="10112" y="16019"/>
                  </a:cubicBezTo>
                  <a:cubicBezTo>
                    <a:pt x="10103" y="16007"/>
                    <a:pt x="10069" y="16007"/>
                    <a:pt x="10055" y="16001"/>
                  </a:cubicBezTo>
                  <a:cubicBezTo>
                    <a:pt x="10045" y="15997"/>
                    <a:pt x="10024" y="15989"/>
                    <a:pt x="10017" y="15980"/>
                  </a:cubicBezTo>
                  <a:cubicBezTo>
                    <a:pt x="10004" y="15963"/>
                    <a:pt x="9994" y="15915"/>
                    <a:pt x="9994" y="15892"/>
                  </a:cubicBezTo>
                  <a:cubicBezTo>
                    <a:pt x="9994" y="15881"/>
                    <a:pt x="10005" y="15859"/>
                    <a:pt x="10006" y="15847"/>
                  </a:cubicBezTo>
                  <a:cubicBezTo>
                    <a:pt x="10007" y="15839"/>
                    <a:pt x="10006" y="15822"/>
                    <a:pt x="10003" y="15815"/>
                  </a:cubicBezTo>
                  <a:cubicBezTo>
                    <a:pt x="9998" y="15805"/>
                    <a:pt x="9978" y="15794"/>
                    <a:pt x="9973" y="15785"/>
                  </a:cubicBezTo>
                  <a:cubicBezTo>
                    <a:pt x="9968" y="15776"/>
                    <a:pt x="9965" y="15755"/>
                    <a:pt x="9964" y="15745"/>
                  </a:cubicBezTo>
                  <a:cubicBezTo>
                    <a:pt x="9963" y="15732"/>
                    <a:pt x="9972" y="15706"/>
                    <a:pt x="9967" y="15695"/>
                  </a:cubicBezTo>
                  <a:cubicBezTo>
                    <a:pt x="9963" y="15684"/>
                    <a:pt x="9943" y="15670"/>
                    <a:pt x="9934" y="15663"/>
                  </a:cubicBezTo>
                  <a:cubicBezTo>
                    <a:pt x="9924" y="15655"/>
                    <a:pt x="9896" y="15647"/>
                    <a:pt x="9891" y="15635"/>
                  </a:cubicBezTo>
                  <a:cubicBezTo>
                    <a:pt x="9889" y="15628"/>
                    <a:pt x="9900" y="15613"/>
                    <a:pt x="9898" y="15606"/>
                  </a:cubicBezTo>
                  <a:cubicBezTo>
                    <a:pt x="9894" y="15596"/>
                    <a:pt x="9871" y="15589"/>
                    <a:pt x="9866" y="15581"/>
                  </a:cubicBezTo>
                  <a:cubicBezTo>
                    <a:pt x="9857" y="15567"/>
                    <a:pt x="9856" y="15530"/>
                    <a:pt x="9848" y="15515"/>
                  </a:cubicBezTo>
                  <a:cubicBezTo>
                    <a:pt x="9844" y="15508"/>
                    <a:pt x="9835" y="15496"/>
                    <a:pt x="9829" y="15491"/>
                  </a:cubicBezTo>
                  <a:cubicBezTo>
                    <a:pt x="9818" y="15482"/>
                    <a:pt x="9786" y="15480"/>
                    <a:pt x="9778" y="15468"/>
                  </a:cubicBezTo>
                  <a:cubicBezTo>
                    <a:pt x="9773" y="15461"/>
                    <a:pt x="9776" y="15442"/>
                    <a:pt x="9775" y="15434"/>
                  </a:cubicBezTo>
                  <a:cubicBezTo>
                    <a:pt x="9773" y="15425"/>
                    <a:pt x="9766" y="15409"/>
                    <a:pt x="9766" y="15400"/>
                  </a:cubicBezTo>
                  <a:cubicBezTo>
                    <a:pt x="9766" y="15391"/>
                    <a:pt x="9775" y="15372"/>
                    <a:pt x="9776" y="15363"/>
                  </a:cubicBezTo>
                  <a:cubicBezTo>
                    <a:pt x="9777" y="15348"/>
                    <a:pt x="9775" y="15319"/>
                    <a:pt x="9773" y="15305"/>
                  </a:cubicBezTo>
                  <a:cubicBezTo>
                    <a:pt x="9771" y="15292"/>
                    <a:pt x="9763" y="15267"/>
                    <a:pt x="9760" y="15254"/>
                  </a:cubicBezTo>
                  <a:cubicBezTo>
                    <a:pt x="9757" y="15240"/>
                    <a:pt x="9750" y="15212"/>
                    <a:pt x="9749" y="15198"/>
                  </a:cubicBezTo>
                  <a:cubicBezTo>
                    <a:pt x="9749" y="15187"/>
                    <a:pt x="9754" y="15166"/>
                    <a:pt x="9753" y="15155"/>
                  </a:cubicBezTo>
                  <a:cubicBezTo>
                    <a:pt x="9752" y="15146"/>
                    <a:pt x="9747" y="15128"/>
                    <a:pt x="9745" y="15119"/>
                  </a:cubicBezTo>
                  <a:cubicBezTo>
                    <a:pt x="9741" y="15108"/>
                    <a:pt x="9735" y="15084"/>
                    <a:pt x="9727" y="15076"/>
                  </a:cubicBezTo>
                  <a:cubicBezTo>
                    <a:pt x="9716" y="15064"/>
                    <a:pt x="9683" y="15059"/>
                    <a:pt x="9669" y="15052"/>
                  </a:cubicBezTo>
                  <a:cubicBezTo>
                    <a:pt x="9660" y="15047"/>
                    <a:pt x="9643" y="15039"/>
                    <a:pt x="9636" y="15032"/>
                  </a:cubicBezTo>
                  <a:cubicBezTo>
                    <a:pt x="9628" y="15023"/>
                    <a:pt x="9624" y="14994"/>
                    <a:pt x="9614" y="14987"/>
                  </a:cubicBezTo>
                  <a:cubicBezTo>
                    <a:pt x="9608" y="14983"/>
                    <a:pt x="9592" y="14990"/>
                    <a:pt x="9586" y="14986"/>
                  </a:cubicBezTo>
                  <a:cubicBezTo>
                    <a:pt x="9578" y="14981"/>
                    <a:pt x="9570" y="14961"/>
                    <a:pt x="9568" y="14951"/>
                  </a:cubicBezTo>
                  <a:cubicBezTo>
                    <a:pt x="9566" y="14936"/>
                    <a:pt x="9581" y="14907"/>
                    <a:pt x="9579" y="14893"/>
                  </a:cubicBezTo>
                  <a:cubicBezTo>
                    <a:pt x="9577" y="14883"/>
                    <a:pt x="9567" y="14866"/>
                    <a:pt x="9562" y="14858"/>
                  </a:cubicBezTo>
                  <a:cubicBezTo>
                    <a:pt x="9553" y="14840"/>
                    <a:pt x="9535" y="14802"/>
                    <a:pt x="9521" y="14789"/>
                  </a:cubicBezTo>
                  <a:cubicBezTo>
                    <a:pt x="9509" y="14779"/>
                    <a:pt x="9479" y="14771"/>
                    <a:pt x="9465" y="14765"/>
                  </a:cubicBezTo>
                  <a:cubicBezTo>
                    <a:pt x="9450" y="14759"/>
                    <a:pt x="9418" y="14751"/>
                    <a:pt x="9405" y="14741"/>
                  </a:cubicBezTo>
                  <a:cubicBezTo>
                    <a:pt x="9398" y="14735"/>
                    <a:pt x="9388" y="14718"/>
                    <a:pt x="9384" y="14710"/>
                  </a:cubicBezTo>
                  <a:cubicBezTo>
                    <a:pt x="9380" y="14702"/>
                    <a:pt x="9382" y="14683"/>
                    <a:pt x="9377" y="14677"/>
                  </a:cubicBezTo>
                  <a:cubicBezTo>
                    <a:pt x="9368" y="14666"/>
                    <a:pt x="9337" y="14665"/>
                    <a:pt x="9326" y="14656"/>
                  </a:cubicBezTo>
                  <a:cubicBezTo>
                    <a:pt x="9319" y="14650"/>
                    <a:pt x="9309" y="14631"/>
                    <a:pt x="9302" y="14624"/>
                  </a:cubicBezTo>
                  <a:cubicBezTo>
                    <a:pt x="9295" y="14617"/>
                    <a:pt x="9279" y="14607"/>
                    <a:pt x="9271" y="14602"/>
                  </a:cubicBezTo>
                  <a:cubicBezTo>
                    <a:pt x="9263" y="14598"/>
                    <a:pt x="9247" y="14592"/>
                    <a:pt x="9240" y="14587"/>
                  </a:cubicBezTo>
                  <a:cubicBezTo>
                    <a:pt x="9232" y="14581"/>
                    <a:pt x="9219" y="14565"/>
                    <a:pt x="9211" y="14560"/>
                  </a:cubicBezTo>
                  <a:cubicBezTo>
                    <a:pt x="9204" y="14555"/>
                    <a:pt x="9187" y="14552"/>
                    <a:pt x="9179" y="14548"/>
                  </a:cubicBezTo>
                  <a:cubicBezTo>
                    <a:pt x="9167" y="14541"/>
                    <a:pt x="9141" y="14527"/>
                    <a:pt x="9133" y="14516"/>
                  </a:cubicBezTo>
                  <a:cubicBezTo>
                    <a:pt x="9122" y="14500"/>
                    <a:pt x="9114" y="14460"/>
                    <a:pt x="9109" y="14441"/>
                  </a:cubicBezTo>
                  <a:cubicBezTo>
                    <a:pt x="9106" y="14428"/>
                    <a:pt x="9109" y="14399"/>
                    <a:pt x="9102" y="14388"/>
                  </a:cubicBezTo>
                  <a:cubicBezTo>
                    <a:pt x="9093" y="14372"/>
                    <a:pt x="9061" y="14351"/>
                    <a:pt x="9045" y="14343"/>
                  </a:cubicBezTo>
                  <a:cubicBezTo>
                    <a:pt x="9035" y="14339"/>
                    <a:pt x="9013" y="14335"/>
                    <a:pt x="9003" y="14334"/>
                  </a:cubicBezTo>
                  <a:cubicBezTo>
                    <a:pt x="8989" y="14332"/>
                    <a:pt x="8961" y="14335"/>
                    <a:pt x="8948" y="14330"/>
                  </a:cubicBezTo>
                  <a:cubicBezTo>
                    <a:pt x="8938" y="14326"/>
                    <a:pt x="8920" y="14312"/>
                    <a:pt x="8914" y="14302"/>
                  </a:cubicBezTo>
                  <a:cubicBezTo>
                    <a:pt x="8908" y="14293"/>
                    <a:pt x="8908" y="14265"/>
                    <a:pt x="8899" y="14257"/>
                  </a:cubicBezTo>
                  <a:cubicBezTo>
                    <a:pt x="8888" y="14247"/>
                    <a:pt x="8854" y="14250"/>
                    <a:pt x="8839" y="14249"/>
                  </a:cubicBezTo>
                  <a:cubicBezTo>
                    <a:pt x="8828" y="14248"/>
                    <a:pt x="8806" y="14254"/>
                    <a:pt x="8796" y="14251"/>
                  </a:cubicBezTo>
                  <a:cubicBezTo>
                    <a:pt x="8783" y="14247"/>
                    <a:pt x="8760" y="14229"/>
                    <a:pt x="8755" y="14216"/>
                  </a:cubicBezTo>
                  <a:cubicBezTo>
                    <a:pt x="8751" y="14208"/>
                    <a:pt x="8754" y="14188"/>
                    <a:pt x="8758" y="14180"/>
                  </a:cubicBezTo>
                  <a:cubicBezTo>
                    <a:pt x="8762" y="14173"/>
                    <a:pt x="8782" y="14169"/>
                    <a:pt x="8785" y="14161"/>
                  </a:cubicBezTo>
                  <a:cubicBezTo>
                    <a:pt x="8790" y="14152"/>
                    <a:pt x="8783" y="14129"/>
                    <a:pt x="8782" y="14119"/>
                  </a:cubicBezTo>
                  <a:cubicBezTo>
                    <a:pt x="8781" y="14109"/>
                    <a:pt x="8783" y="14089"/>
                    <a:pt x="8778" y="14082"/>
                  </a:cubicBezTo>
                  <a:cubicBezTo>
                    <a:pt x="8770" y="14073"/>
                    <a:pt x="8743" y="14066"/>
                    <a:pt x="8732" y="14069"/>
                  </a:cubicBezTo>
                  <a:cubicBezTo>
                    <a:pt x="8721" y="14072"/>
                    <a:pt x="8711" y="14096"/>
                    <a:pt x="8702" y="14102"/>
                  </a:cubicBezTo>
                  <a:cubicBezTo>
                    <a:pt x="8696" y="14105"/>
                    <a:pt x="8681" y="14111"/>
                    <a:pt x="8674" y="14107"/>
                  </a:cubicBezTo>
                  <a:cubicBezTo>
                    <a:pt x="8664" y="14102"/>
                    <a:pt x="8652" y="14075"/>
                    <a:pt x="8653" y="14063"/>
                  </a:cubicBezTo>
                  <a:cubicBezTo>
                    <a:pt x="8654" y="14051"/>
                    <a:pt x="8679" y="14037"/>
                    <a:pt x="8681" y="14025"/>
                  </a:cubicBezTo>
                  <a:cubicBezTo>
                    <a:pt x="8684" y="14014"/>
                    <a:pt x="8676" y="13990"/>
                    <a:pt x="8671" y="13980"/>
                  </a:cubicBezTo>
                  <a:cubicBezTo>
                    <a:pt x="8667" y="13973"/>
                    <a:pt x="8657" y="13960"/>
                    <a:pt x="8650" y="13959"/>
                  </a:cubicBezTo>
                  <a:cubicBezTo>
                    <a:pt x="8642" y="13956"/>
                    <a:pt x="8626" y="13968"/>
                    <a:pt x="8617" y="13968"/>
                  </a:cubicBezTo>
                  <a:cubicBezTo>
                    <a:pt x="8605" y="13967"/>
                    <a:pt x="8581" y="13959"/>
                    <a:pt x="8574" y="13949"/>
                  </a:cubicBezTo>
                  <a:cubicBezTo>
                    <a:pt x="8565" y="13938"/>
                    <a:pt x="8569" y="13905"/>
                    <a:pt x="8563" y="13891"/>
                  </a:cubicBezTo>
                  <a:cubicBezTo>
                    <a:pt x="8559" y="13883"/>
                    <a:pt x="8547" y="13869"/>
                    <a:pt x="8542" y="13861"/>
                  </a:cubicBezTo>
                  <a:cubicBezTo>
                    <a:pt x="8536" y="13852"/>
                    <a:pt x="8523" y="13832"/>
                    <a:pt x="8520" y="13821"/>
                  </a:cubicBezTo>
                  <a:cubicBezTo>
                    <a:pt x="8518" y="13814"/>
                    <a:pt x="8521" y="13800"/>
                    <a:pt x="8518" y="13794"/>
                  </a:cubicBezTo>
                  <a:cubicBezTo>
                    <a:pt x="8513" y="13783"/>
                    <a:pt x="8494" y="13765"/>
                    <a:pt x="8483" y="13760"/>
                  </a:cubicBezTo>
                  <a:cubicBezTo>
                    <a:pt x="8472" y="13754"/>
                    <a:pt x="8446" y="13761"/>
                    <a:pt x="8437" y="13753"/>
                  </a:cubicBezTo>
                  <a:cubicBezTo>
                    <a:pt x="8432" y="13749"/>
                    <a:pt x="8432" y="13736"/>
                    <a:pt x="8430" y="13731"/>
                  </a:cubicBezTo>
                  <a:cubicBezTo>
                    <a:pt x="8427" y="13724"/>
                    <a:pt x="8422" y="13709"/>
                    <a:pt x="8416" y="13705"/>
                  </a:cubicBezTo>
                  <a:cubicBezTo>
                    <a:pt x="8410" y="13702"/>
                    <a:pt x="8396" y="13702"/>
                    <a:pt x="8390" y="13704"/>
                  </a:cubicBezTo>
                  <a:cubicBezTo>
                    <a:pt x="8381" y="13708"/>
                    <a:pt x="8370" y="13729"/>
                    <a:pt x="8362" y="13736"/>
                  </a:cubicBezTo>
                  <a:cubicBezTo>
                    <a:pt x="8356" y="13740"/>
                    <a:pt x="8344" y="13749"/>
                    <a:pt x="8337" y="13749"/>
                  </a:cubicBezTo>
                  <a:cubicBezTo>
                    <a:pt x="8327" y="13751"/>
                    <a:pt x="8304" y="13747"/>
                    <a:pt x="8297" y="13738"/>
                  </a:cubicBezTo>
                  <a:cubicBezTo>
                    <a:pt x="8292" y="13731"/>
                    <a:pt x="8299" y="13709"/>
                    <a:pt x="8297" y="13700"/>
                  </a:cubicBezTo>
                  <a:cubicBezTo>
                    <a:pt x="8296" y="13691"/>
                    <a:pt x="8294" y="13669"/>
                    <a:pt x="8286" y="13666"/>
                  </a:cubicBezTo>
                  <a:cubicBezTo>
                    <a:pt x="8277" y="13663"/>
                    <a:pt x="8263" y="13683"/>
                    <a:pt x="8255" y="13688"/>
                  </a:cubicBezTo>
                  <a:cubicBezTo>
                    <a:pt x="8246" y="13695"/>
                    <a:pt x="8228" y="13711"/>
                    <a:pt x="8217" y="13714"/>
                  </a:cubicBezTo>
                  <a:cubicBezTo>
                    <a:pt x="8204" y="13718"/>
                    <a:pt x="8176" y="13712"/>
                    <a:pt x="8163" y="13716"/>
                  </a:cubicBezTo>
                  <a:cubicBezTo>
                    <a:pt x="8150" y="13720"/>
                    <a:pt x="8132" y="13746"/>
                    <a:pt x="8118" y="13747"/>
                  </a:cubicBezTo>
                  <a:cubicBezTo>
                    <a:pt x="8107" y="13749"/>
                    <a:pt x="8087" y="13732"/>
                    <a:pt x="8076" y="13730"/>
                  </a:cubicBezTo>
                  <a:cubicBezTo>
                    <a:pt x="8065" y="13729"/>
                    <a:pt x="8043" y="13737"/>
                    <a:pt x="8032" y="13736"/>
                  </a:cubicBezTo>
                  <a:cubicBezTo>
                    <a:pt x="8015" y="13736"/>
                    <a:pt x="7981" y="13734"/>
                    <a:pt x="7966" y="13725"/>
                  </a:cubicBezTo>
                  <a:cubicBezTo>
                    <a:pt x="7956" y="13720"/>
                    <a:pt x="7944" y="13698"/>
                    <a:pt x="7935" y="13692"/>
                  </a:cubicBezTo>
                  <a:cubicBezTo>
                    <a:pt x="7925" y="13686"/>
                    <a:pt x="7903" y="13675"/>
                    <a:pt x="7891" y="13676"/>
                  </a:cubicBezTo>
                  <a:cubicBezTo>
                    <a:pt x="7885" y="13677"/>
                    <a:pt x="7876" y="13691"/>
                    <a:pt x="7869" y="13692"/>
                  </a:cubicBezTo>
                  <a:cubicBezTo>
                    <a:pt x="7858" y="13693"/>
                    <a:pt x="7838" y="13674"/>
                    <a:pt x="7826" y="13672"/>
                  </a:cubicBezTo>
                  <a:cubicBezTo>
                    <a:pt x="7817" y="13670"/>
                    <a:pt x="7799" y="13674"/>
                    <a:pt x="7791" y="13671"/>
                  </a:cubicBezTo>
                  <a:cubicBezTo>
                    <a:pt x="7786" y="13669"/>
                    <a:pt x="7780" y="13661"/>
                    <a:pt x="7775" y="13659"/>
                  </a:cubicBezTo>
                  <a:cubicBezTo>
                    <a:pt x="7767" y="13656"/>
                    <a:pt x="7750" y="13654"/>
                    <a:pt x="7742" y="13655"/>
                  </a:cubicBezTo>
                  <a:cubicBezTo>
                    <a:pt x="7733" y="13656"/>
                    <a:pt x="7717" y="13670"/>
                    <a:pt x="7708" y="13670"/>
                  </a:cubicBezTo>
                  <a:cubicBezTo>
                    <a:pt x="7701" y="13670"/>
                    <a:pt x="7689" y="13657"/>
                    <a:pt x="7681" y="13658"/>
                  </a:cubicBezTo>
                  <a:cubicBezTo>
                    <a:pt x="7669" y="13659"/>
                    <a:pt x="7653" y="13690"/>
                    <a:pt x="7641" y="13688"/>
                  </a:cubicBezTo>
                  <a:cubicBezTo>
                    <a:pt x="7632" y="13687"/>
                    <a:pt x="7625" y="13666"/>
                    <a:pt x="7618" y="13661"/>
                  </a:cubicBezTo>
                  <a:cubicBezTo>
                    <a:pt x="7606" y="13652"/>
                    <a:pt x="7580" y="13638"/>
                    <a:pt x="7566" y="13636"/>
                  </a:cubicBezTo>
                  <a:cubicBezTo>
                    <a:pt x="7554" y="13634"/>
                    <a:pt x="7531" y="13644"/>
                    <a:pt x="7519" y="13645"/>
                  </a:cubicBezTo>
                  <a:cubicBezTo>
                    <a:pt x="7511" y="13646"/>
                    <a:pt x="7495" y="13642"/>
                    <a:pt x="7487" y="13643"/>
                  </a:cubicBezTo>
                  <a:cubicBezTo>
                    <a:pt x="7474" y="13646"/>
                    <a:pt x="7450" y="13663"/>
                    <a:pt x="7436" y="13666"/>
                  </a:cubicBezTo>
                  <a:cubicBezTo>
                    <a:pt x="7426" y="13669"/>
                    <a:pt x="7405" y="13673"/>
                    <a:pt x="7396" y="13669"/>
                  </a:cubicBezTo>
                  <a:cubicBezTo>
                    <a:pt x="7388" y="13666"/>
                    <a:pt x="7380" y="13649"/>
                    <a:pt x="7373" y="13647"/>
                  </a:cubicBezTo>
                  <a:cubicBezTo>
                    <a:pt x="7357" y="13640"/>
                    <a:pt x="7321" y="13656"/>
                    <a:pt x="7304" y="13651"/>
                  </a:cubicBezTo>
                  <a:cubicBezTo>
                    <a:pt x="7291" y="13648"/>
                    <a:pt x="7267" y="13632"/>
                    <a:pt x="7258" y="13621"/>
                  </a:cubicBezTo>
                  <a:cubicBezTo>
                    <a:pt x="7253" y="13615"/>
                    <a:pt x="7251" y="13600"/>
                    <a:pt x="7247" y="13593"/>
                  </a:cubicBezTo>
                  <a:cubicBezTo>
                    <a:pt x="7241" y="13582"/>
                    <a:pt x="7227" y="13554"/>
                    <a:pt x="7215" y="13552"/>
                  </a:cubicBezTo>
                  <a:cubicBezTo>
                    <a:pt x="7205" y="13550"/>
                    <a:pt x="7193" y="13571"/>
                    <a:pt x="7184" y="13572"/>
                  </a:cubicBezTo>
                  <a:cubicBezTo>
                    <a:pt x="7162" y="13575"/>
                    <a:pt x="7120" y="13554"/>
                    <a:pt x="7101" y="13544"/>
                  </a:cubicBezTo>
                  <a:cubicBezTo>
                    <a:pt x="7091" y="13539"/>
                    <a:pt x="7073" y="13525"/>
                    <a:pt x="7065" y="13517"/>
                  </a:cubicBezTo>
                  <a:cubicBezTo>
                    <a:pt x="7055" y="13509"/>
                    <a:pt x="7041" y="13485"/>
                    <a:pt x="7030" y="13480"/>
                  </a:cubicBezTo>
                  <a:cubicBezTo>
                    <a:pt x="7017" y="13475"/>
                    <a:pt x="6988" y="13475"/>
                    <a:pt x="6974" y="13480"/>
                  </a:cubicBezTo>
                  <a:cubicBezTo>
                    <a:pt x="6959" y="13487"/>
                    <a:pt x="6934" y="13513"/>
                    <a:pt x="6923" y="13528"/>
                  </a:cubicBezTo>
                  <a:cubicBezTo>
                    <a:pt x="6915" y="13539"/>
                    <a:pt x="6903" y="13565"/>
                    <a:pt x="6899" y="13578"/>
                  </a:cubicBezTo>
                  <a:cubicBezTo>
                    <a:pt x="6894" y="13592"/>
                    <a:pt x="6894" y="13622"/>
                    <a:pt x="6890" y="13636"/>
                  </a:cubicBezTo>
                  <a:cubicBezTo>
                    <a:pt x="6886" y="13650"/>
                    <a:pt x="6876" y="13680"/>
                    <a:pt x="6866" y="13691"/>
                  </a:cubicBezTo>
                  <a:cubicBezTo>
                    <a:pt x="6859" y="13699"/>
                    <a:pt x="6839" y="13711"/>
                    <a:pt x="6828" y="13711"/>
                  </a:cubicBezTo>
                  <a:cubicBezTo>
                    <a:pt x="6815" y="13710"/>
                    <a:pt x="6798" y="13685"/>
                    <a:pt x="6787" y="13680"/>
                  </a:cubicBezTo>
                  <a:cubicBezTo>
                    <a:pt x="6774" y="13675"/>
                    <a:pt x="6747" y="13674"/>
                    <a:pt x="6734" y="13672"/>
                  </a:cubicBezTo>
                  <a:cubicBezTo>
                    <a:pt x="6728" y="13670"/>
                    <a:pt x="6716" y="13667"/>
                    <a:pt x="6710" y="13666"/>
                  </a:cubicBezTo>
                  <a:cubicBezTo>
                    <a:pt x="6699" y="13665"/>
                    <a:pt x="6677" y="13665"/>
                    <a:pt x="6668" y="13670"/>
                  </a:cubicBezTo>
                  <a:cubicBezTo>
                    <a:pt x="6657" y="13677"/>
                    <a:pt x="6648" y="13705"/>
                    <a:pt x="6637" y="13713"/>
                  </a:cubicBezTo>
                  <a:cubicBezTo>
                    <a:pt x="6629" y="13720"/>
                    <a:pt x="6610" y="13731"/>
                    <a:pt x="6600" y="13729"/>
                  </a:cubicBezTo>
                  <a:cubicBezTo>
                    <a:pt x="6589" y="13727"/>
                    <a:pt x="6578" y="13699"/>
                    <a:pt x="6567" y="13698"/>
                  </a:cubicBezTo>
                  <a:cubicBezTo>
                    <a:pt x="6556" y="13697"/>
                    <a:pt x="6540" y="13715"/>
                    <a:pt x="6530" y="13719"/>
                  </a:cubicBezTo>
                  <a:cubicBezTo>
                    <a:pt x="6520" y="13723"/>
                    <a:pt x="6496" y="13724"/>
                    <a:pt x="6487" y="13731"/>
                  </a:cubicBezTo>
                  <a:cubicBezTo>
                    <a:pt x="6481" y="13735"/>
                    <a:pt x="6475" y="13751"/>
                    <a:pt x="6470" y="13756"/>
                  </a:cubicBezTo>
                  <a:cubicBezTo>
                    <a:pt x="6464" y="13761"/>
                    <a:pt x="6452" y="13773"/>
                    <a:pt x="6444" y="13774"/>
                  </a:cubicBezTo>
                  <a:cubicBezTo>
                    <a:pt x="6431" y="13774"/>
                    <a:pt x="6409" y="13747"/>
                    <a:pt x="6396" y="13749"/>
                  </a:cubicBezTo>
                  <a:cubicBezTo>
                    <a:pt x="6383" y="13750"/>
                    <a:pt x="6364" y="13774"/>
                    <a:pt x="6356" y="13785"/>
                  </a:cubicBezTo>
                  <a:cubicBezTo>
                    <a:pt x="6348" y="13795"/>
                    <a:pt x="6339" y="13821"/>
                    <a:pt x="6336" y="13834"/>
                  </a:cubicBezTo>
                  <a:cubicBezTo>
                    <a:pt x="6332" y="13848"/>
                    <a:pt x="6338" y="13879"/>
                    <a:pt x="6333" y="13893"/>
                  </a:cubicBezTo>
                  <a:cubicBezTo>
                    <a:pt x="6329" y="13904"/>
                    <a:pt x="6313" y="13920"/>
                    <a:pt x="6305" y="13928"/>
                  </a:cubicBezTo>
                  <a:cubicBezTo>
                    <a:pt x="6296" y="13936"/>
                    <a:pt x="6270" y="13946"/>
                    <a:pt x="6265" y="13958"/>
                  </a:cubicBezTo>
                  <a:cubicBezTo>
                    <a:pt x="6259" y="13973"/>
                    <a:pt x="6284" y="14010"/>
                    <a:pt x="6277" y="14025"/>
                  </a:cubicBezTo>
                  <a:cubicBezTo>
                    <a:pt x="6271" y="14038"/>
                    <a:pt x="6237" y="14041"/>
                    <a:pt x="6227" y="14052"/>
                  </a:cubicBezTo>
                  <a:cubicBezTo>
                    <a:pt x="6221" y="14058"/>
                    <a:pt x="6214" y="14074"/>
                    <a:pt x="6212" y="14082"/>
                  </a:cubicBezTo>
                  <a:cubicBezTo>
                    <a:pt x="6209" y="14091"/>
                    <a:pt x="6211" y="14109"/>
                    <a:pt x="6208" y="14118"/>
                  </a:cubicBezTo>
                  <a:cubicBezTo>
                    <a:pt x="6204" y="14127"/>
                    <a:pt x="6190" y="14143"/>
                    <a:pt x="6183" y="14151"/>
                  </a:cubicBezTo>
                  <a:cubicBezTo>
                    <a:pt x="6177" y="14158"/>
                    <a:pt x="6160" y="14167"/>
                    <a:pt x="6155" y="14175"/>
                  </a:cubicBezTo>
                  <a:cubicBezTo>
                    <a:pt x="6150" y="14185"/>
                    <a:pt x="6151" y="14211"/>
                    <a:pt x="6149" y="14223"/>
                  </a:cubicBezTo>
                  <a:cubicBezTo>
                    <a:pt x="6145" y="14236"/>
                    <a:pt x="6137" y="14262"/>
                    <a:pt x="6132" y="14275"/>
                  </a:cubicBezTo>
                  <a:cubicBezTo>
                    <a:pt x="6125" y="14298"/>
                    <a:pt x="6106" y="14342"/>
                    <a:pt x="6104" y="14365"/>
                  </a:cubicBezTo>
                  <a:cubicBezTo>
                    <a:pt x="6103" y="14380"/>
                    <a:pt x="6113" y="14407"/>
                    <a:pt x="6111" y="14421"/>
                  </a:cubicBezTo>
                  <a:cubicBezTo>
                    <a:pt x="6110" y="14434"/>
                    <a:pt x="6101" y="14459"/>
                    <a:pt x="6095" y="14470"/>
                  </a:cubicBezTo>
                  <a:cubicBezTo>
                    <a:pt x="6087" y="14484"/>
                    <a:pt x="6067" y="14512"/>
                    <a:pt x="6054" y="14521"/>
                  </a:cubicBezTo>
                  <a:cubicBezTo>
                    <a:pt x="6045" y="14527"/>
                    <a:pt x="6021" y="14525"/>
                    <a:pt x="6014" y="14533"/>
                  </a:cubicBezTo>
                  <a:cubicBezTo>
                    <a:pt x="6004" y="14545"/>
                    <a:pt x="6012" y="14581"/>
                    <a:pt x="6008" y="14597"/>
                  </a:cubicBezTo>
                  <a:cubicBezTo>
                    <a:pt x="6005" y="14608"/>
                    <a:pt x="5998" y="14631"/>
                    <a:pt x="5991" y="14641"/>
                  </a:cubicBezTo>
                  <a:cubicBezTo>
                    <a:pt x="5984" y="14652"/>
                    <a:pt x="5957" y="14665"/>
                    <a:pt x="5954" y="14678"/>
                  </a:cubicBezTo>
                  <a:cubicBezTo>
                    <a:pt x="5952" y="14687"/>
                    <a:pt x="5960" y="14706"/>
                    <a:pt x="5966" y="14712"/>
                  </a:cubicBezTo>
                  <a:cubicBezTo>
                    <a:pt x="5973" y="14720"/>
                    <a:pt x="5994" y="14723"/>
                    <a:pt x="6002" y="14728"/>
                  </a:cubicBezTo>
                  <a:cubicBezTo>
                    <a:pt x="6008" y="14732"/>
                    <a:pt x="6022" y="14742"/>
                    <a:pt x="6024" y="14749"/>
                  </a:cubicBezTo>
                  <a:cubicBezTo>
                    <a:pt x="6026" y="14760"/>
                    <a:pt x="6017" y="14782"/>
                    <a:pt x="6010" y="14790"/>
                  </a:cubicBezTo>
                  <a:cubicBezTo>
                    <a:pt x="6005" y="14796"/>
                    <a:pt x="5991" y="14804"/>
                    <a:pt x="5983" y="14806"/>
                  </a:cubicBezTo>
                  <a:cubicBezTo>
                    <a:pt x="5974" y="14808"/>
                    <a:pt x="5954" y="14796"/>
                    <a:pt x="5946" y="14801"/>
                  </a:cubicBezTo>
                  <a:cubicBezTo>
                    <a:pt x="5938" y="14806"/>
                    <a:pt x="5939" y="14831"/>
                    <a:pt x="5931" y="14836"/>
                  </a:cubicBezTo>
                  <a:cubicBezTo>
                    <a:pt x="5927" y="14840"/>
                    <a:pt x="5914" y="14834"/>
                    <a:pt x="5908" y="14836"/>
                  </a:cubicBezTo>
                  <a:cubicBezTo>
                    <a:pt x="5898" y="14840"/>
                    <a:pt x="5883" y="14863"/>
                    <a:pt x="5872" y="14865"/>
                  </a:cubicBezTo>
                  <a:cubicBezTo>
                    <a:pt x="5860" y="14867"/>
                    <a:pt x="5839" y="14845"/>
                    <a:pt x="5827" y="14847"/>
                  </a:cubicBezTo>
                  <a:cubicBezTo>
                    <a:pt x="5819" y="14849"/>
                    <a:pt x="5808" y="14865"/>
                    <a:pt x="5804" y="14872"/>
                  </a:cubicBezTo>
                  <a:cubicBezTo>
                    <a:pt x="5798" y="14885"/>
                    <a:pt x="5800" y="14916"/>
                    <a:pt x="5795" y="14930"/>
                  </a:cubicBezTo>
                  <a:cubicBezTo>
                    <a:pt x="5789" y="14941"/>
                    <a:pt x="5769" y="14958"/>
                    <a:pt x="5763" y="14970"/>
                  </a:cubicBezTo>
                  <a:cubicBezTo>
                    <a:pt x="5757" y="14980"/>
                    <a:pt x="5752" y="15005"/>
                    <a:pt x="5744" y="15014"/>
                  </a:cubicBezTo>
                  <a:cubicBezTo>
                    <a:pt x="5737" y="15021"/>
                    <a:pt x="5718" y="15029"/>
                    <a:pt x="5709" y="15032"/>
                  </a:cubicBezTo>
                  <a:cubicBezTo>
                    <a:pt x="5702" y="15035"/>
                    <a:pt x="5685" y="15033"/>
                    <a:pt x="5679" y="15037"/>
                  </a:cubicBezTo>
                  <a:cubicBezTo>
                    <a:pt x="5670" y="15043"/>
                    <a:pt x="5663" y="15065"/>
                    <a:pt x="5656" y="15073"/>
                  </a:cubicBezTo>
                  <a:cubicBezTo>
                    <a:pt x="5652" y="15078"/>
                    <a:pt x="5639" y="15085"/>
                    <a:pt x="5636" y="15091"/>
                  </a:cubicBezTo>
                  <a:cubicBezTo>
                    <a:pt x="5631" y="15099"/>
                    <a:pt x="5631" y="15118"/>
                    <a:pt x="5629" y="15127"/>
                  </a:cubicBezTo>
                  <a:cubicBezTo>
                    <a:pt x="5626" y="15138"/>
                    <a:pt x="5621" y="15162"/>
                    <a:pt x="5615" y="15172"/>
                  </a:cubicBezTo>
                  <a:cubicBezTo>
                    <a:pt x="5611" y="15180"/>
                    <a:pt x="5596" y="15189"/>
                    <a:pt x="5592" y="15197"/>
                  </a:cubicBezTo>
                  <a:cubicBezTo>
                    <a:pt x="5585" y="15208"/>
                    <a:pt x="5586" y="15238"/>
                    <a:pt x="5577" y="15248"/>
                  </a:cubicBezTo>
                  <a:cubicBezTo>
                    <a:pt x="5570" y="15256"/>
                    <a:pt x="5549" y="15265"/>
                    <a:pt x="5538" y="15265"/>
                  </a:cubicBezTo>
                  <a:cubicBezTo>
                    <a:pt x="5525" y="15266"/>
                    <a:pt x="5501" y="15255"/>
                    <a:pt x="5489" y="15250"/>
                  </a:cubicBezTo>
                  <a:cubicBezTo>
                    <a:pt x="5482" y="15246"/>
                    <a:pt x="5472" y="15235"/>
                    <a:pt x="5464" y="15232"/>
                  </a:cubicBezTo>
                  <a:cubicBezTo>
                    <a:pt x="5450" y="15227"/>
                    <a:pt x="5418" y="15226"/>
                    <a:pt x="5402" y="15227"/>
                  </a:cubicBezTo>
                  <a:cubicBezTo>
                    <a:pt x="5389" y="15227"/>
                    <a:pt x="5363" y="15237"/>
                    <a:pt x="5350" y="15237"/>
                  </a:cubicBezTo>
                  <a:cubicBezTo>
                    <a:pt x="5337" y="15236"/>
                    <a:pt x="5312" y="15231"/>
                    <a:pt x="5302" y="15224"/>
                  </a:cubicBezTo>
                  <a:cubicBezTo>
                    <a:pt x="5295" y="15219"/>
                    <a:pt x="5288" y="15200"/>
                    <a:pt x="5281" y="15194"/>
                  </a:cubicBezTo>
                  <a:cubicBezTo>
                    <a:pt x="5274" y="15188"/>
                    <a:pt x="5253" y="15187"/>
                    <a:pt x="5247" y="15179"/>
                  </a:cubicBezTo>
                  <a:cubicBezTo>
                    <a:pt x="5242" y="15172"/>
                    <a:pt x="5248" y="15153"/>
                    <a:pt x="5244" y="15145"/>
                  </a:cubicBezTo>
                  <a:cubicBezTo>
                    <a:pt x="5239" y="15135"/>
                    <a:pt x="5221" y="15115"/>
                    <a:pt x="5210" y="15116"/>
                  </a:cubicBezTo>
                  <a:cubicBezTo>
                    <a:pt x="5199" y="15116"/>
                    <a:pt x="5190" y="15148"/>
                    <a:pt x="5179" y="15151"/>
                  </a:cubicBezTo>
                  <a:cubicBezTo>
                    <a:pt x="5168" y="15154"/>
                    <a:pt x="5146" y="15140"/>
                    <a:pt x="5135" y="15137"/>
                  </a:cubicBezTo>
                  <a:cubicBezTo>
                    <a:pt x="5121" y="15133"/>
                    <a:pt x="5091" y="15133"/>
                    <a:pt x="5079" y="15124"/>
                  </a:cubicBezTo>
                  <a:cubicBezTo>
                    <a:pt x="5071" y="15118"/>
                    <a:pt x="5064" y="15099"/>
                    <a:pt x="5058" y="15091"/>
                  </a:cubicBezTo>
                  <a:cubicBezTo>
                    <a:pt x="5054" y="15085"/>
                    <a:pt x="5043" y="15071"/>
                    <a:pt x="5037" y="15066"/>
                  </a:cubicBezTo>
                  <a:cubicBezTo>
                    <a:pt x="5028" y="15057"/>
                    <a:pt x="5004" y="15047"/>
                    <a:pt x="4996" y="15037"/>
                  </a:cubicBezTo>
                  <a:cubicBezTo>
                    <a:pt x="4986" y="15025"/>
                    <a:pt x="4980" y="14991"/>
                    <a:pt x="4970" y="14979"/>
                  </a:cubicBezTo>
                  <a:cubicBezTo>
                    <a:pt x="4959" y="14964"/>
                    <a:pt x="4926" y="14945"/>
                    <a:pt x="4913" y="14932"/>
                  </a:cubicBezTo>
                  <a:cubicBezTo>
                    <a:pt x="4905" y="14923"/>
                    <a:pt x="4894" y="14901"/>
                    <a:pt x="4885" y="14894"/>
                  </a:cubicBezTo>
                  <a:cubicBezTo>
                    <a:pt x="4875" y="14885"/>
                    <a:pt x="4851" y="14873"/>
                    <a:pt x="4839" y="14873"/>
                  </a:cubicBezTo>
                  <a:cubicBezTo>
                    <a:pt x="4827" y="14872"/>
                    <a:pt x="4806" y="14891"/>
                    <a:pt x="4794" y="14888"/>
                  </a:cubicBezTo>
                  <a:cubicBezTo>
                    <a:pt x="4783" y="14887"/>
                    <a:pt x="4768" y="14863"/>
                    <a:pt x="4757" y="14859"/>
                  </a:cubicBezTo>
                  <a:cubicBezTo>
                    <a:pt x="4744" y="14855"/>
                    <a:pt x="4715" y="14865"/>
                    <a:pt x="4702" y="14859"/>
                  </a:cubicBezTo>
                  <a:cubicBezTo>
                    <a:pt x="4692" y="14854"/>
                    <a:pt x="4682" y="14829"/>
                    <a:pt x="4672" y="14823"/>
                  </a:cubicBezTo>
                  <a:cubicBezTo>
                    <a:pt x="4661" y="14816"/>
                    <a:pt x="4636" y="14815"/>
                    <a:pt x="4624" y="14810"/>
                  </a:cubicBezTo>
                  <a:cubicBezTo>
                    <a:pt x="4610" y="14804"/>
                    <a:pt x="4585" y="14789"/>
                    <a:pt x="4572" y="14781"/>
                  </a:cubicBezTo>
                  <a:cubicBezTo>
                    <a:pt x="4559" y="14772"/>
                    <a:pt x="4531" y="14756"/>
                    <a:pt x="4521" y="14743"/>
                  </a:cubicBezTo>
                  <a:cubicBezTo>
                    <a:pt x="4511" y="14731"/>
                    <a:pt x="4500" y="14699"/>
                    <a:pt x="4492" y="14685"/>
                  </a:cubicBezTo>
                  <a:cubicBezTo>
                    <a:pt x="4487" y="14676"/>
                    <a:pt x="4476" y="14657"/>
                    <a:pt x="4469" y="14648"/>
                  </a:cubicBezTo>
                  <a:cubicBezTo>
                    <a:pt x="4460" y="14638"/>
                    <a:pt x="4439" y="14618"/>
                    <a:pt x="4426" y="14613"/>
                  </a:cubicBezTo>
                  <a:cubicBezTo>
                    <a:pt x="4409" y="14606"/>
                    <a:pt x="4370" y="14613"/>
                    <a:pt x="4352" y="14608"/>
                  </a:cubicBezTo>
                  <a:cubicBezTo>
                    <a:pt x="4338" y="14605"/>
                    <a:pt x="4314" y="14590"/>
                    <a:pt x="4301" y="14585"/>
                  </a:cubicBezTo>
                  <a:cubicBezTo>
                    <a:pt x="4287" y="14580"/>
                    <a:pt x="4261" y="14572"/>
                    <a:pt x="4247" y="14568"/>
                  </a:cubicBezTo>
                  <a:cubicBezTo>
                    <a:pt x="4233" y="14564"/>
                    <a:pt x="4204" y="14557"/>
                    <a:pt x="4189" y="14555"/>
                  </a:cubicBezTo>
                  <a:cubicBezTo>
                    <a:pt x="4176" y="14554"/>
                    <a:pt x="4150" y="14562"/>
                    <a:pt x="4137" y="14558"/>
                  </a:cubicBezTo>
                  <a:cubicBezTo>
                    <a:pt x="4124" y="14553"/>
                    <a:pt x="4103" y="14533"/>
                    <a:pt x="4091" y="14524"/>
                  </a:cubicBezTo>
                  <a:cubicBezTo>
                    <a:pt x="4076" y="14513"/>
                    <a:pt x="4046" y="14489"/>
                    <a:pt x="4030" y="14479"/>
                  </a:cubicBezTo>
                  <a:cubicBezTo>
                    <a:pt x="4020" y="14473"/>
                    <a:pt x="3998" y="14466"/>
                    <a:pt x="3989" y="14458"/>
                  </a:cubicBezTo>
                  <a:cubicBezTo>
                    <a:pt x="3981" y="14452"/>
                    <a:pt x="3969" y="14434"/>
                    <a:pt x="3962" y="14426"/>
                  </a:cubicBezTo>
                  <a:cubicBezTo>
                    <a:pt x="3955" y="14416"/>
                    <a:pt x="3944" y="14391"/>
                    <a:pt x="3934" y="14385"/>
                  </a:cubicBezTo>
                  <a:cubicBezTo>
                    <a:pt x="3924" y="14379"/>
                    <a:pt x="3898" y="14385"/>
                    <a:pt x="3888" y="14379"/>
                  </a:cubicBezTo>
                  <a:cubicBezTo>
                    <a:pt x="3876" y="14372"/>
                    <a:pt x="3864" y="14346"/>
                    <a:pt x="3855" y="14336"/>
                  </a:cubicBezTo>
                  <a:cubicBezTo>
                    <a:pt x="3850" y="14331"/>
                    <a:pt x="3839" y="14326"/>
                    <a:pt x="3836" y="14320"/>
                  </a:cubicBezTo>
                  <a:cubicBezTo>
                    <a:pt x="3831" y="14312"/>
                    <a:pt x="3832" y="14291"/>
                    <a:pt x="3829" y="14282"/>
                  </a:cubicBezTo>
                  <a:cubicBezTo>
                    <a:pt x="3826" y="14275"/>
                    <a:pt x="3819" y="14260"/>
                    <a:pt x="3814" y="14255"/>
                  </a:cubicBezTo>
                  <a:cubicBezTo>
                    <a:pt x="3807" y="14247"/>
                    <a:pt x="3787" y="14243"/>
                    <a:pt x="3781" y="14236"/>
                  </a:cubicBezTo>
                  <a:cubicBezTo>
                    <a:pt x="3773" y="14226"/>
                    <a:pt x="3770" y="14198"/>
                    <a:pt x="3764" y="14186"/>
                  </a:cubicBezTo>
                  <a:cubicBezTo>
                    <a:pt x="3757" y="14170"/>
                    <a:pt x="3741" y="14141"/>
                    <a:pt x="3729" y="14128"/>
                  </a:cubicBezTo>
                  <a:cubicBezTo>
                    <a:pt x="3718" y="14116"/>
                    <a:pt x="3690" y="14096"/>
                    <a:pt x="3676" y="14088"/>
                  </a:cubicBezTo>
                  <a:cubicBezTo>
                    <a:pt x="3665" y="14082"/>
                    <a:pt x="3641" y="14072"/>
                    <a:pt x="3629" y="14071"/>
                  </a:cubicBezTo>
                  <a:cubicBezTo>
                    <a:pt x="3618" y="14070"/>
                    <a:pt x="3596" y="14081"/>
                    <a:pt x="3585" y="14079"/>
                  </a:cubicBezTo>
                  <a:cubicBezTo>
                    <a:pt x="3574" y="14077"/>
                    <a:pt x="3559" y="14058"/>
                    <a:pt x="3549" y="14053"/>
                  </a:cubicBezTo>
                  <a:cubicBezTo>
                    <a:pt x="3540" y="14048"/>
                    <a:pt x="3518" y="14045"/>
                    <a:pt x="3510" y="14038"/>
                  </a:cubicBezTo>
                  <a:cubicBezTo>
                    <a:pt x="3501" y="14030"/>
                    <a:pt x="3489" y="14007"/>
                    <a:pt x="3483" y="13996"/>
                  </a:cubicBezTo>
                  <a:cubicBezTo>
                    <a:pt x="3475" y="13985"/>
                    <a:pt x="3462" y="13960"/>
                    <a:pt x="3451" y="13951"/>
                  </a:cubicBezTo>
                  <a:cubicBezTo>
                    <a:pt x="3438" y="13938"/>
                    <a:pt x="3401" y="13928"/>
                    <a:pt x="3388" y="13916"/>
                  </a:cubicBezTo>
                  <a:cubicBezTo>
                    <a:pt x="3374" y="13903"/>
                    <a:pt x="3357" y="13866"/>
                    <a:pt x="3344" y="13852"/>
                  </a:cubicBezTo>
                  <a:cubicBezTo>
                    <a:pt x="3330" y="13837"/>
                    <a:pt x="3295" y="13816"/>
                    <a:pt x="3282" y="13801"/>
                  </a:cubicBezTo>
                  <a:cubicBezTo>
                    <a:pt x="3273" y="13789"/>
                    <a:pt x="3259" y="13762"/>
                    <a:pt x="3254" y="13748"/>
                  </a:cubicBezTo>
                  <a:cubicBezTo>
                    <a:pt x="3249" y="13736"/>
                    <a:pt x="3247" y="13710"/>
                    <a:pt x="3242" y="13698"/>
                  </a:cubicBezTo>
                  <a:cubicBezTo>
                    <a:pt x="3238" y="13687"/>
                    <a:pt x="3222" y="13666"/>
                    <a:pt x="3218" y="13655"/>
                  </a:cubicBezTo>
                  <a:cubicBezTo>
                    <a:pt x="3213" y="13634"/>
                    <a:pt x="3220" y="13591"/>
                    <a:pt x="3216" y="13570"/>
                  </a:cubicBezTo>
                  <a:cubicBezTo>
                    <a:pt x="3212" y="13546"/>
                    <a:pt x="3198" y="13497"/>
                    <a:pt x="3184" y="13477"/>
                  </a:cubicBezTo>
                  <a:cubicBezTo>
                    <a:pt x="3173" y="13459"/>
                    <a:pt x="3134" y="13440"/>
                    <a:pt x="3123" y="13423"/>
                  </a:cubicBezTo>
                  <a:cubicBezTo>
                    <a:pt x="3118" y="13415"/>
                    <a:pt x="3116" y="13394"/>
                    <a:pt x="3112" y="13385"/>
                  </a:cubicBezTo>
                  <a:cubicBezTo>
                    <a:pt x="3108" y="13373"/>
                    <a:pt x="3095" y="13351"/>
                    <a:pt x="3088" y="13341"/>
                  </a:cubicBezTo>
                  <a:cubicBezTo>
                    <a:pt x="3083" y="13334"/>
                    <a:pt x="3069" y="13325"/>
                    <a:pt x="3065" y="13317"/>
                  </a:cubicBezTo>
                  <a:cubicBezTo>
                    <a:pt x="3060" y="13308"/>
                    <a:pt x="3058" y="13285"/>
                    <a:pt x="3055" y="13274"/>
                  </a:cubicBezTo>
                  <a:cubicBezTo>
                    <a:pt x="3051" y="13258"/>
                    <a:pt x="3043" y="13225"/>
                    <a:pt x="3038" y="13208"/>
                  </a:cubicBezTo>
                  <a:cubicBezTo>
                    <a:pt x="3034" y="13195"/>
                    <a:pt x="3020" y="13168"/>
                    <a:pt x="3021" y="13154"/>
                  </a:cubicBezTo>
                  <a:cubicBezTo>
                    <a:pt x="3021" y="13140"/>
                    <a:pt x="3043" y="13117"/>
                    <a:pt x="3043" y="13103"/>
                  </a:cubicBezTo>
                  <a:cubicBezTo>
                    <a:pt x="3043" y="13095"/>
                    <a:pt x="3033" y="13081"/>
                    <a:pt x="3029" y="13074"/>
                  </a:cubicBezTo>
                  <a:cubicBezTo>
                    <a:pt x="3023" y="13064"/>
                    <a:pt x="3005" y="13046"/>
                    <a:pt x="3001" y="13035"/>
                  </a:cubicBezTo>
                  <a:cubicBezTo>
                    <a:pt x="2997" y="13021"/>
                    <a:pt x="2995" y="12991"/>
                    <a:pt x="2998" y="12976"/>
                  </a:cubicBezTo>
                  <a:cubicBezTo>
                    <a:pt x="2999" y="12967"/>
                    <a:pt x="3007" y="12950"/>
                    <a:pt x="3013" y="12943"/>
                  </a:cubicBezTo>
                  <a:cubicBezTo>
                    <a:pt x="3018" y="12936"/>
                    <a:pt x="3037" y="12932"/>
                    <a:pt x="3042" y="12925"/>
                  </a:cubicBezTo>
                  <a:cubicBezTo>
                    <a:pt x="3047" y="12917"/>
                    <a:pt x="3049" y="12897"/>
                    <a:pt x="3048" y="12887"/>
                  </a:cubicBezTo>
                  <a:cubicBezTo>
                    <a:pt x="3046" y="12869"/>
                    <a:pt x="3020" y="12838"/>
                    <a:pt x="3019" y="12820"/>
                  </a:cubicBezTo>
                  <a:cubicBezTo>
                    <a:pt x="3018" y="12810"/>
                    <a:pt x="3027" y="12790"/>
                    <a:pt x="3030" y="12781"/>
                  </a:cubicBezTo>
                  <a:cubicBezTo>
                    <a:pt x="3034" y="12773"/>
                    <a:pt x="3044" y="12759"/>
                    <a:pt x="3046" y="12750"/>
                  </a:cubicBezTo>
                  <a:cubicBezTo>
                    <a:pt x="3049" y="12738"/>
                    <a:pt x="3050" y="12712"/>
                    <a:pt x="3046" y="12701"/>
                  </a:cubicBezTo>
                  <a:cubicBezTo>
                    <a:pt x="3041" y="12685"/>
                    <a:pt x="3013" y="12666"/>
                    <a:pt x="3007" y="12650"/>
                  </a:cubicBezTo>
                  <a:cubicBezTo>
                    <a:pt x="3002" y="12640"/>
                    <a:pt x="3005" y="12615"/>
                    <a:pt x="3001" y="12604"/>
                  </a:cubicBezTo>
                  <a:cubicBezTo>
                    <a:pt x="2998" y="12592"/>
                    <a:pt x="2987" y="12569"/>
                    <a:pt x="2978" y="12561"/>
                  </a:cubicBezTo>
                  <a:cubicBezTo>
                    <a:pt x="2969" y="12554"/>
                    <a:pt x="2941" y="12557"/>
                    <a:pt x="2936" y="12547"/>
                  </a:cubicBezTo>
                  <a:cubicBezTo>
                    <a:pt x="2930" y="12536"/>
                    <a:pt x="2947" y="12510"/>
                    <a:pt x="2946" y="12497"/>
                  </a:cubicBezTo>
                  <a:cubicBezTo>
                    <a:pt x="2944" y="12484"/>
                    <a:pt x="2929" y="12461"/>
                    <a:pt x="2922" y="12450"/>
                  </a:cubicBezTo>
                  <a:cubicBezTo>
                    <a:pt x="2915" y="12440"/>
                    <a:pt x="2899" y="12421"/>
                    <a:pt x="2889" y="12413"/>
                  </a:cubicBezTo>
                  <a:cubicBezTo>
                    <a:pt x="2881" y="12406"/>
                    <a:pt x="2860" y="12401"/>
                    <a:pt x="2855" y="12392"/>
                  </a:cubicBezTo>
                  <a:cubicBezTo>
                    <a:pt x="2849" y="12381"/>
                    <a:pt x="2858" y="12355"/>
                    <a:pt x="2855" y="12344"/>
                  </a:cubicBezTo>
                  <a:cubicBezTo>
                    <a:pt x="2852" y="12335"/>
                    <a:pt x="2842" y="12319"/>
                    <a:pt x="2835" y="12314"/>
                  </a:cubicBezTo>
                  <a:cubicBezTo>
                    <a:pt x="2826" y="12307"/>
                    <a:pt x="2801" y="12306"/>
                    <a:pt x="2792" y="12298"/>
                  </a:cubicBezTo>
                  <a:cubicBezTo>
                    <a:pt x="2784" y="12291"/>
                    <a:pt x="2773" y="12271"/>
                    <a:pt x="2772" y="12260"/>
                  </a:cubicBezTo>
                  <a:cubicBezTo>
                    <a:pt x="2770" y="12247"/>
                    <a:pt x="2786" y="12222"/>
                    <a:pt x="2787" y="12209"/>
                  </a:cubicBezTo>
                  <a:cubicBezTo>
                    <a:pt x="2787" y="12194"/>
                    <a:pt x="2776" y="12166"/>
                    <a:pt x="2775" y="12151"/>
                  </a:cubicBezTo>
                  <a:cubicBezTo>
                    <a:pt x="2775" y="12140"/>
                    <a:pt x="2781" y="12117"/>
                    <a:pt x="2780" y="12106"/>
                  </a:cubicBezTo>
                  <a:cubicBezTo>
                    <a:pt x="2777" y="12085"/>
                    <a:pt x="2754" y="12050"/>
                    <a:pt x="2749" y="12030"/>
                  </a:cubicBezTo>
                  <a:cubicBezTo>
                    <a:pt x="2743" y="12010"/>
                    <a:pt x="2743" y="11967"/>
                    <a:pt x="2737" y="11947"/>
                  </a:cubicBezTo>
                  <a:cubicBezTo>
                    <a:pt x="2733" y="11931"/>
                    <a:pt x="2721" y="11902"/>
                    <a:pt x="2714" y="11887"/>
                  </a:cubicBezTo>
                  <a:cubicBezTo>
                    <a:pt x="2707" y="11876"/>
                    <a:pt x="2696" y="11850"/>
                    <a:pt x="2684" y="11843"/>
                  </a:cubicBezTo>
                  <a:cubicBezTo>
                    <a:pt x="2678" y="11840"/>
                    <a:pt x="2663" y="11844"/>
                    <a:pt x="2656" y="11843"/>
                  </a:cubicBezTo>
                  <a:cubicBezTo>
                    <a:pt x="2647" y="11842"/>
                    <a:pt x="2628" y="11840"/>
                    <a:pt x="2620" y="11835"/>
                  </a:cubicBezTo>
                  <a:cubicBezTo>
                    <a:pt x="2609" y="11826"/>
                    <a:pt x="2594" y="11800"/>
                    <a:pt x="2590" y="11786"/>
                  </a:cubicBezTo>
                  <a:cubicBezTo>
                    <a:pt x="2588" y="11777"/>
                    <a:pt x="2590" y="11757"/>
                    <a:pt x="2590" y="11748"/>
                  </a:cubicBezTo>
                  <a:cubicBezTo>
                    <a:pt x="2590" y="11736"/>
                    <a:pt x="2592" y="11713"/>
                    <a:pt x="2588" y="11703"/>
                  </a:cubicBezTo>
                  <a:cubicBezTo>
                    <a:pt x="2582" y="11690"/>
                    <a:pt x="2560" y="11673"/>
                    <a:pt x="2548" y="11667"/>
                  </a:cubicBezTo>
                  <a:cubicBezTo>
                    <a:pt x="2536" y="11662"/>
                    <a:pt x="2508" y="11667"/>
                    <a:pt x="2496" y="11663"/>
                  </a:cubicBezTo>
                  <a:cubicBezTo>
                    <a:pt x="2484" y="11659"/>
                    <a:pt x="2463" y="11642"/>
                    <a:pt x="2453" y="11634"/>
                  </a:cubicBezTo>
                  <a:cubicBezTo>
                    <a:pt x="2443" y="11626"/>
                    <a:pt x="2422" y="11608"/>
                    <a:pt x="2414" y="11596"/>
                  </a:cubicBezTo>
                  <a:cubicBezTo>
                    <a:pt x="2406" y="11583"/>
                    <a:pt x="2404" y="11546"/>
                    <a:pt x="2392" y="11535"/>
                  </a:cubicBezTo>
                  <a:cubicBezTo>
                    <a:pt x="2379" y="11522"/>
                    <a:pt x="2337" y="11527"/>
                    <a:pt x="2321" y="11518"/>
                  </a:cubicBezTo>
                  <a:cubicBezTo>
                    <a:pt x="2307" y="11509"/>
                    <a:pt x="2290" y="11477"/>
                    <a:pt x="2277" y="11467"/>
                  </a:cubicBezTo>
                  <a:cubicBezTo>
                    <a:pt x="2265" y="11458"/>
                    <a:pt x="2237" y="11449"/>
                    <a:pt x="2226" y="11440"/>
                  </a:cubicBezTo>
                  <a:cubicBezTo>
                    <a:pt x="2219" y="11434"/>
                    <a:pt x="2212" y="11413"/>
                    <a:pt x="2204" y="11411"/>
                  </a:cubicBezTo>
                  <a:cubicBezTo>
                    <a:pt x="2193" y="11409"/>
                    <a:pt x="2174" y="11431"/>
                    <a:pt x="2164" y="11430"/>
                  </a:cubicBezTo>
                  <a:cubicBezTo>
                    <a:pt x="2155" y="11428"/>
                    <a:pt x="2143" y="11414"/>
                    <a:pt x="2137" y="11408"/>
                  </a:cubicBezTo>
                  <a:cubicBezTo>
                    <a:pt x="2129" y="11399"/>
                    <a:pt x="2120" y="11373"/>
                    <a:pt x="2109" y="11368"/>
                  </a:cubicBezTo>
                  <a:cubicBezTo>
                    <a:pt x="2097" y="11362"/>
                    <a:pt x="2068" y="11376"/>
                    <a:pt x="2056" y="11370"/>
                  </a:cubicBezTo>
                  <a:cubicBezTo>
                    <a:pt x="2049" y="11367"/>
                    <a:pt x="2041" y="11352"/>
                    <a:pt x="2036" y="11346"/>
                  </a:cubicBezTo>
                  <a:cubicBezTo>
                    <a:pt x="2029" y="11337"/>
                    <a:pt x="2020" y="11314"/>
                    <a:pt x="2010" y="11309"/>
                  </a:cubicBezTo>
                  <a:cubicBezTo>
                    <a:pt x="1998" y="11301"/>
                    <a:pt x="1962" y="11310"/>
                    <a:pt x="1953" y="11298"/>
                  </a:cubicBezTo>
                  <a:cubicBezTo>
                    <a:pt x="1945" y="11289"/>
                    <a:pt x="1954" y="11260"/>
                    <a:pt x="1951" y="11249"/>
                  </a:cubicBezTo>
                  <a:cubicBezTo>
                    <a:pt x="1948" y="11237"/>
                    <a:pt x="1937" y="11216"/>
                    <a:pt x="1928" y="11208"/>
                  </a:cubicBezTo>
                  <a:cubicBezTo>
                    <a:pt x="1916" y="11196"/>
                    <a:pt x="1884" y="11190"/>
                    <a:pt x="1871" y="11180"/>
                  </a:cubicBezTo>
                  <a:cubicBezTo>
                    <a:pt x="1855" y="11168"/>
                    <a:pt x="1828" y="11137"/>
                    <a:pt x="1815" y="11121"/>
                  </a:cubicBezTo>
                  <a:cubicBezTo>
                    <a:pt x="1806" y="11110"/>
                    <a:pt x="1790" y="11086"/>
                    <a:pt x="1782" y="11074"/>
                  </a:cubicBezTo>
                  <a:cubicBezTo>
                    <a:pt x="1772" y="11059"/>
                    <a:pt x="1757" y="11026"/>
                    <a:pt x="1744" y="11015"/>
                  </a:cubicBezTo>
                  <a:cubicBezTo>
                    <a:pt x="1731" y="11005"/>
                    <a:pt x="1695" y="11004"/>
                    <a:pt x="1682" y="10993"/>
                  </a:cubicBezTo>
                  <a:cubicBezTo>
                    <a:pt x="1669" y="10982"/>
                    <a:pt x="1651" y="10952"/>
                    <a:pt x="1647" y="10936"/>
                  </a:cubicBezTo>
                  <a:cubicBezTo>
                    <a:pt x="1643" y="10921"/>
                    <a:pt x="1651" y="10890"/>
                    <a:pt x="1649" y="10876"/>
                  </a:cubicBezTo>
                  <a:cubicBezTo>
                    <a:pt x="1648" y="10866"/>
                    <a:pt x="1641" y="10847"/>
                    <a:pt x="1637" y="10839"/>
                  </a:cubicBezTo>
                  <a:cubicBezTo>
                    <a:pt x="1630" y="10824"/>
                    <a:pt x="1614" y="10796"/>
                    <a:pt x="1602" y="10786"/>
                  </a:cubicBezTo>
                  <a:cubicBezTo>
                    <a:pt x="1591" y="10778"/>
                    <a:pt x="1562" y="10776"/>
                    <a:pt x="1552" y="10767"/>
                  </a:cubicBezTo>
                  <a:cubicBezTo>
                    <a:pt x="1545" y="10761"/>
                    <a:pt x="1539" y="10739"/>
                    <a:pt x="1532" y="10733"/>
                  </a:cubicBezTo>
                  <a:cubicBezTo>
                    <a:pt x="1525" y="10728"/>
                    <a:pt x="1508" y="10724"/>
                    <a:pt x="1500" y="10720"/>
                  </a:cubicBezTo>
                  <a:cubicBezTo>
                    <a:pt x="1485" y="10713"/>
                    <a:pt x="1455" y="10701"/>
                    <a:pt x="1443" y="10690"/>
                  </a:cubicBezTo>
                  <a:cubicBezTo>
                    <a:pt x="1435" y="10683"/>
                    <a:pt x="1425" y="10661"/>
                    <a:pt x="1417" y="10655"/>
                  </a:cubicBezTo>
                  <a:cubicBezTo>
                    <a:pt x="1410" y="10649"/>
                    <a:pt x="1393" y="10643"/>
                    <a:pt x="1386" y="10639"/>
                  </a:cubicBezTo>
                  <a:cubicBezTo>
                    <a:pt x="1375" y="10633"/>
                    <a:pt x="1354" y="10622"/>
                    <a:pt x="1347" y="10613"/>
                  </a:cubicBezTo>
                  <a:cubicBezTo>
                    <a:pt x="1337" y="10600"/>
                    <a:pt x="1335" y="10565"/>
                    <a:pt x="1326" y="10551"/>
                  </a:cubicBezTo>
                  <a:cubicBezTo>
                    <a:pt x="1317" y="10536"/>
                    <a:pt x="1289" y="10515"/>
                    <a:pt x="1279" y="10501"/>
                  </a:cubicBezTo>
                  <a:cubicBezTo>
                    <a:pt x="1269" y="10486"/>
                    <a:pt x="1257" y="10450"/>
                    <a:pt x="1250" y="10433"/>
                  </a:cubicBezTo>
                  <a:cubicBezTo>
                    <a:pt x="1244" y="10417"/>
                    <a:pt x="1240" y="10380"/>
                    <a:pt x="1227" y="10369"/>
                  </a:cubicBezTo>
                  <a:cubicBezTo>
                    <a:pt x="1217" y="10360"/>
                    <a:pt x="1184" y="10366"/>
                    <a:pt x="1172" y="10359"/>
                  </a:cubicBezTo>
                  <a:cubicBezTo>
                    <a:pt x="1163" y="10353"/>
                    <a:pt x="1152" y="10334"/>
                    <a:pt x="1145" y="10327"/>
                  </a:cubicBezTo>
                  <a:cubicBezTo>
                    <a:pt x="1135" y="10318"/>
                    <a:pt x="1108" y="10308"/>
                    <a:pt x="1102" y="10296"/>
                  </a:cubicBezTo>
                  <a:cubicBezTo>
                    <a:pt x="1097" y="10285"/>
                    <a:pt x="1104" y="10260"/>
                    <a:pt x="1101" y="10248"/>
                  </a:cubicBezTo>
                  <a:cubicBezTo>
                    <a:pt x="1098" y="10236"/>
                    <a:pt x="1087" y="10212"/>
                    <a:pt x="1076" y="10205"/>
                  </a:cubicBezTo>
                  <a:cubicBezTo>
                    <a:pt x="1067" y="10199"/>
                    <a:pt x="1043" y="10208"/>
                    <a:pt x="1033" y="10202"/>
                  </a:cubicBezTo>
                  <a:cubicBezTo>
                    <a:pt x="1020" y="10194"/>
                    <a:pt x="1009" y="10160"/>
                    <a:pt x="997" y="10150"/>
                  </a:cubicBezTo>
                  <a:cubicBezTo>
                    <a:pt x="988" y="10143"/>
                    <a:pt x="966" y="10135"/>
                    <a:pt x="955" y="10133"/>
                  </a:cubicBezTo>
                  <a:cubicBezTo>
                    <a:pt x="941" y="10131"/>
                    <a:pt x="913" y="10142"/>
                    <a:pt x="900" y="10137"/>
                  </a:cubicBezTo>
                  <a:cubicBezTo>
                    <a:pt x="887" y="10133"/>
                    <a:pt x="868" y="10110"/>
                    <a:pt x="857" y="10100"/>
                  </a:cubicBezTo>
                  <a:cubicBezTo>
                    <a:pt x="850" y="10093"/>
                    <a:pt x="837" y="10075"/>
                    <a:pt x="828" y="10071"/>
                  </a:cubicBezTo>
                  <a:cubicBezTo>
                    <a:pt x="820" y="10067"/>
                    <a:pt x="801" y="10071"/>
                    <a:pt x="792" y="10067"/>
                  </a:cubicBezTo>
                  <a:cubicBezTo>
                    <a:pt x="782" y="10063"/>
                    <a:pt x="765" y="10047"/>
                    <a:pt x="759" y="10037"/>
                  </a:cubicBezTo>
                  <a:cubicBezTo>
                    <a:pt x="753" y="10029"/>
                    <a:pt x="750" y="10006"/>
                    <a:pt x="743" y="10000"/>
                  </a:cubicBezTo>
                  <a:cubicBezTo>
                    <a:pt x="732" y="9991"/>
                    <a:pt x="701" y="9995"/>
                    <a:pt x="689" y="9988"/>
                  </a:cubicBezTo>
                  <a:cubicBezTo>
                    <a:pt x="678" y="9981"/>
                    <a:pt x="660" y="9959"/>
                    <a:pt x="656" y="9947"/>
                  </a:cubicBezTo>
                  <a:cubicBezTo>
                    <a:pt x="651" y="9935"/>
                    <a:pt x="656" y="9908"/>
                    <a:pt x="653" y="9896"/>
                  </a:cubicBezTo>
                  <a:cubicBezTo>
                    <a:pt x="649" y="9881"/>
                    <a:pt x="630" y="9855"/>
                    <a:pt x="626" y="9840"/>
                  </a:cubicBezTo>
                  <a:cubicBezTo>
                    <a:pt x="622" y="9830"/>
                    <a:pt x="624" y="9806"/>
                    <a:pt x="618" y="9797"/>
                  </a:cubicBezTo>
                  <a:cubicBezTo>
                    <a:pt x="610" y="9785"/>
                    <a:pt x="576" y="9780"/>
                    <a:pt x="567" y="9768"/>
                  </a:cubicBezTo>
                  <a:cubicBezTo>
                    <a:pt x="559" y="9758"/>
                    <a:pt x="557" y="9730"/>
                    <a:pt x="554" y="9717"/>
                  </a:cubicBezTo>
                  <a:cubicBezTo>
                    <a:pt x="551" y="9704"/>
                    <a:pt x="547" y="9677"/>
                    <a:pt x="542" y="9664"/>
                  </a:cubicBezTo>
                  <a:cubicBezTo>
                    <a:pt x="535" y="9647"/>
                    <a:pt x="512" y="9619"/>
                    <a:pt x="505" y="9602"/>
                  </a:cubicBezTo>
                  <a:cubicBezTo>
                    <a:pt x="499" y="9588"/>
                    <a:pt x="492" y="9559"/>
                    <a:pt x="488" y="9545"/>
                  </a:cubicBezTo>
                  <a:cubicBezTo>
                    <a:pt x="485" y="9534"/>
                    <a:pt x="480" y="9512"/>
                    <a:pt x="475" y="9502"/>
                  </a:cubicBezTo>
                  <a:cubicBezTo>
                    <a:pt x="469" y="9488"/>
                    <a:pt x="448" y="9465"/>
                    <a:pt x="441" y="9451"/>
                  </a:cubicBezTo>
                  <a:cubicBezTo>
                    <a:pt x="434" y="9438"/>
                    <a:pt x="431" y="9405"/>
                    <a:pt x="421" y="9395"/>
                  </a:cubicBezTo>
                  <a:cubicBezTo>
                    <a:pt x="411" y="9385"/>
                    <a:pt x="380" y="9386"/>
                    <a:pt x="368" y="9379"/>
                  </a:cubicBezTo>
                  <a:cubicBezTo>
                    <a:pt x="357" y="9373"/>
                    <a:pt x="341" y="9350"/>
                    <a:pt x="330" y="9345"/>
                  </a:cubicBezTo>
                  <a:cubicBezTo>
                    <a:pt x="321" y="9341"/>
                    <a:pt x="301" y="9339"/>
                    <a:pt x="292" y="9342"/>
                  </a:cubicBezTo>
                  <a:cubicBezTo>
                    <a:pt x="280" y="9346"/>
                    <a:pt x="266" y="9375"/>
                    <a:pt x="254" y="9375"/>
                  </a:cubicBezTo>
                  <a:cubicBezTo>
                    <a:pt x="240" y="9376"/>
                    <a:pt x="218" y="9352"/>
                    <a:pt x="210" y="9340"/>
                  </a:cubicBezTo>
                  <a:cubicBezTo>
                    <a:pt x="201" y="9328"/>
                    <a:pt x="186" y="9283"/>
                    <a:pt x="186" y="9283"/>
                  </a:cubicBezTo>
                  <a:cubicBezTo>
                    <a:pt x="181" y="9274"/>
                    <a:pt x="173" y="9257"/>
                    <a:pt x="167" y="9250"/>
                  </a:cubicBezTo>
                  <a:cubicBezTo>
                    <a:pt x="163" y="9245"/>
                    <a:pt x="155" y="9235"/>
                    <a:pt x="150" y="9232"/>
                  </a:cubicBezTo>
                  <a:cubicBezTo>
                    <a:pt x="143" y="9228"/>
                    <a:pt x="124" y="9228"/>
                    <a:pt x="118" y="9222"/>
                  </a:cubicBezTo>
                  <a:cubicBezTo>
                    <a:pt x="114" y="9219"/>
                    <a:pt x="112" y="9206"/>
                    <a:pt x="107" y="9203"/>
                  </a:cubicBezTo>
                  <a:cubicBezTo>
                    <a:pt x="100" y="9198"/>
                    <a:pt x="79" y="9204"/>
                    <a:pt x="73" y="9197"/>
                  </a:cubicBezTo>
                  <a:cubicBezTo>
                    <a:pt x="67" y="9191"/>
                    <a:pt x="72" y="9171"/>
                    <a:pt x="68" y="9164"/>
                  </a:cubicBezTo>
                  <a:cubicBezTo>
                    <a:pt x="63" y="9157"/>
                    <a:pt x="44" y="9151"/>
                    <a:pt x="39" y="9144"/>
                  </a:cubicBezTo>
                  <a:cubicBezTo>
                    <a:pt x="33" y="9138"/>
                    <a:pt x="26" y="9120"/>
                    <a:pt x="25" y="9111"/>
                  </a:cubicBezTo>
                  <a:cubicBezTo>
                    <a:pt x="24" y="9101"/>
                    <a:pt x="37" y="9079"/>
                    <a:pt x="32" y="9070"/>
                  </a:cubicBezTo>
                  <a:cubicBezTo>
                    <a:pt x="28" y="9062"/>
                    <a:pt x="3" y="9066"/>
                    <a:pt x="0" y="9057"/>
                  </a:cubicBezTo>
                  <a:cubicBezTo>
                    <a:pt x="-2" y="9050"/>
                    <a:pt x="10" y="9037"/>
                    <a:pt x="15" y="9032"/>
                  </a:cubicBezTo>
                  <a:cubicBezTo>
                    <a:pt x="22" y="9025"/>
                    <a:pt x="44" y="9023"/>
                    <a:pt x="50" y="9016"/>
                  </a:cubicBezTo>
                  <a:cubicBezTo>
                    <a:pt x="56" y="9009"/>
                    <a:pt x="59" y="8991"/>
                    <a:pt x="59" y="8982"/>
                  </a:cubicBezTo>
                  <a:cubicBezTo>
                    <a:pt x="58" y="8974"/>
                    <a:pt x="46" y="8960"/>
                    <a:pt x="47" y="8952"/>
                  </a:cubicBezTo>
                  <a:cubicBezTo>
                    <a:pt x="47" y="8943"/>
                    <a:pt x="60" y="8928"/>
                    <a:pt x="60" y="8920"/>
                  </a:cubicBezTo>
                  <a:cubicBezTo>
                    <a:pt x="60" y="8908"/>
                    <a:pt x="38" y="8887"/>
                    <a:pt x="41" y="8875"/>
                  </a:cubicBezTo>
                  <a:cubicBezTo>
                    <a:pt x="44" y="8866"/>
                    <a:pt x="65" y="8859"/>
                    <a:pt x="74" y="8856"/>
                  </a:cubicBezTo>
                  <a:cubicBezTo>
                    <a:pt x="89" y="8851"/>
                    <a:pt x="136" y="8849"/>
                    <a:pt x="136" y="8849"/>
                  </a:cubicBezTo>
                  <a:lnTo>
                    <a:pt x="5866" y="9147"/>
                  </a:lnTo>
                  <a:lnTo>
                    <a:pt x="6189" y="0"/>
                  </a:lnTo>
                  <a:cubicBezTo>
                    <a:pt x="6189" y="0"/>
                    <a:pt x="6243" y="1"/>
                    <a:pt x="6243" y="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5" name="Shape 3004"/>
            <p:cNvSpPr/>
            <p:nvPr/>
          </p:nvSpPr>
          <p:spPr>
            <a:xfrm>
              <a:off x="6802711" y="2997053"/>
              <a:ext cx="193266" cy="363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67" h="21600" extrusionOk="0">
                  <a:moveTo>
                    <a:pt x="21548" y="4070"/>
                  </a:moveTo>
                  <a:cubicBezTo>
                    <a:pt x="21600" y="4138"/>
                    <a:pt x="21537" y="4293"/>
                    <a:pt x="21483" y="4360"/>
                  </a:cubicBezTo>
                  <a:cubicBezTo>
                    <a:pt x="21452" y="4399"/>
                    <a:pt x="21339" y="4459"/>
                    <a:pt x="21285" y="4489"/>
                  </a:cubicBezTo>
                  <a:cubicBezTo>
                    <a:pt x="21243" y="4512"/>
                    <a:pt x="21128" y="4547"/>
                    <a:pt x="21099" y="4576"/>
                  </a:cubicBezTo>
                  <a:cubicBezTo>
                    <a:pt x="21046" y="4633"/>
                    <a:pt x="21078" y="4770"/>
                    <a:pt x="21046" y="4833"/>
                  </a:cubicBezTo>
                  <a:cubicBezTo>
                    <a:pt x="21011" y="4896"/>
                    <a:pt x="20896" y="5015"/>
                    <a:pt x="20827" y="5070"/>
                  </a:cubicBezTo>
                  <a:cubicBezTo>
                    <a:pt x="20771" y="5114"/>
                    <a:pt x="20635" y="5191"/>
                    <a:pt x="20564" y="5227"/>
                  </a:cubicBezTo>
                  <a:cubicBezTo>
                    <a:pt x="20491" y="5264"/>
                    <a:pt x="20346" y="5336"/>
                    <a:pt x="20259" y="5362"/>
                  </a:cubicBezTo>
                  <a:cubicBezTo>
                    <a:pt x="20169" y="5388"/>
                    <a:pt x="19958" y="5396"/>
                    <a:pt x="19876" y="5425"/>
                  </a:cubicBezTo>
                  <a:cubicBezTo>
                    <a:pt x="19811" y="5449"/>
                    <a:pt x="19703" y="5514"/>
                    <a:pt x="19678" y="5554"/>
                  </a:cubicBezTo>
                  <a:cubicBezTo>
                    <a:pt x="19640" y="5607"/>
                    <a:pt x="19694" y="5725"/>
                    <a:pt x="19669" y="5780"/>
                  </a:cubicBezTo>
                  <a:cubicBezTo>
                    <a:pt x="19638" y="5839"/>
                    <a:pt x="19523" y="5946"/>
                    <a:pt x="19460" y="5996"/>
                  </a:cubicBezTo>
                  <a:cubicBezTo>
                    <a:pt x="19396" y="6046"/>
                    <a:pt x="19268" y="6155"/>
                    <a:pt x="19164" y="6176"/>
                  </a:cubicBezTo>
                  <a:cubicBezTo>
                    <a:pt x="19043" y="6202"/>
                    <a:pt x="18771" y="6123"/>
                    <a:pt x="18648" y="6147"/>
                  </a:cubicBezTo>
                  <a:cubicBezTo>
                    <a:pt x="18575" y="6163"/>
                    <a:pt x="18497" y="6251"/>
                    <a:pt x="18430" y="6275"/>
                  </a:cubicBezTo>
                  <a:cubicBezTo>
                    <a:pt x="18341" y="6308"/>
                    <a:pt x="18121" y="6330"/>
                    <a:pt x="18025" y="6357"/>
                  </a:cubicBezTo>
                  <a:cubicBezTo>
                    <a:pt x="17937" y="6382"/>
                    <a:pt x="17753" y="6439"/>
                    <a:pt x="17697" y="6485"/>
                  </a:cubicBezTo>
                  <a:cubicBezTo>
                    <a:pt x="17624" y="6546"/>
                    <a:pt x="17659" y="6708"/>
                    <a:pt x="17590" y="6770"/>
                  </a:cubicBezTo>
                  <a:cubicBezTo>
                    <a:pt x="17532" y="6820"/>
                    <a:pt x="17275" y="6864"/>
                    <a:pt x="17248" y="6921"/>
                  </a:cubicBezTo>
                  <a:cubicBezTo>
                    <a:pt x="17227" y="6967"/>
                    <a:pt x="17333" y="7057"/>
                    <a:pt x="17379" y="7096"/>
                  </a:cubicBezTo>
                  <a:cubicBezTo>
                    <a:pt x="17440" y="7142"/>
                    <a:pt x="17649" y="7200"/>
                    <a:pt x="17687" y="7253"/>
                  </a:cubicBezTo>
                  <a:cubicBezTo>
                    <a:pt x="17737" y="7321"/>
                    <a:pt x="17634" y="7472"/>
                    <a:pt x="17655" y="7544"/>
                  </a:cubicBezTo>
                  <a:cubicBezTo>
                    <a:pt x="17670" y="7597"/>
                    <a:pt x="17747" y="7700"/>
                    <a:pt x="17797" y="7747"/>
                  </a:cubicBezTo>
                  <a:cubicBezTo>
                    <a:pt x="17879" y="7828"/>
                    <a:pt x="18167" y="7951"/>
                    <a:pt x="18222" y="8039"/>
                  </a:cubicBezTo>
                  <a:cubicBezTo>
                    <a:pt x="18259" y="8095"/>
                    <a:pt x="18176" y="8223"/>
                    <a:pt x="18222" y="8278"/>
                  </a:cubicBezTo>
                  <a:cubicBezTo>
                    <a:pt x="18259" y="8321"/>
                    <a:pt x="18445" y="8363"/>
                    <a:pt x="18485" y="8405"/>
                  </a:cubicBezTo>
                  <a:cubicBezTo>
                    <a:pt x="18529" y="8455"/>
                    <a:pt x="18541" y="8572"/>
                    <a:pt x="18518" y="8627"/>
                  </a:cubicBezTo>
                  <a:cubicBezTo>
                    <a:pt x="18489" y="8690"/>
                    <a:pt x="18299" y="8790"/>
                    <a:pt x="18267" y="8853"/>
                  </a:cubicBezTo>
                  <a:cubicBezTo>
                    <a:pt x="18222" y="8936"/>
                    <a:pt x="18269" y="9111"/>
                    <a:pt x="18255" y="9196"/>
                  </a:cubicBezTo>
                  <a:cubicBezTo>
                    <a:pt x="18247" y="9247"/>
                    <a:pt x="18176" y="9346"/>
                    <a:pt x="18201" y="9394"/>
                  </a:cubicBezTo>
                  <a:cubicBezTo>
                    <a:pt x="18230" y="9451"/>
                    <a:pt x="18456" y="9518"/>
                    <a:pt x="18476" y="9574"/>
                  </a:cubicBezTo>
                  <a:cubicBezTo>
                    <a:pt x="18489" y="9630"/>
                    <a:pt x="18328" y="9728"/>
                    <a:pt x="18322" y="9785"/>
                  </a:cubicBezTo>
                  <a:cubicBezTo>
                    <a:pt x="18316" y="9842"/>
                    <a:pt x="18464" y="9951"/>
                    <a:pt x="18430" y="10006"/>
                  </a:cubicBezTo>
                  <a:cubicBezTo>
                    <a:pt x="18405" y="10049"/>
                    <a:pt x="18213" y="10084"/>
                    <a:pt x="18167" y="10122"/>
                  </a:cubicBezTo>
                  <a:cubicBezTo>
                    <a:pt x="18107" y="10172"/>
                    <a:pt x="18082" y="10296"/>
                    <a:pt x="18059" y="10354"/>
                  </a:cubicBezTo>
                  <a:cubicBezTo>
                    <a:pt x="18027" y="10430"/>
                    <a:pt x="17931" y="10581"/>
                    <a:pt x="17950" y="10657"/>
                  </a:cubicBezTo>
                  <a:cubicBezTo>
                    <a:pt x="17967" y="10732"/>
                    <a:pt x="18175" y="10856"/>
                    <a:pt x="18192" y="10931"/>
                  </a:cubicBezTo>
                  <a:cubicBezTo>
                    <a:pt x="18207" y="11006"/>
                    <a:pt x="18105" y="11153"/>
                    <a:pt x="18081" y="11228"/>
                  </a:cubicBezTo>
                  <a:cubicBezTo>
                    <a:pt x="18054" y="11311"/>
                    <a:pt x="18052" y="11484"/>
                    <a:pt x="17983" y="11560"/>
                  </a:cubicBezTo>
                  <a:cubicBezTo>
                    <a:pt x="17921" y="11626"/>
                    <a:pt x="17695" y="11718"/>
                    <a:pt x="17611" y="11775"/>
                  </a:cubicBezTo>
                  <a:cubicBezTo>
                    <a:pt x="17551" y="11814"/>
                    <a:pt x="17430" y="11891"/>
                    <a:pt x="17404" y="11938"/>
                  </a:cubicBezTo>
                  <a:cubicBezTo>
                    <a:pt x="17359" y="12010"/>
                    <a:pt x="17371" y="12166"/>
                    <a:pt x="17392" y="12240"/>
                  </a:cubicBezTo>
                  <a:cubicBezTo>
                    <a:pt x="17413" y="12322"/>
                    <a:pt x="17576" y="12472"/>
                    <a:pt x="17576" y="12554"/>
                  </a:cubicBezTo>
                  <a:cubicBezTo>
                    <a:pt x="17576" y="12611"/>
                    <a:pt x="17476" y="12715"/>
                    <a:pt x="17457" y="12770"/>
                  </a:cubicBezTo>
                  <a:cubicBezTo>
                    <a:pt x="17432" y="12836"/>
                    <a:pt x="17446" y="12975"/>
                    <a:pt x="17404" y="13037"/>
                  </a:cubicBezTo>
                  <a:cubicBezTo>
                    <a:pt x="17346" y="13118"/>
                    <a:pt x="17049" y="13232"/>
                    <a:pt x="17041" y="13317"/>
                  </a:cubicBezTo>
                  <a:cubicBezTo>
                    <a:pt x="17033" y="13380"/>
                    <a:pt x="17239" y="13478"/>
                    <a:pt x="17271" y="13538"/>
                  </a:cubicBezTo>
                  <a:cubicBezTo>
                    <a:pt x="17308" y="13605"/>
                    <a:pt x="17248" y="13751"/>
                    <a:pt x="17292" y="13817"/>
                  </a:cubicBezTo>
                  <a:cubicBezTo>
                    <a:pt x="17317" y="13853"/>
                    <a:pt x="17434" y="13905"/>
                    <a:pt x="17467" y="13940"/>
                  </a:cubicBezTo>
                  <a:cubicBezTo>
                    <a:pt x="17530" y="14005"/>
                    <a:pt x="17614" y="14146"/>
                    <a:pt x="17620" y="14219"/>
                  </a:cubicBezTo>
                  <a:cubicBezTo>
                    <a:pt x="17628" y="14311"/>
                    <a:pt x="17440" y="14490"/>
                    <a:pt x="17478" y="14580"/>
                  </a:cubicBezTo>
                  <a:cubicBezTo>
                    <a:pt x="17501" y="14633"/>
                    <a:pt x="17705" y="14701"/>
                    <a:pt x="17730" y="14755"/>
                  </a:cubicBezTo>
                  <a:cubicBezTo>
                    <a:pt x="17756" y="14810"/>
                    <a:pt x="17628" y="14927"/>
                    <a:pt x="17666" y="14982"/>
                  </a:cubicBezTo>
                  <a:cubicBezTo>
                    <a:pt x="17691" y="15021"/>
                    <a:pt x="17870" y="15054"/>
                    <a:pt x="17904" y="15092"/>
                  </a:cubicBezTo>
                  <a:cubicBezTo>
                    <a:pt x="17954" y="15143"/>
                    <a:pt x="17910" y="15264"/>
                    <a:pt x="17939" y="15318"/>
                  </a:cubicBezTo>
                  <a:cubicBezTo>
                    <a:pt x="17965" y="15371"/>
                    <a:pt x="18105" y="15458"/>
                    <a:pt x="18123" y="15511"/>
                  </a:cubicBezTo>
                  <a:cubicBezTo>
                    <a:pt x="18152" y="15586"/>
                    <a:pt x="18115" y="15746"/>
                    <a:pt x="18069" y="15819"/>
                  </a:cubicBezTo>
                  <a:cubicBezTo>
                    <a:pt x="18044" y="15859"/>
                    <a:pt x="17912" y="15922"/>
                    <a:pt x="17904" y="15964"/>
                  </a:cubicBezTo>
                  <a:cubicBezTo>
                    <a:pt x="17898" y="16017"/>
                    <a:pt x="18033" y="16107"/>
                    <a:pt x="18059" y="16157"/>
                  </a:cubicBezTo>
                  <a:cubicBezTo>
                    <a:pt x="18119" y="16271"/>
                    <a:pt x="18175" y="16510"/>
                    <a:pt x="18201" y="16628"/>
                  </a:cubicBezTo>
                  <a:cubicBezTo>
                    <a:pt x="18213" y="16680"/>
                    <a:pt x="18198" y="16789"/>
                    <a:pt x="18234" y="16837"/>
                  </a:cubicBezTo>
                  <a:cubicBezTo>
                    <a:pt x="18270" y="16886"/>
                    <a:pt x="18430" y="16957"/>
                    <a:pt x="18485" y="17000"/>
                  </a:cubicBezTo>
                  <a:cubicBezTo>
                    <a:pt x="18566" y="17063"/>
                    <a:pt x="18733" y="17189"/>
                    <a:pt x="18771" y="17263"/>
                  </a:cubicBezTo>
                  <a:cubicBezTo>
                    <a:pt x="18796" y="17313"/>
                    <a:pt x="18798" y="17422"/>
                    <a:pt x="18771" y="17472"/>
                  </a:cubicBezTo>
                  <a:cubicBezTo>
                    <a:pt x="18736" y="17530"/>
                    <a:pt x="18526" y="17614"/>
                    <a:pt x="18518" y="17675"/>
                  </a:cubicBezTo>
                  <a:cubicBezTo>
                    <a:pt x="18512" y="17721"/>
                    <a:pt x="18621" y="17801"/>
                    <a:pt x="18671" y="17839"/>
                  </a:cubicBezTo>
                  <a:cubicBezTo>
                    <a:pt x="18733" y="17884"/>
                    <a:pt x="18932" y="17943"/>
                    <a:pt x="18967" y="17995"/>
                  </a:cubicBezTo>
                  <a:cubicBezTo>
                    <a:pt x="19015" y="18070"/>
                    <a:pt x="18980" y="18243"/>
                    <a:pt x="18901" y="18310"/>
                  </a:cubicBezTo>
                  <a:cubicBezTo>
                    <a:pt x="18827" y="18372"/>
                    <a:pt x="18516" y="18409"/>
                    <a:pt x="18430" y="18468"/>
                  </a:cubicBezTo>
                  <a:cubicBezTo>
                    <a:pt x="18370" y="18508"/>
                    <a:pt x="18295" y="18613"/>
                    <a:pt x="18311" y="18665"/>
                  </a:cubicBezTo>
                  <a:cubicBezTo>
                    <a:pt x="18326" y="18715"/>
                    <a:pt x="18510" y="18780"/>
                    <a:pt x="18541" y="18828"/>
                  </a:cubicBezTo>
                  <a:cubicBezTo>
                    <a:pt x="18570" y="18876"/>
                    <a:pt x="18560" y="18982"/>
                    <a:pt x="18541" y="19032"/>
                  </a:cubicBezTo>
                  <a:cubicBezTo>
                    <a:pt x="18512" y="19105"/>
                    <a:pt x="18320" y="19235"/>
                    <a:pt x="18322" y="19311"/>
                  </a:cubicBezTo>
                  <a:cubicBezTo>
                    <a:pt x="18322" y="19363"/>
                    <a:pt x="18426" y="19461"/>
                    <a:pt x="18485" y="19503"/>
                  </a:cubicBezTo>
                  <a:cubicBezTo>
                    <a:pt x="18527" y="19534"/>
                    <a:pt x="18662" y="19570"/>
                    <a:pt x="18704" y="19602"/>
                  </a:cubicBezTo>
                  <a:cubicBezTo>
                    <a:pt x="18760" y="19644"/>
                    <a:pt x="18767" y="19757"/>
                    <a:pt x="18834" y="19794"/>
                  </a:cubicBezTo>
                  <a:cubicBezTo>
                    <a:pt x="18905" y="19831"/>
                    <a:pt x="19130" y="19837"/>
                    <a:pt x="19208" y="19869"/>
                  </a:cubicBezTo>
                  <a:cubicBezTo>
                    <a:pt x="19289" y="19903"/>
                    <a:pt x="19356" y="20017"/>
                    <a:pt x="19437" y="20050"/>
                  </a:cubicBezTo>
                  <a:cubicBezTo>
                    <a:pt x="19519" y="20083"/>
                    <a:pt x="19761" y="20078"/>
                    <a:pt x="19832" y="20120"/>
                  </a:cubicBezTo>
                  <a:cubicBezTo>
                    <a:pt x="19885" y="20153"/>
                    <a:pt x="19922" y="20241"/>
                    <a:pt x="19945" y="20318"/>
                  </a:cubicBezTo>
                  <a:lnTo>
                    <a:pt x="10980" y="21600"/>
                  </a:lnTo>
                  <a:lnTo>
                    <a:pt x="10980" y="21597"/>
                  </a:lnTo>
                  <a:lnTo>
                    <a:pt x="10303" y="21097"/>
                  </a:lnTo>
                  <a:lnTo>
                    <a:pt x="10303" y="20516"/>
                  </a:lnTo>
                  <a:lnTo>
                    <a:pt x="7699" y="14998"/>
                  </a:lnTo>
                  <a:cubicBezTo>
                    <a:pt x="7699" y="14998"/>
                    <a:pt x="7445" y="14823"/>
                    <a:pt x="7325" y="14789"/>
                  </a:cubicBezTo>
                  <a:cubicBezTo>
                    <a:pt x="7236" y="14764"/>
                    <a:pt x="7006" y="14790"/>
                    <a:pt x="6928" y="14757"/>
                  </a:cubicBezTo>
                  <a:cubicBezTo>
                    <a:pt x="6859" y="14729"/>
                    <a:pt x="6834" y="14624"/>
                    <a:pt x="6784" y="14586"/>
                  </a:cubicBezTo>
                  <a:cubicBezTo>
                    <a:pt x="6740" y="14551"/>
                    <a:pt x="6638" y="14482"/>
                    <a:pt x="6565" y="14469"/>
                  </a:cubicBezTo>
                  <a:cubicBezTo>
                    <a:pt x="6475" y="14454"/>
                    <a:pt x="6272" y="14477"/>
                    <a:pt x="6187" y="14501"/>
                  </a:cubicBezTo>
                  <a:cubicBezTo>
                    <a:pt x="6120" y="14520"/>
                    <a:pt x="6005" y="14582"/>
                    <a:pt x="5980" y="14620"/>
                  </a:cubicBezTo>
                  <a:cubicBezTo>
                    <a:pt x="5951" y="14664"/>
                    <a:pt x="6013" y="14760"/>
                    <a:pt x="6013" y="14806"/>
                  </a:cubicBezTo>
                  <a:cubicBezTo>
                    <a:pt x="6013" y="14860"/>
                    <a:pt x="6040" y="14976"/>
                    <a:pt x="5974" y="15016"/>
                  </a:cubicBezTo>
                  <a:cubicBezTo>
                    <a:pt x="5909" y="15056"/>
                    <a:pt x="5675" y="15083"/>
                    <a:pt x="5579" y="15062"/>
                  </a:cubicBezTo>
                  <a:cubicBezTo>
                    <a:pt x="5466" y="15038"/>
                    <a:pt x="5355" y="14903"/>
                    <a:pt x="5307" y="14842"/>
                  </a:cubicBezTo>
                  <a:cubicBezTo>
                    <a:pt x="5255" y="14772"/>
                    <a:pt x="5215" y="14624"/>
                    <a:pt x="5203" y="14550"/>
                  </a:cubicBezTo>
                  <a:cubicBezTo>
                    <a:pt x="5182" y="14404"/>
                    <a:pt x="5142" y="14103"/>
                    <a:pt x="5225" y="13962"/>
                  </a:cubicBezTo>
                  <a:cubicBezTo>
                    <a:pt x="5265" y="13894"/>
                    <a:pt x="5485" y="13793"/>
                    <a:pt x="5520" y="13725"/>
                  </a:cubicBezTo>
                  <a:cubicBezTo>
                    <a:pt x="5568" y="13640"/>
                    <a:pt x="5554" y="13459"/>
                    <a:pt x="5510" y="13375"/>
                  </a:cubicBezTo>
                  <a:cubicBezTo>
                    <a:pt x="5485" y="13330"/>
                    <a:pt x="5388" y="13245"/>
                    <a:pt x="5324" y="13212"/>
                  </a:cubicBezTo>
                  <a:cubicBezTo>
                    <a:pt x="5240" y="13170"/>
                    <a:pt x="5004" y="13132"/>
                    <a:pt x="4920" y="13090"/>
                  </a:cubicBezTo>
                  <a:cubicBezTo>
                    <a:pt x="4854" y="13057"/>
                    <a:pt x="4734" y="12979"/>
                    <a:pt x="4722" y="12933"/>
                  </a:cubicBezTo>
                  <a:cubicBezTo>
                    <a:pt x="4707" y="12869"/>
                    <a:pt x="4881" y="12753"/>
                    <a:pt x="4875" y="12688"/>
                  </a:cubicBezTo>
                  <a:cubicBezTo>
                    <a:pt x="4866" y="12621"/>
                    <a:pt x="4737" y="12496"/>
                    <a:pt x="4657" y="12444"/>
                  </a:cubicBezTo>
                  <a:cubicBezTo>
                    <a:pt x="4572" y="12390"/>
                    <a:pt x="4317" y="12333"/>
                    <a:pt x="4231" y="12282"/>
                  </a:cubicBezTo>
                  <a:cubicBezTo>
                    <a:pt x="4175" y="12248"/>
                    <a:pt x="4093" y="12171"/>
                    <a:pt x="4066" y="12129"/>
                  </a:cubicBezTo>
                  <a:cubicBezTo>
                    <a:pt x="4026" y="12070"/>
                    <a:pt x="4012" y="11942"/>
                    <a:pt x="3989" y="11879"/>
                  </a:cubicBezTo>
                  <a:cubicBezTo>
                    <a:pt x="3949" y="11772"/>
                    <a:pt x="3903" y="11550"/>
                    <a:pt x="3803" y="11454"/>
                  </a:cubicBezTo>
                  <a:cubicBezTo>
                    <a:pt x="3761" y="11413"/>
                    <a:pt x="3619" y="11351"/>
                    <a:pt x="3552" y="11321"/>
                  </a:cubicBezTo>
                  <a:cubicBezTo>
                    <a:pt x="3493" y="11295"/>
                    <a:pt x="3339" y="11262"/>
                    <a:pt x="3301" y="11228"/>
                  </a:cubicBezTo>
                  <a:cubicBezTo>
                    <a:pt x="3243" y="11179"/>
                    <a:pt x="3243" y="11058"/>
                    <a:pt x="3245" y="11001"/>
                  </a:cubicBezTo>
                  <a:cubicBezTo>
                    <a:pt x="3249" y="10944"/>
                    <a:pt x="3339" y="10830"/>
                    <a:pt x="3322" y="10773"/>
                  </a:cubicBezTo>
                  <a:cubicBezTo>
                    <a:pt x="3301" y="10705"/>
                    <a:pt x="3086" y="10599"/>
                    <a:pt x="3069" y="10529"/>
                  </a:cubicBezTo>
                  <a:cubicBezTo>
                    <a:pt x="3048" y="10445"/>
                    <a:pt x="3209" y="10283"/>
                    <a:pt x="3224" y="10197"/>
                  </a:cubicBezTo>
                  <a:cubicBezTo>
                    <a:pt x="3243" y="10089"/>
                    <a:pt x="3117" y="9865"/>
                    <a:pt x="3180" y="9761"/>
                  </a:cubicBezTo>
                  <a:cubicBezTo>
                    <a:pt x="3228" y="9683"/>
                    <a:pt x="3510" y="9581"/>
                    <a:pt x="3573" y="9505"/>
                  </a:cubicBezTo>
                  <a:cubicBezTo>
                    <a:pt x="3638" y="9427"/>
                    <a:pt x="3717" y="9249"/>
                    <a:pt x="3671" y="9167"/>
                  </a:cubicBezTo>
                  <a:cubicBezTo>
                    <a:pt x="3619" y="9073"/>
                    <a:pt x="3234" y="8970"/>
                    <a:pt x="3168" y="8877"/>
                  </a:cubicBezTo>
                  <a:cubicBezTo>
                    <a:pt x="3121" y="8810"/>
                    <a:pt x="3224" y="8659"/>
                    <a:pt x="3180" y="8591"/>
                  </a:cubicBezTo>
                  <a:cubicBezTo>
                    <a:pt x="3153" y="8554"/>
                    <a:pt x="2996" y="8508"/>
                    <a:pt x="2982" y="8469"/>
                  </a:cubicBezTo>
                  <a:cubicBezTo>
                    <a:pt x="2963" y="8406"/>
                    <a:pt x="3138" y="8293"/>
                    <a:pt x="3157" y="8231"/>
                  </a:cubicBezTo>
                  <a:cubicBezTo>
                    <a:pt x="3201" y="8087"/>
                    <a:pt x="3193" y="7786"/>
                    <a:pt x="3103" y="7649"/>
                  </a:cubicBezTo>
                  <a:cubicBezTo>
                    <a:pt x="3061" y="7586"/>
                    <a:pt x="2873" y="7490"/>
                    <a:pt x="2806" y="7434"/>
                  </a:cubicBezTo>
                  <a:cubicBezTo>
                    <a:pt x="2735" y="7369"/>
                    <a:pt x="2626" y="7230"/>
                    <a:pt x="2555" y="7166"/>
                  </a:cubicBezTo>
                  <a:cubicBezTo>
                    <a:pt x="2503" y="7117"/>
                    <a:pt x="2403" y="7018"/>
                    <a:pt x="2326" y="6980"/>
                  </a:cubicBezTo>
                  <a:cubicBezTo>
                    <a:pt x="2232" y="6932"/>
                    <a:pt x="1985" y="6884"/>
                    <a:pt x="1878" y="6845"/>
                  </a:cubicBezTo>
                  <a:cubicBezTo>
                    <a:pt x="1772" y="6808"/>
                    <a:pt x="1565" y="6729"/>
                    <a:pt x="1484" y="6677"/>
                  </a:cubicBezTo>
                  <a:cubicBezTo>
                    <a:pt x="1404" y="6626"/>
                    <a:pt x="1275" y="6509"/>
                    <a:pt x="1254" y="6444"/>
                  </a:cubicBezTo>
                  <a:cubicBezTo>
                    <a:pt x="1206" y="6301"/>
                    <a:pt x="1444" y="6011"/>
                    <a:pt x="1396" y="5867"/>
                  </a:cubicBezTo>
                  <a:cubicBezTo>
                    <a:pt x="1369" y="5788"/>
                    <a:pt x="1164" y="5654"/>
                    <a:pt x="1112" y="5577"/>
                  </a:cubicBezTo>
                  <a:cubicBezTo>
                    <a:pt x="1055" y="5493"/>
                    <a:pt x="959" y="5317"/>
                    <a:pt x="969" y="5227"/>
                  </a:cubicBezTo>
                  <a:cubicBezTo>
                    <a:pt x="976" y="5166"/>
                    <a:pt x="1134" y="5056"/>
                    <a:pt x="1122" y="4995"/>
                  </a:cubicBezTo>
                  <a:cubicBezTo>
                    <a:pt x="1114" y="4943"/>
                    <a:pt x="1003" y="4846"/>
                    <a:pt x="924" y="4814"/>
                  </a:cubicBezTo>
                  <a:cubicBezTo>
                    <a:pt x="823" y="4772"/>
                    <a:pt x="514" y="4793"/>
                    <a:pt x="424" y="4744"/>
                  </a:cubicBezTo>
                  <a:cubicBezTo>
                    <a:pt x="345" y="4703"/>
                    <a:pt x="326" y="4576"/>
                    <a:pt x="313" y="4517"/>
                  </a:cubicBezTo>
                  <a:cubicBezTo>
                    <a:pt x="292" y="4419"/>
                    <a:pt x="278" y="4218"/>
                    <a:pt x="324" y="4122"/>
                  </a:cubicBezTo>
                  <a:cubicBezTo>
                    <a:pt x="349" y="4070"/>
                    <a:pt x="503" y="3984"/>
                    <a:pt x="510" y="3930"/>
                  </a:cubicBezTo>
                  <a:cubicBezTo>
                    <a:pt x="524" y="3855"/>
                    <a:pt x="403" y="3709"/>
                    <a:pt x="347" y="3639"/>
                  </a:cubicBezTo>
                  <a:cubicBezTo>
                    <a:pt x="313" y="3599"/>
                    <a:pt x="215" y="3528"/>
                    <a:pt x="182" y="3488"/>
                  </a:cubicBezTo>
                  <a:cubicBezTo>
                    <a:pt x="134" y="3431"/>
                    <a:pt x="59" y="3308"/>
                    <a:pt x="0" y="3207"/>
                  </a:cubicBezTo>
                  <a:lnTo>
                    <a:pt x="7873" y="1881"/>
                  </a:lnTo>
                  <a:lnTo>
                    <a:pt x="8748" y="1847"/>
                  </a:lnTo>
                  <a:lnTo>
                    <a:pt x="18566" y="144"/>
                  </a:lnTo>
                  <a:lnTo>
                    <a:pt x="19770" y="0"/>
                  </a:lnTo>
                  <a:cubicBezTo>
                    <a:pt x="19770" y="0"/>
                    <a:pt x="19669" y="173"/>
                    <a:pt x="19722" y="246"/>
                  </a:cubicBezTo>
                  <a:cubicBezTo>
                    <a:pt x="19766" y="306"/>
                    <a:pt x="20016" y="362"/>
                    <a:pt x="20083" y="415"/>
                  </a:cubicBezTo>
                  <a:cubicBezTo>
                    <a:pt x="20137" y="457"/>
                    <a:pt x="20150" y="565"/>
                    <a:pt x="20204" y="607"/>
                  </a:cubicBezTo>
                  <a:cubicBezTo>
                    <a:pt x="20259" y="650"/>
                    <a:pt x="20459" y="694"/>
                    <a:pt x="20499" y="741"/>
                  </a:cubicBezTo>
                  <a:cubicBezTo>
                    <a:pt x="20547" y="798"/>
                    <a:pt x="20516" y="930"/>
                    <a:pt x="20486" y="991"/>
                  </a:cubicBezTo>
                  <a:cubicBezTo>
                    <a:pt x="20459" y="1049"/>
                    <a:pt x="20309" y="1144"/>
                    <a:pt x="20280" y="1201"/>
                  </a:cubicBezTo>
                  <a:cubicBezTo>
                    <a:pt x="20219" y="1323"/>
                    <a:pt x="20219" y="1581"/>
                    <a:pt x="20236" y="1707"/>
                  </a:cubicBezTo>
                  <a:cubicBezTo>
                    <a:pt x="20246" y="1777"/>
                    <a:pt x="20376" y="1915"/>
                    <a:pt x="20336" y="1980"/>
                  </a:cubicBezTo>
                  <a:cubicBezTo>
                    <a:pt x="20296" y="2042"/>
                    <a:pt x="20029" y="2098"/>
                    <a:pt x="19974" y="2156"/>
                  </a:cubicBezTo>
                  <a:cubicBezTo>
                    <a:pt x="19922" y="2207"/>
                    <a:pt x="19895" y="2331"/>
                    <a:pt x="19918" y="2388"/>
                  </a:cubicBezTo>
                  <a:cubicBezTo>
                    <a:pt x="19939" y="2437"/>
                    <a:pt x="20050" y="2520"/>
                    <a:pt x="20116" y="2557"/>
                  </a:cubicBezTo>
                  <a:cubicBezTo>
                    <a:pt x="20188" y="2598"/>
                    <a:pt x="20399" y="2645"/>
                    <a:pt x="20466" y="2691"/>
                  </a:cubicBezTo>
                  <a:cubicBezTo>
                    <a:pt x="20543" y="2742"/>
                    <a:pt x="20568" y="2886"/>
                    <a:pt x="20651" y="2935"/>
                  </a:cubicBezTo>
                  <a:cubicBezTo>
                    <a:pt x="20771" y="3004"/>
                    <a:pt x="21167" y="3040"/>
                    <a:pt x="21285" y="3110"/>
                  </a:cubicBezTo>
                  <a:cubicBezTo>
                    <a:pt x="21379" y="3164"/>
                    <a:pt x="21466" y="3311"/>
                    <a:pt x="21495" y="3383"/>
                  </a:cubicBezTo>
                  <a:cubicBezTo>
                    <a:pt x="21521" y="3454"/>
                    <a:pt x="21564" y="3608"/>
                    <a:pt x="21504" y="3674"/>
                  </a:cubicBezTo>
                  <a:cubicBezTo>
                    <a:pt x="21458" y="3726"/>
                    <a:pt x="21191" y="3758"/>
                    <a:pt x="21167" y="3813"/>
                  </a:cubicBezTo>
                  <a:cubicBezTo>
                    <a:pt x="21149" y="3851"/>
                    <a:pt x="21241" y="3923"/>
                    <a:pt x="21285" y="3953"/>
                  </a:cubicBezTo>
                  <a:cubicBezTo>
                    <a:pt x="21337" y="3990"/>
                    <a:pt x="21518" y="4027"/>
                    <a:pt x="21548" y="40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6" name="Shape 3005"/>
            <p:cNvSpPr/>
            <p:nvPr/>
          </p:nvSpPr>
          <p:spPr>
            <a:xfrm>
              <a:off x="6961103" y="2944256"/>
              <a:ext cx="188231" cy="392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extrusionOk="0">
                  <a:moveTo>
                    <a:pt x="21592" y="16027"/>
                  </a:moveTo>
                  <a:lnTo>
                    <a:pt x="21592" y="16351"/>
                  </a:lnTo>
                  <a:cubicBezTo>
                    <a:pt x="21549" y="16382"/>
                    <a:pt x="21501" y="16414"/>
                    <a:pt x="21488" y="16438"/>
                  </a:cubicBezTo>
                  <a:cubicBezTo>
                    <a:pt x="21432" y="16522"/>
                    <a:pt x="21448" y="16703"/>
                    <a:pt x="21434" y="16791"/>
                  </a:cubicBezTo>
                  <a:cubicBezTo>
                    <a:pt x="21424" y="16859"/>
                    <a:pt x="21432" y="16996"/>
                    <a:pt x="21391" y="17060"/>
                  </a:cubicBezTo>
                  <a:cubicBezTo>
                    <a:pt x="21338" y="17142"/>
                    <a:pt x="21060" y="17271"/>
                    <a:pt x="21032" y="17355"/>
                  </a:cubicBezTo>
                  <a:cubicBezTo>
                    <a:pt x="20999" y="17445"/>
                    <a:pt x="21109" y="17626"/>
                    <a:pt x="21172" y="17711"/>
                  </a:cubicBezTo>
                  <a:cubicBezTo>
                    <a:pt x="21182" y="17724"/>
                    <a:pt x="21194" y="17737"/>
                    <a:pt x="21210" y="17752"/>
                  </a:cubicBezTo>
                  <a:cubicBezTo>
                    <a:pt x="21162" y="17782"/>
                    <a:pt x="21113" y="17812"/>
                    <a:pt x="21075" y="17823"/>
                  </a:cubicBezTo>
                  <a:cubicBezTo>
                    <a:pt x="21010" y="17841"/>
                    <a:pt x="20849" y="17848"/>
                    <a:pt x="20772" y="17844"/>
                  </a:cubicBezTo>
                  <a:cubicBezTo>
                    <a:pt x="20659" y="17841"/>
                    <a:pt x="20456" y="17785"/>
                    <a:pt x="20344" y="17780"/>
                  </a:cubicBezTo>
                  <a:cubicBezTo>
                    <a:pt x="20234" y="17776"/>
                    <a:pt x="19989" y="17776"/>
                    <a:pt x="19906" y="17812"/>
                  </a:cubicBezTo>
                  <a:cubicBezTo>
                    <a:pt x="19847" y="17838"/>
                    <a:pt x="19873" y="17927"/>
                    <a:pt x="19827" y="17958"/>
                  </a:cubicBezTo>
                  <a:cubicBezTo>
                    <a:pt x="19727" y="18027"/>
                    <a:pt x="19400" y="18105"/>
                    <a:pt x="19254" y="18152"/>
                  </a:cubicBezTo>
                  <a:cubicBezTo>
                    <a:pt x="19147" y="18186"/>
                    <a:pt x="18879" y="18228"/>
                    <a:pt x="18814" y="18281"/>
                  </a:cubicBezTo>
                  <a:cubicBezTo>
                    <a:pt x="18743" y="18341"/>
                    <a:pt x="18856" y="18495"/>
                    <a:pt x="18792" y="18557"/>
                  </a:cubicBezTo>
                  <a:cubicBezTo>
                    <a:pt x="18751" y="18598"/>
                    <a:pt x="18587" y="18657"/>
                    <a:pt x="18501" y="18676"/>
                  </a:cubicBezTo>
                  <a:cubicBezTo>
                    <a:pt x="18357" y="18706"/>
                    <a:pt x="18020" y="18683"/>
                    <a:pt x="17882" y="18719"/>
                  </a:cubicBezTo>
                  <a:cubicBezTo>
                    <a:pt x="17769" y="18748"/>
                    <a:pt x="17592" y="18846"/>
                    <a:pt x="17544" y="18902"/>
                  </a:cubicBezTo>
                  <a:cubicBezTo>
                    <a:pt x="17511" y="18941"/>
                    <a:pt x="17495" y="19030"/>
                    <a:pt x="17521" y="19070"/>
                  </a:cubicBezTo>
                  <a:cubicBezTo>
                    <a:pt x="17544" y="19104"/>
                    <a:pt x="17690" y="19148"/>
                    <a:pt x="17712" y="19183"/>
                  </a:cubicBezTo>
                  <a:cubicBezTo>
                    <a:pt x="17744" y="19231"/>
                    <a:pt x="17738" y="19345"/>
                    <a:pt x="17669" y="19382"/>
                  </a:cubicBezTo>
                  <a:cubicBezTo>
                    <a:pt x="17558" y="19442"/>
                    <a:pt x="17121" y="19390"/>
                    <a:pt x="17016" y="19452"/>
                  </a:cubicBezTo>
                  <a:cubicBezTo>
                    <a:pt x="16955" y="19488"/>
                    <a:pt x="17050" y="19593"/>
                    <a:pt x="17016" y="19636"/>
                  </a:cubicBezTo>
                  <a:cubicBezTo>
                    <a:pt x="16959" y="19705"/>
                    <a:pt x="16600" y="19852"/>
                    <a:pt x="16600" y="19852"/>
                  </a:cubicBezTo>
                  <a:lnTo>
                    <a:pt x="3148" y="21578"/>
                  </a:lnTo>
                  <a:lnTo>
                    <a:pt x="2985" y="21600"/>
                  </a:lnTo>
                  <a:cubicBezTo>
                    <a:pt x="2961" y="21529"/>
                    <a:pt x="2924" y="21447"/>
                    <a:pt x="2868" y="21416"/>
                  </a:cubicBezTo>
                  <a:cubicBezTo>
                    <a:pt x="2796" y="21378"/>
                    <a:pt x="2547" y="21383"/>
                    <a:pt x="2462" y="21352"/>
                  </a:cubicBezTo>
                  <a:cubicBezTo>
                    <a:pt x="2380" y="21321"/>
                    <a:pt x="2311" y="21215"/>
                    <a:pt x="2228" y="21184"/>
                  </a:cubicBezTo>
                  <a:cubicBezTo>
                    <a:pt x="2147" y="21154"/>
                    <a:pt x="1916" y="21149"/>
                    <a:pt x="1843" y="21114"/>
                  </a:cubicBezTo>
                  <a:cubicBezTo>
                    <a:pt x="1774" y="21080"/>
                    <a:pt x="1766" y="20975"/>
                    <a:pt x="1709" y="20936"/>
                  </a:cubicBezTo>
                  <a:cubicBezTo>
                    <a:pt x="1666" y="20907"/>
                    <a:pt x="1528" y="20873"/>
                    <a:pt x="1484" y="20845"/>
                  </a:cubicBezTo>
                  <a:cubicBezTo>
                    <a:pt x="1423" y="20805"/>
                    <a:pt x="1317" y="20715"/>
                    <a:pt x="1317" y="20667"/>
                  </a:cubicBezTo>
                  <a:cubicBezTo>
                    <a:pt x="1315" y="20596"/>
                    <a:pt x="1512" y="20476"/>
                    <a:pt x="1542" y="20408"/>
                  </a:cubicBezTo>
                  <a:cubicBezTo>
                    <a:pt x="1561" y="20361"/>
                    <a:pt x="1571" y="20263"/>
                    <a:pt x="1542" y="20219"/>
                  </a:cubicBezTo>
                  <a:cubicBezTo>
                    <a:pt x="1510" y="20174"/>
                    <a:pt x="1321" y="20114"/>
                    <a:pt x="1305" y="20068"/>
                  </a:cubicBezTo>
                  <a:cubicBezTo>
                    <a:pt x="1289" y="20020"/>
                    <a:pt x="1366" y="19922"/>
                    <a:pt x="1427" y="19885"/>
                  </a:cubicBezTo>
                  <a:cubicBezTo>
                    <a:pt x="1516" y="19830"/>
                    <a:pt x="1835" y="19796"/>
                    <a:pt x="1912" y="19739"/>
                  </a:cubicBezTo>
                  <a:cubicBezTo>
                    <a:pt x="1993" y="19677"/>
                    <a:pt x="2029" y="19516"/>
                    <a:pt x="1979" y="19447"/>
                  </a:cubicBezTo>
                  <a:cubicBezTo>
                    <a:pt x="1944" y="19398"/>
                    <a:pt x="1739" y="19344"/>
                    <a:pt x="1676" y="19302"/>
                  </a:cubicBezTo>
                  <a:cubicBezTo>
                    <a:pt x="1624" y="19267"/>
                    <a:pt x="1512" y="19192"/>
                    <a:pt x="1518" y="19150"/>
                  </a:cubicBezTo>
                  <a:cubicBezTo>
                    <a:pt x="1526" y="19093"/>
                    <a:pt x="1743" y="19015"/>
                    <a:pt x="1778" y="18961"/>
                  </a:cubicBezTo>
                  <a:cubicBezTo>
                    <a:pt x="1806" y="18916"/>
                    <a:pt x="1804" y="18814"/>
                    <a:pt x="1778" y="18768"/>
                  </a:cubicBezTo>
                  <a:cubicBezTo>
                    <a:pt x="1739" y="18699"/>
                    <a:pt x="1567" y="18582"/>
                    <a:pt x="1484" y="18524"/>
                  </a:cubicBezTo>
                  <a:cubicBezTo>
                    <a:pt x="1427" y="18484"/>
                    <a:pt x="1264" y="18418"/>
                    <a:pt x="1226" y="18373"/>
                  </a:cubicBezTo>
                  <a:cubicBezTo>
                    <a:pt x="1189" y="18328"/>
                    <a:pt x="1204" y="18227"/>
                    <a:pt x="1193" y="18179"/>
                  </a:cubicBezTo>
                  <a:cubicBezTo>
                    <a:pt x="1165" y="18069"/>
                    <a:pt x="1108" y="17848"/>
                    <a:pt x="1047" y="17742"/>
                  </a:cubicBezTo>
                  <a:cubicBezTo>
                    <a:pt x="1019" y="17696"/>
                    <a:pt x="881" y="17613"/>
                    <a:pt x="887" y="17564"/>
                  </a:cubicBezTo>
                  <a:cubicBezTo>
                    <a:pt x="895" y="17525"/>
                    <a:pt x="1031" y="17466"/>
                    <a:pt x="1057" y="17429"/>
                  </a:cubicBezTo>
                  <a:cubicBezTo>
                    <a:pt x="1104" y="17361"/>
                    <a:pt x="1141" y="17213"/>
                    <a:pt x="1112" y="17143"/>
                  </a:cubicBezTo>
                  <a:cubicBezTo>
                    <a:pt x="1094" y="17094"/>
                    <a:pt x="950" y="17013"/>
                    <a:pt x="923" y="16965"/>
                  </a:cubicBezTo>
                  <a:cubicBezTo>
                    <a:pt x="893" y="16915"/>
                    <a:pt x="938" y="16802"/>
                    <a:pt x="887" y="16755"/>
                  </a:cubicBezTo>
                  <a:cubicBezTo>
                    <a:pt x="852" y="16720"/>
                    <a:pt x="668" y="16689"/>
                    <a:pt x="643" y="16652"/>
                  </a:cubicBezTo>
                  <a:cubicBezTo>
                    <a:pt x="603" y="16602"/>
                    <a:pt x="735" y="16494"/>
                    <a:pt x="708" y="16442"/>
                  </a:cubicBezTo>
                  <a:cubicBezTo>
                    <a:pt x="682" y="16392"/>
                    <a:pt x="473" y="16329"/>
                    <a:pt x="449" y="16280"/>
                  </a:cubicBezTo>
                  <a:cubicBezTo>
                    <a:pt x="410" y="16197"/>
                    <a:pt x="603" y="16031"/>
                    <a:pt x="595" y="15946"/>
                  </a:cubicBezTo>
                  <a:cubicBezTo>
                    <a:pt x="589" y="15878"/>
                    <a:pt x="503" y="15747"/>
                    <a:pt x="438" y="15687"/>
                  </a:cubicBezTo>
                  <a:cubicBezTo>
                    <a:pt x="404" y="15655"/>
                    <a:pt x="284" y="15606"/>
                    <a:pt x="258" y="15573"/>
                  </a:cubicBezTo>
                  <a:cubicBezTo>
                    <a:pt x="213" y="15512"/>
                    <a:pt x="274" y="15376"/>
                    <a:pt x="236" y="15314"/>
                  </a:cubicBezTo>
                  <a:cubicBezTo>
                    <a:pt x="203" y="15258"/>
                    <a:pt x="-8" y="15167"/>
                    <a:pt x="0" y="15109"/>
                  </a:cubicBezTo>
                  <a:cubicBezTo>
                    <a:pt x="8" y="15030"/>
                    <a:pt x="313" y="14924"/>
                    <a:pt x="373" y="14850"/>
                  </a:cubicBezTo>
                  <a:cubicBezTo>
                    <a:pt x="416" y="14792"/>
                    <a:pt x="402" y="14663"/>
                    <a:pt x="428" y="14602"/>
                  </a:cubicBezTo>
                  <a:cubicBezTo>
                    <a:pt x="447" y="14551"/>
                    <a:pt x="550" y="14454"/>
                    <a:pt x="550" y="14402"/>
                  </a:cubicBezTo>
                  <a:cubicBezTo>
                    <a:pt x="550" y="14326"/>
                    <a:pt x="382" y="14187"/>
                    <a:pt x="361" y="14111"/>
                  </a:cubicBezTo>
                  <a:cubicBezTo>
                    <a:pt x="339" y="14042"/>
                    <a:pt x="327" y="13897"/>
                    <a:pt x="373" y="13831"/>
                  </a:cubicBezTo>
                  <a:cubicBezTo>
                    <a:pt x="400" y="13787"/>
                    <a:pt x="524" y="13715"/>
                    <a:pt x="585" y="13680"/>
                  </a:cubicBezTo>
                  <a:cubicBezTo>
                    <a:pt x="672" y="13627"/>
                    <a:pt x="905" y="13541"/>
                    <a:pt x="968" y="13480"/>
                  </a:cubicBezTo>
                  <a:cubicBezTo>
                    <a:pt x="1039" y="13409"/>
                    <a:pt x="1041" y="13249"/>
                    <a:pt x="1068" y="13172"/>
                  </a:cubicBezTo>
                  <a:cubicBezTo>
                    <a:pt x="1094" y="13103"/>
                    <a:pt x="1199" y="12966"/>
                    <a:pt x="1183" y="12897"/>
                  </a:cubicBezTo>
                  <a:cubicBezTo>
                    <a:pt x="1165" y="12827"/>
                    <a:pt x="952" y="12713"/>
                    <a:pt x="934" y="12643"/>
                  </a:cubicBezTo>
                  <a:cubicBezTo>
                    <a:pt x="915" y="12572"/>
                    <a:pt x="1013" y="12433"/>
                    <a:pt x="1047" y="12362"/>
                  </a:cubicBezTo>
                  <a:cubicBezTo>
                    <a:pt x="1070" y="12308"/>
                    <a:pt x="1096" y="12194"/>
                    <a:pt x="1157" y="12147"/>
                  </a:cubicBezTo>
                  <a:cubicBezTo>
                    <a:pt x="1204" y="12111"/>
                    <a:pt x="1402" y="12079"/>
                    <a:pt x="1427" y="12039"/>
                  </a:cubicBezTo>
                  <a:cubicBezTo>
                    <a:pt x="1463" y="11988"/>
                    <a:pt x="1311" y="11887"/>
                    <a:pt x="1317" y="11834"/>
                  </a:cubicBezTo>
                  <a:cubicBezTo>
                    <a:pt x="1323" y="11781"/>
                    <a:pt x="1488" y="11691"/>
                    <a:pt x="1475" y="11639"/>
                  </a:cubicBezTo>
                  <a:cubicBezTo>
                    <a:pt x="1455" y="11587"/>
                    <a:pt x="1222" y="11525"/>
                    <a:pt x="1193" y="11472"/>
                  </a:cubicBezTo>
                  <a:cubicBezTo>
                    <a:pt x="1167" y="11427"/>
                    <a:pt x="1240" y="11335"/>
                    <a:pt x="1248" y="11288"/>
                  </a:cubicBezTo>
                  <a:cubicBezTo>
                    <a:pt x="1262" y="11210"/>
                    <a:pt x="1214" y="11047"/>
                    <a:pt x="1260" y="10970"/>
                  </a:cubicBezTo>
                  <a:cubicBezTo>
                    <a:pt x="1293" y="10912"/>
                    <a:pt x="1488" y="10819"/>
                    <a:pt x="1518" y="10761"/>
                  </a:cubicBezTo>
                  <a:cubicBezTo>
                    <a:pt x="1542" y="10709"/>
                    <a:pt x="1530" y="10602"/>
                    <a:pt x="1484" y="10555"/>
                  </a:cubicBezTo>
                  <a:cubicBezTo>
                    <a:pt x="1443" y="10516"/>
                    <a:pt x="1252" y="10477"/>
                    <a:pt x="1214" y="10437"/>
                  </a:cubicBezTo>
                  <a:cubicBezTo>
                    <a:pt x="1167" y="10386"/>
                    <a:pt x="1252" y="10268"/>
                    <a:pt x="1214" y="10215"/>
                  </a:cubicBezTo>
                  <a:cubicBezTo>
                    <a:pt x="1157" y="10134"/>
                    <a:pt x="861" y="10020"/>
                    <a:pt x="777" y="9945"/>
                  </a:cubicBezTo>
                  <a:cubicBezTo>
                    <a:pt x="725" y="9902"/>
                    <a:pt x="647" y="9806"/>
                    <a:pt x="631" y="9757"/>
                  </a:cubicBezTo>
                  <a:cubicBezTo>
                    <a:pt x="609" y="9690"/>
                    <a:pt x="716" y="9550"/>
                    <a:pt x="664" y="9486"/>
                  </a:cubicBezTo>
                  <a:cubicBezTo>
                    <a:pt x="625" y="9438"/>
                    <a:pt x="410" y="9384"/>
                    <a:pt x="347" y="9341"/>
                  </a:cubicBezTo>
                  <a:cubicBezTo>
                    <a:pt x="300" y="9305"/>
                    <a:pt x="191" y="9222"/>
                    <a:pt x="213" y="9179"/>
                  </a:cubicBezTo>
                  <a:cubicBezTo>
                    <a:pt x="240" y="9126"/>
                    <a:pt x="505" y="9085"/>
                    <a:pt x="564" y="9039"/>
                  </a:cubicBezTo>
                  <a:cubicBezTo>
                    <a:pt x="635" y="8981"/>
                    <a:pt x="599" y="8831"/>
                    <a:pt x="674" y="8775"/>
                  </a:cubicBezTo>
                  <a:cubicBezTo>
                    <a:pt x="731" y="8733"/>
                    <a:pt x="921" y="8680"/>
                    <a:pt x="1011" y="8656"/>
                  </a:cubicBezTo>
                  <a:cubicBezTo>
                    <a:pt x="1110" y="8631"/>
                    <a:pt x="1337" y="8610"/>
                    <a:pt x="1427" y="8580"/>
                  </a:cubicBezTo>
                  <a:cubicBezTo>
                    <a:pt x="1496" y="8558"/>
                    <a:pt x="1577" y="8476"/>
                    <a:pt x="1652" y="8461"/>
                  </a:cubicBezTo>
                  <a:cubicBezTo>
                    <a:pt x="1778" y="8439"/>
                    <a:pt x="2058" y="8512"/>
                    <a:pt x="2182" y="8488"/>
                  </a:cubicBezTo>
                  <a:cubicBezTo>
                    <a:pt x="2289" y="8469"/>
                    <a:pt x="2421" y="8367"/>
                    <a:pt x="2486" y="8321"/>
                  </a:cubicBezTo>
                  <a:cubicBezTo>
                    <a:pt x="2551" y="8275"/>
                    <a:pt x="2669" y="8176"/>
                    <a:pt x="2701" y="8121"/>
                  </a:cubicBezTo>
                  <a:cubicBezTo>
                    <a:pt x="2727" y="8070"/>
                    <a:pt x="2671" y="7961"/>
                    <a:pt x="2711" y="7911"/>
                  </a:cubicBezTo>
                  <a:cubicBezTo>
                    <a:pt x="2736" y="7875"/>
                    <a:pt x="2847" y="7814"/>
                    <a:pt x="2914" y="7792"/>
                  </a:cubicBezTo>
                  <a:cubicBezTo>
                    <a:pt x="2999" y="7765"/>
                    <a:pt x="3215" y="7757"/>
                    <a:pt x="3308" y="7734"/>
                  </a:cubicBezTo>
                  <a:cubicBezTo>
                    <a:pt x="3397" y="7710"/>
                    <a:pt x="3547" y="7643"/>
                    <a:pt x="3622" y="7609"/>
                  </a:cubicBezTo>
                  <a:cubicBezTo>
                    <a:pt x="3695" y="7575"/>
                    <a:pt x="3834" y="7504"/>
                    <a:pt x="3892" y="7463"/>
                  </a:cubicBezTo>
                  <a:cubicBezTo>
                    <a:pt x="3963" y="7412"/>
                    <a:pt x="4081" y="7301"/>
                    <a:pt x="4116" y="7243"/>
                  </a:cubicBezTo>
                  <a:cubicBezTo>
                    <a:pt x="4150" y="7185"/>
                    <a:pt x="4116" y="7057"/>
                    <a:pt x="4172" y="7005"/>
                  </a:cubicBezTo>
                  <a:cubicBezTo>
                    <a:pt x="4201" y="6978"/>
                    <a:pt x="4319" y="6946"/>
                    <a:pt x="4363" y="6924"/>
                  </a:cubicBezTo>
                  <a:cubicBezTo>
                    <a:pt x="4418" y="6896"/>
                    <a:pt x="4534" y="6840"/>
                    <a:pt x="4566" y="6805"/>
                  </a:cubicBezTo>
                  <a:cubicBezTo>
                    <a:pt x="4621" y="6742"/>
                    <a:pt x="4686" y="6599"/>
                    <a:pt x="4633" y="6535"/>
                  </a:cubicBezTo>
                  <a:cubicBezTo>
                    <a:pt x="4601" y="6495"/>
                    <a:pt x="4416" y="6461"/>
                    <a:pt x="4363" y="6427"/>
                  </a:cubicBezTo>
                  <a:cubicBezTo>
                    <a:pt x="4318" y="6399"/>
                    <a:pt x="4223" y="6333"/>
                    <a:pt x="4241" y="6298"/>
                  </a:cubicBezTo>
                  <a:cubicBezTo>
                    <a:pt x="4266" y="6247"/>
                    <a:pt x="4540" y="6216"/>
                    <a:pt x="4588" y="6168"/>
                  </a:cubicBezTo>
                  <a:cubicBezTo>
                    <a:pt x="4649" y="6108"/>
                    <a:pt x="4605" y="5965"/>
                    <a:pt x="4578" y="5899"/>
                  </a:cubicBezTo>
                  <a:cubicBezTo>
                    <a:pt x="4548" y="5831"/>
                    <a:pt x="4459" y="5696"/>
                    <a:pt x="4363" y="5645"/>
                  </a:cubicBezTo>
                  <a:cubicBezTo>
                    <a:pt x="4241" y="5580"/>
                    <a:pt x="3834" y="5548"/>
                    <a:pt x="3710" y="5483"/>
                  </a:cubicBezTo>
                  <a:cubicBezTo>
                    <a:pt x="3626" y="5438"/>
                    <a:pt x="3600" y="5305"/>
                    <a:pt x="3521" y="5257"/>
                  </a:cubicBezTo>
                  <a:cubicBezTo>
                    <a:pt x="3452" y="5215"/>
                    <a:pt x="3235" y="5171"/>
                    <a:pt x="3160" y="5132"/>
                  </a:cubicBezTo>
                  <a:cubicBezTo>
                    <a:pt x="3093" y="5099"/>
                    <a:pt x="2979" y="5021"/>
                    <a:pt x="2957" y="4976"/>
                  </a:cubicBezTo>
                  <a:cubicBezTo>
                    <a:pt x="2934" y="4923"/>
                    <a:pt x="2961" y="4808"/>
                    <a:pt x="3014" y="4761"/>
                  </a:cubicBezTo>
                  <a:cubicBezTo>
                    <a:pt x="3072" y="4707"/>
                    <a:pt x="3346" y="4656"/>
                    <a:pt x="3387" y="4598"/>
                  </a:cubicBezTo>
                  <a:cubicBezTo>
                    <a:pt x="3428" y="4537"/>
                    <a:pt x="3294" y="4409"/>
                    <a:pt x="3284" y="4344"/>
                  </a:cubicBezTo>
                  <a:cubicBezTo>
                    <a:pt x="3267" y="4228"/>
                    <a:pt x="3267" y="3988"/>
                    <a:pt x="3330" y="3875"/>
                  </a:cubicBezTo>
                  <a:cubicBezTo>
                    <a:pt x="3359" y="3822"/>
                    <a:pt x="3513" y="3734"/>
                    <a:pt x="3541" y="3681"/>
                  </a:cubicBezTo>
                  <a:cubicBezTo>
                    <a:pt x="3572" y="3625"/>
                    <a:pt x="3604" y="3502"/>
                    <a:pt x="3555" y="3449"/>
                  </a:cubicBezTo>
                  <a:cubicBezTo>
                    <a:pt x="3513" y="3406"/>
                    <a:pt x="3308" y="3365"/>
                    <a:pt x="3251" y="3325"/>
                  </a:cubicBezTo>
                  <a:cubicBezTo>
                    <a:pt x="3196" y="3286"/>
                    <a:pt x="3182" y="3186"/>
                    <a:pt x="3127" y="3147"/>
                  </a:cubicBezTo>
                  <a:cubicBezTo>
                    <a:pt x="3058" y="3098"/>
                    <a:pt x="2801" y="3046"/>
                    <a:pt x="2756" y="2990"/>
                  </a:cubicBezTo>
                  <a:cubicBezTo>
                    <a:pt x="2701" y="2922"/>
                    <a:pt x="2805" y="2762"/>
                    <a:pt x="2805" y="2762"/>
                  </a:cubicBezTo>
                  <a:cubicBezTo>
                    <a:pt x="2805" y="2762"/>
                    <a:pt x="3030" y="2640"/>
                    <a:pt x="3022" y="2589"/>
                  </a:cubicBezTo>
                  <a:cubicBezTo>
                    <a:pt x="3016" y="2559"/>
                    <a:pt x="2888" y="2525"/>
                    <a:pt x="2857" y="2499"/>
                  </a:cubicBezTo>
                  <a:cubicBezTo>
                    <a:pt x="2809" y="2460"/>
                    <a:pt x="2734" y="2372"/>
                    <a:pt x="2732" y="2327"/>
                  </a:cubicBezTo>
                  <a:cubicBezTo>
                    <a:pt x="2730" y="2265"/>
                    <a:pt x="2829" y="2148"/>
                    <a:pt x="2890" y="2095"/>
                  </a:cubicBezTo>
                  <a:cubicBezTo>
                    <a:pt x="2949" y="2043"/>
                    <a:pt x="3150" y="1968"/>
                    <a:pt x="3206" y="1916"/>
                  </a:cubicBezTo>
                  <a:cubicBezTo>
                    <a:pt x="3263" y="1862"/>
                    <a:pt x="3308" y="1696"/>
                    <a:pt x="3308" y="1679"/>
                  </a:cubicBezTo>
                  <a:cubicBezTo>
                    <a:pt x="3308" y="1663"/>
                    <a:pt x="3174" y="1540"/>
                    <a:pt x="3160" y="1490"/>
                  </a:cubicBezTo>
                  <a:cubicBezTo>
                    <a:pt x="3144" y="1434"/>
                    <a:pt x="3229" y="1320"/>
                    <a:pt x="3227" y="1264"/>
                  </a:cubicBezTo>
                  <a:cubicBezTo>
                    <a:pt x="3227" y="1218"/>
                    <a:pt x="3225" y="1118"/>
                    <a:pt x="3160" y="1085"/>
                  </a:cubicBezTo>
                  <a:cubicBezTo>
                    <a:pt x="3077" y="1045"/>
                    <a:pt x="2794" y="1071"/>
                    <a:pt x="2701" y="1037"/>
                  </a:cubicBezTo>
                  <a:cubicBezTo>
                    <a:pt x="2648" y="1019"/>
                    <a:pt x="2594" y="959"/>
                    <a:pt x="2577" y="929"/>
                  </a:cubicBezTo>
                  <a:cubicBezTo>
                    <a:pt x="2559" y="903"/>
                    <a:pt x="2518" y="842"/>
                    <a:pt x="2551" y="821"/>
                  </a:cubicBezTo>
                  <a:cubicBezTo>
                    <a:pt x="2618" y="784"/>
                    <a:pt x="2863" y="823"/>
                    <a:pt x="2957" y="805"/>
                  </a:cubicBezTo>
                  <a:cubicBezTo>
                    <a:pt x="3064" y="785"/>
                    <a:pt x="3235" y="708"/>
                    <a:pt x="3318" y="670"/>
                  </a:cubicBezTo>
                  <a:cubicBezTo>
                    <a:pt x="3385" y="638"/>
                    <a:pt x="3513" y="570"/>
                    <a:pt x="3555" y="531"/>
                  </a:cubicBezTo>
                  <a:cubicBezTo>
                    <a:pt x="3596" y="490"/>
                    <a:pt x="3600" y="396"/>
                    <a:pt x="3643" y="358"/>
                  </a:cubicBezTo>
                  <a:cubicBezTo>
                    <a:pt x="3679" y="326"/>
                    <a:pt x="3797" y="282"/>
                    <a:pt x="3846" y="255"/>
                  </a:cubicBezTo>
                  <a:cubicBezTo>
                    <a:pt x="3896" y="227"/>
                    <a:pt x="3963" y="146"/>
                    <a:pt x="4038" y="142"/>
                  </a:cubicBezTo>
                  <a:cubicBezTo>
                    <a:pt x="4146" y="134"/>
                    <a:pt x="4314" y="227"/>
                    <a:pt x="4387" y="266"/>
                  </a:cubicBezTo>
                  <a:cubicBezTo>
                    <a:pt x="4463" y="306"/>
                    <a:pt x="4538" y="417"/>
                    <a:pt x="4621" y="454"/>
                  </a:cubicBezTo>
                  <a:cubicBezTo>
                    <a:pt x="4698" y="489"/>
                    <a:pt x="4889" y="543"/>
                    <a:pt x="4994" y="546"/>
                  </a:cubicBezTo>
                  <a:cubicBezTo>
                    <a:pt x="5128" y="550"/>
                    <a:pt x="5364" y="458"/>
                    <a:pt x="5500" y="454"/>
                  </a:cubicBezTo>
                  <a:cubicBezTo>
                    <a:pt x="5575" y="452"/>
                    <a:pt x="5719" y="502"/>
                    <a:pt x="5790" y="492"/>
                  </a:cubicBezTo>
                  <a:cubicBezTo>
                    <a:pt x="5873" y="481"/>
                    <a:pt x="5993" y="411"/>
                    <a:pt x="6027" y="373"/>
                  </a:cubicBezTo>
                  <a:cubicBezTo>
                    <a:pt x="6086" y="307"/>
                    <a:pt x="6005" y="154"/>
                    <a:pt x="6060" y="87"/>
                  </a:cubicBezTo>
                  <a:cubicBezTo>
                    <a:pt x="6084" y="61"/>
                    <a:pt x="6183" y="28"/>
                    <a:pt x="6234" y="0"/>
                  </a:cubicBezTo>
                  <a:lnTo>
                    <a:pt x="9335" y="3762"/>
                  </a:lnTo>
                  <a:lnTo>
                    <a:pt x="15070" y="11511"/>
                  </a:lnTo>
                  <a:lnTo>
                    <a:pt x="16015" y="12686"/>
                  </a:lnTo>
                  <a:cubicBezTo>
                    <a:pt x="16015" y="12686"/>
                    <a:pt x="16275" y="12760"/>
                    <a:pt x="16330" y="12799"/>
                  </a:cubicBezTo>
                  <a:cubicBezTo>
                    <a:pt x="16409" y="12858"/>
                    <a:pt x="16429" y="13002"/>
                    <a:pt x="16464" y="13069"/>
                  </a:cubicBezTo>
                  <a:cubicBezTo>
                    <a:pt x="16505" y="13146"/>
                    <a:pt x="16610" y="13294"/>
                    <a:pt x="16632" y="13372"/>
                  </a:cubicBezTo>
                  <a:cubicBezTo>
                    <a:pt x="16655" y="13445"/>
                    <a:pt x="16634" y="13594"/>
                    <a:pt x="16645" y="13668"/>
                  </a:cubicBezTo>
                  <a:cubicBezTo>
                    <a:pt x="16655" y="13746"/>
                    <a:pt x="16677" y="13902"/>
                    <a:pt x="16722" y="13976"/>
                  </a:cubicBezTo>
                  <a:cubicBezTo>
                    <a:pt x="16772" y="14058"/>
                    <a:pt x="16912" y="14219"/>
                    <a:pt x="17026" y="14284"/>
                  </a:cubicBezTo>
                  <a:cubicBezTo>
                    <a:pt x="17099" y="14323"/>
                    <a:pt x="17282" y="14387"/>
                    <a:pt x="17385" y="14402"/>
                  </a:cubicBezTo>
                  <a:cubicBezTo>
                    <a:pt x="17483" y="14416"/>
                    <a:pt x="17702" y="14380"/>
                    <a:pt x="17791" y="14402"/>
                  </a:cubicBezTo>
                  <a:cubicBezTo>
                    <a:pt x="17943" y="14440"/>
                    <a:pt x="18057" y="14618"/>
                    <a:pt x="18185" y="14672"/>
                  </a:cubicBezTo>
                  <a:cubicBezTo>
                    <a:pt x="18300" y="14720"/>
                    <a:pt x="18583" y="14780"/>
                    <a:pt x="18725" y="14806"/>
                  </a:cubicBezTo>
                  <a:cubicBezTo>
                    <a:pt x="18919" y="14843"/>
                    <a:pt x="19524" y="14914"/>
                    <a:pt x="19524" y="14914"/>
                  </a:cubicBezTo>
                  <a:lnTo>
                    <a:pt x="19735" y="15746"/>
                  </a:lnTo>
                  <a:lnTo>
                    <a:pt x="20872" y="16027"/>
                  </a:lnTo>
                  <a:cubicBezTo>
                    <a:pt x="20872" y="16027"/>
                    <a:pt x="21592" y="16027"/>
                    <a:pt x="21592" y="1602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7" name="Shape 3006"/>
            <p:cNvSpPr/>
            <p:nvPr/>
          </p:nvSpPr>
          <p:spPr>
            <a:xfrm>
              <a:off x="7137095" y="3454632"/>
              <a:ext cx="8099" cy="109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30" h="21178" extrusionOk="0">
                  <a:moveTo>
                    <a:pt x="17728" y="21170"/>
                  </a:moveTo>
                  <a:cubicBezTo>
                    <a:pt x="16210" y="21336"/>
                    <a:pt x="14247" y="18810"/>
                    <a:pt x="13667" y="17747"/>
                  </a:cubicBezTo>
                  <a:cubicBezTo>
                    <a:pt x="12863" y="16318"/>
                    <a:pt x="14158" y="12895"/>
                    <a:pt x="13131" y="11550"/>
                  </a:cubicBezTo>
                  <a:cubicBezTo>
                    <a:pt x="12238" y="10436"/>
                    <a:pt x="8624" y="9539"/>
                    <a:pt x="7196" y="8775"/>
                  </a:cubicBezTo>
                  <a:cubicBezTo>
                    <a:pt x="5321" y="7778"/>
                    <a:pt x="635" y="6150"/>
                    <a:pt x="55" y="4488"/>
                  </a:cubicBezTo>
                  <a:cubicBezTo>
                    <a:pt x="-302" y="3325"/>
                    <a:pt x="1126" y="550"/>
                    <a:pt x="2643" y="68"/>
                  </a:cubicBezTo>
                  <a:cubicBezTo>
                    <a:pt x="3625" y="-264"/>
                    <a:pt x="5857" y="700"/>
                    <a:pt x="6660" y="1198"/>
                  </a:cubicBezTo>
                  <a:cubicBezTo>
                    <a:pt x="8267" y="2095"/>
                    <a:pt x="9561" y="5219"/>
                    <a:pt x="11257" y="6017"/>
                  </a:cubicBezTo>
                  <a:cubicBezTo>
                    <a:pt x="12640" y="6615"/>
                    <a:pt x="16210" y="5983"/>
                    <a:pt x="17549" y="6615"/>
                  </a:cubicBezTo>
                  <a:cubicBezTo>
                    <a:pt x="18843" y="7263"/>
                    <a:pt x="20361" y="9439"/>
                    <a:pt x="20762" y="10569"/>
                  </a:cubicBezTo>
                  <a:cubicBezTo>
                    <a:pt x="21298" y="12031"/>
                    <a:pt x="20941" y="15122"/>
                    <a:pt x="20450" y="16617"/>
                  </a:cubicBezTo>
                  <a:cubicBezTo>
                    <a:pt x="20048" y="17830"/>
                    <a:pt x="19379" y="20970"/>
                    <a:pt x="17728" y="211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8" name="Shape 3007"/>
            <p:cNvSpPr/>
            <p:nvPr/>
          </p:nvSpPr>
          <p:spPr>
            <a:xfrm>
              <a:off x="7145894" y="3463431"/>
              <a:ext cx="5197" cy="160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04" h="21283" extrusionOk="0">
                  <a:moveTo>
                    <a:pt x="19496" y="12270"/>
                  </a:moveTo>
                  <a:cubicBezTo>
                    <a:pt x="19075" y="11176"/>
                    <a:pt x="17883" y="8989"/>
                    <a:pt x="17112" y="7941"/>
                  </a:cubicBezTo>
                  <a:cubicBezTo>
                    <a:pt x="16340" y="6916"/>
                    <a:pt x="14096" y="5025"/>
                    <a:pt x="13395" y="4033"/>
                  </a:cubicBezTo>
                  <a:cubicBezTo>
                    <a:pt x="12694" y="3156"/>
                    <a:pt x="13114" y="1140"/>
                    <a:pt x="11221" y="479"/>
                  </a:cubicBezTo>
                  <a:cubicBezTo>
                    <a:pt x="10449" y="194"/>
                    <a:pt x="7784" y="-102"/>
                    <a:pt x="6662" y="35"/>
                  </a:cubicBezTo>
                  <a:cubicBezTo>
                    <a:pt x="4348" y="376"/>
                    <a:pt x="2945" y="2279"/>
                    <a:pt x="2174" y="3065"/>
                  </a:cubicBezTo>
                  <a:cubicBezTo>
                    <a:pt x="1192" y="3999"/>
                    <a:pt x="0" y="6722"/>
                    <a:pt x="0" y="6984"/>
                  </a:cubicBezTo>
                  <a:cubicBezTo>
                    <a:pt x="0" y="7223"/>
                    <a:pt x="5751" y="9809"/>
                    <a:pt x="6943" y="10880"/>
                  </a:cubicBezTo>
                  <a:cubicBezTo>
                    <a:pt x="8065" y="11837"/>
                    <a:pt x="8766" y="13911"/>
                    <a:pt x="8836" y="14936"/>
                  </a:cubicBezTo>
                  <a:cubicBezTo>
                    <a:pt x="8836" y="15916"/>
                    <a:pt x="7083" y="17875"/>
                    <a:pt x="7223" y="18855"/>
                  </a:cubicBezTo>
                  <a:cubicBezTo>
                    <a:pt x="7364" y="19425"/>
                    <a:pt x="7364" y="20769"/>
                    <a:pt x="8836" y="21088"/>
                  </a:cubicBezTo>
                  <a:cubicBezTo>
                    <a:pt x="10660" y="21498"/>
                    <a:pt x="15919" y="21202"/>
                    <a:pt x="17673" y="20757"/>
                  </a:cubicBezTo>
                  <a:cubicBezTo>
                    <a:pt x="19636" y="20233"/>
                    <a:pt x="20758" y="18445"/>
                    <a:pt x="21109" y="17636"/>
                  </a:cubicBezTo>
                  <a:cubicBezTo>
                    <a:pt x="21600" y="16303"/>
                    <a:pt x="20057" y="13603"/>
                    <a:pt x="19496" y="122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79" name="Shape 3008"/>
            <p:cNvSpPr/>
            <p:nvPr/>
          </p:nvSpPr>
          <p:spPr>
            <a:xfrm>
              <a:off x="7084297" y="3401834"/>
              <a:ext cx="89097" cy="1114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867" y="9524"/>
                  </a:moveTo>
                  <a:lnTo>
                    <a:pt x="21600" y="12269"/>
                  </a:lnTo>
                  <a:cubicBezTo>
                    <a:pt x="21433" y="12392"/>
                    <a:pt x="21267" y="12552"/>
                    <a:pt x="21212" y="12665"/>
                  </a:cubicBezTo>
                  <a:cubicBezTo>
                    <a:pt x="21137" y="12838"/>
                    <a:pt x="21308" y="13218"/>
                    <a:pt x="21262" y="13401"/>
                  </a:cubicBezTo>
                  <a:cubicBezTo>
                    <a:pt x="21225" y="13545"/>
                    <a:pt x="21079" y="13831"/>
                    <a:pt x="20942" y="13933"/>
                  </a:cubicBezTo>
                  <a:cubicBezTo>
                    <a:pt x="20825" y="14028"/>
                    <a:pt x="20487" y="14201"/>
                    <a:pt x="20325" y="14147"/>
                  </a:cubicBezTo>
                  <a:cubicBezTo>
                    <a:pt x="20204" y="14107"/>
                    <a:pt x="20112" y="13861"/>
                    <a:pt x="20121" y="13756"/>
                  </a:cubicBezTo>
                  <a:cubicBezTo>
                    <a:pt x="20133" y="13624"/>
                    <a:pt x="20442" y="13428"/>
                    <a:pt x="20437" y="13300"/>
                  </a:cubicBezTo>
                  <a:cubicBezTo>
                    <a:pt x="20433" y="13112"/>
                    <a:pt x="20067" y="12818"/>
                    <a:pt x="19929" y="12665"/>
                  </a:cubicBezTo>
                  <a:cubicBezTo>
                    <a:pt x="19842" y="12562"/>
                    <a:pt x="19646" y="12362"/>
                    <a:pt x="19550" y="12262"/>
                  </a:cubicBezTo>
                  <a:cubicBezTo>
                    <a:pt x="19475" y="12182"/>
                    <a:pt x="19304" y="12032"/>
                    <a:pt x="19250" y="11946"/>
                  </a:cubicBezTo>
                  <a:cubicBezTo>
                    <a:pt x="19121" y="11738"/>
                    <a:pt x="18954" y="11286"/>
                    <a:pt x="18917" y="11056"/>
                  </a:cubicBezTo>
                  <a:cubicBezTo>
                    <a:pt x="18892" y="10883"/>
                    <a:pt x="19046" y="10524"/>
                    <a:pt x="18967" y="10360"/>
                  </a:cubicBezTo>
                  <a:cubicBezTo>
                    <a:pt x="18883" y="10205"/>
                    <a:pt x="18521" y="9987"/>
                    <a:pt x="18329" y="9917"/>
                  </a:cubicBezTo>
                  <a:cubicBezTo>
                    <a:pt x="18233" y="9881"/>
                    <a:pt x="17996" y="9824"/>
                    <a:pt x="17900" y="9867"/>
                  </a:cubicBezTo>
                  <a:cubicBezTo>
                    <a:pt x="17754" y="9932"/>
                    <a:pt x="17637" y="10234"/>
                    <a:pt x="17633" y="10374"/>
                  </a:cubicBezTo>
                  <a:cubicBezTo>
                    <a:pt x="17629" y="10482"/>
                    <a:pt x="17758" y="10683"/>
                    <a:pt x="17825" y="10780"/>
                  </a:cubicBezTo>
                  <a:cubicBezTo>
                    <a:pt x="17912" y="10903"/>
                    <a:pt x="18217" y="11088"/>
                    <a:pt x="18283" y="11223"/>
                  </a:cubicBezTo>
                  <a:cubicBezTo>
                    <a:pt x="18362" y="11385"/>
                    <a:pt x="18254" y="11753"/>
                    <a:pt x="18329" y="11919"/>
                  </a:cubicBezTo>
                  <a:cubicBezTo>
                    <a:pt x="18400" y="12069"/>
                    <a:pt x="18733" y="12282"/>
                    <a:pt x="18821" y="12425"/>
                  </a:cubicBezTo>
                  <a:cubicBezTo>
                    <a:pt x="18937" y="12615"/>
                    <a:pt x="19112" y="13030"/>
                    <a:pt x="19075" y="13235"/>
                  </a:cubicBezTo>
                  <a:cubicBezTo>
                    <a:pt x="19054" y="13355"/>
                    <a:pt x="18912" y="13601"/>
                    <a:pt x="18775" y="13654"/>
                  </a:cubicBezTo>
                  <a:cubicBezTo>
                    <a:pt x="18696" y="13684"/>
                    <a:pt x="18512" y="13590"/>
                    <a:pt x="18425" y="13601"/>
                  </a:cubicBezTo>
                  <a:cubicBezTo>
                    <a:pt x="18254" y="13628"/>
                    <a:pt x="17933" y="13778"/>
                    <a:pt x="17842" y="13894"/>
                  </a:cubicBezTo>
                  <a:cubicBezTo>
                    <a:pt x="17675" y="14101"/>
                    <a:pt x="17879" y="14660"/>
                    <a:pt x="17696" y="14857"/>
                  </a:cubicBezTo>
                  <a:cubicBezTo>
                    <a:pt x="17533" y="15037"/>
                    <a:pt x="16937" y="15317"/>
                    <a:pt x="16683" y="15223"/>
                  </a:cubicBezTo>
                  <a:cubicBezTo>
                    <a:pt x="16567" y="15182"/>
                    <a:pt x="16525" y="14933"/>
                    <a:pt x="16542" y="14834"/>
                  </a:cubicBezTo>
                  <a:cubicBezTo>
                    <a:pt x="16562" y="14707"/>
                    <a:pt x="16825" y="14522"/>
                    <a:pt x="16875" y="14401"/>
                  </a:cubicBezTo>
                  <a:cubicBezTo>
                    <a:pt x="16904" y="14324"/>
                    <a:pt x="16921" y="14154"/>
                    <a:pt x="16904" y="14072"/>
                  </a:cubicBezTo>
                  <a:cubicBezTo>
                    <a:pt x="16887" y="13978"/>
                    <a:pt x="16788" y="13804"/>
                    <a:pt x="16746" y="13718"/>
                  </a:cubicBezTo>
                  <a:cubicBezTo>
                    <a:pt x="16700" y="13608"/>
                    <a:pt x="16596" y="13388"/>
                    <a:pt x="16571" y="13275"/>
                  </a:cubicBezTo>
                  <a:cubicBezTo>
                    <a:pt x="16533" y="13080"/>
                    <a:pt x="16533" y="12685"/>
                    <a:pt x="16554" y="12489"/>
                  </a:cubicBezTo>
                  <a:cubicBezTo>
                    <a:pt x="16579" y="12322"/>
                    <a:pt x="16671" y="11992"/>
                    <a:pt x="16729" y="11831"/>
                  </a:cubicBezTo>
                  <a:cubicBezTo>
                    <a:pt x="16762" y="11739"/>
                    <a:pt x="16883" y="11569"/>
                    <a:pt x="16904" y="11474"/>
                  </a:cubicBezTo>
                  <a:cubicBezTo>
                    <a:pt x="16962" y="11193"/>
                    <a:pt x="16817" y="10620"/>
                    <a:pt x="16842" y="10334"/>
                  </a:cubicBezTo>
                  <a:cubicBezTo>
                    <a:pt x="16850" y="10180"/>
                    <a:pt x="17079" y="9854"/>
                    <a:pt x="16971" y="9727"/>
                  </a:cubicBezTo>
                  <a:cubicBezTo>
                    <a:pt x="16883" y="9626"/>
                    <a:pt x="16454" y="9737"/>
                    <a:pt x="16367" y="9638"/>
                  </a:cubicBezTo>
                  <a:cubicBezTo>
                    <a:pt x="16267" y="9531"/>
                    <a:pt x="16504" y="9233"/>
                    <a:pt x="16446" y="9105"/>
                  </a:cubicBezTo>
                  <a:cubicBezTo>
                    <a:pt x="16400" y="9011"/>
                    <a:pt x="16154" y="8901"/>
                    <a:pt x="16062" y="8828"/>
                  </a:cubicBezTo>
                  <a:cubicBezTo>
                    <a:pt x="15917" y="8712"/>
                    <a:pt x="15550" y="8505"/>
                    <a:pt x="15492" y="8347"/>
                  </a:cubicBezTo>
                  <a:cubicBezTo>
                    <a:pt x="15450" y="8225"/>
                    <a:pt x="15617" y="7979"/>
                    <a:pt x="15621" y="7852"/>
                  </a:cubicBezTo>
                  <a:cubicBezTo>
                    <a:pt x="15621" y="7742"/>
                    <a:pt x="15621" y="7499"/>
                    <a:pt x="15525" y="7423"/>
                  </a:cubicBezTo>
                  <a:cubicBezTo>
                    <a:pt x="15458" y="7369"/>
                    <a:pt x="15250" y="7363"/>
                    <a:pt x="15163" y="7384"/>
                  </a:cubicBezTo>
                  <a:cubicBezTo>
                    <a:pt x="14963" y="7431"/>
                    <a:pt x="14721" y="7746"/>
                    <a:pt x="14525" y="7802"/>
                  </a:cubicBezTo>
                  <a:cubicBezTo>
                    <a:pt x="14383" y="7846"/>
                    <a:pt x="14042" y="7737"/>
                    <a:pt x="13908" y="7802"/>
                  </a:cubicBezTo>
                  <a:cubicBezTo>
                    <a:pt x="13812" y="7851"/>
                    <a:pt x="13708" y="8039"/>
                    <a:pt x="13704" y="8132"/>
                  </a:cubicBezTo>
                  <a:cubicBezTo>
                    <a:pt x="13692" y="8259"/>
                    <a:pt x="13917" y="8485"/>
                    <a:pt x="13942" y="8612"/>
                  </a:cubicBezTo>
                  <a:cubicBezTo>
                    <a:pt x="13967" y="8738"/>
                    <a:pt x="13954" y="9008"/>
                    <a:pt x="13879" y="9118"/>
                  </a:cubicBezTo>
                  <a:cubicBezTo>
                    <a:pt x="13812" y="9213"/>
                    <a:pt x="13596" y="9376"/>
                    <a:pt x="13467" y="9384"/>
                  </a:cubicBezTo>
                  <a:cubicBezTo>
                    <a:pt x="13325" y="9394"/>
                    <a:pt x="13117" y="9175"/>
                    <a:pt x="12975" y="9158"/>
                  </a:cubicBezTo>
                  <a:cubicBezTo>
                    <a:pt x="12817" y="9140"/>
                    <a:pt x="12492" y="9208"/>
                    <a:pt x="12358" y="9271"/>
                  </a:cubicBezTo>
                  <a:cubicBezTo>
                    <a:pt x="12192" y="9344"/>
                    <a:pt x="11883" y="9556"/>
                    <a:pt x="11850" y="9701"/>
                  </a:cubicBezTo>
                  <a:cubicBezTo>
                    <a:pt x="11825" y="9797"/>
                    <a:pt x="11921" y="10014"/>
                    <a:pt x="12025" y="10067"/>
                  </a:cubicBezTo>
                  <a:cubicBezTo>
                    <a:pt x="12133" y="10131"/>
                    <a:pt x="12429" y="10051"/>
                    <a:pt x="12562" y="10067"/>
                  </a:cubicBezTo>
                  <a:cubicBezTo>
                    <a:pt x="12708" y="10091"/>
                    <a:pt x="13004" y="10160"/>
                    <a:pt x="13117" y="10234"/>
                  </a:cubicBezTo>
                  <a:cubicBezTo>
                    <a:pt x="13300" y="10350"/>
                    <a:pt x="13521" y="10695"/>
                    <a:pt x="13625" y="10867"/>
                  </a:cubicBezTo>
                  <a:cubicBezTo>
                    <a:pt x="13733" y="11053"/>
                    <a:pt x="13954" y="11446"/>
                    <a:pt x="13942" y="11653"/>
                  </a:cubicBezTo>
                  <a:cubicBezTo>
                    <a:pt x="13933" y="11786"/>
                    <a:pt x="13771" y="12029"/>
                    <a:pt x="13671" y="12132"/>
                  </a:cubicBezTo>
                  <a:cubicBezTo>
                    <a:pt x="13558" y="12257"/>
                    <a:pt x="13129" y="12389"/>
                    <a:pt x="13100" y="12539"/>
                  </a:cubicBezTo>
                  <a:cubicBezTo>
                    <a:pt x="13075" y="12672"/>
                    <a:pt x="13329" y="12902"/>
                    <a:pt x="13450" y="12995"/>
                  </a:cubicBezTo>
                  <a:cubicBezTo>
                    <a:pt x="13608" y="13118"/>
                    <a:pt x="14050" y="13230"/>
                    <a:pt x="14208" y="13351"/>
                  </a:cubicBezTo>
                  <a:cubicBezTo>
                    <a:pt x="14387" y="13486"/>
                    <a:pt x="14683" y="13818"/>
                    <a:pt x="14746" y="14008"/>
                  </a:cubicBezTo>
                  <a:cubicBezTo>
                    <a:pt x="14808" y="14171"/>
                    <a:pt x="14754" y="14514"/>
                    <a:pt x="14717" y="14680"/>
                  </a:cubicBezTo>
                  <a:cubicBezTo>
                    <a:pt x="14683" y="14834"/>
                    <a:pt x="14496" y="15120"/>
                    <a:pt x="14479" y="15275"/>
                  </a:cubicBezTo>
                  <a:cubicBezTo>
                    <a:pt x="14458" y="15456"/>
                    <a:pt x="14646" y="15816"/>
                    <a:pt x="14608" y="15996"/>
                  </a:cubicBezTo>
                  <a:cubicBezTo>
                    <a:pt x="14579" y="16119"/>
                    <a:pt x="14296" y="16316"/>
                    <a:pt x="14325" y="16441"/>
                  </a:cubicBezTo>
                  <a:cubicBezTo>
                    <a:pt x="14350" y="16574"/>
                    <a:pt x="14763" y="16679"/>
                    <a:pt x="14812" y="16809"/>
                  </a:cubicBezTo>
                  <a:cubicBezTo>
                    <a:pt x="14888" y="16995"/>
                    <a:pt x="14742" y="17408"/>
                    <a:pt x="14621" y="17580"/>
                  </a:cubicBezTo>
                  <a:cubicBezTo>
                    <a:pt x="14512" y="17738"/>
                    <a:pt x="14158" y="17981"/>
                    <a:pt x="13954" y="18063"/>
                  </a:cubicBezTo>
                  <a:cubicBezTo>
                    <a:pt x="13729" y="18151"/>
                    <a:pt x="13196" y="18138"/>
                    <a:pt x="12958" y="18214"/>
                  </a:cubicBezTo>
                  <a:cubicBezTo>
                    <a:pt x="12612" y="18326"/>
                    <a:pt x="12004" y="18694"/>
                    <a:pt x="11692" y="18859"/>
                  </a:cubicBezTo>
                  <a:cubicBezTo>
                    <a:pt x="11458" y="18984"/>
                    <a:pt x="11000" y="19235"/>
                    <a:pt x="10771" y="19367"/>
                  </a:cubicBezTo>
                  <a:cubicBezTo>
                    <a:pt x="10546" y="19498"/>
                    <a:pt x="10083" y="19768"/>
                    <a:pt x="9867" y="19911"/>
                  </a:cubicBezTo>
                  <a:cubicBezTo>
                    <a:pt x="9629" y="20070"/>
                    <a:pt x="9192" y="20439"/>
                    <a:pt x="8933" y="20582"/>
                  </a:cubicBezTo>
                  <a:cubicBezTo>
                    <a:pt x="8725" y="20699"/>
                    <a:pt x="8258" y="20867"/>
                    <a:pt x="8029" y="20962"/>
                  </a:cubicBezTo>
                  <a:cubicBezTo>
                    <a:pt x="7746" y="21080"/>
                    <a:pt x="7204" y="21374"/>
                    <a:pt x="6892" y="21432"/>
                  </a:cubicBezTo>
                  <a:cubicBezTo>
                    <a:pt x="6683" y="21468"/>
                    <a:pt x="6254" y="21384"/>
                    <a:pt x="6054" y="21418"/>
                  </a:cubicBezTo>
                  <a:cubicBezTo>
                    <a:pt x="5921" y="21438"/>
                    <a:pt x="5746" y="21523"/>
                    <a:pt x="5567" y="21600"/>
                  </a:cubicBezTo>
                  <a:lnTo>
                    <a:pt x="5813" y="21229"/>
                  </a:lnTo>
                  <a:lnTo>
                    <a:pt x="5813" y="20090"/>
                  </a:lnTo>
                  <a:lnTo>
                    <a:pt x="4742" y="19233"/>
                  </a:lnTo>
                  <a:lnTo>
                    <a:pt x="5796" y="18391"/>
                  </a:lnTo>
                  <a:lnTo>
                    <a:pt x="3133" y="10562"/>
                  </a:lnTo>
                  <a:lnTo>
                    <a:pt x="0" y="3722"/>
                  </a:lnTo>
                  <a:lnTo>
                    <a:pt x="46" y="2686"/>
                  </a:lnTo>
                  <a:lnTo>
                    <a:pt x="792" y="2686"/>
                  </a:lnTo>
                  <a:lnTo>
                    <a:pt x="10138" y="0"/>
                  </a:lnTo>
                  <a:lnTo>
                    <a:pt x="11058" y="3419"/>
                  </a:lnTo>
                  <a:lnTo>
                    <a:pt x="12612" y="3419"/>
                  </a:lnTo>
                  <a:lnTo>
                    <a:pt x="13021" y="5547"/>
                  </a:lnTo>
                  <a:lnTo>
                    <a:pt x="13754" y="6230"/>
                  </a:lnTo>
                  <a:lnTo>
                    <a:pt x="15621" y="6230"/>
                  </a:lnTo>
                  <a:lnTo>
                    <a:pt x="18125" y="8335"/>
                  </a:lnTo>
                  <a:lnTo>
                    <a:pt x="19867" y="8335"/>
                  </a:lnTo>
                  <a:cubicBezTo>
                    <a:pt x="19867" y="8335"/>
                    <a:pt x="19867" y="9524"/>
                    <a:pt x="19867" y="952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0" name="Shape 3009"/>
            <p:cNvSpPr/>
            <p:nvPr/>
          </p:nvSpPr>
          <p:spPr>
            <a:xfrm>
              <a:off x="6908305" y="3419433"/>
              <a:ext cx="196978" cy="19961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8" extrusionOk="0">
                  <a:moveTo>
                    <a:pt x="21600" y="9712"/>
                  </a:moveTo>
                  <a:lnTo>
                    <a:pt x="21600" y="10347"/>
                  </a:lnTo>
                  <a:lnTo>
                    <a:pt x="21489" y="10555"/>
                  </a:lnTo>
                  <a:cubicBezTo>
                    <a:pt x="21413" y="10596"/>
                    <a:pt x="21340" y="10635"/>
                    <a:pt x="21283" y="10645"/>
                  </a:cubicBezTo>
                  <a:cubicBezTo>
                    <a:pt x="21212" y="10656"/>
                    <a:pt x="21065" y="10624"/>
                    <a:pt x="20991" y="10616"/>
                  </a:cubicBezTo>
                  <a:cubicBezTo>
                    <a:pt x="20923" y="10608"/>
                    <a:pt x="20793" y="10569"/>
                    <a:pt x="20726" y="10574"/>
                  </a:cubicBezTo>
                  <a:cubicBezTo>
                    <a:pt x="20629" y="10580"/>
                    <a:pt x="20447" y="10634"/>
                    <a:pt x="20360" y="10672"/>
                  </a:cubicBezTo>
                  <a:cubicBezTo>
                    <a:pt x="20228" y="10730"/>
                    <a:pt x="19998" y="10900"/>
                    <a:pt x="19879" y="10984"/>
                  </a:cubicBezTo>
                  <a:cubicBezTo>
                    <a:pt x="19813" y="11030"/>
                    <a:pt x="19700" y="11158"/>
                    <a:pt x="19621" y="11181"/>
                  </a:cubicBezTo>
                  <a:cubicBezTo>
                    <a:pt x="19527" y="11211"/>
                    <a:pt x="19318" y="11135"/>
                    <a:pt x="19220" y="11160"/>
                  </a:cubicBezTo>
                  <a:cubicBezTo>
                    <a:pt x="19103" y="11191"/>
                    <a:pt x="18890" y="11323"/>
                    <a:pt x="18813" y="11414"/>
                  </a:cubicBezTo>
                  <a:cubicBezTo>
                    <a:pt x="18752" y="11483"/>
                    <a:pt x="18728" y="11678"/>
                    <a:pt x="18669" y="11747"/>
                  </a:cubicBezTo>
                  <a:cubicBezTo>
                    <a:pt x="18634" y="11787"/>
                    <a:pt x="18541" y="11847"/>
                    <a:pt x="18488" y="11860"/>
                  </a:cubicBezTo>
                  <a:cubicBezTo>
                    <a:pt x="18392" y="11886"/>
                    <a:pt x="18170" y="11897"/>
                    <a:pt x="18081" y="11847"/>
                  </a:cubicBezTo>
                  <a:cubicBezTo>
                    <a:pt x="18032" y="11817"/>
                    <a:pt x="18012" y="11688"/>
                    <a:pt x="17965" y="11656"/>
                  </a:cubicBezTo>
                  <a:cubicBezTo>
                    <a:pt x="17921" y="11623"/>
                    <a:pt x="17802" y="11585"/>
                    <a:pt x="17752" y="11606"/>
                  </a:cubicBezTo>
                  <a:cubicBezTo>
                    <a:pt x="17686" y="11631"/>
                    <a:pt x="17618" y="11772"/>
                    <a:pt x="17601" y="11839"/>
                  </a:cubicBezTo>
                  <a:cubicBezTo>
                    <a:pt x="17584" y="11907"/>
                    <a:pt x="17669" y="12056"/>
                    <a:pt x="17629" y="12115"/>
                  </a:cubicBezTo>
                  <a:cubicBezTo>
                    <a:pt x="17589" y="12174"/>
                    <a:pt x="17420" y="12171"/>
                    <a:pt x="17348" y="12192"/>
                  </a:cubicBezTo>
                  <a:cubicBezTo>
                    <a:pt x="17284" y="12212"/>
                    <a:pt x="17145" y="12240"/>
                    <a:pt x="17092" y="12283"/>
                  </a:cubicBezTo>
                  <a:cubicBezTo>
                    <a:pt x="17013" y="12350"/>
                    <a:pt x="16969" y="12572"/>
                    <a:pt x="16890" y="12637"/>
                  </a:cubicBezTo>
                  <a:cubicBezTo>
                    <a:pt x="16809" y="12706"/>
                    <a:pt x="16594" y="12766"/>
                    <a:pt x="16491" y="12780"/>
                  </a:cubicBezTo>
                  <a:cubicBezTo>
                    <a:pt x="16427" y="12786"/>
                    <a:pt x="16291" y="12729"/>
                    <a:pt x="16233" y="12757"/>
                  </a:cubicBezTo>
                  <a:cubicBezTo>
                    <a:pt x="16153" y="12795"/>
                    <a:pt x="16095" y="12976"/>
                    <a:pt x="16046" y="13047"/>
                  </a:cubicBezTo>
                  <a:cubicBezTo>
                    <a:pt x="16001" y="13114"/>
                    <a:pt x="15925" y="13263"/>
                    <a:pt x="15859" y="13308"/>
                  </a:cubicBezTo>
                  <a:cubicBezTo>
                    <a:pt x="15814" y="13340"/>
                    <a:pt x="15695" y="13396"/>
                    <a:pt x="15650" y="13366"/>
                  </a:cubicBezTo>
                  <a:cubicBezTo>
                    <a:pt x="15605" y="13334"/>
                    <a:pt x="15658" y="13186"/>
                    <a:pt x="15622" y="13139"/>
                  </a:cubicBezTo>
                  <a:cubicBezTo>
                    <a:pt x="15586" y="13089"/>
                    <a:pt x="15456" y="13044"/>
                    <a:pt x="15394" y="13039"/>
                  </a:cubicBezTo>
                  <a:cubicBezTo>
                    <a:pt x="15292" y="13031"/>
                    <a:pt x="15081" y="13080"/>
                    <a:pt x="14998" y="13139"/>
                  </a:cubicBezTo>
                  <a:cubicBezTo>
                    <a:pt x="14936" y="13186"/>
                    <a:pt x="14891" y="13346"/>
                    <a:pt x="14834" y="13401"/>
                  </a:cubicBezTo>
                  <a:cubicBezTo>
                    <a:pt x="14753" y="13481"/>
                    <a:pt x="14548" y="13596"/>
                    <a:pt x="14440" y="13634"/>
                  </a:cubicBezTo>
                  <a:cubicBezTo>
                    <a:pt x="14382" y="13656"/>
                    <a:pt x="14235" y="13625"/>
                    <a:pt x="14188" y="13670"/>
                  </a:cubicBezTo>
                  <a:cubicBezTo>
                    <a:pt x="14141" y="13715"/>
                    <a:pt x="14188" y="13879"/>
                    <a:pt x="14144" y="13931"/>
                  </a:cubicBezTo>
                  <a:cubicBezTo>
                    <a:pt x="14103" y="13988"/>
                    <a:pt x="13954" y="14057"/>
                    <a:pt x="13880" y="14052"/>
                  </a:cubicBezTo>
                  <a:cubicBezTo>
                    <a:pt x="13779" y="14041"/>
                    <a:pt x="13641" y="13845"/>
                    <a:pt x="13543" y="13811"/>
                  </a:cubicBezTo>
                  <a:cubicBezTo>
                    <a:pt x="13464" y="13782"/>
                    <a:pt x="13291" y="13767"/>
                    <a:pt x="13208" y="13790"/>
                  </a:cubicBezTo>
                  <a:cubicBezTo>
                    <a:pt x="13093" y="13819"/>
                    <a:pt x="12906" y="13974"/>
                    <a:pt x="12812" y="14043"/>
                  </a:cubicBezTo>
                  <a:cubicBezTo>
                    <a:pt x="12735" y="14104"/>
                    <a:pt x="12569" y="14223"/>
                    <a:pt x="12512" y="14306"/>
                  </a:cubicBezTo>
                  <a:cubicBezTo>
                    <a:pt x="12456" y="14390"/>
                    <a:pt x="12458" y="14626"/>
                    <a:pt x="12375" y="14687"/>
                  </a:cubicBezTo>
                  <a:cubicBezTo>
                    <a:pt x="12337" y="14717"/>
                    <a:pt x="12220" y="14723"/>
                    <a:pt x="12175" y="14701"/>
                  </a:cubicBezTo>
                  <a:cubicBezTo>
                    <a:pt x="12135" y="14682"/>
                    <a:pt x="12107" y="14583"/>
                    <a:pt x="12075" y="14553"/>
                  </a:cubicBezTo>
                  <a:cubicBezTo>
                    <a:pt x="12011" y="14494"/>
                    <a:pt x="11860" y="14389"/>
                    <a:pt x="11773" y="14376"/>
                  </a:cubicBezTo>
                  <a:cubicBezTo>
                    <a:pt x="11683" y="14362"/>
                    <a:pt x="11500" y="14424"/>
                    <a:pt x="11415" y="14461"/>
                  </a:cubicBezTo>
                  <a:cubicBezTo>
                    <a:pt x="11317" y="14505"/>
                    <a:pt x="11159" y="14658"/>
                    <a:pt x="11065" y="14710"/>
                  </a:cubicBezTo>
                  <a:cubicBezTo>
                    <a:pt x="10984" y="14751"/>
                    <a:pt x="10803" y="14788"/>
                    <a:pt x="10727" y="14836"/>
                  </a:cubicBezTo>
                  <a:cubicBezTo>
                    <a:pt x="10637" y="14896"/>
                    <a:pt x="10520" y="15093"/>
                    <a:pt x="10426" y="15147"/>
                  </a:cubicBezTo>
                  <a:cubicBezTo>
                    <a:pt x="10375" y="15177"/>
                    <a:pt x="10241" y="15234"/>
                    <a:pt x="10190" y="15202"/>
                  </a:cubicBezTo>
                  <a:cubicBezTo>
                    <a:pt x="10117" y="15161"/>
                    <a:pt x="10139" y="14951"/>
                    <a:pt x="10096" y="14879"/>
                  </a:cubicBezTo>
                  <a:cubicBezTo>
                    <a:pt x="10043" y="14784"/>
                    <a:pt x="9911" y="14561"/>
                    <a:pt x="9802" y="14560"/>
                  </a:cubicBezTo>
                  <a:cubicBezTo>
                    <a:pt x="9712" y="14559"/>
                    <a:pt x="9591" y="14740"/>
                    <a:pt x="9551" y="14821"/>
                  </a:cubicBezTo>
                  <a:cubicBezTo>
                    <a:pt x="9508" y="14911"/>
                    <a:pt x="9542" y="15128"/>
                    <a:pt x="9495" y="15217"/>
                  </a:cubicBezTo>
                  <a:cubicBezTo>
                    <a:pt x="9446" y="15314"/>
                    <a:pt x="9235" y="15425"/>
                    <a:pt x="9188" y="15520"/>
                  </a:cubicBezTo>
                  <a:cubicBezTo>
                    <a:pt x="9135" y="15625"/>
                    <a:pt x="9184" y="15879"/>
                    <a:pt x="9129" y="15981"/>
                  </a:cubicBezTo>
                  <a:cubicBezTo>
                    <a:pt x="9084" y="16066"/>
                    <a:pt x="8928" y="16201"/>
                    <a:pt x="8835" y="16236"/>
                  </a:cubicBezTo>
                  <a:cubicBezTo>
                    <a:pt x="8743" y="16270"/>
                    <a:pt x="8519" y="16182"/>
                    <a:pt x="8434" y="16236"/>
                  </a:cubicBezTo>
                  <a:cubicBezTo>
                    <a:pt x="8332" y="16301"/>
                    <a:pt x="8283" y="16564"/>
                    <a:pt x="8234" y="16674"/>
                  </a:cubicBezTo>
                  <a:cubicBezTo>
                    <a:pt x="8187" y="16775"/>
                    <a:pt x="8074" y="16970"/>
                    <a:pt x="8053" y="17080"/>
                  </a:cubicBezTo>
                  <a:cubicBezTo>
                    <a:pt x="8042" y="17139"/>
                    <a:pt x="8098" y="17273"/>
                    <a:pt x="8066" y="17324"/>
                  </a:cubicBezTo>
                  <a:cubicBezTo>
                    <a:pt x="8027" y="17384"/>
                    <a:pt x="7868" y="17426"/>
                    <a:pt x="7797" y="17429"/>
                  </a:cubicBezTo>
                  <a:cubicBezTo>
                    <a:pt x="7703" y="17435"/>
                    <a:pt x="7525" y="17331"/>
                    <a:pt x="7431" y="17334"/>
                  </a:cubicBezTo>
                  <a:cubicBezTo>
                    <a:pt x="7328" y="17338"/>
                    <a:pt x="7126" y="17403"/>
                    <a:pt x="7045" y="17462"/>
                  </a:cubicBezTo>
                  <a:cubicBezTo>
                    <a:pt x="6952" y="17526"/>
                    <a:pt x="6839" y="17722"/>
                    <a:pt x="6775" y="17812"/>
                  </a:cubicBezTo>
                  <a:cubicBezTo>
                    <a:pt x="6711" y="17899"/>
                    <a:pt x="6638" y="18130"/>
                    <a:pt x="6538" y="18173"/>
                  </a:cubicBezTo>
                  <a:cubicBezTo>
                    <a:pt x="6476" y="18198"/>
                    <a:pt x="6336" y="18102"/>
                    <a:pt x="6270" y="18119"/>
                  </a:cubicBezTo>
                  <a:cubicBezTo>
                    <a:pt x="6121" y="18159"/>
                    <a:pt x="5935" y="18436"/>
                    <a:pt x="5807" y="18522"/>
                  </a:cubicBezTo>
                  <a:cubicBezTo>
                    <a:pt x="5748" y="18561"/>
                    <a:pt x="5603" y="18602"/>
                    <a:pt x="5548" y="18648"/>
                  </a:cubicBezTo>
                  <a:cubicBezTo>
                    <a:pt x="5465" y="18723"/>
                    <a:pt x="5373" y="18933"/>
                    <a:pt x="5302" y="19020"/>
                  </a:cubicBezTo>
                  <a:cubicBezTo>
                    <a:pt x="5262" y="19071"/>
                    <a:pt x="5151" y="19152"/>
                    <a:pt x="5119" y="19211"/>
                  </a:cubicBezTo>
                  <a:cubicBezTo>
                    <a:pt x="5079" y="19289"/>
                    <a:pt x="5102" y="19477"/>
                    <a:pt x="5055" y="19550"/>
                  </a:cubicBezTo>
                  <a:cubicBezTo>
                    <a:pt x="5011" y="19620"/>
                    <a:pt x="4864" y="19713"/>
                    <a:pt x="4785" y="19741"/>
                  </a:cubicBezTo>
                  <a:cubicBezTo>
                    <a:pt x="4746" y="19755"/>
                    <a:pt x="4649" y="19726"/>
                    <a:pt x="4614" y="19752"/>
                  </a:cubicBezTo>
                  <a:cubicBezTo>
                    <a:pt x="4548" y="19801"/>
                    <a:pt x="4565" y="20012"/>
                    <a:pt x="4497" y="20059"/>
                  </a:cubicBezTo>
                  <a:cubicBezTo>
                    <a:pt x="4442" y="20096"/>
                    <a:pt x="4293" y="20026"/>
                    <a:pt x="4237" y="20059"/>
                  </a:cubicBezTo>
                  <a:cubicBezTo>
                    <a:pt x="4163" y="20106"/>
                    <a:pt x="4122" y="20288"/>
                    <a:pt x="4086" y="20366"/>
                  </a:cubicBezTo>
                  <a:cubicBezTo>
                    <a:pt x="4060" y="20429"/>
                    <a:pt x="4044" y="20581"/>
                    <a:pt x="3992" y="20620"/>
                  </a:cubicBezTo>
                  <a:cubicBezTo>
                    <a:pt x="3931" y="20665"/>
                    <a:pt x="3754" y="20602"/>
                    <a:pt x="3688" y="20644"/>
                  </a:cubicBezTo>
                  <a:cubicBezTo>
                    <a:pt x="3624" y="20682"/>
                    <a:pt x="3598" y="20857"/>
                    <a:pt x="3539" y="20909"/>
                  </a:cubicBezTo>
                  <a:cubicBezTo>
                    <a:pt x="3500" y="20942"/>
                    <a:pt x="3396" y="20983"/>
                    <a:pt x="3345" y="20983"/>
                  </a:cubicBezTo>
                  <a:cubicBezTo>
                    <a:pt x="3294" y="20979"/>
                    <a:pt x="3213" y="20897"/>
                    <a:pt x="3162" y="20897"/>
                  </a:cubicBezTo>
                  <a:cubicBezTo>
                    <a:pt x="3064" y="20897"/>
                    <a:pt x="2876" y="20995"/>
                    <a:pt x="2808" y="21067"/>
                  </a:cubicBezTo>
                  <a:cubicBezTo>
                    <a:pt x="2763" y="21115"/>
                    <a:pt x="2721" y="21246"/>
                    <a:pt x="2710" y="21310"/>
                  </a:cubicBezTo>
                  <a:cubicBezTo>
                    <a:pt x="2701" y="21377"/>
                    <a:pt x="2742" y="21511"/>
                    <a:pt x="2733" y="21584"/>
                  </a:cubicBezTo>
                  <a:cubicBezTo>
                    <a:pt x="2639" y="21587"/>
                    <a:pt x="2522" y="21600"/>
                    <a:pt x="2486" y="21558"/>
                  </a:cubicBezTo>
                  <a:cubicBezTo>
                    <a:pt x="2392" y="21449"/>
                    <a:pt x="2486" y="20987"/>
                    <a:pt x="2486" y="20987"/>
                  </a:cubicBezTo>
                  <a:lnTo>
                    <a:pt x="1346" y="20016"/>
                  </a:lnTo>
                  <a:lnTo>
                    <a:pt x="3654" y="17522"/>
                  </a:lnTo>
                  <a:lnTo>
                    <a:pt x="2486" y="16390"/>
                  </a:lnTo>
                  <a:lnTo>
                    <a:pt x="77" y="5258"/>
                  </a:lnTo>
                  <a:lnTo>
                    <a:pt x="0" y="5158"/>
                  </a:lnTo>
                  <a:lnTo>
                    <a:pt x="7373" y="3039"/>
                  </a:lnTo>
                  <a:lnTo>
                    <a:pt x="7589" y="3703"/>
                  </a:lnTo>
                  <a:lnTo>
                    <a:pt x="8176" y="3420"/>
                  </a:lnTo>
                  <a:lnTo>
                    <a:pt x="8176" y="2840"/>
                  </a:lnTo>
                  <a:lnTo>
                    <a:pt x="10111" y="2517"/>
                  </a:lnTo>
                  <a:lnTo>
                    <a:pt x="18639" y="0"/>
                  </a:lnTo>
                  <a:lnTo>
                    <a:pt x="18992" y="0"/>
                  </a:lnTo>
                  <a:lnTo>
                    <a:pt x="18971" y="578"/>
                  </a:lnTo>
                  <a:lnTo>
                    <a:pt x="20388" y="4395"/>
                  </a:lnTo>
                  <a:lnTo>
                    <a:pt x="21592" y="8764"/>
                  </a:lnTo>
                  <a:lnTo>
                    <a:pt x="21116" y="9234"/>
                  </a:lnTo>
                  <a:cubicBezTo>
                    <a:pt x="21116" y="9234"/>
                    <a:pt x="21600" y="9712"/>
                    <a:pt x="21600" y="971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1" name="Shape 3010"/>
            <p:cNvSpPr/>
            <p:nvPr/>
          </p:nvSpPr>
          <p:spPr>
            <a:xfrm>
              <a:off x="7207492" y="3454632"/>
              <a:ext cx="40814" cy="31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16" h="21328" extrusionOk="0">
                  <a:moveTo>
                    <a:pt x="21247" y="6581"/>
                  </a:moveTo>
                  <a:cubicBezTo>
                    <a:pt x="21102" y="5743"/>
                    <a:pt x="21020" y="3950"/>
                    <a:pt x="20631" y="3263"/>
                  </a:cubicBezTo>
                  <a:cubicBezTo>
                    <a:pt x="20395" y="2868"/>
                    <a:pt x="19670" y="2239"/>
                    <a:pt x="19281" y="2262"/>
                  </a:cubicBezTo>
                  <a:cubicBezTo>
                    <a:pt x="18954" y="2286"/>
                    <a:pt x="18366" y="2879"/>
                    <a:pt x="18248" y="3263"/>
                  </a:cubicBezTo>
                  <a:cubicBezTo>
                    <a:pt x="18112" y="3700"/>
                    <a:pt x="18583" y="4660"/>
                    <a:pt x="18501" y="5120"/>
                  </a:cubicBezTo>
                  <a:cubicBezTo>
                    <a:pt x="18438" y="5551"/>
                    <a:pt x="18067" y="6471"/>
                    <a:pt x="17731" y="6581"/>
                  </a:cubicBezTo>
                  <a:cubicBezTo>
                    <a:pt x="17342" y="6715"/>
                    <a:pt x="16680" y="5720"/>
                    <a:pt x="16282" y="5650"/>
                  </a:cubicBezTo>
                  <a:cubicBezTo>
                    <a:pt x="15856" y="5580"/>
                    <a:pt x="14986" y="6313"/>
                    <a:pt x="14578" y="6116"/>
                  </a:cubicBezTo>
                  <a:cubicBezTo>
                    <a:pt x="14171" y="5918"/>
                    <a:pt x="13727" y="4823"/>
                    <a:pt x="13545" y="4323"/>
                  </a:cubicBezTo>
                  <a:cubicBezTo>
                    <a:pt x="13364" y="3822"/>
                    <a:pt x="13391" y="2635"/>
                    <a:pt x="13129" y="2192"/>
                  </a:cubicBezTo>
                  <a:cubicBezTo>
                    <a:pt x="12802" y="1657"/>
                    <a:pt x="11742" y="1191"/>
                    <a:pt x="11271" y="877"/>
                  </a:cubicBezTo>
                  <a:cubicBezTo>
                    <a:pt x="10936" y="650"/>
                    <a:pt x="10302" y="-95"/>
                    <a:pt x="9930" y="10"/>
                  </a:cubicBezTo>
                  <a:cubicBezTo>
                    <a:pt x="9405" y="149"/>
                    <a:pt x="8916" y="1599"/>
                    <a:pt x="8589" y="2134"/>
                  </a:cubicBezTo>
                  <a:cubicBezTo>
                    <a:pt x="8327" y="2542"/>
                    <a:pt x="7819" y="3392"/>
                    <a:pt x="7547" y="3799"/>
                  </a:cubicBezTo>
                  <a:cubicBezTo>
                    <a:pt x="7221" y="4288"/>
                    <a:pt x="6515" y="5219"/>
                    <a:pt x="6206" y="5720"/>
                  </a:cubicBezTo>
                  <a:cubicBezTo>
                    <a:pt x="5844" y="6302"/>
                    <a:pt x="5137" y="7512"/>
                    <a:pt x="4866" y="8176"/>
                  </a:cubicBezTo>
                  <a:cubicBezTo>
                    <a:pt x="4666" y="8659"/>
                    <a:pt x="4367" y="9701"/>
                    <a:pt x="4295" y="10231"/>
                  </a:cubicBezTo>
                  <a:cubicBezTo>
                    <a:pt x="4186" y="11005"/>
                    <a:pt x="4394" y="12600"/>
                    <a:pt x="4240" y="13350"/>
                  </a:cubicBezTo>
                  <a:cubicBezTo>
                    <a:pt x="4095" y="14095"/>
                    <a:pt x="3679" y="15708"/>
                    <a:pt x="3162" y="16080"/>
                  </a:cubicBezTo>
                  <a:cubicBezTo>
                    <a:pt x="2655" y="16429"/>
                    <a:pt x="1404" y="15498"/>
                    <a:pt x="879" y="15813"/>
                  </a:cubicBezTo>
                  <a:cubicBezTo>
                    <a:pt x="526" y="16022"/>
                    <a:pt x="18" y="16971"/>
                    <a:pt x="0" y="17471"/>
                  </a:cubicBezTo>
                  <a:cubicBezTo>
                    <a:pt x="-18" y="18106"/>
                    <a:pt x="571" y="19316"/>
                    <a:pt x="988" y="19660"/>
                  </a:cubicBezTo>
                  <a:cubicBezTo>
                    <a:pt x="1187" y="19840"/>
                    <a:pt x="1749" y="19660"/>
                    <a:pt x="1966" y="19794"/>
                  </a:cubicBezTo>
                  <a:cubicBezTo>
                    <a:pt x="2193" y="19933"/>
                    <a:pt x="2428" y="20574"/>
                    <a:pt x="2646" y="20725"/>
                  </a:cubicBezTo>
                  <a:cubicBezTo>
                    <a:pt x="3035" y="21022"/>
                    <a:pt x="3987" y="21505"/>
                    <a:pt x="4394" y="21261"/>
                  </a:cubicBezTo>
                  <a:cubicBezTo>
                    <a:pt x="4739" y="21051"/>
                    <a:pt x="4929" y="19980"/>
                    <a:pt x="5065" y="19538"/>
                  </a:cubicBezTo>
                  <a:cubicBezTo>
                    <a:pt x="5246" y="18921"/>
                    <a:pt x="5581" y="17140"/>
                    <a:pt x="5744" y="17076"/>
                  </a:cubicBezTo>
                  <a:cubicBezTo>
                    <a:pt x="5898" y="17012"/>
                    <a:pt x="7366" y="15975"/>
                    <a:pt x="7910" y="15615"/>
                  </a:cubicBezTo>
                  <a:cubicBezTo>
                    <a:pt x="8698" y="15079"/>
                    <a:pt x="10238" y="13985"/>
                    <a:pt x="11063" y="13554"/>
                  </a:cubicBezTo>
                  <a:cubicBezTo>
                    <a:pt x="11788" y="13176"/>
                    <a:pt x="13301" y="12623"/>
                    <a:pt x="14062" y="12361"/>
                  </a:cubicBezTo>
                  <a:cubicBezTo>
                    <a:pt x="14841" y="12087"/>
                    <a:pt x="16445" y="11738"/>
                    <a:pt x="17215" y="11430"/>
                  </a:cubicBezTo>
                  <a:cubicBezTo>
                    <a:pt x="18003" y="11121"/>
                    <a:pt x="19634" y="10516"/>
                    <a:pt x="20314" y="9905"/>
                  </a:cubicBezTo>
                  <a:cubicBezTo>
                    <a:pt x="20685" y="9561"/>
                    <a:pt x="21392" y="8677"/>
                    <a:pt x="21500" y="8106"/>
                  </a:cubicBezTo>
                  <a:cubicBezTo>
                    <a:pt x="21582" y="7734"/>
                    <a:pt x="21310" y="6959"/>
                    <a:pt x="21247" y="658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2" name="Shape 3011"/>
            <p:cNvSpPr/>
            <p:nvPr/>
          </p:nvSpPr>
          <p:spPr>
            <a:xfrm>
              <a:off x="7154694" y="3331438"/>
              <a:ext cx="5541" cy="64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4" h="21141" extrusionOk="0">
                  <a:moveTo>
                    <a:pt x="17237" y="8210"/>
                  </a:moveTo>
                  <a:cubicBezTo>
                    <a:pt x="15122" y="5719"/>
                    <a:pt x="10123" y="227"/>
                    <a:pt x="6534" y="1"/>
                  </a:cubicBezTo>
                  <a:cubicBezTo>
                    <a:pt x="4611" y="-56"/>
                    <a:pt x="829" y="2322"/>
                    <a:pt x="188" y="3907"/>
                  </a:cubicBezTo>
                  <a:cubicBezTo>
                    <a:pt x="-645" y="6002"/>
                    <a:pt x="1470" y="10645"/>
                    <a:pt x="2880" y="12513"/>
                  </a:cubicBezTo>
                  <a:cubicBezTo>
                    <a:pt x="5059" y="15429"/>
                    <a:pt x="11405" y="21544"/>
                    <a:pt x="15315" y="21119"/>
                  </a:cubicBezTo>
                  <a:cubicBezTo>
                    <a:pt x="17494" y="20893"/>
                    <a:pt x="20378" y="17015"/>
                    <a:pt x="20635" y="15118"/>
                  </a:cubicBezTo>
                  <a:cubicBezTo>
                    <a:pt x="20955" y="13221"/>
                    <a:pt x="18519" y="9739"/>
                    <a:pt x="17237" y="821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3" name="Shape 3012"/>
            <p:cNvSpPr/>
            <p:nvPr/>
          </p:nvSpPr>
          <p:spPr>
            <a:xfrm>
              <a:off x="6899506" y="3269841"/>
              <a:ext cx="381838" cy="2043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88" extrusionOk="0">
                  <a:moveTo>
                    <a:pt x="4543" y="7388"/>
                  </a:moveTo>
                  <a:lnTo>
                    <a:pt x="4623" y="7346"/>
                  </a:lnTo>
                  <a:lnTo>
                    <a:pt x="11255" y="4031"/>
                  </a:lnTo>
                  <a:cubicBezTo>
                    <a:pt x="11255" y="4031"/>
                    <a:pt x="11432" y="3750"/>
                    <a:pt x="11460" y="3617"/>
                  </a:cubicBezTo>
                  <a:cubicBezTo>
                    <a:pt x="11476" y="3536"/>
                    <a:pt x="11430" y="3334"/>
                    <a:pt x="11460" y="3265"/>
                  </a:cubicBezTo>
                  <a:cubicBezTo>
                    <a:pt x="11511" y="3145"/>
                    <a:pt x="11727" y="3245"/>
                    <a:pt x="11782" y="3131"/>
                  </a:cubicBezTo>
                  <a:cubicBezTo>
                    <a:pt x="11816" y="3058"/>
                    <a:pt x="11819" y="2840"/>
                    <a:pt x="11803" y="2748"/>
                  </a:cubicBezTo>
                  <a:cubicBezTo>
                    <a:pt x="11792" y="2680"/>
                    <a:pt x="11720" y="2597"/>
                    <a:pt x="11709" y="2531"/>
                  </a:cubicBezTo>
                  <a:cubicBezTo>
                    <a:pt x="11696" y="2453"/>
                    <a:pt x="11704" y="2283"/>
                    <a:pt x="11720" y="2209"/>
                  </a:cubicBezTo>
                  <a:cubicBezTo>
                    <a:pt x="11744" y="2101"/>
                    <a:pt x="11831" y="1912"/>
                    <a:pt x="11887" y="1858"/>
                  </a:cubicBezTo>
                  <a:cubicBezTo>
                    <a:pt x="11955" y="1788"/>
                    <a:pt x="12121" y="1832"/>
                    <a:pt x="12192" y="1774"/>
                  </a:cubicBezTo>
                  <a:cubicBezTo>
                    <a:pt x="12235" y="1738"/>
                    <a:pt x="12315" y="1625"/>
                    <a:pt x="12336" y="1545"/>
                  </a:cubicBezTo>
                  <a:cubicBezTo>
                    <a:pt x="12367" y="1427"/>
                    <a:pt x="12311" y="1131"/>
                    <a:pt x="12346" y="1017"/>
                  </a:cubicBezTo>
                  <a:cubicBezTo>
                    <a:pt x="12378" y="914"/>
                    <a:pt x="12511" y="834"/>
                    <a:pt x="12563" y="769"/>
                  </a:cubicBezTo>
                  <a:cubicBezTo>
                    <a:pt x="12635" y="679"/>
                    <a:pt x="12796" y="528"/>
                    <a:pt x="12846" y="396"/>
                  </a:cubicBezTo>
                  <a:cubicBezTo>
                    <a:pt x="12868" y="337"/>
                    <a:pt x="12856" y="165"/>
                    <a:pt x="12885" y="116"/>
                  </a:cubicBezTo>
                  <a:cubicBezTo>
                    <a:pt x="12926" y="47"/>
                    <a:pt x="13046" y="47"/>
                    <a:pt x="13101" y="54"/>
                  </a:cubicBezTo>
                  <a:cubicBezTo>
                    <a:pt x="13156" y="64"/>
                    <a:pt x="13256" y="171"/>
                    <a:pt x="13311" y="178"/>
                  </a:cubicBezTo>
                  <a:cubicBezTo>
                    <a:pt x="13349" y="185"/>
                    <a:pt x="13429" y="173"/>
                    <a:pt x="13461" y="137"/>
                  </a:cubicBezTo>
                  <a:cubicBezTo>
                    <a:pt x="13480" y="116"/>
                    <a:pt x="13504" y="59"/>
                    <a:pt x="13527" y="0"/>
                  </a:cubicBezTo>
                  <a:cubicBezTo>
                    <a:pt x="13571" y="172"/>
                    <a:pt x="13658" y="413"/>
                    <a:pt x="13694" y="552"/>
                  </a:cubicBezTo>
                  <a:cubicBezTo>
                    <a:pt x="13728" y="688"/>
                    <a:pt x="13780" y="975"/>
                    <a:pt x="13816" y="1110"/>
                  </a:cubicBezTo>
                  <a:cubicBezTo>
                    <a:pt x="13845" y="1220"/>
                    <a:pt x="13911" y="1433"/>
                    <a:pt x="13949" y="1531"/>
                  </a:cubicBezTo>
                  <a:cubicBezTo>
                    <a:pt x="14001" y="1669"/>
                    <a:pt x="14128" y="1910"/>
                    <a:pt x="14178" y="2049"/>
                  </a:cubicBezTo>
                  <a:cubicBezTo>
                    <a:pt x="14204" y="2123"/>
                    <a:pt x="14232" y="2297"/>
                    <a:pt x="14267" y="2353"/>
                  </a:cubicBezTo>
                  <a:cubicBezTo>
                    <a:pt x="14289" y="2390"/>
                    <a:pt x="14351" y="2406"/>
                    <a:pt x="14378" y="2431"/>
                  </a:cubicBezTo>
                  <a:cubicBezTo>
                    <a:pt x="14428" y="2475"/>
                    <a:pt x="14519" y="2610"/>
                    <a:pt x="14570" y="2649"/>
                  </a:cubicBezTo>
                  <a:cubicBezTo>
                    <a:pt x="14612" y="2684"/>
                    <a:pt x="14702" y="2749"/>
                    <a:pt x="14747" y="2734"/>
                  </a:cubicBezTo>
                  <a:cubicBezTo>
                    <a:pt x="14784" y="2720"/>
                    <a:pt x="14852" y="2637"/>
                    <a:pt x="14869" y="2575"/>
                  </a:cubicBezTo>
                  <a:cubicBezTo>
                    <a:pt x="14895" y="2490"/>
                    <a:pt x="14865" y="2283"/>
                    <a:pt x="14877" y="2188"/>
                  </a:cubicBezTo>
                  <a:cubicBezTo>
                    <a:pt x="14884" y="2134"/>
                    <a:pt x="14907" y="2027"/>
                    <a:pt x="14929" y="1988"/>
                  </a:cubicBezTo>
                  <a:cubicBezTo>
                    <a:pt x="14961" y="1927"/>
                    <a:pt x="15049" y="1820"/>
                    <a:pt x="15095" y="1836"/>
                  </a:cubicBezTo>
                  <a:cubicBezTo>
                    <a:pt x="15128" y="1847"/>
                    <a:pt x="15171" y="1967"/>
                    <a:pt x="15187" y="2023"/>
                  </a:cubicBezTo>
                  <a:cubicBezTo>
                    <a:pt x="15208" y="2093"/>
                    <a:pt x="15201" y="2276"/>
                    <a:pt x="15232" y="2334"/>
                  </a:cubicBezTo>
                  <a:cubicBezTo>
                    <a:pt x="15257" y="2383"/>
                    <a:pt x="15352" y="2353"/>
                    <a:pt x="15376" y="2409"/>
                  </a:cubicBezTo>
                  <a:cubicBezTo>
                    <a:pt x="15402" y="2473"/>
                    <a:pt x="15394" y="2658"/>
                    <a:pt x="15380" y="2734"/>
                  </a:cubicBezTo>
                  <a:cubicBezTo>
                    <a:pt x="15361" y="2826"/>
                    <a:pt x="15249" y="2928"/>
                    <a:pt x="15239" y="3024"/>
                  </a:cubicBezTo>
                  <a:cubicBezTo>
                    <a:pt x="15228" y="3128"/>
                    <a:pt x="15323" y="3320"/>
                    <a:pt x="15313" y="3425"/>
                  </a:cubicBezTo>
                  <a:cubicBezTo>
                    <a:pt x="15303" y="3510"/>
                    <a:pt x="15230" y="3652"/>
                    <a:pt x="15187" y="3686"/>
                  </a:cubicBezTo>
                  <a:cubicBezTo>
                    <a:pt x="15157" y="3710"/>
                    <a:pt x="15087" y="3656"/>
                    <a:pt x="15058" y="3680"/>
                  </a:cubicBezTo>
                  <a:cubicBezTo>
                    <a:pt x="15008" y="3719"/>
                    <a:pt x="14961" y="3919"/>
                    <a:pt x="14917" y="3977"/>
                  </a:cubicBezTo>
                  <a:cubicBezTo>
                    <a:pt x="14888" y="4018"/>
                    <a:pt x="14816" y="4053"/>
                    <a:pt x="14784" y="4088"/>
                  </a:cubicBezTo>
                  <a:cubicBezTo>
                    <a:pt x="14737" y="4137"/>
                    <a:pt x="14654" y="4271"/>
                    <a:pt x="14606" y="4322"/>
                  </a:cubicBezTo>
                  <a:cubicBezTo>
                    <a:pt x="14546" y="4389"/>
                    <a:pt x="14417" y="4498"/>
                    <a:pt x="14352" y="4549"/>
                  </a:cubicBezTo>
                  <a:cubicBezTo>
                    <a:pt x="14308" y="4584"/>
                    <a:pt x="14214" y="4629"/>
                    <a:pt x="14175" y="4674"/>
                  </a:cubicBezTo>
                  <a:cubicBezTo>
                    <a:pt x="14140" y="4714"/>
                    <a:pt x="14062" y="4801"/>
                    <a:pt x="14052" y="4874"/>
                  </a:cubicBezTo>
                  <a:cubicBezTo>
                    <a:pt x="14041" y="4956"/>
                    <a:pt x="14082" y="5137"/>
                    <a:pt x="14119" y="5185"/>
                  </a:cubicBezTo>
                  <a:cubicBezTo>
                    <a:pt x="14160" y="5237"/>
                    <a:pt x="14277" y="5136"/>
                    <a:pt x="14315" y="5192"/>
                  </a:cubicBezTo>
                  <a:cubicBezTo>
                    <a:pt x="14358" y="5255"/>
                    <a:pt x="14400" y="5501"/>
                    <a:pt x="14374" y="5592"/>
                  </a:cubicBezTo>
                  <a:cubicBezTo>
                    <a:pt x="14354" y="5660"/>
                    <a:pt x="14248" y="5630"/>
                    <a:pt x="14219" y="5683"/>
                  </a:cubicBezTo>
                  <a:cubicBezTo>
                    <a:pt x="14195" y="5724"/>
                    <a:pt x="14189" y="5853"/>
                    <a:pt x="14175" y="5906"/>
                  </a:cubicBezTo>
                  <a:cubicBezTo>
                    <a:pt x="14160" y="5964"/>
                    <a:pt x="14126" y="6071"/>
                    <a:pt x="14101" y="6111"/>
                  </a:cubicBezTo>
                  <a:cubicBezTo>
                    <a:pt x="14067" y="6165"/>
                    <a:pt x="13966" y="6187"/>
                    <a:pt x="13937" y="6252"/>
                  </a:cubicBezTo>
                  <a:cubicBezTo>
                    <a:pt x="13914" y="6309"/>
                    <a:pt x="13929" y="6481"/>
                    <a:pt x="13904" y="6538"/>
                  </a:cubicBezTo>
                  <a:cubicBezTo>
                    <a:pt x="13887" y="6579"/>
                    <a:pt x="13827" y="6602"/>
                    <a:pt x="13804" y="6634"/>
                  </a:cubicBezTo>
                  <a:cubicBezTo>
                    <a:pt x="13770" y="6681"/>
                    <a:pt x="13700" y="6794"/>
                    <a:pt x="13688" y="6870"/>
                  </a:cubicBezTo>
                  <a:cubicBezTo>
                    <a:pt x="13674" y="6966"/>
                    <a:pt x="13699" y="7179"/>
                    <a:pt x="13727" y="7264"/>
                  </a:cubicBezTo>
                  <a:cubicBezTo>
                    <a:pt x="13754" y="7342"/>
                    <a:pt x="13856" y="7413"/>
                    <a:pt x="13888" y="7482"/>
                  </a:cubicBezTo>
                  <a:cubicBezTo>
                    <a:pt x="13923" y="7555"/>
                    <a:pt x="13976" y="7729"/>
                    <a:pt x="13988" y="7823"/>
                  </a:cubicBezTo>
                  <a:cubicBezTo>
                    <a:pt x="13995" y="7884"/>
                    <a:pt x="14003" y="8025"/>
                    <a:pt x="13982" y="8072"/>
                  </a:cubicBezTo>
                  <a:cubicBezTo>
                    <a:pt x="13961" y="8122"/>
                    <a:pt x="13883" y="8125"/>
                    <a:pt x="13849" y="8134"/>
                  </a:cubicBezTo>
                  <a:cubicBezTo>
                    <a:pt x="13812" y="8145"/>
                    <a:pt x="13721" y="8097"/>
                    <a:pt x="13699" y="8155"/>
                  </a:cubicBezTo>
                  <a:cubicBezTo>
                    <a:pt x="13655" y="8279"/>
                    <a:pt x="13754" y="8596"/>
                    <a:pt x="13794" y="8724"/>
                  </a:cubicBezTo>
                  <a:cubicBezTo>
                    <a:pt x="13829" y="8842"/>
                    <a:pt x="13927" y="9055"/>
                    <a:pt x="13988" y="9129"/>
                  </a:cubicBezTo>
                  <a:cubicBezTo>
                    <a:pt x="14029" y="9180"/>
                    <a:pt x="14128" y="9258"/>
                    <a:pt x="14176" y="9243"/>
                  </a:cubicBezTo>
                  <a:cubicBezTo>
                    <a:pt x="14219" y="9231"/>
                    <a:pt x="14275" y="9084"/>
                    <a:pt x="14315" y="9056"/>
                  </a:cubicBezTo>
                  <a:cubicBezTo>
                    <a:pt x="14348" y="9033"/>
                    <a:pt x="14425" y="9063"/>
                    <a:pt x="14453" y="9024"/>
                  </a:cubicBezTo>
                  <a:cubicBezTo>
                    <a:pt x="14478" y="8993"/>
                    <a:pt x="14498" y="8881"/>
                    <a:pt x="14503" y="8828"/>
                  </a:cubicBezTo>
                  <a:cubicBezTo>
                    <a:pt x="14510" y="8775"/>
                    <a:pt x="14512" y="8658"/>
                    <a:pt x="14498" y="8611"/>
                  </a:cubicBezTo>
                  <a:cubicBezTo>
                    <a:pt x="14487" y="8573"/>
                    <a:pt x="14436" y="8550"/>
                    <a:pt x="14419" y="8517"/>
                  </a:cubicBezTo>
                  <a:cubicBezTo>
                    <a:pt x="14396" y="8468"/>
                    <a:pt x="14348" y="8346"/>
                    <a:pt x="14353" y="8280"/>
                  </a:cubicBezTo>
                  <a:cubicBezTo>
                    <a:pt x="14357" y="8234"/>
                    <a:pt x="14402" y="8165"/>
                    <a:pt x="14425" y="8155"/>
                  </a:cubicBezTo>
                  <a:cubicBezTo>
                    <a:pt x="14485" y="8128"/>
                    <a:pt x="14612" y="8197"/>
                    <a:pt x="14659" y="8268"/>
                  </a:cubicBezTo>
                  <a:cubicBezTo>
                    <a:pt x="14695" y="8326"/>
                    <a:pt x="14708" y="8529"/>
                    <a:pt x="14742" y="8590"/>
                  </a:cubicBezTo>
                  <a:cubicBezTo>
                    <a:pt x="14769" y="8642"/>
                    <a:pt x="14846" y="8702"/>
                    <a:pt x="14886" y="8714"/>
                  </a:cubicBezTo>
                  <a:cubicBezTo>
                    <a:pt x="14944" y="8731"/>
                    <a:pt x="15060" y="8668"/>
                    <a:pt x="15119" y="8663"/>
                  </a:cubicBezTo>
                  <a:cubicBezTo>
                    <a:pt x="15185" y="8658"/>
                    <a:pt x="15322" y="8640"/>
                    <a:pt x="15386" y="8682"/>
                  </a:cubicBezTo>
                  <a:cubicBezTo>
                    <a:pt x="15442" y="8722"/>
                    <a:pt x="15532" y="8889"/>
                    <a:pt x="15579" y="8963"/>
                  </a:cubicBezTo>
                  <a:cubicBezTo>
                    <a:pt x="15656" y="9083"/>
                    <a:pt x="15801" y="9340"/>
                    <a:pt x="15873" y="9470"/>
                  </a:cubicBezTo>
                  <a:cubicBezTo>
                    <a:pt x="15972" y="9650"/>
                    <a:pt x="16159" y="10031"/>
                    <a:pt x="16261" y="10206"/>
                  </a:cubicBezTo>
                  <a:cubicBezTo>
                    <a:pt x="16315" y="10300"/>
                    <a:pt x="16445" y="10446"/>
                    <a:pt x="16488" y="10558"/>
                  </a:cubicBezTo>
                  <a:cubicBezTo>
                    <a:pt x="16513" y="10623"/>
                    <a:pt x="16543" y="10780"/>
                    <a:pt x="16549" y="10859"/>
                  </a:cubicBezTo>
                  <a:cubicBezTo>
                    <a:pt x="16559" y="10997"/>
                    <a:pt x="16535" y="11282"/>
                    <a:pt x="16516" y="11417"/>
                  </a:cubicBezTo>
                  <a:cubicBezTo>
                    <a:pt x="16510" y="11463"/>
                    <a:pt x="16480" y="11547"/>
                    <a:pt x="16477" y="11595"/>
                  </a:cubicBezTo>
                  <a:cubicBezTo>
                    <a:pt x="16472" y="11671"/>
                    <a:pt x="16516" y="11827"/>
                    <a:pt x="16504" y="11904"/>
                  </a:cubicBezTo>
                  <a:cubicBezTo>
                    <a:pt x="16497" y="11956"/>
                    <a:pt x="16460" y="12054"/>
                    <a:pt x="16433" y="12071"/>
                  </a:cubicBezTo>
                  <a:cubicBezTo>
                    <a:pt x="16395" y="12093"/>
                    <a:pt x="16315" y="11958"/>
                    <a:pt x="16283" y="11998"/>
                  </a:cubicBezTo>
                  <a:cubicBezTo>
                    <a:pt x="16263" y="12024"/>
                    <a:pt x="16261" y="12135"/>
                    <a:pt x="16272" y="12173"/>
                  </a:cubicBezTo>
                  <a:cubicBezTo>
                    <a:pt x="16298" y="12265"/>
                    <a:pt x="16425" y="12293"/>
                    <a:pt x="16471" y="12350"/>
                  </a:cubicBezTo>
                  <a:cubicBezTo>
                    <a:pt x="16504" y="12392"/>
                    <a:pt x="16553" y="12514"/>
                    <a:pt x="16588" y="12547"/>
                  </a:cubicBezTo>
                  <a:cubicBezTo>
                    <a:pt x="16651" y="12608"/>
                    <a:pt x="16795" y="12646"/>
                    <a:pt x="16866" y="12661"/>
                  </a:cubicBezTo>
                  <a:cubicBezTo>
                    <a:pt x="16899" y="12668"/>
                    <a:pt x="16967" y="12679"/>
                    <a:pt x="16998" y="12661"/>
                  </a:cubicBezTo>
                  <a:cubicBezTo>
                    <a:pt x="17032" y="12643"/>
                    <a:pt x="17085" y="12550"/>
                    <a:pt x="17115" y="12517"/>
                  </a:cubicBezTo>
                  <a:cubicBezTo>
                    <a:pt x="17138" y="12488"/>
                    <a:pt x="17182" y="12410"/>
                    <a:pt x="17209" y="12412"/>
                  </a:cubicBezTo>
                  <a:cubicBezTo>
                    <a:pt x="17285" y="12418"/>
                    <a:pt x="17403" y="12635"/>
                    <a:pt x="17459" y="12734"/>
                  </a:cubicBezTo>
                  <a:cubicBezTo>
                    <a:pt x="17501" y="12810"/>
                    <a:pt x="17571" y="12991"/>
                    <a:pt x="17603" y="13086"/>
                  </a:cubicBezTo>
                  <a:cubicBezTo>
                    <a:pt x="17635" y="13184"/>
                    <a:pt x="17697" y="13387"/>
                    <a:pt x="17707" y="13500"/>
                  </a:cubicBezTo>
                  <a:cubicBezTo>
                    <a:pt x="17720" y="13628"/>
                    <a:pt x="17670" y="13891"/>
                    <a:pt x="17686" y="14017"/>
                  </a:cubicBezTo>
                  <a:cubicBezTo>
                    <a:pt x="17698" y="14111"/>
                    <a:pt x="17752" y="14287"/>
                    <a:pt x="17791" y="14350"/>
                  </a:cubicBezTo>
                  <a:cubicBezTo>
                    <a:pt x="17863" y="14469"/>
                    <a:pt x="18055" y="14569"/>
                    <a:pt x="18146" y="14629"/>
                  </a:cubicBezTo>
                  <a:cubicBezTo>
                    <a:pt x="18233" y="14686"/>
                    <a:pt x="18408" y="14797"/>
                    <a:pt x="18501" y="14815"/>
                  </a:cubicBezTo>
                  <a:cubicBezTo>
                    <a:pt x="18559" y="14827"/>
                    <a:pt x="18676" y="14811"/>
                    <a:pt x="18734" y="14785"/>
                  </a:cubicBezTo>
                  <a:cubicBezTo>
                    <a:pt x="18816" y="14747"/>
                    <a:pt x="18966" y="14570"/>
                    <a:pt x="19050" y="14536"/>
                  </a:cubicBezTo>
                  <a:cubicBezTo>
                    <a:pt x="19127" y="14504"/>
                    <a:pt x="19293" y="14484"/>
                    <a:pt x="19371" y="14515"/>
                  </a:cubicBezTo>
                  <a:cubicBezTo>
                    <a:pt x="19424" y="14536"/>
                    <a:pt x="19512" y="14715"/>
                    <a:pt x="19565" y="14691"/>
                  </a:cubicBezTo>
                  <a:cubicBezTo>
                    <a:pt x="19599" y="14676"/>
                    <a:pt x="19628" y="14537"/>
                    <a:pt x="19648" y="14484"/>
                  </a:cubicBezTo>
                  <a:cubicBezTo>
                    <a:pt x="19678" y="14405"/>
                    <a:pt x="19725" y="14235"/>
                    <a:pt x="19759" y="14163"/>
                  </a:cubicBezTo>
                  <a:cubicBezTo>
                    <a:pt x="19796" y="14086"/>
                    <a:pt x="19885" y="13957"/>
                    <a:pt x="19931" y="13904"/>
                  </a:cubicBezTo>
                  <a:cubicBezTo>
                    <a:pt x="19989" y="13839"/>
                    <a:pt x="20122" y="13771"/>
                    <a:pt x="20181" y="13707"/>
                  </a:cubicBezTo>
                  <a:cubicBezTo>
                    <a:pt x="20270" y="13609"/>
                    <a:pt x="20435" y="13358"/>
                    <a:pt x="20512" y="13230"/>
                  </a:cubicBezTo>
                  <a:cubicBezTo>
                    <a:pt x="20561" y="13153"/>
                    <a:pt x="20665" y="13003"/>
                    <a:pt x="20695" y="12899"/>
                  </a:cubicBezTo>
                  <a:cubicBezTo>
                    <a:pt x="20732" y="12781"/>
                    <a:pt x="20771" y="12506"/>
                    <a:pt x="20762" y="12370"/>
                  </a:cubicBezTo>
                  <a:cubicBezTo>
                    <a:pt x="20753" y="12205"/>
                    <a:pt x="20637" y="11927"/>
                    <a:pt x="20608" y="11771"/>
                  </a:cubicBezTo>
                  <a:cubicBezTo>
                    <a:pt x="20593" y="11692"/>
                    <a:pt x="20599" y="11509"/>
                    <a:pt x="20569" y="11449"/>
                  </a:cubicBezTo>
                  <a:cubicBezTo>
                    <a:pt x="20544" y="11400"/>
                    <a:pt x="20455" y="11425"/>
                    <a:pt x="20430" y="11376"/>
                  </a:cubicBezTo>
                  <a:cubicBezTo>
                    <a:pt x="20408" y="11333"/>
                    <a:pt x="20418" y="11197"/>
                    <a:pt x="20403" y="11149"/>
                  </a:cubicBezTo>
                  <a:cubicBezTo>
                    <a:pt x="20388" y="11105"/>
                    <a:pt x="20346" y="11005"/>
                    <a:pt x="20319" y="11014"/>
                  </a:cubicBezTo>
                  <a:cubicBezTo>
                    <a:pt x="20280" y="11027"/>
                    <a:pt x="20242" y="11197"/>
                    <a:pt x="20241" y="11274"/>
                  </a:cubicBezTo>
                  <a:cubicBezTo>
                    <a:pt x="20241" y="11346"/>
                    <a:pt x="20304" y="11461"/>
                    <a:pt x="20314" y="11531"/>
                  </a:cubicBezTo>
                  <a:cubicBezTo>
                    <a:pt x="20321" y="11589"/>
                    <a:pt x="20325" y="11719"/>
                    <a:pt x="20308" y="11771"/>
                  </a:cubicBezTo>
                  <a:cubicBezTo>
                    <a:pt x="20294" y="11811"/>
                    <a:pt x="20239" y="11878"/>
                    <a:pt x="20214" y="11864"/>
                  </a:cubicBezTo>
                  <a:cubicBezTo>
                    <a:pt x="20156" y="11827"/>
                    <a:pt x="20129" y="11558"/>
                    <a:pt x="20108" y="11449"/>
                  </a:cubicBezTo>
                  <a:cubicBezTo>
                    <a:pt x="20089" y="11343"/>
                    <a:pt x="20067" y="11122"/>
                    <a:pt x="20053" y="11014"/>
                  </a:cubicBezTo>
                  <a:cubicBezTo>
                    <a:pt x="20026" y="10810"/>
                    <a:pt x="19974" y="10398"/>
                    <a:pt x="19942" y="10196"/>
                  </a:cubicBezTo>
                  <a:cubicBezTo>
                    <a:pt x="19923" y="10077"/>
                    <a:pt x="19902" y="9823"/>
                    <a:pt x="19859" y="9730"/>
                  </a:cubicBezTo>
                  <a:cubicBezTo>
                    <a:pt x="19809" y="9619"/>
                    <a:pt x="19656" y="9503"/>
                    <a:pt x="19582" y="9460"/>
                  </a:cubicBezTo>
                  <a:cubicBezTo>
                    <a:pt x="19514" y="9421"/>
                    <a:pt x="19367" y="9354"/>
                    <a:pt x="19298" y="9398"/>
                  </a:cubicBezTo>
                  <a:cubicBezTo>
                    <a:pt x="19257" y="9425"/>
                    <a:pt x="19187" y="9557"/>
                    <a:pt x="19171" y="9636"/>
                  </a:cubicBezTo>
                  <a:cubicBezTo>
                    <a:pt x="19157" y="9717"/>
                    <a:pt x="19189" y="9892"/>
                    <a:pt x="19189" y="9979"/>
                  </a:cubicBezTo>
                  <a:cubicBezTo>
                    <a:pt x="19189" y="10059"/>
                    <a:pt x="19209" y="10259"/>
                    <a:pt x="19171" y="10298"/>
                  </a:cubicBezTo>
                  <a:cubicBezTo>
                    <a:pt x="19120" y="10355"/>
                    <a:pt x="19000" y="10177"/>
                    <a:pt x="18956" y="10102"/>
                  </a:cubicBezTo>
                  <a:cubicBezTo>
                    <a:pt x="18921" y="10047"/>
                    <a:pt x="18884" y="9888"/>
                    <a:pt x="18855" y="9823"/>
                  </a:cubicBezTo>
                  <a:cubicBezTo>
                    <a:pt x="18825" y="9754"/>
                    <a:pt x="18728" y="9661"/>
                    <a:pt x="18722" y="9574"/>
                  </a:cubicBezTo>
                  <a:cubicBezTo>
                    <a:pt x="18716" y="9481"/>
                    <a:pt x="18790" y="9317"/>
                    <a:pt x="18828" y="9252"/>
                  </a:cubicBezTo>
                  <a:cubicBezTo>
                    <a:pt x="18883" y="9160"/>
                    <a:pt x="19021" y="9036"/>
                    <a:pt x="19094" y="9004"/>
                  </a:cubicBezTo>
                  <a:cubicBezTo>
                    <a:pt x="19211" y="8951"/>
                    <a:pt x="19457" y="8952"/>
                    <a:pt x="19576" y="8994"/>
                  </a:cubicBezTo>
                  <a:cubicBezTo>
                    <a:pt x="19662" y="9024"/>
                    <a:pt x="19826" y="9161"/>
                    <a:pt x="19903" y="9243"/>
                  </a:cubicBezTo>
                  <a:cubicBezTo>
                    <a:pt x="20033" y="9381"/>
                    <a:pt x="20272" y="9722"/>
                    <a:pt x="20380" y="9917"/>
                  </a:cubicBezTo>
                  <a:cubicBezTo>
                    <a:pt x="20464" y="10066"/>
                    <a:pt x="20599" y="10422"/>
                    <a:pt x="20674" y="10589"/>
                  </a:cubicBezTo>
                  <a:cubicBezTo>
                    <a:pt x="20752" y="10763"/>
                    <a:pt x="20928" y="11083"/>
                    <a:pt x="20995" y="11274"/>
                  </a:cubicBezTo>
                  <a:cubicBezTo>
                    <a:pt x="21085" y="11524"/>
                    <a:pt x="21206" y="12087"/>
                    <a:pt x="21272" y="12360"/>
                  </a:cubicBezTo>
                  <a:cubicBezTo>
                    <a:pt x="21325" y="12574"/>
                    <a:pt x="21438" y="12995"/>
                    <a:pt x="21473" y="13220"/>
                  </a:cubicBezTo>
                  <a:cubicBezTo>
                    <a:pt x="21504" y="13417"/>
                    <a:pt x="21539" y="13827"/>
                    <a:pt x="21545" y="14032"/>
                  </a:cubicBezTo>
                  <a:cubicBezTo>
                    <a:pt x="21548" y="14137"/>
                    <a:pt x="21535" y="14348"/>
                    <a:pt x="21530" y="14453"/>
                  </a:cubicBezTo>
                  <a:cubicBezTo>
                    <a:pt x="21524" y="14566"/>
                    <a:pt x="21495" y="14789"/>
                    <a:pt x="21504" y="14902"/>
                  </a:cubicBezTo>
                  <a:cubicBezTo>
                    <a:pt x="21511" y="14984"/>
                    <a:pt x="21567" y="15184"/>
                    <a:pt x="21571" y="15206"/>
                  </a:cubicBezTo>
                  <a:cubicBezTo>
                    <a:pt x="21574" y="15227"/>
                    <a:pt x="21594" y="15567"/>
                    <a:pt x="21593" y="15689"/>
                  </a:cubicBezTo>
                  <a:cubicBezTo>
                    <a:pt x="21590" y="15808"/>
                    <a:pt x="21570" y="16041"/>
                    <a:pt x="21563" y="16158"/>
                  </a:cubicBezTo>
                  <a:cubicBezTo>
                    <a:pt x="21556" y="16281"/>
                    <a:pt x="21600" y="16614"/>
                    <a:pt x="21537" y="16649"/>
                  </a:cubicBezTo>
                  <a:cubicBezTo>
                    <a:pt x="21490" y="16674"/>
                    <a:pt x="21441" y="16444"/>
                    <a:pt x="21414" y="16365"/>
                  </a:cubicBezTo>
                  <a:cubicBezTo>
                    <a:pt x="21384" y="16273"/>
                    <a:pt x="21329" y="16079"/>
                    <a:pt x="21319" y="15971"/>
                  </a:cubicBezTo>
                  <a:cubicBezTo>
                    <a:pt x="21307" y="15864"/>
                    <a:pt x="21328" y="15641"/>
                    <a:pt x="21334" y="15530"/>
                  </a:cubicBezTo>
                  <a:cubicBezTo>
                    <a:pt x="21340" y="15430"/>
                    <a:pt x="21363" y="15231"/>
                    <a:pt x="21367" y="15131"/>
                  </a:cubicBezTo>
                  <a:cubicBezTo>
                    <a:pt x="21370" y="15069"/>
                    <a:pt x="21377" y="14945"/>
                    <a:pt x="21367" y="14889"/>
                  </a:cubicBezTo>
                  <a:cubicBezTo>
                    <a:pt x="21352" y="14806"/>
                    <a:pt x="21300" y="14654"/>
                    <a:pt x="21260" y="14613"/>
                  </a:cubicBezTo>
                  <a:cubicBezTo>
                    <a:pt x="21213" y="14562"/>
                    <a:pt x="21098" y="14542"/>
                    <a:pt x="21045" y="14570"/>
                  </a:cubicBezTo>
                  <a:cubicBezTo>
                    <a:pt x="20987" y="14602"/>
                    <a:pt x="20899" y="14786"/>
                    <a:pt x="20850" y="14853"/>
                  </a:cubicBezTo>
                  <a:cubicBezTo>
                    <a:pt x="20771" y="14958"/>
                    <a:pt x="20606" y="15151"/>
                    <a:pt x="20524" y="15247"/>
                  </a:cubicBezTo>
                  <a:cubicBezTo>
                    <a:pt x="20446" y="15339"/>
                    <a:pt x="20286" y="15517"/>
                    <a:pt x="20210" y="15614"/>
                  </a:cubicBezTo>
                  <a:cubicBezTo>
                    <a:pt x="20140" y="15701"/>
                    <a:pt x="19988" y="15856"/>
                    <a:pt x="19940" y="15986"/>
                  </a:cubicBezTo>
                  <a:cubicBezTo>
                    <a:pt x="19911" y="16066"/>
                    <a:pt x="19914" y="16279"/>
                    <a:pt x="19885" y="16359"/>
                  </a:cubicBezTo>
                  <a:cubicBezTo>
                    <a:pt x="19871" y="16398"/>
                    <a:pt x="19829" y="16486"/>
                    <a:pt x="19803" y="16476"/>
                  </a:cubicBezTo>
                  <a:cubicBezTo>
                    <a:pt x="19775" y="16465"/>
                    <a:pt x="19760" y="16333"/>
                    <a:pt x="19748" y="16284"/>
                  </a:cubicBezTo>
                  <a:cubicBezTo>
                    <a:pt x="19739" y="16244"/>
                    <a:pt x="19734" y="16143"/>
                    <a:pt x="19715" y="16117"/>
                  </a:cubicBezTo>
                  <a:cubicBezTo>
                    <a:pt x="19691" y="16086"/>
                    <a:pt x="19628" y="16094"/>
                    <a:pt x="19600" y="16111"/>
                  </a:cubicBezTo>
                  <a:cubicBezTo>
                    <a:pt x="19570" y="16128"/>
                    <a:pt x="19527" y="16227"/>
                    <a:pt x="19496" y="16248"/>
                  </a:cubicBezTo>
                  <a:cubicBezTo>
                    <a:pt x="19445" y="16284"/>
                    <a:pt x="19323" y="16217"/>
                    <a:pt x="19279" y="16276"/>
                  </a:cubicBezTo>
                  <a:cubicBezTo>
                    <a:pt x="19228" y="16346"/>
                    <a:pt x="19229" y="16630"/>
                    <a:pt x="19186" y="16718"/>
                  </a:cubicBezTo>
                  <a:cubicBezTo>
                    <a:pt x="19156" y="16781"/>
                    <a:pt x="19065" y="16843"/>
                    <a:pt x="19023" y="16876"/>
                  </a:cubicBezTo>
                  <a:cubicBezTo>
                    <a:pt x="18985" y="16908"/>
                    <a:pt x="18894" y="16930"/>
                    <a:pt x="18865" y="16987"/>
                  </a:cubicBezTo>
                  <a:cubicBezTo>
                    <a:pt x="18833" y="17050"/>
                    <a:pt x="18822" y="17235"/>
                    <a:pt x="18809" y="17319"/>
                  </a:cubicBezTo>
                  <a:cubicBezTo>
                    <a:pt x="18792" y="17435"/>
                    <a:pt x="18780" y="17680"/>
                    <a:pt x="18746" y="17782"/>
                  </a:cubicBezTo>
                  <a:cubicBezTo>
                    <a:pt x="18718" y="17865"/>
                    <a:pt x="18591" y="18023"/>
                    <a:pt x="18580" y="18023"/>
                  </a:cubicBezTo>
                  <a:cubicBezTo>
                    <a:pt x="18570" y="18023"/>
                    <a:pt x="18387" y="18232"/>
                    <a:pt x="18317" y="18280"/>
                  </a:cubicBezTo>
                  <a:cubicBezTo>
                    <a:pt x="18253" y="18323"/>
                    <a:pt x="18101" y="18307"/>
                    <a:pt x="18045" y="18383"/>
                  </a:cubicBezTo>
                  <a:cubicBezTo>
                    <a:pt x="17967" y="18485"/>
                    <a:pt x="17904" y="18843"/>
                    <a:pt x="17852" y="18990"/>
                  </a:cubicBezTo>
                  <a:cubicBezTo>
                    <a:pt x="17792" y="19158"/>
                    <a:pt x="17660" y="19480"/>
                    <a:pt x="17594" y="19640"/>
                  </a:cubicBezTo>
                  <a:cubicBezTo>
                    <a:pt x="17528" y="19796"/>
                    <a:pt x="17392" y="20100"/>
                    <a:pt x="17324" y="20253"/>
                  </a:cubicBezTo>
                  <a:cubicBezTo>
                    <a:pt x="17275" y="20365"/>
                    <a:pt x="17180" y="20591"/>
                    <a:pt x="17127" y="20695"/>
                  </a:cubicBezTo>
                  <a:cubicBezTo>
                    <a:pt x="17069" y="20815"/>
                    <a:pt x="16944" y="21045"/>
                    <a:pt x="16876" y="21145"/>
                  </a:cubicBezTo>
                  <a:cubicBezTo>
                    <a:pt x="16816" y="21234"/>
                    <a:pt x="16686" y="21388"/>
                    <a:pt x="16618" y="21456"/>
                  </a:cubicBezTo>
                  <a:cubicBezTo>
                    <a:pt x="16579" y="21495"/>
                    <a:pt x="16498" y="21600"/>
                    <a:pt x="16455" y="21587"/>
                  </a:cubicBezTo>
                  <a:cubicBezTo>
                    <a:pt x="16424" y="21577"/>
                    <a:pt x="16366" y="21487"/>
                    <a:pt x="16358" y="21428"/>
                  </a:cubicBezTo>
                  <a:cubicBezTo>
                    <a:pt x="16350" y="21356"/>
                    <a:pt x="16390" y="21210"/>
                    <a:pt x="16418" y="21160"/>
                  </a:cubicBezTo>
                  <a:cubicBezTo>
                    <a:pt x="16467" y="21065"/>
                    <a:pt x="16619" y="21024"/>
                    <a:pt x="16676" y="20951"/>
                  </a:cubicBezTo>
                  <a:cubicBezTo>
                    <a:pt x="16736" y="20878"/>
                    <a:pt x="16835" y="20677"/>
                    <a:pt x="16884" y="20579"/>
                  </a:cubicBezTo>
                  <a:cubicBezTo>
                    <a:pt x="16961" y="20424"/>
                    <a:pt x="17104" y="20100"/>
                    <a:pt x="17176" y="19937"/>
                  </a:cubicBezTo>
                  <a:cubicBezTo>
                    <a:pt x="17240" y="19789"/>
                    <a:pt x="17362" y="19483"/>
                    <a:pt x="17428" y="19335"/>
                  </a:cubicBezTo>
                  <a:cubicBezTo>
                    <a:pt x="17475" y="19222"/>
                    <a:pt x="17577" y="19004"/>
                    <a:pt x="17623" y="18887"/>
                  </a:cubicBezTo>
                  <a:cubicBezTo>
                    <a:pt x="17651" y="18813"/>
                    <a:pt x="17706" y="18664"/>
                    <a:pt x="17727" y="18583"/>
                  </a:cubicBezTo>
                  <a:cubicBezTo>
                    <a:pt x="17749" y="18492"/>
                    <a:pt x="17794" y="18303"/>
                    <a:pt x="17793" y="18202"/>
                  </a:cubicBezTo>
                  <a:cubicBezTo>
                    <a:pt x="17792" y="18109"/>
                    <a:pt x="17754" y="17919"/>
                    <a:pt x="17722" y="17844"/>
                  </a:cubicBezTo>
                  <a:cubicBezTo>
                    <a:pt x="17697" y="17782"/>
                    <a:pt x="17604" y="17738"/>
                    <a:pt x="17582" y="17671"/>
                  </a:cubicBezTo>
                  <a:cubicBezTo>
                    <a:pt x="17553" y="17580"/>
                    <a:pt x="17554" y="17355"/>
                    <a:pt x="17560" y="17250"/>
                  </a:cubicBezTo>
                  <a:cubicBezTo>
                    <a:pt x="17565" y="17165"/>
                    <a:pt x="17621" y="17008"/>
                    <a:pt x="17612" y="16925"/>
                  </a:cubicBezTo>
                  <a:cubicBezTo>
                    <a:pt x="17602" y="16840"/>
                    <a:pt x="17520" y="16730"/>
                    <a:pt x="17490" y="16663"/>
                  </a:cubicBezTo>
                  <a:cubicBezTo>
                    <a:pt x="17474" y="16625"/>
                    <a:pt x="17429" y="16560"/>
                    <a:pt x="17428" y="16511"/>
                  </a:cubicBezTo>
                  <a:cubicBezTo>
                    <a:pt x="17425" y="16458"/>
                    <a:pt x="17475" y="16380"/>
                    <a:pt x="17486" y="16333"/>
                  </a:cubicBezTo>
                  <a:cubicBezTo>
                    <a:pt x="17499" y="16273"/>
                    <a:pt x="17537" y="16131"/>
                    <a:pt x="17516" y="16084"/>
                  </a:cubicBezTo>
                  <a:cubicBezTo>
                    <a:pt x="17483" y="16011"/>
                    <a:pt x="17365" y="16097"/>
                    <a:pt x="17317" y="16111"/>
                  </a:cubicBezTo>
                  <a:cubicBezTo>
                    <a:pt x="17268" y="16124"/>
                    <a:pt x="17176" y="16189"/>
                    <a:pt x="17127" y="16193"/>
                  </a:cubicBezTo>
                  <a:cubicBezTo>
                    <a:pt x="17082" y="16198"/>
                    <a:pt x="16987" y="16105"/>
                    <a:pt x="16946" y="16146"/>
                  </a:cubicBezTo>
                  <a:cubicBezTo>
                    <a:pt x="16915" y="16175"/>
                    <a:pt x="16880" y="16315"/>
                    <a:pt x="16884" y="16380"/>
                  </a:cubicBezTo>
                  <a:cubicBezTo>
                    <a:pt x="16888" y="16459"/>
                    <a:pt x="16977" y="16558"/>
                    <a:pt x="16987" y="16635"/>
                  </a:cubicBezTo>
                  <a:cubicBezTo>
                    <a:pt x="16994" y="16684"/>
                    <a:pt x="16989" y="16796"/>
                    <a:pt x="16973" y="16836"/>
                  </a:cubicBezTo>
                  <a:cubicBezTo>
                    <a:pt x="16956" y="16874"/>
                    <a:pt x="16894" y="16876"/>
                    <a:pt x="16876" y="16912"/>
                  </a:cubicBezTo>
                  <a:cubicBezTo>
                    <a:pt x="16857" y="16950"/>
                    <a:pt x="16836" y="17059"/>
                    <a:pt x="16840" y="17112"/>
                  </a:cubicBezTo>
                  <a:cubicBezTo>
                    <a:pt x="16843" y="17175"/>
                    <a:pt x="16916" y="17268"/>
                    <a:pt x="16912" y="17332"/>
                  </a:cubicBezTo>
                  <a:cubicBezTo>
                    <a:pt x="16910" y="17402"/>
                    <a:pt x="16848" y="17517"/>
                    <a:pt x="16813" y="17540"/>
                  </a:cubicBezTo>
                  <a:cubicBezTo>
                    <a:pt x="16769" y="17570"/>
                    <a:pt x="16664" y="17441"/>
                    <a:pt x="16625" y="17492"/>
                  </a:cubicBezTo>
                  <a:cubicBezTo>
                    <a:pt x="16603" y="17519"/>
                    <a:pt x="16591" y="17635"/>
                    <a:pt x="16602" y="17678"/>
                  </a:cubicBezTo>
                  <a:cubicBezTo>
                    <a:pt x="16618" y="17733"/>
                    <a:pt x="16713" y="17717"/>
                    <a:pt x="16725" y="17775"/>
                  </a:cubicBezTo>
                  <a:cubicBezTo>
                    <a:pt x="16738" y="17845"/>
                    <a:pt x="16685" y="17995"/>
                    <a:pt x="16654" y="18043"/>
                  </a:cubicBezTo>
                  <a:cubicBezTo>
                    <a:pt x="16623" y="18094"/>
                    <a:pt x="16506" y="18058"/>
                    <a:pt x="16492" y="18134"/>
                  </a:cubicBezTo>
                  <a:cubicBezTo>
                    <a:pt x="16480" y="18200"/>
                    <a:pt x="16548" y="18330"/>
                    <a:pt x="16581" y="18362"/>
                  </a:cubicBezTo>
                  <a:cubicBezTo>
                    <a:pt x="16608" y="18388"/>
                    <a:pt x="16686" y="18318"/>
                    <a:pt x="16706" y="18362"/>
                  </a:cubicBezTo>
                  <a:cubicBezTo>
                    <a:pt x="16728" y="18408"/>
                    <a:pt x="16711" y="18560"/>
                    <a:pt x="16692" y="18611"/>
                  </a:cubicBezTo>
                  <a:cubicBezTo>
                    <a:pt x="16674" y="18654"/>
                    <a:pt x="16613" y="18692"/>
                    <a:pt x="16585" y="18700"/>
                  </a:cubicBezTo>
                  <a:cubicBezTo>
                    <a:pt x="16550" y="18710"/>
                    <a:pt x="16477" y="18706"/>
                    <a:pt x="16448" y="18673"/>
                  </a:cubicBezTo>
                  <a:cubicBezTo>
                    <a:pt x="16411" y="18630"/>
                    <a:pt x="16374" y="18470"/>
                    <a:pt x="16355" y="18396"/>
                  </a:cubicBezTo>
                  <a:cubicBezTo>
                    <a:pt x="16343" y="18349"/>
                    <a:pt x="16341" y="18227"/>
                    <a:pt x="16319" y="18196"/>
                  </a:cubicBezTo>
                  <a:cubicBezTo>
                    <a:pt x="16287" y="18152"/>
                    <a:pt x="16200" y="18160"/>
                    <a:pt x="16163" y="18181"/>
                  </a:cubicBezTo>
                  <a:cubicBezTo>
                    <a:pt x="16134" y="18200"/>
                    <a:pt x="16073" y="18265"/>
                    <a:pt x="16067" y="18321"/>
                  </a:cubicBezTo>
                  <a:cubicBezTo>
                    <a:pt x="16060" y="18400"/>
                    <a:pt x="16148" y="18517"/>
                    <a:pt x="16159" y="18596"/>
                  </a:cubicBezTo>
                  <a:cubicBezTo>
                    <a:pt x="16166" y="18646"/>
                    <a:pt x="16167" y="18759"/>
                    <a:pt x="16152" y="18804"/>
                  </a:cubicBezTo>
                  <a:cubicBezTo>
                    <a:pt x="16136" y="18852"/>
                    <a:pt x="16063" y="18866"/>
                    <a:pt x="16048" y="18914"/>
                  </a:cubicBezTo>
                  <a:cubicBezTo>
                    <a:pt x="16031" y="18971"/>
                    <a:pt x="16037" y="19113"/>
                    <a:pt x="16048" y="19177"/>
                  </a:cubicBezTo>
                  <a:cubicBezTo>
                    <a:pt x="16057" y="19220"/>
                    <a:pt x="16099" y="19280"/>
                    <a:pt x="16112" y="19322"/>
                  </a:cubicBezTo>
                  <a:cubicBezTo>
                    <a:pt x="16131" y="19391"/>
                    <a:pt x="16171" y="19543"/>
                    <a:pt x="16159" y="19618"/>
                  </a:cubicBezTo>
                  <a:cubicBezTo>
                    <a:pt x="16149" y="19685"/>
                    <a:pt x="16079" y="19763"/>
                    <a:pt x="16048" y="19805"/>
                  </a:cubicBezTo>
                  <a:cubicBezTo>
                    <a:pt x="16023" y="19841"/>
                    <a:pt x="15960" y="19887"/>
                    <a:pt x="15938" y="19930"/>
                  </a:cubicBezTo>
                  <a:cubicBezTo>
                    <a:pt x="15890" y="20021"/>
                    <a:pt x="15845" y="20279"/>
                    <a:pt x="15801" y="20378"/>
                  </a:cubicBezTo>
                  <a:cubicBezTo>
                    <a:pt x="15769" y="20449"/>
                    <a:pt x="15696" y="20582"/>
                    <a:pt x="15649" y="20613"/>
                  </a:cubicBezTo>
                  <a:cubicBezTo>
                    <a:pt x="15579" y="20660"/>
                    <a:pt x="15424" y="20594"/>
                    <a:pt x="15350" y="20613"/>
                  </a:cubicBezTo>
                  <a:cubicBezTo>
                    <a:pt x="15309" y="20624"/>
                    <a:pt x="15226" y="20655"/>
                    <a:pt x="15190" y="20695"/>
                  </a:cubicBezTo>
                  <a:cubicBezTo>
                    <a:pt x="15176" y="20713"/>
                    <a:pt x="15156" y="20744"/>
                    <a:pt x="15137" y="20776"/>
                  </a:cubicBezTo>
                  <a:lnTo>
                    <a:pt x="14732" y="19280"/>
                  </a:lnTo>
                  <a:lnTo>
                    <a:pt x="14732" y="18632"/>
                  </a:lnTo>
                  <a:lnTo>
                    <a:pt x="14326" y="18632"/>
                  </a:lnTo>
                  <a:lnTo>
                    <a:pt x="13742" y="17484"/>
                  </a:lnTo>
                  <a:lnTo>
                    <a:pt x="13307" y="17484"/>
                  </a:lnTo>
                  <a:lnTo>
                    <a:pt x="13136" y="17112"/>
                  </a:lnTo>
                  <a:lnTo>
                    <a:pt x="13040" y="15951"/>
                  </a:lnTo>
                  <a:lnTo>
                    <a:pt x="12678" y="15951"/>
                  </a:lnTo>
                  <a:lnTo>
                    <a:pt x="12463" y="14087"/>
                  </a:lnTo>
                  <a:lnTo>
                    <a:pt x="10283" y="15552"/>
                  </a:lnTo>
                  <a:lnTo>
                    <a:pt x="10109" y="15552"/>
                  </a:lnTo>
                  <a:lnTo>
                    <a:pt x="9927" y="15552"/>
                  </a:lnTo>
                  <a:lnTo>
                    <a:pt x="5529" y="18011"/>
                  </a:lnTo>
                  <a:lnTo>
                    <a:pt x="4531" y="18327"/>
                  </a:lnTo>
                  <a:lnTo>
                    <a:pt x="4531" y="18893"/>
                  </a:lnTo>
                  <a:lnTo>
                    <a:pt x="4229" y="19170"/>
                  </a:lnTo>
                  <a:lnTo>
                    <a:pt x="4117" y="18521"/>
                  </a:lnTo>
                  <a:lnTo>
                    <a:pt x="315" y="20591"/>
                  </a:lnTo>
                  <a:lnTo>
                    <a:pt x="88" y="20026"/>
                  </a:lnTo>
                  <a:lnTo>
                    <a:pt x="0" y="9671"/>
                  </a:lnTo>
                  <a:cubicBezTo>
                    <a:pt x="0" y="9671"/>
                    <a:pt x="4543" y="7388"/>
                    <a:pt x="4543" y="738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4" name="Shape 3013"/>
            <p:cNvSpPr/>
            <p:nvPr/>
          </p:nvSpPr>
          <p:spPr>
            <a:xfrm>
              <a:off x="6186739" y="3525029"/>
              <a:ext cx="666272" cy="4465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580" extrusionOk="0">
                  <a:moveTo>
                    <a:pt x="1277" y="15371"/>
                  </a:moveTo>
                  <a:lnTo>
                    <a:pt x="0" y="6196"/>
                  </a:lnTo>
                  <a:cubicBezTo>
                    <a:pt x="101" y="6075"/>
                    <a:pt x="203" y="5948"/>
                    <a:pt x="272" y="5869"/>
                  </a:cubicBezTo>
                  <a:cubicBezTo>
                    <a:pt x="419" y="5699"/>
                    <a:pt x="724" y="5380"/>
                    <a:pt x="866" y="5200"/>
                  </a:cubicBezTo>
                  <a:cubicBezTo>
                    <a:pt x="912" y="5143"/>
                    <a:pt x="1005" y="5026"/>
                    <a:pt x="1041" y="4955"/>
                  </a:cubicBezTo>
                  <a:cubicBezTo>
                    <a:pt x="1058" y="4920"/>
                    <a:pt x="1088" y="4845"/>
                    <a:pt x="1094" y="4803"/>
                  </a:cubicBezTo>
                  <a:cubicBezTo>
                    <a:pt x="1102" y="4753"/>
                    <a:pt x="1076" y="4646"/>
                    <a:pt x="1088" y="4599"/>
                  </a:cubicBezTo>
                  <a:cubicBezTo>
                    <a:pt x="1099" y="4558"/>
                    <a:pt x="1148" y="4498"/>
                    <a:pt x="1174" y="4476"/>
                  </a:cubicBezTo>
                  <a:cubicBezTo>
                    <a:pt x="1194" y="4459"/>
                    <a:pt x="1239" y="4431"/>
                    <a:pt x="1260" y="4442"/>
                  </a:cubicBezTo>
                  <a:cubicBezTo>
                    <a:pt x="1277" y="4452"/>
                    <a:pt x="1289" y="4510"/>
                    <a:pt x="1301" y="4528"/>
                  </a:cubicBezTo>
                  <a:cubicBezTo>
                    <a:pt x="1315" y="4548"/>
                    <a:pt x="1346" y="4592"/>
                    <a:pt x="1365" y="4589"/>
                  </a:cubicBezTo>
                  <a:cubicBezTo>
                    <a:pt x="1410" y="4585"/>
                    <a:pt x="1468" y="4459"/>
                    <a:pt x="1502" y="4415"/>
                  </a:cubicBezTo>
                  <a:cubicBezTo>
                    <a:pt x="1556" y="4341"/>
                    <a:pt x="1659" y="4183"/>
                    <a:pt x="1714" y="4111"/>
                  </a:cubicBezTo>
                  <a:cubicBezTo>
                    <a:pt x="1778" y="4028"/>
                    <a:pt x="1915" y="3878"/>
                    <a:pt x="1981" y="3798"/>
                  </a:cubicBezTo>
                  <a:cubicBezTo>
                    <a:pt x="2054" y="3712"/>
                    <a:pt x="2181" y="3563"/>
                    <a:pt x="2278" y="3442"/>
                  </a:cubicBezTo>
                  <a:lnTo>
                    <a:pt x="2517" y="5234"/>
                  </a:lnTo>
                  <a:lnTo>
                    <a:pt x="5330" y="4349"/>
                  </a:lnTo>
                  <a:lnTo>
                    <a:pt x="9710" y="2834"/>
                  </a:lnTo>
                  <a:lnTo>
                    <a:pt x="14624" y="1014"/>
                  </a:lnTo>
                  <a:lnTo>
                    <a:pt x="17085" y="13"/>
                  </a:lnTo>
                  <a:cubicBezTo>
                    <a:pt x="17085" y="13"/>
                    <a:pt x="17222" y="-20"/>
                    <a:pt x="17257" y="17"/>
                  </a:cubicBezTo>
                  <a:cubicBezTo>
                    <a:pt x="17286" y="49"/>
                    <a:pt x="17276" y="192"/>
                    <a:pt x="17307" y="221"/>
                  </a:cubicBezTo>
                  <a:cubicBezTo>
                    <a:pt x="17345" y="258"/>
                    <a:pt x="17446" y="176"/>
                    <a:pt x="17489" y="203"/>
                  </a:cubicBezTo>
                  <a:cubicBezTo>
                    <a:pt x="17529" y="228"/>
                    <a:pt x="17582" y="345"/>
                    <a:pt x="17606" y="401"/>
                  </a:cubicBezTo>
                  <a:cubicBezTo>
                    <a:pt x="17629" y="455"/>
                    <a:pt x="17651" y="579"/>
                    <a:pt x="17673" y="633"/>
                  </a:cubicBezTo>
                  <a:cubicBezTo>
                    <a:pt x="17686" y="666"/>
                    <a:pt x="17716" y="735"/>
                    <a:pt x="17739" y="752"/>
                  </a:cubicBezTo>
                  <a:cubicBezTo>
                    <a:pt x="17752" y="761"/>
                    <a:pt x="17783" y="758"/>
                    <a:pt x="17797" y="752"/>
                  </a:cubicBezTo>
                  <a:cubicBezTo>
                    <a:pt x="17825" y="738"/>
                    <a:pt x="17864" y="662"/>
                    <a:pt x="17892" y="648"/>
                  </a:cubicBezTo>
                  <a:cubicBezTo>
                    <a:pt x="17917" y="634"/>
                    <a:pt x="17974" y="627"/>
                    <a:pt x="18000" y="638"/>
                  </a:cubicBezTo>
                  <a:cubicBezTo>
                    <a:pt x="18033" y="651"/>
                    <a:pt x="18081" y="743"/>
                    <a:pt x="18115" y="752"/>
                  </a:cubicBezTo>
                  <a:cubicBezTo>
                    <a:pt x="18135" y="757"/>
                    <a:pt x="18176" y="708"/>
                    <a:pt x="18197" y="719"/>
                  </a:cubicBezTo>
                  <a:cubicBezTo>
                    <a:pt x="18221" y="733"/>
                    <a:pt x="18233" y="825"/>
                    <a:pt x="18254" y="846"/>
                  </a:cubicBezTo>
                  <a:cubicBezTo>
                    <a:pt x="18282" y="874"/>
                    <a:pt x="18370" y="841"/>
                    <a:pt x="18384" y="885"/>
                  </a:cubicBezTo>
                  <a:cubicBezTo>
                    <a:pt x="18402" y="938"/>
                    <a:pt x="18317" y="1038"/>
                    <a:pt x="18314" y="1098"/>
                  </a:cubicBezTo>
                  <a:cubicBezTo>
                    <a:pt x="18313" y="1137"/>
                    <a:pt x="18322" y="1231"/>
                    <a:pt x="18346" y="1250"/>
                  </a:cubicBezTo>
                  <a:cubicBezTo>
                    <a:pt x="18376" y="1272"/>
                    <a:pt x="18442" y="1164"/>
                    <a:pt x="18473" y="1183"/>
                  </a:cubicBezTo>
                  <a:cubicBezTo>
                    <a:pt x="18506" y="1203"/>
                    <a:pt x="18527" y="1321"/>
                    <a:pt x="18534" y="1372"/>
                  </a:cubicBezTo>
                  <a:cubicBezTo>
                    <a:pt x="18540" y="1424"/>
                    <a:pt x="18516" y="1530"/>
                    <a:pt x="18523" y="1581"/>
                  </a:cubicBezTo>
                  <a:cubicBezTo>
                    <a:pt x="18529" y="1615"/>
                    <a:pt x="18556" y="1677"/>
                    <a:pt x="18572" y="1704"/>
                  </a:cubicBezTo>
                  <a:cubicBezTo>
                    <a:pt x="18592" y="1742"/>
                    <a:pt x="18654" y="1791"/>
                    <a:pt x="18670" y="1832"/>
                  </a:cubicBezTo>
                  <a:cubicBezTo>
                    <a:pt x="18694" y="1890"/>
                    <a:pt x="18720" y="2030"/>
                    <a:pt x="18712" y="2097"/>
                  </a:cubicBezTo>
                  <a:cubicBezTo>
                    <a:pt x="18705" y="2147"/>
                    <a:pt x="18633" y="2213"/>
                    <a:pt x="18635" y="2263"/>
                  </a:cubicBezTo>
                  <a:cubicBezTo>
                    <a:pt x="18636" y="2293"/>
                    <a:pt x="18672" y="2334"/>
                    <a:pt x="18686" y="2353"/>
                  </a:cubicBezTo>
                  <a:cubicBezTo>
                    <a:pt x="18710" y="2385"/>
                    <a:pt x="18773" y="2425"/>
                    <a:pt x="18797" y="2457"/>
                  </a:cubicBezTo>
                  <a:cubicBezTo>
                    <a:pt x="18824" y="2492"/>
                    <a:pt x="18866" y="2579"/>
                    <a:pt x="18890" y="2619"/>
                  </a:cubicBezTo>
                  <a:cubicBezTo>
                    <a:pt x="18914" y="2660"/>
                    <a:pt x="18959" y="2749"/>
                    <a:pt x="18988" y="2785"/>
                  </a:cubicBezTo>
                  <a:cubicBezTo>
                    <a:pt x="19000" y="2799"/>
                    <a:pt x="19031" y="2813"/>
                    <a:pt x="19039" y="2831"/>
                  </a:cubicBezTo>
                  <a:cubicBezTo>
                    <a:pt x="19050" y="2858"/>
                    <a:pt x="19032" y="2931"/>
                    <a:pt x="19045" y="2955"/>
                  </a:cubicBezTo>
                  <a:cubicBezTo>
                    <a:pt x="19064" y="2989"/>
                    <a:pt x="19130" y="3005"/>
                    <a:pt x="19159" y="2998"/>
                  </a:cubicBezTo>
                  <a:cubicBezTo>
                    <a:pt x="19181" y="2993"/>
                    <a:pt x="19212" y="2937"/>
                    <a:pt x="19232" y="2926"/>
                  </a:cubicBezTo>
                  <a:cubicBezTo>
                    <a:pt x="19252" y="2917"/>
                    <a:pt x="19298" y="2905"/>
                    <a:pt x="19315" y="2922"/>
                  </a:cubicBezTo>
                  <a:cubicBezTo>
                    <a:pt x="19338" y="2943"/>
                    <a:pt x="19337" y="3041"/>
                    <a:pt x="19357" y="3069"/>
                  </a:cubicBezTo>
                  <a:cubicBezTo>
                    <a:pt x="19378" y="3101"/>
                    <a:pt x="19440" y="3137"/>
                    <a:pt x="19471" y="3135"/>
                  </a:cubicBezTo>
                  <a:cubicBezTo>
                    <a:pt x="19497" y="3133"/>
                    <a:pt x="19539" y="3069"/>
                    <a:pt x="19566" y="3064"/>
                  </a:cubicBezTo>
                  <a:cubicBezTo>
                    <a:pt x="19587" y="3060"/>
                    <a:pt x="19628" y="3096"/>
                    <a:pt x="19649" y="3093"/>
                  </a:cubicBezTo>
                  <a:cubicBezTo>
                    <a:pt x="19673" y="3089"/>
                    <a:pt x="19711" y="3028"/>
                    <a:pt x="19735" y="3031"/>
                  </a:cubicBezTo>
                  <a:cubicBezTo>
                    <a:pt x="19760" y="3033"/>
                    <a:pt x="19795" y="3115"/>
                    <a:pt x="19820" y="3116"/>
                  </a:cubicBezTo>
                  <a:cubicBezTo>
                    <a:pt x="19842" y="3117"/>
                    <a:pt x="19876" y="3064"/>
                    <a:pt x="19896" y="3055"/>
                  </a:cubicBezTo>
                  <a:cubicBezTo>
                    <a:pt x="19916" y="3045"/>
                    <a:pt x="19961" y="3025"/>
                    <a:pt x="19979" y="3041"/>
                  </a:cubicBezTo>
                  <a:cubicBezTo>
                    <a:pt x="20005" y="3062"/>
                    <a:pt x="20005" y="3172"/>
                    <a:pt x="20027" y="3201"/>
                  </a:cubicBezTo>
                  <a:cubicBezTo>
                    <a:pt x="20043" y="3223"/>
                    <a:pt x="20093" y="3219"/>
                    <a:pt x="20110" y="3240"/>
                  </a:cubicBezTo>
                  <a:cubicBezTo>
                    <a:pt x="20130" y="3266"/>
                    <a:pt x="20157" y="3386"/>
                    <a:pt x="20157" y="3386"/>
                  </a:cubicBezTo>
                  <a:lnTo>
                    <a:pt x="20214" y="3411"/>
                  </a:lnTo>
                  <a:cubicBezTo>
                    <a:pt x="20183" y="3450"/>
                    <a:pt x="20146" y="3486"/>
                    <a:pt x="20125" y="3509"/>
                  </a:cubicBezTo>
                  <a:cubicBezTo>
                    <a:pt x="20100" y="3539"/>
                    <a:pt x="20029" y="3564"/>
                    <a:pt x="20011" y="3604"/>
                  </a:cubicBezTo>
                  <a:cubicBezTo>
                    <a:pt x="19995" y="3640"/>
                    <a:pt x="20013" y="3739"/>
                    <a:pt x="19998" y="3775"/>
                  </a:cubicBezTo>
                  <a:cubicBezTo>
                    <a:pt x="19982" y="3814"/>
                    <a:pt x="19914" y="3839"/>
                    <a:pt x="19893" y="3874"/>
                  </a:cubicBezTo>
                  <a:cubicBezTo>
                    <a:pt x="19853" y="3946"/>
                    <a:pt x="19810" y="4129"/>
                    <a:pt x="19795" y="4220"/>
                  </a:cubicBezTo>
                  <a:cubicBezTo>
                    <a:pt x="19781" y="4302"/>
                    <a:pt x="19774" y="4472"/>
                    <a:pt x="19776" y="4557"/>
                  </a:cubicBezTo>
                  <a:cubicBezTo>
                    <a:pt x="19778" y="4611"/>
                    <a:pt x="19804" y="4719"/>
                    <a:pt x="19802" y="4775"/>
                  </a:cubicBezTo>
                  <a:cubicBezTo>
                    <a:pt x="19798" y="4846"/>
                    <a:pt x="19758" y="4977"/>
                    <a:pt x="19744" y="5044"/>
                  </a:cubicBezTo>
                  <a:cubicBezTo>
                    <a:pt x="19734" y="5092"/>
                    <a:pt x="19727" y="5197"/>
                    <a:pt x="19706" y="5234"/>
                  </a:cubicBezTo>
                  <a:cubicBezTo>
                    <a:pt x="19689" y="5265"/>
                    <a:pt x="19627" y="5277"/>
                    <a:pt x="19607" y="5305"/>
                  </a:cubicBezTo>
                  <a:cubicBezTo>
                    <a:pt x="19586" y="5336"/>
                    <a:pt x="19558" y="5418"/>
                    <a:pt x="19550" y="5461"/>
                  </a:cubicBezTo>
                  <a:cubicBezTo>
                    <a:pt x="19543" y="5506"/>
                    <a:pt x="19560" y="5602"/>
                    <a:pt x="19550" y="5646"/>
                  </a:cubicBezTo>
                  <a:cubicBezTo>
                    <a:pt x="19543" y="5680"/>
                    <a:pt x="19501" y="5727"/>
                    <a:pt x="19493" y="5760"/>
                  </a:cubicBezTo>
                  <a:cubicBezTo>
                    <a:pt x="19480" y="5815"/>
                    <a:pt x="19484" y="5992"/>
                    <a:pt x="19484" y="5992"/>
                  </a:cubicBezTo>
                  <a:lnTo>
                    <a:pt x="19153" y="6519"/>
                  </a:lnTo>
                  <a:lnTo>
                    <a:pt x="19607" y="7171"/>
                  </a:lnTo>
                  <a:cubicBezTo>
                    <a:pt x="19607" y="7171"/>
                    <a:pt x="19616" y="7276"/>
                    <a:pt x="19604" y="7304"/>
                  </a:cubicBezTo>
                  <a:cubicBezTo>
                    <a:pt x="19591" y="7336"/>
                    <a:pt x="19531" y="7343"/>
                    <a:pt x="19515" y="7371"/>
                  </a:cubicBezTo>
                  <a:cubicBezTo>
                    <a:pt x="19504" y="7392"/>
                    <a:pt x="19494" y="7448"/>
                    <a:pt x="19493" y="7475"/>
                  </a:cubicBezTo>
                  <a:cubicBezTo>
                    <a:pt x="19492" y="7522"/>
                    <a:pt x="19526" y="7609"/>
                    <a:pt x="19525" y="7656"/>
                  </a:cubicBezTo>
                  <a:cubicBezTo>
                    <a:pt x="19524" y="7698"/>
                    <a:pt x="19499" y="7780"/>
                    <a:pt x="19484" y="7816"/>
                  </a:cubicBezTo>
                  <a:cubicBezTo>
                    <a:pt x="19468" y="7853"/>
                    <a:pt x="19428" y="7926"/>
                    <a:pt x="19401" y="7944"/>
                  </a:cubicBezTo>
                  <a:cubicBezTo>
                    <a:pt x="19381" y="7958"/>
                    <a:pt x="19330" y="7934"/>
                    <a:pt x="19312" y="7954"/>
                  </a:cubicBezTo>
                  <a:cubicBezTo>
                    <a:pt x="19280" y="7987"/>
                    <a:pt x="19249" y="8109"/>
                    <a:pt x="19251" y="8167"/>
                  </a:cubicBezTo>
                  <a:cubicBezTo>
                    <a:pt x="19254" y="8213"/>
                    <a:pt x="19308" y="8279"/>
                    <a:pt x="19315" y="8323"/>
                  </a:cubicBezTo>
                  <a:cubicBezTo>
                    <a:pt x="19327" y="8388"/>
                    <a:pt x="19295" y="8531"/>
                    <a:pt x="19312" y="8593"/>
                  </a:cubicBezTo>
                  <a:cubicBezTo>
                    <a:pt x="19322" y="8629"/>
                    <a:pt x="19385" y="8663"/>
                    <a:pt x="19388" y="8702"/>
                  </a:cubicBezTo>
                  <a:cubicBezTo>
                    <a:pt x="19391" y="8739"/>
                    <a:pt x="19339" y="8789"/>
                    <a:pt x="19334" y="8826"/>
                  </a:cubicBezTo>
                  <a:cubicBezTo>
                    <a:pt x="19326" y="8886"/>
                    <a:pt x="19352" y="9011"/>
                    <a:pt x="19369" y="9067"/>
                  </a:cubicBezTo>
                  <a:cubicBezTo>
                    <a:pt x="19382" y="9109"/>
                    <a:pt x="19429" y="9173"/>
                    <a:pt x="19442" y="9214"/>
                  </a:cubicBezTo>
                  <a:cubicBezTo>
                    <a:pt x="19457" y="9260"/>
                    <a:pt x="19456" y="9376"/>
                    <a:pt x="19480" y="9413"/>
                  </a:cubicBezTo>
                  <a:cubicBezTo>
                    <a:pt x="19504" y="9448"/>
                    <a:pt x="19578" y="9488"/>
                    <a:pt x="19607" y="9465"/>
                  </a:cubicBezTo>
                  <a:cubicBezTo>
                    <a:pt x="19637" y="9441"/>
                    <a:pt x="19626" y="9306"/>
                    <a:pt x="19652" y="9275"/>
                  </a:cubicBezTo>
                  <a:cubicBezTo>
                    <a:pt x="19679" y="9244"/>
                    <a:pt x="19755" y="9243"/>
                    <a:pt x="19789" y="9256"/>
                  </a:cubicBezTo>
                  <a:cubicBezTo>
                    <a:pt x="19836" y="9276"/>
                    <a:pt x="19916" y="9371"/>
                    <a:pt x="19948" y="9427"/>
                  </a:cubicBezTo>
                  <a:cubicBezTo>
                    <a:pt x="19983" y="9491"/>
                    <a:pt x="20031" y="9645"/>
                    <a:pt x="20039" y="9726"/>
                  </a:cubicBezTo>
                  <a:cubicBezTo>
                    <a:pt x="20047" y="9795"/>
                    <a:pt x="20008" y="9936"/>
                    <a:pt x="20018" y="10005"/>
                  </a:cubicBezTo>
                  <a:cubicBezTo>
                    <a:pt x="20025" y="10063"/>
                    <a:pt x="20068" y="10169"/>
                    <a:pt x="20097" y="10209"/>
                  </a:cubicBezTo>
                  <a:cubicBezTo>
                    <a:pt x="20118" y="10238"/>
                    <a:pt x="20173" y="10280"/>
                    <a:pt x="20201" y="10285"/>
                  </a:cubicBezTo>
                  <a:cubicBezTo>
                    <a:pt x="20231" y="10290"/>
                    <a:pt x="20287" y="10250"/>
                    <a:pt x="20316" y="10242"/>
                  </a:cubicBezTo>
                  <a:cubicBezTo>
                    <a:pt x="20344" y="10235"/>
                    <a:pt x="20402" y="10204"/>
                    <a:pt x="20427" y="10223"/>
                  </a:cubicBezTo>
                  <a:cubicBezTo>
                    <a:pt x="20459" y="10246"/>
                    <a:pt x="20483" y="10358"/>
                    <a:pt x="20500" y="10403"/>
                  </a:cubicBezTo>
                  <a:cubicBezTo>
                    <a:pt x="20521" y="10458"/>
                    <a:pt x="20547" y="10586"/>
                    <a:pt x="20580" y="10626"/>
                  </a:cubicBezTo>
                  <a:cubicBezTo>
                    <a:pt x="20607" y="10660"/>
                    <a:pt x="20684" y="10674"/>
                    <a:pt x="20719" y="10688"/>
                  </a:cubicBezTo>
                  <a:cubicBezTo>
                    <a:pt x="20758" y="10702"/>
                    <a:pt x="20842" y="10706"/>
                    <a:pt x="20875" y="10739"/>
                  </a:cubicBezTo>
                  <a:cubicBezTo>
                    <a:pt x="20917" y="10782"/>
                    <a:pt x="20956" y="10927"/>
                    <a:pt x="20986" y="10986"/>
                  </a:cubicBezTo>
                  <a:cubicBezTo>
                    <a:pt x="21002" y="11017"/>
                    <a:pt x="21030" y="11088"/>
                    <a:pt x="21053" y="11105"/>
                  </a:cubicBezTo>
                  <a:cubicBezTo>
                    <a:pt x="21088" y="11128"/>
                    <a:pt x="21168" y="11088"/>
                    <a:pt x="21206" y="11100"/>
                  </a:cubicBezTo>
                  <a:cubicBezTo>
                    <a:pt x="21237" y="11109"/>
                    <a:pt x="21299" y="11149"/>
                    <a:pt x="21323" y="11180"/>
                  </a:cubicBezTo>
                  <a:cubicBezTo>
                    <a:pt x="21357" y="11224"/>
                    <a:pt x="21380" y="11371"/>
                    <a:pt x="21418" y="11403"/>
                  </a:cubicBezTo>
                  <a:cubicBezTo>
                    <a:pt x="21451" y="11430"/>
                    <a:pt x="21542" y="11368"/>
                    <a:pt x="21568" y="11408"/>
                  </a:cubicBezTo>
                  <a:cubicBezTo>
                    <a:pt x="21600" y="11455"/>
                    <a:pt x="21598" y="11623"/>
                    <a:pt x="21571" y="11678"/>
                  </a:cubicBezTo>
                  <a:cubicBezTo>
                    <a:pt x="21555" y="11709"/>
                    <a:pt x="21491" y="11699"/>
                    <a:pt x="21469" y="11720"/>
                  </a:cubicBezTo>
                  <a:cubicBezTo>
                    <a:pt x="21452" y="11737"/>
                    <a:pt x="21434" y="11796"/>
                    <a:pt x="21418" y="11815"/>
                  </a:cubicBezTo>
                  <a:cubicBezTo>
                    <a:pt x="21400" y="11837"/>
                    <a:pt x="21357" y="11864"/>
                    <a:pt x="21335" y="11877"/>
                  </a:cubicBezTo>
                  <a:cubicBezTo>
                    <a:pt x="21319" y="11887"/>
                    <a:pt x="21281" y="11891"/>
                    <a:pt x="21269" y="11910"/>
                  </a:cubicBezTo>
                  <a:cubicBezTo>
                    <a:pt x="21249" y="11940"/>
                    <a:pt x="21245" y="12033"/>
                    <a:pt x="21235" y="12071"/>
                  </a:cubicBezTo>
                  <a:cubicBezTo>
                    <a:pt x="21225" y="12103"/>
                    <a:pt x="21206" y="12169"/>
                    <a:pt x="21190" y="12194"/>
                  </a:cubicBezTo>
                  <a:cubicBezTo>
                    <a:pt x="21164" y="12234"/>
                    <a:pt x="21094" y="12277"/>
                    <a:pt x="21063" y="12303"/>
                  </a:cubicBezTo>
                  <a:cubicBezTo>
                    <a:pt x="21040" y="12322"/>
                    <a:pt x="20992" y="12349"/>
                    <a:pt x="20973" y="12374"/>
                  </a:cubicBezTo>
                  <a:cubicBezTo>
                    <a:pt x="20932" y="12429"/>
                    <a:pt x="20882" y="12578"/>
                    <a:pt x="20850" y="12644"/>
                  </a:cubicBezTo>
                  <a:cubicBezTo>
                    <a:pt x="20820" y="12707"/>
                    <a:pt x="20760" y="12832"/>
                    <a:pt x="20726" y="12891"/>
                  </a:cubicBezTo>
                  <a:cubicBezTo>
                    <a:pt x="20712" y="12915"/>
                    <a:pt x="20677" y="12954"/>
                    <a:pt x="20666" y="12981"/>
                  </a:cubicBezTo>
                  <a:cubicBezTo>
                    <a:pt x="20653" y="13011"/>
                    <a:pt x="20648" y="13083"/>
                    <a:pt x="20636" y="13113"/>
                  </a:cubicBezTo>
                  <a:cubicBezTo>
                    <a:pt x="20620" y="13159"/>
                    <a:pt x="20573" y="13239"/>
                    <a:pt x="20545" y="13270"/>
                  </a:cubicBezTo>
                  <a:cubicBezTo>
                    <a:pt x="20520" y="13296"/>
                    <a:pt x="20455" y="13308"/>
                    <a:pt x="20433" y="13341"/>
                  </a:cubicBezTo>
                  <a:cubicBezTo>
                    <a:pt x="20416" y="13367"/>
                    <a:pt x="20400" y="13438"/>
                    <a:pt x="20395" y="13474"/>
                  </a:cubicBezTo>
                  <a:cubicBezTo>
                    <a:pt x="20391" y="13510"/>
                    <a:pt x="20389" y="13586"/>
                    <a:pt x="20399" y="13621"/>
                  </a:cubicBezTo>
                  <a:cubicBezTo>
                    <a:pt x="20410" y="13662"/>
                    <a:pt x="20472" y="13710"/>
                    <a:pt x="20481" y="13753"/>
                  </a:cubicBezTo>
                  <a:cubicBezTo>
                    <a:pt x="20491" y="13796"/>
                    <a:pt x="20488" y="13899"/>
                    <a:pt x="20468" y="13933"/>
                  </a:cubicBezTo>
                  <a:cubicBezTo>
                    <a:pt x="20450" y="13965"/>
                    <a:pt x="20382" y="13953"/>
                    <a:pt x="20357" y="13976"/>
                  </a:cubicBezTo>
                  <a:cubicBezTo>
                    <a:pt x="20319" y="14011"/>
                    <a:pt x="20271" y="14127"/>
                    <a:pt x="20239" y="14175"/>
                  </a:cubicBezTo>
                  <a:cubicBezTo>
                    <a:pt x="20204" y="14229"/>
                    <a:pt x="20140" y="14353"/>
                    <a:pt x="20094" y="14384"/>
                  </a:cubicBezTo>
                  <a:cubicBezTo>
                    <a:pt x="20052" y="14410"/>
                    <a:pt x="19954" y="14369"/>
                    <a:pt x="19912" y="14397"/>
                  </a:cubicBezTo>
                  <a:cubicBezTo>
                    <a:pt x="19883" y="14417"/>
                    <a:pt x="19844" y="14499"/>
                    <a:pt x="19824" y="14535"/>
                  </a:cubicBezTo>
                  <a:cubicBezTo>
                    <a:pt x="19800" y="14575"/>
                    <a:pt x="19760" y="14663"/>
                    <a:pt x="19735" y="14700"/>
                  </a:cubicBezTo>
                  <a:cubicBezTo>
                    <a:pt x="19720" y="14722"/>
                    <a:pt x="19684" y="14752"/>
                    <a:pt x="19671" y="14777"/>
                  </a:cubicBezTo>
                  <a:cubicBezTo>
                    <a:pt x="19661" y="14796"/>
                    <a:pt x="19652" y="14828"/>
                    <a:pt x="19645" y="14864"/>
                  </a:cubicBezTo>
                  <a:cubicBezTo>
                    <a:pt x="19593" y="14836"/>
                    <a:pt x="19536" y="14807"/>
                    <a:pt x="19506" y="14795"/>
                  </a:cubicBezTo>
                  <a:cubicBezTo>
                    <a:pt x="19445" y="14773"/>
                    <a:pt x="19320" y="14732"/>
                    <a:pt x="19258" y="14738"/>
                  </a:cubicBezTo>
                  <a:cubicBezTo>
                    <a:pt x="19187" y="14745"/>
                    <a:pt x="19049" y="14810"/>
                    <a:pt x="18985" y="14857"/>
                  </a:cubicBezTo>
                  <a:cubicBezTo>
                    <a:pt x="18929" y="14899"/>
                    <a:pt x="18831" y="15017"/>
                    <a:pt x="18785" y="15080"/>
                  </a:cubicBezTo>
                  <a:cubicBezTo>
                    <a:pt x="18734" y="15147"/>
                    <a:pt x="18636" y="15292"/>
                    <a:pt x="18600" y="15378"/>
                  </a:cubicBezTo>
                  <a:cubicBezTo>
                    <a:pt x="18567" y="15459"/>
                    <a:pt x="18521" y="15640"/>
                    <a:pt x="18508" y="15733"/>
                  </a:cubicBezTo>
                  <a:cubicBezTo>
                    <a:pt x="18503" y="15770"/>
                    <a:pt x="18499" y="15823"/>
                    <a:pt x="18496" y="15878"/>
                  </a:cubicBezTo>
                  <a:lnTo>
                    <a:pt x="16939" y="16473"/>
                  </a:lnTo>
                  <a:lnTo>
                    <a:pt x="12656" y="18084"/>
                  </a:lnTo>
                  <a:lnTo>
                    <a:pt x="5757" y="20475"/>
                  </a:lnTo>
                  <a:lnTo>
                    <a:pt x="5749" y="20478"/>
                  </a:lnTo>
                  <a:lnTo>
                    <a:pt x="2140" y="21580"/>
                  </a:lnTo>
                  <a:cubicBezTo>
                    <a:pt x="2140" y="21580"/>
                    <a:pt x="1277" y="15371"/>
                    <a:pt x="1277" y="1537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5" name="Shape 3014"/>
            <p:cNvSpPr/>
            <p:nvPr/>
          </p:nvSpPr>
          <p:spPr>
            <a:xfrm>
              <a:off x="6776311" y="3595426"/>
              <a:ext cx="154994" cy="3454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4" extrusionOk="0">
                  <a:moveTo>
                    <a:pt x="2112" y="14813"/>
                  </a:moveTo>
                  <a:cubicBezTo>
                    <a:pt x="2146" y="14767"/>
                    <a:pt x="2184" y="14726"/>
                    <a:pt x="2227" y="14701"/>
                  </a:cubicBezTo>
                  <a:cubicBezTo>
                    <a:pt x="2280" y="14668"/>
                    <a:pt x="2436" y="14630"/>
                    <a:pt x="2500" y="14602"/>
                  </a:cubicBezTo>
                  <a:cubicBezTo>
                    <a:pt x="2608" y="14553"/>
                    <a:pt x="2783" y="14440"/>
                    <a:pt x="2884" y="14388"/>
                  </a:cubicBezTo>
                  <a:cubicBezTo>
                    <a:pt x="2972" y="14341"/>
                    <a:pt x="3140" y="14235"/>
                    <a:pt x="3264" y="14210"/>
                  </a:cubicBezTo>
                  <a:cubicBezTo>
                    <a:pt x="3442" y="14173"/>
                    <a:pt x="3865" y="14226"/>
                    <a:pt x="4045" y="14192"/>
                  </a:cubicBezTo>
                  <a:cubicBezTo>
                    <a:pt x="4241" y="14153"/>
                    <a:pt x="4519" y="13992"/>
                    <a:pt x="4670" y="13922"/>
                  </a:cubicBezTo>
                  <a:cubicBezTo>
                    <a:pt x="4804" y="13859"/>
                    <a:pt x="5013" y="13710"/>
                    <a:pt x="5175" y="13664"/>
                  </a:cubicBezTo>
                  <a:cubicBezTo>
                    <a:pt x="5283" y="13635"/>
                    <a:pt x="5575" y="13651"/>
                    <a:pt x="5654" y="13609"/>
                  </a:cubicBezTo>
                  <a:cubicBezTo>
                    <a:pt x="5741" y="13565"/>
                    <a:pt x="5750" y="13432"/>
                    <a:pt x="5710" y="13377"/>
                  </a:cubicBezTo>
                  <a:cubicBezTo>
                    <a:pt x="5669" y="13321"/>
                    <a:pt x="5405" y="13259"/>
                    <a:pt x="5357" y="13205"/>
                  </a:cubicBezTo>
                  <a:cubicBezTo>
                    <a:pt x="5314" y="13161"/>
                    <a:pt x="5322" y="13062"/>
                    <a:pt x="5341" y="13015"/>
                  </a:cubicBezTo>
                  <a:cubicBezTo>
                    <a:pt x="5360" y="12969"/>
                    <a:pt x="5432" y="12876"/>
                    <a:pt x="5504" y="12843"/>
                  </a:cubicBezTo>
                  <a:cubicBezTo>
                    <a:pt x="5597" y="12801"/>
                    <a:pt x="5877" y="12785"/>
                    <a:pt x="5983" y="12752"/>
                  </a:cubicBezTo>
                  <a:cubicBezTo>
                    <a:pt x="6105" y="12712"/>
                    <a:pt x="6306" y="12608"/>
                    <a:pt x="6378" y="12549"/>
                  </a:cubicBezTo>
                  <a:cubicBezTo>
                    <a:pt x="6428" y="12510"/>
                    <a:pt x="6450" y="12416"/>
                    <a:pt x="6505" y="12378"/>
                  </a:cubicBezTo>
                  <a:cubicBezTo>
                    <a:pt x="6550" y="12342"/>
                    <a:pt x="6703" y="12292"/>
                    <a:pt x="6761" y="12261"/>
                  </a:cubicBezTo>
                  <a:cubicBezTo>
                    <a:pt x="6907" y="12186"/>
                    <a:pt x="7166" y="12023"/>
                    <a:pt x="7295" y="11942"/>
                  </a:cubicBezTo>
                  <a:cubicBezTo>
                    <a:pt x="7432" y="11856"/>
                    <a:pt x="7649" y="11663"/>
                    <a:pt x="7827" y="11593"/>
                  </a:cubicBezTo>
                  <a:cubicBezTo>
                    <a:pt x="7908" y="11560"/>
                    <a:pt x="8114" y="11525"/>
                    <a:pt x="8210" y="11501"/>
                  </a:cubicBezTo>
                  <a:cubicBezTo>
                    <a:pt x="8346" y="11467"/>
                    <a:pt x="8648" y="11411"/>
                    <a:pt x="8756" y="11360"/>
                  </a:cubicBezTo>
                  <a:cubicBezTo>
                    <a:pt x="8828" y="11327"/>
                    <a:pt x="8909" y="11242"/>
                    <a:pt x="8950" y="11200"/>
                  </a:cubicBezTo>
                  <a:cubicBezTo>
                    <a:pt x="8995" y="11151"/>
                    <a:pt x="9012" y="11031"/>
                    <a:pt x="9098" y="10992"/>
                  </a:cubicBezTo>
                  <a:cubicBezTo>
                    <a:pt x="9151" y="10968"/>
                    <a:pt x="9314" y="10962"/>
                    <a:pt x="9383" y="10950"/>
                  </a:cubicBezTo>
                  <a:cubicBezTo>
                    <a:pt x="9477" y="10932"/>
                    <a:pt x="9661" y="10899"/>
                    <a:pt x="9740" y="10870"/>
                  </a:cubicBezTo>
                  <a:cubicBezTo>
                    <a:pt x="9807" y="10845"/>
                    <a:pt x="9886" y="10769"/>
                    <a:pt x="9958" y="10747"/>
                  </a:cubicBezTo>
                  <a:cubicBezTo>
                    <a:pt x="10052" y="10719"/>
                    <a:pt x="10327" y="10733"/>
                    <a:pt x="10396" y="10692"/>
                  </a:cubicBezTo>
                  <a:cubicBezTo>
                    <a:pt x="10511" y="10622"/>
                    <a:pt x="10521" y="10404"/>
                    <a:pt x="10382" y="10343"/>
                  </a:cubicBezTo>
                  <a:cubicBezTo>
                    <a:pt x="10270" y="10292"/>
                    <a:pt x="9879" y="10372"/>
                    <a:pt x="9740" y="10337"/>
                  </a:cubicBezTo>
                  <a:cubicBezTo>
                    <a:pt x="9575" y="10295"/>
                    <a:pt x="9474" y="10105"/>
                    <a:pt x="9331" y="10049"/>
                  </a:cubicBezTo>
                  <a:cubicBezTo>
                    <a:pt x="9225" y="10008"/>
                    <a:pt x="8962" y="9957"/>
                    <a:pt x="8825" y="9945"/>
                  </a:cubicBezTo>
                  <a:cubicBezTo>
                    <a:pt x="8665" y="9930"/>
                    <a:pt x="8318" y="9981"/>
                    <a:pt x="8169" y="9951"/>
                  </a:cubicBezTo>
                  <a:cubicBezTo>
                    <a:pt x="8069" y="9930"/>
                    <a:pt x="7949" y="9837"/>
                    <a:pt x="7882" y="9797"/>
                  </a:cubicBezTo>
                  <a:cubicBezTo>
                    <a:pt x="7752" y="9721"/>
                    <a:pt x="7582" y="9533"/>
                    <a:pt x="7403" y="9478"/>
                  </a:cubicBezTo>
                  <a:cubicBezTo>
                    <a:pt x="7261" y="9435"/>
                    <a:pt x="6900" y="9430"/>
                    <a:pt x="6735" y="9412"/>
                  </a:cubicBezTo>
                  <a:cubicBezTo>
                    <a:pt x="6581" y="9393"/>
                    <a:pt x="6253" y="9376"/>
                    <a:pt x="6133" y="9332"/>
                  </a:cubicBezTo>
                  <a:cubicBezTo>
                    <a:pt x="5995" y="9281"/>
                    <a:pt x="5882" y="9114"/>
                    <a:pt x="5791" y="9044"/>
                  </a:cubicBezTo>
                  <a:cubicBezTo>
                    <a:pt x="5717" y="8985"/>
                    <a:pt x="5614" y="8841"/>
                    <a:pt x="5477" y="8811"/>
                  </a:cubicBezTo>
                  <a:cubicBezTo>
                    <a:pt x="5369" y="8786"/>
                    <a:pt x="5118" y="8826"/>
                    <a:pt x="4998" y="8835"/>
                  </a:cubicBezTo>
                  <a:cubicBezTo>
                    <a:pt x="4876" y="8846"/>
                    <a:pt x="4634" y="8897"/>
                    <a:pt x="4507" y="8891"/>
                  </a:cubicBezTo>
                  <a:cubicBezTo>
                    <a:pt x="4383" y="8884"/>
                    <a:pt x="4148" y="8830"/>
                    <a:pt x="4057" y="8792"/>
                  </a:cubicBezTo>
                  <a:cubicBezTo>
                    <a:pt x="3932" y="8740"/>
                    <a:pt x="3750" y="8604"/>
                    <a:pt x="3717" y="8529"/>
                  </a:cubicBezTo>
                  <a:cubicBezTo>
                    <a:pt x="3674" y="8439"/>
                    <a:pt x="3841" y="8257"/>
                    <a:pt x="3810" y="8168"/>
                  </a:cubicBezTo>
                  <a:cubicBezTo>
                    <a:pt x="3774" y="8062"/>
                    <a:pt x="3566" y="7864"/>
                    <a:pt x="3415" y="7781"/>
                  </a:cubicBezTo>
                  <a:cubicBezTo>
                    <a:pt x="3281" y="7709"/>
                    <a:pt x="2936" y="7585"/>
                    <a:pt x="2733" y="7560"/>
                  </a:cubicBezTo>
                  <a:cubicBezTo>
                    <a:pt x="2589" y="7543"/>
                    <a:pt x="2261" y="7544"/>
                    <a:pt x="2143" y="7584"/>
                  </a:cubicBezTo>
                  <a:cubicBezTo>
                    <a:pt x="2031" y="7625"/>
                    <a:pt x="2081" y="7800"/>
                    <a:pt x="1952" y="7830"/>
                  </a:cubicBezTo>
                  <a:cubicBezTo>
                    <a:pt x="1827" y="7859"/>
                    <a:pt x="1506" y="7808"/>
                    <a:pt x="1406" y="7763"/>
                  </a:cubicBezTo>
                  <a:cubicBezTo>
                    <a:pt x="1300" y="7715"/>
                    <a:pt x="1308" y="7565"/>
                    <a:pt x="1243" y="7505"/>
                  </a:cubicBezTo>
                  <a:cubicBezTo>
                    <a:pt x="1185" y="7453"/>
                    <a:pt x="984" y="7369"/>
                    <a:pt x="929" y="7316"/>
                  </a:cubicBezTo>
                  <a:cubicBezTo>
                    <a:pt x="855" y="7243"/>
                    <a:pt x="745" y="7081"/>
                    <a:pt x="778" y="7003"/>
                  </a:cubicBezTo>
                  <a:cubicBezTo>
                    <a:pt x="798" y="6956"/>
                    <a:pt x="1023" y="6891"/>
                    <a:pt x="1011" y="6844"/>
                  </a:cubicBezTo>
                  <a:cubicBezTo>
                    <a:pt x="996" y="6793"/>
                    <a:pt x="726" y="6749"/>
                    <a:pt x="683" y="6703"/>
                  </a:cubicBezTo>
                  <a:cubicBezTo>
                    <a:pt x="608" y="6622"/>
                    <a:pt x="747" y="6437"/>
                    <a:pt x="697" y="6354"/>
                  </a:cubicBezTo>
                  <a:cubicBezTo>
                    <a:pt x="663" y="6297"/>
                    <a:pt x="433" y="6210"/>
                    <a:pt x="422" y="6152"/>
                  </a:cubicBezTo>
                  <a:cubicBezTo>
                    <a:pt x="412" y="6076"/>
                    <a:pt x="546" y="5918"/>
                    <a:pt x="683" y="5876"/>
                  </a:cubicBezTo>
                  <a:cubicBezTo>
                    <a:pt x="762" y="5850"/>
                    <a:pt x="977" y="5881"/>
                    <a:pt x="1066" y="5863"/>
                  </a:cubicBezTo>
                  <a:cubicBezTo>
                    <a:pt x="1181" y="5839"/>
                    <a:pt x="1353" y="5746"/>
                    <a:pt x="1423" y="5697"/>
                  </a:cubicBezTo>
                  <a:cubicBezTo>
                    <a:pt x="1487" y="5650"/>
                    <a:pt x="1593" y="5545"/>
                    <a:pt x="1597" y="5490"/>
                  </a:cubicBezTo>
                  <a:cubicBezTo>
                    <a:pt x="1605" y="5430"/>
                    <a:pt x="1459" y="5316"/>
                    <a:pt x="1461" y="5256"/>
                  </a:cubicBezTo>
                  <a:cubicBezTo>
                    <a:pt x="1463" y="5221"/>
                    <a:pt x="1506" y="5148"/>
                    <a:pt x="1557" y="5121"/>
                  </a:cubicBezTo>
                  <a:cubicBezTo>
                    <a:pt x="1626" y="5085"/>
                    <a:pt x="1882" y="5076"/>
                    <a:pt x="1938" y="5035"/>
                  </a:cubicBezTo>
                  <a:cubicBezTo>
                    <a:pt x="1990" y="4999"/>
                    <a:pt x="1952" y="4864"/>
                    <a:pt x="1952" y="4864"/>
                  </a:cubicBezTo>
                  <a:lnTo>
                    <a:pt x="0" y="4019"/>
                  </a:lnTo>
                  <a:lnTo>
                    <a:pt x="1423" y="3338"/>
                  </a:lnTo>
                  <a:cubicBezTo>
                    <a:pt x="1423" y="3338"/>
                    <a:pt x="1403" y="3109"/>
                    <a:pt x="1461" y="3038"/>
                  </a:cubicBezTo>
                  <a:cubicBezTo>
                    <a:pt x="1497" y="2995"/>
                    <a:pt x="1674" y="2934"/>
                    <a:pt x="1708" y="2891"/>
                  </a:cubicBezTo>
                  <a:cubicBezTo>
                    <a:pt x="1748" y="2834"/>
                    <a:pt x="1674" y="2709"/>
                    <a:pt x="1708" y="2651"/>
                  </a:cubicBezTo>
                  <a:cubicBezTo>
                    <a:pt x="1739" y="2596"/>
                    <a:pt x="1861" y="2489"/>
                    <a:pt x="1952" y="2449"/>
                  </a:cubicBezTo>
                  <a:cubicBezTo>
                    <a:pt x="2038" y="2413"/>
                    <a:pt x="2302" y="2398"/>
                    <a:pt x="2378" y="2358"/>
                  </a:cubicBezTo>
                  <a:cubicBezTo>
                    <a:pt x="2467" y="2309"/>
                    <a:pt x="2498" y="2173"/>
                    <a:pt x="2541" y="2112"/>
                  </a:cubicBezTo>
                  <a:cubicBezTo>
                    <a:pt x="2599" y="2025"/>
                    <a:pt x="2773" y="1855"/>
                    <a:pt x="2788" y="1764"/>
                  </a:cubicBezTo>
                  <a:cubicBezTo>
                    <a:pt x="2797" y="1692"/>
                    <a:pt x="2685" y="1552"/>
                    <a:pt x="2678" y="1482"/>
                  </a:cubicBezTo>
                  <a:cubicBezTo>
                    <a:pt x="2668" y="1372"/>
                    <a:pt x="2699" y="1153"/>
                    <a:pt x="2759" y="1046"/>
                  </a:cubicBezTo>
                  <a:cubicBezTo>
                    <a:pt x="2824" y="928"/>
                    <a:pt x="3008" y="692"/>
                    <a:pt x="3183" y="598"/>
                  </a:cubicBezTo>
                  <a:cubicBezTo>
                    <a:pt x="3269" y="553"/>
                    <a:pt x="3564" y="521"/>
                    <a:pt x="3633" y="470"/>
                  </a:cubicBezTo>
                  <a:cubicBezTo>
                    <a:pt x="3698" y="423"/>
                    <a:pt x="3621" y="295"/>
                    <a:pt x="3688" y="249"/>
                  </a:cubicBezTo>
                  <a:cubicBezTo>
                    <a:pt x="3767" y="197"/>
                    <a:pt x="4069" y="165"/>
                    <a:pt x="4179" y="127"/>
                  </a:cubicBezTo>
                  <a:cubicBezTo>
                    <a:pt x="4270" y="97"/>
                    <a:pt x="4428" y="50"/>
                    <a:pt x="4562" y="0"/>
                  </a:cubicBezTo>
                  <a:lnTo>
                    <a:pt x="17854" y="1714"/>
                  </a:lnTo>
                  <a:lnTo>
                    <a:pt x="18034" y="2431"/>
                  </a:lnTo>
                  <a:lnTo>
                    <a:pt x="17747" y="3252"/>
                  </a:lnTo>
                  <a:lnTo>
                    <a:pt x="17481" y="4616"/>
                  </a:lnTo>
                  <a:cubicBezTo>
                    <a:pt x="17474" y="4614"/>
                    <a:pt x="17466" y="4613"/>
                    <a:pt x="17459" y="4613"/>
                  </a:cubicBezTo>
                  <a:cubicBezTo>
                    <a:pt x="17380" y="4609"/>
                    <a:pt x="17265" y="4675"/>
                    <a:pt x="17215" y="4701"/>
                  </a:cubicBezTo>
                  <a:cubicBezTo>
                    <a:pt x="17160" y="4728"/>
                    <a:pt x="17059" y="4789"/>
                    <a:pt x="17042" y="4824"/>
                  </a:cubicBezTo>
                  <a:cubicBezTo>
                    <a:pt x="17021" y="4868"/>
                    <a:pt x="17062" y="4959"/>
                    <a:pt x="17090" y="5002"/>
                  </a:cubicBezTo>
                  <a:cubicBezTo>
                    <a:pt x="17098" y="5014"/>
                    <a:pt x="17124" y="5043"/>
                    <a:pt x="17124" y="5043"/>
                  </a:cubicBezTo>
                  <a:cubicBezTo>
                    <a:pt x="17124" y="5043"/>
                    <a:pt x="16935" y="5107"/>
                    <a:pt x="16865" y="5125"/>
                  </a:cubicBezTo>
                  <a:cubicBezTo>
                    <a:pt x="16757" y="5151"/>
                    <a:pt x="16528" y="5193"/>
                    <a:pt x="16408" y="5207"/>
                  </a:cubicBezTo>
                  <a:cubicBezTo>
                    <a:pt x="16286" y="5221"/>
                    <a:pt x="16022" y="5213"/>
                    <a:pt x="15910" y="5238"/>
                  </a:cubicBezTo>
                  <a:cubicBezTo>
                    <a:pt x="15780" y="5267"/>
                    <a:pt x="15555" y="5364"/>
                    <a:pt x="15505" y="5425"/>
                  </a:cubicBezTo>
                  <a:cubicBezTo>
                    <a:pt x="15459" y="5480"/>
                    <a:pt x="15514" y="5599"/>
                    <a:pt x="15531" y="5657"/>
                  </a:cubicBezTo>
                  <a:cubicBezTo>
                    <a:pt x="15555" y="5738"/>
                    <a:pt x="15713" y="5894"/>
                    <a:pt x="15684" y="5973"/>
                  </a:cubicBezTo>
                  <a:cubicBezTo>
                    <a:pt x="15665" y="6021"/>
                    <a:pt x="15493" y="6090"/>
                    <a:pt x="15457" y="6136"/>
                  </a:cubicBezTo>
                  <a:cubicBezTo>
                    <a:pt x="15416" y="6190"/>
                    <a:pt x="15419" y="6308"/>
                    <a:pt x="15397" y="6365"/>
                  </a:cubicBezTo>
                  <a:cubicBezTo>
                    <a:pt x="15376" y="6420"/>
                    <a:pt x="15268" y="6529"/>
                    <a:pt x="15294" y="6584"/>
                  </a:cubicBezTo>
                  <a:cubicBezTo>
                    <a:pt x="15299" y="6597"/>
                    <a:pt x="15368" y="6633"/>
                    <a:pt x="15368" y="6633"/>
                  </a:cubicBezTo>
                  <a:cubicBezTo>
                    <a:pt x="15368" y="6633"/>
                    <a:pt x="15318" y="6647"/>
                    <a:pt x="15306" y="6655"/>
                  </a:cubicBezTo>
                  <a:cubicBezTo>
                    <a:pt x="15244" y="6698"/>
                    <a:pt x="15253" y="6814"/>
                    <a:pt x="15306" y="6860"/>
                  </a:cubicBezTo>
                  <a:cubicBezTo>
                    <a:pt x="15378" y="6925"/>
                    <a:pt x="15677" y="7010"/>
                    <a:pt x="15833" y="7032"/>
                  </a:cubicBezTo>
                  <a:cubicBezTo>
                    <a:pt x="15979" y="7051"/>
                    <a:pt x="16295" y="7041"/>
                    <a:pt x="16444" y="7023"/>
                  </a:cubicBezTo>
                  <a:cubicBezTo>
                    <a:pt x="16549" y="7010"/>
                    <a:pt x="16724" y="6948"/>
                    <a:pt x="16824" y="6929"/>
                  </a:cubicBezTo>
                  <a:cubicBezTo>
                    <a:pt x="17030" y="6891"/>
                    <a:pt x="17452" y="6818"/>
                    <a:pt x="17672" y="6811"/>
                  </a:cubicBezTo>
                  <a:cubicBezTo>
                    <a:pt x="17845" y="6806"/>
                    <a:pt x="18182" y="6844"/>
                    <a:pt x="18348" y="6864"/>
                  </a:cubicBezTo>
                  <a:cubicBezTo>
                    <a:pt x="18518" y="6885"/>
                    <a:pt x="18827" y="6977"/>
                    <a:pt x="19004" y="6982"/>
                  </a:cubicBezTo>
                  <a:cubicBezTo>
                    <a:pt x="19092" y="6986"/>
                    <a:pt x="19294" y="6975"/>
                    <a:pt x="19358" y="6946"/>
                  </a:cubicBezTo>
                  <a:cubicBezTo>
                    <a:pt x="19435" y="6911"/>
                    <a:pt x="19473" y="6803"/>
                    <a:pt x="19459" y="6754"/>
                  </a:cubicBezTo>
                  <a:cubicBezTo>
                    <a:pt x="19440" y="6704"/>
                    <a:pt x="19318" y="6614"/>
                    <a:pt x="19229" y="6582"/>
                  </a:cubicBezTo>
                  <a:cubicBezTo>
                    <a:pt x="19169" y="6559"/>
                    <a:pt x="18973" y="6563"/>
                    <a:pt x="18930" y="6533"/>
                  </a:cubicBezTo>
                  <a:cubicBezTo>
                    <a:pt x="18901" y="6514"/>
                    <a:pt x="18913" y="6460"/>
                    <a:pt x="18939" y="6438"/>
                  </a:cubicBezTo>
                  <a:cubicBezTo>
                    <a:pt x="18970" y="6412"/>
                    <a:pt x="19097" y="6373"/>
                    <a:pt x="19167" y="6370"/>
                  </a:cubicBezTo>
                  <a:cubicBezTo>
                    <a:pt x="19263" y="6364"/>
                    <a:pt x="19457" y="6403"/>
                    <a:pt x="19528" y="6431"/>
                  </a:cubicBezTo>
                  <a:cubicBezTo>
                    <a:pt x="19689" y="6490"/>
                    <a:pt x="19876" y="6663"/>
                    <a:pt x="19950" y="6749"/>
                  </a:cubicBezTo>
                  <a:cubicBezTo>
                    <a:pt x="20082" y="6906"/>
                    <a:pt x="20180" y="7239"/>
                    <a:pt x="20252" y="7403"/>
                  </a:cubicBezTo>
                  <a:cubicBezTo>
                    <a:pt x="20347" y="7626"/>
                    <a:pt x="20613" y="8281"/>
                    <a:pt x="20613" y="8298"/>
                  </a:cubicBezTo>
                  <a:cubicBezTo>
                    <a:pt x="20613" y="8315"/>
                    <a:pt x="20654" y="8908"/>
                    <a:pt x="20688" y="9111"/>
                  </a:cubicBezTo>
                  <a:cubicBezTo>
                    <a:pt x="20709" y="9237"/>
                    <a:pt x="20795" y="9488"/>
                    <a:pt x="20814" y="9614"/>
                  </a:cubicBezTo>
                  <a:cubicBezTo>
                    <a:pt x="20848" y="9804"/>
                    <a:pt x="20822" y="10187"/>
                    <a:pt x="20860" y="10377"/>
                  </a:cubicBezTo>
                  <a:cubicBezTo>
                    <a:pt x="20896" y="10555"/>
                    <a:pt x="21035" y="10905"/>
                    <a:pt x="21107" y="11080"/>
                  </a:cubicBezTo>
                  <a:cubicBezTo>
                    <a:pt x="21155" y="11195"/>
                    <a:pt x="21286" y="11422"/>
                    <a:pt x="21325" y="11538"/>
                  </a:cubicBezTo>
                  <a:cubicBezTo>
                    <a:pt x="21404" y="11765"/>
                    <a:pt x="21466" y="12224"/>
                    <a:pt x="21509" y="12453"/>
                  </a:cubicBezTo>
                  <a:cubicBezTo>
                    <a:pt x="21535" y="12600"/>
                    <a:pt x="21598" y="12894"/>
                    <a:pt x="21598" y="13042"/>
                  </a:cubicBezTo>
                  <a:cubicBezTo>
                    <a:pt x="21600" y="13163"/>
                    <a:pt x="21593" y="13409"/>
                    <a:pt x="21535" y="13527"/>
                  </a:cubicBezTo>
                  <a:cubicBezTo>
                    <a:pt x="21454" y="13691"/>
                    <a:pt x="21087" y="13987"/>
                    <a:pt x="20987" y="14148"/>
                  </a:cubicBezTo>
                  <a:cubicBezTo>
                    <a:pt x="20920" y="14259"/>
                    <a:pt x="20901" y="14493"/>
                    <a:pt x="20826" y="14602"/>
                  </a:cubicBezTo>
                  <a:cubicBezTo>
                    <a:pt x="20798" y="14643"/>
                    <a:pt x="20683" y="14712"/>
                    <a:pt x="20659" y="14753"/>
                  </a:cubicBezTo>
                  <a:cubicBezTo>
                    <a:pt x="20635" y="14799"/>
                    <a:pt x="20664" y="14898"/>
                    <a:pt x="20642" y="14945"/>
                  </a:cubicBezTo>
                  <a:cubicBezTo>
                    <a:pt x="20620" y="14991"/>
                    <a:pt x="20532" y="15078"/>
                    <a:pt x="20486" y="15121"/>
                  </a:cubicBezTo>
                  <a:cubicBezTo>
                    <a:pt x="20424" y="15184"/>
                    <a:pt x="20307" y="15311"/>
                    <a:pt x="20213" y="15366"/>
                  </a:cubicBezTo>
                  <a:cubicBezTo>
                    <a:pt x="20153" y="15402"/>
                    <a:pt x="19945" y="15446"/>
                    <a:pt x="19914" y="15489"/>
                  </a:cubicBezTo>
                  <a:cubicBezTo>
                    <a:pt x="19854" y="15571"/>
                    <a:pt x="20077" y="15741"/>
                    <a:pt x="20086" y="15828"/>
                  </a:cubicBezTo>
                  <a:cubicBezTo>
                    <a:pt x="20096" y="15914"/>
                    <a:pt x="20043" y="16089"/>
                    <a:pt x="19986" y="16170"/>
                  </a:cubicBezTo>
                  <a:cubicBezTo>
                    <a:pt x="19936" y="16243"/>
                    <a:pt x="19782" y="16381"/>
                    <a:pt x="19677" y="16441"/>
                  </a:cubicBezTo>
                  <a:cubicBezTo>
                    <a:pt x="19571" y="16500"/>
                    <a:pt x="19260" y="16576"/>
                    <a:pt x="19157" y="16637"/>
                  </a:cubicBezTo>
                  <a:cubicBezTo>
                    <a:pt x="19057" y="16697"/>
                    <a:pt x="18985" y="16854"/>
                    <a:pt x="18884" y="16914"/>
                  </a:cubicBezTo>
                  <a:cubicBezTo>
                    <a:pt x="18812" y="16959"/>
                    <a:pt x="18594" y="17017"/>
                    <a:pt x="18511" y="17057"/>
                  </a:cubicBezTo>
                  <a:cubicBezTo>
                    <a:pt x="18331" y="17146"/>
                    <a:pt x="18039" y="17348"/>
                    <a:pt x="17902" y="17450"/>
                  </a:cubicBezTo>
                  <a:cubicBezTo>
                    <a:pt x="17792" y="17532"/>
                    <a:pt x="17624" y="17708"/>
                    <a:pt x="17509" y="17788"/>
                  </a:cubicBezTo>
                  <a:cubicBezTo>
                    <a:pt x="17313" y="17926"/>
                    <a:pt x="16772" y="18156"/>
                    <a:pt x="16616" y="18304"/>
                  </a:cubicBezTo>
                  <a:cubicBezTo>
                    <a:pt x="16468" y="18445"/>
                    <a:pt x="16374" y="18758"/>
                    <a:pt x="16317" y="18912"/>
                  </a:cubicBezTo>
                  <a:cubicBezTo>
                    <a:pt x="16276" y="19017"/>
                    <a:pt x="16238" y="19228"/>
                    <a:pt x="16197" y="19333"/>
                  </a:cubicBezTo>
                  <a:cubicBezTo>
                    <a:pt x="16185" y="19368"/>
                    <a:pt x="16120" y="19437"/>
                    <a:pt x="16135" y="19472"/>
                  </a:cubicBezTo>
                  <a:cubicBezTo>
                    <a:pt x="16149" y="19509"/>
                    <a:pt x="16302" y="19565"/>
                    <a:pt x="16305" y="19603"/>
                  </a:cubicBezTo>
                  <a:cubicBezTo>
                    <a:pt x="16317" y="19660"/>
                    <a:pt x="16180" y="19766"/>
                    <a:pt x="16116" y="19815"/>
                  </a:cubicBezTo>
                  <a:cubicBezTo>
                    <a:pt x="16049" y="19868"/>
                    <a:pt x="15838" y="19953"/>
                    <a:pt x="15778" y="20007"/>
                  </a:cubicBezTo>
                  <a:cubicBezTo>
                    <a:pt x="15708" y="20072"/>
                    <a:pt x="15656" y="20217"/>
                    <a:pt x="15634" y="20289"/>
                  </a:cubicBezTo>
                  <a:cubicBezTo>
                    <a:pt x="15605" y="20368"/>
                    <a:pt x="15622" y="20530"/>
                    <a:pt x="15577" y="20608"/>
                  </a:cubicBezTo>
                  <a:cubicBezTo>
                    <a:pt x="15543" y="20670"/>
                    <a:pt x="15419" y="20787"/>
                    <a:pt x="15342" y="20840"/>
                  </a:cubicBezTo>
                  <a:cubicBezTo>
                    <a:pt x="15270" y="20890"/>
                    <a:pt x="15062" y="20965"/>
                    <a:pt x="14995" y="21016"/>
                  </a:cubicBezTo>
                  <a:cubicBezTo>
                    <a:pt x="14928" y="21068"/>
                    <a:pt x="14906" y="21195"/>
                    <a:pt x="14832" y="21245"/>
                  </a:cubicBezTo>
                  <a:cubicBezTo>
                    <a:pt x="14724" y="21314"/>
                    <a:pt x="14401" y="21406"/>
                    <a:pt x="14248" y="21454"/>
                  </a:cubicBezTo>
                  <a:cubicBezTo>
                    <a:pt x="14133" y="21489"/>
                    <a:pt x="13903" y="21570"/>
                    <a:pt x="13766" y="21585"/>
                  </a:cubicBezTo>
                  <a:cubicBezTo>
                    <a:pt x="13620" y="21600"/>
                    <a:pt x="13287" y="21598"/>
                    <a:pt x="13165" y="21560"/>
                  </a:cubicBezTo>
                  <a:cubicBezTo>
                    <a:pt x="13038" y="21520"/>
                    <a:pt x="12930" y="21378"/>
                    <a:pt x="12892" y="21310"/>
                  </a:cubicBezTo>
                  <a:cubicBezTo>
                    <a:pt x="12849" y="21234"/>
                    <a:pt x="12851" y="21075"/>
                    <a:pt x="12854" y="20996"/>
                  </a:cubicBezTo>
                  <a:cubicBezTo>
                    <a:pt x="12858" y="20937"/>
                    <a:pt x="12873" y="20819"/>
                    <a:pt x="12911" y="20763"/>
                  </a:cubicBezTo>
                  <a:cubicBezTo>
                    <a:pt x="12937" y="20718"/>
                    <a:pt x="13055" y="20640"/>
                    <a:pt x="13093" y="20595"/>
                  </a:cubicBezTo>
                  <a:cubicBezTo>
                    <a:pt x="13160" y="20513"/>
                    <a:pt x="13251" y="20342"/>
                    <a:pt x="13302" y="20257"/>
                  </a:cubicBezTo>
                  <a:cubicBezTo>
                    <a:pt x="13342" y="20184"/>
                    <a:pt x="13445" y="20041"/>
                    <a:pt x="13457" y="19967"/>
                  </a:cubicBezTo>
                  <a:cubicBezTo>
                    <a:pt x="13469" y="19896"/>
                    <a:pt x="13455" y="19752"/>
                    <a:pt x="13409" y="19684"/>
                  </a:cubicBezTo>
                  <a:cubicBezTo>
                    <a:pt x="13369" y="19622"/>
                    <a:pt x="13239" y="19498"/>
                    <a:pt x="13129" y="19456"/>
                  </a:cubicBezTo>
                  <a:cubicBezTo>
                    <a:pt x="12978" y="19399"/>
                    <a:pt x="12585" y="19348"/>
                    <a:pt x="12391" y="19333"/>
                  </a:cubicBezTo>
                  <a:cubicBezTo>
                    <a:pt x="12296" y="19326"/>
                    <a:pt x="12094" y="19322"/>
                    <a:pt x="11999" y="19333"/>
                  </a:cubicBezTo>
                  <a:cubicBezTo>
                    <a:pt x="11838" y="19351"/>
                    <a:pt x="11582" y="19470"/>
                    <a:pt x="11414" y="19476"/>
                  </a:cubicBezTo>
                  <a:cubicBezTo>
                    <a:pt x="11273" y="19481"/>
                    <a:pt x="10971" y="19440"/>
                    <a:pt x="10871" y="19395"/>
                  </a:cubicBezTo>
                  <a:cubicBezTo>
                    <a:pt x="10811" y="19368"/>
                    <a:pt x="10828" y="19275"/>
                    <a:pt x="10758" y="19252"/>
                  </a:cubicBezTo>
                  <a:cubicBezTo>
                    <a:pt x="10710" y="19233"/>
                    <a:pt x="10566" y="19232"/>
                    <a:pt x="10504" y="19240"/>
                  </a:cubicBezTo>
                  <a:cubicBezTo>
                    <a:pt x="10423" y="19249"/>
                    <a:pt x="10305" y="19308"/>
                    <a:pt x="10241" y="19333"/>
                  </a:cubicBezTo>
                  <a:cubicBezTo>
                    <a:pt x="10174" y="19358"/>
                    <a:pt x="10054" y="19417"/>
                    <a:pt x="9977" y="19435"/>
                  </a:cubicBezTo>
                  <a:cubicBezTo>
                    <a:pt x="9896" y="19453"/>
                    <a:pt x="9688" y="19444"/>
                    <a:pt x="9620" y="19472"/>
                  </a:cubicBezTo>
                  <a:cubicBezTo>
                    <a:pt x="9556" y="19501"/>
                    <a:pt x="9580" y="19596"/>
                    <a:pt x="9529" y="19631"/>
                  </a:cubicBezTo>
                  <a:cubicBezTo>
                    <a:pt x="9486" y="19662"/>
                    <a:pt x="9362" y="19716"/>
                    <a:pt x="9285" y="19725"/>
                  </a:cubicBezTo>
                  <a:cubicBezTo>
                    <a:pt x="9209" y="19735"/>
                    <a:pt x="9043" y="19722"/>
                    <a:pt x="8976" y="19705"/>
                  </a:cubicBezTo>
                  <a:cubicBezTo>
                    <a:pt x="8888" y="19684"/>
                    <a:pt x="8756" y="19610"/>
                    <a:pt x="8722" y="19570"/>
                  </a:cubicBezTo>
                  <a:cubicBezTo>
                    <a:pt x="8691" y="19536"/>
                    <a:pt x="8722" y="19460"/>
                    <a:pt x="8710" y="19423"/>
                  </a:cubicBezTo>
                  <a:cubicBezTo>
                    <a:pt x="8703" y="19396"/>
                    <a:pt x="8686" y="19339"/>
                    <a:pt x="8648" y="19317"/>
                  </a:cubicBezTo>
                  <a:cubicBezTo>
                    <a:pt x="8579" y="19280"/>
                    <a:pt x="8351" y="19259"/>
                    <a:pt x="8265" y="19232"/>
                  </a:cubicBezTo>
                  <a:cubicBezTo>
                    <a:pt x="8212" y="19214"/>
                    <a:pt x="8143" y="19161"/>
                    <a:pt x="8081" y="19149"/>
                  </a:cubicBezTo>
                  <a:cubicBezTo>
                    <a:pt x="7985" y="19131"/>
                    <a:pt x="7762" y="19153"/>
                    <a:pt x="7657" y="19149"/>
                  </a:cubicBezTo>
                  <a:cubicBezTo>
                    <a:pt x="7573" y="19146"/>
                    <a:pt x="7396" y="19142"/>
                    <a:pt x="7329" y="19120"/>
                  </a:cubicBezTo>
                  <a:cubicBezTo>
                    <a:pt x="7218" y="19088"/>
                    <a:pt x="7158" y="18953"/>
                    <a:pt x="7044" y="18925"/>
                  </a:cubicBezTo>
                  <a:cubicBezTo>
                    <a:pt x="6969" y="18907"/>
                    <a:pt x="6785" y="18903"/>
                    <a:pt x="6706" y="18920"/>
                  </a:cubicBezTo>
                  <a:cubicBezTo>
                    <a:pt x="6608" y="18941"/>
                    <a:pt x="6553" y="19073"/>
                    <a:pt x="6442" y="19075"/>
                  </a:cubicBezTo>
                  <a:cubicBezTo>
                    <a:pt x="6289" y="19080"/>
                    <a:pt x="6095" y="18935"/>
                    <a:pt x="6016" y="18875"/>
                  </a:cubicBezTo>
                  <a:cubicBezTo>
                    <a:pt x="5968" y="18840"/>
                    <a:pt x="5949" y="18754"/>
                    <a:pt x="5896" y="18720"/>
                  </a:cubicBezTo>
                  <a:cubicBezTo>
                    <a:pt x="5848" y="18688"/>
                    <a:pt x="5717" y="18629"/>
                    <a:pt x="5633" y="18622"/>
                  </a:cubicBezTo>
                  <a:cubicBezTo>
                    <a:pt x="5537" y="18614"/>
                    <a:pt x="5362" y="18669"/>
                    <a:pt x="5266" y="18680"/>
                  </a:cubicBezTo>
                  <a:cubicBezTo>
                    <a:pt x="5175" y="18690"/>
                    <a:pt x="4979" y="18716"/>
                    <a:pt x="4886" y="18704"/>
                  </a:cubicBezTo>
                  <a:cubicBezTo>
                    <a:pt x="4792" y="18692"/>
                    <a:pt x="4651" y="18625"/>
                    <a:pt x="4594" y="18589"/>
                  </a:cubicBezTo>
                  <a:cubicBezTo>
                    <a:pt x="4546" y="18559"/>
                    <a:pt x="4531" y="18475"/>
                    <a:pt x="4467" y="18450"/>
                  </a:cubicBezTo>
                  <a:cubicBezTo>
                    <a:pt x="4342" y="18405"/>
                    <a:pt x="3973" y="18433"/>
                    <a:pt x="3837" y="18394"/>
                  </a:cubicBezTo>
                  <a:cubicBezTo>
                    <a:pt x="3767" y="18372"/>
                    <a:pt x="3703" y="18295"/>
                    <a:pt x="3647" y="18266"/>
                  </a:cubicBezTo>
                  <a:cubicBezTo>
                    <a:pt x="3547" y="18215"/>
                    <a:pt x="3329" y="18109"/>
                    <a:pt x="3192" y="18079"/>
                  </a:cubicBezTo>
                  <a:cubicBezTo>
                    <a:pt x="2994" y="18035"/>
                    <a:pt x="2543" y="18029"/>
                    <a:pt x="2328" y="18013"/>
                  </a:cubicBezTo>
                  <a:cubicBezTo>
                    <a:pt x="2199" y="18004"/>
                    <a:pt x="1914" y="18018"/>
                    <a:pt x="1815" y="17982"/>
                  </a:cubicBezTo>
                  <a:cubicBezTo>
                    <a:pt x="1712" y="17941"/>
                    <a:pt x="1619" y="17805"/>
                    <a:pt x="1660" y="17747"/>
                  </a:cubicBezTo>
                  <a:cubicBezTo>
                    <a:pt x="1700" y="17696"/>
                    <a:pt x="2007" y="17671"/>
                    <a:pt x="2055" y="17621"/>
                  </a:cubicBezTo>
                  <a:cubicBezTo>
                    <a:pt x="2105" y="17564"/>
                    <a:pt x="2002" y="17435"/>
                    <a:pt x="1961" y="17376"/>
                  </a:cubicBezTo>
                  <a:cubicBezTo>
                    <a:pt x="1938" y="17340"/>
                    <a:pt x="1818" y="17276"/>
                    <a:pt x="1815" y="17237"/>
                  </a:cubicBezTo>
                  <a:cubicBezTo>
                    <a:pt x="1813" y="17184"/>
                    <a:pt x="1990" y="17094"/>
                    <a:pt x="2000" y="17041"/>
                  </a:cubicBezTo>
                  <a:cubicBezTo>
                    <a:pt x="2005" y="17009"/>
                    <a:pt x="1971" y="16946"/>
                    <a:pt x="1935" y="16918"/>
                  </a:cubicBezTo>
                  <a:cubicBezTo>
                    <a:pt x="1890" y="16884"/>
                    <a:pt x="1758" y="16826"/>
                    <a:pt x="1679" y="16808"/>
                  </a:cubicBezTo>
                  <a:cubicBezTo>
                    <a:pt x="1576" y="16785"/>
                    <a:pt x="1334" y="16797"/>
                    <a:pt x="1224" y="16779"/>
                  </a:cubicBezTo>
                  <a:cubicBezTo>
                    <a:pt x="1138" y="16766"/>
                    <a:pt x="951" y="16732"/>
                    <a:pt x="896" y="16698"/>
                  </a:cubicBezTo>
                  <a:cubicBezTo>
                    <a:pt x="850" y="16668"/>
                    <a:pt x="819" y="16587"/>
                    <a:pt x="841" y="16551"/>
                  </a:cubicBezTo>
                  <a:cubicBezTo>
                    <a:pt x="869" y="16510"/>
                    <a:pt x="1039" y="16459"/>
                    <a:pt x="1097" y="16424"/>
                  </a:cubicBezTo>
                  <a:cubicBezTo>
                    <a:pt x="1152" y="16391"/>
                    <a:pt x="1243" y="16315"/>
                    <a:pt x="1288" y="16277"/>
                  </a:cubicBezTo>
                  <a:cubicBezTo>
                    <a:pt x="1327" y="16243"/>
                    <a:pt x="1427" y="16176"/>
                    <a:pt x="1435" y="16138"/>
                  </a:cubicBezTo>
                  <a:cubicBezTo>
                    <a:pt x="1444" y="16087"/>
                    <a:pt x="1368" y="15983"/>
                    <a:pt x="1305" y="15938"/>
                  </a:cubicBezTo>
                  <a:cubicBezTo>
                    <a:pt x="1286" y="15924"/>
                    <a:pt x="1255" y="15903"/>
                    <a:pt x="1221" y="15882"/>
                  </a:cubicBezTo>
                  <a:cubicBezTo>
                    <a:pt x="1291" y="15836"/>
                    <a:pt x="1368" y="15781"/>
                    <a:pt x="1406" y="15755"/>
                  </a:cubicBezTo>
                  <a:cubicBezTo>
                    <a:pt x="1480" y="15701"/>
                    <a:pt x="1669" y="15601"/>
                    <a:pt x="1696" y="15540"/>
                  </a:cubicBezTo>
                  <a:cubicBezTo>
                    <a:pt x="1727" y="15458"/>
                    <a:pt x="1506" y="15294"/>
                    <a:pt x="1557" y="15215"/>
                  </a:cubicBezTo>
                  <a:cubicBezTo>
                    <a:pt x="1597" y="15153"/>
                    <a:pt x="1866" y="15079"/>
                    <a:pt x="1938" y="15025"/>
                  </a:cubicBezTo>
                  <a:cubicBezTo>
                    <a:pt x="2005" y="14978"/>
                    <a:pt x="2055" y="14889"/>
                    <a:pt x="2112" y="1481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6" name="Shape 3015"/>
            <p:cNvSpPr/>
            <p:nvPr/>
          </p:nvSpPr>
          <p:spPr>
            <a:xfrm>
              <a:off x="6758713" y="3824215"/>
              <a:ext cx="124991" cy="197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88" extrusionOk="0">
                  <a:moveTo>
                    <a:pt x="20" y="2582"/>
                  </a:moveTo>
                  <a:cubicBezTo>
                    <a:pt x="35" y="2456"/>
                    <a:pt x="58" y="2337"/>
                    <a:pt x="85" y="2254"/>
                  </a:cubicBezTo>
                  <a:cubicBezTo>
                    <a:pt x="153" y="2042"/>
                    <a:pt x="397" y="1632"/>
                    <a:pt x="572" y="1449"/>
                  </a:cubicBezTo>
                  <a:cubicBezTo>
                    <a:pt x="768" y="1255"/>
                    <a:pt x="1290" y="927"/>
                    <a:pt x="1561" y="774"/>
                  </a:cubicBezTo>
                  <a:cubicBezTo>
                    <a:pt x="1804" y="632"/>
                    <a:pt x="2327" y="365"/>
                    <a:pt x="2624" y="270"/>
                  </a:cubicBezTo>
                  <a:cubicBezTo>
                    <a:pt x="2965" y="164"/>
                    <a:pt x="3701" y="17"/>
                    <a:pt x="4081" y="1"/>
                  </a:cubicBezTo>
                  <a:cubicBezTo>
                    <a:pt x="4414" y="-12"/>
                    <a:pt x="5079" y="80"/>
                    <a:pt x="5403" y="130"/>
                  </a:cubicBezTo>
                  <a:cubicBezTo>
                    <a:pt x="5563" y="156"/>
                    <a:pt x="5866" y="222"/>
                    <a:pt x="6142" y="285"/>
                  </a:cubicBezTo>
                  <a:cubicBezTo>
                    <a:pt x="6071" y="419"/>
                    <a:pt x="6008" y="574"/>
                    <a:pt x="5925" y="656"/>
                  </a:cubicBezTo>
                  <a:cubicBezTo>
                    <a:pt x="5836" y="751"/>
                    <a:pt x="5504" y="881"/>
                    <a:pt x="5453" y="989"/>
                  </a:cubicBezTo>
                  <a:cubicBezTo>
                    <a:pt x="5391" y="1126"/>
                    <a:pt x="5664" y="1414"/>
                    <a:pt x="5625" y="1558"/>
                  </a:cubicBezTo>
                  <a:cubicBezTo>
                    <a:pt x="5593" y="1664"/>
                    <a:pt x="5358" y="1840"/>
                    <a:pt x="5266" y="1933"/>
                  </a:cubicBezTo>
                  <a:cubicBezTo>
                    <a:pt x="5219" y="1979"/>
                    <a:pt x="5124" y="2076"/>
                    <a:pt x="5037" y="2157"/>
                  </a:cubicBezTo>
                  <a:cubicBezTo>
                    <a:pt x="4957" y="2089"/>
                    <a:pt x="4850" y="2021"/>
                    <a:pt x="4770" y="2033"/>
                  </a:cubicBezTo>
                  <a:cubicBezTo>
                    <a:pt x="4601" y="2057"/>
                    <a:pt x="4610" y="2354"/>
                    <a:pt x="4512" y="2446"/>
                  </a:cubicBezTo>
                  <a:cubicBezTo>
                    <a:pt x="4390" y="2557"/>
                    <a:pt x="4010" y="2701"/>
                    <a:pt x="3888" y="2811"/>
                  </a:cubicBezTo>
                  <a:cubicBezTo>
                    <a:pt x="3761" y="2933"/>
                    <a:pt x="3624" y="3216"/>
                    <a:pt x="3550" y="3354"/>
                  </a:cubicBezTo>
                  <a:cubicBezTo>
                    <a:pt x="3499" y="3451"/>
                    <a:pt x="3354" y="3648"/>
                    <a:pt x="3369" y="3748"/>
                  </a:cubicBezTo>
                  <a:cubicBezTo>
                    <a:pt x="3387" y="3862"/>
                    <a:pt x="3562" y="4080"/>
                    <a:pt x="3698" y="4156"/>
                  </a:cubicBezTo>
                  <a:cubicBezTo>
                    <a:pt x="3838" y="4235"/>
                    <a:pt x="4230" y="4268"/>
                    <a:pt x="4399" y="4321"/>
                  </a:cubicBezTo>
                  <a:cubicBezTo>
                    <a:pt x="4476" y="4344"/>
                    <a:pt x="4640" y="4392"/>
                    <a:pt x="4690" y="4435"/>
                  </a:cubicBezTo>
                  <a:cubicBezTo>
                    <a:pt x="4794" y="4520"/>
                    <a:pt x="4824" y="4742"/>
                    <a:pt x="4883" y="4843"/>
                  </a:cubicBezTo>
                  <a:cubicBezTo>
                    <a:pt x="4925" y="4915"/>
                    <a:pt x="5079" y="5045"/>
                    <a:pt x="5073" y="5122"/>
                  </a:cubicBezTo>
                  <a:cubicBezTo>
                    <a:pt x="5073" y="5195"/>
                    <a:pt x="4892" y="5315"/>
                    <a:pt x="4859" y="5385"/>
                  </a:cubicBezTo>
                  <a:cubicBezTo>
                    <a:pt x="4815" y="5490"/>
                    <a:pt x="4779" y="5708"/>
                    <a:pt x="4806" y="5815"/>
                  </a:cubicBezTo>
                  <a:cubicBezTo>
                    <a:pt x="4824" y="5891"/>
                    <a:pt x="4919" y="6040"/>
                    <a:pt x="4996" y="6101"/>
                  </a:cubicBezTo>
                  <a:cubicBezTo>
                    <a:pt x="5103" y="6182"/>
                    <a:pt x="5415" y="6274"/>
                    <a:pt x="5548" y="6336"/>
                  </a:cubicBezTo>
                  <a:cubicBezTo>
                    <a:pt x="5685" y="6398"/>
                    <a:pt x="5937" y="6536"/>
                    <a:pt x="6071" y="6601"/>
                  </a:cubicBezTo>
                  <a:cubicBezTo>
                    <a:pt x="6249" y="6690"/>
                    <a:pt x="6617" y="6859"/>
                    <a:pt x="6792" y="6952"/>
                  </a:cubicBezTo>
                  <a:cubicBezTo>
                    <a:pt x="6938" y="7028"/>
                    <a:pt x="7217" y="7190"/>
                    <a:pt x="7356" y="7274"/>
                  </a:cubicBezTo>
                  <a:cubicBezTo>
                    <a:pt x="7502" y="7361"/>
                    <a:pt x="7757" y="7566"/>
                    <a:pt x="7929" y="7632"/>
                  </a:cubicBezTo>
                  <a:cubicBezTo>
                    <a:pt x="8087" y="7688"/>
                    <a:pt x="8476" y="7692"/>
                    <a:pt x="8621" y="7760"/>
                  </a:cubicBezTo>
                  <a:cubicBezTo>
                    <a:pt x="8755" y="7823"/>
                    <a:pt x="8876" y="8036"/>
                    <a:pt x="8983" y="8117"/>
                  </a:cubicBezTo>
                  <a:cubicBezTo>
                    <a:pt x="9182" y="8273"/>
                    <a:pt x="9723" y="8504"/>
                    <a:pt x="9907" y="8668"/>
                  </a:cubicBezTo>
                  <a:cubicBezTo>
                    <a:pt x="10017" y="8764"/>
                    <a:pt x="10141" y="8997"/>
                    <a:pt x="10224" y="9104"/>
                  </a:cubicBezTo>
                  <a:cubicBezTo>
                    <a:pt x="10293" y="9192"/>
                    <a:pt x="10512" y="9356"/>
                    <a:pt x="10506" y="9455"/>
                  </a:cubicBezTo>
                  <a:cubicBezTo>
                    <a:pt x="10501" y="9525"/>
                    <a:pt x="10305" y="9628"/>
                    <a:pt x="10281" y="9696"/>
                  </a:cubicBezTo>
                  <a:cubicBezTo>
                    <a:pt x="10239" y="9809"/>
                    <a:pt x="10284" y="10042"/>
                    <a:pt x="10325" y="10155"/>
                  </a:cubicBezTo>
                  <a:cubicBezTo>
                    <a:pt x="10411" y="10388"/>
                    <a:pt x="10765" y="10820"/>
                    <a:pt x="10913" y="11042"/>
                  </a:cubicBezTo>
                  <a:cubicBezTo>
                    <a:pt x="10976" y="11133"/>
                    <a:pt x="11065" y="11328"/>
                    <a:pt x="11160" y="11406"/>
                  </a:cubicBezTo>
                  <a:cubicBezTo>
                    <a:pt x="11273" y="11497"/>
                    <a:pt x="11569" y="11632"/>
                    <a:pt x="11727" y="11691"/>
                  </a:cubicBezTo>
                  <a:cubicBezTo>
                    <a:pt x="11896" y="11757"/>
                    <a:pt x="12288" y="11823"/>
                    <a:pt x="12448" y="11900"/>
                  </a:cubicBezTo>
                  <a:cubicBezTo>
                    <a:pt x="12629" y="11988"/>
                    <a:pt x="12903" y="12225"/>
                    <a:pt x="13033" y="12343"/>
                  </a:cubicBezTo>
                  <a:cubicBezTo>
                    <a:pt x="13191" y="12482"/>
                    <a:pt x="13484" y="12771"/>
                    <a:pt x="13588" y="12930"/>
                  </a:cubicBezTo>
                  <a:cubicBezTo>
                    <a:pt x="13674" y="13057"/>
                    <a:pt x="13677" y="13359"/>
                    <a:pt x="13814" y="13465"/>
                  </a:cubicBezTo>
                  <a:cubicBezTo>
                    <a:pt x="13957" y="13574"/>
                    <a:pt x="14432" y="13637"/>
                    <a:pt x="14619" y="13714"/>
                  </a:cubicBezTo>
                  <a:cubicBezTo>
                    <a:pt x="14829" y="13807"/>
                    <a:pt x="15183" y="14051"/>
                    <a:pt x="15385" y="14152"/>
                  </a:cubicBezTo>
                  <a:cubicBezTo>
                    <a:pt x="15658" y="14287"/>
                    <a:pt x="16228" y="14541"/>
                    <a:pt x="16534" y="14645"/>
                  </a:cubicBezTo>
                  <a:cubicBezTo>
                    <a:pt x="16715" y="14705"/>
                    <a:pt x="17092" y="14814"/>
                    <a:pt x="17291" y="14838"/>
                  </a:cubicBezTo>
                  <a:cubicBezTo>
                    <a:pt x="17421" y="14853"/>
                    <a:pt x="17692" y="14840"/>
                    <a:pt x="17825" y="14831"/>
                  </a:cubicBezTo>
                  <a:cubicBezTo>
                    <a:pt x="17956" y="14821"/>
                    <a:pt x="18247" y="14812"/>
                    <a:pt x="18354" y="14759"/>
                  </a:cubicBezTo>
                  <a:cubicBezTo>
                    <a:pt x="18449" y="14713"/>
                    <a:pt x="18452" y="14490"/>
                    <a:pt x="18568" y="14495"/>
                  </a:cubicBezTo>
                  <a:cubicBezTo>
                    <a:pt x="18823" y="14504"/>
                    <a:pt x="18826" y="14948"/>
                    <a:pt x="18927" y="15096"/>
                  </a:cubicBezTo>
                  <a:cubicBezTo>
                    <a:pt x="19037" y="15248"/>
                    <a:pt x="19307" y="15540"/>
                    <a:pt x="19402" y="15696"/>
                  </a:cubicBezTo>
                  <a:cubicBezTo>
                    <a:pt x="19553" y="15936"/>
                    <a:pt x="19731" y="16446"/>
                    <a:pt x="19865" y="16690"/>
                  </a:cubicBezTo>
                  <a:cubicBezTo>
                    <a:pt x="19945" y="16832"/>
                    <a:pt x="20144" y="17106"/>
                    <a:pt x="20230" y="17247"/>
                  </a:cubicBezTo>
                  <a:cubicBezTo>
                    <a:pt x="20417" y="17559"/>
                    <a:pt x="20744" y="18191"/>
                    <a:pt x="20937" y="18499"/>
                  </a:cubicBezTo>
                  <a:cubicBezTo>
                    <a:pt x="21073" y="18713"/>
                    <a:pt x="21439" y="19119"/>
                    <a:pt x="21528" y="19342"/>
                  </a:cubicBezTo>
                  <a:cubicBezTo>
                    <a:pt x="21557" y="19428"/>
                    <a:pt x="21578" y="19539"/>
                    <a:pt x="21593" y="19663"/>
                  </a:cubicBezTo>
                  <a:lnTo>
                    <a:pt x="9500" y="21588"/>
                  </a:lnTo>
                  <a:lnTo>
                    <a:pt x="533" y="4285"/>
                  </a:lnTo>
                  <a:cubicBezTo>
                    <a:pt x="533" y="4285"/>
                    <a:pt x="70" y="3424"/>
                    <a:pt x="17" y="3123"/>
                  </a:cubicBezTo>
                  <a:cubicBezTo>
                    <a:pt x="-7" y="2992"/>
                    <a:pt x="-4" y="2777"/>
                    <a:pt x="20" y="258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7" name="Shape 3016"/>
            <p:cNvSpPr/>
            <p:nvPr/>
          </p:nvSpPr>
          <p:spPr>
            <a:xfrm>
              <a:off x="6644318" y="3982608"/>
              <a:ext cx="24286" cy="278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724"/>
                  </a:moveTo>
                  <a:lnTo>
                    <a:pt x="12734" y="21600"/>
                  </a:lnTo>
                  <a:cubicBezTo>
                    <a:pt x="12734" y="21493"/>
                    <a:pt x="12734" y="21407"/>
                    <a:pt x="12718" y="21320"/>
                  </a:cubicBezTo>
                  <a:cubicBezTo>
                    <a:pt x="12657" y="20600"/>
                    <a:pt x="12504" y="19161"/>
                    <a:pt x="12290" y="18468"/>
                  </a:cubicBezTo>
                  <a:cubicBezTo>
                    <a:pt x="11924" y="17295"/>
                    <a:pt x="10961" y="14935"/>
                    <a:pt x="10059" y="14022"/>
                  </a:cubicBezTo>
                  <a:cubicBezTo>
                    <a:pt x="9478" y="13416"/>
                    <a:pt x="7857" y="12669"/>
                    <a:pt x="7047" y="12310"/>
                  </a:cubicBezTo>
                  <a:cubicBezTo>
                    <a:pt x="5916" y="11783"/>
                    <a:pt x="3363" y="11223"/>
                    <a:pt x="2308" y="10590"/>
                  </a:cubicBezTo>
                  <a:cubicBezTo>
                    <a:pt x="1682" y="10230"/>
                    <a:pt x="718" y="9177"/>
                    <a:pt x="214" y="8691"/>
                  </a:cubicBezTo>
                  <a:cubicBezTo>
                    <a:pt x="138" y="8631"/>
                    <a:pt x="76" y="8564"/>
                    <a:pt x="0" y="8491"/>
                  </a:cubicBezTo>
                  <a:lnTo>
                    <a:pt x="6497" y="0"/>
                  </a:lnTo>
                  <a:cubicBezTo>
                    <a:pt x="6497" y="0"/>
                    <a:pt x="21600" y="8724"/>
                    <a:pt x="21600" y="872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8" name="Shape 3017"/>
            <p:cNvSpPr/>
            <p:nvPr/>
          </p:nvSpPr>
          <p:spPr>
            <a:xfrm>
              <a:off x="6063545" y="3841814"/>
              <a:ext cx="501417" cy="5099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3" extrusionOk="0">
                  <a:moveTo>
                    <a:pt x="3869" y="19872"/>
                  </a:moveTo>
                  <a:cubicBezTo>
                    <a:pt x="3852" y="19882"/>
                    <a:pt x="3836" y="19890"/>
                    <a:pt x="3824" y="19894"/>
                  </a:cubicBezTo>
                  <a:cubicBezTo>
                    <a:pt x="3769" y="19912"/>
                    <a:pt x="3655" y="19954"/>
                    <a:pt x="3599" y="19944"/>
                  </a:cubicBezTo>
                  <a:cubicBezTo>
                    <a:pt x="3551" y="19935"/>
                    <a:pt x="3483" y="19848"/>
                    <a:pt x="3435" y="19838"/>
                  </a:cubicBezTo>
                  <a:cubicBezTo>
                    <a:pt x="3397" y="19830"/>
                    <a:pt x="3322" y="19860"/>
                    <a:pt x="3283" y="19860"/>
                  </a:cubicBezTo>
                  <a:cubicBezTo>
                    <a:pt x="3249" y="19861"/>
                    <a:pt x="3169" y="19870"/>
                    <a:pt x="3148" y="19844"/>
                  </a:cubicBezTo>
                  <a:cubicBezTo>
                    <a:pt x="3121" y="19812"/>
                    <a:pt x="3180" y="19714"/>
                    <a:pt x="3160" y="19678"/>
                  </a:cubicBezTo>
                  <a:cubicBezTo>
                    <a:pt x="3138" y="19640"/>
                    <a:pt x="3038" y="19625"/>
                    <a:pt x="3007" y="19595"/>
                  </a:cubicBezTo>
                  <a:cubicBezTo>
                    <a:pt x="2958" y="19548"/>
                    <a:pt x="2940" y="19371"/>
                    <a:pt x="2873" y="19363"/>
                  </a:cubicBezTo>
                  <a:cubicBezTo>
                    <a:pt x="2823" y="19356"/>
                    <a:pt x="2781" y="19502"/>
                    <a:pt x="2731" y="19501"/>
                  </a:cubicBezTo>
                  <a:cubicBezTo>
                    <a:pt x="2691" y="19500"/>
                    <a:pt x="2662" y="19399"/>
                    <a:pt x="2625" y="19385"/>
                  </a:cubicBezTo>
                  <a:cubicBezTo>
                    <a:pt x="2564" y="19360"/>
                    <a:pt x="2422" y="19423"/>
                    <a:pt x="2360" y="19401"/>
                  </a:cubicBezTo>
                  <a:cubicBezTo>
                    <a:pt x="2329" y="19391"/>
                    <a:pt x="2283" y="19339"/>
                    <a:pt x="2264" y="19313"/>
                  </a:cubicBezTo>
                  <a:cubicBezTo>
                    <a:pt x="2237" y="19273"/>
                    <a:pt x="2220" y="19174"/>
                    <a:pt x="2191" y="19135"/>
                  </a:cubicBezTo>
                  <a:cubicBezTo>
                    <a:pt x="2161" y="19096"/>
                    <a:pt x="2055" y="19058"/>
                    <a:pt x="2034" y="19014"/>
                  </a:cubicBezTo>
                  <a:cubicBezTo>
                    <a:pt x="2012" y="18972"/>
                    <a:pt x="2047" y="18870"/>
                    <a:pt x="2034" y="18825"/>
                  </a:cubicBezTo>
                  <a:cubicBezTo>
                    <a:pt x="2024" y="18795"/>
                    <a:pt x="1986" y="18740"/>
                    <a:pt x="1960" y="18721"/>
                  </a:cubicBezTo>
                  <a:cubicBezTo>
                    <a:pt x="1919" y="18688"/>
                    <a:pt x="1812" y="18664"/>
                    <a:pt x="1763" y="18643"/>
                  </a:cubicBezTo>
                  <a:cubicBezTo>
                    <a:pt x="1718" y="18624"/>
                    <a:pt x="1593" y="18566"/>
                    <a:pt x="1593" y="18549"/>
                  </a:cubicBezTo>
                  <a:cubicBezTo>
                    <a:pt x="1593" y="18532"/>
                    <a:pt x="1545" y="18416"/>
                    <a:pt x="1527" y="18372"/>
                  </a:cubicBezTo>
                  <a:cubicBezTo>
                    <a:pt x="1502" y="18311"/>
                    <a:pt x="1472" y="18175"/>
                    <a:pt x="1425" y="18128"/>
                  </a:cubicBezTo>
                  <a:cubicBezTo>
                    <a:pt x="1380" y="18082"/>
                    <a:pt x="1250" y="18045"/>
                    <a:pt x="1189" y="18023"/>
                  </a:cubicBezTo>
                  <a:cubicBezTo>
                    <a:pt x="1149" y="18009"/>
                    <a:pt x="1042" y="18017"/>
                    <a:pt x="1026" y="17978"/>
                  </a:cubicBezTo>
                  <a:cubicBezTo>
                    <a:pt x="1011" y="17945"/>
                    <a:pt x="1091" y="17887"/>
                    <a:pt x="1099" y="17852"/>
                  </a:cubicBezTo>
                  <a:cubicBezTo>
                    <a:pt x="1111" y="17785"/>
                    <a:pt x="1103" y="17637"/>
                    <a:pt x="1060" y="17586"/>
                  </a:cubicBezTo>
                  <a:cubicBezTo>
                    <a:pt x="1021" y="17542"/>
                    <a:pt x="880" y="17551"/>
                    <a:pt x="834" y="17514"/>
                  </a:cubicBezTo>
                  <a:cubicBezTo>
                    <a:pt x="798" y="17483"/>
                    <a:pt x="769" y="17388"/>
                    <a:pt x="744" y="17347"/>
                  </a:cubicBezTo>
                  <a:cubicBezTo>
                    <a:pt x="707" y="17289"/>
                    <a:pt x="639" y="17165"/>
                    <a:pt x="587" y="17121"/>
                  </a:cubicBezTo>
                  <a:cubicBezTo>
                    <a:pt x="554" y="17094"/>
                    <a:pt x="467" y="17075"/>
                    <a:pt x="434" y="17049"/>
                  </a:cubicBezTo>
                  <a:cubicBezTo>
                    <a:pt x="413" y="17031"/>
                    <a:pt x="390" y="16977"/>
                    <a:pt x="366" y="16961"/>
                  </a:cubicBezTo>
                  <a:cubicBezTo>
                    <a:pt x="334" y="16937"/>
                    <a:pt x="248" y="16927"/>
                    <a:pt x="215" y="16905"/>
                  </a:cubicBezTo>
                  <a:cubicBezTo>
                    <a:pt x="179" y="16882"/>
                    <a:pt x="113" y="16822"/>
                    <a:pt x="96" y="16783"/>
                  </a:cubicBezTo>
                  <a:cubicBezTo>
                    <a:pt x="85" y="16757"/>
                    <a:pt x="79" y="16694"/>
                    <a:pt x="91" y="16667"/>
                  </a:cubicBezTo>
                  <a:cubicBezTo>
                    <a:pt x="101" y="16643"/>
                    <a:pt x="154" y="16617"/>
                    <a:pt x="170" y="16596"/>
                  </a:cubicBezTo>
                  <a:cubicBezTo>
                    <a:pt x="189" y="16568"/>
                    <a:pt x="219" y="16506"/>
                    <a:pt x="220" y="16473"/>
                  </a:cubicBezTo>
                  <a:cubicBezTo>
                    <a:pt x="222" y="16422"/>
                    <a:pt x="150" y="16331"/>
                    <a:pt x="153" y="16280"/>
                  </a:cubicBezTo>
                  <a:cubicBezTo>
                    <a:pt x="154" y="16246"/>
                    <a:pt x="191" y="16186"/>
                    <a:pt x="209" y="16158"/>
                  </a:cubicBezTo>
                  <a:cubicBezTo>
                    <a:pt x="230" y="16123"/>
                    <a:pt x="299" y="16070"/>
                    <a:pt x="310" y="16030"/>
                  </a:cubicBezTo>
                  <a:cubicBezTo>
                    <a:pt x="322" y="15992"/>
                    <a:pt x="304" y="15909"/>
                    <a:pt x="293" y="15870"/>
                  </a:cubicBezTo>
                  <a:cubicBezTo>
                    <a:pt x="275" y="15803"/>
                    <a:pt x="216" y="15673"/>
                    <a:pt x="175" y="15615"/>
                  </a:cubicBezTo>
                  <a:cubicBezTo>
                    <a:pt x="153" y="15584"/>
                    <a:pt x="83" y="15543"/>
                    <a:pt x="63" y="15510"/>
                  </a:cubicBezTo>
                  <a:cubicBezTo>
                    <a:pt x="35" y="15467"/>
                    <a:pt x="4" y="15367"/>
                    <a:pt x="1" y="15317"/>
                  </a:cubicBezTo>
                  <a:cubicBezTo>
                    <a:pt x="-2" y="15279"/>
                    <a:pt x="9" y="15211"/>
                    <a:pt x="22" y="15145"/>
                  </a:cubicBezTo>
                  <a:cubicBezTo>
                    <a:pt x="60" y="15167"/>
                    <a:pt x="141" y="15178"/>
                    <a:pt x="181" y="15172"/>
                  </a:cubicBezTo>
                  <a:cubicBezTo>
                    <a:pt x="227" y="15167"/>
                    <a:pt x="309" y="15118"/>
                    <a:pt x="350" y="15096"/>
                  </a:cubicBezTo>
                  <a:cubicBezTo>
                    <a:pt x="402" y="15066"/>
                    <a:pt x="491" y="14984"/>
                    <a:pt x="547" y="14962"/>
                  </a:cubicBezTo>
                  <a:cubicBezTo>
                    <a:pt x="595" y="14944"/>
                    <a:pt x="704" y="14953"/>
                    <a:pt x="749" y="14929"/>
                  </a:cubicBezTo>
                  <a:cubicBezTo>
                    <a:pt x="781" y="14913"/>
                    <a:pt x="818" y="14844"/>
                    <a:pt x="851" y="14830"/>
                  </a:cubicBezTo>
                  <a:cubicBezTo>
                    <a:pt x="904" y="14805"/>
                    <a:pt x="1034" y="14832"/>
                    <a:pt x="1088" y="14807"/>
                  </a:cubicBezTo>
                  <a:cubicBezTo>
                    <a:pt x="1134" y="14787"/>
                    <a:pt x="1209" y="14712"/>
                    <a:pt x="1234" y="14669"/>
                  </a:cubicBezTo>
                  <a:cubicBezTo>
                    <a:pt x="1261" y="14619"/>
                    <a:pt x="1273" y="14504"/>
                    <a:pt x="1279" y="14448"/>
                  </a:cubicBezTo>
                  <a:cubicBezTo>
                    <a:pt x="1284" y="14397"/>
                    <a:pt x="1288" y="14293"/>
                    <a:pt x="1279" y="14243"/>
                  </a:cubicBezTo>
                  <a:cubicBezTo>
                    <a:pt x="1268" y="14175"/>
                    <a:pt x="1191" y="14051"/>
                    <a:pt x="1189" y="13983"/>
                  </a:cubicBezTo>
                  <a:cubicBezTo>
                    <a:pt x="1187" y="13929"/>
                    <a:pt x="1211" y="13820"/>
                    <a:pt x="1245" y="13778"/>
                  </a:cubicBezTo>
                  <a:cubicBezTo>
                    <a:pt x="1270" y="13748"/>
                    <a:pt x="1347" y="13713"/>
                    <a:pt x="1386" y="13706"/>
                  </a:cubicBezTo>
                  <a:cubicBezTo>
                    <a:pt x="1441" y="13695"/>
                    <a:pt x="1556" y="13742"/>
                    <a:pt x="1611" y="13728"/>
                  </a:cubicBezTo>
                  <a:cubicBezTo>
                    <a:pt x="1641" y="13721"/>
                    <a:pt x="1697" y="13687"/>
                    <a:pt x="1712" y="13662"/>
                  </a:cubicBezTo>
                  <a:cubicBezTo>
                    <a:pt x="1745" y="13609"/>
                    <a:pt x="1760" y="13472"/>
                    <a:pt x="1741" y="13413"/>
                  </a:cubicBezTo>
                  <a:cubicBezTo>
                    <a:pt x="1728" y="13372"/>
                    <a:pt x="1644" y="13325"/>
                    <a:pt x="1628" y="13285"/>
                  </a:cubicBezTo>
                  <a:cubicBezTo>
                    <a:pt x="1609" y="13237"/>
                    <a:pt x="1630" y="13132"/>
                    <a:pt x="1622" y="13080"/>
                  </a:cubicBezTo>
                  <a:cubicBezTo>
                    <a:pt x="1613" y="13022"/>
                    <a:pt x="1581" y="12907"/>
                    <a:pt x="1555" y="12854"/>
                  </a:cubicBezTo>
                  <a:cubicBezTo>
                    <a:pt x="1536" y="12817"/>
                    <a:pt x="1488" y="12750"/>
                    <a:pt x="1459" y="12721"/>
                  </a:cubicBezTo>
                  <a:cubicBezTo>
                    <a:pt x="1431" y="12694"/>
                    <a:pt x="1348" y="12667"/>
                    <a:pt x="1330" y="12632"/>
                  </a:cubicBezTo>
                  <a:cubicBezTo>
                    <a:pt x="1314" y="12603"/>
                    <a:pt x="1321" y="12529"/>
                    <a:pt x="1335" y="12500"/>
                  </a:cubicBezTo>
                  <a:cubicBezTo>
                    <a:pt x="1362" y="12442"/>
                    <a:pt x="1479" y="12375"/>
                    <a:pt x="1521" y="12328"/>
                  </a:cubicBezTo>
                  <a:cubicBezTo>
                    <a:pt x="1552" y="12292"/>
                    <a:pt x="1621" y="12219"/>
                    <a:pt x="1628" y="12173"/>
                  </a:cubicBezTo>
                  <a:cubicBezTo>
                    <a:pt x="1635" y="12123"/>
                    <a:pt x="1567" y="12034"/>
                    <a:pt x="1560" y="11984"/>
                  </a:cubicBezTo>
                  <a:cubicBezTo>
                    <a:pt x="1554" y="11944"/>
                    <a:pt x="1561" y="11859"/>
                    <a:pt x="1572" y="11819"/>
                  </a:cubicBezTo>
                  <a:cubicBezTo>
                    <a:pt x="1581" y="11783"/>
                    <a:pt x="1621" y="11720"/>
                    <a:pt x="1633" y="11686"/>
                  </a:cubicBezTo>
                  <a:cubicBezTo>
                    <a:pt x="1655" y="11629"/>
                    <a:pt x="1691" y="11513"/>
                    <a:pt x="1701" y="11454"/>
                  </a:cubicBezTo>
                  <a:cubicBezTo>
                    <a:pt x="1707" y="11417"/>
                    <a:pt x="1688" y="11337"/>
                    <a:pt x="1707" y="11304"/>
                  </a:cubicBezTo>
                  <a:cubicBezTo>
                    <a:pt x="1725" y="11272"/>
                    <a:pt x="1809" y="11251"/>
                    <a:pt x="1831" y="11221"/>
                  </a:cubicBezTo>
                  <a:cubicBezTo>
                    <a:pt x="1856" y="11186"/>
                    <a:pt x="1851" y="11091"/>
                    <a:pt x="1876" y="11055"/>
                  </a:cubicBezTo>
                  <a:cubicBezTo>
                    <a:pt x="1893" y="11029"/>
                    <a:pt x="1946" y="10987"/>
                    <a:pt x="1977" y="10977"/>
                  </a:cubicBezTo>
                  <a:cubicBezTo>
                    <a:pt x="2013" y="10967"/>
                    <a:pt x="2101" y="10962"/>
                    <a:pt x="2129" y="10988"/>
                  </a:cubicBezTo>
                  <a:cubicBezTo>
                    <a:pt x="2150" y="11009"/>
                    <a:pt x="2122" y="11082"/>
                    <a:pt x="2140" y="11105"/>
                  </a:cubicBezTo>
                  <a:cubicBezTo>
                    <a:pt x="2158" y="11128"/>
                    <a:pt x="2223" y="11144"/>
                    <a:pt x="2253" y="11144"/>
                  </a:cubicBezTo>
                  <a:cubicBezTo>
                    <a:pt x="2286" y="11143"/>
                    <a:pt x="2343" y="11089"/>
                    <a:pt x="2377" y="11094"/>
                  </a:cubicBezTo>
                  <a:cubicBezTo>
                    <a:pt x="2431" y="11102"/>
                    <a:pt x="2519" y="11181"/>
                    <a:pt x="2545" y="11226"/>
                  </a:cubicBezTo>
                  <a:cubicBezTo>
                    <a:pt x="2562" y="11254"/>
                    <a:pt x="2554" y="11323"/>
                    <a:pt x="2567" y="11353"/>
                  </a:cubicBezTo>
                  <a:cubicBezTo>
                    <a:pt x="2577" y="11377"/>
                    <a:pt x="2627" y="11412"/>
                    <a:pt x="2633" y="11439"/>
                  </a:cubicBezTo>
                  <a:cubicBezTo>
                    <a:pt x="2640" y="11470"/>
                    <a:pt x="2612" y="11534"/>
                    <a:pt x="2610" y="11566"/>
                  </a:cubicBezTo>
                  <a:cubicBezTo>
                    <a:pt x="2608" y="11620"/>
                    <a:pt x="2593" y="11746"/>
                    <a:pt x="2636" y="11781"/>
                  </a:cubicBezTo>
                  <a:cubicBezTo>
                    <a:pt x="2660" y="11802"/>
                    <a:pt x="2736" y="11790"/>
                    <a:pt x="2765" y="11775"/>
                  </a:cubicBezTo>
                  <a:cubicBezTo>
                    <a:pt x="2810" y="11755"/>
                    <a:pt x="2877" y="11674"/>
                    <a:pt x="2898" y="11629"/>
                  </a:cubicBezTo>
                  <a:cubicBezTo>
                    <a:pt x="2920" y="11578"/>
                    <a:pt x="2904" y="11460"/>
                    <a:pt x="2924" y="11408"/>
                  </a:cubicBezTo>
                  <a:cubicBezTo>
                    <a:pt x="2939" y="11371"/>
                    <a:pt x="2978" y="11289"/>
                    <a:pt x="3018" y="11280"/>
                  </a:cubicBezTo>
                  <a:cubicBezTo>
                    <a:pt x="3061" y="11271"/>
                    <a:pt x="3129" y="11356"/>
                    <a:pt x="3172" y="11365"/>
                  </a:cubicBezTo>
                  <a:cubicBezTo>
                    <a:pt x="3209" y="11372"/>
                    <a:pt x="3298" y="11377"/>
                    <a:pt x="3326" y="11350"/>
                  </a:cubicBezTo>
                  <a:cubicBezTo>
                    <a:pt x="3352" y="11324"/>
                    <a:pt x="3357" y="11236"/>
                    <a:pt x="3341" y="11201"/>
                  </a:cubicBezTo>
                  <a:cubicBezTo>
                    <a:pt x="3323" y="11159"/>
                    <a:pt x="3214" y="11130"/>
                    <a:pt x="3189" y="11090"/>
                  </a:cubicBezTo>
                  <a:cubicBezTo>
                    <a:pt x="3160" y="11039"/>
                    <a:pt x="3181" y="10912"/>
                    <a:pt x="3160" y="10857"/>
                  </a:cubicBezTo>
                  <a:cubicBezTo>
                    <a:pt x="3147" y="10824"/>
                    <a:pt x="3105" y="10763"/>
                    <a:pt x="3078" y="10739"/>
                  </a:cubicBezTo>
                  <a:cubicBezTo>
                    <a:pt x="3049" y="10714"/>
                    <a:pt x="2964" y="10697"/>
                    <a:pt x="2940" y="10668"/>
                  </a:cubicBezTo>
                  <a:cubicBezTo>
                    <a:pt x="2916" y="10640"/>
                    <a:pt x="2888" y="10564"/>
                    <a:pt x="2898" y="10529"/>
                  </a:cubicBezTo>
                  <a:cubicBezTo>
                    <a:pt x="2907" y="10496"/>
                    <a:pt x="2967" y="10449"/>
                    <a:pt x="2999" y="10435"/>
                  </a:cubicBezTo>
                  <a:cubicBezTo>
                    <a:pt x="3029" y="10422"/>
                    <a:pt x="3106" y="10442"/>
                    <a:pt x="3135" y="10424"/>
                  </a:cubicBezTo>
                  <a:cubicBezTo>
                    <a:pt x="3164" y="10406"/>
                    <a:pt x="3193" y="10335"/>
                    <a:pt x="3204" y="10303"/>
                  </a:cubicBezTo>
                  <a:cubicBezTo>
                    <a:pt x="3222" y="10248"/>
                    <a:pt x="3246" y="10129"/>
                    <a:pt x="3227" y="10075"/>
                  </a:cubicBezTo>
                  <a:cubicBezTo>
                    <a:pt x="3211" y="10031"/>
                    <a:pt x="3108" y="9984"/>
                    <a:pt x="3092" y="9940"/>
                  </a:cubicBezTo>
                  <a:cubicBezTo>
                    <a:pt x="3072" y="9889"/>
                    <a:pt x="3082" y="9769"/>
                    <a:pt x="3109" y="9721"/>
                  </a:cubicBezTo>
                  <a:cubicBezTo>
                    <a:pt x="3132" y="9679"/>
                    <a:pt x="3242" y="9649"/>
                    <a:pt x="3266" y="9608"/>
                  </a:cubicBezTo>
                  <a:cubicBezTo>
                    <a:pt x="3280" y="9584"/>
                    <a:pt x="3278" y="9527"/>
                    <a:pt x="3277" y="9500"/>
                  </a:cubicBezTo>
                  <a:cubicBezTo>
                    <a:pt x="3276" y="9455"/>
                    <a:pt x="3234" y="9367"/>
                    <a:pt x="3244" y="9322"/>
                  </a:cubicBezTo>
                  <a:cubicBezTo>
                    <a:pt x="3252" y="9283"/>
                    <a:pt x="3300" y="9208"/>
                    <a:pt x="3337" y="9190"/>
                  </a:cubicBezTo>
                  <a:cubicBezTo>
                    <a:pt x="3383" y="9167"/>
                    <a:pt x="3494" y="9208"/>
                    <a:pt x="3545" y="9201"/>
                  </a:cubicBezTo>
                  <a:cubicBezTo>
                    <a:pt x="3588" y="9195"/>
                    <a:pt x="3676" y="9172"/>
                    <a:pt x="3711" y="9146"/>
                  </a:cubicBezTo>
                  <a:cubicBezTo>
                    <a:pt x="3739" y="9124"/>
                    <a:pt x="3782" y="9061"/>
                    <a:pt x="3790" y="9027"/>
                  </a:cubicBezTo>
                  <a:cubicBezTo>
                    <a:pt x="3805" y="8967"/>
                    <a:pt x="3756" y="8841"/>
                    <a:pt x="3768" y="8780"/>
                  </a:cubicBezTo>
                  <a:cubicBezTo>
                    <a:pt x="3777" y="8728"/>
                    <a:pt x="3830" y="8630"/>
                    <a:pt x="3860" y="8586"/>
                  </a:cubicBezTo>
                  <a:cubicBezTo>
                    <a:pt x="3879" y="8560"/>
                    <a:pt x="3928" y="8517"/>
                    <a:pt x="3950" y="8493"/>
                  </a:cubicBezTo>
                  <a:cubicBezTo>
                    <a:pt x="3988" y="8451"/>
                    <a:pt x="4071" y="8373"/>
                    <a:pt x="4097" y="8324"/>
                  </a:cubicBezTo>
                  <a:cubicBezTo>
                    <a:pt x="4115" y="8288"/>
                    <a:pt x="4107" y="8191"/>
                    <a:pt x="4139" y="8166"/>
                  </a:cubicBezTo>
                  <a:cubicBezTo>
                    <a:pt x="4169" y="8142"/>
                    <a:pt x="4258" y="8154"/>
                    <a:pt x="4296" y="8163"/>
                  </a:cubicBezTo>
                  <a:cubicBezTo>
                    <a:pt x="4331" y="8172"/>
                    <a:pt x="4398" y="8202"/>
                    <a:pt x="4417" y="8229"/>
                  </a:cubicBezTo>
                  <a:cubicBezTo>
                    <a:pt x="4449" y="8272"/>
                    <a:pt x="4430" y="8393"/>
                    <a:pt x="4460" y="8438"/>
                  </a:cubicBezTo>
                  <a:cubicBezTo>
                    <a:pt x="4487" y="8476"/>
                    <a:pt x="4572" y="8540"/>
                    <a:pt x="4620" y="8542"/>
                  </a:cubicBezTo>
                  <a:cubicBezTo>
                    <a:pt x="4667" y="8545"/>
                    <a:pt x="4751" y="8488"/>
                    <a:pt x="4783" y="8456"/>
                  </a:cubicBezTo>
                  <a:cubicBezTo>
                    <a:pt x="4824" y="8416"/>
                    <a:pt x="4855" y="8301"/>
                    <a:pt x="4891" y="8257"/>
                  </a:cubicBezTo>
                  <a:cubicBezTo>
                    <a:pt x="4928" y="8211"/>
                    <a:pt x="5016" y="8127"/>
                    <a:pt x="5071" y="8105"/>
                  </a:cubicBezTo>
                  <a:cubicBezTo>
                    <a:pt x="5119" y="8086"/>
                    <a:pt x="5236" y="8123"/>
                    <a:pt x="5279" y="8094"/>
                  </a:cubicBezTo>
                  <a:cubicBezTo>
                    <a:pt x="5312" y="8072"/>
                    <a:pt x="5329" y="7985"/>
                    <a:pt x="5344" y="7947"/>
                  </a:cubicBezTo>
                  <a:cubicBezTo>
                    <a:pt x="5364" y="7899"/>
                    <a:pt x="5381" y="7788"/>
                    <a:pt x="5420" y="7751"/>
                  </a:cubicBezTo>
                  <a:cubicBezTo>
                    <a:pt x="5448" y="7724"/>
                    <a:pt x="5535" y="7723"/>
                    <a:pt x="5566" y="7701"/>
                  </a:cubicBezTo>
                  <a:cubicBezTo>
                    <a:pt x="5612" y="7669"/>
                    <a:pt x="5678" y="7576"/>
                    <a:pt x="5705" y="7526"/>
                  </a:cubicBezTo>
                  <a:cubicBezTo>
                    <a:pt x="5740" y="7460"/>
                    <a:pt x="5766" y="7307"/>
                    <a:pt x="5797" y="7239"/>
                  </a:cubicBezTo>
                  <a:cubicBezTo>
                    <a:pt x="5825" y="7179"/>
                    <a:pt x="5901" y="7072"/>
                    <a:pt x="5938" y="7018"/>
                  </a:cubicBezTo>
                  <a:cubicBezTo>
                    <a:pt x="5994" y="6935"/>
                    <a:pt x="6113" y="6773"/>
                    <a:pt x="6175" y="6694"/>
                  </a:cubicBezTo>
                  <a:cubicBezTo>
                    <a:pt x="6218" y="6637"/>
                    <a:pt x="6296" y="6513"/>
                    <a:pt x="6354" y="6472"/>
                  </a:cubicBezTo>
                  <a:cubicBezTo>
                    <a:pt x="6396" y="6445"/>
                    <a:pt x="6508" y="6445"/>
                    <a:pt x="6543" y="6411"/>
                  </a:cubicBezTo>
                  <a:cubicBezTo>
                    <a:pt x="6572" y="6383"/>
                    <a:pt x="6598" y="6300"/>
                    <a:pt x="6599" y="6260"/>
                  </a:cubicBezTo>
                  <a:cubicBezTo>
                    <a:pt x="6602" y="6204"/>
                    <a:pt x="6525" y="6096"/>
                    <a:pt x="6543" y="6043"/>
                  </a:cubicBezTo>
                  <a:cubicBezTo>
                    <a:pt x="6557" y="6003"/>
                    <a:pt x="6667" y="5979"/>
                    <a:pt x="6681" y="5938"/>
                  </a:cubicBezTo>
                  <a:cubicBezTo>
                    <a:pt x="6699" y="5885"/>
                    <a:pt x="6655" y="5768"/>
                    <a:pt x="6622" y="5723"/>
                  </a:cubicBezTo>
                  <a:cubicBezTo>
                    <a:pt x="6594" y="5684"/>
                    <a:pt x="6484" y="5659"/>
                    <a:pt x="6462" y="5617"/>
                  </a:cubicBezTo>
                  <a:cubicBezTo>
                    <a:pt x="6442" y="5581"/>
                    <a:pt x="6449" y="5490"/>
                    <a:pt x="6464" y="5451"/>
                  </a:cubicBezTo>
                  <a:cubicBezTo>
                    <a:pt x="6487" y="5394"/>
                    <a:pt x="6621" y="5332"/>
                    <a:pt x="6633" y="5271"/>
                  </a:cubicBezTo>
                  <a:cubicBezTo>
                    <a:pt x="6646" y="5203"/>
                    <a:pt x="6522" y="5080"/>
                    <a:pt x="6532" y="5011"/>
                  </a:cubicBezTo>
                  <a:cubicBezTo>
                    <a:pt x="6537" y="4976"/>
                    <a:pt x="6607" y="4929"/>
                    <a:pt x="6619" y="4895"/>
                  </a:cubicBezTo>
                  <a:cubicBezTo>
                    <a:pt x="6632" y="4859"/>
                    <a:pt x="6641" y="4778"/>
                    <a:pt x="6625" y="4743"/>
                  </a:cubicBezTo>
                  <a:cubicBezTo>
                    <a:pt x="6610" y="4710"/>
                    <a:pt x="6524" y="4686"/>
                    <a:pt x="6512" y="4652"/>
                  </a:cubicBezTo>
                  <a:cubicBezTo>
                    <a:pt x="6504" y="4625"/>
                    <a:pt x="6518" y="4560"/>
                    <a:pt x="6541" y="4544"/>
                  </a:cubicBezTo>
                  <a:cubicBezTo>
                    <a:pt x="6578" y="4515"/>
                    <a:pt x="6691" y="4571"/>
                    <a:pt x="6732" y="4546"/>
                  </a:cubicBezTo>
                  <a:cubicBezTo>
                    <a:pt x="6753" y="4534"/>
                    <a:pt x="6775" y="4483"/>
                    <a:pt x="6777" y="4458"/>
                  </a:cubicBezTo>
                  <a:cubicBezTo>
                    <a:pt x="6780" y="4396"/>
                    <a:pt x="6689" y="4290"/>
                    <a:pt x="6686" y="4228"/>
                  </a:cubicBezTo>
                  <a:cubicBezTo>
                    <a:pt x="6685" y="4182"/>
                    <a:pt x="6740" y="4099"/>
                    <a:pt x="6743" y="4054"/>
                  </a:cubicBezTo>
                  <a:cubicBezTo>
                    <a:pt x="6746" y="4004"/>
                    <a:pt x="6718" y="3906"/>
                    <a:pt x="6706" y="3857"/>
                  </a:cubicBezTo>
                  <a:cubicBezTo>
                    <a:pt x="6686" y="3770"/>
                    <a:pt x="6581" y="3598"/>
                    <a:pt x="6611" y="3514"/>
                  </a:cubicBezTo>
                  <a:cubicBezTo>
                    <a:pt x="6626" y="3474"/>
                    <a:pt x="6737" y="3455"/>
                    <a:pt x="6752" y="3414"/>
                  </a:cubicBezTo>
                  <a:cubicBezTo>
                    <a:pt x="6769" y="3364"/>
                    <a:pt x="6701" y="3260"/>
                    <a:pt x="6695" y="3207"/>
                  </a:cubicBezTo>
                  <a:cubicBezTo>
                    <a:pt x="6689" y="3153"/>
                    <a:pt x="6695" y="3043"/>
                    <a:pt x="6709" y="2991"/>
                  </a:cubicBezTo>
                  <a:cubicBezTo>
                    <a:pt x="6724" y="2938"/>
                    <a:pt x="6799" y="2849"/>
                    <a:pt x="6810" y="2796"/>
                  </a:cubicBezTo>
                  <a:cubicBezTo>
                    <a:pt x="6822" y="2746"/>
                    <a:pt x="6795" y="2640"/>
                    <a:pt x="6802" y="2589"/>
                  </a:cubicBezTo>
                  <a:cubicBezTo>
                    <a:pt x="6808" y="2544"/>
                    <a:pt x="6832" y="2456"/>
                    <a:pt x="6857" y="2418"/>
                  </a:cubicBezTo>
                  <a:cubicBezTo>
                    <a:pt x="6871" y="2398"/>
                    <a:pt x="6923" y="2378"/>
                    <a:pt x="6933" y="2356"/>
                  </a:cubicBezTo>
                  <a:cubicBezTo>
                    <a:pt x="6953" y="2315"/>
                    <a:pt x="6928" y="2219"/>
                    <a:pt x="6933" y="2174"/>
                  </a:cubicBezTo>
                  <a:cubicBezTo>
                    <a:pt x="6937" y="2131"/>
                    <a:pt x="6974" y="2049"/>
                    <a:pt x="6967" y="2007"/>
                  </a:cubicBezTo>
                  <a:cubicBezTo>
                    <a:pt x="6960" y="1968"/>
                    <a:pt x="6894" y="1909"/>
                    <a:pt x="6883" y="1871"/>
                  </a:cubicBezTo>
                  <a:cubicBezTo>
                    <a:pt x="6870" y="1829"/>
                    <a:pt x="6894" y="1737"/>
                    <a:pt x="6878" y="1696"/>
                  </a:cubicBezTo>
                  <a:cubicBezTo>
                    <a:pt x="6863" y="1655"/>
                    <a:pt x="6775" y="1605"/>
                    <a:pt x="6764" y="1563"/>
                  </a:cubicBezTo>
                  <a:cubicBezTo>
                    <a:pt x="6748" y="1503"/>
                    <a:pt x="6807" y="1380"/>
                    <a:pt x="6810" y="1318"/>
                  </a:cubicBezTo>
                  <a:cubicBezTo>
                    <a:pt x="6816" y="1232"/>
                    <a:pt x="6832" y="1047"/>
                    <a:pt x="6785" y="974"/>
                  </a:cubicBezTo>
                  <a:cubicBezTo>
                    <a:pt x="6764" y="941"/>
                    <a:pt x="6676" y="924"/>
                    <a:pt x="6650" y="895"/>
                  </a:cubicBezTo>
                  <a:cubicBezTo>
                    <a:pt x="6612" y="852"/>
                    <a:pt x="6595" y="731"/>
                    <a:pt x="6557" y="687"/>
                  </a:cubicBezTo>
                  <a:cubicBezTo>
                    <a:pt x="6534" y="660"/>
                    <a:pt x="6462" y="632"/>
                    <a:pt x="6435" y="608"/>
                  </a:cubicBezTo>
                  <a:cubicBezTo>
                    <a:pt x="6409" y="586"/>
                    <a:pt x="6359" y="536"/>
                    <a:pt x="6346" y="504"/>
                  </a:cubicBezTo>
                  <a:cubicBezTo>
                    <a:pt x="6334" y="475"/>
                    <a:pt x="6324" y="409"/>
                    <a:pt x="6338" y="380"/>
                  </a:cubicBezTo>
                  <a:cubicBezTo>
                    <a:pt x="6351" y="351"/>
                    <a:pt x="6424" y="332"/>
                    <a:pt x="6443" y="305"/>
                  </a:cubicBezTo>
                  <a:cubicBezTo>
                    <a:pt x="6464" y="277"/>
                    <a:pt x="6460" y="197"/>
                    <a:pt x="6486" y="172"/>
                  </a:cubicBezTo>
                  <a:cubicBezTo>
                    <a:pt x="6515" y="145"/>
                    <a:pt x="6601" y="136"/>
                    <a:pt x="6642" y="131"/>
                  </a:cubicBezTo>
                  <a:cubicBezTo>
                    <a:pt x="6668" y="127"/>
                    <a:pt x="6726" y="146"/>
                    <a:pt x="6747" y="131"/>
                  </a:cubicBezTo>
                  <a:cubicBezTo>
                    <a:pt x="6766" y="119"/>
                    <a:pt x="6761" y="63"/>
                    <a:pt x="6777" y="48"/>
                  </a:cubicBezTo>
                  <a:cubicBezTo>
                    <a:pt x="6797" y="29"/>
                    <a:pt x="6855" y="22"/>
                    <a:pt x="6883" y="15"/>
                  </a:cubicBezTo>
                  <a:cubicBezTo>
                    <a:pt x="6899" y="11"/>
                    <a:pt x="6926" y="5"/>
                    <a:pt x="6955" y="0"/>
                  </a:cubicBezTo>
                  <a:lnTo>
                    <a:pt x="8103" y="5440"/>
                  </a:lnTo>
                  <a:lnTo>
                    <a:pt x="12900" y="4475"/>
                  </a:lnTo>
                  <a:lnTo>
                    <a:pt x="12910" y="4472"/>
                  </a:lnTo>
                  <a:lnTo>
                    <a:pt x="13562" y="7526"/>
                  </a:lnTo>
                  <a:cubicBezTo>
                    <a:pt x="13562" y="7526"/>
                    <a:pt x="13655" y="7481"/>
                    <a:pt x="13683" y="7460"/>
                  </a:cubicBezTo>
                  <a:cubicBezTo>
                    <a:pt x="13707" y="7442"/>
                    <a:pt x="13750" y="7397"/>
                    <a:pt x="13767" y="7372"/>
                  </a:cubicBezTo>
                  <a:cubicBezTo>
                    <a:pt x="13784" y="7347"/>
                    <a:pt x="13801" y="7286"/>
                    <a:pt x="13818" y="7261"/>
                  </a:cubicBezTo>
                  <a:cubicBezTo>
                    <a:pt x="13833" y="7237"/>
                    <a:pt x="13876" y="7197"/>
                    <a:pt x="13891" y="7173"/>
                  </a:cubicBezTo>
                  <a:cubicBezTo>
                    <a:pt x="13912" y="7138"/>
                    <a:pt x="13921" y="7048"/>
                    <a:pt x="13953" y="7023"/>
                  </a:cubicBezTo>
                  <a:cubicBezTo>
                    <a:pt x="13972" y="7007"/>
                    <a:pt x="14032" y="7019"/>
                    <a:pt x="14052" y="7004"/>
                  </a:cubicBezTo>
                  <a:cubicBezTo>
                    <a:pt x="14081" y="6981"/>
                    <a:pt x="14100" y="6902"/>
                    <a:pt x="14122" y="6871"/>
                  </a:cubicBezTo>
                  <a:cubicBezTo>
                    <a:pt x="14143" y="6840"/>
                    <a:pt x="14188" y="6776"/>
                    <a:pt x="14220" y="6757"/>
                  </a:cubicBezTo>
                  <a:cubicBezTo>
                    <a:pt x="14245" y="6743"/>
                    <a:pt x="14311" y="6752"/>
                    <a:pt x="14333" y="6733"/>
                  </a:cubicBezTo>
                  <a:cubicBezTo>
                    <a:pt x="14364" y="6705"/>
                    <a:pt x="14375" y="6617"/>
                    <a:pt x="14386" y="6578"/>
                  </a:cubicBezTo>
                  <a:cubicBezTo>
                    <a:pt x="14397" y="6543"/>
                    <a:pt x="14407" y="6472"/>
                    <a:pt x="14420" y="6439"/>
                  </a:cubicBezTo>
                  <a:cubicBezTo>
                    <a:pt x="14431" y="6411"/>
                    <a:pt x="14476" y="6340"/>
                    <a:pt x="14485" y="6337"/>
                  </a:cubicBezTo>
                  <a:cubicBezTo>
                    <a:pt x="14493" y="6335"/>
                    <a:pt x="14573" y="6295"/>
                    <a:pt x="14595" y="6270"/>
                  </a:cubicBezTo>
                  <a:cubicBezTo>
                    <a:pt x="14613" y="6249"/>
                    <a:pt x="14625" y="6193"/>
                    <a:pt x="14640" y="6171"/>
                  </a:cubicBezTo>
                  <a:cubicBezTo>
                    <a:pt x="14658" y="6143"/>
                    <a:pt x="14708" y="6099"/>
                    <a:pt x="14730" y="6074"/>
                  </a:cubicBezTo>
                  <a:cubicBezTo>
                    <a:pt x="14750" y="6051"/>
                    <a:pt x="14783" y="6000"/>
                    <a:pt x="14806" y="5979"/>
                  </a:cubicBezTo>
                  <a:cubicBezTo>
                    <a:pt x="14824" y="5965"/>
                    <a:pt x="14870" y="5946"/>
                    <a:pt x="14887" y="5930"/>
                  </a:cubicBezTo>
                  <a:cubicBezTo>
                    <a:pt x="14907" y="5912"/>
                    <a:pt x="14942" y="5871"/>
                    <a:pt x="14952" y="5847"/>
                  </a:cubicBezTo>
                  <a:cubicBezTo>
                    <a:pt x="14967" y="5812"/>
                    <a:pt x="14962" y="5734"/>
                    <a:pt x="14972" y="5698"/>
                  </a:cubicBezTo>
                  <a:cubicBezTo>
                    <a:pt x="14984" y="5653"/>
                    <a:pt x="15012" y="5564"/>
                    <a:pt x="15042" y="5529"/>
                  </a:cubicBezTo>
                  <a:cubicBezTo>
                    <a:pt x="15062" y="5506"/>
                    <a:pt x="15117" y="5473"/>
                    <a:pt x="15146" y="5465"/>
                  </a:cubicBezTo>
                  <a:cubicBezTo>
                    <a:pt x="15180" y="5456"/>
                    <a:pt x="15250" y="5464"/>
                    <a:pt x="15284" y="5468"/>
                  </a:cubicBezTo>
                  <a:cubicBezTo>
                    <a:pt x="15314" y="5471"/>
                    <a:pt x="15372" y="5482"/>
                    <a:pt x="15400" y="5493"/>
                  </a:cubicBezTo>
                  <a:cubicBezTo>
                    <a:pt x="15434" y="5506"/>
                    <a:pt x="15491" y="5552"/>
                    <a:pt x="15524" y="5568"/>
                  </a:cubicBezTo>
                  <a:cubicBezTo>
                    <a:pt x="15551" y="5580"/>
                    <a:pt x="15612" y="5619"/>
                    <a:pt x="15639" y="5606"/>
                  </a:cubicBezTo>
                  <a:cubicBezTo>
                    <a:pt x="15668" y="5593"/>
                    <a:pt x="15679" y="5519"/>
                    <a:pt x="15684" y="5488"/>
                  </a:cubicBezTo>
                  <a:cubicBezTo>
                    <a:pt x="15691" y="5448"/>
                    <a:pt x="15665" y="5366"/>
                    <a:pt x="15681" y="5330"/>
                  </a:cubicBezTo>
                  <a:cubicBezTo>
                    <a:pt x="15691" y="5306"/>
                    <a:pt x="15735" y="5273"/>
                    <a:pt x="15757" y="5260"/>
                  </a:cubicBezTo>
                  <a:cubicBezTo>
                    <a:pt x="15779" y="5248"/>
                    <a:pt x="15838" y="5249"/>
                    <a:pt x="15853" y="5230"/>
                  </a:cubicBezTo>
                  <a:cubicBezTo>
                    <a:pt x="15870" y="5208"/>
                    <a:pt x="15854" y="5146"/>
                    <a:pt x="15862" y="5119"/>
                  </a:cubicBezTo>
                  <a:cubicBezTo>
                    <a:pt x="15870" y="5087"/>
                    <a:pt x="15896" y="5022"/>
                    <a:pt x="15921" y="5000"/>
                  </a:cubicBezTo>
                  <a:cubicBezTo>
                    <a:pt x="15934" y="4989"/>
                    <a:pt x="15979" y="4993"/>
                    <a:pt x="15988" y="4978"/>
                  </a:cubicBezTo>
                  <a:cubicBezTo>
                    <a:pt x="16007" y="4949"/>
                    <a:pt x="15966" y="4876"/>
                    <a:pt x="15974" y="4842"/>
                  </a:cubicBezTo>
                  <a:cubicBezTo>
                    <a:pt x="15982" y="4806"/>
                    <a:pt x="16027" y="4739"/>
                    <a:pt x="16055" y="4715"/>
                  </a:cubicBezTo>
                  <a:cubicBezTo>
                    <a:pt x="16073" y="4699"/>
                    <a:pt x="16136" y="4702"/>
                    <a:pt x="16143" y="4679"/>
                  </a:cubicBezTo>
                  <a:cubicBezTo>
                    <a:pt x="16150" y="4658"/>
                    <a:pt x="16098" y="4629"/>
                    <a:pt x="16095" y="4607"/>
                  </a:cubicBezTo>
                  <a:cubicBezTo>
                    <a:pt x="16091" y="4584"/>
                    <a:pt x="16106" y="4535"/>
                    <a:pt x="16121" y="4516"/>
                  </a:cubicBezTo>
                  <a:cubicBezTo>
                    <a:pt x="16134" y="4498"/>
                    <a:pt x="16183" y="4484"/>
                    <a:pt x="16197" y="4466"/>
                  </a:cubicBezTo>
                  <a:cubicBezTo>
                    <a:pt x="16209" y="4450"/>
                    <a:pt x="16228" y="4407"/>
                    <a:pt x="16219" y="4388"/>
                  </a:cubicBezTo>
                  <a:cubicBezTo>
                    <a:pt x="16209" y="4367"/>
                    <a:pt x="16140" y="4372"/>
                    <a:pt x="16132" y="4349"/>
                  </a:cubicBezTo>
                  <a:cubicBezTo>
                    <a:pt x="16123" y="4327"/>
                    <a:pt x="16160" y="4282"/>
                    <a:pt x="16174" y="4261"/>
                  </a:cubicBezTo>
                  <a:cubicBezTo>
                    <a:pt x="16187" y="4242"/>
                    <a:pt x="16212" y="4200"/>
                    <a:pt x="16233" y="4192"/>
                  </a:cubicBezTo>
                  <a:cubicBezTo>
                    <a:pt x="16255" y="4185"/>
                    <a:pt x="16305" y="4195"/>
                    <a:pt x="16323" y="4209"/>
                  </a:cubicBezTo>
                  <a:cubicBezTo>
                    <a:pt x="16340" y="4221"/>
                    <a:pt x="16343" y="4269"/>
                    <a:pt x="16360" y="4280"/>
                  </a:cubicBezTo>
                  <a:cubicBezTo>
                    <a:pt x="16385" y="4297"/>
                    <a:pt x="16460" y="4267"/>
                    <a:pt x="16480" y="4289"/>
                  </a:cubicBezTo>
                  <a:cubicBezTo>
                    <a:pt x="16492" y="4301"/>
                    <a:pt x="16486" y="4341"/>
                    <a:pt x="16478" y="4355"/>
                  </a:cubicBezTo>
                  <a:cubicBezTo>
                    <a:pt x="16466" y="4376"/>
                    <a:pt x="16413" y="4388"/>
                    <a:pt x="16396" y="4405"/>
                  </a:cubicBezTo>
                  <a:cubicBezTo>
                    <a:pt x="16382" y="4420"/>
                    <a:pt x="16358" y="4457"/>
                    <a:pt x="16357" y="4477"/>
                  </a:cubicBezTo>
                  <a:cubicBezTo>
                    <a:pt x="16356" y="4504"/>
                    <a:pt x="16382" y="4556"/>
                    <a:pt x="16402" y="4574"/>
                  </a:cubicBezTo>
                  <a:cubicBezTo>
                    <a:pt x="16439" y="4605"/>
                    <a:pt x="16543" y="4614"/>
                    <a:pt x="16591" y="4627"/>
                  </a:cubicBezTo>
                  <a:cubicBezTo>
                    <a:pt x="16622" y="4635"/>
                    <a:pt x="16685" y="4647"/>
                    <a:pt x="16714" y="4659"/>
                  </a:cubicBezTo>
                  <a:cubicBezTo>
                    <a:pt x="16743" y="4671"/>
                    <a:pt x="16791" y="4714"/>
                    <a:pt x="16822" y="4721"/>
                  </a:cubicBezTo>
                  <a:cubicBezTo>
                    <a:pt x="16866" y="4730"/>
                    <a:pt x="16959" y="4720"/>
                    <a:pt x="17002" y="4704"/>
                  </a:cubicBezTo>
                  <a:cubicBezTo>
                    <a:pt x="17026" y="4694"/>
                    <a:pt x="17061" y="4648"/>
                    <a:pt x="17086" y="4640"/>
                  </a:cubicBezTo>
                  <a:cubicBezTo>
                    <a:pt x="17127" y="4627"/>
                    <a:pt x="17218" y="4625"/>
                    <a:pt x="17258" y="4640"/>
                  </a:cubicBezTo>
                  <a:cubicBezTo>
                    <a:pt x="17283" y="4651"/>
                    <a:pt x="17312" y="4705"/>
                    <a:pt x="17336" y="4715"/>
                  </a:cubicBezTo>
                  <a:cubicBezTo>
                    <a:pt x="17363" y="4726"/>
                    <a:pt x="17424" y="4729"/>
                    <a:pt x="17452" y="4721"/>
                  </a:cubicBezTo>
                  <a:cubicBezTo>
                    <a:pt x="17489" y="4710"/>
                    <a:pt x="17538" y="4639"/>
                    <a:pt x="17577" y="4632"/>
                  </a:cubicBezTo>
                  <a:cubicBezTo>
                    <a:pt x="17615" y="4626"/>
                    <a:pt x="17688" y="4682"/>
                    <a:pt x="17725" y="4674"/>
                  </a:cubicBezTo>
                  <a:cubicBezTo>
                    <a:pt x="17769" y="4664"/>
                    <a:pt x="17824" y="4584"/>
                    <a:pt x="17857" y="4555"/>
                  </a:cubicBezTo>
                  <a:cubicBezTo>
                    <a:pt x="17876" y="4539"/>
                    <a:pt x="17918" y="4511"/>
                    <a:pt x="17931" y="4491"/>
                  </a:cubicBezTo>
                  <a:cubicBezTo>
                    <a:pt x="17945" y="4468"/>
                    <a:pt x="17962" y="4415"/>
                    <a:pt x="17959" y="4388"/>
                  </a:cubicBezTo>
                  <a:cubicBezTo>
                    <a:pt x="17956" y="4369"/>
                    <a:pt x="17933" y="4333"/>
                    <a:pt x="17917" y="4322"/>
                  </a:cubicBezTo>
                  <a:cubicBezTo>
                    <a:pt x="17894" y="4306"/>
                    <a:pt x="17827" y="4317"/>
                    <a:pt x="17807" y="4297"/>
                  </a:cubicBezTo>
                  <a:cubicBezTo>
                    <a:pt x="17797" y="4289"/>
                    <a:pt x="17789" y="4260"/>
                    <a:pt x="17793" y="4248"/>
                  </a:cubicBezTo>
                  <a:cubicBezTo>
                    <a:pt x="17799" y="4226"/>
                    <a:pt x="17837" y="4197"/>
                    <a:pt x="17857" y="4189"/>
                  </a:cubicBezTo>
                  <a:cubicBezTo>
                    <a:pt x="17883" y="4179"/>
                    <a:pt x="17938" y="4190"/>
                    <a:pt x="17965" y="4186"/>
                  </a:cubicBezTo>
                  <a:cubicBezTo>
                    <a:pt x="17979" y="4185"/>
                    <a:pt x="18016" y="4186"/>
                    <a:pt x="18023" y="4173"/>
                  </a:cubicBezTo>
                  <a:cubicBezTo>
                    <a:pt x="18034" y="4155"/>
                    <a:pt x="18015" y="4109"/>
                    <a:pt x="18002" y="4095"/>
                  </a:cubicBezTo>
                  <a:cubicBezTo>
                    <a:pt x="17981" y="4075"/>
                    <a:pt x="17916" y="4077"/>
                    <a:pt x="17891" y="4062"/>
                  </a:cubicBezTo>
                  <a:cubicBezTo>
                    <a:pt x="17874" y="4052"/>
                    <a:pt x="17837" y="4026"/>
                    <a:pt x="17835" y="4007"/>
                  </a:cubicBezTo>
                  <a:cubicBezTo>
                    <a:pt x="17834" y="3990"/>
                    <a:pt x="17860" y="3962"/>
                    <a:pt x="17874" y="3954"/>
                  </a:cubicBezTo>
                  <a:cubicBezTo>
                    <a:pt x="17904" y="3938"/>
                    <a:pt x="17976" y="3952"/>
                    <a:pt x="18010" y="3948"/>
                  </a:cubicBezTo>
                  <a:cubicBezTo>
                    <a:pt x="18036" y="3946"/>
                    <a:pt x="18095" y="3946"/>
                    <a:pt x="18116" y="3930"/>
                  </a:cubicBezTo>
                  <a:cubicBezTo>
                    <a:pt x="18133" y="3916"/>
                    <a:pt x="18136" y="3870"/>
                    <a:pt x="18148" y="3852"/>
                  </a:cubicBezTo>
                  <a:cubicBezTo>
                    <a:pt x="18164" y="3825"/>
                    <a:pt x="18199" y="3773"/>
                    <a:pt x="18226" y="3760"/>
                  </a:cubicBezTo>
                  <a:cubicBezTo>
                    <a:pt x="18273" y="3738"/>
                    <a:pt x="18383" y="3744"/>
                    <a:pt x="18434" y="3752"/>
                  </a:cubicBezTo>
                  <a:cubicBezTo>
                    <a:pt x="18472" y="3758"/>
                    <a:pt x="18540" y="3809"/>
                    <a:pt x="18578" y="3803"/>
                  </a:cubicBezTo>
                  <a:cubicBezTo>
                    <a:pt x="18604" y="3798"/>
                    <a:pt x="18646" y="3756"/>
                    <a:pt x="18660" y="3735"/>
                  </a:cubicBezTo>
                  <a:cubicBezTo>
                    <a:pt x="18683" y="3699"/>
                    <a:pt x="18695" y="3614"/>
                    <a:pt x="18706" y="3574"/>
                  </a:cubicBezTo>
                  <a:cubicBezTo>
                    <a:pt x="18717" y="3538"/>
                    <a:pt x="18729" y="3463"/>
                    <a:pt x="18749" y="3431"/>
                  </a:cubicBezTo>
                  <a:cubicBezTo>
                    <a:pt x="18762" y="3407"/>
                    <a:pt x="18808" y="3370"/>
                    <a:pt x="18827" y="3350"/>
                  </a:cubicBezTo>
                  <a:cubicBezTo>
                    <a:pt x="18846" y="3329"/>
                    <a:pt x="18876" y="3276"/>
                    <a:pt x="18903" y="3265"/>
                  </a:cubicBezTo>
                  <a:cubicBezTo>
                    <a:pt x="18965" y="3237"/>
                    <a:pt x="19108" y="3257"/>
                    <a:pt x="19175" y="3265"/>
                  </a:cubicBezTo>
                  <a:cubicBezTo>
                    <a:pt x="19213" y="3270"/>
                    <a:pt x="19286" y="3292"/>
                    <a:pt x="19322" y="3302"/>
                  </a:cubicBezTo>
                  <a:cubicBezTo>
                    <a:pt x="19361" y="3313"/>
                    <a:pt x="19441" y="3332"/>
                    <a:pt x="19475" y="3352"/>
                  </a:cubicBezTo>
                  <a:cubicBezTo>
                    <a:pt x="19510" y="3373"/>
                    <a:pt x="19565" y="3435"/>
                    <a:pt x="19593" y="3465"/>
                  </a:cubicBezTo>
                  <a:cubicBezTo>
                    <a:pt x="19621" y="3495"/>
                    <a:pt x="19664" y="3573"/>
                    <a:pt x="19701" y="3595"/>
                  </a:cubicBezTo>
                  <a:cubicBezTo>
                    <a:pt x="19744" y="3621"/>
                    <a:pt x="19850" y="3645"/>
                    <a:pt x="19899" y="3635"/>
                  </a:cubicBezTo>
                  <a:cubicBezTo>
                    <a:pt x="19921" y="3630"/>
                    <a:pt x="19951" y="3588"/>
                    <a:pt x="19973" y="3582"/>
                  </a:cubicBezTo>
                  <a:cubicBezTo>
                    <a:pt x="20003" y="3576"/>
                    <a:pt x="20067" y="3609"/>
                    <a:pt x="20097" y="3601"/>
                  </a:cubicBezTo>
                  <a:cubicBezTo>
                    <a:pt x="20126" y="3594"/>
                    <a:pt x="20163" y="3539"/>
                    <a:pt x="20191" y="3529"/>
                  </a:cubicBezTo>
                  <a:cubicBezTo>
                    <a:pt x="20223" y="3516"/>
                    <a:pt x="20297" y="3535"/>
                    <a:pt x="20328" y="3521"/>
                  </a:cubicBezTo>
                  <a:cubicBezTo>
                    <a:pt x="20356" y="3507"/>
                    <a:pt x="20381" y="3440"/>
                    <a:pt x="20410" y="3429"/>
                  </a:cubicBezTo>
                  <a:cubicBezTo>
                    <a:pt x="20459" y="3411"/>
                    <a:pt x="20573" y="3423"/>
                    <a:pt x="20616" y="3452"/>
                  </a:cubicBezTo>
                  <a:cubicBezTo>
                    <a:pt x="20640" y="3469"/>
                    <a:pt x="20668" y="3530"/>
                    <a:pt x="20672" y="3560"/>
                  </a:cubicBezTo>
                  <a:cubicBezTo>
                    <a:pt x="20676" y="3596"/>
                    <a:pt x="20660" y="3672"/>
                    <a:pt x="20636" y="3699"/>
                  </a:cubicBezTo>
                  <a:cubicBezTo>
                    <a:pt x="20617" y="3720"/>
                    <a:pt x="20549" y="3719"/>
                    <a:pt x="20528" y="3738"/>
                  </a:cubicBezTo>
                  <a:cubicBezTo>
                    <a:pt x="20509" y="3757"/>
                    <a:pt x="20480" y="3811"/>
                    <a:pt x="20484" y="3838"/>
                  </a:cubicBezTo>
                  <a:cubicBezTo>
                    <a:pt x="20488" y="3868"/>
                    <a:pt x="20533" y="3920"/>
                    <a:pt x="20562" y="3934"/>
                  </a:cubicBezTo>
                  <a:cubicBezTo>
                    <a:pt x="20604" y="3952"/>
                    <a:pt x="20719" y="3891"/>
                    <a:pt x="20746" y="3927"/>
                  </a:cubicBezTo>
                  <a:cubicBezTo>
                    <a:pt x="20764" y="3951"/>
                    <a:pt x="20695" y="4014"/>
                    <a:pt x="20707" y="4041"/>
                  </a:cubicBezTo>
                  <a:cubicBezTo>
                    <a:pt x="20723" y="4071"/>
                    <a:pt x="20802" y="4089"/>
                    <a:pt x="20837" y="4089"/>
                  </a:cubicBezTo>
                  <a:cubicBezTo>
                    <a:pt x="20878" y="4089"/>
                    <a:pt x="20953" y="4018"/>
                    <a:pt x="20993" y="4031"/>
                  </a:cubicBezTo>
                  <a:cubicBezTo>
                    <a:pt x="21011" y="4037"/>
                    <a:pt x="21033" y="4077"/>
                    <a:pt x="21035" y="4095"/>
                  </a:cubicBezTo>
                  <a:cubicBezTo>
                    <a:pt x="21038" y="4122"/>
                    <a:pt x="20992" y="4168"/>
                    <a:pt x="20995" y="4195"/>
                  </a:cubicBezTo>
                  <a:cubicBezTo>
                    <a:pt x="20998" y="4218"/>
                    <a:pt x="21046" y="4247"/>
                    <a:pt x="21050" y="4269"/>
                  </a:cubicBezTo>
                  <a:cubicBezTo>
                    <a:pt x="21054" y="4294"/>
                    <a:pt x="21014" y="4339"/>
                    <a:pt x="21021" y="4363"/>
                  </a:cubicBezTo>
                  <a:cubicBezTo>
                    <a:pt x="21027" y="4388"/>
                    <a:pt x="21076" y="4422"/>
                    <a:pt x="21101" y="4434"/>
                  </a:cubicBezTo>
                  <a:cubicBezTo>
                    <a:pt x="21137" y="4450"/>
                    <a:pt x="21223" y="4437"/>
                    <a:pt x="21259" y="4456"/>
                  </a:cubicBezTo>
                  <a:cubicBezTo>
                    <a:pt x="21293" y="4475"/>
                    <a:pt x="21356" y="4564"/>
                    <a:pt x="21360" y="4572"/>
                  </a:cubicBezTo>
                  <a:cubicBezTo>
                    <a:pt x="21364" y="4582"/>
                    <a:pt x="21329" y="4676"/>
                    <a:pt x="21329" y="4712"/>
                  </a:cubicBezTo>
                  <a:cubicBezTo>
                    <a:pt x="21329" y="4736"/>
                    <a:pt x="21355" y="4781"/>
                    <a:pt x="21356" y="4805"/>
                  </a:cubicBezTo>
                  <a:cubicBezTo>
                    <a:pt x="21357" y="4829"/>
                    <a:pt x="21328" y="4876"/>
                    <a:pt x="21332" y="4901"/>
                  </a:cubicBezTo>
                  <a:cubicBezTo>
                    <a:pt x="21337" y="4919"/>
                    <a:pt x="21365" y="4949"/>
                    <a:pt x="21382" y="4958"/>
                  </a:cubicBezTo>
                  <a:cubicBezTo>
                    <a:pt x="21407" y="4973"/>
                    <a:pt x="21469" y="4969"/>
                    <a:pt x="21497" y="4975"/>
                  </a:cubicBezTo>
                  <a:cubicBezTo>
                    <a:pt x="21519" y="4980"/>
                    <a:pt x="21562" y="4993"/>
                    <a:pt x="21598" y="5005"/>
                  </a:cubicBezTo>
                  <a:cubicBezTo>
                    <a:pt x="21570" y="5020"/>
                    <a:pt x="21536" y="5037"/>
                    <a:pt x="21520" y="5052"/>
                  </a:cubicBezTo>
                  <a:cubicBezTo>
                    <a:pt x="21494" y="5076"/>
                    <a:pt x="21454" y="5132"/>
                    <a:pt x="21441" y="5164"/>
                  </a:cubicBezTo>
                  <a:cubicBezTo>
                    <a:pt x="21425" y="5205"/>
                    <a:pt x="21421" y="5296"/>
                    <a:pt x="21419" y="5340"/>
                  </a:cubicBezTo>
                  <a:cubicBezTo>
                    <a:pt x="21417" y="5388"/>
                    <a:pt x="21434" y="5482"/>
                    <a:pt x="21424" y="5529"/>
                  </a:cubicBezTo>
                  <a:cubicBezTo>
                    <a:pt x="21417" y="5564"/>
                    <a:pt x="21371" y="5624"/>
                    <a:pt x="21363" y="5659"/>
                  </a:cubicBezTo>
                  <a:cubicBezTo>
                    <a:pt x="21346" y="5722"/>
                    <a:pt x="21348" y="5854"/>
                    <a:pt x="21346" y="5919"/>
                  </a:cubicBezTo>
                  <a:cubicBezTo>
                    <a:pt x="21344" y="5961"/>
                    <a:pt x="21350" y="6046"/>
                    <a:pt x="21346" y="6088"/>
                  </a:cubicBezTo>
                  <a:cubicBezTo>
                    <a:pt x="21342" y="6121"/>
                    <a:pt x="21317" y="6220"/>
                    <a:pt x="21317" y="6220"/>
                  </a:cubicBezTo>
                  <a:lnTo>
                    <a:pt x="18466" y="4842"/>
                  </a:lnTo>
                  <a:cubicBezTo>
                    <a:pt x="18466" y="4842"/>
                    <a:pt x="18498" y="4989"/>
                    <a:pt x="18491" y="5037"/>
                  </a:cubicBezTo>
                  <a:cubicBezTo>
                    <a:pt x="18487" y="5064"/>
                    <a:pt x="18441" y="5111"/>
                    <a:pt x="18448" y="5137"/>
                  </a:cubicBezTo>
                  <a:cubicBezTo>
                    <a:pt x="18457" y="5167"/>
                    <a:pt x="18533" y="5186"/>
                    <a:pt x="18550" y="5212"/>
                  </a:cubicBezTo>
                  <a:cubicBezTo>
                    <a:pt x="18569" y="5241"/>
                    <a:pt x="18585" y="5311"/>
                    <a:pt x="18580" y="5345"/>
                  </a:cubicBezTo>
                  <a:cubicBezTo>
                    <a:pt x="18576" y="5365"/>
                    <a:pt x="18534" y="5391"/>
                    <a:pt x="18538" y="5411"/>
                  </a:cubicBezTo>
                  <a:cubicBezTo>
                    <a:pt x="18541" y="5431"/>
                    <a:pt x="18591" y="5443"/>
                    <a:pt x="18601" y="5461"/>
                  </a:cubicBezTo>
                  <a:cubicBezTo>
                    <a:pt x="18627" y="5511"/>
                    <a:pt x="18626" y="5629"/>
                    <a:pt x="18618" y="5685"/>
                  </a:cubicBezTo>
                  <a:cubicBezTo>
                    <a:pt x="18612" y="5725"/>
                    <a:pt x="18581" y="5801"/>
                    <a:pt x="18558" y="5834"/>
                  </a:cubicBezTo>
                  <a:cubicBezTo>
                    <a:pt x="18537" y="5865"/>
                    <a:pt x="18468" y="5904"/>
                    <a:pt x="18444" y="5934"/>
                  </a:cubicBezTo>
                  <a:cubicBezTo>
                    <a:pt x="18424" y="5959"/>
                    <a:pt x="18377" y="6016"/>
                    <a:pt x="18386" y="6046"/>
                  </a:cubicBezTo>
                  <a:cubicBezTo>
                    <a:pt x="18397" y="6092"/>
                    <a:pt x="18523" y="6108"/>
                    <a:pt x="18546" y="6150"/>
                  </a:cubicBezTo>
                  <a:cubicBezTo>
                    <a:pt x="18562" y="6178"/>
                    <a:pt x="18564" y="6249"/>
                    <a:pt x="18550" y="6279"/>
                  </a:cubicBezTo>
                  <a:cubicBezTo>
                    <a:pt x="18529" y="6324"/>
                    <a:pt x="18411" y="6356"/>
                    <a:pt x="18393" y="6403"/>
                  </a:cubicBezTo>
                  <a:cubicBezTo>
                    <a:pt x="18380" y="6439"/>
                    <a:pt x="18401" y="6522"/>
                    <a:pt x="18423" y="6552"/>
                  </a:cubicBezTo>
                  <a:cubicBezTo>
                    <a:pt x="18446" y="6583"/>
                    <a:pt x="18539" y="6595"/>
                    <a:pt x="18558" y="6627"/>
                  </a:cubicBezTo>
                  <a:cubicBezTo>
                    <a:pt x="18577" y="6656"/>
                    <a:pt x="18572" y="6731"/>
                    <a:pt x="18563" y="6764"/>
                  </a:cubicBezTo>
                  <a:cubicBezTo>
                    <a:pt x="18552" y="6800"/>
                    <a:pt x="18494" y="6856"/>
                    <a:pt x="18478" y="6889"/>
                  </a:cubicBezTo>
                  <a:cubicBezTo>
                    <a:pt x="18464" y="6918"/>
                    <a:pt x="18462" y="6989"/>
                    <a:pt x="18440" y="7013"/>
                  </a:cubicBezTo>
                  <a:cubicBezTo>
                    <a:pt x="18419" y="7037"/>
                    <a:pt x="18350" y="7047"/>
                    <a:pt x="18327" y="7067"/>
                  </a:cubicBezTo>
                  <a:cubicBezTo>
                    <a:pt x="18288" y="7099"/>
                    <a:pt x="18233" y="7185"/>
                    <a:pt x="18212" y="7229"/>
                  </a:cubicBezTo>
                  <a:cubicBezTo>
                    <a:pt x="18196" y="7263"/>
                    <a:pt x="18191" y="7343"/>
                    <a:pt x="18170" y="7374"/>
                  </a:cubicBezTo>
                  <a:cubicBezTo>
                    <a:pt x="18153" y="7398"/>
                    <a:pt x="18094" y="7422"/>
                    <a:pt x="18077" y="7445"/>
                  </a:cubicBezTo>
                  <a:cubicBezTo>
                    <a:pt x="18051" y="7480"/>
                    <a:pt x="18004" y="7568"/>
                    <a:pt x="18022" y="7607"/>
                  </a:cubicBezTo>
                  <a:cubicBezTo>
                    <a:pt x="18033" y="7631"/>
                    <a:pt x="18108" y="7625"/>
                    <a:pt x="18119" y="7648"/>
                  </a:cubicBezTo>
                  <a:cubicBezTo>
                    <a:pt x="18141" y="7692"/>
                    <a:pt x="18088" y="7789"/>
                    <a:pt x="18073" y="7835"/>
                  </a:cubicBezTo>
                  <a:cubicBezTo>
                    <a:pt x="18059" y="7879"/>
                    <a:pt x="18048" y="7981"/>
                    <a:pt x="18010" y="8005"/>
                  </a:cubicBezTo>
                  <a:cubicBezTo>
                    <a:pt x="17988" y="8019"/>
                    <a:pt x="17930" y="7997"/>
                    <a:pt x="17904" y="8001"/>
                  </a:cubicBezTo>
                  <a:cubicBezTo>
                    <a:pt x="17869" y="8007"/>
                    <a:pt x="17797" y="8029"/>
                    <a:pt x="17773" y="8055"/>
                  </a:cubicBezTo>
                  <a:cubicBezTo>
                    <a:pt x="17743" y="8089"/>
                    <a:pt x="17738" y="8187"/>
                    <a:pt x="17723" y="8229"/>
                  </a:cubicBezTo>
                  <a:cubicBezTo>
                    <a:pt x="17710" y="8263"/>
                    <a:pt x="17680" y="8328"/>
                    <a:pt x="17663" y="8358"/>
                  </a:cubicBezTo>
                  <a:cubicBezTo>
                    <a:pt x="17642" y="8395"/>
                    <a:pt x="17609" y="8498"/>
                    <a:pt x="17566" y="8499"/>
                  </a:cubicBezTo>
                  <a:cubicBezTo>
                    <a:pt x="17540" y="8500"/>
                    <a:pt x="17517" y="8439"/>
                    <a:pt x="17503" y="8416"/>
                  </a:cubicBezTo>
                  <a:cubicBezTo>
                    <a:pt x="17489" y="8393"/>
                    <a:pt x="17484" y="8322"/>
                    <a:pt x="17456" y="8317"/>
                  </a:cubicBezTo>
                  <a:cubicBezTo>
                    <a:pt x="17422" y="8310"/>
                    <a:pt x="17374" y="8383"/>
                    <a:pt x="17355" y="8412"/>
                  </a:cubicBezTo>
                  <a:cubicBezTo>
                    <a:pt x="17330" y="8453"/>
                    <a:pt x="17325" y="8554"/>
                    <a:pt x="17300" y="8595"/>
                  </a:cubicBezTo>
                  <a:cubicBezTo>
                    <a:pt x="17285" y="8618"/>
                    <a:pt x="17220" y="8670"/>
                    <a:pt x="17220" y="8670"/>
                  </a:cubicBezTo>
                  <a:lnTo>
                    <a:pt x="17009" y="9549"/>
                  </a:lnTo>
                  <a:lnTo>
                    <a:pt x="16329" y="9129"/>
                  </a:lnTo>
                  <a:cubicBezTo>
                    <a:pt x="16329" y="9129"/>
                    <a:pt x="16244" y="9270"/>
                    <a:pt x="16228" y="9322"/>
                  </a:cubicBezTo>
                  <a:cubicBezTo>
                    <a:pt x="16213" y="9369"/>
                    <a:pt x="16233" y="9476"/>
                    <a:pt x="16205" y="9516"/>
                  </a:cubicBezTo>
                  <a:cubicBezTo>
                    <a:pt x="16191" y="9538"/>
                    <a:pt x="16129" y="9545"/>
                    <a:pt x="16115" y="9566"/>
                  </a:cubicBezTo>
                  <a:cubicBezTo>
                    <a:pt x="16087" y="9609"/>
                    <a:pt x="16112" y="9722"/>
                    <a:pt x="16098" y="9771"/>
                  </a:cubicBezTo>
                  <a:cubicBezTo>
                    <a:pt x="16089" y="9803"/>
                    <a:pt x="16045" y="9859"/>
                    <a:pt x="16036" y="9893"/>
                  </a:cubicBezTo>
                  <a:cubicBezTo>
                    <a:pt x="16025" y="9932"/>
                    <a:pt x="16013" y="10014"/>
                    <a:pt x="16025" y="10053"/>
                  </a:cubicBezTo>
                  <a:cubicBezTo>
                    <a:pt x="16038" y="10098"/>
                    <a:pt x="16126" y="10157"/>
                    <a:pt x="16137" y="10203"/>
                  </a:cubicBezTo>
                  <a:cubicBezTo>
                    <a:pt x="16147" y="10241"/>
                    <a:pt x="16142" y="10329"/>
                    <a:pt x="16115" y="10358"/>
                  </a:cubicBezTo>
                  <a:cubicBezTo>
                    <a:pt x="16093" y="10380"/>
                    <a:pt x="16017" y="10367"/>
                    <a:pt x="15991" y="10386"/>
                  </a:cubicBezTo>
                  <a:cubicBezTo>
                    <a:pt x="15964" y="10406"/>
                    <a:pt x="15938" y="10471"/>
                    <a:pt x="15924" y="10502"/>
                  </a:cubicBezTo>
                  <a:cubicBezTo>
                    <a:pt x="15900" y="10551"/>
                    <a:pt x="15858" y="10652"/>
                    <a:pt x="15850" y="10706"/>
                  </a:cubicBezTo>
                  <a:cubicBezTo>
                    <a:pt x="15845" y="10749"/>
                    <a:pt x="15862" y="10835"/>
                    <a:pt x="15862" y="10878"/>
                  </a:cubicBezTo>
                  <a:cubicBezTo>
                    <a:pt x="15862" y="10932"/>
                    <a:pt x="15867" y="11043"/>
                    <a:pt x="15850" y="11094"/>
                  </a:cubicBezTo>
                  <a:cubicBezTo>
                    <a:pt x="15839" y="11124"/>
                    <a:pt x="15787" y="11169"/>
                    <a:pt x="15777" y="11199"/>
                  </a:cubicBezTo>
                  <a:cubicBezTo>
                    <a:pt x="15768" y="11224"/>
                    <a:pt x="15771" y="11278"/>
                    <a:pt x="15771" y="11304"/>
                  </a:cubicBezTo>
                  <a:cubicBezTo>
                    <a:pt x="15770" y="11362"/>
                    <a:pt x="15799" y="11483"/>
                    <a:pt x="15777" y="11536"/>
                  </a:cubicBezTo>
                  <a:cubicBezTo>
                    <a:pt x="15763" y="11570"/>
                    <a:pt x="15696" y="11607"/>
                    <a:pt x="15676" y="11636"/>
                  </a:cubicBezTo>
                  <a:cubicBezTo>
                    <a:pt x="15659" y="11663"/>
                    <a:pt x="15644" y="11724"/>
                    <a:pt x="15630" y="11752"/>
                  </a:cubicBezTo>
                  <a:cubicBezTo>
                    <a:pt x="15609" y="11798"/>
                    <a:pt x="15553" y="11884"/>
                    <a:pt x="15529" y="11930"/>
                  </a:cubicBezTo>
                  <a:cubicBezTo>
                    <a:pt x="15512" y="11962"/>
                    <a:pt x="15468" y="12062"/>
                    <a:pt x="15468" y="12062"/>
                  </a:cubicBezTo>
                  <a:lnTo>
                    <a:pt x="14589" y="11998"/>
                  </a:lnTo>
                  <a:lnTo>
                    <a:pt x="14175" y="11476"/>
                  </a:lnTo>
                  <a:lnTo>
                    <a:pt x="13601" y="11343"/>
                  </a:lnTo>
                  <a:cubicBezTo>
                    <a:pt x="13601" y="11343"/>
                    <a:pt x="13619" y="11443"/>
                    <a:pt x="13613" y="11476"/>
                  </a:cubicBezTo>
                  <a:cubicBezTo>
                    <a:pt x="13608" y="11505"/>
                    <a:pt x="13563" y="11554"/>
                    <a:pt x="13563" y="11583"/>
                  </a:cubicBezTo>
                  <a:cubicBezTo>
                    <a:pt x="13563" y="11620"/>
                    <a:pt x="13616" y="11681"/>
                    <a:pt x="13627" y="11717"/>
                  </a:cubicBezTo>
                  <a:cubicBezTo>
                    <a:pt x="13636" y="11749"/>
                    <a:pt x="13659" y="11820"/>
                    <a:pt x="13643" y="11849"/>
                  </a:cubicBezTo>
                  <a:cubicBezTo>
                    <a:pt x="13629" y="11876"/>
                    <a:pt x="13553" y="11879"/>
                    <a:pt x="13533" y="11904"/>
                  </a:cubicBezTo>
                  <a:cubicBezTo>
                    <a:pt x="13516" y="11924"/>
                    <a:pt x="13505" y="11980"/>
                    <a:pt x="13508" y="12007"/>
                  </a:cubicBezTo>
                  <a:cubicBezTo>
                    <a:pt x="13513" y="12056"/>
                    <a:pt x="13579" y="12139"/>
                    <a:pt x="13596" y="12186"/>
                  </a:cubicBezTo>
                  <a:cubicBezTo>
                    <a:pt x="13611" y="12222"/>
                    <a:pt x="13648" y="12297"/>
                    <a:pt x="13639" y="12335"/>
                  </a:cubicBezTo>
                  <a:cubicBezTo>
                    <a:pt x="13630" y="12372"/>
                    <a:pt x="13547" y="12411"/>
                    <a:pt x="13533" y="12447"/>
                  </a:cubicBezTo>
                  <a:cubicBezTo>
                    <a:pt x="13522" y="12476"/>
                    <a:pt x="13539" y="12540"/>
                    <a:pt x="13538" y="12572"/>
                  </a:cubicBezTo>
                  <a:cubicBezTo>
                    <a:pt x="13536" y="12625"/>
                    <a:pt x="13556" y="12745"/>
                    <a:pt x="13521" y="12788"/>
                  </a:cubicBezTo>
                  <a:cubicBezTo>
                    <a:pt x="13503" y="12808"/>
                    <a:pt x="13436" y="12799"/>
                    <a:pt x="13415" y="12816"/>
                  </a:cubicBezTo>
                  <a:cubicBezTo>
                    <a:pt x="13396" y="12832"/>
                    <a:pt x="13374" y="12879"/>
                    <a:pt x="13369" y="12904"/>
                  </a:cubicBezTo>
                  <a:cubicBezTo>
                    <a:pt x="13362" y="12930"/>
                    <a:pt x="13382" y="12988"/>
                    <a:pt x="13369" y="13012"/>
                  </a:cubicBezTo>
                  <a:cubicBezTo>
                    <a:pt x="13348" y="13048"/>
                    <a:pt x="13245" y="13063"/>
                    <a:pt x="13221" y="13099"/>
                  </a:cubicBezTo>
                  <a:cubicBezTo>
                    <a:pt x="13202" y="13126"/>
                    <a:pt x="13180" y="13203"/>
                    <a:pt x="13199" y="13232"/>
                  </a:cubicBezTo>
                  <a:cubicBezTo>
                    <a:pt x="13219" y="13261"/>
                    <a:pt x="13315" y="13239"/>
                    <a:pt x="13339" y="13265"/>
                  </a:cubicBezTo>
                  <a:cubicBezTo>
                    <a:pt x="13368" y="13296"/>
                    <a:pt x="13376" y="13390"/>
                    <a:pt x="13365" y="13431"/>
                  </a:cubicBezTo>
                  <a:cubicBezTo>
                    <a:pt x="13351" y="13475"/>
                    <a:pt x="13274" y="13539"/>
                    <a:pt x="13242" y="13572"/>
                  </a:cubicBezTo>
                  <a:cubicBezTo>
                    <a:pt x="13197" y="13619"/>
                    <a:pt x="13093" y="13702"/>
                    <a:pt x="13048" y="13750"/>
                  </a:cubicBezTo>
                  <a:cubicBezTo>
                    <a:pt x="13006" y="13794"/>
                    <a:pt x="12920" y="13882"/>
                    <a:pt x="12896" y="13937"/>
                  </a:cubicBezTo>
                  <a:cubicBezTo>
                    <a:pt x="12887" y="13957"/>
                    <a:pt x="12883" y="14002"/>
                    <a:pt x="12883" y="14024"/>
                  </a:cubicBezTo>
                  <a:cubicBezTo>
                    <a:pt x="12884" y="14068"/>
                    <a:pt x="12914" y="14155"/>
                    <a:pt x="12912" y="14199"/>
                  </a:cubicBezTo>
                  <a:cubicBezTo>
                    <a:pt x="12912" y="14222"/>
                    <a:pt x="12903" y="14269"/>
                    <a:pt x="12892" y="14290"/>
                  </a:cubicBezTo>
                  <a:cubicBezTo>
                    <a:pt x="12877" y="14316"/>
                    <a:pt x="12812" y="14348"/>
                    <a:pt x="12812" y="14378"/>
                  </a:cubicBezTo>
                  <a:cubicBezTo>
                    <a:pt x="12812" y="14412"/>
                    <a:pt x="12893" y="14448"/>
                    <a:pt x="12903" y="14481"/>
                  </a:cubicBezTo>
                  <a:cubicBezTo>
                    <a:pt x="12916" y="14514"/>
                    <a:pt x="12903" y="14588"/>
                    <a:pt x="12896" y="14622"/>
                  </a:cubicBezTo>
                  <a:cubicBezTo>
                    <a:pt x="12884" y="14680"/>
                    <a:pt x="12837" y="14790"/>
                    <a:pt x="12820" y="14846"/>
                  </a:cubicBezTo>
                  <a:cubicBezTo>
                    <a:pt x="12806" y="14894"/>
                    <a:pt x="12784" y="14990"/>
                    <a:pt x="12769" y="15037"/>
                  </a:cubicBezTo>
                  <a:cubicBezTo>
                    <a:pt x="12751" y="15094"/>
                    <a:pt x="12708" y="15206"/>
                    <a:pt x="12684" y="15261"/>
                  </a:cubicBezTo>
                  <a:cubicBezTo>
                    <a:pt x="12661" y="15317"/>
                    <a:pt x="12609" y="15429"/>
                    <a:pt x="12579" y="15483"/>
                  </a:cubicBezTo>
                  <a:cubicBezTo>
                    <a:pt x="12539" y="15554"/>
                    <a:pt x="12448" y="15690"/>
                    <a:pt x="12404" y="15760"/>
                  </a:cubicBezTo>
                  <a:cubicBezTo>
                    <a:pt x="12370" y="15815"/>
                    <a:pt x="12309" y="15933"/>
                    <a:pt x="12263" y="15981"/>
                  </a:cubicBezTo>
                  <a:cubicBezTo>
                    <a:pt x="12240" y="16006"/>
                    <a:pt x="12174" y="16038"/>
                    <a:pt x="12151" y="16064"/>
                  </a:cubicBezTo>
                  <a:cubicBezTo>
                    <a:pt x="12129" y="16089"/>
                    <a:pt x="12097" y="16148"/>
                    <a:pt x="12089" y="16180"/>
                  </a:cubicBezTo>
                  <a:cubicBezTo>
                    <a:pt x="12082" y="16209"/>
                    <a:pt x="12099" y="16269"/>
                    <a:pt x="12089" y="16297"/>
                  </a:cubicBezTo>
                  <a:cubicBezTo>
                    <a:pt x="12079" y="16321"/>
                    <a:pt x="12028" y="16350"/>
                    <a:pt x="12016" y="16374"/>
                  </a:cubicBezTo>
                  <a:cubicBezTo>
                    <a:pt x="12001" y="16401"/>
                    <a:pt x="12002" y="16468"/>
                    <a:pt x="11988" y="16496"/>
                  </a:cubicBezTo>
                  <a:cubicBezTo>
                    <a:pt x="11979" y="16512"/>
                    <a:pt x="11944" y="16534"/>
                    <a:pt x="11937" y="16551"/>
                  </a:cubicBezTo>
                  <a:cubicBezTo>
                    <a:pt x="11925" y="16582"/>
                    <a:pt x="11940" y="16651"/>
                    <a:pt x="11937" y="16684"/>
                  </a:cubicBezTo>
                  <a:cubicBezTo>
                    <a:pt x="11935" y="16715"/>
                    <a:pt x="11939" y="16781"/>
                    <a:pt x="11920" y="16805"/>
                  </a:cubicBezTo>
                  <a:cubicBezTo>
                    <a:pt x="11908" y="16823"/>
                    <a:pt x="11853" y="16825"/>
                    <a:pt x="11841" y="16845"/>
                  </a:cubicBezTo>
                  <a:cubicBezTo>
                    <a:pt x="11826" y="16870"/>
                    <a:pt x="11846" y="16936"/>
                    <a:pt x="11847" y="16966"/>
                  </a:cubicBezTo>
                  <a:cubicBezTo>
                    <a:pt x="11848" y="16997"/>
                    <a:pt x="11855" y="17062"/>
                    <a:pt x="11847" y="17093"/>
                  </a:cubicBezTo>
                  <a:cubicBezTo>
                    <a:pt x="11840" y="17117"/>
                    <a:pt x="11808" y="17160"/>
                    <a:pt x="11797" y="17181"/>
                  </a:cubicBezTo>
                  <a:cubicBezTo>
                    <a:pt x="11778" y="17216"/>
                    <a:pt x="11730" y="17282"/>
                    <a:pt x="11729" y="17320"/>
                  </a:cubicBezTo>
                  <a:cubicBezTo>
                    <a:pt x="11727" y="17360"/>
                    <a:pt x="11764" y="17435"/>
                    <a:pt x="11786" y="17470"/>
                  </a:cubicBezTo>
                  <a:cubicBezTo>
                    <a:pt x="11804" y="17499"/>
                    <a:pt x="11848" y="17559"/>
                    <a:pt x="11880" y="17574"/>
                  </a:cubicBezTo>
                  <a:cubicBezTo>
                    <a:pt x="11911" y="17590"/>
                    <a:pt x="11983" y="17576"/>
                    <a:pt x="12016" y="17586"/>
                  </a:cubicBezTo>
                  <a:cubicBezTo>
                    <a:pt x="12054" y="17597"/>
                    <a:pt x="12142" y="17622"/>
                    <a:pt x="12157" y="17658"/>
                  </a:cubicBezTo>
                  <a:cubicBezTo>
                    <a:pt x="12173" y="17697"/>
                    <a:pt x="12129" y="17783"/>
                    <a:pt x="12106" y="17818"/>
                  </a:cubicBezTo>
                  <a:cubicBezTo>
                    <a:pt x="12085" y="17852"/>
                    <a:pt x="12020" y="17900"/>
                    <a:pt x="11988" y="17924"/>
                  </a:cubicBezTo>
                  <a:cubicBezTo>
                    <a:pt x="11957" y="17945"/>
                    <a:pt x="11887" y="17972"/>
                    <a:pt x="11859" y="17995"/>
                  </a:cubicBezTo>
                  <a:cubicBezTo>
                    <a:pt x="11825" y="18022"/>
                    <a:pt x="11758" y="18082"/>
                    <a:pt x="11746" y="18123"/>
                  </a:cubicBezTo>
                  <a:cubicBezTo>
                    <a:pt x="11734" y="18160"/>
                    <a:pt x="11733" y="18252"/>
                    <a:pt x="11762" y="18277"/>
                  </a:cubicBezTo>
                  <a:cubicBezTo>
                    <a:pt x="11781" y="18294"/>
                    <a:pt x="11838" y="18277"/>
                    <a:pt x="11863" y="18277"/>
                  </a:cubicBezTo>
                  <a:cubicBezTo>
                    <a:pt x="11898" y="18279"/>
                    <a:pt x="11979" y="18261"/>
                    <a:pt x="11999" y="18289"/>
                  </a:cubicBezTo>
                  <a:cubicBezTo>
                    <a:pt x="12022" y="18321"/>
                    <a:pt x="11960" y="18443"/>
                    <a:pt x="11960" y="18443"/>
                  </a:cubicBezTo>
                  <a:lnTo>
                    <a:pt x="11236" y="19155"/>
                  </a:lnTo>
                  <a:cubicBezTo>
                    <a:pt x="11236" y="19155"/>
                    <a:pt x="11118" y="19180"/>
                    <a:pt x="11092" y="19155"/>
                  </a:cubicBezTo>
                  <a:cubicBezTo>
                    <a:pt x="11043" y="19106"/>
                    <a:pt x="11142" y="18929"/>
                    <a:pt x="11092" y="18881"/>
                  </a:cubicBezTo>
                  <a:cubicBezTo>
                    <a:pt x="11043" y="18832"/>
                    <a:pt x="10811" y="18881"/>
                    <a:pt x="10811" y="18881"/>
                  </a:cubicBezTo>
                  <a:lnTo>
                    <a:pt x="9910" y="19706"/>
                  </a:lnTo>
                  <a:lnTo>
                    <a:pt x="9517" y="19468"/>
                  </a:lnTo>
                  <a:lnTo>
                    <a:pt x="9369" y="19468"/>
                  </a:lnTo>
                  <a:lnTo>
                    <a:pt x="9369" y="19822"/>
                  </a:lnTo>
                  <a:lnTo>
                    <a:pt x="9521" y="19933"/>
                  </a:lnTo>
                  <a:lnTo>
                    <a:pt x="9122" y="20369"/>
                  </a:lnTo>
                  <a:lnTo>
                    <a:pt x="8790" y="20369"/>
                  </a:lnTo>
                  <a:lnTo>
                    <a:pt x="7872" y="20973"/>
                  </a:lnTo>
                  <a:lnTo>
                    <a:pt x="7095" y="20514"/>
                  </a:lnTo>
                  <a:cubicBezTo>
                    <a:pt x="7095" y="20514"/>
                    <a:pt x="6990" y="20617"/>
                    <a:pt x="6966" y="20658"/>
                  </a:cubicBezTo>
                  <a:cubicBezTo>
                    <a:pt x="6934" y="20709"/>
                    <a:pt x="6911" y="20832"/>
                    <a:pt x="6880" y="20884"/>
                  </a:cubicBezTo>
                  <a:cubicBezTo>
                    <a:pt x="6869" y="20906"/>
                    <a:pt x="6838" y="20946"/>
                    <a:pt x="6819" y="20962"/>
                  </a:cubicBezTo>
                  <a:cubicBezTo>
                    <a:pt x="6802" y="20977"/>
                    <a:pt x="6758" y="20996"/>
                    <a:pt x="6741" y="21012"/>
                  </a:cubicBezTo>
                  <a:cubicBezTo>
                    <a:pt x="6719" y="21030"/>
                    <a:pt x="6690" y="21079"/>
                    <a:pt x="6667" y="21095"/>
                  </a:cubicBezTo>
                  <a:cubicBezTo>
                    <a:pt x="6649" y="21107"/>
                    <a:pt x="6604" y="21110"/>
                    <a:pt x="6588" y="21123"/>
                  </a:cubicBezTo>
                  <a:cubicBezTo>
                    <a:pt x="6555" y="21149"/>
                    <a:pt x="6526" y="21234"/>
                    <a:pt x="6498" y="21266"/>
                  </a:cubicBezTo>
                  <a:cubicBezTo>
                    <a:pt x="6475" y="21293"/>
                    <a:pt x="6416" y="21335"/>
                    <a:pt x="6391" y="21361"/>
                  </a:cubicBezTo>
                  <a:cubicBezTo>
                    <a:pt x="6365" y="21388"/>
                    <a:pt x="6329" y="21460"/>
                    <a:pt x="6296" y="21477"/>
                  </a:cubicBezTo>
                  <a:cubicBezTo>
                    <a:pt x="6250" y="21499"/>
                    <a:pt x="6142" y="21474"/>
                    <a:pt x="6093" y="21488"/>
                  </a:cubicBezTo>
                  <a:cubicBezTo>
                    <a:pt x="6045" y="21501"/>
                    <a:pt x="5966" y="21569"/>
                    <a:pt x="5918" y="21582"/>
                  </a:cubicBezTo>
                  <a:cubicBezTo>
                    <a:pt x="5873" y="21593"/>
                    <a:pt x="5775" y="21600"/>
                    <a:pt x="5732" y="21582"/>
                  </a:cubicBezTo>
                  <a:cubicBezTo>
                    <a:pt x="5681" y="21560"/>
                    <a:pt x="5620" y="21460"/>
                    <a:pt x="5580" y="21421"/>
                  </a:cubicBezTo>
                  <a:cubicBezTo>
                    <a:pt x="5534" y="21376"/>
                    <a:pt x="5446" y="21277"/>
                    <a:pt x="5389" y="21245"/>
                  </a:cubicBezTo>
                  <a:cubicBezTo>
                    <a:pt x="5338" y="21215"/>
                    <a:pt x="5223" y="21178"/>
                    <a:pt x="5164" y="21178"/>
                  </a:cubicBezTo>
                  <a:cubicBezTo>
                    <a:pt x="5099" y="21177"/>
                    <a:pt x="4979" y="21265"/>
                    <a:pt x="4916" y="21250"/>
                  </a:cubicBezTo>
                  <a:cubicBezTo>
                    <a:pt x="4879" y="21241"/>
                    <a:pt x="4836" y="21170"/>
                    <a:pt x="4809" y="21145"/>
                  </a:cubicBezTo>
                  <a:cubicBezTo>
                    <a:pt x="4770" y="21108"/>
                    <a:pt x="4694" y="21032"/>
                    <a:pt x="4651" y="21001"/>
                  </a:cubicBezTo>
                  <a:cubicBezTo>
                    <a:pt x="4607" y="20969"/>
                    <a:pt x="4504" y="20928"/>
                    <a:pt x="4460" y="20896"/>
                  </a:cubicBezTo>
                  <a:cubicBezTo>
                    <a:pt x="4427" y="20872"/>
                    <a:pt x="4357" y="20822"/>
                    <a:pt x="4342" y="20785"/>
                  </a:cubicBezTo>
                  <a:cubicBezTo>
                    <a:pt x="4323" y="20739"/>
                    <a:pt x="4361" y="20635"/>
                    <a:pt x="4353" y="20586"/>
                  </a:cubicBezTo>
                  <a:cubicBezTo>
                    <a:pt x="4346" y="20543"/>
                    <a:pt x="4320" y="20452"/>
                    <a:pt x="4285" y="20425"/>
                  </a:cubicBezTo>
                  <a:cubicBezTo>
                    <a:pt x="4245" y="20393"/>
                    <a:pt x="4130" y="20411"/>
                    <a:pt x="4082" y="20392"/>
                  </a:cubicBezTo>
                  <a:cubicBezTo>
                    <a:pt x="4054" y="20381"/>
                    <a:pt x="3996" y="20351"/>
                    <a:pt x="3981" y="20325"/>
                  </a:cubicBezTo>
                  <a:cubicBezTo>
                    <a:pt x="3968" y="20303"/>
                    <a:pt x="3962" y="20243"/>
                    <a:pt x="3976" y="20220"/>
                  </a:cubicBezTo>
                  <a:cubicBezTo>
                    <a:pt x="3998" y="20182"/>
                    <a:pt x="4112" y="20179"/>
                    <a:pt x="4139" y="20143"/>
                  </a:cubicBezTo>
                  <a:cubicBezTo>
                    <a:pt x="4157" y="20119"/>
                    <a:pt x="4158" y="20056"/>
                    <a:pt x="4156" y="20027"/>
                  </a:cubicBezTo>
                  <a:cubicBezTo>
                    <a:pt x="4153" y="19992"/>
                    <a:pt x="4135" y="19923"/>
                    <a:pt x="4116" y="19894"/>
                  </a:cubicBezTo>
                  <a:cubicBezTo>
                    <a:pt x="4099" y="19867"/>
                    <a:pt x="4053" y="19816"/>
                    <a:pt x="4021" y="19811"/>
                  </a:cubicBezTo>
                  <a:cubicBezTo>
                    <a:pt x="3981" y="19804"/>
                    <a:pt x="3919" y="19845"/>
                    <a:pt x="3869" y="1987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89" name="Shape 3018"/>
            <p:cNvSpPr/>
            <p:nvPr/>
          </p:nvSpPr>
          <p:spPr>
            <a:xfrm>
              <a:off x="5957950" y="4290593"/>
              <a:ext cx="995700" cy="45075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600" extrusionOk="0">
                  <a:moveTo>
                    <a:pt x="3034" y="19003"/>
                  </a:moveTo>
                  <a:cubicBezTo>
                    <a:pt x="3022" y="19009"/>
                    <a:pt x="3011" y="19014"/>
                    <a:pt x="3002" y="19019"/>
                  </a:cubicBezTo>
                  <a:cubicBezTo>
                    <a:pt x="2946" y="19047"/>
                    <a:pt x="2833" y="19090"/>
                    <a:pt x="2777" y="19116"/>
                  </a:cubicBezTo>
                  <a:cubicBezTo>
                    <a:pt x="2586" y="19204"/>
                    <a:pt x="2208" y="19406"/>
                    <a:pt x="2017" y="19492"/>
                  </a:cubicBezTo>
                  <a:cubicBezTo>
                    <a:pt x="1704" y="19632"/>
                    <a:pt x="1074" y="19872"/>
                    <a:pt x="759" y="19992"/>
                  </a:cubicBezTo>
                  <a:cubicBezTo>
                    <a:pt x="584" y="20059"/>
                    <a:pt x="272" y="20173"/>
                    <a:pt x="40" y="20258"/>
                  </a:cubicBezTo>
                  <a:lnTo>
                    <a:pt x="0" y="18596"/>
                  </a:lnTo>
                  <a:cubicBezTo>
                    <a:pt x="0" y="18596"/>
                    <a:pt x="55" y="18492"/>
                    <a:pt x="66" y="18446"/>
                  </a:cubicBezTo>
                  <a:cubicBezTo>
                    <a:pt x="76" y="18406"/>
                    <a:pt x="69" y="18302"/>
                    <a:pt x="83" y="18272"/>
                  </a:cubicBezTo>
                  <a:cubicBezTo>
                    <a:pt x="98" y="18239"/>
                    <a:pt x="151" y="18211"/>
                    <a:pt x="168" y="18239"/>
                  </a:cubicBezTo>
                  <a:cubicBezTo>
                    <a:pt x="181" y="18259"/>
                    <a:pt x="167" y="18351"/>
                    <a:pt x="179" y="18375"/>
                  </a:cubicBezTo>
                  <a:cubicBezTo>
                    <a:pt x="192" y="18403"/>
                    <a:pt x="233" y="18398"/>
                    <a:pt x="251" y="18394"/>
                  </a:cubicBezTo>
                  <a:cubicBezTo>
                    <a:pt x="269" y="18389"/>
                    <a:pt x="303" y="18347"/>
                    <a:pt x="321" y="18337"/>
                  </a:cubicBezTo>
                  <a:cubicBezTo>
                    <a:pt x="347" y="18325"/>
                    <a:pt x="403" y="18335"/>
                    <a:pt x="428" y="18313"/>
                  </a:cubicBezTo>
                  <a:cubicBezTo>
                    <a:pt x="444" y="18301"/>
                    <a:pt x="473" y="18251"/>
                    <a:pt x="485" y="18224"/>
                  </a:cubicBezTo>
                  <a:cubicBezTo>
                    <a:pt x="499" y="18193"/>
                    <a:pt x="519" y="18110"/>
                    <a:pt x="534" y="18079"/>
                  </a:cubicBezTo>
                  <a:cubicBezTo>
                    <a:pt x="544" y="18057"/>
                    <a:pt x="571" y="18031"/>
                    <a:pt x="581" y="18008"/>
                  </a:cubicBezTo>
                  <a:cubicBezTo>
                    <a:pt x="595" y="17975"/>
                    <a:pt x="627" y="17896"/>
                    <a:pt x="625" y="17849"/>
                  </a:cubicBezTo>
                  <a:cubicBezTo>
                    <a:pt x="624" y="17812"/>
                    <a:pt x="587" y="17773"/>
                    <a:pt x="578" y="17741"/>
                  </a:cubicBezTo>
                  <a:cubicBezTo>
                    <a:pt x="570" y="17707"/>
                    <a:pt x="560" y="17629"/>
                    <a:pt x="561" y="17590"/>
                  </a:cubicBezTo>
                  <a:cubicBezTo>
                    <a:pt x="563" y="17552"/>
                    <a:pt x="584" y="17486"/>
                    <a:pt x="589" y="17450"/>
                  </a:cubicBezTo>
                  <a:cubicBezTo>
                    <a:pt x="596" y="17406"/>
                    <a:pt x="610" y="17317"/>
                    <a:pt x="608" y="17271"/>
                  </a:cubicBezTo>
                  <a:cubicBezTo>
                    <a:pt x="607" y="17232"/>
                    <a:pt x="579" y="17164"/>
                    <a:pt x="581" y="17125"/>
                  </a:cubicBezTo>
                  <a:cubicBezTo>
                    <a:pt x="582" y="17085"/>
                    <a:pt x="610" y="17024"/>
                    <a:pt x="619" y="16989"/>
                  </a:cubicBezTo>
                  <a:cubicBezTo>
                    <a:pt x="636" y="16924"/>
                    <a:pt x="661" y="16780"/>
                    <a:pt x="683" y="16721"/>
                  </a:cubicBezTo>
                  <a:cubicBezTo>
                    <a:pt x="694" y="16689"/>
                    <a:pt x="724" y="16634"/>
                    <a:pt x="740" y="16613"/>
                  </a:cubicBezTo>
                  <a:cubicBezTo>
                    <a:pt x="755" y="16594"/>
                    <a:pt x="795" y="16592"/>
                    <a:pt x="806" y="16561"/>
                  </a:cubicBezTo>
                  <a:cubicBezTo>
                    <a:pt x="820" y="16523"/>
                    <a:pt x="809" y="16415"/>
                    <a:pt x="817" y="16369"/>
                  </a:cubicBezTo>
                  <a:cubicBezTo>
                    <a:pt x="822" y="16335"/>
                    <a:pt x="838" y="16269"/>
                    <a:pt x="851" y="16247"/>
                  </a:cubicBezTo>
                  <a:cubicBezTo>
                    <a:pt x="861" y="16227"/>
                    <a:pt x="890" y="16214"/>
                    <a:pt x="904" y="16205"/>
                  </a:cubicBezTo>
                  <a:cubicBezTo>
                    <a:pt x="921" y="16193"/>
                    <a:pt x="959" y="16189"/>
                    <a:pt x="974" y="16167"/>
                  </a:cubicBezTo>
                  <a:cubicBezTo>
                    <a:pt x="992" y="16140"/>
                    <a:pt x="1012" y="16050"/>
                    <a:pt x="1025" y="16012"/>
                  </a:cubicBezTo>
                  <a:cubicBezTo>
                    <a:pt x="1040" y="15967"/>
                    <a:pt x="1065" y="15860"/>
                    <a:pt x="1087" y="15833"/>
                  </a:cubicBezTo>
                  <a:cubicBezTo>
                    <a:pt x="1109" y="15807"/>
                    <a:pt x="1163" y="15831"/>
                    <a:pt x="1186" y="15814"/>
                  </a:cubicBezTo>
                  <a:cubicBezTo>
                    <a:pt x="1211" y="15799"/>
                    <a:pt x="1252" y="15723"/>
                    <a:pt x="1276" y="15706"/>
                  </a:cubicBezTo>
                  <a:cubicBezTo>
                    <a:pt x="1296" y="15693"/>
                    <a:pt x="1340" y="15699"/>
                    <a:pt x="1361" y="15692"/>
                  </a:cubicBezTo>
                  <a:cubicBezTo>
                    <a:pt x="1379" y="15688"/>
                    <a:pt x="1417" y="15684"/>
                    <a:pt x="1434" y="15664"/>
                  </a:cubicBezTo>
                  <a:cubicBezTo>
                    <a:pt x="1450" y="15643"/>
                    <a:pt x="1463" y="15544"/>
                    <a:pt x="1482" y="15538"/>
                  </a:cubicBezTo>
                  <a:cubicBezTo>
                    <a:pt x="1498" y="15531"/>
                    <a:pt x="1527" y="15582"/>
                    <a:pt x="1538" y="15608"/>
                  </a:cubicBezTo>
                  <a:cubicBezTo>
                    <a:pt x="1545" y="15627"/>
                    <a:pt x="1545" y="15696"/>
                    <a:pt x="1557" y="15702"/>
                  </a:cubicBezTo>
                  <a:cubicBezTo>
                    <a:pt x="1579" y="15715"/>
                    <a:pt x="1609" y="15591"/>
                    <a:pt x="1631" y="15575"/>
                  </a:cubicBezTo>
                  <a:cubicBezTo>
                    <a:pt x="1661" y="15552"/>
                    <a:pt x="1728" y="15605"/>
                    <a:pt x="1756" y="15575"/>
                  </a:cubicBezTo>
                  <a:cubicBezTo>
                    <a:pt x="1776" y="15553"/>
                    <a:pt x="1798" y="15459"/>
                    <a:pt x="1811" y="15421"/>
                  </a:cubicBezTo>
                  <a:cubicBezTo>
                    <a:pt x="1828" y="15370"/>
                    <a:pt x="1851" y="15250"/>
                    <a:pt x="1873" y="15213"/>
                  </a:cubicBezTo>
                  <a:cubicBezTo>
                    <a:pt x="1889" y="15187"/>
                    <a:pt x="1933" y="15184"/>
                    <a:pt x="1950" y="15161"/>
                  </a:cubicBezTo>
                  <a:cubicBezTo>
                    <a:pt x="1974" y="15129"/>
                    <a:pt x="2010" y="15033"/>
                    <a:pt x="2027" y="14983"/>
                  </a:cubicBezTo>
                  <a:cubicBezTo>
                    <a:pt x="2039" y="14943"/>
                    <a:pt x="2052" y="14845"/>
                    <a:pt x="2067" y="14810"/>
                  </a:cubicBezTo>
                  <a:cubicBezTo>
                    <a:pt x="2081" y="14774"/>
                    <a:pt x="2118" y="14704"/>
                    <a:pt x="2139" y="14711"/>
                  </a:cubicBezTo>
                  <a:cubicBezTo>
                    <a:pt x="2151" y="14714"/>
                    <a:pt x="2161" y="14790"/>
                    <a:pt x="2173" y="14790"/>
                  </a:cubicBezTo>
                  <a:cubicBezTo>
                    <a:pt x="2189" y="14791"/>
                    <a:pt x="2210" y="14719"/>
                    <a:pt x="2220" y="14692"/>
                  </a:cubicBezTo>
                  <a:cubicBezTo>
                    <a:pt x="2235" y="14650"/>
                    <a:pt x="2262" y="14558"/>
                    <a:pt x="2271" y="14509"/>
                  </a:cubicBezTo>
                  <a:cubicBezTo>
                    <a:pt x="2279" y="14461"/>
                    <a:pt x="2276" y="14354"/>
                    <a:pt x="2288" y="14311"/>
                  </a:cubicBezTo>
                  <a:cubicBezTo>
                    <a:pt x="2297" y="14279"/>
                    <a:pt x="2328" y="14238"/>
                    <a:pt x="2343" y="14222"/>
                  </a:cubicBezTo>
                  <a:cubicBezTo>
                    <a:pt x="2371" y="14193"/>
                    <a:pt x="2440" y="14203"/>
                    <a:pt x="2462" y="14156"/>
                  </a:cubicBezTo>
                  <a:cubicBezTo>
                    <a:pt x="2479" y="14122"/>
                    <a:pt x="2477" y="14002"/>
                    <a:pt x="2492" y="13964"/>
                  </a:cubicBezTo>
                  <a:cubicBezTo>
                    <a:pt x="2507" y="13927"/>
                    <a:pt x="2552" y="13901"/>
                    <a:pt x="2571" y="13875"/>
                  </a:cubicBezTo>
                  <a:cubicBezTo>
                    <a:pt x="2595" y="13839"/>
                    <a:pt x="2642" y="13754"/>
                    <a:pt x="2662" y="13705"/>
                  </a:cubicBezTo>
                  <a:cubicBezTo>
                    <a:pt x="2672" y="13681"/>
                    <a:pt x="2683" y="13616"/>
                    <a:pt x="2696" y="13601"/>
                  </a:cubicBezTo>
                  <a:cubicBezTo>
                    <a:pt x="2716" y="13580"/>
                    <a:pt x="2762" y="13592"/>
                    <a:pt x="2784" y="13601"/>
                  </a:cubicBezTo>
                  <a:cubicBezTo>
                    <a:pt x="2803" y="13611"/>
                    <a:pt x="2837" y="13676"/>
                    <a:pt x="2858" y="13677"/>
                  </a:cubicBezTo>
                  <a:cubicBezTo>
                    <a:pt x="2874" y="13678"/>
                    <a:pt x="2904" y="13648"/>
                    <a:pt x="2917" y="13625"/>
                  </a:cubicBezTo>
                  <a:cubicBezTo>
                    <a:pt x="2931" y="13602"/>
                    <a:pt x="2951" y="13536"/>
                    <a:pt x="2960" y="13503"/>
                  </a:cubicBezTo>
                  <a:cubicBezTo>
                    <a:pt x="2972" y="13456"/>
                    <a:pt x="2982" y="13346"/>
                    <a:pt x="2996" y="13302"/>
                  </a:cubicBezTo>
                  <a:cubicBezTo>
                    <a:pt x="3006" y="13266"/>
                    <a:pt x="3046" y="13224"/>
                    <a:pt x="3051" y="13184"/>
                  </a:cubicBezTo>
                  <a:cubicBezTo>
                    <a:pt x="3056" y="13153"/>
                    <a:pt x="3039" y="13089"/>
                    <a:pt x="3041" y="13057"/>
                  </a:cubicBezTo>
                  <a:cubicBezTo>
                    <a:pt x="3043" y="13007"/>
                    <a:pt x="3075" y="12919"/>
                    <a:pt x="3075" y="12868"/>
                  </a:cubicBezTo>
                  <a:cubicBezTo>
                    <a:pt x="3074" y="12826"/>
                    <a:pt x="3052" y="12751"/>
                    <a:pt x="3043" y="12714"/>
                  </a:cubicBezTo>
                  <a:cubicBezTo>
                    <a:pt x="3033" y="12674"/>
                    <a:pt x="2995" y="12609"/>
                    <a:pt x="2996" y="12564"/>
                  </a:cubicBezTo>
                  <a:cubicBezTo>
                    <a:pt x="2997" y="12493"/>
                    <a:pt x="3046" y="12370"/>
                    <a:pt x="3075" y="12338"/>
                  </a:cubicBezTo>
                  <a:cubicBezTo>
                    <a:pt x="3091" y="12321"/>
                    <a:pt x="3129" y="12327"/>
                    <a:pt x="3147" y="12338"/>
                  </a:cubicBezTo>
                  <a:cubicBezTo>
                    <a:pt x="3157" y="12345"/>
                    <a:pt x="3176" y="12368"/>
                    <a:pt x="3183" y="12385"/>
                  </a:cubicBezTo>
                  <a:cubicBezTo>
                    <a:pt x="3193" y="12408"/>
                    <a:pt x="3196" y="12484"/>
                    <a:pt x="3209" y="12498"/>
                  </a:cubicBezTo>
                  <a:cubicBezTo>
                    <a:pt x="3228" y="12519"/>
                    <a:pt x="3279" y="12496"/>
                    <a:pt x="3294" y="12460"/>
                  </a:cubicBezTo>
                  <a:cubicBezTo>
                    <a:pt x="3306" y="12428"/>
                    <a:pt x="3292" y="12331"/>
                    <a:pt x="3298" y="12292"/>
                  </a:cubicBezTo>
                  <a:cubicBezTo>
                    <a:pt x="3304" y="12250"/>
                    <a:pt x="3340" y="12189"/>
                    <a:pt x="3340" y="12145"/>
                  </a:cubicBezTo>
                  <a:cubicBezTo>
                    <a:pt x="3341" y="12106"/>
                    <a:pt x="3308" y="12044"/>
                    <a:pt x="3306" y="12004"/>
                  </a:cubicBezTo>
                  <a:cubicBezTo>
                    <a:pt x="3305" y="11972"/>
                    <a:pt x="3313" y="11902"/>
                    <a:pt x="3321" y="11873"/>
                  </a:cubicBezTo>
                  <a:cubicBezTo>
                    <a:pt x="3329" y="11850"/>
                    <a:pt x="3353" y="11826"/>
                    <a:pt x="3364" y="11808"/>
                  </a:cubicBezTo>
                  <a:cubicBezTo>
                    <a:pt x="3384" y="11773"/>
                    <a:pt x="3421" y="11697"/>
                    <a:pt x="3438" y="11657"/>
                  </a:cubicBezTo>
                  <a:cubicBezTo>
                    <a:pt x="3458" y="11611"/>
                    <a:pt x="3490" y="11503"/>
                    <a:pt x="3510" y="11459"/>
                  </a:cubicBezTo>
                  <a:cubicBezTo>
                    <a:pt x="3528" y="11422"/>
                    <a:pt x="3566" y="11347"/>
                    <a:pt x="3589" y="11332"/>
                  </a:cubicBezTo>
                  <a:cubicBezTo>
                    <a:pt x="3609" y="11321"/>
                    <a:pt x="3651" y="11331"/>
                    <a:pt x="3670" y="11346"/>
                  </a:cubicBezTo>
                  <a:cubicBezTo>
                    <a:pt x="3689" y="11364"/>
                    <a:pt x="3727" y="11418"/>
                    <a:pt x="3736" y="11459"/>
                  </a:cubicBezTo>
                  <a:cubicBezTo>
                    <a:pt x="3742" y="11487"/>
                    <a:pt x="3739" y="11552"/>
                    <a:pt x="3736" y="11582"/>
                  </a:cubicBezTo>
                  <a:cubicBezTo>
                    <a:pt x="3732" y="11617"/>
                    <a:pt x="3708" y="11677"/>
                    <a:pt x="3706" y="11714"/>
                  </a:cubicBezTo>
                  <a:cubicBezTo>
                    <a:pt x="3703" y="11766"/>
                    <a:pt x="3712" y="11876"/>
                    <a:pt x="3728" y="11915"/>
                  </a:cubicBezTo>
                  <a:cubicBezTo>
                    <a:pt x="3735" y="11934"/>
                    <a:pt x="3759" y="11946"/>
                    <a:pt x="3770" y="11953"/>
                  </a:cubicBezTo>
                  <a:cubicBezTo>
                    <a:pt x="3792" y="11967"/>
                    <a:pt x="3837" y="11999"/>
                    <a:pt x="3859" y="11986"/>
                  </a:cubicBezTo>
                  <a:cubicBezTo>
                    <a:pt x="3885" y="11971"/>
                    <a:pt x="3919" y="11870"/>
                    <a:pt x="3940" y="11835"/>
                  </a:cubicBezTo>
                  <a:cubicBezTo>
                    <a:pt x="3960" y="11802"/>
                    <a:pt x="4005" y="11747"/>
                    <a:pt x="4023" y="11709"/>
                  </a:cubicBezTo>
                  <a:cubicBezTo>
                    <a:pt x="4042" y="11668"/>
                    <a:pt x="4077" y="11578"/>
                    <a:pt x="4089" y="11525"/>
                  </a:cubicBezTo>
                  <a:cubicBezTo>
                    <a:pt x="4102" y="11466"/>
                    <a:pt x="4107" y="11331"/>
                    <a:pt x="4114" y="11267"/>
                  </a:cubicBezTo>
                  <a:cubicBezTo>
                    <a:pt x="4125" y="11184"/>
                    <a:pt x="4144" y="11016"/>
                    <a:pt x="4163" y="10943"/>
                  </a:cubicBezTo>
                  <a:cubicBezTo>
                    <a:pt x="4179" y="10884"/>
                    <a:pt x="4221" y="10784"/>
                    <a:pt x="4246" y="10745"/>
                  </a:cubicBezTo>
                  <a:cubicBezTo>
                    <a:pt x="4269" y="10711"/>
                    <a:pt x="4329" y="10696"/>
                    <a:pt x="4350" y="10656"/>
                  </a:cubicBezTo>
                  <a:cubicBezTo>
                    <a:pt x="4368" y="10624"/>
                    <a:pt x="4379" y="10511"/>
                    <a:pt x="4399" y="10487"/>
                  </a:cubicBezTo>
                  <a:cubicBezTo>
                    <a:pt x="4420" y="10463"/>
                    <a:pt x="4471" y="10509"/>
                    <a:pt x="4493" y="10492"/>
                  </a:cubicBezTo>
                  <a:cubicBezTo>
                    <a:pt x="4508" y="10479"/>
                    <a:pt x="4532" y="10427"/>
                    <a:pt x="4542" y="10398"/>
                  </a:cubicBezTo>
                  <a:cubicBezTo>
                    <a:pt x="4551" y="10371"/>
                    <a:pt x="4553" y="10293"/>
                    <a:pt x="4565" y="10276"/>
                  </a:cubicBezTo>
                  <a:cubicBezTo>
                    <a:pt x="4581" y="10253"/>
                    <a:pt x="4623" y="10268"/>
                    <a:pt x="4642" y="10281"/>
                  </a:cubicBezTo>
                  <a:cubicBezTo>
                    <a:pt x="4657" y="10291"/>
                    <a:pt x="4680" y="10359"/>
                    <a:pt x="4697" y="10356"/>
                  </a:cubicBezTo>
                  <a:cubicBezTo>
                    <a:pt x="4713" y="10352"/>
                    <a:pt x="4728" y="10266"/>
                    <a:pt x="4743" y="10262"/>
                  </a:cubicBezTo>
                  <a:cubicBezTo>
                    <a:pt x="4760" y="10257"/>
                    <a:pt x="4794" y="10297"/>
                    <a:pt x="4803" y="10327"/>
                  </a:cubicBezTo>
                  <a:cubicBezTo>
                    <a:pt x="4815" y="10366"/>
                    <a:pt x="4799" y="10482"/>
                    <a:pt x="4814" y="10515"/>
                  </a:cubicBezTo>
                  <a:cubicBezTo>
                    <a:pt x="4826" y="10544"/>
                    <a:pt x="4866" y="10547"/>
                    <a:pt x="4884" y="10539"/>
                  </a:cubicBezTo>
                  <a:cubicBezTo>
                    <a:pt x="4910" y="10527"/>
                    <a:pt x="4953" y="10453"/>
                    <a:pt x="4973" y="10417"/>
                  </a:cubicBezTo>
                  <a:cubicBezTo>
                    <a:pt x="4989" y="10389"/>
                    <a:pt x="5015" y="10317"/>
                    <a:pt x="5031" y="10290"/>
                  </a:cubicBezTo>
                  <a:cubicBezTo>
                    <a:pt x="5043" y="10270"/>
                    <a:pt x="5072" y="10248"/>
                    <a:pt x="5082" y="10224"/>
                  </a:cubicBezTo>
                  <a:cubicBezTo>
                    <a:pt x="5102" y="10175"/>
                    <a:pt x="5128" y="10052"/>
                    <a:pt x="5137" y="9989"/>
                  </a:cubicBezTo>
                  <a:cubicBezTo>
                    <a:pt x="5150" y="9904"/>
                    <a:pt x="5153" y="9723"/>
                    <a:pt x="5163" y="9637"/>
                  </a:cubicBezTo>
                  <a:cubicBezTo>
                    <a:pt x="5175" y="9526"/>
                    <a:pt x="5211" y="9310"/>
                    <a:pt x="5226" y="9200"/>
                  </a:cubicBezTo>
                  <a:cubicBezTo>
                    <a:pt x="5235" y="9135"/>
                    <a:pt x="5240" y="8988"/>
                    <a:pt x="5260" y="8937"/>
                  </a:cubicBezTo>
                  <a:cubicBezTo>
                    <a:pt x="5270" y="8912"/>
                    <a:pt x="5304" y="8907"/>
                    <a:pt x="5315" y="8885"/>
                  </a:cubicBezTo>
                  <a:cubicBezTo>
                    <a:pt x="5331" y="8853"/>
                    <a:pt x="5341" y="8758"/>
                    <a:pt x="5354" y="8720"/>
                  </a:cubicBezTo>
                  <a:cubicBezTo>
                    <a:pt x="5368" y="8681"/>
                    <a:pt x="5403" y="8615"/>
                    <a:pt x="5422" y="8584"/>
                  </a:cubicBezTo>
                  <a:cubicBezTo>
                    <a:pt x="5438" y="8559"/>
                    <a:pt x="5470" y="8500"/>
                    <a:pt x="5490" y="8495"/>
                  </a:cubicBezTo>
                  <a:cubicBezTo>
                    <a:pt x="5502" y="8493"/>
                    <a:pt x="5525" y="8518"/>
                    <a:pt x="5537" y="8528"/>
                  </a:cubicBezTo>
                  <a:cubicBezTo>
                    <a:pt x="5558" y="8547"/>
                    <a:pt x="5595" y="8611"/>
                    <a:pt x="5617" y="8618"/>
                  </a:cubicBezTo>
                  <a:cubicBezTo>
                    <a:pt x="5633" y="8621"/>
                    <a:pt x="5669" y="8611"/>
                    <a:pt x="5679" y="8584"/>
                  </a:cubicBezTo>
                  <a:cubicBezTo>
                    <a:pt x="5689" y="8559"/>
                    <a:pt x="5687" y="8482"/>
                    <a:pt x="5686" y="8448"/>
                  </a:cubicBezTo>
                  <a:cubicBezTo>
                    <a:pt x="5683" y="8399"/>
                    <a:pt x="5665" y="8305"/>
                    <a:pt x="5656" y="8260"/>
                  </a:cubicBezTo>
                  <a:cubicBezTo>
                    <a:pt x="5648" y="8223"/>
                    <a:pt x="5616" y="8161"/>
                    <a:pt x="5616" y="8119"/>
                  </a:cubicBezTo>
                  <a:cubicBezTo>
                    <a:pt x="5615" y="8071"/>
                    <a:pt x="5655" y="7998"/>
                    <a:pt x="5658" y="7950"/>
                  </a:cubicBezTo>
                  <a:cubicBezTo>
                    <a:pt x="5661" y="7899"/>
                    <a:pt x="5635" y="7799"/>
                    <a:pt x="5639" y="7749"/>
                  </a:cubicBezTo>
                  <a:cubicBezTo>
                    <a:pt x="5641" y="7714"/>
                    <a:pt x="5665" y="7663"/>
                    <a:pt x="5668" y="7631"/>
                  </a:cubicBezTo>
                  <a:cubicBezTo>
                    <a:pt x="5674" y="7577"/>
                    <a:pt x="5665" y="7464"/>
                    <a:pt x="5660" y="7411"/>
                  </a:cubicBezTo>
                  <a:cubicBezTo>
                    <a:pt x="5655" y="7364"/>
                    <a:pt x="5633" y="7282"/>
                    <a:pt x="5630" y="7236"/>
                  </a:cubicBezTo>
                  <a:cubicBezTo>
                    <a:pt x="5627" y="7185"/>
                    <a:pt x="5635" y="7081"/>
                    <a:pt x="5637" y="7029"/>
                  </a:cubicBezTo>
                  <a:cubicBezTo>
                    <a:pt x="5638" y="6988"/>
                    <a:pt x="5639" y="6905"/>
                    <a:pt x="5645" y="6865"/>
                  </a:cubicBezTo>
                  <a:cubicBezTo>
                    <a:pt x="5650" y="6830"/>
                    <a:pt x="5665" y="6764"/>
                    <a:pt x="5680" y="6708"/>
                  </a:cubicBezTo>
                  <a:cubicBezTo>
                    <a:pt x="5680" y="6709"/>
                    <a:pt x="5681" y="6709"/>
                    <a:pt x="5681" y="6710"/>
                  </a:cubicBezTo>
                  <a:cubicBezTo>
                    <a:pt x="5708" y="6748"/>
                    <a:pt x="5777" y="6720"/>
                    <a:pt x="5809" y="6720"/>
                  </a:cubicBezTo>
                  <a:cubicBezTo>
                    <a:pt x="5884" y="6719"/>
                    <a:pt x="6033" y="6711"/>
                    <a:pt x="6106" y="6691"/>
                  </a:cubicBezTo>
                  <a:cubicBezTo>
                    <a:pt x="6290" y="6643"/>
                    <a:pt x="6651" y="6451"/>
                    <a:pt x="6834" y="6381"/>
                  </a:cubicBezTo>
                  <a:cubicBezTo>
                    <a:pt x="7093" y="6281"/>
                    <a:pt x="7616" y="6125"/>
                    <a:pt x="7876" y="6024"/>
                  </a:cubicBezTo>
                  <a:cubicBezTo>
                    <a:pt x="7978" y="5984"/>
                    <a:pt x="8181" y="5885"/>
                    <a:pt x="8284" y="5846"/>
                  </a:cubicBezTo>
                  <a:cubicBezTo>
                    <a:pt x="8424" y="5791"/>
                    <a:pt x="8705" y="5712"/>
                    <a:pt x="8845" y="5658"/>
                  </a:cubicBezTo>
                  <a:cubicBezTo>
                    <a:pt x="9099" y="5559"/>
                    <a:pt x="9604" y="5320"/>
                    <a:pt x="9857" y="5207"/>
                  </a:cubicBezTo>
                  <a:cubicBezTo>
                    <a:pt x="10110" y="5093"/>
                    <a:pt x="10617" y="4870"/>
                    <a:pt x="10869" y="4746"/>
                  </a:cubicBezTo>
                  <a:cubicBezTo>
                    <a:pt x="11099" y="4634"/>
                    <a:pt x="11558" y="4381"/>
                    <a:pt x="11788" y="4267"/>
                  </a:cubicBezTo>
                  <a:cubicBezTo>
                    <a:pt x="12041" y="4141"/>
                    <a:pt x="12551" y="3914"/>
                    <a:pt x="12804" y="3788"/>
                  </a:cubicBezTo>
                  <a:cubicBezTo>
                    <a:pt x="13160" y="3610"/>
                    <a:pt x="13869" y="3226"/>
                    <a:pt x="14224" y="3036"/>
                  </a:cubicBezTo>
                  <a:cubicBezTo>
                    <a:pt x="14614" y="2829"/>
                    <a:pt x="15392" y="2412"/>
                    <a:pt x="15781" y="2200"/>
                  </a:cubicBezTo>
                  <a:cubicBezTo>
                    <a:pt x="16235" y="1952"/>
                    <a:pt x="17596" y="1194"/>
                    <a:pt x="17596" y="1194"/>
                  </a:cubicBezTo>
                  <a:lnTo>
                    <a:pt x="19700" y="0"/>
                  </a:lnTo>
                  <a:cubicBezTo>
                    <a:pt x="19738" y="182"/>
                    <a:pt x="19810" y="467"/>
                    <a:pt x="19846" y="619"/>
                  </a:cubicBezTo>
                  <a:cubicBezTo>
                    <a:pt x="19865" y="699"/>
                    <a:pt x="19906" y="857"/>
                    <a:pt x="19925" y="938"/>
                  </a:cubicBezTo>
                  <a:cubicBezTo>
                    <a:pt x="19959" y="1082"/>
                    <a:pt x="20020" y="1379"/>
                    <a:pt x="20056" y="1520"/>
                  </a:cubicBezTo>
                  <a:cubicBezTo>
                    <a:pt x="20089" y="1654"/>
                    <a:pt x="20164" y="1913"/>
                    <a:pt x="20203" y="2040"/>
                  </a:cubicBezTo>
                  <a:cubicBezTo>
                    <a:pt x="20234" y="2143"/>
                    <a:pt x="20303" y="2341"/>
                    <a:pt x="20336" y="2441"/>
                  </a:cubicBezTo>
                  <a:cubicBezTo>
                    <a:pt x="20362" y="2519"/>
                    <a:pt x="20414" y="2677"/>
                    <a:pt x="20441" y="2754"/>
                  </a:cubicBezTo>
                  <a:cubicBezTo>
                    <a:pt x="20486" y="2882"/>
                    <a:pt x="20579" y="3131"/>
                    <a:pt x="20625" y="3256"/>
                  </a:cubicBezTo>
                  <a:cubicBezTo>
                    <a:pt x="20656" y="3336"/>
                    <a:pt x="20717" y="3495"/>
                    <a:pt x="20747" y="3574"/>
                  </a:cubicBezTo>
                  <a:cubicBezTo>
                    <a:pt x="20779" y="3658"/>
                    <a:pt x="20844" y="3823"/>
                    <a:pt x="20875" y="3907"/>
                  </a:cubicBezTo>
                  <a:cubicBezTo>
                    <a:pt x="20902" y="3982"/>
                    <a:pt x="20956" y="4137"/>
                    <a:pt x="20982" y="4213"/>
                  </a:cubicBezTo>
                  <a:cubicBezTo>
                    <a:pt x="21012" y="4300"/>
                    <a:pt x="21067" y="4479"/>
                    <a:pt x="21099" y="4558"/>
                  </a:cubicBezTo>
                  <a:cubicBezTo>
                    <a:pt x="21122" y="4616"/>
                    <a:pt x="21178" y="4712"/>
                    <a:pt x="21201" y="4772"/>
                  </a:cubicBezTo>
                  <a:cubicBezTo>
                    <a:pt x="21235" y="4860"/>
                    <a:pt x="21291" y="5061"/>
                    <a:pt x="21320" y="5160"/>
                  </a:cubicBezTo>
                  <a:cubicBezTo>
                    <a:pt x="21346" y="5250"/>
                    <a:pt x="21401" y="5430"/>
                    <a:pt x="21419" y="5529"/>
                  </a:cubicBezTo>
                  <a:cubicBezTo>
                    <a:pt x="21449" y="5692"/>
                    <a:pt x="21477" y="6039"/>
                    <a:pt x="21490" y="6212"/>
                  </a:cubicBezTo>
                  <a:cubicBezTo>
                    <a:pt x="21503" y="6385"/>
                    <a:pt x="21509" y="6734"/>
                    <a:pt x="21521" y="6907"/>
                  </a:cubicBezTo>
                  <a:cubicBezTo>
                    <a:pt x="21529" y="7023"/>
                    <a:pt x="21556" y="7249"/>
                    <a:pt x="21562" y="7364"/>
                  </a:cubicBezTo>
                  <a:cubicBezTo>
                    <a:pt x="21568" y="7474"/>
                    <a:pt x="21569" y="7693"/>
                    <a:pt x="21574" y="7803"/>
                  </a:cubicBezTo>
                  <a:cubicBezTo>
                    <a:pt x="21577" y="7889"/>
                    <a:pt x="21600" y="8060"/>
                    <a:pt x="21592" y="8145"/>
                  </a:cubicBezTo>
                  <a:cubicBezTo>
                    <a:pt x="21587" y="8200"/>
                    <a:pt x="21557" y="8296"/>
                    <a:pt x="21541" y="8339"/>
                  </a:cubicBezTo>
                  <a:cubicBezTo>
                    <a:pt x="21530" y="8368"/>
                    <a:pt x="21503" y="8423"/>
                    <a:pt x="21487" y="8438"/>
                  </a:cubicBezTo>
                  <a:cubicBezTo>
                    <a:pt x="21472" y="8454"/>
                    <a:pt x="21436" y="8447"/>
                    <a:pt x="21421" y="8461"/>
                  </a:cubicBezTo>
                  <a:cubicBezTo>
                    <a:pt x="21394" y="8483"/>
                    <a:pt x="21350" y="8561"/>
                    <a:pt x="21327" y="8599"/>
                  </a:cubicBezTo>
                  <a:cubicBezTo>
                    <a:pt x="21304" y="8638"/>
                    <a:pt x="21263" y="8730"/>
                    <a:pt x="21239" y="8768"/>
                  </a:cubicBezTo>
                  <a:cubicBezTo>
                    <a:pt x="21209" y="8816"/>
                    <a:pt x="21143" y="8894"/>
                    <a:pt x="21111" y="8940"/>
                  </a:cubicBezTo>
                  <a:cubicBezTo>
                    <a:pt x="21081" y="8984"/>
                    <a:pt x="21020" y="9074"/>
                    <a:pt x="20991" y="9125"/>
                  </a:cubicBezTo>
                  <a:cubicBezTo>
                    <a:pt x="20939" y="9217"/>
                    <a:pt x="20843" y="9423"/>
                    <a:pt x="20793" y="9520"/>
                  </a:cubicBezTo>
                  <a:cubicBezTo>
                    <a:pt x="20759" y="9584"/>
                    <a:pt x="20685" y="9695"/>
                    <a:pt x="20657" y="9770"/>
                  </a:cubicBezTo>
                  <a:cubicBezTo>
                    <a:pt x="20636" y="9822"/>
                    <a:pt x="20615" y="9956"/>
                    <a:pt x="20594" y="10008"/>
                  </a:cubicBezTo>
                  <a:cubicBezTo>
                    <a:pt x="20578" y="10048"/>
                    <a:pt x="20540" y="10156"/>
                    <a:pt x="20516" y="10140"/>
                  </a:cubicBezTo>
                  <a:cubicBezTo>
                    <a:pt x="20496" y="10126"/>
                    <a:pt x="20495" y="10010"/>
                    <a:pt x="20492" y="9964"/>
                  </a:cubicBezTo>
                  <a:cubicBezTo>
                    <a:pt x="20490" y="9930"/>
                    <a:pt x="20490" y="9858"/>
                    <a:pt x="20492" y="9823"/>
                  </a:cubicBezTo>
                  <a:cubicBezTo>
                    <a:pt x="20494" y="9799"/>
                    <a:pt x="20495" y="9746"/>
                    <a:pt x="20503" y="9730"/>
                  </a:cubicBezTo>
                  <a:cubicBezTo>
                    <a:pt x="20513" y="9709"/>
                    <a:pt x="20544" y="9720"/>
                    <a:pt x="20556" y="9708"/>
                  </a:cubicBezTo>
                  <a:cubicBezTo>
                    <a:pt x="20578" y="9683"/>
                    <a:pt x="20612" y="9600"/>
                    <a:pt x="20631" y="9563"/>
                  </a:cubicBezTo>
                  <a:cubicBezTo>
                    <a:pt x="20662" y="9504"/>
                    <a:pt x="20723" y="9385"/>
                    <a:pt x="20754" y="9325"/>
                  </a:cubicBezTo>
                  <a:cubicBezTo>
                    <a:pt x="20784" y="9269"/>
                    <a:pt x="20844" y="9159"/>
                    <a:pt x="20874" y="9099"/>
                  </a:cubicBezTo>
                  <a:cubicBezTo>
                    <a:pt x="20902" y="9040"/>
                    <a:pt x="20953" y="8906"/>
                    <a:pt x="20984" y="8852"/>
                  </a:cubicBezTo>
                  <a:cubicBezTo>
                    <a:pt x="21000" y="8825"/>
                    <a:pt x="21037" y="8785"/>
                    <a:pt x="21053" y="8759"/>
                  </a:cubicBezTo>
                  <a:cubicBezTo>
                    <a:pt x="21068" y="8735"/>
                    <a:pt x="21094" y="8681"/>
                    <a:pt x="21107" y="8655"/>
                  </a:cubicBezTo>
                  <a:cubicBezTo>
                    <a:pt x="21122" y="8629"/>
                    <a:pt x="21149" y="8572"/>
                    <a:pt x="21165" y="8555"/>
                  </a:cubicBezTo>
                  <a:cubicBezTo>
                    <a:pt x="21181" y="8538"/>
                    <a:pt x="21218" y="8541"/>
                    <a:pt x="21234" y="8523"/>
                  </a:cubicBezTo>
                  <a:cubicBezTo>
                    <a:pt x="21263" y="8489"/>
                    <a:pt x="21306" y="8375"/>
                    <a:pt x="21330" y="8323"/>
                  </a:cubicBezTo>
                  <a:cubicBezTo>
                    <a:pt x="21345" y="8289"/>
                    <a:pt x="21372" y="8214"/>
                    <a:pt x="21389" y="8186"/>
                  </a:cubicBezTo>
                  <a:cubicBezTo>
                    <a:pt x="21404" y="8161"/>
                    <a:pt x="21440" y="8136"/>
                    <a:pt x="21453" y="8106"/>
                  </a:cubicBezTo>
                  <a:cubicBezTo>
                    <a:pt x="21465" y="8080"/>
                    <a:pt x="21481" y="8012"/>
                    <a:pt x="21483" y="7976"/>
                  </a:cubicBezTo>
                  <a:cubicBezTo>
                    <a:pt x="21485" y="7924"/>
                    <a:pt x="21464" y="7829"/>
                    <a:pt x="21460" y="7778"/>
                  </a:cubicBezTo>
                  <a:cubicBezTo>
                    <a:pt x="21453" y="7654"/>
                    <a:pt x="21459" y="7399"/>
                    <a:pt x="21456" y="7274"/>
                  </a:cubicBezTo>
                  <a:cubicBezTo>
                    <a:pt x="21451" y="7102"/>
                    <a:pt x="21434" y="6759"/>
                    <a:pt x="21425" y="6588"/>
                  </a:cubicBezTo>
                  <a:cubicBezTo>
                    <a:pt x="21417" y="6445"/>
                    <a:pt x="21401" y="6158"/>
                    <a:pt x="21386" y="6018"/>
                  </a:cubicBezTo>
                  <a:cubicBezTo>
                    <a:pt x="21378" y="5934"/>
                    <a:pt x="21355" y="5769"/>
                    <a:pt x="21341" y="5689"/>
                  </a:cubicBezTo>
                  <a:cubicBezTo>
                    <a:pt x="21335" y="5652"/>
                    <a:pt x="21318" y="5579"/>
                    <a:pt x="21309" y="5545"/>
                  </a:cubicBezTo>
                  <a:cubicBezTo>
                    <a:pt x="21294" y="5492"/>
                    <a:pt x="21256" y="5400"/>
                    <a:pt x="21242" y="5347"/>
                  </a:cubicBezTo>
                  <a:cubicBezTo>
                    <a:pt x="21222" y="5274"/>
                    <a:pt x="21192" y="5114"/>
                    <a:pt x="21174" y="5038"/>
                  </a:cubicBezTo>
                  <a:cubicBezTo>
                    <a:pt x="21156" y="4963"/>
                    <a:pt x="21123" y="4806"/>
                    <a:pt x="21097" y="4743"/>
                  </a:cubicBezTo>
                  <a:cubicBezTo>
                    <a:pt x="21074" y="4686"/>
                    <a:pt x="21011" y="4614"/>
                    <a:pt x="20985" y="4561"/>
                  </a:cubicBezTo>
                  <a:cubicBezTo>
                    <a:pt x="20969" y="4528"/>
                    <a:pt x="20938" y="4453"/>
                    <a:pt x="20927" y="4411"/>
                  </a:cubicBezTo>
                  <a:cubicBezTo>
                    <a:pt x="20918" y="4376"/>
                    <a:pt x="20902" y="4264"/>
                    <a:pt x="20902" y="4255"/>
                  </a:cubicBezTo>
                  <a:cubicBezTo>
                    <a:pt x="20902" y="4246"/>
                    <a:pt x="20857" y="4156"/>
                    <a:pt x="20838" y="4157"/>
                  </a:cubicBezTo>
                  <a:cubicBezTo>
                    <a:pt x="20829" y="4158"/>
                    <a:pt x="20812" y="4183"/>
                    <a:pt x="20809" y="4201"/>
                  </a:cubicBezTo>
                  <a:cubicBezTo>
                    <a:pt x="20804" y="4239"/>
                    <a:pt x="20827" y="4314"/>
                    <a:pt x="20835" y="4348"/>
                  </a:cubicBezTo>
                  <a:cubicBezTo>
                    <a:pt x="20844" y="4384"/>
                    <a:pt x="20874" y="4439"/>
                    <a:pt x="20880" y="4477"/>
                  </a:cubicBezTo>
                  <a:cubicBezTo>
                    <a:pt x="20886" y="4508"/>
                    <a:pt x="20891" y="4583"/>
                    <a:pt x="20883" y="4612"/>
                  </a:cubicBezTo>
                  <a:cubicBezTo>
                    <a:pt x="20874" y="4644"/>
                    <a:pt x="20836" y="4667"/>
                    <a:pt x="20818" y="4668"/>
                  </a:cubicBezTo>
                  <a:cubicBezTo>
                    <a:pt x="20800" y="4669"/>
                    <a:pt x="20764" y="4640"/>
                    <a:pt x="20750" y="4615"/>
                  </a:cubicBezTo>
                  <a:cubicBezTo>
                    <a:pt x="20742" y="4599"/>
                    <a:pt x="20729" y="4555"/>
                    <a:pt x="20727" y="4531"/>
                  </a:cubicBezTo>
                  <a:cubicBezTo>
                    <a:pt x="20725" y="4495"/>
                    <a:pt x="20746" y="4428"/>
                    <a:pt x="20745" y="4392"/>
                  </a:cubicBezTo>
                  <a:cubicBezTo>
                    <a:pt x="20743" y="4360"/>
                    <a:pt x="20729" y="4301"/>
                    <a:pt x="20719" y="4277"/>
                  </a:cubicBezTo>
                  <a:cubicBezTo>
                    <a:pt x="20704" y="4237"/>
                    <a:pt x="20662" y="4185"/>
                    <a:pt x="20642" y="4157"/>
                  </a:cubicBezTo>
                  <a:cubicBezTo>
                    <a:pt x="20621" y="4128"/>
                    <a:pt x="20572" y="4090"/>
                    <a:pt x="20554" y="4051"/>
                  </a:cubicBezTo>
                  <a:cubicBezTo>
                    <a:pt x="20540" y="4019"/>
                    <a:pt x="20511" y="3938"/>
                    <a:pt x="20513" y="3891"/>
                  </a:cubicBezTo>
                  <a:cubicBezTo>
                    <a:pt x="20515" y="3865"/>
                    <a:pt x="20534" y="3819"/>
                    <a:pt x="20546" y="3813"/>
                  </a:cubicBezTo>
                  <a:cubicBezTo>
                    <a:pt x="20569" y="3800"/>
                    <a:pt x="20615" y="3854"/>
                    <a:pt x="20635" y="3879"/>
                  </a:cubicBezTo>
                  <a:cubicBezTo>
                    <a:pt x="20655" y="3902"/>
                    <a:pt x="20687" y="3973"/>
                    <a:pt x="20706" y="3998"/>
                  </a:cubicBezTo>
                  <a:cubicBezTo>
                    <a:pt x="20718" y="4013"/>
                    <a:pt x="20743" y="4050"/>
                    <a:pt x="20757" y="4048"/>
                  </a:cubicBezTo>
                  <a:cubicBezTo>
                    <a:pt x="20765" y="4047"/>
                    <a:pt x="20780" y="4026"/>
                    <a:pt x="20784" y="4010"/>
                  </a:cubicBezTo>
                  <a:cubicBezTo>
                    <a:pt x="20793" y="3977"/>
                    <a:pt x="20793" y="3890"/>
                    <a:pt x="20785" y="3854"/>
                  </a:cubicBezTo>
                  <a:cubicBezTo>
                    <a:pt x="20774" y="3798"/>
                    <a:pt x="20723" y="3737"/>
                    <a:pt x="20702" y="3697"/>
                  </a:cubicBezTo>
                  <a:cubicBezTo>
                    <a:pt x="20678" y="3652"/>
                    <a:pt x="20636" y="3541"/>
                    <a:pt x="20607" y="3515"/>
                  </a:cubicBezTo>
                  <a:cubicBezTo>
                    <a:pt x="20594" y="3505"/>
                    <a:pt x="20565" y="3514"/>
                    <a:pt x="20552" y="3513"/>
                  </a:cubicBezTo>
                  <a:cubicBezTo>
                    <a:pt x="20530" y="3508"/>
                    <a:pt x="20481" y="3519"/>
                    <a:pt x="20464" y="3490"/>
                  </a:cubicBezTo>
                  <a:cubicBezTo>
                    <a:pt x="20448" y="3465"/>
                    <a:pt x="20437" y="3373"/>
                    <a:pt x="20431" y="3331"/>
                  </a:cubicBezTo>
                  <a:cubicBezTo>
                    <a:pt x="20425" y="3285"/>
                    <a:pt x="20424" y="3188"/>
                    <a:pt x="20418" y="3143"/>
                  </a:cubicBezTo>
                  <a:cubicBezTo>
                    <a:pt x="20411" y="3089"/>
                    <a:pt x="20388" y="2990"/>
                    <a:pt x="20379" y="2939"/>
                  </a:cubicBezTo>
                  <a:cubicBezTo>
                    <a:pt x="20365" y="2869"/>
                    <a:pt x="20344" y="2722"/>
                    <a:pt x="20326" y="2654"/>
                  </a:cubicBezTo>
                  <a:cubicBezTo>
                    <a:pt x="20304" y="2568"/>
                    <a:pt x="20246" y="2414"/>
                    <a:pt x="20218" y="2334"/>
                  </a:cubicBezTo>
                  <a:cubicBezTo>
                    <a:pt x="20198" y="2275"/>
                    <a:pt x="20159" y="2153"/>
                    <a:pt x="20136" y="2097"/>
                  </a:cubicBezTo>
                  <a:cubicBezTo>
                    <a:pt x="20112" y="2034"/>
                    <a:pt x="20054" y="1926"/>
                    <a:pt x="20030" y="1862"/>
                  </a:cubicBezTo>
                  <a:cubicBezTo>
                    <a:pt x="20019" y="1830"/>
                    <a:pt x="20004" y="1751"/>
                    <a:pt x="19991" y="1724"/>
                  </a:cubicBezTo>
                  <a:cubicBezTo>
                    <a:pt x="19983" y="1709"/>
                    <a:pt x="19962" y="1700"/>
                    <a:pt x="19954" y="1686"/>
                  </a:cubicBezTo>
                  <a:cubicBezTo>
                    <a:pt x="19943" y="1669"/>
                    <a:pt x="19924" y="1625"/>
                    <a:pt x="19919" y="1599"/>
                  </a:cubicBezTo>
                  <a:cubicBezTo>
                    <a:pt x="19910" y="1549"/>
                    <a:pt x="19917" y="1436"/>
                    <a:pt x="19912" y="1383"/>
                  </a:cubicBezTo>
                  <a:cubicBezTo>
                    <a:pt x="19909" y="1345"/>
                    <a:pt x="19902" y="1267"/>
                    <a:pt x="19893" y="1235"/>
                  </a:cubicBezTo>
                  <a:cubicBezTo>
                    <a:pt x="19884" y="1208"/>
                    <a:pt x="19853" y="1182"/>
                    <a:pt x="19846" y="1154"/>
                  </a:cubicBezTo>
                  <a:cubicBezTo>
                    <a:pt x="19836" y="1117"/>
                    <a:pt x="19835" y="1025"/>
                    <a:pt x="19833" y="982"/>
                  </a:cubicBezTo>
                  <a:cubicBezTo>
                    <a:pt x="19832" y="950"/>
                    <a:pt x="19841" y="880"/>
                    <a:pt x="19832" y="857"/>
                  </a:cubicBezTo>
                  <a:cubicBezTo>
                    <a:pt x="19819" y="825"/>
                    <a:pt x="19774" y="852"/>
                    <a:pt x="19756" y="835"/>
                  </a:cubicBezTo>
                  <a:cubicBezTo>
                    <a:pt x="19739" y="817"/>
                    <a:pt x="19711" y="757"/>
                    <a:pt x="19700" y="721"/>
                  </a:cubicBezTo>
                  <a:cubicBezTo>
                    <a:pt x="19688" y="684"/>
                    <a:pt x="19687" y="581"/>
                    <a:pt x="19672" y="553"/>
                  </a:cubicBezTo>
                  <a:cubicBezTo>
                    <a:pt x="19659" y="530"/>
                    <a:pt x="19624" y="533"/>
                    <a:pt x="19608" y="528"/>
                  </a:cubicBezTo>
                  <a:cubicBezTo>
                    <a:pt x="19575" y="516"/>
                    <a:pt x="19509" y="485"/>
                    <a:pt x="19476" y="490"/>
                  </a:cubicBezTo>
                  <a:cubicBezTo>
                    <a:pt x="19452" y="493"/>
                    <a:pt x="19403" y="510"/>
                    <a:pt x="19384" y="540"/>
                  </a:cubicBezTo>
                  <a:cubicBezTo>
                    <a:pt x="19367" y="566"/>
                    <a:pt x="19340" y="642"/>
                    <a:pt x="19338" y="687"/>
                  </a:cubicBezTo>
                  <a:cubicBezTo>
                    <a:pt x="19337" y="725"/>
                    <a:pt x="19355" y="799"/>
                    <a:pt x="19368" y="825"/>
                  </a:cubicBezTo>
                  <a:cubicBezTo>
                    <a:pt x="19386" y="863"/>
                    <a:pt x="19438" y="884"/>
                    <a:pt x="19460" y="910"/>
                  </a:cubicBezTo>
                  <a:cubicBezTo>
                    <a:pt x="19474" y="926"/>
                    <a:pt x="19500" y="964"/>
                    <a:pt x="19513" y="985"/>
                  </a:cubicBezTo>
                  <a:cubicBezTo>
                    <a:pt x="19527" y="1009"/>
                    <a:pt x="19549" y="1093"/>
                    <a:pt x="19566" y="1091"/>
                  </a:cubicBezTo>
                  <a:cubicBezTo>
                    <a:pt x="19579" y="1090"/>
                    <a:pt x="19591" y="1027"/>
                    <a:pt x="19601" y="1010"/>
                  </a:cubicBezTo>
                  <a:cubicBezTo>
                    <a:pt x="19612" y="989"/>
                    <a:pt x="19638" y="936"/>
                    <a:pt x="19653" y="944"/>
                  </a:cubicBezTo>
                  <a:cubicBezTo>
                    <a:pt x="19673" y="957"/>
                    <a:pt x="19688" y="1062"/>
                    <a:pt x="19694" y="1107"/>
                  </a:cubicBezTo>
                  <a:cubicBezTo>
                    <a:pt x="19704" y="1179"/>
                    <a:pt x="19692" y="1339"/>
                    <a:pt x="19707" y="1407"/>
                  </a:cubicBezTo>
                  <a:cubicBezTo>
                    <a:pt x="19718" y="1459"/>
                    <a:pt x="19761" y="1524"/>
                    <a:pt x="19778" y="1567"/>
                  </a:cubicBezTo>
                  <a:cubicBezTo>
                    <a:pt x="19791" y="1604"/>
                    <a:pt x="19812" y="1687"/>
                    <a:pt x="19828" y="1721"/>
                  </a:cubicBezTo>
                  <a:cubicBezTo>
                    <a:pt x="19842" y="1755"/>
                    <a:pt x="19883" y="1800"/>
                    <a:pt x="19896" y="1840"/>
                  </a:cubicBezTo>
                  <a:cubicBezTo>
                    <a:pt x="19908" y="1881"/>
                    <a:pt x="19911" y="1990"/>
                    <a:pt x="19922" y="2033"/>
                  </a:cubicBezTo>
                  <a:cubicBezTo>
                    <a:pt x="19932" y="2071"/>
                    <a:pt x="19961" y="2129"/>
                    <a:pt x="19975" y="2159"/>
                  </a:cubicBezTo>
                  <a:cubicBezTo>
                    <a:pt x="19989" y="2191"/>
                    <a:pt x="20024" y="2241"/>
                    <a:pt x="20036" y="2278"/>
                  </a:cubicBezTo>
                  <a:cubicBezTo>
                    <a:pt x="20049" y="2324"/>
                    <a:pt x="20054" y="2440"/>
                    <a:pt x="20067" y="2488"/>
                  </a:cubicBezTo>
                  <a:cubicBezTo>
                    <a:pt x="20076" y="2524"/>
                    <a:pt x="20105" y="2581"/>
                    <a:pt x="20117" y="2614"/>
                  </a:cubicBezTo>
                  <a:cubicBezTo>
                    <a:pt x="20135" y="2662"/>
                    <a:pt x="20171" y="2761"/>
                    <a:pt x="20186" y="2813"/>
                  </a:cubicBezTo>
                  <a:cubicBezTo>
                    <a:pt x="20200" y="2864"/>
                    <a:pt x="20227" y="2969"/>
                    <a:pt x="20233" y="3027"/>
                  </a:cubicBezTo>
                  <a:cubicBezTo>
                    <a:pt x="20237" y="3067"/>
                    <a:pt x="20247" y="3173"/>
                    <a:pt x="20231" y="3193"/>
                  </a:cubicBezTo>
                  <a:cubicBezTo>
                    <a:pt x="20213" y="3216"/>
                    <a:pt x="20177" y="3123"/>
                    <a:pt x="20158" y="3102"/>
                  </a:cubicBezTo>
                  <a:cubicBezTo>
                    <a:pt x="20138" y="3080"/>
                    <a:pt x="20095" y="3053"/>
                    <a:pt x="20078" y="3024"/>
                  </a:cubicBezTo>
                  <a:cubicBezTo>
                    <a:pt x="20061" y="2995"/>
                    <a:pt x="20036" y="2920"/>
                    <a:pt x="20026" y="2880"/>
                  </a:cubicBezTo>
                  <a:cubicBezTo>
                    <a:pt x="20014" y="2834"/>
                    <a:pt x="20009" y="2722"/>
                    <a:pt x="19992" y="2686"/>
                  </a:cubicBezTo>
                  <a:cubicBezTo>
                    <a:pt x="19980" y="2661"/>
                    <a:pt x="19948" y="2640"/>
                    <a:pt x="19932" y="2639"/>
                  </a:cubicBezTo>
                  <a:cubicBezTo>
                    <a:pt x="19903" y="2635"/>
                    <a:pt x="19846" y="2690"/>
                    <a:pt x="19817" y="2704"/>
                  </a:cubicBezTo>
                  <a:cubicBezTo>
                    <a:pt x="19797" y="2715"/>
                    <a:pt x="19755" y="2742"/>
                    <a:pt x="19734" y="2739"/>
                  </a:cubicBezTo>
                  <a:cubicBezTo>
                    <a:pt x="19706" y="2735"/>
                    <a:pt x="19655" y="2670"/>
                    <a:pt x="19628" y="2663"/>
                  </a:cubicBezTo>
                  <a:cubicBezTo>
                    <a:pt x="19612" y="2660"/>
                    <a:pt x="19577" y="2660"/>
                    <a:pt x="19564" y="2679"/>
                  </a:cubicBezTo>
                  <a:cubicBezTo>
                    <a:pt x="19549" y="2699"/>
                    <a:pt x="19529" y="2771"/>
                    <a:pt x="19527" y="2808"/>
                  </a:cubicBezTo>
                  <a:cubicBezTo>
                    <a:pt x="19525" y="2836"/>
                    <a:pt x="19541" y="2891"/>
                    <a:pt x="19541" y="2920"/>
                  </a:cubicBezTo>
                  <a:cubicBezTo>
                    <a:pt x="19541" y="2967"/>
                    <a:pt x="19531" y="3066"/>
                    <a:pt x="19515" y="3099"/>
                  </a:cubicBezTo>
                  <a:cubicBezTo>
                    <a:pt x="19500" y="3132"/>
                    <a:pt x="19452" y="3135"/>
                    <a:pt x="19432" y="3152"/>
                  </a:cubicBezTo>
                  <a:cubicBezTo>
                    <a:pt x="19414" y="3167"/>
                    <a:pt x="19381" y="3212"/>
                    <a:pt x="19364" y="3230"/>
                  </a:cubicBezTo>
                  <a:cubicBezTo>
                    <a:pt x="19345" y="3251"/>
                    <a:pt x="19303" y="3277"/>
                    <a:pt x="19286" y="3306"/>
                  </a:cubicBezTo>
                  <a:cubicBezTo>
                    <a:pt x="19265" y="3340"/>
                    <a:pt x="19239" y="3443"/>
                    <a:pt x="19221" y="3484"/>
                  </a:cubicBezTo>
                  <a:cubicBezTo>
                    <a:pt x="19211" y="3506"/>
                    <a:pt x="19192" y="3551"/>
                    <a:pt x="19179" y="3562"/>
                  </a:cubicBezTo>
                  <a:cubicBezTo>
                    <a:pt x="19152" y="3585"/>
                    <a:pt x="19089" y="3539"/>
                    <a:pt x="19063" y="3569"/>
                  </a:cubicBezTo>
                  <a:cubicBezTo>
                    <a:pt x="19047" y="3588"/>
                    <a:pt x="19033" y="3673"/>
                    <a:pt x="19019" y="3700"/>
                  </a:cubicBezTo>
                  <a:cubicBezTo>
                    <a:pt x="19002" y="3735"/>
                    <a:pt x="18959" y="3789"/>
                    <a:pt x="18936" y="3804"/>
                  </a:cubicBezTo>
                  <a:cubicBezTo>
                    <a:pt x="18916" y="3816"/>
                    <a:pt x="18873" y="3797"/>
                    <a:pt x="18854" y="3813"/>
                  </a:cubicBezTo>
                  <a:cubicBezTo>
                    <a:pt x="18835" y="3828"/>
                    <a:pt x="18803" y="3886"/>
                    <a:pt x="18791" y="3919"/>
                  </a:cubicBezTo>
                  <a:cubicBezTo>
                    <a:pt x="18771" y="3974"/>
                    <a:pt x="18751" y="4111"/>
                    <a:pt x="18736" y="4173"/>
                  </a:cubicBezTo>
                  <a:cubicBezTo>
                    <a:pt x="18721" y="4232"/>
                    <a:pt x="18695" y="4353"/>
                    <a:pt x="18672" y="4399"/>
                  </a:cubicBezTo>
                  <a:cubicBezTo>
                    <a:pt x="18649" y="4446"/>
                    <a:pt x="18591" y="4507"/>
                    <a:pt x="18562" y="4527"/>
                  </a:cubicBezTo>
                  <a:cubicBezTo>
                    <a:pt x="18548" y="4536"/>
                    <a:pt x="18520" y="4535"/>
                    <a:pt x="18506" y="4543"/>
                  </a:cubicBezTo>
                  <a:cubicBezTo>
                    <a:pt x="18480" y="4559"/>
                    <a:pt x="18433" y="4638"/>
                    <a:pt x="18406" y="4640"/>
                  </a:cubicBezTo>
                  <a:cubicBezTo>
                    <a:pt x="18387" y="4642"/>
                    <a:pt x="18351" y="4610"/>
                    <a:pt x="18336" y="4587"/>
                  </a:cubicBezTo>
                  <a:cubicBezTo>
                    <a:pt x="18324" y="4567"/>
                    <a:pt x="18312" y="4493"/>
                    <a:pt x="18298" y="4480"/>
                  </a:cubicBezTo>
                  <a:cubicBezTo>
                    <a:pt x="18279" y="4463"/>
                    <a:pt x="18236" y="4474"/>
                    <a:pt x="18219" y="4496"/>
                  </a:cubicBezTo>
                  <a:cubicBezTo>
                    <a:pt x="18207" y="4510"/>
                    <a:pt x="18196" y="4566"/>
                    <a:pt x="18189" y="4589"/>
                  </a:cubicBezTo>
                  <a:cubicBezTo>
                    <a:pt x="18179" y="4617"/>
                    <a:pt x="18156" y="4666"/>
                    <a:pt x="18152" y="4699"/>
                  </a:cubicBezTo>
                  <a:cubicBezTo>
                    <a:pt x="18146" y="4751"/>
                    <a:pt x="18162" y="4859"/>
                    <a:pt x="18162" y="4913"/>
                  </a:cubicBezTo>
                  <a:cubicBezTo>
                    <a:pt x="18162" y="4953"/>
                    <a:pt x="18150" y="5037"/>
                    <a:pt x="18156" y="5075"/>
                  </a:cubicBezTo>
                  <a:cubicBezTo>
                    <a:pt x="18164" y="5125"/>
                    <a:pt x="18198" y="5216"/>
                    <a:pt x="18222" y="5231"/>
                  </a:cubicBezTo>
                  <a:cubicBezTo>
                    <a:pt x="18244" y="5247"/>
                    <a:pt x="18291" y="5201"/>
                    <a:pt x="18314" y="5185"/>
                  </a:cubicBezTo>
                  <a:cubicBezTo>
                    <a:pt x="18348" y="5160"/>
                    <a:pt x="18412" y="5092"/>
                    <a:pt x="18445" y="5059"/>
                  </a:cubicBezTo>
                  <a:cubicBezTo>
                    <a:pt x="18481" y="5024"/>
                    <a:pt x="18556" y="4963"/>
                    <a:pt x="18588" y="4916"/>
                  </a:cubicBezTo>
                  <a:cubicBezTo>
                    <a:pt x="18626" y="4861"/>
                    <a:pt x="18684" y="4701"/>
                    <a:pt x="18722" y="4649"/>
                  </a:cubicBezTo>
                  <a:cubicBezTo>
                    <a:pt x="18744" y="4619"/>
                    <a:pt x="18794" y="4565"/>
                    <a:pt x="18821" y="4565"/>
                  </a:cubicBezTo>
                  <a:cubicBezTo>
                    <a:pt x="18844" y="4564"/>
                    <a:pt x="18888" y="4608"/>
                    <a:pt x="18907" y="4633"/>
                  </a:cubicBezTo>
                  <a:cubicBezTo>
                    <a:pt x="18925" y="4657"/>
                    <a:pt x="18949" y="4751"/>
                    <a:pt x="18970" y="4756"/>
                  </a:cubicBezTo>
                  <a:cubicBezTo>
                    <a:pt x="18996" y="4763"/>
                    <a:pt x="19045" y="4679"/>
                    <a:pt x="19065" y="4640"/>
                  </a:cubicBezTo>
                  <a:cubicBezTo>
                    <a:pt x="19089" y="4594"/>
                    <a:pt x="19118" y="4465"/>
                    <a:pt x="19141" y="4418"/>
                  </a:cubicBezTo>
                  <a:cubicBezTo>
                    <a:pt x="19170" y="4358"/>
                    <a:pt x="19238" y="4261"/>
                    <a:pt x="19273" y="4222"/>
                  </a:cubicBezTo>
                  <a:cubicBezTo>
                    <a:pt x="19321" y="4171"/>
                    <a:pt x="19424" y="4105"/>
                    <a:pt x="19476" y="4076"/>
                  </a:cubicBezTo>
                  <a:cubicBezTo>
                    <a:pt x="19526" y="4049"/>
                    <a:pt x="19630" y="3986"/>
                    <a:pt x="19681" y="4001"/>
                  </a:cubicBezTo>
                  <a:cubicBezTo>
                    <a:pt x="19698" y="4005"/>
                    <a:pt x="19729" y="4036"/>
                    <a:pt x="19741" y="4060"/>
                  </a:cubicBezTo>
                  <a:cubicBezTo>
                    <a:pt x="19761" y="4101"/>
                    <a:pt x="19785" y="4213"/>
                    <a:pt x="19797" y="4267"/>
                  </a:cubicBezTo>
                  <a:cubicBezTo>
                    <a:pt x="19809" y="4318"/>
                    <a:pt x="19819" y="4440"/>
                    <a:pt x="19837" y="4480"/>
                  </a:cubicBezTo>
                  <a:cubicBezTo>
                    <a:pt x="19852" y="4512"/>
                    <a:pt x="19893" y="4552"/>
                    <a:pt x="19914" y="4549"/>
                  </a:cubicBezTo>
                  <a:cubicBezTo>
                    <a:pt x="19926" y="4548"/>
                    <a:pt x="19949" y="4518"/>
                    <a:pt x="19958" y="4499"/>
                  </a:cubicBezTo>
                  <a:cubicBezTo>
                    <a:pt x="19972" y="4467"/>
                    <a:pt x="19980" y="4372"/>
                    <a:pt x="19992" y="4336"/>
                  </a:cubicBezTo>
                  <a:cubicBezTo>
                    <a:pt x="20001" y="4307"/>
                    <a:pt x="20031" y="4269"/>
                    <a:pt x="20037" y="4236"/>
                  </a:cubicBezTo>
                  <a:cubicBezTo>
                    <a:pt x="20041" y="4213"/>
                    <a:pt x="20040" y="4162"/>
                    <a:pt x="20034" y="4142"/>
                  </a:cubicBezTo>
                  <a:cubicBezTo>
                    <a:pt x="20024" y="4109"/>
                    <a:pt x="19977" y="4105"/>
                    <a:pt x="19970" y="4067"/>
                  </a:cubicBezTo>
                  <a:cubicBezTo>
                    <a:pt x="19966" y="4039"/>
                    <a:pt x="19982" y="3980"/>
                    <a:pt x="19991" y="3957"/>
                  </a:cubicBezTo>
                  <a:cubicBezTo>
                    <a:pt x="20004" y="3919"/>
                    <a:pt x="20042" y="3868"/>
                    <a:pt x="20062" y="3851"/>
                  </a:cubicBezTo>
                  <a:cubicBezTo>
                    <a:pt x="20083" y="3832"/>
                    <a:pt x="20128" y="3815"/>
                    <a:pt x="20151" y="3816"/>
                  </a:cubicBezTo>
                  <a:cubicBezTo>
                    <a:pt x="20182" y="3817"/>
                    <a:pt x="20244" y="3848"/>
                    <a:pt x="20272" y="3876"/>
                  </a:cubicBezTo>
                  <a:cubicBezTo>
                    <a:pt x="20292" y="3894"/>
                    <a:pt x="20327" y="3950"/>
                    <a:pt x="20342" y="3982"/>
                  </a:cubicBezTo>
                  <a:cubicBezTo>
                    <a:pt x="20361" y="4023"/>
                    <a:pt x="20390" y="4129"/>
                    <a:pt x="20408" y="4173"/>
                  </a:cubicBezTo>
                  <a:cubicBezTo>
                    <a:pt x="20427" y="4218"/>
                    <a:pt x="20473" y="4291"/>
                    <a:pt x="20492" y="4336"/>
                  </a:cubicBezTo>
                  <a:cubicBezTo>
                    <a:pt x="20514" y="4388"/>
                    <a:pt x="20554" y="4503"/>
                    <a:pt x="20570" y="4565"/>
                  </a:cubicBezTo>
                  <a:cubicBezTo>
                    <a:pt x="20584" y="4619"/>
                    <a:pt x="20609" y="4735"/>
                    <a:pt x="20614" y="4796"/>
                  </a:cubicBezTo>
                  <a:cubicBezTo>
                    <a:pt x="20619" y="4855"/>
                    <a:pt x="20605" y="4981"/>
                    <a:pt x="20614" y="5038"/>
                  </a:cubicBezTo>
                  <a:cubicBezTo>
                    <a:pt x="20623" y="5094"/>
                    <a:pt x="20665" y="5177"/>
                    <a:pt x="20679" y="5228"/>
                  </a:cubicBezTo>
                  <a:cubicBezTo>
                    <a:pt x="20698" y="5296"/>
                    <a:pt x="20743" y="5434"/>
                    <a:pt x="20745" y="5513"/>
                  </a:cubicBezTo>
                  <a:cubicBezTo>
                    <a:pt x="20745" y="5574"/>
                    <a:pt x="20708" y="5677"/>
                    <a:pt x="20701" y="5736"/>
                  </a:cubicBezTo>
                  <a:cubicBezTo>
                    <a:pt x="20697" y="5763"/>
                    <a:pt x="20689" y="5821"/>
                    <a:pt x="20694" y="5849"/>
                  </a:cubicBezTo>
                  <a:cubicBezTo>
                    <a:pt x="20700" y="5892"/>
                    <a:pt x="20747" y="5933"/>
                    <a:pt x="20750" y="5978"/>
                  </a:cubicBezTo>
                  <a:cubicBezTo>
                    <a:pt x="20753" y="6013"/>
                    <a:pt x="20732" y="6082"/>
                    <a:pt x="20722" y="6111"/>
                  </a:cubicBezTo>
                  <a:cubicBezTo>
                    <a:pt x="20714" y="6136"/>
                    <a:pt x="20687" y="6167"/>
                    <a:pt x="20681" y="6193"/>
                  </a:cubicBezTo>
                  <a:cubicBezTo>
                    <a:pt x="20671" y="6233"/>
                    <a:pt x="20679" y="6332"/>
                    <a:pt x="20669" y="6372"/>
                  </a:cubicBezTo>
                  <a:cubicBezTo>
                    <a:pt x="20657" y="6416"/>
                    <a:pt x="20618" y="6483"/>
                    <a:pt x="20596" y="6499"/>
                  </a:cubicBezTo>
                  <a:cubicBezTo>
                    <a:pt x="20572" y="6516"/>
                    <a:pt x="20519" y="6473"/>
                    <a:pt x="20494" y="6485"/>
                  </a:cubicBezTo>
                  <a:cubicBezTo>
                    <a:pt x="20474" y="6494"/>
                    <a:pt x="20435" y="6534"/>
                    <a:pt x="20422" y="6569"/>
                  </a:cubicBezTo>
                  <a:cubicBezTo>
                    <a:pt x="20408" y="6607"/>
                    <a:pt x="20410" y="6711"/>
                    <a:pt x="20399" y="6753"/>
                  </a:cubicBezTo>
                  <a:cubicBezTo>
                    <a:pt x="20387" y="6795"/>
                    <a:pt x="20352" y="6862"/>
                    <a:pt x="20335" y="6893"/>
                  </a:cubicBezTo>
                  <a:cubicBezTo>
                    <a:pt x="20323" y="6916"/>
                    <a:pt x="20289" y="6937"/>
                    <a:pt x="20282" y="6968"/>
                  </a:cubicBezTo>
                  <a:cubicBezTo>
                    <a:pt x="20270" y="7018"/>
                    <a:pt x="20296" y="7137"/>
                    <a:pt x="20288" y="7189"/>
                  </a:cubicBezTo>
                  <a:cubicBezTo>
                    <a:pt x="20281" y="7233"/>
                    <a:pt x="20240" y="7283"/>
                    <a:pt x="20233" y="7325"/>
                  </a:cubicBezTo>
                  <a:cubicBezTo>
                    <a:pt x="20221" y="7396"/>
                    <a:pt x="20244" y="7554"/>
                    <a:pt x="20235" y="7626"/>
                  </a:cubicBezTo>
                  <a:cubicBezTo>
                    <a:pt x="20227" y="7690"/>
                    <a:pt x="20193" y="7808"/>
                    <a:pt x="20171" y="7851"/>
                  </a:cubicBezTo>
                  <a:cubicBezTo>
                    <a:pt x="20161" y="7872"/>
                    <a:pt x="20128" y="7876"/>
                    <a:pt x="20122" y="7903"/>
                  </a:cubicBezTo>
                  <a:cubicBezTo>
                    <a:pt x="20113" y="7945"/>
                    <a:pt x="20148" y="8037"/>
                    <a:pt x="20143" y="8082"/>
                  </a:cubicBezTo>
                  <a:cubicBezTo>
                    <a:pt x="20137" y="8137"/>
                    <a:pt x="20092" y="8211"/>
                    <a:pt x="20073" y="8251"/>
                  </a:cubicBezTo>
                  <a:cubicBezTo>
                    <a:pt x="20057" y="8287"/>
                    <a:pt x="20016" y="8345"/>
                    <a:pt x="20003" y="8387"/>
                  </a:cubicBezTo>
                  <a:cubicBezTo>
                    <a:pt x="19988" y="8437"/>
                    <a:pt x="19988" y="8582"/>
                    <a:pt x="19965" y="8613"/>
                  </a:cubicBezTo>
                  <a:cubicBezTo>
                    <a:pt x="19943" y="8642"/>
                    <a:pt x="19888" y="8586"/>
                    <a:pt x="19863" y="8584"/>
                  </a:cubicBezTo>
                  <a:cubicBezTo>
                    <a:pt x="19840" y="8583"/>
                    <a:pt x="19794" y="8611"/>
                    <a:pt x="19771" y="8603"/>
                  </a:cubicBezTo>
                  <a:cubicBezTo>
                    <a:pt x="19761" y="8600"/>
                    <a:pt x="19742" y="8562"/>
                    <a:pt x="19731" y="8565"/>
                  </a:cubicBezTo>
                  <a:cubicBezTo>
                    <a:pt x="19718" y="8570"/>
                    <a:pt x="19703" y="8633"/>
                    <a:pt x="19691" y="8641"/>
                  </a:cubicBezTo>
                  <a:cubicBezTo>
                    <a:pt x="19668" y="8655"/>
                    <a:pt x="19621" y="8610"/>
                    <a:pt x="19597" y="8608"/>
                  </a:cubicBezTo>
                  <a:cubicBezTo>
                    <a:pt x="19578" y="8607"/>
                    <a:pt x="19537" y="8600"/>
                    <a:pt x="19521" y="8621"/>
                  </a:cubicBezTo>
                  <a:cubicBezTo>
                    <a:pt x="19511" y="8635"/>
                    <a:pt x="19507" y="8695"/>
                    <a:pt x="19497" y="8707"/>
                  </a:cubicBezTo>
                  <a:cubicBezTo>
                    <a:pt x="19478" y="8728"/>
                    <a:pt x="19431" y="8678"/>
                    <a:pt x="19410" y="8688"/>
                  </a:cubicBezTo>
                  <a:cubicBezTo>
                    <a:pt x="19392" y="8695"/>
                    <a:pt x="19363" y="8747"/>
                    <a:pt x="19346" y="8763"/>
                  </a:cubicBezTo>
                  <a:cubicBezTo>
                    <a:pt x="19331" y="8777"/>
                    <a:pt x="19300" y="8819"/>
                    <a:pt x="19285" y="8810"/>
                  </a:cubicBezTo>
                  <a:cubicBezTo>
                    <a:pt x="19263" y="8798"/>
                    <a:pt x="19242" y="8690"/>
                    <a:pt x="19223" y="8664"/>
                  </a:cubicBezTo>
                  <a:cubicBezTo>
                    <a:pt x="19211" y="8649"/>
                    <a:pt x="19183" y="8624"/>
                    <a:pt x="19169" y="8632"/>
                  </a:cubicBezTo>
                  <a:cubicBezTo>
                    <a:pt x="19157" y="8639"/>
                    <a:pt x="19146" y="8702"/>
                    <a:pt x="19133" y="8711"/>
                  </a:cubicBezTo>
                  <a:cubicBezTo>
                    <a:pt x="19115" y="8725"/>
                    <a:pt x="19075" y="8703"/>
                    <a:pt x="19057" y="8688"/>
                  </a:cubicBezTo>
                  <a:cubicBezTo>
                    <a:pt x="19043" y="8676"/>
                    <a:pt x="19023" y="8617"/>
                    <a:pt x="19008" y="8618"/>
                  </a:cubicBezTo>
                  <a:cubicBezTo>
                    <a:pt x="18978" y="8619"/>
                    <a:pt x="18939" y="8747"/>
                    <a:pt x="18910" y="8768"/>
                  </a:cubicBezTo>
                  <a:cubicBezTo>
                    <a:pt x="18892" y="8781"/>
                    <a:pt x="18849" y="8753"/>
                    <a:pt x="18832" y="8772"/>
                  </a:cubicBezTo>
                  <a:cubicBezTo>
                    <a:pt x="18806" y="8801"/>
                    <a:pt x="18761" y="8907"/>
                    <a:pt x="18762" y="8970"/>
                  </a:cubicBezTo>
                  <a:cubicBezTo>
                    <a:pt x="18762" y="9020"/>
                    <a:pt x="18802" y="9094"/>
                    <a:pt x="18821" y="9120"/>
                  </a:cubicBezTo>
                  <a:cubicBezTo>
                    <a:pt x="18839" y="9144"/>
                    <a:pt x="18881" y="9173"/>
                    <a:pt x="18901" y="9167"/>
                  </a:cubicBezTo>
                  <a:cubicBezTo>
                    <a:pt x="18928" y="9160"/>
                    <a:pt x="18968" y="9066"/>
                    <a:pt x="18994" y="9054"/>
                  </a:cubicBezTo>
                  <a:cubicBezTo>
                    <a:pt x="19029" y="9038"/>
                    <a:pt x="19104" y="9060"/>
                    <a:pt x="19138" y="9087"/>
                  </a:cubicBezTo>
                  <a:cubicBezTo>
                    <a:pt x="19155" y="9100"/>
                    <a:pt x="19185" y="9143"/>
                    <a:pt x="19197" y="9172"/>
                  </a:cubicBezTo>
                  <a:cubicBezTo>
                    <a:pt x="19212" y="9206"/>
                    <a:pt x="19240" y="9288"/>
                    <a:pt x="19242" y="9336"/>
                  </a:cubicBezTo>
                  <a:cubicBezTo>
                    <a:pt x="19245" y="9402"/>
                    <a:pt x="19207" y="9524"/>
                    <a:pt x="19204" y="9590"/>
                  </a:cubicBezTo>
                  <a:cubicBezTo>
                    <a:pt x="19201" y="9638"/>
                    <a:pt x="19216" y="9735"/>
                    <a:pt x="19212" y="9782"/>
                  </a:cubicBezTo>
                  <a:cubicBezTo>
                    <a:pt x="19210" y="9817"/>
                    <a:pt x="19196" y="9880"/>
                    <a:pt x="19187" y="9909"/>
                  </a:cubicBezTo>
                  <a:cubicBezTo>
                    <a:pt x="19178" y="9937"/>
                    <a:pt x="19152" y="9975"/>
                    <a:pt x="19144" y="10004"/>
                  </a:cubicBezTo>
                  <a:cubicBezTo>
                    <a:pt x="19134" y="10039"/>
                    <a:pt x="19120" y="10121"/>
                    <a:pt x="19118" y="10163"/>
                  </a:cubicBezTo>
                  <a:cubicBezTo>
                    <a:pt x="19117" y="10219"/>
                    <a:pt x="19143" y="10324"/>
                    <a:pt x="19142" y="10379"/>
                  </a:cubicBezTo>
                  <a:cubicBezTo>
                    <a:pt x="19141" y="10450"/>
                    <a:pt x="19115" y="10584"/>
                    <a:pt x="19106" y="10651"/>
                  </a:cubicBezTo>
                  <a:cubicBezTo>
                    <a:pt x="19099" y="10700"/>
                    <a:pt x="19088" y="10800"/>
                    <a:pt x="19076" y="10844"/>
                  </a:cubicBezTo>
                  <a:cubicBezTo>
                    <a:pt x="19060" y="10904"/>
                    <a:pt x="19005" y="10984"/>
                    <a:pt x="18991" y="11046"/>
                  </a:cubicBezTo>
                  <a:cubicBezTo>
                    <a:pt x="18981" y="11089"/>
                    <a:pt x="18968" y="11192"/>
                    <a:pt x="18974" y="11239"/>
                  </a:cubicBezTo>
                  <a:cubicBezTo>
                    <a:pt x="18981" y="11294"/>
                    <a:pt x="19019" y="11384"/>
                    <a:pt x="19042" y="11407"/>
                  </a:cubicBezTo>
                  <a:cubicBezTo>
                    <a:pt x="19063" y="11429"/>
                    <a:pt x="19112" y="11415"/>
                    <a:pt x="19136" y="11407"/>
                  </a:cubicBezTo>
                  <a:cubicBezTo>
                    <a:pt x="19156" y="11402"/>
                    <a:pt x="19196" y="11369"/>
                    <a:pt x="19216" y="11356"/>
                  </a:cubicBezTo>
                  <a:cubicBezTo>
                    <a:pt x="19246" y="11337"/>
                    <a:pt x="19310" y="11318"/>
                    <a:pt x="19336" y="11276"/>
                  </a:cubicBezTo>
                  <a:cubicBezTo>
                    <a:pt x="19355" y="11245"/>
                    <a:pt x="19385" y="11155"/>
                    <a:pt x="19389" y="11103"/>
                  </a:cubicBezTo>
                  <a:cubicBezTo>
                    <a:pt x="19393" y="11038"/>
                    <a:pt x="19353" y="10913"/>
                    <a:pt x="19359" y="10849"/>
                  </a:cubicBezTo>
                  <a:cubicBezTo>
                    <a:pt x="19363" y="10803"/>
                    <a:pt x="19388" y="10714"/>
                    <a:pt x="19408" y="10698"/>
                  </a:cubicBezTo>
                  <a:cubicBezTo>
                    <a:pt x="19421" y="10688"/>
                    <a:pt x="19452" y="10710"/>
                    <a:pt x="19463" y="10731"/>
                  </a:cubicBezTo>
                  <a:cubicBezTo>
                    <a:pt x="19477" y="10759"/>
                    <a:pt x="19484" y="10848"/>
                    <a:pt x="19491" y="10887"/>
                  </a:cubicBezTo>
                  <a:cubicBezTo>
                    <a:pt x="19502" y="10945"/>
                    <a:pt x="19518" y="11068"/>
                    <a:pt x="19535" y="11117"/>
                  </a:cubicBezTo>
                  <a:cubicBezTo>
                    <a:pt x="19549" y="11155"/>
                    <a:pt x="19587" y="11213"/>
                    <a:pt x="19608" y="11234"/>
                  </a:cubicBezTo>
                  <a:cubicBezTo>
                    <a:pt x="19632" y="11259"/>
                    <a:pt x="19687" y="11293"/>
                    <a:pt x="19714" y="11290"/>
                  </a:cubicBezTo>
                  <a:cubicBezTo>
                    <a:pt x="19734" y="11289"/>
                    <a:pt x="19777" y="11267"/>
                    <a:pt x="19790" y="11234"/>
                  </a:cubicBezTo>
                  <a:cubicBezTo>
                    <a:pt x="19798" y="11216"/>
                    <a:pt x="19803" y="11164"/>
                    <a:pt x="19801" y="11141"/>
                  </a:cubicBezTo>
                  <a:cubicBezTo>
                    <a:pt x="19797" y="11097"/>
                    <a:pt x="19770" y="11028"/>
                    <a:pt x="19754" y="11000"/>
                  </a:cubicBezTo>
                  <a:cubicBezTo>
                    <a:pt x="19743" y="10978"/>
                    <a:pt x="19712" y="10965"/>
                    <a:pt x="19701" y="10943"/>
                  </a:cubicBezTo>
                  <a:cubicBezTo>
                    <a:pt x="19687" y="10914"/>
                    <a:pt x="19655" y="10838"/>
                    <a:pt x="19661" y="10797"/>
                  </a:cubicBezTo>
                  <a:cubicBezTo>
                    <a:pt x="19665" y="10770"/>
                    <a:pt x="19697" y="10750"/>
                    <a:pt x="19710" y="10755"/>
                  </a:cubicBezTo>
                  <a:cubicBezTo>
                    <a:pt x="19722" y="10759"/>
                    <a:pt x="19737" y="10813"/>
                    <a:pt x="19748" y="10825"/>
                  </a:cubicBezTo>
                  <a:cubicBezTo>
                    <a:pt x="19762" y="10842"/>
                    <a:pt x="19796" y="10849"/>
                    <a:pt x="19812" y="10863"/>
                  </a:cubicBezTo>
                  <a:cubicBezTo>
                    <a:pt x="19826" y="10876"/>
                    <a:pt x="19858" y="10900"/>
                    <a:pt x="19867" y="10929"/>
                  </a:cubicBezTo>
                  <a:cubicBezTo>
                    <a:pt x="19879" y="10964"/>
                    <a:pt x="19871" y="11063"/>
                    <a:pt x="19880" y="11103"/>
                  </a:cubicBezTo>
                  <a:cubicBezTo>
                    <a:pt x="19890" y="11149"/>
                    <a:pt x="19938" y="11203"/>
                    <a:pt x="19944" y="11253"/>
                  </a:cubicBezTo>
                  <a:cubicBezTo>
                    <a:pt x="19950" y="11299"/>
                    <a:pt x="19935" y="11399"/>
                    <a:pt x="19924" y="11441"/>
                  </a:cubicBezTo>
                  <a:cubicBezTo>
                    <a:pt x="19914" y="11480"/>
                    <a:pt x="19873" y="11523"/>
                    <a:pt x="19863" y="11563"/>
                  </a:cubicBezTo>
                  <a:cubicBezTo>
                    <a:pt x="19852" y="11603"/>
                    <a:pt x="19855" y="11704"/>
                    <a:pt x="19846" y="11746"/>
                  </a:cubicBezTo>
                  <a:cubicBezTo>
                    <a:pt x="19836" y="11791"/>
                    <a:pt x="19806" y="11866"/>
                    <a:pt x="19790" y="11902"/>
                  </a:cubicBezTo>
                  <a:cubicBezTo>
                    <a:pt x="19773" y="11939"/>
                    <a:pt x="19726" y="11986"/>
                    <a:pt x="19714" y="12033"/>
                  </a:cubicBezTo>
                  <a:cubicBezTo>
                    <a:pt x="19701" y="12084"/>
                    <a:pt x="19696" y="12212"/>
                    <a:pt x="19705" y="12267"/>
                  </a:cubicBezTo>
                  <a:cubicBezTo>
                    <a:pt x="19711" y="12299"/>
                    <a:pt x="19733" y="12353"/>
                    <a:pt x="19748" y="12361"/>
                  </a:cubicBezTo>
                  <a:cubicBezTo>
                    <a:pt x="19761" y="12370"/>
                    <a:pt x="19791" y="12354"/>
                    <a:pt x="19801" y="12334"/>
                  </a:cubicBezTo>
                  <a:cubicBezTo>
                    <a:pt x="19822" y="12293"/>
                    <a:pt x="19826" y="12159"/>
                    <a:pt x="19837" y="12103"/>
                  </a:cubicBezTo>
                  <a:cubicBezTo>
                    <a:pt x="19846" y="12058"/>
                    <a:pt x="19866" y="11971"/>
                    <a:pt x="19878" y="11930"/>
                  </a:cubicBezTo>
                  <a:cubicBezTo>
                    <a:pt x="19890" y="11886"/>
                    <a:pt x="19921" y="11807"/>
                    <a:pt x="19935" y="11766"/>
                  </a:cubicBezTo>
                  <a:cubicBezTo>
                    <a:pt x="19949" y="11724"/>
                    <a:pt x="19976" y="11643"/>
                    <a:pt x="19988" y="11601"/>
                  </a:cubicBezTo>
                  <a:cubicBezTo>
                    <a:pt x="20002" y="11552"/>
                    <a:pt x="20029" y="11450"/>
                    <a:pt x="20041" y="11398"/>
                  </a:cubicBezTo>
                  <a:cubicBezTo>
                    <a:pt x="20056" y="11337"/>
                    <a:pt x="20078" y="11208"/>
                    <a:pt x="20094" y="11150"/>
                  </a:cubicBezTo>
                  <a:cubicBezTo>
                    <a:pt x="20108" y="11102"/>
                    <a:pt x="20144" y="11019"/>
                    <a:pt x="20159" y="10971"/>
                  </a:cubicBezTo>
                  <a:cubicBezTo>
                    <a:pt x="20179" y="10901"/>
                    <a:pt x="20213" y="10750"/>
                    <a:pt x="20231" y="10675"/>
                  </a:cubicBezTo>
                  <a:cubicBezTo>
                    <a:pt x="20247" y="10605"/>
                    <a:pt x="20279" y="10462"/>
                    <a:pt x="20292" y="10388"/>
                  </a:cubicBezTo>
                  <a:cubicBezTo>
                    <a:pt x="20302" y="10338"/>
                    <a:pt x="20309" y="10224"/>
                    <a:pt x="20324" y="10182"/>
                  </a:cubicBezTo>
                  <a:cubicBezTo>
                    <a:pt x="20333" y="10156"/>
                    <a:pt x="20360" y="10114"/>
                    <a:pt x="20375" y="10111"/>
                  </a:cubicBezTo>
                  <a:cubicBezTo>
                    <a:pt x="20393" y="10108"/>
                    <a:pt x="20431" y="10135"/>
                    <a:pt x="20441" y="10168"/>
                  </a:cubicBezTo>
                  <a:cubicBezTo>
                    <a:pt x="20451" y="10198"/>
                    <a:pt x="20447" y="10279"/>
                    <a:pt x="20441" y="10313"/>
                  </a:cubicBezTo>
                  <a:cubicBezTo>
                    <a:pt x="20432" y="10366"/>
                    <a:pt x="20390" y="10440"/>
                    <a:pt x="20375" y="10487"/>
                  </a:cubicBezTo>
                  <a:cubicBezTo>
                    <a:pt x="20352" y="10558"/>
                    <a:pt x="20316" y="10711"/>
                    <a:pt x="20297" y="10788"/>
                  </a:cubicBezTo>
                  <a:cubicBezTo>
                    <a:pt x="20267" y="10904"/>
                    <a:pt x="20211" y="11141"/>
                    <a:pt x="20182" y="11258"/>
                  </a:cubicBezTo>
                  <a:cubicBezTo>
                    <a:pt x="20157" y="11355"/>
                    <a:pt x="20107" y="11548"/>
                    <a:pt x="20080" y="11643"/>
                  </a:cubicBezTo>
                  <a:cubicBezTo>
                    <a:pt x="20042" y="11772"/>
                    <a:pt x="19959" y="12018"/>
                    <a:pt x="19920" y="12145"/>
                  </a:cubicBezTo>
                  <a:cubicBezTo>
                    <a:pt x="19888" y="12253"/>
                    <a:pt x="19824" y="12469"/>
                    <a:pt x="19797" y="12583"/>
                  </a:cubicBezTo>
                  <a:cubicBezTo>
                    <a:pt x="19763" y="12723"/>
                    <a:pt x="19711" y="13025"/>
                    <a:pt x="19680" y="13170"/>
                  </a:cubicBezTo>
                  <a:cubicBezTo>
                    <a:pt x="19663" y="13251"/>
                    <a:pt x="19615" y="13401"/>
                    <a:pt x="19606" y="13489"/>
                  </a:cubicBezTo>
                  <a:cubicBezTo>
                    <a:pt x="19597" y="13569"/>
                    <a:pt x="19613" y="13736"/>
                    <a:pt x="19608" y="13818"/>
                  </a:cubicBezTo>
                  <a:cubicBezTo>
                    <a:pt x="19604" y="13876"/>
                    <a:pt x="19599" y="14012"/>
                    <a:pt x="19576" y="14039"/>
                  </a:cubicBezTo>
                  <a:cubicBezTo>
                    <a:pt x="19566" y="14050"/>
                    <a:pt x="19541" y="14027"/>
                    <a:pt x="19533" y="14011"/>
                  </a:cubicBezTo>
                  <a:cubicBezTo>
                    <a:pt x="19517" y="13977"/>
                    <a:pt x="19509" y="13874"/>
                    <a:pt x="19502" y="13827"/>
                  </a:cubicBezTo>
                  <a:cubicBezTo>
                    <a:pt x="19495" y="13785"/>
                    <a:pt x="19492" y="13690"/>
                    <a:pt x="19478" y="13658"/>
                  </a:cubicBezTo>
                  <a:cubicBezTo>
                    <a:pt x="19453" y="13604"/>
                    <a:pt x="19377" y="13588"/>
                    <a:pt x="19342" y="13574"/>
                  </a:cubicBezTo>
                  <a:cubicBezTo>
                    <a:pt x="19306" y="13558"/>
                    <a:pt x="19234" y="13540"/>
                    <a:pt x="19197" y="13540"/>
                  </a:cubicBezTo>
                  <a:cubicBezTo>
                    <a:pt x="19128" y="13543"/>
                    <a:pt x="18988" y="13579"/>
                    <a:pt x="18921" y="13620"/>
                  </a:cubicBezTo>
                  <a:cubicBezTo>
                    <a:pt x="18817" y="13685"/>
                    <a:pt x="18623" y="13900"/>
                    <a:pt x="18526" y="14001"/>
                  </a:cubicBezTo>
                  <a:cubicBezTo>
                    <a:pt x="18467" y="14062"/>
                    <a:pt x="18352" y="14189"/>
                    <a:pt x="18296" y="14259"/>
                  </a:cubicBezTo>
                  <a:cubicBezTo>
                    <a:pt x="18233" y="14339"/>
                    <a:pt x="18106" y="14499"/>
                    <a:pt x="18049" y="14598"/>
                  </a:cubicBezTo>
                  <a:cubicBezTo>
                    <a:pt x="17995" y="14691"/>
                    <a:pt x="17900" y="14913"/>
                    <a:pt x="17851" y="15021"/>
                  </a:cubicBezTo>
                  <a:cubicBezTo>
                    <a:pt x="17745" y="15255"/>
                    <a:pt x="17531" y="15719"/>
                    <a:pt x="17433" y="15969"/>
                  </a:cubicBezTo>
                  <a:cubicBezTo>
                    <a:pt x="17313" y="16275"/>
                    <a:pt x="17094" y="16920"/>
                    <a:pt x="16990" y="17252"/>
                  </a:cubicBezTo>
                  <a:cubicBezTo>
                    <a:pt x="16947" y="17391"/>
                    <a:pt x="16866" y="17676"/>
                    <a:pt x="16831" y="17825"/>
                  </a:cubicBezTo>
                  <a:cubicBezTo>
                    <a:pt x="16795" y="17981"/>
                    <a:pt x="16728" y="18303"/>
                    <a:pt x="16709" y="18474"/>
                  </a:cubicBezTo>
                  <a:cubicBezTo>
                    <a:pt x="16697" y="18591"/>
                    <a:pt x="16699" y="18834"/>
                    <a:pt x="16691" y="18953"/>
                  </a:cubicBezTo>
                  <a:cubicBezTo>
                    <a:pt x="16686" y="19017"/>
                    <a:pt x="16667" y="19142"/>
                    <a:pt x="16663" y="19206"/>
                  </a:cubicBezTo>
                  <a:cubicBezTo>
                    <a:pt x="16657" y="19314"/>
                    <a:pt x="16661" y="19625"/>
                    <a:pt x="16663" y="19639"/>
                  </a:cubicBezTo>
                  <a:cubicBezTo>
                    <a:pt x="16665" y="19653"/>
                    <a:pt x="16625" y="19934"/>
                    <a:pt x="16614" y="20033"/>
                  </a:cubicBezTo>
                  <a:cubicBezTo>
                    <a:pt x="16610" y="20071"/>
                    <a:pt x="16606" y="20147"/>
                    <a:pt x="16601" y="20183"/>
                  </a:cubicBezTo>
                  <a:cubicBezTo>
                    <a:pt x="16596" y="20229"/>
                    <a:pt x="16572" y="20311"/>
                    <a:pt x="16572" y="20358"/>
                  </a:cubicBezTo>
                  <a:cubicBezTo>
                    <a:pt x="16571" y="20419"/>
                    <a:pt x="16604" y="20527"/>
                    <a:pt x="16607" y="20588"/>
                  </a:cubicBezTo>
                  <a:cubicBezTo>
                    <a:pt x="16611" y="20645"/>
                    <a:pt x="16613" y="20765"/>
                    <a:pt x="16604" y="20818"/>
                  </a:cubicBezTo>
                  <a:cubicBezTo>
                    <a:pt x="16595" y="20865"/>
                    <a:pt x="16564" y="20956"/>
                    <a:pt x="16542" y="20967"/>
                  </a:cubicBezTo>
                  <a:cubicBezTo>
                    <a:pt x="16526" y="20977"/>
                    <a:pt x="16492" y="20945"/>
                    <a:pt x="16480" y="20921"/>
                  </a:cubicBezTo>
                  <a:cubicBezTo>
                    <a:pt x="16467" y="20897"/>
                    <a:pt x="16458" y="20816"/>
                    <a:pt x="16448" y="20785"/>
                  </a:cubicBezTo>
                  <a:cubicBezTo>
                    <a:pt x="16440" y="20760"/>
                    <a:pt x="16423" y="20706"/>
                    <a:pt x="16410" y="20696"/>
                  </a:cubicBezTo>
                  <a:cubicBezTo>
                    <a:pt x="16363" y="20655"/>
                    <a:pt x="16258" y="20715"/>
                    <a:pt x="16208" y="20724"/>
                  </a:cubicBezTo>
                  <a:cubicBezTo>
                    <a:pt x="16158" y="20734"/>
                    <a:pt x="16059" y="20750"/>
                    <a:pt x="16010" y="20771"/>
                  </a:cubicBezTo>
                  <a:cubicBezTo>
                    <a:pt x="15917" y="20811"/>
                    <a:pt x="15733" y="20922"/>
                    <a:pt x="15645" y="20996"/>
                  </a:cubicBezTo>
                  <a:cubicBezTo>
                    <a:pt x="15556" y="21070"/>
                    <a:pt x="15387" y="21261"/>
                    <a:pt x="15304" y="21363"/>
                  </a:cubicBezTo>
                  <a:cubicBezTo>
                    <a:pt x="15262" y="21416"/>
                    <a:pt x="15193" y="21514"/>
                    <a:pt x="15134" y="21600"/>
                  </a:cubicBezTo>
                  <a:lnTo>
                    <a:pt x="11667" y="16635"/>
                  </a:lnTo>
                  <a:lnTo>
                    <a:pt x="8872" y="17819"/>
                  </a:lnTo>
                  <a:lnTo>
                    <a:pt x="8866" y="17030"/>
                  </a:lnTo>
                  <a:lnTo>
                    <a:pt x="8364" y="16045"/>
                  </a:lnTo>
                  <a:lnTo>
                    <a:pt x="8156" y="16543"/>
                  </a:lnTo>
                  <a:cubicBezTo>
                    <a:pt x="8156" y="16543"/>
                    <a:pt x="8090" y="16494"/>
                    <a:pt x="8077" y="16454"/>
                  </a:cubicBezTo>
                  <a:cubicBezTo>
                    <a:pt x="8064" y="16407"/>
                    <a:pt x="8061" y="16285"/>
                    <a:pt x="8069" y="16233"/>
                  </a:cubicBezTo>
                  <a:cubicBezTo>
                    <a:pt x="8074" y="16194"/>
                    <a:pt x="8112" y="16146"/>
                    <a:pt x="8116" y="16106"/>
                  </a:cubicBezTo>
                  <a:cubicBezTo>
                    <a:pt x="8120" y="16057"/>
                    <a:pt x="8101" y="15959"/>
                    <a:pt x="8086" y="15922"/>
                  </a:cubicBezTo>
                  <a:cubicBezTo>
                    <a:pt x="8073" y="15890"/>
                    <a:pt x="8016" y="15843"/>
                    <a:pt x="8016" y="15843"/>
                  </a:cubicBezTo>
                  <a:lnTo>
                    <a:pt x="6459" y="16351"/>
                  </a:lnTo>
                  <a:lnTo>
                    <a:pt x="5069" y="16787"/>
                  </a:lnTo>
                  <a:cubicBezTo>
                    <a:pt x="5069" y="16787"/>
                    <a:pt x="4973" y="16817"/>
                    <a:pt x="4946" y="16853"/>
                  </a:cubicBezTo>
                  <a:cubicBezTo>
                    <a:pt x="4929" y="16875"/>
                    <a:pt x="4913" y="16965"/>
                    <a:pt x="4895" y="16980"/>
                  </a:cubicBezTo>
                  <a:cubicBezTo>
                    <a:pt x="4879" y="16992"/>
                    <a:pt x="4843" y="16948"/>
                    <a:pt x="4826" y="16961"/>
                  </a:cubicBezTo>
                  <a:cubicBezTo>
                    <a:pt x="4808" y="16975"/>
                    <a:pt x="4789" y="17093"/>
                    <a:pt x="4769" y="17083"/>
                  </a:cubicBezTo>
                  <a:cubicBezTo>
                    <a:pt x="4751" y="17074"/>
                    <a:pt x="4756" y="16959"/>
                    <a:pt x="4743" y="16928"/>
                  </a:cubicBezTo>
                  <a:cubicBezTo>
                    <a:pt x="4734" y="16904"/>
                    <a:pt x="4705" y="16868"/>
                    <a:pt x="4690" y="16872"/>
                  </a:cubicBezTo>
                  <a:cubicBezTo>
                    <a:pt x="4668" y="16878"/>
                    <a:pt x="4631" y="16950"/>
                    <a:pt x="4620" y="16995"/>
                  </a:cubicBezTo>
                  <a:cubicBezTo>
                    <a:pt x="4608" y="17046"/>
                    <a:pt x="4634" y="17190"/>
                    <a:pt x="4614" y="17228"/>
                  </a:cubicBezTo>
                  <a:cubicBezTo>
                    <a:pt x="4600" y="17256"/>
                    <a:pt x="4560" y="17215"/>
                    <a:pt x="4542" y="17219"/>
                  </a:cubicBezTo>
                  <a:cubicBezTo>
                    <a:pt x="4527" y="17222"/>
                    <a:pt x="4498" y="17238"/>
                    <a:pt x="4484" y="17252"/>
                  </a:cubicBezTo>
                  <a:cubicBezTo>
                    <a:pt x="4466" y="17271"/>
                    <a:pt x="4437" y="17338"/>
                    <a:pt x="4418" y="17355"/>
                  </a:cubicBezTo>
                  <a:cubicBezTo>
                    <a:pt x="4399" y="17373"/>
                    <a:pt x="4355" y="17365"/>
                    <a:pt x="4336" y="17383"/>
                  </a:cubicBezTo>
                  <a:cubicBezTo>
                    <a:pt x="4306" y="17412"/>
                    <a:pt x="4262" y="17522"/>
                    <a:pt x="4235" y="17562"/>
                  </a:cubicBezTo>
                  <a:cubicBezTo>
                    <a:pt x="4210" y="17600"/>
                    <a:pt x="4155" y="17657"/>
                    <a:pt x="4129" y="17694"/>
                  </a:cubicBezTo>
                  <a:cubicBezTo>
                    <a:pt x="4109" y="17724"/>
                    <a:pt x="4067" y="17788"/>
                    <a:pt x="4051" y="17830"/>
                  </a:cubicBezTo>
                  <a:cubicBezTo>
                    <a:pt x="4035" y="17868"/>
                    <a:pt x="4018" y="17972"/>
                    <a:pt x="4002" y="18008"/>
                  </a:cubicBezTo>
                  <a:cubicBezTo>
                    <a:pt x="3984" y="18047"/>
                    <a:pt x="3936" y="18087"/>
                    <a:pt x="3917" y="18121"/>
                  </a:cubicBezTo>
                  <a:cubicBezTo>
                    <a:pt x="3901" y="18148"/>
                    <a:pt x="3880" y="18237"/>
                    <a:pt x="3861" y="18248"/>
                  </a:cubicBezTo>
                  <a:cubicBezTo>
                    <a:pt x="3848" y="18255"/>
                    <a:pt x="3822" y="18225"/>
                    <a:pt x="3810" y="18211"/>
                  </a:cubicBezTo>
                  <a:cubicBezTo>
                    <a:pt x="3797" y="18194"/>
                    <a:pt x="3779" y="18124"/>
                    <a:pt x="3763" y="18121"/>
                  </a:cubicBezTo>
                  <a:cubicBezTo>
                    <a:pt x="3741" y="18117"/>
                    <a:pt x="3705" y="18199"/>
                    <a:pt x="3685" y="18224"/>
                  </a:cubicBezTo>
                  <a:cubicBezTo>
                    <a:pt x="3646" y="18274"/>
                    <a:pt x="3568" y="18368"/>
                    <a:pt x="3530" y="18417"/>
                  </a:cubicBezTo>
                  <a:cubicBezTo>
                    <a:pt x="3492" y="18465"/>
                    <a:pt x="3418" y="18565"/>
                    <a:pt x="3381" y="18615"/>
                  </a:cubicBezTo>
                  <a:cubicBezTo>
                    <a:pt x="3323" y="18694"/>
                    <a:pt x="3212" y="18874"/>
                    <a:pt x="3149" y="18934"/>
                  </a:cubicBezTo>
                  <a:cubicBezTo>
                    <a:pt x="3122" y="18960"/>
                    <a:pt x="3072" y="18984"/>
                    <a:pt x="3034" y="1900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0" name="Shape 3019"/>
            <p:cNvSpPr/>
            <p:nvPr/>
          </p:nvSpPr>
          <p:spPr>
            <a:xfrm>
              <a:off x="6072345" y="4624978"/>
              <a:ext cx="578076" cy="4359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8" h="21595" extrusionOk="0">
                  <a:moveTo>
                    <a:pt x="15626" y="818"/>
                  </a:moveTo>
                  <a:lnTo>
                    <a:pt x="21598" y="5951"/>
                  </a:lnTo>
                  <a:cubicBezTo>
                    <a:pt x="21545" y="5998"/>
                    <a:pt x="21496" y="6042"/>
                    <a:pt x="21459" y="6074"/>
                  </a:cubicBezTo>
                  <a:cubicBezTo>
                    <a:pt x="21364" y="6162"/>
                    <a:pt x="21175" y="6341"/>
                    <a:pt x="21086" y="6439"/>
                  </a:cubicBezTo>
                  <a:cubicBezTo>
                    <a:pt x="20998" y="6535"/>
                    <a:pt x="20829" y="6737"/>
                    <a:pt x="20752" y="6848"/>
                  </a:cubicBezTo>
                  <a:cubicBezTo>
                    <a:pt x="20664" y="6973"/>
                    <a:pt x="20498" y="7242"/>
                    <a:pt x="20426" y="7386"/>
                  </a:cubicBezTo>
                  <a:cubicBezTo>
                    <a:pt x="20361" y="7519"/>
                    <a:pt x="20251" y="7805"/>
                    <a:pt x="20199" y="7950"/>
                  </a:cubicBezTo>
                  <a:cubicBezTo>
                    <a:pt x="20149" y="8088"/>
                    <a:pt x="20060" y="8371"/>
                    <a:pt x="20016" y="8513"/>
                  </a:cubicBezTo>
                  <a:cubicBezTo>
                    <a:pt x="19991" y="8594"/>
                    <a:pt x="19950" y="8760"/>
                    <a:pt x="19921" y="8838"/>
                  </a:cubicBezTo>
                  <a:cubicBezTo>
                    <a:pt x="19882" y="8944"/>
                    <a:pt x="19776" y="9135"/>
                    <a:pt x="19738" y="9242"/>
                  </a:cubicBezTo>
                  <a:cubicBezTo>
                    <a:pt x="19694" y="9363"/>
                    <a:pt x="19626" y="9620"/>
                    <a:pt x="19602" y="9751"/>
                  </a:cubicBezTo>
                  <a:cubicBezTo>
                    <a:pt x="19577" y="9891"/>
                    <a:pt x="19552" y="10176"/>
                    <a:pt x="19544" y="10319"/>
                  </a:cubicBezTo>
                  <a:cubicBezTo>
                    <a:pt x="19537" y="10425"/>
                    <a:pt x="19525" y="10637"/>
                    <a:pt x="19536" y="10742"/>
                  </a:cubicBezTo>
                  <a:cubicBezTo>
                    <a:pt x="19545" y="10822"/>
                    <a:pt x="19591" y="10971"/>
                    <a:pt x="19609" y="11048"/>
                  </a:cubicBezTo>
                  <a:cubicBezTo>
                    <a:pt x="19626" y="11120"/>
                    <a:pt x="19674" y="11260"/>
                    <a:pt x="19676" y="11334"/>
                  </a:cubicBezTo>
                  <a:cubicBezTo>
                    <a:pt x="19677" y="11396"/>
                    <a:pt x="19647" y="11517"/>
                    <a:pt x="19627" y="11574"/>
                  </a:cubicBezTo>
                  <a:cubicBezTo>
                    <a:pt x="19609" y="11629"/>
                    <a:pt x="19552" y="11722"/>
                    <a:pt x="19528" y="11772"/>
                  </a:cubicBezTo>
                  <a:cubicBezTo>
                    <a:pt x="19494" y="11840"/>
                    <a:pt x="19442" y="11991"/>
                    <a:pt x="19399" y="12046"/>
                  </a:cubicBezTo>
                  <a:cubicBezTo>
                    <a:pt x="19354" y="12104"/>
                    <a:pt x="19235" y="12163"/>
                    <a:pt x="19186" y="12212"/>
                  </a:cubicBezTo>
                  <a:cubicBezTo>
                    <a:pt x="19157" y="12241"/>
                    <a:pt x="19085" y="12300"/>
                    <a:pt x="19081" y="12348"/>
                  </a:cubicBezTo>
                  <a:cubicBezTo>
                    <a:pt x="19077" y="12396"/>
                    <a:pt x="19153" y="12462"/>
                    <a:pt x="19162" y="12510"/>
                  </a:cubicBezTo>
                  <a:cubicBezTo>
                    <a:pt x="19170" y="12564"/>
                    <a:pt x="19146" y="12677"/>
                    <a:pt x="19135" y="12730"/>
                  </a:cubicBezTo>
                  <a:cubicBezTo>
                    <a:pt x="19123" y="12785"/>
                    <a:pt x="19103" y="12906"/>
                    <a:pt x="19069" y="12941"/>
                  </a:cubicBezTo>
                  <a:cubicBezTo>
                    <a:pt x="19024" y="12987"/>
                    <a:pt x="18900" y="12981"/>
                    <a:pt x="18844" y="12986"/>
                  </a:cubicBezTo>
                  <a:cubicBezTo>
                    <a:pt x="18809" y="12989"/>
                    <a:pt x="18737" y="12969"/>
                    <a:pt x="18703" y="12982"/>
                  </a:cubicBezTo>
                  <a:cubicBezTo>
                    <a:pt x="18678" y="12992"/>
                    <a:pt x="18642" y="13043"/>
                    <a:pt x="18619" y="13057"/>
                  </a:cubicBezTo>
                  <a:cubicBezTo>
                    <a:pt x="18602" y="13068"/>
                    <a:pt x="18563" y="13093"/>
                    <a:pt x="18544" y="13086"/>
                  </a:cubicBezTo>
                  <a:cubicBezTo>
                    <a:pt x="18514" y="13075"/>
                    <a:pt x="18487" y="12990"/>
                    <a:pt x="18463" y="12965"/>
                  </a:cubicBezTo>
                  <a:cubicBezTo>
                    <a:pt x="18439" y="12942"/>
                    <a:pt x="18387" y="12896"/>
                    <a:pt x="18358" y="12896"/>
                  </a:cubicBezTo>
                  <a:cubicBezTo>
                    <a:pt x="18335" y="12895"/>
                    <a:pt x="18287" y="12921"/>
                    <a:pt x="18270" y="12943"/>
                  </a:cubicBezTo>
                  <a:cubicBezTo>
                    <a:pt x="18254" y="12965"/>
                    <a:pt x="18251" y="13034"/>
                    <a:pt x="18236" y="13057"/>
                  </a:cubicBezTo>
                  <a:cubicBezTo>
                    <a:pt x="18220" y="13083"/>
                    <a:pt x="18170" y="13108"/>
                    <a:pt x="18153" y="13135"/>
                  </a:cubicBezTo>
                  <a:cubicBezTo>
                    <a:pt x="18136" y="13161"/>
                    <a:pt x="18120" y="13231"/>
                    <a:pt x="18107" y="13261"/>
                  </a:cubicBezTo>
                  <a:cubicBezTo>
                    <a:pt x="18091" y="13294"/>
                    <a:pt x="18050" y="13349"/>
                    <a:pt x="18038" y="13384"/>
                  </a:cubicBezTo>
                  <a:cubicBezTo>
                    <a:pt x="18022" y="13435"/>
                    <a:pt x="18014" y="13546"/>
                    <a:pt x="18011" y="13601"/>
                  </a:cubicBezTo>
                  <a:cubicBezTo>
                    <a:pt x="18009" y="13633"/>
                    <a:pt x="17998" y="13703"/>
                    <a:pt x="18011" y="13731"/>
                  </a:cubicBezTo>
                  <a:cubicBezTo>
                    <a:pt x="18030" y="13769"/>
                    <a:pt x="18100" y="13818"/>
                    <a:pt x="18134" y="13812"/>
                  </a:cubicBezTo>
                  <a:cubicBezTo>
                    <a:pt x="18159" y="13807"/>
                    <a:pt x="18185" y="13716"/>
                    <a:pt x="18212" y="13717"/>
                  </a:cubicBezTo>
                  <a:cubicBezTo>
                    <a:pt x="18230" y="13718"/>
                    <a:pt x="18257" y="13762"/>
                    <a:pt x="18263" y="13785"/>
                  </a:cubicBezTo>
                  <a:cubicBezTo>
                    <a:pt x="18272" y="13824"/>
                    <a:pt x="18263" y="13914"/>
                    <a:pt x="18245" y="13947"/>
                  </a:cubicBezTo>
                  <a:cubicBezTo>
                    <a:pt x="18229" y="13979"/>
                    <a:pt x="18170" y="14000"/>
                    <a:pt x="18146" y="14019"/>
                  </a:cubicBezTo>
                  <a:cubicBezTo>
                    <a:pt x="18111" y="14045"/>
                    <a:pt x="18040" y="14095"/>
                    <a:pt x="18009" y="14128"/>
                  </a:cubicBezTo>
                  <a:cubicBezTo>
                    <a:pt x="17969" y="14171"/>
                    <a:pt x="17901" y="14271"/>
                    <a:pt x="17870" y="14323"/>
                  </a:cubicBezTo>
                  <a:cubicBezTo>
                    <a:pt x="17843" y="14366"/>
                    <a:pt x="17793" y="14455"/>
                    <a:pt x="17780" y="14507"/>
                  </a:cubicBezTo>
                  <a:cubicBezTo>
                    <a:pt x="17766" y="14556"/>
                    <a:pt x="17779" y="14663"/>
                    <a:pt x="17765" y="14712"/>
                  </a:cubicBezTo>
                  <a:cubicBezTo>
                    <a:pt x="17754" y="14747"/>
                    <a:pt x="17715" y="14802"/>
                    <a:pt x="17694" y="14828"/>
                  </a:cubicBezTo>
                  <a:cubicBezTo>
                    <a:pt x="17660" y="14869"/>
                    <a:pt x="17581" y="14934"/>
                    <a:pt x="17542" y="14967"/>
                  </a:cubicBezTo>
                  <a:cubicBezTo>
                    <a:pt x="17504" y="15001"/>
                    <a:pt x="17416" y="15053"/>
                    <a:pt x="17384" y="15096"/>
                  </a:cubicBezTo>
                  <a:cubicBezTo>
                    <a:pt x="17359" y="15130"/>
                    <a:pt x="17341" y="15231"/>
                    <a:pt x="17313" y="15259"/>
                  </a:cubicBezTo>
                  <a:cubicBezTo>
                    <a:pt x="17287" y="15283"/>
                    <a:pt x="17217" y="15275"/>
                    <a:pt x="17188" y="15294"/>
                  </a:cubicBezTo>
                  <a:cubicBezTo>
                    <a:pt x="17169" y="15308"/>
                    <a:pt x="17127" y="15344"/>
                    <a:pt x="17120" y="15372"/>
                  </a:cubicBezTo>
                  <a:cubicBezTo>
                    <a:pt x="17110" y="15409"/>
                    <a:pt x="17133" y="15489"/>
                    <a:pt x="17140" y="15527"/>
                  </a:cubicBezTo>
                  <a:cubicBezTo>
                    <a:pt x="17145" y="15563"/>
                    <a:pt x="17167" y="15630"/>
                    <a:pt x="17169" y="15666"/>
                  </a:cubicBezTo>
                  <a:cubicBezTo>
                    <a:pt x="17172" y="15720"/>
                    <a:pt x="17171" y="15834"/>
                    <a:pt x="17149" y="15881"/>
                  </a:cubicBezTo>
                  <a:cubicBezTo>
                    <a:pt x="17126" y="15930"/>
                    <a:pt x="17040" y="15978"/>
                    <a:pt x="17005" y="16013"/>
                  </a:cubicBezTo>
                  <a:cubicBezTo>
                    <a:pt x="16959" y="16060"/>
                    <a:pt x="16865" y="16151"/>
                    <a:pt x="16827" y="16211"/>
                  </a:cubicBezTo>
                  <a:cubicBezTo>
                    <a:pt x="16802" y="16249"/>
                    <a:pt x="16772" y="16345"/>
                    <a:pt x="16749" y="16385"/>
                  </a:cubicBezTo>
                  <a:cubicBezTo>
                    <a:pt x="16729" y="16419"/>
                    <a:pt x="16690" y="16492"/>
                    <a:pt x="16661" y="16508"/>
                  </a:cubicBezTo>
                  <a:cubicBezTo>
                    <a:pt x="16632" y="16525"/>
                    <a:pt x="16564" y="16497"/>
                    <a:pt x="16534" y="16508"/>
                  </a:cubicBezTo>
                  <a:cubicBezTo>
                    <a:pt x="16507" y="16519"/>
                    <a:pt x="16464" y="16572"/>
                    <a:pt x="16439" y="16589"/>
                  </a:cubicBezTo>
                  <a:cubicBezTo>
                    <a:pt x="16411" y="16608"/>
                    <a:pt x="16349" y="16630"/>
                    <a:pt x="16322" y="16651"/>
                  </a:cubicBezTo>
                  <a:cubicBezTo>
                    <a:pt x="16284" y="16679"/>
                    <a:pt x="16213" y="16746"/>
                    <a:pt x="16182" y="16786"/>
                  </a:cubicBezTo>
                  <a:cubicBezTo>
                    <a:pt x="16144" y="16837"/>
                    <a:pt x="16089" y="16958"/>
                    <a:pt x="16055" y="17013"/>
                  </a:cubicBezTo>
                  <a:cubicBezTo>
                    <a:pt x="16040" y="17038"/>
                    <a:pt x="16015" y="17094"/>
                    <a:pt x="15994" y="17111"/>
                  </a:cubicBezTo>
                  <a:cubicBezTo>
                    <a:pt x="15965" y="17135"/>
                    <a:pt x="15890" y="17128"/>
                    <a:pt x="15860" y="17150"/>
                  </a:cubicBezTo>
                  <a:cubicBezTo>
                    <a:pt x="15812" y="17184"/>
                    <a:pt x="15746" y="17301"/>
                    <a:pt x="15708" y="17353"/>
                  </a:cubicBezTo>
                  <a:cubicBezTo>
                    <a:pt x="15671" y="17406"/>
                    <a:pt x="15597" y="17512"/>
                    <a:pt x="15565" y="17570"/>
                  </a:cubicBezTo>
                  <a:cubicBezTo>
                    <a:pt x="15538" y="17618"/>
                    <a:pt x="15506" y="17735"/>
                    <a:pt x="15475" y="17777"/>
                  </a:cubicBezTo>
                  <a:cubicBezTo>
                    <a:pt x="15458" y="17799"/>
                    <a:pt x="15417" y="17842"/>
                    <a:pt x="15394" y="17840"/>
                  </a:cubicBezTo>
                  <a:cubicBezTo>
                    <a:pt x="15362" y="17834"/>
                    <a:pt x="15330" y="17732"/>
                    <a:pt x="15299" y="17725"/>
                  </a:cubicBezTo>
                  <a:cubicBezTo>
                    <a:pt x="15278" y="17721"/>
                    <a:pt x="15236" y="17750"/>
                    <a:pt x="15222" y="17771"/>
                  </a:cubicBezTo>
                  <a:cubicBezTo>
                    <a:pt x="15203" y="17800"/>
                    <a:pt x="15206" y="17888"/>
                    <a:pt x="15186" y="17917"/>
                  </a:cubicBezTo>
                  <a:cubicBezTo>
                    <a:pt x="15165" y="17947"/>
                    <a:pt x="15104" y="17978"/>
                    <a:pt x="15073" y="17981"/>
                  </a:cubicBezTo>
                  <a:cubicBezTo>
                    <a:pt x="15056" y="17983"/>
                    <a:pt x="15017" y="17973"/>
                    <a:pt x="15005" y="17956"/>
                  </a:cubicBezTo>
                  <a:cubicBezTo>
                    <a:pt x="14986" y="17926"/>
                    <a:pt x="15008" y="17834"/>
                    <a:pt x="14990" y="17804"/>
                  </a:cubicBezTo>
                  <a:cubicBezTo>
                    <a:pt x="14979" y="17783"/>
                    <a:pt x="14939" y="17763"/>
                    <a:pt x="14920" y="17765"/>
                  </a:cubicBezTo>
                  <a:cubicBezTo>
                    <a:pt x="14886" y="17767"/>
                    <a:pt x="14820" y="17815"/>
                    <a:pt x="14800" y="17851"/>
                  </a:cubicBezTo>
                  <a:cubicBezTo>
                    <a:pt x="14775" y="17899"/>
                    <a:pt x="14764" y="18024"/>
                    <a:pt x="14771" y="18082"/>
                  </a:cubicBezTo>
                  <a:cubicBezTo>
                    <a:pt x="14778" y="18132"/>
                    <a:pt x="14816" y="18231"/>
                    <a:pt x="14846" y="18263"/>
                  </a:cubicBezTo>
                  <a:cubicBezTo>
                    <a:pt x="14867" y="18284"/>
                    <a:pt x="14920" y="18290"/>
                    <a:pt x="14944" y="18302"/>
                  </a:cubicBezTo>
                  <a:cubicBezTo>
                    <a:pt x="14971" y="18315"/>
                    <a:pt x="15032" y="18335"/>
                    <a:pt x="15051" y="18363"/>
                  </a:cubicBezTo>
                  <a:cubicBezTo>
                    <a:pt x="15071" y="18390"/>
                    <a:pt x="15087" y="18466"/>
                    <a:pt x="15088" y="18503"/>
                  </a:cubicBezTo>
                  <a:cubicBezTo>
                    <a:pt x="15090" y="18542"/>
                    <a:pt x="15064" y="18615"/>
                    <a:pt x="15062" y="18655"/>
                  </a:cubicBezTo>
                  <a:cubicBezTo>
                    <a:pt x="15058" y="18727"/>
                    <a:pt x="15100" y="18876"/>
                    <a:pt x="15081" y="18943"/>
                  </a:cubicBezTo>
                  <a:cubicBezTo>
                    <a:pt x="15070" y="18980"/>
                    <a:pt x="15014" y="19026"/>
                    <a:pt x="14990" y="19053"/>
                  </a:cubicBezTo>
                  <a:cubicBezTo>
                    <a:pt x="14945" y="19105"/>
                    <a:pt x="14849" y="19199"/>
                    <a:pt x="14806" y="19254"/>
                  </a:cubicBezTo>
                  <a:cubicBezTo>
                    <a:pt x="14772" y="19295"/>
                    <a:pt x="14718" y="19392"/>
                    <a:pt x="14683" y="19432"/>
                  </a:cubicBezTo>
                  <a:cubicBezTo>
                    <a:pt x="14644" y="19477"/>
                    <a:pt x="14557" y="19553"/>
                    <a:pt x="14512" y="19588"/>
                  </a:cubicBezTo>
                  <a:cubicBezTo>
                    <a:pt x="14472" y="19617"/>
                    <a:pt x="14386" y="19665"/>
                    <a:pt x="14344" y="19688"/>
                  </a:cubicBezTo>
                  <a:cubicBezTo>
                    <a:pt x="14320" y="19700"/>
                    <a:pt x="14267" y="19707"/>
                    <a:pt x="14248" y="19729"/>
                  </a:cubicBezTo>
                  <a:cubicBezTo>
                    <a:pt x="14226" y="19757"/>
                    <a:pt x="14213" y="19838"/>
                    <a:pt x="14205" y="19876"/>
                  </a:cubicBezTo>
                  <a:cubicBezTo>
                    <a:pt x="14195" y="19918"/>
                    <a:pt x="14188" y="20007"/>
                    <a:pt x="14176" y="20047"/>
                  </a:cubicBezTo>
                  <a:cubicBezTo>
                    <a:pt x="14161" y="20089"/>
                    <a:pt x="14113" y="20158"/>
                    <a:pt x="14099" y="20200"/>
                  </a:cubicBezTo>
                  <a:cubicBezTo>
                    <a:pt x="14075" y="20274"/>
                    <a:pt x="14066" y="20440"/>
                    <a:pt x="14038" y="20514"/>
                  </a:cubicBezTo>
                  <a:cubicBezTo>
                    <a:pt x="14011" y="20585"/>
                    <a:pt x="13933" y="20713"/>
                    <a:pt x="13887" y="20767"/>
                  </a:cubicBezTo>
                  <a:cubicBezTo>
                    <a:pt x="13845" y="20815"/>
                    <a:pt x="13747" y="20898"/>
                    <a:pt x="13694" y="20921"/>
                  </a:cubicBezTo>
                  <a:cubicBezTo>
                    <a:pt x="13664" y="20934"/>
                    <a:pt x="13598" y="20916"/>
                    <a:pt x="13569" y="20934"/>
                  </a:cubicBezTo>
                  <a:cubicBezTo>
                    <a:pt x="13521" y="20965"/>
                    <a:pt x="13460" y="21091"/>
                    <a:pt x="13425" y="21145"/>
                  </a:cubicBezTo>
                  <a:cubicBezTo>
                    <a:pt x="13405" y="21176"/>
                    <a:pt x="13349" y="21232"/>
                    <a:pt x="13347" y="21274"/>
                  </a:cubicBezTo>
                  <a:cubicBezTo>
                    <a:pt x="13347" y="21305"/>
                    <a:pt x="13397" y="21346"/>
                    <a:pt x="13401" y="21378"/>
                  </a:cubicBezTo>
                  <a:cubicBezTo>
                    <a:pt x="13404" y="21409"/>
                    <a:pt x="13364" y="21469"/>
                    <a:pt x="13369" y="21501"/>
                  </a:cubicBezTo>
                  <a:cubicBezTo>
                    <a:pt x="13372" y="21516"/>
                    <a:pt x="13381" y="21536"/>
                    <a:pt x="13392" y="21555"/>
                  </a:cubicBezTo>
                  <a:cubicBezTo>
                    <a:pt x="13376" y="21574"/>
                    <a:pt x="13357" y="21592"/>
                    <a:pt x="13345" y="21595"/>
                  </a:cubicBezTo>
                  <a:cubicBezTo>
                    <a:pt x="13314" y="21600"/>
                    <a:pt x="13254" y="21555"/>
                    <a:pt x="13230" y="21527"/>
                  </a:cubicBezTo>
                  <a:cubicBezTo>
                    <a:pt x="13203" y="21496"/>
                    <a:pt x="13185" y="21395"/>
                    <a:pt x="13157" y="21368"/>
                  </a:cubicBezTo>
                  <a:cubicBezTo>
                    <a:pt x="13137" y="21349"/>
                    <a:pt x="13084" y="21352"/>
                    <a:pt x="13062" y="21339"/>
                  </a:cubicBezTo>
                  <a:cubicBezTo>
                    <a:pt x="13026" y="21317"/>
                    <a:pt x="12970" y="21230"/>
                    <a:pt x="12932" y="21216"/>
                  </a:cubicBezTo>
                  <a:cubicBezTo>
                    <a:pt x="12902" y="21205"/>
                    <a:pt x="12834" y="21209"/>
                    <a:pt x="12807" y="21232"/>
                  </a:cubicBezTo>
                  <a:cubicBezTo>
                    <a:pt x="12786" y="21251"/>
                    <a:pt x="12776" y="21329"/>
                    <a:pt x="12756" y="21351"/>
                  </a:cubicBezTo>
                  <a:cubicBezTo>
                    <a:pt x="12727" y="21385"/>
                    <a:pt x="12651" y="21439"/>
                    <a:pt x="12612" y="21430"/>
                  </a:cubicBezTo>
                  <a:cubicBezTo>
                    <a:pt x="12568" y="21418"/>
                    <a:pt x="12521" y="21298"/>
                    <a:pt x="12483" y="21268"/>
                  </a:cubicBezTo>
                  <a:cubicBezTo>
                    <a:pt x="12455" y="21246"/>
                    <a:pt x="12384" y="21242"/>
                    <a:pt x="12358" y="21216"/>
                  </a:cubicBezTo>
                  <a:cubicBezTo>
                    <a:pt x="12328" y="21186"/>
                    <a:pt x="12286" y="21099"/>
                    <a:pt x="12275" y="21050"/>
                  </a:cubicBezTo>
                  <a:cubicBezTo>
                    <a:pt x="12258" y="20979"/>
                    <a:pt x="12294" y="20818"/>
                    <a:pt x="12270" y="20749"/>
                  </a:cubicBezTo>
                  <a:cubicBezTo>
                    <a:pt x="12255" y="20706"/>
                    <a:pt x="12188" y="20658"/>
                    <a:pt x="12163" y="20623"/>
                  </a:cubicBezTo>
                  <a:cubicBezTo>
                    <a:pt x="12134" y="20582"/>
                    <a:pt x="12064" y="20501"/>
                    <a:pt x="12058" y="20446"/>
                  </a:cubicBezTo>
                  <a:cubicBezTo>
                    <a:pt x="12051" y="20380"/>
                    <a:pt x="12119" y="20263"/>
                    <a:pt x="12131" y="20200"/>
                  </a:cubicBezTo>
                  <a:cubicBezTo>
                    <a:pt x="12141" y="20146"/>
                    <a:pt x="12164" y="20034"/>
                    <a:pt x="12150" y="19982"/>
                  </a:cubicBezTo>
                  <a:cubicBezTo>
                    <a:pt x="12145" y="19958"/>
                    <a:pt x="12108" y="19930"/>
                    <a:pt x="12097" y="19907"/>
                  </a:cubicBezTo>
                  <a:cubicBezTo>
                    <a:pt x="12076" y="19867"/>
                    <a:pt x="12064" y="19759"/>
                    <a:pt x="12036" y="19726"/>
                  </a:cubicBezTo>
                  <a:cubicBezTo>
                    <a:pt x="12006" y="19692"/>
                    <a:pt x="11917" y="19698"/>
                    <a:pt x="11884" y="19668"/>
                  </a:cubicBezTo>
                  <a:cubicBezTo>
                    <a:pt x="11861" y="19647"/>
                    <a:pt x="11832" y="19579"/>
                    <a:pt x="11819" y="19545"/>
                  </a:cubicBezTo>
                  <a:cubicBezTo>
                    <a:pt x="11803" y="19506"/>
                    <a:pt x="11787" y="19418"/>
                    <a:pt x="11770" y="19380"/>
                  </a:cubicBezTo>
                  <a:cubicBezTo>
                    <a:pt x="11745" y="19325"/>
                    <a:pt x="11666" y="19243"/>
                    <a:pt x="11645" y="19186"/>
                  </a:cubicBezTo>
                  <a:cubicBezTo>
                    <a:pt x="11626" y="19130"/>
                    <a:pt x="11616" y="18956"/>
                    <a:pt x="11614" y="18946"/>
                  </a:cubicBezTo>
                  <a:cubicBezTo>
                    <a:pt x="11611" y="18936"/>
                    <a:pt x="11561" y="18847"/>
                    <a:pt x="11542" y="18813"/>
                  </a:cubicBezTo>
                  <a:cubicBezTo>
                    <a:pt x="11517" y="18768"/>
                    <a:pt x="11477" y="18663"/>
                    <a:pt x="11440" y="18636"/>
                  </a:cubicBezTo>
                  <a:cubicBezTo>
                    <a:pt x="11409" y="18612"/>
                    <a:pt x="11330" y="18639"/>
                    <a:pt x="11299" y="18616"/>
                  </a:cubicBezTo>
                  <a:cubicBezTo>
                    <a:pt x="11267" y="18593"/>
                    <a:pt x="11239" y="18499"/>
                    <a:pt x="11213" y="18467"/>
                  </a:cubicBezTo>
                  <a:cubicBezTo>
                    <a:pt x="11186" y="18432"/>
                    <a:pt x="11129" y="18350"/>
                    <a:pt x="11091" y="18350"/>
                  </a:cubicBezTo>
                  <a:cubicBezTo>
                    <a:pt x="11061" y="18351"/>
                    <a:pt x="11003" y="18438"/>
                    <a:pt x="10993" y="18438"/>
                  </a:cubicBezTo>
                  <a:cubicBezTo>
                    <a:pt x="10984" y="18438"/>
                    <a:pt x="10846" y="18407"/>
                    <a:pt x="10805" y="18373"/>
                  </a:cubicBezTo>
                  <a:cubicBezTo>
                    <a:pt x="10772" y="18345"/>
                    <a:pt x="10736" y="18245"/>
                    <a:pt x="10702" y="18218"/>
                  </a:cubicBezTo>
                  <a:cubicBezTo>
                    <a:pt x="10667" y="18189"/>
                    <a:pt x="10576" y="18194"/>
                    <a:pt x="10542" y="18162"/>
                  </a:cubicBezTo>
                  <a:cubicBezTo>
                    <a:pt x="10513" y="18137"/>
                    <a:pt x="10466" y="18059"/>
                    <a:pt x="10463" y="18013"/>
                  </a:cubicBezTo>
                  <a:cubicBezTo>
                    <a:pt x="10460" y="17966"/>
                    <a:pt x="10526" y="17887"/>
                    <a:pt x="10526" y="17840"/>
                  </a:cubicBezTo>
                  <a:cubicBezTo>
                    <a:pt x="10528" y="17765"/>
                    <a:pt x="10438" y="17582"/>
                    <a:pt x="10434" y="17573"/>
                  </a:cubicBezTo>
                  <a:cubicBezTo>
                    <a:pt x="10429" y="17564"/>
                    <a:pt x="10343" y="17457"/>
                    <a:pt x="10336" y="17405"/>
                  </a:cubicBezTo>
                  <a:cubicBezTo>
                    <a:pt x="10328" y="17347"/>
                    <a:pt x="10395" y="17237"/>
                    <a:pt x="10388" y="17179"/>
                  </a:cubicBezTo>
                  <a:cubicBezTo>
                    <a:pt x="10378" y="17106"/>
                    <a:pt x="10277" y="17011"/>
                    <a:pt x="10258" y="16942"/>
                  </a:cubicBezTo>
                  <a:cubicBezTo>
                    <a:pt x="10244" y="16891"/>
                    <a:pt x="10255" y="16778"/>
                    <a:pt x="10246" y="16725"/>
                  </a:cubicBezTo>
                  <a:cubicBezTo>
                    <a:pt x="10237" y="16679"/>
                    <a:pt x="10216" y="16583"/>
                    <a:pt x="10192" y="16547"/>
                  </a:cubicBezTo>
                  <a:cubicBezTo>
                    <a:pt x="10166" y="16508"/>
                    <a:pt x="10082" y="16482"/>
                    <a:pt x="10053" y="16447"/>
                  </a:cubicBezTo>
                  <a:cubicBezTo>
                    <a:pt x="10033" y="16422"/>
                    <a:pt x="10005" y="16359"/>
                    <a:pt x="9995" y="16327"/>
                  </a:cubicBezTo>
                  <a:cubicBezTo>
                    <a:pt x="9978" y="16276"/>
                    <a:pt x="9979" y="16158"/>
                    <a:pt x="9956" y="16114"/>
                  </a:cubicBezTo>
                  <a:cubicBezTo>
                    <a:pt x="9928" y="16061"/>
                    <a:pt x="9823" y="16025"/>
                    <a:pt x="9794" y="15974"/>
                  </a:cubicBezTo>
                  <a:cubicBezTo>
                    <a:pt x="9775" y="15940"/>
                    <a:pt x="9764" y="15854"/>
                    <a:pt x="9760" y="15812"/>
                  </a:cubicBezTo>
                  <a:cubicBezTo>
                    <a:pt x="9755" y="15753"/>
                    <a:pt x="9767" y="15583"/>
                    <a:pt x="9767" y="15573"/>
                  </a:cubicBezTo>
                  <a:cubicBezTo>
                    <a:pt x="9767" y="15563"/>
                    <a:pt x="9717" y="15417"/>
                    <a:pt x="9685" y="15385"/>
                  </a:cubicBezTo>
                  <a:cubicBezTo>
                    <a:pt x="9651" y="15353"/>
                    <a:pt x="9564" y="15348"/>
                    <a:pt x="9525" y="15330"/>
                  </a:cubicBezTo>
                  <a:cubicBezTo>
                    <a:pt x="9482" y="15308"/>
                    <a:pt x="9397" y="15255"/>
                    <a:pt x="9357" y="15223"/>
                  </a:cubicBezTo>
                  <a:cubicBezTo>
                    <a:pt x="9300" y="15177"/>
                    <a:pt x="9210" y="15028"/>
                    <a:pt x="9145" y="15009"/>
                  </a:cubicBezTo>
                  <a:cubicBezTo>
                    <a:pt x="9103" y="14997"/>
                    <a:pt x="9023" y="15054"/>
                    <a:pt x="8981" y="15055"/>
                  </a:cubicBezTo>
                  <a:cubicBezTo>
                    <a:pt x="8923" y="15056"/>
                    <a:pt x="8807" y="15021"/>
                    <a:pt x="8751" y="14999"/>
                  </a:cubicBezTo>
                  <a:cubicBezTo>
                    <a:pt x="8678" y="14971"/>
                    <a:pt x="8475" y="14850"/>
                    <a:pt x="8468" y="14848"/>
                  </a:cubicBezTo>
                  <a:cubicBezTo>
                    <a:pt x="8461" y="14844"/>
                    <a:pt x="8395" y="14697"/>
                    <a:pt x="8385" y="14640"/>
                  </a:cubicBezTo>
                  <a:cubicBezTo>
                    <a:pt x="8377" y="14596"/>
                    <a:pt x="8395" y="14500"/>
                    <a:pt x="8385" y="14455"/>
                  </a:cubicBezTo>
                  <a:cubicBezTo>
                    <a:pt x="8375" y="14409"/>
                    <a:pt x="8343" y="14297"/>
                    <a:pt x="8307" y="14294"/>
                  </a:cubicBezTo>
                  <a:cubicBezTo>
                    <a:pt x="8275" y="14291"/>
                    <a:pt x="8258" y="14416"/>
                    <a:pt x="8227" y="14424"/>
                  </a:cubicBezTo>
                  <a:cubicBezTo>
                    <a:pt x="8175" y="14434"/>
                    <a:pt x="8097" y="14307"/>
                    <a:pt x="8051" y="14275"/>
                  </a:cubicBezTo>
                  <a:cubicBezTo>
                    <a:pt x="8018" y="14252"/>
                    <a:pt x="7930" y="14242"/>
                    <a:pt x="7916" y="14197"/>
                  </a:cubicBezTo>
                  <a:cubicBezTo>
                    <a:pt x="7901" y="14146"/>
                    <a:pt x="7984" y="14053"/>
                    <a:pt x="7980" y="13998"/>
                  </a:cubicBezTo>
                  <a:cubicBezTo>
                    <a:pt x="7975" y="13940"/>
                    <a:pt x="7914" y="13843"/>
                    <a:pt x="7880" y="13805"/>
                  </a:cubicBezTo>
                  <a:cubicBezTo>
                    <a:pt x="7856" y="13778"/>
                    <a:pt x="7795" y="13745"/>
                    <a:pt x="7765" y="13733"/>
                  </a:cubicBezTo>
                  <a:cubicBezTo>
                    <a:pt x="7726" y="13719"/>
                    <a:pt x="7642" y="13724"/>
                    <a:pt x="7604" y="13704"/>
                  </a:cubicBezTo>
                  <a:cubicBezTo>
                    <a:pt x="7571" y="13687"/>
                    <a:pt x="7505" y="13639"/>
                    <a:pt x="7489" y="13597"/>
                  </a:cubicBezTo>
                  <a:cubicBezTo>
                    <a:pt x="7471" y="13549"/>
                    <a:pt x="7503" y="13437"/>
                    <a:pt x="7496" y="13384"/>
                  </a:cubicBezTo>
                  <a:cubicBezTo>
                    <a:pt x="7491" y="13337"/>
                    <a:pt x="7449" y="13253"/>
                    <a:pt x="7447" y="13206"/>
                  </a:cubicBezTo>
                  <a:cubicBezTo>
                    <a:pt x="7444" y="13133"/>
                    <a:pt x="7513" y="12991"/>
                    <a:pt x="7499" y="12920"/>
                  </a:cubicBezTo>
                  <a:cubicBezTo>
                    <a:pt x="7490" y="12876"/>
                    <a:pt x="7433" y="12807"/>
                    <a:pt x="7401" y="12785"/>
                  </a:cubicBezTo>
                  <a:cubicBezTo>
                    <a:pt x="7358" y="12756"/>
                    <a:pt x="7253" y="12779"/>
                    <a:pt x="7211" y="12749"/>
                  </a:cubicBezTo>
                  <a:cubicBezTo>
                    <a:pt x="7174" y="12725"/>
                    <a:pt x="7126" y="12631"/>
                    <a:pt x="7098" y="12591"/>
                  </a:cubicBezTo>
                  <a:cubicBezTo>
                    <a:pt x="7067" y="12545"/>
                    <a:pt x="7011" y="12444"/>
                    <a:pt x="6976" y="12403"/>
                  </a:cubicBezTo>
                  <a:cubicBezTo>
                    <a:pt x="6953" y="12374"/>
                    <a:pt x="6896" y="12329"/>
                    <a:pt x="6871" y="12303"/>
                  </a:cubicBezTo>
                  <a:cubicBezTo>
                    <a:pt x="6849" y="12278"/>
                    <a:pt x="6812" y="12217"/>
                    <a:pt x="6785" y="12199"/>
                  </a:cubicBezTo>
                  <a:cubicBezTo>
                    <a:pt x="6738" y="12164"/>
                    <a:pt x="6625" y="12158"/>
                    <a:pt x="6575" y="12128"/>
                  </a:cubicBezTo>
                  <a:cubicBezTo>
                    <a:pt x="6556" y="12116"/>
                    <a:pt x="6528" y="12066"/>
                    <a:pt x="6507" y="12063"/>
                  </a:cubicBezTo>
                  <a:cubicBezTo>
                    <a:pt x="6476" y="12060"/>
                    <a:pt x="6426" y="12130"/>
                    <a:pt x="6395" y="12134"/>
                  </a:cubicBezTo>
                  <a:cubicBezTo>
                    <a:pt x="6367" y="12137"/>
                    <a:pt x="6313" y="12108"/>
                    <a:pt x="6288" y="12095"/>
                  </a:cubicBezTo>
                  <a:cubicBezTo>
                    <a:pt x="6250" y="12075"/>
                    <a:pt x="6173" y="12032"/>
                    <a:pt x="6143" y="11995"/>
                  </a:cubicBezTo>
                  <a:cubicBezTo>
                    <a:pt x="6094" y="11935"/>
                    <a:pt x="6046" y="11759"/>
                    <a:pt x="5999" y="11694"/>
                  </a:cubicBezTo>
                  <a:cubicBezTo>
                    <a:pt x="5961" y="11640"/>
                    <a:pt x="5854" y="11578"/>
                    <a:pt x="5819" y="11519"/>
                  </a:cubicBezTo>
                  <a:cubicBezTo>
                    <a:pt x="5771" y="11439"/>
                    <a:pt x="5750" y="11220"/>
                    <a:pt x="5699" y="11144"/>
                  </a:cubicBezTo>
                  <a:cubicBezTo>
                    <a:pt x="5667" y="11096"/>
                    <a:pt x="5574" y="11052"/>
                    <a:pt x="5535" y="11014"/>
                  </a:cubicBezTo>
                  <a:cubicBezTo>
                    <a:pt x="5482" y="10961"/>
                    <a:pt x="5389" y="10831"/>
                    <a:pt x="5335" y="10781"/>
                  </a:cubicBezTo>
                  <a:cubicBezTo>
                    <a:pt x="5264" y="10715"/>
                    <a:pt x="5112" y="10600"/>
                    <a:pt x="5030" y="10560"/>
                  </a:cubicBezTo>
                  <a:cubicBezTo>
                    <a:pt x="4982" y="10538"/>
                    <a:pt x="4881" y="10527"/>
                    <a:pt x="4832" y="10512"/>
                  </a:cubicBezTo>
                  <a:cubicBezTo>
                    <a:pt x="4787" y="10498"/>
                    <a:pt x="4696" y="10471"/>
                    <a:pt x="4654" y="10444"/>
                  </a:cubicBezTo>
                  <a:cubicBezTo>
                    <a:pt x="4605" y="10414"/>
                    <a:pt x="4514" y="10332"/>
                    <a:pt x="4476" y="10283"/>
                  </a:cubicBezTo>
                  <a:cubicBezTo>
                    <a:pt x="4445" y="10242"/>
                    <a:pt x="4410" y="10126"/>
                    <a:pt x="4373" y="10097"/>
                  </a:cubicBezTo>
                  <a:cubicBezTo>
                    <a:pt x="4318" y="10055"/>
                    <a:pt x="4174" y="10104"/>
                    <a:pt x="4121" y="10055"/>
                  </a:cubicBezTo>
                  <a:cubicBezTo>
                    <a:pt x="4081" y="10019"/>
                    <a:pt x="4056" y="9882"/>
                    <a:pt x="4031" y="9826"/>
                  </a:cubicBezTo>
                  <a:cubicBezTo>
                    <a:pt x="3997" y="9746"/>
                    <a:pt x="3926" y="9586"/>
                    <a:pt x="3880" y="9518"/>
                  </a:cubicBezTo>
                  <a:cubicBezTo>
                    <a:pt x="3842" y="9463"/>
                    <a:pt x="3738" y="9390"/>
                    <a:pt x="3704" y="9330"/>
                  </a:cubicBezTo>
                  <a:cubicBezTo>
                    <a:pt x="3683" y="9293"/>
                    <a:pt x="3668" y="9195"/>
                    <a:pt x="3648" y="9156"/>
                  </a:cubicBezTo>
                  <a:cubicBezTo>
                    <a:pt x="3620" y="9105"/>
                    <a:pt x="3550" y="9017"/>
                    <a:pt x="3509" y="8987"/>
                  </a:cubicBezTo>
                  <a:cubicBezTo>
                    <a:pt x="3464" y="8955"/>
                    <a:pt x="3354" y="8956"/>
                    <a:pt x="3313" y="8916"/>
                  </a:cubicBezTo>
                  <a:cubicBezTo>
                    <a:pt x="3261" y="8865"/>
                    <a:pt x="3203" y="8704"/>
                    <a:pt x="3174" y="8628"/>
                  </a:cubicBezTo>
                  <a:cubicBezTo>
                    <a:pt x="3144" y="8544"/>
                    <a:pt x="3103" y="8366"/>
                    <a:pt x="3081" y="8279"/>
                  </a:cubicBezTo>
                  <a:cubicBezTo>
                    <a:pt x="3065" y="8211"/>
                    <a:pt x="3050" y="8067"/>
                    <a:pt x="3022" y="8006"/>
                  </a:cubicBezTo>
                  <a:cubicBezTo>
                    <a:pt x="3002" y="7960"/>
                    <a:pt x="2933" y="7896"/>
                    <a:pt x="2906" y="7857"/>
                  </a:cubicBezTo>
                  <a:cubicBezTo>
                    <a:pt x="2867" y="7803"/>
                    <a:pt x="2802" y="7677"/>
                    <a:pt x="2759" y="7627"/>
                  </a:cubicBezTo>
                  <a:cubicBezTo>
                    <a:pt x="2720" y="7582"/>
                    <a:pt x="2617" y="7533"/>
                    <a:pt x="2585" y="7479"/>
                  </a:cubicBezTo>
                  <a:cubicBezTo>
                    <a:pt x="2540" y="7399"/>
                    <a:pt x="2529" y="7186"/>
                    <a:pt x="2495" y="7096"/>
                  </a:cubicBezTo>
                  <a:cubicBezTo>
                    <a:pt x="2469" y="7027"/>
                    <a:pt x="2402" y="6900"/>
                    <a:pt x="2361" y="6848"/>
                  </a:cubicBezTo>
                  <a:cubicBezTo>
                    <a:pt x="2331" y="6808"/>
                    <a:pt x="2260" y="6737"/>
                    <a:pt x="2219" y="6721"/>
                  </a:cubicBezTo>
                  <a:cubicBezTo>
                    <a:pt x="2179" y="6705"/>
                    <a:pt x="2089" y="6705"/>
                    <a:pt x="2048" y="6724"/>
                  </a:cubicBezTo>
                  <a:cubicBezTo>
                    <a:pt x="2016" y="6739"/>
                    <a:pt x="1971" y="6819"/>
                    <a:pt x="1941" y="6841"/>
                  </a:cubicBezTo>
                  <a:cubicBezTo>
                    <a:pt x="1902" y="6868"/>
                    <a:pt x="1817" y="6906"/>
                    <a:pt x="1772" y="6909"/>
                  </a:cubicBezTo>
                  <a:cubicBezTo>
                    <a:pt x="1705" y="6912"/>
                    <a:pt x="1569" y="6876"/>
                    <a:pt x="1511" y="6831"/>
                  </a:cubicBezTo>
                  <a:cubicBezTo>
                    <a:pt x="1461" y="6792"/>
                    <a:pt x="1403" y="6652"/>
                    <a:pt x="1359" y="6601"/>
                  </a:cubicBezTo>
                  <a:cubicBezTo>
                    <a:pt x="1322" y="6557"/>
                    <a:pt x="1233" y="6496"/>
                    <a:pt x="1194" y="6455"/>
                  </a:cubicBezTo>
                  <a:cubicBezTo>
                    <a:pt x="1149" y="6409"/>
                    <a:pt x="1072" y="6292"/>
                    <a:pt x="1025" y="6248"/>
                  </a:cubicBezTo>
                  <a:cubicBezTo>
                    <a:pt x="991" y="6216"/>
                    <a:pt x="916" y="6158"/>
                    <a:pt x="874" y="6148"/>
                  </a:cubicBezTo>
                  <a:cubicBezTo>
                    <a:pt x="830" y="6137"/>
                    <a:pt x="742" y="6176"/>
                    <a:pt x="698" y="6167"/>
                  </a:cubicBezTo>
                  <a:cubicBezTo>
                    <a:pt x="658" y="6160"/>
                    <a:pt x="582" y="6118"/>
                    <a:pt x="546" y="6092"/>
                  </a:cubicBezTo>
                  <a:cubicBezTo>
                    <a:pt x="462" y="6032"/>
                    <a:pt x="320" y="5857"/>
                    <a:pt x="239" y="5788"/>
                  </a:cubicBezTo>
                  <a:cubicBezTo>
                    <a:pt x="205" y="5760"/>
                    <a:pt x="130" y="5725"/>
                    <a:pt x="99" y="5691"/>
                  </a:cubicBezTo>
                  <a:cubicBezTo>
                    <a:pt x="68" y="5656"/>
                    <a:pt x="1" y="5571"/>
                    <a:pt x="0" y="5516"/>
                  </a:cubicBezTo>
                  <a:cubicBezTo>
                    <a:pt x="-2" y="5455"/>
                    <a:pt x="90" y="5370"/>
                    <a:pt x="102" y="5310"/>
                  </a:cubicBezTo>
                  <a:cubicBezTo>
                    <a:pt x="112" y="5256"/>
                    <a:pt x="98" y="5147"/>
                    <a:pt x="92" y="5092"/>
                  </a:cubicBezTo>
                  <a:cubicBezTo>
                    <a:pt x="88" y="5051"/>
                    <a:pt x="60" y="4972"/>
                    <a:pt x="63" y="4931"/>
                  </a:cubicBezTo>
                  <a:cubicBezTo>
                    <a:pt x="68" y="4876"/>
                    <a:pt x="117" y="4781"/>
                    <a:pt x="141" y="4736"/>
                  </a:cubicBezTo>
                  <a:cubicBezTo>
                    <a:pt x="162" y="4697"/>
                    <a:pt x="220" y="4636"/>
                    <a:pt x="239" y="4594"/>
                  </a:cubicBezTo>
                  <a:cubicBezTo>
                    <a:pt x="272" y="4520"/>
                    <a:pt x="278" y="4333"/>
                    <a:pt x="322" y="4270"/>
                  </a:cubicBezTo>
                  <a:cubicBezTo>
                    <a:pt x="350" y="4230"/>
                    <a:pt x="442" y="4222"/>
                    <a:pt x="473" y="4186"/>
                  </a:cubicBezTo>
                  <a:cubicBezTo>
                    <a:pt x="501" y="4152"/>
                    <a:pt x="526" y="4052"/>
                    <a:pt x="549" y="4012"/>
                  </a:cubicBezTo>
                  <a:cubicBezTo>
                    <a:pt x="568" y="3978"/>
                    <a:pt x="610" y="3916"/>
                    <a:pt x="634" y="3891"/>
                  </a:cubicBezTo>
                  <a:cubicBezTo>
                    <a:pt x="662" y="3863"/>
                    <a:pt x="736" y="3841"/>
                    <a:pt x="754" y="3800"/>
                  </a:cubicBezTo>
                  <a:cubicBezTo>
                    <a:pt x="779" y="3745"/>
                    <a:pt x="756" y="3606"/>
                    <a:pt x="756" y="3542"/>
                  </a:cubicBezTo>
                  <a:cubicBezTo>
                    <a:pt x="756" y="3484"/>
                    <a:pt x="754" y="3358"/>
                    <a:pt x="752" y="3267"/>
                  </a:cubicBezTo>
                  <a:cubicBezTo>
                    <a:pt x="818" y="3247"/>
                    <a:pt x="905" y="3222"/>
                    <a:pt x="950" y="3195"/>
                  </a:cubicBezTo>
                  <a:cubicBezTo>
                    <a:pt x="1059" y="3133"/>
                    <a:pt x="1250" y="2947"/>
                    <a:pt x="1350" y="2865"/>
                  </a:cubicBezTo>
                  <a:cubicBezTo>
                    <a:pt x="1414" y="2814"/>
                    <a:pt x="1542" y="2711"/>
                    <a:pt x="1607" y="2661"/>
                  </a:cubicBezTo>
                  <a:cubicBezTo>
                    <a:pt x="1673" y="2610"/>
                    <a:pt x="1808" y="2512"/>
                    <a:pt x="1874" y="2461"/>
                  </a:cubicBezTo>
                  <a:cubicBezTo>
                    <a:pt x="1908" y="2436"/>
                    <a:pt x="1970" y="2351"/>
                    <a:pt x="2009" y="2355"/>
                  </a:cubicBezTo>
                  <a:cubicBezTo>
                    <a:pt x="2036" y="2358"/>
                    <a:pt x="2067" y="2430"/>
                    <a:pt x="2089" y="2448"/>
                  </a:cubicBezTo>
                  <a:cubicBezTo>
                    <a:pt x="2110" y="2462"/>
                    <a:pt x="2155" y="2494"/>
                    <a:pt x="2177" y="2486"/>
                  </a:cubicBezTo>
                  <a:cubicBezTo>
                    <a:pt x="2211" y="2475"/>
                    <a:pt x="2246" y="2383"/>
                    <a:pt x="2273" y="2355"/>
                  </a:cubicBezTo>
                  <a:cubicBezTo>
                    <a:pt x="2306" y="2319"/>
                    <a:pt x="2389" y="2278"/>
                    <a:pt x="2419" y="2238"/>
                  </a:cubicBezTo>
                  <a:cubicBezTo>
                    <a:pt x="2448" y="2201"/>
                    <a:pt x="2477" y="2094"/>
                    <a:pt x="2504" y="2053"/>
                  </a:cubicBezTo>
                  <a:cubicBezTo>
                    <a:pt x="2532" y="2011"/>
                    <a:pt x="2604" y="1945"/>
                    <a:pt x="2639" y="1913"/>
                  </a:cubicBezTo>
                  <a:cubicBezTo>
                    <a:pt x="2683" y="1875"/>
                    <a:pt x="2779" y="1816"/>
                    <a:pt x="2822" y="1777"/>
                  </a:cubicBezTo>
                  <a:cubicBezTo>
                    <a:pt x="2868" y="1736"/>
                    <a:pt x="2944" y="1622"/>
                    <a:pt x="2995" y="1592"/>
                  </a:cubicBezTo>
                  <a:cubicBezTo>
                    <a:pt x="3028" y="1573"/>
                    <a:pt x="3104" y="1581"/>
                    <a:pt x="3137" y="1563"/>
                  </a:cubicBezTo>
                  <a:cubicBezTo>
                    <a:pt x="3170" y="1545"/>
                    <a:pt x="3220" y="1476"/>
                    <a:pt x="3251" y="1457"/>
                  </a:cubicBezTo>
                  <a:cubicBezTo>
                    <a:pt x="3274" y="1442"/>
                    <a:pt x="3324" y="1425"/>
                    <a:pt x="3350" y="1423"/>
                  </a:cubicBezTo>
                  <a:cubicBezTo>
                    <a:pt x="3381" y="1418"/>
                    <a:pt x="3451" y="1460"/>
                    <a:pt x="3474" y="1432"/>
                  </a:cubicBezTo>
                  <a:cubicBezTo>
                    <a:pt x="3509" y="1392"/>
                    <a:pt x="3464" y="1243"/>
                    <a:pt x="3485" y="1190"/>
                  </a:cubicBezTo>
                  <a:cubicBezTo>
                    <a:pt x="3503" y="1144"/>
                    <a:pt x="3568" y="1069"/>
                    <a:pt x="3606" y="1063"/>
                  </a:cubicBezTo>
                  <a:cubicBezTo>
                    <a:pt x="3631" y="1059"/>
                    <a:pt x="3681" y="1097"/>
                    <a:pt x="3697" y="1121"/>
                  </a:cubicBezTo>
                  <a:cubicBezTo>
                    <a:pt x="3719" y="1154"/>
                    <a:pt x="3711" y="1272"/>
                    <a:pt x="3742" y="1282"/>
                  </a:cubicBezTo>
                  <a:cubicBezTo>
                    <a:pt x="3776" y="1292"/>
                    <a:pt x="3808" y="1170"/>
                    <a:pt x="3841" y="1155"/>
                  </a:cubicBezTo>
                  <a:cubicBezTo>
                    <a:pt x="3869" y="1143"/>
                    <a:pt x="3930" y="1188"/>
                    <a:pt x="3958" y="1175"/>
                  </a:cubicBezTo>
                  <a:cubicBezTo>
                    <a:pt x="3989" y="1160"/>
                    <a:pt x="4018" y="1067"/>
                    <a:pt x="4046" y="1044"/>
                  </a:cubicBezTo>
                  <a:cubicBezTo>
                    <a:pt x="4093" y="1007"/>
                    <a:pt x="4258" y="976"/>
                    <a:pt x="4258" y="976"/>
                  </a:cubicBezTo>
                  <a:lnTo>
                    <a:pt x="6654" y="524"/>
                  </a:lnTo>
                  <a:lnTo>
                    <a:pt x="9335" y="0"/>
                  </a:lnTo>
                  <a:cubicBezTo>
                    <a:pt x="9335" y="0"/>
                    <a:pt x="9433" y="49"/>
                    <a:pt x="9456" y="82"/>
                  </a:cubicBezTo>
                  <a:cubicBezTo>
                    <a:pt x="9481" y="120"/>
                    <a:pt x="9514" y="221"/>
                    <a:pt x="9507" y="272"/>
                  </a:cubicBezTo>
                  <a:cubicBezTo>
                    <a:pt x="9502" y="313"/>
                    <a:pt x="9436" y="363"/>
                    <a:pt x="9426" y="403"/>
                  </a:cubicBezTo>
                  <a:cubicBezTo>
                    <a:pt x="9414" y="457"/>
                    <a:pt x="9417" y="583"/>
                    <a:pt x="9441" y="632"/>
                  </a:cubicBezTo>
                  <a:cubicBezTo>
                    <a:pt x="9462" y="673"/>
                    <a:pt x="9577" y="724"/>
                    <a:pt x="9577" y="724"/>
                  </a:cubicBezTo>
                  <a:lnTo>
                    <a:pt x="9936" y="209"/>
                  </a:lnTo>
                  <a:lnTo>
                    <a:pt x="10801" y="1227"/>
                  </a:lnTo>
                  <a:lnTo>
                    <a:pt x="10810" y="2042"/>
                  </a:lnTo>
                  <a:cubicBezTo>
                    <a:pt x="10810" y="2042"/>
                    <a:pt x="15626" y="818"/>
                    <a:pt x="15626" y="81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1" name="Shape 3020"/>
            <p:cNvSpPr/>
            <p:nvPr/>
          </p:nvSpPr>
          <p:spPr>
            <a:xfrm>
              <a:off x="6644318" y="6059310"/>
              <a:ext cx="9883" cy="86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67" h="21241" extrusionOk="0">
                  <a:moveTo>
                    <a:pt x="5208" y="21223"/>
                  </a:moveTo>
                  <a:cubicBezTo>
                    <a:pt x="6717" y="21054"/>
                    <a:pt x="8910" y="18017"/>
                    <a:pt x="10311" y="17384"/>
                  </a:cubicBezTo>
                  <a:cubicBezTo>
                    <a:pt x="11785" y="16709"/>
                    <a:pt x="15415" y="17384"/>
                    <a:pt x="16601" y="16119"/>
                  </a:cubicBezTo>
                  <a:cubicBezTo>
                    <a:pt x="17679" y="14895"/>
                    <a:pt x="17607" y="10887"/>
                    <a:pt x="18074" y="9200"/>
                  </a:cubicBezTo>
                  <a:cubicBezTo>
                    <a:pt x="18613" y="7344"/>
                    <a:pt x="21237" y="3758"/>
                    <a:pt x="20554" y="1986"/>
                  </a:cubicBezTo>
                  <a:cubicBezTo>
                    <a:pt x="19979" y="636"/>
                    <a:pt x="16888" y="-208"/>
                    <a:pt x="15630" y="45"/>
                  </a:cubicBezTo>
                  <a:cubicBezTo>
                    <a:pt x="14121" y="340"/>
                    <a:pt x="11821" y="3167"/>
                    <a:pt x="10707" y="4390"/>
                  </a:cubicBezTo>
                  <a:cubicBezTo>
                    <a:pt x="9341" y="5951"/>
                    <a:pt x="7364" y="9875"/>
                    <a:pt x="5927" y="11309"/>
                  </a:cubicBezTo>
                  <a:cubicBezTo>
                    <a:pt x="5136" y="12111"/>
                    <a:pt x="2979" y="12786"/>
                    <a:pt x="2225" y="13672"/>
                  </a:cubicBezTo>
                  <a:cubicBezTo>
                    <a:pt x="1362" y="14769"/>
                    <a:pt x="-363" y="17511"/>
                    <a:pt x="68" y="18819"/>
                  </a:cubicBezTo>
                  <a:cubicBezTo>
                    <a:pt x="536" y="20337"/>
                    <a:pt x="3842" y="21392"/>
                    <a:pt x="5208" y="2122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2" name="Shape 3021"/>
            <p:cNvSpPr/>
            <p:nvPr/>
          </p:nvSpPr>
          <p:spPr>
            <a:xfrm>
              <a:off x="6670717" y="5944916"/>
              <a:ext cx="47644" cy="998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92" h="21549" extrusionOk="0">
                  <a:moveTo>
                    <a:pt x="1240" y="21448"/>
                  </a:moveTo>
                  <a:cubicBezTo>
                    <a:pt x="1543" y="21373"/>
                    <a:pt x="2132" y="21195"/>
                    <a:pt x="2334" y="21066"/>
                  </a:cubicBezTo>
                  <a:cubicBezTo>
                    <a:pt x="2559" y="20921"/>
                    <a:pt x="2613" y="20531"/>
                    <a:pt x="2830" y="20387"/>
                  </a:cubicBezTo>
                  <a:cubicBezTo>
                    <a:pt x="3124" y="20198"/>
                    <a:pt x="4047" y="19975"/>
                    <a:pt x="4427" y="19823"/>
                  </a:cubicBezTo>
                  <a:cubicBezTo>
                    <a:pt x="4722" y="19704"/>
                    <a:pt x="5319" y="19463"/>
                    <a:pt x="5551" y="19315"/>
                  </a:cubicBezTo>
                  <a:cubicBezTo>
                    <a:pt x="5776" y="19163"/>
                    <a:pt x="6040" y="18803"/>
                    <a:pt x="6226" y="18636"/>
                  </a:cubicBezTo>
                  <a:cubicBezTo>
                    <a:pt x="6443" y="18439"/>
                    <a:pt x="6916" y="18050"/>
                    <a:pt x="7164" y="17861"/>
                  </a:cubicBezTo>
                  <a:cubicBezTo>
                    <a:pt x="7404" y="17686"/>
                    <a:pt x="7885" y="17345"/>
                    <a:pt x="8172" y="17185"/>
                  </a:cubicBezTo>
                  <a:cubicBezTo>
                    <a:pt x="8404" y="17052"/>
                    <a:pt x="9040" y="16852"/>
                    <a:pt x="9203" y="16692"/>
                  </a:cubicBezTo>
                  <a:cubicBezTo>
                    <a:pt x="9350" y="16540"/>
                    <a:pt x="9234" y="16188"/>
                    <a:pt x="9350" y="16028"/>
                  </a:cubicBezTo>
                  <a:cubicBezTo>
                    <a:pt x="9443" y="15902"/>
                    <a:pt x="9792" y="15691"/>
                    <a:pt x="9970" y="15590"/>
                  </a:cubicBezTo>
                  <a:cubicBezTo>
                    <a:pt x="10296" y="15409"/>
                    <a:pt x="11118" y="15123"/>
                    <a:pt x="11444" y="14941"/>
                  </a:cubicBezTo>
                  <a:cubicBezTo>
                    <a:pt x="11777" y="14756"/>
                    <a:pt x="12475" y="14181"/>
                    <a:pt x="12599" y="14125"/>
                  </a:cubicBezTo>
                  <a:cubicBezTo>
                    <a:pt x="12707" y="14066"/>
                    <a:pt x="13700" y="13732"/>
                    <a:pt x="13979" y="13561"/>
                  </a:cubicBezTo>
                  <a:cubicBezTo>
                    <a:pt x="14273" y="13376"/>
                    <a:pt x="14638" y="12927"/>
                    <a:pt x="14832" y="12716"/>
                  </a:cubicBezTo>
                  <a:cubicBezTo>
                    <a:pt x="15002" y="12523"/>
                    <a:pt x="15382" y="12141"/>
                    <a:pt x="15452" y="11937"/>
                  </a:cubicBezTo>
                  <a:cubicBezTo>
                    <a:pt x="15568" y="11614"/>
                    <a:pt x="15367" y="10954"/>
                    <a:pt x="15421" y="10627"/>
                  </a:cubicBezTo>
                  <a:cubicBezTo>
                    <a:pt x="15467" y="10364"/>
                    <a:pt x="15646" y="9848"/>
                    <a:pt x="15801" y="9592"/>
                  </a:cubicBezTo>
                  <a:cubicBezTo>
                    <a:pt x="16010" y="9288"/>
                    <a:pt x="16646" y="8717"/>
                    <a:pt x="16925" y="8424"/>
                  </a:cubicBezTo>
                  <a:cubicBezTo>
                    <a:pt x="17251" y="8094"/>
                    <a:pt x="17925" y="7437"/>
                    <a:pt x="18227" y="7096"/>
                  </a:cubicBezTo>
                  <a:cubicBezTo>
                    <a:pt x="18452" y="6836"/>
                    <a:pt x="18925" y="6302"/>
                    <a:pt x="19080" y="6027"/>
                  </a:cubicBezTo>
                  <a:cubicBezTo>
                    <a:pt x="19243" y="5734"/>
                    <a:pt x="19344" y="5122"/>
                    <a:pt x="19491" y="4829"/>
                  </a:cubicBezTo>
                  <a:cubicBezTo>
                    <a:pt x="19607" y="4585"/>
                    <a:pt x="19894" y="4102"/>
                    <a:pt x="20080" y="3869"/>
                  </a:cubicBezTo>
                  <a:cubicBezTo>
                    <a:pt x="20305" y="3583"/>
                    <a:pt x="21042" y="3067"/>
                    <a:pt x="21174" y="2767"/>
                  </a:cubicBezTo>
                  <a:cubicBezTo>
                    <a:pt x="21290" y="2504"/>
                    <a:pt x="21081" y="1955"/>
                    <a:pt x="21112" y="1684"/>
                  </a:cubicBezTo>
                  <a:cubicBezTo>
                    <a:pt x="21150" y="1376"/>
                    <a:pt x="21600" y="768"/>
                    <a:pt x="21468" y="471"/>
                  </a:cubicBezTo>
                  <a:cubicBezTo>
                    <a:pt x="21406" y="337"/>
                    <a:pt x="21150" y="33"/>
                    <a:pt x="20879" y="3"/>
                  </a:cubicBezTo>
                  <a:cubicBezTo>
                    <a:pt x="20569" y="-30"/>
                    <a:pt x="19956" y="215"/>
                    <a:pt x="19848" y="356"/>
                  </a:cubicBezTo>
                  <a:cubicBezTo>
                    <a:pt x="19716" y="523"/>
                    <a:pt x="20173" y="871"/>
                    <a:pt x="20166" y="1046"/>
                  </a:cubicBezTo>
                  <a:cubicBezTo>
                    <a:pt x="20166" y="1272"/>
                    <a:pt x="19879" y="1699"/>
                    <a:pt x="19724" y="1910"/>
                  </a:cubicBezTo>
                  <a:cubicBezTo>
                    <a:pt x="19561" y="2144"/>
                    <a:pt x="19010" y="2581"/>
                    <a:pt x="18902" y="2826"/>
                  </a:cubicBezTo>
                  <a:cubicBezTo>
                    <a:pt x="18824" y="2993"/>
                    <a:pt x="18995" y="3353"/>
                    <a:pt x="18871" y="3516"/>
                  </a:cubicBezTo>
                  <a:cubicBezTo>
                    <a:pt x="18755" y="3668"/>
                    <a:pt x="18204" y="3880"/>
                    <a:pt x="18049" y="4024"/>
                  </a:cubicBezTo>
                  <a:cubicBezTo>
                    <a:pt x="17824" y="4221"/>
                    <a:pt x="17553" y="4651"/>
                    <a:pt x="17452" y="4870"/>
                  </a:cubicBezTo>
                  <a:cubicBezTo>
                    <a:pt x="17351" y="5119"/>
                    <a:pt x="17413" y="5631"/>
                    <a:pt x="17282" y="5872"/>
                  </a:cubicBezTo>
                  <a:cubicBezTo>
                    <a:pt x="17142" y="6117"/>
                    <a:pt x="16638" y="6565"/>
                    <a:pt x="16398" y="6792"/>
                  </a:cubicBezTo>
                  <a:cubicBezTo>
                    <a:pt x="16196" y="6977"/>
                    <a:pt x="15839" y="7381"/>
                    <a:pt x="15514" y="7522"/>
                  </a:cubicBezTo>
                  <a:cubicBezTo>
                    <a:pt x="15250" y="7634"/>
                    <a:pt x="14576" y="7741"/>
                    <a:pt x="14250" y="7789"/>
                  </a:cubicBezTo>
                  <a:cubicBezTo>
                    <a:pt x="13963" y="7834"/>
                    <a:pt x="13242" y="7782"/>
                    <a:pt x="13095" y="7904"/>
                  </a:cubicBezTo>
                  <a:cubicBezTo>
                    <a:pt x="12948" y="8019"/>
                    <a:pt x="13258" y="8313"/>
                    <a:pt x="13421" y="8424"/>
                  </a:cubicBezTo>
                  <a:cubicBezTo>
                    <a:pt x="13560" y="8528"/>
                    <a:pt x="14056" y="8639"/>
                    <a:pt x="14219" y="8735"/>
                  </a:cubicBezTo>
                  <a:cubicBezTo>
                    <a:pt x="14413" y="8854"/>
                    <a:pt x="14731" y="9132"/>
                    <a:pt x="14770" y="9284"/>
                  </a:cubicBezTo>
                  <a:cubicBezTo>
                    <a:pt x="14839" y="9522"/>
                    <a:pt x="14638" y="10019"/>
                    <a:pt x="14390" y="10230"/>
                  </a:cubicBezTo>
                  <a:cubicBezTo>
                    <a:pt x="14250" y="10356"/>
                    <a:pt x="13738" y="10534"/>
                    <a:pt x="13506" y="10627"/>
                  </a:cubicBezTo>
                  <a:cubicBezTo>
                    <a:pt x="13289" y="10713"/>
                    <a:pt x="12731" y="10816"/>
                    <a:pt x="12599" y="10935"/>
                  </a:cubicBezTo>
                  <a:cubicBezTo>
                    <a:pt x="12405" y="11087"/>
                    <a:pt x="12537" y="11454"/>
                    <a:pt x="12475" y="11625"/>
                  </a:cubicBezTo>
                  <a:cubicBezTo>
                    <a:pt x="12405" y="11829"/>
                    <a:pt x="12335" y="12270"/>
                    <a:pt x="12064" y="12434"/>
                  </a:cubicBezTo>
                  <a:cubicBezTo>
                    <a:pt x="11823" y="12578"/>
                    <a:pt x="11064" y="12749"/>
                    <a:pt x="10676" y="12768"/>
                  </a:cubicBezTo>
                  <a:cubicBezTo>
                    <a:pt x="10436" y="12782"/>
                    <a:pt x="9901" y="12571"/>
                    <a:pt x="9738" y="12656"/>
                  </a:cubicBezTo>
                  <a:cubicBezTo>
                    <a:pt x="9381" y="12834"/>
                    <a:pt x="9955" y="13420"/>
                    <a:pt x="10319" y="13587"/>
                  </a:cubicBezTo>
                  <a:cubicBezTo>
                    <a:pt x="10443" y="13647"/>
                    <a:pt x="10893" y="13602"/>
                    <a:pt x="10971" y="13673"/>
                  </a:cubicBezTo>
                  <a:cubicBezTo>
                    <a:pt x="11110" y="13799"/>
                    <a:pt x="10769" y="14099"/>
                    <a:pt x="10591" y="14210"/>
                  </a:cubicBezTo>
                  <a:cubicBezTo>
                    <a:pt x="10443" y="14292"/>
                    <a:pt x="10048" y="14433"/>
                    <a:pt x="9823" y="14437"/>
                  </a:cubicBezTo>
                  <a:cubicBezTo>
                    <a:pt x="9443" y="14437"/>
                    <a:pt x="8901" y="14062"/>
                    <a:pt x="8521" y="14066"/>
                  </a:cubicBezTo>
                  <a:cubicBezTo>
                    <a:pt x="8335" y="14070"/>
                    <a:pt x="7955" y="14181"/>
                    <a:pt x="7877" y="14262"/>
                  </a:cubicBezTo>
                  <a:cubicBezTo>
                    <a:pt x="7776" y="14374"/>
                    <a:pt x="7885" y="14641"/>
                    <a:pt x="8048" y="14730"/>
                  </a:cubicBezTo>
                  <a:cubicBezTo>
                    <a:pt x="8195" y="14808"/>
                    <a:pt x="8753" y="14785"/>
                    <a:pt x="8877" y="14871"/>
                  </a:cubicBezTo>
                  <a:cubicBezTo>
                    <a:pt x="9048" y="14986"/>
                    <a:pt x="8947" y="15301"/>
                    <a:pt x="8877" y="15435"/>
                  </a:cubicBezTo>
                  <a:cubicBezTo>
                    <a:pt x="8769" y="15631"/>
                    <a:pt x="8280" y="15972"/>
                    <a:pt x="8048" y="16139"/>
                  </a:cubicBezTo>
                  <a:cubicBezTo>
                    <a:pt x="7885" y="16262"/>
                    <a:pt x="7513" y="16484"/>
                    <a:pt x="7311" y="16592"/>
                  </a:cubicBezTo>
                  <a:cubicBezTo>
                    <a:pt x="7024" y="16748"/>
                    <a:pt x="6326" y="17011"/>
                    <a:pt x="6047" y="17171"/>
                  </a:cubicBezTo>
                  <a:cubicBezTo>
                    <a:pt x="5838" y="17289"/>
                    <a:pt x="5427" y="17538"/>
                    <a:pt x="5311" y="17679"/>
                  </a:cubicBezTo>
                  <a:cubicBezTo>
                    <a:pt x="5148" y="17872"/>
                    <a:pt x="5218" y="18313"/>
                    <a:pt x="5016" y="18499"/>
                  </a:cubicBezTo>
                  <a:cubicBezTo>
                    <a:pt x="4830" y="18669"/>
                    <a:pt x="4179" y="18910"/>
                    <a:pt x="3861" y="19033"/>
                  </a:cubicBezTo>
                  <a:cubicBezTo>
                    <a:pt x="3621" y="19129"/>
                    <a:pt x="3070" y="19278"/>
                    <a:pt x="2830" y="19370"/>
                  </a:cubicBezTo>
                  <a:cubicBezTo>
                    <a:pt x="2551" y="19482"/>
                    <a:pt x="1977" y="19700"/>
                    <a:pt x="1799" y="19849"/>
                  </a:cubicBezTo>
                  <a:cubicBezTo>
                    <a:pt x="1628" y="19993"/>
                    <a:pt x="1659" y="20357"/>
                    <a:pt x="1473" y="20502"/>
                  </a:cubicBezTo>
                  <a:cubicBezTo>
                    <a:pt x="1341" y="20609"/>
                    <a:pt x="868" y="20747"/>
                    <a:pt x="682" y="20839"/>
                  </a:cubicBezTo>
                  <a:cubicBezTo>
                    <a:pt x="496" y="20928"/>
                    <a:pt x="8" y="21095"/>
                    <a:pt x="0" y="21221"/>
                  </a:cubicBezTo>
                  <a:cubicBezTo>
                    <a:pt x="0" y="21321"/>
                    <a:pt x="333" y="21514"/>
                    <a:pt x="535" y="21544"/>
                  </a:cubicBezTo>
                  <a:cubicBezTo>
                    <a:pt x="706" y="21570"/>
                    <a:pt x="1078" y="21485"/>
                    <a:pt x="1240" y="2144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3" name="Shape 3022"/>
            <p:cNvSpPr/>
            <p:nvPr/>
          </p:nvSpPr>
          <p:spPr>
            <a:xfrm>
              <a:off x="5975549" y="5478538"/>
              <a:ext cx="14213" cy="89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91" h="21159" extrusionOk="0">
                  <a:moveTo>
                    <a:pt x="10206" y="2037"/>
                  </a:moveTo>
                  <a:cubicBezTo>
                    <a:pt x="9511" y="2728"/>
                    <a:pt x="8867" y="5494"/>
                    <a:pt x="8121" y="6023"/>
                  </a:cubicBezTo>
                  <a:cubicBezTo>
                    <a:pt x="7220" y="6755"/>
                    <a:pt x="5031" y="5738"/>
                    <a:pt x="4027" y="6023"/>
                  </a:cubicBezTo>
                  <a:cubicBezTo>
                    <a:pt x="2972" y="6348"/>
                    <a:pt x="243" y="6715"/>
                    <a:pt x="11" y="8342"/>
                  </a:cubicBezTo>
                  <a:cubicBezTo>
                    <a:pt x="-169" y="9643"/>
                    <a:pt x="1813" y="11189"/>
                    <a:pt x="2354" y="12206"/>
                  </a:cubicBezTo>
                  <a:cubicBezTo>
                    <a:pt x="3152" y="13752"/>
                    <a:pt x="4233" y="17616"/>
                    <a:pt x="5315" y="18715"/>
                  </a:cubicBezTo>
                  <a:cubicBezTo>
                    <a:pt x="6653" y="20098"/>
                    <a:pt x="9975" y="20504"/>
                    <a:pt x="11571" y="20708"/>
                  </a:cubicBezTo>
                  <a:cubicBezTo>
                    <a:pt x="12987" y="20993"/>
                    <a:pt x="15999" y="21562"/>
                    <a:pt x="17338" y="20708"/>
                  </a:cubicBezTo>
                  <a:cubicBezTo>
                    <a:pt x="18470" y="20016"/>
                    <a:pt x="20350" y="17209"/>
                    <a:pt x="20865" y="15460"/>
                  </a:cubicBezTo>
                  <a:cubicBezTo>
                    <a:pt x="21431" y="13508"/>
                    <a:pt x="21328" y="8952"/>
                    <a:pt x="21148" y="6796"/>
                  </a:cubicBezTo>
                  <a:cubicBezTo>
                    <a:pt x="21045" y="5535"/>
                    <a:pt x="20787" y="2728"/>
                    <a:pt x="20169" y="1833"/>
                  </a:cubicBezTo>
                  <a:cubicBezTo>
                    <a:pt x="19191" y="409"/>
                    <a:pt x="16256" y="-38"/>
                    <a:pt x="14892" y="3"/>
                  </a:cubicBezTo>
                  <a:cubicBezTo>
                    <a:pt x="13682" y="43"/>
                    <a:pt x="11210" y="979"/>
                    <a:pt x="10206" y="203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4" name="Shape 3023"/>
            <p:cNvSpPr/>
            <p:nvPr/>
          </p:nvSpPr>
          <p:spPr>
            <a:xfrm>
              <a:off x="5993149" y="5460938"/>
              <a:ext cx="43943" cy="345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7" h="21392" extrusionOk="0">
                  <a:moveTo>
                    <a:pt x="480" y="18308"/>
                  </a:moveTo>
                  <a:cubicBezTo>
                    <a:pt x="304" y="18351"/>
                    <a:pt x="18" y="18767"/>
                    <a:pt x="2" y="19001"/>
                  </a:cubicBezTo>
                  <a:cubicBezTo>
                    <a:pt x="-32" y="19395"/>
                    <a:pt x="404" y="20141"/>
                    <a:pt x="639" y="20408"/>
                  </a:cubicBezTo>
                  <a:cubicBezTo>
                    <a:pt x="966" y="20802"/>
                    <a:pt x="1822" y="21452"/>
                    <a:pt x="2266" y="21388"/>
                  </a:cubicBezTo>
                  <a:cubicBezTo>
                    <a:pt x="2812" y="21313"/>
                    <a:pt x="3516" y="20035"/>
                    <a:pt x="3986" y="19694"/>
                  </a:cubicBezTo>
                  <a:cubicBezTo>
                    <a:pt x="4514" y="19310"/>
                    <a:pt x="5731" y="18948"/>
                    <a:pt x="6259" y="18554"/>
                  </a:cubicBezTo>
                  <a:cubicBezTo>
                    <a:pt x="6679" y="18234"/>
                    <a:pt x="7417" y="17371"/>
                    <a:pt x="7778" y="16934"/>
                  </a:cubicBezTo>
                  <a:cubicBezTo>
                    <a:pt x="8264" y="16358"/>
                    <a:pt x="9036" y="14962"/>
                    <a:pt x="9573" y="14451"/>
                  </a:cubicBezTo>
                  <a:cubicBezTo>
                    <a:pt x="10101" y="13950"/>
                    <a:pt x="11376" y="13321"/>
                    <a:pt x="11963" y="12916"/>
                  </a:cubicBezTo>
                  <a:cubicBezTo>
                    <a:pt x="12450" y="12586"/>
                    <a:pt x="13398" y="11851"/>
                    <a:pt x="13876" y="11499"/>
                  </a:cubicBezTo>
                  <a:cubicBezTo>
                    <a:pt x="14337" y="11169"/>
                    <a:pt x="15319" y="10625"/>
                    <a:pt x="15721" y="10210"/>
                  </a:cubicBezTo>
                  <a:cubicBezTo>
                    <a:pt x="16594" y="9304"/>
                    <a:pt x="17844" y="6885"/>
                    <a:pt x="18632" y="5873"/>
                  </a:cubicBezTo>
                  <a:cubicBezTo>
                    <a:pt x="19010" y="5372"/>
                    <a:pt x="19890" y="4530"/>
                    <a:pt x="20251" y="3997"/>
                  </a:cubicBezTo>
                  <a:cubicBezTo>
                    <a:pt x="20561" y="3571"/>
                    <a:pt x="21174" y="2623"/>
                    <a:pt x="21308" y="2058"/>
                  </a:cubicBezTo>
                  <a:cubicBezTo>
                    <a:pt x="21417" y="1600"/>
                    <a:pt x="21568" y="438"/>
                    <a:pt x="21283" y="118"/>
                  </a:cubicBezTo>
                  <a:cubicBezTo>
                    <a:pt x="21040" y="-148"/>
                    <a:pt x="20285" y="86"/>
                    <a:pt x="20033" y="321"/>
                  </a:cubicBezTo>
                  <a:cubicBezTo>
                    <a:pt x="19714" y="609"/>
                    <a:pt x="19580" y="1717"/>
                    <a:pt x="19370" y="2143"/>
                  </a:cubicBezTo>
                  <a:cubicBezTo>
                    <a:pt x="19026" y="2772"/>
                    <a:pt x="18187" y="3869"/>
                    <a:pt x="17735" y="4370"/>
                  </a:cubicBezTo>
                  <a:cubicBezTo>
                    <a:pt x="17357" y="4775"/>
                    <a:pt x="16501" y="5404"/>
                    <a:pt x="16107" y="5787"/>
                  </a:cubicBezTo>
                  <a:cubicBezTo>
                    <a:pt x="15705" y="6182"/>
                    <a:pt x="14933" y="7034"/>
                    <a:pt x="14547" y="7450"/>
                  </a:cubicBezTo>
                  <a:cubicBezTo>
                    <a:pt x="14237" y="7791"/>
                    <a:pt x="13633" y="8515"/>
                    <a:pt x="13297" y="8824"/>
                  </a:cubicBezTo>
                  <a:cubicBezTo>
                    <a:pt x="12727" y="9368"/>
                    <a:pt x="11502" y="10338"/>
                    <a:pt x="10881" y="10775"/>
                  </a:cubicBezTo>
                  <a:cubicBezTo>
                    <a:pt x="10353" y="11137"/>
                    <a:pt x="9178" y="11638"/>
                    <a:pt x="8709" y="12117"/>
                  </a:cubicBezTo>
                  <a:cubicBezTo>
                    <a:pt x="8398" y="12416"/>
                    <a:pt x="7929" y="13247"/>
                    <a:pt x="7685" y="13652"/>
                  </a:cubicBezTo>
                  <a:cubicBezTo>
                    <a:pt x="7400" y="14142"/>
                    <a:pt x="6964" y="15239"/>
                    <a:pt x="6637" y="15676"/>
                  </a:cubicBezTo>
                  <a:cubicBezTo>
                    <a:pt x="6335" y="16071"/>
                    <a:pt x="5588" y="16657"/>
                    <a:pt x="5236" y="16976"/>
                  </a:cubicBezTo>
                  <a:cubicBezTo>
                    <a:pt x="4775" y="17371"/>
                    <a:pt x="3869" y="18245"/>
                    <a:pt x="3349" y="18511"/>
                  </a:cubicBezTo>
                  <a:cubicBezTo>
                    <a:pt x="2937" y="18724"/>
                    <a:pt x="2040" y="19022"/>
                    <a:pt x="1595" y="18958"/>
                  </a:cubicBezTo>
                  <a:cubicBezTo>
                    <a:pt x="1293" y="18916"/>
                    <a:pt x="782" y="18234"/>
                    <a:pt x="480" y="1830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5" name="Shape 3024"/>
            <p:cNvSpPr/>
            <p:nvPr/>
          </p:nvSpPr>
          <p:spPr>
            <a:xfrm>
              <a:off x="6415529" y="5839321"/>
              <a:ext cx="38640" cy="364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3" h="21469" extrusionOk="0">
                  <a:moveTo>
                    <a:pt x="20136" y="17585"/>
                  </a:moveTo>
                  <a:cubicBezTo>
                    <a:pt x="20431" y="17716"/>
                    <a:pt x="21278" y="17595"/>
                    <a:pt x="21373" y="17929"/>
                  </a:cubicBezTo>
                  <a:cubicBezTo>
                    <a:pt x="21554" y="18486"/>
                    <a:pt x="20431" y="19377"/>
                    <a:pt x="20022" y="19772"/>
                  </a:cubicBezTo>
                  <a:cubicBezTo>
                    <a:pt x="19556" y="20238"/>
                    <a:pt x="18519" y="21078"/>
                    <a:pt x="17910" y="21271"/>
                  </a:cubicBezTo>
                  <a:cubicBezTo>
                    <a:pt x="17158" y="21524"/>
                    <a:pt x="15521" y="21524"/>
                    <a:pt x="14760" y="21332"/>
                  </a:cubicBezTo>
                  <a:cubicBezTo>
                    <a:pt x="13894" y="21119"/>
                    <a:pt x="12429" y="19944"/>
                    <a:pt x="11610" y="19600"/>
                  </a:cubicBezTo>
                  <a:cubicBezTo>
                    <a:pt x="11125" y="19397"/>
                    <a:pt x="10040" y="19276"/>
                    <a:pt x="9593" y="18962"/>
                  </a:cubicBezTo>
                  <a:cubicBezTo>
                    <a:pt x="9270" y="18729"/>
                    <a:pt x="8832" y="18000"/>
                    <a:pt x="8623" y="17635"/>
                  </a:cubicBezTo>
                  <a:cubicBezTo>
                    <a:pt x="8261" y="16997"/>
                    <a:pt x="7757" y="15600"/>
                    <a:pt x="7481" y="14921"/>
                  </a:cubicBezTo>
                  <a:cubicBezTo>
                    <a:pt x="7167" y="14111"/>
                    <a:pt x="6758" y="12359"/>
                    <a:pt x="6291" y="11630"/>
                  </a:cubicBezTo>
                  <a:cubicBezTo>
                    <a:pt x="5863" y="10952"/>
                    <a:pt x="4521" y="10030"/>
                    <a:pt x="4065" y="9372"/>
                  </a:cubicBezTo>
                  <a:cubicBezTo>
                    <a:pt x="3741" y="8906"/>
                    <a:pt x="3418" y="7762"/>
                    <a:pt x="3085" y="7296"/>
                  </a:cubicBezTo>
                  <a:cubicBezTo>
                    <a:pt x="2752" y="6810"/>
                    <a:pt x="1829" y="6081"/>
                    <a:pt x="1457" y="5615"/>
                  </a:cubicBezTo>
                  <a:cubicBezTo>
                    <a:pt x="1086" y="5170"/>
                    <a:pt x="344" y="4228"/>
                    <a:pt x="154" y="3661"/>
                  </a:cubicBezTo>
                  <a:cubicBezTo>
                    <a:pt x="2" y="3185"/>
                    <a:pt x="-46" y="2172"/>
                    <a:pt x="49" y="1696"/>
                  </a:cubicBezTo>
                  <a:cubicBezTo>
                    <a:pt x="135" y="1230"/>
                    <a:pt x="401" y="177"/>
                    <a:pt x="810" y="15"/>
                  </a:cubicBezTo>
                  <a:cubicBezTo>
                    <a:pt x="1039" y="-76"/>
                    <a:pt x="1534" y="268"/>
                    <a:pt x="1733" y="420"/>
                  </a:cubicBezTo>
                  <a:cubicBezTo>
                    <a:pt x="2190" y="754"/>
                    <a:pt x="3027" y="1615"/>
                    <a:pt x="3246" y="2162"/>
                  </a:cubicBezTo>
                  <a:cubicBezTo>
                    <a:pt x="3370" y="2446"/>
                    <a:pt x="3256" y="3124"/>
                    <a:pt x="3361" y="3428"/>
                  </a:cubicBezTo>
                  <a:cubicBezTo>
                    <a:pt x="3579" y="4046"/>
                    <a:pt x="4531" y="4987"/>
                    <a:pt x="4826" y="5565"/>
                  </a:cubicBezTo>
                  <a:cubicBezTo>
                    <a:pt x="5007" y="5919"/>
                    <a:pt x="5226" y="6689"/>
                    <a:pt x="5368" y="7063"/>
                  </a:cubicBezTo>
                  <a:cubicBezTo>
                    <a:pt x="5568" y="7630"/>
                    <a:pt x="5825" y="8856"/>
                    <a:pt x="6187" y="9321"/>
                  </a:cubicBezTo>
                  <a:cubicBezTo>
                    <a:pt x="6444" y="9656"/>
                    <a:pt x="7309" y="9919"/>
                    <a:pt x="7595" y="10243"/>
                  </a:cubicBezTo>
                  <a:cubicBezTo>
                    <a:pt x="8071" y="10780"/>
                    <a:pt x="8651" y="12147"/>
                    <a:pt x="8898" y="12846"/>
                  </a:cubicBezTo>
                  <a:cubicBezTo>
                    <a:pt x="9089" y="13413"/>
                    <a:pt x="9098" y="14678"/>
                    <a:pt x="9384" y="15205"/>
                  </a:cubicBezTo>
                  <a:cubicBezTo>
                    <a:pt x="9698" y="15802"/>
                    <a:pt x="10668" y="16795"/>
                    <a:pt x="11230" y="17119"/>
                  </a:cubicBezTo>
                  <a:cubicBezTo>
                    <a:pt x="11582" y="17311"/>
                    <a:pt x="12410" y="17362"/>
                    <a:pt x="12800" y="17463"/>
                  </a:cubicBezTo>
                  <a:cubicBezTo>
                    <a:pt x="13371" y="17605"/>
                    <a:pt x="14465" y="18020"/>
                    <a:pt x="15026" y="18101"/>
                  </a:cubicBezTo>
                  <a:cubicBezTo>
                    <a:pt x="15493" y="18162"/>
                    <a:pt x="16435" y="18263"/>
                    <a:pt x="16872" y="18101"/>
                  </a:cubicBezTo>
                  <a:cubicBezTo>
                    <a:pt x="17234" y="17959"/>
                    <a:pt x="17710" y="17220"/>
                    <a:pt x="18062" y="17058"/>
                  </a:cubicBezTo>
                  <a:cubicBezTo>
                    <a:pt x="18319" y="16947"/>
                    <a:pt x="18890" y="16876"/>
                    <a:pt x="19156" y="16947"/>
                  </a:cubicBezTo>
                  <a:cubicBezTo>
                    <a:pt x="19432" y="17018"/>
                    <a:pt x="19860" y="17463"/>
                    <a:pt x="20136" y="1758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6" name="Shape 3025"/>
            <p:cNvSpPr/>
            <p:nvPr/>
          </p:nvSpPr>
          <p:spPr>
            <a:xfrm>
              <a:off x="5649964" y="5258547"/>
              <a:ext cx="1057998" cy="77363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89" extrusionOk="0">
                  <a:moveTo>
                    <a:pt x="21591" y="18669"/>
                  </a:moveTo>
                  <a:cubicBezTo>
                    <a:pt x="21593" y="18704"/>
                    <a:pt x="21599" y="18776"/>
                    <a:pt x="21588" y="18808"/>
                  </a:cubicBezTo>
                  <a:cubicBezTo>
                    <a:pt x="21581" y="18827"/>
                    <a:pt x="21556" y="18868"/>
                    <a:pt x="21540" y="18865"/>
                  </a:cubicBezTo>
                  <a:cubicBezTo>
                    <a:pt x="21526" y="18862"/>
                    <a:pt x="21515" y="18817"/>
                    <a:pt x="21510" y="18799"/>
                  </a:cubicBezTo>
                  <a:cubicBezTo>
                    <a:pt x="21505" y="18782"/>
                    <a:pt x="21502" y="18744"/>
                    <a:pt x="21502" y="18725"/>
                  </a:cubicBezTo>
                  <a:cubicBezTo>
                    <a:pt x="21501" y="18697"/>
                    <a:pt x="21513" y="18640"/>
                    <a:pt x="21510" y="18612"/>
                  </a:cubicBezTo>
                  <a:cubicBezTo>
                    <a:pt x="21508" y="18597"/>
                    <a:pt x="21501" y="18565"/>
                    <a:pt x="21493" y="18555"/>
                  </a:cubicBezTo>
                  <a:cubicBezTo>
                    <a:pt x="21482" y="18542"/>
                    <a:pt x="21453" y="18533"/>
                    <a:pt x="21439" y="18535"/>
                  </a:cubicBezTo>
                  <a:cubicBezTo>
                    <a:pt x="21420" y="18538"/>
                    <a:pt x="21384" y="18562"/>
                    <a:pt x="21369" y="18579"/>
                  </a:cubicBezTo>
                  <a:cubicBezTo>
                    <a:pt x="21356" y="18593"/>
                    <a:pt x="21338" y="18632"/>
                    <a:pt x="21331" y="18651"/>
                  </a:cubicBezTo>
                  <a:cubicBezTo>
                    <a:pt x="21323" y="18674"/>
                    <a:pt x="21310" y="18723"/>
                    <a:pt x="21309" y="18749"/>
                  </a:cubicBezTo>
                  <a:cubicBezTo>
                    <a:pt x="21307" y="18783"/>
                    <a:pt x="21327" y="18850"/>
                    <a:pt x="21325" y="18884"/>
                  </a:cubicBezTo>
                  <a:cubicBezTo>
                    <a:pt x="21322" y="18915"/>
                    <a:pt x="21301" y="18972"/>
                    <a:pt x="21290" y="18999"/>
                  </a:cubicBezTo>
                  <a:cubicBezTo>
                    <a:pt x="21276" y="19032"/>
                    <a:pt x="21234" y="19087"/>
                    <a:pt x="21224" y="19122"/>
                  </a:cubicBezTo>
                  <a:cubicBezTo>
                    <a:pt x="21219" y="19140"/>
                    <a:pt x="21215" y="19181"/>
                    <a:pt x="21218" y="19200"/>
                  </a:cubicBezTo>
                  <a:cubicBezTo>
                    <a:pt x="21222" y="19227"/>
                    <a:pt x="21253" y="19269"/>
                    <a:pt x="21258" y="19296"/>
                  </a:cubicBezTo>
                  <a:cubicBezTo>
                    <a:pt x="21262" y="19321"/>
                    <a:pt x="21263" y="19375"/>
                    <a:pt x="21256" y="19399"/>
                  </a:cubicBezTo>
                  <a:cubicBezTo>
                    <a:pt x="21250" y="19419"/>
                    <a:pt x="21220" y="19444"/>
                    <a:pt x="21213" y="19464"/>
                  </a:cubicBezTo>
                  <a:cubicBezTo>
                    <a:pt x="21200" y="19502"/>
                    <a:pt x="21190" y="19587"/>
                    <a:pt x="21196" y="19627"/>
                  </a:cubicBezTo>
                  <a:cubicBezTo>
                    <a:pt x="21199" y="19649"/>
                    <a:pt x="21222" y="19682"/>
                    <a:pt x="21230" y="19701"/>
                  </a:cubicBezTo>
                  <a:cubicBezTo>
                    <a:pt x="21238" y="19724"/>
                    <a:pt x="21255" y="19772"/>
                    <a:pt x="21260" y="19798"/>
                  </a:cubicBezTo>
                  <a:cubicBezTo>
                    <a:pt x="21264" y="19822"/>
                    <a:pt x="21263" y="19872"/>
                    <a:pt x="21268" y="19897"/>
                  </a:cubicBezTo>
                  <a:cubicBezTo>
                    <a:pt x="21271" y="19916"/>
                    <a:pt x="21279" y="19957"/>
                    <a:pt x="21290" y="19970"/>
                  </a:cubicBezTo>
                  <a:cubicBezTo>
                    <a:pt x="21297" y="19979"/>
                    <a:pt x="21321" y="19977"/>
                    <a:pt x="21328" y="19987"/>
                  </a:cubicBezTo>
                  <a:cubicBezTo>
                    <a:pt x="21340" y="20004"/>
                    <a:pt x="21344" y="20058"/>
                    <a:pt x="21344" y="20082"/>
                  </a:cubicBezTo>
                  <a:cubicBezTo>
                    <a:pt x="21344" y="20100"/>
                    <a:pt x="21335" y="20136"/>
                    <a:pt x="21330" y="20152"/>
                  </a:cubicBezTo>
                  <a:cubicBezTo>
                    <a:pt x="21324" y="20167"/>
                    <a:pt x="21310" y="20195"/>
                    <a:pt x="21302" y="20207"/>
                  </a:cubicBezTo>
                  <a:cubicBezTo>
                    <a:pt x="21288" y="20226"/>
                    <a:pt x="21251" y="20247"/>
                    <a:pt x="21238" y="20267"/>
                  </a:cubicBezTo>
                  <a:cubicBezTo>
                    <a:pt x="21226" y="20285"/>
                    <a:pt x="21211" y="20330"/>
                    <a:pt x="21204" y="20352"/>
                  </a:cubicBezTo>
                  <a:cubicBezTo>
                    <a:pt x="21197" y="20375"/>
                    <a:pt x="21189" y="20423"/>
                    <a:pt x="21183" y="20446"/>
                  </a:cubicBezTo>
                  <a:cubicBezTo>
                    <a:pt x="21178" y="20463"/>
                    <a:pt x="21171" y="20499"/>
                    <a:pt x="21164" y="20514"/>
                  </a:cubicBezTo>
                  <a:cubicBezTo>
                    <a:pt x="21152" y="20536"/>
                    <a:pt x="21119" y="20571"/>
                    <a:pt x="21104" y="20590"/>
                  </a:cubicBezTo>
                  <a:cubicBezTo>
                    <a:pt x="21091" y="20605"/>
                    <a:pt x="21064" y="20631"/>
                    <a:pt x="21054" y="20649"/>
                  </a:cubicBezTo>
                  <a:cubicBezTo>
                    <a:pt x="21041" y="20670"/>
                    <a:pt x="21028" y="20723"/>
                    <a:pt x="21018" y="20746"/>
                  </a:cubicBezTo>
                  <a:cubicBezTo>
                    <a:pt x="21010" y="20764"/>
                    <a:pt x="20993" y="20800"/>
                    <a:pt x="20982" y="20814"/>
                  </a:cubicBezTo>
                  <a:cubicBezTo>
                    <a:pt x="20969" y="20830"/>
                    <a:pt x="20939" y="20861"/>
                    <a:pt x="20922" y="20861"/>
                  </a:cubicBezTo>
                  <a:cubicBezTo>
                    <a:pt x="20910" y="20861"/>
                    <a:pt x="20894" y="20834"/>
                    <a:pt x="20883" y="20829"/>
                  </a:cubicBezTo>
                  <a:cubicBezTo>
                    <a:pt x="20871" y="20824"/>
                    <a:pt x="20843" y="20830"/>
                    <a:pt x="20833" y="20820"/>
                  </a:cubicBezTo>
                  <a:cubicBezTo>
                    <a:pt x="20823" y="20810"/>
                    <a:pt x="20823" y="20769"/>
                    <a:pt x="20814" y="20758"/>
                  </a:cubicBezTo>
                  <a:cubicBezTo>
                    <a:pt x="20806" y="20750"/>
                    <a:pt x="20786" y="20746"/>
                    <a:pt x="20775" y="20746"/>
                  </a:cubicBezTo>
                  <a:cubicBezTo>
                    <a:pt x="20762" y="20746"/>
                    <a:pt x="20732" y="20749"/>
                    <a:pt x="20722" y="20761"/>
                  </a:cubicBezTo>
                  <a:cubicBezTo>
                    <a:pt x="20710" y="20773"/>
                    <a:pt x="20695" y="20813"/>
                    <a:pt x="20696" y="20832"/>
                  </a:cubicBezTo>
                  <a:cubicBezTo>
                    <a:pt x="20697" y="20842"/>
                    <a:pt x="20711" y="20853"/>
                    <a:pt x="20715" y="20862"/>
                  </a:cubicBezTo>
                  <a:cubicBezTo>
                    <a:pt x="20720" y="20878"/>
                    <a:pt x="20726" y="20913"/>
                    <a:pt x="20726" y="20931"/>
                  </a:cubicBezTo>
                  <a:cubicBezTo>
                    <a:pt x="20725" y="20944"/>
                    <a:pt x="20717" y="20972"/>
                    <a:pt x="20711" y="20984"/>
                  </a:cubicBezTo>
                  <a:cubicBezTo>
                    <a:pt x="20706" y="20996"/>
                    <a:pt x="20692" y="21017"/>
                    <a:pt x="20683" y="21024"/>
                  </a:cubicBezTo>
                  <a:cubicBezTo>
                    <a:pt x="20671" y="21033"/>
                    <a:pt x="20642" y="21037"/>
                    <a:pt x="20629" y="21044"/>
                  </a:cubicBezTo>
                  <a:cubicBezTo>
                    <a:pt x="20607" y="21056"/>
                    <a:pt x="20564" y="21090"/>
                    <a:pt x="20542" y="21106"/>
                  </a:cubicBezTo>
                  <a:cubicBezTo>
                    <a:pt x="20530" y="21114"/>
                    <a:pt x="20505" y="21129"/>
                    <a:pt x="20494" y="21141"/>
                  </a:cubicBezTo>
                  <a:cubicBezTo>
                    <a:pt x="20480" y="21158"/>
                    <a:pt x="20464" y="21207"/>
                    <a:pt x="20449" y="21223"/>
                  </a:cubicBezTo>
                  <a:cubicBezTo>
                    <a:pt x="20436" y="21238"/>
                    <a:pt x="20405" y="21256"/>
                    <a:pt x="20388" y="21259"/>
                  </a:cubicBezTo>
                  <a:cubicBezTo>
                    <a:pt x="20369" y="21262"/>
                    <a:pt x="20331" y="21251"/>
                    <a:pt x="20313" y="21241"/>
                  </a:cubicBezTo>
                  <a:cubicBezTo>
                    <a:pt x="20299" y="21233"/>
                    <a:pt x="20278" y="21197"/>
                    <a:pt x="20262" y="21191"/>
                  </a:cubicBezTo>
                  <a:cubicBezTo>
                    <a:pt x="20242" y="21182"/>
                    <a:pt x="20197" y="21184"/>
                    <a:pt x="20177" y="21194"/>
                  </a:cubicBezTo>
                  <a:cubicBezTo>
                    <a:pt x="20162" y="21203"/>
                    <a:pt x="20144" y="21249"/>
                    <a:pt x="20128" y="21250"/>
                  </a:cubicBezTo>
                  <a:cubicBezTo>
                    <a:pt x="20116" y="21250"/>
                    <a:pt x="20100" y="21218"/>
                    <a:pt x="20088" y="21213"/>
                  </a:cubicBezTo>
                  <a:cubicBezTo>
                    <a:pt x="20071" y="21204"/>
                    <a:pt x="20034" y="21201"/>
                    <a:pt x="20016" y="21205"/>
                  </a:cubicBezTo>
                  <a:cubicBezTo>
                    <a:pt x="20006" y="21208"/>
                    <a:pt x="19988" y="21220"/>
                    <a:pt x="19980" y="21227"/>
                  </a:cubicBezTo>
                  <a:cubicBezTo>
                    <a:pt x="19970" y="21236"/>
                    <a:pt x="19951" y="21253"/>
                    <a:pt x="19944" y="21266"/>
                  </a:cubicBezTo>
                  <a:cubicBezTo>
                    <a:pt x="19932" y="21289"/>
                    <a:pt x="19930" y="21351"/>
                    <a:pt x="19916" y="21372"/>
                  </a:cubicBezTo>
                  <a:cubicBezTo>
                    <a:pt x="19905" y="21391"/>
                    <a:pt x="19871" y="21412"/>
                    <a:pt x="19854" y="21422"/>
                  </a:cubicBezTo>
                  <a:cubicBezTo>
                    <a:pt x="19841" y="21429"/>
                    <a:pt x="19811" y="21433"/>
                    <a:pt x="19798" y="21441"/>
                  </a:cubicBezTo>
                  <a:cubicBezTo>
                    <a:pt x="19777" y="21454"/>
                    <a:pt x="19744" y="21503"/>
                    <a:pt x="19722" y="21515"/>
                  </a:cubicBezTo>
                  <a:cubicBezTo>
                    <a:pt x="19705" y="21523"/>
                    <a:pt x="19670" y="21526"/>
                    <a:pt x="19652" y="21528"/>
                  </a:cubicBezTo>
                  <a:cubicBezTo>
                    <a:pt x="19632" y="21531"/>
                    <a:pt x="19593" y="21527"/>
                    <a:pt x="19574" y="21534"/>
                  </a:cubicBezTo>
                  <a:cubicBezTo>
                    <a:pt x="19562" y="21538"/>
                    <a:pt x="19542" y="21558"/>
                    <a:pt x="19530" y="21564"/>
                  </a:cubicBezTo>
                  <a:cubicBezTo>
                    <a:pt x="19512" y="21573"/>
                    <a:pt x="19475" y="21591"/>
                    <a:pt x="19456" y="21589"/>
                  </a:cubicBezTo>
                  <a:cubicBezTo>
                    <a:pt x="19438" y="21586"/>
                    <a:pt x="19405" y="21564"/>
                    <a:pt x="19392" y="21547"/>
                  </a:cubicBezTo>
                  <a:cubicBezTo>
                    <a:pt x="19385" y="21539"/>
                    <a:pt x="19379" y="21514"/>
                    <a:pt x="19372" y="21507"/>
                  </a:cubicBezTo>
                  <a:cubicBezTo>
                    <a:pt x="19364" y="21498"/>
                    <a:pt x="19343" y="21496"/>
                    <a:pt x="19334" y="21490"/>
                  </a:cubicBezTo>
                  <a:cubicBezTo>
                    <a:pt x="19319" y="21481"/>
                    <a:pt x="19290" y="21460"/>
                    <a:pt x="19280" y="21443"/>
                  </a:cubicBezTo>
                  <a:cubicBezTo>
                    <a:pt x="19267" y="21423"/>
                    <a:pt x="19258" y="21367"/>
                    <a:pt x="19248" y="21345"/>
                  </a:cubicBezTo>
                  <a:cubicBezTo>
                    <a:pt x="19235" y="21320"/>
                    <a:pt x="19201" y="21277"/>
                    <a:pt x="19186" y="21255"/>
                  </a:cubicBezTo>
                  <a:cubicBezTo>
                    <a:pt x="19177" y="21242"/>
                    <a:pt x="19157" y="21219"/>
                    <a:pt x="19151" y="21203"/>
                  </a:cubicBezTo>
                  <a:cubicBezTo>
                    <a:pt x="19137" y="21157"/>
                    <a:pt x="19139" y="21055"/>
                    <a:pt x="19140" y="21006"/>
                  </a:cubicBezTo>
                  <a:cubicBezTo>
                    <a:pt x="19140" y="20979"/>
                    <a:pt x="19145" y="20923"/>
                    <a:pt x="19150" y="20897"/>
                  </a:cubicBezTo>
                  <a:cubicBezTo>
                    <a:pt x="19154" y="20873"/>
                    <a:pt x="19164" y="20825"/>
                    <a:pt x="19176" y="20806"/>
                  </a:cubicBezTo>
                  <a:cubicBezTo>
                    <a:pt x="19186" y="20791"/>
                    <a:pt x="19220" y="20782"/>
                    <a:pt x="19228" y="20765"/>
                  </a:cubicBezTo>
                  <a:cubicBezTo>
                    <a:pt x="19234" y="20751"/>
                    <a:pt x="19234" y="20716"/>
                    <a:pt x="19232" y="20699"/>
                  </a:cubicBezTo>
                  <a:cubicBezTo>
                    <a:pt x="19229" y="20680"/>
                    <a:pt x="19215" y="20642"/>
                    <a:pt x="19204" y="20631"/>
                  </a:cubicBezTo>
                  <a:cubicBezTo>
                    <a:pt x="19192" y="20620"/>
                    <a:pt x="19158" y="20631"/>
                    <a:pt x="19148" y="20617"/>
                  </a:cubicBezTo>
                  <a:cubicBezTo>
                    <a:pt x="19139" y="20606"/>
                    <a:pt x="19145" y="20569"/>
                    <a:pt x="19140" y="20555"/>
                  </a:cubicBezTo>
                  <a:cubicBezTo>
                    <a:pt x="19131" y="20532"/>
                    <a:pt x="19098" y="20505"/>
                    <a:pt x="19090" y="20483"/>
                  </a:cubicBezTo>
                  <a:cubicBezTo>
                    <a:pt x="19084" y="20468"/>
                    <a:pt x="19087" y="20431"/>
                    <a:pt x="19082" y="20415"/>
                  </a:cubicBezTo>
                  <a:cubicBezTo>
                    <a:pt x="19073" y="20389"/>
                    <a:pt x="19044" y="20347"/>
                    <a:pt x="19029" y="20327"/>
                  </a:cubicBezTo>
                  <a:cubicBezTo>
                    <a:pt x="19017" y="20310"/>
                    <a:pt x="18989" y="20282"/>
                    <a:pt x="18975" y="20267"/>
                  </a:cubicBezTo>
                  <a:cubicBezTo>
                    <a:pt x="18962" y="20251"/>
                    <a:pt x="18931" y="20225"/>
                    <a:pt x="18921" y="20204"/>
                  </a:cubicBezTo>
                  <a:cubicBezTo>
                    <a:pt x="18906" y="20170"/>
                    <a:pt x="18905" y="20085"/>
                    <a:pt x="18891" y="20049"/>
                  </a:cubicBezTo>
                  <a:cubicBezTo>
                    <a:pt x="18886" y="20035"/>
                    <a:pt x="18872" y="20010"/>
                    <a:pt x="18863" y="19999"/>
                  </a:cubicBezTo>
                  <a:cubicBezTo>
                    <a:pt x="18853" y="19986"/>
                    <a:pt x="18824" y="19974"/>
                    <a:pt x="18815" y="19958"/>
                  </a:cubicBezTo>
                  <a:cubicBezTo>
                    <a:pt x="18803" y="19935"/>
                    <a:pt x="18805" y="19873"/>
                    <a:pt x="18795" y="19849"/>
                  </a:cubicBezTo>
                  <a:cubicBezTo>
                    <a:pt x="18783" y="19817"/>
                    <a:pt x="18745" y="19769"/>
                    <a:pt x="18727" y="19745"/>
                  </a:cubicBezTo>
                  <a:cubicBezTo>
                    <a:pt x="18695" y="19699"/>
                    <a:pt x="18628" y="19611"/>
                    <a:pt x="18591" y="19572"/>
                  </a:cubicBezTo>
                  <a:cubicBezTo>
                    <a:pt x="18571" y="19550"/>
                    <a:pt x="18526" y="19513"/>
                    <a:pt x="18503" y="19496"/>
                  </a:cubicBezTo>
                  <a:cubicBezTo>
                    <a:pt x="18485" y="19481"/>
                    <a:pt x="18438" y="19469"/>
                    <a:pt x="18427" y="19443"/>
                  </a:cubicBezTo>
                  <a:cubicBezTo>
                    <a:pt x="18417" y="19420"/>
                    <a:pt x="18436" y="19358"/>
                    <a:pt x="18429" y="19332"/>
                  </a:cubicBezTo>
                  <a:cubicBezTo>
                    <a:pt x="18423" y="19309"/>
                    <a:pt x="18387" y="19284"/>
                    <a:pt x="18383" y="19260"/>
                  </a:cubicBezTo>
                  <a:cubicBezTo>
                    <a:pt x="18381" y="19243"/>
                    <a:pt x="18399" y="19212"/>
                    <a:pt x="18399" y="19194"/>
                  </a:cubicBezTo>
                  <a:cubicBezTo>
                    <a:pt x="18400" y="19172"/>
                    <a:pt x="18394" y="19124"/>
                    <a:pt x="18383" y="19107"/>
                  </a:cubicBezTo>
                  <a:cubicBezTo>
                    <a:pt x="18361" y="19071"/>
                    <a:pt x="18287" y="19051"/>
                    <a:pt x="18255" y="19031"/>
                  </a:cubicBezTo>
                  <a:cubicBezTo>
                    <a:pt x="18242" y="19022"/>
                    <a:pt x="18216" y="18998"/>
                    <a:pt x="18201" y="18992"/>
                  </a:cubicBezTo>
                  <a:cubicBezTo>
                    <a:pt x="18179" y="18983"/>
                    <a:pt x="18132" y="18977"/>
                    <a:pt x="18109" y="18976"/>
                  </a:cubicBezTo>
                  <a:cubicBezTo>
                    <a:pt x="18096" y="18975"/>
                    <a:pt x="18068" y="18986"/>
                    <a:pt x="18055" y="18979"/>
                  </a:cubicBezTo>
                  <a:cubicBezTo>
                    <a:pt x="18045" y="18972"/>
                    <a:pt x="18037" y="18937"/>
                    <a:pt x="18027" y="18929"/>
                  </a:cubicBezTo>
                  <a:cubicBezTo>
                    <a:pt x="18016" y="18921"/>
                    <a:pt x="17989" y="18920"/>
                    <a:pt x="17977" y="18924"/>
                  </a:cubicBezTo>
                  <a:cubicBezTo>
                    <a:pt x="17965" y="18928"/>
                    <a:pt x="17945" y="18962"/>
                    <a:pt x="17933" y="18959"/>
                  </a:cubicBezTo>
                  <a:cubicBezTo>
                    <a:pt x="17921" y="18957"/>
                    <a:pt x="17913" y="18918"/>
                    <a:pt x="17903" y="18910"/>
                  </a:cubicBezTo>
                  <a:cubicBezTo>
                    <a:pt x="17891" y="18900"/>
                    <a:pt x="17862" y="18894"/>
                    <a:pt x="17849" y="18896"/>
                  </a:cubicBezTo>
                  <a:cubicBezTo>
                    <a:pt x="17831" y="18900"/>
                    <a:pt x="17799" y="18932"/>
                    <a:pt x="17783" y="18943"/>
                  </a:cubicBezTo>
                  <a:cubicBezTo>
                    <a:pt x="17772" y="18951"/>
                    <a:pt x="17751" y="18969"/>
                    <a:pt x="17739" y="18973"/>
                  </a:cubicBezTo>
                  <a:cubicBezTo>
                    <a:pt x="17714" y="18981"/>
                    <a:pt x="17662" y="18965"/>
                    <a:pt x="17637" y="18973"/>
                  </a:cubicBezTo>
                  <a:cubicBezTo>
                    <a:pt x="17611" y="18982"/>
                    <a:pt x="17559" y="19009"/>
                    <a:pt x="17545" y="19038"/>
                  </a:cubicBezTo>
                  <a:cubicBezTo>
                    <a:pt x="17533" y="19063"/>
                    <a:pt x="17545" y="19126"/>
                    <a:pt x="17539" y="19154"/>
                  </a:cubicBezTo>
                  <a:cubicBezTo>
                    <a:pt x="17534" y="19175"/>
                    <a:pt x="17522" y="19224"/>
                    <a:pt x="17507" y="19230"/>
                  </a:cubicBezTo>
                  <a:cubicBezTo>
                    <a:pt x="17492" y="19237"/>
                    <a:pt x="17462" y="19207"/>
                    <a:pt x="17451" y="19192"/>
                  </a:cubicBezTo>
                  <a:cubicBezTo>
                    <a:pt x="17432" y="19166"/>
                    <a:pt x="17418" y="19091"/>
                    <a:pt x="17403" y="19061"/>
                  </a:cubicBezTo>
                  <a:cubicBezTo>
                    <a:pt x="17390" y="19038"/>
                    <a:pt x="17358" y="19002"/>
                    <a:pt x="17344" y="18980"/>
                  </a:cubicBezTo>
                  <a:cubicBezTo>
                    <a:pt x="17328" y="18954"/>
                    <a:pt x="17302" y="18894"/>
                    <a:pt x="17285" y="18867"/>
                  </a:cubicBezTo>
                  <a:cubicBezTo>
                    <a:pt x="17274" y="18850"/>
                    <a:pt x="17244" y="18826"/>
                    <a:pt x="17238" y="18805"/>
                  </a:cubicBezTo>
                  <a:cubicBezTo>
                    <a:pt x="17229" y="18780"/>
                    <a:pt x="17245" y="18719"/>
                    <a:pt x="17235" y="18696"/>
                  </a:cubicBezTo>
                  <a:cubicBezTo>
                    <a:pt x="17227" y="18680"/>
                    <a:pt x="17198" y="18671"/>
                    <a:pt x="17187" y="18659"/>
                  </a:cubicBezTo>
                  <a:cubicBezTo>
                    <a:pt x="17162" y="18632"/>
                    <a:pt x="17121" y="18563"/>
                    <a:pt x="17101" y="18528"/>
                  </a:cubicBezTo>
                  <a:cubicBezTo>
                    <a:pt x="17084" y="18497"/>
                    <a:pt x="17051" y="18433"/>
                    <a:pt x="17040" y="18397"/>
                  </a:cubicBezTo>
                  <a:cubicBezTo>
                    <a:pt x="17024" y="18344"/>
                    <a:pt x="17013" y="18229"/>
                    <a:pt x="17003" y="18174"/>
                  </a:cubicBezTo>
                  <a:cubicBezTo>
                    <a:pt x="16984" y="18082"/>
                    <a:pt x="16941" y="17900"/>
                    <a:pt x="16920" y="17809"/>
                  </a:cubicBezTo>
                  <a:cubicBezTo>
                    <a:pt x="16903" y="17738"/>
                    <a:pt x="16874" y="17594"/>
                    <a:pt x="16847" y="17529"/>
                  </a:cubicBezTo>
                  <a:cubicBezTo>
                    <a:pt x="16825" y="17471"/>
                    <a:pt x="16765" y="17367"/>
                    <a:pt x="16730" y="17320"/>
                  </a:cubicBezTo>
                  <a:cubicBezTo>
                    <a:pt x="16715" y="17300"/>
                    <a:pt x="16681" y="17264"/>
                    <a:pt x="16662" y="17250"/>
                  </a:cubicBezTo>
                  <a:cubicBezTo>
                    <a:pt x="16649" y="17239"/>
                    <a:pt x="16617" y="17230"/>
                    <a:pt x="16604" y="17216"/>
                  </a:cubicBezTo>
                  <a:cubicBezTo>
                    <a:pt x="16590" y="17202"/>
                    <a:pt x="16573" y="17156"/>
                    <a:pt x="16560" y="17140"/>
                  </a:cubicBezTo>
                  <a:cubicBezTo>
                    <a:pt x="16550" y="17126"/>
                    <a:pt x="16525" y="17102"/>
                    <a:pt x="16512" y="17093"/>
                  </a:cubicBezTo>
                  <a:cubicBezTo>
                    <a:pt x="16494" y="17081"/>
                    <a:pt x="16450" y="17078"/>
                    <a:pt x="16434" y="17061"/>
                  </a:cubicBezTo>
                  <a:cubicBezTo>
                    <a:pt x="16421" y="17046"/>
                    <a:pt x="16413" y="16992"/>
                    <a:pt x="16398" y="16979"/>
                  </a:cubicBezTo>
                  <a:cubicBezTo>
                    <a:pt x="16386" y="16968"/>
                    <a:pt x="16356" y="16972"/>
                    <a:pt x="16342" y="16967"/>
                  </a:cubicBezTo>
                  <a:cubicBezTo>
                    <a:pt x="16324" y="16962"/>
                    <a:pt x="16284" y="16955"/>
                    <a:pt x="16270" y="16938"/>
                  </a:cubicBezTo>
                  <a:cubicBezTo>
                    <a:pt x="16261" y="16926"/>
                    <a:pt x="16261" y="16883"/>
                    <a:pt x="16250" y="16872"/>
                  </a:cubicBezTo>
                  <a:cubicBezTo>
                    <a:pt x="16241" y="16862"/>
                    <a:pt x="16215" y="16864"/>
                    <a:pt x="16204" y="16866"/>
                  </a:cubicBezTo>
                  <a:cubicBezTo>
                    <a:pt x="16187" y="16870"/>
                    <a:pt x="16151" y="16883"/>
                    <a:pt x="16138" y="16899"/>
                  </a:cubicBezTo>
                  <a:cubicBezTo>
                    <a:pt x="16125" y="16917"/>
                    <a:pt x="16123" y="16975"/>
                    <a:pt x="16110" y="16992"/>
                  </a:cubicBezTo>
                  <a:cubicBezTo>
                    <a:pt x="16100" y="17006"/>
                    <a:pt x="16070" y="17025"/>
                    <a:pt x="16056" y="17023"/>
                  </a:cubicBezTo>
                  <a:cubicBezTo>
                    <a:pt x="16041" y="17019"/>
                    <a:pt x="16015" y="16989"/>
                    <a:pt x="16008" y="16970"/>
                  </a:cubicBezTo>
                  <a:cubicBezTo>
                    <a:pt x="15999" y="16947"/>
                    <a:pt x="16003" y="16892"/>
                    <a:pt x="16000" y="16866"/>
                  </a:cubicBezTo>
                  <a:cubicBezTo>
                    <a:pt x="15995" y="16830"/>
                    <a:pt x="15979" y="16759"/>
                    <a:pt x="15970" y="16724"/>
                  </a:cubicBezTo>
                  <a:cubicBezTo>
                    <a:pt x="15959" y="16683"/>
                    <a:pt x="15933" y="16603"/>
                    <a:pt x="15918" y="16566"/>
                  </a:cubicBezTo>
                  <a:cubicBezTo>
                    <a:pt x="15907" y="16538"/>
                    <a:pt x="15884" y="16482"/>
                    <a:pt x="15868" y="16459"/>
                  </a:cubicBezTo>
                  <a:cubicBezTo>
                    <a:pt x="15856" y="16441"/>
                    <a:pt x="15823" y="16416"/>
                    <a:pt x="15810" y="16402"/>
                  </a:cubicBezTo>
                  <a:cubicBezTo>
                    <a:pt x="15797" y="16387"/>
                    <a:pt x="15772" y="16359"/>
                    <a:pt x="15762" y="16341"/>
                  </a:cubicBezTo>
                  <a:cubicBezTo>
                    <a:pt x="15752" y="16323"/>
                    <a:pt x="15732" y="16282"/>
                    <a:pt x="15734" y="16259"/>
                  </a:cubicBezTo>
                  <a:cubicBezTo>
                    <a:pt x="15735" y="16240"/>
                    <a:pt x="15756" y="16208"/>
                    <a:pt x="15768" y="16199"/>
                  </a:cubicBezTo>
                  <a:cubicBezTo>
                    <a:pt x="15784" y="16187"/>
                    <a:pt x="15822" y="16184"/>
                    <a:pt x="15840" y="16188"/>
                  </a:cubicBezTo>
                  <a:cubicBezTo>
                    <a:pt x="15859" y="16192"/>
                    <a:pt x="15899" y="16211"/>
                    <a:pt x="15912" y="16232"/>
                  </a:cubicBezTo>
                  <a:cubicBezTo>
                    <a:pt x="15925" y="16252"/>
                    <a:pt x="15916" y="16320"/>
                    <a:pt x="15932" y="16336"/>
                  </a:cubicBezTo>
                  <a:cubicBezTo>
                    <a:pt x="15944" y="16348"/>
                    <a:pt x="15982" y="16348"/>
                    <a:pt x="15992" y="16333"/>
                  </a:cubicBezTo>
                  <a:cubicBezTo>
                    <a:pt x="16008" y="16309"/>
                    <a:pt x="15984" y="16237"/>
                    <a:pt x="15986" y="16204"/>
                  </a:cubicBezTo>
                  <a:cubicBezTo>
                    <a:pt x="15988" y="16175"/>
                    <a:pt x="16004" y="16119"/>
                    <a:pt x="16006" y="16089"/>
                  </a:cubicBezTo>
                  <a:cubicBezTo>
                    <a:pt x="16008" y="16053"/>
                    <a:pt x="15996" y="15981"/>
                    <a:pt x="15994" y="15944"/>
                  </a:cubicBezTo>
                  <a:cubicBezTo>
                    <a:pt x="15992" y="15906"/>
                    <a:pt x="15992" y="15827"/>
                    <a:pt x="15990" y="15789"/>
                  </a:cubicBezTo>
                  <a:cubicBezTo>
                    <a:pt x="15989" y="15764"/>
                    <a:pt x="15986" y="15717"/>
                    <a:pt x="15984" y="15693"/>
                  </a:cubicBezTo>
                  <a:cubicBezTo>
                    <a:pt x="15981" y="15663"/>
                    <a:pt x="15977" y="15603"/>
                    <a:pt x="15970" y="15575"/>
                  </a:cubicBezTo>
                  <a:cubicBezTo>
                    <a:pt x="15965" y="15554"/>
                    <a:pt x="15952" y="15511"/>
                    <a:pt x="15940" y="15496"/>
                  </a:cubicBezTo>
                  <a:cubicBezTo>
                    <a:pt x="15928" y="15481"/>
                    <a:pt x="15895" y="15474"/>
                    <a:pt x="15882" y="15463"/>
                  </a:cubicBezTo>
                  <a:cubicBezTo>
                    <a:pt x="15873" y="15456"/>
                    <a:pt x="15855" y="15440"/>
                    <a:pt x="15850" y="15427"/>
                  </a:cubicBezTo>
                  <a:cubicBezTo>
                    <a:pt x="15844" y="15411"/>
                    <a:pt x="15844" y="15372"/>
                    <a:pt x="15846" y="15354"/>
                  </a:cubicBezTo>
                  <a:cubicBezTo>
                    <a:pt x="15848" y="15334"/>
                    <a:pt x="15855" y="15292"/>
                    <a:pt x="15866" y="15279"/>
                  </a:cubicBezTo>
                  <a:cubicBezTo>
                    <a:pt x="15874" y="15270"/>
                    <a:pt x="15903" y="15283"/>
                    <a:pt x="15910" y="15272"/>
                  </a:cubicBezTo>
                  <a:cubicBezTo>
                    <a:pt x="15916" y="15261"/>
                    <a:pt x="15916" y="15227"/>
                    <a:pt x="15910" y="15217"/>
                  </a:cubicBezTo>
                  <a:cubicBezTo>
                    <a:pt x="15899" y="15199"/>
                    <a:pt x="15859" y="15203"/>
                    <a:pt x="15842" y="15200"/>
                  </a:cubicBezTo>
                  <a:cubicBezTo>
                    <a:pt x="15829" y="15198"/>
                    <a:pt x="15802" y="15190"/>
                    <a:pt x="15790" y="15195"/>
                  </a:cubicBezTo>
                  <a:cubicBezTo>
                    <a:pt x="15773" y="15203"/>
                    <a:pt x="15744" y="15238"/>
                    <a:pt x="15734" y="15258"/>
                  </a:cubicBezTo>
                  <a:cubicBezTo>
                    <a:pt x="15724" y="15277"/>
                    <a:pt x="15724" y="15329"/>
                    <a:pt x="15712" y="15345"/>
                  </a:cubicBezTo>
                  <a:cubicBezTo>
                    <a:pt x="15701" y="15359"/>
                    <a:pt x="15669" y="15355"/>
                    <a:pt x="15658" y="15367"/>
                  </a:cubicBezTo>
                  <a:cubicBezTo>
                    <a:pt x="15644" y="15382"/>
                    <a:pt x="15624" y="15428"/>
                    <a:pt x="15624" y="15452"/>
                  </a:cubicBezTo>
                  <a:cubicBezTo>
                    <a:pt x="15624" y="15476"/>
                    <a:pt x="15645" y="15518"/>
                    <a:pt x="15656" y="15537"/>
                  </a:cubicBezTo>
                  <a:cubicBezTo>
                    <a:pt x="15670" y="15561"/>
                    <a:pt x="15711" y="15591"/>
                    <a:pt x="15724" y="15616"/>
                  </a:cubicBezTo>
                  <a:cubicBezTo>
                    <a:pt x="15743" y="15651"/>
                    <a:pt x="15774" y="15733"/>
                    <a:pt x="15776" y="15778"/>
                  </a:cubicBezTo>
                  <a:cubicBezTo>
                    <a:pt x="15778" y="15816"/>
                    <a:pt x="15761" y="15895"/>
                    <a:pt x="15744" y="15925"/>
                  </a:cubicBezTo>
                  <a:cubicBezTo>
                    <a:pt x="15734" y="15942"/>
                    <a:pt x="15705" y="15956"/>
                    <a:pt x="15692" y="15966"/>
                  </a:cubicBezTo>
                  <a:cubicBezTo>
                    <a:pt x="15678" y="15977"/>
                    <a:pt x="15653" y="16001"/>
                    <a:pt x="15638" y="16007"/>
                  </a:cubicBezTo>
                  <a:cubicBezTo>
                    <a:pt x="15626" y="16013"/>
                    <a:pt x="15600" y="16015"/>
                    <a:pt x="15588" y="16015"/>
                  </a:cubicBezTo>
                  <a:cubicBezTo>
                    <a:pt x="15578" y="16015"/>
                    <a:pt x="15555" y="16002"/>
                    <a:pt x="15548" y="16010"/>
                  </a:cubicBezTo>
                  <a:cubicBezTo>
                    <a:pt x="15539" y="16019"/>
                    <a:pt x="15544" y="16056"/>
                    <a:pt x="15542" y="16071"/>
                  </a:cubicBezTo>
                  <a:cubicBezTo>
                    <a:pt x="15539" y="16090"/>
                    <a:pt x="15530" y="16128"/>
                    <a:pt x="15524" y="16147"/>
                  </a:cubicBezTo>
                  <a:cubicBezTo>
                    <a:pt x="15520" y="16160"/>
                    <a:pt x="15514" y="16199"/>
                    <a:pt x="15504" y="16199"/>
                  </a:cubicBezTo>
                  <a:cubicBezTo>
                    <a:pt x="15492" y="16199"/>
                    <a:pt x="15485" y="16157"/>
                    <a:pt x="15480" y="16141"/>
                  </a:cubicBezTo>
                  <a:cubicBezTo>
                    <a:pt x="15470" y="16110"/>
                    <a:pt x="15460" y="16042"/>
                    <a:pt x="15452" y="16010"/>
                  </a:cubicBezTo>
                  <a:cubicBezTo>
                    <a:pt x="15446" y="15989"/>
                    <a:pt x="15429" y="15949"/>
                    <a:pt x="15424" y="15928"/>
                  </a:cubicBezTo>
                  <a:cubicBezTo>
                    <a:pt x="15420" y="15914"/>
                    <a:pt x="15419" y="15882"/>
                    <a:pt x="15414" y="15868"/>
                  </a:cubicBezTo>
                  <a:cubicBezTo>
                    <a:pt x="15407" y="15849"/>
                    <a:pt x="15385" y="15817"/>
                    <a:pt x="15374" y="15802"/>
                  </a:cubicBezTo>
                  <a:cubicBezTo>
                    <a:pt x="15352" y="15772"/>
                    <a:pt x="15300" y="15725"/>
                    <a:pt x="15278" y="15696"/>
                  </a:cubicBezTo>
                  <a:cubicBezTo>
                    <a:pt x="15246" y="15655"/>
                    <a:pt x="15192" y="15561"/>
                    <a:pt x="15162" y="15518"/>
                  </a:cubicBezTo>
                  <a:cubicBezTo>
                    <a:pt x="15133" y="15476"/>
                    <a:pt x="15069" y="15403"/>
                    <a:pt x="15044" y="15359"/>
                  </a:cubicBezTo>
                  <a:cubicBezTo>
                    <a:pt x="15023" y="15324"/>
                    <a:pt x="14996" y="15241"/>
                    <a:pt x="14975" y="15206"/>
                  </a:cubicBezTo>
                  <a:cubicBezTo>
                    <a:pt x="14953" y="15166"/>
                    <a:pt x="14894" y="15104"/>
                    <a:pt x="14871" y="15063"/>
                  </a:cubicBezTo>
                  <a:cubicBezTo>
                    <a:pt x="14841" y="15010"/>
                    <a:pt x="14798" y="14886"/>
                    <a:pt x="14774" y="14828"/>
                  </a:cubicBezTo>
                  <a:cubicBezTo>
                    <a:pt x="14746" y="14765"/>
                    <a:pt x="14695" y="14634"/>
                    <a:pt x="14663" y="14574"/>
                  </a:cubicBezTo>
                  <a:cubicBezTo>
                    <a:pt x="14638" y="14525"/>
                    <a:pt x="14580" y="14434"/>
                    <a:pt x="14549" y="14391"/>
                  </a:cubicBezTo>
                  <a:cubicBezTo>
                    <a:pt x="14527" y="14359"/>
                    <a:pt x="14482" y="14298"/>
                    <a:pt x="14457" y="14270"/>
                  </a:cubicBezTo>
                  <a:cubicBezTo>
                    <a:pt x="14442" y="14253"/>
                    <a:pt x="14402" y="14233"/>
                    <a:pt x="14393" y="14210"/>
                  </a:cubicBezTo>
                  <a:cubicBezTo>
                    <a:pt x="14386" y="14191"/>
                    <a:pt x="14399" y="14142"/>
                    <a:pt x="14391" y="14122"/>
                  </a:cubicBezTo>
                  <a:cubicBezTo>
                    <a:pt x="14380" y="14093"/>
                    <a:pt x="14334" y="14063"/>
                    <a:pt x="14315" y="14043"/>
                  </a:cubicBezTo>
                  <a:cubicBezTo>
                    <a:pt x="14300" y="14027"/>
                    <a:pt x="14268" y="13997"/>
                    <a:pt x="14255" y="13977"/>
                  </a:cubicBezTo>
                  <a:cubicBezTo>
                    <a:pt x="14239" y="13954"/>
                    <a:pt x="14219" y="13892"/>
                    <a:pt x="14201" y="13871"/>
                  </a:cubicBezTo>
                  <a:cubicBezTo>
                    <a:pt x="14176" y="13842"/>
                    <a:pt x="14112" y="13820"/>
                    <a:pt x="14085" y="13797"/>
                  </a:cubicBezTo>
                  <a:cubicBezTo>
                    <a:pt x="14067" y="13782"/>
                    <a:pt x="14033" y="13747"/>
                    <a:pt x="14019" y="13725"/>
                  </a:cubicBezTo>
                  <a:cubicBezTo>
                    <a:pt x="13998" y="13693"/>
                    <a:pt x="13967" y="13616"/>
                    <a:pt x="13957" y="13575"/>
                  </a:cubicBezTo>
                  <a:cubicBezTo>
                    <a:pt x="13951" y="13552"/>
                    <a:pt x="13934" y="13498"/>
                    <a:pt x="13945" y="13480"/>
                  </a:cubicBezTo>
                  <a:cubicBezTo>
                    <a:pt x="13949" y="13473"/>
                    <a:pt x="13965" y="13482"/>
                    <a:pt x="13971" y="13480"/>
                  </a:cubicBezTo>
                  <a:cubicBezTo>
                    <a:pt x="13981" y="13475"/>
                    <a:pt x="13999" y="13454"/>
                    <a:pt x="14007" y="13444"/>
                  </a:cubicBezTo>
                  <a:cubicBezTo>
                    <a:pt x="14018" y="13430"/>
                    <a:pt x="14037" y="13400"/>
                    <a:pt x="14045" y="13383"/>
                  </a:cubicBezTo>
                  <a:cubicBezTo>
                    <a:pt x="14057" y="13360"/>
                    <a:pt x="14073" y="13308"/>
                    <a:pt x="14083" y="13283"/>
                  </a:cubicBezTo>
                  <a:cubicBezTo>
                    <a:pt x="14092" y="13258"/>
                    <a:pt x="14113" y="13209"/>
                    <a:pt x="14121" y="13184"/>
                  </a:cubicBezTo>
                  <a:cubicBezTo>
                    <a:pt x="14128" y="13161"/>
                    <a:pt x="14134" y="13109"/>
                    <a:pt x="14145" y="13088"/>
                  </a:cubicBezTo>
                  <a:cubicBezTo>
                    <a:pt x="14154" y="13071"/>
                    <a:pt x="14182" y="13051"/>
                    <a:pt x="14193" y="13036"/>
                  </a:cubicBezTo>
                  <a:cubicBezTo>
                    <a:pt x="14207" y="13018"/>
                    <a:pt x="14232" y="12979"/>
                    <a:pt x="14241" y="12957"/>
                  </a:cubicBezTo>
                  <a:cubicBezTo>
                    <a:pt x="14253" y="12930"/>
                    <a:pt x="14267" y="12869"/>
                    <a:pt x="14275" y="12839"/>
                  </a:cubicBezTo>
                  <a:cubicBezTo>
                    <a:pt x="14282" y="12816"/>
                    <a:pt x="14295" y="12768"/>
                    <a:pt x="14299" y="12744"/>
                  </a:cubicBezTo>
                  <a:cubicBezTo>
                    <a:pt x="14304" y="12713"/>
                    <a:pt x="14302" y="12649"/>
                    <a:pt x="14311" y="12620"/>
                  </a:cubicBezTo>
                  <a:cubicBezTo>
                    <a:pt x="14320" y="12591"/>
                    <a:pt x="14352" y="12541"/>
                    <a:pt x="14369" y="12519"/>
                  </a:cubicBezTo>
                  <a:cubicBezTo>
                    <a:pt x="14379" y="12506"/>
                    <a:pt x="14408" y="12492"/>
                    <a:pt x="14415" y="12475"/>
                  </a:cubicBezTo>
                  <a:cubicBezTo>
                    <a:pt x="14426" y="12450"/>
                    <a:pt x="14413" y="12384"/>
                    <a:pt x="14425" y="12360"/>
                  </a:cubicBezTo>
                  <a:cubicBezTo>
                    <a:pt x="14434" y="12343"/>
                    <a:pt x="14467" y="12334"/>
                    <a:pt x="14477" y="12320"/>
                  </a:cubicBezTo>
                  <a:cubicBezTo>
                    <a:pt x="14486" y="12307"/>
                    <a:pt x="14494" y="12274"/>
                    <a:pt x="14499" y="12259"/>
                  </a:cubicBezTo>
                  <a:cubicBezTo>
                    <a:pt x="14504" y="12244"/>
                    <a:pt x="14515" y="12215"/>
                    <a:pt x="14519" y="12199"/>
                  </a:cubicBezTo>
                  <a:cubicBezTo>
                    <a:pt x="14526" y="12176"/>
                    <a:pt x="14534" y="12127"/>
                    <a:pt x="14541" y="12103"/>
                  </a:cubicBezTo>
                  <a:cubicBezTo>
                    <a:pt x="14545" y="12090"/>
                    <a:pt x="14557" y="12065"/>
                    <a:pt x="14560" y="12051"/>
                  </a:cubicBezTo>
                  <a:cubicBezTo>
                    <a:pt x="14563" y="12031"/>
                    <a:pt x="14564" y="11987"/>
                    <a:pt x="14560" y="11967"/>
                  </a:cubicBezTo>
                  <a:cubicBezTo>
                    <a:pt x="14556" y="11949"/>
                    <a:pt x="14534" y="11923"/>
                    <a:pt x="14531" y="11906"/>
                  </a:cubicBezTo>
                  <a:cubicBezTo>
                    <a:pt x="14527" y="11882"/>
                    <a:pt x="14548" y="11831"/>
                    <a:pt x="14541" y="11808"/>
                  </a:cubicBezTo>
                  <a:cubicBezTo>
                    <a:pt x="14536" y="11787"/>
                    <a:pt x="14508" y="11758"/>
                    <a:pt x="14493" y="11750"/>
                  </a:cubicBezTo>
                  <a:cubicBezTo>
                    <a:pt x="14481" y="11744"/>
                    <a:pt x="14453" y="11751"/>
                    <a:pt x="14439" y="11748"/>
                  </a:cubicBezTo>
                  <a:cubicBezTo>
                    <a:pt x="14420" y="11744"/>
                    <a:pt x="14382" y="11729"/>
                    <a:pt x="14365" y="11718"/>
                  </a:cubicBezTo>
                  <a:cubicBezTo>
                    <a:pt x="14355" y="11710"/>
                    <a:pt x="14340" y="11681"/>
                    <a:pt x="14329" y="11682"/>
                  </a:cubicBezTo>
                  <a:cubicBezTo>
                    <a:pt x="14315" y="11684"/>
                    <a:pt x="14294" y="11720"/>
                    <a:pt x="14289" y="11739"/>
                  </a:cubicBezTo>
                  <a:cubicBezTo>
                    <a:pt x="14283" y="11759"/>
                    <a:pt x="14286" y="11805"/>
                    <a:pt x="14293" y="11825"/>
                  </a:cubicBezTo>
                  <a:cubicBezTo>
                    <a:pt x="14302" y="11850"/>
                    <a:pt x="14340" y="11879"/>
                    <a:pt x="14353" y="11901"/>
                  </a:cubicBezTo>
                  <a:cubicBezTo>
                    <a:pt x="14365" y="11920"/>
                    <a:pt x="14390" y="11959"/>
                    <a:pt x="14391" y="11983"/>
                  </a:cubicBezTo>
                  <a:cubicBezTo>
                    <a:pt x="14392" y="12011"/>
                    <a:pt x="14368" y="12065"/>
                    <a:pt x="14351" y="12082"/>
                  </a:cubicBezTo>
                  <a:cubicBezTo>
                    <a:pt x="14336" y="12096"/>
                    <a:pt x="14297" y="12104"/>
                    <a:pt x="14279" y="12098"/>
                  </a:cubicBezTo>
                  <a:cubicBezTo>
                    <a:pt x="14263" y="12092"/>
                    <a:pt x="14239" y="12058"/>
                    <a:pt x="14229" y="12040"/>
                  </a:cubicBezTo>
                  <a:cubicBezTo>
                    <a:pt x="14219" y="12023"/>
                    <a:pt x="14201" y="11983"/>
                    <a:pt x="14199" y="11961"/>
                  </a:cubicBezTo>
                  <a:cubicBezTo>
                    <a:pt x="14198" y="11942"/>
                    <a:pt x="14216" y="11907"/>
                    <a:pt x="14215" y="11887"/>
                  </a:cubicBezTo>
                  <a:cubicBezTo>
                    <a:pt x="14213" y="11860"/>
                    <a:pt x="14178" y="11816"/>
                    <a:pt x="14177" y="11789"/>
                  </a:cubicBezTo>
                  <a:cubicBezTo>
                    <a:pt x="14176" y="11775"/>
                    <a:pt x="14192" y="11753"/>
                    <a:pt x="14193" y="11739"/>
                  </a:cubicBezTo>
                  <a:cubicBezTo>
                    <a:pt x="14195" y="11720"/>
                    <a:pt x="14189" y="11677"/>
                    <a:pt x="14181" y="11660"/>
                  </a:cubicBezTo>
                  <a:cubicBezTo>
                    <a:pt x="14169" y="11635"/>
                    <a:pt x="14133" y="11599"/>
                    <a:pt x="14113" y="11589"/>
                  </a:cubicBezTo>
                  <a:cubicBezTo>
                    <a:pt x="14095" y="11579"/>
                    <a:pt x="14056" y="11579"/>
                    <a:pt x="14037" y="11581"/>
                  </a:cubicBezTo>
                  <a:cubicBezTo>
                    <a:pt x="14005" y="11584"/>
                    <a:pt x="13944" y="11606"/>
                    <a:pt x="13915" y="11622"/>
                  </a:cubicBezTo>
                  <a:cubicBezTo>
                    <a:pt x="13896" y="11632"/>
                    <a:pt x="13863" y="11670"/>
                    <a:pt x="13843" y="11676"/>
                  </a:cubicBezTo>
                  <a:cubicBezTo>
                    <a:pt x="13821" y="11684"/>
                    <a:pt x="13775" y="11669"/>
                    <a:pt x="13753" y="11673"/>
                  </a:cubicBezTo>
                  <a:cubicBezTo>
                    <a:pt x="13732" y="11678"/>
                    <a:pt x="13683" y="11684"/>
                    <a:pt x="13674" y="11709"/>
                  </a:cubicBezTo>
                  <a:cubicBezTo>
                    <a:pt x="13665" y="11740"/>
                    <a:pt x="13695" y="11811"/>
                    <a:pt x="13713" y="11835"/>
                  </a:cubicBezTo>
                  <a:cubicBezTo>
                    <a:pt x="13725" y="11852"/>
                    <a:pt x="13759" y="11873"/>
                    <a:pt x="13777" y="11873"/>
                  </a:cubicBezTo>
                  <a:cubicBezTo>
                    <a:pt x="13794" y="11873"/>
                    <a:pt x="13824" y="11839"/>
                    <a:pt x="13841" y="11835"/>
                  </a:cubicBezTo>
                  <a:cubicBezTo>
                    <a:pt x="13861" y="11830"/>
                    <a:pt x="13907" y="11826"/>
                    <a:pt x="13925" y="11840"/>
                  </a:cubicBezTo>
                  <a:cubicBezTo>
                    <a:pt x="13939" y="11852"/>
                    <a:pt x="13946" y="11903"/>
                    <a:pt x="13959" y="11917"/>
                  </a:cubicBezTo>
                  <a:cubicBezTo>
                    <a:pt x="13971" y="11931"/>
                    <a:pt x="14000" y="11949"/>
                    <a:pt x="14015" y="11947"/>
                  </a:cubicBezTo>
                  <a:cubicBezTo>
                    <a:pt x="14031" y="11945"/>
                    <a:pt x="14053" y="11903"/>
                    <a:pt x="14069" y="11901"/>
                  </a:cubicBezTo>
                  <a:cubicBezTo>
                    <a:pt x="14079" y="11899"/>
                    <a:pt x="14098" y="11909"/>
                    <a:pt x="14105" y="11917"/>
                  </a:cubicBezTo>
                  <a:cubicBezTo>
                    <a:pt x="14114" y="11930"/>
                    <a:pt x="14129" y="11967"/>
                    <a:pt x="14125" y="11983"/>
                  </a:cubicBezTo>
                  <a:cubicBezTo>
                    <a:pt x="14119" y="12007"/>
                    <a:pt x="14065" y="12006"/>
                    <a:pt x="14059" y="12029"/>
                  </a:cubicBezTo>
                  <a:cubicBezTo>
                    <a:pt x="14054" y="12048"/>
                    <a:pt x="14078" y="12082"/>
                    <a:pt x="14081" y="12100"/>
                  </a:cubicBezTo>
                  <a:cubicBezTo>
                    <a:pt x="14086" y="12131"/>
                    <a:pt x="14093" y="12197"/>
                    <a:pt x="14085" y="12226"/>
                  </a:cubicBezTo>
                  <a:cubicBezTo>
                    <a:pt x="14077" y="12257"/>
                    <a:pt x="14026" y="12291"/>
                    <a:pt x="14017" y="12322"/>
                  </a:cubicBezTo>
                  <a:cubicBezTo>
                    <a:pt x="14009" y="12348"/>
                    <a:pt x="14012" y="12406"/>
                    <a:pt x="14015" y="12434"/>
                  </a:cubicBezTo>
                  <a:cubicBezTo>
                    <a:pt x="14018" y="12461"/>
                    <a:pt x="14039" y="12509"/>
                    <a:pt x="14041" y="12535"/>
                  </a:cubicBezTo>
                  <a:cubicBezTo>
                    <a:pt x="14043" y="12565"/>
                    <a:pt x="14043" y="12628"/>
                    <a:pt x="14029" y="12650"/>
                  </a:cubicBezTo>
                  <a:cubicBezTo>
                    <a:pt x="14014" y="12674"/>
                    <a:pt x="13961" y="12676"/>
                    <a:pt x="13939" y="12686"/>
                  </a:cubicBezTo>
                  <a:cubicBezTo>
                    <a:pt x="13917" y="12695"/>
                    <a:pt x="13870" y="12702"/>
                    <a:pt x="13853" y="12721"/>
                  </a:cubicBezTo>
                  <a:cubicBezTo>
                    <a:pt x="13845" y="12731"/>
                    <a:pt x="13834" y="12757"/>
                    <a:pt x="13835" y="12771"/>
                  </a:cubicBezTo>
                  <a:cubicBezTo>
                    <a:pt x="13836" y="12799"/>
                    <a:pt x="13868" y="12843"/>
                    <a:pt x="13877" y="12869"/>
                  </a:cubicBezTo>
                  <a:cubicBezTo>
                    <a:pt x="13883" y="12888"/>
                    <a:pt x="13895" y="12928"/>
                    <a:pt x="13895" y="12948"/>
                  </a:cubicBezTo>
                  <a:cubicBezTo>
                    <a:pt x="13895" y="12975"/>
                    <a:pt x="13888" y="13030"/>
                    <a:pt x="13875" y="13050"/>
                  </a:cubicBezTo>
                  <a:cubicBezTo>
                    <a:pt x="13865" y="13065"/>
                    <a:pt x="13832" y="13084"/>
                    <a:pt x="13817" y="13077"/>
                  </a:cubicBezTo>
                  <a:cubicBezTo>
                    <a:pt x="13799" y="13070"/>
                    <a:pt x="13779" y="13019"/>
                    <a:pt x="13773" y="12995"/>
                  </a:cubicBezTo>
                  <a:cubicBezTo>
                    <a:pt x="13763" y="12959"/>
                    <a:pt x="13764" y="12880"/>
                    <a:pt x="13761" y="12842"/>
                  </a:cubicBezTo>
                  <a:cubicBezTo>
                    <a:pt x="13757" y="12803"/>
                    <a:pt x="13756" y="12723"/>
                    <a:pt x="13747" y="12686"/>
                  </a:cubicBezTo>
                  <a:cubicBezTo>
                    <a:pt x="13741" y="12665"/>
                    <a:pt x="13722" y="12628"/>
                    <a:pt x="13713" y="12609"/>
                  </a:cubicBezTo>
                  <a:cubicBezTo>
                    <a:pt x="13695" y="12571"/>
                    <a:pt x="13662" y="12489"/>
                    <a:pt x="13639" y="12456"/>
                  </a:cubicBezTo>
                  <a:cubicBezTo>
                    <a:pt x="13609" y="12414"/>
                    <a:pt x="13536" y="12351"/>
                    <a:pt x="13501" y="12317"/>
                  </a:cubicBezTo>
                  <a:cubicBezTo>
                    <a:pt x="13489" y="12306"/>
                    <a:pt x="13463" y="12287"/>
                    <a:pt x="13453" y="12273"/>
                  </a:cubicBezTo>
                  <a:cubicBezTo>
                    <a:pt x="13431" y="12241"/>
                    <a:pt x="13400" y="12162"/>
                    <a:pt x="13386" y="12122"/>
                  </a:cubicBezTo>
                  <a:cubicBezTo>
                    <a:pt x="13375" y="12086"/>
                    <a:pt x="13354" y="12011"/>
                    <a:pt x="13349" y="11972"/>
                  </a:cubicBezTo>
                  <a:cubicBezTo>
                    <a:pt x="13344" y="11940"/>
                    <a:pt x="13344" y="11876"/>
                    <a:pt x="13345" y="11844"/>
                  </a:cubicBezTo>
                  <a:cubicBezTo>
                    <a:pt x="13345" y="11804"/>
                    <a:pt x="13351" y="11726"/>
                    <a:pt x="13352" y="11687"/>
                  </a:cubicBezTo>
                  <a:cubicBezTo>
                    <a:pt x="13354" y="11650"/>
                    <a:pt x="13360" y="11574"/>
                    <a:pt x="13357" y="11537"/>
                  </a:cubicBezTo>
                  <a:cubicBezTo>
                    <a:pt x="13354" y="11506"/>
                    <a:pt x="13339" y="11447"/>
                    <a:pt x="13332" y="11416"/>
                  </a:cubicBezTo>
                  <a:cubicBezTo>
                    <a:pt x="13327" y="11390"/>
                    <a:pt x="13299" y="11334"/>
                    <a:pt x="13309" y="11310"/>
                  </a:cubicBezTo>
                  <a:cubicBezTo>
                    <a:pt x="13312" y="11300"/>
                    <a:pt x="13331" y="11293"/>
                    <a:pt x="13338" y="11296"/>
                  </a:cubicBezTo>
                  <a:cubicBezTo>
                    <a:pt x="13360" y="11306"/>
                    <a:pt x="13381" y="11371"/>
                    <a:pt x="13391" y="11400"/>
                  </a:cubicBezTo>
                  <a:cubicBezTo>
                    <a:pt x="13403" y="11437"/>
                    <a:pt x="13418" y="11518"/>
                    <a:pt x="13421" y="11559"/>
                  </a:cubicBezTo>
                  <a:cubicBezTo>
                    <a:pt x="13424" y="11608"/>
                    <a:pt x="13415" y="11707"/>
                    <a:pt x="13412" y="11756"/>
                  </a:cubicBezTo>
                  <a:cubicBezTo>
                    <a:pt x="13411" y="11784"/>
                    <a:pt x="13404" y="11840"/>
                    <a:pt x="13405" y="11868"/>
                  </a:cubicBezTo>
                  <a:cubicBezTo>
                    <a:pt x="13405" y="11893"/>
                    <a:pt x="13394" y="11965"/>
                    <a:pt x="13412" y="11969"/>
                  </a:cubicBezTo>
                  <a:cubicBezTo>
                    <a:pt x="13435" y="11974"/>
                    <a:pt x="13442" y="11886"/>
                    <a:pt x="13449" y="11857"/>
                  </a:cubicBezTo>
                  <a:cubicBezTo>
                    <a:pt x="13456" y="11827"/>
                    <a:pt x="13464" y="11765"/>
                    <a:pt x="13467" y="11734"/>
                  </a:cubicBezTo>
                  <a:cubicBezTo>
                    <a:pt x="13471" y="11690"/>
                    <a:pt x="13476" y="11601"/>
                    <a:pt x="13477" y="11556"/>
                  </a:cubicBezTo>
                  <a:cubicBezTo>
                    <a:pt x="13477" y="11500"/>
                    <a:pt x="13472" y="11387"/>
                    <a:pt x="13467" y="11332"/>
                  </a:cubicBezTo>
                  <a:cubicBezTo>
                    <a:pt x="13464" y="11298"/>
                    <a:pt x="13454" y="11233"/>
                    <a:pt x="13449" y="11200"/>
                  </a:cubicBezTo>
                  <a:cubicBezTo>
                    <a:pt x="13441" y="11155"/>
                    <a:pt x="13434" y="11058"/>
                    <a:pt x="13415" y="11020"/>
                  </a:cubicBezTo>
                  <a:cubicBezTo>
                    <a:pt x="13404" y="10999"/>
                    <a:pt x="13362" y="10985"/>
                    <a:pt x="13352" y="10962"/>
                  </a:cubicBezTo>
                  <a:cubicBezTo>
                    <a:pt x="13344" y="10942"/>
                    <a:pt x="13343" y="10889"/>
                    <a:pt x="13349" y="10867"/>
                  </a:cubicBezTo>
                  <a:cubicBezTo>
                    <a:pt x="13354" y="10842"/>
                    <a:pt x="13383" y="10805"/>
                    <a:pt x="13395" y="10785"/>
                  </a:cubicBezTo>
                  <a:cubicBezTo>
                    <a:pt x="13406" y="10763"/>
                    <a:pt x="13441" y="10724"/>
                    <a:pt x="13443" y="10697"/>
                  </a:cubicBezTo>
                  <a:cubicBezTo>
                    <a:pt x="13444" y="10680"/>
                    <a:pt x="13420" y="10651"/>
                    <a:pt x="13419" y="10634"/>
                  </a:cubicBezTo>
                  <a:cubicBezTo>
                    <a:pt x="13416" y="10607"/>
                    <a:pt x="13430" y="10553"/>
                    <a:pt x="13437" y="10527"/>
                  </a:cubicBezTo>
                  <a:cubicBezTo>
                    <a:pt x="13444" y="10498"/>
                    <a:pt x="13471" y="10446"/>
                    <a:pt x="13472" y="10415"/>
                  </a:cubicBezTo>
                  <a:cubicBezTo>
                    <a:pt x="13475" y="10373"/>
                    <a:pt x="13438" y="10293"/>
                    <a:pt x="13443" y="10251"/>
                  </a:cubicBezTo>
                  <a:cubicBezTo>
                    <a:pt x="13446" y="10217"/>
                    <a:pt x="13490" y="10167"/>
                    <a:pt x="13495" y="10133"/>
                  </a:cubicBezTo>
                  <a:cubicBezTo>
                    <a:pt x="13500" y="10098"/>
                    <a:pt x="13480" y="10027"/>
                    <a:pt x="13480" y="9991"/>
                  </a:cubicBezTo>
                  <a:cubicBezTo>
                    <a:pt x="13480" y="9964"/>
                    <a:pt x="13488" y="9911"/>
                    <a:pt x="13493" y="9884"/>
                  </a:cubicBezTo>
                  <a:cubicBezTo>
                    <a:pt x="13498" y="9853"/>
                    <a:pt x="13520" y="9794"/>
                    <a:pt x="13525" y="9761"/>
                  </a:cubicBezTo>
                  <a:cubicBezTo>
                    <a:pt x="13531" y="9707"/>
                    <a:pt x="13528" y="9597"/>
                    <a:pt x="13525" y="9543"/>
                  </a:cubicBezTo>
                  <a:cubicBezTo>
                    <a:pt x="13523" y="9518"/>
                    <a:pt x="13513" y="9471"/>
                    <a:pt x="13515" y="9447"/>
                  </a:cubicBezTo>
                  <a:cubicBezTo>
                    <a:pt x="13516" y="9425"/>
                    <a:pt x="13536" y="9384"/>
                    <a:pt x="13537" y="9362"/>
                  </a:cubicBezTo>
                  <a:cubicBezTo>
                    <a:pt x="13538" y="9317"/>
                    <a:pt x="13510" y="9233"/>
                    <a:pt x="13503" y="9190"/>
                  </a:cubicBezTo>
                  <a:cubicBezTo>
                    <a:pt x="13495" y="9148"/>
                    <a:pt x="13481" y="9062"/>
                    <a:pt x="13477" y="9020"/>
                  </a:cubicBezTo>
                  <a:cubicBezTo>
                    <a:pt x="13472" y="8970"/>
                    <a:pt x="13475" y="8869"/>
                    <a:pt x="13467" y="8820"/>
                  </a:cubicBezTo>
                  <a:cubicBezTo>
                    <a:pt x="13461" y="8786"/>
                    <a:pt x="13434" y="8722"/>
                    <a:pt x="13424" y="8689"/>
                  </a:cubicBezTo>
                  <a:cubicBezTo>
                    <a:pt x="13421" y="8676"/>
                    <a:pt x="13413" y="8650"/>
                    <a:pt x="13412" y="8637"/>
                  </a:cubicBezTo>
                  <a:cubicBezTo>
                    <a:pt x="13412" y="8621"/>
                    <a:pt x="13422" y="8592"/>
                    <a:pt x="13424" y="8577"/>
                  </a:cubicBezTo>
                  <a:cubicBezTo>
                    <a:pt x="13431" y="8539"/>
                    <a:pt x="13450" y="8461"/>
                    <a:pt x="13443" y="8423"/>
                  </a:cubicBezTo>
                  <a:cubicBezTo>
                    <a:pt x="13437" y="8394"/>
                    <a:pt x="13395" y="8356"/>
                    <a:pt x="13389" y="8328"/>
                  </a:cubicBezTo>
                  <a:cubicBezTo>
                    <a:pt x="13384" y="8308"/>
                    <a:pt x="13386" y="8265"/>
                    <a:pt x="13391" y="8246"/>
                  </a:cubicBezTo>
                  <a:cubicBezTo>
                    <a:pt x="13395" y="8225"/>
                    <a:pt x="13421" y="8193"/>
                    <a:pt x="13424" y="8172"/>
                  </a:cubicBezTo>
                  <a:cubicBezTo>
                    <a:pt x="13429" y="8147"/>
                    <a:pt x="13425" y="8094"/>
                    <a:pt x="13419" y="8071"/>
                  </a:cubicBezTo>
                  <a:cubicBezTo>
                    <a:pt x="13413" y="8049"/>
                    <a:pt x="13393" y="8008"/>
                    <a:pt x="13378" y="7997"/>
                  </a:cubicBezTo>
                  <a:cubicBezTo>
                    <a:pt x="13361" y="7984"/>
                    <a:pt x="13320" y="7995"/>
                    <a:pt x="13301" y="7991"/>
                  </a:cubicBezTo>
                  <a:cubicBezTo>
                    <a:pt x="13283" y="7987"/>
                    <a:pt x="13243" y="7982"/>
                    <a:pt x="13231" y="7964"/>
                  </a:cubicBezTo>
                  <a:cubicBezTo>
                    <a:pt x="13220" y="7949"/>
                    <a:pt x="13223" y="7899"/>
                    <a:pt x="13215" y="7882"/>
                  </a:cubicBezTo>
                  <a:cubicBezTo>
                    <a:pt x="13202" y="7857"/>
                    <a:pt x="13160" y="7830"/>
                    <a:pt x="13143" y="7811"/>
                  </a:cubicBezTo>
                  <a:cubicBezTo>
                    <a:pt x="13129" y="7796"/>
                    <a:pt x="13100" y="7769"/>
                    <a:pt x="13093" y="7748"/>
                  </a:cubicBezTo>
                  <a:cubicBezTo>
                    <a:pt x="13088" y="7733"/>
                    <a:pt x="13095" y="7699"/>
                    <a:pt x="13090" y="7685"/>
                  </a:cubicBezTo>
                  <a:cubicBezTo>
                    <a:pt x="13083" y="7662"/>
                    <a:pt x="13047" y="7638"/>
                    <a:pt x="13038" y="7616"/>
                  </a:cubicBezTo>
                  <a:cubicBezTo>
                    <a:pt x="13032" y="7599"/>
                    <a:pt x="13035" y="7556"/>
                    <a:pt x="13030" y="7537"/>
                  </a:cubicBezTo>
                  <a:cubicBezTo>
                    <a:pt x="13025" y="7514"/>
                    <a:pt x="13012" y="7467"/>
                    <a:pt x="12998" y="7452"/>
                  </a:cubicBezTo>
                  <a:cubicBezTo>
                    <a:pt x="12988" y="7442"/>
                    <a:pt x="12961" y="7447"/>
                    <a:pt x="12950" y="7438"/>
                  </a:cubicBezTo>
                  <a:cubicBezTo>
                    <a:pt x="12943" y="7433"/>
                    <a:pt x="12934" y="7410"/>
                    <a:pt x="12927" y="7406"/>
                  </a:cubicBezTo>
                  <a:cubicBezTo>
                    <a:pt x="12907" y="7396"/>
                    <a:pt x="12860" y="7427"/>
                    <a:pt x="12842" y="7411"/>
                  </a:cubicBezTo>
                  <a:cubicBezTo>
                    <a:pt x="12829" y="7399"/>
                    <a:pt x="12820" y="7348"/>
                    <a:pt x="12822" y="7327"/>
                  </a:cubicBezTo>
                  <a:cubicBezTo>
                    <a:pt x="12825" y="7311"/>
                    <a:pt x="12847" y="7292"/>
                    <a:pt x="12850" y="7277"/>
                  </a:cubicBezTo>
                  <a:cubicBezTo>
                    <a:pt x="12856" y="7255"/>
                    <a:pt x="12860" y="7204"/>
                    <a:pt x="12854" y="7181"/>
                  </a:cubicBezTo>
                  <a:cubicBezTo>
                    <a:pt x="12850" y="7167"/>
                    <a:pt x="12832" y="7146"/>
                    <a:pt x="12825" y="7135"/>
                  </a:cubicBezTo>
                  <a:cubicBezTo>
                    <a:pt x="12815" y="7123"/>
                    <a:pt x="12798" y="7095"/>
                    <a:pt x="12786" y="7088"/>
                  </a:cubicBezTo>
                  <a:cubicBezTo>
                    <a:pt x="12766" y="7077"/>
                    <a:pt x="12720" y="7080"/>
                    <a:pt x="12698" y="7085"/>
                  </a:cubicBezTo>
                  <a:cubicBezTo>
                    <a:pt x="12676" y="7092"/>
                    <a:pt x="12638" y="7131"/>
                    <a:pt x="12616" y="7132"/>
                  </a:cubicBezTo>
                  <a:cubicBezTo>
                    <a:pt x="12598" y="7133"/>
                    <a:pt x="12566" y="7100"/>
                    <a:pt x="12548" y="7099"/>
                  </a:cubicBezTo>
                  <a:cubicBezTo>
                    <a:pt x="12527" y="7098"/>
                    <a:pt x="12489" y="7129"/>
                    <a:pt x="12468" y="7132"/>
                  </a:cubicBezTo>
                  <a:cubicBezTo>
                    <a:pt x="12441" y="7136"/>
                    <a:pt x="12385" y="7109"/>
                    <a:pt x="12358" y="7119"/>
                  </a:cubicBezTo>
                  <a:cubicBezTo>
                    <a:pt x="12350" y="7121"/>
                    <a:pt x="12332" y="7135"/>
                    <a:pt x="12328" y="7145"/>
                  </a:cubicBezTo>
                  <a:cubicBezTo>
                    <a:pt x="12318" y="7170"/>
                    <a:pt x="12331" y="7229"/>
                    <a:pt x="12326" y="7255"/>
                  </a:cubicBezTo>
                  <a:cubicBezTo>
                    <a:pt x="12321" y="7282"/>
                    <a:pt x="12306" y="7344"/>
                    <a:pt x="12286" y="7351"/>
                  </a:cubicBezTo>
                  <a:cubicBezTo>
                    <a:pt x="12266" y="7359"/>
                    <a:pt x="12233" y="7306"/>
                    <a:pt x="12214" y="7296"/>
                  </a:cubicBezTo>
                  <a:cubicBezTo>
                    <a:pt x="12204" y="7292"/>
                    <a:pt x="12178" y="7300"/>
                    <a:pt x="12172" y="7288"/>
                  </a:cubicBezTo>
                  <a:cubicBezTo>
                    <a:pt x="12161" y="7269"/>
                    <a:pt x="12183" y="7216"/>
                    <a:pt x="12184" y="7192"/>
                  </a:cubicBezTo>
                  <a:cubicBezTo>
                    <a:pt x="12184" y="7179"/>
                    <a:pt x="12185" y="7149"/>
                    <a:pt x="12180" y="7138"/>
                  </a:cubicBezTo>
                  <a:cubicBezTo>
                    <a:pt x="12168" y="7112"/>
                    <a:pt x="12117" y="7100"/>
                    <a:pt x="12104" y="7075"/>
                  </a:cubicBezTo>
                  <a:cubicBezTo>
                    <a:pt x="12098" y="7062"/>
                    <a:pt x="12095" y="7030"/>
                    <a:pt x="12096" y="7015"/>
                  </a:cubicBezTo>
                  <a:cubicBezTo>
                    <a:pt x="12097" y="6997"/>
                    <a:pt x="12109" y="6966"/>
                    <a:pt x="12110" y="6948"/>
                  </a:cubicBezTo>
                  <a:cubicBezTo>
                    <a:pt x="12111" y="6927"/>
                    <a:pt x="12113" y="6879"/>
                    <a:pt x="12104" y="6861"/>
                  </a:cubicBezTo>
                  <a:cubicBezTo>
                    <a:pt x="12095" y="6844"/>
                    <a:pt x="12062" y="6831"/>
                    <a:pt x="12046" y="6826"/>
                  </a:cubicBezTo>
                  <a:cubicBezTo>
                    <a:pt x="12025" y="6819"/>
                    <a:pt x="11983" y="6826"/>
                    <a:pt x="11962" y="6820"/>
                  </a:cubicBezTo>
                  <a:cubicBezTo>
                    <a:pt x="11947" y="6816"/>
                    <a:pt x="11920" y="6794"/>
                    <a:pt x="11906" y="6788"/>
                  </a:cubicBezTo>
                  <a:cubicBezTo>
                    <a:pt x="11892" y="6781"/>
                    <a:pt x="11859" y="6784"/>
                    <a:pt x="11848" y="6771"/>
                  </a:cubicBezTo>
                  <a:cubicBezTo>
                    <a:pt x="11832" y="6753"/>
                    <a:pt x="11823" y="6694"/>
                    <a:pt x="11818" y="6667"/>
                  </a:cubicBezTo>
                  <a:cubicBezTo>
                    <a:pt x="11813" y="6641"/>
                    <a:pt x="11819" y="6584"/>
                    <a:pt x="11810" y="6560"/>
                  </a:cubicBezTo>
                  <a:cubicBezTo>
                    <a:pt x="11799" y="6534"/>
                    <a:pt x="11753" y="6513"/>
                    <a:pt x="11740" y="6489"/>
                  </a:cubicBezTo>
                  <a:cubicBezTo>
                    <a:pt x="11726" y="6465"/>
                    <a:pt x="11718" y="6400"/>
                    <a:pt x="11705" y="6374"/>
                  </a:cubicBezTo>
                  <a:cubicBezTo>
                    <a:pt x="11694" y="6350"/>
                    <a:pt x="11662" y="6308"/>
                    <a:pt x="11644" y="6292"/>
                  </a:cubicBezTo>
                  <a:cubicBezTo>
                    <a:pt x="11627" y="6278"/>
                    <a:pt x="11588" y="6260"/>
                    <a:pt x="11568" y="6259"/>
                  </a:cubicBezTo>
                  <a:cubicBezTo>
                    <a:pt x="11545" y="6259"/>
                    <a:pt x="11503" y="6298"/>
                    <a:pt x="11481" y="6292"/>
                  </a:cubicBezTo>
                  <a:cubicBezTo>
                    <a:pt x="11470" y="6289"/>
                    <a:pt x="11452" y="6263"/>
                    <a:pt x="11444" y="6251"/>
                  </a:cubicBezTo>
                  <a:cubicBezTo>
                    <a:pt x="11431" y="6234"/>
                    <a:pt x="11419" y="6185"/>
                    <a:pt x="11403" y="6172"/>
                  </a:cubicBezTo>
                  <a:cubicBezTo>
                    <a:pt x="11383" y="6154"/>
                    <a:pt x="11326" y="6168"/>
                    <a:pt x="11306" y="6150"/>
                  </a:cubicBezTo>
                  <a:cubicBezTo>
                    <a:pt x="11295" y="6141"/>
                    <a:pt x="11288" y="6103"/>
                    <a:pt x="11277" y="6093"/>
                  </a:cubicBezTo>
                  <a:cubicBezTo>
                    <a:pt x="11256" y="6071"/>
                    <a:pt x="11194" y="6078"/>
                    <a:pt x="11173" y="6054"/>
                  </a:cubicBezTo>
                  <a:cubicBezTo>
                    <a:pt x="11158" y="6037"/>
                    <a:pt x="11147" y="5979"/>
                    <a:pt x="11139" y="5953"/>
                  </a:cubicBezTo>
                  <a:cubicBezTo>
                    <a:pt x="11129" y="5918"/>
                    <a:pt x="11113" y="5845"/>
                    <a:pt x="11107" y="5808"/>
                  </a:cubicBezTo>
                  <a:cubicBezTo>
                    <a:pt x="11102" y="5774"/>
                    <a:pt x="11105" y="5702"/>
                    <a:pt x="11097" y="5668"/>
                  </a:cubicBezTo>
                  <a:cubicBezTo>
                    <a:pt x="11088" y="5625"/>
                    <a:pt x="11044" y="5551"/>
                    <a:pt x="11035" y="5507"/>
                  </a:cubicBezTo>
                  <a:cubicBezTo>
                    <a:pt x="11033" y="5494"/>
                    <a:pt x="11040" y="5463"/>
                    <a:pt x="11033" y="5452"/>
                  </a:cubicBezTo>
                  <a:cubicBezTo>
                    <a:pt x="11024" y="5437"/>
                    <a:pt x="10990" y="5435"/>
                    <a:pt x="10975" y="5433"/>
                  </a:cubicBezTo>
                  <a:cubicBezTo>
                    <a:pt x="10956" y="5431"/>
                    <a:pt x="10916" y="5448"/>
                    <a:pt x="10898" y="5441"/>
                  </a:cubicBezTo>
                  <a:cubicBezTo>
                    <a:pt x="10881" y="5436"/>
                    <a:pt x="10854" y="5406"/>
                    <a:pt x="10841" y="5392"/>
                  </a:cubicBezTo>
                  <a:cubicBezTo>
                    <a:pt x="10828" y="5379"/>
                    <a:pt x="10808" y="5343"/>
                    <a:pt x="10793" y="5334"/>
                  </a:cubicBezTo>
                  <a:cubicBezTo>
                    <a:pt x="10773" y="5323"/>
                    <a:pt x="10727" y="5339"/>
                    <a:pt x="10707" y="5327"/>
                  </a:cubicBezTo>
                  <a:cubicBezTo>
                    <a:pt x="10696" y="5319"/>
                    <a:pt x="10680" y="5289"/>
                    <a:pt x="10671" y="5277"/>
                  </a:cubicBezTo>
                  <a:cubicBezTo>
                    <a:pt x="10656" y="5257"/>
                    <a:pt x="10625" y="5217"/>
                    <a:pt x="10609" y="5198"/>
                  </a:cubicBezTo>
                  <a:cubicBezTo>
                    <a:pt x="10594" y="5180"/>
                    <a:pt x="10558" y="5156"/>
                    <a:pt x="10549" y="5132"/>
                  </a:cubicBezTo>
                  <a:cubicBezTo>
                    <a:pt x="10539" y="5106"/>
                    <a:pt x="10552" y="5039"/>
                    <a:pt x="10543" y="5012"/>
                  </a:cubicBezTo>
                  <a:cubicBezTo>
                    <a:pt x="10534" y="4984"/>
                    <a:pt x="10496" y="4945"/>
                    <a:pt x="10479" y="4924"/>
                  </a:cubicBezTo>
                  <a:cubicBezTo>
                    <a:pt x="10463" y="4904"/>
                    <a:pt x="10425" y="4871"/>
                    <a:pt x="10411" y="4848"/>
                  </a:cubicBezTo>
                  <a:cubicBezTo>
                    <a:pt x="10399" y="4828"/>
                    <a:pt x="10388" y="4779"/>
                    <a:pt x="10377" y="4760"/>
                  </a:cubicBezTo>
                  <a:cubicBezTo>
                    <a:pt x="10360" y="4731"/>
                    <a:pt x="10316" y="4684"/>
                    <a:pt x="10293" y="4664"/>
                  </a:cubicBezTo>
                  <a:cubicBezTo>
                    <a:pt x="10248" y="4627"/>
                    <a:pt x="10150" y="4575"/>
                    <a:pt x="10101" y="4549"/>
                  </a:cubicBezTo>
                  <a:cubicBezTo>
                    <a:pt x="10074" y="4535"/>
                    <a:pt x="10017" y="4510"/>
                    <a:pt x="9989" y="4500"/>
                  </a:cubicBezTo>
                  <a:cubicBezTo>
                    <a:pt x="9970" y="4494"/>
                    <a:pt x="9931" y="4487"/>
                    <a:pt x="9913" y="4478"/>
                  </a:cubicBezTo>
                  <a:cubicBezTo>
                    <a:pt x="9891" y="4468"/>
                    <a:pt x="9850" y="4437"/>
                    <a:pt x="9829" y="4426"/>
                  </a:cubicBezTo>
                  <a:cubicBezTo>
                    <a:pt x="9788" y="4407"/>
                    <a:pt x="9702" y="4388"/>
                    <a:pt x="9663" y="4366"/>
                  </a:cubicBezTo>
                  <a:cubicBezTo>
                    <a:pt x="9615" y="4340"/>
                    <a:pt x="9529" y="4258"/>
                    <a:pt x="9482" y="4229"/>
                  </a:cubicBezTo>
                  <a:cubicBezTo>
                    <a:pt x="9465" y="4218"/>
                    <a:pt x="9426" y="4205"/>
                    <a:pt x="9408" y="4194"/>
                  </a:cubicBezTo>
                  <a:cubicBezTo>
                    <a:pt x="9389" y="4182"/>
                    <a:pt x="9355" y="4148"/>
                    <a:pt x="9334" y="4139"/>
                  </a:cubicBezTo>
                  <a:cubicBezTo>
                    <a:pt x="9315" y="4131"/>
                    <a:pt x="9274" y="4123"/>
                    <a:pt x="9254" y="4128"/>
                  </a:cubicBezTo>
                  <a:cubicBezTo>
                    <a:pt x="9243" y="4131"/>
                    <a:pt x="9223" y="4152"/>
                    <a:pt x="9212" y="4158"/>
                  </a:cubicBezTo>
                  <a:cubicBezTo>
                    <a:pt x="9189" y="4173"/>
                    <a:pt x="9140" y="4195"/>
                    <a:pt x="9116" y="4208"/>
                  </a:cubicBezTo>
                  <a:cubicBezTo>
                    <a:pt x="9096" y="4218"/>
                    <a:pt x="9054" y="4233"/>
                    <a:pt x="9037" y="4249"/>
                  </a:cubicBezTo>
                  <a:cubicBezTo>
                    <a:pt x="9021" y="4262"/>
                    <a:pt x="9002" y="4312"/>
                    <a:pt x="8984" y="4322"/>
                  </a:cubicBezTo>
                  <a:cubicBezTo>
                    <a:pt x="8965" y="4333"/>
                    <a:pt x="8922" y="4329"/>
                    <a:pt x="8902" y="4322"/>
                  </a:cubicBezTo>
                  <a:cubicBezTo>
                    <a:pt x="8890" y="4319"/>
                    <a:pt x="8870" y="4296"/>
                    <a:pt x="8858" y="4295"/>
                  </a:cubicBezTo>
                  <a:cubicBezTo>
                    <a:pt x="8843" y="4295"/>
                    <a:pt x="8817" y="4330"/>
                    <a:pt x="8802" y="4325"/>
                  </a:cubicBezTo>
                  <a:cubicBezTo>
                    <a:pt x="8791" y="4321"/>
                    <a:pt x="8782" y="4287"/>
                    <a:pt x="8772" y="4278"/>
                  </a:cubicBezTo>
                  <a:cubicBezTo>
                    <a:pt x="8762" y="4270"/>
                    <a:pt x="8736" y="4257"/>
                    <a:pt x="8724" y="4262"/>
                  </a:cubicBezTo>
                  <a:cubicBezTo>
                    <a:pt x="8711" y="4268"/>
                    <a:pt x="8691" y="4299"/>
                    <a:pt x="8688" y="4317"/>
                  </a:cubicBezTo>
                  <a:cubicBezTo>
                    <a:pt x="8685" y="4335"/>
                    <a:pt x="8708" y="4367"/>
                    <a:pt x="8706" y="4385"/>
                  </a:cubicBezTo>
                  <a:cubicBezTo>
                    <a:pt x="8704" y="4406"/>
                    <a:pt x="8682" y="4442"/>
                    <a:pt x="8668" y="4451"/>
                  </a:cubicBezTo>
                  <a:cubicBezTo>
                    <a:pt x="8652" y="4462"/>
                    <a:pt x="8613" y="4464"/>
                    <a:pt x="8598" y="4451"/>
                  </a:cubicBezTo>
                  <a:cubicBezTo>
                    <a:pt x="8589" y="4444"/>
                    <a:pt x="8590" y="4405"/>
                    <a:pt x="8580" y="4402"/>
                  </a:cubicBezTo>
                  <a:cubicBezTo>
                    <a:pt x="8567" y="4397"/>
                    <a:pt x="8549" y="4435"/>
                    <a:pt x="8538" y="4446"/>
                  </a:cubicBezTo>
                  <a:cubicBezTo>
                    <a:pt x="8527" y="4457"/>
                    <a:pt x="8499" y="4473"/>
                    <a:pt x="8492" y="4489"/>
                  </a:cubicBezTo>
                  <a:cubicBezTo>
                    <a:pt x="8483" y="4512"/>
                    <a:pt x="8487" y="4567"/>
                    <a:pt x="8490" y="4593"/>
                  </a:cubicBezTo>
                  <a:cubicBezTo>
                    <a:pt x="8494" y="4627"/>
                    <a:pt x="8514" y="4690"/>
                    <a:pt x="8526" y="4719"/>
                  </a:cubicBezTo>
                  <a:cubicBezTo>
                    <a:pt x="8535" y="4741"/>
                    <a:pt x="8562" y="4775"/>
                    <a:pt x="8572" y="4796"/>
                  </a:cubicBezTo>
                  <a:cubicBezTo>
                    <a:pt x="8587" y="4828"/>
                    <a:pt x="8615" y="4895"/>
                    <a:pt x="8620" y="4932"/>
                  </a:cubicBezTo>
                  <a:cubicBezTo>
                    <a:pt x="8624" y="4964"/>
                    <a:pt x="8624" y="5030"/>
                    <a:pt x="8614" y="5059"/>
                  </a:cubicBezTo>
                  <a:cubicBezTo>
                    <a:pt x="8605" y="5083"/>
                    <a:pt x="8571" y="5120"/>
                    <a:pt x="8552" y="5129"/>
                  </a:cubicBezTo>
                  <a:cubicBezTo>
                    <a:pt x="8534" y="5139"/>
                    <a:pt x="8494" y="5129"/>
                    <a:pt x="8474" y="5129"/>
                  </a:cubicBezTo>
                  <a:cubicBezTo>
                    <a:pt x="8454" y="5130"/>
                    <a:pt x="8414" y="5134"/>
                    <a:pt x="8394" y="5132"/>
                  </a:cubicBezTo>
                  <a:cubicBezTo>
                    <a:pt x="8385" y="5131"/>
                    <a:pt x="8366" y="5131"/>
                    <a:pt x="8358" y="5124"/>
                  </a:cubicBezTo>
                  <a:cubicBezTo>
                    <a:pt x="8346" y="5114"/>
                    <a:pt x="8337" y="5073"/>
                    <a:pt x="8326" y="5064"/>
                  </a:cubicBezTo>
                  <a:cubicBezTo>
                    <a:pt x="8317" y="5057"/>
                    <a:pt x="8296" y="5052"/>
                    <a:pt x="8286" y="5056"/>
                  </a:cubicBezTo>
                  <a:cubicBezTo>
                    <a:pt x="8269" y="5062"/>
                    <a:pt x="8247" y="5101"/>
                    <a:pt x="8232" y="5113"/>
                  </a:cubicBezTo>
                  <a:cubicBezTo>
                    <a:pt x="8219" y="5123"/>
                    <a:pt x="8192" y="5139"/>
                    <a:pt x="8178" y="5146"/>
                  </a:cubicBezTo>
                  <a:cubicBezTo>
                    <a:pt x="8154" y="5159"/>
                    <a:pt x="8102" y="5169"/>
                    <a:pt x="8082" y="5190"/>
                  </a:cubicBezTo>
                  <a:cubicBezTo>
                    <a:pt x="8060" y="5211"/>
                    <a:pt x="8038" y="5283"/>
                    <a:pt x="8018" y="5307"/>
                  </a:cubicBezTo>
                  <a:cubicBezTo>
                    <a:pt x="7998" y="5331"/>
                    <a:pt x="7945" y="5351"/>
                    <a:pt x="7926" y="5376"/>
                  </a:cubicBezTo>
                  <a:cubicBezTo>
                    <a:pt x="7912" y="5394"/>
                    <a:pt x="7898" y="5447"/>
                    <a:pt x="7886" y="5469"/>
                  </a:cubicBezTo>
                  <a:cubicBezTo>
                    <a:pt x="7876" y="5487"/>
                    <a:pt x="7855" y="5522"/>
                    <a:pt x="7842" y="5534"/>
                  </a:cubicBezTo>
                  <a:cubicBezTo>
                    <a:pt x="7827" y="5546"/>
                    <a:pt x="7792" y="5551"/>
                    <a:pt x="7778" y="5562"/>
                  </a:cubicBezTo>
                  <a:cubicBezTo>
                    <a:pt x="7743" y="5588"/>
                    <a:pt x="7686" y="5665"/>
                    <a:pt x="7658" y="5701"/>
                  </a:cubicBezTo>
                  <a:cubicBezTo>
                    <a:pt x="7631" y="5735"/>
                    <a:pt x="7582" y="5810"/>
                    <a:pt x="7556" y="5844"/>
                  </a:cubicBezTo>
                  <a:cubicBezTo>
                    <a:pt x="7520" y="5888"/>
                    <a:pt x="7442" y="5965"/>
                    <a:pt x="7407" y="6011"/>
                  </a:cubicBezTo>
                  <a:cubicBezTo>
                    <a:pt x="7390" y="6034"/>
                    <a:pt x="7365" y="6100"/>
                    <a:pt x="7342" y="6112"/>
                  </a:cubicBezTo>
                  <a:cubicBezTo>
                    <a:pt x="7327" y="6119"/>
                    <a:pt x="7292" y="6116"/>
                    <a:pt x="7282" y="6101"/>
                  </a:cubicBezTo>
                  <a:cubicBezTo>
                    <a:pt x="7266" y="6079"/>
                    <a:pt x="7268" y="6012"/>
                    <a:pt x="7273" y="5983"/>
                  </a:cubicBezTo>
                  <a:cubicBezTo>
                    <a:pt x="7277" y="5965"/>
                    <a:pt x="7305" y="5942"/>
                    <a:pt x="7308" y="5923"/>
                  </a:cubicBezTo>
                  <a:cubicBezTo>
                    <a:pt x="7309" y="5908"/>
                    <a:pt x="7300" y="5874"/>
                    <a:pt x="7291" y="5865"/>
                  </a:cubicBezTo>
                  <a:cubicBezTo>
                    <a:pt x="7283" y="5857"/>
                    <a:pt x="7259" y="5859"/>
                    <a:pt x="7249" y="5865"/>
                  </a:cubicBezTo>
                  <a:cubicBezTo>
                    <a:pt x="7230" y="5879"/>
                    <a:pt x="7199" y="5953"/>
                    <a:pt x="7197" y="5961"/>
                  </a:cubicBezTo>
                  <a:cubicBezTo>
                    <a:pt x="7195" y="5969"/>
                    <a:pt x="7163" y="6036"/>
                    <a:pt x="7151" y="6060"/>
                  </a:cubicBezTo>
                  <a:cubicBezTo>
                    <a:pt x="7139" y="6086"/>
                    <a:pt x="7119" y="6145"/>
                    <a:pt x="7101" y="6164"/>
                  </a:cubicBezTo>
                  <a:cubicBezTo>
                    <a:pt x="7077" y="6188"/>
                    <a:pt x="7015" y="6201"/>
                    <a:pt x="6985" y="6207"/>
                  </a:cubicBezTo>
                  <a:cubicBezTo>
                    <a:pt x="6936" y="6218"/>
                    <a:pt x="6835" y="6204"/>
                    <a:pt x="6787" y="6224"/>
                  </a:cubicBezTo>
                  <a:cubicBezTo>
                    <a:pt x="6742" y="6243"/>
                    <a:pt x="6665" y="6322"/>
                    <a:pt x="6623" y="6353"/>
                  </a:cubicBezTo>
                  <a:cubicBezTo>
                    <a:pt x="6585" y="6380"/>
                    <a:pt x="6510" y="6439"/>
                    <a:pt x="6469" y="6454"/>
                  </a:cubicBezTo>
                  <a:cubicBezTo>
                    <a:pt x="6451" y="6460"/>
                    <a:pt x="6412" y="6454"/>
                    <a:pt x="6393" y="6459"/>
                  </a:cubicBezTo>
                  <a:cubicBezTo>
                    <a:pt x="6369" y="6466"/>
                    <a:pt x="6322" y="6492"/>
                    <a:pt x="6301" y="6509"/>
                  </a:cubicBezTo>
                  <a:cubicBezTo>
                    <a:pt x="6287" y="6519"/>
                    <a:pt x="6260" y="6542"/>
                    <a:pt x="6249" y="6557"/>
                  </a:cubicBezTo>
                  <a:cubicBezTo>
                    <a:pt x="6235" y="6577"/>
                    <a:pt x="6225" y="6638"/>
                    <a:pt x="6207" y="6648"/>
                  </a:cubicBezTo>
                  <a:cubicBezTo>
                    <a:pt x="6194" y="6655"/>
                    <a:pt x="6162" y="6641"/>
                    <a:pt x="6151" y="6629"/>
                  </a:cubicBezTo>
                  <a:cubicBezTo>
                    <a:pt x="6126" y="6603"/>
                    <a:pt x="6106" y="6518"/>
                    <a:pt x="6091" y="6481"/>
                  </a:cubicBezTo>
                  <a:cubicBezTo>
                    <a:pt x="6076" y="6444"/>
                    <a:pt x="6047" y="6370"/>
                    <a:pt x="6032" y="6333"/>
                  </a:cubicBezTo>
                  <a:cubicBezTo>
                    <a:pt x="6019" y="6298"/>
                    <a:pt x="5992" y="6228"/>
                    <a:pt x="5981" y="6191"/>
                  </a:cubicBezTo>
                  <a:cubicBezTo>
                    <a:pt x="5970" y="6156"/>
                    <a:pt x="5953" y="6083"/>
                    <a:pt x="5947" y="6046"/>
                  </a:cubicBezTo>
                  <a:cubicBezTo>
                    <a:pt x="5941" y="6015"/>
                    <a:pt x="5930" y="5950"/>
                    <a:pt x="5931" y="5918"/>
                  </a:cubicBezTo>
                  <a:cubicBezTo>
                    <a:pt x="5931" y="5885"/>
                    <a:pt x="5935" y="5813"/>
                    <a:pt x="5953" y="5791"/>
                  </a:cubicBezTo>
                  <a:cubicBezTo>
                    <a:pt x="5963" y="5779"/>
                    <a:pt x="5999" y="5769"/>
                    <a:pt x="6009" y="5783"/>
                  </a:cubicBezTo>
                  <a:cubicBezTo>
                    <a:pt x="6023" y="5803"/>
                    <a:pt x="6001" y="5865"/>
                    <a:pt x="6001" y="5893"/>
                  </a:cubicBezTo>
                  <a:cubicBezTo>
                    <a:pt x="6000" y="5930"/>
                    <a:pt x="6001" y="6004"/>
                    <a:pt x="6006" y="6040"/>
                  </a:cubicBezTo>
                  <a:cubicBezTo>
                    <a:pt x="6018" y="6107"/>
                    <a:pt x="6058" y="6231"/>
                    <a:pt x="6083" y="6290"/>
                  </a:cubicBezTo>
                  <a:cubicBezTo>
                    <a:pt x="6097" y="6322"/>
                    <a:pt x="6134" y="6377"/>
                    <a:pt x="6151" y="6407"/>
                  </a:cubicBezTo>
                  <a:cubicBezTo>
                    <a:pt x="6160" y="6425"/>
                    <a:pt x="6172" y="6473"/>
                    <a:pt x="6187" y="6478"/>
                  </a:cubicBezTo>
                  <a:cubicBezTo>
                    <a:pt x="6204" y="6484"/>
                    <a:pt x="6235" y="6449"/>
                    <a:pt x="6249" y="6435"/>
                  </a:cubicBezTo>
                  <a:cubicBezTo>
                    <a:pt x="6261" y="6422"/>
                    <a:pt x="6285" y="6396"/>
                    <a:pt x="6290" y="6377"/>
                  </a:cubicBezTo>
                  <a:cubicBezTo>
                    <a:pt x="6303" y="6333"/>
                    <a:pt x="6291" y="6235"/>
                    <a:pt x="6287" y="6187"/>
                  </a:cubicBezTo>
                  <a:cubicBezTo>
                    <a:pt x="6284" y="6126"/>
                    <a:pt x="6279" y="5999"/>
                    <a:pt x="6261" y="5943"/>
                  </a:cubicBezTo>
                  <a:cubicBezTo>
                    <a:pt x="6237" y="5869"/>
                    <a:pt x="6152" y="5754"/>
                    <a:pt x="6112" y="5695"/>
                  </a:cubicBezTo>
                  <a:cubicBezTo>
                    <a:pt x="6084" y="5655"/>
                    <a:pt x="6032" y="5570"/>
                    <a:pt x="5997" y="5545"/>
                  </a:cubicBezTo>
                  <a:cubicBezTo>
                    <a:pt x="5941" y="5506"/>
                    <a:pt x="5812" y="5498"/>
                    <a:pt x="5751" y="5480"/>
                  </a:cubicBezTo>
                  <a:cubicBezTo>
                    <a:pt x="5725" y="5472"/>
                    <a:pt x="5672" y="5460"/>
                    <a:pt x="5647" y="5447"/>
                  </a:cubicBezTo>
                  <a:cubicBezTo>
                    <a:pt x="5614" y="5428"/>
                    <a:pt x="5550" y="5377"/>
                    <a:pt x="5522" y="5344"/>
                  </a:cubicBezTo>
                  <a:cubicBezTo>
                    <a:pt x="5490" y="5308"/>
                    <a:pt x="5447" y="5204"/>
                    <a:pt x="5413" y="5173"/>
                  </a:cubicBezTo>
                  <a:cubicBezTo>
                    <a:pt x="5385" y="5149"/>
                    <a:pt x="5318" y="5134"/>
                    <a:pt x="5287" y="5122"/>
                  </a:cubicBezTo>
                  <a:cubicBezTo>
                    <a:pt x="5258" y="5111"/>
                    <a:pt x="5197" y="5099"/>
                    <a:pt x="5170" y="5082"/>
                  </a:cubicBezTo>
                  <a:cubicBezTo>
                    <a:pt x="5112" y="5045"/>
                    <a:pt x="5016" y="4922"/>
                    <a:pt x="4961" y="4878"/>
                  </a:cubicBezTo>
                  <a:cubicBezTo>
                    <a:pt x="4850" y="4788"/>
                    <a:pt x="4617" y="4630"/>
                    <a:pt x="4495" y="4571"/>
                  </a:cubicBezTo>
                  <a:cubicBezTo>
                    <a:pt x="4336" y="4495"/>
                    <a:pt x="4007" y="4399"/>
                    <a:pt x="3841" y="4360"/>
                  </a:cubicBezTo>
                  <a:cubicBezTo>
                    <a:pt x="3720" y="4331"/>
                    <a:pt x="3475" y="4290"/>
                    <a:pt x="3352" y="4283"/>
                  </a:cubicBezTo>
                  <a:cubicBezTo>
                    <a:pt x="3174" y="4274"/>
                    <a:pt x="2815" y="4291"/>
                    <a:pt x="2638" y="4320"/>
                  </a:cubicBezTo>
                  <a:cubicBezTo>
                    <a:pt x="2570" y="4331"/>
                    <a:pt x="2436" y="4367"/>
                    <a:pt x="2371" y="4392"/>
                  </a:cubicBezTo>
                  <a:cubicBezTo>
                    <a:pt x="2279" y="4428"/>
                    <a:pt x="2103" y="4527"/>
                    <a:pt x="2013" y="4571"/>
                  </a:cubicBezTo>
                  <a:cubicBezTo>
                    <a:pt x="1919" y="4618"/>
                    <a:pt x="1729" y="4712"/>
                    <a:pt x="1634" y="4757"/>
                  </a:cubicBezTo>
                  <a:cubicBezTo>
                    <a:pt x="1558" y="4794"/>
                    <a:pt x="1406" y="4874"/>
                    <a:pt x="1327" y="4900"/>
                  </a:cubicBezTo>
                  <a:cubicBezTo>
                    <a:pt x="1271" y="4918"/>
                    <a:pt x="1155" y="4926"/>
                    <a:pt x="1098" y="4944"/>
                  </a:cubicBezTo>
                  <a:cubicBezTo>
                    <a:pt x="1065" y="4954"/>
                    <a:pt x="1000" y="4984"/>
                    <a:pt x="967" y="4998"/>
                  </a:cubicBezTo>
                  <a:cubicBezTo>
                    <a:pt x="927" y="5015"/>
                    <a:pt x="848" y="5055"/>
                    <a:pt x="807" y="5071"/>
                  </a:cubicBezTo>
                  <a:cubicBezTo>
                    <a:pt x="770" y="5086"/>
                    <a:pt x="698" y="5104"/>
                    <a:pt x="653" y="5121"/>
                  </a:cubicBezTo>
                  <a:cubicBezTo>
                    <a:pt x="643" y="5105"/>
                    <a:pt x="632" y="5088"/>
                    <a:pt x="624" y="5085"/>
                  </a:cubicBezTo>
                  <a:cubicBezTo>
                    <a:pt x="606" y="5079"/>
                    <a:pt x="570" y="5135"/>
                    <a:pt x="554" y="5124"/>
                  </a:cubicBezTo>
                  <a:cubicBezTo>
                    <a:pt x="540" y="5115"/>
                    <a:pt x="532" y="5061"/>
                    <a:pt x="538" y="5042"/>
                  </a:cubicBezTo>
                  <a:cubicBezTo>
                    <a:pt x="546" y="5016"/>
                    <a:pt x="597" y="5012"/>
                    <a:pt x="612" y="4993"/>
                  </a:cubicBezTo>
                  <a:cubicBezTo>
                    <a:pt x="624" y="4977"/>
                    <a:pt x="642" y="4933"/>
                    <a:pt x="648" y="4911"/>
                  </a:cubicBezTo>
                  <a:cubicBezTo>
                    <a:pt x="654" y="4883"/>
                    <a:pt x="651" y="4824"/>
                    <a:pt x="656" y="4796"/>
                  </a:cubicBezTo>
                  <a:cubicBezTo>
                    <a:pt x="660" y="4772"/>
                    <a:pt x="672" y="4724"/>
                    <a:pt x="684" y="4705"/>
                  </a:cubicBezTo>
                  <a:cubicBezTo>
                    <a:pt x="703" y="4678"/>
                    <a:pt x="762" y="4661"/>
                    <a:pt x="782" y="4635"/>
                  </a:cubicBezTo>
                  <a:cubicBezTo>
                    <a:pt x="795" y="4617"/>
                    <a:pt x="818" y="4576"/>
                    <a:pt x="818" y="4552"/>
                  </a:cubicBezTo>
                  <a:cubicBezTo>
                    <a:pt x="818" y="4532"/>
                    <a:pt x="798" y="4496"/>
                    <a:pt x="786" y="4486"/>
                  </a:cubicBezTo>
                  <a:cubicBezTo>
                    <a:pt x="770" y="4475"/>
                    <a:pt x="730" y="4496"/>
                    <a:pt x="712" y="4489"/>
                  </a:cubicBezTo>
                  <a:cubicBezTo>
                    <a:pt x="698" y="4485"/>
                    <a:pt x="671" y="4465"/>
                    <a:pt x="664" y="4448"/>
                  </a:cubicBezTo>
                  <a:cubicBezTo>
                    <a:pt x="653" y="4425"/>
                    <a:pt x="661" y="4365"/>
                    <a:pt x="654" y="4339"/>
                  </a:cubicBezTo>
                  <a:cubicBezTo>
                    <a:pt x="648" y="4317"/>
                    <a:pt x="622" y="4282"/>
                    <a:pt x="618" y="4260"/>
                  </a:cubicBezTo>
                  <a:cubicBezTo>
                    <a:pt x="613" y="4232"/>
                    <a:pt x="615" y="4174"/>
                    <a:pt x="622" y="4147"/>
                  </a:cubicBezTo>
                  <a:cubicBezTo>
                    <a:pt x="629" y="4120"/>
                    <a:pt x="666" y="4082"/>
                    <a:pt x="672" y="4055"/>
                  </a:cubicBezTo>
                  <a:cubicBezTo>
                    <a:pt x="680" y="4018"/>
                    <a:pt x="667" y="3942"/>
                    <a:pt x="666" y="3904"/>
                  </a:cubicBezTo>
                  <a:cubicBezTo>
                    <a:pt x="665" y="3862"/>
                    <a:pt x="676" y="3775"/>
                    <a:pt x="668" y="3734"/>
                  </a:cubicBezTo>
                  <a:cubicBezTo>
                    <a:pt x="660" y="3695"/>
                    <a:pt x="626" y="3622"/>
                    <a:pt x="604" y="3595"/>
                  </a:cubicBezTo>
                  <a:cubicBezTo>
                    <a:pt x="584" y="3571"/>
                    <a:pt x="532" y="3548"/>
                    <a:pt x="508" y="3534"/>
                  </a:cubicBezTo>
                  <a:cubicBezTo>
                    <a:pt x="475" y="3517"/>
                    <a:pt x="405" y="3498"/>
                    <a:pt x="374" y="3474"/>
                  </a:cubicBezTo>
                  <a:cubicBezTo>
                    <a:pt x="355" y="3461"/>
                    <a:pt x="323" y="3422"/>
                    <a:pt x="310" y="3400"/>
                  </a:cubicBezTo>
                  <a:cubicBezTo>
                    <a:pt x="286" y="3364"/>
                    <a:pt x="255" y="3276"/>
                    <a:pt x="232" y="3239"/>
                  </a:cubicBezTo>
                  <a:cubicBezTo>
                    <a:pt x="215" y="3214"/>
                    <a:pt x="178" y="3169"/>
                    <a:pt x="158" y="3149"/>
                  </a:cubicBezTo>
                  <a:cubicBezTo>
                    <a:pt x="129" y="3120"/>
                    <a:pt x="59" y="3082"/>
                    <a:pt x="35" y="3045"/>
                  </a:cubicBezTo>
                  <a:cubicBezTo>
                    <a:pt x="21" y="3023"/>
                    <a:pt x="0" y="2967"/>
                    <a:pt x="0" y="2938"/>
                  </a:cubicBezTo>
                  <a:cubicBezTo>
                    <a:pt x="-1" y="2905"/>
                    <a:pt x="30" y="2847"/>
                    <a:pt x="35" y="2815"/>
                  </a:cubicBezTo>
                  <a:cubicBezTo>
                    <a:pt x="42" y="2776"/>
                    <a:pt x="42" y="2694"/>
                    <a:pt x="44" y="2654"/>
                  </a:cubicBezTo>
                  <a:cubicBezTo>
                    <a:pt x="44" y="2618"/>
                    <a:pt x="39" y="2546"/>
                    <a:pt x="44" y="2511"/>
                  </a:cubicBezTo>
                  <a:cubicBezTo>
                    <a:pt x="47" y="2488"/>
                    <a:pt x="67" y="2424"/>
                    <a:pt x="67" y="2424"/>
                  </a:cubicBezTo>
                  <a:cubicBezTo>
                    <a:pt x="67" y="2424"/>
                    <a:pt x="1702" y="2114"/>
                    <a:pt x="2247" y="2011"/>
                  </a:cubicBezTo>
                  <a:cubicBezTo>
                    <a:pt x="2664" y="1932"/>
                    <a:pt x="3499" y="1781"/>
                    <a:pt x="3916" y="1693"/>
                  </a:cubicBezTo>
                  <a:cubicBezTo>
                    <a:pt x="4250" y="1623"/>
                    <a:pt x="4915" y="1460"/>
                    <a:pt x="5248" y="1387"/>
                  </a:cubicBezTo>
                  <a:cubicBezTo>
                    <a:pt x="5518" y="1328"/>
                    <a:pt x="6244" y="1178"/>
                    <a:pt x="6467" y="1132"/>
                  </a:cubicBezTo>
                  <a:cubicBezTo>
                    <a:pt x="6472" y="1163"/>
                    <a:pt x="6479" y="1193"/>
                    <a:pt x="6485" y="1212"/>
                  </a:cubicBezTo>
                  <a:cubicBezTo>
                    <a:pt x="6493" y="1235"/>
                    <a:pt x="6516" y="1276"/>
                    <a:pt x="6525" y="1299"/>
                  </a:cubicBezTo>
                  <a:cubicBezTo>
                    <a:pt x="6534" y="1322"/>
                    <a:pt x="6545" y="1370"/>
                    <a:pt x="6555" y="1392"/>
                  </a:cubicBezTo>
                  <a:cubicBezTo>
                    <a:pt x="6565" y="1415"/>
                    <a:pt x="6593" y="1454"/>
                    <a:pt x="6605" y="1474"/>
                  </a:cubicBezTo>
                  <a:cubicBezTo>
                    <a:pt x="6622" y="1501"/>
                    <a:pt x="6660" y="1551"/>
                    <a:pt x="6673" y="1581"/>
                  </a:cubicBezTo>
                  <a:cubicBezTo>
                    <a:pt x="6687" y="1613"/>
                    <a:pt x="6706" y="1685"/>
                    <a:pt x="6713" y="1721"/>
                  </a:cubicBezTo>
                  <a:cubicBezTo>
                    <a:pt x="6719" y="1749"/>
                    <a:pt x="6721" y="1810"/>
                    <a:pt x="6727" y="1838"/>
                  </a:cubicBezTo>
                  <a:cubicBezTo>
                    <a:pt x="6730" y="1853"/>
                    <a:pt x="6740" y="1882"/>
                    <a:pt x="6745" y="1896"/>
                  </a:cubicBezTo>
                  <a:cubicBezTo>
                    <a:pt x="6754" y="1921"/>
                    <a:pt x="6768" y="1975"/>
                    <a:pt x="6781" y="1997"/>
                  </a:cubicBezTo>
                  <a:cubicBezTo>
                    <a:pt x="6795" y="2021"/>
                    <a:pt x="6837" y="2049"/>
                    <a:pt x="6853" y="2071"/>
                  </a:cubicBezTo>
                  <a:cubicBezTo>
                    <a:pt x="6874" y="2099"/>
                    <a:pt x="6925" y="2201"/>
                    <a:pt x="6925" y="2201"/>
                  </a:cubicBezTo>
                  <a:lnTo>
                    <a:pt x="8142" y="2003"/>
                  </a:lnTo>
                  <a:lnTo>
                    <a:pt x="10906" y="1594"/>
                  </a:lnTo>
                  <a:lnTo>
                    <a:pt x="12352" y="1376"/>
                  </a:lnTo>
                  <a:lnTo>
                    <a:pt x="13491" y="1183"/>
                  </a:lnTo>
                  <a:cubicBezTo>
                    <a:pt x="13491" y="1183"/>
                    <a:pt x="13526" y="1207"/>
                    <a:pt x="13531" y="1223"/>
                  </a:cubicBezTo>
                  <a:cubicBezTo>
                    <a:pt x="13540" y="1245"/>
                    <a:pt x="13528" y="1297"/>
                    <a:pt x="13531" y="1321"/>
                  </a:cubicBezTo>
                  <a:cubicBezTo>
                    <a:pt x="13534" y="1341"/>
                    <a:pt x="13544" y="1379"/>
                    <a:pt x="13553" y="1394"/>
                  </a:cubicBezTo>
                  <a:cubicBezTo>
                    <a:pt x="13563" y="1412"/>
                    <a:pt x="13594" y="1430"/>
                    <a:pt x="13606" y="1445"/>
                  </a:cubicBezTo>
                  <a:cubicBezTo>
                    <a:pt x="13619" y="1460"/>
                    <a:pt x="13646" y="1490"/>
                    <a:pt x="13652" y="1511"/>
                  </a:cubicBezTo>
                  <a:cubicBezTo>
                    <a:pt x="13662" y="1553"/>
                    <a:pt x="13637" y="1645"/>
                    <a:pt x="13641" y="1689"/>
                  </a:cubicBezTo>
                  <a:cubicBezTo>
                    <a:pt x="13643" y="1713"/>
                    <a:pt x="13657" y="1758"/>
                    <a:pt x="13662" y="1781"/>
                  </a:cubicBezTo>
                  <a:cubicBezTo>
                    <a:pt x="13669" y="1811"/>
                    <a:pt x="13674" y="1874"/>
                    <a:pt x="13686" y="1901"/>
                  </a:cubicBezTo>
                  <a:cubicBezTo>
                    <a:pt x="13698" y="1928"/>
                    <a:pt x="13731" y="1975"/>
                    <a:pt x="13753" y="1985"/>
                  </a:cubicBezTo>
                  <a:cubicBezTo>
                    <a:pt x="13771" y="1993"/>
                    <a:pt x="13811" y="1988"/>
                    <a:pt x="13827" y="1978"/>
                  </a:cubicBezTo>
                  <a:cubicBezTo>
                    <a:pt x="13844" y="1968"/>
                    <a:pt x="13865" y="1923"/>
                    <a:pt x="13881" y="1912"/>
                  </a:cubicBezTo>
                  <a:cubicBezTo>
                    <a:pt x="13895" y="1902"/>
                    <a:pt x="13926" y="1893"/>
                    <a:pt x="13942" y="1894"/>
                  </a:cubicBezTo>
                  <a:cubicBezTo>
                    <a:pt x="13966" y="1895"/>
                    <a:pt x="14009" y="1936"/>
                    <a:pt x="14033" y="1930"/>
                  </a:cubicBezTo>
                  <a:cubicBezTo>
                    <a:pt x="14049" y="1926"/>
                    <a:pt x="14076" y="1894"/>
                    <a:pt x="14086" y="1875"/>
                  </a:cubicBezTo>
                  <a:cubicBezTo>
                    <a:pt x="14099" y="1854"/>
                    <a:pt x="14119" y="1802"/>
                    <a:pt x="14121" y="1774"/>
                  </a:cubicBezTo>
                  <a:cubicBezTo>
                    <a:pt x="14126" y="1710"/>
                    <a:pt x="14086" y="1589"/>
                    <a:pt x="14084" y="1525"/>
                  </a:cubicBezTo>
                  <a:cubicBezTo>
                    <a:pt x="14082" y="1497"/>
                    <a:pt x="14094" y="1440"/>
                    <a:pt x="14092" y="1413"/>
                  </a:cubicBezTo>
                  <a:cubicBezTo>
                    <a:pt x="14089" y="1379"/>
                    <a:pt x="14062" y="1315"/>
                    <a:pt x="14062" y="1281"/>
                  </a:cubicBezTo>
                  <a:cubicBezTo>
                    <a:pt x="14062" y="1253"/>
                    <a:pt x="14083" y="1203"/>
                    <a:pt x="14084" y="1175"/>
                  </a:cubicBezTo>
                  <a:cubicBezTo>
                    <a:pt x="14085" y="1138"/>
                    <a:pt x="14065" y="1066"/>
                    <a:pt x="14060" y="1029"/>
                  </a:cubicBezTo>
                  <a:cubicBezTo>
                    <a:pt x="14056" y="1001"/>
                    <a:pt x="14058" y="940"/>
                    <a:pt x="14046" y="916"/>
                  </a:cubicBezTo>
                  <a:cubicBezTo>
                    <a:pt x="14032" y="887"/>
                    <a:pt x="13978" y="862"/>
                    <a:pt x="13958" y="839"/>
                  </a:cubicBezTo>
                  <a:cubicBezTo>
                    <a:pt x="13944" y="823"/>
                    <a:pt x="13917" y="786"/>
                    <a:pt x="13908" y="763"/>
                  </a:cubicBezTo>
                  <a:cubicBezTo>
                    <a:pt x="13897" y="737"/>
                    <a:pt x="13883" y="676"/>
                    <a:pt x="13886" y="646"/>
                  </a:cubicBezTo>
                  <a:cubicBezTo>
                    <a:pt x="13889" y="619"/>
                    <a:pt x="13924" y="579"/>
                    <a:pt x="13926" y="552"/>
                  </a:cubicBezTo>
                  <a:cubicBezTo>
                    <a:pt x="13930" y="513"/>
                    <a:pt x="13887" y="438"/>
                    <a:pt x="13897" y="402"/>
                  </a:cubicBezTo>
                  <a:cubicBezTo>
                    <a:pt x="13900" y="391"/>
                    <a:pt x="13920" y="382"/>
                    <a:pt x="13926" y="373"/>
                  </a:cubicBezTo>
                  <a:cubicBezTo>
                    <a:pt x="13933" y="362"/>
                    <a:pt x="13944" y="335"/>
                    <a:pt x="13942" y="321"/>
                  </a:cubicBezTo>
                  <a:cubicBezTo>
                    <a:pt x="13940" y="308"/>
                    <a:pt x="13917" y="295"/>
                    <a:pt x="13913" y="281"/>
                  </a:cubicBezTo>
                  <a:cubicBezTo>
                    <a:pt x="13907" y="262"/>
                    <a:pt x="13901" y="215"/>
                    <a:pt x="13910" y="198"/>
                  </a:cubicBezTo>
                  <a:cubicBezTo>
                    <a:pt x="13917" y="186"/>
                    <a:pt x="13940" y="184"/>
                    <a:pt x="13950" y="187"/>
                  </a:cubicBezTo>
                  <a:cubicBezTo>
                    <a:pt x="13963" y="190"/>
                    <a:pt x="13980" y="221"/>
                    <a:pt x="13993" y="223"/>
                  </a:cubicBezTo>
                  <a:cubicBezTo>
                    <a:pt x="14004" y="225"/>
                    <a:pt x="14029" y="215"/>
                    <a:pt x="14035" y="201"/>
                  </a:cubicBezTo>
                  <a:cubicBezTo>
                    <a:pt x="14047" y="178"/>
                    <a:pt x="14028" y="116"/>
                    <a:pt x="14030" y="88"/>
                  </a:cubicBezTo>
                  <a:cubicBezTo>
                    <a:pt x="14032" y="66"/>
                    <a:pt x="14034" y="10"/>
                    <a:pt x="14049" y="1"/>
                  </a:cubicBezTo>
                  <a:cubicBezTo>
                    <a:pt x="14064" y="-9"/>
                    <a:pt x="14094" y="33"/>
                    <a:pt x="14110" y="37"/>
                  </a:cubicBezTo>
                  <a:cubicBezTo>
                    <a:pt x="14127" y="41"/>
                    <a:pt x="14162" y="34"/>
                    <a:pt x="14180" y="30"/>
                  </a:cubicBezTo>
                  <a:cubicBezTo>
                    <a:pt x="14193" y="26"/>
                    <a:pt x="14220" y="4"/>
                    <a:pt x="14233" y="12"/>
                  </a:cubicBezTo>
                  <a:cubicBezTo>
                    <a:pt x="14247" y="19"/>
                    <a:pt x="14253" y="69"/>
                    <a:pt x="14265" y="81"/>
                  </a:cubicBezTo>
                  <a:cubicBezTo>
                    <a:pt x="14279" y="94"/>
                    <a:pt x="14313" y="102"/>
                    <a:pt x="14329" y="103"/>
                  </a:cubicBezTo>
                  <a:cubicBezTo>
                    <a:pt x="14347" y="103"/>
                    <a:pt x="14381" y="85"/>
                    <a:pt x="14399" y="81"/>
                  </a:cubicBezTo>
                  <a:cubicBezTo>
                    <a:pt x="14417" y="77"/>
                    <a:pt x="14455" y="62"/>
                    <a:pt x="14473" y="70"/>
                  </a:cubicBezTo>
                  <a:cubicBezTo>
                    <a:pt x="14489" y="77"/>
                    <a:pt x="14507" y="130"/>
                    <a:pt x="14524" y="136"/>
                  </a:cubicBezTo>
                  <a:cubicBezTo>
                    <a:pt x="14541" y="142"/>
                    <a:pt x="14576" y="105"/>
                    <a:pt x="14593" y="110"/>
                  </a:cubicBezTo>
                  <a:cubicBezTo>
                    <a:pt x="14609" y="115"/>
                    <a:pt x="14629" y="160"/>
                    <a:pt x="14644" y="168"/>
                  </a:cubicBezTo>
                  <a:cubicBezTo>
                    <a:pt x="14668" y="181"/>
                    <a:pt x="14721" y="184"/>
                    <a:pt x="14745" y="176"/>
                  </a:cubicBezTo>
                  <a:cubicBezTo>
                    <a:pt x="14764" y="170"/>
                    <a:pt x="14793" y="121"/>
                    <a:pt x="14812" y="125"/>
                  </a:cubicBezTo>
                  <a:cubicBezTo>
                    <a:pt x="14831" y="128"/>
                    <a:pt x="14848" y="187"/>
                    <a:pt x="14865" y="198"/>
                  </a:cubicBezTo>
                  <a:cubicBezTo>
                    <a:pt x="14892" y="214"/>
                    <a:pt x="14953" y="210"/>
                    <a:pt x="14983" y="205"/>
                  </a:cubicBezTo>
                  <a:cubicBezTo>
                    <a:pt x="15002" y="202"/>
                    <a:pt x="15038" y="173"/>
                    <a:pt x="15057" y="172"/>
                  </a:cubicBezTo>
                  <a:cubicBezTo>
                    <a:pt x="15081" y="171"/>
                    <a:pt x="15126" y="213"/>
                    <a:pt x="15148" y="201"/>
                  </a:cubicBezTo>
                  <a:cubicBezTo>
                    <a:pt x="15166" y="192"/>
                    <a:pt x="15175" y="130"/>
                    <a:pt x="15191" y="118"/>
                  </a:cubicBezTo>
                  <a:cubicBezTo>
                    <a:pt x="15208" y="104"/>
                    <a:pt x="15249" y="101"/>
                    <a:pt x="15268" y="106"/>
                  </a:cubicBezTo>
                  <a:cubicBezTo>
                    <a:pt x="15292" y="113"/>
                    <a:pt x="15330" y="169"/>
                    <a:pt x="15353" y="172"/>
                  </a:cubicBezTo>
                  <a:cubicBezTo>
                    <a:pt x="15369" y="174"/>
                    <a:pt x="15399" y="172"/>
                    <a:pt x="15425" y="164"/>
                  </a:cubicBezTo>
                  <a:cubicBezTo>
                    <a:pt x="15433" y="180"/>
                    <a:pt x="15440" y="198"/>
                    <a:pt x="15441" y="210"/>
                  </a:cubicBezTo>
                  <a:cubicBezTo>
                    <a:pt x="15452" y="270"/>
                    <a:pt x="15429" y="393"/>
                    <a:pt x="15432" y="454"/>
                  </a:cubicBezTo>
                  <a:cubicBezTo>
                    <a:pt x="15434" y="506"/>
                    <a:pt x="15440" y="612"/>
                    <a:pt x="15456" y="659"/>
                  </a:cubicBezTo>
                  <a:cubicBezTo>
                    <a:pt x="15463" y="681"/>
                    <a:pt x="15494" y="708"/>
                    <a:pt x="15500" y="731"/>
                  </a:cubicBezTo>
                  <a:cubicBezTo>
                    <a:pt x="15508" y="759"/>
                    <a:pt x="15507" y="825"/>
                    <a:pt x="15501" y="856"/>
                  </a:cubicBezTo>
                  <a:cubicBezTo>
                    <a:pt x="15499" y="872"/>
                    <a:pt x="15477" y="898"/>
                    <a:pt x="15480" y="914"/>
                  </a:cubicBezTo>
                  <a:cubicBezTo>
                    <a:pt x="15483" y="933"/>
                    <a:pt x="15518" y="945"/>
                    <a:pt x="15530" y="957"/>
                  </a:cubicBezTo>
                  <a:cubicBezTo>
                    <a:pt x="15544" y="972"/>
                    <a:pt x="15572" y="1003"/>
                    <a:pt x="15582" y="1023"/>
                  </a:cubicBezTo>
                  <a:cubicBezTo>
                    <a:pt x="15613" y="1085"/>
                    <a:pt x="15644" y="1233"/>
                    <a:pt x="15660" y="1305"/>
                  </a:cubicBezTo>
                  <a:cubicBezTo>
                    <a:pt x="15677" y="1381"/>
                    <a:pt x="15696" y="1540"/>
                    <a:pt x="15714" y="1617"/>
                  </a:cubicBezTo>
                  <a:cubicBezTo>
                    <a:pt x="15748" y="1764"/>
                    <a:pt x="15842" y="2046"/>
                    <a:pt x="15886" y="2189"/>
                  </a:cubicBezTo>
                  <a:cubicBezTo>
                    <a:pt x="15933" y="2341"/>
                    <a:pt x="16023" y="2649"/>
                    <a:pt x="16076" y="2799"/>
                  </a:cubicBezTo>
                  <a:cubicBezTo>
                    <a:pt x="16103" y="2873"/>
                    <a:pt x="16158" y="3023"/>
                    <a:pt x="16192" y="3091"/>
                  </a:cubicBezTo>
                  <a:cubicBezTo>
                    <a:pt x="16209" y="3125"/>
                    <a:pt x="16255" y="3182"/>
                    <a:pt x="16270" y="3217"/>
                  </a:cubicBezTo>
                  <a:cubicBezTo>
                    <a:pt x="16292" y="3266"/>
                    <a:pt x="16316" y="3378"/>
                    <a:pt x="16332" y="3430"/>
                  </a:cubicBezTo>
                  <a:cubicBezTo>
                    <a:pt x="16349" y="3485"/>
                    <a:pt x="16384" y="3591"/>
                    <a:pt x="16402" y="3644"/>
                  </a:cubicBezTo>
                  <a:cubicBezTo>
                    <a:pt x="16438" y="3748"/>
                    <a:pt x="16510" y="3956"/>
                    <a:pt x="16552" y="4055"/>
                  </a:cubicBezTo>
                  <a:cubicBezTo>
                    <a:pt x="16632" y="4239"/>
                    <a:pt x="16822" y="4580"/>
                    <a:pt x="16906" y="4760"/>
                  </a:cubicBezTo>
                  <a:cubicBezTo>
                    <a:pt x="16962" y="4879"/>
                    <a:pt x="17062" y="5127"/>
                    <a:pt x="17118" y="5244"/>
                  </a:cubicBezTo>
                  <a:cubicBezTo>
                    <a:pt x="17165" y="5339"/>
                    <a:pt x="17265" y="5520"/>
                    <a:pt x="17315" y="5611"/>
                  </a:cubicBezTo>
                  <a:cubicBezTo>
                    <a:pt x="17370" y="5714"/>
                    <a:pt x="17477" y="5925"/>
                    <a:pt x="17538" y="6023"/>
                  </a:cubicBezTo>
                  <a:cubicBezTo>
                    <a:pt x="17575" y="6083"/>
                    <a:pt x="17661" y="6192"/>
                    <a:pt x="17700" y="6251"/>
                  </a:cubicBezTo>
                  <a:cubicBezTo>
                    <a:pt x="17737" y="6308"/>
                    <a:pt x="17804" y="6429"/>
                    <a:pt x="17839" y="6488"/>
                  </a:cubicBezTo>
                  <a:cubicBezTo>
                    <a:pt x="17861" y="6525"/>
                    <a:pt x="17902" y="6602"/>
                    <a:pt x="17926" y="6637"/>
                  </a:cubicBezTo>
                  <a:cubicBezTo>
                    <a:pt x="17958" y="6685"/>
                    <a:pt x="18031" y="6767"/>
                    <a:pt x="18063" y="6814"/>
                  </a:cubicBezTo>
                  <a:cubicBezTo>
                    <a:pt x="18096" y="6861"/>
                    <a:pt x="18155" y="6966"/>
                    <a:pt x="18188" y="7013"/>
                  </a:cubicBezTo>
                  <a:cubicBezTo>
                    <a:pt x="18213" y="7050"/>
                    <a:pt x="18270" y="7115"/>
                    <a:pt x="18295" y="7151"/>
                  </a:cubicBezTo>
                  <a:cubicBezTo>
                    <a:pt x="18335" y="7208"/>
                    <a:pt x="18406" y="7331"/>
                    <a:pt x="18445" y="7387"/>
                  </a:cubicBezTo>
                  <a:cubicBezTo>
                    <a:pt x="18483" y="7440"/>
                    <a:pt x="18564" y="7540"/>
                    <a:pt x="18605" y="7591"/>
                  </a:cubicBezTo>
                  <a:cubicBezTo>
                    <a:pt x="18622" y="7613"/>
                    <a:pt x="18659" y="7657"/>
                    <a:pt x="18677" y="7680"/>
                  </a:cubicBezTo>
                  <a:cubicBezTo>
                    <a:pt x="18702" y="7709"/>
                    <a:pt x="18756" y="7760"/>
                    <a:pt x="18775" y="7795"/>
                  </a:cubicBezTo>
                  <a:cubicBezTo>
                    <a:pt x="18790" y="7826"/>
                    <a:pt x="18801" y="7899"/>
                    <a:pt x="18813" y="7931"/>
                  </a:cubicBezTo>
                  <a:cubicBezTo>
                    <a:pt x="18825" y="7960"/>
                    <a:pt x="18853" y="8015"/>
                    <a:pt x="18867" y="8042"/>
                  </a:cubicBezTo>
                  <a:cubicBezTo>
                    <a:pt x="18886" y="8077"/>
                    <a:pt x="18928" y="8141"/>
                    <a:pt x="18943" y="8179"/>
                  </a:cubicBezTo>
                  <a:cubicBezTo>
                    <a:pt x="18955" y="8206"/>
                    <a:pt x="18983" y="8264"/>
                    <a:pt x="18977" y="8295"/>
                  </a:cubicBezTo>
                  <a:cubicBezTo>
                    <a:pt x="18973" y="8318"/>
                    <a:pt x="18938" y="8343"/>
                    <a:pt x="18923" y="8358"/>
                  </a:cubicBezTo>
                  <a:cubicBezTo>
                    <a:pt x="18909" y="8374"/>
                    <a:pt x="18874" y="8399"/>
                    <a:pt x="18863" y="8421"/>
                  </a:cubicBezTo>
                  <a:cubicBezTo>
                    <a:pt x="18849" y="8451"/>
                    <a:pt x="18839" y="8527"/>
                    <a:pt x="18835" y="8563"/>
                  </a:cubicBezTo>
                  <a:cubicBezTo>
                    <a:pt x="18829" y="8622"/>
                    <a:pt x="18825" y="8742"/>
                    <a:pt x="18829" y="8801"/>
                  </a:cubicBezTo>
                  <a:cubicBezTo>
                    <a:pt x="18833" y="8844"/>
                    <a:pt x="18861" y="8960"/>
                    <a:pt x="18861" y="8968"/>
                  </a:cubicBezTo>
                  <a:cubicBezTo>
                    <a:pt x="18861" y="8976"/>
                    <a:pt x="18911" y="9166"/>
                    <a:pt x="18929" y="9231"/>
                  </a:cubicBezTo>
                  <a:cubicBezTo>
                    <a:pt x="18950" y="9304"/>
                    <a:pt x="18990" y="9450"/>
                    <a:pt x="19016" y="9520"/>
                  </a:cubicBezTo>
                  <a:cubicBezTo>
                    <a:pt x="19055" y="9630"/>
                    <a:pt x="19147" y="9840"/>
                    <a:pt x="19196" y="9942"/>
                  </a:cubicBezTo>
                  <a:cubicBezTo>
                    <a:pt x="19221" y="9995"/>
                    <a:pt x="19278" y="10098"/>
                    <a:pt x="19306" y="10150"/>
                  </a:cubicBezTo>
                  <a:cubicBezTo>
                    <a:pt x="19338" y="10212"/>
                    <a:pt x="19401" y="10339"/>
                    <a:pt x="19436" y="10399"/>
                  </a:cubicBezTo>
                  <a:cubicBezTo>
                    <a:pt x="19473" y="10462"/>
                    <a:pt x="19558" y="10573"/>
                    <a:pt x="19594" y="10637"/>
                  </a:cubicBezTo>
                  <a:cubicBezTo>
                    <a:pt x="19653" y="10742"/>
                    <a:pt x="19754" y="10968"/>
                    <a:pt x="19806" y="11080"/>
                  </a:cubicBezTo>
                  <a:cubicBezTo>
                    <a:pt x="19832" y="11135"/>
                    <a:pt x="19881" y="11246"/>
                    <a:pt x="19906" y="11301"/>
                  </a:cubicBezTo>
                  <a:cubicBezTo>
                    <a:pt x="19936" y="11368"/>
                    <a:pt x="19995" y="11501"/>
                    <a:pt x="20022" y="11570"/>
                  </a:cubicBezTo>
                  <a:cubicBezTo>
                    <a:pt x="20048" y="11635"/>
                    <a:pt x="20094" y="11771"/>
                    <a:pt x="20118" y="11838"/>
                  </a:cubicBezTo>
                  <a:cubicBezTo>
                    <a:pt x="20136" y="11886"/>
                    <a:pt x="20170" y="11985"/>
                    <a:pt x="20190" y="12032"/>
                  </a:cubicBezTo>
                  <a:cubicBezTo>
                    <a:pt x="20222" y="12108"/>
                    <a:pt x="20294" y="12250"/>
                    <a:pt x="20330" y="12322"/>
                  </a:cubicBezTo>
                  <a:cubicBezTo>
                    <a:pt x="20356" y="12374"/>
                    <a:pt x="20410" y="12475"/>
                    <a:pt x="20438" y="12525"/>
                  </a:cubicBezTo>
                  <a:cubicBezTo>
                    <a:pt x="20465" y="12572"/>
                    <a:pt x="20524" y="12662"/>
                    <a:pt x="20550" y="12711"/>
                  </a:cubicBezTo>
                  <a:cubicBezTo>
                    <a:pt x="20575" y="12756"/>
                    <a:pt x="20622" y="12850"/>
                    <a:pt x="20642" y="12899"/>
                  </a:cubicBezTo>
                  <a:cubicBezTo>
                    <a:pt x="20656" y="12932"/>
                    <a:pt x="20679" y="13000"/>
                    <a:pt x="20690" y="13034"/>
                  </a:cubicBezTo>
                  <a:cubicBezTo>
                    <a:pt x="20701" y="13067"/>
                    <a:pt x="20716" y="13139"/>
                    <a:pt x="20730" y="13170"/>
                  </a:cubicBezTo>
                  <a:cubicBezTo>
                    <a:pt x="20757" y="13231"/>
                    <a:pt x="20835" y="13329"/>
                    <a:pt x="20864" y="13386"/>
                  </a:cubicBezTo>
                  <a:cubicBezTo>
                    <a:pt x="20895" y="13445"/>
                    <a:pt x="20946" y="13569"/>
                    <a:pt x="20971" y="13633"/>
                  </a:cubicBezTo>
                  <a:cubicBezTo>
                    <a:pt x="21005" y="13721"/>
                    <a:pt x="21064" y="13904"/>
                    <a:pt x="21097" y="13994"/>
                  </a:cubicBezTo>
                  <a:cubicBezTo>
                    <a:pt x="21125" y="14073"/>
                    <a:pt x="21197" y="14222"/>
                    <a:pt x="21217" y="14306"/>
                  </a:cubicBezTo>
                  <a:cubicBezTo>
                    <a:pt x="21236" y="14386"/>
                    <a:pt x="21240" y="14556"/>
                    <a:pt x="21253" y="14638"/>
                  </a:cubicBezTo>
                  <a:cubicBezTo>
                    <a:pt x="21265" y="14705"/>
                    <a:pt x="21302" y="14832"/>
                    <a:pt x="21312" y="14899"/>
                  </a:cubicBezTo>
                  <a:cubicBezTo>
                    <a:pt x="21330" y="15016"/>
                    <a:pt x="21342" y="15254"/>
                    <a:pt x="21350" y="15372"/>
                  </a:cubicBezTo>
                  <a:cubicBezTo>
                    <a:pt x="21356" y="15466"/>
                    <a:pt x="21363" y="15653"/>
                    <a:pt x="21369" y="15746"/>
                  </a:cubicBezTo>
                  <a:cubicBezTo>
                    <a:pt x="21376" y="15848"/>
                    <a:pt x="21397" y="16052"/>
                    <a:pt x="21404" y="16154"/>
                  </a:cubicBezTo>
                  <a:cubicBezTo>
                    <a:pt x="21408" y="16226"/>
                    <a:pt x="21412" y="16371"/>
                    <a:pt x="21416" y="16444"/>
                  </a:cubicBezTo>
                  <a:cubicBezTo>
                    <a:pt x="21422" y="16567"/>
                    <a:pt x="21438" y="16812"/>
                    <a:pt x="21446" y="16935"/>
                  </a:cubicBezTo>
                  <a:cubicBezTo>
                    <a:pt x="21452" y="17032"/>
                    <a:pt x="21458" y="17228"/>
                    <a:pt x="21469" y="17325"/>
                  </a:cubicBezTo>
                  <a:cubicBezTo>
                    <a:pt x="21477" y="17401"/>
                    <a:pt x="21507" y="17549"/>
                    <a:pt x="21518" y="17625"/>
                  </a:cubicBezTo>
                  <a:cubicBezTo>
                    <a:pt x="21529" y="17706"/>
                    <a:pt x="21547" y="17869"/>
                    <a:pt x="21556" y="17951"/>
                  </a:cubicBezTo>
                  <a:cubicBezTo>
                    <a:pt x="21562" y="18014"/>
                    <a:pt x="21575" y="18137"/>
                    <a:pt x="21578" y="18201"/>
                  </a:cubicBezTo>
                  <a:cubicBezTo>
                    <a:pt x="21581" y="18264"/>
                    <a:pt x="21581" y="18392"/>
                    <a:pt x="21579" y="18456"/>
                  </a:cubicBezTo>
                  <a:cubicBezTo>
                    <a:pt x="21578" y="18480"/>
                    <a:pt x="21571" y="18527"/>
                    <a:pt x="21572" y="18550"/>
                  </a:cubicBezTo>
                  <a:cubicBezTo>
                    <a:pt x="21573" y="18581"/>
                    <a:pt x="21589" y="18639"/>
                    <a:pt x="21591" y="1866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7" name="Shape 3026"/>
            <p:cNvSpPr/>
            <p:nvPr/>
          </p:nvSpPr>
          <p:spPr>
            <a:xfrm>
              <a:off x="5482772" y="5469738"/>
              <a:ext cx="11676" cy="86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0" h="21014" extrusionOk="0">
                  <a:moveTo>
                    <a:pt x="17963" y="16268"/>
                  </a:moveTo>
                  <a:cubicBezTo>
                    <a:pt x="17500" y="17599"/>
                    <a:pt x="16418" y="20929"/>
                    <a:pt x="15336" y="21012"/>
                  </a:cubicBezTo>
                  <a:cubicBezTo>
                    <a:pt x="13637" y="21137"/>
                    <a:pt x="12185" y="15144"/>
                    <a:pt x="10578" y="14353"/>
                  </a:cubicBezTo>
                  <a:cubicBezTo>
                    <a:pt x="9311" y="13771"/>
                    <a:pt x="6560" y="15519"/>
                    <a:pt x="5294" y="15061"/>
                  </a:cubicBezTo>
                  <a:cubicBezTo>
                    <a:pt x="3718" y="14520"/>
                    <a:pt x="195" y="12231"/>
                    <a:pt x="9" y="10066"/>
                  </a:cubicBezTo>
                  <a:cubicBezTo>
                    <a:pt x="-176" y="8152"/>
                    <a:pt x="2512" y="4864"/>
                    <a:pt x="3872" y="4157"/>
                  </a:cubicBezTo>
                  <a:cubicBezTo>
                    <a:pt x="4892" y="3657"/>
                    <a:pt x="7055" y="5072"/>
                    <a:pt x="8106" y="4864"/>
                  </a:cubicBezTo>
                  <a:cubicBezTo>
                    <a:pt x="10207" y="4490"/>
                    <a:pt x="13760" y="827"/>
                    <a:pt x="15862" y="328"/>
                  </a:cubicBezTo>
                  <a:cubicBezTo>
                    <a:pt x="17067" y="78"/>
                    <a:pt x="20033" y="-463"/>
                    <a:pt x="20806" y="827"/>
                  </a:cubicBezTo>
                  <a:cubicBezTo>
                    <a:pt x="21424" y="1868"/>
                    <a:pt x="20312" y="4781"/>
                    <a:pt x="20095" y="6029"/>
                  </a:cubicBezTo>
                  <a:cubicBezTo>
                    <a:pt x="19632" y="8651"/>
                    <a:pt x="18859" y="13895"/>
                    <a:pt x="17963" y="1626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8" name="Shape 3027"/>
            <p:cNvSpPr/>
            <p:nvPr/>
          </p:nvSpPr>
          <p:spPr>
            <a:xfrm>
              <a:off x="5500371" y="5469738"/>
              <a:ext cx="15356" cy="8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1" h="20116" extrusionOk="0">
                  <a:moveTo>
                    <a:pt x="20053" y="289"/>
                  </a:moveTo>
                  <a:cubicBezTo>
                    <a:pt x="18556" y="-1019"/>
                    <a:pt x="15182" y="2469"/>
                    <a:pt x="13685" y="3658"/>
                  </a:cubicBezTo>
                  <a:cubicBezTo>
                    <a:pt x="11903" y="5084"/>
                    <a:pt x="8861" y="9603"/>
                    <a:pt x="7031" y="10871"/>
                  </a:cubicBezTo>
                  <a:cubicBezTo>
                    <a:pt x="5463" y="12020"/>
                    <a:pt x="1471" y="11148"/>
                    <a:pt x="402" y="13368"/>
                  </a:cubicBezTo>
                  <a:cubicBezTo>
                    <a:pt x="-121" y="14438"/>
                    <a:pt x="-145" y="17807"/>
                    <a:pt x="402" y="18798"/>
                  </a:cubicBezTo>
                  <a:cubicBezTo>
                    <a:pt x="1328" y="20581"/>
                    <a:pt x="4560" y="20105"/>
                    <a:pt x="5962" y="19907"/>
                  </a:cubicBezTo>
                  <a:cubicBezTo>
                    <a:pt x="7768" y="19749"/>
                    <a:pt x="11451" y="18362"/>
                    <a:pt x="12996" y="16776"/>
                  </a:cubicBezTo>
                  <a:cubicBezTo>
                    <a:pt x="13827" y="15904"/>
                    <a:pt x="14825" y="12853"/>
                    <a:pt x="15586" y="11782"/>
                  </a:cubicBezTo>
                  <a:cubicBezTo>
                    <a:pt x="16821" y="10039"/>
                    <a:pt x="20552" y="8691"/>
                    <a:pt x="21146" y="6155"/>
                  </a:cubicBezTo>
                  <a:cubicBezTo>
                    <a:pt x="21455" y="4728"/>
                    <a:pt x="20885" y="1002"/>
                    <a:pt x="20053" y="28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99" name="Shape 3028"/>
            <p:cNvSpPr/>
            <p:nvPr/>
          </p:nvSpPr>
          <p:spPr>
            <a:xfrm>
              <a:off x="5526770" y="5460938"/>
              <a:ext cx="26803" cy="57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06" h="19613" extrusionOk="0">
                  <a:moveTo>
                    <a:pt x="71" y="6299"/>
                  </a:moveTo>
                  <a:cubicBezTo>
                    <a:pt x="-93" y="7522"/>
                    <a:pt x="44" y="11015"/>
                    <a:pt x="303" y="11888"/>
                  </a:cubicBezTo>
                  <a:cubicBezTo>
                    <a:pt x="727" y="13577"/>
                    <a:pt x="1997" y="12703"/>
                    <a:pt x="2557" y="12587"/>
                  </a:cubicBezTo>
                  <a:cubicBezTo>
                    <a:pt x="3323" y="12412"/>
                    <a:pt x="4839" y="10316"/>
                    <a:pt x="5604" y="10607"/>
                  </a:cubicBezTo>
                  <a:cubicBezTo>
                    <a:pt x="6356" y="10840"/>
                    <a:pt x="7749" y="13868"/>
                    <a:pt x="8473" y="14625"/>
                  </a:cubicBezTo>
                  <a:cubicBezTo>
                    <a:pt x="9867" y="16022"/>
                    <a:pt x="12681" y="17827"/>
                    <a:pt x="14088" y="18234"/>
                  </a:cubicBezTo>
                  <a:cubicBezTo>
                    <a:pt x="15605" y="18642"/>
                    <a:pt x="18884" y="21320"/>
                    <a:pt x="20182" y="17885"/>
                  </a:cubicBezTo>
                  <a:cubicBezTo>
                    <a:pt x="20687" y="16604"/>
                    <a:pt x="21507" y="11248"/>
                    <a:pt x="21261" y="8977"/>
                  </a:cubicBezTo>
                  <a:cubicBezTo>
                    <a:pt x="20865" y="5076"/>
                    <a:pt x="18433" y="4785"/>
                    <a:pt x="17449" y="4319"/>
                  </a:cubicBezTo>
                  <a:cubicBezTo>
                    <a:pt x="16343" y="3737"/>
                    <a:pt x="14116" y="5891"/>
                    <a:pt x="13009" y="5309"/>
                  </a:cubicBezTo>
                  <a:cubicBezTo>
                    <a:pt x="12053" y="4785"/>
                    <a:pt x="10290" y="943"/>
                    <a:pt x="9334" y="360"/>
                  </a:cubicBezTo>
                  <a:cubicBezTo>
                    <a:pt x="8501" y="-280"/>
                    <a:pt x="6765" y="69"/>
                    <a:pt x="5918" y="360"/>
                  </a:cubicBezTo>
                  <a:cubicBezTo>
                    <a:pt x="5112" y="535"/>
                    <a:pt x="3500" y="1176"/>
                    <a:pt x="2721" y="1932"/>
                  </a:cubicBezTo>
                  <a:cubicBezTo>
                    <a:pt x="2025" y="2689"/>
                    <a:pt x="426" y="3679"/>
                    <a:pt x="71" y="629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0" name="Shape 3029"/>
            <p:cNvSpPr/>
            <p:nvPr/>
          </p:nvSpPr>
          <p:spPr>
            <a:xfrm>
              <a:off x="5553169" y="5460938"/>
              <a:ext cx="17736" cy="52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0237" extrusionOk="0">
                  <a:moveTo>
                    <a:pt x="3" y="12541"/>
                  </a:moveTo>
                  <a:cubicBezTo>
                    <a:pt x="189" y="18354"/>
                    <a:pt x="5159" y="18817"/>
                    <a:pt x="6982" y="19741"/>
                  </a:cubicBezTo>
                  <a:cubicBezTo>
                    <a:pt x="8411" y="20402"/>
                    <a:pt x="11331" y="20402"/>
                    <a:pt x="12780" y="19741"/>
                  </a:cubicBezTo>
                  <a:cubicBezTo>
                    <a:pt x="14893" y="18619"/>
                    <a:pt x="19780" y="17033"/>
                    <a:pt x="21043" y="11419"/>
                  </a:cubicBezTo>
                  <a:cubicBezTo>
                    <a:pt x="21499" y="9305"/>
                    <a:pt x="21499" y="3030"/>
                    <a:pt x="20919" y="1312"/>
                  </a:cubicBezTo>
                  <a:cubicBezTo>
                    <a:pt x="20091" y="-1198"/>
                    <a:pt x="17481" y="453"/>
                    <a:pt x="16425" y="1642"/>
                  </a:cubicBezTo>
                  <a:cubicBezTo>
                    <a:pt x="15700" y="2435"/>
                    <a:pt x="14686" y="6729"/>
                    <a:pt x="13940" y="7653"/>
                  </a:cubicBezTo>
                  <a:cubicBezTo>
                    <a:pt x="12863" y="9041"/>
                    <a:pt x="10482" y="9437"/>
                    <a:pt x="9343" y="9173"/>
                  </a:cubicBezTo>
                  <a:cubicBezTo>
                    <a:pt x="7996" y="8842"/>
                    <a:pt x="5470" y="4417"/>
                    <a:pt x="4144" y="5011"/>
                  </a:cubicBezTo>
                  <a:cubicBezTo>
                    <a:pt x="2964" y="5540"/>
                    <a:pt x="-101" y="8776"/>
                    <a:pt x="3" y="1254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1" name="Shape 3030"/>
            <p:cNvSpPr/>
            <p:nvPr/>
          </p:nvSpPr>
          <p:spPr>
            <a:xfrm>
              <a:off x="5157187" y="4783370"/>
              <a:ext cx="411230" cy="7060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96" extrusionOk="0">
                  <a:moveTo>
                    <a:pt x="1942" y="9900"/>
                  </a:moveTo>
                  <a:cubicBezTo>
                    <a:pt x="1942" y="9868"/>
                    <a:pt x="1940" y="9833"/>
                    <a:pt x="1960" y="9816"/>
                  </a:cubicBezTo>
                  <a:cubicBezTo>
                    <a:pt x="1986" y="9796"/>
                    <a:pt x="2091" y="9791"/>
                    <a:pt x="2120" y="9771"/>
                  </a:cubicBezTo>
                  <a:cubicBezTo>
                    <a:pt x="2156" y="9748"/>
                    <a:pt x="2204" y="9682"/>
                    <a:pt x="2188" y="9652"/>
                  </a:cubicBezTo>
                  <a:cubicBezTo>
                    <a:pt x="2166" y="9612"/>
                    <a:pt x="2024" y="9569"/>
                    <a:pt x="1960" y="9550"/>
                  </a:cubicBezTo>
                  <a:cubicBezTo>
                    <a:pt x="1914" y="9536"/>
                    <a:pt x="1808" y="9526"/>
                    <a:pt x="1760" y="9514"/>
                  </a:cubicBezTo>
                  <a:cubicBezTo>
                    <a:pt x="1711" y="9500"/>
                    <a:pt x="1603" y="9473"/>
                    <a:pt x="1580" y="9444"/>
                  </a:cubicBezTo>
                  <a:cubicBezTo>
                    <a:pt x="1560" y="9419"/>
                    <a:pt x="1575" y="9358"/>
                    <a:pt x="1600" y="9334"/>
                  </a:cubicBezTo>
                  <a:cubicBezTo>
                    <a:pt x="1627" y="9309"/>
                    <a:pt x="1720" y="9275"/>
                    <a:pt x="1770" y="9270"/>
                  </a:cubicBezTo>
                  <a:cubicBezTo>
                    <a:pt x="1812" y="9268"/>
                    <a:pt x="1890" y="9295"/>
                    <a:pt x="1930" y="9300"/>
                  </a:cubicBezTo>
                  <a:cubicBezTo>
                    <a:pt x="1991" y="9309"/>
                    <a:pt x="2119" y="9332"/>
                    <a:pt x="2177" y="9319"/>
                  </a:cubicBezTo>
                  <a:cubicBezTo>
                    <a:pt x="2207" y="9311"/>
                    <a:pt x="2246" y="9278"/>
                    <a:pt x="2259" y="9261"/>
                  </a:cubicBezTo>
                  <a:cubicBezTo>
                    <a:pt x="2284" y="9232"/>
                    <a:pt x="2302" y="9163"/>
                    <a:pt x="2305" y="9130"/>
                  </a:cubicBezTo>
                  <a:cubicBezTo>
                    <a:pt x="2308" y="9101"/>
                    <a:pt x="2291" y="9044"/>
                    <a:pt x="2285" y="9016"/>
                  </a:cubicBezTo>
                  <a:cubicBezTo>
                    <a:pt x="2280" y="8990"/>
                    <a:pt x="2238" y="8937"/>
                    <a:pt x="2259" y="8914"/>
                  </a:cubicBezTo>
                  <a:cubicBezTo>
                    <a:pt x="2279" y="8892"/>
                    <a:pt x="2378" y="8888"/>
                    <a:pt x="2409" y="8872"/>
                  </a:cubicBezTo>
                  <a:cubicBezTo>
                    <a:pt x="2438" y="8856"/>
                    <a:pt x="2470" y="8812"/>
                    <a:pt x="2486" y="8791"/>
                  </a:cubicBezTo>
                  <a:cubicBezTo>
                    <a:pt x="2503" y="8768"/>
                    <a:pt x="2542" y="8720"/>
                    <a:pt x="2537" y="8695"/>
                  </a:cubicBezTo>
                  <a:cubicBezTo>
                    <a:pt x="2532" y="8672"/>
                    <a:pt x="2490" y="8626"/>
                    <a:pt x="2455" y="8614"/>
                  </a:cubicBezTo>
                  <a:cubicBezTo>
                    <a:pt x="2421" y="8602"/>
                    <a:pt x="2330" y="8602"/>
                    <a:pt x="2296" y="8614"/>
                  </a:cubicBezTo>
                  <a:cubicBezTo>
                    <a:pt x="2257" y="8627"/>
                    <a:pt x="2232" y="8681"/>
                    <a:pt x="2213" y="8704"/>
                  </a:cubicBezTo>
                  <a:cubicBezTo>
                    <a:pt x="2191" y="8729"/>
                    <a:pt x="2184" y="8801"/>
                    <a:pt x="2136" y="8809"/>
                  </a:cubicBezTo>
                  <a:cubicBezTo>
                    <a:pt x="2095" y="8815"/>
                    <a:pt x="2027" y="8766"/>
                    <a:pt x="2003" y="8746"/>
                  </a:cubicBezTo>
                  <a:cubicBezTo>
                    <a:pt x="1977" y="8724"/>
                    <a:pt x="1961" y="8671"/>
                    <a:pt x="1946" y="8647"/>
                  </a:cubicBezTo>
                  <a:cubicBezTo>
                    <a:pt x="1919" y="8608"/>
                    <a:pt x="1835" y="8535"/>
                    <a:pt x="1828" y="8494"/>
                  </a:cubicBezTo>
                  <a:cubicBezTo>
                    <a:pt x="1820" y="8460"/>
                    <a:pt x="1846" y="8392"/>
                    <a:pt x="1873" y="8362"/>
                  </a:cubicBezTo>
                  <a:cubicBezTo>
                    <a:pt x="1894" y="8339"/>
                    <a:pt x="1969" y="8307"/>
                    <a:pt x="1996" y="8287"/>
                  </a:cubicBezTo>
                  <a:cubicBezTo>
                    <a:pt x="2024" y="8266"/>
                    <a:pt x="2059" y="8216"/>
                    <a:pt x="2089" y="8197"/>
                  </a:cubicBezTo>
                  <a:cubicBezTo>
                    <a:pt x="2120" y="8178"/>
                    <a:pt x="2207" y="8156"/>
                    <a:pt x="2238" y="8137"/>
                  </a:cubicBezTo>
                  <a:cubicBezTo>
                    <a:pt x="2269" y="8119"/>
                    <a:pt x="2320" y="8078"/>
                    <a:pt x="2331" y="8053"/>
                  </a:cubicBezTo>
                  <a:cubicBezTo>
                    <a:pt x="2345" y="8023"/>
                    <a:pt x="2342" y="7957"/>
                    <a:pt x="2317" y="7930"/>
                  </a:cubicBezTo>
                  <a:cubicBezTo>
                    <a:pt x="2298" y="7912"/>
                    <a:pt x="2234" y="7884"/>
                    <a:pt x="2198" y="7882"/>
                  </a:cubicBezTo>
                  <a:cubicBezTo>
                    <a:pt x="2172" y="7882"/>
                    <a:pt x="2126" y="7898"/>
                    <a:pt x="2110" y="7909"/>
                  </a:cubicBezTo>
                  <a:cubicBezTo>
                    <a:pt x="2080" y="7929"/>
                    <a:pt x="2061" y="7983"/>
                    <a:pt x="2043" y="8008"/>
                  </a:cubicBezTo>
                  <a:cubicBezTo>
                    <a:pt x="2027" y="8031"/>
                    <a:pt x="1999" y="8078"/>
                    <a:pt x="1976" y="8098"/>
                  </a:cubicBezTo>
                  <a:cubicBezTo>
                    <a:pt x="1949" y="8123"/>
                    <a:pt x="1874" y="8166"/>
                    <a:pt x="1837" y="8189"/>
                  </a:cubicBezTo>
                  <a:cubicBezTo>
                    <a:pt x="1804" y="8207"/>
                    <a:pt x="1742" y="8252"/>
                    <a:pt x="1699" y="8263"/>
                  </a:cubicBezTo>
                  <a:cubicBezTo>
                    <a:pt x="1663" y="8272"/>
                    <a:pt x="1580" y="8274"/>
                    <a:pt x="1543" y="8266"/>
                  </a:cubicBezTo>
                  <a:cubicBezTo>
                    <a:pt x="1503" y="8257"/>
                    <a:pt x="1433" y="8221"/>
                    <a:pt x="1415" y="8197"/>
                  </a:cubicBezTo>
                  <a:cubicBezTo>
                    <a:pt x="1396" y="8172"/>
                    <a:pt x="1391" y="8112"/>
                    <a:pt x="1415" y="8089"/>
                  </a:cubicBezTo>
                  <a:cubicBezTo>
                    <a:pt x="1431" y="8074"/>
                    <a:pt x="1490" y="8063"/>
                    <a:pt x="1518" y="8059"/>
                  </a:cubicBezTo>
                  <a:cubicBezTo>
                    <a:pt x="1560" y="8053"/>
                    <a:pt x="1647" y="8067"/>
                    <a:pt x="1687" y="8059"/>
                  </a:cubicBezTo>
                  <a:cubicBezTo>
                    <a:pt x="1720" y="8053"/>
                    <a:pt x="1784" y="8031"/>
                    <a:pt x="1801" y="8014"/>
                  </a:cubicBezTo>
                  <a:cubicBezTo>
                    <a:pt x="1816" y="7999"/>
                    <a:pt x="1810" y="7962"/>
                    <a:pt x="1811" y="7945"/>
                  </a:cubicBezTo>
                  <a:cubicBezTo>
                    <a:pt x="1815" y="7916"/>
                    <a:pt x="1843" y="7853"/>
                    <a:pt x="1822" y="7825"/>
                  </a:cubicBezTo>
                  <a:cubicBezTo>
                    <a:pt x="1805" y="7803"/>
                    <a:pt x="1732" y="7773"/>
                    <a:pt x="1693" y="7765"/>
                  </a:cubicBezTo>
                  <a:cubicBezTo>
                    <a:pt x="1669" y="7761"/>
                    <a:pt x="1610" y="7756"/>
                    <a:pt x="1589" y="7765"/>
                  </a:cubicBezTo>
                  <a:cubicBezTo>
                    <a:pt x="1567" y="7776"/>
                    <a:pt x="1570" y="7817"/>
                    <a:pt x="1565" y="7834"/>
                  </a:cubicBezTo>
                  <a:cubicBezTo>
                    <a:pt x="1555" y="7866"/>
                    <a:pt x="1566" y="7936"/>
                    <a:pt x="1533" y="7963"/>
                  </a:cubicBezTo>
                  <a:cubicBezTo>
                    <a:pt x="1513" y="7980"/>
                    <a:pt x="1440" y="7996"/>
                    <a:pt x="1404" y="8002"/>
                  </a:cubicBezTo>
                  <a:cubicBezTo>
                    <a:pt x="1362" y="8009"/>
                    <a:pt x="1263" y="8028"/>
                    <a:pt x="1229" y="8011"/>
                  </a:cubicBezTo>
                  <a:cubicBezTo>
                    <a:pt x="1198" y="7995"/>
                    <a:pt x="1208" y="7932"/>
                    <a:pt x="1225" y="7909"/>
                  </a:cubicBezTo>
                  <a:cubicBezTo>
                    <a:pt x="1240" y="7888"/>
                    <a:pt x="1318" y="7864"/>
                    <a:pt x="1342" y="7846"/>
                  </a:cubicBezTo>
                  <a:cubicBezTo>
                    <a:pt x="1369" y="7827"/>
                    <a:pt x="1418" y="7786"/>
                    <a:pt x="1425" y="7762"/>
                  </a:cubicBezTo>
                  <a:cubicBezTo>
                    <a:pt x="1431" y="7743"/>
                    <a:pt x="1422" y="7701"/>
                    <a:pt x="1404" y="7684"/>
                  </a:cubicBezTo>
                  <a:cubicBezTo>
                    <a:pt x="1377" y="7656"/>
                    <a:pt x="1273" y="7626"/>
                    <a:pt x="1229" y="7607"/>
                  </a:cubicBezTo>
                  <a:cubicBezTo>
                    <a:pt x="1200" y="7592"/>
                    <a:pt x="1123" y="7571"/>
                    <a:pt x="1111" y="7549"/>
                  </a:cubicBezTo>
                  <a:cubicBezTo>
                    <a:pt x="1094" y="7517"/>
                    <a:pt x="1142" y="7445"/>
                    <a:pt x="1179" y="7418"/>
                  </a:cubicBezTo>
                  <a:cubicBezTo>
                    <a:pt x="1217" y="7389"/>
                    <a:pt x="1330" y="7353"/>
                    <a:pt x="1389" y="7345"/>
                  </a:cubicBezTo>
                  <a:cubicBezTo>
                    <a:pt x="1445" y="7338"/>
                    <a:pt x="1564" y="7371"/>
                    <a:pt x="1616" y="7357"/>
                  </a:cubicBezTo>
                  <a:cubicBezTo>
                    <a:pt x="1652" y="7348"/>
                    <a:pt x="1706" y="7308"/>
                    <a:pt x="1713" y="7285"/>
                  </a:cubicBezTo>
                  <a:cubicBezTo>
                    <a:pt x="1727" y="7246"/>
                    <a:pt x="1679" y="7165"/>
                    <a:pt x="1642" y="7132"/>
                  </a:cubicBezTo>
                  <a:cubicBezTo>
                    <a:pt x="1615" y="7108"/>
                    <a:pt x="1536" y="7065"/>
                    <a:pt x="1487" y="7058"/>
                  </a:cubicBezTo>
                  <a:cubicBezTo>
                    <a:pt x="1433" y="7050"/>
                    <a:pt x="1322" y="7086"/>
                    <a:pt x="1266" y="7085"/>
                  </a:cubicBezTo>
                  <a:cubicBezTo>
                    <a:pt x="1219" y="7083"/>
                    <a:pt x="1121" y="7070"/>
                    <a:pt x="1086" y="7051"/>
                  </a:cubicBezTo>
                  <a:cubicBezTo>
                    <a:pt x="1053" y="7035"/>
                    <a:pt x="1014" y="6984"/>
                    <a:pt x="1019" y="6958"/>
                  </a:cubicBezTo>
                  <a:cubicBezTo>
                    <a:pt x="1025" y="6924"/>
                    <a:pt x="1109" y="6865"/>
                    <a:pt x="1157" y="6845"/>
                  </a:cubicBezTo>
                  <a:cubicBezTo>
                    <a:pt x="1187" y="6832"/>
                    <a:pt x="1260" y="6819"/>
                    <a:pt x="1296" y="6818"/>
                  </a:cubicBezTo>
                  <a:cubicBezTo>
                    <a:pt x="1342" y="6816"/>
                    <a:pt x="1441" y="6820"/>
                    <a:pt x="1477" y="6836"/>
                  </a:cubicBezTo>
                  <a:cubicBezTo>
                    <a:pt x="1505" y="6848"/>
                    <a:pt x="1515" y="6896"/>
                    <a:pt x="1539" y="6911"/>
                  </a:cubicBezTo>
                  <a:cubicBezTo>
                    <a:pt x="1574" y="6932"/>
                    <a:pt x="1673" y="6952"/>
                    <a:pt x="1719" y="6965"/>
                  </a:cubicBezTo>
                  <a:cubicBezTo>
                    <a:pt x="1779" y="6981"/>
                    <a:pt x="1894" y="7035"/>
                    <a:pt x="1960" y="7030"/>
                  </a:cubicBezTo>
                  <a:cubicBezTo>
                    <a:pt x="2011" y="7027"/>
                    <a:pt x="2070" y="6969"/>
                    <a:pt x="2115" y="6956"/>
                  </a:cubicBezTo>
                  <a:cubicBezTo>
                    <a:pt x="2144" y="6947"/>
                    <a:pt x="2216" y="6947"/>
                    <a:pt x="2238" y="6934"/>
                  </a:cubicBezTo>
                  <a:cubicBezTo>
                    <a:pt x="2269" y="6918"/>
                    <a:pt x="2304" y="6868"/>
                    <a:pt x="2296" y="6845"/>
                  </a:cubicBezTo>
                  <a:cubicBezTo>
                    <a:pt x="2287" y="6821"/>
                    <a:pt x="2216" y="6790"/>
                    <a:pt x="2181" y="6775"/>
                  </a:cubicBezTo>
                  <a:cubicBezTo>
                    <a:pt x="2147" y="6761"/>
                    <a:pt x="2070" y="6729"/>
                    <a:pt x="2028" y="6734"/>
                  </a:cubicBezTo>
                  <a:cubicBezTo>
                    <a:pt x="1991" y="6738"/>
                    <a:pt x="1959" y="6787"/>
                    <a:pt x="1925" y="6796"/>
                  </a:cubicBezTo>
                  <a:cubicBezTo>
                    <a:pt x="1871" y="6812"/>
                    <a:pt x="1741" y="6821"/>
                    <a:pt x="1682" y="6812"/>
                  </a:cubicBezTo>
                  <a:cubicBezTo>
                    <a:pt x="1633" y="6804"/>
                    <a:pt x="1549" y="6764"/>
                    <a:pt x="1518" y="6740"/>
                  </a:cubicBezTo>
                  <a:cubicBezTo>
                    <a:pt x="1493" y="6719"/>
                    <a:pt x="1469" y="6669"/>
                    <a:pt x="1461" y="6644"/>
                  </a:cubicBezTo>
                  <a:cubicBezTo>
                    <a:pt x="1451" y="6612"/>
                    <a:pt x="1431" y="6545"/>
                    <a:pt x="1451" y="6515"/>
                  </a:cubicBezTo>
                  <a:cubicBezTo>
                    <a:pt x="1462" y="6497"/>
                    <a:pt x="1509" y="6467"/>
                    <a:pt x="1539" y="6460"/>
                  </a:cubicBezTo>
                  <a:cubicBezTo>
                    <a:pt x="1571" y="6454"/>
                    <a:pt x="1644" y="6463"/>
                    <a:pt x="1678" y="6469"/>
                  </a:cubicBezTo>
                  <a:cubicBezTo>
                    <a:pt x="1701" y="6475"/>
                    <a:pt x="1736" y="6500"/>
                    <a:pt x="1760" y="6503"/>
                  </a:cubicBezTo>
                  <a:cubicBezTo>
                    <a:pt x="1798" y="6507"/>
                    <a:pt x="1871" y="6484"/>
                    <a:pt x="1910" y="6482"/>
                  </a:cubicBezTo>
                  <a:cubicBezTo>
                    <a:pt x="1969" y="6478"/>
                    <a:pt x="2092" y="6479"/>
                    <a:pt x="2152" y="6485"/>
                  </a:cubicBezTo>
                  <a:cubicBezTo>
                    <a:pt x="2191" y="6489"/>
                    <a:pt x="2265" y="6514"/>
                    <a:pt x="2305" y="6515"/>
                  </a:cubicBezTo>
                  <a:cubicBezTo>
                    <a:pt x="2343" y="6516"/>
                    <a:pt x="2423" y="6509"/>
                    <a:pt x="2449" y="6494"/>
                  </a:cubicBezTo>
                  <a:cubicBezTo>
                    <a:pt x="2472" y="6481"/>
                    <a:pt x="2490" y="6443"/>
                    <a:pt x="2486" y="6425"/>
                  </a:cubicBezTo>
                  <a:cubicBezTo>
                    <a:pt x="2479" y="6396"/>
                    <a:pt x="2422" y="6340"/>
                    <a:pt x="2378" y="6326"/>
                  </a:cubicBezTo>
                  <a:cubicBezTo>
                    <a:pt x="2324" y="6309"/>
                    <a:pt x="2194" y="6339"/>
                    <a:pt x="2136" y="6329"/>
                  </a:cubicBezTo>
                  <a:cubicBezTo>
                    <a:pt x="2084" y="6320"/>
                    <a:pt x="1987" y="6283"/>
                    <a:pt x="1956" y="6257"/>
                  </a:cubicBezTo>
                  <a:cubicBezTo>
                    <a:pt x="1917" y="6224"/>
                    <a:pt x="1875" y="6143"/>
                    <a:pt x="1884" y="6104"/>
                  </a:cubicBezTo>
                  <a:cubicBezTo>
                    <a:pt x="1891" y="6074"/>
                    <a:pt x="1954" y="6020"/>
                    <a:pt x="1991" y="5999"/>
                  </a:cubicBezTo>
                  <a:cubicBezTo>
                    <a:pt x="2038" y="5972"/>
                    <a:pt x="2182" y="5953"/>
                    <a:pt x="2218" y="5921"/>
                  </a:cubicBezTo>
                  <a:cubicBezTo>
                    <a:pt x="2242" y="5900"/>
                    <a:pt x="2248" y="5844"/>
                    <a:pt x="2238" y="5819"/>
                  </a:cubicBezTo>
                  <a:cubicBezTo>
                    <a:pt x="2232" y="5799"/>
                    <a:pt x="2194" y="5762"/>
                    <a:pt x="2167" y="5750"/>
                  </a:cubicBezTo>
                  <a:cubicBezTo>
                    <a:pt x="2121" y="5730"/>
                    <a:pt x="2003" y="5719"/>
                    <a:pt x="1946" y="5714"/>
                  </a:cubicBezTo>
                  <a:cubicBezTo>
                    <a:pt x="1900" y="5710"/>
                    <a:pt x="1801" y="5727"/>
                    <a:pt x="1760" y="5714"/>
                  </a:cubicBezTo>
                  <a:cubicBezTo>
                    <a:pt x="1734" y="5706"/>
                    <a:pt x="1699" y="5674"/>
                    <a:pt x="1693" y="5657"/>
                  </a:cubicBezTo>
                  <a:cubicBezTo>
                    <a:pt x="1686" y="5637"/>
                    <a:pt x="1697" y="5589"/>
                    <a:pt x="1724" y="5576"/>
                  </a:cubicBezTo>
                  <a:cubicBezTo>
                    <a:pt x="1768" y="5554"/>
                    <a:pt x="1903" y="5584"/>
                    <a:pt x="1956" y="5570"/>
                  </a:cubicBezTo>
                  <a:cubicBezTo>
                    <a:pt x="1990" y="5560"/>
                    <a:pt x="2022" y="5509"/>
                    <a:pt x="2058" y="5504"/>
                  </a:cubicBezTo>
                  <a:cubicBezTo>
                    <a:pt x="2093" y="5499"/>
                    <a:pt x="2167" y="5517"/>
                    <a:pt x="2192" y="5531"/>
                  </a:cubicBezTo>
                  <a:cubicBezTo>
                    <a:pt x="2231" y="5552"/>
                    <a:pt x="2235" y="5623"/>
                    <a:pt x="2275" y="5642"/>
                  </a:cubicBezTo>
                  <a:cubicBezTo>
                    <a:pt x="2308" y="5657"/>
                    <a:pt x="2403" y="5671"/>
                    <a:pt x="2440" y="5660"/>
                  </a:cubicBezTo>
                  <a:cubicBezTo>
                    <a:pt x="2470" y="5651"/>
                    <a:pt x="2493" y="5608"/>
                    <a:pt x="2495" y="5588"/>
                  </a:cubicBezTo>
                  <a:cubicBezTo>
                    <a:pt x="2499" y="5567"/>
                    <a:pt x="2482" y="5522"/>
                    <a:pt x="2460" y="5504"/>
                  </a:cubicBezTo>
                  <a:cubicBezTo>
                    <a:pt x="2442" y="5489"/>
                    <a:pt x="2374" y="5477"/>
                    <a:pt x="2357" y="5462"/>
                  </a:cubicBezTo>
                  <a:cubicBezTo>
                    <a:pt x="2342" y="5447"/>
                    <a:pt x="2327" y="5408"/>
                    <a:pt x="2342" y="5393"/>
                  </a:cubicBezTo>
                  <a:cubicBezTo>
                    <a:pt x="2363" y="5373"/>
                    <a:pt x="2456" y="5366"/>
                    <a:pt x="2495" y="5363"/>
                  </a:cubicBezTo>
                  <a:cubicBezTo>
                    <a:pt x="2532" y="5361"/>
                    <a:pt x="2604" y="5369"/>
                    <a:pt x="2641" y="5370"/>
                  </a:cubicBezTo>
                  <a:cubicBezTo>
                    <a:pt x="2685" y="5370"/>
                    <a:pt x="2778" y="5375"/>
                    <a:pt x="2820" y="5366"/>
                  </a:cubicBezTo>
                  <a:cubicBezTo>
                    <a:pt x="2858" y="5359"/>
                    <a:pt x="2932" y="5331"/>
                    <a:pt x="2949" y="5309"/>
                  </a:cubicBezTo>
                  <a:cubicBezTo>
                    <a:pt x="2966" y="5288"/>
                    <a:pt x="2930" y="5239"/>
                    <a:pt x="2939" y="5216"/>
                  </a:cubicBezTo>
                  <a:cubicBezTo>
                    <a:pt x="2947" y="5196"/>
                    <a:pt x="3001" y="5162"/>
                    <a:pt x="3005" y="5141"/>
                  </a:cubicBezTo>
                  <a:cubicBezTo>
                    <a:pt x="3012" y="5116"/>
                    <a:pt x="3000" y="5061"/>
                    <a:pt x="2970" y="5043"/>
                  </a:cubicBezTo>
                  <a:cubicBezTo>
                    <a:pt x="2948" y="5028"/>
                    <a:pt x="2878" y="5020"/>
                    <a:pt x="2847" y="5022"/>
                  </a:cubicBezTo>
                  <a:cubicBezTo>
                    <a:pt x="2801" y="5024"/>
                    <a:pt x="2727" y="5069"/>
                    <a:pt x="2681" y="5069"/>
                  </a:cubicBezTo>
                  <a:cubicBezTo>
                    <a:pt x="2610" y="5070"/>
                    <a:pt x="2463" y="5032"/>
                    <a:pt x="2424" y="4997"/>
                  </a:cubicBezTo>
                  <a:cubicBezTo>
                    <a:pt x="2402" y="4977"/>
                    <a:pt x="2410" y="4925"/>
                    <a:pt x="2420" y="4901"/>
                  </a:cubicBezTo>
                  <a:cubicBezTo>
                    <a:pt x="2428" y="4878"/>
                    <a:pt x="2470" y="4833"/>
                    <a:pt x="2495" y="4814"/>
                  </a:cubicBezTo>
                  <a:cubicBezTo>
                    <a:pt x="2530" y="4790"/>
                    <a:pt x="2609" y="4743"/>
                    <a:pt x="2661" y="4734"/>
                  </a:cubicBezTo>
                  <a:cubicBezTo>
                    <a:pt x="2702" y="4726"/>
                    <a:pt x="2792" y="4732"/>
                    <a:pt x="2831" y="4742"/>
                  </a:cubicBezTo>
                  <a:cubicBezTo>
                    <a:pt x="2881" y="4756"/>
                    <a:pt x="2934" y="4822"/>
                    <a:pt x="2986" y="4835"/>
                  </a:cubicBezTo>
                  <a:cubicBezTo>
                    <a:pt x="3035" y="4848"/>
                    <a:pt x="3151" y="4848"/>
                    <a:pt x="3202" y="4838"/>
                  </a:cubicBezTo>
                  <a:cubicBezTo>
                    <a:pt x="3242" y="4831"/>
                    <a:pt x="3317" y="4801"/>
                    <a:pt x="3335" y="4778"/>
                  </a:cubicBezTo>
                  <a:cubicBezTo>
                    <a:pt x="3358" y="4751"/>
                    <a:pt x="3357" y="4686"/>
                    <a:pt x="3335" y="4658"/>
                  </a:cubicBezTo>
                  <a:cubicBezTo>
                    <a:pt x="3320" y="4639"/>
                    <a:pt x="3261" y="4611"/>
                    <a:pt x="3226" y="4605"/>
                  </a:cubicBezTo>
                  <a:cubicBezTo>
                    <a:pt x="3186" y="4596"/>
                    <a:pt x="3095" y="4606"/>
                    <a:pt x="3052" y="4611"/>
                  </a:cubicBezTo>
                  <a:cubicBezTo>
                    <a:pt x="3010" y="4615"/>
                    <a:pt x="2930" y="4640"/>
                    <a:pt x="2888" y="4640"/>
                  </a:cubicBezTo>
                  <a:cubicBezTo>
                    <a:pt x="2838" y="4640"/>
                    <a:pt x="2743" y="4618"/>
                    <a:pt x="2697" y="4607"/>
                  </a:cubicBezTo>
                  <a:cubicBezTo>
                    <a:pt x="2650" y="4596"/>
                    <a:pt x="2551" y="4575"/>
                    <a:pt x="2517" y="4554"/>
                  </a:cubicBezTo>
                  <a:cubicBezTo>
                    <a:pt x="2489" y="4536"/>
                    <a:pt x="2457" y="4490"/>
                    <a:pt x="2449" y="4466"/>
                  </a:cubicBezTo>
                  <a:cubicBezTo>
                    <a:pt x="2443" y="4442"/>
                    <a:pt x="2434" y="4384"/>
                    <a:pt x="2466" y="4367"/>
                  </a:cubicBezTo>
                  <a:cubicBezTo>
                    <a:pt x="2486" y="4356"/>
                    <a:pt x="2555" y="4363"/>
                    <a:pt x="2584" y="4367"/>
                  </a:cubicBezTo>
                  <a:cubicBezTo>
                    <a:pt x="2608" y="4371"/>
                    <a:pt x="2652" y="4389"/>
                    <a:pt x="2671" y="4398"/>
                  </a:cubicBezTo>
                  <a:cubicBezTo>
                    <a:pt x="2707" y="4414"/>
                    <a:pt x="2757" y="4461"/>
                    <a:pt x="2795" y="4475"/>
                  </a:cubicBezTo>
                  <a:cubicBezTo>
                    <a:pt x="2832" y="4490"/>
                    <a:pt x="2920" y="4516"/>
                    <a:pt x="2964" y="4511"/>
                  </a:cubicBezTo>
                  <a:cubicBezTo>
                    <a:pt x="2987" y="4510"/>
                    <a:pt x="3024" y="4490"/>
                    <a:pt x="3037" y="4479"/>
                  </a:cubicBezTo>
                  <a:cubicBezTo>
                    <a:pt x="3063" y="4454"/>
                    <a:pt x="3073" y="4394"/>
                    <a:pt x="3078" y="4364"/>
                  </a:cubicBezTo>
                  <a:cubicBezTo>
                    <a:pt x="3083" y="4332"/>
                    <a:pt x="3042" y="4260"/>
                    <a:pt x="3072" y="4233"/>
                  </a:cubicBezTo>
                  <a:cubicBezTo>
                    <a:pt x="3113" y="4196"/>
                    <a:pt x="3272" y="4169"/>
                    <a:pt x="3346" y="4161"/>
                  </a:cubicBezTo>
                  <a:cubicBezTo>
                    <a:pt x="3380" y="4157"/>
                    <a:pt x="3453" y="4173"/>
                    <a:pt x="3485" y="4164"/>
                  </a:cubicBezTo>
                  <a:cubicBezTo>
                    <a:pt x="3524" y="4152"/>
                    <a:pt x="3579" y="4105"/>
                    <a:pt x="3587" y="4080"/>
                  </a:cubicBezTo>
                  <a:cubicBezTo>
                    <a:pt x="3596" y="4054"/>
                    <a:pt x="3564" y="4001"/>
                    <a:pt x="3541" y="3978"/>
                  </a:cubicBezTo>
                  <a:cubicBezTo>
                    <a:pt x="3520" y="3957"/>
                    <a:pt x="3437" y="3931"/>
                    <a:pt x="3418" y="3909"/>
                  </a:cubicBezTo>
                  <a:cubicBezTo>
                    <a:pt x="3400" y="3889"/>
                    <a:pt x="3380" y="3839"/>
                    <a:pt x="3397" y="3819"/>
                  </a:cubicBezTo>
                  <a:cubicBezTo>
                    <a:pt x="3413" y="3800"/>
                    <a:pt x="3485" y="3783"/>
                    <a:pt x="3521" y="3777"/>
                  </a:cubicBezTo>
                  <a:cubicBezTo>
                    <a:pt x="3573" y="3769"/>
                    <a:pt x="3682" y="3778"/>
                    <a:pt x="3737" y="3777"/>
                  </a:cubicBezTo>
                  <a:cubicBezTo>
                    <a:pt x="3791" y="3776"/>
                    <a:pt x="3912" y="3749"/>
                    <a:pt x="3958" y="3768"/>
                  </a:cubicBezTo>
                  <a:cubicBezTo>
                    <a:pt x="3977" y="3775"/>
                    <a:pt x="3992" y="3806"/>
                    <a:pt x="3985" y="3819"/>
                  </a:cubicBezTo>
                  <a:cubicBezTo>
                    <a:pt x="3973" y="3836"/>
                    <a:pt x="3893" y="3842"/>
                    <a:pt x="3875" y="3858"/>
                  </a:cubicBezTo>
                  <a:cubicBezTo>
                    <a:pt x="3852" y="3879"/>
                    <a:pt x="3835" y="3935"/>
                    <a:pt x="3850" y="3959"/>
                  </a:cubicBezTo>
                  <a:cubicBezTo>
                    <a:pt x="3867" y="3986"/>
                    <a:pt x="3950" y="4033"/>
                    <a:pt x="3999" y="4035"/>
                  </a:cubicBezTo>
                  <a:cubicBezTo>
                    <a:pt x="4033" y="4036"/>
                    <a:pt x="4092" y="4008"/>
                    <a:pt x="4113" y="3993"/>
                  </a:cubicBezTo>
                  <a:cubicBezTo>
                    <a:pt x="4142" y="3971"/>
                    <a:pt x="4183" y="3916"/>
                    <a:pt x="4179" y="3887"/>
                  </a:cubicBezTo>
                  <a:cubicBezTo>
                    <a:pt x="4177" y="3865"/>
                    <a:pt x="4108" y="3830"/>
                    <a:pt x="4103" y="3807"/>
                  </a:cubicBezTo>
                  <a:cubicBezTo>
                    <a:pt x="4096" y="3785"/>
                    <a:pt x="4112" y="3736"/>
                    <a:pt x="4133" y="3717"/>
                  </a:cubicBezTo>
                  <a:cubicBezTo>
                    <a:pt x="4156" y="3696"/>
                    <a:pt x="4236" y="3674"/>
                    <a:pt x="4272" y="3659"/>
                  </a:cubicBezTo>
                  <a:cubicBezTo>
                    <a:pt x="4317" y="3643"/>
                    <a:pt x="4414" y="3615"/>
                    <a:pt x="4452" y="3594"/>
                  </a:cubicBezTo>
                  <a:cubicBezTo>
                    <a:pt x="4491" y="3573"/>
                    <a:pt x="4557" y="3521"/>
                    <a:pt x="4576" y="3492"/>
                  </a:cubicBezTo>
                  <a:cubicBezTo>
                    <a:pt x="4592" y="3468"/>
                    <a:pt x="4617" y="3411"/>
                    <a:pt x="4596" y="3387"/>
                  </a:cubicBezTo>
                  <a:cubicBezTo>
                    <a:pt x="4572" y="3358"/>
                    <a:pt x="4437" y="3348"/>
                    <a:pt x="4406" y="3321"/>
                  </a:cubicBezTo>
                  <a:cubicBezTo>
                    <a:pt x="4387" y="3305"/>
                    <a:pt x="4383" y="3263"/>
                    <a:pt x="4385" y="3243"/>
                  </a:cubicBezTo>
                  <a:cubicBezTo>
                    <a:pt x="4389" y="3197"/>
                    <a:pt x="4419" y="3104"/>
                    <a:pt x="4463" y="3066"/>
                  </a:cubicBezTo>
                  <a:cubicBezTo>
                    <a:pt x="4489" y="3043"/>
                    <a:pt x="4587" y="3023"/>
                    <a:pt x="4612" y="3000"/>
                  </a:cubicBezTo>
                  <a:cubicBezTo>
                    <a:pt x="4638" y="2974"/>
                    <a:pt x="4658" y="2912"/>
                    <a:pt x="4648" y="2883"/>
                  </a:cubicBezTo>
                  <a:cubicBezTo>
                    <a:pt x="4638" y="2857"/>
                    <a:pt x="4577" y="2813"/>
                    <a:pt x="4545" y="2793"/>
                  </a:cubicBezTo>
                  <a:cubicBezTo>
                    <a:pt x="4511" y="2772"/>
                    <a:pt x="4418" y="2744"/>
                    <a:pt x="4385" y="2721"/>
                  </a:cubicBezTo>
                  <a:cubicBezTo>
                    <a:pt x="4353" y="2699"/>
                    <a:pt x="4301" y="2647"/>
                    <a:pt x="4288" y="2619"/>
                  </a:cubicBezTo>
                  <a:cubicBezTo>
                    <a:pt x="4267" y="2577"/>
                    <a:pt x="4272" y="2486"/>
                    <a:pt x="4282" y="2442"/>
                  </a:cubicBezTo>
                  <a:cubicBezTo>
                    <a:pt x="4290" y="2415"/>
                    <a:pt x="4308" y="2356"/>
                    <a:pt x="4339" y="2335"/>
                  </a:cubicBezTo>
                  <a:cubicBezTo>
                    <a:pt x="4362" y="2319"/>
                    <a:pt x="4429" y="2296"/>
                    <a:pt x="4463" y="2298"/>
                  </a:cubicBezTo>
                  <a:cubicBezTo>
                    <a:pt x="4493" y="2300"/>
                    <a:pt x="4540" y="2328"/>
                    <a:pt x="4556" y="2343"/>
                  </a:cubicBezTo>
                  <a:cubicBezTo>
                    <a:pt x="4566" y="2355"/>
                    <a:pt x="4567" y="2381"/>
                    <a:pt x="4566" y="2394"/>
                  </a:cubicBezTo>
                  <a:cubicBezTo>
                    <a:pt x="4563" y="2424"/>
                    <a:pt x="4501" y="2481"/>
                    <a:pt x="4520" y="2508"/>
                  </a:cubicBezTo>
                  <a:cubicBezTo>
                    <a:pt x="4534" y="2530"/>
                    <a:pt x="4614" y="2554"/>
                    <a:pt x="4653" y="2557"/>
                  </a:cubicBezTo>
                  <a:cubicBezTo>
                    <a:pt x="4687" y="2558"/>
                    <a:pt x="4750" y="2538"/>
                    <a:pt x="4777" y="2526"/>
                  </a:cubicBezTo>
                  <a:cubicBezTo>
                    <a:pt x="4831" y="2503"/>
                    <a:pt x="4907" y="2438"/>
                    <a:pt x="4952" y="2409"/>
                  </a:cubicBezTo>
                  <a:cubicBezTo>
                    <a:pt x="4987" y="2387"/>
                    <a:pt x="5094" y="2353"/>
                    <a:pt x="5096" y="2323"/>
                  </a:cubicBezTo>
                  <a:cubicBezTo>
                    <a:pt x="5098" y="2289"/>
                    <a:pt x="5009" y="2232"/>
                    <a:pt x="4957" y="2221"/>
                  </a:cubicBezTo>
                  <a:cubicBezTo>
                    <a:pt x="4927" y="2214"/>
                    <a:pt x="4860" y="2228"/>
                    <a:pt x="4828" y="2232"/>
                  </a:cubicBezTo>
                  <a:cubicBezTo>
                    <a:pt x="4800" y="2236"/>
                    <a:pt x="4748" y="2250"/>
                    <a:pt x="4720" y="2251"/>
                  </a:cubicBezTo>
                  <a:cubicBezTo>
                    <a:pt x="4677" y="2252"/>
                    <a:pt x="4591" y="2241"/>
                    <a:pt x="4549" y="2232"/>
                  </a:cubicBezTo>
                  <a:cubicBezTo>
                    <a:pt x="4510" y="2224"/>
                    <a:pt x="4430" y="2202"/>
                    <a:pt x="4401" y="2184"/>
                  </a:cubicBezTo>
                  <a:cubicBezTo>
                    <a:pt x="4375" y="2170"/>
                    <a:pt x="4325" y="2130"/>
                    <a:pt x="4334" y="2109"/>
                  </a:cubicBezTo>
                  <a:cubicBezTo>
                    <a:pt x="4346" y="2082"/>
                    <a:pt x="4476" y="2072"/>
                    <a:pt x="4493" y="2047"/>
                  </a:cubicBezTo>
                  <a:cubicBezTo>
                    <a:pt x="4509" y="2022"/>
                    <a:pt x="4453" y="1973"/>
                    <a:pt x="4447" y="1948"/>
                  </a:cubicBezTo>
                  <a:cubicBezTo>
                    <a:pt x="4443" y="1927"/>
                    <a:pt x="4440" y="1886"/>
                    <a:pt x="4447" y="1867"/>
                  </a:cubicBezTo>
                  <a:cubicBezTo>
                    <a:pt x="4454" y="1849"/>
                    <a:pt x="4473" y="1813"/>
                    <a:pt x="4499" y="1804"/>
                  </a:cubicBezTo>
                  <a:cubicBezTo>
                    <a:pt x="4534" y="1791"/>
                    <a:pt x="4637" y="1790"/>
                    <a:pt x="4669" y="1806"/>
                  </a:cubicBezTo>
                  <a:cubicBezTo>
                    <a:pt x="4696" y="1821"/>
                    <a:pt x="4684" y="1869"/>
                    <a:pt x="4684" y="1890"/>
                  </a:cubicBezTo>
                  <a:cubicBezTo>
                    <a:pt x="4684" y="1911"/>
                    <a:pt x="4672" y="1954"/>
                    <a:pt x="4669" y="1975"/>
                  </a:cubicBezTo>
                  <a:cubicBezTo>
                    <a:pt x="4665" y="1996"/>
                    <a:pt x="4641" y="2038"/>
                    <a:pt x="4653" y="2059"/>
                  </a:cubicBezTo>
                  <a:cubicBezTo>
                    <a:pt x="4669" y="2084"/>
                    <a:pt x="4743" y="2127"/>
                    <a:pt x="4788" y="2137"/>
                  </a:cubicBezTo>
                  <a:cubicBezTo>
                    <a:pt x="4826" y="2145"/>
                    <a:pt x="4917" y="2143"/>
                    <a:pt x="4952" y="2131"/>
                  </a:cubicBezTo>
                  <a:cubicBezTo>
                    <a:pt x="4984" y="2119"/>
                    <a:pt x="5016" y="2073"/>
                    <a:pt x="5029" y="2052"/>
                  </a:cubicBezTo>
                  <a:cubicBezTo>
                    <a:pt x="5041" y="2033"/>
                    <a:pt x="5063" y="1992"/>
                    <a:pt x="5055" y="1971"/>
                  </a:cubicBezTo>
                  <a:cubicBezTo>
                    <a:pt x="5045" y="1948"/>
                    <a:pt x="4979" y="1914"/>
                    <a:pt x="4957" y="1894"/>
                  </a:cubicBezTo>
                  <a:cubicBezTo>
                    <a:pt x="4937" y="1875"/>
                    <a:pt x="4885" y="1838"/>
                    <a:pt x="4885" y="1816"/>
                  </a:cubicBezTo>
                  <a:cubicBezTo>
                    <a:pt x="4885" y="1800"/>
                    <a:pt x="4934" y="1775"/>
                    <a:pt x="4937" y="1759"/>
                  </a:cubicBezTo>
                  <a:cubicBezTo>
                    <a:pt x="4942" y="1724"/>
                    <a:pt x="4891" y="1658"/>
                    <a:pt x="4864" y="1627"/>
                  </a:cubicBezTo>
                  <a:cubicBezTo>
                    <a:pt x="4843" y="1601"/>
                    <a:pt x="4764" y="1561"/>
                    <a:pt x="4751" y="1534"/>
                  </a:cubicBezTo>
                  <a:cubicBezTo>
                    <a:pt x="4739" y="1507"/>
                    <a:pt x="4742" y="1444"/>
                    <a:pt x="4771" y="1423"/>
                  </a:cubicBezTo>
                  <a:cubicBezTo>
                    <a:pt x="4802" y="1401"/>
                    <a:pt x="4908" y="1387"/>
                    <a:pt x="4957" y="1387"/>
                  </a:cubicBezTo>
                  <a:cubicBezTo>
                    <a:pt x="5002" y="1387"/>
                    <a:pt x="5104" y="1399"/>
                    <a:pt x="5132" y="1419"/>
                  </a:cubicBezTo>
                  <a:cubicBezTo>
                    <a:pt x="5167" y="1445"/>
                    <a:pt x="5120" y="1521"/>
                    <a:pt x="5148" y="1549"/>
                  </a:cubicBezTo>
                  <a:cubicBezTo>
                    <a:pt x="5167" y="1568"/>
                    <a:pt x="5237" y="1598"/>
                    <a:pt x="5276" y="1600"/>
                  </a:cubicBezTo>
                  <a:cubicBezTo>
                    <a:pt x="5335" y="1602"/>
                    <a:pt x="5431" y="1548"/>
                    <a:pt x="5488" y="1537"/>
                  </a:cubicBezTo>
                  <a:cubicBezTo>
                    <a:pt x="5524" y="1529"/>
                    <a:pt x="5603" y="1519"/>
                    <a:pt x="5641" y="1522"/>
                  </a:cubicBezTo>
                  <a:cubicBezTo>
                    <a:pt x="5686" y="1525"/>
                    <a:pt x="5762" y="1569"/>
                    <a:pt x="5806" y="1563"/>
                  </a:cubicBezTo>
                  <a:cubicBezTo>
                    <a:pt x="5843" y="1559"/>
                    <a:pt x="5903" y="1522"/>
                    <a:pt x="5909" y="1500"/>
                  </a:cubicBezTo>
                  <a:cubicBezTo>
                    <a:pt x="5915" y="1479"/>
                    <a:pt x="5841" y="1444"/>
                    <a:pt x="5847" y="1423"/>
                  </a:cubicBezTo>
                  <a:cubicBezTo>
                    <a:pt x="5855" y="1398"/>
                    <a:pt x="5938" y="1370"/>
                    <a:pt x="5971" y="1354"/>
                  </a:cubicBezTo>
                  <a:cubicBezTo>
                    <a:pt x="6008" y="1336"/>
                    <a:pt x="6092" y="1308"/>
                    <a:pt x="6126" y="1288"/>
                  </a:cubicBezTo>
                  <a:cubicBezTo>
                    <a:pt x="6158" y="1268"/>
                    <a:pt x="6224" y="1224"/>
                    <a:pt x="6228" y="1198"/>
                  </a:cubicBezTo>
                  <a:cubicBezTo>
                    <a:pt x="6232" y="1167"/>
                    <a:pt x="6175" y="1106"/>
                    <a:pt x="6136" y="1083"/>
                  </a:cubicBezTo>
                  <a:cubicBezTo>
                    <a:pt x="6092" y="1059"/>
                    <a:pt x="5958" y="1051"/>
                    <a:pt x="5909" y="1029"/>
                  </a:cubicBezTo>
                  <a:cubicBezTo>
                    <a:pt x="5867" y="1011"/>
                    <a:pt x="5809" y="959"/>
                    <a:pt x="5780" y="934"/>
                  </a:cubicBezTo>
                  <a:cubicBezTo>
                    <a:pt x="5763" y="918"/>
                    <a:pt x="5722" y="889"/>
                    <a:pt x="5719" y="871"/>
                  </a:cubicBezTo>
                  <a:cubicBezTo>
                    <a:pt x="5713" y="839"/>
                    <a:pt x="5760" y="776"/>
                    <a:pt x="5788" y="748"/>
                  </a:cubicBezTo>
                  <a:cubicBezTo>
                    <a:pt x="5805" y="730"/>
                    <a:pt x="5845" y="692"/>
                    <a:pt x="5881" y="688"/>
                  </a:cubicBezTo>
                  <a:cubicBezTo>
                    <a:pt x="5922" y="683"/>
                    <a:pt x="5995" y="725"/>
                    <a:pt x="6038" y="730"/>
                  </a:cubicBezTo>
                  <a:cubicBezTo>
                    <a:pt x="6079" y="734"/>
                    <a:pt x="6166" y="732"/>
                    <a:pt x="6205" y="724"/>
                  </a:cubicBezTo>
                  <a:cubicBezTo>
                    <a:pt x="6256" y="714"/>
                    <a:pt x="6349" y="680"/>
                    <a:pt x="6381" y="656"/>
                  </a:cubicBezTo>
                  <a:cubicBezTo>
                    <a:pt x="6408" y="636"/>
                    <a:pt x="6434" y="596"/>
                    <a:pt x="6451" y="560"/>
                  </a:cubicBezTo>
                  <a:cubicBezTo>
                    <a:pt x="7449" y="494"/>
                    <a:pt x="9084" y="667"/>
                    <a:pt x="9783" y="622"/>
                  </a:cubicBezTo>
                  <a:cubicBezTo>
                    <a:pt x="10462" y="579"/>
                    <a:pt x="11820" y="491"/>
                    <a:pt x="12501" y="446"/>
                  </a:cubicBezTo>
                  <a:cubicBezTo>
                    <a:pt x="13121" y="405"/>
                    <a:pt x="14364" y="320"/>
                    <a:pt x="14985" y="278"/>
                  </a:cubicBezTo>
                  <a:cubicBezTo>
                    <a:pt x="15613" y="236"/>
                    <a:pt x="16871" y="163"/>
                    <a:pt x="17497" y="110"/>
                  </a:cubicBezTo>
                  <a:cubicBezTo>
                    <a:pt x="17749" y="89"/>
                    <a:pt x="18249" y="30"/>
                    <a:pt x="18499" y="6"/>
                  </a:cubicBezTo>
                  <a:cubicBezTo>
                    <a:pt x="18517" y="4"/>
                    <a:pt x="18538" y="2"/>
                    <a:pt x="18559" y="0"/>
                  </a:cubicBezTo>
                  <a:lnTo>
                    <a:pt x="18987" y="422"/>
                  </a:lnTo>
                  <a:lnTo>
                    <a:pt x="19268" y="422"/>
                  </a:lnTo>
                  <a:lnTo>
                    <a:pt x="19701" y="13637"/>
                  </a:lnTo>
                  <a:lnTo>
                    <a:pt x="21593" y="20228"/>
                  </a:lnTo>
                  <a:cubicBezTo>
                    <a:pt x="21582" y="20248"/>
                    <a:pt x="21579" y="20277"/>
                    <a:pt x="21567" y="20290"/>
                  </a:cubicBezTo>
                  <a:cubicBezTo>
                    <a:pt x="21543" y="20316"/>
                    <a:pt x="21480" y="20364"/>
                    <a:pt x="21436" y="20378"/>
                  </a:cubicBezTo>
                  <a:cubicBezTo>
                    <a:pt x="21395" y="20392"/>
                    <a:pt x="21283" y="20378"/>
                    <a:pt x="21252" y="20398"/>
                  </a:cubicBezTo>
                  <a:cubicBezTo>
                    <a:pt x="21219" y="20419"/>
                    <a:pt x="21270" y="20489"/>
                    <a:pt x="21237" y="20510"/>
                  </a:cubicBezTo>
                  <a:cubicBezTo>
                    <a:pt x="21193" y="20539"/>
                    <a:pt x="21037" y="20554"/>
                    <a:pt x="20977" y="20538"/>
                  </a:cubicBezTo>
                  <a:cubicBezTo>
                    <a:pt x="20933" y="20528"/>
                    <a:pt x="20915" y="20460"/>
                    <a:pt x="20874" y="20446"/>
                  </a:cubicBezTo>
                  <a:cubicBezTo>
                    <a:pt x="20823" y="20429"/>
                    <a:pt x="20699" y="20440"/>
                    <a:pt x="20641" y="20438"/>
                  </a:cubicBezTo>
                  <a:cubicBezTo>
                    <a:pt x="20560" y="20435"/>
                    <a:pt x="20397" y="20432"/>
                    <a:pt x="20318" y="20426"/>
                  </a:cubicBezTo>
                  <a:cubicBezTo>
                    <a:pt x="20267" y="20422"/>
                    <a:pt x="20170" y="20404"/>
                    <a:pt x="20119" y="20402"/>
                  </a:cubicBezTo>
                  <a:cubicBezTo>
                    <a:pt x="20045" y="20400"/>
                    <a:pt x="19892" y="20401"/>
                    <a:pt x="19823" y="20418"/>
                  </a:cubicBezTo>
                  <a:cubicBezTo>
                    <a:pt x="19770" y="20432"/>
                    <a:pt x="19699" y="20492"/>
                    <a:pt x="19646" y="20506"/>
                  </a:cubicBezTo>
                  <a:cubicBezTo>
                    <a:pt x="19597" y="20519"/>
                    <a:pt x="19485" y="20531"/>
                    <a:pt x="19433" y="20526"/>
                  </a:cubicBezTo>
                  <a:cubicBezTo>
                    <a:pt x="19368" y="20521"/>
                    <a:pt x="19255" y="20478"/>
                    <a:pt x="19199" y="20458"/>
                  </a:cubicBezTo>
                  <a:cubicBezTo>
                    <a:pt x="19137" y="20437"/>
                    <a:pt x="19025" y="20378"/>
                    <a:pt x="18959" y="20358"/>
                  </a:cubicBezTo>
                  <a:cubicBezTo>
                    <a:pt x="18919" y="20346"/>
                    <a:pt x="18832" y="20327"/>
                    <a:pt x="18787" y="20323"/>
                  </a:cubicBezTo>
                  <a:cubicBezTo>
                    <a:pt x="18750" y="20318"/>
                    <a:pt x="18664" y="20307"/>
                    <a:pt x="18637" y="20323"/>
                  </a:cubicBezTo>
                  <a:cubicBezTo>
                    <a:pt x="18610" y="20337"/>
                    <a:pt x="18644" y="20387"/>
                    <a:pt x="18629" y="20406"/>
                  </a:cubicBezTo>
                  <a:cubicBezTo>
                    <a:pt x="18616" y="20424"/>
                    <a:pt x="18567" y="20460"/>
                    <a:pt x="18534" y="20462"/>
                  </a:cubicBezTo>
                  <a:cubicBezTo>
                    <a:pt x="18502" y="20464"/>
                    <a:pt x="18453" y="20432"/>
                    <a:pt x="18424" y="20426"/>
                  </a:cubicBezTo>
                  <a:cubicBezTo>
                    <a:pt x="18346" y="20412"/>
                    <a:pt x="18183" y="20406"/>
                    <a:pt x="18101" y="20406"/>
                  </a:cubicBezTo>
                  <a:cubicBezTo>
                    <a:pt x="18032" y="20407"/>
                    <a:pt x="17892" y="20414"/>
                    <a:pt x="17826" y="20426"/>
                  </a:cubicBezTo>
                  <a:cubicBezTo>
                    <a:pt x="17746" y="20442"/>
                    <a:pt x="17611" y="20505"/>
                    <a:pt x="17531" y="20522"/>
                  </a:cubicBezTo>
                  <a:cubicBezTo>
                    <a:pt x="17452" y="20539"/>
                    <a:pt x="17278" y="20543"/>
                    <a:pt x="17198" y="20561"/>
                  </a:cubicBezTo>
                  <a:cubicBezTo>
                    <a:pt x="17148" y="20573"/>
                    <a:pt x="17061" y="20615"/>
                    <a:pt x="17013" y="20631"/>
                  </a:cubicBezTo>
                  <a:cubicBezTo>
                    <a:pt x="16963" y="20647"/>
                    <a:pt x="16852" y="20669"/>
                    <a:pt x="16802" y="20687"/>
                  </a:cubicBezTo>
                  <a:cubicBezTo>
                    <a:pt x="16749" y="20706"/>
                    <a:pt x="16662" y="20761"/>
                    <a:pt x="16607" y="20777"/>
                  </a:cubicBezTo>
                  <a:cubicBezTo>
                    <a:pt x="16551" y="20793"/>
                    <a:pt x="16424" y="20797"/>
                    <a:pt x="16370" y="20813"/>
                  </a:cubicBezTo>
                  <a:cubicBezTo>
                    <a:pt x="16302" y="20833"/>
                    <a:pt x="16205" y="20904"/>
                    <a:pt x="16138" y="20924"/>
                  </a:cubicBezTo>
                  <a:cubicBezTo>
                    <a:pt x="16094" y="20937"/>
                    <a:pt x="15996" y="20956"/>
                    <a:pt x="15948" y="20951"/>
                  </a:cubicBezTo>
                  <a:cubicBezTo>
                    <a:pt x="15914" y="20948"/>
                    <a:pt x="15846" y="20924"/>
                    <a:pt x="15834" y="20906"/>
                  </a:cubicBezTo>
                  <a:cubicBezTo>
                    <a:pt x="15822" y="20887"/>
                    <a:pt x="15843" y="20841"/>
                    <a:pt x="15865" y="20825"/>
                  </a:cubicBezTo>
                  <a:cubicBezTo>
                    <a:pt x="15883" y="20812"/>
                    <a:pt x="15952" y="20811"/>
                    <a:pt x="15968" y="20798"/>
                  </a:cubicBezTo>
                  <a:cubicBezTo>
                    <a:pt x="15983" y="20786"/>
                    <a:pt x="15991" y="20751"/>
                    <a:pt x="15978" y="20738"/>
                  </a:cubicBezTo>
                  <a:cubicBezTo>
                    <a:pt x="15960" y="20719"/>
                    <a:pt x="15874" y="20713"/>
                    <a:pt x="15844" y="20699"/>
                  </a:cubicBezTo>
                  <a:cubicBezTo>
                    <a:pt x="15821" y="20688"/>
                    <a:pt x="15793" y="20654"/>
                    <a:pt x="15767" y="20645"/>
                  </a:cubicBezTo>
                  <a:cubicBezTo>
                    <a:pt x="15733" y="20634"/>
                    <a:pt x="15651" y="20626"/>
                    <a:pt x="15613" y="20631"/>
                  </a:cubicBezTo>
                  <a:cubicBezTo>
                    <a:pt x="15553" y="20636"/>
                    <a:pt x="15434" y="20667"/>
                    <a:pt x="15397" y="20696"/>
                  </a:cubicBezTo>
                  <a:cubicBezTo>
                    <a:pt x="15373" y="20714"/>
                    <a:pt x="15349" y="20764"/>
                    <a:pt x="15366" y="20784"/>
                  </a:cubicBezTo>
                  <a:cubicBezTo>
                    <a:pt x="15381" y="20802"/>
                    <a:pt x="15462" y="20811"/>
                    <a:pt x="15495" y="20819"/>
                  </a:cubicBezTo>
                  <a:cubicBezTo>
                    <a:pt x="15527" y="20827"/>
                    <a:pt x="15607" y="20832"/>
                    <a:pt x="15628" y="20849"/>
                  </a:cubicBezTo>
                  <a:cubicBezTo>
                    <a:pt x="15657" y="20872"/>
                    <a:pt x="15656" y="20936"/>
                    <a:pt x="15639" y="20963"/>
                  </a:cubicBezTo>
                  <a:cubicBezTo>
                    <a:pt x="15621" y="20991"/>
                    <a:pt x="15531" y="21027"/>
                    <a:pt x="15495" y="21047"/>
                  </a:cubicBezTo>
                  <a:cubicBezTo>
                    <a:pt x="15455" y="21069"/>
                    <a:pt x="15371" y="21108"/>
                    <a:pt x="15330" y="21128"/>
                  </a:cubicBezTo>
                  <a:cubicBezTo>
                    <a:pt x="15289" y="21149"/>
                    <a:pt x="15198" y="21187"/>
                    <a:pt x="15165" y="21212"/>
                  </a:cubicBezTo>
                  <a:cubicBezTo>
                    <a:pt x="15119" y="21247"/>
                    <a:pt x="15052" y="21326"/>
                    <a:pt x="15031" y="21368"/>
                  </a:cubicBezTo>
                  <a:cubicBezTo>
                    <a:pt x="15013" y="21403"/>
                    <a:pt x="15026" y="21478"/>
                    <a:pt x="15005" y="21512"/>
                  </a:cubicBezTo>
                  <a:cubicBezTo>
                    <a:pt x="14992" y="21535"/>
                    <a:pt x="14951" y="21583"/>
                    <a:pt x="14912" y="21593"/>
                  </a:cubicBezTo>
                  <a:cubicBezTo>
                    <a:pt x="14885" y="21600"/>
                    <a:pt x="14816" y="21596"/>
                    <a:pt x="14794" y="21584"/>
                  </a:cubicBezTo>
                  <a:cubicBezTo>
                    <a:pt x="14773" y="21573"/>
                    <a:pt x="14796" y="21524"/>
                    <a:pt x="14769" y="21518"/>
                  </a:cubicBezTo>
                  <a:cubicBezTo>
                    <a:pt x="14735" y="21511"/>
                    <a:pt x="14689" y="21562"/>
                    <a:pt x="14655" y="21569"/>
                  </a:cubicBezTo>
                  <a:cubicBezTo>
                    <a:pt x="14611" y="21578"/>
                    <a:pt x="14511" y="21579"/>
                    <a:pt x="14465" y="21572"/>
                  </a:cubicBezTo>
                  <a:cubicBezTo>
                    <a:pt x="14446" y="21569"/>
                    <a:pt x="14418" y="21548"/>
                    <a:pt x="14398" y="21548"/>
                  </a:cubicBezTo>
                  <a:cubicBezTo>
                    <a:pt x="14366" y="21546"/>
                    <a:pt x="14300" y="21564"/>
                    <a:pt x="14280" y="21577"/>
                  </a:cubicBezTo>
                  <a:cubicBezTo>
                    <a:pt x="14274" y="21582"/>
                    <a:pt x="14271" y="21587"/>
                    <a:pt x="14267" y="21594"/>
                  </a:cubicBezTo>
                  <a:cubicBezTo>
                    <a:pt x="14214" y="21594"/>
                    <a:pt x="14148" y="21597"/>
                    <a:pt x="14123" y="21586"/>
                  </a:cubicBezTo>
                  <a:cubicBezTo>
                    <a:pt x="14093" y="21573"/>
                    <a:pt x="14079" y="21523"/>
                    <a:pt x="14051" y="21508"/>
                  </a:cubicBezTo>
                  <a:cubicBezTo>
                    <a:pt x="14019" y="21491"/>
                    <a:pt x="13919" y="21488"/>
                    <a:pt x="13893" y="21468"/>
                  </a:cubicBezTo>
                  <a:cubicBezTo>
                    <a:pt x="13867" y="21446"/>
                    <a:pt x="13900" y="21386"/>
                    <a:pt x="13880" y="21362"/>
                  </a:cubicBezTo>
                  <a:cubicBezTo>
                    <a:pt x="13865" y="21345"/>
                    <a:pt x="13802" y="21327"/>
                    <a:pt x="13783" y="21312"/>
                  </a:cubicBezTo>
                  <a:cubicBezTo>
                    <a:pt x="13759" y="21292"/>
                    <a:pt x="13736" y="21244"/>
                    <a:pt x="13718" y="21222"/>
                  </a:cubicBezTo>
                  <a:cubicBezTo>
                    <a:pt x="13702" y="21200"/>
                    <a:pt x="13647" y="21161"/>
                    <a:pt x="13650" y="21138"/>
                  </a:cubicBezTo>
                  <a:cubicBezTo>
                    <a:pt x="13651" y="21115"/>
                    <a:pt x="13727" y="21081"/>
                    <a:pt x="13736" y="21058"/>
                  </a:cubicBezTo>
                  <a:cubicBezTo>
                    <a:pt x="13746" y="21028"/>
                    <a:pt x="13736" y="20962"/>
                    <a:pt x="13705" y="20938"/>
                  </a:cubicBezTo>
                  <a:cubicBezTo>
                    <a:pt x="13684" y="20922"/>
                    <a:pt x="13605" y="20916"/>
                    <a:pt x="13577" y="20904"/>
                  </a:cubicBezTo>
                  <a:cubicBezTo>
                    <a:pt x="13533" y="20886"/>
                    <a:pt x="13468" y="20832"/>
                    <a:pt x="13427" y="20810"/>
                  </a:cubicBezTo>
                  <a:cubicBezTo>
                    <a:pt x="13397" y="20794"/>
                    <a:pt x="13319" y="20771"/>
                    <a:pt x="13300" y="20750"/>
                  </a:cubicBezTo>
                  <a:cubicBezTo>
                    <a:pt x="13262" y="20711"/>
                    <a:pt x="13279" y="20615"/>
                    <a:pt x="13255" y="20572"/>
                  </a:cubicBezTo>
                  <a:cubicBezTo>
                    <a:pt x="13228" y="20525"/>
                    <a:pt x="13151" y="20434"/>
                    <a:pt x="13097" y="20395"/>
                  </a:cubicBezTo>
                  <a:cubicBezTo>
                    <a:pt x="13062" y="20367"/>
                    <a:pt x="12971" y="20323"/>
                    <a:pt x="12922" y="20305"/>
                  </a:cubicBezTo>
                  <a:cubicBezTo>
                    <a:pt x="12884" y="20290"/>
                    <a:pt x="12792" y="20277"/>
                    <a:pt x="12754" y="20262"/>
                  </a:cubicBezTo>
                  <a:cubicBezTo>
                    <a:pt x="12712" y="20246"/>
                    <a:pt x="12644" y="20204"/>
                    <a:pt x="12610" y="20182"/>
                  </a:cubicBezTo>
                  <a:cubicBezTo>
                    <a:pt x="12550" y="20145"/>
                    <a:pt x="12433" y="20067"/>
                    <a:pt x="12384" y="20024"/>
                  </a:cubicBezTo>
                  <a:cubicBezTo>
                    <a:pt x="12350" y="19996"/>
                    <a:pt x="12292" y="19937"/>
                    <a:pt x="12273" y="19905"/>
                  </a:cubicBezTo>
                  <a:cubicBezTo>
                    <a:pt x="12251" y="19865"/>
                    <a:pt x="12260" y="19776"/>
                    <a:pt x="12226" y="19738"/>
                  </a:cubicBezTo>
                  <a:cubicBezTo>
                    <a:pt x="12199" y="19710"/>
                    <a:pt x="12083" y="19679"/>
                    <a:pt x="12061" y="19649"/>
                  </a:cubicBezTo>
                  <a:cubicBezTo>
                    <a:pt x="12035" y="19614"/>
                    <a:pt x="12069" y="19536"/>
                    <a:pt x="12058" y="19499"/>
                  </a:cubicBezTo>
                  <a:cubicBezTo>
                    <a:pt x="12051" y="19479"/>
                    <a:pt x="12010" y="19441"/>
                    <a:pt x="12013" y="19421"/>
                  </a:cubicBezTo>
                  <a:cubicBezTo>
                    <a:pt x="12018" y="19384"/>
                    <a:pt x="12124" y="19327"/>
                    <a:pt x="12130" y="19291"/>
                  </a:cubicBezTo>
                  <a:cubicBezTo>
                    <a:pt x="12135" y="19254"/>
                    <a:pt x="12055" y="19187"/>
                    <a:pt x="12058" y="19151"/>
                  </a:cubicBezTo>
                  <a:cubicBezTo>
                    <a:pt x="12059" y="19125"/>
                    <a:pt x="12096" y="19074"/>
                    <a:pt x="12119" y="19053"/>
                  </a:cubicBezTo>
                  <a:cubicBezTo>
                    <a:pt x="12139" y="19033"/>
                    <a:pt x="12199" y="19003"/>
                    <a:pt x="12226" y="18987"/>
                  </a:cubicBezTo>
                  <a:cubicBezTo>
                    <a:pt x="12248" y="18972"/>
                    <a:pt x="12308" y="18947"/>
                    <a:pt x="12315" y="18927"/>
                  </a:cubicBezTo>
                  <a:cubicBezTo>
                    <a:pt x="12325" y="18902"/>
                    <a:pt x="12261" y="18853"/>
                    <a:pt x="12264" y="18826"/>
                  </a:cubicBezTo>
                  <a:cubicBezTo>
                    <a:pt x="12265" y="18801"/>
                    <a:pt x="12325" y="18755"/>
                    <a:pt x="12336" y="18729"/>
                  </a:cubicBezTo>
                  <a:cubicBezTo>
                    <a:pt x="12350" y="18691"/>
                    <a:pt x="12329" y="18610"/>
                    <a:pt x="12349" y="18573"/>
                  </a:cubicBezTo>
                  <a:cubicBezTo>
                    <a:pt x="12365" y="18547"/>
                    <a:pt x="12445" y="18508"/>
                    <a:pt x="12455" y="18481"/>
                  </a:cubicBezTo>
                  <a:cubicBezTo>
                    <a:pt x="12469" y="18445"/>
                    <a:pt x="12402" y="18370"/>
                    <a:pt x="12414" y="18333"/>
                  </a:cubicBezTo>
                  <a:cubicBezTo>
                    <a:pt x="12421" y="18314"/>
                    <a:pt x="12473" y="18286"/>
                    <a:pt x="12486" y="18269"/>
                  </a:cubicBezTo>
                  <a:cubicBezTo>
                    <a:pt x="12505" y="18245"/>
                    <a:pt x="12540" y="18192"/>
                    <a:pt x="12534" y="18165"/>
                  </a:cubicBezTo>
                  <a:cubicBezTo>
                    <a:pt x="12530" y="18142"/>
                    <a:pt x="12459" y="18085"/>
                    <a:pt x="12459" y="18085"/>
                  </a:cubicBezTo>
                  <a:lnTo>
                    <a:pt x="7297" y="18423"/>
                  </a:lnTo>
                  <a:lnTo>
                    <a:pt x="3536" y="18631"/>
                  </a:lnTo>
                  <a:lnTo>
                    <a:pt x="365" y="18815"/>
                  </a:lnTo>
                  <a:cubicBezTo>
                    <a:pt x="365" y="18815"/>
                    <a:pt x="478" y="18752"/>
                    <a:pt x="520" y="18735"/>
                  </a:cubicBezTo>
                  <a:cubicBezTo>
                    <a:pt x="561" y="18718"/>
                    <a:pt x="665" y="18700"/>
                    <a:pt x="698" y="18677"/>
                  </a:cubicBezTo>
                  <a:cubicBezTo>
                    <a:pt x="734" y="18652"/>
                    <a:pt x="775" y="18586"/>
                    <a:pt x="770" y="18553"/>
                  </a:cubicBezTo>
                  <a:cubicBezTo>
                    <a:pt x="765" y="18520"/>
                    <a:pt x="706" y="18458"/>
                    <a:pt x="664" y="18435"/>
                  </a:cubicBezTo>
                  <a:cubicBezTo>
                    <a:pt x="618" y="18411"/>
                    <a:pt x="487" y="18400"/>
                    <a:pt x="437" y="18379"/>
                  </a:cubicBezTo>
                  <a:cubicBezTo>
                    <a:pt x="391" y="18360"/>
                    <a:pt x="305" y="18312"/>
                    <a:pt x="290" y="18281"/>
                  </a:cubicBezTo>
                  <a:cubicBezTo>
                    <a:pt x="278" y="18259"/>
                    <a:pt x="293" y="18210"/>
                    <a:pt x="310" y="18190"/>
                  </a:cubicBezTo>
                  <a:cubicBezTo>
                    <a:pt x="329" y="18167"/>
                    <a:pt x="405" y="18139"/>
                    <a:pt x="427" y="18118"/>
                  </a:cubicBezTo>
                  <a:cubicBezTo>
                    <a:pt x="454" y="18089"/>
                    <a:pt x="491" y="18025"/>
                    <a:pt x="485" y="17993"/>
                  </a:cubicBezTo>
                  <a:cubicBezTo>
                    <a:pt x="479" y="17962"/>
                    <a:pt x="426" y="17902"/>
                    <a:pt x="386" y="17881"/>
                  </a:cubicBezTo>
                  <a:cubicBezTo>
                    <a:pt x="334" y="17855"/>
                    <a:pt x="184" y="17850"/>
                    <a:pt x="128" y="17827"/>
                  </a:cubicBezTo>
                  <a:cubicBezTo>
                    <a:pt x="90" y="17812"/>
                    <a:pt x="17" y="17771"/>
                    <a:pt x="5" y="17745"/>
                  </a:cubicBezTo>
                  <a:cubicBezTo>
                    <a:pt x="-7" y="17721"/>
                    <a:pt x="4" y="17666"/>
                    <a:pt x="33" y="17648"/>
                  </a:cubicBezTo>
                  <a:cubicBezTo>
                    <a:pt x="66" y="17625"/>
                    <a:pt x="179" y="17607"/>
                    <a:pt x="231" y="17609"/>
                  </a:cubicBezTo>
                  <a:cubicBezTo>
                    <a:pt x="288" y="17611"/>
                    <a:pt x="378" y="17661"/>
                    <a:pt x="433" y="17668"/>
                  </a:cubicBezTo>
                  <a:cubicBezTo>
                    <a:pt x="475" y="17672"/>
                    <a:pt x="561" y="17666"/>
                    <a:pt x="601" y="17661"/>
                  </a:cubicBezTo>
                  <a:cubicBezTo>
                    <a:pt x="673" y="17653"/>
                    <a:pt x="830" y="17638"/>
                    <a:pt x="876" y="17606"/>
                  </a:cubicBezTo>
                  <a:cubicBezTo>
                    <a:pt x="913" y="17580"/>
                    <a:pt x="920" y="17507"/>
                    <a:pt x="913" y="17474"/>
                  </a:cubicBezTo>
                  <a:cubicBezTo>
                    <a:pt x="908" y="17441"/>
                    <a:pt x="867" y="17377"/>
                    <a:pt x="831" y="17352"/>
                  </a:cubicBezTo>
                  <a:cubicBezTo>
                    <a:pt x="791" y="17323"/>
                    <a:pt x="652" y="17302"/>
                    <a:pt x="615" y="17271"/>
                  </a:cubicBezTo>
                  <a:cubicBezTo>
                    <a:pt x="594" y="17253"/>
                    <a:pt x="606" y="17203"/>
                    <a:pt x="585" y="17183"/>
                  </a:cubicBezTo>
                  <a:cubicBezTo>
                    <a:pt x="563" y="17165"/>
                    <a:pt x="485" y="17147"/>
                    <a:pt x="461" y="17130"/>
                  </a:cubicBezTo>
                  <a:cubicBezTo>
                    <a:pt x="435" y="17111"/>
                    <a:pt x="395" y="17066"/>
                    <a:pt x="393" y="17042"/>
                  </a:cubicBezTo>
                  <a:cubicBezTo>
                    <a:pt x="389" y="17010"/>
                    <a:pt x="423" y="16946"/>
                    <a:pt x="457" y="16922"/>
                  </a:cubicBezTo>
                  <a:cubicBezTo>
                    <a:pt x="482" y="16904"/>
                    <a:pt x="557" y="16875"/>
                    <a:pt x="595" y="16880"/>
                  </a:cubicBezTo>
                  <a:cubicBezTo>
                    <a:pt x="618" y="16883"/>
                    <a:pt x="646" y="16911"/>
                    <a:pt x="656" y="16924"/>
                  </a:cubicBezTo>
                  <a:cubicBezTo>
                    <a:pt x="674" y="16946"/>
                    <a:pt x="689" y="16997"/>
                    <a:pt x="684" y="17022"/>
                  </a:cubicBezTo>
                  <a:cubicBezTo>
                    <a:pt x="681" y="17038"/>
                    <a:pt x="635" y="17067"/>
                    <a:pt x="643" y="17084"/>
                  </a:cubicBezTo>
                  <a:cubicBezTo>
                    <a:pt x="649" y="17095"/>
                    <a:pt x="695" y="17104"/>
                    <a:pt x="711" y="17111"/>
                  </a:cubicBezTo>
                  <a:cubicBezTo>
                    <a:pt x="743" y="17127"/>
                    <a:pt x="793" y="17168"/>
                    <a:pt x="831" y="17176"/>
                  </a:cubicBezTo>
                  <a:cubicBezTo>
                    <a:pt x="877" y="17185"/>
                    <a:pt x="979" y="17176"/>
                    <a:pt x="1024" y="17166"/>
                  </a:cubicBezTo>
                  <a:cubicBezTo>
                    <a:pt x="1061" y="17157"/>
                    <a:pt x="1136" y="17128"/>
                    <a:pt x="1147" y="17106"/>
                  </a:cubicBezTo>
                  <a:cubicBezTo>
                    <a:pt x="1164" y="17074"/>
                    <a:pt x="1116" y="17005"/>
                    <a:pt x="1082" y="16977"/>
                  </a:cubicBezTo>
                  <a:cubicBezTo>
                    <a:pt x="1059" y="16959"/>
                    <a:pt x="978" y="16941"/>
                    <a:pt x="949" y="16926"/>
                  </a:cubicBezTo>
                  <a:cubicBezTo>
                    <a:pt x="907" y="16905"/>
                    <a:pt x="808" y="16838"/>
                    <a:pt x="801" y="16832"/>
                  </a:cubicBezTo>
                  <a:cubicBezTo>
                    <a:pt x="794" y="16826"/>
                    <a:pt x="740" y="16757"/>
                    <a:pt x="728" y="16730"/>
                  </a:cubicBezTo>
                  <a:cubicBezTo>
                    <a:pt x="712" y="16692"/>
                    <a:pt x="699" y="16616"/>
                    <a:pt x="698" y="16577"/>
                  </a:cubicBezTo>
                  <a:cubicBezTo>
                    <a:pt x="697" y="16545"/>
                    <a:pt x="676" y="16471"/>
                    <a:pt x="719" y="16450"/>
                  </a:cubicBezTo>
                  <a:cubicBezTo>
                    <a:pt x="756" y="16432"/>
                    <a:pt x="863" y="16461"/>
                    <a:pt x="911" y="16457"/>
                  </a:cubicBezTo>
                  <a:cubicBezTo>
                    <a:pt x="950" y="16455"/>
                    <a:pt x="1027" y="16444"/>
                    <a:pt x="1062" y="16434"/>
                  </a:cubicBezTo>
                  <a:cubicBezTo>
                    <a:pt x="1107" y="16420"/>
                    <a:pt x="1183" y="16379"/>
                    <a:pt x="1219" y="16358"/>
                  </a:cubicBezTo>
                  <a:cubicBezTo>
                    <a:pt x="1275" y="16326"/>
                    <a:pt x="1407" y="16261"/>
                    <a:pt x="1418" y="16216"/>
                  </a:cubicBezTo>
                  <a:cubicBezTo>
                    <a:pt x="1424" y="16193"/>
                    <a:pt x="1389" y="16142"/>
                    <a:pt x="1357" y="16128"/>
                  </a:cubicBezTo>
                  <a:cubicBezTo>
                    <a:pt x="1330" y="16116"/>
                    <a:pt x="1252" y="16115"/>
                    <a:pt x="1219" y="16122"/>
                  </a:cubicBezTo>
                  <a:cubicBezTo>
                    <a:pt x="1182" y="16130"/>
                    <a:pt x="1140" y="16174"/>
                    <a:pt x="1106" y="16186"/>
                  </a:cubicBezTo>
                  <a:cubicBezTo>
                    <a:pt x="1067" y="16201"/>
                    <a:pt x="978" y="16228"/>
                    <a:pt x="932" y="16226"/>
                  </a:cubicBezTo>
                  <a:cubicBezTo>
                    <a:pt x="881" y="16224"/>
                    <a:pt x="796" y="16188"/>
                    <a:pt x="756" y="16170"/>
                  </a:cubicBezTo>
                  <a:cubicBezTo>
                    <a:pt x="719" y="16153"/>
                    <a:pt x="643" y="16116"/>
                    <a:pt x="629" y="16090"/>
                  </a:cubicBezTo>
                  <a:cubicBezTo>
                    <a:pt x="615" y="16063"/>
                    <a:pt x="637" y="16002"/>
                    <a:pt x="664" y="15978"/>
                  </a:cubicBezTo>
                  <a:cubicBezTo>
                    <a:pt x="677" y="15965"/>
                    <a:pt x="720" y="15944"/>
                    <a:pt x="746" y="15942"/>
                  </a:cubicBezTo>
                  <a:cubicBezTo>
                    <a:pt x="785" y="15939"/>
                    <a:pt x="860" y="15964"/>
                    <a:pt x="894" y="15976"/>
                  </a:cubicBezTo>
                  <a:cubicBezTo>
                    <a:pt x="936" y="15991"/>
                    <a:pt x="995" y="16043"/>
                    <a:pt x="1041" y="16054"/>
                  </a:cubicBezTo>
                  <a:cubicBezTo>
                    <a:pt x="1068" y="16061"/>
                    <a:pt x="1128" y="16060"/>
                    <a:pt x="1157" y="16058"/>
                  </a:cubicBezTo>
                  <a:cubicBezTo>
                    <a:pt x="1197" y="16056"/>
                    <a:pt x="1276" y="16045"/>
                    <a:pt x="1310" y="16032"/>
                  </a:cubicBezTo>
                  <a:cubicBezTo>
                    <a:pt x="1342" y="16018"/>
                    <a:pt x="1394" y="15976"/>
                    <a:pt x="1404" y="15952"/>
                  </a:cubicBezTo>
                  <a:cubicBezTo>
                    <a:pt x="1428" y="15903"/>
                    <a:pt x="1395" y="15798"/>
                    <a:pt x="1377" y="15748"/>
                  </a:cubicBezTo>
                  <a:cubicBezTo>
                    <a:pt x="1367" y="15719"/>
                    <a:pt x="1302" y="15666"/>
                    <a:pt x="1310" y="15636"/>
                  </a:cubicBezTo>
                  <a:cubicBezTo>
                    <a:pt x="1315" y="15606"/>
                    <a:pt x="1388" y="15557"/>
                    <a:pt x="1428" y="15538"/>
                  </a:cubicBezTo>
                  <a:cubicBezTo>
                    <a:pt x="1459" y="15524"/>
                    <a:pt x="1545" y="15518"/>
                    <a:pt x="1573" y="15502"/>
                  </a:cubicBezTo>
                  <a:cubicBezTo>
                    <a:pt x="1600" y="15488"/>
                    <a:pt x="1641" y="15446"/>
                    <a:pt x="1638" y="15424"/>
                  </a:cubicBezTo>
                  <a:cubicBezTo>
                    <a:pt x="1635" y="15397"/>
                    <a:pt x="1543" y="15362"/>
                    <a:pt x="1532" y="15336"/>
                  </a:cubicBezTo>
                  <a:cubicBezTo>
                    <a:pt x="1518" y="15307"/>
                    <a:pt x="1545" y="15246"/>
                    <a:pt x="1549" y="15216"/>
                  </a:cubicBezTo>
                  <a:cubicBezTo>
                    <a:pt x="1556" y="15172"/>
                    <a:pt x="1535" y="15075"/>
                    <a:pt x="1577" y="15036"/>
                  </a:cubicBezTo>
                  <a:cubicBezTo>
                    <a:pt x="1603" y="15012"/>
                    <a:pt x="1700" y="14984"/>
                    <a:pt x="1748" y="14977"/>
                  </a:cubicBezTo>
                  <a:cubicBezTo>
                    <a:pt x="1774" y="14972"/>
                    <a:pt x="1832" y="14968"/>
                    <a:pt x="1855" y="14977"/>
                  </a:cubicBezTo>
                  <a:cubicBezTo>
                    <a:pt x="1890" y="14989"/>
                    <a:pt x="1910" y="15041"/>
                    <a:pt x="1933" y="15060"/>
                  </a:cubicBezTo>
                  <a:cubicBezTo>
                    <a:pt x="1968" y="15089"/>
                    <a:pt x="2034" y="15154"/>
                    <a:pt x="2091" y="15162"/>
                  </a:cubicBezTo>
                  <a:cubicBezTo>
                    <a:pt x="2120" y="15167"/>
                    <a:pt x="2185" y="15154"/>
                    <a:pt x="2205" y="15141"/>
                  </a:cubicBezTo>
                  <a:cubicBezTo>
                    <a:pt x="2232" y="15121"/>
                    <a:pt x="2246" y="15063"/>
                    <a:pt x="2228" y="15041"/>
                  </a:cubicBezTo>
                  <a:cubicBezTo>
                    <a:pt x="2212" y="15019"/>
                    <a:pt x="2122" y="15004"/>
                    <a:pt x="2095" y="14986"/>
                  </a:cubicBezTo>
                  <a:cubicBezTo>
                    <a:pt x="2074" y="14973"/>
                    <a:pt x="2031" y="14940"/>
                    <a:pt x="2041" y="14922"/>
                  </a:cubicBezTo>
                  <a:cubicBezTo>
                    <a:pt x="2049" y="14906"/>
                    <a:pt x="2120" y="14896"/>
                    <a:pt x="2146" y="14887"/>
                  </a:cubicBezTo>
                  <a:cubicBezTo>
                    <a:pt x="2171" y="14878"/>
                    <a:pt x="2221" y="14860"/>
                    <a:pt x="2242" y="14848"/>
                  </a:cubicBezTo>
                  <a:cubicBezTo>
                    <a:pt x="2279" y="14828"/>
                    <a:pt x="2329" y="14776"/>
                    <a:pt x="2366" y="14756"/>
                  </a:cubicBezTo>
                  <a:cubicBezTo>
                    <a:pt x="2386" y="14746"/>
                    <a:pt x="2436" y="14730"/>
                    <a:pt x="2458" y="14721"/>
                  </a:cubicBezTo>
                  <a:cubicBezTo>
                    <a:pt x="2486" y="14708"/>
                    <a:pt x="2559" y="14688"/>
                    <a:pt x="2569" y="14668"/>
                  </a:cubicBezTo>
                  <a:cubicBezTo>
                    <a:pt x="2587" y="14634"/>
                    <a:pt x="2499" y="14565"/>
                    <a:pt x="2495" y="14529"/>
                  </a:cubicBezTo>
                  <a:cubicBezTo>
                    <a:pt x="2494" y="14500"/>
                    <a:pt x="2507" y="14441"/>
                    <a:pt x="2533" y="14416"/>
                  </a:cubicBezTo>
                  <a:cubicBezTo>
                    <a:pt x="2561" y="14392"/>
                    <a:pt x="2651" y="14357"/>
                    <a:pt x="2699" y="14349"/>
                  </a:cubicBezTo>
                  <a:cubicBezTo>
                    <a:pt x="2746" y="14340"/>
                    <a:pt x="2851" y="14360"/>
                    <a:pt x="2898" y="14351"/>
                  </a:cubicBezTo>
                  <a:cubicBezTo>
                    <a:pt x="2955" y="14339"/>
                    <a:pt x="3048" y="14287"/>
                    <a:pt x="3083" y="14258"/>
                  </a:cubicBezTo>
                  <a:cubicBezTo>
                    <a:pt x="3101" y="14244"/>
                    <a:pt x="3133" y="14208"/>
                    <a:pt x="3128" y="14191"/>
                  </a:cubicBezTo>
                  <a:cubicBezTo>
                    <a:pt x="3121" y="14168"/>
                    <a:pt x="3061" y="14130"/>
                    <a:pt x="3024" y="14121"/>
                  </a:cubicBezTo>
                  <a:cubicBezTo>
                    <a:pt x="2978" y="14109"/>
                    <a:pt x="2875" y="14131"/>
                    <a:pt x="2826" y="14127"/>
                  </a:cubicBezTo>
                  <a:cubicBezTo>
                    <a:pt x="2770" y="14122"/>
                    <a:pt x="2653" y="14105"/>
                    <a:pt x="2613" y="14081"/>
                  </a:cubicBezTo>
                  <a:cubicBezTo>
                    <a:pt x="2585" y="14063"/>
                    <a:pt x="2553" y="14012"/>
                    <a:pt x="2565" y="13989"/>
                  </a:cubicBezTo>
                  <a:cubicBezTo>
                    <a:pt x="2576" y="13966"/>
                    <a:pt x="2650" y="13932"/>
                    <a:pt x="2689" y="13925"/>
                  </a:cubicBezTo>
                  <a:cubicBezTo>
                    <a:pt x="2723" y="13918"/>
                    <a:pt x="2803" y="13921"/>
                    <a:pt x="2836" y="13931"/>
                  </a:cubicBezTo>
                  <a:cubicBezTo>
                    <a:pt x="2864" y="13939"/>
                    <a:pt x="2893" y="13973"/>
                    <a:pt x="2915" y="13987"/>
                  </a:cubicBezTo>
                  <a:cubicBezTo>
                    <a:pt x="2936" y="13999"/>
                    <a:pt x="2971" y="14034"/>
                    <a:pt x="3001" y="14035"/>
                  </a:cubicBezTo>
                  <a:cubicBezTo>
                    <a:pt x="3033" y="14036"/>
                    <a:pt x="3086" y="14005"/>
                    <a:pt x="3103" y="13989"/>
                  </a:cubicBezTo>
                  <a:cubicBezTo>
                    <a:pt x="3126" y="13968"/>
                    <a:pt x="3116" y="13912"/>
                    <a:pt x="3142" y="13893"/>
                  </a:cubicBezTo>
                  <a:cubicBezTo>
                    <a:pt x="3159" y="13880"/>
                    <a:pt x="3217" y="13870"/>
                    <a:pt x="3241" y="13861"/>
                  </a:cubicBezTo>
                  <a:cubicBezTo>
                    <a:pt x="3296" y="13838"/>
                    <a:pt x="3399" y="13788"/>
                    <a:pt x="3443" y="13759"/>
                  </a:cubicBezTo>
                  <a:cubicBezTo>
                    <a:pt x="3469" y="13742"/>
                    <a:pt x="3520" y="13705"/>
                    <a:pt x="3530" y="13683"/>
                  </a:cubicBezTo>
                  <a:cubicBezTo>
                    <a:pt x="3543" y="13652"/>
                    <a:pt x="3540" y="13582"/>
                    <a:pt x="3515" y="13553"/>
                  </a:cubicBezTo>
                  <a:cubicBezTo>
                    <a:pt x="3500" y="13535"/>
                    <a:pt x="3442" y="13509"/>
                    <a:pt x="3412" y="13499"/>
                  </a:cubicBezTo>
                  <a:cubicBezTo>
                    <a:pt x="3374" y="13486"/>
                    <a:pt x="3282" y="13451"/>
                    <a:pt x="3245" y="13465"/>
                  </a:cubicBezTo>
                  <a:cubicBezTo>
                    <a:pt x="3218" y="13475"/>
                    <a:pt x="3229" y="13519"/>
                    <a:pt x="3231" y="13537"/>
                  </a:cubicBezTo>
                  <a:cubicBezTo>
                    <a:pt x="3232" y="13557"/>
                    <a:pt x="3249" y="13595"/>
                    <a:pt x="3255" y="13615"/>
                  </a:cubicBezTo>
                  <a:cubicBezTo>
                    <a:pt x="3261" y="13634"/>
                    <a:pt x="3295" y="13677"/>
                    <a:pt x="3275" y="13693"/>
                  </a:cubicBezTo>
                  <a:cubicBezTo>
                    <a:pt x="3257" y="13706"/>
                    <a:pt x="3188" y="13702"/>
                    <a:pt x="3159" y="13701"/>
                  </a:cubicBezTo>
                  <a:cubicBezTo>
                    <a:pt x="3113" y="13699"/>
                    <a:pt x="3029" y="13671"/>
                    <a:pt x="2984" y="13673"/>
                  </a:cubicBezTo>
                  <a:cubicBezTo>
                    <a:pt x="2937" y="13675"/>
                    <a:pt x="2856" y="13709"/>
                    <a:pt x="2812" y="13717"/>
                  </a:cubicBezTo>
                  <a:cubicBezTo>
                    <a:pt x="2770" y="13724"/>
                    <a:pt x="2683" y="13740"/>
                    <a:pt x="2641" y="13737"/>
                  </a:cubicBezTo>
                  <a:cubicBezTo>
                    <a:pt x="2591" y="13733"/>
                    <a:pt x="2492" y="13711"/>
                    <a:pt x="2462" y="13689"/>
                  </a:cubicBezTo>
                  <a:cubicBezTo>
                    <a:pt x="2425" y="13661"/>
                    <a:pt x="2406" y="13588"/>
                    <a:pt x="2414" y="13553"/>
                  </a:cubicBezTo>
                  <a:cubicBezTo>
                    <a:pt x="2424" y="13508"/>
                    <a:pt x="2488" y="13417"/>
                    <a:pt x="2551" y="13391"/>
                  </a:cubicBezTo>
                  <a:cubicBezTo>
                    <a:pt x="2593" y="13374"/>
                    <a:pt x="2708" y="13389"/>
                    <a:pt x="2754" y="13377"/>
                  </a:cubicBezTo>
                  <a:cubicBezTo>
                    <a:pt x="2800" y="13365"/>
                    <a:pt x="2854" y="13307"/>
                    <a:pt x="2901" y="13297"/>
                  </a:cubicBezTo>
                  <a:cubicBezTo>
                    <a:pt x="2944" y="13288"/>
                    <a:pt x="3043" y="13314"/>
                    <a:pt x="3083" y="13301"/>
                  </a:cubicBezTo>
                  <a:cubicBezTo>
                    <a:pt x="3125" y="13288"/>
                    <a:pt x="3142" y="13221"/>
                    <a:pt x="3183" y="13205"/>
                  </a:cubicBezTo>
                  <a:cubicBezTo>
                    <a:pt x="3211" y="13194"/>
                    <a:pt x="3291" y="13184"/>
                    <a:pt x="3319" y="13195"/>
                  </a:cubicBezTo>
                  <a:cubicBezTo>
                    <a:pt x="3346" y="13205"/>
                    <a:pt x="3333" y="13250"/>
                    <a:pt x="3354" y="13263"/>
                  </a:cubicBezTo>
                  <a:cubicBezTo>
                    <a:pt x="3384" y="13282"/>
                    <a:pt x="3476" y="13307"/>
                    <a:pt x="3519" y="13300"/>
                  </a:cubicBezTo>
                  <a:cubicBezTo>
                    <a:pt x="3563" y="13291"/>
                    <a:pt x="3605" y="13234"/>
                    <a:pt x="3622" y="13209"/>
                  </a:cubicBezTo>
                  <a:cubicBezTo>
                    <a:pt x="3641" y="13183"/>
                    <a:pt x="3667" y="13125"/>
                    <a:pt x="3656" y="13097"/>
                  </a:cubicBezTo>
                  <a:cubicBezTo>
                    <a:pt x="3648" y="13075"/>
                    <a:pt x="3575" y="13045"/>
                    <a:pt x="3567" y="13023"/>
                  </a:cubicBezTo>
                  <a:cubicBezTo>
                    <a:pt x="3559" y="13004"/>
                    <a:pt x="3565" y="12954"/>
                    <a:pt x="3595" y="12943"/>
                  </a:cubicBezTo>
                  <a:cubicBezTo>
                    <a:pt x="3635" y="12928"/>
                    <a:pt x="3729" y="12976"/>
                    <a:pt x="3776" y="12973"/>
                  </a:cubicBezTo>
                  <a:cubicBezTo>
                    <a:pt x="3813" y="12971"/>
                    <a:pt x="3878" y="12945"/>
                    <a:pt x="3907" y="12931"/>
                  </a:cubicBezTo>
                  <a:cubicBezTo>
                    <a:pt x="3953" y="12909"/>
                    <a:pt x="4046" y="12858"/>
                    <a:pt x="4061" y="12825"/>
                  </a:cubicBezTo>
                  <a:cubicBezTo>
                    <a:pt x="4074" y="12797"/>
                    <a:pt x="4061" y="12731"/>
                    <a:pt x="4027" y="12709"/>
                  </a:cubicBezTo>
                  <a:cubicBezTo>
                    <a:pt x="3991" y="12687"/>
                    <a:pt x="3874" y="12679"/>
                    <a:pt x="3821" y="12682"/>
                  </a:cubicBezTo>
                  <a:cubicBezTo>
                    <a:pt x="3760" y="12684"/>
                    <a:pt x="3655" y="12733"/>
                    <a:pt x="3595" y="12735"/>
                  </a:cubicBezTo>
                  <a:cubicBezTo>
                    <a:pt x="3542" y="12737"/>
                    <a:pt x="3430" y="12724"/>
                    <a:pt x="3393" y="12703"/>
                  </a:cubicBezTo>
                  <a:cubicBezTo>
                    <a:pt x="3359" y="12685"/>
                    <a:pt x="3339" y="12630"/>
                    <a:pt x="3337" y="12603"/>
                  </a:cubicBezTo>
                  <a:cubicBezTo>
                    <a:pt x="3335" y="12572"/>
                    <a:pt x="3343" y="12505"/>
                    <a:pt x="3382" y="12484"/>
                  </a:cubicBezTo>
                  <a:cubicBezTo>
                    <a:pt x="3417" y="12464"/>
                    <a:pt x="3542" y="12489"/>
                    <a:pt x="3574" y="12467"/>
                  </a:cubicBezTo>
                  <a:cubicBezTo>
                    <a:pt x="3611" y="12442"/>
                    <a:pt x="3581" y="12365"/>
                    <a:pt x="3564" y="12333"/>
                  </a:cubicBezTo>
                  <a:cubicBezTo>
                    <a:pt x="3551" y="12311"/>
                    <a:pt x="3513" y="12266"/>
                    <a:pt x="3477" y="12255"/>
                  </a:cubicBezTo>
                  <a:cubicBezTo>
                    <a:pt x="3445" y="12245"/>
                    <a:pt x="3361" y="12250"/>
                    <a:pt x="3330" y="12262"/>
                  </a:cubicBezTo>
                  <a:cubicBezTo>
                    <a:pt x="3280" y="12280"/>
                    <a:pt x="3267" y="12367"/>
                    <a:pt x="3214" y="12382"/>
                  </a:cubicBezTo>
                  <a:cubicBezTo>
                    <a:pt x="3175" y="12392"/>
                    <a:pt x="3083" y="12376"/>
                    <a:pt x="3045" y="12365"/>
                  </a:cubicBezTo>
                  <a:cubicBezTo>
                    <a:pt x="2997" y="12352"/>
                    <a:pt x="2934" y="12296"/>
                    <a:pt x="2888" y="12282"/>
                  </a:cubicBezTo>
                  <a:cubicBezTo>
                    <a:pt x="2849" y="12269"/>
                    <a:pt x="2756" y="12271"/>
                    <a:pt x="2719" y="12258"/>
                  </a:cubicBezTo>
                  <a:cubicBezTo>
                    <a:pt x="2684" y="12245"/>
                    <a:pt x="2632" y="12205"/>
                    <a:pt x="2613" y="12184"/>
                  </a:cubicBezTo>
                  <a:cubicBezTo>
                    <a:pt x="2589" y="12157"/>
                    <a:pt x="2565" y="12071"/>
                    <a:pt x="2565" y="12066"/>
                  </a:cubicBezTo>
                  <a:cubicBezTo>
                    <a:pt x="2565" y="12060"/>
                    <a:pt x="2614" y="11996"/>
                    <a:pt x="2626" y="11972"/>
                  </a:cubicBezTo>
                  <a:cubicBezTo>
                    <a:pt x="2636" y="11954"/>
                    <a:pt x="2628" y="11907"/>
                    <a:pt x="2657" y="11900"/>
                  </a:cubicBezTo>
                  <a:cubicBezTo>
                    <a:pt x="2692" y="11891"/>
                    <a:pt x="2759" y="11928"/>
                    <a:pt x="2788" y="11942"/>
                  </a:cubicBezTo>
                  <a:cubicBezTo>
                    <a:pt x="2824" y="11959"/>
                    <a:pt x="2884" y="12002"/>
                    <a:pt x="2912" y="12024"/>
                  </a:cubicBezTo>
                  <a:cubicBezTo>
                    <a:pt x="2939" y="12045"/>
                    <a:pt x="2974" y="12097"/>
                    <a:pt x="3012" y="12112"/>
                  </a:cubicBezTo>
                  <a:cubicBezTo>
                    <a:pt x="3054" y="12129"/>
                    <a:pt x="3164" y="12139"/>
                    <a:pt x="3217" y="12138"/>
                  </a:cubicBezTo>
                  <a:cubicBezTo>
                    <a:pt x="3247" y="12137"/>
                    <a:pt x="3313" y="12131"/>
                    <a:pt x="3333" y="12118"/>
                  </a:cubicBezTo>
                  <a:cubicBezTo>
                    <a:pt x="3356" y="12103"/>
                    <a:pt x="3365" y="12059"/>
                    <a:pt x="3357" y="12040"/>
                  </a:cubicBezTo>
                  <a:cubicBezTo>
                    <a:pt x="3350" y="12019"/>
                    <a:pt x="3309" y="11982"/>
                    <a:pt x="3279" y="11969"/>
                  </a:cubicBezTo>
                  <a:cubicBezTo>
                    <a:pt x="3226" y="11950"/>
                    <a:pt x="3094" y="11955"/>
                    <a:pt x="3035" y="11944"/>
                  </a:cubicBezTo>
                  <a:cubicBezTo>
                    <a:pt x="2995" y="11936"/>
                    <a:pt x="2916" y="11912"/>
                    <a:pt x="2881" y="11897"/>
                  </a:cubicBezTo>
                  <a:cubicBezTo>
                    <a:pt x="2847" y="11884"/>
                    <a:pt x="2769" y="11855"/>
                    <a:pt x="2764" y="11832"/>
                  </a:cubicBezTo>
                  <a:cubicBezTo>
                    <a:pt x="2760" y="11813"/>
                    <a:pt x="2807" y="11779"/>
                    <a:pt x="2832" y="11768"/>
                  </a:cubicBezTo>
                  <a:cubicBezTo>
                    <a:pt x="2877" y="11747"/>
                    <a:pt x="3004" y="11745"/>
                    <a:pt x="3052" y="11728"/>
                  </a:cubicBezTo>
                  <a:cubicBezTo>
                    <a:pt x="3111" y="11706"/>
                    <a:pt x="3217" y="11646"/>
                    <a:pt x="3237" y="11608"/>
                  </a:cubicBezTo>
                  <a:cubicBezTo>
                    <a:pt x="3255" y="11573"/>
                    <a:pt x="3238" y="11494"/>
                    <a:pt x="3203" y="11464"/>
                  </a:cubicBezTo>
                  <a:cubicBezTo>
                    <a:pt x="3178" y="11442"/>
                    <a:pt x="3090" y="11409"/>
                    <a:pt x="3045" y="11412"/>
                  </a:cubicBezTo>
                  <a:cubicBezTo>
                    <a:pt x="3006" y="11414"/>
                    <a:pt x="2953" y="11455"/>
                    <a:pt x="2932" y="11474"/>
                  </a:cubicBezTo>
                  <a:cubicBezTo>
                    <a:pt x="2907" y="11496"/>
                    <a:pt x="2896" y="11552"/>
                    <a:pt x="2870" y="11574"/>
                  </a:cubicBezTo>
                  <a:cubicBezTo>
                    <a:pt x="2842" y="11597"/>
                    <a:pt x="2761" y="11632"/>
                    <a:pt x="2719" y="11648"/>
                  </a:cubicBezTo>
                  <a:cubicBezTo>
                    <a:pt x="2667" y="11667"/>
                    <a:pt x="2555" y="11708"/>
                    <a:pt x="2493" y="11706"/>
                  </a:cubicBezTo>
                  <a:cubicBezTo>
                    <a:pt x="2445" y="11704"/>
                    <a:pt x="2357" y="11672"/>
                    <a:pt x="2329" y="11650"/>
                  </a:cubicBezTo>
                  <a:cubicBezTo>
                    <a:pt x="2292" y="11622"/>
                    <a:pt x="2258" y="11550"/>
                    <a:pt x="2266" y="11516"/>
                  </a:cubicBezTo>
                  <a:cubicBezTo>
                    <a:pt x="2275" y="11473"/>
                    <a:pt x="2361" y="11400"/>
                    <a:pt x="2411" y="11368"/>
                  </a:cubicBezTo>
                  <a:cubicBezTo>
                    <a:pt x="2462" y="11335"/>
                    <a:pt x="2606" y="11296"/>
                    <a:pt x="2661" y="11266"/>
                  </a:cubicBezTo>
                  <a:cubicBezTo>
                    <a:pt x="2708" y="11241"/>
                    <a:pt x="2814" y="11188"/>
                    <a:pt x="2822" y="11152"/>
                  </a:cubicBezTo>
                  <a:cubicBezTo>
                    <a:pt x="2829" y="11121"/>
                    <a:pt x="2776" y="11058"/>
                    <a:pt x="2733" y="11040"/>
                  </a:cubicBezTo>
                  <a:cubicBezTo>
                    <a:pt x="2675" y="11015"/>
                    <a:pt x="2517" y="11019"/>
                    <a:pt x="2445" y="11018"/>
                  </a:cubicBezTo>
                  <a:cubicBezTo>
                    <a:pt x="2394" y="11018"/>
                    <a:pt x="2290" y="11042"/>
                    <a:pt x="2242" y="11030"/>
                  </a:cubicBezTo>
                  <a:cubicBezTo>
                    <a:pt x="2199" y="11019"/>
                    <a:pt x="2145" y="10969"/>
                    <a:pt x="2125" y="10944"/>
                  </a:cubicBezTo>
                  <a:cubicBezTo>
                    <a:pt x="2099" y="10911"/>
                    <a:pt x="2079" y="10837"/>
                    <a:pt x="2078" y="10800"/>
                  </a:cubicBezTo>
                  <a:cubicBezTo>
                    <a:pt x="2076" y="10750"/>
                    <a:pt x="2088" y="10647"/>
                    <a:pt x="2129" y="10604"/>
                  </a:cubicBezTo>
                  <a:cubicBezTo>
                    <a:pt x="2155" y="10576"/>
                    <a:pt x="2248" y="10538"/>
                    <a:pt x="2293" y="10520"/>
                  </a:cubicBezTo>
                  <a:cubicBezTo>
                    <a:pt x="2344" y="10501"/>
                    <a:pt x="2468" y="10483"/>
                    <a:pt x="2510" y="10458"/>
                  </a:cubicBezTo>
                  <a:cubicBezTo>
                    <a:pt x="2567" y="10424"/>
                    <a:pt x="2653" y="10335"/>
                    <a:pt x="2651" y="10288"/>
                  </a:cubicBezTo>
                  <a:cubicBezTo>
                    <a:pt x="2649" y="10238"/>
                    <a:pt x="2522" y="10158"/>
                    <a:pt x="2489" y="10113"/>
                  </a:cubicBezTo>
                  <a:cubicBezTo>
                    <a:pt x="2468" y="10082"/>
                    <a:pt x="2460" y="10013"/>
                    <a:pt x="2424" y="9989"/>
                  </a:cubicBezTo>
                  <a:cubicBezTo>
                    <a:pt x="2395" y="9969"/>
                    <a:pt x="2310" y="9942"/>
                    <a:pt x="2266" y="9944"/>
                  </a:cubicBezTo>
                  <a:cubicBezTo>
                    <a:pt x="2233" y="9947"/>
                    <a:pt x="2176" y="9974"/>
                    <a:pt x="2157" y="9990"/>
                  </a:cubicBezTo>
                  <a:cubicBezTo>
                    <a:pt x="2134" y="10010"/>
                    <a:pt x="2111" y="10057"/>
                    <a:pt x="2115" y="10080"/>
                  </a:cubicBezTo>
                  <a:cubicBezTo>
                    <a:pt x="2122" y="10111"/>
                    <a:pt x="2209" y="10159"/>
                    <a:pt x="2215" y="10190"/>
                  </a:cubicBezTo>
                  <a:cubicBezTo>
                    <a:pt x="2223" y="10227"/>
                    <a:pt x="2196" y="10307"/>
                    <a:pt x="2153" y="10334"/>
                  </a:cubicBezTo>
                  <a:cubicBezTo>
                    <a:pt x="2121" y="10354"/>
                    <a:pt x="2022" y="10373"/>
                    <a:pt x="1975" y="10372"/>
                  </a:cubicBezTo>
                  <a:cubicBezTo>
                    <a:pt x="1917" y="10371"/>
                    <a:pt x="1806" y="10339"/>
                    <a:pt x="1765" y="10314"/>
                  </a:cubicBezTo>
                  <a:cubicBezTo>
                    <a:pt x="1729" y="10293"/>
                    <a:pt x="1687" y="10236"/>
                    <a:pt x="1682" y="10206"/>
                  </a:cubicBezTo>
                  <a:cubicBezTo>
                    <a:pt x="1677" y="10169"/>
                    <a:pt x="1713" y="10095"/>
                    <a:pt x="1745" y="10062"/>
                  </a:cubicBezTo>
                  <a:cubicBezTo>
                    <a:pt x="1777" y="10030"/>
                    <a:pt x="1902" y="9989"/>
                    <a:pt x="1930" y="9954"/>
                  </a:cubicBezTo>
                  <a:cubicBezTo>
                    <a:pt x="1940" y="9942"/>
                    <a:pt x="1941" y="9922"/>
                    <a:pt x="1942" y="990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2" name="Shape 3031"/>
            <p:cNvSpPr/>
            <p:nvPr/>
          </p:nvSpPr>
          <p:spPr>
            <a:xfrm>
              <a:off x="5579567" y="5452139"/>
              <a:ext cx="28564" cy="116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1" h="20720" extrusionOk="0">
                  <a:moveTo>
                    <a:pt x="18" y="19723"/>
                  </a:moveTo>
                  <a:cubicBezTo>
                    <a:pt x="263" y="21216"/>
                    <a:pt x="2051" y="20607"/>
                    <a:pt x="2733" y="20546"/>
                  </a:cubicBezTo>
                  <a:cubicBezTo>
                    <a:pt x="3762" y="20485"/>
                    <a:pt x="5782" y="19388"/>
                    <a:pt x="6772" y="18657"/>
                  </a:cubicBezTo>
                  <a:cubicBezTo>
                    <a:pt x="7776" y="17895"/>
                    <a:pt x="9667" y="15519"/>
                    <a:pt x="10657" y="14666"/>
                  </a:cubicBezTo>
                  <a:cubicBezTo>
                    <a:pt x="11442" y="13996"/>
                    <a:pt x="12986" y="12564"/>
                    <a:pt x="13809" y="12411"/>
                  </a:cubicBezTo>
                  <a:cubicBezTo>
                    <a:pt x="15482" y="12076"/>
                    <a:pt x="18955" y="16220"/>
                    <a:pt x="20409" y="14331"/>
                  </a:cubicBezTo>
                  <a:cubicBezTo>
                    <a:pt x="20924" y="13661"/>
                    <a:pt x="21451" y="10766"/>
                    <a:pt x="21374" y="9456"/>
                  </a:cubicBezTo>
                  <a:cubicBezTo>
                    <a:pt x="21258" y="7537"/>
                    <a:pt x="19856" y="4826"/>
                    <a:pt x="19238" y="3546"/>
                  </a:cubicBezTo>
                  <a:cubicBezTo>
                    <a:pt x="18737" y="2480"/>
                    <a:pt x="17617" y="-384"/>
                    <a:pt x="16974" y="43"/>
                  </a:cubicBezTo>
                  <a:cubicBezTo>
                    <a:pt x="16485" y="408"/>
                    <a:pt x="16472" y="3455"/>
                    <a:pt x="16164" y="4399"/>
                  </a:cubicBezTo>
                  <a:cubicBezTo>
                    <a:pt x="15778" y="5618"/>
                    <a:pt x="14761" y="7628"/>
                    <a:pt x="14182" y="8238"/>
                  </a:cubicBezTo>
                  <a:cubicBezTo>
                    <a:pt x="13269" y="9152"/>
                    <a:pt x="11185" y="8908"/>
                    <a:pt x="10220" y="9456"/>
                  </a:cubicBezTo>
                  <a:cubicBezTo>
                    <a:pt x="9371" y="9913"/>
                    <a:pt x="7724" y="11406"/>
                    <a:pt x="6914" y="12229"/>
                  </a:cubicBezTo>
                  <a:cubicBezTo>
                    <a:pt x="6296" y="12838"/>
                    <a:pt x="5126" y="14514"/>
                    <a:pt x="4495" y="15001"/>
                  </a:cubicBezTo>
                  <a:cubicBezTo>
                    <a:pt x="3736" y="15580"/>
                    <a:pt x="2038" y="15306"/>
                    <a:pt x="1343" y="16220"/>
                  </a:cubicBezTo>
                  <a:cubicBezTo>
                    <a:pt x="906" y="16799"/>
                    <a:pt x="-149" y="18596"/>
                    <a:pt x="18" y="1972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3" name="Shape 3032"/>
            <p:cNvSpPr/>
            <p:nvPr/>
          </p:nvSpPr>
          <p:spPr>
            <a:xfrm>
              <a:off x="5509171" y="4739372"/>
              <a:ext cx="459263" cy="7169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9" extrusionOk="0">
                  <a:moveTo>
                    <a:pt x="21559" y="16607"/>
                  </a:moveTo>
                  <a:cubicBezTo>
                    <a:pt x="21572" y="16629"/>
                    <a:pt x="21585" y="16666"/>
                    <a:pt x="21600" y="16701"/>
                  </a:cubicBezTo>
                  <a:cubicBezTo>
                    <a:pt x="21086" y="16750"/>
                    <a:pt x="19414" y="16912"/>
                    <a:pt x="18793" y="16975"/>
                  </a:cubicBezTo>
                  <a:cubicBezTo>
                    <a:pt x="18024" y="17055"/>
                    <a:pt x="16491" y="17231"/>
                    <a:pt x="15722" y="17306"/>
                  </a:cubicBezTo>
                  <a:cubicBezTo>
                    <a:pt x="14762" y="17401"/>
                    <a:pt x="12837" y="17564"/>
                    <a:pt x="11877" y="17649"/>
                  </a:cubicBezTo>
                  <a:cubicBezTo>
                    <a:pt x="10621" y="17761"/>
                    <a:pt x="6855" y="18095"/>
                    <a:pt x="6855" y="18095"/>
                  </a:cubicBezTo>
                  <a:cubicBezTo>
                    <a:pt x="6855" y="18095"/>
                    <a:pt x="6807" y="18165"/>
                    <a:pt x="6800" y="18190"/>
                  </a:cubicBezTo>
                  <a:cubicBezTo>
                    <a:pt x="6789" y="18227"/>
                    <a:pt x="6801" y="18304"/>
                    <a:pt x="6800" y="18343"/>
                  </a:cubicBezTo>
                  <a:cubicBezTo>
                    <a:pt x="6797" y="18387"/>
                    <a:pt x="6796" y="18475"/>
                    <a:pt x="6781" y="18517"/>
                  </a:cubicBezTo>
                  <a:cubicBezTo>
                    <a:pt x="6769" y="18552"/>
                    <a:pt x="6697" y="18614"/>
                    <a:pt x="6699" y="18650"/>
                  </a:cubicBezTo>
                  <a:cubicBezTo>
                    <a:pt x="6699" y="18682"/>
                    <a:pt x="6749" y="18741"/>
                    <a:pt x="6781" y="18765"/>
                  </a:cubicBezTo>
                  <a:cubicBezTo>
                    <a:pt x="6836" y="18805"/>
                    <a:pt x="6996" y="18846"/>
                    <a:pt x="7062" y="18878"/>
                  </a:cubicBezTo>
                  <a:cubicBezTo>
                    <a:pt x="7108" y="18900"/>
                    <a:pt x="7196" y="18948"/>
                    <a:pt x="7233" y="18975"/>
                  </a:cubicBezTo>
                  <a:cubicBezTo>
                    <a:pt x="7286" y="19015"/>
                    <a:pt x="7359" y="19110"/>
                    <a:pt x="7413" y="19149"/>
                  </a:cubicBezTo>
                  <a:cubicBezTo>
                    <a:pt x="7445" y="19173"/>
                    <a:pt x="7518" y="19214"/>
                    <a:pt x="7560" y="19229"/>
                  </a:cubicBezTo>
                  <a:cubicBezTo>
                    <a:pt x="7631" y="19255"/>
                    <a:pt x="7794" y="19275"/>
                    <a:pt x="7870" y="19294"/>
                  </a:cubicBezTo>
                  <a:cubicBezTo>
                    <a:pt x="7926" y="19308"/>
                    <a:pt x="8044" y="19333"/>
                    <a:pt x="8091" y="19359"/>
                  </a:cubicBezTo>
                  <a:cubicBezTo>
                    <a:pt x="8142" y="19388"/>
                    <a:pt x="8220" y="19467"/>
                    <a:pt x="8238" y="19510"/>
                  </a:cubicBezTo>
                  <a:cubicBezTo>
                    <a:pt x="8258" y="19554"/>
                    <a:pt x="8232" y="19647"/>
                    <a:pt x="8234" y="19693"/>
                  </a:cubicBezTo>
                  <a:cubicBezTo>
                    <a:pt x="8235" y="19733"/>
                    <a:pt x="8266" y="19816"/>
                    <a:pt x="8247" y="19856"/>
                  </a:cubicBezTo>
                  <a:cubicBezTo>
                    <a:pt x="8234" y="19885"/>
                    <a:pt x="8149" y="19927"/>
                    <a:pt x="8132" y="19956"/>
                  </a:cubicBezTo>
                  <a:cubicBezTo>
                    <a:pt x="8116" y="19984"/>
                    <a:pt x="8111" y="20047"/>
                    <a:pt x="8123" y="20077"/>
                  </a:cubicBezTo>
                  <a:cubicBezTo>
                    <a:pt x="8133" y="20101"/>
                    <a:pt x="8192" y="20138"/>
                    <a:pt x="8206" y="20162"/>
                  </a:cubicBezTo>
                  <a:cubicBezTo>
                    <a:pt x="8221" y="20191"/>
                    <a:pt x="8204" y="20255"/>
                    <a:pt x="8229" y="20280"/>
                  </a:cubicBezTo>
                  <a:cubicBezTo>
                    <a:pt x="8247" y="20298"/>
                    <a:pt x="8308" y="20320"/>
                    <a:pt x="8339" y="20325"/>
                  </a:cubicBezTo>
                  <a:cubicBezTo>
                    <a:pt x="8381" y="20332"/>
                    <a:pt x="8473" y="20309"/>
                    <a:pt x="8511" y="20322"/>
                  </a:cubicBezTo>
                  <a:cubicBezTo>
                    <a:pt x="8539" y="20331"/>
                    <a:pt x="8584" y="20371"/>
                    <a:pt x="8584" y="20393"/>
                  </a:cubicBezTo>
                  <a:cubicBezTo>
                    <a:pt x="8585" y="20418"/>
                    <a:pt x="8530" y="20463"/>
                    <a:pt x="8501" y="20482"/>
                  </a:cubicBezTo>
                  <a:cubicBezTo>
                    <a:pt x="8455" y="20510"/>
                    <a:pt x="8318" y="20528"/>
                    <a:pt x="8275" y="20558"/>
                  </a:cubicBezTo>
                  <a:cubicBezTo>
                    <a:pt x="8247" y="20578"/>
                    <a:pt x="8221" y="20630"/>
                    <a:pt x="8211" y="20656"/>
                  </a:cubicBezTo>
                  <a:cubicBezTo>
                    <a:pt x="8199" y="20686"/>
                    <a:pt x="8207" y="20750"/>
                    <a:pt x="8192" y="20780"/>
                  </a:cubicBezTo>
                  <a:cubicBezTo>
                    <a:pt x="8179" y="20804"/>
                    <a:pt x="8138" y="20851"/>
                    <a:pt x="8109" y="20868"/>
                  </a:cubicBezTo>
                  <a:cubicBezTo>
                    <a:pt x="8074" y="20889"/>
                    <a:pt x="7958" y="20894"/>
                    <a:pt x="7939" y="20922"/>
                  </a:cubicBezTo>
                  <a:cubicBezTo>
                    <a:pt x="7924" y="20942"/>
                    <a:pt x="7943" y="21000"/>
                    <a:pt x="7975" y="21010"/>
                  </a:cubicBezTo>
                  <a:cubicBezTo>
                    <a:pt x="8014" y="21022"/>
                    <a:pt x="8095" y="20962"/>
                    <a:pt x="8137" y="20968"/>
                  </a:cubicBezTo>
                  <a:cubicBezTo>
                    <a:pt x="8156" y="20971"/>
                    <a:pt x="8181" y="20989"/>
                    <a:pt x="8203" y="21007"/>
                  </a:cubicBezTo>
                  <a:cubicBezTo>
                    <a:pt x="8187" y="21010"/>
                    <a:pt x="8172" y="21013"/>
                    <a:pt x="8160" y="21015"/>
                  </a:cubicBezTo>
                  <a:cubicBezTo>
                    <a:pt x="7977" y="21056"/>
                    <a:pt x="7633" y="21174"/>
                    <a:pt x="7453" y="21220"/>
                  </a:cubicBezTo>
                  <a:cubicBezTo>
                    <a:pt x="7243" y="21275"/>
                    <a:pt x="6817" y="21378"/>
                    <a:pt x="6598" y="21417"/>
                  </a:cubicBezTo>
                  <a:cubicBezTo>
                    <a:pt x="6463" y="21442"/>
                    <a:pt x="6184" y="21471"/>
                    <a:pt x="6045" y="21488"/>
                  </a:cubicBezTo>
                  <a:cubicBezTo>
                    <a:pt x="5937" y="21502"/>
                    <a:pt x="5723" y="21534"/>
                    <a:pt x="5615" y="21543"/>
                  </a:cubicBezTo>
                  <a:cubicBezTo>
                    <a:pt x="5544" y="21550"/>
                    <a:pt x="5401" y="21547"/>
                    <a:pt x="5332" y="21555"/>
                  </a:cubicBezTo>
                  <a:cubicBezTo>
                    <a:pt x="5281" y="21562"/>
                    <a:pt x="5187" y="21597"/>
                    <a:pt x="5135" y="21599"/>
                  </a:cubicBezTo>
                  <a:cubicBezTo>
                    <a:pt x="5088" y="21600"/>
                    <a:pt x="4969" y="21595"/>
                    <a:pt x="4951" y="21567"/>
                  </a:cubicBezTo>
                  <a:cubicBezTo>
                    <a:pt x="4936" y="21544"/>
                    <a:pt x="4998" y="21495"/>
                    <a:pt x="5030" y="21481"/>
                  </a:cubicBezTo>
                  <a:cubicBezTo>
                    <a:pt x="5075" y="21461"/>
                    <a:pt x="5193" y="21468"/>
                    <a:pt x="5245" y="21457"/>
                  </a:cubicBezTo>
                  <a:cubicBezTo>
                    <a:pt x="5275" y="21451"/>
                    <a:pt x="5330" y="21432"/>
                    <a:pt x="5356" y="21421"/>
                  </a:cubicBezTo>
                  <a:cubicBezTo>
                    <a:pt x="5394" y="21406"/>
                    <a:pt x="5453" y="21353"/>
                    <a:pt x="5497" y="21350"/>
                  </a:cubicBezTo>
                  <a:cubicBezTo>
                    <a:pt x="5550" y="21348"/>
                    <a:pt x="5631" y="21406"/>
                    <a:pt x="5682" y="21414"/>
                  </a:cubicBezTo>
                  <a:cubicBezTo>
                    <a:pt x="5723" y="21420"/>
                    <a:pt x="5807" y="21414"/>
                    <a:pt x="5848" y="21409"/>
                  </a:cubicBezTo>
                  <a:cubicBezTo>
                    <a:pt x="5910" y="21404"/>
                    <a:pt x="6029" y="21383"/>
                    <a:pt x="6088" y="21370"/>
                  </a:cubicBezTo>
                  <a:cubicBezTo>
                    <a:pt x="6152" y="21357"/>
                    <a:pt x="6281" y="21329"/>
                    <a:pt x="6340" y="21307"/>
                  </a:cubicBezTo>
                  <a:cubicBezTo>
                    <a:pt x="6382" y="21291"/>
                    <a:pt x="6475" y="21258"/>
                    <a:pt x="6494" y="21229"/>
                  </a:cubicBezTo>
                  <a:cubicBezTo>
                    <a:pt x="6511" y="21202"/>
                    <a:pt x="6492" y="21139"/>
                    <a:pt x="6470" y="21114"/>
                  </a:cubicBezTo>
                  <a:cubicBezTo>
                    <a:pt x="6431" y="21075"/>
                    <a:pt x="6296" y="21030"/>
                    <a:pt x="6230" y="21012"/>
                  </a:cubicBezTo>
                  <a:cubicBezTo>
                    <a:pt x="6193" y="21001"/>
                    <a:pt x="6108" y="21003"/>
                    <a:pt x="6076" y="20989"/>
                  </a:cubicBezTo>
                  <a:cubicBezTo>
                    <a:pt x="6041" y="20972"/>
                    <a:pt x="6011" y="20918"/>
                    <a:pt x="5983" y="20897"/>
                  </a:cubicBezTo>
                  <a:cubicBezTo>
                    <a:pt x="5959" y="20880"/>
                    <a:pt x="5906" y="20845"/>
                    <a:pt x="5872" y="20835"/>
                  </a:cubicBezTo>
                  <a:cubicBezTo>
                    <a:pt x="5844" y="20826"/>
                    <a:pt x="5778" y="20831"/>
                    <a:pt x="5750" y="20823"/>
                  </a:cubicBezTo>
                  <a:cubicBezTo>
                    <a:pt x="5704" y="20810"/>
                    <a:pt x="5635" y="20761"/>
                    <a:pt x="5596" y="20740"/>
                  </a:cubicBezTo>
                  <a:cubicBezTo>
                    <a:pt x="5552" y="20716"/>
                    <a:pt x="5442" y="20676"/>
                    <a:pt x="5417" y="20642"/>
                  </a:cubicBezTo>
                  <a:cubicBezTo>
                    <a:pt x="5392" y="20607"/>
                    <a:pt x="5434" y="20524"/>
                    <a:pt x="5412" y="20488"/>
                  </a:cubicBezTo>
                  <a:cubicBezTo>
                    <a:pt x="5394" y="20460"/>
                    <a:pt x="5297" y="20430"/>
                    <a:pt x="5282" y="20402"/>
                  </a:cubicBezTo>
                  <a:cubicBezTo>
                    <a:pt x="5269" y="20372"/>
                    <a:pt x="5295" y="20308"/>
                    <a:pt x="5313" y="20279"/>
                  </a:cubicBezTo>
                  <a:cubicBezTo>
                    <a:pt x="5327" y="20260"/>
                    <a:pt x="5383" y="20229"/>
                    <a:pt x="5393" y="20209"/>
                  </a:cubicBezTo>
                  <a:cubicBezTo>
                    <a:pt x="5413" y="20169"/>
                    <a:pt x="5407" y="20082"/>
                    <a:pt x="5387" y="20043"/>
                  </a:cubicBezTo>
                  <a:cubicBezTo>
                    <a:pt x="5374" y="20017"/>
                    <a:pt x="5303" y="19978"/>
                    <a:pt x="5289" y="19953"/>
                  </a:cubicBezTo>
                  <a:cubicBezTo>
                    <a:pt x="5269" y="19917"/>
                    <a:pt x="5300" y="19837"/>
                    <a:pt x="5276" y="19803"/>
                  </a:cubicBezTo>
                  <a:cubicBezTo>
                    <a:pt x="5262" y="19782"/>
                    <a:pt x="5210" y="19746"/>
                    <a:pt x="5178" y="19736"/>
                  </a:cubicBezTo>
                  <a:cubicBezTo>
                    <a:pt x="5141" y="19724"/>
                    <a:pt x="5049" y="19737"/>
                    <a:pt x="5012" y="19724"/>
                  </a:cubicBezTo>
                  <a:cubicBezTo>
                    <a:pt x="4981" y="19714"/>
                    <a:pt x="4949" y="19669"/>
                    <a:pt x="4919" y="19657"/>
                  </a:cubicBezTo>
                  <a:cubicBezTo>
                    <a:pt x="4876" y="19639"/>
                    <a:pt x="4767" y="19611"/>
                    <a:pt x="4717" y="19622"/>
                  </a:cubicBezTo>
                  <a:cubicBezTo>
                    <a:pt x="4665" y="19633"/>
                    <a:pt x="4615" y="19704"/>
                    <a:pt x="4582" y="19732"/>
                  </a:cubicBezTo>
                  <a:cubicBezTo>
                    <a:pt x="4546" y="19761"/>
                    <a:pt x="4453" y="19814"/>
                    <a:pt x="4441" y="19850"/>
                  </a:cubicBezTo>
                  <a:cubicBezTo>
                    <a:pt x="4430" y="19882"/>
                    <a:pt x="4478" y="19944"/>
                    <a:pt x="4483" y="19976"/>
                  </a:cubicBezTo>
                  <a:cubicBezTo>
                    <a:pt x="4488" y="20001"/>
                    <a:pt x="4495" y="20051"/>
                    <a:pt x="4483" y="20075"/>
                  </a:cubicBezTo>
                  <a:cubicBezTo>
                    <a:pt x="4468" y="20107"/>
                    <a:pt x="4387" y="20154"/>
                    <a:pt x="4367" y="20185"/>
                  </a:cubicBezTo>
                  <a:cubicBezTo>
                    <a:pt x="4342" y="20223"/>
                    <a:pt x="4330" y="20306"/>
                    <a:pt x="4317" y="20346"/>
                  </a:cubicBezTo>
                  <a:cubicBezTo>
                    <a:pt x="4308" y="20373"/>
                    <a:pt x="4277" y="20425"/>
                    <a:pt x="4280" y="20453"/>
                  </a:cubicBezTo>
                  <a:cubicBezTo>
                    <a:pt x="4285" y="20482"/>
                    <a:pt x="4346" y="20530"/>
                    <a:pt x="4354" y="20559"/>
                  </a:cubicBezTo>
                  <a:cubicBezTo>
                    <a:pt x="4368" y="20608"/>
                    <a:pt x="4333" y="20709"/>
                    <a:pt x="4336" y="20760"/>
                  </a:cubicBezTo>
                  <a:cubicBezTo>
                    <a:pt x="4337" y="20816"/>
                    <a:pt x="4385" y="20928"/>
                    <a:pt x="4372" y="20984"/>
                  </a:cubicBezTo>
                  <a:cubicBezTo>
                    <a:pt x="4363" y="21030"/>
                    <a:pt x="4306" y="21117"/>
                    <a:pt x="4262" y="21154"/>
                  </a:cubicBezTo>
                  <a:cubicBezTo>
                    <a:pt x="4226" y="21184"/>
                    <a:pt x="4127" y="21234"/>
                    <a:pt x="4072" y="21248"/>
                  </a:cubicBezTo>
                  <a:cubicBezTo>
                    <a:pt x="4033" y="21258"/>
                    <a:pt x="3941" y="21274"/>
                    <a:pt x="3906" y="21260"/>
                  </a:cubicBezTo>
                  <a:cubicBezTo>
                    <a:pt x="3878" y="21249"/>
                    <a:pt x="3861" y="21202"/>
                    <a:pt x="3862" y="21181"/>
                  </a:cubicBezTo>
                  <a:cubicBezTo>
                    <a:pt x="3865" y="21159"/>
                    <a:pt x="3942" y="21124"/>
                    <a:pt x="3930" y="21103"/>
                  </a:cubicBezTo>
                  <a:cubicBezTo>
                    <a:pt x="3911" y="21071"/>
                    <a:pt x="3781" y="21072"/>
                    <a:pt x="3734" y="21059"/>
                  </a:cubicBezTo>
                  <a:cubicBezTo>
                    <a:pt x="3688" y="21048"/>
                    <a:pt x="3605" y="21004"/>
                    <a:pt x="3556" y="21004"/>
                  </a:cubicBezTo>
                  <a:cubicBezTo>
                    <a:pt x="3495" y="21005"/>
                    <a:pt x="3404" y="21069"/>
                    <a:pt x="3346" y="21079"/>
                  </a:cubicBezTo>
                  <a:cubicBezTo>
                    <a:pt x="3300" y="21087"/>
                    <a:pt x="3202" y="21091"/>
                    <a:pt x="3155" y="21083"/>
                  </a:cubicBezTo>
                  <a:cubicBezTo>
                    <a:pt x="3113" y="21075"/>
                    <a:pt x="3052" y="21022"/>
                    <a:pt x="3008" y="21020"/>
                  </a:cubicBezTo>
                  <a:cubicBezTo>
                    <a:pt x="2974" y="21019"/>
                    <a:pt x="2917" y="21051"/>
                    <a:pt x="2885" y="21059"/>
                  </a:cubicBezTo>
                  <a:cubicBezTo>
                    <a:pt x="2848" y="21068"/>
                    <a:pt x="2760" y="21069"/>
                    <a:pt x="2731" y="21087"/>
                  </a:cubicBezTo>
                  <a:cubicBezTo>
                    <a:pt x="2725" y="21091"/>
                    <a:pt x="2721" y="21097"/>
                    <a:pt x="2718" y="21104"/>
                  </a:cubicBezTo>
                  <a:lnTo>
                    <a:pt x="1023" y="14613"/>
                  </a:lnTo>
                  <a:lnTo>
                    <a:pt x="635" y="1598"/>
                  </a:lnTo>
                  <a:lnTo>
                    <a:pt x="383" y="1598"/>
                  </a:lnTo>
                  <a:lnTo>
                    <a:pt x="0" y="1182"/>
                  </a:lnTo>
                  <a:cubicBezTo>
                    <a:pt x="311" y="1149"/>
                    <a:pt x="857" y="1092"/>
                    <a:pt x="1139" y="1070"/>
                  </a:cubicBezTo>
                  <a:cubicBezTo>
                    <a:pt x="1645" y="1029"/>
                    <a:pt x="2662" y="981"/>
                    <a:pt x="3168" y="944"/>
                  </a:cubicBezTo>
                  <a:cubicBezTo>
                    <a:pt x="3755" y="902"/>
                    <a:pt x="4929" y="801"/>
                    <a:pt x="5516" y="755"/>
                  </a:cubicBezTo>
                  <a:cubicBezTo>
                    <a:pt x="6070" y="711"/>
                    <a:pt x="7177" y="630"/>
                    <a:pt x="7729" y="582"/>
                  </a:cubicBezTo>
                  <a:cubicBezTo>
                    <a:pt x="8367" y="527"/>
                    <a:pt x="9638" y="397"/>
                    <a:pt x="10275" y="338"/>
                  </a:cubicBezTo>
                  <a:cubicBezTo>
                    <a:pt x="11131" y="258"/>
                    <a:pt x="12847" y="107"/>
                    <a:pt x="13705" y="31"/>
                  </a:cubicBezTo>
                  <a:cubicBezTo>
                    <a:pt x="13807" y="21"/>
                    <a:pt x="13927" y="11"/>
                    <a:pt x="14058" y="0"/>
                  </a:cubicBezTo>
                  <a:lnTo>
                    <a:pt x="16324" y="4386"/>
                  </a:lnTo>
                  <a:cubicBezTo>
                    <a:pt x="16324" y="4386"/>
                    <a:pt x="18581" y="8871"/>
                    <a:pt x="18581" y="8880"/>
                  </a:cubicBezTo>
                  <a:cubicBezTo>
                    <a:pt x="18581" y="8889"/>
                    <a:pt x="18731" y="8946"/>
                    <a:pt x="18756" y="8981"/>
                  </a:cubicBezTo>
                  <a:cubicBezTo>
                    <a:pt x="18773" y="9006"/>
                    <a:pt x="18724" y="9069"/>
                    <a:pt x="18747" y="9093"/>
                  </a:cubicBezTo>
                  <a:cubicBezTo>
                    <a:pt x="18769" y="9117"/>
                    <a:pt x="18877" y="9122"/>
                    <a:pt x="18908" y="9143"/>
                  </a:cubicBezTo>
                  <a:cubicBezTo>
                    <a:pt x="18947" y="9169"/>
                    <a:pt x="18969" y="9244"/>
                    <a:pt x="18996" y="9276"/>
                  </a:cubicBezTo>
                  <a:cubicBezTo>
                    <a:pt x="19011" y="9294"/>
                    <a:pt x="19055" y="9327"/>
                    <a:pt x="19069" y="9347"/>
                  </a:cubicBezTo>
                  <a:cubicBezTo>
                    <a:pt x="19087" y="9369"/>
                    <a:pt x="19110" y="9419"/>
                    <a:pt x="19120" y="9444"/>
                  </a:cubicBezTo>
                  <a:cubicBezTo>
                    <a:pt x="19131" y="9470"/>
                    <a:pt x="19133" y="9524"/>
                    <a:pt x="19152" y="9548"/>
                  </a:cubicBezTo>
                  <a:cubicBezTo>
                    <a:pt x="19167" y="9566"/>
                    <a:pt x="19220" y="9591"/>
                    <a:pt x="19241" y="9607"/>
                  </a:cubicBezTo>
                  <a:cubicBezTo>
                    <a:pt x="19264" y="9626"/>
                    <a:pt x="19308" y="9667"/>
                    <a:pt x="19323" y="9689"/>
                  </a:cubicBezTo>
                  <a:cubicBezTo>
                    <a:pt x="19346" y="9724"/>
                    <a:pt x="19359" y="9799"/>
                    <a:pt x="19378" y="9834"/>
                  </a:cubicBezTo>
                  <a:cubicBezTo>
                    <a:pt x="19397" y="9867"/>
                    <a:pt x="19435" y="9934"/>
                    <a:pt x="19471" y="9961"/>
                  </a:cubicBezTo>
                  <a:cubicBezTo>
                    <a:pt x="19501" y="9985"/>
                    <a:pt x="19589" y="10013"/>
                    <a:pt x="19628" y="10032"/>
                  </a:cubicBezTo>
                  <a:cubicBezTo>
                    <a:pt x="19668" y="10052"/>
                    <a:pt x="19751" y="10092"/>
                    <a:pt x="19789" y="10114"/>
                  </a:cubicBezTo>
                  <a:cubicBezTo>
                    <a:pt x="19835" y="10142"/>
                    <a:pt x="19935" y="10197"/>
                    <a:pt x="19964" y="10233"/>
                  </a:cubicBezTo>
                  <a:cubicBezTo>
                    <a:pt x="19998" y="10275"/>
                    <a:pt x="19995" y="10374"/>
                    <a:pt x="20019" y="10419"/>
                  </a:cubicBezTo>
                  <a:cubicBezTo>
                    <a:pt x="20033" y="10443"/>
                    <a:pt x="20061" y="10495"/>
                    <a:pt x="20093" y="10511"/>
                  </a:cubicBezTo>
                  <a:cubicBezTo>
                    <a:pt x="20122" y="10525"/>
                    <a:pt x="20213" y="10510"/>
                    <a:pt x="20236" y="10528"/>
                  </a:cubicBezTo>
                  <a:cubicBezTo>
                    <a:pt x="20255" y="10544"/>
                    <a:pt x="20236" y="10588"/>
                    <a:pt x="20232" y="10608"/>
                  </a:cubicBezTo>
                  <a:cubicBezTo>
                    <a:pt x="20227" y="10629"/>
                    <a:pt x="20196" y="10669"/>
                    <a:pt x="20199" y="10690"/>
                  </a:cubicBezTo>
                  <a:cubicBezTo>
                    <a:pt x="20202" y="10717"/>
                    <a:pt x="20258" y="10762"/>
                    <a:pt x="20263" y="10788"/>
                  </a:cubicBezTo>
                  <a:cubicBezTo>
                    <a:pt x="20270" y="10818"/>
                    <a:pt x="20250" y="10880"/>
                    <a:pt x="20236" y="10909"/>
                  </a:cubicBezTo>
                  <a:cubicBezTo>
                    <a:pt x="20222" y="10939"/>
                    <a:pt x="20147" y="10990"/>
                    <a:pt x="20152" y="11021"/>
                  </a:cubicBezTo>
                  <a:cubicBezTo>
                    <a:pt x="20156" y="11043"/>
                    <a:pt x="20206" y="11082"/>
                    <a:pt x="20236" y="11092"/>
                  </a:cubicBezTo>
                  <a:cubicBezTo>
                    <a:pt x="20267" y="11103"/>
                    <a:pt x="20344" y="11093"/>
                    <a:pt x="20379" y="11095"/>
                  </a:cubicBezTo>
                  <a:cubicBezTo>
                    <a:pt x="20417" y="11098"/>
                    <a:pt x="20495" y="11097"/>
                    <a:pt x="20527" y="11110"/>
                  </a:cubicBezTo>
                  <a:cubicBezTo>
                    <a:pt x="20557" y="11123"/>
                    <a:pt x="20573" y="11180"/>
                    <a:pt x="20605" y="11192"/>
                  </a:cubicBezTo>
                  <a:cubicBezTo>
                    <a:pt x="20642" y="11207"/>
                    <a:pt x="20743" y="11183"/>
                    <a:pt x="20780" y="11198"/>
                  </a:cubicBezTo>
                  <a:cubicBezTo>
                    <a:pt x="20814" y="11213"/>
                    <a:pt x="20856" y="11267"/>
                    <a:pt x="20849" y="11293"/>
                  </a:cubicBezTo>
                  <a:cubicBezTo>
                    <a:pt x="20843" y="11316"/>
                    <a:pt x="20765" y="11340"/>
                    <a:pt x="20748" y="11361"/>
                  </a:cubicBezTo>
                  <a:cubicBezTo>
                    <a:pt x="20736" y="11376"/>
                    <a:pt x="20733" y="11410"/>
                    <a:pt x="20725" y="11426"/>
                  </a:cubicBezTo>
                  <a:cubicBezTo>
                    <a:pt x="20715" y="11444"/>
                    <a:pt x="20698" y="11483"/>
                    <a:pt x="20674" y="11494"/>
                  </a:cubicBezTo>
                  <a:cubicBezTo>
                    <a:pt x="20636" y="11511"/>
                    <a:pt x="20523" y="11484"/>
                    <a:pt x="20489" y="11506"/>
                  </a:cubicBezTo>
                  <a:cubicBezTo>
                    <a:pt x="20462" y="11523"/>
                    <a:pt x="20487" y="11581"/>
                    <a:pt x="20471" y="11603"/>
                  </a:cubicBezTo>
                  <a:cubicBezTo>
                    <a:pt x="20455" y="11625"/>
                    <a:pt x="20394" y="11658"/>
                    <a:pt x="20365" y="11674"/>
                  </a:cubicBezTo>
                  <a:cubicBezTo>
                    <a:pt x="20324" y="11697"/>
                    <a:pt x="20221" y="11727"/>
                    <a:pt x="20185" y="11754"/>
                  </a:cubicBezTo>
                  <a:cubicBezTo>
                    <a:pt x="20137" y="11789"/>
                    <a:pt x="20046" y="11875"/>
                    <a:pt x="20051" y="11922"/>
                  </a:cubicBezTo>
                  <a:cubicBezTo>
                    <a:pt x="20054" y="11960"/>
                    <a:pt x="20173" y="12012"/>
                    <a:pt x="20185" y="12049"/>
                  </a:cubicBezTo>
                  <a:cubicBezTo>
                    <a:pt x="20203" y="12101"/>
                    <a:pt x="20126" y="12206"/>
                    <a:pt x="20130" y="12259"/>
                  </a:cubicBezTo>
                  <a:cubicBezTo>
                    <a:pt x="20133" y="12307"/>
                    <a:pt x="20202" y="12397"/>
                    <a:pt x="20203" y="12445"/>
                  </a:cubicBezTo>
                  <a:cubicBezTo>
                    <a:pt x="20206" y="12493"/>
                    <a:pt x="20151" y="12584"/>
                    <a:pt x="20143" y="12631"/>
                  </a:cubicBezTo>
                  <a:cubicBezTo>
                    <a:pt x="20138" y="12670"/>
                    <a:pt x="20148" y="12778"/>
                    <a:pt x="20148" y="12788"/>
                  </a:cubicBezTo>
                  <a:cubicBezTo>
                    <a:pt x="20148" y="12796"/>
                    <a:pt x="20067" y="12895"/>
                    <a:pt x="20029" y="12926"/>
                  </a:cubicBezTo>
                  <a:cubicBezTo>
                    <a:pt x="20003" y="12947"/>
                    <a:pt x="19930" y="12976"/>
                    <a:pt x="19913" y="13000"/>
                  </a:cubicBezTo>
                  <a:cubicBezTo>
                    <a:pt x="19886" y="13039"/>
                    <a:pt x="19899" y="13163"/>
                    <a:pt x="19899" y="13171"/>
                  </a:cubicBezTo>
                  <a:cubicBezTo>
                    <a:pt x="19899" y="13181"/>
                    <a:pt x="19970" y="13330"/>
                    <a:pt x="20001" y="13382"/>
                  </a:cubicBezTo>
                  <a:cubicBezTo>
                    <a:pt x="20019" y="13413"/>
                    <a:pt x="20068" y="13473"/>
                    <a:pt x="20084" y="13505"/>
                  </a:cubicBezTo>
                  <a:cubicBezTo>
                    <a:pt x="20104" y="13548"/>
                    <a:pt x="20124" y="13636"/>
                    <a:pt x="20139" y="13679"/>
                  </a:cubicBezTo>
                  <a:cubicBezTo>
                    <a:pt x="20152" y="13717"/>
                    <a:pt x="20171" y="13796"/>
                    <a:pt x="20199" y="13830"/>
                  </a:cubicBezTo>
                  <a:cubicBezTo>
                    <a:pt x="20223" y="13859"/>
                    <a:pt x="20292" y="13910"/>
                    <a:pt x="20333" y="13930"/>
                  </a:cubicBezTo>
                  <a:cubicBezTo>
                    <a:pt x="20373" y="13951"/>
                    <a:pt x="20483" y="13963"/>
                    <a:pt x="20518" y="13986"/>
                  </a:cubicBezTo>
                  <a:cubicBezTo>
                    <a:pt x="20545" y="14006"/>
                    <a:pt x="20567" y="14059"/>
                    <a:pt x="20577" y="14084"/>
                  </a:cubicBezTo>
                  <a:cubicBezTo>
                    <a:pt x="20595" y="14131"/>
                    <a:pt x="20588" y="14231"/>
                    <a:pt x="20613" y="14276"/>
                  </a:cubicBezTo>
                  <a:cubicBezTo>
                    <a:pt x="20636" y="14316"/>
                    <a:pt x="20732" y="14379"/>
                    <a:pt x="20757" y="14418"/>
                  </a:cubicBezTo>
                  <a:cubicBezTo>
                    <a:pt x="20782" y="14457"/>
                    <a:pt x="20816" y="14543"/>
                    <a:pt x="20808" y="14586"/>
                  </a:cubicBezTo>
                  <a:cubicBezTo>
                    <a:pt x="20800" y="14627"/>
                    <a:pt x="20705" y="14696"/>
                    <a:pt x="20701" y="14737"/>
                  </a:cubicBezTo>
                  <a:cubicBezTo>
                    <a:pt x="20699" y="14782"/>
                    <a:pt x="20788" y="14860"/>
                    <a:pt x="20793" y="14905"/>
                  </a:cubicBezTo>
                  <a:cubicBezTo>
                    <a:pt x="20800" y="14953"/>
                    <a:pt x="20755" y="15049"/>
                    <a:pt x="20739" y="15097"/>
                  </a:cubicBezTo>
                  <a:cubicBezTo>
                    <a:pt x="20726" y="15130"/>
                    <a:pt x="20683" y="15193"/>
                    <a:pt x="20683" y="15227"/>
                  </a:cubicBezTo>
                  <a:cubicBezTo>
                    <a:pt x="20683" y="15271"/>
                    <a:pt x="20750" y="15354"/>
                    <a:pt x="20753" y="15399"/>
                  </a:cubicBezTo>
                  <a:cubicBezTo>
                    <a:pt x="20754" y="15436"/>
                    <a:pt x="20732" y="15509"/>
                    <a:pt x="20710" y="15543"/>
                  </a:cubicBezTo>
                  <a:cubicBezTo>
                    <a:pt x="20699" y="15562"/>
                    <a:pt x="20645" y="15591"/>
                    <a:pt x="20642" y="15611"/>
                  </a:cubicBezTo>
                  <a:cubicBezTo>
                    <a:pt x="20636" y="15646"/>
                    <a:pt x="20695" y="15712"/>
                    <a:pt x="20720" y="15744"/>
                  </a:cubicBezTo>
                  <a:cubicBezTo>
                    <a:pt x="20739" y="15768"/>
                    <a:pt x="20803" y="15809"/>
                    <a:pt x="20813" y="15835"/>
                  </a:cubicBezTo>
                  <a:cubicBezTo>
                    <a:pt x="20822" y="15865"/>
                    <a:pt x="20778" y="15927"/>
                    <a:pt x="20789" y="15957"/>
                  </a:cubicBezTo>
                  <a:cubicBezTo>
                    <a:pt x="20798" y="15979"/>
                    <a:pt x="20843" y="16016"/>
                    <a:pt x="20868" y="16034"/>
                  </a:cubicBezTo>
                  <a:cubicBezTo>
                    <a:pt x="20889" y="16049"/>
                    <a:pt x="20948" y="16068"/>
                    <a:pt x="20970" y="16083"/>
                  </a:cubicBezTo>
                  <a:cubicBezTo>
                    <a:pt x="20998" y="16105"/>
                    <a:pt x="21024" y="16162"/>
                    <a:pt x="21056" y="16181"/>
                  </a:cubicBezTo>
                  <a:cubicBezTo>
                    <a:pt x="21092" y="16203"/>
                    <a:pt x="21199" y="16214"/>
                    <a:pt x="21232" y="16237"/>
                  </a:cubicBezTo>
                  <a:cubicBezTo>
                    <a:pt x="21268" y="16262"/>
                    <a:pt x="21279" y="16336"/>
                    <a:pt x="21310" y="16364"/>
                  </a:cubicBezTo>
                  <a:cubicBezTo>
                    <a:pt x="21340" y="16390"/>
                    <a:pt x="21433" y="16421"/>
                    <a:pt x="21462" y="16447"/>
                  </a:cubicBezTo>
                  <a:cubicBezTo>
                    <a:pt x="21501" y="16482"/>
                    <a:pt x="21538" y="16565"/>
                    <a:pt x="21559" y="1660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4" name="Shape 3033"/>
            <p:cNvSpPr/>
            <p:nvPr/>
          </p:nvSpPr>
          <p:spPr>
            <a:xfrm>
              <a:off x="5808357" y="4695374"/>
              <a:ext cx="632640" cy="6426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600" extrusionOk="0">
                  <a:moveTo>
                    <a:pt x="5065" y="880"/>
                  </a:moveTo>
                  <a:cubicBezTo>
                    <a:pt x="5431" y="820"/>
                    <a:pt x="5922" y="741"/>
                    <a:pt x="6196" y="694"/>
                  </a:cubicBezTo>
                  <a:cubicBezTo>
                    <a:pt x="6692" y="609"/>
                    <a:pt x="7684" y="441"/>
                    <a:pt x="8177" y="343"/>
                  </a:cubicBezTo>
                  <a:cubicBezTo>
                    <a:pt x="8477" y="282"/>
                    <a:pt x="9073" y="141"/>
                    <a:pt x="9372" y="79"/>
                  </a:cubicBezTo>
                  <a:cubicBezTo>
                    <a:pt x="9461" y="61"/>
                    <a:pt x="9639" y="31"/>
                    <a:pt x="9727" y="11"/>
                  </a:cubicBezTo>
                  <a:cubicBezTo>
                    <a:pt x="9741" y="8"/>
                    <a:pt x="9758" y="4"/>
                    <a:pt x="9777" y="0"/>
                  </a:cubicBezTo>
                  <a:cubicBezTo>
                    <a:pt x="9778" y="62"/>
                    <a:pt x="9781" y="147"/>
                    <a:pt x="9781" y="187"/>
                  </a:cubicBezTo>
                  <a:cubicBezTo>
                    <a:pt x="9781" y="231"/>
                    <a:pt x="9801" y="325"/>
                    <a:pt x="9779" y="362"/>
                  </a:cubicBezTo>
                  <a:cubicBezTo>
                    <a:pt x="9763" y="389"/>
                    <a:pt x="9694" y="404"/>
                    <a:pt x="9669" y="423"/>
                  </a:cubicBezTo>
                  <a:cubicBezTo>
                    <a:pt x="9647" y="441"/>
                    <a:pt x="9608" y="483"/>
                    <a:pt x="9591" y="505"/>
                  </a:cubicBezTo>
                  <a:cubicBezTo>
                    <a:pt x="9570" y="533"/>
                    <a:pt x="9548" y="601"/>
                    <a:pt x="9522" y="624"/>
                  </a:cubicBezTo>
                  <a:cubicBezTo>
                    <a:pt x="9494" y="648"/>
                    <a:pt x="9409" y="654"/>
                    <a:pt x="9384" y="681"/>
                  </a:cubicBezTo>
                  <a:cubicBezTo>
                    <a:pt x="9344" y="723"/>
                    <a:pt x="9338" y="850"/>
                    <a:pt x="9308" y="901"/>
                  </a:cubicBezTo>
                  <a:cubicBezTo>
                    <a:pt x="9291" y="929"/>
                    <a:pt x="9237" y="971"/>
                    <a:pt x="9219" y="997"/>
                  </a:cubicBezTo>
                  <a:cubicBezTo>
                    <a:pt x="9197" y="1028"/>
                    <a:pt x="9152" y="1092"/>
                    <a:pt x="9147" y="1129"/>
                  </a:cubicBezTo>
                  <a:cubicBezTo>
                    <a:pt x="9144" y="1157"/>
                    <a:pt x="9170" y="1211"/>
                    <a:pt x="9174" y="1239"/>
                  </a:cubicBezTo>
                  <a:cubicBezTo>
                    <a:pt x="9179" y="1276"/>
                    <a:pt x="9192" y="1350"/>
                    <a:pt x="9183" y="1386"/>
                  </a:cubicBezTo>
                  <a:cubicBezTo>
                    <a:pt x="9172" y="1427"/>
                    <a:pt x="9088" y="1485"/>
                    <a:pt x="9090" y="1526"/>
                  </a:cubicBezTo>
                  <a:cubicBezTo>
                    <a:pt x="9090" y="1564"/>
                    <a:pt x="9152" y="1621"/>
                    <a:pt x="9181" y="1645"/>
                  </a:cubicBezTo>
                  <a:cubicBezTo>
                    <a:pt x="9208" y="1668"/>
                    <a:pt x="9277" y="1692"/>
                    <a:pt x="9308" y="1711"/>
                  </a:cubicBezTo>
                  <a:cubicBezTo>
                    <a:pt x="9382" y="1757"/>
                    <a:pt x="9512" y="1876"/>
                    <a:pt x="9589" y="1917"/>
                  </a:cubicBezTo>
                  <a:cubicBezTo>
                    <a:pt x="9621" y="1935"/>
                    <a:pt x="9691" y="1963"/>
                    <a:pt x="9727" y="1968"/>
                  </a:cubicBezTo>
                  <a:cubicBezTo>
                    <a:pt x="9767" y="1974"/>
                    <a:pt x="9848" y="1947"/>
                    <a:pt x="9888" y="1955"/>
                  </a:cubicBezTo>
                  <a:cubicBezTo>
                    <a:pt x="9926" y="1962"/>
                    <a:pt x="9995" y="2001"/>
                    <a:pt x="10026" y="2023"/>
                  </a:cubicBezTo>
                  <a:cubicBezTo>
                    <a:pt x="10069" y="2053"/>
                    <a:pt x="10139" y="2132"/>
                    <a:pt x="10180" y="2163"/>
                  </a:cubicBezTo>
                  <a:cubicBezTo>
                    <a:pt x="10216" y="2191"/>
                    <a:pt x="10298" y="2233"/>
                    <a:pt x="10332" y="2262"/>
                  </a:cubicBezTo>
                  <a:cubicBezTo>
                    <a:pt x="10371" y="2297"/>
                    <a:pt x="10425" y="2392"/>
                    <a:pt x="10470" y="2418"/>
                  </a:cubicBezTo>
                  <a:cubicBezTo>
                    <a:pt x="10523" y="2449"/>
                    <a:pt x="10648" y="2474"/>
                    <a:pt x="10709" y="2471"/>
                  </a:cubicBezTo>
                  <a:cubicBezTo>
                    <a:pt x="10749" y="2470"/>
                    <a:pt x="10827" y="2444"/>
                    <a:pt x="10863" y="2425"/>
                  </a:cubicBezTo>
                  <a:cubicBezTo>
                    <a:pt x="10891" y="2410"/>
                    <a:pt x="10931" y="2356"/>
                    <a:pt x="10961" y="2346"/>
                  </a:cubicBezTo>
                  <a:cubicBezTo>
                    <a:pt x="10998" y="2333"/>
                    <a:pt x="11080" y="2333"/>
                    <a:pt x="11117" y="2344"/>
                  </a:cubicBezTo>
                  <a:cubicBezTo>
                    <a:pt x="11155" y="2355"/>
                    <a:pt x="11219" y="2403"/>
                    <a:pt x="11247" y="2430"/>
                  </a:cubicBezTo>
                  <a:cubicBezTo>
                    <a:pt x="11284" y="2466"/>
                    <a:pt x="11345" y="2552"/>
                    <a:pt x="11369" y="2598"/>
                  </a:cubicBezTo>
                  <a:cubicBezTo>
                    <a:pt x="11400" y="2660"/>
                    <a:pt x="11410" y="2804"/>
                    <a:pt x="11451" y="2858"/>
                  </a:cubicBezTo>
                  <a:cubicBezTo>
                    <a:pt x="11480" y="2895"/>
                    <a:pt x="11575" y="2928"/>
                    <a:pt x="11610" y="2958"/>
                  </a:cubicBezTo>
                  <a:cubicBezTo>
                    <a:pt x="11649" y="2992"/>
                    <a:pt x="11709" y="3078"/>
                    <a:pt x="11744" y="3115"/>
                  </a:cubicBezTo>
                  <a:cubicBezTo>
                    <a:pt x="11769" y="3142"/>
                    <a:pt x="11832" y="3185"/>
                    <a:pt x="11851" y="3216"/>
                  </a:cubicBezTo>
                  <a:cubicBezTo>
                    <a:pt x="11876" y="3257"/>
                    <a:pt x="11890" y="3355"/>
                    <a:pt x="11904" y="3401"/>
                  </a:cubicBezTo>
                  <a:cubicBezTo>
                    <a:pt x="11924" y="3460"/>
                    <a:pt x="11962" y="3581"/>
                    <a:pt x="11989" y="3638"/>
                  </a:cubicBezTo>
                  <a:cubicBezTo>
                    <a:pt x="12016" y="3690"/>
                    <a:pt x="12069" y="3799"/>
                    <a:pt x="12117" y="3834"/>
                  </a:cubicBezTo>
                  <a:cubicBezTo>
                    <a:pt x="12154" y="3861"/>
                    <a:pt x="12255" y="3860"/>
                    <a:pt x="12296" y="3882"/>
                  </a:cubicBezTo>
                  <a:cubicBezTo>
                    <a:pt x="12333" y="3902"/>
                    <a:pt x="12397" y="3961"/>
                    <a:pt x="12422" y="3996"/>
                  </a:cubicBezTo>
                  <a:cubicBezTo>
                    <a:pt x="12441" y="4022"/>
                    <a:pt x="12454" y="4089"/>
                    <a:pt x="12473" y="4114"/>
                  </a:cubicBezTo>
                  <a:cubicBezTo>
                    <a:pt x="12505" y="4155"/>
                    <a:pt x="12600" y="4204"/>
                    <a:pt x="12634" y="4242"/>
                  </a:cubicBezTo>
                  <a:cubicBezTo>
                    <a:pt x="12676" y="4288"/>
                    <a:pt x="12741" y="4397"/>
                    <a:pt x="12773" y="4451"/>
                  </a:cubicBezTo>
                  <a:cubicBezTo>
                    <a:pt x="12795" y="4489"/>
                    <a:pt x="12818" y="4582"/>
                    <a:pt x="12855" y="4607"/>
                  </a:cubicBezTo>
                  <a:cubicBezTo>
                    <a:pt x="12903" y="4639"/>
                    <a:pt x="13035" y="4606"/>
                    <a:pt x="13085" y="4635"/>
                  </a:cubicBezTo>
                  <a:cubicBezTo>
                    <a:pt x="13119" y="4654"/>
                    <a:pt x="13150" y="4733"/>
                    <a:pt x="13179" y="4761"/>
                  </a:cubicBezTo>
                  <a:cubicBezTo>
                    <a:pt x="13214" y="4794"/>
                    <a:pt x="13297" y="4850"/>
                    <a:pt x="13342" y="4870"/>
                  </a:cubicBezTo>
                  <a:cubicBezTo>
                    <a:pt x="13380" y="4888"/>
                    <a:pt x="13463" y="4907"/>
                    <a:pt x="13504" y="4916"/>
                  </a:cubicBezTo>
                  <a:cubicBezTo>
                    <a:pt x="13549" y="4927"/>
                    <a:pt x="13641" y="4934"/>
                    <a:pt x="13685" y="4949"/>
                  </a:cubicBezTo>
                  <a:cubicBezTo>
                    <a:pt x="13760" y="4976"/>
                    <a:pt x="13899" y="5054"/>
                    <a:pt x="13964" y="5099"/>
                  </a:cubicBezTo>
                  <a:cubicBezTo>
                    <a:pt x="14013" y="5133"/>
                    <a:pt x="14098" y="5221"/>
                    <a:pt x="14147" y="5257"/>
                  </a:cubicBezTo>
                  <a:cubicBezTo>
                    <a:pt x="14182" y="5282"/>
                    <a:pt x="14267" y="5312"/>
                    <a:pt x="14296" y="5345"/>
                  </a:cubicBezTo>
                  <a:cubicBezTo>
                    <a:pt x="14343" y="5397"/>
                    <a:pt x="14362" y="5545"/>
                    <a:pt x="14406" y="5600"/>
                  </a:cubicBezTo>
                  <a:cubicBezTo>
                    <a:pt x="14438" y="5639"/>
                    <a:pt x="14536" y="5682"/>
                    <a:pt x="14571" y="5719"/>
                  </a:cubicBezTo>
                  <a:cubicBezTo>
                    <a:pt x="14613" y="5763"/>
                    <a:pt x="14658" y="5882"/>
                    <a:pt x="14702" y="5923"/>
                  </a:cubicBezTo>
                  <a:cubicBezTo>
                    <a:pt x="14730" y="5947"/>
                    <a:pt x="14800" y="5977"/>
                    <a:pt x="14834" y="5991"/>
                  </a:cubicBezTo>
                  <a:cubicBezTo>
                    <a:pt x="14858" y="5999"/>
                    <a:pt x="14907" y="6019"/>
                    <a:pt x="14932" y="6017"/>
                  </a:cubicBezTo>
                  <a:cubicBezTo>
                    <a:pt x="14960" y="6014"/>
                    <a:pt x="15007" y="5966"/>
                    <a:pt x="15035" y="5969"/>
                  </a:cubicBezTo>
                  <a:cubicBezTo>
                    <a:pt x="15054" y="5970"/>
                    <a:pt x="15079" y="6005"/>
                    <a:pt x="15097" y="6013"/>
                  </a:cubicBezTo>
                  <a:cubicBezTo>
                    <a:pt x="15142" y="6033"/>
                    <a:pt x="15245" y="6037"/>
                    <a:pt x="15289" y="6061"/>
                  </a:cubicBezTo>
                  <a:cubicBezTo>
                    <a:pt x="15313" y="6073"/>
                    <a:pt x="15347" y="6115"/>
                    <a:pt x="15367" y="6132"/>
                  </a:cubicBezTo>
                  <a:cubicBezTo>
                    <a:pt x="15390" y="6150"/>
                    <a:pt x="15442" y="6180"/>
                    <a:pt x="15463" y="6199"/>
                  </a:cubicBezTo>
                  <a:cubicBezTo>
                    <a:pt x="15495" y="6228"/>
                    <a:pt x="15546" y="6296"/>
                    <a:pt x="15574" y="6327"/>
                  </a:cubicBezTo>
                  <a:cubicBezTo>
                    <a:pt x="15600" y="6354"/>
                    <a:pt x="15644" y="6418"/>
                    <a:pt x="15678" y="6434"/>
                  </a:cubicBezTo>
                  <a:cubicBezTo>
                    <a:pt x="15716" y="6455"/>
                    <a:pt x="15812" y="6439"/>
                    <a:pt x="15851" y="6459"/>
                  </a:cubicBezTo>
                  <a:cubicBezTo>
                    <a:pt x="15880" y="6474"/>
                    <a:pt x="15932" y="6520"/>
                    <a:pt x="15941" y="6550"/>
                  </a:cubicBezTo>
                  <a:cubicBezTo>
                    <a:pt x="15953" y="6598"/>
                    <a:pt x="15891" y="6695"/>
                    <a:pt x="15894" y="6744"/>
                  </a:cubicBezTo>
                  <a:cubicBezTo>
                    <a:pt x="15895" y="6776"/>
                    <a:pt x="15934" y="6833"/>
                    <a:pt x="15938" y="6865"/>
                  </a:cubicBezTo>
                  <a:cubicBezTo>
                    <a:pt x="15944" y="6901"/>
                    <a:pt x="15915" y="6977"/>
                    <a:pt x="15932" y="7010"/>
                  </a:cubicBezTo>
                  <a:cubicBezTo>
                    <a:pt x="15946" y="7038"/>
                    <a:pt x="16007" y="7071"/>
                    <a:pt x="16037" y="7083"/>
                  </a:cubicBezTo>
                  <a:cubicBezTo>
                    <a:pt x="16071" y="7096"/>
                    <a:pt x="16148" y="7092"/>
                    <a:pt x="16184" y="7102"/>
                  </a:cubicBezTo>
                  <a:cubicBezTo>
                    <a:pt x="16212" y="7110"/>
                    <a:pt x="16267" y="7132"/>
                    <a:pt x="16289" y="7151"/>
                  </a:cubicBezTo>
                  <a:cubicBezTo>
                    <a:pt x="16320" y="7177"/>
                    <a:pt x="16376" y="7243"/>
                    <a:pt x="16380" y="7282"/>
                  </a:cubicBezTo>
                  <a:cubicBezTo>
                    <a:pt x="16383" y="7319"/>
                    <a:pt x="16308" y="7382"/>
                    <a:pt x="16322" y="7417"/>
                  </a:cubicBezTo>
                  <a:cubicBezTo>
                    <a:pt x="16334" y="7448"/>
                    <a:pt x="16415" y="7454"/>
                    <a:pt x="16445" y="7470"/>
                  </a:cubicBezTo>
                  <a:cubicBezTo>
                    <a:pt x="16487" y="7492"/>
                    <a:pt x="16558" y="7578"/>
                    <a:pt x="16606" y="7571"/>
                  </a:cubicBezTo>
                  <a:cubicBezTo>
                    <a:pt x="16634" y="7565"/>
                    <a:pt x="16650" y="7481"/>
                    <a:pt x="16679" y="7482"/>
                  </a:cubicBezTo>
                  <a:cubicBezTo>
                    <a:pt x="16712" y="7485"/>
                    <a:pt x="16741" y="7561"/>
                    <a:pt x="16750" y="7592"/>
                  </a:cubicBezTo>
                  <a:cubicBezTo>
                    <a:pt x="16760" y="7622"/>
                    <a:pt x="16743" y="7687"/>
                    <a:pt x="16750" y="7717"/>
                  </a:cubicBezTo>
                  <a:cubicBezTo>
                    <a:pt x="16760" y="7756"/>
                    <a:pt x="16819" y="7856"/>
                    <a:pt x="16826" y="7858"/>
                  </a:cubicBezTo>
                  <a:cubicBezTo>
                    <a:pt x="16833" y="7860"/>
                    <a:pt x="17018" y="7942"/>
                    <a:pt x="17085" y="7961"/>
                  </a:cubicBezTo>
                  <a:cubicBezTo>
                    <a:pt x="17136" y="7976"/>
                    <a:pt x="17242" y="7999"/>
                    <a:pt x="17295" y="7999"/>
                  </a:cubicBezTo>
                  <a:cubicBezTo>
                    <a:pt x="17333" y="7998"/>
                    <a:pt x="17407" y="7959"/>
                    <a:pt x="17444" y="7968"/>
                  </a:cubicBezTo>
                  <a:cubicBezTo>
                    <a:pt x="17504" y="7981"/>
                    <a:pt x="17586" y="8082"/>
                    <a:pt x="17638" y="8113"/>
                  </a:cubicBezTo>
                  <a:cubicBezTo>
                    <a:pt x="17675" y="8135"/>
                    <a:pt x="17752" y="8171"/>
                    <a:pt x="17792" y="8185"/>
                  </a:cubicBezTo>
                  <a:cubicBezTo>
                    <a:pt x="17827" y="8198"/>
                    <a:pt x="17907" y="8201"/>
                    <a:pt x="17938" y="8223"/>
                  </a:cubicBezTo>
                  <a:cubicBezTo>
                    <a:pt x="17967" y="8245"/>
                    <a:pt x="18013" y="8344"/>
                    <a:pt x="18013" y="8351"/>
                  </a:cubicBezTo>
                  <a:cubicBezTo>
                    <a:pt x="18013" y="8357"/>
                    <a:pt x="18001" y="8472"/>
                    <a:pt x="18007" y="8513"/>
                  </a:cubicBezTo>
                  <a:cubicBezTo>
                    <a:pt x="18010" y="8541"/>
                    <a:pt x="18020" y="8600"/>
                    <a:pt x="18038" y="8623"/>
                  </a:cubicBezTo>
                  <a:cubicBezTo>
                    <a:pt x="18064" y="8657"/>
                    <a:pt x="18160" y="8682"/>
                    <a:pt x="18185" y="8717"/>
                  </a:cubicBezTo>
                  <a:cubicBezTo>
                    <a:pt x="18206" y="8747"/>
                    <a:pt x="18206" y="8828"/>
                    <a:pt x="18221" y="8862"/>
                  </a:cubicBezTo>
                  <a:cubicBezTo>
                    <a:pt x="18230" y="8884"/>
                    <a:pt x="18256" y="8927"/>
                    <a:pt x="18274" y="8943"/>
                  </a:cubicBezTo>
                  <a:cubicBezTo>
                    <a:pt x="18301" y="8968"/>
                    <a:pt x="18377" y="8985"/>
                    <a:pt x="18402" y="9011"/>
                  </a:cubicBezTo>
                  <a:cubicBezTo>
                    <a:pt x="18423" y="9036"/>
                    <a:pt x="18443" y="9101"/>
                    <a:pt x="18450" y="9132"/>
                  </a:cubicBezTo>
                  <a:cubicBezTo>
                    <a:pt x="18459" y="9168"/>
                    <a:pt x="18449" y="9245"/>
                    <a:pt x="18461" y="9280"/>
                  </a:cubicBezTo>
                  <a:cubicBezTo>
                    <a:pt x="18479" y="9326"/>
                    <a:pt x="18571" y="9391"/>
                    <a:pt x="18580" y="9440"/>
                  </a:cubicBezTo>
                  <a:cubicBezTo>
                    <a:pt x="18586" y="9479"/>
                    <a:pt x="18525" y="9554"/>
                    <a:pt x="18533" y="9594"/>
                  </a:cubicBezTo>
                  <a:cubicBezTo>
                    <a:pt x="18539" y="9629"/>
                    <a:pt x="18618" y="9701"/>
                    <a:pt x="18622" y="9708"/>
                  </a:cubicBezTo>
                  <a:cubicBezTo>
                    <a:pt x="18626" y="9714"/>
                    <a:pt x="18708" y="9838"/>
                    <a:pt x="18707" y="9888"/>
                  </a:cubicBezTo>
                  <a:cubicBezTo>
                    <a:pt x="18707" y="9921"/>
                    <a:pt x="18646" y="9974"/>
                    <a:pt x="18649" y="10006"/>
                  </a:cubicBezTo>
                  <a:cubicBezTo>
                    <a:pt x="18651" y="10037"/>
                    <a:pt x="18694" y="10090"/>
                    <a:pt x="18721" y="10107"/>
                  </a:cubicBezTo>
                  <a:cubicBezTo>
                    <a:pt x="18752" y="10129"/>
                    <a:pt x="18835" y="10125"/>
                    <a:pt x="18867" y="10145"/>
                  </a:cubicBezTo>
                  <a:cubicBezTo>
                    <a:pt x="18898" y="10163"/>
                    <a:pt x="18931" y="10232"/>
                    <a:pt x="18961" y="10251"/>
                  </a:cubicBezTo>
                  <a:cubicBezTo>
                    <a:pt x="18999" y="10274"/>
                    <a:pt x="19124" y="10295"/>
                    <a:pt x="19133" y="10295"/>
                  </a:cubicBezTo>
                  <a:cubicBezTo>
                    <a:pt x="19142" y="10295"/>
                    <a:pt x="19195" y="10236"/>
                    <a:pt x="19222" y="10235"/>
                  </a:cubicBezTo>
                  <a:cubicBezTo>
                    <a:pt x="19257" y="10235"/>
                    <a:pt x="19309" y="10290"/>
                    <a:pt x="19334" y="10314"/>
                  </a:cubicBezTo>
                  <a:cubicBezTo>
                    <a:pt x="19357" y="10336"/>
                    <a:pt x="19384" y="10400"/>
                    <a:pt x="19412" y="10415"/>
                  </a:cubicBezTo>
                  <a:cubicBezTo>
                    <a:pt x="19441" y="10431"/>
                    <a:pt x="19513" y="10412"/>
                    <a:pt x="19541" y="10429"/>
                  </a:cubicBezTo>
                  <a:cubicBezTo>
                    <a:pt x="19575" y="10447"/>
                    <a:pt x="19612" y="10519"/>
                    <a:pt x="19635" y="10549"/>
                  </a:cubicBezTo>
                  <a:cubicBezTo>
                    <a:pt x="19652" y="10572"/>
                    <a:pt x="19697" y="10632"/>
                    <a:pt x="19700" y="10639"/>
                  </a:cubicBezTo>
                  <a:cubicBezTo>
                    <a:pt x="19702" y="10646"/>
                    <a:pt x="19712" y="10764"/>
                    <a:pt x="19729" y="10802"/>
                  </a:cubicBezTo>
                  <a:cubicBezTo>
                    <a:pt x="19747" y="10841"/>
                    <a:pt x="19820" y="10896"/>
                    <a:pt x="19842" y="10933"/>
                  </a:cubicBezTo>
                  <a:cubicBezTo>
                    <a:pt x="19858" y="10959"/>
                    <a:pt x="19873" y="11020"/>
                    <a:pt x="19888" y="11046"/>
                  </a:cubicBezTo>
                  <a:cubicBezTo>
                    <a:pt x="19899" y="11069"/>
                    <a:pt x="19926" y="11115"/>
                    <a:pt x="19947" y="11129"/>
                  </a:cubicBezTo>
                  <a:cubicBezTo>
                    <a:pt x="19977" y="11150"/>
                    <a:pt x="20059" y="11145"/>
                    <a:pt x="20086" y="11169"/>
                  </a:cubicBezTo>
                  <a:cubicBezTo>
                    <a:pt x="20112" y="11191"/>
                    <a:pt x="20122" y="11264"/>
                    <a:pt x="20142" y="11292"/>
                  </a:cubicBezTo>
                  <a:cubicBezTo>
                    <a:pt x="20152" y="11307"/>
                    <a:pt x="20185" y="11326"/>
                    <a:pt x="20190" y="11342"/>
                  </a:cubicBezTo>
                  <a:cubicBezTo>
                    <a:pt x="20203" y="11378"/>
                    <a:pt x="20182" y="11453"/>
                    <a:pt x="20173" y="11490"/>
                  </a:cubicBezTo>
                  <a:cubicBezTo>
                    <a:pt x="20162" y="11533"/>
                    <a:pt x="20099" y="11612"/>
                    <a:pt x="20106" y="11657"/>
                  </a:cubicBezTo>
                  <a:cubicBezTo>
                    <a:pt x="20111" y="11694"/>
                    <a:pt x="20175" y="11749"/>
                    <a:pt x="20202" y="11777"/>
                  </a:cubicBezTo>
                  <a:cubicBezTo>
                    <a:pt x="20224" y="11801"/>
                    <a:pt x="20286" y="11833"/>
                    <a:pt x="20300" y="11863"/>
                  </a:cubicBezTo>
                  <a:cubicBezTo>
                    <a:pt x="20322" y="11910"/>
                    <a:pt x="20289" y="12018"/>
                    <a:pt x="20304" y="12067"/>
                  </a:cubicBezTo>
                  <a:cubicBezTo>
                    <a:pt x="20315" y="12100"/>
                    <a:pt x="20353" y="12159"/>
                    <a:pt x="20380" y="12180"/>
                  </a:cubicBezTo>
                  <a:cubicBezTo>
                    <a:pt x="20404" y="12197"/>
                    <a:pt x="20468" y="12200"/>
                    <a:pt x="20494" y="12215"/>
                  </a:cubicBezTo>
                  <a:cubicBezTo>
                    <a:pt x="20529" y="12235"/>
                    <a:pt x="20572" y="12316"/>
                    <a:pt x="20612" y="12325"/>
                  </a:cubicBezTo>
                  <a:cubicBezTo>
                    <a:pt x="20647" y="12331"/>
                    <a:pt x="20717" y="12294"/>
                    <a:pt x="20743" y="12271"/>
                  </a:cubicBezTo>
                  <a:cubicBezTo>
                    <a:pt x="20762" y="12256"/>
                    <a:pt x="20771" y="12203"/>
                    <a:pt x="20790" y="12191"/>
                  </a:cubicBezTo>
                  <a:cubicBezTo>
                    <a:pt x="20814" y="12175"/>
                    <a:pt x="20877" y="12172"/>
                    <a:pt x="20904" y="12180"/>
                  </a:cubicBezTo>
                  <a:cubicBezTo>
                    <a:pt x="20939" y="12189"/>
                    <a:pt x="20990" y="12248"/>
                    <a:pt x="21023" y="12263"/>
                  </a:cubicBezTo>
                  <a:cubicBezTo>
                    <a:pt x="21043" y="12272"/>
                    <a:pt x="21091" y="12270"/>
                    <a:pt x="21110" y="12282"/>
                  </a:cubicBezTo>
                  <a:cubicBezTo>
                    <a:pt x="21136" y="12301"/>
                    <a:pt x="21152" y="12370"/>
                    <a:pt x="21176" y="12390"/>
                  </a:cubicBezTo>
                  <a:cubicBezTo>
                    <a:pt x="21198" y="12409"/>
                    <a:pt x="21253" y="12440"/>
                    <a:pt x="21281" y="12437"/>
                  </a:cubicBezTo>
                  <a:cubicBezTo>
                    <a:pt x="21293" y="12435"/>
                    <a:pt x="21310" y="12423"/>
                    <a:pt x="21325" y="12409"/>
                  </a:cubicBezTo>
                  <a:cubicBezTo>
                    <a:pt x="21338" y="12424"/>
                    <a:pt x="21354" y="12438"/>
                    <a:pt x="21367" y="12443"/>
                  </a:cubicBezTo>
                  <a:cubicBezTo>
                    <a:pt x="21412" y="12464"/>
                    <a:pt x="21531" y="12411"/>
                    <a:pt x="21569" y="12443"/>
                  </a:cubicBezTo>
                  <a:cubicBezTo>
                    <a:pt x="21600" y="12469"/>
                    <a:pt x="21596" y="12561"/>
                    <a:pt x="21592" y="12601"/>
                  </a:cubicBezTo>
                  <a:cubicBezTo>
                    <a:pt x="21587" y="12645"/>
                    <a:pt x="21558" y="12729"/>
                    <a:pt x="21531" y="12764"/>
                  </a:cubicBezTo>
                  <a:cubicBezTo>
                    <a:pt x="21504" y="12798"/>
                    <a:pt x="21423" y="12842"/>
                    <a:pt x="21384" y="12863"/>
                  </a:cubicBezTo>
                  <a:cubicBezTo>
                    <a:pt x="21365" y="12873"/>
                    <a:pt x="21325" y="12898"/>
                    <a:pt x="21304" y="12895"/>
                  </a:cubicBezTo>
                  <a:cubicBezTo>
                    <a:pt x="21276" y="12892"/>
                    <a:pt x="21241" y="12830"/>
                    <a:pt x="21212" y="12827"/>
                  </a:cubicBezTo>
                  <a:cubicBezTo>
                    <a:pt x="21189" y="12825"/>
                    <a:pt x="21143" y="12854"/>
                    <a:pt x="21127" y="12871"/>
                  </a:cubicBezTo>
                  <a:cubicBezTo>
                    <a:pt x="21111" y="12890"/>
                    <a:pt x="21087" y="12941"/>
                    <a:pt x="21092" y="12966"/>
                  </a:cubicBezTo>
                  <a:cubicBezTo>
                    <a:pt x="21096" y="12989"/>
                    <a:pt x="21137" y="13025"/>
                    <a:pt x="21159" y="13034"/>
                  </a:cubicBezTo>
                  <a:cubicBezTo>
                    <a:pt x="21186" y="13044"/>
                    <a:pt x="21251" y="13011"/>
                    <a:pt x="21273" y="13029"/>
                  </a:cubicBezTo>
                  <a:cubicBezTo>
                    <a:pt x="21294" y="13047"/>
                    <a:pt x="21291" y="13113"/>
                    <a:pt x="21284" y="13140"/>
                  </a:cubicBezTo>
                  <a:cubicBezTo>
                    <a:pt x="21274" y="13173"/>
                    <a:pt x="21220" y="13222"/>
                    <a:pt x="21199" y="13249"/>
                  </a:cubicBezTo>
                  <a:cubicBezTo>
                    <a:pt x="21179" y="13275"/>
                    <a:pt x="21147" y="13337"/>
                    <a:pt x="21117" y="13351"/>
                  </a:cubicBezTo>
                  <a:cubicBezTo>
                    <a:pt x="21097" y="13359"/>
                    <a:pt x="21051" y="13353"/>
                    <a:pt x="21032" y="13344"/>
                  </a:cubicBezTo>
                  <a:cubicBezTo>
                    <a:pt x="21010" y="13333"/>
                    <a:pt x="20990" y="13284"/>
                    <a:pt x="20969" y="13271"/>
                  </a:cubicBezTo>
                  <a:cubicBezTo>
                    <a:pt x="20945" y="13256"/>
                    <a:pt x="20884" y="13232"/>
                    <a:pt x="20858" y="13242"/>
                  </a:cubicBezTo>
                  <a:cubicBezTo>
                    <a:pt x="20840" y="13250"/>
                    <a:pt x="20820" y="13288"/>
                    <a:pt x="20820" y="13307"/>
                  </a:cubicBezTo>
                  <a:cubicBezTo>
                    <a:pt x="20820" y="13322"/>
                    <a:pt x="20850" y="13346"/>
                    <a:pt x="20853" y="13361"/>
                  </a:cubicBezTo>
                  <a:cubicBezTo>
                    <a:pt x="20857" y="13379"/>
                    <a:pt x="20857" y="13418"/>
                    <a:pt x="20846" y="13431"/>
                  </a:cubicBezTo>
                  <a:cubicBezTo>
                    <a:pt x="20836" y="13446"/>
                    <a:pt x="20789" y="13444"/>
                    <a:pt x="20778" y="13458"/>
                  </a:cubicBezTo>
                  <a:cubicBezTo>
                    <a:pt x="20766" y="13472"/>
                    <a:pt x="20758" y="13516"/>
                    <a:pt x="20771" y="13528"/>
                  </a:cubicBezTo>
                  <a:cubicBezTo>
                    <a:pt x="20785" y="13543"/>
                    <a:pt x="20834" y="13524"/>
                    <a:pt x="20856" y="13524"/>
                  </a:cubicBezTo>
                  <a:cubicBezTo>
                    <a:pt x="20882" y="13524"/>
                    <a:pt x="20939" y="13511"/>
                    <a:pt x="20960" y="13526"/>
                  </a:cubicBezTo>
                  <a:cubicBezTo>
                    <a:pt x="20983" y="13544"/>
                    <a:pt x="20994" y="13609"/>
                    <a:pt x="20992" y="13638"/>
                  </a:cubicBezTo>
                  <a:cubicBezTo>
                    <a:pt x="20989" y="13667"/>
                    <a:pt x="20959" y="13717"/>
                    <a:pt x="20945" y="13741"/>
                  </a:cubicBezTo>
                  <a:cubicBezTo>
                    <a:pt x="20928" y="13770"/>
                    <a:pt x="20886" y="13821"/>
                    <a:pt x="20867" y="13847"/>
                  </a:cubicBezTo>
                  <a:cubicBezTo>
                    <a:pt x="20843" y="13877"/>
                    <a:pt x="20793" y="13935"/>
                    <a:pt x="20773" y="13968"/>
                  </a:cubicBezTo>
                  <a:cubicBezTo>
                    <a:pt x="20758" y="13992"/>
                    <a:pt x="20750" y="14056"/>
                    <a:pt x="20726" y="14071"/>
                  </a:cubicBezTo>
                  <a:cubicBezTo>
                    <a:pt x="20698" y="14089"/>
                    <a:pt x="20626" y="14071"/>
                    <a:pt x="20592" y="14069"/>
                  </a:cubicBezTo>
                  <a:cubicBezTo>
                    <a:pt x="20568" y="14067"/>
                    <a:pt x="20520" y="14053"/>
                    <a:pt x="20496" y="14058"/>
                  </a:cubicBezTo>
                  <a:cubicBezTo>
                    <a:pt x="20471" y="14063"/>
                    <a:pt x="20419" y="14084"/>
                    <a:pt x="20407" y="14106"/>
                  </a:cubicBezTo>
                  <a:cubicBezTo>
                    <a:pt x="20396" y="14126"/>
                    <a:pt x="20399" y="14179"/>
                    <a:pt x="20411" y="14199"/>
                  </a:cubicBezTo>
                  <a:cubicBezTo>
                    <a:pt x="20424" y="14217"/>
                    <a:pt x="20470" y="14236"/>
                    <a:pt x="20492" y="14240"/>
                  </a:cubicBezTo>
                  <a:cubicBezTo>
                    <a:pt x="20518" y="14245"/>
                    <a:pt x="20574" y="14244"/>
                    <a:pt x="20599" y="14233"/>
                  </a:cubicBezTo>
                  <a:cubicBezTo>
                    <a:pt x="20617" y="14226"/>
                    <a:pt x="20638" y="14181"/>
                    <a:pt x="20659" y="14181"/>
                  </a:cubicBezTo>
                  <a:cubicBezTo>
                    <a:pt x="20678" y="14181"/>
                    <a:pt x="20705" y="14218"/>
                    <a:pt x="20715" y="14233"/>
                  </a:cubicBezTo>
                  <a:cubicBezTo>
                    <a:pt x="20737" y="14268"/>
                    <a:pt x="20759" y="14351"/>
                    <a:pt x="20766" y="14392"/>
                  </a:cubicBezTo>
                  <a:cubicBezTo>
                    <a:pt x="20773" y="14438"/>
                    <a:pt x="20771" y="14533"/>
                    <a:pt x="20766" y="14580"/>
                  </a:cubicBezTo>
                  <a:cubicBezTo>
                    <a:pt x="20761" y="14636"/>
                    <a:pt x="20745" y="14749"/>
                    <a:pt x="20724" y="14801"/>
                  </a:cubicBezTo>
                  <a:cubicBezTo>
                    <a:pt x="20713" y="14826"/>
                    <a:pt x="20688" y="14882"/>
                    <a:pt x="20662" y="14892"/>
                  </a:cubicBezTo>
                  <a:cubicBezTo>
                    <a:pt x="20630" y="14905"/>
                    <a:pt x="20563" y="14861"/>
                    <a:pt x="20530" y="14866"/>
                  </a:cubicBezTo>
                  <a:cubicBezTo>
                    <a:pt x="20499" y="14871"/>
                    <a:pt x="20449" y="14909"/>
                    <a:pt x="20424" y="14925"/>
                  </a:cubicBezTo>
                  <a:cubicBezTo>
                    <a:pt x="20391" y="14948"/>
                    <a:pt x="20310" y="14991"/>
                    <a:pt x="20298" y="15029"/>
                  </a:cubicBezTo>
                  <a:cubicBezTo>
                    <a:pt x="20291" y="15053"/>
                    <a:pt x="20312" y="15107"/>
                    <a:pt x="20330" y="15125"/>
                  </a:cubicBezTo>
                  <a:cubicBezTo>
                    <a:pt x="20354" y="15147"/>
                    <a:pt x="20423" y="15162"/>
                    <a:pt x="20454" y="15156"/>
                  </a:cubicBezTo>
                  <a:cubicBezTo>
                    <a:pt x="20484" y="15151"/>
                    <a:pt x="20527" y="15107"/>
                    <a:pt x="20550" y="15089"/>
                  </a:cubicBezTo>
                  <a:cubicBezTo>
                    <a:pt x="20566" y="15075"/>
                    <a:pt x="20589" y="15033"/>
                    <a:pt x="20610" y="15031"/>
                  </a:cubicBezTo>
                  <a:cubicBezTo>
                    <a:pt x="20635" y="15028"/>
                    <a:pt x="20684" y="15059"/>
                    <a:pt x="20695" y="15081"/>
                  </a:cubicBezTo>
                  <a:cubicBezTo>
                    <a:pt x="20711" y="15109"/>
                    <a:pt x="20693" y="15178"/>
                    <a:pt x="20687" y="15211"/>
                  </a:cubicBezTo>
                  <a:cubicBezTo>
                    <a:pt x="20677" y="15261"/>
                    <a:pt x="20640" y="15359"/>
                    <a:pt x="20620" y="15407"/>
                  </a:cubicBezTo>
                  <a:cubicBezTo>
                    <a:pt x="20588" y="15485"/>
                    <a:pt x="20502" y="15632"/>
                    <a:pt x="20475" y="15711"/>
                  </a:cubicBezTo>
                  <a:cubicBezTo>
                    <a:pt x="20456" y="15764"/>
                    <a:pt x="20431" y="15871"/>
                    <a:pt x="20424" y="15926"/>
                  </a:cubicBezTo>
                  <a:cubicBezTo>
                    <a:pt x="20420" y="15962"/>
                    <a:pt x="20403" y="16044"/>
                    <a:pt x="20426" y="16072"/>
                  </a:cubicBezTo>
                  <a:cubicBezTo>
                    <a:pt x="20444" y="16095"/>
                    <a:pt x="20515" y="16082"/>
                    <a:pt x="20538" y="16100"/>
                  </a:cubicBezTo>
                  <a:cubicBezTo>
                    <a:pt x="20552" y="16112"/>
                    <a:pt x="20568" y="16148"/>
                    <a:pt x="20572" y="16166"/>
                  </a:cubicBezTo>
                  <a:cubicBezTo>
                    <a:pt x="20577" y="16197"/>
                    <a:pt x="20560" y="16259"/>
                    <a:pt x="20558" y="16290"/>
                  </a:cubicBezTo>
                  <a:cubicBezTo>
                    <a:pt x="20556" y="16332"/>
                    <a:pt x="20572" y="16416"/>
                    <a:pt x="20563" y="16458"/>
                  </a:cubicBezTo>
                  <a:cubicBezTo>
                    <a:pt x="20552" y="16508"/>
                    <a:pt x="20506" y="16602"/>
                    <a:pt x="20476" y="16644"/>
                  </a:cubicBezTo>
                  <a:cubicBezTo>
                    <a:pt x="20454" y="16675"/>
                    <a:pt x="20391" y="16718"/>
                    <a:pt x="20369" y="16748"/>
                  </a:cubicBezTo>
                  <a:cubicBezTo>
                    <a:pt x="20351" y="16771"/>
                    <a:pt x="20321" y="16822"/>
                    <a:pt x="20312" y="16850"/>
                  </a:cubicBezTo>
                  <a:cubicBezTo>
                    <a:pt x="20303" y="16880"/>
                    <a:pt x="20312" y="16946"/>
                    <a:pt x="20302" y="16975"/>
                  </a:cubicBezTo>
                  <a:cubicBezTo>
                    <a:pt x="20296" y="16995"/>
                    <a:pt x="20275" y="17032"/>
                    <a:pt x="20258" y="17044"/>
                  </a:cubicBezTo>
                  <a:cubicBezTo>
                    <a:pt x="20238" y="17062"/>
                    <a:pt x="20174" y="17063"/>
                    <a:pt x="20158" y="17084"/>
                  </a:cubicBezTo>
                  <a:cubicBezTo>
                    <a:pt x="20139" y="17108"/>
                    <a:pt x="20142" y="17175"/>
                    <a:pt x="20145" y="17205"/>
                  </a:cubicBezTo>
                  <a:cubicBezTo>
                    <a:pt x="20149" y="17245"/>
                    <a:pt x="20190" y="17315"/>
                    <a:pt x="20198" y="17354"/>
                  </a:cubicBezTo>
                  <a:cubicBezTo>
                    <a:pt x="20207" y="17398"/>
                    <a:pt x="20215" y="17490"/>
                    <a:pt x="20208" y="17535"/>
                  </a:cubicBezTo>
                  <a:cubicBezTo>
                    <a:pt x="20205" y="17561"/>
                    <a:pt x="20193" y="17614"/>
                    <a:pt x="20175" y="17634"/>
                  </a:cubicBezTo>
                  <a:cubicBezTo>
                    <a:pt x="20148" y="17664"/>
                    <a:pt x="20062" y="17676"/>
                    <a:pt x="20031" y="17700"/>
                  </a:cubicBezTo>
                  <a:cubicBezTo>
                    <a:pt x="19997" y="17727"/>
                    <a:pt x="19938" y="17792"/>
                    <a:pt x="19920" y="17832"/>
                  </a:cubicBezTo>
                  <a:cubicBezTo>
                    <a:pt x="19913" y="17850"/>
                    <a:pt x="19896" y="17897"/>
                    <a:pt x="19910" y="17911"/>
                  </a:cubicBezTo>
                  <a:cubicBezTo>
                    <a:pt x="19930" y="17930"/>
                    <a:pt x="19994" y="17897"/>
                    <a:pt x="20021" y="17901"/>
                  </a:cubicBezTo>
                  <a:cubicBezTo>
                    <a:pt x="20045" y="17905"/>
                    <a:pt x="20086" y="17940"/>
                    <a:pt x="20111" y="17941"/>
                  </a:cubicBezTo>
                  <a:cubicBezTo>
                    <a:pt x="20130" y="17942"/>
                    <a:pt x="20167" y="17930"/>
                    <a:pt x="20182" y="17918"/>
                  </a:cubicBezTo>
                  <a:cubicBezTo>
                    <a:pt x="20200" y="17902"/>
                    <a:pt x="20200" y="17842"/>
                    <a:pt x="20222" y="17832"/>
                  </a:cubicBezTo>
                  <a:cubicBezTo>
                    <a:pt x="20242" y="17822"/>
                    <a:pt x="20295" y="17839"/>
                    <a:pt x="20312" y="17855"/>
                  </a:cubicBezTo>
                  <a:cubicBezTo>
                    <a:pt x="20344" y="17885"/>
                    <a:pt x="20356" y="17980"/>
                    <a:pt x="20363" y="18023"/>
                  </a:cubicBezTo>
                  <a:cubicBezTo>
                    <a:pt x="20369" y="18068"/>
                    <a:pt x="20365" y="18159"/>
                    <a:pt x="20366" y="18204"/>
                  </a:cubicBezTo>
                  <a:cubicBezTo>
                    <a:pt x="20366" y="18244"/>
                    <a:pt x="20369" y="18323"/>
                    <a:pt x="20366" y="18363"/>
                  </a:cubicBezTo>
                  <a:cubicBezTo>
                    <a:pt x="20362" y="18412"/>
                    <a:pt x="20349" y="18512"/>
                    <a:pt x="20335" y="18560"/>
                  </a:cubicBezTo>
                  <a:cubicBezTo>
                    <a:pt x="20321" y="18616"/>
                    <a:pt x="20256" y="18717"/>
                    <a:pt x="20248" y="18774"/>
                  </a:cubicBezTo>
                  <a:cubicBezTo>
                    <a:pt x="20244" y="18813"/>
                    <a:pt x="20259" y="18889"/>
                    <a:pt x="20269" y="18926"/>
                  </a:cubicBezTo>
                  <a:cubicBezTo>
                    <a:pt x="20277" y="18957"/>
                    <a:pt x="20294" y="19021"/>
                    <a:pt x="20315" y="19045"/>
                  </a:cubicBezTo>
                  <a:cubicBezTo>
                    <a:pt x="20335" y="19067"/>
                    <a:pt x="20401" y="19082"/>
                    <a:pt x="20423" y="19104"/>
                  </a:cubicBezTo>
                  <a:cubicBezTo>
                    <a:pt x="20432" y="19113"/>
                    <a:pt x="20444" y="19129"/>
                    <a:pt x="20455" y="19147"/>
                  </a:cubicBezTo>
                  <a:cubicBezTo>
                    <a:pt x="20411" y="19156"/>
                    <a:pt x="20362" y="19159"/>
                    <a:pt x="20335" y="19156"/>
                  </a:cubicBezTo>
                  <a:cubicBezTo>
                    <a:pt x="20295" y="19153"/>
                    <a:pt x="20233" y="19086"/>
                    <a:pt x="20193" y="19077"/>
                  </a:cubicBezTo>
                  <a:cubicBezTo>
                    <a:pt x="20161" y="19071"/>
                    <a:pt x="20092" y="19074"/>
                    <a:pt x="20064" y="19091"/>
                  </a:cubicBezTo>
                  <a:cubicBezTo>
                    <a:pt x="20037" y="19106"/>
                    <a:pt x="20021" y="19181"/>
                    <a:pt x="19992" y="19192"/>
                  </a:cubicBezTo>
                  <a:cubicBezTo>
                    <a:pt x="19956" y="19205"/>
                    <a:pt x="19879" y="19155"/>
                    <a:pt x="19840" y="19156"/>
                  </a:cubicBezTo>
                  <a:cubicBezTo>
                    <a:pt x="19808" y="19158"/>
                    <a:pt x="19748" y="19192"/>
                    <a:pt x="19715" y="19196"/>
                  </a:cubicBezTo>
                  <a:cubicBezTo>
                    <a:pt x="19666" y="19203"/>
                    <a:pt x="19564" y="19207"/>
                    <a:pt x="19519" y="19188"/>
                  </a:cubicBezTo>
                  <a:cubicBezTo>
                    <a:pt x="19490" y="19175"/>
                    <a:pt x="19461" y="19104"/>
                    <a:pt x="19430" y="19100"/>
                  </a:cubicBezTo>
                  <a:cubicBezTo>
                    <a:pt x="19398" y="19095"/>
                    <a:pt x="19350" y="19154"/>
                    <a:pt x="19318" y="19161"/>
                  </a:cubicBezTo>
                  <a:cubicBezTo>
                    <a:pt x="19277" y="19171"/>
                    <a:pt x="19188" y="19168"/>
                    <a:pt x="19149" y="19152"/>
                  </a:cubicBezTo>
                  <a:cubicBezTo>
                    <a:pt x="19123" y="19142"/>
                    <a:pt x="19091" y="19088"/>
                    <a:pt x="19064" y="19082"/>
                  </a:cubicBezTo>
                  <a:cubicBezTo>
                    <a:pt x="19035" y="19075"/>
                    <a:pt x="18977" y="19120"/>
                    <a:pt x="18948" y="19113"/>
                  </a:cubicBezTo>
                  <a:cubicBezTo>
                    <a:pt x="18920" y="19106"/>
                    <a:pt x="18890" y="19043"/>
                    <a:pt x="18863" y="19034"/>
                  </a:cubicBezTo>
                  <a:cubicBezTo>
                    <a:pt x="18833" y="19024"/>
                    <a:pt x="18769" y="19042"/>
                    <a:pt x="18738" y="19047"/>
                  </a:cubicBezTo>
                  <a:cubicBezTo>
                    <a:pt x="18709" y="19052"/>
                    <a:pt x="18651" y="19074"/>
                    <a:pt x="18622" y="19073"/>
                  </a:cubicBezTo>
                  <a:cubicBezTo>
                    <a:pt x="18595" y="19073"/>
                    <a:pt x="18538" y="19063"/>
                    <a:pt x="18515" y="19047"/>
                  </a:cubicBezTo>
                  <a:cubicBezTo>
                    <a:pt x="18495" y="19032"/>
                    <a:pt x="18485" y="18973"/>
                    <a:pt x="18461" y="18963"/>
                  </a:cubicBezTo>
                  <a:cubicBezTo>
                    <a:pt x="18440" y="18955"/>
                    <a:pt x="18395" y="18981"/>
                    <a:pt x="18372" y="18985"/>
                  </a:cubicBezTo>
                  <a:cubicBezTo>
                    <a:pt x="18343" y="18990"/>
                    <a:pt x="18285" y="18999"/>
                    <a:pt x="18256" y="18994"/>
                  </a:cubicBezTo>
                  <a:cubicBezTo>
                    <a:pt x="18229" y="18989"/>
                    <a:pt x="18179" y="18939"/>
                    <a:pt x="18153" y="18951"/>
                  </a:cubicBezTo>
                  <a:cubicBezTo>
                    <a:pt x="18129" y="18962"/>
                    <a:pt x="18125" y="19029"/>
                    <a:pt x="18122" y="19056"/>
                  </a:cubicBezTo>
                  <a:cubicBezTo>
                    <a:pt x="18118" y="19089"/>
                    <a:pt x="18150" y="19163"/>
                    <a:pt x="18131" y="19192"/>
                  </a:cubicBezTo>
                  <a:cubicBezTo>
                    <a:pt x="18121" y="19208"/>
                    <a:pt x="18079" y="19220"/>
                    <a:pt x="18060" y="19218"/>
                  </a:cubicBezTo>
                  <a:cubicBezTo>
                    <a:pt x="18039" y="19216"/>
                    <a:pt x="18010" y="19178"/>
                    <a:pt x="17989" y="19174"/>
                  </a:cubicBezTo>
                  <a:cubicBezTo>
                    <a:pt x="17972" y="19171"/>
                    <a:pt x="17932" y="19174"/>
                    <a:pt x="17922" y="19188"/>
                  </a:cubicBezTo>
                  <a:cubicBezTo>
                    <a:pt x="17906" y="19208"/>
                    <a:pt x="17916" y="19265"/>
                    <a:pt x="17926" y="19288"/>
                  </a:cubicBezTo>
                  <a:cubicBezTo>
                    <a:pt x="17933" y="19304"/>
                    <a:pt x="17972" y="19320"/>
                    <a:pt x="17975" y="19337"/>
                  </a:cubicBezTo>
                  <a:cubicBezTo>
                    <a:pt x="17979" y="19353"/>
                    <a:pt x="17959" y="19386"/>
                    <a:pt x="17949" y="19398"/>
                  </a:cubicBezTo>
                  <a:cubicBezTo>
                    <a:pt x="17939" y="19410"/>
                    <a:pt x="17905" y="19420"/>
                    <a:pt x="17899" y="19434"/>
                  </a:cubicBezTo>
                  <a:cubicBezTo>
                    <a:pt x="17884" y="19478"/>
                    <a:pt x="17955" y="19568"/>
                    <a:pt x="17949" y="19614"/>
                  </a:cubicBezTo>
                  <a:cubicBezTo>
                    <a:pt x="17944" y="19646"/>
                    <a:pt x="17886" y="19695"/>
                    <a:pt x="17881" y="19728"/>
                  </a:cubicBezTo>
                  <a:cubicBezTo>
                    <a:pt x="17876" y="19764"/>
                    <a:pt x="17900" y="19837"/>
                    <a:pt x="17918" y="19869"/>
                  </a:cubicBezTo>
                  <a:cubicBezTo>
                    <a:pt x="17932" y="19896"/>
                    <a:pt x="17978" y="19941"/>
                    <a:pt x="18001" y="19961"/>
                  </a:cubicBezTo>
                  <a:cubicBezTo>
                    <a:pt x="18035" y="19988"/>
                    <a:pt x="18125" y="20018"/>
                    <a:pt x="18149" y="20053"/>
                  </a:cubicBezTo>
                  <a:cubicBezTo>
                    <a:pt x="18168" y="20082"/>
                    <a:pt x="18165" y="20155"/>
                    <a:pt x="18172" y="20189"/>
                  </a:cubicBezTo>
                  <a:cubicBezTo>
                    <a:pt x="18180" y="20233"/>
                    <a:pt x="18213" y="20320"/>
                    <a:pt x="18211" y="20365"/>
                  </a:cubicBezTo>
                  <a:cubicBezTo>
                    <a:pt x="18211" y="20398"/>
                    <a:pt x="18176" y="20459"/>
                    <a:pt x="18176" y="20493"/>
                  </a:cubicBezTo>
                  <a:cubicBezTo>
                    <a:pt x="18176" y="20534"/>
                    <a:pt x="18221" y="20610"/>
                    <a:pt x="18226" y="20651"/>
                  </a:cubicBezTo>
                  <a:cubicBezTo>
                    <a:pt x="18229" y="20684"/>
                    <a:pt x="18210" y="20753"/>
                    <a:pt x="18211" y="20787"/>
                  </a:cubicBezTo>
                  <a:cubicBezTo>
                    <a:pt x="18216" y="20863"/>
                    <a:pt x="18283" y="21010"/>
                    <a:pt x="18274" y="21086"/>
                  </a:cubicBezTo>
                  <a:cubicBezTo>
                    <a:pt x="18270" y="21119"/>
                    <a:pt x="18238" y="21182"/>
                    <a:pt x="18216" y="21208"/>
                  </a:cubicBezTo>
                  <a:cubicBezTo>
                    <a:pt x="18199" y="21230"/>
                    <a:pt x="18154" y="21270"/>
                    <a:pt x="18127" y="21274"/>
                  </a:cubicBezTo>
                  <a:cubicBezTo>
                    <a:pt x="18088" y="21282"/>
                    <a:pt x="18015" y="21232"/>
                    <a:pt x="17975" y="21231"/>
                  </a:cubicBezTo>
                  <a:cubicBezTo>
                    <a:pt x="17949" y="21229"/>
                    <a:pt x="17896" y="21241"/>
                    <a:pt x="17873" y="21253"/>
                  </a:cubicBezTo>
                  <a:cubicBezTo>
                    <a:pt x="17846" y="21266"/>
                    <a:pt x="17811" y="21320"/>
                    <a:pt x="17783" y="21332"/>
                  </a:cubicBezTo>
                  <a:cubicBezTo>
                    <a:pt x="17755" y="21344"/>
                    <a:pt x="17688" y="21350"/>
                    <a:pt x="17658" y="21341"/>
                  </a:cubicBezTo>
                  <a:cubicBezTo>
                    <a:pt x="17622" y="21328"/>
                    <a:pt x="17567" y="21271"/>
                    <a:pt x="17547" y="21240"/>
                  </a:cubicBezTo>
                  <a:cubicBezTo>
                    <a:pt x="17527" y="21207"/>
                    <a:pt x="17517" y="21130"/>
                    <a:pt x="17506" y="21095"/>
                  </a:cubicBezTo>
                  <a:cubicBezTo>
                    <a:pt x="17498" y="21067"/>
                    <a:pt x="17474" y="21013"/>
                    <a:pt x="17471" y="20984"/>
                  </a:cubicBezTo>
                  <a:cubicBezTo>
                    <a:pt x="17465" y="20931"/>
                    <a:pt x="17507" y="20820"/>
                    <a:pt x="17489" y="20769"/>
                  </a:cubicBezTo>
                  <a:cubicBezTo>
                    <a:pt x="17480" y="20744"/>
                    <a:pt x="17434" y="20708"/>
                    <a:pt x="17413" y="20690"/>
                  </a:cubicBezTo>
                  <a:cubicBezTo>
                    <a:pt x="17393" y="20672"/>
                    <a:pt x="17341" y="20650"/>
                    <a:pt x="17324" y="20629"/>
                  </a:cubicBezTo>
                  <a:cubicBezTo>
                    <a:pt x="17309" y="20610"/>
                    <a:pt x="17293" y="20564"/>
                    <a:pt x="17288" y="20541"/>
                  </a:cubicBezTo>
                  <a:cubicBezTo>
                    <a:pt x="17282" y="20512"/>
                    <a:pt x="17302" y="20449"/>
                    <a:pt x="17288" y="20422"/>
                  </a:cubicBezTo>
                  <a:cubicBezTo>
                    <a:pt x="17279" y="20404"/>
                    <a:pt x="17221" y="20374"/>
                    <a:pt x="17221" y="20374"/>
                  </a:cubicBezTo>
                  <a:lnTo>
                    <a:pt x="15316" y="20606"/>
                  </a:lnTo>
                  <a:lnTo>
                    <a:pt x="12898" y="20870"/>
                  </a:lnTo>
                  <a:lnTo>
                    <a:pt x="8275" y="21363"/>
                  </a:lnTo>
                  <a:lnTo>
                    <a:pt x="6240" y="21600"/>
                  </a:lnTo>
                  <a:cubicBezTo>
                    <a:pt x="6240" y="21600"/>
                    <a:pt x="6155" y="21478"/>
                    <a:pt x="6120" y="21444"/>
                  </a:cubicBezTo>
                  <a:cubicBezTo>
                    <a:pt x="6094" y="21417"/>
                    <a:pt x="6023" y="21383"/>
                    <a:pt x="6000" y="21355"/>
                  </a:cubicBezTo>
                  <a:cubicBezTo>
                    <a:pt x="5977" y="21328"/>
                    <a:pt x="5953" y="21264"/>
                    <a:pt x="5939" y="21233"/>
                  </a:cubicBezTo>
                  <a:cubicBezTo>
                    <a:pt x="5931" y="21216"/>
                    <a:pt x="5914" y="21182"/>
                    <a:pt x="5909" y="21164"/>
                  </a:cubicBezTo>
                  <a:cubicBezTo>
                    <a:pt x="5899" y="21129"/>
                    <a:pt x="5895" y="21056"/>
                    <a:pt x="5885" y="21022"/>
                  </a:cubicBezTo>
                  <a:cubicBezTo>
                    <a:pt x="5874" y="20978"/>
                    <a:pt x="5842" y="20892"/>
                    <a:pt x="5819" y="20854"/>
                  </a:cubicBezTo>
                  <a:cubicBezTo>
                    <a:pt x="5796" y="20817"/>
                    <a:pt x="5733" y="20758"/>
                    <a:pt x="5705" y="20725"/>
                  </a:cubicBezTo>
                  <a:cubicBezTo>
                    <a:pt x="5684" y="20701"/>
                    <a:pt x="5638" y="20654"/>
                    <a:pt x="5621" y="20626"/>
                  </a:cubicBezTo>
                  <a:cubicBezTo>
                    <a:pt x="5605" y="20600"/>
                    <a:pt x="5586" y="20542"/>
                    <a:pt x="5571" y="20514"/>
                  </a:cubicBezTo>
                  <a:cubicBezTo>
                    <a:pt x="5556" y="20487"/>
                    <a:pt x="5517" y="20437"/>
                    <a:pt x="5504" y="20409"/>
                  </a:cubicBezTo>
                  <a:cubicBezTo>
                    <a:pt x="5493" y="20386"/>
                    <a:pt x="5483" y="20350"/>
                    <a:pt x="5473" y="20313"/>
                  </a:cubicBezTo>
                  <a:cubicBezTo>
                    <a:pt x="5463" y="20274"/>
                    <a:pt x="5453" y="20234"/>
                    <a:pt x="5444" y="20208"/>
                  </a:cubicBezTo>
                  <a:cubicBezTo>
                    <a:pt x="5428" y="20162"/>
                    <a:pt x="5402" y="20069"/>
                    <a:pt x="5373" y="20030"/>
                  </a:cubicBezTo>
                  <a:cubicBezTo>
                    <a:pt x="5353" y="20001"/>
                    <a:pt x="5285" y="19966"/>
                    <a:pt x="5263" y="19938"/>
                  </a:cubicBezTo>
                  <a:cubicBezTo>
                    <a:pt x="5241" y="19907"/>
                    <a:pt x="5232" y="19824"/>
                    <a:pt x="5207" y="19796"/>
                  </a:cubicBezTo>
                  <a:cubicBezTo>
                    <a:pt x="5182" y="19770"/>
                    <a:pt x="5105" y="19758"/>
                    <a:pt x="5079" y="19733"/>
                  </a:cubicBezTo>
                  <a:cubicBezTo>
                    <a:pt x="5056" y="19712"/>
                    <a:pt x="5036" y="19649"/>
                    <a:pt x="5016" y="19624"/>
                  </a:cubicBezTo>
                  <a:cubicBezTo>
                    <a:pt x="5000" y="19608"/>
                    <a:pt x="4958" y="19586"/>
                    <a:pt x="4942" y="19569"/>
                  </a:cubicBezTo>
                  <a:cubicBezTo>
                    <a:pt x="4924" y="19550"/>
                    <a:pt x="4892" y="19508"/>
                    <a:pt x="4885" y="19483"/>
                  </a:cubicBezTo>
                  <a:cubicBezTo>
                    <a:pt x="4877" y="19450"/>
                    <a:pt x="4909" y="19381"/>
                    <a:pt x="4902" y="19348"/>
                  </a:cubicBezTo>
                  <a:cubicBezTo>
                    <a:pt x="4895" y="19319"/>
                    <a:pt x="4849" y="19272"/>
                    <a:pt x="4835" y="19246"/>
                  </a:cubicBezTo>
                  <a:cubicBezTo>
                    <a:pt x="4817" y="19210"/>
                    <a:pt x="4774" y="19137"/>
                    <a:pt x="4778" y="19097"/>
                  </a:cubicBezTo>
                  <a:cubicBezTo>
                    <a:pt x="4781" y="19075"/>
                    <a:pt x="4819" y="19043"/>
                    <a:pt x="4828" y="19022"/>
                  </a:cubicBezTo>
                  <a:cubicBezTo>
                    <a:pt x="4843" y="18984"/>
                    <a:pt x="4860" y="18902"/>
                    <a:pt x="4859" y="18861"/>
                  </a:cubicBezTo>
                  <a:cubicBezTo>
                    <a:pt x="4856" y="18811"/>
                    <a:pt x="4808" y="18718"/>
                    <a:pt x="4808" y="18669"/>
                  </a:cubicBezTo>
                  <a:cubicBezTo>
                    <a:pt x="4808" y="18631"/>
                    <a:pt x="4839" y="18561"/>
                    <a:pt x="4849" y="18524"/>
                  </a:cubicBezTo>
                  <a:cubicBezTo>
                    <a:pt x="4860" y="18471"/>
                    <a:pt x="4893" y="18364"/>
                    <a:pt x="4888" y="18309"/>
                  </a:cubicBezTo>
                  <a:cubicBezTo>
                    <a:pt x="4884" y="18260"/>
                    <a:pt x="4819" y="18172"/>
                    <a:pt x="4821" y="18122"/>
                  </a:cubicBezTo>
                  <a:cubicBezTo>
                    <a:pt x="4824" y="18076"/>
                    <a:pt x="4893" y="18000"/>
                    <a:pt x="4899" y="17954"/>
                  </a:cubicBezTo>
                  <a:cubicBezTo>
                    <a:pt x="4904" y="17906"/>
                    <a:pt x="4880" y="17810"/>
                    <a:pt x="4862" y="17766"/>
                  </a:cubicBezTo>
                  <a:cubicBezTo>
                    <a:pt x="4843" y="17723"/>
                    <a:pt x="4774" y="17652"/>
                    <a:pt x="4757" y="17608"/>
                  </a:cubicBezTo>
                  <a:cubicBezTo>
                    <a:pt x="4739" y="17557"/>
                    <a:pt x="4744" y="17446"/>
                    <a:pt x="4731" y="17393"/>
                  </a:cubicBezTo>
                  <a:cubicBezTo>
                    <a:pt x="4724" y="17365"/>
                    <a:pt x="4708" y="17307"/>
                    <a:pt x="4688" y="17285"/>
                  </a:cubicBezTo>
                  <a:cubicBezTo>
                    <a:pt x="4663" y="17259"/>
                    <a:pt x="4583" y="17245"/>
                    <a:pt x="4554" y="17222"/>
                  </a:cubicBezTo>
                  <a:cubicBezTo>
                    <a:pt x="4524" y="17200"/>
                    <a:pt x="4474" y="17143"/>
                    <a:pt x="4457" y="17110"/>
                  </a:cubicBezTo>
                  <a:cubicBezTo>
                    <a:pt x="4436" y="17072"/>
                    <a:pt x="4423" y="16984"/>
                    <a:pt x="4413" y="16942"/>
                  </a:cubicBezTo>
                  <a:cubicBezTo>
                    <a:pt x="4402" y="16894"/>
                    <a:pt x="4388" y="16795"/>
                    <a:pt x="4373" y="16748"/>
                  </a:cubicBezTo>
                  <a:cubicBezTo>
                    <a:pt x="4362" y="16712"/>
                    <a:pt x="4326" y="16645"/>
                    <a:pt x="4313" y="16610"/>
                  </a:cubicBezTo>
                  <a:cubicBezTo>
                    <a:pt x="4291" y="16552"/>
                    <a:pt x="4239" y="16386"/>
                    <a:pt x="4239" y="16375"/>
                  </a:cubicBezTo>
                  <a:cubicBezTo>
                    <a:pt x="4239" y="16366"/>
                    <a:pt x="4229" y="16228"/>
                    <a:pt x="4249" y="16184"/>
                  </a:cubicBezTo>
                  <a:cubicBezTo>
                    <a:pt x="4261" y="16158"/>
                    <a:pt x="4314" y="16125"/>
                    <a:pt x="4333" y="16102"/>
                  </a:cubicBezTo>
                  <a:cubicBezTo>
                    <a:pt x="4361" y="16067"/>
                    <a:pt x="4420" y="15957"/>
                    <a:pt x="4420" y="15947"/>
                  </a:cubicBezTo>
                  <a:cubicBezTo>
                    <a:pt x="4420" y="15937"/>
                    <a:pt x="4412" y="15816"/>
                    <a:pt x="4416" y="15772"/>
                  </a:cubicBezTo>
                  <a:cubicBezTo>
                    <a:pt x="4422" y="15720"/>
                    <a:pt x="4462" y="15618"/>
                    <a:pt x="4460" y="15565"/>
                  </a:cubicBezTo>
                  <a:cubicBezTo>
                    <a:pt x="4459" y="15511"/>
                    <a:pt x="4409" y="15411"/>
                    <a:pt x="4406" y="15357"/>
                  </a:cubicBezTo>
                  <a:cubicBezTo>
                    <a:pt x="4404" y="15298"/>
                    <a:pt x="4460" y="15181"/>
                    <a:pt x="4447" y="15123"/>
                  </a:cubicBezTo>
                  <a:cubicBezTo>
                    <a:pt x="4437" y="15082"/>
                    <a:pt x="4352" y="15024"/>
                    <a:pt x="4349" y="14981"/>
                  </a:cubicBezTo>
                  <a:cubicBezTo>
                    <a:pt x="4346" y="14929"/>
                    <a:pt x="4412" y="14833"/>
                    <a:pt x="4447" y="14794"/>
                  </a:cubicBezTo>
                  <a:cubicBezTo>
                    <a:pt x="4473" y="14764"/>
                    <a:pt x="4547" y="14730"/>
                    <a:pt x="4577" y="14705"/>
                  </a:cubicBezTo>
                  <a:cubicBezTo>
                    <a:pt x="4598" y="14687"/>
                    <a:pt x="4642" y="14650"/>
                    <a:pt x="4654" y="14625"/>
                  </a:cubicBezTo>
                  <a:cubicBezTo>
                    <a:pt x="4666" y="14601"/>
                    <a:pt x="4647" y="14536"/>
                    <a:pt x="4667" y="14517"/>
                  </a:cubicBezTo>
                  <a:cubicBezTo>
                    <a:pt x="4691" y="14493"/>
                    <a:pt x="4774" y="14523"/>
                    <a:pt x="4801" y="14504"/>
                  </a:cubicBezTo>
                  <a:cubicBezTo>
                    <a:pt x="4819" y="14491"/>
                    <a:pt x="4831" y="14448"/>
                    <a:pt x="4838" y="14428"/>
                  </a:cubicBezTo>
                  <a:cubicBezTo>
                    <a:pt x="4845" y="14411"/>
                    <a:pt x="4846" y="14372"/>
                    <a:pt x="4855" y="14355"/>
                  </a:cubicBezTo>
                  <a:cubicBezTo>
                    <a:pt x="4867" y="14332"/>
                    <a:pt x="4924" y="14305"/>
                    <a:pt x="4928" y="14279"/>
                  </a:cubicBezTo>
                  <a:cubicBezTo>
                    <a:pt x="4933" y="14251"/>
                    <a:pt x="4903" y="14190"/>
                    <a:pt x="4878" y="14174"/>
                  </a:cubicBezTo>
                  <a:cubicBezTo>
                    <a:pt x="4852" y="14156"/>
                    <a:pt x="4778" y="14184"/>
                    <a:pt x="4751" y="14167"/>
                  </a:cubicBezTo>
                  <a:cubicBezTo>
                    <a:pt x="4728" y="14154"/>
                    <a:pt x="4717" y="14090"/>
                    <a:pt x="4694" y="14075"/>
                  </a:cubicBezTo>
                  <a:cubicBezTo>
                    <a:pt x="4672" y="14061"/>
                    <a:pt x="4615" y="14062"/>
                    <a:pt x="4587" y="14059"/>
                  </a:cubicBezTo>
                  <a:cubicBezTo>
                    <a:pt x="4562" y="14056"/>
                    <a:pt x="4506" y="14067"/>
                    <a:pt x="4484" y="14055"/>
                  </a:cubicBezTo>
                  <a:cubicBezTo>
                    <a:pt x="4462" y="14044"/>
                    <a:pt x="4426" y="14001"/>
                    <a:pt x="4423" y="13976"/>
                  </a:cubicBezTo>
                  <a:cubicBezTo>
                    <a:pt x="4419" y="13942"/>
                    <a:pt x="4473" y="13884"/>
                    <a:pt x="4484" y="13851"/>
                  </a:cubicBezTo>
                  <a:cubicBezTo>
                    <a:pt x="4494" y="13819"/>
                    <a:pt x="4508" y="13750"/>
                    <a:pt x="4503" y="13716"/>
                  </a:cubicBezTo>
                  <a:cubicBezTo>
                    <a:pt x="4500" y="13687"/>
                    <a:pt x="4459" y="13637"/>
                    <a:pt x="4457" y="13607"/>
                  </a:cubicBezTo>
                  <a:cubicBezTo>
                    <a:pt x="4454" y="13583"/>
                    <a:pt x="4477" y="13539"/>
                    <a:pt x="4480" y="13515"/>
                  </a:cubicBezTo>
                  <a:cubicBezTo>
                    <a:pt x="4483" y="13493"/>
                    <a:pt x="4497" y="13444"/>
                    <a:pt x="4484" y="13426"/>
                  </a:cubicBezTo>
                  <a:cubicBezTo>
                    <a:pt x="4467" y="13405"/>
                    <a:pt x="4401" y="13422"/>
                    <a:pt x="4380" y="13407"/>
                  </a:cubicBezTo>
                  <a:cubicBezTo>
                    <a:pt x="4356" y="13389"/>
                    <a:pt x="4336" y="13331"/>
                    <a:pt x="4326" y="13304"/>
                  </a:cubicBezTo>
                  <a:cubicBezTo>
                    <a:pt x="4308" y="13254"/>
                    <a:pt x="4311" y="13144"/>
                    <a:pt x="4286" y="13096"/>
                  </a:cubicBezTo>
                  <a:cubicBezTo>
                    <a:pt x="4265" y="13056"/>
                    <a:pt x="4193" y="12995"/>
                    <a:pt x="4159" y="12965"/>
                  </a:cubicBezTo>
                  <a:cubicBezTo>
                    <a:pt x="4131" y="12940"/>
                    <a:pt x="4071" y="12895"/>
                    <a:pt x="4042" y="12873"/>
                  </a:cubicBezTo>
                  <a:cubicBezTo>
                    <a:pt x="4014" y="12851"/>
                    <a:pt x="3950" y="12820"/>
                    <a:pt x="3928" y="12794"/>
                  </a:cubicBezTo>
                  <a:cubicBezTo>
                    <a:pt x="3902" y="12764"/>
                    <a:pt x="3874" y="12688"/>
                    <a:pt x="3861" y="12652"/>
                  </a:cubicBezTo>
                  <a:cubicBezTo>
                    <a:pt x="3847" y="12613"/>
                    <a:pt x="3837" y="12528"/>
                    <a:pt x="3821" y="12490"/>
                  </a:cubicBezTo>
                  <a:cubicBezTo>
                    <a:pt x="3810" y="12465"/>
                    <a:pt x="3778" y="12419"/>
                    <a:pt x="3761" y="12398"/>
                  </a:cubicBezTo>
                  <a:cubicBezTo>
                    <a:pt x="3746" y="12380"/>
                    <a:pt x="3708" y="12352"/>
                    <a:pt x="3697" y="12332"/>
                  </a:cubicBezTo>
                  <a:cubicBezTo>
                    <a:pt x="3683" y="12306"/>
                    <a:pt x="3681" y="12245"/>
                    <a:pt x="3674" y="12217"/>
                  </a:cubicBezTo>
                  <a:cubicBezTo>
                    <a:pt x="3666" y="12189"/>
                    <a:pt x="3650" y="12133"/>
                    <a:pt x="3637" y="12108"/>
                  </a:cubicBezTo>
                  <a:cubicBezTo>
                    <a:pt x="3626" y="12087"/>
                    <a:pt x="3594" y="12050"/>
                    <a:pt x="3583" y="12029"/>
                  </a:cubicBezTo>
                  <a:cubicBezTo>
                    <a:pt x="3564" y="11994"/>
                    <a:pt x="3548" y="11910"/>
                    <a:pt x="3520" y="11880"/>
                  </a:cubicBezTo>
                  <a:cubicBezTo>
                    <a:pt x="3497" y="11857"/>
                    <a:pt x="3419" y="11852"/>
                    <a:pt x="3403" y="11825"/>
                  </a:cubicBezTo>
                  <a:cubicBezTo>
                    <a:pt x="3386" y="11798"/>
                    <a:pt x="3422" y="11728"/>
                    <a:pt x="3409" y="11699"/>
                  </a:cubicBezTo>
                  <a:cubicBezTo>
                    <a:pt x="3391" y="11661"/>
                    <a:pt x="3282" y="11597"/>
                    <a:pt x="3282" y="11587"/>
                  </a:cubicBezTo>
                  <a:cubicBezTo>
                    <a:pt x="3282" y="11578"/>
                    <a:pt x="1644" y="6573"/>
                    <a:pt x="1644" y="6573"/>
                  </a:cubicBezTo>
                  <a:lnTo>
                    <a:pt x="0" y="1679"/>
                  </a:lnTo>
                  <a:cubicBezTo>
                    <a:pt x="453" y="1620"/>
                    <a:pt x="1098" y="1538"/>
                    <a:pt x="1448" y="1485"/>
                  </a:cubicBezTo>
                  <a:cubicBezTo>
                    <a:pt x="1978" y="1404"/>
                    <a:pt x="3034" y="1213"/>
                    <a:pt x="3563" y="1124"/>
                  </a:cubicBezTo>
                  <a:cubicBezTo>
                    <a:pt x="3873" y="1073"/>
                    <a:pt x="4494" y="973"/>
                    <a:pt x="4804" y="922"/>
                  </a:cubicBezTo>
                  <a:cubicBezTo>
                    <a:pt x="4877" y="910"/>
                    <a:pt x="4966" y="895"/>
                    <a:pt x="5065" y="88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5" name="Shape 3034"/>
            <p:cNvSpPr/>
            <p:nvPr/>
          </p:nvSpPr>
          <p:spPr>
            <a:xfrm>
              <a:off x="5280382" y="4431387"/>
              <a:ext cx="942479" cy="36790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520" extrusionOk="0">
                  <a:moveTo>
                    <a:pt x="997" y="13149"/>
                  </a:moveTo>
                  <a:cubicBezTo>
                    <a:pt x="1015" y="13090"/>
                    <a:pt x="1056" y="13026"/>
                    <a:pt x="1066" y="12973"/>
                  </a:cubicBezTo>
                  <a:cubicBezTo>
                    <a:pt x="1079" y="12910"/>
                    <a:pt x="1088" y="12767"/>
                    <a:pt x="1089" y="12697"/>
                  </a:cubicBezTo>
                  <a:cubicBezTo>
                    <a:pt x="1090" y="12631"/>
                    <a:pt x="1069" y="12492"/>
                    <a:pt x="1078" y="12431"/>
                  </a:cubicBezTo>
                  <a:cubicBezTo>
                    <a:pt x="1084" y="12393"/>
                    <a:pt x="1112" y="12350"/>
                    <a:pt x="1125" y="12327"/>
                  </a:cubicBezTo>
                  <a:cubicBezTo>
                    <a:pt x="1154" y="12271"/>
                    <a:pt x="1227" y="12203"/>
                    <a:pt x="1250" y="12131"/>
                  </a:cubicBezTo>
                  <a:cubicBezTo>
                    <a:pt x="1268" y="12080"/>
                    <a:pt x="1294" y="11948"/>
                    <a:pt x="1291" y="11880"/>
                  </a:cubicBezTo>
                  <a:cubicBezTo>
                    <a:pt x="1289" y="11801"/>
                    <a:pt x="1248" y="11666"/>
                    <a:pt x="1225" y="11615"/>
                  </a:cubicBezTo>
                  <a:cubicBezTo>
                    <a:pt x="1207" y="11576"/>
                    <a:pt x="1159" y="11540"/>
                    <a:pt x="1137" y="11520"/>
                  </a:cubicBezTo>
                  <a:cubicBezTo>
                    <a:pt x="1105" y="11493"/>
                    <a:pt x="1038" y="11471"/>
                    <a:pt x="1008" y="11432"/>
                  </a:cubicBezTo>
                  <a:cubicBezTo>
                    <a:pt x="984" y="11401"/>
                    <a:pt x="937" y="11322"/>
                    <a:pt x="926" y="11260"/>
                  </a:cubicBezTo>
                  <a:cubicBezTo>
                    <a:pt x="918" y="11218"/>
                    <a:pt x="916" y="11114"/>
                    <a:pt x="927" y="11077"/>
                  </a:cubicBezTo>
                  <a:cubicBezTo>
                    <a:pt x="941" y="11030"/>
                    <a:pt x="992" y="11015"/>
                    <a:pt x="1014" y="11007"/>
                  </a:cubicBezTo>
                  <a:cubicBezTo>
                    <a:pt x="1035" y="11001"/>
                    <a:pt x="1079" y="10999"/>
                    <a:pt x="1099" y="11015"/>
                  </a:cubicBezTo>
                  <a:cubicBezTo>
                    <a:pt x="1120" y="11031"/>
                    <a:pt x="1152" y="11118"/>
                    <a:pt x="1173" y="11130"/>
                  </a:cubicBezTo>
                  <a:cubicBezTo>
                    <a:pt x="1196" y="11143"/>
                    <a:pt x="1245" y="11125"/>
                    <a:pt x="1267" y="11104"/>
                  </a:cubicBezTo>
                  <a:cubicBezTo>
                    <a:pt x="1289" y="11083"/>
                    <a:pt x="1327" y="11014"/>
                    <a:pt x="1342" y="10970"/>
                  </a:cubicBezTo>
                  <a:cubicBezTo>
                    <a:pt x="1357" y="10922"/>
                    <a:pt x="1389" y="10804"/>
                    <a:pt x="1382" y="10744"/>
                  </a:cubicBezTo>
                  <a:cubicBezTo>
                    <a:pt x="1376" y="10684"/>
                    <a:pt x="1324" y="10625"/>
                    <a:pt x="1302" y="10606"/>
                  </a:cubicBezTo>
                  <a:cubicBezTo>
                    <a:pt x="1277" y="10587"/>
                    <a:pt x="1223" y="10621"/>
                    <a:pt x="1198" y="10602"/>
                  </a:cubicBezTo>
                  <a:cubicBezTo>
                    <a:pt x="1182" y="10591"/>
                    <a:pt x="1150" y="10549"/>
                    <a:pt x="1140" y="10515"/>
                  </a:cubicBezTo>
                  <a:cubicBezTo>
                    <a:pt x="1129" y="10481"/>
                    <a:pt x="1116" y="10394"/>
                    <a:pt x="1120" y="10355"/>
                  </a:cubicBezTo>
                  <a:cubicBezTo>
                    <a:pt x="1125" y="10303"/>
                    <a:pt x="1159" y="10225"/>
                    <a:pt x="1179" y="10209"/>
                  </a:cubicBezTo>
                  <a:cubicBezTo>
                    <a:pt x="1214" y="10180"/>
                    <a:pt x="1289" y="10291"/>
                    <a:pt x="1324" y="10262"/>
                  </a:cubicBezTo>
                  <a:cubicBezTo>
                    <a:pt x="1338" y="10251"/>
                    <a:pt x="1359" y="10188"/>
                    <a:pt x="1368" y="10156"/>
                  </a:cubicBezTo>
                  <a:cubicBezTo>
                    <a:pt x="1383" y="10089"/>
                    <a:pt x="1410" y="9935"/>
                    <a:pt x="1404" y="9861"/>
                  </a:cubicBezTo>
                  <a:cubicBezTo>
                    <a:pt x="1398" y="9799"/>
                    <a:pt x="1348" y="9730"/>
                    <a:pt x="1335" y="9677"/>
                  </a:cubicBezTo>
                  <a:cubicBezTo>
                    <a:pt x="1324" y="9634"/>
                    <a:pt x="1305" y="9534"/>
                    <a:pt x="1304" y="9482"/>
                  </a:cubicBezTo>
                  <a:cubicBezTo>
                    <a:pt x="1304" y="9443"/>
                    <a:pt x="1319" y="9372"/>
                    <a:pt x="1322" y="9333"/>
                  </a:cubicBezTo>
                  <a:cubicBezTo>
                    <a:pt x="1327" y="9288"/>
                    <a:pt x="1337" y="9196"/>
                    <a:pt x="1336" y="9149"/>
                  </a:cubicBezTo>
                  <a:cubicBezTo>
                    <a:pt x="1334" y="9094"/>
                    <a:pt x="1315" y="8993"/>
                    <a:pt x="1304" y="8943"/>
                  </a:cubicBezTo>
                  <a:cubicBezTo>
                    <a:pt x="1294" y="8890"/>
                    <a:pt x="1267" y="8789"/>
                    <a:pt x="1252" y="8744"/>
                  </a:cubicBezTo>
                  <a:cubicBezTo>
                    <a:pt x="1237" y="8699"/>
                    <a:pt x="1193" y="8637"/>
                    <a:pt x="1182" y="8583"/>
                  </a:cubicBezTo>
                  <a:cubicBezTo>
                    <a:pt x="1172" y="8537"/>
                    <a:pt x="1165" y="8426"/>
                    <a:pt x="1170" y="8373"/>
                  </a:cubicBezTo>
                  <a:cubicBezTo>
                    <a:pt x="1175" y="8318"/>
                    <a:pt x="1204" y="8221"/>
                    <a:pt x="1222" y="8186"/>
                  </a:cubicBezTo>
                  <a:cubicBezTo>
                    <a:pt x="1235" y="8162"/>
                    <a:pt x="1265" y="8135"/>
                    <a:pt x="1281" y="8129"/>
                  </a:cubicBezTo>
                  <a:cubicBezTo>
                    <a:pt x="1300" y="8121"/>
                    <a:pt x="1342" y="8127"/>
                    <a:pt x="1361" y="8140"/>
                  </a:cubicBezTo>
                  <a:cubicBezTo>
                    <a:pt x="1382" y="8156"/>
                    <a:pt x="1423" y="8205"/>
                    <a:pt x="1438" y="8248"/>
                  </a:cubicBezTo>
                  <a:cubicBezTo>
                    <a:pt x="1448" y="8278"/>
                    <a:pt x="1461" y="8359"/>
                    <a:pt x="1463" y="8400"/>
                  </a:cubicBezTo>
                  <a:cubicBezTo>
                    <a:pt x="1467" y="8456"/>
                    <a:pt x="1463" y="8570"/>
                    <a:pt x="1457" y="8627"/>
                  </a:cubicBezTo>
                  <a:cubicBezTo>
                    <a:pt x="1453" y="8665"/>
                    <a:pt x="1439" y="8738"/>
                    <a:pt x="1432" y="8775"/>
                  </a:cubicBezTo>
                  <a:cubicBezTo>
                    <a:pt x="1426" y="8805"/>
                    <a:pt x="1409" y="8857"/>
                    <a:pt x="1407" y="8890"/>
                  </a:cubicBezTo>
                  <a:cubicBezTo>
                    <a:pt x="1404" y="8925"/>
                    <a:pt x="1410" y="8999"/>
                    <a:pt x="1415" y="9031"/>
                  </a:cubicBezTo>
                  <a:cubicBezTo>
                    <a:pt x="1425" y="9087"/>
                    <a:pt x="1451" y="9205"/>
                    <a:pt x="1474" y="9222"/>
                  </a:cubicBezTo>
                  <a:cubicBezTo>
                    <a:pt x="1486" y="9232"/>
                    <a:pt x="1511" y="9198"/>
                    <a:pt x="1522" y="9179"/>
                  </a:cubicBezTo>
                  <a:cubicBezTo>
                    <a:pt x="1543" y="9147"/>
                    <a:pt x="1581" y="9061"/>
                    <a:pt x="1594" y="9005"/>
                  </a:cubicBezTo>
                  <a:cubicBezTo>
                    <a:pt x="1602" y="8965"/>
                    <a:pt x="1607" y="8889"/>
                    <a:pt x="1611" y="8827"/>
                  </a:cubicBezTo>
                  <a:cubicBezTo>
                    <a:pt x="1718" y="8757"/>
                    <a:pt x="1971" y="8597"/>
                    <a:pt x="2071" y="8553"/>
                  </a:cubicBezTo>
                  <a:cubicBezTo>
                    <a:pt x="2549" y="8346"/>
                    <a:pt x="3516" y="8172"/>
                    <a:pt x="3997" y="8033"/>
                  </a:cubicBezTo>
                  <a:cubicBezTo>
                    <a:pt x="4225" y="7968"/>
                    <a:pt x="4680" y="7825"/>
                    <a:pt x="4908" y="7754"/>
                  </a:cubicBezTo>
                  <a:cubicBezTo>
                    <a:pt x="4972" y="7735"/>
                    <a:pt x="5164" y="7674"/>
                    <a:pt x="5164" y="7674"/>
                  </a:cubicBezTo>
                  <a:lnTo>
                    <a:pt x="5164" y="7192"/>
                  </a:lnTo>
                  <a:lnTo>
                    <a:pt x="5025" y="6172"/>
                  </a:lnTo>
                  <a:lnTo>
                    <a:pt x="5617" y="6172"/>
                  </a:lnTo>
                  <a:lnTo>
                    <a:pt x="5617" y="6446"/>
                  </a:lnTo>
                  <a:cubicBezTo>
                    <a:pt x="5617" y="6446"/>
                    <a:pt x="5923" y="6255"/>
                    <a:pt x="6026" y="6206"/>
                  </a:cubicBezTo>
                  <a:cubicBezTo>
                    <a:pt x="6249" y="6098"/>
                    <a:pt x="6701" y="5960"/>
                    <a:pt x="6925" y="5873"/>
                  </a:cubicBezTo>
                  <a:cubicBezTo>
                    <a:pt x="7296" y="5731"/>
                    <a:pt x="8038" y="5443"/>
                    <a:pt x="8408" y="5288"/>
                  </a:cubicBezTo>
                  <a:cubicBezTo>
                    <a:pt x="8519" y="5243"/>
                    <a:pt x="8745" y="5006"/>
                    <a:pt x="8852" y="5093"/>
                  </a:cubicBezTo>
                  <a:cubicBezTo>
                    <a:pt x="8867" y="5106"/>
                    <a:pt x="8882" y="5194"/>
                    <a:pt x="8897" y="5208"/>
                  </a:cubicBezTo>
                  <a:cubicBezTo>
                    <a:pt x="8919" y="5227"/>
                    <a:pt x="8966" y="5207"/>
                    <a:pt x="8987" y="5185"/>
                  </a:cubicBezTo>
                  <a:cubicBezTo>
                    <a:pt x="9018" y="5154"/>
                    <a:pt x="9060" y="5008"/>
                    <a:pt x="9090" y="4978"/>
                  </a:cubicBezTo>
                  <a:cubicBezTo>
                    <a:pt x="9425" y="4646"/>
                    <a:pt x="10166" y="4778"/>
                    <a:pt x="10524" y="4692"/>
                  </a:cubicBezTo>
                  <a:cubicBezTo>
                    <a:pt x="10788" y="4628"/>
                    <a:pt x="11317" y="4497"/>
                    <a:pt x="11580" y="4394"/>
                  </a:cubicBezTo>
                  <a:cubicBezTo>
                    <a:pt x="11671" y="4358"/>
                    <a:pt x="11852" y="4254"/>
                    <a:pt x="11943" y="4210"/>
                  </a:cubicBezTo>
                  <a:cubicBezTo>
                    <a:pt x="12042" y="4163"/>
                    <a:pt x="12240" y="4068"/>
                    <a:pt x="12339" y="4027"/>
                  </a:cubicBezTo>
                  <a:cubicBezTo>
                    <a:pt x="12491" y="3964"/>
                    <a:pt x="12796" y="3847"/>
                    <a:pt x="12950" y="3809"/>
                  </a:cubicBezTo>
                  <a:cubicBezTo>
                    <a:pt x="13102" y="3770"/>
                    <a:pt x="13408" y="3753"/>
                    <a:pt x="13561" y="3718"/>
                  </a:cubicBezTo>
                  <a:cubicBezTo>
                    <a:pt x="13719" y="3679"/>
                    <a:pt x="14033" y="3564"/>
                    <a:pt x="14190" y="3511"/>
                  </a:cubicBezTo>
                  <a:cubicBezTo>
                    <a:pt x="14389" y="3442"/>
                    <a:pt x="14787" y="3301"/>
                    <a:pt x="14985" y="3224"/>
                  </a:cubicBezTo>
                  <a:cubicBezTo>
                    <a:pt x="15155" y="3158"/>
                    <a:pt x="15494" y="3003"/>
                    <a:pt x="15664" y="2938"/>
                  </a:cubicBezTo>
                  <a:cubicBezTo>
                    <a:pt x="15809" y="2881"/>
                    <a:pt x="16102" y="2793"/>
                    <a:pt x="16248" y="2730"/>
                  </a:cubicBezTo>
                  <a:cubicBezTo>
                    <a:pt x="16277" y="2718"/>
                    <a:pt x="16339" y="2711"/>
                    <a:pt x="16365" y="2674"/>
                  </a:cubicBezTo>
                  <a:cubicBezTo>
                    <a:pt x="16384" y="2645"/>
                    <a:pt x="16405" y="2568"/>
                    <a:pt x="16425" y="2498"/>
                  </a:cubicBezTo>
                  <a:lnTo>
                    <a:pt x="17541" y="2054"/>
                  </a:lnTo>
                  <a:cubicBezTo>
                    <a:pt x="17541" y="2054"/>
                    <a:pt x="18786" y="1538"/>
                    <a:pt x="19199" y="1343"/>
                  </a:cubicBezTo>
                  <a:cubicBezTo>
                    <a:pt x="19556" y="1175"/>
                    <a:pt x="20268" y="793"/>
                    <a:pt x="20623" y="609"/>
                  </a:cubicBezTo>
                  <a:cubicBezTo>
                    <a:pt x="20678" y="581"/>
                    <a:pt x="20796" y="571"/>
                    <a:pt x="20843" y="495"/>
                  </a:cubicBezTo>
                  <a:cubicBezTo>
                    <a:pt x="20864" y="462"/>
                    <a:pt x="20884" y="340"/>
                    <a:pt x="20902" y="299"/>
                  </a:cubicBezTo>
                  <a:cubicBezTo>
                    <a:pt x="20925" y="249"/>
                    <a:pt x="20977" y="170"/>
                    <a:pt x="21005" y="150"/>
                  </a:cubicBezTo>
                  <a:cubicBezTo>
                    <a:pt x="21039" y="128"/>
                    <a:pt x="21110" y="159"/>
                    <a:pt x="21145" y="150"/>
                  </a:cubicBezTo>
                  <a:cubicBezTo>
                    <a:pt x="21190" y="139"/>
                    <a:pt x="21274" y="136"/>
                    <a:pt x="21319" y="107"/>
                  </a:cubicBezTo>
                  <a:cubicBezTo>
                    <a:pt x="21356" y="83"/>
                    <a:pt x="21433" y="27"/>
                    <a:pt x="21472" y="10"/>
                  </a:cubicBezTo>
                  <a:cubicBezTo>
                    <a:pt x="21493" y="0"/>
                    <a:pt x="21518" y="-9"/>
                    <a:pt x="21537" y="18"/>
                  </a:cubicBezTo>
                  <a:cubicBezTo>
                    <a:pt x="21552" y="40"/>
                    <a:pt x="21574" y="67"/>
                    <a:pt x="21588" y="91"/>
                  </a:cubicBezTo>
                  <a:cubicBezTo>
                    <a:pt x="21573" y="159"/>
                    <a:pt x="21557" y="239"/>
                    <a:pt x="21552" y="282"/>
                  </a:cubicBezTo>
                  <a:cubicBezTo>
                    <a:pt x="21545" y="331"/>
                    <a:pt x="21544" y="433"/>
                    <a:pt x="21542" y="483"/>
                  </a:cubicBezTo>
                  <a:cubicBezTo>
                    <a:pt x="21540" y="546"/>
                    <a:pt x="21532" y="673"/>
                    <a:pt x="21535" y="735"/>
                  </a:cubicBezTo>
                  <a:cubicBezTo>
                    <a:pt x="21539" y="791"/>
                    <a:pt x="21562" y="892"/>
                    <a:pt x="21567" y="948"/>
                  </a:cubicBezTo>
                  <a:cubicBezTo>
                    <a:pt x="21573" y="1013"/>
                    <a:pt x="21582" y="1151"/>
                    <a:pt x="21576" y="1217"/>
                  </a:cubicBezTo>
                  <a:cubicBezTo>
                    <a:pt x="21573" y="1257"/>
                    <a:pt x="21547" y="1319"/>
                    <a:pt x="21545" y="1361"/>
                  </a:cubicBezTo>
                  <a:cubicBezTo>
                    <a:pt x="21541" y="1422"/>
                    <a:pt x="21568" y="1544"/>
                    <a:pt x="21565" y="1607"/>
                  </a:cubicBezTo>
                  <a:cubicBezTo>
                    <a:pt x="21561" y="1665"/>
                    <a:pt x="21519" y="1754"/>
                    <a:pt x="21520" y="1813"/>
                  </a:cubicBezTo>
                  <a:cubicBezTo>
                    <a:pt x="21520" y="1864"/>
                    <a:pt x="21554" y="1939"/>
                    <a:pt x="21563" y="1986"/>
                  </a:cubicBezTo>
                  <a:cubicBezTo>
                    <a:pt x="21573" y="2040"/>
                    <a:pt x="21591" y="2154"/>
                    <a:pt x="21594" y="2215"/>
                  </a:cubicBezTo>
                  <a:cubicBezTo>
                    <a:pt x="21596" y="2256"/>
                    <a:pt x="21598" y="2349"/>
                    <a:pt x="21587" y="2381"/>
                  </a:cubicBezTo>
                  <a:cubicBezTo>
                    <a:pt x="21576" y="2413"/>
                    <a:pt x="21539" y="2426"/>
                    <a:pt x="21522" y="2422"/>
                  </a:cubicBezTo>
                  <a:cubicBezTo>
                    <a:pt x="21498" y="2414"/>
                    <a:pt x="21459" y="2335"/>
                    <a:pt x="21437" y="2312"/>
                  </a:cubicBezTo>
                  <a:cubicBezTo>
                    <a:pt x="21425" y="2300"/>
                    <a:pt x="21400" y="2269"/>
                    <a:pt x="21387" y="2272"/>
                  </a:cubicBezTo>
                  <a:cubicBezTo>
                    <a:pt x="21366" y="2278"/>
                    <a:pt x="21332" y="2349"/>
                    <a:pt x="21316" y="2381"/>
                  </a:cubicBezTo>
                  <a:cubicBezTo>
                    <a:pt x="21296" y="2418"/>
                    <a:pt x="21258" y="2498"/>
                    <a:pt x="21244" y="2547"/>
                  </a:cubicBezTo>
                  <a:cubicBezTo>
                    <a:pt x="21230" y="2593"/>
                    <a:pt x="21220" y="2709"/>
                    <a:pt x="21203" y="2748"/>
                  </a:cubicBezTo>
                  <a:cubicBezTo>
                    <a:pt x="21191" y="2775"/>
                    <a:pt x="21155" y="2780"/>
                    <a:pt x="21145" y="2811"/>
                  </a:cubicBezTo>
                  <a:cubicBezTo>
                    <a:pt x="21123" y="2874"/>
                    <a:pt x="21118" y="3053"/>
                    <a:pt x="21108" y="3133"/>
                  </a:cubicBezTo>
                  <a:cubicBezTo>
                    <a:pt x="21093" y="3266"/>
                    <a:pt x="21054" y="3530"/>
                    <a:pt x="21042" y="3665"/>
                  </a:cubicBezTo>
                  <a:cubicBezTo>
                    <a:pt x="21032" y="3771"/>
                    <a:pt x="21028" y="3992"/>
                    <a:pt x="21015" y="4095"/>
                  </a:cubicBezTo>
                  <a:cubicBezTo>
                    <a:pt x="21005" y="4172"/>
                    <a:pt x="20978" y="4323"/>
                    <a:pt x="20956" y="4382"/>
                  </a:cubicBezTo>
                  <a:cubicBezTo>
                    <a:pt x="20945" y="4411"/>
                    <a:pt x="20915" y="4438"/>
                    <a:pt x="20902" y="4463"/>
                  </a:cubicBezTo>
                  <a:cubicBezTo>
                    <a:pt x="20885" y="4496"/>
                    <a:pt x="20858" y="4583"/>
                    <a:pt x="20841" y="4617"/>
                  </a:cubicBezTo>
                  <a:cubicBezTo>
                    <a:pt x="20820" y="4662"/>
                    <a:pt x="20774" y="4753"/>
                    <a:pt x="20747" y="4766"/>
                  </a:cubicBezTo>
                  <a:cubicBezTo>
                    <a:pt x="20728" y="4776"/>
                    <a:pt x="20686" y="4773"/>
                    <a:pt x="20673" y="4738"/>
                  </a:cubicBezTo>
                  <a:cubicBezTo>
                    <a:pt x="20657" y="4697"/>
                    <a:pt x="20675" y="4556"/>
                    <a:pt x="20662" y="4508"/>
                  </a:cubicBezTo>
                  <a:cubicBezTo>
                    <a:pt x="20652" y="4472"/>
                    <a:pt x="20616" y="4422"/>
                    <a:pt x="20599" y="4428"/>
                  </a:cubicBezTo>
                  <a:cubicBezTo>
                    <a:pt x="20582" y="4434"/>
                    <a:pt x="20566" y="4539"/>
                    <a:pt x="20550" y="4543"/>
                  </a:cubicBezTo>
                  <a:cubicBezTo>
                    <a:pt x="20532" y="4547"/>
                    <a:pt x="20507" y="4464"/>
                    <a:pt x="20491" y="4452"/>
                  </a:cubicBezTo>
                  <a:cubicBezTo>
                    <a:pt x="20472" y="4436"/>
                    <a:pt x="20427" y="4417"/>
                    <a:pt x="20410" y="4446"/>
                  </a:cubicBezTo>
                  <a:cubicBezTo>
                    <a:pt x="20397" y="4467"/>
                    <a:pt x="20395" y="4562"/>
                    <a:pt x="20385" y="4594"/>
                  </a:cubicBezTo>
                  <a:cubicBezTo>
                    <a:pt x="20376" y="4630"/>
                    <a:pt x="20350" y="4694"/>
                    <a:pt x="20334" y="4709"/>
                  </a:cubicBezTo>
                  <a:cubicBezTo>
                    <a:pt x="20311" y="4731"/>
                    <a:pt x="20257" y="4674"/>
                    <a:pt x="20235" y="4704"/>
                  </a:cubicBezTo>
                  <a:cubicBezTo>
                    <a:pt x="20214" y="4732"/>
                    <a:pt x="20202" y="4871"/>
                    <a:pt x="20183" y="4909"/>
                  </a:cubicBezTo>
                  <a:cubicBezTo>
                    <a:pt x="20161" y="4958"/>
                    <a:pt x="20098" y="4976"/>
                    <a:pt x="20073" y="5019"/>
                  </a:cubicBezTo>
                  <a:cubicBezTo>
                    <a:pt x="20046" y="5066"/>
                    <a:pt x="20002" y="5188"/>
                    <a:pt x="19986" y="5260"/>
                  </a:cubicBezTo>
                  <a:cubicBezTo>
                    <a:pt x="19965" y="5349"/>
                    <a:pt x="19945" y="5554"/>
                    <a:pt x="19934" y="5655"/>
                  </a:cubicBezTo>
                  <a:cubicBezTo>
                    <a:pt x="19926" y="5733"/>
                    <a:pt x="19921" y="5898"/>
                    <a:pt x="19907" y="5971"/>
                  </a:cubicBezTo>
                  <a:cubicBezTo>
                    <a:pt x="19895" y="6035"/>
                    <a:pt x="19858" y="6145"/>
                    <a:pt x="19837" y="6195"/>
                  </a:cubicBezTo>
                  <a:cubicBezTo>
                    <a:pt x="19818" y="6241"/>
                    <a:pt x="19771" y="6308"/>
                    <a:pt x="19749" y="6349"/>
                  </a:cubicBezTo>
                  <a:cubicBezTo>
                    <a:pt x="19727" y="6392"/>
                    <a:pt x="19691" y="6514"/>
                    <a:pt x="19664" y="6533"/>
                  </a:cubicBezTo>
                  <a:cubicBezTo>
                    <a:pt x="19641" y="6549"/>
                    <a:pt x="19593" y="6509"/>
                    <a:pt x="19570" y="6493"/>
                  </a:cubicBezTo>
                  <a:cubicBezTo>
                    <a:pt x="19558" y="6484"/>
                    <a:pt x="19533" y="6469"/>
                    <a:pt x="19525" y="6446"/>
                  </a:cubicBezTo>
                  <a:cubicBezTo>
                    <a:pt x="19509" y="6399"/>
                    <a:pt x="19499" y="6264"/>
                    <a:pt x="19503" y="6201"/>
                  </a:cubicBezTo>
                  <a:cubicBezTo>
                    <a:pt x="19505" y="6156"/>
                    <a:pt x="19530" y="6083"/>
                    <a:pt x="19534" y="6040"/>
                  </a:cubicBezTo>
                  <a:cubicBezTo>
                    <a:pt x="19537" y="6003"/>
                    <a:pt x="19540" y="5924"/>
                    <a:pt x="19534" y="5890"/>
                  </a:cubicBezTo>
                  <a:cubicBezTo>
                    <a:pt x="19525" y="5840"/>
                    <a:pt x="19485" y="5774"/>
                    <a:pt x="19465" y="5752"/>
                  </a:cubicBezTo>
                  <a:cubicBezTo>
                    <a:pt x="19445" y="5733"/>
                    <a:pt x="19400" y="5721"/>
                    <a:pt x="19379" y="5735"/>
                  </a:cubicBezTo>
                  <a:cubicBezTo>
                    <a:pt x="19354" y="5753"/>
                    <a:pt x="19315" y="5845"/>
                    <a:pt x="19296" y="5890"/>
                  </a:cubicBezTo>
                  <a:cubicBezTo>
                    <a:pt x="19274" y="5943"/>
                    <a:pt x="19241" y="6075"/>
                    <a:pt x="19220" y="6131"/>
                  </a:cubicBezTo>
                  <a:cubicBezTo>
                    <a:pt x="19201" y="6181"/>
                    <a:pt x="19162" y="6273"/>
                    <a:pt x="19141" y="6315"/>
                  </a:cubicBezTo>
                  <a:cubicBezTo>
                    <a:pt x="19130" y="6337"/>
                    <a:pt x="19104" y="6367"/>
                    <a:pt x="19096" y="6395"/>
                  </a:cubicBezTo>
                  <a:cubicBezTo>
                    <a:pt x="19087" y="6430"/>
                    <a:pt x="19078" y="6515"/>
                    <a:pt x="19080" y="6556"/>
                  </a:cubicBezTo>
                  <a:cubicBezTo>
                    <a:pt x="19082" y="6604"/>
                    <a:pt x="19117" y="6679"/>
                    <a:pt x="19116" y="6728"/>
                  </a:cubicBezTo>
                  <a:cubicBezTo>
                    <a:pt x="19115" y="6781"/>
                    <a:pt x="19078" y="6855"/>
                    <a:pt x="19071" y="6906"/>
                  </a:cubicBezTo>
                  <a:cubicBezTo>
                    <a:pt x="19065" y="6955"/>
                    <a:pt x="19080" y="7072"/>
                    <a:pt x="19067" y="7112"/>
                  </a:cubicBezTo>
                  <a:cubicBezTo>
                    <a:pt x="19052" y="7156"/>
                    <a:pt x="18997" y="7184"/>
                    <a:pt x="18977" y="7158"/>
                  </a:cubicBezTo>
                  <a:cubicBezTo>
                    <a:pt x="18963" y="7141"/>
                    <a:pt x="18960" y="7048"/>
                    <a:pt x="18950" y="7020"/>
                  </a:cubicBezTo>
                  <a:cubicBezTo>
                    <a:pt x="18942" y="6999"/>
                    <a:pt x="18922" y="6971"/>
                    <a:pt x="18912" y="6963"/>
                  </a:cubicBezTo>
                  <a:cubicBezTo>
                    <a:pt x="18893" y="6950"/>
                    <a:pt x="18852" y="6942"/>
                    <a:pt x="18835" y="6963"/>
                  </a:cubicBezTo>
                  <a:cubicBezTo>
                    <a:pt x="18805" y="7002"/>
                    <a:pt x="18753" y="7152"/>
                    <a:pt x="18752" y="7238"/>
                  </a:cubicBezTo>
                  <a:cubicBezTo>
                    <a:pt x="18752" y="7294"/>
                    <a:pt x="18791" y="7373"/>
                    <a:pt x="18802" y="7421"/>
                  </a:cubicBezTo>
                  <a:cubicBezTo>
                    <a:pt x="18812" y="7467"/>
                    <a:pt x="18835" y="7559"/>
                    <a:pt x="18835" y="7610"/>
                  </a:cubicBezTo>
                  <a:cubicBezTo>
                    <a:pt x="18836" y="7673"/>
                    <a:pt x="18802" y="7779"/>
                    <a:pt x="18800" y="7840"/>
                  </a:cubicBezTo>
                  <a:cubicBezTo>
                    <a:pt x="18798" y="7880"/>
                    <a:pt x="18815" y="7958"/>
                    <a:pt x="18811" y="7995"/>
                  </a:cubicBezTo>
                  <a:cubicBezTo>
                    <a:pt x="18805" y="8045"/>
                    <a:pt x="18763" y="8096"/>
                    <a:pt x="18752" y="8139"/>
                  </a:cubicBezTo>
                  <a:cubicBezTo>
                    <a:pt x="18738" y="8193"/>
                    <a:pt x="18727" y="8327"/>
                    <a:pt x="18714" y="8385"/>
                  </a:cubicBezTo>
                  <a:cubicBezTo>
                    <a:pt x="18705" y="8426"/>
                    <a:pt x="18684" y="8506"/>
                    <a:pt x="18669" y="8534"/>
                  </a:cubicBezTo>
                  <a:cubicBezTo>
                    <a:pt x="18655" y="8561"/>
                    <a:pt x="18623" y="8598"/>
                    <a:pt x="18606" y="8597"/>
                  </a:cubicBezTo>
                  <a:cubicBezTo>
                    <a:pt x="18585" y="8595"/>
                    <a:pt x="18549" y="8517"/>
                    <a:pt x="18528" y="8505"/>
                  </a:cubicBezTo>
                  <a:cubicBezTo>
                    <a:pt x="18505" y="8493"/>
                    <a:pt x="18456" y="8479"/>
                    <a:pt x="18436" y="8505"/>
                  </a:cubicBezTo>
                  <a:cubicBezTo>
                    <a:pt x="18422" y="8523"/>
                    <a:pt x="18410" y="8602"/>
                    <a:pt x="18399" y="8632"/>
                  </a:cubicBezTo>
                  <a:cubicBezTo>
                    <a:pt x="18378" y="8691"/>
                    <a:pt x="18329" y="8794"/>
                    <a:pt x="18303" y="8839"/>
                  </a:cubicBezTo>
                  <a:cubicBezTo>
                    <a:pt x="18283" y="8871"/>
                    <a:pt x="18235" y="8902"/>
                    <a:pt x="18220" y="8947"/>
                  </a:cubicBezTo>
                  <a:cubicBezTo>
                    <a:pt x="18204" y="8994"/>
                    <a:pt x="18207" y="9140"/>
                    <a:pt x="18188" y="9183"/>
                  </a:cubicBezTo>
                  <a:cubicBezTo>
                    <a:pt x="18164" y="9239"/>
                    <a:pt x="18092" y="9227"/>
                    <a:pt x="18062" y="9262"/>
                  </a:cubicBezTo>
                  <a:cubicBezTo>
                    <a:pt x="18046" y="9282"/>
                    <a:pt x="18014" y="9332"/>
                    <a:pt x="18004" y="9372"/>
                  </a:cubicBezTo>
                  <a:cubicBezTo>
                    <a:pt x="17992" y="9424"/>
                    <a:pt x="17995" y="9554"/>
                    <a:pt x="17986" y="9613"/>
                  </a:cubicBezTo>
                  <a:cubicBezTo>
                    <a:pt x="17977" y="9673"/>
                    <a:pt x="17949" y="9785"/>
                    <a:pt x="17932" y="9836"/>
                  </a:cubicBezTo>
                  <a:cubicBezTo>
                    <a:pt x="17922" y="9869"/>
                    <a:pt x="17900" y="9958"/>
                    <a:pt x="17883" y="9956"/>
                  </a:cubicBezTo>
                  <a:cubicBezTo>
                    <a:pt x="17870" y="9956"/>
                    <a:pt x="17860" y="9863"/>
                    <a:pt x="17847" y="9859"/>
                  </a:cubicBezTo>
                  <a:cubicBezTo>
                    <a:pt x="17825" y="9851"/>
                    <a:pt x="17786" y="9936"/>
                    <a:pt x="17771" y="9980"/>
                  </a:cubicBezTo>
                  <a:cubicBezTo>
                    <a:pt x="17755" y="10023"/>
                    <a:pt x="17741" y="10143"/>
                    <a:pt x="17728" y="10192"/>
                  </a:cubicBezTo>
                  <a:cubicBezTo>
                    <a:pt x="17711" y="10252"/>
                    <a:pt x="17672" y="10370"/>
                    <a:pt x="17647" y="10409"/>
                  </a:cubicBezTo>
                  <a:cubicBezTo>
                    <a:pt x="17629" y="10437"/>
                    <a:pt x="17583" y="10440"/>
                    <a:pt x="17566" y="10472"/>
                  </a:cubicBezTo>
                  <a:cubicBezTo>
                    <a:pt x="17543" y="10518"/>
                    <a:pt x="17518" y="10663"/>
                    <a:pt x="17501" y="10726"/>
                  </a:cubicBezTo>
                  <a:cubicBezTo>
                    <a:pt x="17487" y="10773"/>
                    <a:pt x="17464" y="10888"/>
                    <a:pt x="17443" y="10914"/>
                  </a:cubicBezTo>
                  <a:cubicBezTo>
                    <a:pt x="17413" y="10951"/>
                    <a:pt x="17342" y="10887"/>
                    <a:pt x="17310" y="10914"/>
                  </a:cubicBezTo>
                  <a:cubicBezTo>
                    <a:pt x="17287" y="10934"/>
                    <a:pt x="17255" y="11085"/>
                    <a:pt x="17231" y="11069"/>
                  </a:cubicBezTo>
                  <a:cubicBezTo>
                    <a:pt x="17220" y="11061"/>
                    <a:pt x="17220" y="10977"/>
                    <a:pt x="17211" y="10954"/>
                  </a:cubicBezTo>
                  <a:cubicBezTo>
                    <a:pt x="17200" y="10923"/>
                    <a:pt x="17170" y="10860"/>
                    <a:pt x="17153" y="10868"/>
                  </a:cubicBezTo>
                  <a:cubicBezTo>
                    <a:pt x="17133" y="10876"/>
                    <a:pt x="17118" y="10997"/>
                    <a:pt x="17101" y="11023"/>
                  </a:cubicBezTo>
                  <a:cubicBezTo>
                    <a:pt x="17085" y="11047"/>
                    <a:pt x="17044" y="11051"/>
                    <a:pt x="17025" y="11057"/>
                  </a:cubicBezTo>
                  <a:cubicBezTo>
                    <a:pt x="17003" y="11065"/>
                    <a:pt x="16957" y="11058"/>
                    <a:pt x="16935" y="11074"/>
                  </a:cubicBezTo>
                  <a:cubicBezTo>
                    <a:pt x="16909" y="11095"/>
                    <a:pt x="16866" y="11187"/>
                    <a:pt x="16840" y="11206"/>
                  </a:cubicBezTo>
                  <a:cubicBezTo>
                    <a:pt x="16815" y="11226"/>
                    <a:pt x="16758" y="11197"/>
                    <a:pt x="16735" y="11229"/>
                  </a:cubicBezTo>
                  <a:cubicBezTo>
                    <a:pt x="16712" y="11262"/>
                    <a:pt x="16686" y="11392"/>
                    <a:pt x="16670" y="11447"/>
                  </a:cubicBezTo>
                  <a:cubicBezTo>
                    <a:pt x="16656" y="11494"/>
                    <a:pt x="16635" y="11604"/>
                    <a:pt x="16616" y="11636"/>
                  </a:cubicBezTo>
                  <a:cubicBezTo>
                    <a:pt x="16600" y="11664"/>
                    <a:pt x="16560" y="11669"/>
                    <a:pt x="16542" y="11683"/>
                  </a:cubicBezTo>
                  <a:cubicBezTo>
                    <a:pt x="16528" y="11694"/>
                    <a:pt x="16497" y="11710"/>
                    <a:pt x="16486" y="11734"/>
                  </a:cubicBezTo>
                  <a:cubicBezTo>
                    <a:pt x="16472" y="11761"/>
                    <a:pt x="16455" y="11842"/>
                    <a:pt x="16450" y="11884"/>
                  </a:cubicBezTo>
                  <a:cubicBezTo>
                    <a:pt x="16442" y="11939"/>
                    <a:pt x="16453" y="12072"/>
                    <a:pt x="16438" y="12118"/>
                  </a:cubicBezTo>
                  <a:cubicBezTo>
                    <a:pt x="16427" y="12155"/>
                    <a:pt x="16385" y="12158"/>
                    <a:pt x="16369" y="12181"/>
                  </a:cubicBezTo>
                  <a:cubicBezTo>
                    <a:pt x="16352" y="12206"/>
                    <a:pt x="16321" y="12274"/>
                    <a:pt x="16308" y="12313"/>
                  </a:cubicBezTo>
                  <a:cubicBezTo>
                    <a:pt x="16286" y="12385"/>
                    <a:pt x="16259" y="12560"/>
                    <a:pt x="16241" y="12640"/>
                  </a:cubicBezTo>
                  <a:cubicBezTo>
                    <a:pt x="16231" y="12683"/>
                    <a:pt x="16202" y="12757"/>
                    <a:pt x="16200" y="12807"/>
                  </a:cubicBezTo>
                  <a:cubicBezTo>
                    <a:pt x="16199" y="12854"/>
                    <a:pt x="16228" y="12936"/>
                    <a:pt x="16230" y="12985"/>
                  </a:cubicBezTo>
                  <a:cubicBezTo>
                    <a:pt x="16231" y="13040"/>
                    <a:pt x="16217" y="13148"/>
                    <a:pt x="16210" y="13203"/>
                  </a:cubicBezTo>
                  <a:cubicBezTo>
                    <a:pt x="16204" y="13247"/>
                    <a:pt x="16182" y="13327"/>
                    <a:pt x="16180" y="13374"/>
                  </a:cubicBezTo>
                  <a:cubicBezTo>
                    <a:pt x="16179" y="13421"/>
                    <a:pt x="16189" y="13516"/>
                    <a:pt x="16198" y="13558"/>
                  </a:cubicBezTo>
                  <a:cubicBezTo>
                    <a:pt x="16207" y="13597"/>
                    <a:pt x="16246" y="13644"/>
                    <a:pt x="16248" y="13689"/>
                  </a:cubicBezTo>
                  <a:cubicBezTo>
                    <a:pt x="16250" y="13747"/>
                    <a:pt x="16216" y="13843"/>
                    <a:pt x="16200" y="13884"/>
                  </a:cubicBezTo>
                  <a:cubicBezTo>
                    <a:pt x="16190" y="13912"/>
                    <a:pt x="16161" y="13944"/>
                    <a:pt x="16151" y="13971"/>
                  </a:cubicBezTo>
                  <a:cubicBezTo>
                    <a:pt x="16135" y="14009"/>
                    <a:pt x="16115" y="14110"/>
                    <a:pt x="16099" y="14148"/>
                  </a:cubicBezTo>
                  <a:cubicBezTo>
                    <a:pt x="16086" y="14181"/>
                    <a:pt x="16056" y="14241"/>
                    <a:pt x="16039" y="14256"/>
                  </a:cubicBezTo>
                  <a:cubicBezTo>
                    <a:pt x="16012" y="14282"/>
                    <a:pt x="15954" y="14270"/>
                    <a:pt x="15926" y="14285"/>
                  </a:cubicBezTo>
                  <a:cubicBezTo>
                    <a:pt x="15907" y="14298"/>
                    <a:pt x="15872" y="14349"/>
                    <a:pt x="15852" y="14355"/>
                  </a:cubicBezTo>
                  <a:cubicBezTo>
                    <a:pt x="15833" y="14360"/>
                    <a:pt x="15790" y="14366"/>
                    <a:pt x="15776" y="14332"/>
                  </a:cubicBezTo>
                  <a:cubicBezTo>
                    <a:pt x="15764" y="14303"/>
                    <a:pt x="15778" y="14190"/>
                    <a:pt x="15765" y="14166"/>
                  </a:cubicBezTo>
                  <a:cubicBezTo>
                    <a:pt x="15746" y="14132"/>
                    <a:pt x="15691" y="14166"/>
                    <a:pt x="15675" y="14206"/>
                  </a:cubicBezTo>
                  <a:cubicBezTo>
                    <a:pt x="15659" y="14242"/>
                    <a:pt x="15667" y="14370"/>
                    <a:pt x="15657" y="14418"/>
                  </a:cubicBezTo>
                  <a:cubicBezTo>
                    <a:pt x="15645" y="14474"/>
                    <a:pt x="15587" y="14601"/>
                    <a:pt x="15587" y="14601"/>
                  </a:cubicBezTo>
                  <a:lnTo>
                    <a:pt x="15629" y="16630"/>
                  </a:lnTo>
                  <a:cubicBezTo>
                    <a:pt x="15563" y="16657"/>
                    <a:pt x="15503" y="16682"/>
                    <a:pt x="15454" y="16703"/>
                  </a:cubicBezTo>
                  <a:cubicBezTo>
                    <a:pt x="15246" y="16793"/>
                    <a:pt x="14829" y="16966"/>
                    <a:pt x="14621" y="17055"/>
                  </a:cubicBezTo>
                  <a:cubicBezTo>
                    <a:pt x="14266" y="17209"/>
                    <a:pt x="13557" y="17543"/>
                    <a:pt x="13202" y="17682"/>
                  </a:cubicBezTo>
                  <a:cubicBezTo>
                    <a:pt x="12966" y="17776"/>
                    <a:pt x="12534" y="17918"/>
                    <a:pt x="12229" y="18021"/>
                  </a:cubicBezTo>
                  <a:cubicBezTo>
                    <a:pt x="12165" y="18042"/>
                    <a:pt x="12107" y="18062"/>
                    <a:pt x="12057" y="18080"/>
                  </a:cubicBezTo>
                  <a:cubicBezTo>
                    <a:pt x="11639" y="18228"/>
                    <a:pt x="10803" y="18523"/>
                    <a:pt x="10386" y="18677"/>
                  </a:cubicBezTo>
                  <a:cubicBezTo>
                    <a:pt x="10076" y="18791"/>
                    <a:pt x="9456" y="19044"/>
                    <a:pt x="9146" y="19151"/>
                  </a:cubicBezTo>
                  <a:cubicBezTo>
                    <a:pt x="8877" y="19245"/>
                    <a:pt x="8337" y="19401"/>
                    <a:pt x="8068" y="19487"/>
                  </a:cubicBezTo>
                  <a:cubicBezTo>
                    <a:pt x="7782" y="19577"/>
                    <a:pt x="7210" y="19772"/>
                    <a:pt x="6924" y="19854"/>
                  </a:cubicBezTo>
                  <a:cubicBezTo>
                    <a:pt x="6677" y="19925"/>
                    <a:pt x="6182" y="20020"/>
                    <a:pt x="5935" y="20099"/>
                  </a:cubicBezTo>
                  <a:cubicBezTo>
                    <a:pt x="5798" y="20142"/>
                    <a:pt x="5532" y="20253"/>
                    <a:pt x="5380" y="20316"/>
                  </a:cubicBezTo>
                  <a:cubicBezTo>
                    <a:pt x="5371" y="20320"/>
                    <a:pt x="5362" y="20324"/>
                    <a:pt x="5354" y="20328"/>
                  </a:cubicBezTo>
                  <a:cubicBezTo>
                    <a:pt x="5245" y="20375"/>
                    <a:pt x="5027" y="20486"/>
                    <a:pt x="4917" y="20527"/>
                  </a:cubicBezTo>
                  <a:cubicBezTo>
                    <a:pt x="4644" y="20629"/>
                    <a:pt x="4094" y="20768"/>
                    <a:pt x="3821" y="20848"/>
                  </a:cubicBezTo>
                  <a:cubicBezTo>
                    <a:pt x="3549" y="20927"/>
                    <a:pt x="3007" y="21090"/>
                    <a:pt x="2737" y="21169"/>
                  </a:cubicBezTo>
                  <a:cubicBezTo>
                    <a:pt x="2440" y="21255"/>
                    <a:pt x="1847" y="21423"/>
                    <a:pt x="1550" y="21506"/>
                  </a:cubicBezTo>
                  <a:cubicBezTo>
                    <a:pt x="1246" y="21591"/>
                    <a:pt x="532" y="21260"/>
                    <a:pt x="96" y="21388"/>
                  </a:cubicBezTo>
                  <a:cubicBezTo>
                    <a:pt x="101" y="21352"/>
                    <a:pt x="104" y="21318"/>
                    <a:pt x="105" y="21291"/>
                  </a:cubicBezTo>
                  <a:cubicBezTo>
                    <a:pt x="109" y="21208"/>
                    <a:pt x="87" y="21037"/>
                    <a:pt x="94" y="20956"/>
                  </a:cubicBezTo>
                  <a:cubicBezTo>
                    <a:pt x="100" y="20893"/>
                    <a:pt x="125" y="20772"/>
                    <a:pt x="147" y="20742"/>
                  </a:cubicBezTo>
                  <a:cubicBezTo>
                    <a:pt x="165" y="20715"/>
                    <a:pt x="211" y="20725"/>
                    <a:pt x="231" y="20742"/>
                  </a:cubicBezTo>
                  <a:cubicBezTo>
                    <a:pt x="248" y="20755"/>
                    <a:pt x="271" y="20837"/>
                    <a:pt x="289" y="20845"/>
                  </a:cubicBezTo>
                  <a:cubicBezTo>
                    <a:pt x="310" y="20852"/>
                    <a:pt x="355" y="20815"/>
                    <a:pt x="370" y="20776"/>
                  </a:cubicBezTo>
                  <a:cubicBezTo>
                    <a:pt x="384" y="20737"/>
                    <a:pt x="400" y="20622"/>
                    <a:pt x="393" y="20573"/>
                  </a:cubicBezTo>
                  <a:cubicBezTo>
                    <a:pt x="387" y="20537"/>
                    <a:pt x="356" y="20504"/>
                    <a:pt x="341" y="20492"/>
                  </a:cubicBezTo>
                  <a:cubicBezTo>
                    <a:pt x="323" y="20477"/>
                    <a:pt x="280" y="20500"/>
                    <a:pt x="264" y="20474"/>
                  </a:cubicBezTo>
                  <a:cubicBezTo>
                    <a:pt x="249" y="20449"/>
                    <a:pt x="229" y="20365"/>
                    <a:pt x="229" y="20320"/>
                  </a:cubicBezTo>
                  <a:cubicBezTo>
                    <a:pt x="230" y="20275"/>
                    <a:pt x="258" y="20205"/>
                    <a:pt x="268" y="20167"/>
                  </a:cubicBezTo>
                  <a:cubicBezTo>
                    <a:pt x="278" y="20131"/>
                    <a:pt x="308" y="20070"/>
                    <a:pt x="311" y="20026"/>
                  </a:cubicBezTo>
                  <a:cubicBezTo>
                    <a:pt x="316" y="19966"/>
                    <a:pt x="299" y="19842"/>
                    <a:pt x="285" y="19794"/>
                  </a:cubicBezTo>
                  <a:cubicBezTo>
                    <a:pt x="276" y="19762"/>
                    <a:pt x="249" y="19712"/>
                    <a:pt x="234" y="19708"/>
                  </a:cubicBezTo>
                  <a:cubicBezTo>
                    <a:pt x="215" y="19705"/>
                    <a:pt x="183" y="19788"/>
                    <a:pt x="163" y="19789"/>
                  </a:cubicBezTo>
                  <a:cubicBezTo>
                    <a:pt x="142" y="19789"/>
                    <a:pt x="101" y="19742"/>
                    <a:pt x="85" y="19705"/>
                  </a:cubicBezTo>
                  <a:cubicBezTo>
                    <a:pt x="70" y="19669"/>
                    <a:pt x="51" y="19567"/>
                    <a:pt x="50" y="19514"/>
                  </a:cubicBezTo>
                  <a:cubicBezTo>
                    <a:pt x="48" y="19471"/>
                    <a:pt x="56" y="19376"/>
                    <a:pt x="69" y="19349"/>
                  </a:cubicBezTo>
                  <a:cubicBezTo>
                    <a:pt x="90" y="19304"/>
                    <a:pt x="155" y="19351"/>
                    <a:pt x="178" y="19315"/>
                  </a:cubicBezTo>
                  <a:cubicBezTo>
                    <a:pt x="192" y="19294"/>
                    <a:pt x="212" y="19220"/>
                    <a:pt x="216" y="19181"/>
                  </a:cubicBezTo>
                  <a:cubicBezTo>
                    <a:pt x="221" y="19131"/>
                    <a:pt x="200" y="19027"/>
                    <a:pt x="205" y="18979"/>
                  </a:cubicBezTo>
                  <a:cubicBezTo>
                    <a:pt x="209" y="18937"/>
                    <a:pt x="239" y="18881"/>
                    <a:pt x="244" y="18841"/>
                  </a:cubicBezTo>
                  <a:cubicBezTo>
                    <a:pt x="250" y="18796"/>
                    <a:pt x="253" y="18698"/>
                    <a:pt x="247" y="18653"/>
                  </a:cubicBezTo>
                  <a:cubicBezTo>
                    <a:pt x="241" y="18608"/>
                    <a:pt x="208" y="18547"/>
                    <a:pt x="196" y="18509"/>
                  </a:cubicBezTo>
                  <a:cubicBezTo>
                    <a:pt x="187" y="18479"/>
                    <a:pt x="178" y="18398"/>
                    <a:pt x="165" y="18382"/>
                  </a:cubicBezTo>
                  <a:cubicBezTo>
                    <a:pt x="152" y="18366"/>
                    <a:pt x="120" y="18374"/>
                    <a:pt x="108" y="18393"/>
                  </a:cubicBezTo>
                  <a:cubicBezTo>
                    <a:pt x="98" y="18410"/>
                    <a:pt x="85" y="18469"/>
                    <a:pt x="87" y="18497"/>
                  </a:cubicBezTo>
                  <a:cubicBezTo>
                    <a:pt x="89" y="18538"/>
                    <a:pt x="125" y="18582"/>
                    <a:pt x="127" y="18623"/>
                  </a:cubicBezTo>
                  <a:cubicBezTo>
                    <a:pt x="130" y="18667"/>
                    <a:pt x="113" y="18760"/>
                    <a:pt x="99" y="18784"/>
                  </a:cubicBezTo>
                  <a:cubicBezTo>
                    <a:pt x="82" y="18811"/>
                    <a:pt x="35" y="18814"/>
                    <a:pt x="20" y="18784"/>
                  </a:cubicBezTo>
                  <a:cubicBezTo>
                    <a:pt x="6" y="18757"/>
                    <a:pt x="3" y="18659"/>
                    <a:pt x="2" y="18615"/>
                  </a:cubicBezTo>
                  <a:cubicBezTo>
                    <a:pt x="-1" y="18549"/>
                    <a:pt x="-2" y="18410"/>
                    <a:pt x="11" y="18352"/>
                  </a:cubicBezTo>
                  <a:cubicBezTo>
                    <a:pt x="20" y="18310"/>
                    <a:pt x="58" y="18270"/>
                    <a:pt x="70" y="18233"/>
                  </a:cubicBezTo>
                  <a:cubicBezTo>
                    <a:pt x="81" y="18202"/>
                    <a:pt x="97" y="18131"/>
                    <a:pt x="102" y="18092"/>
                  </a:cubicBezTo>
                  <a:cubicBezTo>
                    <a:pt x="107" y="18047"/>
                    <a:pt x="99" y="17947"/>
                    <a:pt x="106" y="17905"/>
                  </a:cubicBezTo>
                  <a:cubicBezTo>
                    <a:pt x="113" y="17869"/>
                    <a:pt x="135" y="17809"/>
                    <a:pt x="150" y="17794"/>
                  </a:cubicBezTo>
                  <a:cubicBezTo>
                    <a:pt x="167" y="17776"/>
                    <a:pt x="206" y="17773"/>
                    <a:pt x="222" y="17794"/>
                  </a:cubicBezTo>
                  <a:cubicBezTo>
                    <a:pt x="233" y="17808"/>
                    <a:pt x="250" y="17866"/>
                    <a:pt x="253" y="17898"/>
                  </a:cubicBezTo>
                  <a:cubicBezTo>
                    <a:pt x="258" y="17937"/>
                    <a:pt x="245" y="18023"/>
                    <a:pt x="247" y="18064"/>
                  </a:cubicBezTo>
                  <a:cubicBezTo>
                    <a:pt x="250" y="18125"/>
                    <a:pt x="261" y="18247"/>
                    <a:pt x="277" y="18291"/>
                  </a:cubicBezTo>
                  <a:cubicBezTo>
                    <a:pt x="287" y="18317"/>
                    <a:pt x="316" y="18350"/>
                    <a:pt x="330" y="18344"/>
                  </a:cubicBezTo>
                  <a:cubicBezTo>
                    <a:pt x="347" y="18336"/>
                    <a:pt x="372" y="18258"/>
                    <a:pt x="382" y="18221"/>
                  </a:cubicBezTo>
                  <a:cubicBezTo>
                    <a:pt x="396" y="18172"/>
                    <a:pt x="421" y="18058"/>
                    <a:pt x="423" y="17996"/>
                  </a:cubicBezTo>
                  <a:cubicBezTo>
                    <a:pt x="423" y="17943"/>
                    <a:pt x="410" y="17831"/>
                    <a:pt x="396" y="17790"/>
                  </a:cubicBezTo>
                  <a:cubicBezTo>
                    <a:pt x="382" y="17750"/>
                    <a:pt x="335" y="17734"/>
                    <a:pt x="321" y="17694"/>
                  </a:cubicBezTo>
                  <a:cubicBezTo>
                    <a:pt x="303" y="17644"/>
                    <a:pt x="285" y="17511"/>
                    <a:pt x="285" y="17445"/>
                  </a:cubicBezTo>
                  <a:cubicBezTo>
                    <a:pt x="285" y="17372"/>
                    <a:pt x="306" y="17226"/>
                    <a:pt x="325" y="17171"/>
                  </a:cubicBezTo>
                  <a:cubicBezTo>
                    <a:pt x="340" y="17125"/>
                    <a:pt x="383" y="17064"/>
                    <a:pt x="406" y="17052"/>
                  </a:cubicBezTo>
                  <a:cubicBezTo>
                    <a:pt x="421" y="17044"/>
                    <a:pt x="451" y="17052"/>
                    <a:pt x="464" y="17067"/>
                  </a:cubicBezTo>
                  <a:cubicBezTo>
                    <a:pt x="476" y="17081"/>
                    <a:pt x="497" y="17129"/>
                    <a:pt x="503" y="17159"/>
                  </a:cubicBezTo>
                  <a:cubicBezTo>
                    <a:pt x="512" y="17203"/>
                    <a:pt x="504" y="17316"/>
                    <a:pt x="515" y="17358"/>
                  </a:cubicBezTo>
                  <a:cubicBezTo>
                    <a:pt x="526" y="17397"/>
                    <a:pt x="562" y="17442"/>
                    <a:pt x="580" y="17453"/>
                  </a:cubicBezTo>
                  <a:cubicBezTo>
                    <a:pt x="594" y="17462"/>
                    <a:pt x="625" y="17464"/>
                    <a:pt x="638" y="17445"/>
                  </a:cubicBezTo>
                  <a:cubicBezTo>
                    <a:pt x="652" y="17426"/>
                    <a:pt x="671" y="17348"/>
                    <a:pt x="675" y="17307"/>
                  </a:cubicBezTo>
                  <a:cubicBezTo>
                    <a:pt x="682" y="17251"/>
                    <a:pt x="688" y="17120"/>
                    <a:pt x="675" y="17071"/>
                  </a:cubicBezTo>
                  <a:cubicBezTo>
                    <a:pt x="667" y="17039"/>
                    <a:pt x="635" y="17014"/>
                    <a:pt x="620" y="17006"/>
                  </a:cubicBezTo>
                  <a:cubicBezTo>
                    <a:pt x="605" y="16999"/>
                    <a:pt x="573" y="17028"/>
                    <a:pt x="560" y="17010"/>
                  </a:cubicBezTo>
                  <a:cubicBezTo>
                    <a:pt x="544" y="16988"/>
                    <a:pt x="521" y="16900"/>
                    <a:pt x="520" y="16853"/>
                  </a:cubicBezTo>
                  <a:cubicBezTo>
                    <a:pt x="519" y="16788"/>
                    <a:pt x="551" y="16666"/>
                    <a:pt x="569" y="16620"/>
                  </a:cubicBezTo>
                  <a:cubicBezTo>
                    <a:pt x="589" y="16571"/>
                    <a:pt x="645" y="16531"/>
                    <a:pt x="669" y="16497"/>
                  </a:cubicBezTo>
                  <a:cubicBezTo>
                    <a:pt x="691" y="16468"/>
                    <a:pt x="738" y="16420"/>
                    <a:pt x="751" y="16367"/>
                  </a:cubicBezTo>
                  <a:cubicBezTo>
                    <a:pt x="760" y="16323"/>
                    <a:pt x="760" y="16213"/>
                    <a:pt x="753" y="16164"/>
                  </a:cubicBezTo>
                  <a:cubicBezTo>
                    <a:pt x="749" y="16129"/>
                    <a:pt x="730" y="16054"/>
                    <a:pt x="716" y="16050"/>
                  </a:cubicBezTo>
                  <a:cubicBezTo>
                    <a:pt x="706" y="16048"/>
                    <a:pt x="693" y="16093"/>
                    <a:pt x="688" y="16111"/>
                  </a:cubicBezTo>
                  <a:cubicBezTo>
                    <a:pt x="678" y="16142"/>
                    <a:pt x="669" y="16229"/>
                    <a:pt x="656" y="16249"/>
                  </a:cubicBezTo>
                  <a:cubicBezTo>
                    <a:pt x="639" y="16276"/>
                    <a:pt x="595" y="16273"/>
                    <a:pt x="577" y="16257"/>
                  </a:cubicBezTo>
                  <a:cubicBezTo>
                    <a:pt x="555" y="16238"/>
                    <a:pt x="522" y="16150"/>
                    <a:pt x="506" y="16108"/>
                  </a:cubicBezTo>
                  <a:cubicBezTo>
                    <a:pt x="491" y="16066"/>
                    <a:pt x="463" y="15976"/>
                    <a:pt x="455" y="15924"/>
                  </a:cubicBezTo>
                  <a:cubicBezTo>
                    <a:pt x="445" y="15860"/>
                    <a:pt x="435" y="15718"/>
                    <a:pt x="442" y="15653"/>
                  </a:cubicBezTo>
                  <a:cubicBezTo>
                    <a:pt x="450" y="15575"/>
                    <a:pt x="498" y="15459"/>
                    <a:pt x="521" y="15404"/>
                  </a:cubicBezTo>
                  <a:cubicBezTo>
                    <a:pt x="538" y="15367"/>
                    <a:pt x="571" y="15272"/>
                    <a:pt x="593" y="15278"/>
                  </a:cubicBezTo>
                  <a:cubicBezTo>
                    <a:pt x="616" y="15285"/>
                    <a:pt x="632" y="15443"/>
                    <a:pt x="654" y="15454"/>
                  </a:cubicBezTo>
                  <a:cubicBezTo>
                    <a:pt x="674" y="15463"/>
                    <a:pt x="706" y="15380"/>
                    <a:pt x="725" y="15366"/>
                  </a:cubicBezTo>
                  <a:cubicBezTo>
                    <a:pt x="744" y="15351"/>
                    <a:pt x="786" y="15358"/>
                    <a:pt x="804" y="15340"/>
                  </a:cubicBezTo>
                  <a:cubicBezTo>
                    <a:pt x="825" y="15319"/>
                    <a:pt x="866" y="15260"/>
                    <a:pt x="875" y="15209"/>
                  </a:cubicBezTo>
                  <a:cubicBezTo>
                    <a:pt x="884" y="15156"/>
                    <a:pt x="858" y="15035"/>
                    <a:pt x="864" y="14980"/>
                  </a:cubicBezTo>
                  <a:cubicBezTo>
                    <a:pt x="868" y="14943"/>
                    <a:pt x="887" y="14877"/>
                    <a:pt x="900" y="14857"/>
                  </a:cubicBezTo>
                  <a:cubicBezTo>
                    <a:pt x="917" y="14833"/>
                    <a:pt x="956" y="14836"/>
                    <a:pt x="975" y="14831"/>
                  </a:cubicBezTo>
                  <a:cubicBezTo>
                    <a:pt x="990" y="14826"/>
                    <a:pt x="1021" y="14830"/>
                    <a:pt x="1035" y="14815"/>
                  </a:cubicBezTo>
                  <a:cubicBezTo>
                    <a:pt x="1052" y="14798"/>
                    <a:pt x="1084" y="14742"/>
                    <a:pt x="1093" y="14701"/>
                  </a:cubicBezTo>
                  <a:cubicBezTo>
                    <a:pt x="1103" y="14656"/>
                    <a:pt x="1112" y="14543"/>
                    <a:pt x="1102" y="14498"/>
                  </a:cubicBezTo>
                  <a:cubicBezTo>
                    <a:pt x="1092" y="14449"/>
                    <a:pt x="1044" y="14413"/>
                    <a:pt x="1023" y="14402"/>
                  </a:cubicBezTo>
                  <a:cubicBezTo>
                    <a:pt x="1003" y="14393"/>
                    <a:pt x="963" y="14427"/>
                    <a:pt x="944" y="14414"/>
                  </a:cubicBezTo>
                  <a:cubicBezTo>
                    <a:pt x="930" y="14405"/>
                    <a:pt x="903" y="14369"/>
                    <a:pt x="897" y="14338"/>
                  </a:cubicBezTo>
                  <a:cubicBezTo>
                    <a:pt x="889" y="14295"/>
                    <a:pt x="897" y="14197"/>
                    <a:pt x="903" y="14155"/>
                  </a:cubicBezTo>
                  <a:cubicBezTo>
                    <a:pt x="910" y="14106"/>
                    <a:pt x="931" y="14015"/>
                    <a:pt x="948" y="13990"/>
                  </a:cubicBezTo>
                  <a:cubicBezTo>
                    <a:pt x="967" y="13962"/>
                    <a:pt x="1014" y="13965"/>
                    <a:pt x="1036" y="13967"/>
                  </a:cubicBezTo>
                  <a:cubicBezTo>
                    <a:pt x="1058" y="13968"/>
                    <a:pt x="1103" y="13975"/>
                    <a:pt x="1122" y="14001"/>
                  </a:cubicBezTo>
                  <a:cubicBezTo>
                    <a:pt x="1137" y="14020"/>
                    <a:pt x="1150" y="14117"/>
                    <a:pt x="1167" y="14124"/>
                  </a:cubicBezTo>
                  <a:cubicBezTo>
                    <a:pt x="1179" y="14129"/>
                    <a:pt x="1205" y="14089"/>
                    <a:pt x="1211" y="14062"/>
                  </a:cubicBezTo>
                  <a:cubicBezTo>
                    <a:pt x="1223" y="14020"/>
                    <a:pt x="1224" y="13909"/>
                    <a:pt x="1219" y="13859"/>
                  </a:cubicBezTo>
                  <a:cubicBezTo>
                    <a:pt x="1214" y="13813"/>
                    <a:pt x="1192" y="13727"/>
                    <a:pt x="1177" y="13699"/>
                  </a:cubicBezTo>
                  <a:cubicBezTo>
                    <a:pt x="1155" y="13657"/>
                    <a:pt x="1093" y="13660"/>
                    <a:pt x="1070" y="13623"/>
                  </a:cubicBezTo>
                  <a:cubicBezTo>
                    <a:pt x="1049" y="13591"/>
                    <a:pt x="1015" y="13498"/>
                    <a:pt x="1005" y="13443"/>
                  </a:cubicBezTo>
                  <a:cubicBezTo>
                    <a:pt x="994" y="13384"/>
                    <a:pt x="983" y="13246"/>
                    <a:pt x="990" y="13183"/>
                  </a:cubicBezTo>
                  <a:cubicBezTo>
                    <a:pt x="991" y="13172"/>
                    <a:pt x="994" y="13161"/>
                    <a:pt x="997" y="1314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6" name="Shape 3035"/>
            <p:cNvSpPr/>
            <p:nvPr/>
          </p:nvSpPr>
          <p:spPr>
            <a:xfrm>
              <a:off x="5350778" y="4132200"/>
              <a:ext cx="809494" cy="45133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9" extrusionOk="0">
                  <a:moveTo>
                    <a:pt x="12271" y="428"/>
                  </a:moveTo>
                  <a:cubicBezTo>
                    <a:pt x="12276" y="417"/>
                    <a:pt x="12280" y="409"/>
                    <a:pt x="12283" y="402"/>
                  </a:cubicBezTo>
                  <a:cubicBezTo>
                    <a:pt x="12303" y="366"/>
                    <a:pt x="12356" y="318"/>
                    <a:pt x="12371" y="275"/>
                  </a:cubicBezTo>
                  <a:cubicBezTo>
                    <a:pt x="12386" y="230"/>
                    <a:pt x="12373" y="103"/>
                    <a:pt x="12395" y="69"/>
                  </a:cubicBezTo>
                  <a:cubicBezTo>
                    <a:pt x="12412" y="43"/>
                    <a:pt x="12464" y="55"/>
                    <a:pt x="12486" y="62"/>
                  </a:cubicBezTo>
                  <a:cubicBezTo>
                    <a:pt x="12507" y="70"/>
                    <a:pt x="12550" y="99"/>
                    <a:pt x="12566" y="125"/>
                  </a:cubicBezTo>
                  <a:cubicBezTo>
                    <a:pt x="12584" y="154"/>
                    <a:pt x="12592" y="251"/>
                    <a:pt x="12611" y="275"/>
                  </a:cubicBezTo>
                  <a:cubicBezTo>
                    <a:pt x="12628" y="295"/>
                    <a:pt x="12669" y="284"/>
                    <a:pt x="12688" y="294"/>
                  </a:cubicBezTo>
                  <a:cubicBezTo>
                    <a:pt x="12714" y="309"/>
                    <a:pt x="12763" y="355"/>
                    <a:pt x="12786" y="381"/>
                  </a:cubicBezTo>
                  <a:cubicBezTo>
                    <a:pt x="12802" y="400"/>
                    <a:pt x="12827" y="460"/>
                    <a:pt x="12845" y="469"/>
                  </a:cubicBezTo>
                  <a:cubicBezTo>
                    <a:pt x="12871" y="482"/>
                    <a:pt x="12927" y="463"/>
                    <a:pt x="12949" y="438"/>
                  </a:cubicBezTo>
                  <a:cubicBezTo>
                    <a:pt x="12970" y="415"/>
                    <a:pt x="12988" y="330"/>
                    <a:pt x="13005" y="300"/>
                  </a:cubicBezTo>
                  <a:cubicBezTo>
                    <a:pt x="13018" y="279"/>
                    <a:pt x="13045" y="242"/>
                    <a:pt x="13061" y="231"/>
                  </a:cubicBezTo>
                  <a:cubicBezTo>
                    <a:pt x="13085" y="214"/>
                    <a:pt x="13141" y="231"/>
                    <a:pt x="13162" y="207"/>
                  </a:cubicBezTo>
                  <a:cubicBezTo>
                    <a:pt x="13180" y="186"/>
                    <a:pt x="13192" y="105"/>
                    <a:pt x="13208" y="81"/>
                  </a:cubicBezTo>
                  <a:cubicBezTo>
                    <a:pt x="13231" y="48"/>
                    <a:pt x="13289" y="1"/>
                    <a:pt x="13320" y="0"/>
                  </a:cubicBezTo>
                  <a:cubicBezTo>
                    <a:pt x="13331" y="-1"/>
                    <a:pt x="13353" y="12"/>
                    <a:pt x="13361" y="25"/>
                  </a:cubicBezTo>
                  <a:cubicBezTo>
                    <a:pt x="13380" y="54"/>
                    <a:pt x="13396" y="140"/>
                    <a:pt x="13403" y="182"/>
                  </a:cubicBezTo>
                  <a:cubicBezTo>
                    <a:pt x="13410" y="224"/>
                    <a:pt x="13403" y="320"/>
                    <a:pt x="13417" y="357"/>
                  </a:cubicBezTo>
                  <a:cubicBezTo>
                    <a:pt x="13435" y="406"/>
                    <a:pt x="13497" y="469"/>
                    <a:pt x="13529" y="482"/>
                  </a:cubicBezTo>
                  <a:cubicBezTo>
                    <a:pt x="13559" y="494"/>
                    <a:pt x="13623" y="448"/>
                    <a:pt x="13654" y="457"/>
                  </a:cubicBezTo>
                  <a:cubicBezTo>
                    <a:pt x="13684" y="465"/>
                    <a:pt x="13736" y="519"/>
                    <a:pt x="13762" y="544"/>
                  </a:cubicBezTo>
                  <a:cubicBezTo>
                    <a:pt x="13786" y="568"/>
                    <a:pt x="13839" y="609"/>
                    <a:pt x="13853" y="650"/>
                  </a:cubicBezTo>
                  <a:cubicBezTo>
                    <a:pt x="13865" y="687"/>
                    <a:pt x="13852" y="780"/>
                    <a:pt x="13860" y="820"/>
                  </a:cubicBezTo>
                  <a:cubicBezTo>
                    <a:pt x="13871" y="878"/>
                    <a:pt x="13913" y="979"/>
                    <a:pt x="13937" y="1026"/>
                  </a:cubicBezTo>
                  <a:cubicBezTo>
                    <a:pt x="13959" y="1070"/>
                    <a:pt x="14016" y="1132"/>
                    <a:pt x="14038" y="1176"/>
                  </a:cubicBezTo>
                  <a:cubicBezTo>
                    <a:pt x="14057" y="1214"/>
                    <a:pt x="14090" y="1298"/>
                    <a:pt x="14101" y="1345"/>
                  </a:cubicBezTo>
                  <a:cubicBezTo>
                    <a:pt x="14115" y="1413"/>
                    <a:pt x="14117" y="1562"/>
                    <a:pt x="14125" y="1633"/>
                  </a:cubicBezTo>
                  <a:cubicBezTo>
                    <a:pt x="14131" y="1683"/>
                    <a:pt x="14133" y="1796"/>
                    <a:pt x="14153" y="1833"/>
                  </a:cubicBezTo>
                  <a:cubicBezTo>
                    <a:pt x="14178" y="1878"/>
                    <a:pt x="14255" y="1890"/>
                    <a:pt x="14289" y="1902"/>
                  </a:cubicBezTo>
                  <a:cubicBezTo>
                    <a:pt x="14329" y="1915"/>
                    <a:pt x="14411" y="1911"/>
                    <a:pt x="14450" y="1933"/>
                  </a:cubicBezTo>
                  <a:cubicBezTo>
                    <a:pt x="14473" y="1947"/>
                    <a:pt x="14513" y="2008"/>
                    <a:pt x="14537" y="2021"/>
                  </a:cubicBezTo>
                  <a:cubicBezTo>
                    <a:pt x="14577" y="2041"/>
                    <a:pt x="14663" y="2045"/>
                    <a:pt x="14705" y="2033"/>
                  </a:cubicBezTo>
                  <a:cubicBezTo>
                    <a:pt x="14736" y="2024"/>
                    <a:pt x="14798" y="1979"/>
                    <a:pt x="14826" y="1952"/>
                  </a:cubicBezTo>
                  <a:cubicBezTo>
                    <a:pt x="14850" y="1929"/>
                    <a:pt x="14888" y="1854"/>
                    <a:pt x="14914" y="1840"/>
                  </a:cubicBezTo>
                  <a:cubicBezTo>
                    <a:pt x="14942" y="1823"/>
                    <a:pt x="15004" y="1827"/>
                    <a:pt x="15032" y="1840"/>
                  </a:cubicBezTo>
                  <a:cubicBezTo>
                    <a:pt x="15055" y="1850"/>
                    <a:pt x="15095" y="1910"/>
                    <a:pt x="15120" y="1920"/>
                  </a:cubicBezTo>
                  <a:cubicBezTo>
                    <a:pt x="15152" y="1936"/>
                    <a:pt x="15223" y="1910"/>
                    <a:pt x="15255" y="1927"/>
                  </a:cubicBezTo>
                  <a:cubicBezTo>
                    <a:pt x="15273" y="1936"/>
                    <a:pt x="15307" y="1970"/>
                    <a:pt x="15318" y="1996"/>
                  </a:cubicBezTo>
                  <a:cubicBezTo>
                    <a:pt x="15336" y="2039"/>
                    <a:pt x="15329" y="2173"/>
                    <a:pt x="15353" y="2208"/>
                  </a:cubicBezTo>
                  <a:cubicBezTo>
                    <a:pt x="15365" y="2227"/>
                    <a:pt x="15400" y="2218"/>
                    <a:pt x="15416" y="2221"/>
                  </a:cubicBezTo>
                  <a:cubicBezTo>
                    <a:pt x="15444" y="2225"/>
                    <a:pt x="15507" y="2207"/>
                    <a:pt x="15527" y="2239"/>
                  </a:cubicBezTo>
                  <a:cubicBezTo>
                    <a:pt x="15545" y="2268"/>
                    <a:pt x="15541" y="2367"/>
                    <a:pt x="15548" y="2408"/>
                  </a:cubicBezTo>
                  <a:cubicBezTo>
                    <a:pt x="15554" y="2447"/>
                    <a:pt x="15559" y="2533"/>
                    <a:pt x="15576" y="2559"/>
                  </a:cubicBezTo>
                  <a:cubicBezTo>
                    <a:pt x="15597" y="2590"/>
                    <a:pt x="15657" y="2577"/>
                    <a:pt x="15684" y="2584"/>
                  </a:cubicBezTo>
                  <a:cubicBezTo>
                    <a:pt x="15726" y="2595"/>
                    <a:pt x="15809" y="2636"/>
                    <a:pt x="15851" y="2633"/>
                  </a:cubicBezTo>
                  <a:cubicBezTo>
                    <a:pt x="15880" y="2631"/>
                    <a:pt x="15943" y="2621"/>
                    <a:pt x="15963" y="2584"/>
                  </a:cubicBezTo>
                  <a:cubicBezTo>
                    <a:pt x="15994" y="2526"/>
                    <a:pt x="15968" y="2331"/>
                    <a:pt x="15998" y="2271"/>
                  </a:cubicBezTo>
                  <a:cubicBezTo>
                    <a:pt x="16016" y="2235"/>
                    <a:pt x="16078" y="2241"/>
                    <a:pt x="16099" y="2215"/>
                  </a:cubicBezTo>
                  <a:cubicBezTo>
                    <a:pt x="16125" y="2183"/>
                    <a:pt x="16153" y="2069"/>
                    <a:pt x="16180" y="2039"/>
                  </a:cubicBezTo>
                  <a:cubicBezTo>
                    <a:pt x="16207" y="2009"/>
                    <a:pt x="16276" y="1989"/>
                    <a:pt x="16309" y="1989"/>
                  </a:cubicBezTo>
                  <a:cubicBezTo>
                    <a:pt x="16341" y="1989"/>
                    <a:pt x="16405" y="2011"/>
                    <a:pt x="16434" y="2033"/>
                  </a:cubicBezTo>
                  <a:cubicBezTo>
                    <a:pt x="16463" y="2054"/>
                    <a:pt x="16509" y="2141"/>
                    <a:pt x="16539" y="2158"/>
                  </a:cubicBezTo>
                  <a:cubicBezTo>
                    <a:pt x="16571" y="2178"/>
                    <a:pt x="16641" y="2170"/>
                    <a:pt x="16675" y="2170"/>
                  </a:cubicBezTo>
                  <a:cubicBezTo>
                    <a:pt x="16708" y="2172"/>
                    <a:pt x="16775" y="2157"/>
                    <a:pt x="16807" y="2170"/>
                  </a:cubicBezTo>
                  <a:cubicBezTo>
                    <a:pt x="16833" y="2182"/>
                    <a:pt x="16882" y="2225"/>
                    <a:pt x="16902" y="2258"/>
                  </a:cubicBezTo>
                  <a:cubicBezTo>
                    <a:pt x="16920" y="2290"/>
                    <a:pt x="16935" y="2384"/>
                    <a:pt x="16954" y="2415"/>
                  </a:cubicBezTo>
                  <a:cubicBezTo>
                    <a:pt x="16978" y="2453"/>
                    <a:pt x="17039" y="2528"/>
                    <a:pt x="17069" y="2508"/>
                  </a:cubicBezTo>
                  <a:cubicBezTo>
                    <a:pt x="17097" y="2490"/>
                    <a:pt x="17097" y="2353"/>
                    <a:pt x="17118" y="2315"/>
                  </a:cubicBezTo>
                  <a:cubicBezTo>
                    <a:pt x="17131" y="2289"/>
                    <a:pt x="17168" y="2257"/>
                    <a:pt x="17188" y="2252"/>
                  </a:cubicBezTo>
                  <a:cubicBezTo>
                    <a:pt x="17219" y="2244"/>
                    <a:pt x="17281" y="2300"/>
                    <a:pt x="17313" y="2295"/>
                  </a:cubicBezTo>
                  <a:cubicBezTo>
                    <a:pt x="17359" y="2289"/>
                    <a:pt x="17457" y="2246"/>
                    <a:pt x="17488" y="2184"/>
                  </a:cubicBezTo>
                  <a:cubicBezTo>
                    <a:pt x="17505" y="2147"/>
                    <a:pt x="17506" y="2043"/>
                    <a:pt x="17508" y="1996"/>
                  </a:cubicBezTo>
                  <a:cubicBezTo>
                    <a:pt x="17511" y="1957"/>
                    <a:pt x="17497" y="1873"/>
                    <a:pt x="17508" y="1840"/>
                  </a:cubicBezTo>
                  <a:cubicBezTo>
                    <a:pt x="17524" y="1794"/>
                    <a:pt x="17593" y="1779"/>
                    <a:pt x="17613" y="1739"/>
                  </a:cubicBezTo>
                  <a:cubicBezTo>
                    <a:pt x="17630" y="1705"/>
                    <a:pt x="17643" y="1613"/>
                    <a:pt x="17651" y="1571"/>
                  </a:cubicBezTo>
                  <a:cubicBezTo>
                    <a:pt x="17661" y="1526"/>
                    <a:pt x="17663" y="1420"/>
                    <a:pt x="17683" y="1389"/>
                  </a:cubicBezTo>
                  <a:cubicBezTo>
                    <a:pt x="17706" y="1351"/>
                    <a:pt x="17775" y="1362"/>
                    <a:pt x="17805" y="1345"/>
                  </a:cubicBezTo>
                  <a:cubicBezTo>
                    <a:pt x="17828" y="1331"/>
                    <a:pt x="17875" y="1295"/>
                    <a:pt x="17895" y="1270"/>
                  </a:cubicBezTo>
                  <a:cubicBezTo>
                    <a:pt x="17923" y="1236"/>
                    <a:pt x="17963" y="1134"/>
                    <a:pt x="17993" y="1108"/>
                  </a:cubicBezTo>
                  <a:cubicBezTo>
                    <a:pt x="18020" y="1084"/>
                    <a:pt x="18079" y="1064"/>
                    <a:pt x="18108" y="1070"/>
                  </a:cubicBezTo>
                  <a:cubicBezTo>
                    <a:pt x="18136" y="1076"/>
                    <a:pt x="18194" y="1110"/>
                    <a:pt x="18210" y="1151"/>
                  </a:cubicBezTo>
                  <a:cubicBezTo>
                    <a:pt x="18226" y="1196"/>
                    <a:pt x="18215" y="1311"/>
                    <a:pt x="18213" y="1363"/>
                  </a:cubicBezTo>
                  <a:cubicBezTo>
                    <a:pt x="18210" y="1411"/>
                    <a:pt x="18183" y="1506"/>
                    <a:pt x="18192" y="1552"/>
                  </a:cubicBezTo>
                  <a:cubicBezTo>
                    <a:pt x="18200" y="1596"/>
                    <a:pt x="18258" y="1635"/>
                    <a:pt x="18269" y="1677"/>
                  </a:cubicBezTo>
                  <a:cubicBezTo>
                    <a:pt x="18281" y="1720"/>
                    <a:pt x="18270" y="1823"/>
                    <a:pt x="18276" y="1871"/>
                  </a:cubicBezTo>
                  <a:cubicBezTo>
                    <a:pt x="18285" y="1936"/>
                    <a:pt x="18311" y="2068"/>
                    <a:pt x="18335" y="2121"/>
                  </a:cubicBezTo>
                  <a:cubicBezTo>
                    <a:pt x="18366" y="2189"/>
                    <a:pt x="18450" y="2313"/>
                    <a:pt x="18499" y="2321"/>
                  </a:cubicBezTo>
                  <a:cubicBezTo>
                    <a:pt x="18536" y="2327"/>
                    <a:pt x="18598" y="2223"/>
                    <a:pt x="18635" y="2215"/>
                  </a:cubicBezTo>
                  <a:cubicBezTo>
                    <a:pt x="18670" y="2207"/>
                    <a:pt x="18744" y="2225"/>
                    <a:pt x="18775" y="2258"/>
                  </a:cubicBezTo>
                  <a:cubicBezTo>
                    <a:pt x="18800" y="2285"/>
                    <a:pt x="18825" y="2388"/>
                    <a:pt x="18848" y="2421"/>
                  </a:cubicBezTo>
                  <a:cubicBezTo>
                    <a:pt x="18877" y="2463"/>
                    <a:pt x="18947" y="2510"/>
                    <a:pt x="18980" y="2540"/>
                  </a:cubicBezTo>
                  <a:cubicBezTo>
                    <a:pt x="19013" y="2569"/>
                    <a:pt x="19087" y="2608"/>
                    <a:pt x="19109" y="2659"/>
                  </a:cubicBezTo>
                  <a:cubicBezTo>
                    <a:pt x="19124" y="2691"/>
                    <a:pt x="19125" y="2782"/>
                    <a:pt x="19134" y="2821"/>
                  </a:cubicBezTo>
                  <a:cubicBezTo>
                    <a:pt x="19149" y="2890"/>
                    <a:pt x="19178" y="3040"/>
                    <a:pt x="19211" y="3084"/>
                  </a:cubicBezTo>
                  <a:cubicBezTo>
                    <a:pt x="19212" y="3086"/>
                    <a:pt x="19214" y="3089"/>
                    <a:pt x="19217" y="3091"/>
                  </a:cubicBezTo>
                  <a:cubicBezTo>
                    <a:pt x="19209" y="3164"/>
                    <a:pt x="19202" y="3242"/>
                    <a:pt x="19204" y="3284"/>
                  </a:cubicBezTo>
                  <a:cubicBezTo>
                    <a:pt x="19206" y="3342"/>
                    <a:pt x="19225" y="3454"/>
                    <a:pt x="19242" y="3503"/>
                  </a:cubicBezTo>
                  <a:cubicBezTo>
                    <a:pt x="19255" y="3540"/>
                    <a:pt x="19298" y="3587"/>
                    <a:pt x="19312" y="3622"/>
                  </a:cubicBezTo>
                  <a:cubicBezTo>
                    <a:pt x="19337" y="3687"/>
                    <a:pt x="19374" y="3833"/>
                    <a:pt x="19385" y="3909"/>
                  </a:cubicBezTo>
                  <a:cubicBezTo>
                    <a:pt x="19391" y="3954"/>
                    <a:pt x="19402" y="4048"/>
                    <a:pt x="19396" y="4091"/>
                  </a:cubicBezTo>
                  <a:cubicBezTo>
                    <a:pt x="19389" y="4135"/>
                    <a:pt x="19346" y="4196"/>
                    <a:pt x="19333" y="4235"/>
                  </a:cubicBezTo>
                  <a:cubicBezTo>
                    <a:pt x="19322" y="4267"/>
                    <a:pt x="19299" y="4335"/>
                    <a:pt x="19298" y="4373"/>
                  </a:cubicBezTo>
                  <a:cubicBezTo>
                    <a:pt x="19296" y="4431"/>
                    <a:pt x="19340" y="4534"/>
                    <a:pt x="19340" y="4592"/>
                  </a:cubicBezTo>
                  <a:cubicBezTo>
                    <a:pt x="19339" y="4629"/>
                    <a:pt x="19320" y="4699"/>
                    <a:pt x="19308" y="4730"/>
                  </a:cubicBezTo>
                  <a:cubicBezTo>
                    <a:pt x="19299" y="4754"/>
                    <a:pt x="19266" y="4783"/>
                    <a:pt x="19259" y="4810"/>
                  </a:cubicBezTo>
                  <a:cubicBezTo>
                    <a:pt x="19252" y="4841"/>
                    <a:pt x="19256" y="4912"/>
                    <a:pt x="19263" y="4942"/>
                  </a:cubicBezTo>
                  <a:cubicBezTo>
                    <a:pt x="19274" y="4986"/>
                    <a:pt x="19314" y="5053"/>
                    <a:pt x="19336" y="5079"/>
                  </a:cubicBezTo>
                  <a:cubicBezTo>
                    <a:pt x="19357" y="5104"/>
                    <a:pt x="19410" y="5115"/>
                    <a:pt x="19430" y="5142"/>
                  </a:cubicBezTo>
                  <a:cubicBezTo>
                    <a:pt x="19445" y="5161"/>
                    <a:pt x="19459" y="5222"/>
                    <a:pt x="19472" y="5242"/>
                  </a:cubicBezTo>
                  <a:cubicBezTo>
                    <a:pt x="19492" y="5272"/>
                    <a:pt x="19546" y="5293"/>
                    <a:pt x="19567" y="5324"/>
                  </a:cubicBezTo>
                  <a:cubicBezTo>
                    <a:pt x="19599" y="5374"/>
                    <a:pt x="19641" y="5514"/>
                    <a:pt x="19664" y="5580"/>
                  </a:cubicBezTo>
                  <a:cubicBezTo>
                    <a:pt x="19679" y="5626"/>
                    <a:pt x="19697" y="5733"/>
                    <a:pt x="19720" y="5767"/>
                  </a:cubicBezTo>
                  <a:cubicBezTo>
                    <a:pt x="19748" y="5810"/>
                    <a:pt x="19836" y="5799"/>
                    <a:pt x="19860" y="5849"/>
                  </a:cubicBezTo>
                  <a:cubicBezTo>
                    <a:pt x="19887" y="5907"/>
                    <a:pt x="19892" y="6075"/>
                    <a:pt x="19884" y="6150"/>
                  </a:cubicBezTo>
                  <a:cubicBezTo>
                    <a:pt x="19879" y="6190"/>
                    <a:pt x="19830" y="6255"/>
                    <a:pt x="19839" y="6293"/>
                  </a:cubicBezTo>
                  <a:cubicBezTo>
                    <a:pt x="19849" y="6337"/>
                    <a:pt x="19915" y="6327"/>
                    <a:pt x="19940" y="6343"/>
                  </a:cubicBezTo>
                  <a:cubicBezTo>
                    <a:pt x="19977" y="6367"/>
                    <a:pt x="20058" y="6410"/>
                    <a:pt x="20086" y="6462"/>
                  </a:cubicBezTo>
                  <a:cubicBezTo>
                    <a:pt x="20115" y="6516"/>
                    <a:pt x="20133" y="6669"/>
                    <a:pt x="20149" y="6738"/>
                  </a:cubicBezTo>
                  <a:cubicBezTo>
                    <a:pt x="20160" y="6787"/>
                    <a:pt x="20190" y="6919"/>
                    <a:pt x="20190" y="6937"/>
                  </a:cubicBezTo>
                  <a:cubicBezTo>
                    <a:pt x="20190" y="6956"/>
                    <a:pt x="20267" y="7022"/>
                    <a:pt x="20295" y="7044"/>
                  </a:cubicBezTo>
                  <a:cubicBezTo>
                    <a:pt x="20326" y="7067"/>
                    <a:pt x="20392" y="7095"/>
                    <a:pt x="20417" y="7132"/>
                  </a:cubicBezTo>
                  <a:cubicBezTo>
                    <a:pt x="20433" y="7154"/>
                    <a:pt x="20457" y="7216"/>
                    <a:pt x="20463" y="7250"/>
                  </a:cubicBezTo>
                  <a:cubicBezTo>
                    <a:pt x="20471" y="7301"/>
                    <a:pt x="20450" y="7415"/>
                    <a:pt x="20463" y="7463"/>
                  </a:cubicBezTo>
                  <a:cubicBezTo>
                    <a:pt x="20476" y="7513"/>
                    <a:pt x="20542" y="7556"/>
                    <a:pt x="20560" y="7600"/>
                  </a:cubicBezTo>
                  <a:cubicBezTo>
                    <a:pt x="20579" y="7644"/>
                    <a:pt x="20589" y="7756"/>
                    <a:pt x="20606" y="7801"/>
                  </a:cubicBezTo>
                  <a:cubicBezTo>
                    <a:pt x="20617" y="7831"/>
                    <a:pt x="20646" y="7889"/>
                    <a:pt x="20665" y="7901"/>
                  </a:cubicBezTo>
                  <a:cubicBezTo>
                    <a:pt x="20704" y="7925"/>
                    <a:pt x="20791" y="7855"/>
                    <a:pt x="20829" y="7882"/>
                  </a:cubicBezTo>
                  <a:cubicBezTo>
                    <a:pt x="20852" y="7899"/>
                    <a:pt x="20870" y="8012"/>
                    <a:pt x="20895" y="8014"/>
                  </a:cubicBezTo>
                  <a:cubicBezTo>
                    <a:pt x="20926" y="8015"/>
                    <a:pt x="20952" y="7850"/>
                    <a:pt x="20983" y="7857"/>
                  </a:cubicBezTo>
                  <a:cubicBezTo>
                    <a:pt x="21024" y="7867"/>
                    <a:pt x="21036" y="8066"/>
                    <a:pt x="21066" y="8120"/>
                  </a:cubicBezTo>
                  <a:cubicBezTo>
                    <a:pt x="21085" y="8154"/>
                    <a:pt x="21147" y="8171"/>
                    <a:pt x="21161" y="8214"/>
                  </a:cubicBezTo>
                  <a:cubicBezTo>
                    <a:pt x="21173" y="8255"/>
                    <a:pt x="21137" y="8365"/>
                    <a:pt x="21153" y="8401"/>
                  </a:cubicBezTo>
                  <a:cubicBezTo>
                    <a:pt x="21167" y="8431"/>
                    <a:pt x="21216" y="8420"/>
                    <a:pt x="21237" y="8420"/>
                  </a:cubicBezTo>
                  <a:cubicBezTo>
                    <a:pt x="21261" y="8420"/>
                    <a:pt x="21308" y="8386"/>
                    <a:pt x="21331" y="8395"/>
                  </a:cubicBezTo>
                  <a:cubicBezTo>
                    <a:pt x="21361" y="8406"/>
                    <a:pt x="21403" y="8504"/>
                    <a:pt x="21433" y="8514"/>
                  </a:cubicBezTo>
                  <a:cubicBezTo>
                    <a:pt x="21467" y="8526"/>
                    <a:pt x="21538" y="8478"/>
                    <a:pt x="21572" y="8457"/>
                  </a:cubicBezTo>
                  <a:cubicBezTo>
                    <a:pt x="21580" y="8453"/>
                    <a:pt x="21589" y="8444"/>
                    <a:pt x="21600" y="8434"/>
                  </a:cubicBezTo>
                  <a:lnTo>
                    <a:pt x="21600" y="8595"/>
                  </a:lnTo>
                  <a:lnTo>
                    <a:pt x="20770" y="10528"/>
                  </a:lnTo>
                  <a:cubicBezTo>
                    <a:pt x="20770" y="10528"/>
                    <a:pt x="20709" y="10670"/>
                    <a:pt x="20682" y="10703"/>
                  </a:cubicBezTo>
                  <a:cubicBezTo>
                    <a:pt x="20647" y="10748"/>
                    <a:pt x="20557" y="10778"/>
                    <a:pt x="20519" y="10815"/>
                  </a:cubicBezTo>
                  <a:cubicBezTo>
                    <a:pt x="20474" y="10860"/>
                    <a:pt x="20396" y="10982"/>
                    <a:pt x="20355" y="11035"/>
                  </a:cubicBezTo>
                  <a:cubicBezTo>
                    <a:pt x="20308" y="11094"/>
                    <a:pt x="20208" y="11197"/>
                    <a:pt x="20166" y="11266"/>
                  </a:cubicBezTo>
                  <a:cubicBezTo>
                    <a:pt x="20134" y="11320"/>
                    <a:pt x="20084" y="11452"/>
                    <a:pt x="20055" y="11510"/>
                  </a:cubicBezTo>
                  <a:cubicBezTo>
                    <a:pt x="20020" y="11581"/>
                    <a:pt x="19950" y="11723"/>
                    <a:pt x="19908" y="11779"/>
                  </a:cubicBezTo>
                  <a:cubicBezTo>
                    <a:pt x="19882" y="11816"/>
                    <a:pt x="19811" y="11847"/>
                    <a:pt x="19789" y="11892"/>
                  </a:cubicBezTo>
                  <a:cubicBezTo>
                    <a:pt x="19773" y="11925"/>
                    <a:pt x="19757" y="12011"/>
                    <a:pt x="19755" y="12054"/>
                  </a:cubicBezTo>
                  <a:cubicBezTo>
                    <a:pt x="19752" y="12106"/>
                    <a:pt x="19778" y="12203"/>
                    <a:pt x="19779" y="12255"/>
                  </a:cubicBezTo>
                  <a:cubicBezTo>
                    <a:pt x="19781" y="12308"/>
                    <a:pt x="19777" y="12418"/>
                    <a:pt x="19765" y="12468"/>
                  </a:cubicBezTo>
                  <a:cubicBezTo>
                    <a:pt x="19754" y="12514"/>
                    <a:pt x="19707" y="12580"/>
                    <a:pt x="19692" y="12624"/>
                  </a:cubicBezTo>
                  <a:cubicBezTo>
                    <a:pt x="19677" y="12667"/>
                    <a:pt x="19667" y="12784"/>
                    <a:pt x="19643" y="12812"/>
                  </a:cubicBezTo>
                  <a:cubicBezTo>
                    <a:pt x="19615" y="12844"/>
                    <a:pt x="19539" y="12780"/>
                    <a:pt x="19511" y="12812"/>
                  </a:cubicBezTo>
                  <a:cubicBezTo>
                    <a:pt x="19483" y="12842"/>
                    <a:pt x="19474" y="12972"/>
                    <a:pt x="19455" y="13018"/>
                  </a:cubicBezTo>
                  <a:cubicBezTo>
                    <a:pt x="19441" y="13052"/>
                    <a:pt x="19391" y="13090"/>
                    <a:pt x="19385" y="13131"/>
                  </a:cubicBezTo>
                  <a:cubicBezTo>
                    <a:pt x="19376" y="13191"/>
                    <a:pt x="19425" y="13306"/>
                    <a:pt x="19430" y="13368"/>
                  </a:cubicBezTo>
                  <a:cubicBezTo>
                    <a:pt x="19435" y="13427"/>
                    <a:pt x="19434" y="13547"/>
                    <a:pt x="19430" y="13606"/>
                  </a:cubicBezTo>
                  <a:cubicBezTo>
                    <a:pt x="19428" y="13644"/>
                    <a:pt x="19422" y="13725"/>
                    <a:pt x="19409" y="13757"/>
                  </a:cubicBezTo>
                  <a:cubicBezTo>
                    <a:pt x="19392" y="13799"/>
                    <a:pt x="19338" y="13851"/>
                    <a:pt x="19312" y="13875"/>
                  </a:cubicBezTo>
                  <a:cubicBezTo>
                    <a:pt x="19285" y="13900"/>
                    <a:pt x="19224" y="13924"/>
                    <a:pt x="19196" y="13950"/>
                  </a:cubicBezTo>
                  <a:cubicBezTo>
                    <a:pt x="19166" y="13980"/>
                    <a:pt x="19117" y="14073"/>
                    <a:pt x="19085" y="14100"/>
                  </a:cubicBezTo>
                  <a:cubicBezTo>
                    <a:pt x="19066" y="14117"/>
                    <a:pt x="19023" y="14137"/>
                    <a:pt x="19001" y="14137"/>
                  </a:cubicBezTo>
                  <a:cubicBezTo>
                    <a:pt x="18983" y="14138"/>
                    <a:pt x="18947" y="14102"/>
                    <a:pt x="18928" y="14107"/>
                  </a:cubicBezTo>
                  <a:cubicBezTo>
                    <a:pt x="18896" y="14114"/>
                    <a:pt x="18830" y="14169"/>
                    <a:pt x="18813" y="14219"/>
                  </a:cubicBezTo>
                  <a:cubicBezTo>
                    <a:pt x="18802" y="14252"/>
                    <a:pt x="18812" y="14336"/>
                    <a:pt x="18809" y="14375"/>
                  </a:cubicBezTo>
                  <a:cubicBezTo>
                    <a:pt x="18806" y="14424"/>
                    <a:pt x="18794" y="14518"/>
                    <a:pt x="18785" y="14563"/>
                  </a:cubicBezTo>
                  <a:cubicBezTo>
                    <a:pt x="18779" y="14596"/>
                    <a:pt x="18754" y="14654"/>
                    <a:pt x="18750" y="14688"/>
                  </a:cubicBezTo>
                  <a:cubicBezTo>
                    <a:pt x="18744" y="14740"/>
                    <a:pt x="18764" y="14851"/>
                    <a:pt x="18754" y="14901"/>
                  </a:cubicBezTo>
                  <a:cubicBezTo>
                    <a:pt x="18745" y="14941"/>
                    <a:pt x="18709" y="15008"/>
                    <a:pt x="18687" y="15026"/>
                  </a:cubicBezTo>
                  <a:cubicBezTo>
                    <a:pt x="18661" y="15047"/>
                    <a:pt x="18600" y="15019"/>
                    <a:pt x="18572" y="15032"/>
                  </a:cubicBezTo>
                  <a:cubicBezTo>
                    <a:pt x="18539" y="15048"/>
                    <a:pt x="18482" y="15120"/>
                    <a:pt x="18452" y="15148"/>
                  </a:cubicBezTo>
                  <a:cubicBezTo>
                    <a:pt x="18400" y="15196"/>
                    <a:pt x="18294" y="15285"/>
                    <a:pt x="18243" y="15336"/>
                  </a:cubicBezTo>
                  <a:cubicBezTo>
                    <a:pt x="18205" y="15373"/>
                    <a:pt x="18130" y="15448"/>
                    <a:pt x="18096" y="15495"/>
                  </a:cubicBezTo>
                  <a:cubicBezTo>
                    <a:pt x="18063" y="15542"/>
                    <a:pt x="18013" y="15674"/>
                    <a:pt x="17976" y="15711"/>
                  </a:cubicBezTo>
                  <a:cubicBezTo>
                    <a:pt x="17951" y="15736"/>
                    <a:pt x="17894" y="15749"/>
                    <a:pt x="17866" y="15758"/>
                  </a:cubicBezTo>
                  <a:cubicBezTo>
                    <a:pt x="17822" y="15771"/>
                    <a:pt x="17729" y="15764"/>
                    <a:pt x="17688" y="15796"/>
                  </a:cubicBezTo>
                  <a:cubicBezTo>
                    <a:pt x="17651" y="15825"/>
                    <a:pt x="17596" y="15943"/>
                    <a:pt x="17562" y="15983"/>
                  </a:cubicBezTo>
                  <a:cubicBezTo>
                    <a:pt x="17532" y="16020"/>
                    <a:pt x="17462" y="16067"/>
                    <a:pt x="17432" y="16105"/>
                  </a:cubicBezTo>
                  <a:cubicBezTo>
                    <a:pt x="17393" y="16153"/>
                    <a:pt x="17324" y="16270"/>
                    <a:pt x="17291" y="16330"/>
                  </a:cubicBezTo>
                  <a:cubicBezTo>
                    <a:pt x="17279" y="16352"/>
                    <a:pt x="17265" y="16385"/>
                    <a:pt x="17252" y="16421"/>
                  </a:cubicBezTo>
                  <a:cubicBezTo>
                    <a:pt x="17228" y="16479"/>
                    <a:pt x="17203" y="16542"/>
                    <a:pt x="17181" y="16565"/>
                  </a:cubicBezTo>
                  <a:cubicBezTo>
                    <a:pt x="17151" y="16596"/>
                    <a:pt x="17079" y="16602"/>
                    <a:pt x="17045" y="16611"/>
                  </a:cubicBezTo>
                  <a:cubicBezTo>
                    <a:pt x="16875" y="16662"/>
                    <a:pt x="16534" y="16735"/>
                    <a:pt x="16365" y="16781"/>
                  </a:cubicBezTo>
                  <a:cubicBezTo>
                    <a:pt x="16167" y="16835"/>
                    <a:pt x="15772" y="16961"/>
                    <a:pt x="15574" y="17015"/>
                  </a:cubicBezTo>
                  <a:cubicBezTo>
                    <a:pt x="15343" y="17079"/>
                    <a:pt x="14880" y="17194"/>
                    <a:pt x="14648" y="17250"/>
                  </a:cubicBezTo>
                  <a:cubicBezTo>
                    <a:pt x="14465" y="17294"/>
                    <a:pt x="14100" y="17388"/>
                    <a:pt x="13916" y="17419"/>
                  </a:cubicBezTo>
                  <a:cubicBezTo>
                    <a:pt x="13738" y="17448"/>
                    <a:pt x="13381" y="17462"/>
                    <a:pt x="13204" y="17494"/>
                  </a:cubicBezTo>
                  <a:cubicBezTo>
                    <a:pt x="13026" y="17525"/>
                    <a:pt x="12670" y="17621"/>
                    <a:pt x="12493" y="17672"/>
                  </a:cubicBezTo>
                  <a:cubicBezTo>
                    <a:pt x="12377" y="17705"/>
                    <a:pt x="12147" y="17784"/>
                    <a:pt x="12032" y="17822"/>
                  </a:cubicBezTo>
                  <a:cubicBezTo>
                    <a:pt x="11926" y="17858"/>
                    <a:pt x="11715" y="17943"/>
                    <a:pt x="11609" y="17973"/>
                  </a:cubicBezTo>
                  <a:cubicBezTo>
                    <a:pt x="11303" y="18057"/>
                    <a:pt x="10687" y="18164"/>
                    <a:pt x="10379" y="18216"/>
                  </a:cubicBezTo>
                  <a:cubicBezTo>
                    <a:pt x="9962" y="18287"/>
                    <a:pt x="9100" y="18179"/>
                    <a:pt x="8710" y="18451"/>
                  </a:cubicBezTo>
                  <a:cubicBezTo>
                    <a:pt x="8674" y="18475"/>
                    <a:pt x="8625" y="18594"/>
                    <a:pt x="8590" y="18620"/>
                  </a:cubicBezTo>
                  <a:cubicBezTo>
                    <a:pt x="8565" y="18637"/>
                    <a:pt x="8510" y="18654"/>
                    <a:pt x="8485" y="18638"/>
                  </a:cubicBezTo>
                  <a:cubicBezTo>
                    <a:pt x="8468" y="18627"/>
                    <a:pt x="8450" y="18555"/>
                    <a:pt x="8433" y="18545"/>
                  </a:cubicBezTo>
                  <a:cubicBezTo>
                    <a:pt x="8308" y="18474"/>
                    <a:pt x="8045" y="18667"/>
                    <a:pt x="7915" y="18704"/>
                  </a:cubicBezTo>
                  <a:cubicBezTo>
                    <a:pt x="7484" y="18831"/>
                    <a:pt x="6620" y="19067"/>
                    <a:pt x="6188" y="19183"/>
                  </a:cubicBezTo>
                  <a:cubicBezTo>
                    <a:pt x="5927" y="19253"/>
                    <a:pt x="5401" y="19367"/>
                    <a:pt x="5142" y="19455"/>
                  </a:cubicBezTo>
                  <a:cubicBezTo>
                    <a:pt x="5022" y="19495"/>
                    <a:pt x="4665" y="19651"/>
                    <a:pt x="4665" y="19651"/>
                  </a:cubicBezTo>
                  <a:lnTo>
                    <a:pt x="4665" y="19427"/>
                  </a:lnTo>
                  <a:lnTo>
                    <a:pt x="3975" y="19427"/>
                  </a:lnTo>
                  <a:lnTo>
                    <a:pt x="4137" y="20262"/>
                  </a:lnTo>
                  <a:lnTo>
                    <a:pt x="4137" y="20656"/>
                  </a:lnTo>
                  <a:cubicBezTo>
                    <a:pt x="4137" y="20656"/>
                    <a:pt x="3914" y="20706"/>
                    <a:pt x="3839" y="20721"/>
                  </a:cubicBezTo>
                  <a:cubicBezTo>
                    <a:pt x="3574" y="20780"/>
                    <a:pt x="3044" y="20897"/>
                    <a:pt x="2779" y="20950"/>
                  </a:cubicBezTo>
                  <a:cubicBezTo>
                    <a:pt x="2218" y="21064"/>
                    <a:pt x="1092" y="21206"/>
                    <a:pt x="536" y="21375"/>
                  </a:cubicBezTo>
                  <a:cubicBezTo>
                    <a:pt x="419" y="21411"/>
                    <a:pt x="125" y="21542"/>
                    <a:pt x="0" y="21599"/>
                  </a:cubicBezTo>
                  <a:cubicBezTo>
                    <a:pt x="2" y="21580"/>
                    <a:pt x="3" y="21563"/>
                    <a:pt x="4" y="21550"/>
                  </a:cubicBezTo>
                  <a:cubicBezTo>
                    <a:pt x="8" y="21495"/>
                    <a:pt x="8" y="21384"/>
                    <a:pt x="12" y="21329"/>
                  </a:cubicBezTo>
                  <a:cubicBezTo>
                    <a:pt x="17" y="21254"/>
                    <a:pt x="35" y="21106"/>
                    <a:pt x="38" y="21031"/>
                  </a:cubicBezTo>
                  <a:cubicBezTo>
                    <a:pt x="41" y="20953"/>
                    <a:pt x="18" y="20790"/>
                    <a:pt x="35" y="20716"/>
                  </a:cubicBezTo>
                  <a:cubicBezTo>
                    <a:pt x="47" y="20670"/>
                    <a:pt x="92" y="20599"/>
                    <a:pt x="118" y="20577"/>
                  </a:cubicBezTo>
                  <a:cubicBezTo>
                    <a:pt x="135" y="20561"/>
                    <a:pt x="175" y="20546"/>
                    <a:pt x="194" y="20553"/>
                  </a:cubicBezTo>
                  <a:cubicBezTo>
                    <a:pt x="219" y="20562"/>
                    <a:pt x="279" y="20652"/>
                    <a:pt x="279" y="20658"/>
                  </a:cubicBezTo>
                  <a:cubicBezTo>
                    <a:pt x="279" y="20665"/>
                    <a:pt x="297" y="20783"/>
                    <a:pt x="311" y="20815"/>
                  </a:cubicBezTo>
                  <a:cubicBezTo>
                    <a:pt x="341" y="20881"/>
                    <a:pt x="419" y="21004"/>
                    <a:pt x="465" y="21003"/>
                  </a:cubicBezTo>
                  <a:cubicBezTo>
                    <a:pt x="492" y="21003"/>
                    <a:pt x="536" y="20933"/>
                    <a:pt x="552" y="20896"/>
                  </a:cubicBezTo>
                  <a:cubicBezTo>
                    <a:pt x="570" y="20852"/>
                    <a:pt x="586" y="20744"/>
                    <a:pt x="594" y="20691"/>
                  </a:cubicBezTo>
                  <a:cubicBezTo>
                    <a:pt x="604" y="20628"/>
                    <a:pt x="609" y="20497"/>
                    <a:pt x="620" y="20435"/>
                  </a:cubicBezTo>
                  <a:cubicBezTo>
                    <a:pt x="627" y="20398"/>
                    <a:pt x="658" y="20334"/>
                    <a:pt x="660" y="20295"/>
                  </a:cubicBezTo>
                  <a:cubicBezTo>
                    <a:pt x="665" y="20241"/>
                    <a:pt x="654" y="20128"/>
                    <a:pt x="637" y="20084"/>
                  </a:cubicBezTo>
                  <a:cubicBezTo>
                    <a:pt x="624" y="20049"/>
                    <a:pt x="572" y="20026"/>
                    <a:pt x="556" y="19994"/>
                  </a:cubicBezTo>
                  <a:cubicBezTo>
                    <a:pt x="543" y="19968"/>
                    <a:pt x="523" y="19899"/>
                    <a:pt x="523" y="19864"/>
                  </a:cubicBezTo>
                  <a:cubicBezTo>
                    <a:pt x="525" y="19808"/>
                    <a:pt x="557" y="19704"/>
                    <a:pt x="581" y="19670"/>
                  </a:cubicBezTo>
                  <a:cubicBezTo>
                    <a:pt x="605" y="19637"/>
                    <a:pt x="669" y="19614"/>
                    <a:pt x="700" y="19617"/>
                  </a:cubicBezTo>
                  <a:cubicBezTo>
                    <a:pt x="718" y="19618"/>
                    <a:pt x="751" y="19673"/>
                    <a:pt x="768" y="19661"/>
                  </a:cubicBezTo>
                  <a:cubicBezTo>
                    <a:pt x="784" y="19651"/>
                    <a:pt x="802" y="19584"/>
                    <a:pt x="799" y="19553"/>
                  </a:cubicBezTo>
                  <a:cubicBezTo>
                    <a:pt x="793" y="19484"/>
                    <a:pt x="725" y="19379"/>
                    <a:pt x="688" y="19354"/>
                  </a:cubicBezTo>
                  <a:cubicBezTo>
                    <a:pt x="668" y="19340"/>
                    <a:pt x="620" y="19383"/>
                    <a:pt x="602" y="19363"/>
                  </a:cubicBezTo>
                  <a:cubicBezTo>
                    <a:pt x="579" y="19339"/>
                    <a:pt x="556" y="19238"/>
                    <a:pt x="556" y="19190"/>
                  </a:cubicBezTo>
                  <a:cubicBezTo>
                    <a:pt x="556" y="19139"/>
                    <a:pt x="582" y="19039"/>
                    <a:pt x="600" y="19002"/>
                  </a:cubicBezTo>
                  <a:cubicBezTo>
                    <a:pt x="613" y="18979"/>
                    <a:pt x="651" y="18963"/>
                    <a:pt x="665" y="18942"/>
                  </a:cubicBezTo>
                  <a:cubicBezTo>
                    <a:pt x="683" y="18911"/>
                    <a:pt x="709" y="18834"/>
                    <a:pt x="718" y="18794"/>
                  </a:cubicBezTo>
                  <a:cubicBezTo>
                    <a:pt x="730" y="18743"/>
                    <a:pt x="741" y="18636"/>
                    <a:pt x="746" y="18582"/>
                  </a:cubicBezTo>
                  <a:cubicBezTo>
                    <a:pt x="752" y="18514"/>
                    <a:pt x="767" y="18377"/>
                    <a:pt x="760" y="18310"/>
                  </a:cubicBezTo>
                  <a:cubicBezTo>
                    <a:pt x="755" y="18258"/>
                    <a:pt x="727" y="18160"/>
                    <a:pt x="708" y="18121"/>
                  </a:cubicBezTo>
                  <a:cubicBezTo>
                    <a:pt x="694" y="18093"/>
                    <a:pt x="661" y="18044"/>
                    <a:pt x="641" y="18043"/>
                  </a:cubicBezTo>
                  <a:cubicBezTo>
                    <a:pt x="623" y="18041"/>
                    <a:pt x="587" y="18075"/>
                    <a:pt x="576" y="18101"/>
                  </a:cubicBezTo>
                  <a:cubicBezTo>
                    <a:pt x="567" y="18121"/>
                    <a:pt x="570" y="18178"/>
                    <a:pt x="561" y="18195"/>
                  </a:cubicBezTo>
                  <a:cubicBezTo>
                    <a:pt x="548" y="18220"/>
                    <a:pt x="505" y="18251"/>
                    <a:pt x="487" y="18238"/>
                  </a:cubicBezTo>
                  <a:cubicBezTo>
                    <a:pt x="467" y="18223"/>
                    <a:pt x="451" y="18140"/>
                    <a:pt x="445" y="18103"/>
                  </a:cubicBezTo>
                  <a:cubicBezTo>
                    <a:pt x="439" y="18068"/>
                    <a:pt x="446" y="17989"/>
                    <a:pt x="438" y="17953"/>
                  </a:cubicBezTo>
                  <a:cubicBezTo>
                    <a:pt x="434" y="17935"/>
                    <a:pt x="426" y="17910"/>
                    <a:pt x="415" y="17886"/>
                  </a:cubicBezTo>
                  <a:cubicBezTo>
                    <a:pt x="438" y="17865"/>
                    <a:pt x="467" y="17845"/>
                    <a:pt x="475" y="17819"/>
                  </a:cubicBezTo>
                  <a:cubicBezTo>
                    <a:pt x="486" y="17780"/>
                    <a:pt x="478" y="17688"/>
                    <a:pt x="478" y="17644"/>
                  </a:cubicBezTo>
                  <a:cubicBezTo>
                    <a:pt x="479" y="17600"/>
                    <a:pt x="471" y="17510"/>
                    <a:pt x="478" y="17469"/>
                  </a:cubicBezTo>
                  <a:cubicBezTo>
                    <a:pt x="483" y="17444"/>
                    <a:pt x="504" y="17403"/>
                    <a:pt x="515" y="17384"/>
                  </a:cubicBezTo>
                  <a:cubicBezTo>
                    <a:pt x="536" y="17347"/>
                    <a:pt x="588" y="17297"/>
                    <a:pt x="608" y="17260"/>
                  </a:cubicBezTo>
                  <a:cubicBezTo>
                    <a:pt x="624" y="17228"/>
                    <a:pt x="649" y="17152"/>
                    <a:pt x="658" y="17112"/>
                  </a:cubicBezTo>
                  <a:cubicBezTo>
                    <a:pt x="675" y="17039"/>
                    <a:pt x="682" y="16876"/>
                    <a:pt x="698" y="16802"/>
                  </a:cubicBezTo>
                  <a:cubicBezTo>
                    <a:pt x="712" y="16742"/>
                    <a:pt x="748" y="16627"/>
                    <a:pt x="771" y="16577"/>
                  </a:cubicBezTo>
                  <a:cubicBezTo>
                    <a:pt x="791" y="16537"/>
                    <a:pt x="839" y="16476"/>
                    <a:pt x="862" y="16443"/>
                  </a:cubicBezTo>
                  <a:cubicBezTo>
                    <a:pt x="886" y="16408"/>
                    <a:pt x="934" y="16331"/>
                    <a:pt x="963" y="16309"/>
                  </a:cubicBezTo>
                  <a:cubicBezTo>
                    <a:pt x="991" y="16286"/>
                    <a:pt x="1053" y="16267"/>
                    <a:pt x="1084" y="16264"/>
                  </a:cubicBezTo>
                  <a:cubicBezTo>
                    <a:pt x="1123" y="16261"/>
                    <a:pt x="1203" y="16276"/>
                    <a:pt x="1242" y="16292"/>
                  </a:cubicBezTo>
                  <a:cubicBezTo>
                    <a:pt x="1274" y="16306"/>
                    <a:pt x="1335" y="16358"/>
                    <a:pt x="1366" y="16377"/>
                  </a:cubicBezTo>
                  <a:cubicBezTo>
                    <a:pt x="1402" y="16400"/>
                    <a:pt x="1477" y="16435"/>
                    <a:pt x="1512" y="16458"/>
                  </a:cubicBezTo>
                  <a:cubicBezTo>
                    <a:pt x="1543" y="16478"/>
                    <a:pt x="1606" y="16510"/>
                    <a:pt x="1631" y="16546"/>
                  </a:cubicBezTo>
                  <a:cubicBezTo>
                    <a:pt x="1646" y="16567"/>
                    <a:pt x="1660" y="16641"/>
                    <a:pt x="1677" y="16659"/>
                  </a:cubicBezTo>
                  <a:cubicBezTo>
                    <a:pt x="1701" y="16685"/>
                    <a:pt x="1760" y="16683"/>
                    <a:pt x="1788" y="16690"/>
                  </a:cubicBezTo>
                  <a:cubicBezTo>
                    <a:pt x="1818" y="16697"/>
                    <a:pt x="1881" y="16698"/>
                    <a:pt x="1910" y="16712"/>
                  </a:cubicBezTo>
                  <a:cubicBezTo>
                    <a:pt x="1935" y="16723"/>
                    <a:pt x="1980" y="16769"/>
                    <a:pt x="2004" y="16784"/>
                  </a:cubicBezTo>
                  <a:cubicBezTo>
                    <a:pt x="2053" y="16813"/>
                    <a:pt x="2159" y="16825"/>
                    <a:pt x="2201" y="16874"/>
                  </a:cubicBezTo>
                  <a:cubicBezTo>
                    <a:pt x="2232" y="16909"/>
                    <a:pt x="2261" y="17040"/>
                    <a:pt x="2292" y="17075"/>
                  </a:cubicBezTo>
                  <a:cubicBezTo>
                    <a:pt x="2325" y="17111"/>
                    <a:pt x="2404" y="17134"/>
                    <a:pt x="2442" y="17134"/>
                  </a:cubicBezTo>
                  <a:cubicBezTo>
                    <a:pt x="2485" y="17135"/>
                    <a:pt x="2576" y="17116"/>
                    <a:pt x="2611" y="17071"/>
                  </a:cubicBezTo>
                  <a:cubicBezTo>
                    <a:pt x="2643" y="17031"/>
                    <a:pt x="2683" y="16899"/>
                    <a:pt x="2693" y="16830"/>
                  </a:cubicBezTo>
                  <a:cubicBezTo>
                    <a:pt x="2706" y="16748"/>
                    <a:pt x="2695" y="16574"/>
                    <a:pt x="2690" y="16490"/>
                  </a:cubicBezTo>
                  <a:cubicBezTo>
                    <a:pt x="2686" y="16418"/>
                    <a:pt x="2681" y="16267"/>
                    <a:pt x="2660" y="16205"/>
                  </a:cubicBezTo>
                  <a:cubicBezTo>
                    <a:pt x="2646" y="16162"/>
                    <a:pt x="2593" y="16115"/>
                    <a:pt x="2571" y="16083"/>
                  </a:cubicBezTo>
                  <a:cubicBezTo>
                    <a:pt x="2531" y="16024"/>
                    <a:pt x="2446" y="15913"/>
                    <a:pt x="2414" y="15839"/>
                  </a:cubicBezTo>
                  <a:cubicBezTo>
                    <a:pt x="2395" y="15796"/>
                    <a:pt x="2367" y="15699"/>
                    <a:pt x="2360" y="15645"/>
                  </a:cubicBezTo>
                  <a:cubicBezTo>
                    <a:pt x="2353" y="15593"/>
                    <a:pt x="2352" y="15481"/>
                    <a:pt x="2360" y="15430"/>
                  </a:cubicBezTo>
                  <a:cubicBezTo>
                    <a:pt x="2370" y="15369"/>
                    <a:pt x="2424" y="15275"/>
                    <a:pt x="2433" y="15213"/>
                  </a:cubicBezTo>
                  <a:cubicBezTo>
                    <a:pt x="2444" y="15141"/>
                    <a:pt x="2419" y="14984"/>
                    <a:pt x="2428" y="14911"/>
                  </a:cubicBezTo>
                  <a:cubicBezTo>
                    <a:pt x="2435" y="14857"/>
                    <a:pt x="2464" y="14758"/>
                    <a:pt x="2484" y="14717"/>
                  </a:cubicBezTo>
                  <a:cubicBezTo>
                    <a:pt x="2503" y="14676"/>
                    <a:pt x="2552" y="14609"/>
                    <a:pt x="2580" y="14594"/>
                  </a:cubicBezTo>
                  <a:cubicBezTo>
                    <a:pt x="2600" y="14584"/>
                    <a:pt x="2644" y="14591"/>
                    <a:pt x="2664" y="14603"/>
                  </a:cubicBezTo>
                  <a:cubicBezTo>
                    <a:pt x="2677" y="14613"/>
                    <a:pt x="2697" y="14661"/>
                    <a:pt x="2711" y="14666"/>
                  </a:cubicBezTo>
                  <a:cubicBezTo>
                    <a:pt x="2725" y="14671"/>
                    <a:pt x="2756" y="14653"/>
                    <a:pt x="2768" y="14638"/>
                  </a:cubicBezTo>
                  <a:cubicBezTo>
                    <a:pt x="2789" y="14613"/>
                    <a:pt x="2811" y="14530"/>
                    <a:pt x="2827" y="14497"/>
                  </a:cubicBezTo>
                  <a:cubicBezTo>
                    <a:pt x="2846" y="14461"/>
                    <a:pt x="2886" y="14391"/>
                    <a:pt x="2909" y="14366"/>
                  </a:cubicBezTo>
                  <a:cubicBezTo>
                    <a:pt x="2960" y="14312"/>
                    <a:pt x="3074" y="14251"/>
                    <a:pt x="3131" y="14222"/>
                  </a:cubicBezTo>
                  <a:cubicBezTo>
                    <a:pt x="3175" y="14200"/>
                    <a:pt x="3265" y="14174"/>
                    <a:pt x="3309" y="14153"/>
                  </a:cubicBezTo>
                  <a:cubicBezTo>
                    <a:pt x="3353" y="14133"/>
                    <a:pt x="3439" y="14083"/>
                    <a:pt x="3482" y="14053"/>
                  </a:cubicBezTo>
                  <a:cubicBezTo>
                    <a:pt x="3510" y="14033"/>
                    <a:pt x="3575" y="14006"/>
                    <a:pt x="3591" y="13959"/>
                  </a:cubicBezTo>
                  <a:cubicBezTo>
                    <a:pt x="3614" y="13895"/>
                    <a:pt x="3607" y="13725"/>
                    <a:pt x="3589" y="13656"/>
                  </a:cubicBezTo>
                  <a:cubicBezTo>
                    <a:pt x="3574" y="13596"/>
                    <a:pt x="3510" y="13518"/>
                    <a:pt x="3480" y="13481"/>
                  </a:cubicBezTo>
                  <a:cubicBezTo>
                    <a:pt x="3445" y="13438"/>
                    <a:pt x="3356" y="13402"/>
                    <a:pt x="3330" y="13343"/>
                  </a:cubicBezTo>
                  <a:cubicBezTo>
                    <a:pt x="3312" y="13304"/>
                    <a:pt x="3313" y="13192"/>
                    <a:pt x="3301" y="13146"/>
                  </a:cubicBezTo>
                  <a:cubicBezTo>
                    <a:pt x="3289" y="13096"/>
                    <a:pt x="3240" y="13018"/>
                    <a:pt x="3232" y="12965"/>
                  </a:cubicBezTo>
                  <a:cubicBezTo>
                    <a:pt x="3222" y="12901"/>
                    <a:pt x="3229" y="12763"/>
                    <a:pt x="3239" y="12699"/>
                  </a:cubicBezTo>
                  <a:cubicBezTo>
                    <a:pt x="3249" y="12638"/>
                    <a:pt x="3288" y="12528"/>
                    <a:pt x="3309" y="12476"/>
                  </a:cubicBezTo>
                  <a:cubicBezTo>
                    <a:pt x="3325" y="12438"/>
                    <a:pt x="3362" y="12367"/>
                    <a:pt x="3382" y="12336"/>
                  </a:cubicBezTo>
                  <a:cubicBezTo>
                    <a:pt x="3409" y="12294"/>
                    <a:pt x="3478" y="12242"/>
                    <a:pt x="3501" y="12192"/>
                  </a:cubicBezTo>
                  <a:cubicBezTo>
                    <a:pt x="3525" y="12138"/>
                    <a:pt x="3547" y="12001"/>
                    <a:pt x="3553" y="11932"/>
                  </a:cubicBezTo>
                  <a:cubicBezTo>
                    <a:pt x="3556" y="11898"/>
                    <a:pt x="3559" y="11825"/>
                    <a:pt x="3551" y="11792"/>
                  </a:cubicBezTo>
                  <a:cubicBezTo>
                    <a:pt x="3546" y="11770"/>
                    <a:pt x="3529" y="11745"/>
                    <a:pt x="3514" y="11721"/>
                  </a:cubicBezTo>
                  <a:cubicBezTo>
                    <a:pt x="3539" y="11716"/>
                    <a:pt x="3566" y="11710"/>
                    <a:pt x="3580" y="11709"/>
                  </a:cubicBezTo>
                  <a:cubicBezTo>
                    <a:pt x="3607" y="11706"/>
                    <a:pt x="3666" y="11681"/>
                    <a:pt x="3688" y="11709"/>
                  </a:cubicBezTo>
                  <a:cubicBezTo>
                    <a:pt x="3703" y="11730"/>
                    <a:pt x="3694" y="11824"/>
                    <a:pt x="3711" y="11845"/>
                  </a:cubicBezTo>
                  <a:cubicBezTo>
                    <a:pt x="3728" y="11867"/>
                    <a:pt x="3777" y="11861"/>
                    <a:pt x="3794" y="11840"/>
                  </a:cubicBezTo>
                  <a:cubicBezTo>
                    <a:pt x="3811" y="11821"/>
                    <a:pt x="3815" y="11738"/>
                    <a:pt x="3828" y="11714"/>
                  </a:cubicBezTo>
                  <a:cubicBezTo>
                    <a:pt x="3840" y="11693"/>
                    <a:pt x="3877" y="11688"/>
                    <a:pt x="3889" y="11667"/>
                  </a:cubicBezTo>
                  <a:cubicBezTo>
                    <a:pt x="3907" y="11632"/>
                    <a:pt x="3925" y="11536"/>
                    <a:pt x="3925" y="11488"/>
                  </a:cubicBezTo>
                  <a:cubicBezTo>
                    <a:pt x="3926" y="11452"/>
                    <a:pt x="3912" y="11380"/>
                    <a:pt x="3899" y="11353"/>
                  </a:cubicBezTo>
                  <a:cubicBezTo>
                    <a:pt x="3887" y="11327"/>
                    <a:pt x="3849" y="11311"/>
                    <a:pt x="3834" y="11292"/>
                  </a:cubicBezTo>
                  <a:cubicBezTo>
                    <a:pt x="3818" y="11270"/>
                    <a:pt x="3788" y="11221"/>
                    <a:pt x="3782" y="11188"/>
                  </a:cubicBezTo>
                  <a:cubicBezTo>
                    <a:pt x="3773" y="11145"/>
                    <a:pt x="3782" y="11047"/>
                    <a:pt x="3792" y="11005"/>
                  </a:cubicBezTo>
                  <a:cubicBezTo>
                    <a:pt x="3809" y="10936"/>
                    <a:pt x="3862" y="10803"/>
                    <a:pt x="3902" y="10775"/>
                  </a:cubicBezTo>
                  <a:cubicBezTo>
                    <a:pt x="3918" y="10764"/>
                    <a:pt x="3957" y="10773"/>
                    <a:pt x="3973" y="10789"/>
                  </a:cubicBezTo>
                  <a:cubicBezTo>
                    <a:pt x="3993" y="10812"/>
                    <a:pt x="4011" y="10899"/>
                    <a:pt x="4025" y="10935"/>
                  </a:cubicBezTo>
                  <a:cubicBezTo>
                    <a:pt x="4038" y="10967"/>
                    <a:pt x="4060" y="11044"/>
                    <a:pt x="4080" y="11061"/>
                  </a:cubicBezTo>
                  <a:cubicBezTo>
                    <a:pt x="4107" y="11085"/>
                    <a:pt x="4171" y="11079"/>
                    <a:pt x="4200" y="11061"/>
                  </a:cubicBezTo>
                  <a:cubicBezTo>
                    <a:pt x="4237" y="11038"/>
                    <a:pt x="4287" y="10910"/>
                    <a:pt x="4323" y="10883"/>
                  </a:cubicBezTo>
                  <a:cubicBezTo>
                    <a:pt x="4348" y="10866"/>
                    <a:pt x="4403" y="10877"/>
                    <a:pt x="4427" y="10865"/>
                  </a:cubicBezTo>
                  <a:cubicBezTo>
                    <a:pt x="4447" y="10855"/>
                    <a:pt x="4479" y="10807"/>
                    <a:pt x="4498" y="10803"/>
                  </a:cubicBezTo>
                  <a:cubicBezTo>
                    <a:pt x="4525" y="10799"/>
                    <a:pt x="4588" y="10814"/>
                    <a:pt x="4603" y="10855"/>
                  </a:cubicBezTo>
                  <a:cubicBezTo>
                    <a:pt x="4612" y="10879"/>
                    <a:pt x="4597" y="10940"/>
                    <a:pt x="4592" y="10968"/>
                  </a:cubicBezTo>
                  <a:cubicBezTo>
                    <a:pt x="4586" y="11008"/>
                    <a:pt x="4558" y="11081"/>
                    <a:pt x="4558" y="11123"/>
                  </a:cubicBezTo>
                  <a:cubicBezTo>
                    <a:pt x="4558" y="11179"/>
                    <a:pt x="4579" y="11302"/>
                    <a:pt x="4606" y="11333"/>
                  </a:cubicBezTo>
                  <a:cubicBezTo>
                    <a:pt x="4622" y="11353"/>
                    <a:pt x="4665" y="11338"/>
                    <a:pt x="4684" y="11329"/>
                  </a:cubicBezTo>
                  <a:cubicBezTo>
                    <a:pt x="4707" y="11317"/>
                    <a:pt x="4752" y="11276"/>
                    <a:pt x="4768" y="11245"/>
                  </a:cubicBezTo>
                  <a:cubicBezTo>
                    <a:pt x="4782" y="11216"/>
                    <a:pt x="4795" y="11140"/>
                    <a:pt x="4802" y="11104"/>
                  </a:cubicBezTo>
                  <a:cubicBezTo>
                    <a:pt x="4811" y="11056"/>
                    <a:pt x="4838" y="10954"/>
                    <a:pt x="4828" y="10907"/>
                  </a:cubicBezTo>
                  <a:cubicBezTo>
                    <a:pt x="4821" y="10874"/>
                    <a:pt x="4779" y="10852"/>
                    <a:pt x="4765" y="10827"/>
                  </a:cubicBezTo>
                  <a:cubicBezTo>
                    <a:pt x="4740" y="10780"/>
                    <a:pt x="4682" y="10676"/>
                    <a:pt x="4684" y="10611"/>
                  </a:cubicBezTo>
                  <a:cubicBezTo>
                    <a:pt x="4685" y="10582"/>
                    <a:pt x="4721" y="10550"/>
                    <a:pt x="4726" y="10522"/>
                  </a:cubicBezTo>
                  <a:cubicBezTo>
                    <a:pt x="4735" y="10474"/>
                    <a:pt x="4713" y="10368"/>
                    <a:pt x="4723" y="10320"/>
                  </a:cubicBezTo>
                  <a:cubicBezTo>
                    <a:pt x="4731" y="10282"/>
                    <a:pt x="4763" y="10204"/>
                    <a:pt x="4786" y="10203"/>
                  </a:cubicBezTo>
                  <a:cubicBezTo>
                    <a:pt x="4798" y="10202"/>
                    <a:pt x="4815" y="10242"/>
                    <a:pt x="4823" y="10259"/>
                  </a:cubicBezTo>
                  <a:cubicBezTo>
                    <a:pt x="4833" y="10283"/>
                    <a:pt x="4846" y="10339"/>
                    <a:pt x="4852" y="10368"/>
                  </a:cubicBezTo>
                  <a:cubicBezTo>
                    <a:pt x="4860" y="10407"/>
                    <a:pt x="4862" y="10499"/>
                    <a:pt x="4878" y="10532"/>
                  </a:cubicBezTo>
                  <a:cubicBezTo>
                    <a:pt x="4894" y="10566"/>
                    <a:pt x="4947" y="10584"/>
                    <a:pt x="4969" y="10607"/>
                  </a:cubicBezTo>
                  <a:cubicBezTo>
                    <a:pt x="4991" y="10629"/>
                    <a:pt x="5028" y="10714"/>
                    <a:pt x="5053" y="10709"/>
                  </a:cubicBezTo>
                  <a:cubicBezTo>
                    <a:pt x="5075" y="10705"/>
                    <a:pt x="5101" y="10624"/>
                    <a:pt x="5116" y="10593"/>
                  </a:cubicBezTo>
                  <a:cubicBezTo>
                    <a:pt x="5129" y="10561"/>
                    <a:pt x="5147" y="10481"/>
                    <a:pt x="5165" y="10457"/>
                  </a:cubicBezTo>
                  <a:cubicBezTo>
                    <a:pt x="5200" y="10407"/>
                    <a:pt x="5289" y="10355"/>
                    <a:pt x="5333" y="10348"/>
                  </a:cubicBezTo>
                  <a:cubicBezTo>
                    <a:pt x="5369" y="10343"/>
                    <a:pt x="5441" y="10368"/>
                    <a:pt x="5474" y="10395"/>
                  </a:cubicBezTo>
                  <a:cubicBezTo>
                    <a:pt x="5500" y="10417"/>
                    <a:pt x="5537" y="10501"/>
                    <a:pt x="5563" y="10522"/>
                  </a:cubicBezTo>
                  <a:cubicBezTo>
                    <a:pt x="5585" y="10540"/>
                    <a:pt x="5637" y="10533"/>
                    <a:pt x="5660" y="10550"/>
                  </a:cubicBezTo>
                  <a:cubicBezTo>
                    <a:pt x="5691" y="10573"/>
                    <a:pt x="5744" y="10647"/>
                    <a:pt x="5770" y="10686"/>
                  </a:cubicBezTo>
                  <a:cubicBezTo>
                    <a:pt x="5788" y="10714"/>
                    <a:pt x="5814" y="10791"/>
                    <a:pt x="5835" y="10813"/>
                  </a:cubicBezTo>
                  <a:cubicBezTo>
                    <a:pt x="5860" y="10838"/>
                    <a:pt x="5917" y="10857"/>
                    <a:pt x="5945" y="10860"/>
                  </a:cubicBezTo>
                  <a:cubicBezTo>
                    <a:pt x="5971" y="10863"/>
                    <a:pt x="6024" y="10836"/>
                    <a:pt x="6049" y="10841"/>
                  </a:cubicBezTo>
                  <a:cubicBezTo>
                    <a:pt x="6074" y="10846"/>
                    <a:pt x="6126" y="10867"/>
                    <a:pt x="6144" y="10897"/>
                  </a:cubicBezTo>
                  <a:cubicBezTo>
                    <a:pt x="6166" y="10936"/>
                    <a:pt x="6171" y="11061"/>
                    <a:pt x="6191" y="11104"/>
                  </a:cubicBezTo>
                  <a:cubicBezTo>
                    <a:pt x="6214" y="11156"/>
                    <a:pt x="6279" y="11262"/>
                    <a:pt x="6316" y="11253"/>
                  </a:cubicBezTo>
                  <a:cubicBezTo>
                    <a:pt x="6359" y="11245"/>
                    <a:pt x="6419" y="11097"/>
                    <a:pt x="6434" y="11024"/>
                  </a:cubicBezTo>
                  <a:cubicBezTo>
                    <a:pt x="6451" y="10946"/>
                    <a:pt x="6435" y="10774"/>
                    <a:pt x="6434" y="10690"/>
                  </a:cubicBezTo>
                  <a:cubicBezTo>
                    <a:pt x="6434" y="10615"/>
                    <a:pt x="6417" y="10458"/>
                    <a:pt x="6432" y="10386"/>
                  </a:cubicBezTo>
                  <a:cubicBezTo>
                    <a:pt x="6446" y="10315"/>
                    <a:pt x="6509" y="10207"/>
                    <a:pt x="6541" y="10161"/>
                  </a:cubicBezTo>
                  <a:cubicBezTo>
                    <a:pt x="6556" y="10140"/>
                    <a:pt x="6589" y="10109"/>
                    <a:pt x="6607" y="10100"/>
                  </a:cubicBezTo>
                  <a:cubicBezTo>
                    <a:pt x="6635" y="10084"/>
                    <a:pt x="6700" y="10093"/>
                    <a:pt x="6727" y="10072"/>
                  </a:cubicBezTo>
                  <a:cubicBezTo>
                    <a:pt x="6750" y="10054"/>
                    <a:pt x="6789" y="9992"/>
                    <a:pt x="6806" y="9959"/>
                  </a:cubicBezTo>
                  <a:cubicBezTo>
                    <a:pt x="6831" y="9911"/>
                    <a:pt x="6867" y="9795"/>
                    <a:pt x="6890" y="9743"/>
                  </a:cubicBezTo>
                  <a:cubicBezTo>
                    <a:pt x="6906" y="9706"/>
                    <a:pt x="6940" y="9629"/>
                    <a:pt x="6962" y="9603"/>
                  </a:cubicBezTo>
                  <a:cubicBezTo>
                    <a:pt x="6983" y="9579"/>
                    <a:pt x="7030" y="9547"/>
                    <a:pt x="7054" y="9546"/>
                  </a:cubicBezTo>
                  <a:cubicBezTo>
                    <a:pt x="7077" y="9546"/>
                    <a:pt x="7126" y="9565"/>
                    <a:pt x="7143" y="9593"/>
                  </a:cubicBezTo>
                  <a:cubicBezTo>
                    <a:pt x="7169" y="9634"/>
                    <a:pt x="7181" y="9767"/>
                    <a:pt x="7195" y="9823"/>
                  </a:cubicBezTo>
                  <a:cubicBezTo>
                    <a:pt x="7211" y="9882"/>
                    <a:pt x="7238" y="10003"/>
                    <a:pt x="7261" y="10053"/>
                  </a:cubicBezTo>
                  <a:cubicBezTo>
                    <a:pt x="7280" y="10097"/>
                    <a:pt x="7327" y="10189"/>
                    <a:pt x="7357" y="10194"/>
                  </a:cubicBezTo>
                  <a:cubicBezTo>
                    <a:pt x="7378" y="10197"/>
                    <a:pt x="7416" y="10145"/>
                    <a:pt x="7431" y="10118"/>
                  </a:cubicBezTo>
                  <a:cubicBezTo>
                    <a:pt x="7442" y="10099"/>
                    <a:pt x="7453" y="10042"/>
                    <a:pt x="7465" y="10025"/>
                  </a:cubicBezTo>
                  <a:cubicBezTo>
                    <a:pt x="7484" y="9996"/>
                    <a:pt x="7532" y="9949"/>
                    <a:pt x="7556" y="9959"/>
                  </a:cubicBezTo>
                  <a:cubicBezTo>
                    <a:pt x="7579" y="9969"/>
                    <a:pt x="7612" y="10045"/>
                    <a:pt x="7616" y="10086"/>
                  </a:cubicBezTo>
                  <a:cubicBezTo>
                    <a:pt x="7620" y="10117"/>
                    <a:pt x="7601" y="10178"/>
                    <a:pt x="7596" y="10208"/>
                  </a:cubicBezTo>
                  <a:cubicBezTo>
                    <a:pt x="7588" y="10249"/>
                    <a:pt x="7559" y="10329"/>
                    <a:pt x="7564" y="10372"/>
                  </a:cubicBezTo>
                  <a:cubicBezTo>
                    <a:pt x="7569" y="10409"/>
                    <a:pt x="7604" y="10473"/>
                    <a:pt x="7625" y="10480"/>
                  </a:cubicBezTo>
                  <a:cubicBezTo>
                    <a:pt x="7653" y="10488"/>
                    <a:pt x="7709" y="10425"/>
                    <a:pt x="7729" y="10386"/>
                  </a:cubicBezTo>
                  <a:cubicBezTo>
                    <a:pt x="7748" y="10348"/>
                    <a:pt x="7770" y="10249"/>
                    <a:pt x="7771" y="10199"/>
                  </a:cubicBezTo>
                  <a:cubicBezTo>
                    <a:pt x="7771" y="10153"/>
                    <a:pt x="7741" y="10074"/>
                    <a:pt x="7740" y="10030"/>
                  </a:cubicBezTo>
                  <a:cubicBezTo>
                    <a:pt x="7738" y="9991"/>
                    <a:pt x="7741" y="9907"/>
                    <a:pt x="7755" y="9879"/>
                  </a:cubicBezTo>
                  <a:cubicBezTo>
                    <a:pt x="7767" y="9856"/>
                    <a:pt x="7804" y="9843"/>
                    <a:pt x="7820" y="9842"/>
                  </a:cubicBezTo>
                  <a:cubicBezTo>
                    <a:pt x="7852" y="9839"/>
                    <a:pt x="7912" y="9903"/>
                    <a:pt x="7943" y="9893"/>
                  </a:cubicBezTo>
                  <a:cubicBezTo>
                    <a:pt x="7956" y="9889"/>
                    <a:pt x="7980" y="9862"/>
                    <a:pt x="7985" y="9842"/>
                  </a:cubicBezTo>
                  <a:cubicBezTo>
                    <a:pt x="7998" y="9795"/>
                    <a:pt x="7986" y="9685"/>
                    <a:pt x="7978" y="9635"/>
                  </a:cubicBezTo>
                  <a:cubicBezTo>
                    <a:pt x="7970" y="9592"/>
                    <a:pt x="7933" y="9523"/>
                    <a:pt x="7923" y="9481"/>
                  </a:cubicBezTo>
                  <a:cubicBezTo>
                    <a:pt x="7907" y="9419"/>
                    <a:pt x="7886" y="9289"/>
                    <a:pt x="7883" y="9222"/>
                  </a:cubicBezTo>
                  <a:cubicBezTo>
                    <a:pt x="7881" y="9166"/>
                    <a:pt x="7877" y="9038"/>
                    <a:pt x="7899" y="8997"/>
                  </a:cubicBezTo>
                  <a:cubicBezTo>
                    <a:pt x="7918" y="8962"/>
                    <a:pt x="7980" y="8982"/>
                    <a:pt x="8006" y="8969"/>
                  </a:cubicBezTo>
                  <a:cubicBezTo>
                    <a:pt x="8034" y="8955"/>
                    <a:pt x="8096" y="8926"/>
                    <a:pt x="8114" y="8885"/>
                  </a:cubicBezTo>
                  <a:cubicBezTo>
                    <a:pt x="8129" y="8851"/>
                    <a:pt x="8139" y="8757"/>
                    <a:pt x="8132" y="8716"/>
                  </a:cubicBezTo>
                  <a:cubicBezTo>
                    <a:pt x="8125" y="8680"/>
                    <a:pt x="8088" y="8635"/>
                    <a:pt x="8072" y="8612"/>
                  </a:cubicBezTo>
                  <a:cubicBezTo>
                    <a:pt x="8060" y="8596"/>
                    <a:pt x="8027" y="8584"/>
                    <a:pt x="8020" y="8561"/>
                  </a:cubicBezTo>
                  <a:cubicBezTo>
                    <a:pt x="8012" y="8539"/>
                    <a:pt x="8011" y="8481"/>
                    <a:pt x="8017" y="8457"/>
                  </a:cubicBezTo>
                  <a:cubicBezTo>
                    <a:pt x="8025" y="8426"/>
                    <a:pt x="8058" y="8379"/>
                    <a:pt x="8077" y="8369"/>
                  </a:cubicBezTo>
                  <a:cubicBezTo>
                    <a:pt x="8094" y="8359"/>
                    <a:pt x="8133" y="8362"/>
                    <a:pt x="8147" y="8378"/>
                  </a:cubicBezTo>
                  <a:cubicBezTo>
                    <a:pt x="8169" y="8400"/>
                    <a:pt x="8176" y="8514"/>
                    <a:pt x="8200" y="8523"/>
                  </a:cubicBezTo>
                  <a:cubicBezTo>
                    <a:pt x="8219" y="8530"/>
                    <a:pt x="8256" y="8475"/>
                    <a:pt x="8265" y="8443"/>
                  </a:cubicBezTo>
                  <a:cubicBezTo>
                    <a:pt x="8274" y="8411"/>
                    <a:pt x="8251" y="8327"/>
                    <a:pt x="8263" y="8298"/>
                  </a:cubicBezTo>
                  <a:cubicBezTo>
                    <a:pt x="8271" y="8279"/>
                    <a:pt x="8302" y="8276"/>
                    <a:pt x="8315" y="8274"/>
                  </a:cubicBezTo>
                  <a:cubicBezTo>
                    <a:pt x="8336" y="8273"/>
                    <a:pt x="8380" y="8322"/>
                    <a:pt x="8399" y="8303"/>
                  </a:cubicBezTo>
                  <a:cubicBezTo>
                    <a:pt x="8409" y="8292"/>
                    <a:pt x="8413" y="8244"/>
                    <a:pt x="8414" y="8223"/>
                  </a:cubicBezTo>
                  <a:cubicBezTo>
                    <a:pt x="8417" y="8189"/>
                    <a:pt x="8399" y="8119"/>
                    <a:pt x="8407" y="8087"/>
                  </a:cubicBezTo>
                  <a:cubicBezTo>
                    <a:pt x="8414" y="8054"/>
                    <a:pt x="8447" y="8000"/>
                    <a:pt x="8467" y="7998"/>
                  </a:cubicBezTo>
                  <a:cubicBezTo>
                    <a:pt x="8486" y="7996"/>
                    <a:pt x="8515" y="8052"/>
                    <a:pt x="8529" y="8072"/>
                  </a:cubicBezTo>
                  <a:cubicBezTo>
                    <a:pt x="8546" y="8096"/>
                    <a:pt x="8589" y="8138"/>
                    <a:pt x="8592" y="8176"/>
                  </a:cubicBezTo>
                  <a:cubicBezTo>
                    <a:pt x="8597" y="8218"/>
                    <a:pt x="8552" y="8288"/>
                    <a:pt x="8550" y="8331"/>
                  </a:cubicBezTo>
                  <a:cubicBezTo>
                    <a:pt x="8548" y="8387"/>
                    <a:pt x="8575" y="8496"/>
                    <a:pt x="8590" y="8547"/>
                  </a:cubicBezTo>
                  <a:cubicBezTo>
                    <a:pt x="8607" y="8607"/>
                    <a:pt x="8646" y="8726"/>
                    <a:pt x="8676" y="8767"/>
                  </a:cubicBezTo>
                  <a:cubicBezTo>
                    <a:pt x="8698" y="8799"/>
                    <a:pt x="8754" y="8825"/>
                    <a:pt x="8780" y="8842"/>
                  </a:cubicBezTo>
                  <a:cubicBezTo>
                    <a:pt x="8801" y="8856"/>
                    <a:pt x="8844" y="8877"/>
                    <a:pt x="8864" y="8894"/>
                  </a:cubicBezTo>
                  <a:cubicBezTo>
                    <a:pt x="8884" y="8911"/>
                    <a:pt x="8918" y="8971"/>
                    <a:pt x="8940" y="8974"/>
                  </a:cubicBezTo>
                  <a:cubicBezTo>
                    <a:pt x="8968" y="8977"/>
                    <a:pt x="9017" y="8910"/>
                    <a:pt x="9045" y="8898"/>
                  </a:cubicBezTo>
                  <a:cubicBezTo>
                    <a:pt x="9072" y="8888"/>
                    <a:pt x="9130" y="8877"/>
                    <a:pt x="9157" y="8889"/>
                  </a:cubicBezTo>
                  <a:cubicBezTo>
                    <a:pt x="9175" y="8897"/>
                    <a:pt x="9207" y="8932"/>
                    <a:pt x="9220" y="8955"/>
                  </a:cubicBezTo>
                  <a:cubicBezTo>
                    <a:pt x="9234" y="8980"/>
                    <a:pt x="9250" y="9048"/>
                    <a:pt x="9262" y="9077"/>
                  </a:cubicBezTo>
                  <a:cubicBezTo>
                    <a:pt x="9279" y="9117"/>
                    <a:pt x="9308" y="9231"/>
                    <a:pt x="9335" y="9227"/>
                  </a:cubicBezTo>
                  <a:cubicBezTo>
                    <a:pt x="9363" y="9223"/>
                    <a:pt x="9386" y="9105"/>
                    <a:pt x="9395" y="9058"/>
                  </a:cubicBezTo>
                  <a:cubicBezTo>
                    <a:pt x="9404" y="9018"/>
                    <a:pt x="9395" y="8917"/>
                    <a:pt x="9411" y="8885"/>
                  </a:cubicBezTo>
                  <a:cubicBezTo>
                    <a:pt x="9430" y="8847"/>
                    <a:pt x="9493" y="8846"/>
                    <a:pt x="9521" y="8833"/>
                  </a:cubicBezTo>
                  <a:cubicBezTo>
                    <a:pt x="9542" y="8823"/>
                    <a:pt x="9587" y="8812"/>
                    <a:pt x="9605" y="8791"/>
                  </a:cubicBezTo>
                  <a:cubicBezTo>
                    <a:pt x="9622" y="8770"/>
                    <a:pt x="9648" y="8707"/>
                    <a:pt x="9657" y="8674"/>
                  </a:cubicBezTo>
                  <a:cubicBezTo>
                    <a:pt x="9676" y="8598"/>
                    <a:pt x="9687" y="8432"/>
                    <a:pt x="9688" y="8350"/>
                  </a:cubicBezTo>
                  <a:cubicBezTo>
                    <a:pt x="9690" y="8271"/>
                    <a:pt x="9677" y="8114"/>
                    <a:pt x="9670" y="8035"/>
                  </a:cubicBezTo>
                  <a:cubicBezTo>
                    <a:pt x="9664" y="7964"/>
                    <a:pt x="9635" y="7826"/>
                    <a:pt x="9636" y="7754"/>
                  </a:cubicBezTo>
                  <a:cubicBezTo>
                    <a:pt x="9637" y="7665"/>
                    <a:pt x="9662" y="7486"/>
                    <a:pt x="9688" y="7411"/>
                  </a:cubicBezTo>
                  <a:cubicBezTo>
                    <a:pt x="9705" y="7364"/>
                    <a:pt x="9766" y="7311"/>
                    <a:pt x="9785" y="7266"/>
                  </a:cubicBezTo>
                  <a:cubicBezTo>
                    <a:pt x="9798" y="7237"/>
                    <a:pt x="9817" y="7167"/>
                    <a:pt x="9819" y="7130"/>
                  </a:cubicBezTo>
                  <a:cubicBezTo>
                    <a:pt x="9822" y="7077"/>
                    <a:pt x="9786" y="6974"/>
                    <a:pt x="9793" y="6923"/>
                  </a:cubicBezTo>
                  <a:cubicBezTo>
                    <a:pt x="9798" y="6888"/>
                    <a:pt x="9827" y="6826"/>
                    <a:pt x="9846" y="6810"/>
                  </a:cubicBezTo>
                  <a:cubicBezTo>
                    <a:pt x="9858" y="6801"/>
                    <a:pt x="9889" y="6821"/>
                    <a:pt x="9903" y="6815"/>
                  </a:cubicBezTo>
                  <a:cubicBezTo>
                    <a:pt x="9918" y="6809"/>
                    <a:pt x="9941" y="6759"/>
                    <a:pt x="9955" y="6764"/>
                  </a:cubicBezTo>
                  <a:cubicBezTo>
                    <a:pt x="9979" y="6772"/>
                    <a:pt x="9994" y="6877"/>
                    <a:pt x="10015" y="6896"/>
                  </a:cubicBezTo>
                  <a:cubicBezTo>
                    <a:pt x="10031" y="6908"/>
                    <a:pt x="10068" y="6906"/>
                    <a:pt x="10084" y="6896"/>
                  </a:cubicBezTo>
                  <a:cubicBezTo>
                    <a:pt x="10124" y="6867"/>
                    <a:pt x="10189" y="6751"/>
                    <a:pt x="10212" y="6684"/>
                  </a:cubicBezTo>
                  <a:cubicBezTo>
                    <a:pt x="10228" y="6636"/>
                    <a:pt x="10233" y="6521"/>
                    <a:pt x="10243" y="6468"/>
                  </a:cubicBezTo>
                  <a:cubicBezTo>
                    <a:pt x="10251" y="6428"/>
                    <a:pt x="10272" y="6353"/>
                    <a:pt x="10279" y="6314"/>
                  </a:cubicBezTo>
                  <a:cubicBezTo>
                    <a:pt x="10290" y="6265"/>
                    <a:pt x="10309" y="6168"/>
                    <a:pt x="10313" y="6116"/>
                  </a:cubicBezTo>
                  <a:cubicBezTo>
                    <a:pt x="10317" y="6075"/>
                    <a:pt x="10312" y="5990"/>
                    <a:pt x="10313" y="5947"/>
                  </a:cubicBezTo>
                  <a:cubicBezTo>
                    <a:pt x="10319" y="5849"/>
                    <a:pt x="10323" y="5640"/>
                    <a:pt x="10353" y="5558"/>
                  </a:cubicBezTo>
                  <a:cubicBezTo>
                    <a:pt x="10368" y="5517"/>
                    <a:pt x="10419" y="5468"/>
                    <a:pt x="10444" y="5450"/>
                  </a:cubicBezTo>
                  <a:cubicBezTo>
                    <a:pt x="10472" y="5431"/>
                    <a:pt x="10534" y="5441"/>
                    <a:pt x="10562" y="5422"/>
                  </a:cubicBezTo>
                  <a:cubicBezTo>
                    <a:pt x="10594" y="5401"/>
                    <a:pt x="10657" y="5341"/>
                    <a:pt x="10678" y="5290"/>
                  </a:cubicBezTo>
                  <a:cubicBezTo>
                    <a:pt x="10697" y="5241"/>
                    <a:pt x="10692" y="5108"/>
                    <a:pt x="10709" y="5056"/>
                  </a:cubicBezTo>
                  <a:cubicBezTo>
                    <a:pt x="10721" y="5019"/>
                    <a:pt x="10761" y="4967"/>
                    <a:pt x="10779" y="4939"/>
                  </a:cubicBezTo>
                  <a:cubicBezTo>
                    <a:pt x="10797" y="4913"/>
                    <a:pt x="10841" y="4876"/>
                    <a:pt x="10852" y="4840"/>
                  </a:cubicBezTo>
                  <a:cubicBezTo>
                    <a:pt x="10865" y="4801"/>
                    <a:pt x="10869" y="4706"/>
                    <a:pt x="10866" y="4662"/>
                  </a:cubicBezTo>
                  <a:cubicBezTo>
                    <a:pt x="10860" y="4589"/>
                    <a:pt x="10815" y="4458"/>
                    <a:pt x="10800" y="4389"/>
                  </a:cubicBezTo>
                  <a:cubicBezTo>
                    <a:pt x="10791" y="4348"/>
                    <a:pt x="10774" y="4264"/>
                    <a:pt x="10766" y="4221"/>
                  </a:cubicBezTo>
                  <a:cubicBezTo>
                    <a:pt x="10754" y="4148"/>
                    <a:pt x="10745" y="3992"/>
                    <a:pt x="10724" y="3925"/>
                  </a:cubicBezTo>
                  <a:cubicBezTo>
                    <a:pt x="10714" y="3893"/>
                    <a:pt x="10677" y="3851"/>
                    <a:pt x="10667" y="3818"/>
                  </a:cubicBezTo>
                  <a:cubicBezTo>
                    <a:pt x="10652" y="3771"/>
                    <a:pt x="10633" y="3664"/>
                    <a:pt x="10638" y="3611"/>
                  </a:cubicBezTo>
                  <a:cubicBezTo>
                    <a:pt x="10644" y="3554"/>
                    <a:pt x="10683" y="3448"/>
                    <a:pt x="10711" y="3419"/>
                  </a:cubicBezTo>
                  <a:cubicBezTo>
                    <a:pt x="10739" y="3391"/>
                    <a:pt x="10806" y="3415"/>
                    <a:pt x="10837" y="3405"/>
                  </a:cubicBezTo>
                  <a:cubicBezTo>
                    <a:pt x="10867" y="3394"/>
                    <a:pt x="10925" y="3350"/>
                    <a:pt x="10955" y="3334"/>
                  </a:cubicBezTo>
                  <a:cubicBezTo>
                    <a:pt x="10970" y="3327"/>
                    <a:pt x="11000" y="3316"/>
                    <a:pt x="11015" y="3306"/>
                  </a:cubicBezTo>
                  <a:cubicBezTo>
                    <a:pt x="11038" y="3290"/>
                    <a:pt x="11081" y="3230"/>
                    <a:pt x="11106" y="3221"/>
                  </a:cubicBezTo>
                  <a:cubicBezTo>
                    <a:pt x="11147" y="3209"/>
                    <a:pt x="11236" y="3217"/>
                    <a:pt x="11269" y="3259"/>
                  </a:cubicBezTo>
                  <a:cubicBezTo>
                    <a:pt x="11292" y="3290"/>
                    <a:pt x="11297" y="3411"/>
                    <a:pt x="11318" y="3447"/>
                  </a:cubicBezTo>
                  <a:cubicBezTo>
                    <a:pt x="11341" y="3485"/>
                    <a:pt x="11402" y="3523"/>
                    <a:pt x="11433" y="3527"/>
                  </a:cubicBezTo>
                  <a:cubicBezTo>
                    <a:pt x="11458" y="3529"/>
                    <a:pt x="11505" y="3504"/>
                    <a:pt x="11527" y="3485"/>
                  </a:cubicBezTo>
                  <a:cubicBezTo>
                    <a:pt x="11556" y="3459"/>
                    <a:pt x="11604" y="3384"/>
                    <a:pt x="11627" y="3344"/>
                  </a:cubicBezTo>
                  <a:cubicBezTo>
                    <a:pt x="11662" y="3282"/>
                    <a:pt x="11717" y="3133"/>
                    <a:pt x="11750" y="3067"/>
                  </a:cubicBezTo>
                  <a:cubicBezTo>
                    <a:pt x="11776" y="3013"/>
                    <a:pt x="11831" y="2909"/>
                    <a:pt x="11862" y="2865"/>
                  </a:cubicBezTo>
                  <a:cubicBezTo>
                    <a:pt x="11888" y="2828"/>
                    <a:pt x="11943" y="2755"/>
                    <a:pt x="11975" y="2738"/>
                  </a:cubicBezTo>
                  <a:cubicBezTo>
                    <a:pt x="12007" y="2721"/>
                    <a:pt x="12077" y="2759"/>
                    <a:pt x="12108" y="2738"/>
                  </a:cubicBezTo>
                  <a:cubicBezTo>
                    <a:pt x="12136" y="2721"/>
                    <a:pt x="12170" y="2624"/>
                    <a:pt x="12197" y="2603"/>
                  </a:cubicBezTo>
                  <a:cubicBezTo>
                    <a:pt x="12229" y="2577"/>
                    <a:pt x="12301" y="2563"/>
                    <a:pt x="12336" y="2569"/>
                  </a:cubicBezTo>
                  <a:cubicBezTo>
                    <a:pt x="12357" y="2573"/>
                    <a:pt x="12396" y="2624"/>
                    <a:pt x="12417" y="2617"/>
                  </a:cubicBezTo>
                  <a:cubicBezTo>
                    <a:pt x="12432" y="2610"/>
                    <a:pt x="12459" y="2568"/>
                    <a:pt x="12464" y="2541"/>
                  </a:cubicBezTo>
                  <a:cubicBezTo>
                    <a:pt x="12471" y="2504"/>
                    <a:pt x="12460" y="2422"/>
                    <a:pt x="12451" y="2387"/>
                  </a:cubicBezTo>
                  <a:cubicBezTo>
                    <a:pt x="12443" y="2354"/>
                    <a:pt x="12406" y="2309"/>
                    <a:pt x="12401" y="2274"/>
                  </a:cubicBezTo>
                  <a:cubicBezTo>
                    <a:pt x="12398" y="2252"/>
                    <a:pt x="12405" y="2204"/>
                    <a:pt x="12412" y="2185"/>
                  </a:cubicBezTo>
                  <a:cubicBezTo>
                    <a:pt x="12430" y="2139"/>
                    <a:pt x="12502" y="2115"/>
                    <a:pt x="12519" y="2068"/>
                  </a:cubicBezTo>
                  <a:cubicBezTo>
                    <a:pt x="12533" y="2028"/>
                    <a:pt x="12545" y="1920"/>
                    <a:pt x="12532" y="1880"/>
                  </a:cubicBezTo>
                  <a:cubicBezTo>
                    <a:pt x="12516" y="1830"/>
                    <a:pt x="12446" y="1789"/>
                    <a:pt x="12414" y="1790"/>
                  </a:cubicBezTo>
                  <a:cubicBezTo>
                    <a:pt x="12393" y="1793"/>
                    <a:pt x="12360" y="1854"/>
                    <a:pt x="12338" y="1861"/>
                  </a:cubicBezTo>
                  <a:cubicBezTo>
                    <a:pt x="12318" y="1868"/>
                    <a:pt x="12272" y="1868"/>
                    <a:pt x="12255" y="1848"/>
                  </a:cubicBezTo>
                  <a:cubicBezTo>
                    <a:pt x="12236" y="1824"/>
                    <a:pt x="12213" y="1743"/>
                    <a:pt x="12213" y="1702"/>
                  </a:cubicBezTo>
                  <a:cubicBezTo>
                    <a:pt x="12212" y="1656"/>
                    <a:pt x="12240" y="1573"/>
                    <a:pt x="12255" y="1537"/>
                  </a:cubicBezTo>
                  <a:cubicBezTo>
                    <a:pt x="12267" y="1507"/>
                    <a:pt x="12311" y="1474"/>
                    <a:pt x="12318" y="1439"/>
                  </a:cubicBezTo>
                  <a:cubicBezTo>
                    <a:pt x="12328" y="1386"/>
                    <a:pt x="12306" y="1270"/>
                    <a:pt x="12294" y="1218"/>
                  </a:cubicBezTo>
                  <a:cubicBezTo>
                    <a:pt x="12282" y="1169"/>
                    <a:pt x="12246" y="1078"/>
                    <a:pt x="12223" y="1044"/>
                  </a:cubicBezTo>
                  <a:cubicBezTo>
                    <a:pt x="12203" y="1015"/>
                    <a:pt x="12145" y="1003"/>
                    <a:pt x="12126" y="970"/>
                  </a:cubicBezTo>
                  <a:cubicBezTo>
                    <a:pt x="12112" y="942"/>
                    <a:pt x="12094" y="867"/>
                    <a:pt x="12092" y="829"/>
                  </a:cubicBezTo>
                  <a:cubicBezTo>
                    <a:pt x="12091" y="783"/>
                    <a:pt x="12108" y="692"/>
                    <a:pt x="12124" y="655"/>
                  </a:cubicBezTo>
                  <a:cubicBezTo>
                    <a:pt x="12141" y="614"/>
                    <a:pt x="12199" y="578"/>
                    <a:pt x="12221" y="543"/>
                  </a:cubicBezTo>
                  <a:cubicBezTo>
                    <a:pt x="12235" y="519"/>
                    <a:pt x="12255" y="465"/>
                    <a:pt x="12271" y="42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7" name="Shape 3036"/>
            <p:cNvSpPr/>
            <p:nvPr/>
          </p:nvSpPr>
          <p:spPr>
            <a:xfrm>
              <a:off x="5966750" y="3745019"/>
              <a:ext cx="8206" cy="799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35" h="20684" extrusionOk="0">
                  <a:moveTo>
                    <a:pt x="16568" y="15127"/>
                  </a:moveTo>
                  <a:cubicBezTo>
                    <a:pt x="17615" y="13659"/>
                    <a:pt x="20539" y="11256"/>
                    <a:pt x="20801" y="9499"/>
                  </a:cubicBezTo>
                  <a:cubicBezTo>
                    <a:pt x="21106" y="6985"/>
                    <a:pt x="19361" y="1068"/>
                    <a:pt x="17048" y="89"/>
                  </a:cubicBezTo>
                  <a:cubicBezTo>
                    <a:pt x="15346" y="-578"/>
                    <a:pt x="12117" y="2714"/>
                    <a:pt x="10328" y="3159"/>
                  </a:cubicBezTo>
                  <a:cubicBezTo>
                    <a:pt x="8277" y="3671"/>
                    <a:pt x="3433" y="2225"/>
                    <a:pt x="1862" y="3671"/>
                  </a:cubicBezTo>
                  <a:cubicBezTo>
                    <a:pt x="291" y="5072"/>
                    <a:pt x="-494" y="10100"/>
                    <a:pt x="335" y="12057"/>
                  </a:cubicBezTo>
                  <a:cubicBezTo>
                    <a:pt x="946" y="13303"/>
                    <a:pt x="3957" y="14059"/>
                    <a:pt x="5091" y="14860"/>
                  </a:cubicBezTo>
                  <a:cubicBezTo>
                    <a:pt x="7055" y="16173"/>
                    <a:pt x="10241" y="21022"/>
                    <a:pt x="12597" y="20666"/>
                  </a:cubicBezTo>
                  <a:cubicBezTo>
                    <a:pt x="14255" y="20421"/>
                    <a:pt x="15521" y="16462"/>
                    <a:pt x="16568" y="1512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8" name="Shape 3037"/>
            <p:cNvSpPr/>
            <p:nvPr/>
          </p:nvSpPr>
          <p:spPr>
            <a:xfrm>
              <a:off x="5957950" y="3745019"/>
              <a:ext cx="6179" cy="548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85" h="20213" extrusionOk="0">
                  <a:moveTo>
                    <a:pt x="20764" y="9332"/>
                  </a:moveTo>
                  <a:cubicBezTo>
                    <a:pt x="20064" y="12055"/>
                    <a:pt x="16853" y="16933"/>
                    <a:pt x="14751" y="18390"/>
                  </a:cubicBezTo>
                  <a:cubicBezTo>
                    <a:pt x="12767" y="19656"/>
                    <a:pt x="7804" y="20860"/>
                    <a:pt x="5703" y="19815"/>
                  </a:cubicBezTo>
                  <a:cubicBezTo>
                    <a:pt x="3251" y="18580"/>
                    <a:pt x="-427" y="12625"/>
                    <a:pt x="40" y="9743"/>
                  </a:cubicBezTo>
                  <a:cubicBezTo>
                    <a:pt x="565" y="6354"/>
                    <a:pt x="6754" y="2205"/>
                    <a:pt x="9731" y="1034"/>
                  </a:cubicBezTo>
                  <a:cubicBezTo>
                    <a:pt x="12066" y="115"/>
                    <a:pt x="17845" y="-740"/>
                    <a:pt x="19714" y="1034"/>
                  </a:cubicBezTo>
                  <a:cubicBezTo>
                    <a:pt x="21115" y="2427"/>
                    <a:pt x="21173" y="7305"/>
                    <a:pt x="20764" y="933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09" name="Shape 3038"/>
            <p:cNvSpPr/>
            <p:nvPr/>
          </p:nvSpPr>
          <p:spPr>
            <a:xfrm>
              <a:off x="5957950" y="3736219"/>
              <a:ext cx="8005" cy="71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34" h="20953" extrusionOk="0">
                  <a:moveTo>
                    <a:pt x="17047" y="20110"/>
                  </a:moveTo>
                  <a:cubicBezTo>
                    <a:pt x="15686" y="20889"/>
                    <a:pt x="12237" y="21391"/>
                    <a:pt x="11057" y="20411"/>
                  </a:cubicBezTo>
                  <a:cubicBezTo>
                    <a:pt x="9832" y="19331"/>
                    <a:pt x="10921" y="14710"/>
                    <a:pt x="9741" y="13530"/>
                  </a:cubicBezTo>
                  <a:cubicBezTo>
                    <a:pt x="8289" y="11998"/>
                    <a:pt x="3252" y="13856"/>
                    <a:pt x="1755" y="12399"/>
                  </a:cubicBezTo>
                  <a:cubicBezTo>
                    <a:pt x="484" y="11144"/>
                    <a:pt x="-378" y="6949"/>
                    <a:pt x="167" y="5216"/>
                  </a:cubicBezTo>
                  <a:cubicBezTo>
                    <a:pt x="756" y="3358"/>
                    <a:pt x="3933" y="896"/>
                    <a:pt x="5612" y="344"/>
                  </a:cubicBezTo>
                  <a:cubicBezTo>
                    <a:pt x="7291" y="-209"/>
                    <a:pt x="11420" y="-209"/>
                    <a:pt x="12600" y="1198"/>
                  </a:cubicBezTo>
                  <a:cubicBezTo>
                    <a:pt x="13372" y="2102"/>
                    <a:pt x="12237" y="5091"/>
                    <a:pt x="12872" y="6070"/>
                  </a:cubicBezTo>
                  <a:cubicBezTo>
                    <a:pt x="13644" y="7251"/>
                    <a:pt x="16730" y="7175"/>
                    <a:pt x="17773" y="8079"/>
                  </a:cubicBezTo>
                  <a:cubicBezTo>
                    <a:pt x="19044" y="9184"/>
                    <a:pt x="21222" y="12324"/>
                    <a:pt x="21131" y="14107"/>
                  </a:cubicBezTo>
                  <a:cubicBezTo>
                    <a:pt x="21086" y="15991"/>
                    <a:pt x="18499" y="19231"/>
                    <a:pt x="17047" y="2011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0" name="Shape 3039"/>
            <p:cNvSpPr/>
            <p:nvPr/>
          </p:nvSpPr>
          <p:spPr>
            <a:xfrm>
              <a:off x="5746760" y="3648223"/>
              <a:ext cx="479446" cy="5482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3" h="21596" extrusionOk="0">
                  <a:moveTo>
                    <a:pt x="14330" y="21570"/>
                  </a:moveTo>
                  <a:cubicBezTo>
                    <a:pt x="14326" y="21568"/>
                    <a:pt x="14322" y="21565"/>
                    <a:pt x="14320" y="21564"/>
                  </a:cubicBezTo>
                  <a:cubicBezTo>
                    <a:pt x="14264" y="21528"/>
                    <a:pt x="14216" y="21404"/>
                    <a:pt x="14190" y="21347"/>
                  </a:cubicBezTo>
                  <a:cubicBezTo>
                    <a:pt x="14175" y="21316"/>
                    <a:pt x="14174" y="21241"/>
                    <a:pt x="14149" y="21214"/>
                  </a:cubicBezTo>
                  <a:cubicBezTo>
                    <a:pt x="14111" y="21172"/>
                    <a:pt x="13986" y="21140"/>
                    <a:pt x="13931" y="21116"/>
                  </a:cubicBezTo>
                  <a:cubicBezTo>
                    <a:pt x="13876" y="21092"/>
                    <a:pt x="13757" y="21053"/>
                    <a:pt x="13708" y="21018"/>
                  </a:cubicBezTo>
                  <a:cubicBezTo>
                    <a:pt x="13669" y="20991"/>
                    <a:pt x="13626" y="20906"/>
                    <a:pt x="13584" y="20884"/>
                  </a:cubicBezTo>
                  <a:cubicBezTo>
                    <a:pt x="13533" y="20857"/>
                    <a:pt x="13407" y="20842"/>
                    <a:pt x="13349" y="20848"/>
                  </a:cubicBezTo>
                  <a:cubicBezTo>
                    <a:pt x="13286" y="20855"/>
                    <a:pt x="13181" y="20941"/>
                    <a:pt x="13119" y="20936"/>
                  </a:cubicBezTo>
                  <a:cubicBezTo>
                    <a:pt x="13036" y="20929"/>
                    <a:pt x="12895" y="20827"/>
                    <a:pt x="12842" y="20771"/>
                  </a:cubicBezTo>
                  <a:cubicBezTo>
                    <a:pt x="12801" y="20728"/>
                    <a:pt x="12757" y="20619"/>
                    <a:pt x="12742" y="20565"/>
                  </a:cubicBezTo>
                  <a:cubicBezTo>
                    <a:pt x="12732" y="20526"/>
                    <a:pt x="12750" y="20442"/>
                    <a:pt x="12730" y="20406"/>
                  </a:cubicBezTo>
                  <a:cubicBezTo>
                    <a:pt x="12712" y="20371"/>
                    <a:pt x="12614" y="20339"/>
                    <a:pt x="12601" y="20303"/>
                  </a:cubicBezTo>
                  <a:cubicBezTo>
                    <a:pt x="12586" y="20265"/>
                    <a:pt x="12632" y="20187"/>
                    <a:pt x="12636" y="20148"/>
                  </a:cubicBezTo>
                  <a:cubicBezTo>
                    <a:pt x="12640" y="20104"/>
                    <a:pt x="12657" y="20010"/>
                    <a:pt x="12630" y="19973"/>
                  </a:cubicBezTo>
                  <a:cubicBezTo>
                    <a:pt x="12604" y="19939"/>
                    <a:pt x="12506" y="19911"/>
                    <a:pt x="12459" y="19906"/>
                  </a:cubicBezTo>
                  <a:cubicBezTo>
                    <a:pt x="12410" y="19901"/>
                    <a:pt x="12310" y="19918"/>
                    <a:pt x="12265" y="19937"/>
                  </a:cubicBezTo>
                  <a:cubicBezTo>
                    <a:pt x="12215" y="19959"/>
                    <a:pt x="12147" y="20043"/>
                    <a:pt x="12100" y="20071"/>
                  </a:cubicBezTo>
                  <a:cubicBezTo>
                    <a:pt x="12065" y="20091"/>
                    <a:pt x="11987" y="20121"/>
                    <a:pt x="11948" y="20133"/>
                  </a:cubicBezTo>
                  <a:cubicBezTo>
                    <a:pt x="11897" y="20147"/>
                    <a:pt x="11780" y="20138"/>
                    <a:pt x="11742" y="20169"/>
                  </a:cubicBezTo>
                  <a:cubicBezTo>
                    <a:pt x="11708" y="20194"/>
                    <a:pt x="11704" y="20281"/>
                    <a:pt x="11688" y="20318"/>
                  </a:cubicBezTo>
                  <a:cubicBezTo>
                    <a:pt x="11674" y="20353"/>
                    <a:pt x="11652" y="20429"/>
                    <a:pt x="11623" y="20457"/>
                  </a:cubicBezTo>
                  <a:cubicBezTo>
                    <a:pt x="11590" y="20490"/>
                    <a:pt x="11472" y="20502"/>
                    <a:pt x="11447" y="20540"/>
                  </a:cubicBezTo>
                  <a:cubicBezTo>
                    <a:pt x="11428" y="20567"/>
                    <a:pt x="11451" y="20637"/>
                    <a:pt x="11447" y="20668"/>
                  </a:cubicBezTo>
                  <a:cubicBezTo>
                    <a:pt x="11443" y="20707"/>
                    <a:pt x="11441" y="20793"/>
                    <a:pt x="11412" y="20823"/>
                  </a:cubicBezTo>
                  <a:cubicBezTo>
                    <a:pt x="11361" y="20874"/>
                    <a:pt x="11195" y="20909"/>
                    <a:pt x="11117" y="20915"/>
                  </a:cubicBezTo>
                  <a:cubicBezTo>
                    <a:pt x="11063" y="20919"/>
                    <a:pt x="10959" y="20873"/>
                    <a:pt x="10906" y="20879"/>
                  </a:cubicBezTo>
                  <a:cubicBezTo>
                    <a:pt x="10872" y="20883"/>
                    <a:pt x="10810" y="20909"/>
                    <a:pt x="10788" y="20931"/>
                  </a:cubicBezTo>
                  <a:cubicBezTo>
                    <a:pt x="10753" y="20962"/>
                    <a:pt x="10752" y="21075"/>
                    <a:pt x="10705" y="21090"/>
                  </a:cubicBezTo>
                  <a:cubicBezTo>
                    <a:pt x="10655" y="21106"/>
                    <a:pt x="10551" y="21044"/>
                    <a:pt x="10511" y="21013"/>
                  </a:cubicBezTo>
                  <a:cubicBezTo>
                    <a:pt x="10479" y="20988"/>
                    <a:pt x="10454" y="20910"/>
                    <a:pt x="10423" y="20884"/>
                  </a:cubicBezTo>
                  <a:cubicBezTo>
                    <a:pt x="10389" y="20857"/>
                    <a:pt x="10307" y="20821"/>
                    <a:pt x="10263" y="20812"/>
                  </a:cubicBezTo>
                  <a:cubicBezTo>
                    <a:pt x="10209" y="20801"/>
                    <a:pt x="10096" y="20813"/>
                    <a:pt x="10039" y="20812"/>
                  </a:cubicBezTo>
                  <a:cubicBezTo>
                    <a:pt x="9982" y="20811"/>
                    <a:pt x="9865" y="20818"/>
                    <a:pt x="9810" y="20802"/>
                  </a:cubicBezTo>
                  <a:cubicBezTo>
                    <a:pt x="9760" y="20788"/>
                    <a:pt x="9683" y="20716"/>
                    <a:pt x="9633" y="20699"/>
                  </a:cubicBezTo>
                  <a:cubicBezTo>
                    <a:pt x="9584" y="20681"/>
                    <a:pt x="9476" y="20662"/>
                    <a:pt x="9422" y="20663"/>
                  </a:cubicBezTo>
                  <a:cubicBezTo>
                    <a:pt x="9366" y="20663"/>
                    <a:pt x="9251" y="20679"/>
                    <a:pt x="9204" y="20704"/>
                  </a:cubicBezTo>
                  <a:cubicBezTo>
                    <a:pt x="9159" y="20729"/>
                    <a:pt x="9112" y="20822"/>
                    <a:pt x="9068" y="20848"/>
                  </a:cubicBezTo>
                  <a:cubicBezTo>
                    <a:pt x="9032" y="20870"/>
                    <a:pt x="8928" y="20865"/>
                    <a:pt x="8898" y="20895"/>
                  </a:cubicBezTo>
                  <a:cubicBezTo>
                    <a:pt x="8847" y="20944"/>
                    <a:pt x="8891" y="21104"/>
                    <a:pt x="8839" y="21152"/>
                  </a:cubicBezTo>
                  <a:cubicBezTo>
                    <a:pt x="8805" y="21183"/>
                    <a:pt x="8699" y="21191"/>
                    <a:pt x="8650" y="21193"/>
                  </a:cubicBezTo>
                  <a:cubicBezTo>
                    <a:pt x="8579" y="21195"/>
                    <a:pt x="8439" y="21161"/>
                    <a:pt x="8368" y="21152"/>
                  </a:cubicBezTo>
                  <a:cubicBezTo>
                    <a:pt x="8323" y="21146"/>
                    <a:pt x="8220" y="21157"/>
                    <a:pt x="8186" y="21131"/>
                  </a:cubicBezTo>
                  <a:cubicBezTo>
                    <a:pt x="8156" y="21111"/>
                    <a:pt x="8148" y="21039"/>
                    <a:pt x="8138" y="21008"/>
                  </a:cubicBezTo>
                  <a:cubicBezTo>
                    <a:pt x="8127" y="20974"/>
                    <a:pt x="8133" y="20892"/>
                    <a:pt x="8103" y="20869"/>
                  </a:cubicBezTo>
                  <a:cubicBezTo>
                    <a:pt x="8068" y="20842"/>
                    <a:pt x="7962" y="20857"/>
                    <a:pt x="7915" y="20853"/>
                  </a:cubicBezTo>
                  <a:cubicBezTo>
                    <a:pt x="7888" y="20851"/>
                    <a:pt x="7829" y="20858"/>
                    <a:pt x="7809" y="20843"/>
                  </a:cubicBezTo>
                  <a:cubicBezTo>
                    <a:pt x="7768" y="20814"/>
                    <a:pt x="7781" y="20704"/>
                    <a:pt x="7750" y="20668"/>
                  </a:cubicBezTo>
                  <a:cubicBezTo>
                    <a:pt x="7730" y="20647"/>
                    <a:pt x="7673" y="20619"/>
                    <a:pt x="7644" y="20612"/>
                  </a:cubicBezTo>
                  <a:cubicBezTo>
                    <a:pt x="7589" y="20597"/>
                    <a:pt x="7470" y="20619"/>
                    <a:pt x="7415" y="20606"/>
                  </a:cubicBezTo>
                  <a:cubicBezTo>
                    <a:pt x="7374" y="20597"/>
                    <a:pt x="7306" y="20548"/>
                    <a:pt x="7267" y="20540"/>
                  </a:cubicBezTo>
                  <a:cubicBezTo>
                    <a:pt x="7219" y="20529"/>
                    <a:pt x="7114" y="20526"/>
                    <a:pt x="7067" y="20540"/>
                  </a:cubicBezTo>
                  <a:cubicBezTo>
                    <a:pt x="7024" y="20551"/>
                    <a:pt x="6960" y="20613"/>
                    <a:pt x="6920" y="20633"/>
                  </a:cubicBezTo>
                  <a:cubicBezTo>
                    <a:pt x="6871" y="20655"/>
                    <a:pt x="6768" y="20691"/>
                    <a:pt x="6714" y="20699"/>
                  </a:cubicBezTo>
                  <a:cubicBezTo>
                    <a:pt x="6644" y="20709"/>
                    <a:pt x="6499" y="20706"/>
                    <a:pt x="6431" y="20689"/>
                  </a:cubicBezTo>
                  <a:cubicBezTo>
                    <a:pt x="6391" y="20679"/>
                    <a:pt x="6324" y="20628"/>
                    <a:pt x="6284" y="20616"/>
                  </a:cubicBezTo>
                  <a:cubicBezTo>
                    <a:pt x="6219" y="20598"/>
                    <a:pt x="6080" y="20602"/>
                    <a:pt x="6013" y="20591"/>
                  </a:cubicBezTo>
                  <a:cubicBezTo>
                    <a:pt x="5955" y="20581"/>
                    <a:pt x="5825" y="20572"/>
                    <a:pt x="5783" y="20534"/>
                  </a:cubicBezTo>
                  <a:cubicBezTo>
                    <a:pt x="5750" y="20504"/>
                    <a:pt x="5746" y="20411"/>
                    <a:pt x="5737" y="20369"/>
                  </a:cubicBezTo>
                  <a:cubicBezTo>
                    <a:pt x="5723" y="20311"/>
                    <a:pt x="5719" y="20188"/>
                    <a:pt x="5695" y="20133"/>
                  </a:cubicBezTo>
                  <a:cubicBezTo>
                    <a:pt x="5678" y="20094"/>
                    <a:pt x="5621" y="20025"/>
                    <a:pt x="5589" y="19993"/>
                  </a:cubicBezTo>
                  <a:cubicBezTo>
                    <a:pt x="5552" y="19957"/>
                    <a:pt x="5456" y="19906"/>
                    <a:pt x="5418" y="19870"/>
                  </a:cubicBezTo>
                  <a:cubicBezTo>
                    <a:pt x="5379" y="19832"/>
                    <a:pt x="5308" y="19748"/>
                    <a:pt x="5288" y="19700"/>
                  </a:cubicBezTo>
                  <a:cubicBezTo>
                    <a:pt x="5276" y="19667"/>
                    <a:pt x="5297" y="19591"/>
                    <a:pt x="5278" y="19561"/>
                  </a:cubicBezTo>
                  <a:cubicBezTo>
                    <a:pt x="5254" y="19527"/>
                    <a:pt x="5164" y="19493"/>
                    <a:pt x="5123" y="19473"/>
                  </a:cubicBezTo>
                  <a:cubicBezTo>
                    <a:pt x="5080" y="19452"/>
                    <a:pt x="4991" y="19408"/>
                    <a:pt x="4942" y="19401"/>
                  </a:cubicBezTo>
                  <a:cubicBezTo>
                    <a:pt x="4889" y="19394"/>
                    <a:pt x="4781" y="19432"/>
                    <a:pt x="4729" y="19422"/>
                  </a:cubicBezTo>
                  <a:cubicBezTo>
                    <a:pt x="4675" y="19411"/>
                    <a:pt x="4571" y="19360"/>
                    <a:pt x="4541" y="19319"/>
                  </a:cubicBezTo>
                  <a:cubicBezTo>
                    <a:pt x="4518" y="19289"/>
                    <a:pt x="4529" y="19209"/>
                    <a:pt x="4517" y="19175"/>
                  </a:cubicBezTo>
                  <a:cubicBezTo>
                    <a:pt x="4505" y="19140"/>
                    <a:pt x="4478" y="19070"/>
                    <a:pt x="4447" y="19046"/>
                  </a:cubicBezTo>
                  <a:cubicBezTo>
                    <a:pt x="4432" y="19035"/>
                    <a:pt x="4395" y="19025"/>
                    <a:pt x="4377" y="19026"/>
                  </a:cubicBezTo>
                  <a:cubicBezTo>
                    <a:pt x="4325" y="19027"/>
                    <a:pt x="4227" y="19064"/>
                    <a:pt x="4188" y="19092"/>
                  </a:cubicBezTo>
                  <a:cubicBezTo>
                    <a:pt x="4161" y="19112"/>
                    <a:pt x="4141" y="19179"/>
                    <a:pt x="4111" y="19196"/>
                  </a:cubicBezTo>
                  <a:cubicBezTo>
                    <a:pt x="4075" y="19215"/>
                    <a:pt x="3981" y="19202"/>
                    <a:pt x="3941" y="19216"/>
                  </a:cubicBezTo>
                  <a:cubicBezTo>
                    <a:pt x="3914" y="19225"/>
                    <a:pt x="3867" y="19255"/>
                    <a:pt x="3846" y="19272"/>
                  </a:cubicBezTo>
                  <a:cubicBezTo>
                    <a:pt x="3818" y="19297"/>
                    <a:pt x="3786" y="19367"/>
                    <a:pt x="3752" y="19386"/>
                  </a:cubicBezTo>
                  <a:cubicBezTo>
                    <a:pt x="3714" y="19406"/>
                    <a:pt x="3619" y="19422"/>
                    <a:pt x="3576" y="19412"/>
                  </a:cubicBezTo>
                  <a:cubicBezTo>
                    <a:pt x="3544" y="19404"/>
                    <a:pt x="3503" y="19355"/>
                    <a:pt x="3476" y="19339"/>
                  </a:cubicBezTo>
                  <a:cubicBezTo>
                    <a:pt x="3437" y="19318"/>
                    <a:pt x="3355" y="19279"/>
                    <a:pt x="3311" y="19268"/>
                  </a:cubicBezTo>
                  <a:cubicBezTo>
                    <a:pt x="3279" y="19259"/>
                    <a:pt x="3208" y="19268"/>
                    <a:pt x="3181" y="19252"/>
                  </a:cubicBezTo>
                  <a:cubicBezTo>
                    <a:pt x="3148" y="19232"/>
                    <a:pt x="3135" y="19152"/>
                    <a:pt x="3105" y="19128"/>
                  </a:cubicBezTo>
                  <a:cubicBezTo>
                    <a:pt x="3078" y="19106"/>
                    <a:pt x="3006" y="19083"/>
                    <a:pt x="2969" y="19077"/>
                  </a:cubicBezTo>
                  <a:cubicBezTo>
                    <a:pt x="2932" y="19071"/>
                    <a:pt x="2845" y="19060"/>
                    <a:pt x="2816" y="19082"/>
                  </a:cubicBezTo>
                  <a:cubicBezTo>
                    <a:pt x="2778" y="19110"/>
                    <a:pt x="2801" y="19215"/>
                    <a:pt x="2776" y="19252"/>
                  </a:cubicBezTo>
                  <a:cubicBezTo>
                    <a:pt x="2750" y="19287"/>
                    <a:pt x="2661" y="19326"/>
                    <a:pt x="2627" y="19356"/>
                  </a:cubicBezTo>
                  <a:cubicBezTo>
                    <a:pt x="2622" y="19362"/>
                    <a:pt x="2615" y="19369"/>
                    <a:pt x="2607" y="19377"/>
                  </a:cubicBezTo>
                  <a:lnTo>
                    <a:pt x="0" y="4839"/>
                  </a:lnTo>
                  <a:cubicBezTo>
                    <a:pt x="355" y="4782"/>
                    <a:pt x="1630" y="4576"/>
                    <a:pt x="2098" y="4491"/>
                  </a:cubicBezTo>
                  <a:cubicBezTo>
                    <a:pt x="2787" y="4367"/>
                    <a:pt x="4158" y="4095"/>
                    <a:pt x="4844" y="3958"/>
                  </a:cubicBezTo>
                  <a:cubicBezTo>
                    <a:pt x="5184" y="3891"/>
                    <a:pt x="6055" y="3711"/>
                    <a:pt x="6415" y="3636"/>
                  </a:cubicBezTo>
                  <a:cubicBezTo>
                    <a:pt x="6398" y="3664"/>
                    <a:pt x="6370" y="3697"/>
                    <a:pt x="6367" y="3719"/>
                  </a:cubicBezTo>
                  <a:cubicBezTo>
                    <a:pt x="6365" y="3745"/>
                    <a:pt x="6378" y="3800"/>
                    <a:pt x="6398" y="3819"/>
                  </a:cubicBezTo>
                  <a:cubicBezTo>
                    <a:pt x="6445" y="3863"/>
                    <a:pt x="6588" y="3888"/>
                    <a:pt x="6655" y="3897"/>
                  </a:cubicBezTo>
                  <a:cubicBezTo>
                    <a:pt x="6696" y="3902"/>
                    <a:pt x="6781" y="3899"/>
                    <a:pt x="6823" y="3889"/>
                  </a:cubicBezTo>
                  <a:cubicBezTo>
                    <a:pt x="6854" y="3881"/>
                    <a:pt x="6907" y="3846"/>
                    <a:pt x="6937" y="3834"/>
                  </a:cubicBezTo>
                  <a:cubicBezTo>
                    <a:pt x="6969" y="3822"/>
                    <a:pt x="7035" y="3794"/>
                    <a:pt x="7069" y="3796"/>
                  </a:cubicBezTo>
                  <a:cubicBezTo>
                    <a:pt x="7135" y="3801"/>
                    <a:pt x="7246" y="3876"/>
                    <a:pt x="7304" y="3904"/>
                  </a:cubicBezTo>
                  <a:cubicBezTo>
                    <a:pt x="7374" y="3940"/>
                    <a:pt x="7504" y="4032"/>
                    <a:pt x="7582" y="4054"/>
                  </a:cubicBezTo>
                  <a:cubicBezTo>
                    <a:pt x="7632" y="4070"/>
                    <a:pt x="7741" y="4073"/>
                    <a:pt x="7794" y="4074"/>
                  </a:cubicBezTo>
                  <a:cubicBezTo>
                    <a:pt x="7843" y="4075"/>
                    <a:pt x="7939" y="4063"/>
                    <a:pt x="7988" y="4067"/>
                  </a:cubicBezTo>
                  <a:cubicBezTo>
                    <a:pt x="8060" y="4071"/>
                    <a:pt x="8207" y="4084"/>
                    <a:pt x="8271" y="4113"/>
                  </a:cubicBezTo>
                  <a:cubicBezTo>
                    <a:pt x="8333" y="4141"/>
                    <a:pt x="8416" y="4244"/>
                    <a:pt x="8470" y="4283"/>
                  </a:cubicBezTo>
                  <a:cubicBezTo>
                    <a:pt x="8540" y="4335"/>
                    <a:pt x="8687" y="4438"/>
                    <a:pt x="8769" y="4476"/>
                  </a:cubicBezTo>
                  <a:cubicBezTo>
                    <a:pt x="8838" y="4508"/>
                    <a:pt x="8984" y="4579"/>
                    <a:pt x="9061" y="4568"/>
                  </a:cubicBezTo>
                  <a:cubicBezTo>
                    <a:pt x="9141" y="4558"/>
                    <a:pt x="9272" y="4457"/>
                    <a:pt x="9317" y="4398"/>
                  </a:cubicBezTo>
                  <a:cubicBezTo>
                    <a:pt x="9337" y="4372"/>
                    <a:pt x="9362" y="4307"/>
                    <a:pt x="9357" y="4275"/>
                  </a:cubicBezTo>
                  <a:cubicBezTo>
                    <a:pt x="9353" y="4250"/>
                    <a:pt x="9303" y="4214"/>
                    <a:pt x="9295" y="4190"/>
                  </a:cubicBezTo>
                  <a:cubicBezTo>
                    <a:pt x="9286" y="4159"/>
                    <a:pt x="9282" y="4091"/>
                    <a:pt x="9299" y="4063"/>
                  </a:cubicBezTo>
                  <a:cubicBezTo>
                    <a:pt x="9317" y="4033"/>
                    <a:pt x="9385" y="3984"/>
                    <a:pt x="9423" y="3985"/>
                  </a:cubicBezTo>
                  <a:cubicBezTo>
                    <a:pt x="9474" y="3987"/>
                    <a:pt x="9550" y="4062"/>
                    <a:pt x="9582" y="4097"/>
                  </a:cubicBezTo>
                  <a:cubicBezTo>
                    <a:pt x="9611" y="4131"/>
                    <a:pt x="9623" y="4225"/>
                    <a:pt x="9662" y="4251"/>
                  </a:cubicBezTo>
                  <a:cubicBezTo>
                    <a:pt x="9688" y="4270"/>
                    <a:pt x="9761" y="4280"/>
                    <a:pt x="9794" y="4275"/>
                  </a:cubicBezTo>
                  <a:cubicBezTo>
                    <a:pt x="9835" y="4269"/>
                    <a:pt x="9895" y="4208"/>
                    <a:pt x="9935" y="4198"/>
                  </a:cubicBezTo>
                  <a:cubicBezTo>
                    <a:pt x="9965" y="4190"/>
                    <a:pt x="10033" y="4182"/>
                    <a:pt x="10059" y="4198"/>
                  </a:cubicBezTo>
                  <a:cubicBezTo>
                    <a:pt x="10091" y="4217"/>
                    <a:pt x="10098" y="4295"/>
                    <a:pt x="10116" y="4325"/>
                  </a:cubicBezTo>
                  <a:cubicBezTo>
                    <a:pt x="10135" y="4355"/>
                    <a:pt x="10177" y="4413"/>
                    <a:pt x="10204" y="4437"/>
                  </a:cubicBezTo>
                  <a:cubicBezTo>
                    <a:pt x="10266" y="4492"/>
                    <a:pt x="10414" y="4577"/>
                    <a:pt x="10488" y="4618"/>
                  </a:cubicBezTo>
                  <a:cubicBezTo>
                    <a:pt x="10551" y="4655"/>
                    <a:pt x="10684" y="4720"/>
                    <a:pt x="10752" y="4750"/>
                  </a:cubicBezTo>
                  <a:cubicBezTo>
                    <a:pt x="10845" y="4791"/>
                    <a:pt x="11032" y="4876"/>
                    <a:pt x="11132" y="4901"/>
                  </a:cubicBezTo>
                  <a:cubicBezTo>
                    <a:pt x="11181" y="4913"/>
                    <a:pt x="11285" y="4935"/>
                    <a:pt x="11335" y="4924"/>
                  </a:cubicBezTo>
                  <a:cubicBezTo>
                    <a:pt x="11386" y="4912"/>
                    <a:pt x="11466" y="4844"/>
                    <a:pt x="11503" y="4812"/>
                  </a:cubicBezTo>
                  <a:cubicBezTo>
                    <a:pt x="11549" y="4772"/>
                    <a:pt x="11613" y="4671"/>
                    <a:pt x="11662" y="4634"/>
                  </a:cubicBezTo>
                  <a:cubicBezTo>
                    <a:pt x="11709" y="4597"/>
                    <a:pt x="11821" y="4539"/>
                    <a:pt x="11883" y="4522"/>
                  </a:cubicBezTo>
                  <a:cubicBezTo>
                    <a:pt x="11964" y="4499"/>
                    <a:pt x="12144" y="4523"/>
                    <a:pt x="12222" y="4495"/>
                  </a:cubicBezTo>
                  <a:cubicBezTo>
                    <a:pt x="12273" y="4477"/>
                    <a:pt x="12351" y="4402"/>
                    <a:pt x="12395" y="4372"/>
                  </a:cubicBezTo>
                  <a:cubicBezTo>
                    <a:pt x="12468" y="4320"/>
                    <a:pt x="12614" y="4215"/>
                    <a:pt x="12691" y="4167"/>
                  </a:cubicBezTo>
                  <a:cubicBezTo>
                    <a:pt x="12760" y="4123"/>
                    <a:pt x="12900" y="4038"/>
                    <a:pt x="12973" y="4001"/>
                  </a:cubicBezTo>
                  <a:cubicBezTo>
                    <a:pt x="13082" y="3945"/>
                    <a:pt x="13300" y="3824"/>
                    <a:pt x="13424" y="3804"/>
                  </a:cubicBezTo>
                  <a:cubicBezTo>
                    <a:pt x="13467" y="3797"/>
                    <a:pt x="13557" y="3811"/>
                    <a:pt x="13600" y="3819"/>
                  </a:cubicBezTo>
                  <a:cubicBezTo>
                    <a:pt x="13654" y="3830"/>
                    <a:pt x="13753" y="3880"/>
                    <a:pt x="13808" y="3885"/>
                  </a:cubicBezTo>
                  <a:cubicBezTo>
                    <a:pt x="13882" y="3891"/>
                    <a:pt x="14034" y="3872"/>
                    <a:pt x="14104" y="3847"/>
                  </a:cubicBezTo>
                  <a:cubicBezTo>
                    <a:pt x="14148" y="3830"/>
                    <a:pt x="14212" y="3761"/>
                    <a:pt x="14258" y="3745"/>
                  </a:cubicBezTo>
                  <a:cubicBezTo>
                    <a:pt x="14317" y="3727"/>
                    <a:pt x="14447" y="3736"/>
                    <a:pt x="14510" y="3730"/>
                  </a:cubicBezTo>
                  <a:cubicBezTo>
                    <a:pt x="14558" y="3726"/>
                    <a:pt x="14661" y="3727"/>
                    <a:pt x="14705" y="3707"/>
                  </a:cubicBezTo>
                  <a:cubicBezTo>
                    <a:pt x="14733" y="3694"/>
                    <a:pt x="14771" y="3644"/>
                    <a:pt x="14792" y="3623"/>
                  </a:cubicBezTo>
                  <a:cubicBezTo>
                    <a:pt x="14825" y="3588"/>
                    <a:pt x="14884" y="3515"/>
                    <a:pt x="14921" y="3483"/>
                  </a:cubicBezTo>
                  <a:cubicBezTo>
                    <a:pt x="14959" y="3449"/>
                    <a:pt x="15048" y="3389"/>
                    <a:pt x="15093" y="3359"/>
                  </a:cubicBezTo>
                  <a:cubicBezTo>
                    <a:pt x="15136" y="3331"/>
                    <a:pt x="15237" y="3289"/>
                    <a:pt x="15269" y="3251"/>
                  </a:cubicBezTo>
                  <a:cubicBezTo>
                    <a:pt x="15301" y="3213"/>
                    <a:pt x="15302" y="3110"/>
                    <a:pt x="15331" y="3070"/>
                  </a:cubicBezTo>
                  <a:cubicBezTo>
                    <a:pt x="15364" y="3023"/>
                    <a:pt x="15473" y="2959"/>
                    <a:pt x="15516" y="2919"/>
                  </a:cubicBezTo>
                  <a:cubicBezTo>
                    <a:pt x="15559" y="2880"/>
                    <a:pt x="15649" y="2801"/>
                    <a:pt x="15680" y="2754"/>
                  </a:cubicBezTo>
                  <a:cubicBezTo>
                    <a:pt x="15711" y="2706"/>
                    <a:pt x="15730" y="2593"/>
                    <a:pt x="15759" y="2545"/>
                  </a:cubicBezTo>
                  <a:cubicBezTo>
                    <a:pt x="15798" y="2480"/>
                    <a:pt x="15910" y="2369"/>
                    <a:pt x="15963" y="2313"/>
                  </a:cubicBezTo>
                  <a:cubicBezTo>
                    <a:pt x="16018" y="2253"/>
                    <a:pt x="16133" y="2135"/>
                    <a:pt x="16196" y="2081"/>
                  </a:cubicBezTo>
                  <a:cubicBezTo>
                    <a:pt x="16247" y="2038"/>
                    <a:pt x="16357" y="1961"/>
                    <a:pt x="16412" y="1923"/>
                  </a:cubicBezTo>
                  <a:cubicBezTo>
                    <a:pt x="16455" y="1894"/>
                    <a:pt x="16542" y="1837"/>
                    <a:pt x="16590" y="1815"/>
                  </a:cubicBezTo>
                  <a:cubicBezTo>
                    <a:pt x="16629" y="1797"/>
                    <a:pt x="16720" y="1781"/>
                    <a:pt x="16757" y="1761"/>
                  </a:cubicBezTo>
                  <a:cubicBezTo>
                    <a:pt x="16823" y="1726"/>
                    <a:pt x="16928" y="1629"/>
                    <a:pt x="16983" y="1583"/>
                  </a:cubicBezTo>
                  <a:cubicBezTo>
                    <a:pt x="17024" y="1549"/>
                    <a:pt x="17098" y="1473"/>
                    <a:pt x="17141" y="1440"/>
                  </a:cubicBezTo>
                  <a:cubicBezTo>
                    <a:pt x="17227" y="1376"/>
                    <a:pt x="17413" y="1270"/>
                    <a:pt x="17503" y="1212"/>
                  </a:cubicBezTo>
                  <a:cubicBezTo>
                    <a:pt x="17560" y="1176"/>
                    <a:pt x="17664" y="1090"/>
                    <a:pt x="17728" y="1066"/>
                  </a:cubicBezTo>
                  <a:cubicBezTo>
                    <a:pt x="17796" y="1040"/>
                    <a:pt x="17950" y="1040"/>
                    <a:pt x="18020" y="1020"/>
                  </a:cubicBezTo>
                  <a:cubicBezTo>
                    <a:pt x="18104" y="994"/>
                    <a:pt x="18268" y="926"/>
                    <a:pt x="18338" y="876"/>
                  </a:cubicBezTo>
                  <a:cubicBezTo>
                    <a:pt x="18389" y="840"/>
                    <a:pt x="18455" y="737"/>
                    <a:pt x="18503" y="696"/>
                  </a:cubicBezTo>
                  <a:cubicBezTo>
                    <a:pt x="18534" y="669"/>
                    <a:pt x="18599" y="615"/>
                    <a:pt x="18641" y="604"/>
                  </a:cubicBezTo>
                  <a:cubicBezTo>
                    <a:pt x="18679" y="593"/>
                    <a:pt x="18759" y="623"/>
                    <a:pt x="18797" y="614"/>
                  </a:cubicBezTo>
                  <a:cubicBezTo>
                    <a:pt x="18872" y="596"/>
                    <a:pt x="18989" y="497"/>
                    <a:pt x="19053" y="459"/>
                  </a:cubicBezTo>
                  <a:cubicBezTo>
                    <a:pt x="19163" y="396"/>
                    <a:pt x="19389" y="279"/>
                    <a:pt x="19495" y="212"/>
                  </a:cubicBezTo>
                  <a:cubicBezTo>
                    <a:pt x="19577" y="161"/>
                    <a:pt x="19690" y="83"/>
                    <a:pt x="19806" y="0"/>
                  </a:cubicBezTo>
                  <a:lnTo>
                    <a:pt x="21580" y="7478"/>
                  </a:lnTo>
                  <a:cubicBezTo>
                    <a:pt x="21550" y="7483"/>
                    <a:pt x="21521" y="7488"/>
                    <a:pt x="21504" y="7492"/>
                  </a:cubicBezTo>
                  <a:cubicBezTo>
                    <a:pt x="21475" y="7499"/>
                    <a:pt x="21414" y="7505"/>
                    <a:pt x="21393" y="7523"/>
                  </a:cubicBezTo>
                  <a:cubicBezTo>
                    <a:pt x="21377" y="7537"/>
                    <a:pt x="21382" y="7589"/>
                    <a:pt x="21362" y="7600"/>
                  </a:cubicBezTo>
                  <a:cubicBezTo>
                    <a:pt x="21340" y="7614"/>
                    <a:pt x="21280" y="7597"/>
                    <a:pt x="21252" y="7600"/>
                  </a:cubicBezTo>
                  <a:cubicBezTo>
                    <a:pt x="21210" y="7605"/>
                    <a:pt x="21119" y="7613"/>
                    <a:pt x="21089" y="7639"/>
                  </a:cubicBezTo>
                  <a:cubicBezTo>
                    <a:pt x="21062" y="7661"/>
                    <a:pt x="21067" y="7736"/>
                    <a:pt x="21044" y="7762"/>
                  </a:cubicBezTo>
                  <a:cubicBezTo>
                    <a:pt x="21025" y="7787"/>
                    <a:pt x="20948" y="7805"/>
                    <a:pt x="20934" y="7832"/>
                  </a:cubicBezTo>
                  <a:cubicBezTo>
                    <a:pt x="20920" y="7859"/>
                    <a:pt x="20930" y="7920"/>
                    <a:pt x="20943" y="7947"/>
                  </a:cubicBezTo>
                  <a:cubicBezTo>
                    <a:pt x="20957" y="7977"/>
                    <a:pt x="21009" y="8023"/>
                    <a:pt x="21036" y="8044"/>
                  </a:cubicBezTo>
                  <a:cubicBezTo>
                    <a:pt x="21064" y="8067"/>
                    <a:pt x="21139" y="8092"/>
                    <a:pt x="21163" y="8117"/>
                  </a:cubicBezTo>
                  <a:cubicBezTo>
                    <a:pt x="21203" y="8158"/>
                    <a:pt x="21221" y="8271"/>
                    <a:pt x="21261" y="8311"/>
                  </a:cubicBezTo>
                  <a:cubicBezTo>
                    <a:pt x="21288" y="8338"/>
                    <a:pt x="21380" y="8354"/>
                    <a:pt x="21402" y="8384"/>
                  </a:cubicBezTo>
                  <a:cubicBezTo>
                    <a:pt x="21451" y="8453"/>
                    <a:pt x="21434" y="8624"/>
                    <a:pt x="21428" y="8704"/>
                  </a:cubicBezTo>
                  <a:cubicBezTo>
                    <a:pt x="21425" y="8763"/>
                    <a:pt x="21363" y="8877"/>
                    <a:pt x="21380" y="8933"/>
                  </a:cubicBezTo>
                  <a:cubicBezTo>
                    <a:pt x="21392" y="8972"/>
                    <a:pt x="21483" y="9019"/>
                    <a:pt x="21499" y="9056"/>
                  </a:cubicBezTo>
                  <a:cubicBezTo>
                    <a:pt x="21516" y="9094"/>
                    <a:pt x="21491" y="9180"/>
                    <a:pt x="21504" y="9219"/>
                  </a:cubicBezTo>
                  <a:cubicBezTo>
                    <a:pt x="21516" y="9254"/>
                    <a:pt x="21585" y="9309"/>
                    <a:pt x="21592" y="9346"/>
                  </a:cubicBezTo>
                  <a:cubicBezTo>
                    <a:pt x="21600" y="9385"/>
                    <a:pt x="21561" y="9461"/>
                    <a:pt x="21557" y="9501"/>
                  </a:cubicBezTo>
                  <a:cubicBezTo>
                    <a:pt x="21551" y="9543"/>
                    <a:pt x="21578" y="9632"/>
                    <a:pt x="21557" y="9671"/>
                  </a:cubicBezTo>
                  <a:cubicBezTo>
                    <a:pt x="21546" y="9691"/>
                    <a:pt x="21492" y="9709"/>
                    <a:pt x="21477" y="9728"/>
                  </a:cubicBezTo>
                  <a:cubicBezTo>
                    <a:pt x="21451" y="9763"/>
                    <a:pt x="21426" y="9845"/>
                    <a:pt x="21420" y="9887"/>
                  </a:cubicBezTo>
                  <a:cubicBezTo>
                    <a:pt x="21412" y="9934"/>
                    <a:pt x="21441" y="10033"/>
                    <a:pt x="21428" y="10079"/>
                  </a:cubicBezTo>
                  <a:cubicBezTo>
                    <a:pt x="21417" y="10129"/>
                    <a:pt x="21338" y="10212"/>
                    <a:pt x="21322" y="10261"/>
                  </a:cubicBezTo>
                  <a:cubicBezTo>
                    <a:pt x="21308" y="10310"/>
                    <a:pt x="21302" y="10412"/>
                    <a:pt x="21308" y="10462"/>
                  </a:cubicBezTo>
                  <a:cubicBezTo>
                    <a:pt x="21314" y="10511"/>
                    <a:pt x="21386" y="10608"/>
                    <a:pt x="21367" y="10655"/>
                  </a:cubicBezTo>
                  <a:cubicBezTo>
                    <a:pt x="21352" y="10693"/>
                    <a:pt x="21235" y="10710"/>
                    <a:pt x="21220" y="10748"/>
                  </a:cubicBezTo>
                  <a:cubicBezTo>
                    <a:pt x="21188" y="10826"/>
                    <a:pt x="21299" y="10986"/>
                    <a:pt x="21320" y="11067"/>
                  </a:cubicBezTo>
                  <a:cubicBezTo>
                    <a:pt x="21331" y="11112"/>
                    <a:pt x="21362" y="11204"/>
                    <a:pt x="21358" y="11250"/>
                  </a:cubicBezTo>
                  <a:cubicBezTo>
                    <a:pt x="21355" y="11292"/>
                    <a:pt x="21297" y="11369"/>
                    <a:pt x="21299" y="11412"/>
                  </a:cubicBezTo>
                  <a:cubicBezTo>
                    <a:pt x="21301" y="11469"/>
                    <a:pt x="21396" y="11568"/>
                    <a:pt x="21393" y="11626"/>
                  </a:cubicBezTo>
                  <a:cubicBezTo>
                    <a:pt x="21392" y="11649"/>
                    <a:pt x="21369" y="11696"/>
                    <a:pt x="21346" y="11708"/>
                  </a:cubicBezTo>
                  <a:cubicBezTo>
                    <a:pt x="21304" y="11731"/>
                    <a:pt x="21186" y="11679"/>
                    <a:pt x="21146" y="11706"/>
                  </a:cubicBezTo>
                  <a:cubicBezTo>
                    <a:pt x="21122" y="11721"/>
                    <a:pt x="21108" y="11781"/>
                    <a:pt x="21117" y="11806"/>
                  </a:cubicBezTo>
                  <a:cubicBezTo>
                    <a:pt x="21129" y="11838"/>
                    <a:pt x="21219" y="11860"/>
                    <a:pt x="21235" y="11891"/>
                  </a:cubicBezTo>
                  <a:cubicBezTo>
                    <a:pt x="21252" y="11923"/>
                    <a:pt x="21242" y="11999"/>
                    <a:pt x="21228" y="12033"/>
                  </a:cubicBezTo>
                  <a:cubicBezTo>
                    <a:pt x="21216" y="12064"/>
                    <a:pt x="21143" y="12108"/>
                    <a:pt x="21137" y="12140"/>
                  </a:cubicBezTo>
                  <a:cubicBezTo>
                    <a:pt x="21127" y="12205"/>
                    <a:pt x="21257" y="12319"/>
                    <a:pt x="21243" y="12383"/>
                  </a:cubicBezTo>
                  <a:cubicBezTo>
                    <a:pt x="21231" y="12439"/>
                    <a:pt x="21091" y="12497"/>
                    <a:pt x="21067" y="12550"/>
                  </a:cubicBezTo>
                  <a:cubicBezTo>
                    <a:pt x="21050" y="12586"/>
                    <a:pt x="21043" y="12670"/>
                    <a:pt x="21064" y="12704"/>
                  </a:cubicBezTo>
                  <a:cubicBezTo>
                    <a:pt x="21088" y="12744"/>
                    <a:pt x="21202" y="12767"/>
                    <a:pt x="21232" y="12803"/>
                  </a:cubicBezTo>
                  <a:cubicBezTo>
                    <a:pt x="21266" y="12844"/>
                    <a:pt x="21312" y="12954"/>
                    <a:pt x="21293" y="13003"/>
                  </a:cubicBezTo>
                  <a:cubicBezTo>
                    <a:pt x="21279" y="13041"/>
                    <a:pt x="21163" y="13064"/>
                    <a:pt x="21149" y="13101"/>
                  </a:cubicBezTo>
                  <a:cubicBezTo>
                    <a:pt x="21130" y="13150"/>
                    <a:pt x="21211" y="13250"/>
                    <a:pt x="21208" y="13302"/>
                  </a:cubicBezTo>
                  <a:cubicBezTo>
                    <a:pt x="21206" y="13339"/>
                    <a:pt x="21180" y="13417"/>
                    <a:pt x="21149" y="13443"/>
                  </a:cubicBezTo>
                  <a:cubicBezTo>
                    <a:pt x="21112" y="13475"/>
                    <a:pt x="20995" y="13475"/>
                    <a:pt x="20951" y="13500"/>
                  </a:cubicBezTo>
                  <a:cubicBezTo>
                    <a:pt x="20890" y="13538"/>
                    <a:pt x="20809" y="13654"/>
                    <a:pt x="20764" y="13706"/>
                  </a:cubicBezTo>
                  <a:cubicBezTo>
                    <a:pt x="20699" y="13780"/>
                    <a:pt x="20575" y="13930"/>
                    <a:pt x="20516" y="14008"/>
                  </a:cubicBezTo>
                  <a:cubicBezTo>
                    <a:pt x="20478" y="14058"/>
                    <a:pt x="20398" y="14158"/>
                    <a:pt x="20369" y="14213"/>
                  </a:cubicBezTo>
                  <a:cubicBezTo>
                    <a:pt x="20336" y="14277"/>
                    <a:pt x="20309" y="14419"/>
                    <a:pt x="20272" y="14481"/>
                  </a:cubicBezTo>
                  <a:cubicBezTo>
                    <a:pt x="20245" y="14527"/>
                    <a:pt x="20176" y="14614"/>
                    <a:pt x="20128" y="14643"/>
                  </a:cubicBezTo>
                  <a:cubicBezTo>
                    <a:pt x="20094" y="14664"/>
                    <a:pt x="20004" y="14665"/>
                    <a:pt x="19974" y="14689"/>
                  </a:cubicBezTo>
                  <a:cubicBezTo>
                    <a:pt x="19934" y="14724"/>
                    <a:pt x="19916" y="14828"/>
                    <a:pt x="19896" y="14872"/>
                  </a:cubicBezTo>
                  <a:cubicBezTo>
                    <a:pt x="19879" y="14907"/>
                    <a:pt x="19862" y="14988"/>
                    <a:pt x="19827" y="15009"/>
                  </a:cubicBezTo>
                  <a:cubicBezTo>
                    <a:pt x="19783" y="15036"/>
                    <a:pt x="19660" y="15002"/>
                    <a:pt x="19610" y="15019"/>
                  </a:cubicBezTo>
                  <a:cubicBezTo>
                    <a:pt x="19553" y="15039"/>
                    <a:pt x="19460" y="15118"/>
                    <a:pt x="19421" y="15161"/>
                  </a:cubicBezTo>
                  <a:cubicBezTo>
                    <a:pt x="19384" y="15202"/>
                    <a:pt x="19351" y="15309"/>
                    <a:pt x="19309" y="15346"/>
                  </a:cubicBezTo>
                  <a:cubicBezTo>
                    <a:pt x="19275" y="15376"/>
                    <a:pt x="19187" y="15428"/>
                    <a:pt x="19139" y="15426"/>
                  </a:cubicBezTo>
                  <a:cubicBezTo>
                    <a:pt x="19088" y="15424"/>
                    <a:pt x="18999" y="15365"/>
                    <a:pt x="18971" y="15329"/>
                  </a:cubicBezTo>
                  <a:cubicBezTo>
                    <a:pt x="18940" y="15287"/>
                    <a:pt x="18960" y="15175"/>
                    <a:pt x="18926" y="15135"/>
                  </a:cubicBezTo>
                  <a:cubicBezTo>
                    <a:pt x="18906" y="15109"/>
                    <a:pt x="18836" y="15081"/>
                    <a:pt x="18799" y="15073"/>
                  </a:cubicBezTo>
                  <a:cubicBezTo>
                    <a:pt x="18760" y="15065"/>
                    <a:pt x="18667" y="15054"/>
                    <a:pt x="18635" y="15076"/>
                  </a:cubicBezTo>
                  <a:cubicBezTo>
                    <a:pt x="18601" y="15099"/>
                    <a:pt x="18611" y="15189"/>
                    <a:pt x="18591" y="15223"/>
                  </a:cubicBezTo>
                  <a:cubicBezTo>
                    <a:pt x="18564" y="15268"/>
                    <a:pt x="18477" y="15341"/>
                    <a:pt x="18438" y="15380"/>
                  </a:cubicBezTo>
                  <a:cubicBezTo>
                    <a:pt x="18415" y="15402"/>
                    <a:pt x="18363" y="15443"/>
                    <a:pt x="18344" y="15467"/>
                  </a:cubicBezTo>
                  <a:cubicBezTo>
                    <a:pt x="18312" y="15508"/>
                    <a:pt x="18257" y="15599"/>
                    <a:pt x="18247" y="15647"/>
                  </a:cubicBezTo>
                  <a:cubicBezTo>
                    <a:pt x="18235" y="15704"/>
                    <a:pt x="18286" y="15821"/>
                    <a:pt x="18270" y="15877"/>
                  </a:cubicBezTo>
                  <a:cubicBezTo>
                    <a:pt x="18262" y="15909"/>
                    <a:pt x="18217" y="15967"/>
                    <a:pt x="18188" y="15987"/>
                  </a:cubicBezTo>
                  <a:cubicBezTo>
                    <a:pt x="18151" y="16012"/>
                    <a:pt x="18059" y="16033"/>
                    <a:pt x="18014" y="16039"/>
                  </a:cubicBezTo>
                  <a:cubicBezTo>
                    <a:pt x="17960" y="16045"/>
                    <a:pt x="17845" y="16008"/>
                    <a:pt x="17796" y="16029"/>
                  </a:cubicBezTo>
                  <a:cubicBezTo>
                    <a:pt x="17758" y="16045"/>
                    <a:pt x="17708" y="16116"/>
                    <a:pt x="17700" y="16152"/>
                  </a:cubicBezTo>
                  <a:cubicBezTo>
                    <a:pt x="17689" y="16193"/>
                    <a:pt x="17733" y="16275"/>
                    <a:pt x="17734" y="16317"/>
                  </a:cubicBezTo>
                  <a:cubicBezTo>
                    <a:pt x="17735" y="16342"/>
                    <a:pt x="17737" y="16396"/>
                    <a:pt x="17723" y="16417"/>
                  </a:cubicBezTo>
                  <a:cubicBezTo>
                    <a:pt x="17697" y="16456"/>
                    <a:pt x="17583" y="16484"/>
                    <a:pt x="17558" y="16523"/>
                  </a:cubicBezTo>
                  <a:cubicBezTo>
                    <a:pt x="17530" y="16568"/>
                    <a:pt x="17520" y="16679"/>
                    <a:pt x="17540" y="16726"/>
                  </a:cubicBezTo>
                  <a:cubicBezTo>
                    <a:pt x="17557" y="16768"/>
                    <a:pt x="17665" y="16811"/>
                    <a:pt x="17682" y="16852"/>
                  </a:cubicBezTo>
                  <a:cubicBezTo>
                    <a:pt x="17702" y="16903"/>
                    <a:pt x="17676" y="17013"/>
                    <a:pt x="17658" y="17064"/>
                  </a:cubicBezTo>
                  <a:cubicBezTo>
                    <a:pt x="17646" y="17094"/>
                    <a:pt x="17616" y="17160"/>
                    <a:pt x="17585" y="17177"/>
                  </a:cubicBezTo>
                  <a:cubicBezTo>
                    <a:pt x="17555" y="17193"/>
                    <a:pt x="17475" y="17175"/>
                    <a:pt x="17443" y="17187"/>
                  </a:cubicBezTo>
                  <a:cubicBezTo>
                    <a:pt x="17410" y="17200"/>
                    <a:pt x="17347" y="17244"/>
                    <a:pt x="17337" y="17274"/>
                  </a:cubicBezTo>
                  <a:cubicBezTo>
                    <a:pt x="17327" y="17307"/>
                    <a:pt x="17357" y="17377"/>
                    <a:pt x="17381" y="17403"/>
                  </a:cubicBezTo>
                  <a:cubicBezTo>
                    <a:pt x="17407" y="17431"/>
                    <a:pt x="17495" y="17447"/>
                    <a:pt x="17525" y="17470"/>
                  </a:cubicBezTo>
                  <a:cubicBezTo>
                    <a:pt x="17554" y="17492"/>
                    <a:pt x="17598" y="17549"/>
                    <a:pt x="17612" y="17580"/>
                  </a:cubicBezTo>
                  <a:cubicBezTo>
                    <a:pt x="17634" y="17631"/>
                    <a:pt x="17611" y="17749"/>
                    <a:pt x="17642" y="17796"/>
                  </a:cubicBezTo>
                  <a:cubicBezTo>
                    <a:pt x="17668" y="17833"/>
                    <a:pt x="17782" y="17861"/>
                    <a:pt x="17801" y="17900"/>
                  </a:cubicBezTo>
                  <a:cubicBezTo>
                    <a:pt x="17817" y="17932"/>
                    <a:pt x="17813" y="18014"/>
                    <a:pt x="17785" y="18038"/>
                  </a:cubicBezTo>
                  <a:cubicBezTo>
                    <a:pt x="17756" y="18063"/>
                    <a:pt x="17663" y="18059"/>
                    <a:pt x="17624" y="18052"/>
                  </a:cubicBezTo>
                  <a:cubicBezTo>
                    <a:pt x="17579" y="18044"/>
                    <a:pt x="17508" y="17965"/>
                    <a:pt x="17463" y="17973"/>
                  </a:cubicBezTo>
                  <a:cubicBezTo>
                    <a:pt x="17422" y="17982"/>
                    <a:pt x="17381" y="18058"/>
                    <a:pt x="17365" y="18092"/>
                  </a:cubicBezTo>
                  <a:cubicBezTo>
                    <a:pt x="17343" y="18140"/>
                    <a:pt x="17361" y="18251"/>
                    <a:pt x="17337" y="18298"/>
                  </a:cubicBezTo>
                  <a:cubicBezTo>
                    <a:pt x="17316" y="18339"/>
                    <a:pt x="17245" y="18415"/>
                    <a:pt x="17199" y="18434"/>
                  </a:cubicBezTo>
                  <a:cubicBezTo>
                    <a:pt x="17168" y="18448"/>
                    <a:pt x="17089" y="18459"/>
                    <a:pt x="17063" y="18440"/>
                  </a:cubicBezTo>
                  <a:cubicBezTo>
                    <a:pt x="17019" y="18407"/>
                    <a:pt x="17035" y="18289"/>
                    <a:pt x="17037" y="18239"/>
                  </a:cubicBezTo>
                  <a:cubicBezTo>
                    <a:pt x="17038" y="18209"/>
                    <a:pt x="17068" y="18150"/>
                    <a:pt x="17061" y="18121"/>
                  </a:cubicBezTo>
                  <a:cubicBezTo>
                    <a:pt x="17054" y="18096"/>
                    <a:pt x="17002" y="18064"/>
                    <a:pt x="16991" y="18041"/>
                  </a:cubicBezTo>
                  <a:cubicBezTo>
                    <a:pt x="16978" y="18013"/>
                    <a:pt x="16986" y="17949"/>
                    <a:pt x="16969" y="17923"/>
                  </a:cubicBezTo>
                  <a:cubicBezTo>
                    <a:pt x="16941" y="17881"/>
                    <a:pt x="16849" y="17807"/>
                    <a:pt x="16792" y="17800"/>
                  </a:cubicBezTo>
                  <a:cubicBezTo>
                    <a:pt x="16758" y="17796"/>
                    <a:pt x="16698" y="17846"/>
                    <a:pt x="16663" y="17846"/>
                  </a:cubicBezTo>
                  <a:cubicBezTo>
                    <a:pt x="16631" y="17846"/>
                    <a:pt x="16564" y="17832"/>
                    <a:pt x="16545" y="17810"/>
                  </a:cubicBezTo>
                  <a:cubicBezTo>
                    <a:pt x="16526" y="17789"/>
                    <a:pt x="16555" y="17721"/>
                    <a:pt x="16534" y="17702"/>
                  </a:cubicBezTo>
                  <a:cubicBezTo>
                    <a:pt x="16504" y="17677"/>
                    <a:pt x="16412" y="17682"/>
                    <a:pt x="16374" y="17691"/>
                  </a:cubicBezTo>
                  <a:cubicBezTo>
                    <a:pt x="16343" y="17700"/>
                    <a:pt x="16287" y="17740"/>
                    <a:pt x="16269" y="17764"/>
                  </a:cubicBezTo>
                  <a:cubicBezTo>
                    <a:pt x="16243" y="17797"/>
                    <a:pt x="16248" y="17886"/>
                    <a:pt x="16222" y="17918"/>
                  </a:cubicBezTo>
                  <a:cubicBezTo>
                    <a:pt x="16199" y="17946"/>
                    <a:pt x="16111" y="17965"/>
                    <a:pt x="16092" y="17995"/>
                  </a:cubicBezTo>
                  <a:cubicBezTo>
                    <a:pt x="16072" y="18026"/>
                    <a:pt x="16093" y="18100"/>
                    <a:pt x="16086" y="18135"/>
                  </a:cubicBezTo>
                  <a:cubicBezTo>
                    <a:pt x="16076" y="18190"/>
                    <a:pt x="16038" y="18298"/>
                    <a:pt x="16015" y="18351"/>
                  </a:cubicBezTo>
                  <a:cubicBezTo>
                    <a:pt x="16002" y="18383"/>
                    <a:pt x="15960" y="18442"/>
                    <a:pt x="15951" y="18474"/>
                  </a:cubicBezTo>
                  <a:cubicBezTo>
                    <a:pt x="15940" y="18512"/>
                    <a:pt x="15932" y="18591"/>
                    <a:pt x="15939" y="18628"/>
                  </a:cubicBezTo>
                  <a:cubicBezTo>
                    <a:pt x="15946" y="18675"/>
                    <a:pt x="16017" y="18758"/>
                    <a:pt x="16010" y="18804"/>
                  </a:cubicBezTo>
                  <a:cubicBezTo>
                    <a:pt x="16003" y="18847"/>
                    <a:pt x="15930" y="18915"/>
                    <a:pt x="15898" y="18948"/>
                  </a:cubicBezTo>
                  <a:cubicBezTo>
                    <a:pt x="15854" y="18992"/>
                    <a:pt x="15731" y="19055"/>
                    <a:pt x="15703" y="19108"/>
                  </a:cubicBezTo>
                  <a:cubicBezTo>
                    <a:pt x="15689" y="19136"/>
                    <a:pt x="15682" y="19204"/>
                    <a:pt x="15698" y="19231"/>
                  </a:cubicBezTo>
                  <a:cubicBezTo>
                    <a:pt x="15716" y="19264"/>
                    <a:pt x="15804" y="19289"/>
                    <a:pt x="15833" y="19314"/>
                  </a:cubicBezTo>
                  <a:cubicBezTo>
                    <a:pt x="15863" y="19341"/>
                    <a:pt x="15914" y="19403"/>
                    <a:pt x="15933" y="19438"/>
                  </a:cubicBezTo>
                  <a:cubicBezTo>
                    <a:pt x="15960" y="19487"/>
                    <a:pt x="15994" y="19594"/>
                    <a:pt x="16004" y="19648"/>
                  </a:cubicBezTo>
                  <a:cubicBezTo>
                    <a:pt x="16012" y="19696"/>
                    <a:pt x="15990" y="19794"/>
                    <a:pt x="16010" y="19839"/>
                  </a:cubicBezTo>
                  <a:cubicBezTo>
                    <a:pt x="16026" y="19876"/>
                    <a:pt x="16114" y="19920"/>
                    <a:pt x="16127" y="19957"/>
                  </a:cubicBezTo>
                  <a:cubicBezTo>
                    <a:pt x="16148" y="20013"/>
                    <a:pt x="16132" y="20140"/>
                    <a:pt x="16098" y="20189"/>
                  </a:cubicBezTo>
                  <a:cubicBezTo>
                    <a:pt x="16082" y="20213"/>
                    <a:pt x="16023" y="20245"/>
                    <a:pt x="15992" y="20251"/>
                  </a:cubicBezTo>
                  <a:cubicBezTo>
                    <a:pt x="15935" y="20264"/>
                    <a:pt x="15814" y="20220"/>
                    <a:pt x="15757" y="20230"/>
                  </a:cubicBezTo>
                  <a:cubicBezTo>
                    <a:pt x="15716" y="20237"/>
                    <a:pt x="15635" y="20269"/>
                    <a:pt x="15609" y="20297"/>
                  </a:cubicBezTo>
                  <a:cubicBezTo>
                    <a:pt x="15574" y="20336"/>
                    <a:pt x="15548" y="20438"/>
                    <a:pt x="15551" y="20488"/>
                  </a:cubicBezTo>
                  <a:cubicBezTo>
                    <a:pt x="15552" y="20552"/>
                    <a:pt x="15633" y="20667"/>
                    <a:pt x="15644" y="20730"/>
                  </a:cubicBezTo>
                  <a:cubicBezTo>
                    <a:pt x="15654" y="20777"/>
                    <a:pt x="15650" y="20873"/>
                    <a:pt x="15644" y="20921"/>
                  </a:cubicBezTo>
                  <a:cubicBezTo>
                    <a:pt x="15638" y="20972"/>
                    <a:pt x="15626" y="21080"/>
                    <a:pt x="15597" y="21126"/>
                  </a:cubicBezTo>
                  <a:cubicBezTo>
                    <a:pt x="15572" y="21167"/>
                    <a:pt x="15493" y="21236"/>
                    <a:pt x="15445" y="21255"/>
                  </a:cubicBezTo>
                  <a:cubicBezTo>
                    <a:pt x="15388" y="21278"/>
                    <a:pt x="15253" y="21253"/>
                    <a:pt x="15197" y="21276"/>
                  </a:cubicBezTo>
                  <a:cubicBezTo>
                    <a:pt x="15163" y="21290"/>
                    <a:pt x="15124" y="21353"/>
                    <a:pt x="15091" y="21368"/>
                  </a:cubicBezTo>
                  <a:cubicBezTo>
                    <a:pt x="15044" y="21390"/>
                    <a:pt x="14929" y="21382"/>
                    <a:pt x="14879" y="21399"/>
                  </a:cubicBezTo>
                  <a:cubicBezTo>
                    <a:pt x="14821" y="21419"/>
                    <a:pt x="14728" y="21496"/>
                    <a:pt x="14673" y="21523"/>
                  </a:cubicBezTo>
                  <a:cubicBezTo>
                    <a:pt x="14630" y="21544"/>
                    <a:pt x="14544" y="21590"/>
                    <a:pt x="14496" y="21595"/>
                  </a:cubicBezTo>
                  <a:cubicBezTo>
                    <a:pt x="14455" y="21600"/>
                    <a:pt x="14370" y="21590"/>
                    <a:pt x="14330" y="215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1" name="Shape 3040"/>
            <p:cNvSpPr/>
            <p:nvPr/>
          </p:nvSpPr>
          <p:spPr>
            <a:xfrm>
              <a:off x="5447574" y="3269841"/>
              <a:ext cx="14833" cy="207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8" h="21390" extrusionOk="0">
                  <a:moveTo>
                    <a:pt x="10525" y="21373"/>
                  </a:moveTo>
                  <a:cubicBezTo>
                    <a:pt x="9352" y="21107"/>
                    <a:pt x="8912" y="18932"/>
                    <a:pt x="8008" y="18329"/>
                  </a:cubicBezTo>
                  <a:cubicBezTo>
                    <a:pt x="6933" y="17619"/>
                    <a:pt x="3610" y="17308"/>
                    <a:pt x="2852" y="16403"/>
                  </a:cubicBezTo>
                  <a:cubicBezTo>
                    <a:pt x="2193" y="15604"/>
                    <a:pt x="3219" y="13563"/>
                    <a:pt x="2852" y="12658"/>
                  </a:cubicBezTo>
                  <a:cubicBezTo>
                    <a:pt x="2486" y="11744"/>
                    <a:pt x="262" y="10360"/>
                    <a:pt x="67" y="9419"/>
                  </a:cubicBezTo>
                  <a:cubicBezTo>
                    <a:pt x="-202" y="8186"/>
                    <a:pt x="336" y="5301"/>
                    <a:pt x="1728" y="4556"/>
                  </a:cubicBezTo>
                  <a:cubicBezTo>
                    <a:pt x="2535" y="4148"/>
                    <a:pt x="4685" y="4875"/>
                    <a:pt x="5638" y="4769"/>
                  </a:cubicBezTo>
                  <a:cubicBezTo>
                    <a:pt x="7348" y="4556"/>
                    <a:pt x="10525" y="3429"/>
                    <a:pt x="12040" y="2834"/>
                  </a:cubicBezTo>
                  <a:cubicBezTo>
                    <a:pt x="13603" y="2231"/>
                    <a:pt x="16145" y="-103"/>
                    <a:pt x="17904" y="3"/>
                  </a:cubicBezTo>
                  <a:cubicBezTo>
                    <a:pt x="18955" y="83"/>
                    <a:pt x="20641" y="1397"/>
                    <a:pt x="20983" y="2142"/>
                  </a:cubicBezTo>
                  <a:cubicBezTo>
                    <a:pt x="21398" y="3136"/>
                    <a:pt x="20494" y="5337"/>
                    <a:pt x="19834" y="6278"/>
                  </a:cubicBezTo>
                  <a:cubicBezTo>
                    <a:pt x="19248" y="7192"/>
                    <a:pt x="16633" y="8354"/>
                    <a:pt x="16242" y="9313"/>
                  </a:cubicBezTo>
                  <a:cubicBezTo>
                    <a:pt x="15851" y="10307"/>
                    <a:pt x="17391" y="12365"/>
                    <a:pt x="17073" y="13359"/>
                  </a:cubicBezTo>
                  <a:cubicBezTo>
                    <a:pt x="16755" y="14327"/>
                    <a:pt x="14532" y="15702"/>
                    <a:pt x="14019" y="16607"/>
                  </a:cubicBezTo>
                  <a:cubicBezTo>
                    <a:pt x="13457" y="17539"/>
                    <a:pt x="13750" y="19767"/>
                    <a:pt x="12870" y="20547"/>
                  </a:cubicBezTo>
                  <a:cubicBezTo>
                    <a:pt x="12479" y="20920"/>
                    <a:pt x="11136" y="21497"/>
                    <a:pt x="10525" y="2137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2" name="Shape 3041"/>
            <p:cNvSpPr/>
            <p:nvPr/>
          </p:nvSpPr>
          <p:spPr>
            <a:xfrm>
              <a:off x="5042793" y="3111448"/>
              <a:ext cx="22222" cy="207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4" h="21493" extrusionOk="0">
                  <a:moveTo>
                    <a:pt x="7118" y="16625"/>
                  </a:moveTo>
                  <a:cubicBezTo>
                    <a:pt x="6289" y="17203"/>
                    <a:pt x="4515" y="18206"/>
                    <a:pt x="3852" y="18988"/>
                  </a:cubicBezTo>
                  <a:cubicBezTo>
                    <a:pt x="3405" y="19521"/>
                    <a:pt x="3189" y="21475"/>
                    <a:pt x="2526" y="21492"/>
                  </a:cubicBezTo>
                  <a:cubicBezTo>
                    <a:pt x="1366" y="21528"/>
                    <a:pt x="89" y="18544"/>
                    <a:pt x="6" y="17309"/>
                  </a:cubicBezTo>
                  <a:cubicBezTo>
                    <a:pt x="-93" y="16092"/>
                    <a:pt x="1067" y="13792"/>
                    <a:pt x="1780" y="12842"/>
                  </a:cubicBezTo>
                  <a:cubicBezTo>
                    <a:pt x="2427" y="11971"/>
                    <a:pt x="4333" y="10941"/>
                    <a:pt x="5179" y="10275"/>
                  </a:cubicBezTo>
                  <a:cubicBezTo>
                    <a:pt x="6074" y="9565"/>
                    <a:pt x="7864" y="8099"/>
                    <a:pt x="8693" y="7300"/>
                  </a:cubicBezTo>
                  <a:cubicBezTo>
                    <a:pt x="9522" y="6536"/>
                    <a:pt x="11179" y="4991"/>
                    <a:pt x="11859" y="4067"/>
                  </a:cubicBezTo>
                  <a:cubicBezTo>
                    <a:pt x="12439" y="3285"/>
                    <a:pt x="13003" y="1198"/>
                    <a:pt x="13749" y="621"/>
                  </a:cubicBezTo>
                  <a:cubicBezTo>
                    <a:pt x="14279" y="203"/>
                    <a:pt x="15672" y="-72"/>
                    <a:pt x="16335" y="17"/>
                  </a:cubicBezTo>
                  <a:cubicBezTo>
                    <a:pt x="16998" y="88"/>
                    <a:pt x="18125" y="923"/>
                    <a:pt x="18722" y="1225"/>
                  </a:cubicBezTo>
                  <a:cubicBezTo>
                    <a:pt x="19203" y="1473"/>
                    <a:pt x="20330" y="1740"/>
                    <a:pt x="20678" y="2166"/>
                  </a:cubicBezTo>
                  <a:cubicBezTo>
                    <a:pt x="21076" y="2637"/>
                    <a:pt x="21507" y="3925"/>
                    <a:pt x="21424" y="4538"/>
                  </a:cubicBezTo>
                  <a:cubicBezTo>
                    <a:pt x="21391" y="5026"/>
                    <a:pt x="20827" y="5914"/>
                    <a:pt x="20429" y="6154"/>
                  </a:cubicBezTo>
                  <a:cubicBezTo>
                    <a:pt x="19800" y="6536"/>
                    <a:pt x="18274" y="6101"/>
                    <a:pt x="17595" y="6287"/>
                  </a:cubicBezTo>
                  <a:cubicBezTo>
                    <a:pt x="16932" y="6474"/>
                    <a:pt x="15804" y="7282"/>
                    <a:pt x="15208" y="7584"/>
                  </a:cubicBezTo>
                  <a:cubicBezTo>
                    <a:pt x="14561" y="7877"/>
                    <a:pt x="13185" y="8188"/>
                    <a:pt x="12605" y="8579"/>
                  </a:cubicBezTo>
                  <a:cubicBezTo>
                    <a:pt x="12058" y="8969"/>
                    <a:pt x="10599" y="9938"/>
                    <a:pt x="10782" y="10621"/>
                  </a:cubicBezTo>
                  <a:cubicBezTo>
                    <a:pt x="10964" y="11350"/>
                    <a:pt x="13119" y="10781"/>
                    <a:pt x="13500" y="11421"/>
                  </a:cubicBezTo>
                  <a:cubicBezTo>
                    <a:pt x="13749" y="11865"/>
                    <a:pt x="13318" y="12984"/>
                    <a:pt x="13119" y="13446"/>
                  </a:cubicBezTo>
                  <a:cubicBezTo>
                    <a:pt x="12903" y="13961"/>
                    <a:pt x="12323" y="14973"/>
                    <a:pt x="11859" y="15204"/>
                  </a:cubicBezTo>
                  <a:cubicBezTo>
                    <a:pt x="11312" y="15471"/>
                    <a:pt x="10085" y="14929"/>
                    <a:pt x="9522" y="15080"/>
                  </a:cubicBezTo>
                  <a:cubicBezTo>
                    <a:pt x="8842" y="15258"/>
                    <a:pt x="7715" y="16226"/>
                    <a:pt x="7118" y="1662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3" name="Shape 3042"/>
            <p:cNvSpPr/>
            <p:nvPr/>
          </p:nvSpPr>
          <p:spPr>
            <a:xfrm>
              <a:off x="5060392" y="3102649"/>
              <a:ext cx="14586" cy="1163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94" h="21308" extrusionOk="0">
                  <a:moveTo>
                    <a:pt x="9634" y="17376"/>
                  </a:moveTo>
                  <a:cubicBezTo>
                    <a:pt x="11026" y="16384"/>
                    <a:pt x="13984" y="14890"/>
                    <a:pt x="15326" y="13789"/>
                  </a:cubicBezTo>
                  <a:cubicBezTo>
                    <a:pt x="16867" y="12467"/>
                    <a:pt x="20446" y="9824"/>
                    <a:pt x="20993" y="7559"/>
                  </a:cubicBezTo>
                  <a:cubicBezTo>
                    <a:pt x="21366" y="5986"/>
                    <a:pt x="20645" y="2304"/>
                    <a:pt x="19676" y="1203"/>
                  </a:cubicBezTo>
                  <a:cubicBezTo>
                    <a:pt x="18557" y="-24"/>
                    <a:pt x="15227" y="-260"/>
                    <a:pt x="13810" y="259"/>
                  </a:cubicBezTo>
                  <a:cubicBezTo>
                    <a:pt x="12542" y="700"/>
                    <a:pt x="10802" y="3610"/>
                    <a:pt x="9634" y="4444"/>
                  </a:cubicBezTo>
                  <a:cubicBezTo>
                    <a:pt x="8491" y="5293"/>
                    <a:pt x="5781" y="6111"/>
                    <a:pt x="4638" y="6961"/>
                  </a:cubicBezTo>
                  <a:cubicBezTo>
                    <a:pt x="3420" y="7842"/>
                    <a:pt x="835" y="9761"/>
                    <a:pt x="288" y="11382"/>
                  </a:cubicBezTo>
                  <a:cubicBezTo>
                    <a:pt x="-234" y="12923"/>
                    <a:pt x="-10" y="16652"/>
                    <a:pt x="661" y="18068"/>
                  </a:cubicBezTo>
                  <a:cubicBezTo>
                    <a:pt x="1282" y="19374"/>
                    <a:pt x="3445" y="21309"/>
                    <a:pt x="4638" y="21309"/>
                  </a:cubicBezTo>
                  <a:cubicBezTo>
                    <a:pt x="6104" y="21340"/>
                    <a:pt x="8341" y="18288"/>
                    <a:pt x="9634" y="1737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4" name="Shape 3043"/>
            <p:cNvSpPr/>
            <p:nvPr/>
          </p:nvSpPr>
          <p:spPr>
            <a:xfrm>
              <a:off x="5077991" y="3085049"/>
              <a:ext cx="8314" cy="134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5" h="20780" extrusionOk="0">
                  <a:moveTo>
                    <a:pt x="5034" y="20735"/>
                  </a:moveTo>
                  <a:cubicBezTo>
                    <a:pt x="8327" y="21254"/>
                    <a:pt x="13551" y="17155"/>
                    <a:pt x="15571" y="15451"/>
                  </a:cubicBezTo>
                  <a:cubicBezTo>
                    <a:pt x="17898" y="13482"/>
                    <a:pt x="21322" y="8717"/>
                    <a:pt x="21234" y="6268"/>
                  </a:cubicBezTo>
                  <a:cubicBezTo>
                    <a:pt x="21146" y="4618"/>
                    <a:pt x="19215" y="1118"/>
                    <a:pt x="16932" y="293"/>
                  </a:cubicBezTo>
                  <a:cubicBezTo>
                    <a:pt x="15176" y="-346"/>
                    <a:pt x="10698" y="186"/>
                    <a:pt x="8854" y="692"/>
                  </a:cubicBezTo>
                  <a:cubicBezTo>
                    <a:pt x="6351" y="1397"/>
                    <a:pt x="2181" y="3979"/>
                    <a:pt x="995" y="5550"/>
                  </a:cubicBezTo>
                  <a:cubicBezTo>
                    <a:pt x="-278" y="7386"/>
                    <a:pt x="-146" y="11565"/>
                    <a:pt x="381" y="13535"/>
                  </a:cubicBezTo>
                  <a:cubicBezTo>
                    <a:pt x="907" y="15451"/>
                    <a:pt x="1961" y="20256"/>
                    <a:pt x="5034" y="2073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5" name="Shape 3044"/>
            <p:cNvSpPr/>
            <p:nvPr/>
          </p:nvSpPr>
          <p:spPr>
            <a:xfrm>
              <a:off x="4849202" y="3102649"/>
              <a:ext cx="599329" cy="63341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2" h="21595" extrusionOk="0">
                  <a:moveTo>
                    <a:pt x="7033" y="16945"/>
                  </a:moveTo>
                  <a:cubicBezTo>
                    <a:pt x="7024" y="16919"/>
                    <a:pt x="7012" y="16895"/>
                    <a:pt x="7003" y="16880"/>
                  </a:cubicBezTo>
                  <a:cubicBezTo>
                    <a:pt x="6985" y="16851"/>
                    <a:pt x="6921" y="16809"/>
                    <a:pt x="6908" y="16778"/>
                  </a:cubicBezTo>
                  <a:cubicBezTo>
                    <a:pt x="6894" y="16740"/>
                    <a:pt x="6919" y="16656"/>
                    <a:pt x="6908" y="16617"/>
                  </a:cubicBezTo>
                  <a:cubicBezTo>
                    <a:pt x="6898" y="16577"/>
                    <a:pt x="6835" y="16510"/>
                    <a:pt x="6824" y="16470"/>
                  </a:cubicBezTo>
                  <a:cubicBezTo>
                    <a:pt x="6813" y="16429"/>
                    <a:pt x="6831" y="16341"/>
                    <a:pt x="6819" y="16301"/>
                  </a:cubicBezTo>
                  <a:cubicBezTo>
                    <a:pt x="6810" y="16270"/>
                    <a:pt x="6762" y="16220"/>
                    <a:pt x="6753" y="16189"/>
                  </a:cubicBezTo>
                  <a:cubicBezTo>
                    <a:pt x="6738" y="16141"/>
                    <a:pt x="6732" y="16038"/>
                    <a:pt x="6739" y="15989"/>
                  </a:cubicBezTo>
                  <a:cubicBezTo>
                    <a:pt x="6745" y="15943"/>
                    <a:pt x="6789" y="15859"/>
                    <a:pt x="6801" y="15815"/>
                  </a:cubicBezTo>
                  <a:cubicBezTo>
                    <a:pt x="6813" y="15767"/>
                    <a:pt x="6843" y="15667"/>
                    <a:pt x="6834" y="15619"/>
                  </a:cubicBezTo>
                  <a:cubicBezTo>
                    <a:pt x="6824" y="15575"/>
                    <a:pt x="6757" y="15507"/>
                    <a:pt x="6735" y="15467"/>
                  </a:cubicBezTo>
                  <a:cubicBezTo>
                    <a:pt x="6712" y="15428"/>
                    <a:pt x="6680" y="15344"/>
                    <a:pt x="6654" y="15307"/>
                  </a:cubicBezTo>
                  <a:cubicBezTo>
                    <a:pt x="6611" y="15245"/>
                    <a:pt x="6500" y="15139"/>
                    <a:pt x="6447" y="15084"/>
                  </a:cubicBezTo>
                  <a:cubicBezTo>
                    <a:pt x="6385" y="15019"/>
                    <a:pt x="6252" y="14893"/>
                    <a:pt x="6193" y="14826"/>
                  </a:cubicBezTo>
                  <a:cubicBezTo>
                    <a:pt x="6139" y="14764"/>
                    <a:pt x="6062" y="14610"/>
                    <a:pt x="5991" y="14567"/>
                  </a:cubicBezTo>
                  <a:cubicBezTo>
                    <a:pt x="5929" y="14531"/>
                    <a:pt x="5780" y="14519"/>
                    <a:pt x="5708" y="14514"/>
                  </a:cubicBezTo>
                  <a:cubicBezTo>
                    <a:pt x="5641" y="14508"/>
                    <a:pt x="5504" y="14540"/>
                    <a:pt x="5440" y="14522"/>
                  </a:cubicBezTo>
                  <a:cubicBezTo>
                    <a:pt x="5377" y="14506"/>
                    <a:pt x="5273" y="14425"/>
                    <a:pt x="5223" y="14384"/>
                  </a:cubicBezTo>
                  <a:cubicBezTo>
                    <a:pt x="5177" y="14345"/>
                    <a:pt x="5106" y="14245"/>
                    <a:pt x="5059" y="14206"/>
                  </a:cubicBezTo>
                  <a:cubicBezTo>
                    <a:pt x="5030" y="14182"/>
                    <a:pt x="4962" y="14147"/>
                    <a:pt x="4932" y="14126"/>
                  </a:cubicBezTo>
                  <a:cubicBezTo>
                    <a:pt x="4913" y="14112"/>
                    <a:pt x="4876" y="14081"/>
                    <a:pt x="4856" y="14068"/>
                  </a:cubicBezTo>
                  <a:cubicBezTo>
                    <a:pt x="4804" y="14033"/>
                    <a:pt x="4697" y="13970"/>
                    <a:pt x="4640" y="13943"/>
                  </a:cubicBezTo>
                  <a:cubicBezTo>
                    <a:pt x="4589" y="13919"/>
                    <a:pt x="4473" y="13897"/>
                    <a:pt x="4428" y="13863"/>
                  </a:cubicBezTo>
                  <a:cubicBezTo>
                    <a:pt x="4393" y="13837"/>
                    <a:pt x="4348" y="13761"/>
                    <a:pt x="4325" y="13725"/>
                  </a:cubicBezTo>
                  <a:cubicBezTo>
                    <a:pt x="4302" y="13690"/>
                    <a:pt x="4262" y="13619"/>
                    <a:pt x="4244" y="13582"/>
                  </a:cubicBezTo>
                  <a:cubicBezTo>
                    <a:pt x="4226" y="13543"/>
                    <a:pt x="4209" y="13457"/>
                    <a:pt x="4183" y="13422"/>
                  </a:cubicBezTo>
                  <a:cubicBezTo>
                    <a:pt x="4167" y="13401"/>
                    <a:pt x="4109" y="13382"/>
                    <a:pt x="4099" y="13359"/>
                  </a:cubicBezTo>
                  <a:cubicBezTo>
                    <a:pt x="4084" y="13329"/>
                    <a:pt x="4114" y="13259"/>
                    <a:pt x="4108" y="13225"/>
                  </a:cubicBezTo>
                  <a:cubicBezTo>
                    <a:pt x="4101" y="13190"/>
                    <a:pt x="4073" y="13118"/>
                    <a:pt x="4047" y="13092"/>
                  </a:cubicBezTo>
                  <a:cubicBezTo>
                    <a:pt x="4006" y="13050"/>
                    <a:pt x="3890" y="13009"/>
                    <a:pt x="3835" y="12985"/>
                  </a:cubicBezTo>
                  <a:cubicBezTo>
                    <a:pt x="3780" y="12961"/>
                    <a:pt x="3665" y="12925"/>
                    <a:pt x="3609" y="12905"/>
                  </a:cubicBezTo>
                  <a:cubicBezTo>
                    <a:pt x="3527" y="12876"/>
                    <a:pt x="3368" y="12810"/>
                    <a:pt x="3284" y="12789"/>
                  </a:cubicBezTo>
                  <a:cubicBezTo>
                    <a:pt x="3191" y="12765"/>
                    <a:pt x="2989" y="12772"/>
                    <a:pt x="2903" y="12731"/>
                  </a:cubicBezTo>
                  <a:cubicBezTo>
                    <a:pt x="2844" y="12703"/>
                    <a:pt x="2753" y="12606"/>
                    <a:pt x="2710" y="12557"/>
                  </a:cubicBezTo>
                  <a:cubicBezTo>
                    <a:pt x="2673" y="12515"/>
                    <a:pt x="2613" y="12421"/>
                    <a:pt x="2583" y="12375"/>
                  </a:cubicBezTo>
                  <a:cubicBezTo>
                    <a:pt x="2551" y="12327"/>
                    <a:pt x="2513" y="12209"/>
                    <a:pt x="2460" y="12183"/>
                  </a:cubicBezTo>
                  <a:cubicBezTo>
                    <a:pt x="2410" y="12158"/>
                    <a:pt x="2290" y="12205"/>
                    <a:pt x="2235" y="12196"/>
                  </a:cubicBezTo>
                  <a:cubicBezTo>
                    <a:pt x="2203" y="12191"/>
                    <a:pt x="2148" y="12155"/>
                    <a:pt x="2117" y="12147"/>
                  </a:cubicBezTo>
                  <a:cubicBezTo>
                    <a:pt x="2066" y="12136"/>
                    <a:pt x="1962" y="12132"/>
                    <a:pt x="1910" y="12134"/>
                  </a:cubicBezTo>
                  <a:cubicBezTo>
                    <a:pt x="1865" y="12136"/>
                    <a:pt x="1776" y="12177"/>
                    <a:pt x="1735" y="12160"/>
                  </a:cubicBezTo>
                  <a:cubicBezTo>
                    <a:pt x="1699" y="12146"/>
                    <a:pt x="1674" y="12061"/>
                    <a:pt x="1642" y="12040"/>
                  </a:cubicBezTo>
                  <a:cubicBezTo>
                    <a:pt x="1612" y="12022"/>
                    <a:pt x="1536" y="12020"/>
                    <a:pt x="1505" y="12005"/>
                  </a:cubicBezTo>
                  <a:cubicBezTo>
                    <a:pt x="1472" y="11988"/>
                    <a:pt x="1416" y="11941"/>
                    <a:pt x="1392" y="11915"/>
                  </a:cubicBezTo>
                  <a:cubicBezTo>
                    <a:pt x="1367" y="11890"/>
                    <a:pt x="1333" y="11824"/>
                    <a:pt x="1307" y="11799"/>
                  </a:cubicBezTo>
                  <a:cubicBezTo>
                    <a:pt x="1265" y="11760"/>
                    <a:pt x="1160" y="11709"/>
                    <a:pt x="1114" y="11675"/>
                  </a:cubicBezTo>
                  <a:cubicBezTo>
                    <a:pt x="1074" y="11644"/>
                    <a:pt x="1002" y="11574"/>
                    <a:pt x="963" y="11541"/>
                  </a:cubicBezTo>
                  <a:cubicBezTo>
                    <a:pt x="935" y="11517"/>
                    <a:pt x="878" y="11468"/>
                    <a:pt x="846" y="11447"/>
                  </a:cubicBezTo>
                  <a:cubicBezTo>
                    <a:pt x="807" y="11422"/>
                    <a:pt x="710" y="11397"/>
                    <a:pt x="681" y="11363"/>
                  </a:cubicBezTo>
                  <a:cubicBezTo>
                    <a:pt x="662" y="11340"/>
                    <a:pt x="642" y="11280"/>
                    <a:pt x="648" y="11251"/>
                  </a:cubicBezTo>
                  <a:cubicBezTo>
                    <a:pt x="656" y="11215"/>
                    <a:pt x="733" y="11170"/>
                    <a:pt x="747" y="11136"/>
                  </a:cubicBezTo>
                  <a:cubicBezTo>
                    <a:pt x="760" y="11101"/>
                    <a:pt x="747" y="11025"/>
                    <a:pt x="752" y="10989"/>
                  </a:cubicBezTo>
                  <a:cubicBezTo>
                    <a:pt x="757" y="10941"/>
                    <a:pt x="795" y="10848"/>
                    <a:pt x="789" y="10801"/>
                  </a:cubicBezTo>
                  <a:cubicBezTo>
                    <a:pt x="785" y="10765"/>
                    <a:pt x="726" y="10704"/>
                    <a:pt x="728" y="10668"/>
                  </a:cubicBezTo>
                  <a:cubicBezTo>
                    <a:pt x="731" y="10628"/>
                    <a:pt x="806" y="10569"/>
                    <a:pt x="813" y="10529"/>
                  </a:cubicBezTo>
                  <a:cubicBezTo>
                    <a:pt x="822" y="10484"/>
                    <a:pt x="798" y="10390"/>
                    <a:pt x="780" y="10347"/>
                  </a:cubicBezTo>
                  <a:cubicBezTo>
                    <a:pt x="768" y="10319"/>
                    <a:pt x="717" y="10278"/>
                    <a:pt x="710" y="10248"/>
                  </a:cubicBezTo>
                  <a:cubicBezTo>
                    <a:pt x="697" y="10203"/>
                    <a:pt x="745" y="10107"/>
                    <a:pt x="733" y="10062"/>
                  </a:cubicBezTo>
                  <a:cubicBezTo>
                    <a:pt x="723" y="10022"/>
                    <a:pt x="661" y="9960"/>
                    <a:pt x="634" y="9928"/>
                  </a:cubicBezTo>
                  <a:cubicBezTo>
                    <a:pt x="616" y="9907"/>
                    <a:pt x="564" y="9874"/>
                    <a:pt x="559" y="9847"/>
                  </a:cubicBezTo>
                  <a:cubicBezTo>
                    <a:pt x="551" y="9813"/>
                    <a:pt x="584" y="9742"/>
                    <a:pt x="606" y="9714"/>
                  </a:cubicBezTo>
                  <a:cubicBezTo>
                    <a:pt x="630" y="9682"/>
                    <a:pt x="721" y="9655"/>
                    <a:pt x="742" y="9620"/>
                  </a:cubicBezTo>
                  <a:cubicBezTo>
                    <a:pt x="757" y="9595"/>
                    <a:pt x="760" y="9533"/>
                    <a:pt x="752" y="9505"/>
                  </a:cubicBezTo>
                  <a:cubicBezTo>
                    <a:pt x="744" y="9475"/>
                    <a:pt x="688" y="9432"/>
                    <a:pt x="681" y="9402"/>
                  </a:cubicBezTo>
                  <a:cubicBezTo>
                    <a:pt x="675" y="9375"/>
                    <a:pt x="702" y="9321"/>
                    <a:pt x="700" y="9295"/>
                  </a:cubicBezTo>
                  <a:cubicBezTo>
                    <a:pt x="697" y="9264"/>
                    <a:pt x="656" y="9210"/>
                    <a:pt x="658" y="9179"/>
                  </a:cubicBezTo>
                  <a:cubicBezTo>
                    <a:pt x="659" y="9147"/>
                    <a:pt x="713" y="9092"/>
                    <a:pt x="715" y="9059"/>
                  </a:cubicBezTo>
                  <a:cubicBezTo>
                    <a:pt x="716" y="9000"/>
                    <a:pt x="631" y="8898"/>
                    <a:pt x="630" y="8840"/>
                  </a:cubicBezTo>
                  <a:cubicBezTo>
                    <a:pt x="628" y="8792"/>
                    <a:pt x="666" y="8696"/>
                    <a:pt x="690" y="8653"/>
                  </a:cubicBezTo>
                  <a:cubicBezTo>
                    <a:pt x="713" y="8614"/>
                    <a:pt x="795" y="8558"/>
                    <a:pt x="808" y="8515"/>
                  </a:cubicBezTo>
                  <a:cubicBezTo>
                    <a:pt x="819" y="8479"/>
                    <a:pt x="783" y="8404"/>
                    <a:pt x="789" y="8368"/>
                  </a:cubicBezTo>
                  <a:cubicBezTo>
                    <a:pt x="794" y="8338"/>
                    <a:pt x="824" y="8282"/>
                    <a:pt x="841" y="8257"/>
                  </a:cubicBezTo>
                  <a:cubicBezTo>
                    <a:pt x="858" y="8232"/>
                    <a:pt x="912" y="8198"/>
                    <a:pt x="926" y="8172"/>
                  </a:cubicBezTo>
                  <a:cubicBezTo>
                    <a:pt x="944" y="8138"/>
                    <a:pt x="958" y="8062"/>
                    <a:pt x="954" y="8025"/>
                  </a:cubicBezTo>
                  <a:cubicBezTo>
                    <a:pt x="950" y="7983"/>
                    <a:pt x="914" y="7903"/>
                    <a:pt x="888" y="7869"/>
                  </a:cubicBezTo>
                  <a:cubicBezTo>
                    <a:pt x="869" y="7844"/>
                    <a:pt x="813" y="7810"/>
                    <a:pt x="789" y="7789"/>
                  </a:cubicBezTo>
                  <a:cubicBezTo>
                    <a:pt x="760" y="7762"/>
                    <a:pt x="696" y="7708"/>
                    <a:pt x="676" y="7673"/>
                  </a:cubicBezTo>
                  <a:cubicBezTo>
                    <a:pt x="659" y="7642"/>
                    <a:pt x="655" y="7572"/>
                    <a:pt x="643" y="7539"/>
                  </a:cubicBezTo>
                  <a:cubicBezTo>
                    <a:pt x="636" y="7516"/>
                    <a:pt x="620" y="7469"/>
                    <a:pt x="606" y="7450"/>
                  </a:cubicBezTo>
                  <a:cubicBezTo>
                    <a:pt x="580" y="7415"/>
                    <a:pt x="518" y="7341"/>
                    <a:pt x="474" y="7339"/>
                  </a:cubicBezTo>
                  <a:cubicBezTo>
                    <a:pt x="434" y="7336"/>
                    <a:pt x="380" y="7413"/>
                    <a:pt x="342" y="7423"/>
                  </a:cubicBezTo>
                  <a:cubicBezTo>
                    <a:pt x="302" y="7434"/>
                    <a:pt x="214" y="7429"/>
                    <a:pt x="172" y="7419"/>
                  </a:cubicBezTo>
                  <a:cubicBezTo>
                    <a:pt x="127" y="7407"/>
                    <a:pt x="26" y="7371"/>
                    <a:pt x="8" y="7330"/>
                  </a:cubicBezTo>
                  <a:cubicBezTo>
                    <a:pt x="-12" y="7282"/>
                    <a:pt x="75" y="7184"/>
                    <a:pt x="70" y="7134"/>
                  </a:cubicBezTo>
                  <a:cubicBezTo>
                    <a:pt x="66" y="7102"/>
                    <a:pt x="15" y="7053"/>
                    <a:pt x="8" y="7022"/>
                  </a:cubicBezTo>
                  <a:cubicBezTo>
                    <a:pt x="-6" y="6961"/>
                    <a:pt x="2" y="6833"/>
                    <a:pt x="17" y="6773"/>
                  </a:cubicBezTo>
                  <a:cubicBezTo>
                    <a:pt x="28" y="6734"/>
                    <a:pt x="65" y="6660"/>
                    <a:pt x="93" y="6630"/>
                  </a:cubicBezTo>
                  <a:cubicBezTo>
                    <a:pt x="126" y="6594"/>
                    <a:pt x="222" y="6556"/>
                    <a:pt x="257" y="6523"/>
                  </a:cubicBezTo>
                  <a:cubicBezTo>
                    <a:pt x="286" y="6496"/>
                    <a:pt x="339" y="6435"/>
                    <a:pt x="352" y="6398"/>
                  </a:cubicBezTo>
                  <a:cubicBezTo>
                    <a:pt x="361" y="6373"/>
                    <a:pt x="346" y="6318"/>
                    <a:pt x="352" y="6291"/>
                  </a:cubicBezTo>
                  <a:cubicBezTo>
                    <a:pt x="357" y="6269"/>
                    <a:pt x="385" y="6229"/>
                    <a:pt x="389" y="6207"/>
                  </a:cubicBezTo>
                  <a:cubicBezTo>
                    <a:pt x="395" y="6174"/>
                    <a:pt x="369" y="6106"/>
                    <a:pt x="384" y="6077"/>
                  </a:cubicBezTo>
                  <a:cubicBezTo>
                    <a:pt x="395" y="6057"/>
                    <a:pt x="452" y="6044"/>
                    <a:pt x="465" y="6024"/>
                  </a:cubicBezTo>
                  <a:cubicBezTo>
                    <a:pt x="493" y="5982"/>
                    <a:pt x="478" y="5872"/>
                    <a:pt x="502" y="5828"/>
                  </a:cubicBezTo>
                  <a:cubicBezTo>
                    <a:pt x="535" y="5769"/>
                    <a:pt x="647" y="5680"/>
                    <a:pt x="705" y="5641"/>
                  </a:cubicBezTo>
                  <a:cubicBezTo>
                    <a:pt x="754" y="5607"/>
                    <a:pt x="871" y="5567"/>
                    <a:pt x="921" y="5534"/>
                  </a:cubicBezTo>
                  <a:cubicBezTo>
                    <a:pt x="954" y="5512"/>
                    <a:pt x="1017" y="5463"/>
                    <a:pt x="1039" y="5431"/>
                  </a:cubicBezTo>
                  <a:cubicBezTo>
                    <a:pt x="1057" y="5404"/>
                    <a:pt x="1056" y="5328"/>
                    <a:pt x="1081" y="5307"/>
                  </a:cubicBezTo>
                  <a:cubicBezTo>
                    <a:pt x="1102" y="5289"/>
                    <a:pt x="1161" y="5284"/>
                    <a:pt x="1190" y="5284"/>
                  </a:cubicBezTo>
                  <a:cubicBezTo>
                    <a:pt x="1225" y="5284"/>
                    <a:pt x="1292" y="5323"/>
                    <a:pt x="1326" y="5315"/>
                  </a:cubicBezTo>
                  <a:cubicBezTo>
                    <a:pt x="1354" y="5309"/>
                    <a:pt x="1397" y="5267"/>
                    <a:pt x="1411" y="5244"/>
                  </a:cubicBezTo>
                  <a:cubicBezTo>
                    <a:pt x="1429" y="5215"/>
                    <a:pt x="1421" y="5140"/>
                    <a:pt x="1439" y="5110"/>
                  </a:cubicBezTo>
                  <a:cubicBezTo>
                    <a:pt x="1452" y="5089"/>
                    <a:pt x="1490" y="5052"/>
                    <a:pt x="1514" y="5044"/>
                  </a:cubicBezTo>
                  <a:cubicBezTo>
                    <a:pt x="1534" y="5036"/>
                    <a:pt x="1578" y="5039"/>
                    <a:pt x="1599" y="5044"/>
                  </a:cubicBezTo>
                  <a:cubicBezTo>
                    <a:pt x="1618" y="5047"/>
                    <a:pt x="1651" y="5069"/>
                    <a:pt x="1670" y="5070"/>
                  </a:cubicBezTo>
                  <a:cubicBezTo>
                    <a:pt x="1692" y="5072"/>
                    <a:pt x="1742" y="5067"/>
                    <a:pt x="1759" y="5052"/>
                  </a:cubicBezTo>
                  <a:cubicBezTo>
                    <a:pt x="1785" y="5030"/>
                    <a:pt x="1795" y="4960"/>
                    <a:pt x="1801" y="4927"/>
                  </a:cubicBezTo>
                  <a:cubicBezTo>
                    <a:pt x="1808" y="4894"/>
                    <a:pt x="1787" y="4813"/>
                    <a:pt x="1813" y="4789"/>
                  </a:cubicBezTo>
                  <a:cubicBezTo>
                    <a:pt x="1832" y="4772"/>
                    <a:pt x="1899" y="4801"/>
                    <a:pt x="1919" y="4785"/>
                  </a:cubicBezTo>
                  <a:cubicBezTo>
                    <a:pt x="1946" y="4763"/>
                    <a:pt x="1950" y="4654"/>
                    <a:pt x="1950" y="4654"/>
                  </a:cubicBezTo>
                  <a:lnTo>
                    <a:pt x="1696" y="1899"/>
                  </a:lnTo>
                  <a:cubicBezTo>
                    <a:pt x="1696" y="1899"/>
                    <a:pt x="1772" y="1928"/>
                    <a:pt x="1798" y="1936"/>
                  </a:cubicBezTo>
                  <a:cubicBezTo>
                    <a:pt x="1840" y="1950"/>
                    <a:pt x="1925" y="1992"/>
                    <a:pt x="1968" y="1983"/>
                  </a:cubicBezTo>
                  <a:cubicBezTo>
                    <a:pt x="2016" y="1972"/>
                    <a:pt x="2097" y="1897"/>
                    <a:pt x="2115" y="1852"/>
                  </a:cubicBezTo>
                  <a:cubicBezTo>
                    <a:pt x="2128" y="1824"/>
                    <a:pt x="2128" y="1754"/>
                    <a:pt x="2108" y="1729"/>
                  </a:cubicBezTo>
                  <a:cubicBezTo>
                    <a:pt x="2093" y="1708"/>
                    <a:pt x="2020" y="1713"/>
                    <a:pt x="2010" y="1689"/>
                  </a:cubicBezTo>
                  <a:cubicBezTo>
                    <a:pt x="2001" y="1666"/>
                    <a:pt x="2031" y="1615"/>
                    <a:pt x="2053" y="1602"/>
                  </a:cubicBezTo>
                  <a:cubicBezTo>
                    <a:pt x="2079" y="1586"/>
                    <a:pt x="2153" y="1619"/>
                    <a:pt x="2180" y="1602"/>
                  </a:cubicBezTo>
                  <a:cubicBezTo>
                    <a:pt x="2209" y="1583"/>
                    <a:pt x="2204" y="1499"/>
                    <a:pt x="2232" y="1478"/>
                  </a:cubicBezTo>
                  <a:cubicBezTo>
                    <a:pt x="2264" y="1455"/>
                    <a:pt x="2353" y="1469"/>
                    <a:pt x="2391" y="1458"/>
                  </a:cubicBezTo>
                  <a:cubicBezTo>
                    <a:pt x="2404" y="1455"/>
                    <a:pt x="2424" y="1450"/>
                    <a:pt x="2445" y="1445"/>
                  </a:cubicBezTo>
                  <a:cubicBezTo>
                    <a:pt x="2465" y="1475"/>
                    <a:pt x="2492" y="1507"/>
                    <a:pt x="2509" y="1525"/>
                  </a:cubicBezTo>
                  <a:cubicBezTo>
                    <a:pt x="2538" y="1553"/>
                    <a:pt x="2604" y="1603"/>
                    <a:pt x="2642" y="1619"/>
                  </a:cubicBezTo>
                  <a:cubicBezTo>
                    <a:pt x="2680" y="1634"/>
                    <a:pt x="2764" y="1638"/>
                    <a:pt x="2804" y="1650"/>
                  </a:cubicBezTo>
                  <a:cubicBezTo>
                    <a:pt x="2841" y="1660"/>
                    <a:pt x="2910" y="1696"/>
                    <a:pt x="2948" y="1706"/>
                  </a:cubicBezTo>
                  <a:cubicBezTo>
                    <a:pt x="2982" y="1714"/>
                    <a:pt x="3054" y="1730"/>
                    <a:pt x="3089" y="1723"/>
                  </a:cubicBezTo>
                  <a:cubicBezTo>
                    <a:pt x="3118" y="1717"/>
                    <a:pt x="3161" y="1670"/>
                    <a:pt x="3190" y="1663"/>
                  </a:cubicBezTo>
                  <a:cubicBezTo>
                    <a:pt x="3235" y="1653"/>
                    <a:pt x="3331" y="1688"/>
                    <a:pt x="3376" y="1678"/>
                  </a:cubicBezTo>
                  <a:cubicBezTo>
                    <a:pt x="3448" y="1663"/>
                    <a:pt x="3568" y="1577"/>
                    <a:pt x="3630" y="1540"/>
                  </a:cubicBezTo>
                  <a:cubicBezTo>
                    <a:pt x="3675" y="1514"/>
                    <a:pt x="3758" y="1452"/>
                    <a:pt x="3804" y="1429"/>
                  </a:cubicBezTo>
                  <a:cubicBezTo>
                    <a:pt x="3862" y="1400"/>
                    <a:pt x="3991" y="1367"/>
                    <a:pt x="4049" y="1338"/>
                  </a:cubicBezTo>
                  <a:cubicBezTo>
                    <a:pt x="4083" y="1320"/>
                    <a:pt x="4138" y="1263"/>
                    <a:pt x="4176" y="1253"/>
                  </a:cubicBezTo>
                  <a:cubicBezTo>
                    <a:pt x="4222" y="1241"/>
                    <a:pt x="4323" y="1276"/>
                    <a:pt x="4369" y="1264"/>
                  </a:cubicBezTo>
                  <a:cubicBezTo>
                    <a:pt x="4403" y="1256"/>
                    <a:pt x="4453" y="1208"/>
                    <a:pt x="4484" y="1196"/>
                  </a:cubicBezTo>
                  <a:cubicBezTo>
                    <a:pt x="4518" y="1182"/>
                    <a:pt x="4592" y="1177"/>
                    <a:pt x="4624" y="1162"/>
                  </a:cubicBezTo>
                  <a:cubicBezTo>
                    <a:pt x="4673" y="1137"/>
                    <a:pt x="4741" y="1044"/>
                    <a:pt x="4792" y="1024"/>
                  </a:cubicBezTo>
                  <a:cubicBezTo>
                    <a:pt x="4830" y="1009"/>
                    <a:pt x="4918" y="1032"/>
                    <a:pt x="4950" y="1010"/>
                  </a:cubicBezTo>
                  <a:cubicBezTo>
                    <a:pt x="4973" y="996"/>
                    <a:pt x="4981" y="939"/>
                    <a:pt x="4998" y="919"/>
                  </a:cubicBezTo>
                  <a:cubicBezTo>
                    <a:pt x="5024" y="887"/>
                    <a:pt x="5087" y="828"/>
                    <a:pt x="5127" y="814"/>
                  </a:cubicBezTo>
                  <a:cubicBezTo>
                    <a:pt x="5174" y="798"/>
                    <a:pt x="5286" y="841"/>
                    <a:pt x="5327" y="814"/>
                  </a:cubicBezTo>
                  <a:cubicBezTo>
                    <a:pt x="5357" y="794"/>
                    <a:pt x="5359" y="715"/>
                    <a:pt x="5377" y="685"/>
                  </a:cubicBezTo>
                  <a:cubicBezTo>
                    <a:pt x="5390" y="662"/>
                    <a:pt x="5417" y="603"/>
                    <a:pt x="5445" y="603"/>
                  </a:cubicBezTo>
                  <a:cubicBezTo>
                    <a:pt x="5479" y="602"/>
                    <a:pt x="5501" y="693"/>
                    <a:pt x="5535" y="700"/>
                  </a:cubicBezTo>
                  <a:cubicBezTo>
                    <a:pt x="5565" y="708"/>
                    <a:pt x="5627" y="675"/>
                    <a:pt x="5652" y="656"/>
                  </a:cubicBezTo>
                  <a:cubicBezTo>
                    <a:pt x="5677" y="637"/>
                    <a:pt x="5694" y="562"/>
                    <a:pt x="5725" y="558"/>
                  </a:cubicBezTo>
                  <a:cubicBezTo>
                    <a:pt x="5761" y="553"/>
                    <a:pt x="5806" y="646"/>
                    <a:pt x="5843" y="640"/>
                  </a:cubicBezTo>
                  <a:cubicBezTo>
                    <a:pt x="5874" y="636"/>
                    <a:pt x="5890" y="560"/>
                    <a:pt x="5916" y="542"/>
                  </a:cubicBezTo>
                  <a:cubicBezTo>
                    <a:pt x="5937" y="527"/>
                    <a:pt x="6000" y="529"/>
                    <a:pt x="6019" y="511"/>
                  </a:cubicBezTo>
                  <a:cubicBezTo>
                    <a:pt x="6045" y="486"/>
                    <a:pt x="6059" y="384"/>
                    <a:pt x="6064" y="377"/>
                  </a:cubicBezTo>
                  <a:cubicBezTo>
                    <a:pt x="6069" y="371"/>
                    <a:pt x="6117" y="346"/>
                    <a:pt x="6132" y="333"/>
                  </a:cubicBezTo>
                  <a:cubicBezTo>
                    <a:pt x="6156" y="311"/>
                    <a:pt x="6185" y="253"/>
                    <a:pt x="6207" y="230"/>
                  </a:cubicBezTo>
                  <a:cubicBezTo>
                    <a:pt x="6232" y="205"/>
                    <a:pt x="6284" y="138"/>
                    <a:pt x="6321" y="141"/>
                  </a:cubicBezTo>
                  <a:cubicBezTo>
                    <a:pt x="6346" y="144"/>
                    <a:pt x="6362" y="207"/>
                    <a:pt x="6386" y="217"/>
                  </a:cubicBezTo>
                  <a:cubicBezTo>
                    <a:pt x="6406" y="225"/>
                    <a:pt x="6454" y="222"/>
                    <a:pt x="6471" y="210"/>
                  </a:cubicBezTo>
                  <a:cubicBezTo>
                    <a:pt x="6493" y="195"/>
                    <a:pt x="6494" y="135"/>
                    <a:pt x="6511" y="115"/>
                  </a:cubicBezTo>
                  <a:cubicBezTo>
                    <a:pt x="6524" y="98"/>
                    <a:pt x="6564" y="78"/>
                    <a:pt x="6582" y="65"/>
                  </a:cubicBezTo>
                  <a:cubicBezTo>
                    <a:pt x="6603" y="49"/>
                    <a:pt x="6637" y="6"/>
                    <a:pt x="6664" y="1"/>
                  </a:cubicBezTo>
                  <a:cubicBezTo>
                    <a:pt x="6695" y="-5"/>
                    <a:pt x="6756" y="23"/>
                    <a:pt x="6784" y="37"/>
                  </a:cubicBezTo>
                  <a:cubicBezTo>
                    <a:pt x="6822" y="55"/>
                    <a:pt x="6886" y="110"/>
                    <a:pt x="6918" y="137"/>
                  </a:cubicBezTo>
                  <a:cubicBezTo>
                    <a:pt x="6953" y="165"/>
                    <a:pt x="7033" y="216"/>
                    <a:pt x="7055" y="255"/>
                  </a:cubicBezTo>
                  <a:cubicBezTo>
                    <a:pt x="7070" y="282"/>
                    <a:pt x="7079" y="347"/>
                    <a:pt x="7074" y="377"/>
                  </a:cubicBezTo>
                  <a:cubicBezTo>
                    <a:pt x="7067" y="415"/>
                    <a:pt x="7014" y="476"/>
                    <a:pt x="7000" y="511"/>
                  </a:cubicBezTo>
                  <a:cubicBezTo>
                    <a:pt x="6985" y="552"/>
                    <a:pt x="6976" y="641"/>
                    <a:pt x="6956" y="681"/>
                  </a:cubicBezTo>
                  <a:cubicBezTo>
                    <a:pt x="6936" y="718"/>
                    <a:pt x="6875" y="779"/>
                    <a:pt x="6847" y="812"/>
                  </a:cubicBezTo>
                  <a:cubicBezTo>
                    <a:pt x="6828" y="835"/>
                    <a:pt x="6783" y="879"/>
                    <a:pt x="6770" y="906"/>
                  </a:cubicBezTo>
                  <a:cubicBezTo>
                    <a:pt x="6747" y="950"/>
                    <a:pt x="6703" y="1050"/>
                    <a:pt x="6718" y="1097"/>
                  </a:cubicBezTo>
                  <a:cubicBezTo>
                    <a:pt x="6728" y="1128"/>
                    <a:pt x="6804" y="1155"/>
                    <a:pt x="6819" y="1184"/>
                  </a:cubicBezTo>
                  <a:cubicBezTo>
                    <a:pt x="6835" y="1217"/>
                    <a:pt x="6830" y="1295"/>
                    <a:pt x="6824" y="1332"/>
                  </a:cubicBezTo>
                  <a:cubicBezTo>
                    <a:pt x="6821" y="1353"/>
                    <a:pt x="6808" y="1397"/>
                    <a:pt x="6793" y="1413"/>
                  </a:cubicBezTo>
                  <a:cubicBezTo>
                    <a:pt x="6772" y="1440"/>
                    <a:pt x="6700" y="1463"/>
                    <a:pt x="6673" y="1485"/>
                  </a:cubicBezTo>
                  <a:cubicBezTo>
                    <a:pt x="6650" y="1505"/>
                    <a:pt x="6606" y="1551"/>
                    <a:pt x="6593" y="1579"/>
                  </a:cubicBezTo>
                  <a:cubicBezTo>
                    <a:pt x="6578" y="1614"/>
                    <a:pt x="6590" y="1695"/>
                    <a:pt x="6577" y="1732"/>
                  </a:cubicBezTo>
                  <a:cubicBezTo>
                    <a:pt x="6564" y="1768"/>
                    <a:pt x="6483" y="1825"/>
                    <a:pt x="6494" y="1861"/>
                  </a:cubicBezTo>
                  <a:cubicBezTo>
                    <a:pt x="6504" y="1894"/>
                    <a:pt x="6584" y="1923"/>
                    <a:pt x="6619" y="1924"/>
                  </a:cubicBezTo>
                  <a:cubicBezTo>
                    <a:pt x="6663" y="1925"/>
                    <a:pt x="6745" y="1883"/>
                    <a:pt x="6779" y="1857"/>
                  </a:cubicBezTo>
                  <a:cubicBezTo>
                    <a:pt x="6803" y="1839"/>
                    <a:pt x="6829" y="1784"/>
                    <a:pt x="6852" y="1766"/>
                  </a:cubicBezTo>
                  <a:cubicBezTo>
                    <a:pt x="6903" y="1726"/>
                    <a:pt x="7045" y="1699"/>
                    <a:pt x="7088" y="1652"/>
                  </a:cubicBezTo>
                  <a:cubicBezTo>
                    <a:pt x="7108" y="1630"/>
                    <a:pt x="7120" y="1571"/>
                    <a:pt x="7128" y="1543"/>
                  </a:cubicBezTo>
                  <a:cubicBezTo>
                    <a:pt x="7139" y="1500"/>
                    <a:pt x="7139" y="1408"/>
                    <a:pt x="7158" y="1367"/>
                  </a:cubicBezTo>
                  <a:cubicBezTo>
                    <a:pt x="7168" y="1345"/>
                    <a:pt x="7194" y="1302"/>
                    <a:pt x="7217" y="1293"/>
                  </a:cubicBezTo>
                  <a:cubicBezTo>
                    <a:pt x="7250" y="1280"/>
                    <a:pt x="7327" y="1295"/>
                    <a:pt x="7358" y="1311"/>
                  </a:cubicBezTo>
                  <a:cubicBezTo>
                    <a:pt x="7400" y="1333"/>
                    <a:pt x="7446" y="1421"/>
                    <a:pt x="7481" y="1451"/>
                  </a:cubicBezTo>
                  <a:cubicBezTo>
                    <a:pt x="7521" y="1488"/>
                    <a:pt x="7616" y="1547"/>
                    <a:pt x="7662" y="1579"/>
                  </a:cubicBezTo>
                  <a:cubicBezTo>
                    <a:pt x="7709" y="1611"/>
                    <a:pt x="7804" y="1675"/>
                    <a:pt x="7852" y="1706"/>
                  </a:cubicBezTo>
                  <a:cubicBezTo>
                    <a:pt x="7876" y="1721"/>
                    <a:pt x="7921" y="1755"/>
                    <a:pt x="7949" y="1761"/>
                  </a:cubicBezTo>
                  <a:cubicBezTo>
                    <a:pt x="7986" y="1769"/>
                    <a:pt x="8062" y="1741"/>
                    <a:pt x="8099" y="1746"/>
                  </a:cubicBezTo>
                  <a:cubicBezTo>
                    <a:pt x="8139" y="1751"/>
                    <a:pt x="8210" y="1797"/>
                    <a:pt x="8250" y="1804"/>
                  </a:cubicBezTo>
                  <a:cubicBezTo>
                    <a:pt x="8289" y="1809"/>
                    <a:pt x="8372" y="1809"/>
                    <a:pt x="8408" y="1795"/>
                  </a:cubicBezTo>
                  <a:cubicBezTo>
                    <a:pt x="8416" y="1792"/>
                    <a:pt x="8425" y="1786"/>
                    <a:pt x="8434" y="1780"/>
                  </a:cubicBezTo>
                  <a:cubicBezTo>
                    <a:pt x="8434" y="1784"/>
                    <a:pt x="8435" y="1789"/>
                    <a:pt x="8435" y="1793"/>
                  </a:cubicBezTo>
                  <a:cubicBezTo>
                    <a:pt x="8439" y="1824"/>
                    <a:pt x="8437" y="1896"/>
                    <a:pt x="8463" y="1916"/>
                  </a:cubicBezTo>
                  <a:cubicBezTo>
                    <a:pt x="8488" y="1935"/>
                    <a:pt x="8560" y="1926"/>
                    <a:pt x="8591" y="1919"/>
                  </a:cubicBezTo>
                  <a:cubicBezTo>
                    <a:pt x="8628" y="1911"/>
                    <a:pt x="8689" y="1848"/>
                    <a:pt x="8728" y="1849"/>
                  </a:cubicBezTo>
                  <a:cubicBezTo>
                    <a:pt x="8755" y="1850"/>
                    <a:pt x="8804" y="1885"/>
                    <a:pt x="8820" y="1906"/>
                  </a:cubicBezTo>
                  <a:cubicBezTo>
                    <a:pt x="8832" y="1922"/>
                    <a:pt x="8827" y="1966"/>
                    <a:pt x="8841" y="1980"/>
                  </a:cubicBezTo>
                  <a:cubicBezTo>
                    <a:pt x="8861" y="2000"/>
                    <a:pt x="8925" y="2007"/>
                    <a:pt x="8954" y="2013"/>
                  </a:cubicBezTo>
                  <a:cubicBezTo>
                    <a:pt x="8990" y="2020"/>
                    <a:pt x="9066" y="2015"/>
                    <a:pt x="9099" y="2029"/>
                  </a:cubicBezTo>
                  <a:cubicBezTo>
                    <a:pt x="9138" y="2047"/>
                    <a:pt x="9193" y="2114"/>
                    <a:pt x="9222" y="2143"/>
                  </a:cubicBezTo>
                  <a:cubicBezTo>
                    <a:pt x="9259" y="2181"/>
                    <a:pt x="9335" y="2257"/>
                    <a:pt x="9364" y="2300"/>
                  </a:cubicBezTo>
                  <a:cubicBezTo>
                    <a:pt x="9386" y="2335"/>
                    <a:pt x="9417" y="2412"/>
                    <a:pt x="9430" y="2451"/>
                  </a:cubicBezTo>
                  <a:cubicBezTo>
                    <a:pt x="9440" y="2479"/>
                    <a:pt x="9447" y="2539"/>
                    <a:pt x="9462" y="2564"/>
                  </a:cubicBezTo>
                  <a:cubicBezTo>
                    <a:pt x="9474" y="2584"/>
                    <a:pt x="9511" y="2611"/>
                    <a:pt x="9526" y="2628"/>
                  </a:cubicBezTo>
                  <a:cubicBezTo>
                    <a:pt x="9552" y="2656"/>
                    <a:pt x="9597" y="2718"/>
                    <a:pt x="9625" y="2745"/>
                  </a:cubicBezTo>
                  <a:cubicBezTo>
                    <a:pt x="9650" y="2769"/>
                    <a:pt x="9734" y="2832"/>
                    <a:pt x="9734" y="2832"/>
                  </a:cubicBezTo>
                  <a:lnTo>
                    <a:pt x="13409" y="3403"/>
                  </a:lnTo>
                  <a:lnTo>
                    <a:pt x="14383" y="3851"/>
                  </a:lnTo>
                  <a:cubicBezTo>
                    <a:pt x="14383" y="3851"/>
                    <a:pt x="14451" y="3805"/>
                    <a:pt x="14478" y="3805"/>
                  </a:cubicBezTo>
                  <a:cubicBezTo>
                    <a:pt x="14500" y="3805"/>
                    <a:pt x="14533" y="3842"/>
                    <a:pt x="14556" y="3842"/>
                  </a:cubicBezTo>
                  <a:cubicBezTo>
                    <a:pt x="14585" y="3843"/>
                    <a:pt x="14633" y="3795"/>
                    <a:pt x="14664" y="3793"/>
                  </a:cubicBezTo>
                  <a:cubicBezTo>
                    <a:pt x="14690" y="3791"/>
                    <a:pt x="14739" y="3817"/>
                    <a:pt x="14765" y="3822"/>
                  </a:cubicBezTo>
                  <a:cubicBezTo>
                    <a:pt x="14803" y="3830"/>
                    <a:pt x="14886" y="3824"/>
                    <a:pt x="14920" y="3842"/>
                  </a:cubicBezTo>
                  <a:cubicBezTo>
                    <a:pt x="14945" y="3856"/>
                    <a:pt x="14965" y="3918"/>
                    <a:pt x="14991" y="3929"/>
                  </a:cubicBezTo>
                  <a:cubicBezTo>
                    <a:pt x="15011" y="3938"/>
                    <a:pt x="15059" y="3932"/>
                    <a:pt x="15080" y="3925"/>
                  </a:cubicBezTo>
                  <a:cubicBezTo>
                    <a:pt x="15135" y="3907"/>
                    <a:pt x="15218" y="3823"/>
                    <a:pt x="15271" y="3800"/>
                  </a:cubicBezTo>
                  <a:cubicBezTo>
                    <a:pt x="15312" y="3783"/>
                    <a:pt x="15400" y="3752"/>
                    <a:pt x="15445" y="3757"/>
                  </a:cubicBezTo>
                  <a:cubicBezTo>
                    <a:pt x="15480" y="3762"/>
                    <a:pt x="15533" y="3814"/>
                    <a:pt x="15567" y="3822"/>
                  </a:cubicBezTo>
                  <a:cubicBezTo>
                    <a:pt x="15604" y="3831"/>
                    <a:pt x="15681" y="3811"/>
                    <a:pt x="15716" y="3820"/>
                  </a:cubicBezTo>
                  <a:cubicBezTo>
                    <a:pt x="15763" y="3833"/>
                    <a:pt x="15832" y="3926"/>
                    <a:pt x="15881" y="3923"/>
                  </a:cubicBezTo>
                  <a:cubicBezTo>
                    <a:pt x="15907" y="3921"/>
                    <a:pt x="15933" y="3861"/>
                    <a:pt x="15958" y="3856"/>
                  </a:cubicBezTo>
                  <a:cubicBezTo>
                    <a:pt x="15996" y="3848"/>
                    <a:pt x="16069" y="3885"/>
                    <a:pt x="16104" y="3900"/>
                  </a:cubicBezTo>
                  <a:cubicBezTo>
                    <a:pt x="16152" y="3921"/>
                    <a:pt x="16231" y="4000"/>
                    <a:pt x="16283" y="4003"/>
                  </a:cubicBezTo>
                  <a:cubicBezTo>
                    <a:pt x="16337" y="4006"/>
                    <a:pt x="16428" y="3919"/>
                    <a:pt x="16483" y="3918"/>
                  </a:cubicBezTo>
                  <a:cubicBezTo>
                    <a:pt x="16529" y="3917"/>
                    <a:pt x="16607" y="3981"/>
                    <a:pt x="16652" y="3983"/>
                  </a:cubicBezTo>
                  <a:cubicBezTo>
                    <a:pt x="16682" y="3984"/>
                    <a:pt x="16736" y="3948"/>
                    <a:pt x="16765" y="3950"/>
                  </a:cubicBezTo>
                  <a:cubicBezTo>
                    <a:pt x="16817" y="3951"/>
                    <a:pt x="16912" y="3997"/>
                    <a:pt x="16956" y="4021"/>
                  </a:cubicBezTo>
                  <a:cubicBezTo>
                    <a:pt x="16980" y="4033"/>
                    <a:pt x="17031" y="4061"/>
                    <a:pt x="17046" y="4083"/>
                  </a:cubicBezTo>
                  <a:cubicBezTo>
                    <a:pt x="17063" y="4108"/>
                    <a:pt x="17057" y="4173"/>
                    <a:pt x="17069" y="4201"/>
                  </a:cubicBezTo>
                  <a:cubicBezTo>
                    <a:pt x="17079" y="4222"/>
                    <a:pt x="17123" y="4254"/>
                    <a:pt x="17123" y="4277"/>
                  </a:cubicBezTo>
                  <a:cubicBezTo>
                    <a:pt x="17123" y="4305"/>
                    <a:pt x="17076" y="4349"/>
                    <a:pt x="17057" y="4371"/>
                  </a:cubicBezTo>
                  <a:cubicBezTo>
                    <a:pt x="17040" y="4391"/>
                    <a:pt x="16984" y="4420"/>
                    <a:pt x="16977" y="4446"/>
                  </a:cubicBezTo>
                  <a:cubicBezTo>
                    <a:pt x="16964" y="4493"/>
                    <a:pt x="17002" y="4594"/>
                    <a:pt x="17034" y="4631"/>
                  </a:cubicBezTo>
                  <a:cubicBezTo>
                    <a:pt x="17066" y="4669"/>
                    <a:pt x="17162" y="4722"/>
                    <a:pt x="17212" y="4720"/>
                  </a:cubicBezTo>
                  <a:cubicBezTo>
                    <a:pt x="17251" y="4719"/>
                    <a:pt x="17308" y="4658"/>
                    <a:pt x="17344" y="4644"/>
                  </a:cubicBezTo>
                  <a:cubicBezTo>
                    <a:pt x="17381" y="4631"/>
                    <a:pt x="17465" y="4596"/>
                    <a:pt x="17500" y="4613"/>
                  </a:cubicBezTo>
                  <a:cubicBezTo>
                    <a:pt x="17524" y="4626"/>
                    <a:pt x="17522" y="4691"/>
                    <a:pt x="17540" y="4711"/>
                  </a:cubicBezTo>
                  <a:cubicBezTo>
                    <a:pt x="17557" y="4731"/>
                    <a:pt x="17602" y="4766"/>
                    <a:pt x="17629" y="4769"/>
                  </a:cubicBezTo>
                  <a:cubicBezTo>
                    <a:pt x="17670" y="4774"/>
                    <a:pt x="17743" y="4712"/>
                    <a:pt x="17785" y="4711"/>
                  </a:cubicBezTo>
                  <a:cubicBezTo>
                    <a:pt x="17825" y="4710"/>
                    <a:pt x="17908" y="4736"/>
                    <a:pt x="17940" y="4760"/>
                  </a:cubicBezTo>
                  <a:cubicBezTo>
                    <a:pt x="17963" y="4777"/>
                    <a:pt x="17976" y="4837"/>
                    <a:pt x="17998" y="4854"/>
                  </a:cubicBezTo>
                  <a:cubicBezTo>
                    <a:pt x="18047" y="4890"/>
                    <a:pt x="18186" y="4885"/>
                    <a:pt x="18234" y="4921"/>
                  </a:cubicBezTo>
                  <a:cubicBezTo>
                    <a:pt x="18270" y="4948"/>
                    <a:pt x="18339" y="5030"/>
                    <a:pt x="18326" y="5073"/>
                  </a:cubicBezTo>
                  <a:cubicBezTo>
                    <a:pt x="18318" y="5100"/>
                    <a:pt x="18232" y="5102"/>
                    <a:pt x="18218" y="5128"/>
                  </a:cubicBezTo>
                  <a:cubicBezTo>
                    <a:pt x="18206" y="5148"/>
                    <a:pt x="18213" y="5201"/>
                    <a:pt x="18225" y="5222"/>
                  </a:cubicBezTo>
                  <a:cubicBezTo>
                    <a:pt x="18256" y="5279"/>
                    <a:pt x="18415" y="5323"/>
                    <a:pt x="18438" y="5385"/>
                  </a:cubicBezTo>
                  <a:cubicBezTo>
                    <a:pt x="18455" y="5427"/>
                    <a:pt x="18430" y="5526"/>
                    <a:pt x="18401" y="5563"/>
                  </a:cubicBezTo>
                  <a:cubicBezTo>
                    <a:pt x="18383" y="5585"/>
                    <a:pt x="18313" y="5590"/>
                    <a:pt x="18297" y="5614"/>
                  </a:cubicBezTo>
                  <a:cubicBezTo>
                    <a:pt x="18282" y="5637"/>
                    <a:pt x="18291" y="5696"/>
                    <a:pt x="18295" y="5723"/>
                  </a:cubicBezTo>
                  <a:cubicBezTo>
                    <a:pt x="18308" y="5802"/>
                    <a:pt x="18401" y="5948"/>
                    <a:pt x="18401" y="6028"/>
                  </a:cubicBezTo>
                  <a:cubicBezTo>
                    <a:pt x="18401" y="6060"/>
                    <a:pt x="18382" y="6124"/>
                    <a:pt x="18361" y="6149"/>
                  </a:cubicBezTo>
                  <a:cubicBezTo>
                    <a:pt x="18343" y="6171"/>
                    <a:pt x="18278" y="6185"/>
                    <a:pt x="18258" y="6207"/>
                  </a:cubicBezTo>
                  <a:cubicBezTo>
                    <a:pt x="18240" y="6225"/>
                    <a:pt x="18217" y="6271"/>
                    <a:pt x="18216" y="6296"/>
                  </a:cubicBezTo>
                  <a:cubicBezTo>
                    <a:pt x="18212" y="6343"/>
                    <a:pt x="18286" y="6429"/>
                    <a:pt x="18274" y="6474"/>
                  </a:cubicBezTo>
                  <a:cubicBezTo>
                    <a:pt x="18266" y="6503"/>
                    <a:pt x="18196" y="6531"/>
                    <a:pt x="18184" y="6559"/>
                  </a:cubicBezTo>
                  <a:cubicBezTo>
                    <a:pt x="18172" y="6590"/>
                    <a:pt x="18166" y="6668"/>
                    <a:pt x="18190" y="6692"/>
                  </a:cubicBezTo>
                  <a:cubicBezTo>
                    <a:pt x="18212" y="6716"/>
                    <a:pt x="18290" y="6713"/>
                    <a:pt x="18323" y="6708"/>
                  </a:cubicBezTo>
                  <a:cubicBezTo>
                    <a:pt x="18360" y="6702"/>
                    <a:pt x="18421" y="6655"/>
                    <a:pt x="18458" y="6648"/>
                  </a:cubicBezTo>
                  <a:cubicBezTo>
                    <a:pt x="18498" y="6639"/>
                    <a:pt x="18583" y="6659"/>
                    <a:pt x="18622" y="6648"/>
                  </a:cubicBezTo>
                  <a:cubicBezTo>
                    <a:pt x="18653" y="6639"/>
                    <a:pt x="18709" y="6605"/>
                    <a:pt x="18728" y="6581"/>
                  </a:cubicBezTo>
                  <a:cubicBezTo>
                    <a:pt x="18747" y="6556"/>
                    <a:pt x="18742" y="6486"/>
                    <a:pt x="18766" y="6465"/>
                  </a:cubicBezTo>
                  <a:cubicBezTo>
                    <a:pt x="18790" y="6445"/>
                    <a:pt x="18862" y="6432"/>
                    <a:pt x="18893" y="6440"/>
                  </a:cubicBezTo>
                  <a:cubicBezTo>
                    <a:pt x="18924" y="6449"/>
                    <a:pt x="18969" y="6501"/>
                    <a:pt x="18987" y="6528"/>
                  </a:cubicBezTo>
                  <a:cubicBezTo>
                    <a:pt x="19004" y="6552"/>
                    <a:pt x="19029" y="6607"/>
                    <a:pt x="19029" y="6637"/>
                  </a:cubicBezTo>
                  <a:cubicBezTo>
                    <a:pt x="19030" y="6660"/>
                    <a:pt x="19008" y="6705"/>
                    <a:pt x="18999" y="6726"/>
                  </a:cubicBezTo>
                  <a:cubicBezTo>
                    <a:pt x="18982" y="6764"/>
                    <a:pt x="18930" y="6834"/>
                    <a:pt x="18914" y="6873"/>
                  </a:cubicBezTo>
                  <a:cubicBezTo>
                    <a:pt x="18897" y="6916"/>
                    <a:pt x="18880" y="7006"/>
                    <a:pt x="18870" y="7051"/>
                  </a:cubicBezTo>
                  <a:cubicBezTo>
                    <a:pt x="18855" y="7112"/>
                    <a:pt x="18817" y="7234"/>
                    <a:pt x="18815" y="7296"/>
                  </a:cubicBezTo>
                  <a:cubicBezTo>
                    <a:pt x="18815" y="7339"/>
                    <a:pt x="18823" y="7429"/>
                    <a:pt x="18846" y="7466"/>
                  </a:cubicBezTo>
                  <a:cubicBezTo>
                    <a:pt x="18864" y="7495"/>
                    <a:pt x="18929" y="7529"/>
                    <a:pt x="18956" y="7550"/>
                  </a:cubicBezTo>
                  <a:cubicBezTo>
                    <a:pt x="18984" y="7572"/>
                    <a:pt x="19046" y="7609"/>
                    <a:pt x="19065" y="7637"/>
                  </a:cubicBezTo>
                  <a:cubicBezTo>
                    <a:pt x="19077" y="7655"/>
                    <a:pt x="19074" y="7703"/>
                    <a:pt x="19088" y="7720"/>
                  </a:cubicBezTo>
                  <a:cubicBezTo>
                    <a:pt x="19116" y="7750"/>
                    <a:pt x="19202" y="7777"/>
                    <a:pt x="19244" y="7786"/>
                  </a:cubicBezTo>
                  <a:cubicBezTo>
                    <a:pt x="19267" y="7792"/>
                    <a:pt x="19317" y="7793"/>
                    <a:pt x="19358" y="7793"/>
                  </a:cubicBezTo>
                  <a:cubicBezTo>
                    <a:pt x="19361" y="7834"/>
                    <a:pt x="19372" y="7908"/>
                    <a:pt x="19369" y="7946"/>
                  </a:cubicBezTo>
                  <a:cubicBezTo>
                    <a:pt x="19365" y="7983"/>
                    <a:pt x="19333" y="8053"/>
                    <a:pt x="19330" y="8090"/>
                  </a:cubicBezTo>
                  <a:cubicBezTo>
                    <a:pt x="19325" y="8137"/>
                    <a:pt x="19352" y="8233"/>
                    <a:pt x="19340" y="8280"/>
                  </a:cubicBezTo>
                  <a:cubicBezTo>
                    <a:pt x="19335" y="8302"/>
                    <a:pt x="19307" y="8341"/>
                    <a:pt x="19293" y="8359"/>
                  </a:cubicBezTo>
                  <a:cubicBezTo>
                    <a:pt x="19278" y="8379"/>
                    <a:pt x="19245" y="8419"/>
                    <a:pt x="19223" y="8430"/>
                  </a:cubicBezTo>
                  <a:cubicBezTo>
                    <a:pt x="19182" y="8450"/>
                    <a:pt x="19085" y="8444"/>
                    <a:pt x="19039" y="8453"/>
                  </a:cubicBezTo>
                  <a:cubicBezTo>
                    <a:pt x="19002" y="8460"/>
                    <a:pt x="18928" y="8478"/>
                    <a:pt x="18893" y="8492"/>
                  </a:cubicBezTo>
                  <a:cubicBezTo>
                    <a:pt x="18858" y="8508"/>
                    <a:pt x="18796" y="8550"/>
                    <a:pt x="18766" y="8573"/>
                  </a:cubicBezTo>
                  <a:cubicBezTo>
                    <a:pt x="18732" y="8599"/>
                    <a:pt x="18659" y="8652"/>
                    <a:pt x="18639" y="8689"/>
                  </a:cubicBezTo>
                  <a:cubicBezTo>
                    <a:pt x="18623" y="8719"/>
                    <a:pt x="18605" y="8792"/>
                    <a:pt x="18620" y="8823"/>
                  </a:cubicBezTo>
                  <a:cubicBezTo>
                    <a:pt x="18630" y="8843"/>
                    <a:pt x="18695" y="8850"/>
                    <a:pt x="18700" y="8872"/>
                  </a:cubicBezTo>
                  <a:cubicBezTo>
                    <a:pt x="18710" y="8909"/>
                    <a:pt x="18635" y="8970"/>
                    <a:pt x="18620" y="9005"/>
                  </a:cubicBezTo>
                  <a:cubicBezTo>
                    <a:pt x="18606" y="9037"/>
                    <a:pt x="18598" y="9108"/>
                    <a:pt x="18582" y="9139"/>
                  </a:cubicBezTo>
                  <a:cubicBezTo>
                    <a:pt x="18572" y="9159"/>
                    <a:pt x="18539" y="9192"/>
                    <a:pt x="18526" y="9210"/>
                  </a:cubicBezTo>
                  <a:cubicBezTo>
                    <a:pt x="18504" y="9242"/>
                    <a:pt x="18458" y="9307"/>
                    <a:pt x="18446" y="9344"/>
                  </a:cubicBezTo>
                  <a:cubicBezTo>
                    <a:pt x="18435" y="9376"/>
                    <a:pt x="18447" y="9446"/>
                    <a:pt x="18437" y="9478"/>
                  </a:cubicBezTo>
                  <a:cubicBezTo>
                    <a:pt x="18425" y="9510"/>
                    <a:pt x="18380" y="9564"/>
                    <a:pt x="18361" y="9594"/>
                  </a:cubicBezTo>
                  <a:cubicBezTo>
                    <a:pt x="18343" y="9621"/>
                    <a:pt x="18302" y="9674"/>
                    <a:pt x="18291" y="9705"/>
                  </a:cubicBezTo>
                  <a:cubicBezTo>
                    <a:pt x="18278" y="9743"/>
                    <a:pt x="18277" y="9825"/>
                    <a:pt x="18276" y="9866"/>
                  </a:cubicBezTo>
                  <a:cubicBezTo>
                    <a:pt x="18276" y="9902"/>
                    <a:pt x="18289" y="9976"/>
                    <a:pt x="18286" y="10012"/>
                  </a:cubicBezTo>
                  <a:cubicBezTo>
                    <a:pt x="18280" y="10070"/>
                    <a:pt x="18223" y="10178"/>
                    <a:pt x="18225" y="10236"/>
                  </a:cubicBezTo>
                  <a:cubicBezTo>
                    <a:pt x="18226" y="10265"/>
                    <a:pt x="18268" y="10321"/>
                    <a:pt x="18262" y="10351"/>
                  </a:cubicBezTo>
                  <a:cubicBezTo>
                    <a:pt x="18256" y="10379"/>
                    <a:pt x="18205" y="10417"/>
                    <a:pt x="18187" y="10440"/>
                  </a:cubicBezTo>
                  <a:cubicBezTo>
                    <a:pt x="18167" y="10467"/>
                    <a:pt x="18112" y="10520"/>
                    <a:pt x="18117" y="10552"/>
                  </a:cubicBezTo>
                  <a:cubicBezTo>
                    <a:pt x="18120" y="10582"/>
                    <a:pt x="18183" y="10623"/>
                    <a:pt x="18211" y="10641"/>
                  </a:cubicBezTo>
                  <a:cubicBezTo>
                    <a:pt x="18227" y="10652"/>
                    <a:pt x="18268" y="10663"/>
                    <a:pt x="18286" y="10672"/>
                  </a:cubicBezTo>
                  <a:cubicBezTo>
                    <a:pt x="18322" y="10689"/>
                    <a:pt x="18386" y="10749"/>
                    <a:pt x="18427" y="10748"/>
                  </a:cubicBezTo>
                  <a:cubicBezTo>
                    <a:pt x="18458" y="10747"/>
                    <a:pt x="18510" y="10707"/>
                    <a:pt x="18531" y="10685"/>
                  </a:cubicBezTo>
                  <a:cubicBezTo>
                    <a:pt x="18562" y="10652"/>
                    <a:pt x="18591" y="10567"/>
                    <a:pt x="18606" y="10525"/>
                  </a:cubicBezTo>
                  <a:cubicBezTo>
                    <a:pt x="18619" y="10489"/>
                    <a:pt x="18627" y="10412"/>
                    <a:pt x="18643" y="10378"/>
                  </a:cubicBezTo>
                  <a:cubicBezTo>
                    <a:pt x="18658" y="10346"/>
                    <a:pt x="18698" y="10287"/>
                    <a:pt x="18724" y="10262"/>
                  </a:cubicBezTo>
                  <a:cubicBezTo>
                    <a:pt x="18755" y="10231"/>
                    <a:pt x="18830" y="10180"/>
                    <a:pt x="18870" y="10159"/>
                  </a:cubicBezTo>
                  <a:cubicBezTo>
                    <a:pt x="18908" y="10139"/>
                    <a:pt x="19000" y="10122"/>
                    <a:pt x="19035" y="10097"/>
                  </a:cubicBezTo>
                  <a:cubicBezTo>
                    <a:pt x="19059" y="10079"/>
                    <a:pt x="19094" y="10029"/>
                    <a:pt x="19109" y="10003"/>
                  </a:cubicBezTo>
                  <a:cubicBezTo>
                    <a:pt x="19127" y="9970"/>
                    <a:pt x="19152" y="9897"/>
                    <a:pt x="19160" y="9861"/>
                  </a:cubicBezTo>
                  <a:cubicBezTo>
                    <a:pt x="19171" y="9815"/>
                    <a:pt x="19168" y="9718"/>
                    <a:pt x="19179" y="9672"/>
                  </a:cubicBezTo>
                  <a:cubicBezTo>
                    <a:pt x="19189" y="9637"/>
                    <a:pt x="19218" y="9570"/>
                    <a:pt x="19233" y="9537"/>
                  </a:cubicBezTo>
                  <a:cubicBezTo>
                    <a:pt x="19262" y="9469"/>
                    <a:pt x="19322" y="9331"/>
                    <a:pt x="19361" y="9268"/>
                  </a:cubicBezTo>
                  <a:cubicBezTo>
                    <a:pt x="19388" y="9224"/>
                    <a:pt x="19451" y="9142"/>
                    <a:pt x="19487" y="9106"/>
                  </a:cubicBezTo>
                  <a:cubicBezTo>
                    <a:pt x="19518" y="9074"/>
                    <a:pt x="19583" y="9010"/>
                    <a:pt x="19624" y="8992"/>
                  </a:cubicBezTo>
                  <a:cubicBezTo>
                    <a:pt x="19658" y="8977"/>
                    <a:pt x="19734" y="8979"/>
                    <a:pt x="19770" y="8966"/>
                  </a:cubicBezTo>
                  <a:cubicBezTo>
                    <a:pt x="19793" y="8959"/>
                    <a:pt x="19833" y="8928"/>
                    <a:pt x="19858" y="8920"/>
                  </a:cubicBezTo>
                  <a:cubicBezTo>
                    <a:pt x="19892" y="8908"/>
                    <a:pt x="19970" y="8911"/>
                    <a:pt x="20001" y="8892"/>
                  </a:cubicBezTo>
                  <a:cubicBezTo>
                    <a:pt x="20031" y="8872"/>
                    <a:pt x="20051" y="8794"/>
                    <a:pt x="20082" y="8773"/>
                  </a:cubicBezTo>
                  <a:cubicBezTo>
                    <a:pt x="20093" y="8765"/>
                    <a:pt x="20122" y="8754"/>
                    <a:pt x="20134" y="8760"/>
                  </a:cubicBezTo>
                  <a:cubicBezTo>
                    <a:pt x="20159" y="8770"/>
                    <a:pt x="20163" y="8833"/>
                    <a:pt x="20182" y="8852"/>
                  </a:cubicBezTo>
                  <a:cubicBezTo>
                    <a:pt x="20195" y="8864"/>
                    <a:pt x="20229" y="8883"/>
                    <a:pt x="20247" y="8887"/>
                  </a:cubicBezTo>
                  <a:cubicBezTo>
                    <a:pt x="20269" y="8891"/>
                    <a:pt x="20317" y="8896"/>
                    <a:pt x="20332" y="8882"/>
                  </a:cubicBezTo>
                  <a:cubicBezTo>
                    <a:pt x="20348" y="8867"/>
                    <a:pt x="20339" y="8819"/>
                    <a:pt x="20338" y="8798"/>
                  </a:cubicBezTo>
                  <a:cubicBezTo>
                    <a:pt x="20335" y="8768"/>
                    <a:pt x="20327" y="8707"/>
                    <a:pt x="20311" y="8681"/>
                  </a:cubicBezTo>
                  <a:cubicBezTo>
                    <a:pt x="20299" y="8661"/>
                    <a:pt x="20254" y="8638"/>
                    <a:pt x="20241" y="8619"/>
                  </a:cubicBezTo>
                  <a:cubicBezTo>
                    <a:pt x="20229" y="8603"/>
                    <a:pt x="20210" y="8566"/>
                    <a:pt x="20210" y="8546"/>
                  </a:cubicBezTo>
                  <a:cubicBezTo>
                    <a:pt x="20211" y="8524"/>
                    <a:pt x="20239" y="8488"/>
                    <a:pt x="20246" y="8467"/>
                  </a:cubicBezTo>
                  <a:cubicBezTo>
                    <a:pt x="20256" y="8433"/>
                    <a:pt x="20260" y="8363"/>
                    <a:pt x="20267" y="8328"/>
                  </a:cubicBezTo>
                  <a:cubicBezTo>
                    <a:pt x="20274" y="8294"/>
                    <a:pt x="20283" y="8223"/>
                    <a:pt x="20301" y="8191"/>
                  </a:cubicBezTo>
                  <a:cubicBezTo>
                    <a:pt x="20311" y="8172"/>
                    <a:pt x="20351" y="8145"/>
                    <a:pt x="20362" y="8126"/>
                  </a:cubicBezTo>
                  <a:cubicBezTo>
                    <a:pt x="20377" y="8102"/>
                    <a:pt x="20386" y="8044"/>
                    <a:pt x="20396" y="8018"/>
                  </a:cubicBezTo>
                  <a:cubicBezTo>
                    <a:pt x="20406" y="7990"/>
                    <a:pt x="20430" y="7937"/>
                    <a:pt x="20442" y="7911"/>
                  </a:cubicBezTo>
                  <a:cubicBezTo>
                    <a:pt x="20449" y="7894"/>
                    <a:pt x="20462" y="7861"/>
                    <a:pt x="20470" y="7845"/>
                  </a:cubicBezTo>
                  <a:cubicBezTo>
                    <a:pt x="20489" y="7813"/>
                    <a:pt x="20544" y="7756"/>
                    <a:pt x="20558" y="7722"/>
                  </a:cubicBezTo>
                  <a:cubicBezTo>
                    <a:pt x="20571" y="7690"/>
                    <a:pt x="20567" y="7617"/>
                    <a:pt x="20580" y="7585"/>
                  </a:cubicBezTo>
                  <a:cubicBezTo>
                    <a:pt x="20589" y="7559"/>
                    <a:pt x="20633" y="7518"/>
                    <a:pt x="20639" y="7491"/>
                  </a:cubicBezTo>
                  <a:cubicBezTo>
                    <a:pt x="20645" y="7468"/>
                    <a:pt x="20626" y="7421"/>
                    <a:pt x="20625" y="7398"/>
                  </a:cubicBezTo>
                  <a:cubicBezTo>
                    <a:pt x="20625" y="7371"/>
                    <a:pt x="20627" y="7319"/>
                    <a:pt x="20636" y="7294"/>
                  </a:cubicBezTo>
                  <a:cubicBezTo>
                    <a:pt x="20640" y="7278"/>
                    <a:pt x="20652" y="7243"/>
                    <a:pt x="20668" y="7237"/>
                  </a:cubicBezTo>
                  <a:cubicBezTo>
                    <a:pt x="20690" y="7228"/>
                    <a:pt x="20736" y="7266"/>
                    <a:pt x="20759" y="7264"/>
                  </a:cubicBezTo>
                  <a:cubicBezTo>
                    <a:pt x="20775" y="7263"/>
                    <a:pt x="20803" y="7245"/>
                    <a:pt x="20816" y="7237"/>
                  </a:cubicBezTo>
                  <a:cubicBezTo>
                    <a:pt x="20835" y="7225"/>
                    <a:pt x="20869" y="7195"/>
                    <a:pt x="20887" y="7180"/>
                  </a:cubicBezTo>
                  <a:cubicBezTo>
                    <a:pt x="20902" y="7167"/>
                    <a:pt x="20928" y="7132"/>
                    <a:pt x="20947" y="7123"/>
                  </a:cubicBezTo>
                  <a:cubicBezTo>
                    <a:pt x="20965" y="7115"/>
                    <a:pt x="21012" y="7126"/>
                    <a:pt x="21027" y="7114"/>
                  </a:cubicBezTo>
                  <a:cubicBezTo>
                    <a:pt x="21049" y="7097"/>
                    <a:pt x="21062" y="7040"/>
                    <a:pt x="21059" y="7013"/>
                  </a:cubicBezTo>
                  <a:cubicBezTo>
                    <a:pt x="21056" y="6982"/>
                    <a:pt x="21007" y="6931"/>
                    <a:pt x="20999" y="6899"/>
                  </a:cubicBezTo>
                  <a:cubicBezTo>
                    <a:pt x="20993" y="6873"/>
                    <a:pt x="20984" y="6812"/>
                    <a:pt x="20999" y="6789"/>
                  </a:cubicBezTo>
                  <a:cubicBezTo>
                    <a:pt x="21015" y="6766"/>
                    <a:pt x="21081" y="6757"/>
                    <a:pt x="21106" y="6743"/>
                  </a:cubicBezTo>
                  <a:cubicBezTo>
                    <a:pt x="21122" y="6732"/>
                    <a:pt x="21152" y="6709"/>
                    <a:pt x="21165" y="6696"/>
                  </a:cubicBezTo>
                  <a:cubicBezTo>
                    <a:pt x="21186" y="6675"/>
                    <a:pt x="21206" y="6616"/>
                    <a:pt x="21233" y="6602"/>
                  </a:cubicBezTo>
                  <a:cubicBezTo>
                    <a:pt x="21253" y="6591"/>
                    <a:pt x="21304" y="6598"/>
                    <a:pt x="21328" y="6596"/>
                  </a:cubicBezTo>
                  <a:cubicBezTo>
                    <a:pt x="21363" y="6592"/>
                    <a:pt x="21431" y="6566"/>
                    <a:pt x="21465" y="6575"/>
                  </a:cubicBezTo>
                  <a:cubicBezTo>
                    <a:pt x="21502" y="6585"/>
                    <a:pt x="21574" y="6633"/>
                    <a:pt x="21582" y="6669"/>
                  </a:cubicBezTo>
                  <a:cubicBezTo>
                    <a:pt x="21588" y="6698"/>
                    <a:pt x="21527" y="6746"/>
                    <a:pt x="21525" y="6776"/>
                  </a:cubicBezTo>
                  <a:cubicBezTo>
                    <a:pt x="21524" y="6791"/>
                    <a:pt x="21547" y="6818"/>
                    <a:pt x="21547" y="6833"/>
                  </a:cubicBezTo>
                  <a:cubicBezTo>
                    <a:pt x="21547" y="6860"/>
                    <a:pt x="21522" y="6912"/>
                    <a:pt x="21508" y="6936"/>
                  </a:cubicBezTo>
                  <a:cubicBezTo>
                    <a:pt x="21498" y="6953"/>
                    <a:pt x="21478" y="6993"/>
                    <a:pt x="21458" y="6993"/>
                  </a:cubicBezTo>
                  <a:cubicBezTo>
                    <a:pt x="21433" y="6994"/>
                    <a:pt x="21411" y="6935"/>
                    <a:pt x="21387" y="6926"/>
                  </a:cubicBezTo>
                  <a:cubicBezTo>
                    <a:pt x="21371" y="6920"/>
                    <a:pt x="21328" y="6918"/>
                    <a:pt x="21314" y="6930"/>
                  </a:cubicBezTo>
                  <a:cubicBezTo>
                    <a:pt x="21285" y="6953"/>
                    <a:pt x="21284" y="7032"/>
                    <a:pt x="21282" y="7067"/>
                  </a:cubicBezTo>
                  <a:cubicBezTo>
                    <a:pt x="21280" y="7101"/>
                    <a:pt x="21295" y="7170"/>
                    <a:pt x="21303" y="7204"/>
                  </a:cubicBezTo>
                  <a:cubicBezTo>
                    <a:pt x="21311" y="7236"/>
                    <a:pt x="21348" y="7298"/>
                    <a:pt x="21345" y="7331"/>
                  </a:cubicBezTo>
                  <a:cubicBezTo>
                    <a:pt x="21344" y="7353"/>
                    <a:pt x="21308" y="7389"/>
                    <a:pt x="21306" y="7411"/>
                  </a:cubicBezTo>
                  <a:cubicBezTo>
                    <a:pt x="21304" y="7450"/>
                    <a:pt x="21358" y="7522"/>
                    <a:pt x="21356" y="7561"/>
                  </a:cubicBezTo>
                  <a:cubicBezTo>
                    <a:pt x="21353" y="7611"/>
                    <a:pt x="21309" y="7705"/>
                    <a:pt x="21279" y="7745"/>
                  </a:cubicBezTo>
                  <a:cubicBezTo>
                    <a:pt x="21267" y="7759"/>
                    <a:pt x="21238" y="7781"/>
                    <a:pt x="21222" y="7789"/>
                  </a:cubicBezTo>
                  <a:cubicBezTo>
                    <a:pt x="21201" y="7799"/>
                    <a:pt x="21147" y="7793"/>
                    <a:pt x="21130" y="7809"/>
                  </a:cubicBezTo>
                  <a:cubicBezTo>
                    <a:pt x="21106" y="7832"/>
                    <a:pt x="21117" y="7905"/>
                    <a:pt x="21106" y="7936"/>
                  </a:cubicBezTo>
                  <a:cubicBezTo>
                    <a:pt x="21095" y="7964"/>
                    <a:pt x="21056" y="8013"/>
                    <a:pt x="21042" y="8039"/>
                  </a:cubicBezTo>
                  <a:cubicBezTo>
                    <a:pt x="21020" y="8079"/>
                    <a:pt x="20975" y="8157"/>
                    <a:pt x="20964" y="8200"/>
                  </a:cubicBezTo>
                  <a:cubicBezTo>
                    <a:pt x="20957" y="8229"/>
                    <a:pt x="20949" y="8292"/>
                    <a:pt x="20960" y="8320"/>
                  </a:cubicBezTo>
                  <a:cubicBezTo>
                    <a:pt x="20970" y="8342"/>
                    <a:pt x="21022" y="8365"/>
                    <a:pt x="21032" y="8387"/>
                  </a:cubicBezTo>
                  <a:cubicBezTo>
                    <a:pt x="21039" y="8406"/>
                    <a:pt x="21037" y="8452"/>
                    <a:pt x="21027" y="8470"/>
                  </a:cubicBezTo>
                  <a:cubicBezTo>
                    <a:pt x="21014" y="8498"/>
                    <a:pt x="20947" y="8525"/>
                    <a:pt x="20929" y="8551"/>
                  </a:cubicBezTo>
                  <a:cubicBezTo>
                    <a:pt x="20915" y="8571"/>
                    <a:pt x="20894" y="8621"/>
                    <a:pt x="20900" y="8644"/>
                  </a:cubicBezTo>
                  <a:cubicBezTo>
                    <a:pt x="20908" y="8668"/>
                    <a:pt x="20978" y="8686"/>
                    <a:pt x="20978" y="8711"/>
                  </a:cubicBezTo>
                  <a:cubicBezTo>
                    <a:pt x="20978" y="8741"/>
                    <a:pt x="20910" y="8773"/>
                    <a:pt x="20887" y="8792"/>
                  </a:cubicBezTo>
                  <a:cubicBezTo>
                    <a:pt x="20863" y="8810"/>
                    <a:pt x="20812" y="8840"/>
                    <a:pt x="20788" y="8859"/>
                  </a:cubicBezTo>
                  <a:cubicBezTo>
                    <a:pt x="20767" y="8873"/>
                    <a:pt x="20720" y="8901"/>
                    <a:pt x="20707" y="8922"/>
                  </a:cubicBezTo>
                  <a:cubicBezTo>
                    <a:pt x="20688" y="8949"/>
                    <a:pt x="20685" y="9019"/>
                    <a:pt x="20671" y="9049"/>
                  </a:cubicBezTo>
                  <a:cubicBezTo>
                    <a:pt x="20660" y="9073"/>
                    <a:pt x="20619" y="9113"/>
                    <a:pt x="20611" y="9139"/>
                  </a:cubicBezTo>
                  <a:cubicBezTo>
                    <a:pt x="20598" y="9182"/>
                    <a:pt x="20621" y="9275"/>
                    <a:pt x="20611" y="9320"/>
                  </a:cubicBezTo>
                  <a:cubicBezTo>
                    <a:pt x="20600" y="9372"/>
                    <a:pt x="20545" y="9470"/>
                    <a:pt x="20523" y="9520"/>
                  </a:cubicBezTo>
                  <a:cubicBezTo>
                    <a:pt x="20507" y="9555"/>
                    <a:pt x="20472" y="9623"/>
                    <a:pt x="20463" y="9660"/>
                  </a:cubicBezTo>
                  <a:cubicBezTo>
                    <a:pt x="20449" y="9713"/>
                    <a:pt x="20467" y="9828"/>
                    <a:pt x="20442" y="9878"/>
                  </a:cubicBezTo>
                  <a:cubicBezTo>
                    <a:pt x="20428" y="9906"/>
                    <a:pt x="20367" y="9939"/>
                    <a:pt x="20350" y="9965"/>
                  </a:cubicBezTo>
                  <a:cubicBezTo>
                    <a:pt x="20311" y="10022"/>
                    <a:pt x="20267" y="10153"/>
                    <a:pt x="20251" y="10219"/>
                  </a:cubicBezTo>
                  <a:cubicBezTo>
                    <a:pt x="20226" y="10323"/>
                    <a:pt x="20211" y="10536"/>
                    <a:pt x="20209" y="10643"/>
                  </a:cubicBezTo>
                  <a:cubicBezTo>
                    <a:pt x="20207" y="10707"/>
                    <a:pt x="20224" y="10836"/>
                    <a:pt x="20223" y="10901"/>
                  </a:cubicBezTo>
                  <a:cubicBezTo>
                    <a:pt x="20221" y="10996"/>
                    <a:pt x="20207" y="11188"/>
                    <a:pt x="20187" y="11281"/>
                  </a:cubicBezTo>
                  <a:cubicBezTo>
                    <a:pt x="20173" y="11349"/>
                    <a:pt x="20098" y="11476"/>
                    <a:pt x="20099" y="11546"/>
                  </a:cubicBezTo>
                  <a:cubicBezTo>
                    <a:pt x="20100" y="11584"/>
                    <a:pt x="20135" y="11659"/>
                    <a:pt x="20156" y="11693"/>
                  </a:cubicBezTo>
                  <a:cubicBezTo>
                    <a:pt x="20182" y="11737"/>
                    <a:pt x="20270" y="11806"/>
                    <a:pt x="20293" y="11853"/>
                  </a:cubicBezTo>
                  <a:cubicBezTo>
                    <a:pt x="20319" y="11904"/>
                    <a:pt x="20343" y="12017"/>
                    <a:pt x="20343" y="12073"/>
                  </a:cubicBezTo>
                  <a:cubicBezTo>
                    <a:pt x="20342" y="12107"/>
                    <a:pt x="20324" y="12173"/>
                    <a:pt x="20311" y="12204"/>
                  </a:cubicBezTo>
                  <a:cubicBezTo>
                    <a:pt x="20294" y="12243"/>
                    <a:pt x="20243" y="12314"/>
                    <a:pt x="20216" y="12347"/>
                  </a:cubicBezTo>
                  <a:cubicBezTo>
                    <a:pt x="20192" y="12375"/>
                    <a:pt x="20144" y="12430"/>
                    <a:pt x="20114" y="12451"/>
                  </a:cubicBezTo>
                  <a:cubicBezTo>
                    <a:pt x="20077" y="12477"/>
                    <a:pt x="19981" y="12498"/>
                    <a:pt x="19947" y="12528"/>
                  </a:cubicBezTo>
                  <a:cubicBezTo>
                    <a:pt x="19904" y="12566"/>
                    <a:pt x="19833" y="12666"/>
                    <a:pt x="19828" y="12722"/>
                  </a:cubicBezTo>
                  <a:cubicBezTo>
                    <a:pt x="19823" y="12771"/>
                    <a:pt x="19905" y="12858"/>
                    <a:pt x="19898" y="12906"/>
                  </a:cubicBezTo>
                  <a:cubicBezTo>
                    <a:pt x="19892" y="12946"/>
                    <a:pt x="19814" y="13000"/>
                    <a:pt x="19796" y="13036"/>
                  </a:cubicBezTo>
                  <a:cubicBezTo>
                    <a:pt x="19760" y="13107"/>
                    <a:pt x="19720" y="13262"/>
                    <a:pt x="19711" y="13340"/>
                  </a:cubicBezTo>
                  <a:cubicBezTo>
                    <a:pt x="19700" y="13426"/>
                    <a:pt x="19719" y="13599"/>
                    <a:pt x="19721" y="13684"/>
                  </a:cubicBezTo>
                  <a:cubicBezTo>
                    <a:pt x="19722" y="13713"/>
                    <a:pt x="19726" y="13770"/>
                    <a:pt x="19725" y="13798"/>
                  </a:cubicBezTo>
                  <a:cubicBezTo>
                    <a:pt x="19724" y="13834"/>
                    <a:pt x="19711" y="13932"/>
                    <a:pt x="19707" y="13942"/>
                  </a:cubicBezTo>
                  <a:cubicBezTo>
                    <a:pt x="19704" y="13952"/>
                    <a:pt x="19765" y="14086"/>
                    <a:pt x="19789" y="14133"/>
                  </a:cubicBezTo>
                  <a:cubicBezTo>
                    <a:pt x="19812" y="14177"/>
                    <a:pt x="19872" y="14259"/>
                    <a:pt x="19887" y="14307"/>
                  </a:cubicBezTo>
                  <a:cubicBezTo>
                    <a:pt x="19902" y="14353"/>
                    <a:pt x="19898" y="14452"/>
                    <a:pt x="19905" y="14501"/>
                  </a:cubicBezTo>
                  <a:cubicBezTo>
                    <a:pt x="19915" y="14561"/>
                    <a:pt x="19953" y="14679"/>
                    <a:pt x="19958" y="14741"/>
                  </a:cubicBezTo>
                  <a:cubicBezTo>
                    <a:pt x="19962" y="14786"/>
                    <a:pt x="19962" y="14879"/>
                    <a:pt x="19947" y="14921"/>
                  </a:cubicBezTo>
                  <a:cubicBezTo>
                    <a:pt x="19932" y="14965"/>
                    <a:pt x="19869" y="15039"/>
                    <a:pt x="19845" y="15078"/>
                  </a:cubicBezTo>
                  <a:cubicBezTo>
                    <a:pt x="19819" y="15121"/>
                    <a:pt x="19764" y="15205"/>
                    <a:pt x="19750" y="15252"/>
                  </a:cubicBezTo>
                  <a:cubicBezTo>
                    <a:pt x="19733" y="15308"/>
                    <a:pt x="19720" y="15426"/>
                    <a:pt x="19729" y="15483"/>
                  </a:cubicBezTo>
                  <a:cubicBezTo>
                    <a:pt x="19734" y="15525"/>
                    <a:pt x="19790" y="15600"/>
                    <a:pt x="19792" y="15643"/>
                  </a:cubicBezTo>
                  <a:cubicBezTo>
                    <a:pt x="19794" y="15690"/>
                    <a:pt x="19760" y="15779"/>
                    <a:pt x="19739" y="15821"/>
                  </a:cubicBezTo>
                  <a:cubicBezTo>
                    <a:pt x="19717" y="15864"/>
                    <a:pt x="19648" y="15937"/>
                    <a:pt x="19623" y="15978"/>
                  </a:cubicBezTo>
                  <a:cubicBezTo>
                    <a:pt x="19593" y="16024"/>
                    <a:pt x="19535" y="16119"/>
                    <a:pt x="19520" y="16171"/>
                  </a:cubicBezTo>
                  <a:cubicBezTo>
                    <a:pt x="19504" y="16230"/>
                    <a:pt x="19510" y="16354"/>
                    <a:pt x="19510" y="16415"/>
                  </a:cubicBezTo>
                  <a:cubicBezTo>
                    <a:pt x="19510" y="16470"/>
                    <a:pt x="19525" y="16579"/>
                    <a:pt x="19517" y="16633"/>
                  </a:cubicBezTo>
                  <a:cubicBezTo>
                    <a:pt x="19508" y="16689"/>
                    <a:pt x="19440" y="16790"/>
                    <a:pt x="19439" y="16847"/>
                  </a:cubicBezTo>
                  <a:cubicBezTo>
                    <a:pt x="19438" y="16892"/>
                    <a:pt x="19475" y="16978"/>
                    <a:pt x="19492" y="17021"/>
                  </a:cubicBezTo>
                  <a:cubicBezTo>
                    <a:pt x="19509" y="17061"/>
                    <a:pt x="19554" y="17138"/>
                    <a:pt x="19574" y="17177"/>
                  </a:cubicBezTo>
                  <a:cubicBezTo>
                    <a:pt x="19587" y="17205"/>
                    <a:pt x="19628" y="17260"/>
                    <a:pt x="19626" y="17292"/>
                  </a:cubicBezTo>
                  <a:cubicBezTo>
                    <a:pt x="19625" y="17317"/>
                    <a:pt x="19582" y="17357"/>
                    <a:pt x="19574" y="17382"/>
                  </a:cubicBezTo>
                  <a:cubicBezTo>
                    <a:pt x="19565" y="17403"/>
                    <a:pt x="19552" y="17449"/>
                    <a:pt x="19559" y="17471"/>
                  </a:cubicBezTo>
                  <a:cubicBezTo>
                    <a:pt x="19574" y="17521"/>
                    <a:pt x="19671" y="17584"/>
                    <a:pt x="19696" y="17629"/>
                  </a:cubicBezTo>
                  <a:cubicBezTo>
                    <a:pt x="19715" y="17659"/>
                    <a:pt x="19746" y="17725"/>
                    <a:pt x="19743" y="17759"/>
                  </a:cubicBezTo>
                  <a:cubicBezTo>
                    <a:pt x="19739" y="17797"/>
                    <a:pt x="19679" y="17859"/>
                    <a:pt x="19668" y="17896"/>
                  </a:cubicBezTo>
                  <a:cubicBezTo>
                    <a:pt x="19661" y="17922"/>
                    <a:pt x="19654" y="17977"/>
                    <a:pt x="19660" y="18003"/>
                  </a:cubicBezTo>
                  <a:cubicBezTo>
                    <a:pt x="19666" y="18030"/>
                    <a:pt x="19700" y="18078"/>
                    <a:pt x="19717" y="18101"/>
                  </a:cubicBezTo>
                  <a:cubicBezTo>
                    <a:pt x="19749" y="18146"/>
                    <a:pt x="19832" y="18221"/>
                    <a:pt x="19863" y="18266"/>
                  </a:cubicBezTo>
                  <a:cubicBezTo>
                    <a:pt x="19887" y="18302"/>
                    <a:pt x="19929" y="18380"/>
                    <a:pt x="19938" y="18422"/>
                  </a:cubicBezTo>
                  <a:cubicBezTo>
                    <a:pt x="19950" y="18479"/>
                    <a:pt x="19920" y="18596"/>
                    <a:pt x="19929" y="18654"/>
                  </a:cubicBezTo>
                  <a:cubicBezTo>
                    <a:pt x="19934" y="18688"/>
                    <a:pt x="19954" y="18756"/>
                    <a:pt x="19976" y="18783"/>
                  </a:cubicBezTo>
                  <a:cubicBezTo>
                    <a:pt x="20005" y="18820"/>
                    <a:pt x="20103" y="18855"/>
                    <a:pt x="20136" y="18890"/>
                  </a:cubicBezTo>
                  <a:cubicBezTo>
                    <a:pt x="20171" y="18928"/>
                    <a:pt x="20215" y="19023"/>
                    <a:pt x="20239" y="19068"/>
                  </a:cubicBezTo>
                  <a:cubicBezTo>
                    <a:pt x="20255" y="19097"/>
                    <a:pt x="20292" y="19152"/>
                    <a:pt x="20296" y="19184"/>
                  </a:cubicBezTo>
                  <a:cubicBezTo>
                    <a:pt x="20300" y="19218"/>
                    <a:pt x="20270" y="19284"/>
                    <a:pt x="20268" y="19318"/>
                  </a:cubicBezTo>
                  <a:cubicBezTo>
                    <a:pt x="20264" y="19377"/>
                    <a:pt x="20286" y="19495"/>
                    <a:pt x="20286" y="19554"/>
                  </a:cubicBezTo>
                  <a:cubicBezTo>
                    <a:pt x="20286" y="19584"/>
                    <a:pt x="20285" y="19645"/>
                    <a:pt x="20277" y="19674"/>
                  </a:cubicBezTo>
                  <a:cubicBezTo>
                    <a:pt x="20267" y="19708"/>
                    <a:pt x="20221" y="19765"/>
                    <a:pt x="20211" y="19799"/>
                  </a:cubicBezTo>
                  <a:cubicBezTo>
                    <a:pt x="20202" y="19830"/>
                    <a:pt x="20192" y="19897"/>
                    <a:pt x="20202" y="19928"/>
                  </a:cubicBezTo>
                  <a:cubicBezTo>
                    <a:pt x="20215" y="19972"/>
                    <a:pt x="20293" y="20035"/>
                    <a:pt x="20314" y="20075"/>
                  </a:cubicBezTo>
                  <a:cubicBezTo>
                    <a:pt x="20342" y="20128"/>
                    <a:pt x="20370" y="20242"/>
                    <a:pt x="20385" y="20298"/>
                  </a:cubicBezTo>
                  <a:cubicBezTo>
                    <a:pt x="20398" y="20344"/>
                    <a:pt x="20423" y="20435"/>
                    <a:pt x="20428" y="20481"/>
                  </a:cubicBezTo>
                  <a:cubicBezTo>
                    <a:pt x="20429" y="20496"/>
                    <a:pt x="20430" y="20514"/>
                    <a:pt x="20431" y="20533"/>
                  </a:cubicBezTo>
                  <a:lnTo>
                    <a:pt x="14450" y="21171"/>
                  </a:lnTo>
                  <a:lnTo>
                    <a:pt x="9654" y="21595"/>
                  </a:lnTo>
                  <a:cubicBezTo>
                    <a:pt x="9656" y="21590"/>
                    <a:pt x="9657" y="21586"/>
                    <a:pt x="9658" y="21582"/>
                  </a:cubicBezTo>
                  <a:cubicBezTo>
                    <a:pt x="9661" y="21546"/>
                    <a:pt x="9638" y="21477"/>
                    <a:pt x="9625" y="21444"/>
                  </a:cubicBezTo>
                  <a:cubicBezTo>
                    <a:pt x="9606" y="21398"/>
                    <a:pt x="9547" y="21316"/>
                    <a:pt x="9521" y="21274"/>
                  </a:cubicBezTo>
                  <a:cubicBezTo>
                    <a:pt x="9481" y="21209"/>
                    <a:pt x="9418" y="21063"/>
                    <a:pt x="9356" y="21016"/>
                  </a:cubicBezTo>
                  <a:cubicBezTo>
                    <a:pt x="9309" y="20979"/>
                    <a:pt x="9186" y="20952"/>
                    <a:pt x="9125" y="20940"/>
                  </a:cubicBezTo>
                  <a:cubicBezTo>
                    <a:pt x="9018" y="20918"/>
                    <a:pt x="8795" y="20926"/>
                    <a:pt x="8688" y="20904"/>
                  </a:cubicBezTo>
                  <a:cubicBezTo>
                    <a:pt x="8610" y="20889"/>
                    <a:pt x="8460" y="20836"/>
                    <a:pt x="8387" y="20806"/>
                  </a:cubicBezTo>
                  <a:cubicBezTo>
                    <a:pt x="8310" y="20775"/>
                    <a:pt x="8160" y="20704"/>
                    <a:pt x="8090" y="20659"/>
                  </a:cubicBezTo>
                  <a:cubicBezTo>
                    <a:pt x="8052" y="20634"/>
                    <a:pt x="7975" y="20580"/>
                    <a:pt x="7949" y="20543"/>
                  </a:cubicBezTo>
                  <a:cubicBezTo>
                    <a:pt x="7900" y="20472"/>
                    <a:pt x="7862" y="20301"/>
                    <a:pt x="7841" y="20218"/>
                  </a:cubicBezTo>
                  <a:cubicBezTo>
                    <a:pt x="7826" y="20163"/>
                    <a:pt x="7831" y="20043"/>
                    <a:pt x="7798" y="19995"/>
                  </a:cubicBezTo>
                  <a:cubicBezTo>
                    <a:pt x="7774" y="19959"/>
                    <a:pt x="7682" y="19929"/>
                    <a:pt x="7652" y="19897"/>
                  </a:cubicBezTo>
                  <a:cubicBezTo>
                    <a:pt x="7626" y="19869"/>
                    <a:pt x="7589" y="19803"/>
                    <a:pt x="7577" y="19768"/>
                  </a:cubicBezTo>
                  <a:cubicBezTo>
                    <a:pt x="7555" y="19703"/>
                    <a:pt x="7558" y="19562"/>
                    <a:pt x="7540" y="19496"/>
                  </a:cubicBezTo>
                  <a:cubicBezTo>
                    <a:pt x="7521" y="19432"/>
                    <a:pt x="7444" y="19316"/>
                    <a:pt x="7426" y="19251"/>
                  </a:cubicBezTo>
                  <a:cubicBezTo>
                    <a:pt x="7397" y="19142"/>
                    <a:pt x="7358" y="18914"/>
                    <a:pt x="7384" y="18805"/>
                  </a:cubicBezTo>
                  <a:cubicBezTo>
                    <a:pt x="7398" y="18747"/>
                    <a:pt x="7486" y="18654"/>
                    <a:pt x="7511" y="18601"/>
                  </a:cubicBezTo>
                  <a:cubicBezTo>
                    <a:pt x="7535" y="18550"/>
                    <a:pt x="7556" y="18440"/>
                    <a:pt x="7582" y="18391"/>
                  </a:cubicBezTo>
                  <a:cubicBezTo>
                    <a:pt x="7600" y="18356"/>
                    <a:pt x="7660" y="18298"/>
                    <a:pt x="7676" y="18262"/>
                  </a:cubicBezTo>
                  <a:cubicBezTo>
                    <a:pt x="7688" y="18232"/>
                    <a:pt x="7701" y="18168"/>
                    <a:pt x="7699" y="18137"/>
                  </a:cubicBezTo>
                  <a:cubicBezTo>
                    <a:pt x="7698" y="18102"/>
                    <a:pt x="7679" y="18033"/>
                    <a:pt x="7662" y="18003"/>
                  </a:cubicBezTo>
                  <a:cubicBezTo>
                    <a:pt x="7633" y="17952"/>
                    <a:pt x="7546" y="17868"/>
                    <a:pt x="7497" y="17834"/>
                  </a:cubicBezTo>
                  <a:cubicBezTo>
                    <a:pt x="7455" y="17804"/>
                    <a:pt x="7357" y="17764"/>
                    <a:pt x="7309" y="17744"/>
                  </a:cubicBezTo>
                  <a:cubicBezTo>
                    <a:pt x="7259" y="17724"/>
                    <a:pt x="7143" y="17711"/>
                    <a:pt x="7107" y="17674"/>
                  </a:cubicBezTo>
                  <a:cubicBezTo>
                    <a:pt x="7090" y="17657"/>
                    <a:pt x="7082" y="17611"/>
                    <a:pt x="7083" y="17589"/>
                  </a:cubicBezTo>
                  <a:cubicBezTo>
                    <a:pt x="7084" y="17560"/>
                    <a:pt x="7120" y="17510"/>
                    <a:pt x="7125" y="17482"/>
                  </a:cubicBezTo>
                  <a:cubicBezTo>
                    <a:pt x="7134" y="17440"/>
                    <a:pt x="7146" y="17352"/>
                    <a:pt x="7130" y="17313"/>
                  </a:cubicBezTo>
                  <a:cubicBezTo>
                    <a:pt x="7113" y="17272"/>
                    <a:pt x="7013" y="17230"/>
                    <a:pt x="7003" y="17187"/>
                  </a:cubicBezTo>
                  <a:cubicBezTo>
                    <a:pt x="6993" y="17147"/>
                    <a:pt x="7055" y="17069"/>
                    <a:pt x="7055" y="17027"/>
                  </a:cubicBezTo>
                  <a:cubicBezTo>
                    <a:pt x="7055" y="17006"/>
                    <a:pt x="7045" y="16975"/>
                    <a:pt x="7033" y="1694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6" name="Shape 3045"/>
            <p:cNvSpPr/>
            <p:nvPr/>
          </p:nvSpPr>
          <p:spPr>
            <a:xfrm>
              <a:off x="5465173" y="3762618"/>
              <a:ext cx="354183" cy="6185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594" extrusionOk="0">
                  <a:moveTo>
                    <a:pt x="17447" y="370"/>
                  </a:moveTo>
                  <a:lnTo>
                    <a:pt x="20975" y="13255"/>
                  </a:lnTo>
                  <a:cubicBezTo>
                    <a:pt x="20938" y="13282"/>
                    <a:pt x="20893" y="13321"/>
                    <a:pt x="20860" y="13339"/>
                  </a:cubicBezTo>
                  <a:cubicBezTo>
                    <a:pt x="20810" y="13364"/>
                    <a:pt x="20678" y="13391"/>
                    <a:pt x="20639" y="13421"/>
                  </a:cubicBezTo>
                  <a:cubicBezTo>
                    <a:pt x="20603" y="13447"/>
                    <a:pt x="20564" y="13514"/>
                    <a:pt x="20566" y="13547"/>
                  </a:cubicBezTo>
                  <a:cubicBezTo>
                    <a:pt x="20569" y="13575"/>
                    <a:pt x="20610" y="13630"/>
                    <a:pt x="20644" y="13650"/>
                  </a:cubicBezTo>
                  <a:cubicBezTo>
                    <a:pt x="20687" y="13675"/>
                    <a:pt x="20819" y="13683"/>
                    <a:pt x="20865" y="13705"/>
                  </a:cubicBezTo>
                  <a:cubicBezTo>
                    <a:pt x="20918" y="13729"/>
                    <a:pt x="20999" y="13796"/>
                    <a:pt x="21027" y="13832"/>
                  </a:cubicBezTo>
                  <a:cubicBezTo>
                    <a:pt x="21055" y="13869"/>
                    <a:pt x="21105" y="13954"/>
                    <a:pt x="21081" y="13993"/>
                  </a:cubicBezTo>
                  <a:cubicBezTo>
                    <a:pt x="21065" y="14018"/>
                    <a:pt x="20965" y="14042"/>
                    <a:pt x="20937" y="14064"/>
                  </a:cubicBezTo>
                  <a:cubicBezTo>
                    <a:pt x="20902" y="14090"/>
                    <a:pt x="20841" y="14151"/>
                    <a:pt x="20842" y="14184"/>
                  </a:cubicBezTo>
                  <a:cubicBezTo>
                    <a:pt x="20843" y="14214"/>
                    <a:pt x="20894" y="14273"/>
                    <a:pt x="20937" y="14291"/>
                  </a:cubicBezTo>
                  <a:cubicBezTo>
                    <a:pt x="20977" y="14305"/>
                    <a:pt x="21082" y="14305"/>
                    <a:pt x="21128" y="14300"/>
                  </a:cubicBezTo>
                  <a:cubicBezTo>
                    <a:pt x="21177" y="14295"/>
                    <a:pt x="21253" y="14251"/>
                    <a:pt x="21302" y="14249"/>
                  </a:cubicBezTo>
                  <a:cubicBezTo>
                    <a:pt x="21375" y="14248"/>
                    <a:pt x="21534" y="14278"/>
                    <a:pt x="21571" y="14314"/>
                  </a:cubicBezTo>
                  <a:cubicBezTo>
                    <a:pt x="21600" y="14344"/>
                    <a:pt x="21573" y="14422"/>
                    <a:pt x="21540" y="14451"/>
                  </a:cubicBezTo>
                  <a:cubicBezTo>
                    <a:pt x="21502" y="14486"/>
                    <a:pt x="21337" y="14503"/>
                    <a:pt x="21295" y="14537"/>
                  </a:cubicBezTo>
                  <a:cubicBezTo>
                    <a:pt x="21280" y="14550"/>
                    <a:pt x="21265" y="14586"/>
                    <a:pt x="21271" y="14602"/>
                  </a:cubicBezTo>
                  <a:cubicBezTo>
                    <a:pt x="21282" y="14627"/>
                    <a:pt x="21366" y="14660"/>
                    <a:pt x="21385" y="14684"/>
                  </a:cubicBezTo>
                  <a:cubicBezTo>
                    <a:pt x="21405" y="14710"/>
                    <a:pt x="21431" y="14770"/>
                    <a:pt x="21415" y="14797"/>
                  </a:cubicBezTo>
                  <a:cubicBezTo>
                    <a:pt x="21403" y="14816"/>
                    <a:pt x="21342" y="14847"/>
                    <a:pt x="21308" y="14852"/>
                  </a:cubicBezTo>
                  <a:cubicBezTo>
                    <a:pt x="21260" y="14857"/>
                    <a:pt x="21171" y="14820"/>
                    <a:pt x="21122" y="14817"/>
                  </a:cubicBezTo>
                  <a:cubicBezTo>
                    <a:pt x="21043" y="14813"/>
                    <a:pt x="20878" y="14823"/>
                    <a:pt x="20806" y="14841"/>
                  </a:cubicBezTo>
                  <a:cubicBezTo>
                    <a:pt x="20744" y="14857"/>
                    <a:pt x="20666" y="14928"/>
                    <a:pt x="20602" y="14940"/>
                  </a:cubicBezTo>
                  <a:cubicBezTo>
                    <a:pt x="20531" y="14956"/>
                    <a:pt x="20370" y="14928"/>
                    <a:pt x="20298" y="14940"/>
                  </a:cubicBezTo>
                  <a:cubicBezTo>
                    <a:pt x="20225" y="14953"/>
                    <a:pt x="20100" y="15006"/>
                    <a:pt x="20041" y="15033"/>
                  </a:cubicBezTo>
                  <a:cubicBezTo>
                    <a:pt x="19970" y="15065"/>
                    <a:pt x="19845" y="15141"/>
                    <a:pt x="19784" y="15180"/>
                  </a:cubicBezTo>
                  <a:cubicBezTo>
                    <a:pt x="19709" y="15228"/>
                    <a:pt x="19584" y="15337"/>
                    <a:pt x="19503" y="15382"/>
                  </a:cubicBezTo>
                  <a:cubicBezTo>
                    <a:pt x="19452" y="15411"/>
                    <a:pt x="19341" y="15466"/>
                    <a:pt x="19276" y="15485"/>
                  </a:cubicBezTo>
                  <a:cubicBezTo>
                    <a:pt x="19226" y="15499"/>
                    <a:pt x="19117" y="15517"/>
                    <a:pt x="19061" y="15516"/>
                  </a:cubicBezTo>
                  <a:cubicBezTo>
                    <a:pt x="18990" y="15513"/>
                    <a:pt x="18851" y="15485"/>
                    <a:pt x="18798" y="15457"/>
                  </a:cubicBezTo>
                  <a:cubicBezTo>
                    <a:pt x="18750" y="15432"/>
                    <a:pt x="18739" y="15343"/>
                    <a:pt x="18685" y="15321"/>
                  </a:cubicBezTo>
                  <a:cubicBezTo>
                    <a:pt x="18610" y="15289"/>
                    <a:pt x="18407" y="15284"/>
                    <a:pt x="18315" y="15293"/>
                  </a:cubicBezTo>
                  <a:cubicBezTo>
                    <a:pt x="18256" y="15299"/>
                    <a:pt x="18160" y="15343"/>
                    <a:pt x="18105" y="15355"/>
                  </a:cubicBezTo>
                  <a:cubicBezTo>
                    <a:pt x="18072" y="15362"/>
                    <a:pt x="18002" y="15370"/>
                    <a:pt x="17968" y="15375"/>
                  </a:cubicBezTo>
                  <a:cubicBezTo>
                    <a:pt x="17900" y="15387"/>
                    <a:pt x="17769" y="15419"/>
                    <a:pt x="17700" y="15427"/>
                  </a:cubicBezTo>
                  <a:cubicBezTo>
                    <a:pt x="17629" y="15434"/>
                    <a:pt x="17475" y="15417"/>
                    <a:pt x="17413" y="15437"/>
                  </a:cubicBezTo>
                  <a:cubicBezTo>
                    <a:pt x="17348" y="15458"/>
                    <a:pt x="17259" y="15535"/>
                    <a:pt x="17245" y="15577"/>
                  </a:cubicBezTo>
                  <a:cubicBezTo>
                    <a:pt x="17233" y="15615"/>
                    <a:pt x="17278" y="15694"/>
                    <a:pt x="17311" y="15728"/>
                  </a:cubicBezTo>
                  <a:cubicBezTo>
                    <a:pt x="17334" y="15752"/>
                    <a:pt x="17419" y="15783"/>
                    <a:pt x="17442" y="15806"/>
                  </a:cubicBezTo>
                  <a:cubicBezTo>
                    <a:pt x="17489" y="15855"/>
                    <a:pt x="17509" y="15969"/>
                    <a:pt x="17537" y="16022"/>
                  </a:cubicBezTo>
                  <a:cubicBezTo>
                    <a:pt x="17555" y="16054"/>
                    <a:pt x="17594" y="16115"/>
                    <a:pt x="17616" y="16145"/>
                  </a:cubicBezTo>
                  <a:cubicBezTo>
                    <a:pt x="17649" y="16195"/>
                    <a:pt x="17752" y="16291"/>
                    <a:pt x="17765" y="16344"/>
                  </a:cubicBezTo>
                  <a:cubicBezTo>
                    <a:pt x="17773" y="16376"/>
                    <a:pt x="17764" y="16446"/>
                    <a:pt x="17734" y="16474"/>
                  </a:cubicBezTo>
                  <a:cubicBezTo>
                    <a:pt x="17708" y="16500"/>
                    <a:pt x="17608" y="16527"/>
                    <a:pt x="17568" y="16546"/>
                  </a:cubicBezTo>
                  <a:cubicBezTo>
                    <a:pt x="17526" y="16566"/>
                    <a:pt x="17434" y="16604"/>
                    <a:pt x="17407" y="16632"/>
                  </a:cubicBezTo>
                  <a:cubicBezTo>
                    <a:pt x="17368" y="16669"/>
                    <a:pt x="17379" y="16767"/>
                    <a:pt x="17335" y="16802"/>
                  </a:cubicBezTo>
                  <a:cubicBezTo>
                    <a:pt x="17289" y="16839"/>
                    <a:pt x="17145" y="16883"/>
                    <a:pt x="17072" y="16898"/>
                  </a:cubicBezTo>
                  <a:cubicBezTo>
                    <a:pt x="17007" y="16912"/>
                    <a:pt x="16866" y="16905"/>
                    <a:pt x="16802" y="16919"/>
                  </a:cubicBezTo>
                  <a:cubicBezTo>
                    <a:pt x="16745" y="16932"/>
                    <a:pt x="16628" y="16968"/>
                    <a:pt x="16594" y="16998"/>
                  </a:cubicBezTo>
                  <a:cubicBezTo>
                    <a:pt x="16525" y="17058"/>
                    <a:pt x="16516" y="17210"/>
                    <a:pt x="16504" y="17282"/>
                  </a:cubicBezTo>
                  <a:cubicBezTo>
                    <a:pt x="16500" y="17313"/>
                    <a:pt x="16512" y="17375"/>
                    <a:pt x="16504" y="17405"/>
                  </a:cubicBezTo>
                  <a:cubicBezTo>
                    <a:pt x="16494" y="17442"/>
                    <a:pt x="16449" y="17513"/>
                    <a:pt x="16426" y="17549"/>
                  </a:cubicBezTo>
                  <a:cubicBezTo>
                    <a:pt x="16408" y="17577"/>
                    <a:pt x="16360" y="17633"/>
                    <a:pt x="16342" y="17661"/>
                  </a:cubicBezTo>
                  <a:cubicBezTo>
                    <a:pt x="16319" y="17700"/>
                    <a:pt x="16308" y="17784"/>
                    <a:pt x="16271" y="17819"/>
                  </a:cubicBezTo>
                  <a:cubicBezTo>
                    <a:pt x="16220" y="17868"/>
                    <a:pt x="16071" y="17952"/>
                    <a:pt x="15979" y="17973"/>
                  </a:cubicBezTo>
                  <a:cubicBezTo>
                    <a:pt x="15942" y="17981"/>
                    <a:pt x="15859" y="17983"/>
                    <a:pt x="15823" y="17973"/>
                  </a:cubicBezTo>
                  <a:cubicBezTo>
                    <a:pt x="15774" y="17960"/>
                    <a:pt x="15739" y="17883"/>
                    <a:pt x="15686" y="17878"/>
                  </a:cubicBezTo>
                  <a:cubicBezTo>
                    <a:pt x="15652" y="17874"/>
                    <a:pt x="15600" y="17910"/>
                    <a:pt x="15566" y="17915"/>
                  </a:cubicBezTo>
                  <a:cubicBezTo>
                    <a:pt x="15534" y="17919"/>
                    <a:pt x="15465" y="17904"/>
                    <a:pt x="15435" y="17911"/>
                  </a:cubicBezTo>
                  <a:cubicBezTo>
                    <a:pt x="15393" y="17922"/>
                    <a:pt x="15327" y="17968"/>
                    <a:pt x="15315" y="17993"/>
                  </a:cubicBezTo>
                  <a:cubicBezTo>
                    <a:pt x="15299" y="18031"/>
                    <a:pt x="15382" y="18106"/>
                    <a:pt x="15375" y="18144"/>
                  </a:cubicBezTo>
                  <a:cubicBezTo>
                    <a:pt x="15371" y="18171"/>
                    <a:pt x="15325" y="18222"/>
                    <a:pt x="15297" y="18243"/>
                  </a:cubicBezTo>
                  <a:cubicBezTo>
                    <a:pt x="15254" y="18277"/>
                    <a:pt x="15115" y="18315"/>
                    <a:pt x="15076" y="18350"/>
                  </a:cubicBezTo>
                  <a:cubicBezTo>
                    <a:pt x="15015" y="18404"/>
                    <a:pt x="14960" y="18535"/>
                    <a:pt x="14957" y="18600"/>
                  </a:cubicBezTo>
                  <a:cubicBezTo>
                    <a:pt x="14955" y="18652"/>
                    <a:pt x="15020" y="18753"/>
                    <a:pt x="15034" y="18805"/>
                  </a:cubicBezTo>
                  <a:cubicBezTo>
                    <a:pt x="15050" y="18862"/>
                    <a:pt x="15080" y="18977"/>
                    <a:pt x="15076" y="19034"/>
                  </a:cubicBezTo>
                  <a:cubicBezTo>
                    <a:pt x="15073" y="19094"/>
                    <a:pt x="15048" y="19215"/>
                    <a:pt x="15005" y="19271"/>
                  </a:cubicBezTo>
                  <a:cubicBezTo>
                    <a:pt x="14985" y="19295"/>
                    <a:pt x="14924" y="19341"/>
                    <a:pt x="14886" y="19356"/>
                  </a:cubicBezTo>
                  <a:cubicBezTo>
                    <a:pt x="14844" y="19371"/>
                    <a:pt x="14742" y="19379"/>
                    <a:pt x="14694" y="19387"/>
                  </a:cubicBezTo>
                  <a:cubicBezTo>
                    <a:pt x="14631" y="19397"/>
                    <a:pt x="14487" y="19397"/>
                    <a:pt x="14444" y="19425"/>
                  </a:cubicBezTo>
                  <a:cubicBezTo>
                    <a:pt x="14406" y="19448"/>
                    <a:pt x="14427" y="19521"/>
                    <a:pt x="14407" y="19551"/>
                  </a:cubicBezTo>
                  <a:cubicBezTo>
                    <a:pt x="14385" y="19585"/>
                    <a:pt x="14334" y="19671"/>
                    <a:pt x="14270" y="19674"/>
                  </a:cubicBezTo>
                  <a:cubicBezTo>
                    <a:pt x="14207" y="19677"/>
                    <a:pt x="14141" y="19594"/>
                    <a:pt x="14102" y="19565"/>
                  </a:cubicBezTo>
                  <a:cubicBezTo>
                    <a:pt x="14076" y="19544"/>
                    <a:pt x="14039" y="19494"/>
                    <a:pt x="14007" y="19476"/>
                  </a:cubicBezTo>
                  <a:cubicBezTo>
                    <a:pt x="13978" y="19459"/>
                    <a:pt x="13904" y="19434"/>
                    <a:pt x="13863" y="19428"/>
                  </a:cubicBezTo>
                  <a:cubicBezTo>
                    <a:pt x="13802" y="19419"/>
                    <a:pt x="13670" y="19427"/>
                    <a:pt x="13607" y="19434"/>
                  </a:cubicBezTo>
                  <a:cubicBezTo>
                    <a:pt x="13544" y="19443"/>
                    <a:pt x="13432" y="19492"/>
                    <a:pt x="13367" y="19490"/>
                  </a:cubicBezTo>
                  <a:cubicBezTo>
                    <a:pt x="13318" y="19487"/>
                    <a:pt x="13240" y="19443"/>
                    <a:pt x="13194" y="19431"/>
                  </a:cubicBezTo>
                  <a:cubicBezTo>
                    <a:pt x="13148" y="19419"/>
                    <a:pt x="13051" y="19404"/>
                    <a:pt x="13003" y="19393"/>
                  </a:cubicBezTo>
                  <a:cubicBezTo>
                    <a:pt x="12943" y="19381"/>
                    <a:pt x="12815" y="19362"/>
                    <a:pt x="12764" y="19339"/>
                  </a:cubicBezTo>
                  <a:cubicBezTo>
                    <a:pt x="12697" y="19309"/>
                    <a:pt x="12606" y="19222"/>
                    <a:pt x="12567" y="19178"/>
                  </a:cubicBezTo>
                  <a:cubicBezTo>
                    <a:pt x="12534" y="19141"/>
                    <a:pt x="12473" y="19062"/>
                    <a:pt x="12477" y="19020"/>
                  </a:cubicBezTo>
                  <a:cubicBezTo>
                    <a:pt x="12481" y="18989"/>
                    <a:pt x="12584" y="18938"/>
                    <a:pt x="12573" y="18908"/>
                  </a:cubicBezTo>
                  <a:cubicBezTo>
                    <a:pt x="12565" y="18880"/>
                    <a:pt x="12468" y="18849"/>
                    <a:pt x="12430" y="18832"/>
                  </a:cubicBezTo>
                  <a:cubicBezTo>
                    <a:pt x="12396" y="18817"/>
                    <a:pt x="12330" y="18776"/>
                    <a:pt x="12286" y="18778"/>
                  </a:cubicBezTo>
                  <a:cubicBezTo>
                    <a:pt x="12242" y="18779"/>
                    <a:pt x="12166" y="18819"/>
                    <a:pt x="12149" y="18843"/>
                  </a:cubicBezTo>
                  <a:cubicBezTo>
                    <a:pt x="12132" y="18866"/>
                    <a:pt x="12172" y="18917"/>
                    <a:pt x="12167" y="18942"/>
                  </a:cubicBezTo>
                  <a:cubicBezTo>
                    <a:pt x="12164" y="18957"/>
                    <a:pt x="12154" y="18992"/>
                    <a:pt x="12131" y="19000"/>
                  </a:cubicBezTo>
                  <a:cubicBezTo>
                    <a:pt x="12089" y="19014"/>
                    <a:pt x="11989" y="18978"/>
                    <a:pt x="11941" y="18979"/>
                  </a:cubicBezTo>
                  <a:cubicBezTo>
                    <a:pt x="11909" y="18980"/>
                    <a:pt x="11839" y="18983"/>
                    <a:pt x="11821" y="18996"/>
                  </a:cubicBezTo>
                  <a:cubicBezTo>
                    <a:pt x="11793" y="19018"/>
                    <a:pt x="11847" y="19079"/>
                    <a:pt x="11826" y="19103"/>
                  </a:cubicBezTo>
                  <a:cubicBezTo>
                    <a:pt x="11805" y="19126"/>
                    <a:pt x="11722" y="19166"/>
                    <a:pt x="11678" y="19161"/>
                  </a:cubicBezTo>
                  <a:cubicBezTo>
                    <a:pt x="11623" y="19154"/>
                    <a:pt x="11605" y="19071"/>
                    <a:pt x="11557" y="19055"/>
                  </a:cubicBezTo>
                  <a:cubicBezTo>
                    <a:pt x="11524" y="19043"/>
                    <a:pt x="11435" y="19041"/>
                    <a:pt x="11397" y="19048"/>
                  </a:cubicBezTo>
                  <a:cubicBezTo>
                    <a:pt x="11354" y="19056"/>
                    <a:pt x="11277" y="19090"/>
                    <a:pt x="11259" y="19113"/>
                  </a:cubicBezTo>
                  <a:cubicBezTo>
                    <a:pt x="11246" y="19130"/>
                    <a:pt x="11247" y="19172"/>
                    <a:pt x="11265" y="19188"/>
                  </a:cubicBezTo>
                  <a:cubicBezTo>
                    <a:pt x="11283" y="19205"/>
                    <a:pt x="11357" y="19214"/>
                    <a:pt x="11384" y="19226"/>
                  </a:cubicBezTo>
                  <a:cubicBezTo>
                    <a:pt x="11422" y="19242"/>
                    <a:pt x="11507" y="19275"/>
                    <a:pt x="11522" y="19301"/>
                  </a:cubicBezTo>
                  <a:cubicBezTo>
                    <a:pt x="11538" y="19331"/>
                    <a:pt x="11514" y="19400"/>
                    <a:pt x="11480" y="19425"/>
                  </a:cubicBezTo>
                  <a:cubicBezTo>
                    <a:pt x="11439" y="19455"/>
                    <a:pt x="11299" y="19476"/>
                    <a:pt x="11235" y="19486"/>
                  </a:cubicBezTo>
                  <a:cubicBezTo>
                    <a:pt x="11175" y="19496"/>
                    <a:pt x="11034" y="19481"/>
                    <a:pt x="10991" y="19507"/>
                  </a:cubicBezTo>
                  <a:cubicBezTo>
                    <a:pt x="10939" y="19536"/>
                    <a:pt x="10949" y="19629"/>
                    <a:pt x="10954" y="19671"/>
                  </a:cubicBezTo>
                  <a:cubicBezTo>
                    <a:pt x="10960" y="19719"/>
                    <a:pt x="11008" y="19814"/>
                    <a:pt x="11044" y="19859"/>
                  </a:cubicBezTo>
                  <a:cubicBezTo>
                    <a:pt x="11067" y="19890"/>
                    <a:pt x="11151" y="19940"/>
                    <a:pt x="11170" y="19972"/>
                  </a:cubicBezTo>
                  <a:cubicBezTo>
                    <a:pt x="11190" y="20008"/>
                    <a:pt x="11216" y="20088"/>
                    <a:pt x="11186" y="20123"/>
                  </a:cubicBezTo>
                  <a:cubicBezTo>
                    <a:pt x="11174" y="20138"/>
                    <a:pt x="11119" y="20158"/>
                    <a:pt x="11091" y="20161"/>
                  </a:cubicBezTo>
                  <a:cubicBezTo>
                    <a:pt x="11020" y="20168"/>
                    <a:pt x="10883" y="20121"/>
                    <a:pt x="10810" y="20123"/>
                  </a:cubicBezTo>
                  <a:cubicBezTo>
                    <a:pt x="10772" y="20124"/>
                    <a:pt x="10688" y="20133"/>
                    <a:pt x="10662" y="20150"/>
                  </a:cubicBezTo>
                  <a:cubicBezTo>
                    <a:pt x="10629" y="20171"/>
                    <a:pt x="10622" y="20232"/>
                    <a:pt x="10626" y="20260"/>
                  </a:cubicBezTo>
                  <a:cubicBezTo>
                    <a:pt x="10629" y="20292"/>
                    <a:pt x="10698" y="20350"/>
                    <a:pt x="10697" y="20383"/>
                  </a:cubicBezTo>
                  <a:cubicBezTo>
                    <a:pt x="10695" y="20420"/>
                    <a:pt x="10645" y="20492"/>
                    <a:pt x="10601" y="20520"/>
                  </a:cubicBezTo>
                  <a:cubicBezTo>
                    <a:pt x="10556" y="20548"/>
                    <a:pt x="10428" y="20594"/>
                    <a:pt x="10363" y="20588"/>
                  </a:cubicBezTo>
                  <a:cubicBezTo>
                    <a:pt x="10315" y="20584"/>
                    <a:pt x="10237" y="20537"/>
                    <a:pt x="10225" y="20510"/>
                  </a:cubicBezTo>
                  <a:cubicBezTo>
                    <a:pt x="10212" y="20479"/>
                    <a:pt x="10279" y="20420"/>
                    <a:pt x="10297" y="20390"/>
                  </a:cubicBezTo>
                  <a:cubicBezTo>
                    <a:pt x="10309" y="20368"/>
                    <a:pt x="10353" y="20324"/>
                    <a:pt x="10344" y="20301"/>
                  </a:cubicBezTo>
                  <a:cubicBezTo>
                    <a:pt x="10334" y="20271"/>
                    <a:pt x="10259" y="20216"/>
                    <a:pt x="10207" y="20208"/>
                  </a:cubicBezTo>
                  <a:cubicBezTo>
                    <a:pt x="10153" y="20201"/>
                    <a:pt x="10042" y="20236"/>
                    <a:pt x="9999" y="20256"/>
                  </a:cubicBezTo>
                  <a:cubicBezTo>
                    <a:pt x="9971" y="20269"/>
                    <a:pt x="9946" y="20311"/>
                    <a:pt x="9920" y="20324"/>
                  </a:cubicBezTo>
                  <a:cubicBezTo>
                    <a:pt x="9886" y="20344"/>
                    <a:pt x="9801" y="20382"/>
                    <a:pt x="9753" y="20380"/>
                  </a:cubicBezTo>
                  <a:cubicBezTo>
                    <a:pt x="9683" y="20376"/>
                    <a:pt x="9577" y="20309"/>
                    <a:pt x="9533" y="20277"/>
                  </a:cubicBezTo>
                  <a:cubicBezTo>
                    <a:pt x="9480" y="20240"/>
                    <a:pt x="9418" y="20152"/>
                    <a:pt x="9383" y="20109"/>
                  </a:cubicBezTo>
                  <a:cubicBezTo>
                    <a:pt x="9351" y="20068"/>
                    <a:pt x="9322" y="19971"/>
                    <a:pt x="9264" y="19941"/>
                  </a:cubicBezTo>
                  <a:cubicBezTo>
                    <a:pt x="9225" y="19921"/>
                    <a:pt x="9113" y="19907"/>
                    <a:pt x="9060" y="19907"/>
                  </a:cubicBezTo>
                  <a:cubicBezTo>
                    <a:pt x="9005" y="19908"/>
                    <a:pt x="8897" y="19931"/>
                    <a:pt x="8851" y="19948"/>
                  </a:cubicBezTo>
                  <a:cubicBezTo>
                    <a:pt x="8800" y="19967"/>
                    <a:pt x="8722" y="20024"/>
                    <a:pt x="8684" y="20051"/>
                  </a:cubicBezTo>
                  <a:cubicBezTo>
                    <a:pt x="8632" y="20088"/>
                    <a:pt x="8550" y="20173"/>
                    <a:pt x="8493" y="20208"/>
                  </a:cubicBezTo>
                  <a:cubicBezTo>
                    <a:pt x="8454" y="20233"/>
                    <a:pt x="8366" y="20278"/>
                    <a:pt x="8314" y="20290"/>
                  </a:cubicBezTo>
                  <a:cubicBezTo>
                    <a:pt x="8251" y="20306"/>
                    <a:pt x="8104" y="20299"/>
                    <a:pt x="8039" y="20311"/>
                  </a:cubicBezTo>
                  <a:cubicBezTo>
                    <a:pt x="7998" y="20318"/>
                    <a:pt x="7923" y="20341"/>
                    <a:pt x="7889" y="20356"/>
                  </a:cubicBezTo>
                  <a:cubicBezTo>
                    <a:pt x="7815" y="20389"/>
                    <a:pt x="7672" y="20468"/>
                    <a:pt x="7639" y="20520"/>
                  </a:cubicBezTo>
                  <a:cubicBezTo>
                    <a:pt x="7605" y="20572"/>
                    <a:pt x="7643" y="20687"/>
                    <a:pt x="7644" y="20742"/>
                  </a:cubicBezTo>
                  <a:cubicBezTo>
                    <a:pt x="7645" y="20803"/>
                    <a:pt x="7683" y="20929"/>
                    <a:pt x="7644" y="20986"/>
                  </a:cubicBezTo>
                  <a:cubicBezTo>
                    <a:pt x="7609" y="21038"/>
                    <a:pt x="7474" y="21146"/>
                    <a:pt x="7375" y="21153"/>
                  </a:cubicBezTo>
                  <a:cubicBezTo>
                    <a:pt x="7290" y="21159"/>
                    <a:pt x="7143" y="21082"/>
                    <a:pt x="7089" y="21044"/>
                  </a:cubicBezTo>
                  <a:cubicBezTo>
                    <a:pt x="7043" y="21012"/>
                    <a:pt x="7033" y="20921"/>
                    <a:pt x="6981" y="20893"/>
                  </a:cubicBezTo>
                  <a:cubicBezTo>
                    <a:pt x="6940" y="20871"/>
                    <a:pt x="6822" y="20855"/>
                    <a:pt x="6766" y="20852"/>
                  </a:cubicBezTo>
                  <a:cubicBezTo>
                    <a:pt x="6707" y="20848"/>
                    <a:pt x="6587" y="20868"/>
                    <a:pt x="6527" y="20866"/>
                  </a:cubicBezTo>
                  <a:cubicBezTo>
                    <a:pt x="6463" y="20863"/>
                    <a:pt x="6332" y="20850"/>
                    <a:pt x="6277" y="20831"/>
                  </a:cubicBezTo>
                  <a:cubicBezTo>
                    <a:pt x="6228" y="20815"/>
                    <a:pt x="6169" y="20759"/>
                    <a:pt x="6127" y="20739"/>
                  </a:cubicBezTo>
                  <a:cubicBezTo>
                    <a:pt x="6069" y="20710"/>
                    <a:pt x="5947" y="20656"/>
                    <a:pt x="5877" y="20639"/>
                  </a:cubicBezTo>
                  <a:cubicBezTo>
                    <a:pt x="5824" y="20627"/>
                    <a:pt x="5706" y="20632"/>
                    <a:pt x="5656" y="20619"/>
                  </a:cubicBezTo>
                  <a:cubicBezTo>
                    <a:pt x="5595" y="20604"/>
                    <a:pt x="5511" y="20542"/>
                    <a:pt x="5451" y="20527"/>
                  </a:cubicBezTo>
                  <a:cubicBezTo>
                    <a:pt x="5377" y="20507"/>
                    <a:pt x="5211" y="20489"/>
                    <a:pt x="5130" y="20492"/>
                  </a:cubicBezTo>
                  <a:cubicBezTo>
                    <a:pt x="5028" y="20497"/>
                    <a:pt x="4826" y="20535"/>
                    <a:pt x="4746" y="20572"/>
                  </a:cubicBezTo>
                  <a:cubicBezTo>
                    <a:pt x="4706" y="20589"/>
                    <a:pt x="4665" y="20647"/>
                    <a:pt x="4633" y="20671"/>
                  </a:cubicBezTo>
                  <a:cubicBezTo>
                    <a:pt x="4601" y="20693"/>
                    <a:pt x="4541" y="20753"/>
                    <a:pt x="4490" y="20756"/>
                  </a:cubicBezTo>
                  <a:cubicBezTo>
                    <a:pt x="4432" y="20759"/>
                    <a:pt x="4350" y="20697"/>
                    <a:pt x="4299" y="20681"/>
                  </a:cubicBezTo>
                  <a:cubicBezTo>
                    <a:pt x="4248" y="20665"/>
                    <a:pt x="4126" y="20651"/>
                    <a:pt x="4090" y="20626"/>
                  </a:cubicBezTo>
                  <a:cubicBezTo>
                    <a:pt x="4054" y="20602"/>
                    <a:pt x="4049" y="20535"/>
                    <a:pt x="4030" y="20506"/>
                  </a:cubicBezTo>
                  <a:cubicBezTo>
                    <a:pt x="4016" y="20485"/>
                    <a:pt x="3987" y="20445"/>
                    <a:pt x="3964" y="20428"/>
                  </a:cubicBezTo>
                  <a:cubicBezTo>
                    <a:pt x="3947" y="20415"/>
                    <a:pt x="3909" y="20386"/>
                    <a:pt x="3881" y="20386"/>
                  </a:cubicBezTo>
                  <a:cubicBezTo>
                    <a:pt x="3829" y="20387"/>
                    <a:pt x="3756" y="20444"/>
                    <a:pt x="3737" y="20472"/>
                  </a:cubicBezTo>
                  <a:cubicBezTo>
                    <a:pt x="3714" y="20506"/>
                    <a:pt x="3765" y="20584"/>
                    <a:pt x="3743" y="20619"/>
                  </a:cubicBezTo>
                  <a:cubicBezTo>
                    <a:pt x="3732" y="20639"/>
                    <a:pt x="3650" y="20663"/>
                    <a:pt x="3648" y="20684"/>
                  </a:cubicBezTo>
                  <a:cubicBezTo>
                    <a:pt x="3643" y="20732"/>
                    <a:pt x="3776" y="20807"/>
                    <a:pt x="3833" y="20841"/>
                  </a:cubicBezTo>
                  <a:cubicBezTo>
                    <a:pt x="3864" y="20860"/>
                    <a:pt x="3961" y="20876"/>
                    <a:pt x="3977" y="20900"/>
                  </a:cubicBezTo>
                  <a:cubicBezTo>
                    <a:pt x="4000" y="20934"/>
                    <a:pt x="3937" y="21008"/>
                    <a:pt x="3916" y="21044"/>
                  </a:cubicBezTo>
                  <a:cubicBezTo>
                    <a:pt x="3901" y="21070"/>
                    <a:pt x="3871" y="21125"/>
                    <a:pt x="3838" y="21146"/>
                  </a:cubicBezTo>
                  <a:cubicBezTo>
                    <a:pt x="3802" y="21169"/>
                    <a:pt x="3700" y="21199"/>
                    <a:pt x="3648" y="21208"/>
                  </a:cubicBezTo>
                  <a:cubicBezTo>
                    <a:pt x="3604" y="21214"/>
                    <a:pt x="3505" y="21225"/>
                    <a:pt x="3469" y="21211"/>
                  </a:cubicBezTo>
                  <a:cubicBezTo>
                    <a:pt x="3408" y="21188"/>
                    <a:pt x="3361" y="21098"/>
                    <a:pt x="3361" y="21057"/>
                  </a:cubicBezTo>
                  <a:cubicBezTo>
                    <a:pt x="3361" y="21027"/>
                    <a:pt x="3425" y="20974"/>
                    <a:pt x="3438" y="20944"/>
                  </a:cubicBezTo>
                  <a:cubicBezTo>
                    <a:pt x="3448" y="20924"/>
                    <a:pt x="3482" y="20880"/>
                    <a:pt x="3462" y="20862"/>
                  </a:cubicBezTo>
                  <a:cubicBezTo>
                    <a:pt x="3429" y="20832"/>
                    <a:pt x="3285" y="20821"/>
                    <a:pt x="3224" y="20824"/>
                  </a:cubicBezTo>
                  <a:cubicBezTo>
                    <a:pt x="3179" y="20827"/>
                    <a:pt x="3105" y="20862"/>
                    <a:pt x="3061" y="20869"/>
                  </a:cubicBezTo>
                  <a:cubicBezTo>
                    <a:pt x="3005" y="20878"/>
                    <a:pt x="2879" y="20870"/>
                    <a:pt x="2824" y="20882"/>
                  </a:cubicBezTo>
                  <a:cubicBezTo>
                    <a:pt x="2740" y="20902"/>
                    <a:pt x="2628" y="20996"/>
                    <a:pt x="2542" y="21013"/>
                  </a:cubicBezTo>
                  <a:cubicBezTo>
                    <a:pt x="2477" y="21026"/>
                    <a:pt x="2329" y="21030"/>
                    <a:pt x="2267" y="21013"/>
                  </a:cubicBezTo>
                  <a:cubicBezTo>
                    <a:pt x="2221" y="21000"/>
                    <a:pt x="2172" y="20944"/>
                    <a:pt x="2142" y="20920"/>
                  </a:cubicBezTo>
                  <a:cubicBezTo>
                    <a:pt x="2110" y="20894"/>
                    <a:pt x="2070" y="20831"/>
                    <a:pt x="2023" y="20814"/>
                  </a:cubicBezTo>
                  <a:cubicBezTo>
                    <a:pt x="1988" y="20802"/>
                    <a:pt x="1899" y="20795"/>
                    <a:pt x="1862" y="20804"/>
                  </a:cubicBezTo>
                  <a:cubicBezTo>
                    <a:pt x="1771" y="20824"/>
                    <a:pt x="1648" y="20921"/>
                    <a:pt x="1611" y="20972"/>
                  </a:cubicBezTo>
                  <a:cubicBezTo>
                    <a:pt x="1588" y="21002"/>
                    <a:pt x="1568" y="21073"/>
                    <a:pt x="1587" y="21105"/>
                  </a:cubicBezTo>
                  <a:cubicBezTo>
                    <a:pt x="1600" y="21129"/>
                    <a:pt x="1670" y="21165"/>
                    <a:pt x="1706" y="21181"/>
                  </a:cubicBezTo>
                  <a:cubicBezTo>
                    <a:pt x="1740" y="21195"/>
                    <a:pt x="1828" y="21206"/>
                    <a:pt x="1856" y="21225"/>
                  </a:cubicBezTo>
                  <a:cubicBezTo>
                    <a:pt x="1885" y="21245"/>
                    <a:pt x="1916" y="21298"/>
                    <a:pt x="1915" y="21324"/>
                  </a:cubicBezTo>
                  <a:cubicBezTo>
                    <a:pt x="1915" y="21359"/>
                    <a:pt x="1873" y="21429"/>
                    <a:pt x="1832" y="21454"/>
                  </a:cubicBezTo>
                  <a:cubicBezTo>
                    <a:pt x="1806" y="21470"/>
                    <a:pt x="1721" y="21473"/>
                    <a:pt x="1694" y="21488"/>
                  </a:cubicBezTo>
                  <a:cubicBezTo>
                    <a:pt x="1662" y="21506"/>
                    <a:pt x="1654" y="21567"/>
                    <a:pt x="1616" y="21580"/>
                  </a:cubicBezTo>
                  <a:cubicBezTo>
                    <a:pt x="1576" y="21596"/>
                    <a:pt x="1464" y="21600"/>
                    <a:pt x="1425" y="21584"/>
                  </a:cubicBezTo>
                  <a:cubicBezTo>
                    <a:pt x="1388" y="21569"/>
                    <a:pt x="1408" y="21500"/>
                    <a:pt x="1372" y="21485"/>
                  </a:cubicBezTo>
                  <a:cubicBezTo>
                    <a:pt x="1323" y="21464"/>
                    <a:pt x="1188" y="21483"/>
                    <a:pt x="1126" y="21485"/>
                  </a:cubicBezTo>
                  <a:cubicBezTo>
                    <a:pt x="1094" y="21486"/>
                    <a:pt x="1033" y="21490"/>
                    <a:pt x="975" y="21494"/>
                  </a:cubicBezTo>
                  <a:cubicBezTo>
                    <a:pt x="956" y="21483"/>
                    <a:pt x="939" y="21473"/>
                    <a:pt x="933" y="21463"/>
                  </a:cubicBezTo>
                  <a:cubicBezTo>
                    <a:pt x="916" y="21438"/>
                    <a:pt x="951" y="21380"/>
                    <a:pt x="937" y="21354"/>
                  </a:cubicBezTo>
                  <a:cubicBezTo>
                    <a:pt x="924" y="21329"/>
                    <a:pt x="845" y="21294"/>
                    <a:pt x="834" y="21269"/>
                  </a:cubicBezTo>
                  <a:cubicBezTo>
                    <a:pt x="817" y="21233"/>
                    <a:pt x="842" y="21157"/>
                    <a:pt x="858" y="21121"/>
                  </a:cubicBezTo>
                  <a:cubicBezTo>
                    <a:pt x="868" y="21095"/>
                    <a:pt x="924" y="21049"/>
                    <a:pt x="926" y="21023"/>
                  </a:cubicBezTo>
                  <a:cubicBezTo>
                    <a:pt x="928" y="20980"/>
                    <a:pt x="824" y="20902"/>
                    <a:pt x="834" y="20858"/>
                  </a:cubicBezTo>
                  <a:cubicBezTo>
                    <a:pt x="840" y="20834"/>
                    <a:pt x="912" y="20799"/>
                    <a:pt x="929" y="20777"/>
                  </a:cubicBezTo>
                  <a:cubicBezTo>
                    <a:pt x="971" y="20720"/>
                    <a:pt x="1053" y="20594"/>
                    <a:pt x="1017" y="20537"/>
                  </a:cubicBezTo>
                  <a:cubicBezTo>
                    <a:pt x="994" y="20500"/>
                    <a:pt x="824" y="20476"/>
                    <a:pt x="802" y="20439"/>
                  </a:cubicBezTo>
                  <a:cubicBezTo>
                    <a:pt x="780" y="20402"/>
                    <a:pt x="831" y="20322"/>
                    <a:pt x="865" y="20288"/>
                  </a:cubicBezTo>
                  <a:cubicBezTo>
                    <a:pt x="887" y="20267"/>
                    <a:pt x="973" y="20246"/>
                    <a:pt x="993" y="20224"/>
                  </a:cubicBezTo>
                  <a:cubicBezTo>
                    <a:pt x="1014" y="20204"/>
                    <a:pt x="1024" y="20155"/>
                    <a:pt x="1017" y="20131"/>
                  </a:cubicBezTo>
                  <a:cubicBezTo>
                    <a:pt x="1010" y="20105"/>
                    <a:pt x="934" y="20065"/>
                    <a:pt x="933" y="20040"/>
                  </a:cubicBezTo>
                  <a:cubicBezTo>
                    <a:pt x="932" y="20004"/>
                    <a:pt x="993" y="19934"/>
                    <a:pt x="1041" y="19911"/>
                  </a:cubicBezTo>
                  <a:cubicBezTo>
                    <a:pt x="1093" y="19887"/>
                    <a:pt x="1248" y="19897"/>
                    <a:pt x="1301" y="19873"/>
                  </a:cubicBezTo>
                  <a:cubicBezTo>
                    <a:pt x="1346" y="19851"/>
                    <a:pt x="1399" y="19784"/>
                    <a:pt x="1399" y="19749"/>
                  </a:cubicBezTo>
                  <a:cubicBezTo>
                    <a:pt x="1400" y="19723"/>
                    <a:pt x="1351" y="19673"/>
                    <a:pt x="1324" y="19652"/>
                  </a:cubicBezTo>
                  <a:cubicBezTo>
                    <a:pt x="1288" y="19623"/>
                    <a:pt x="1196" y="19577"/>
                    <a:pt x="1145" y="19558"/>
                  </a:cubicBezTo>
                  <a:cubicBezTo>
                    <a:pt x="1102" y="19543"/>
                    <a:pt x="995" y="19536"/>
                    <a:pt x="957" y="19517"/>
                  </a:cubicBezTo>
                  <a:cubicBezTo>
                    <a:pt x="914" y="19495"/>
                    <a:pt x="837" y="19433"/>
                    <a:pt x="849" y="19401"/>
                  </a:cubicBezTo>
                  <a:cubicBezTo>
                    <a:pt x="862" y="19371"/>
                    <a:pt x="982" y="19354"/>
                    <a:pt x="1017" y="19332"/>
                  </a:cubicBezTo>
                  <a:cubicBezTo>
                    <a:pt x="1056" y="19308"/>
                    <a:pt x="1129" y="19251"/>
                    <a:pt x="1132" y="19218"/>
                  </a:cubicBezTo>
                  <a:cubicBezTo>
                    <a:pt x="1135" y="19196"/>
                    <a:pt x="1072" y="19160"/>
                    <a:pt x="1072" y="19138"/>
                  </a:cubicBezTo>
                  <a:cubicBezTo>
                    <a:pt x="1074" y="19103"/>
                    <a:pt x="1116" y="19018"/>
                    <a:pt x="1176" y="19010"/>
                  </a:cubicBezTo>
                  <a:cubicBezTo>
                    <a:pt x="1235" y="19002"/>
                    <a:pt x="1303" y="19097"/>
                    <a:pt x="1364" y="19097"/>
                  </a:cubicBezTo>
                  <a:cubicBezTo>
                    <a:pt x="1394" y="19097"/>
                    <a:pt x="1439" y="19067"/>
                    <a:pt x="1459" y="19053"/>
                  </a:cubicBezTo>
                  <a:cubicBezTo>
                    <a:pt x="1493" y="19031"/>
                    <a:pt x="1511" y="18955"/>
                    <a:pt x="1563" y="18949"/>
                  </a:cubicBezTo>
                  <a:cubicBezTo>
                    <a:pt x="1602" y="18944"/>
                    <a:pt x="1654" y="19004"/>
                    <a:pt x="1694" y="19003"/>
                  </a:cubicBezTo>
                  <a:cubicBezTo>
                    <a:pt x="1735" y="19003"/>
                    <a:pt x="1799" y="18964"/>
                    <a:pt x="1821" y="18944"/>
                  </a:cubicBezTo>
                  <a:cubicBezTo>
                    <a:pt x="1855" y="18914"/>
                    <a:pt x="1876" y="18840"/>
                    <a:pt x="1877" y="18805"/>
                  </a:cubicBezTo>
                  <a:cubicBezTo>
                    <a:pt x="1878" y="18770"/>
                    <a:pt x="1809" y="18700"/>
                    <a:pt x="1834" y="18668"/>
                  </a:cubicBezTo>
                  <a:cubicBezTo>
                    <a:pt x="1863" y="18631"/>
                    <a:pt x="2027" y="18615"/>
                    <a:pt x="2077" y="18586"/>
                  </a:cubicBezTo>
                  <a:cubicBezTo>
                    <a:pt x="2126" y="18557"/>
                    <a:pt x="2184" y="18480"/>
                    <a:pt x="2216" y="18445"/>
                  </a:cubicBezTo>
                  <a:cubicBezTo>
                    <a:pt x="2248" y="18409"/>
                    <a:pt x="2318" y="18338"/>
                    <a:pt x="2334" y="18299"/>
                  </a:cubicBezTo>
                  <a:cubicBezTo>
                    <a:pt x="2350" y="18266"/>
                    <a:pt x="2358" y="18197"/>
                    <a:pt x="2347" y="18164"/>
                  </a:cubicBezTo>
                  <a:cubicBezTo>
                    <a:pt x="2336" y="18129"/>
                    <a:pt x="2234" y="18070"/>
                    <a:pt x="2248" y="18036"/>
                  </a:cubicBezTo>
                  <a:cubicBezTo>
                    <a:pt x="2259" y="18007"/>
                    <a:pt x="2359" y="17970"/>
                    <a:pt x="2407" y="17958"/>
                  </a:cubicBezTo>
                  <a:cubicBezTo>
                    <a:pt x="2446" y="17949"/>
                    <a:pt x="2536" y="17962"/>
                    <a:pt x="2570" y="17949"/>
                  </a:cubicBezTo>
                  <a:cubicBezTo>
                    <a:pt x="2609" y="17935"/>
                    <a:pt x="2627" y="17875"/>
                    <a:pt x="2662" y="17858"/>
                  </a:cubicBezTo>
                  <a:cubicBezTo>
                    <a:pt x="2687" y="17846"/>
                    <a:pt x="2769" y="17847"/>
                    <a:pt x="2789" y="17831"/>
                  </a:cubicBezTo>
                  <a:cubicBezTo>
                    <a:pt x="2810" y="17814"/>
                    <a:pt x="2802" y="17768"/>
                    <a:pt x="2793" y="17748"/>
                  </a:cubicBezTo>
                  <a:cubicBezTo>
                    <a:pt x="2783" y="17724"/>
                    <a:pt x="2705" y="17685"/>
                    <a:pt x="2706" y="17660"/>
                  </a:cubicBezTo>
                  <a:cubicBezTo>
                    <a:pt x="2706" y="17631"/>
                    <a:pt x="2802" y="17590"/>
                    <a:pt x="2806" y="17561"/>
                  </a:cubicBezTo>
                  <a:cubicBezTo>
                    <a:pt x="2807" y="17543"/>
                    <a:pt x="2756" y="17511"/>
                    <a:pt x="2758" y="17493"/>
                  </a:cubicBezTo>
                  <a:cubicBezTo>
                    <a:pt x="2760" y="17471"/>
                    <a:pt x="2820" y="17435"/>
                    <a:pt x="2833" y="17413"/>
                  </a:cubicBezTo>
                  <a:cubicBezTo>
                    <a:pt x="2853" y="17379"/>
                    <a:pt x="2863" y="17306"/>
                    <a:pt x="2869" y="17269"/>
                  </a:cubicBezTo>
                  <a:cubicBezTo>
                    <a:pt x="2876" y="17223"/>
                    <a:pt x="2848" y="17127"/>
                    <a:pt x="2877" y="17084"/>
                  </a:cubicBezTo>
                  <a:cubicBezTo>
                    <a:pt x="2897" y="17055"/>
                    <a:pt x="2980" y="17008"/>
                    <a:pt x="3025" y="16989"/>
                  </a:cubicBezTo>
                  <a:cubicBezTo>
                    <a:pt x="3054" y="16976"/>
                    <a:pt x="3127" y="16964"/>
                    <a:pt x="3160" y="16954"/>
                  </a:cubicBezTo>
                  <a:cubicBezTo>
                    <a:pt x="3207" y="16941"/>
                    <a:pt x="3302" y="16914"/>
                    <a:pt x="3343" y="16895"/>
                  </a:cubicBezTo>
                  <a:cubicBezTo>
                    <a:pt x="3389" y="16874"/>
                    <a:pt x="3468" y="16822"/>
                    <a:pt x="3494" y="16792"/>
                  </a:cubicBezTo>
                  <a:cubicBezTo>
                    <a:pt x="3544" y="16737"/>
                    <a:pt x="3602" y="16613"/>
                    <a:pt x="3602" y="16550"/>
                  </a:cubicBezTo>
                  <a:cubicBezTo>
                    <a:pt x="3602" y="16492"/>
                    <a:pt x="3543" y="16380"/>
                    <a:pt x="3502" y="16327"/>
                  </a:cubicBezTo>
                  <a:cubicBezTo>
                    <a:pt x="3479" y="16298"/>
                    <a:pt x="3404" y="16250"/>
                    <a:pt x="3379" y="16222"/>
                  </a:cubicBezTo>
                  <a:cubicBezTo>
                    <a:pt x="3355" y="16195"/>
                    <a:pt x="3335" y="16132"/>
                    <a:pt x="3303" y="16107"/>
                  </a:cubicBezTo>
                  <a:cubicBezTo>
                    <a:pt x="3266" y="16078"/>
                    <a:pt x="3138" y="16046"/>
                    <a:pt x="3104" y="16014"/>
                  </a:cubicBezTo>
                  <a:cubicBezTo>
                    <a:pt x="3079" y="15991"/>
                    <a:pt x="3054" y="15936"/>
                    <a:pt x="3060" y="15909"/>
                  </a:cubicBezTo>
                  <a:cubicBezTo>
                    <a:pt x="3070" y="15869"/>
                    <a:pt x="3168" y="15804"/>
                    <a:pt x="3191" y="15766"/>
                  </a:cubicBezTo>
                  <a:cubicBezTo>
                    <a:pt x="3210" y="15735"/>
                    <a:pt x="3235" y="15672"/>
                    <a:pt x="3235" y="15640"/>
                  </a:cubicBezTo>
                  <a:cubicBezTo>
                    <a:pt x="3236" y="15586"/>
                    <a:pt x="3223" y="15470"/>
                    <a:pt x="3168" y="15425"/>
                  </a:cubicBezTo>
                  <a:cubicBezTo>
                    <a:pt x="3138" y="15401"/>
                    <a:pt x="3035" y="15375"/>
                    <a:pt x="2985" y="15366"/>
                  </a:cubicBezTo>
                  <a:cubicBezTo>
                    <a:pt x="2938" y="15358"/>
                    <a:pt x="2832" y="15373"/>
                    <a:pt x="2789" y="15360"/>
                  </a:cubicBezTo>
                  <a:cubicBezTo>
                    <a:pt x="2759" y="15349"/>
                    <a:pt x="2719" y="15311"/>
                    <a:pt x="2709" y="15291"/>
                  </a:cubicBezTo>
                  <a:cubicBezTo>
                    <a:pt x="2693" y="15249"/>
                    <a:pt x="2751" y="15163"/>
                    <a:pt x="2745" y="15120"/>
                  </a:cubicBezTo>
                  <a:cubicBezTo>
                    <a:pt x="2742" y="15083"/>
                    <a:pt x="2716" y="15009"/>
                    <a:pt x="2682" y="14978"/>
                  </a:cubicBezTo>
                  <a:cubicBezTo>
                    <a:pt x="2648" y="14947"/>
                    <a:pt x="2532" y="14906"/>
                    <a:pt x="2482" y="14883"/>
                  </a:cubicBezTo>
                  <a:cubicBezTo>
                    <a:pt x="2414" y="14850"/>
                    <a:pt x="2256" y="14797"/>
                    <a:pt x="2208" y="14754"/>
                  </a:cubicBezTo>
                  <a:cubicBezTo>
                    <a:pt x="2163" y="14714"/>
                    <a:pt x="2105" y="14615"/>
                    <a:pt x="2120" y="14568"/>
                  </a:cubicBezTo>
                  <a:cubicBezTo>
                    <a:pt x="2133" y="14525"/>
                    <a:pt x="2253" y="14463"/>
                    <a:pt x="2300" y="14428"/>
                  </a:cubicBezTo>
                  <a:cubicBezTo>
                    <a:pt x="2348" y="14393"/>
                    <a:pt x="2474" y="14331"/>
                    <a:pt x="2503" y="14289"/>
                  </a:cubicBezTo>
                  <a:cubicBezTo>
                    <a:pt x="2522" y="14261"/>
                    <a:pt x="2528" y="14198"/>
                    <a:pt x="2510" y="14170"/>
                  </a:cubicBezTo>
                  <a:cubicBezTo>
                    <a:pt x="2488" y="14137"/>
                    <a:pt x="2374" y="14095"/>
                    <a:pt x="2340" y="14065"/>
                  </a:cubicBezTo>
                  <a:cubicBezTo>
                    <a:pt x="2299" y="14030"/>
                    <a:pt x="2229" y="13952"/>
                    <a:pt x="2220" y="13910"/>
                  </a:cubicBezTo>
                  <a:cubicBezTo>
                    <a:pt x="2210" y="13860"/>
                    <a:pt x="2248" y="13758"/>
                    <a:pt x="2283" y="13712"/>
                  </a:cubicBezTo>
                  <a:cubicBezTo>
                    <a:pt x="2310" y="13677"/>
                    <a:pt x="2397" y="13617"/>
                    <a:pt x="2447" y="13591"/>
                  </a:cubicBezTo>
                  <a:cubicBezTo>
                    <a:pt x="2482" y="13571"/>
                    <a:pt x="2585" y="13553"/>
                    <a:pt x="2610" y="13529"/>
                  </a:cubicBezTo>
                  <a:cubicBezTo>
                    <a:pt x="2641" y="13500"/>
                    <a:pt x="2636" y="13392"/>
                    <a:pt x="2636" y="13392"/>
                  </a:cubicBezTo>
                  <a:lnTo>
                    <a:pt x="0" y="1645"/>
                  </a:lnTo>
                  <a:cubicBezTo>
                    <a:pt x="19" y="1670"/>
                    <a:pt x="40" y="1692"/>
                    <a:pt x="61" y="1707"/>
                  </a:cubicBezTo>
                  <a:cubicBezTo>
                    <a:pt x="108" y="1739"/>
                    <a:pt x="241" y="1775"/>
                    <a:pt x="300" y="1798"/>
                  </a:cubicBezTo>
                  <a:cubicBezTo>
                    <a:pt x="399" y="1837"/>
                    <a:pt x="582" y="1928"/>
                    <a:pt x="690" y="1958"/>
                  </a:cubicBezTo>
                  <a:cubicBezTo>
                    <a:pt x="787" y="1985"/>
                    <a:pt x="997" y="2018"/>
                    <a:pt x="1105" y="2026"/>
                  </a:cubicBezTo>
                  <a:cubicBezTo>
                    <a:pt x="1337" y="2043"/>
                    <a:pt x="1819" y="2050"/>
                    <a:pt x="2044" y="2013"/>
                  </a:cubicBezTo>
                  <a:cubicBezTo>
                    <a:pt x="2248" y="1979"/>
                    <a:pt x="2584" y="1820"/>
                    <a:pt x="2769" y="1761"/>
                  </a:cubicBezTo>
                  <a:cubicBezTo>
                    <a:pt x="2928" y="1712"/>
                    <a:pt x="3265" y="1631"/>
                    <a:pt x="3423" y="1579"/>
                  </a:cubicBezTo>
                  <a:cubicBezTo>
                    <a:pt x="3602" y="1520"/>
                    <a:pt x="3955" y="1393"/>
                    <a:pt x="4116" y="1319"/>
                  </a:cubicBezTo>
                  <a:cubicBezTo>
                    <a:pt x="4206" y="1277"/>
                    <a:pt x="4334" y="1207"/>
                    <a:pt x="4457" y="1137"/>
                  </a:cubicBezTo>
                  <a:cubicBezTo>
                    <a:pt x="4908" y="1107"/>
                    <a:pt x="5975" y="1037"/>
                    <a:pt x="6390" y="1007"/>
                  </a:cubicBezTo>
                  <a:cubicBezTo>
                    <a:pt x="7138" y="951"/>
                    <a:pt x="8621" y="823"/>
                    <a:pt x="9364" y="753"/>
                  </a:cubicBezTo>
                  <a:cubicBezTo>
                    <a:pt x="11360" y="565"/>
                    <a:pt x="17347" y="0"/>
                    <a:pt x="17347" y="0"/>
                  </a:cubicBezTo>
                  <a:cubicBezTo>
                    <a:pt x="17347" y="0"/>
                    <a:pt x="17447" y="370"/>
                    <a:pt x="17447" y="3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7" name="Shape 3046"/>
            <p:cNvSpPr/>
            <p:nvPr/>
          </p:nvSpPr>
          <p:spPr>
            <a:xfrm>
              <a:off x="5060392" y="3701021"/>
              <a:ext cx="460981" cy="8066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9" h="21596" extrusionOk="0">
                  <a:moveTo>
                    <a:pt x="295" y="9268"/>
                  </a:moveTo>
                  <a:cubicBezTo>
                    <a:pt x="303" y="9261"/>
                    <a:pt x="312" y="9255"/>
                    <a:pt x="319" y="9250"/>
                  </a:cubicBezTo>
                  <a:cubicBezTo>
                    <a:pt x="352" y="9229"/>
                    <a:pt x="441" y="9203"/>
                    <a:pt x="478" y="9184"/>
                  </a:cubicBezTo>
                  <a:cubicBezTo>
                    <a:pt x="510" y="9168"/>
                    <a:pt x="583" y="9137"/>
                    <a:pt x="594" y="9114"/>
                  </a:cubicBezTo>
                  <a:cubicBezTo>
                    <a:pt x="610" y="9082"/>
                    <a:pt x="544" y="9017"/>
                    <a:pt x="545" y="8984"/>
                  </a:cubicBezTo>
                  <a:cubicBezTo>
                    <a:pt x="548" y="8947"/>
                    <a:pt x="618" y="8878"/>
                    <a:pt x="619" y="8841"/>
                  </a:cubicBezTo>
                  <a:cubicBezTo>
                    <a:pt x="620" y="8798"/>
                    <a:pt x="595" y="8706"/>
                    <a:pt x="545" y="8673"/>
                  </a:cubicBezTo>
                  <a:cubicBezTo>
                    <a:pt x="507" y="8648"/>
                    <a:pt x="364" y="8651"/>
                    <a:pt x="331" y="8624"/>
                  </a:cubicBezTo>
                  <a:cubicBezTo>
                    <a:pt x="304" y="8601"/>
                    <a:pt x="318" y="8539"/>
                    <a:pt x="331" y="8512"/>
                  </a:cubicBezTo>
                  <a:cubicBezTo>
                    <a:pt x="354" y="8466"/>
                    <a:pt x="448" y="8386"/>
                    <a:pt x="503" y="8351"/>
                  </a:cubicBezTo>
                  <a:cubicBezTo>
                    <a:pt x="554" y="8318"/>
                    <a:pt x="679" y="8263"/>
                    <a:pt x="747" y="8243"/>
                  </a:cubicBezTo>
                  <a:cubicBezTo>
                    <a:pt x="823" y="8220"/>
                    <a:pt x="988" y="8193"/>
                    <a:pt x="1072" y="8183"/>
                  </a:cubicBezTo>
                  <a:cubicBezTo>
                    <a:pt x="1143" y="8175"/>
                    <a:pt x="1293" y="8185"/>
                    <a:pt x="1360" y="8169"/>
                  </a:cubicBezTo>
                  <a:cubicBezTo>
                    <a:pt x="1421" y="8154"/>
                    <a:pt x="1505" y="8089"/>
                    <a:pt x="1562" y="8067"/>
                  </a:cubicBezTo>
                  <a:cubicBezTo>
                    <a:pt x="1597" y="8054"/>
                    <a:pt x="1689" y="8045"/>
                    <a:pt x="1715" y="8025"/>
                  </a:cubicBezTo>
                  <a:cubicBezTo>
                    <a:pt x="1749" y="7999"/>
                    <a:pt x="1764" y="7929"/>
                    <a:pt x="1757" y="7896"/>
                  </a:cubicBezTo>
                  <a:cubicBezTo>
                    <a:pt x="1752" y="7866"/>
                    <a:pt x="1683" y="7817"/>
                    <a:pt x="1678" y="7787"/>
                  </a:cubicBezTo>
                  <a:cubicBezTo>
                    <a:pt x="1674" y="7764"/>
                    <a:pt x="1699" y="7719"/>
                    <a:pt x="1709" y="7697"/>
                  </a:cubicBezTo>
                  <a:cubicBezTo>
                    <a:pt x="1721" y="7671"/>
                    <a:pt x="1765" y="7622"/>
                    <a:pt x="1769" y="7595"/>
                  </a:cubicBezTo>
                  <a:cubicBezTo>
                    <a:pt x="1779" y="7548"/>
                    <a:pt x="1712" y="7452"/>
                    <a:pt x="1733" y="7406"/>
                  </a:cubicBezTo>
                  <a:cubicBezTo>
                    <a:pt x="1760" y="7348"/>
                    <a:pt x="1911" y="7257"/>
                    <a:pt x="1978" y="7210"/>
                  </a:cubicBezTo>
                  <a:cubicBezTo>
                    <a:pt x="2029" y="7175"/>
                    <a:pt x="2149" y="7113"/>
                    <a:pt x="2198" y="7077"/>
                  </a:cubicBezTo>
                  <a:cubicBezTo>
                    <a:pt x="2235" y="7051"/>
                    <a:pt x="2309" y="6997"/>
                    <a:pt x="2327" y="6965"/>
                  </a:cubicBezTo>
                  <a:cubicBezTo>
                    <a:pt x="2344" y="6935"/>
                    <a:pt x="2341" y="6871"/>
                    <a:pt x="2338" y="6839"/>
                  </a:cubicBezTo>
                  <a:cubicBezTo>
                    <a:pt x="2337" y="6789"/>
                    <a:pt x="2310" y="6689"/>
                    <a:pt x="2302" y="6640"/>
                  </a:cubicBezTo>
                  <a:cubicBezTo>
                    <a:pt x="2294" y="6591"/>
                    <a:pt x="2283" y="6492"/>
                    <a:pt x="2272" y="6444"/>
                  </a:cubicBezTo>
                  <a:cubicBezTo>
                    <a:pt x="2262" y="6404"/>
                    <a:pt x="2252" y="6322"/>
                    <a:pt x="2223" y="6286"/>
                  </a:cubicBezTo>
                  <a:cubicBezTo>
                    <a:pt x="2202" y="6261"/>
                    <a:pt x="2124" y="6224"/>
                    <a:pt x="2095" y="6202"/>
                  </a:cubicBezTo>
                  <a:cubicBezTo>
                    <a:pt x="2069" y="6184"/>
                    <a:pt x="2035" y="6134"/>
                    <a:pt x="1996" y="6125"/>
                  </a:cubicBezTo>
                  <a:cubicBezTo>
                    <a:pt x="1951" y="6116"/>
                    <a:pt x="1852" y="6159"/>
                    <a:pt x="1806" y="6150"/>
                  </a:cubicBezTo>
                  <a:cubicBezTo>
                    <a:pt x="1763" y="6141"/>
                    <a:pt x="1720" y="6089"/>
                    <a:pt x="1696" y="6066"/>
                  </a:cubicBezTo>
                  <a:cubicBezTo>
                    <a:pt x="1668" y="6038"/>
                    <a:pt x="1641" y="5974"/>
                    <a:pt x="1604" y="5950"/>
                  </a:cubicBezTo>
                  <a:cubicBezTo>
                    <a:pt x="1571" y="5928"/>
                    <a:pt x="1471" y="5907"/>
                    <a:pt x="1434" y="5887"/>
                  </a:cubicBezTo>
                  <a:cubicBezTo>
                    <a:pt x="1401" y="5870"/>
                    <a:pt x="1334" y="5832"/>
                    <a:pt x="1329" y="5807"/>
                  </a:cubicBezTo>
                  <a:cubicBezTo>
                    <a:pt x="1320" y="5767"/>
                    <a:pt x="1401" y="5695"/>
                    <a:pt x="1434" y="5660"/>
                  </a:cubicBezTo>
                  <a:cubicBezTo>
                    <a:pt x="1452" y="5639"/>
                    <a:pt x="1509" y="5601"/>
                    <a:pt x="1525" y="5579"/>
                  </a:cubicBezTo>
                  <a:cubicBezTo>
                    <a:pt x="1546" y="5550"/>
                    <a:pt x="1567" y="5486"/>
                    <a:pt x="1574" y="5453"/>
                  </a:cubicBezTo>
                  <a:cubicBezTo>
                    <a:pt x="1583" y="5412"/>
                    <a:pt x="1577" y="5327"/>
                    <a:pt x="1580" y="5285"/>
                  </a:cubicBezTo>
                  <a:cubicBezTo>
                    <a:pt x="1582" y="5252"/>
                    <a:pt x="1555" y="5176"/>
                    <a:pt x="1592" y="5149"/>
                  </a:cubicBezTo>
                  <a:cubicBezTo>
                    <a:pt x="1623" y="5126"/>
                    <a:pt x="1741" y="5131"/>
                    <a:pt x="1782" y="5114"/>
                  </a:cubicBezTo>
                  <a:cubicBezTo>
                    <a:pt x="1810" y="5102"/>
                    <a:pt x="1834" y="5055"/>
                    <a:pt x="1868" y="5047"/>
                  </a:cubicBezTo>
                  <a:cubicBezTo>
                    <a:pt x="1901" y="5040"/>
                    <a:pt x="1972" y="5062"/>
                    <a:pt x="2008" y="5065"/>
                  </a:cubicBezTo>
                  <a:cubicBezTo>
                    <a:pt x="2066" y="5069"/>
                    <a:pt x="2186" y="5080"/>
                    <a:pt x="2241" y="5068"/>
                  </a:cubicBezTo>
                  <a:cubicBezTo>
                    <a:pt x="2304" y="5056"/>
                    <a:pt x="2385" y="4987"/>
                    <a:pt x="2443" y="4967"/>
                  </a:cubicBezTo>
                  <a:cubicBezTo>
                    <a:pt x="2497" y="4948"/>
                    <a:pt x="2619" y="4922"/>
                    <a:pt x="2682" y="4918"/>
                  </a:cubicBezTo>
                  <a:cubicBezTo>
                    <a:pt x="2755" y="4912"/>
                    <a:pt x="2902" y="4936"/>
                    <a:pt x="2976" y="4935"/>
                  </a:cubicBezTo>
                  <a:cubicBezTo>
                    <a:pt x="3042" y="4935"/>
                    <a:pt x="3176" y="4925"/>
                    <a:pt x="3238" y="4915"/>
                  </a:cubicBezTo>
                  <a:cubicBezTo>
                    <a:pt x="3337" y="4899"/>
                    <a:pt x="3541" y="4865"/>
                    <a:pt x="3612" y="4824"/>
                  </a:cubicBezTo>
                  <a:cubicBezTo>
                    <a:pt x="3669" y="4791"/>
                    <a:pt x="3689" y="4693"/>
                    <a:pt x="3735" y="4655"/>
                  </a:cubicBezTo>
                  <a:cubicBezTo>
                    <a:pt x="3762" y="4633"/>
                    <a:pt x="3832" y="4592"/>
                    <a:pt x="3876" y="4582"/>
                  </a:cubicBezTo>
                  <a:cubicBezTo>
                    <a:pt x="3917" y="4573"/>
                    <a:pt x="4009" y="4581"/>
                    <a:pt x="4053" y="4582"/>
                  </a:cubicBezTo>
                  <a:cubicBezTo>
                    <a:pt x="4107" y="4583"/>
                    <a:pt x="4214" y="4592"/>
                    <a:pt x="4268" y="4589"/>
                  </a:cubicBezTo>
                  <a:cubicBezTo>
                    <a:pt x="4324" y="4586"/>
                    <a:pt x="4448" y="4580"/>
                    <a:pt x="4488" y="4558"/>
                  </a:cubicBezTo>
                  <a:cubicBezTo>
                    <a:pt x="4520" y="4539"/>
                    <a:pt x="4509" y="4479"/>
                    <a:pt x="4531" y="4456"/>
                  </a:cubicBezTo>
                  <a:cubicBezTo>
                    <a:pt x="4557" y="4428"/>
                    <a:pt x="4631" y="4380"/>
                    <a:pt x="4677" y="4365"/>
                  </a:cubicBezTo>
                  <a:cubicBezTo>
                    <a:pt x="4719" y="4352"/>
                    <a:pt x="4822" y="4356"/>
                    <a:pt x="4861" y="4341"/>
                  </a:cubicBezTo>
                  <a:cubicBezTo>
                    <a:pt x="4900" y="4325"/>
                    <a:pt x="4953" y="4276"/>
                    <a:pt x="4966" y="4249"/>
                  </a:cubicBezTo>
                  <a:cubicBezTo>
                    <a:pt x="4980" y="4220"/>
                    <a:pt x="4970" y="4154"/>
                    <a:pt x="4959" y="4124"/>
                  </a:cubicBezTo>
                  <a:cubicBezTo>
                    <a:pt x="4954" y="4106"/>
                    <a:pt x="4922" y="4074"/>
                    <a:pt x="4917" y="4057"/>
                  </a:cubicBezTo>
                  <a:cubicBezTo>
                    <a:pt x="4906" y="4026"/>
                    <a:pt x="4895" y="3962"/>
                    <a:pt x="4910" y="3931"/>
                  </a:cubicBezTo>
                  <a:cubicBezTo>
                    <a:pt x="4925" y="3900"/>
                    <a:pt x="5017" y="3853"/>
                    <a:pt x="5033" y="3822"/>
                  </a:cubicBezTo>
                  <a:cubicBezTo>
                    <a:pt x="5050" y="3789"/>
                    <a:pt x="5012" y="3715"/>
                    <a:pt x="5033" y="3683"/>
                  </a:cubicBezTo>
                  <a:cubicBezTo>
                    <a:pt x="5057" y="3643"/>
                    <a:pt x="5171" y="3583"/>
                    <a:pt x="5222" y="3553"/>
                  </a:cubicBezTo>
                  <a:cubicBezTo>
                    <a:pt x="5262" y="3530"/>
                    <a:pt x="5350" y="3489"/>
                    <a:pt x="5394" y="3469"/>
                  </a:cubicBezTo>
                  <a:cubicBezTo>
                    <a:pt x="5436" y="3450"/>
                    <a:pt x="5545" y="3426"/>
                    <a:pt x="5571" y="3399"/>
                  </a:cubicBezTo>
                  <a:cubicBezTo>
                    <a:pt x="5607" y="3363"/>
                    <a:pt x="5578" y="3275"/>
                    <a:pt x="5589" y="3235"/>
                  </a:cubicBezTo>
                  <a:cubicBezTo>
                    <a:pt x="5601" y="3199"/>
                    <a:pt x="5647" y="3130"/>
                    <a:pt x="5657" y="3095"/>
                  </a:cubicBezTo>
                  <a:cubicBezTo>
                    <a:pt x="5668" y="3053"/>
                    <a:pt x="5684" y="2968"/>
                    <a:pt x="5669" y="2927"/>
                  </a:cubicBezTo>
                  <a:cubicBezTo>
                    <a:pt x="5660" y="2899"/>
                    <a:pt x="5585" y="2853"/>
                    <a:pt x="5589" y="2825"/>
                  </a:cubicBezTo>
                  <a:cubicBezTo>
                    <a:pt x="5594" y="2794"/>
                    <a:pt x="5699" y="2751"/>
                    <a:pt x="5713" y="2720"/>
                  </a:cubicBezTo>
                  <a:cubicBezTo>
                    <a:pt x="5732" y="2676"/>
                    <a:pt x="5721" y="2578"/>
                    <a:pt x="5681" y="2538"/>
                  </a:cubicBezTo>
                  <a:cubicBezTo>
                    <a:pt x="5655" y="2511"/>
                    <a:pt x="5530" y="2490"/>
                    <a:pt x="5511" y="2461"/>
                  </a:cubicBezTo>
                  <a:cubicBezTo>
                    <a:pt x="5488" y="2428"/>
                    <a:pt x="5556" y="2357"/>
                    <a:pt x="5553" y="2322"/>
                  </a:cubicBezTo>
                  <a:cubicBezTo>
                    <a:pt x="5551" y="2289"/>
                    <a:pt x="5533" y="2224"/>
                    <a:pt x="5498" y="2199"/>
                  </a:cubicBezTo>
                  <a:cubicBezTo>
                    <a:pt x="5469" y="2178"/>
                    <a:pt x="5370" y="2169"/>
                    <a:pt x="5333" y="2154"/>
                  </a:cubicBezTo>
                  <a:cubicBezTo>
                    <a:pt x="5288" y="2135"/>
                    <a:pt x="5223" y="2082"/>
                    <a:pt x="5180" y="2062"/>
                  </a:cubicBezTo>
                  <a:cubicBezTo>
                    <a:pt x="5126" y="2038"/>
                    <a:pt x="5004" y="2000"/>
                    <a:pt x="4941" y="1985"/>
                  </a:cubicBezTo>
                  <a:cubicBezTo>
                    <a:pt x="4867" y="1969"/>
                    <a:pt x="4710" y="1957"/>
                    <a:pt x="4635" y="1943"/>
                  </a:cubicBezTo>
                  <a:cubicBezTo>
                    <a:pt x="4572" y="1932"/>
                    <a:pt x="4447" y="1909"/>
                    <a:pt x="4390" y="1891"/>
                  </a:cubicBezTo>
                  <a:cubicBezTo>
                    <a:pt x="4322" y="1870"/>
                    <a:pt x="4185" y="1822"/>
                    <a:pt x="4139" y="1786"/>
                  </a:cubicBezTo>
                  <a:cubicBezTo>
                    <a:pt x="4094" y="1751"/>
                    <a:pt x="4046" y="1665"/>
                    <a:pt x="4042" y="1621"/>
                  </a:cubicBezTo>
                  <a:cubicBezTo>
                    <a:pt x="4036" y="1574"/>
                    <a:pt x="4132" y="1481"/>
                    <a:pt x="4108" y="1436"/>
                  </a:cubicBezTo>
                  <a:cubicBezTo>
                    <a:pt x="4086" y="1392"/>
                    <a:pt x="3950" y="1331"/>
                    <a:pt x="3888" y="1303"/>
                  </a:cubicBezTo>
                  <a:cubicBezTo>
                    <a:pt x="3819" y="1271"/>
                    <a:pt x="3663" y="1219"/>
                    <a:pt x="3582" y="1198"/>
                  </a:cubicBezTo>
                  <a:cubicBezTo>
                    <a:pt x="3523" y="1183"/>
                    <a:pt x="3394" y="1171"/>
                    <a:pt x="3337" y="1152"/>
                  </a:cubicBezTo>
                  <a:cubicBezTo>
                    <a:pt x="3290" y="1137"/>
                    <a:pt x="3220" y="1086"/>
                    <a:pt x="3172" y="1072"/>
                  </a:cubicBezTo>
                  <a:cubicBezTo>
                    <a:pt x="3138" y="1062"/>
                    <a:pt x="3059" y="1060"/>
                    <a:pt x="3024" y="1051"/>
                  </a:cubicBezTo>
                  <a:cubicBezTo>
                    <a:pt x="2967" y="1036"/>
                    <a:pt x="2852" y="1001"/>
                    <a:pt x="2817" y="971"/>
                  </a:cubicBezTo>
                  <a:cubicBezTo>
                    <a:pt x="2800" y="956"/>
                    <a:pt x="2789" y="918"/>
                    <a:pt x="2792" y="900"/>
                  </a:cubicBezTo>
                  <a:cubicBezTo>
                    <a:pt x="2796" y="883"/>
                    <a:pt x="2830" y="855"/>
                    <a:pt x="2843" y="834"/>
                  </a:cubicBezTo>
                  <a:lnTo>
                    <a:pt x="9079" y="501"/>
                  </a:lnTo>
                  <a:lnTo>
                    <a:pt x="16858" y="0"/>
                  </a:lnTo>
                  <a:cubicBezTo>
                    <a:pt x="16861" y="77"/>
                    <a:pt x="16848" y="189"/>
                    <a:pt x="16842" y="250"/>
                  </a:cubicBezTo>
                  <a:cubicBezTo>
                    <a:pt x="16835" y="311"/>
                    <a:pt x="16809" y="433"/>
                    <a:pt x="16799" y="495"/>
                  </a:cubicBezTo>
                  <a:cubicBezTo>
                    <a:pt x="16789" y="555"/>
                    <a:pt x="16746" y="676"/>
                    <a:pt x="16762" y="736"/>
                  </a:cubicBezTo>
                  <a:cubicBezTo>
                    <a:pt x="16777" y="795"/>
                    <a:pt x="16874" y="903"/>
                    <a:pt x="16921" y="956"/>
                  </a:cubicBezTo>
                  <a:cubicBezTo>
                    <a:pt x="16971" y="1012"/>
                    <a:pt x="17086" y="1118"/>
                    <a:pt x="17148" y="1170"/>
                  </a:cubicBezTo>
                  <a:cubicBezTo>
                    <a:pt x="17210" y="1223"/>
                    <a:pt x="17337" y="1329"/>
                    <a:pt x="17411" y="1376"/>
                  </a:cubicBezTo>
                  <a:cubicBezTo>
                    <a:pt x="17459" y="1407"/>
                    <a:pt x="17573" y="1460"/>
                    <a:pt x="17625" y="1488"/>
                  </a:cubicBezTo>
                  <a:cubicBezTo>
                    <a:pt x="17665" y="1510"/>
                    <a:pt x="17751" y="1551"/>
                    <a:pt x="17784" y="1576"/>
                  </a:cubicBezTo>
                  <a:cubicBezTo>
                    <a:pt x="17819" y="1602"/>
                    <a:pt x="17863" y="1662"/>
                    <a:pt x="17889" y="1692"/>
                  </a:cubicBezTo>
                  <a:cubicBezTo>
                    <a:pt x="17912" y="1718"/>
                    <a:pt x="17955" y="1774"/>
                    <a:pt x="17980" y="1800"/>
                  </a:cubicBezTo>
                  <a:cubicBezTo>
                    <a:pt x="18002" y="1823"/>
                    <a:pt x="18056" y="1865"/>
                    <a:pt x="18078" y="1887"/>
                  </a:cubicBezTo>
                  <a:cubicBezTo>
                    <a:pt x="18099" y="1909"/>
                    <a:pt x="18126" y="1958"/>
                    <a:pt x="18151" y="1978"/>
                  </a:cubicBezTo>
                  <a:cubicBezTo>
                    <a:pt x="18178" y="1999"/>
                    <a:pt x="18262" y="2023"/>
                    <a:pt x="18287" y="2045"/>
                  </a:cubicBezTo>
                  <a:cubicBezTo>
                    <a:pt x="18335" y="2090"/>
                    <a:pt x="18348" y="2198"/>
                    <a:pt x="18378" y="2248"/>
                  </a:cubicBezTo>
                  <a:cubicBezTo>
                    <a:pt x="18415" y="2308"/>
                    <a:pt x="18514" y="2421"/>
                    <a:pt x="18562" y="2479"/>
                  </a:cubicBezTo>
                  <a:cubicBezTo>
                    <a:pt x="18602" y="2526"/>
                    <a:pt x="18687" y="2617"/>
                    <a:pt x="18728" y="2664"/>
                  </a:cubicBezTo>
                  <a:cubicBezTo>
                    <a:pt x="18754" y="2697"/>
                    <a:pt x="18785" y="2756"/>
                    <a:pt x="18821" y="2802"/>
                  </a:cubicBezTo>
                  <a:lnTo>
                    <a:pt x="20847" y="11810"/>
                  </a:lnTo>
                  <a:cubicBezTo>
                    <a:pt x="20847" y="11810"/>
                    <a:pt x="20851" y="11893"/>
                    <a:pt x="20827" y="11915"/>
                  </a:cubicBezTo>
                  <a:cubicBezTo>
                    <a:pt x="20807" y="11933"/>
                    <a:pt x="20729" y="11948"/>
                    <a:pt x="20701" y="11962"/>
                  </a:cubicBezTo>
                  <a:cubicBezTo>
                    <a:pt x="20663" y="11983"/>
                    <a:pt x="20597" y="12029"/>
                    <a:pt x="20576" y="12055"/>
                  </a:cubicBezTo>
                  <a:cubicBezTo>
                    <a:pt x="20548" y="12091"/>
                    <a:pt x="20519" y="12169"/>
                    <a:pt x="20527" y="12208"/>
                  </a:cubicBezTo>
                  <a:cubicBezTo>
                    <a:pt x="20534" y="12240"/>
                    <a:pt x="20588" y="12299"/>
                    <a:pt x="20619" y="12326"/>
                  </a:cubicBezTo>
                  <a:cubicBezTo>
                    <a:pt x="20646" y="12349"/>
                    <a:pt x="20733" y="12381"/>
                    <a:pt x="20750" y="12407"/>
                  </a:cubicBezTo>
                  <a:cubicBezTo>
                    <a:pt x="20764" y="12428"/>
                    <a:pt x="20759" y="12477"/>
                    <a:pt x="20745" y="12498"/>
                  </a:cubicBezTo>
                  <a:cubicBezTo>
                    <a:pt x="20722" y="12530"/>
                    <a:pt x="20626" y="12578"/>
                    <a:pt x="20589" y="12605"/>
                  </a:cubicBezTo>
                  <a:cubicBezTo>
                    <a:pt x="20552" y="12631"/>
                    <a:pt x="20461" y="12679"/>
                    <a:pt x="20450" y="12711"/>
                  </a:cubicBezTo>
                  <a:cubicBezTo>
                    <a:pt x="20439" y="12748"/>
                    <a:pt x="20483" y="12824"/>
                    <a:pt x="20518" y="12855"/>
                  </a:cubicBezTo>
                  <a:cubicBezTo>
                    <a:pt x="20555" y="12888"/>
                    <a:pt x="20676" y="12928"/>
                    <a:pt x="20729" y="12953"/>
                  </a:cubicBezTo>
                  <a:cubicBezTo>
                    <a:pt x="20767" y="12971"/>
                    <a:pt x="20856" y="13002"/>
                    <a:pt x="20882" y="13026"/>
                  </a:cubicBezTo>
                  <a:cubicBezTo>
                    <a:pt x="20908" y="13050"/>
                    <a:pt x="20928" y="13107"/>
                    <a:pt x="20931" y="13135"/>
                  </a:cubicBezTo>
                  <a:cubicBezTo>
                    <a:pt x="20935" y="13168"/>
                    <a:pt x="20890" y="13234"/>
                    <a:pt x="20903" y="13266"/>
                  </a:cubicBezTo>
                  <a:cubicBezTo>
                    <a:pt x="20910" y="13282"/>
                    <a:pt x="20941" y="13311"/>
                    <a:pt x="20964" y="13319"/>
                  </a:cubicBezTo>
                  <a:cubicBezTo>
                    <a:pt x="20997" y="13329"/>
                    <a:pt x="21079" y="13318"/>
                    <a:pt x="21115" y="13324"/>
                  </a:cubicBezTo>
                  <a:cubicBezTo>
                    <a:pt x="21154" y="13330"/>
                    <a:pt x="21232" y="13351"/>
                    <a:pt x="21256" y="13369"/>
                  </a:cubicBezTo>
                  <a:cubicBezTo>
                    <a:pt x="21298" y="13403"/>
                    <a:pt x="21308" y="13492"/>
                    <a:pt x="21307" y="13534"/>
                  </a:cubicBezTo>
                  <a:cubicBezTo>
                    <a:pt x="21307" y="13558"/>
                    <a:pt x="21288" y="13607"/>
                    <a:pt x="21273" y="13630"/>
                  </a:cubicBezTo>
                  <a:cubicBezTo>
                    <a:pt x="21256" y="13660"/>
                    <a:pt x="21180" y="13709"/>
                    <a:pt x="21173" y="13740"/>
                  </a:cubicBezTo>
                  <a:cubicBezTo>
                    <a:pt x="21168" y="13761"/>
                    <a:pt x="21187" y="13803"/>
                    <a:pt x="21207" y="13821"/>
                  </a:cubicBezTo>
                  <a:cubicBezTo>
                    <a:pt x="21232" y="13845"/>
                    <a:pt x="21331" y="13870"/>
                    <a:pt x="21360" y="13892"/>
                  </a:cubicBezTo>
                  <a:cubicBezTo>
                    <a:pt x="21384" y="13911"/>
                    <a:pt x="21399" y="13959"/>
                    <a:pt x="21418" y="13980"/>
                  </a:cubicBezTo>
                  <a:cubicBezTo>
                    <a:pt x="21437" y="14002"/>
                    <a:pt x="21495" y="14038"/>
                    <a:pt x="21513" y="14061"/>
                  </a:cubicBezTo>
                  <a:cubicBezTo>
                    <a:pt x="21544" y="14101"/>
                    <a:pt x="21589" y="14188"/>
                    <a:pt x="21589" y="14232"/>
                  </a:cubicBezTo>
                  <a:cubicBezTo>
                    <a:pt x="21589" y="14280"/>
                    <a:pt x="21545" y="14375"/>
                    <a:pt x="21506" y="14418"/>
                  </a:cubicBezTo>
                  <a:cubicBezTo>
                    <a:pt x="21486" y="14440"/>
                    <a:pt x="21426" y="14480"/>
                    <a:pt x="21390" y="14496"/>
                  </a:cubicBezTo>
                  <a:cubicBezTo>
                    <a:pt x="21359" y="14511"/>
                    <a:pt x="21286" y="14531"/>
                    <a:pt x="21249" y="14542"/>
                  </a:cubicBezTo>
                  <a:cubicBezTo>
                    <a:pt x="21224" y="14549"/>
                    <a:pt x="21168" y="14558"/>
                    <a:pt x="21146" y="14568"/>
                  </a:cubicBezTo>
                  <a:cubicBezTo>
                    <a:pt x="21111" y="14583"/>
                    <a:pt x="21047" y="14619"/>
                    <a:pt x="21032" y="14641"/>
                  </a:cubicBezTo>
                  <a:cubicBezTo>
                    <a:pt x="21009" y="14674"/>
                    <a:pt x="21031" y="14748"/>
                    <a:pt x="21026" y="14783"/>
                  </a:cubicBezTo>
                  <a:cubicBezTo>
                    <a:pt x="21022" y="14811"/>
                    <a:pt x="21014" y="14867"/>
                    <a:pt x="20998" y="14894"/>
                  </a:cubicBezTo>
                  <a:cubicBezTo>
                    <a:pt x="20989" y="14910"/>
                    <a:pt x="20942" y="14937"/>
                    <a:pt x="20940" y="14955"/>
                  </a:cubicBezTo>
                  <a:cubicBezTo>
                    <a:pt x="20939" y="14969"/>
                    <a:pt x="20978" y="14993"/>
                    <a:pt x="20977" y="15007"/>
                  </a:cubicBezTo>
                  <a:cubicBezTo>
                    <a:pt x="20974" y="15029"/>
                    <a:pt x="20901" y="15061"/>
                    <a:pt x="20901" y="15082"/>
                  </a:cubicBezTo>
                  <a:cubicBezTo>
                    <a:pt x="20900" y="15102"/>
                    <a:pt x="20960" y="15132"/>
                    <a:pt x="20968" y="15151"/>
                  </a:cubicBezTo>
                  <a:cubicBezTo>
                    <a:pt x="20974" y="15166"/>
                    <a:pt x="20981" y="15201"/>
                    <a:pt x="20964" y="15214"/>
                  </a:cubicBezTo>
                  <a:cubicBezTo>
                    <a:pt x="20949" y="15226"/>
                    <a:pt x="20886" y="15225"/>
                    <a:pt x="20867" y="15235"/>
                  </a:cubicBezTo>
                  <a:cubicBezTo>
                    <a:pt x="20840" y="15248"/>
                    <a:pt x="20826" y="15294"/>
                    <a:pt x="20796" y="15305"/>
                  </a:cubicBezTo>
                  <a:cubicBezTo>
                    <a:pt x="20770" y="15315"/>
                    <a:pt x="20700" y="15305"/>
                    <a:pt x="20671" y="15312"/>
                  </a:cubicBezTo>
                  <a:cubicBezTo>
                    <a:pt x="20634" y="15321"/>
                    <a:pt x="20557" y="15349"/>
                    <a:pt x="20548" y="15371"/>
                  </a:cubicBezTo>
                  <a:cubicBezTo>
                    <a:pt x="20538" y="15397"/>
                    <a:pt x="20616" y="15443"/>
                    <a:pt x="20625" y="15469"/>
                  </a:cubicBezTo>
                  <a:cubicBezTo>
                    <a:pt x="20633" y="15495"/>
                    <a:pt x="20627" y="15547"/>
                    <a:pt x="20615" y="15572"/>
                  </a:cubicBezTo>
                  <a:cubicBezTo>
                    <a:pt x="20602" y="15602"/>
                    <a:pt x="20548" y="15657"/>
                    <a:pt x="20524" y="15684"/>
                  </a:cubicBezTo>
                  <a:cubicBezTo>
                    <a:pt x="20499" y="15712"/>
                    <a:pt x="20455" y="15771"/>
                    <a:pt x="20417" y="15793"/>
                  </a:cubicBezTo>
                  <a:cubicBezTo>
                    <a:pt x="20378" y="15815"/>
                    <a:pt x="20253" y="15828"/>
                    <a:pt x="20230" y="15856"/>
                  </a:cubicBezTo>
                  <a:cubicBezTo>
                    <a:pt x="20211" y="15880"/>
                    <a:pt x="20264" y="15934"/>
                    <a:pt x="20263" y="15961"/>
                  </a:cubicBezTo>
                  <a:cubicBezTo>
                    <a:pt x="20263" y="15988"/>
                    <a:pt x="20246" y="16045"/>
                    <a:pt x="20221" y="16068"/>
                  </a:cubicBezTo>
                  <a:cubicBezTo>
                    <a:pt x="20204" y="16083"/>
                    <a:pt x="20155" y="16113"/>
                    <a:pt x="20122" y="16113"/>
                  </a:cubicBezTo>
                  <a:cubicBezTo>
                    <a:pt x="20092" y="16114"/>
                    <a:pt x="20052" y="16067"/>
                    <a:pt x="20022" y="16071"/>
                  </a:cubicBezTo>
                  <a:cubicBezTo>
                    <a:pt x="19982" y="16076"/>
                    <a:pt x="19969" y="16134"/>
                    <a:pt x="19942" y="16151"/>
                  </a:cubicBezTo>
                  <a:cubicBezTo>
                    <a:pt x="19927" y="16161"/>
                    <a:pt x="19892" y="16185"/>
                    <a:pt x="19869" y="16185"/>
                  </a:cubicBezTo>
                  <a:cubicBezTo>
                    <a:pt x="19822" y="16185"/>
                    <a:pt x="19770" y="16112"/>
                    <a:pt x="19725" y="16118"/>
                  </a:cubicBezTo>
                  <a:cubicBezTo>
                    <a:pt x="19679" y="16124"/>
                    <a:pt x="19646" y="16189"/>
                    <a:pt x="19645" y="16216"/>
                  </a:cubicBezTo>
                  <a:cubicBezTo>
                    <a:pt x="19645" y="16233"/>
                    <a:pt x="19693" y="16261"/>
                    <a:pt x="19691" y="16277"/>
                  </a:cubicBezTo>
                  <a:cubicBezTo>
                    <a:pt x="19689" y="16303"/>
                    <a:pt x="19632" y="16346"/>
                    <a:pt x="19603" y="16365"/>
                  </a:cubicBezTo>
                  <a:cubicBezTo>
                    <a:pt x="19576" y="16382"/>
                    <a:pt x="19483" y="16395"/>
                    <a:pt x="19474" y="16418"/>
                  </a:cubicBezTo>
                  <a:cubicBezTo>
                    <a:pt x="19464" y="16442"/>
                    <a:pt x="19524" y="16490"/>
                    <a:pt x="19557" y="16506"/>
                  </a:cubicBezTo>
                  <a:cubicBezTo>
                    <a:pt x="19586" y="16521"/>
                    <a:pt x="19668" y="16527"/>
                    <a:pt x="19701" y="16538"/>
                  </a:cubicBezTo>
                  <a:cubicBezTo>
                    <a:pt x="19740" y="16553"/>
                    <a:pt x="19811" y="16588"/>
                    <a:pt x="19838" y="16610"/>
                  </a:cubicBezTo>
                  <a:cubicBezTo>
                    <a:pt x="19859" y="16627"/>
                    <a:pt x="19897" y="16665"/>
                    <a:pt x="19896" y="16685"/>
                  </a:cubicBezTo>
                  <a:cubicBezTo>
                    <a:pt x="19896" y="16711"/>
                    <a:pt x="19855" y="16763"/>
                    <a:pt x="19821" y="16780"/>
                  </a:cubicBezTo>
                  <a:cubicBezTo>
                    <a:pt x="19780" y="16798"/>
                    <a:pt x="19661" y="16791"/>
                    <a:pt x="19621" y="16809"/>
                  </a:cubicBezTo>
                  <a:cubicBezTo>
                    <a:pt x="19584" y="16827"/>
                    <a:pt x="19537" y="16880"/>
                    <a:pt x="19538" y="16907"/>
                  </a:cubicBezTo>
                  <a:cubicBezTo>
                    <a:pt x="19539" y="16927"/>
                    <a:pt x="19597" y="16958"/>
                    <a:pt x="19603" y="16978"/>
                  </a:cubicBezTo>
                  <a:cubicBezTo>
                    <a:pt x="19608" y="16996"/>
                    <a:pt x="19600" y="17033"/>
                    <a:pt x="19584" y="17049"/>
                  </a:cubicBezTo>
                  <a:cubicBezTo>
                    <a:pt x="19569" y="17066"/>
                    <a:pt x="19503" y="17082"/>
                    <a:pt x="19486" y="17098"/>
                  </a:cubicBezTo>
                  <a:cubicBezTo>
                    <a:pt x="19459" y="17124"/>
                    <a:pt x="19421" y="17186"/>
                    <a:pt x="19438" y="17214"/>
                  </a:cubicBezTo>
                  <a:cubicBezTo>
                    <a:pt x="19454" y="17242"/>
                    <a:pt x="19585" y="17261"/>
                    <a:pt x="19603" y="17289"/>
                  </a:cubicBezTo>
                  <a:cubicBezTo>
                    <a:pt x="19630" y="17333"/>
                    <a:pt x="19567" y="17429"/>
                    <a:pt x="19535" y="17473"/>
                  </a:cubicBezTo>
                  <a:cubicBezTo>
                    <a:pt x="19522" y="17490"/>
                    <a:pt x="19467" y="17517"/>
                    <a:pt x="19462" y="17535"/>
                  </a:cubicBezTo>
                  <a:cubicBezTo>
                    <a:pt x="19454" y="17568"/>
                    <a:pt x="19534" y="17628"/>
                    <a:pt x="19533" y="17661"/>
                  </a:cubicBezTo>
                  <a:cubicBezTo>
                    <a:pt x="19531" y="17682"/>
                    <a:pt x="19488" y="17717"/>
                    <a:pt x="19480" y="17736"/>
                  </a:cubicBezTo>
                  <a:cubicBezTo>
                    <a:pt x="19468" y="17765"/>
                    <a:pt x="19449" y="17823"/>
                    <a:pt x="19462" y="17851"/>
                  </a:cubicBezTo>
                  <a:cubicBezTo>
                    <a:pt x="19471" y="17869"/>
                    <a:pt x="19531" y="17897"/>
                    <a:pt x="19541" y="17915"/>
                  </a:cubicBezTo>
                  <a:cubicBezTo>
                    <a:pt x="19552" y="17935"/>
                    <a:pt x="19525" y="17980"/>
                    <a:pt x="19538" y="17999"/>
                  </a:cubicBezTo>
                  <a:cubicBezTo>
                    <a:pt x="19543" y="18006"/>
                    <a:pt x="19556" y="18015"/>
                    <a:pt x="19570" y="18023"/>
                  </a:cubicBezTo>
                  <a:cubicBezTo>
                    <a:pt x="19597" y="18036"/>
                    <a:pt x="19627" y="18050"/>
                    <a:pt x="19636" y="18062"/>
                  </a:cubicBezTo>
                  <a:cubicBezTo>
                    <a:pt x="19649" y="18081"/>
                    <a:pt x="19645" y="18122"/>
                    <a:pt x="19639" y="18141"/>
                  </a:cubicBezTo>
                  <a:cubicBezTo>
                    <a:pt x="19628" y="18179"/>
                    <a:pt x="19590" y="18256"/>
                    <a:pt x="19548" y="18286"/>
                  </a:cubicBezTo>
                  <a:cubicBezTo>
                    <a:pt x="19508" y="18314"/>
                    <a:pt x="19387" y="18343"/>
                    <a:pt x="19339" y="18367"/>
                  </a:cubicBezTo>
                  <a:cubicBezTo>
                    <a:pt x="19304" y="18384"/>
                    <a:pt x="19239" y="18424"/>
                    <a:pt x="19211" y="18445"/>
                  </a:cubicBezTo>
                  <a:cubicBezTo>
                    <a:pt x="19174" y="18474"/>
                    <a:pt x="19105" y="18535"/>
                    <a:pt x="19088" y="18570"/>
                  </a:cubicBezTo>
                  <a:cubicBezTo>
                    <a:pt x="19070" y="18605"/>
                    <a:pt x="19058" y="18683"/>
                    <a:pt x="19076" y="18718"/>
                  </a:cubicBezTo>
                  <a:cubicBezTo>
                    <a:pt x="19091" y="18748"/>
                    <a:pt x="19176" y="18792"/>
                    <a:pt x="19198" y="18820"/>
                  </a:cubicBezTo>
                  <a:cubicBezTo>
                    <a:pt x="19219" y="18846"/>
                    <a:pt x="19216" y="18908"/>
                    <a:pt x="19248" y="18930"/>
                  </a:cubicBezTo>
                  <a:cubicBezTo>
                    <a:pt x="19293" y="18963"/>
                    <a:pt x="19450" y="18983"/>
                    <a:pt x="19511" y="19007"/>
                  </a:cubicBezTo>
                  <a:cubicBezTo>
                    <a:pt x="19563" y="19028"/>
                    <a:pt x="19677" y="19072"/>
                    <a:pt x="19703" y="19105"/>
                  </a:cubicBezTo>
                  <a:cubicBezTo>
                    <a:pt x="19735" y="19144"/>
                    <a:pt x="19746" y="19239"/>
                    <a:pt x="19706" y="19275"/>
                  </a:cubicBezTo>
                  <a:cubicBezTo>
                    <a:pt x="19678" y="19301"/>
                    <a:pt x="19563" y="19316"/>
                    <a:pt x="19514" y="19327"/>
                  </a:cubicBezTo>
                  <a:cubicBezTo>
                    <a:pt x="19440" y="19344"/>
                    <a:pt x="19288" y="19372"/>
                    <a:pt x="19211" y="19383"/>
                  </a:cubicBezTo>
                  <a:cubicBezTo>
                    <a:pt x="19134" y="19395"/>
                    <a:pt x="18976" y="19409"/>
                    <a:pt x="18899" y="19422"/>
                  </a:cubicBezTo>
                  <a:cubicBezTo>
                    <a:pt x="18799" y="19438"/>
                    <a:pt x="18599" y="19472"/>
                    <a:pt x="18509" y="19502"/>
                  </a:cubicBezTo>
                  <a:cubicBezTo>
                    <a:pt x="18468" y="19516"/>
                    <a:pt x="18398" y="19555"/>
                    <a:pt x="18365" y="19576"/>
                  </a:cubicBezTo>
                  <a:cubicBezTo>
                    <a:pt x="18336" y="19594"/>
                    <a:pt x="18299" y="19641"/>
                    <a:pt x="18262" y="19655"/>
                  </a:cubicBezTo>
                  <a:cubicBezTo>
                    <a:pt x="18241" y="19663"/>
                    <a:pt x="18186" y="19673"/>
                    <a:pt x="18161" y="19670"/>
                  </a:cubicBezTo>
                  <a:cubicBezTo>
                    <a:pt x="18136" y="19668"/>
                    <a:pt x="18102" y="19640"/>
                    <a:pt x="18078" y="19635"/>
                  </a:cubicBezTo>
                  <a:cubicBezTo>
                    <a:pt x="18043" y="19628"/>
                    <a:pt x="17967" y="19624"/>
                    <a:pt x="17931" y="19630"/>
                  </a:cubicBezTo>
                  <a:cubicBezTo>
                    <a:pt x="17882" y="19638"/>
                    <a:pt x="17796" y="19676"/>
                    <a:pt x="17763" y="19699"/>
                  </a:cubicBezTo>
                  <a:cubicBezTo>
                    <a:pt x="17728" y="19721"/>
                    <a:pt x="17677" y="19777"/>
                    <a:pt x="17665" y="19807"/>
                  </a:cubicBezTo>
                  <a:cubicBezTo>
                    <a:pt x="17648" y="19848"/>
                    <a:pt x="17693" y="19936"/>
                    <a:pt x="17674" y="19976"/>
                  </a:cubicBezTo>
                  <a:cubicBezTo>
                    <a:pt x="17658" y="20011"/>
                    <a:pt x="17562" y="20063"/>
                    <a:pt x="17545" y="20097"/>
                  </a:cubicBezTo>
                  <a:cubicBezTo>
                    <a:pt x="17532" y="20126"/>
                    <a:pt x="17533" y="20189"/>
                    <a:pt x="17545" y="20218"/>
                  </a:cubicBezTo>
                  <a:cubicBezTo>
                    <a:pt x="17558" y="20248"/>
                    <a:pt x="17607" y="20302"/>
                    <a:pt x="17640" y="20326"/>
                  </a:cubicBezTo>
                  <a:cubicBezTo>
                    <a:pt x="17697" y="20368"/>
                    <a:pt x="17845" y="20430"/>
                    <a:pt x="17916" y="20463"/>
                  </a:cubicBezTo>
                  <a:cubicBezTo>
                    <a:pt x="17954" y="20481"/>
                    <a:pt x="18047" y="20507"/>
                    <a:pt x="18072" y="20531"/>
                  </a:cubicBezTo>
                  <a:cubicBezTo>
                    <a:pt x="18109" y="20566"/>
                    <a:pt x="18117" y="20650"/>
                    <a:pt x="18124" y="20690"/>
                  </a:cubicBezTo>
                  <a:cubicBezTo>
                    <a:pt x="18133" y="20738"/>
                    <a:pt x="18152" y="20835"/>
                    <a:pt x="18130" y="20881"/>
                  </a:cubicBezTo>
                  <a:cubicBezTo>
                    <a:pt x="18113" y="20919"/>
                    <a:pt x="18043" y="20993"/>
                    <a:pt x="17986" y="21016"/>
                  </a:cubicBezTo>
                  <a:cubicBezTo>
                    <a:pt x="17924" y="21041"/>
                    <a:pt x="17765" y="21051"/>
                    <a:pt x="17689" y="21051"/>
                  </a:cubicBezTo>
                  <a:cubicBezTo>
                    <a:pt x="17623" y="21051"/>
                    <a:pt x="17483" y="21038"/>
                    <a:pt x="17426" y="21017"/>
                  </a:cubicBezTo>
                  <a:cubicBezTo>
                    <a:pt x="17372" y="20998"/>
                    <a:pt x="17320" y="20925"/>
                    <a:pt x="17267" y="20905"/>
                  </a:cubicBezTo>
                  <a:cubicBezTo>
                    <a:pt x="17192" y="20878"/>
                    <a:pt x="17006" y="20871"/>
                    <a:pt x="16921" y="20855"/>
                  </a:cubicBezTo>
                  <a:cubicBezTo>
                    <a:pt x="16879" y="20846"/>
                    <a:pt x="16799" y="20821"/>
                    <a:pt x="16756" y="20815"/>
                  </a:cubicBezTo>
                  <a:cubicBezTo>
                    <a:pt x="16704" y="20807"/>
                    <a:pt x="16595" y="20806"/>
                    <a:pt x="16542" y="20802"/>
                  </a:cubicBezTo>
                  <a:cubicBezTo>
                    <a:pt x="16492" y="20798"/>
                    <a:pt x="16389" y="20800"/>
                    <a:pt x="16346" y="20785"/>
                  </a:cubicBezTo>
                  <a:cubicBezTo>
                    <a:pt x="16316" y="20775"/>
                    <a:pt x="16293" y="20734"/>
                    <a:pt x="16266" y="20722"/>
                  </a:cubicBezTo>
                  <a:cubicBezTo>
                    <a:pt x="16222" y="20702"/>
                    <a:pt x="16111" y="20684"/>
                    <a:pt x="16058" y="20673"/>
                  </a:cubicBezTo>
                  <a:cubicBezTo>
                    <a:pt x="15995" y="20660"/>
                    <a:pt x="15865" y="20640"/>
                    <a:pt x="15801" y="20627"/>
                  </a:cubicBezTo>
                  <a:cubicBezTo>
                    <a:pt x="15746" y="20617"/>
                    <a:pt x="15640" y="20588"/>
                    <a:pt x="15584" y="20580"/>
                  </a:cubicBezTo>
                  <a:cubicBezTo>
                    <a:pt x="15515" y="20571"/>
                    <a:pt x="15374" y="20562"/>
                    <a:pt x="15305" y="20564"/>
                  </a:cubicBezTo>
                  <a:cubicBezTo>
                    <a:pt x="15251" y="20566"/>
                    <a:pt x="15143" y="20576"/>
                    <a:pt x="15094" y="20589"/>
                  </a:cubicBezTo>
                  <a:cubicBezTo>
                    <a:pt x="15043" y="20602"/>
                    <a:pt x="14959" y="20645"/>
                    <a:pt x="14916" y="20664"/>
                  </a:cubicBezTo>
                  <a:cubicBezTo>
                    <a:pt x="14875" y="20683"/>
                    <a:pt x="14791" y="20717"/>
                    <a:pt x="14757" y="20739"/>
                  </a:cubicBezTo>
                  <a:cubicBezTo>
                    <a:pt x="14716" y="20767"/>
                    <a:pt x="14652" y="20832"/>
                    <a:pt x="14628" y="20865"/>
                  </a:cubicBezTo>
                  <a:cubicBezTo>
                    <a:pt x="14600" y="20907"/>
                    <a:pt x="14588" y="20998"/>
                    <a:pt x="14558" y="21038"/>
                  </a:cubicBezTo>
                  <a:cubicBezTo>
                    <a:pt x="14542" y="21061"/>
                    <a:pt x="14498" y="21103"/>
                    <a:pt x="14470" y="21121"/>
                  </a:cubicBezTo>
                  <a:cubicBezTo>
                    <a:pt x="14435" y="21142"/>
                    <a:pt x="14343" y="21170"/>
                    <a:pt x="14307" y="21190"/>
                  </a:cubicBezTo>
                  <a:cubicBezTo>
                    <a:pt x="14289" y="21201"/>
                    <a:pt x="14252" y="21224"/>
                    <a:pt x="14243" y="21238"/>
                  </a:cubicBezTo>
                  <a:cubicBezTo>
                    <a:pt x="14229" y="21261"/>
                    <a:pt x="14244" y="21312"/>
                    <a:pt x="14243" y="21336"/>
                  </a:cubicBezTo>
                  <a:cubicBezTo>
                    <a:pt x="14243" y="21361"/>
                    <a:pt x="14256" y="21412"/>
                    <a:pt x="14236" y="21434"/>
                  </a:cubicBezTo>
                  <a:cubicBezTo>
                    <a:pt x="14223" y="21449"/>
                    <a:pt x="14171" y="21459"/>
                    <a:pt x="14133" y="21472"/>
                  </a:cubicBezTo>
                  <a:cubicBezTo>
                    <a:pt x="14107" y="21452"/>
                    <a:pt x="14076" y="21433"/>
                    <a:pt x="14056" y="21422"/>
                  </a:cubicBezTo>
                  <a:cubicBezTo>
                    <a:pt x="14033" y="21410"/>
                    <a:pt x="13974" y="21395"/>
                    <a:pt x="13952" y="21382"/>
                  </a:cubicBezTo>
                  <a:cubicBezTo>
                    <a:pt x="13926" y="21366"/>
                    <a:pt x="13906" y="21320"/>
                    <a:pt x="13876" y="21308"/>
                  </a:cubicBezTo>
                  <a:cubicBezTo>
                    <a:pt x="13836" y="21292"/>
                    <a:pt x="13732" y="21288"/>
                    <a:pt x="13683" y="21289"/>
                  </a:cubicBezTo>
                  <a:cubicBezTo>
                    <a:pt x="13655" y="21290"/>
                    <a:pt x="13596" y="21296"/>
                    <a:pt x="13576" y="21306"/>
                  </a:cubicBezTo>
                  <a:cubicBezTo>
                    <a:pt x="13555" y="21317"/>
                    <a:pt x="13521" y="21353"/>
                    <a:pt x="13532" y="21368"/>
                  </a:cubicBezTo>
                  <a:cubicBezTo>
                    <a:pt x="13549" y="21388"/>
                    <a:pt x="13642" y="21387"/>
                    <a:pt x="13679" y="21394"/>
                  </a:cubicBezTo>
                  <a:cubicBezTo>
                    <a:pt x="13709" y="21399"/>
                    <a:pt x="13778" y="21402"/>
                    <a:pt x="13799" y="21415"/>
                  </a:cubicBezTo>
                  <a:cubicBezTo>
                    <a:pt x="13823" y="21430"/>
                    <a:pt x="13828" y="21475"/>
                    <a:pt x="13827" y="21495"/>
                  </a:cubicBezTo>
                  <a:cubicBezTo>
                    <a:pt x="13825" y="21517"/>
                    <a:pt x="13815" y="21565"/>
                    <a:pt x="13786" y="21579"/>
                  </a:cubicBezTo>
                  <a:cubicBezTo>
                    <a:pt x="13761" y="21592"/>
                    <a:pt x="13684" y="21600"/>
                    <a:pt x="13652" y="21593"/>
                  </a:cubicBezTo>
                  <a:cubicBezTo>
                    <a:pt x="13608" y="21584"/>
                    <a:pt x="13571" y="21525"/>
                    <a:pt x="13532" y="21509"/>
                  </a:cubicBezTo>
                  <a:cubicBezTo>
                    <a:pt x="13496" y="21493"/>
                    <a:pt x="13406" y="21478"/>
                    <a:pt x="13361" y="21471"/>
                  </a:cubicBezTo>
                  <a:cubicBezTo>
                    <a:pt x="13313" y="21463"/>
                    <a:pt x="13204" y="21470"/>
                    <a:pt x="13163" y="21453"/>
                  </a:cubicBezTo>
                  <a:cubicBezTo>
                    <a:pt x="13128" y="21439"/>
                    <a:pt x="13087" y="21393"/>
                    <a:pt x="13082" y="21369"/>
                  </a:cubicBezTo>
                  <a:cubicBezTo>
                    <a:pt x="13079" y="21346"/>
                    <a:pt x="13138" y="21302"/>
                    <a:pt x="13134" y="21278"/>
                  </a:cubicBezTo>
                  <a:cubicBezTo>
                    <a:pt x="13132" y="21255"/>
                    <a:pt x="13092" y="21212"/>
                    <a:pt x="13064" y="21195"/>
                  </a:cubicBezTo>
                  <a:cubicBezTo>
                    <a:pt x="13038" y="21177"/>
                    <a:pt x="12955" y="21162"/>
                    <a:pt x="12927" y="21145"/>
                  </a:cubicBezTo>
                  <a:cubicBezTo>
                    <a:pt x="12872" y="21112"/>
                    <a:pt x="12815" y="21024"/>
                    <a:pt x="12771" y="20986"/>
                  </a:cubicBezTo>
                  <a:cubicBezTo>
                    <a:pt x="12740" y="20960"/>
                    <a:pt x="12656" y="20914"/>
                    <a:pt x="12633" y="20885"/>
                  </a:cubicBezTo>
                  <a:cubicBezTo>
                    <a:pt x="12614" y="20862"/>
                    <a:pt x="12602" y="20811"/>
                    <a:pt x="12596" y="20787"/>
                  </a:cubicBezTo>
                  <a:cubicBezTo>
                    <a:pt x="12591" y="20763"/>
                    <a:pt x="12607" y="20712"/>
                    <a:pt x="12590" y="20690"/>
                  </a:cubicBezTo>
                  <a:cubicBezTo>
                    <a:pt x="12579" y="20677"/>
                    <a:pt x="12538" y="20654"/>
                    <a:pt x="12513" y="20648"/>
                  </a:cubicBezTo>
                  <a:cubicBezTo>
                    <a:pt x="12486" y="20642"/>
                    <a:pt x="12423" y="20658"/>
                    <a:pt x="12397" y="20650"/>
                  </a:cubicBezTo>
                  <a:cubicBezTo>
                    <a:pt x="12375" y="20644"/>
                    <a:pt x="12355" y="20616"/>
                    <a:pt x="12342" y="20605"/>
                  </a:cubicBezTo>
                  <a:cubicBezTo>
                    <a:pt x="12322" y="20587"/>
                    <a:pt x="12274" y="20555"/>
                    <a:pt x="12265" y="20534"/>
                  </a:cubicBezTo>
                  <a:cubicBezTo>
                    <a:pt x="12255" y="20508"/>
                    <a:pt x="12271" y="20450"/>
                    <a:pt x="12287" y="20424"/>
                  </a:cubicBezTo>
                  <a:cubicBezTo>
                    <a:pt x="12306" y="20395"/>
                    <a:pt x="12362" y="20337"/>
                    <a:pt x="12409" y="20321"/>
                  </a:cubicBezTo>
                  <a:cubicBezTo>
                    <a:pt x="12449" y="20308"/>
                    <a:pt x="12553" y="20327"/>
                    <a:pt x="12593" y="20314"/>
                  </a:cubicBezTo>
                  <a:cubicBezTo>
                    <a:pt x="12620" y="20305"/>
                    <a:pt x="12647" y="20272"/>
                    <a:pt x="12664" y="20256"/>
                  </a:cubicBezTo>
                  <a:cubicBezTo>
                    <a:pt x="12684" y="20237"/>
                    <a:pt x="12730" y="20197"/>
                    <a:pt x="12734" y="20174"/>
                  </a:cubicBezTo>
                  <a:cubicBezTo>
                    <a:pt x="12742" y="20120"/>
                    <a:pt x="12678" y="20014"/>
                    <a:pt x="12630" y="19968"/>
                  </a:cubicBezTo>
                  <a:cubicBezTo>
                    <a:pt x="12590" y="19930"/>
                    <a:pt x="12459" y="19878"/>
                    <a:pt x="12407" y="19845"/>
                  </a:cubicBezTo>
                  <a:cubicBezTo>
                    <a:pt x="12355" y="19813"/>
                    <a:pt x="12255" y="19746"/>
                    <a:pt x="12210" y="19711"/>
                  </a:cubicBezTo>
                  <a:cubicBezTo>
                    <a:pt x="12163" y="19672"/>
                    <a:pt x="12069" y="19595"/>
                    <a:pt x="12040" y="19551"/>
                  </a:cubicBezTo>
                  <a:cubicBezTo>
                    <a:pt x="12019" y="19522"/>
                    <a:pt x="11981" y="19459"/>
                    <a:pt x="11996" y="19429"/>
                  </a:cubicBezTo>
                  <a:cubicBezTo>
                    <a:pt x="12004" y="19414"/>
                    <a:pt x="12045" y="19387"/>
                    <a:pt x="12072" y="19383"/>
                  </a:cubicBezTo>
                  <a:cubicBezTo>
                    <a:pt x="12106" y="19379"/>
                    <a:pt x="12169" y="19420"/>
                    <a:pt x="12198" y="19411"/>
                  </a:cubicBezTo>
                  <a:cubicBezTo>
                    <a:pt x="12233" y="19401"/>
                    <a:pt x="12241" y="19346"/>
                    <a:pt x="12238" y="19324"/>
                  </a:cubicBezTo>
                  <a:cubicBezTo>
                    <a:pt x="12234" y="19299"/>
                    <a:pt x="12194" y="19253"/>
                    <a:pt x="12165" y="19235"/>
                  </a:cubicBezTo>
                  <a:cubicBezTo>
                    <a:pt x="12141" y="19220"/>
                    <a:pt x="12068" y="19208"/>
                    <a:pt x="12045" y="19193"/>
                  </a:cubicBezTo>
                  <a:cubicBezTo>
                    <a:pt x="12019" y="19174"/>
                    <a:pt x="11990" y="19112"/>
                    <a:pt x="11990" y="19103"/>
                  </a:cubicBezTo>
                  <a:cubicBezTo>
                    <a:pt x="11990" y="19095"/>
                    <a:pt x="12000" y="19027"/>
                    <a:pt x="11981" y="19005"/>
                  </a:cubicBezTo>
                  <a:cubicBezTo>
                    <a:pt x="11956" y="18978"/>
                    <a:pt x="11861" y="18939"/>
                    <a:pt x="11810" y="18929"/>
                  </a:cubicBezTo>
                  <a:cubicBezTo>
                    <a:pt x="11774" y="18921"/>
                    <a:pt x="11693" y="18936"/>
                    <a:pt x="11660" y="18926"/>
                  </a:cubicBezTo>
                  <a:cubicBezTo>
                    <a:pt x="11620" y="18916"/>
                    <a:pt x="11581" y="18865"/>
                    <a:pt x="11546" y="18849"/>
                  </a:cubicBezTo>
                  <a:cubicBezTo>
                    <a:pt x="11520" y="18838"/>
                    <a:pt x="11459" y="18820"/>
                    <a:pt x="11426" y="18816"/>
                  </a:cubicBezTo>
                  <a:cubicBezTo>
                    <a:pt x="11377" y="18810"/>
                    <a:pt x="11264" y="18833"/>
                    <a:pt x="11219" y="18818"/>
                  </a:cubicBezTo>
                  <a:cubicBezTo>
                    <a:pt x="11190" y="18809"/>
                    <a:pt x="11164" y="18771"/>
                    <a:pt x="11151" y="18753"/>
                  </a:cubicBezTo>
                  <a:cubicBezTo>
                    <a:pt x="11133" y="18727"/>
                    <a:pt x="11122" y="18670"/>
                    <a:pt x="11099" y="18645"/>
                  </a:cubicBezTo>
                  <a:cubicBezTo>
                    <a:pt x="11084" y="18628"/>
                    <a:pt x="11043" y="18598"/>
                    <a:pt x="11017" y="18587"/>
                  </a:cubicBezTo>
                  <a:cubicBezTo>
                    <a:pt x="10981" y="18573"/>
                    <a:pt x="10885" y="18572"/>
                    <a:pt x="10848" y="18557"/>
                  </a:cubicBezTo>
                  <a:cubicBezTo>
                    <a:pt x="10813" y="18544"/>
                    <a:pt x="10775" y="18497"/>
                    <a:pt x="10741" y="18482"/>
                  </a:cubicBezTo>
                  <a:cubicBezTo>
                    <a:pt x="10712" y="18469"/>
                    <a:pt x="10641" y="18448"/>
                    <a:pt x="10603" y="18447"/>
                  </a:cubicBezTo>
                  <a:cubicBezTo>
                    <a:pt x="10570" y="18446"/>
                    <a:pt x="10508" y="18474"/>
                    <a:pt x="10474" y="18472"/>
                  </a:cubicBezTo>
                  <a:cubicBezTo>
                    <a:pt x="10451" y="18470"/>
                    <a:pt x="10408" y="18453"/>
                    <a:pt x="10395" y="18442"/>
                  </a:cubicBezTo>
                  <a:cubicBezTo>
                    <a:pt x="10370" y="18418"/>
                    <a:pt x="10408" y="18354"/>
                    <a:pt x="10380" y="18332"/>
                  </a:cubicBezTo>
                  <a:cubicBezTo>
                    <a:pt x="10358" y="18314"/>
                    <a:pt x="10279" y="18304"/>
                    <a:pt x="10246" y="18295"/>
                  </a:cubicBezTo>
                  <a:cubicBezTo>
                    <a:pt x="10200" y="18283"/>
                    <a:pt x="10109" y="18238"/>
                    <a:pt x="10061" y="18248"/>
                  </a:cubicBezTo>
                  <a:cubicBezTo>
                    <a:pt x="10030" y="18254"/>
                    <a:pt x="10016" y="18298"/>
                    <a:pt x="10003" y="18316"/>
                  </a:cubicBezTo>
                  <a:cubicBezTo>
                    <a:pt x="9992" y="18333"/>
                    <a:pt x="9983" y="18370"/>
                    <a:pt x="9964" y="18384"/>
                  </a:cubicBezTo>
                  <a:cubicBezTo>
                    <a:pt x="9928" y="18410"/>
                    <a:pt x="9826" y="18451"/>
                    <a:pt x="9768" y="18454"/>
                  </a:cubicBezTo>
                  <a:cubicBezTo>
                    <a:pt x="9709" y="18457"/>
                    <a:pt x="9595" y="18424"/>
                    <a:pt x="9551" y="18402"/>
                  </a:cubicBezTo>
                  <a:cubicBezTo>
                    <a:pt x="9512" y="18382"/>
                    <a:pt x="9459" y="18329"/>
                    <a:pt x="9443" y="18302"/>
                  </a:cubicBezTo>
                  <a:cubicBezTo>
                    <a:pt x="9432" y="18282"/>
                    <a:pt x="9409" y="18234"/>
                    <a:pt x="9432" y="18216"/>
                  </a:cubicBezTo>
                  <a:cubicBezTo>
                    <a:pt x="9453" y="18199"/>
                    <a:pt x="9566" y="18195"/>
                    <a:pt x="9574" y="18192"/>
                  </a:cubicBezTo>
                  <a:cubicBezTo>
                    <a:pt x="9584" y="18188"/>
                    <a:pt x="9675" y="18150"/>
                    <a:pt x="9676" y="18129"/>
                  </a:cubicBezTo>
                  <a:cubicBezTo>
                    <a:pt x="9677" y="18106"/>
                    <a:pt x="9611" y="18067"/>
                    <a:pt x="9574" y="18057"/>
                  </a:cubicBezTo>
                  <a:cubicBezTo>
                    <a:pt x="9538" y="18047"/>
                    <a:pt x="9450" y="18048"/>
                    <a:pt x="9413" y="18057"/>
                  </a:cubicBezTo>
                  <a:cubicBezTo>
                    <a:pt x="9383" y="18064"/>
                    <a:pt x="9351" y="18107"/>
                    <a:pt x="9318" y="18110"/>
                  </a:cubicBezTo>
                  <a:cubicBezTo>
                    <a:pt x="9281" y="18112"/>
                    <a:pt x="9217" y="18080"/>
                    <a:pt x="9186" y="18067"/>
                  </a:cubicBezTo>
                  <a:cubicBezTo>
                    <a:pt x="9139" y="18048"/>
                    <a:pt x="9053" y="18002"/>
                    <a:pt x="9012" y="17978"/>
                  </a:cubicBezTo>
                  <a:cubicBezTo>
                    <a:pt x="8977" y="17958"/>
                    <a:pt x="8932" y="17898"/>
                    <a:pt x="8883" y="17891"/>
                  </a:cubicBezTo>
                  <a:cubicBezTo>
                    <a:pt x="8852" y="17886"/>
                    <a:pt x="8794" y="17917"/>
                    <a:pt x="8761" y="17919"/>
                  </a:cubicBezTo>
                  <a:cubicBezTo>
                    <a:pt x="8718" y="17920"/>
                    <a:pt x="8624" y="17913"/>
                    <a:pt x="8596" y="17894"/>
                  </a:cubicBezTo>
                  <a:cubicBezTo>
                    <a:pt x="8568" y="17875"/>
                    <a:pt x="8597" y="17818"/>
                    <a:pt x="8577" y="17796"/>
                  </a:cubicBezTo>
                  <a:cubicBezTo>
                    <a:pt x="8559" y="17777"/>
                    <a:pt x="8497" y="17746"/>
                    <a:pt x="8460" y="17741"/>
                  </a:cubicBezTo>
                  <a:cubicBezTo>
                    <a:pt x="8411" y="17733"/>
                    <a:pt x="8315" y="17768"/>
                    <a:pt x="8265" y="17765"/>
                  </a:cubicBezTo>
                  <a:cubicBezTo>
                    <a:pt x="8204" y="17762"/>
                    <a:pt x="8085" y="17732"/>
                    <a:pt x="8039" y="17709"/>
                  </a:cubicBezTo>
                  <a:cubicBezTo>
                    <a:pt x="7996" y="17687"/>
                    <a:pt x="7952" y="17625"/>
                    <a:pt x="7922" y="17597"/>
                  </a:cubicBezTo>
                  <a:cubicBezTo>
                    <a:pt x="7887" y="17562"/>
                    <a:pt x="7820" y="17491"/>
                    <a:pt x="7775" y="17460"/>
                  </a:cubicBezTo>
                  <a:cubicBezTo>
                    <a:pt x="7736" y="17433"/>
                    <a:pt x="7648" y="17381"/>
                    <a:pt x="7592" y="17366"/>
                  </a:cubicBezTo>
                  <a:cubicBezTo>
                    <a:pt x="7558" y="17356"/>
                    <a:pt x="7479" y="17360"/>
                    <a:pt x="7445" y="17352"/>
                  </a:cubicBezTo>
                  <a:cubicBezTo>
                    <a:pt x="7404" y="17342"/>
                    <a:pt x="7334" y="17310"/>
                    <a:pt x="7304" y="17292"/>
                  </a:cubicBezTo>
                  <a:cubicBezTo>
                    <a:pt x="7255" y="17263"/>
                    <a:pt x="7171" y="17197"/>
                    <a:pt x="7144" y="17159"/>
                  </a:cubicBezTo>
                  <a:cubicBezTo>
                    <a:pt x="7123" y="17126"/>
                    <a:pt x="7124" y="17054"/>
                    <a:pt x="7108" y="17020"/>
                  </a:cubicBezTo>
                  <a:cubicBezTo>
                    <a:pt x="7095" y="16991"/>
                    <a:pt x="7042" y="16937"/>
                    <a:pt x="7034" y="16907"/>
                  </a:cubicBezTo>
                  <a:cubicBezTo>
                    <a:pt x="7021" y="16858"/>
                    <a:pt x="7029" y="16759"/>
                    <a:pt x="7053" y="16711"/>
                  </a:cubicBezTo>
                  <a:cubicBezTo>
                    <a:pt x="7073" y="16673"/>
                    <a:pt x="7157" y="16606"/>
                    <a:pt x="7194" y="16571"/>
                  </a:cubicBezTo>
                  <a:cubicBezTo>
                    <a:pt x="7230" y="16538"/>
                    <a:pt x="7306" y="16472"/>
                    <a:pt x="7341" y="16438"/>
                  </a:cubicBezTo>
                  <a:cubicBezTo>
                    <a:pt x="7370" y="16409"/>
                    <a:pt x="7437" y="16352"/>
                    <a:pt x="7451" y="16319"/>
                  </a:cubicBezTo>
                  <a:cubicBezTo>
                    <a:pt x="7465" y="16285"/>
                    <a:pt x="7443" y="16214"/>
                    <a:pt x="7445" y="16180"/>
                  </a:cubicBezTo>
                  <a:cubicBezTo>
                    <a:pt x="7447" y="16132"/>
                    <a:pt x="7452" y="16037"/>
                    <a:pt x="7470" y="15990"/>
                  </a:cubicBezTo>
                  <a:cubicBezTo>
                    <a:pt x="7483" y="15955"/>
                    <a:pt x="7521" y="15885"/>
                    <a:pt x="7555" y="15854"/>
                  </a:cubicBezTo>
                  <a:cubicBezTo>
                    <a:pt x="7582" y="15829"/>
                    <a:pt x="7663" y="15792"/>
                    <a:pt x="7696" y="15770"/>
                  </a:cubicBezTo>
                  <a:cubicBezTo>
                    <a:pt x="7723" y="15751"/>
                    <a:pt x="7773" y="15711"/>
                    <a:pt x="7794" y="15689"/>
                  </a:cubicBezTo>
                  <a:cubicBezTo>
                    <a:pt x="7824" y="15657"/>
                    <a:pt x="7883" y="15589"/>
                    <a:pt x="7886" y="15553"/>
                  </a:cubicBezTo>
                  <a:cubicBezTo>
                    <a:pt x="7887" y="15521"/>
                    <a:pt x="7844" y="15459"/>
                    <a:pt x="7818" y="15431"/>
                  </a:cubicBezTo>
                  <a:cubicBezTo>
                    <a:pt x="7797" y="15408"/>
                    <a:pt x="7731" y="15372"/>
                    <a:pt x="7708" y="15350"/>
                  </a:cubicBezTo>
                  <a:cubicBezTo>
                    <a:pt x="7689" y="15332"/>
                    <a:pt x="7651" y="15294"/>
                    <a:pt x="7646" y="15273"/>
                  </a:cubicBezTo>
                  <a:cubicBezTo>
                    <a:pt x="7643" y="15247"/>
                    <a:pt x="7673" y="15196"/>
                    <a:pt x="7689" y="15172"/>
                  </a:cubicBezTo>
                  <a:cubicBezTo>
                    <a:pt x="7711" y="15139"/>
                    <a:pt x="7769" y="15074"/>
                    <a:pt x="7806" y="15046"/>
                  </a:cubicBezTo>
                  <a:cubicBezTo>
                    <a:pt x="7840" y="15019"/>
                    <a:pt x="7933" y="14979"/>
                    <a:pt x="7972" y="14955"/>
                  </a:cubicBezTo>
                  <a:cubicBezTo>
                    <a:pt x="8003" y="14934"/>
                    <a:pt x="8077" y="14894"/>
                    <a:pt x="8087" y="14867"/>
                  </a:cubicBezTo>
                  <a:cubicBezTo>
                    <a:pt x="8101" y="14828"/>
                    <a:pt x="8063" y="14741"/>
                    <a:pt x="8020" y="14710"/>
                  </a:cubicBezTo>
                  <a:cubicBezTo>
                    <a:pt x="7989" y="14686"/>
                    <a:pt x="7884" y="14665"/>
                    <a:pt x="7837" y="14654"/>
                  </a:cubicBezTo>
                  <a:cubicBezTo>
                    <a:pt x="7782" y="14641"/>
                    <a:pt x="7662" y="14631"/>
                    <a:pt x="7610" y="14615"/>
                  </a:cubicBezTo>
                  <a:cubicBezTo>
                    <a:pt x="7545" y="14596"/>
                    <a:pt x="7448" y="14530"/>
                    <a:pt x="7384" y="14511"/>
                  </a:cubicBezTo>
                  <a:cubicBezTo>
                    <a:pt x="7335" y="14495"/>
                    <a:pt x="7230" y="14473"/>
                    <a:pt x="7176" y="14472"/>
                  </a:cubicBezTo>
                  <a:cubicBezTo>
                    <a:pt x="7132" y="14470"/>
                    <a:pt x="7048" y="14493"/>
                    <a:pt x="7004" y="14493"/>
                  </a:cubicBezTo>
                  <a:cubicBezTo>
                    <a:pt x="6947" y="14492"/>
                    <a:pt x="6836" y="14473"/>
                    <a:pt x="6783" y="14461"/>
                  </a:cubicBezTo>
                  <a:cubicBezTo>
                    <a:pt x="6720" y="14447"/>
                    <a:pt x="6609" y="14399"/>
                    <a:pt x="6545" y="14388"/>
                  </a:cubicBezTo>
                  <a:cubicBezTo>
                    <a:pt x="6470" y="14375"/>
                    <a:pt x="6309" y="14364"/>
                    <a:pt x="6233" y="14374"/>
                  </a:cubicBezTo>
                  <a:cubicBezTo>
                    <a:pt x="6190" y="14379"/>
                    <a:pt x="6106" y="14403"/>
                    <a:pt x="6080" y="14423"/>
                  </a:cubicBezTo>
                  <a:cubicBezTo>
                    <a:pt x="6039" y="14453"/>
                    <a:pt x="6041" y="14534"/>
                    <a:pt x="6018" y="14569"/>
                  </a:cubicBezTo>
                  <a:cubicBezTo>
                    <a:pt x="5997" y="14602"/>
                    <a:pt x="5942" y="14663"/>
                    <a:pt x="5908" y="14692"/>
                  </a:cubicBezTo>
                  <a:cubicBezTo>
                    <a:pt x="5883" y="14713"/>
                    <a:pt x="5831" y="14757"/>
                    <a:pt x="5791" y="14769"/>
                  </a:cubicBezTo>
                  <a:cubicBezTo>
                    <a:pt x="5747" y="14784"/>
                    <a:pt x="5641" y="14792"/>
                    <a:pt x="5589" y="14790"/>
                  </a:cubicBezTo>
                  <a:cubicBezTo>
                    <a:pt x="5534" y="14788"/>
                    <a:pt x="5422" y="14770"/>
                    <a:pt x="5375" y="14752"/>
                  </a:cubicBezTo>
                  <a:cubicBezTo>
                    <a:pt x="5325" y="14732"/>
                    <a:pt x="5257" y="14672"/>
                    <a:pt x="5222" y="14643"/>
                  </a:cubicBezTo>
                  <a:cubicBezTo>
                    <a:pt x="5185" y="14612"/>
                    <a:pt x="5117" y="14548"/>
                    <a:pt x="5094" y="14514"/>
                  </a:cubicBezTo>
                  <a:cubicBezTo>
                    <a:pt x="5073" y="14485"/>
                    <a:pt x="5064" y="14421"/>
                    <a:pt x="5045" y="14391"/>
                  </a:cubicBezTo>
                  <a:cubicBezTo>
                    <a:pt x="5026" y="14362"/>
                    <a:pt x="4970" y="14309"/>
                    <a:pt x="4941" y="14283"/>
                  </a:cubicBezTo>
                  <a:cubicBezTo>
                    <a:pt x="4914" y="14258"/>
                    <a:pt x="4846" y="14215"/>
                    <a:pt x="4825" y="14188"/>
                  </a:cubicBezTo>
                  <a:cubicBezTo>
                    <a:pt x="4811" y="14171"/>
                    <a:pt x="4791" y="14133"/>
                    <a:pt x="4794" y="14115"/>
                  </a:cubicBezTo>
                  <a:cubicBezTo>
                    <a:pt x="4799" y="14089"/>
                    <a:pt x="4851" y="14043"/>
                    <a:pt x="4874" y="14020"/>
                  </a:cubicBezTo>
                  <a:cubicBezTo>
                    <a:pt x="4892" y="14001"/>
                    <a:pt x="4950" y="13968"/>
                    <a:pt x="4959" y="13947"/>
                  </a:cubicBezTo>
                  <a:cubicBezTo>
                    <a:pt x="4966" y="13928"/>
                    <a:pt x="4954" y="13890"/>
                    <a:pt x="4941" y="13873"/>
                  </a:cubicBezTo>
                  <a:cubicBezTo>
                    <a:pt x="4919" y="13847"/>
                    <a:pt x="4830" y="13810"/>
                    <a:pt x="4800" y="13786"/>
                  </a:cubicBezTo>
                  <a:cubicBezTo>
                    <a:pt x="4757" y="13752"/>
                    <a:pt x="4687" y="13677"/>
                    <a:pt x="4660" y="13639"/>
                  </a:cubicBezTo>
                  <a:cubicBezTo>
                    <a:pt x="4634" y="13603"/>
                    <a:pt x="4601" y="13529"/>
                    <a:pt x="4586" y="13492"/>
                  </a:cubicBezTo>
                  <a:cubicBezTo>
                    <a:pt x="4570" y="13455"/>
                    <a:pt x="4570" y="13377"/>
                    <a:pt x="4537" y="13345"/>
                  </a:cubicBezTo>
                  <a:cubicBezTo>
                    <a:pt x="4509" y="13319"/>
                    <a:pt x="4411" y="13288"/>
                    <a:pt x="4372" y="13268"/>
                  </a:cubicBezTo>
                  <a:cubicBezTo>
                    <a:pt x="4282" y="13223"/>
                    <a:pt x="4120" y="13123"/>
                    <a:pt x="4029" y="13079"/>
                  </a:cubicBezTo>
                  <a:cubicBezTo>
                    <a:pt x="3963" y="13047"/>
                    <a:pt x="3819" y="12991"/>
                    <a:pt x="3747" y="12963"/>
                  </a:cubicBezTo>
                  <a:cubicBezTo>
                    <a:pt x="3663" y="12932"/>
                    <a:pt x="3495" y="12871"/>
                    <a:pt x="3404" y="12848"/>
                  </a:cubicBezTo>
                  <a:cubicBezTo>
                    <a:pt x="3324" y="12827"/>
                    <a:pt x="3147" y="12808"/>
                    <a:pt x="3068" y="12785"/>
                  </a:cubicBezTo>
                  <a:cubicBezTo>
                    <a:pt x="3005" y="12767"/>
                    <a:pt x="2883" y="12723"/>
                    <a:pt x="2835" y="12694"/>
                  </a:cubicBezTo>
                  <a:cubicBezTo>
                    <a:pt x="2786" y="12664"/>
                    <a:pt x="2721" y="12590"/>
                    <a:pt x="2688" y="12554"/>
                  </a:cubicBezTo>
                  <a:cubicBezTo>
                    <a:pt x="2657" y="12520"/>
                    <a:pt x="2621" y="12443"/>
                    <a:pt x="2578" y="12414"/>
                  </a:cubicBezTo>
                  <a:cubicBezTo>
                    <a:pt x="2553" y="12397"/>
                    <a:pt x="2487" y="12370"/>
                    <a:pt x="2449" y="12365"/>
                  </a:cubicBezTo>
                  <a:cubicBezTo>
                    <a:pt x="2399" y="12358"/>
                    <a:pt x="2289" y="12387"/>
                    <a:pt x="2241" y="12376"/>
                  </a:cubicBezTo>
                  <a:cubicBezTo>
                    <a:pt x="2199" y="12365"/>
                    <a:pt x="2145" y="12319"/>
                    <a:pt x="2124" y="12295"/>
                  </a:cubicBezTo>
                  <a:cubicBezTo>
                    <a:pt x="2103" y="12269"/>
                    <a:pt x="2102" y="12208"/>
                    <a:pt x="2076" y="12183"/>
                  </a:cubicBezTo>
                  <a:cubicBezTo>
                    <a:pt x="2055" y="12162"/>
                    <a:pt x="1987" y="12132"/>
                    <a:pt x="1953" y="12117"/>
                  </a:cubicBezTo>
                  <a:cubicBezTo>
                    <a:pt x="1904" y="12094"/>
                    <a:pt x="1794" y="12059"/>
                    <a:pt x="1745" y="12036"/>
                  </a:cubicBezTo>
                  <a:cubicBezTo>
                    <a:pt x="1693" y="12012"/>
                    <a:pt x="1601" y="11956"/>
                    <a:pt x="1550" y="11931"/>
                  </a:cubicBezTo>
                  <a:cubicBezTo>
                    <a:pt x="1503" y="11909"/>
                    <a:pt x="1406" y="11866"/>
                    <a:pt x="1353" y="11847"/>
                  </a:cubicBezTo>
                  <a:cubicBezTo>
                    <a:pt x="1299" y="11828"/>
                    <a:pt x="1178" y="11803"/>
                    <a:pt x="1127" y="11781"/>
                  </a:cubicBezTo>
                  <a:cubicBezTo>
                    <a:pt x="1087" y="11763"/>
                    <a:pt x="1011" y="11723"/>
                    <a:pt x="993" y="11696"/>
                  </a:cubicBezTo>
                  <a:cubicBezTo>
                    <a:pt x="973" y="11670"/>
                    <a:pt x="983" y="11610"/>
                    <a:pt x="986" y="11581"/>
                  </a:cubicBezTo>
                  <a:cubicBezTo>
                    <a:pt x="989" y="11551"/>
                    <a:pt x="1031" y="11491"/>
                    <a:pt x="1017" y="11462"/>
                  </a:cubicBezTo>
                  <a:cubicBezTo>
                    <a:pt x="1006" y="11439"/>
                    <a:pt x="947" y="11402"/>
                    <a:pt x="913" y="11389"/>
                  </a:cubicBezTo>
                  <a:cubicBezTo>
                    <a:pt x="869" y="11371"/>
                    <a:pt x="756" y="11363"/>
                    <a:pt x="711" y="11347"/>
                  </a:cubicBezTo>
                  <a:cubicBezTo>
                    <a:pt x="652" y="11325"/>
                    <a:pt x="549" y="11269"/>
                    <a:pt x="515" y="11235"/>
                  </a:cubicBezTo>
                  <a:cubicBezTo>
                    <a:pt x="490" y="11209"/>
                    <a:pt x="453" y="11150"/>
                    <a:pt x="465" y="11123"/>
                  </a:cubicBezTo>
                  <a:cubicBezTo>
                    <a:pt x="476" y="11101"/>
                    <a:pt x="553" y="11075"/>
                    <a:pt x="576" y="11056"/>
                  </a:cubicBezTo>
                  <a:cubicBezTo>
                    <a:pt x="593" y="11043"/>
                    <a:pt x="625" y="11013"/>
                    <a:pt x="630" y="10997"/>
                  </a:cubicBezTo>
                  <a:cubicBezTo>
                    <a:pt x="643" y="10969"/>
                    <a:pt x="647" y="10907"/>
                    <a:pt x="626" y="10881"/>
                  </a:cubicBezTo>
                  <a:cubicBezTo>
                    <a:pt x="605" y="10856"/>
                    <a:pt x="511" y="10831"/>
                    <a:pt x="478" y="10811"/>
                  </a:cubicBezTo>
                  <a:cubicBezTo>
                    <a:pt x="432" y="10784"/>
                    <a:pt x="354" y="10724"/>
                    <a:pt x="319" y="10692"/>
                  </a:cubicBezTo>
                  <a:cubicBezTo>
                    <a:pt x="293" y="10670"/>
                    <a:pt x="239" y="10623"/>
                    <a:pt x="227" y="10598"/>
                  </a:cubicBezTo>
                  <a:cubicBezTo>
                    <a:pt x="214" y="10571"/>
                    <a:pt x="230" y="10516"/>
                    <a:pt x="221" y="10489"/>
                  </a:cubicBezTo>
                  <a:cubicBezTo>
                    <a:pt x="210" y="10453"/>
                    <a:pt x="156" y="10384"/>
                    <a:pt x="135" y="10349"/>
                  </a:cubicBezTo>
                  <a:cubicBezTo>
                    <a:pt x="102" y="10293"/>
                    <a:pt x="22" y="10181"/>
                    <a:pt x="7" y="10122"/>
                  </a:cubicBezTo>
                  <a:cubicBezTo>
                    <a:pt x="-11" y="10052"/>
                    <a:pt x="13" y="9912"/>
                    <a:pt x="19" y="9842"/>
                  </a:cubicBezTo>
                  <a:cubicBezTo>
                    <a:pt x="24" y="9779"/>
                    <a:pt x="27" y="9652"/>
                    <a:pt x="49" y="9590"/>
                  </a:cubicBezTo>
                  <a:cubicBezTo>
                    <a:pt x="69" y="9537"/>
                    <a:pt x="138" y="9436"/>
                    <a:pt x="178" y="9387"/>
                  </a:cubicBezTo>
                  <a:cubicBezTo>
                    <a:pt x="202" y="9357"/>
                    <a:pt x="252" y="9302"/>
                    <a:pt x="295" y="926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8" name="Shape 3047"/>
            <p:cNvSpPr/>
            <p:nvPr/>
          </p:nvSpPr>
          <p:spPr>
            <a:xfrm>
              <a:off x="3907646" y="4132200"/>
              <a:ext cx="842725" cy="44541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177" y="5958"/>
                  </a:moveTo>
                  <a:lnTo>
                    <a:pt x="21600" y="20774"/>
                  </a:lnTo>
                  <a:lnTo>
                    <a:pt x="17714" y="21162"/>
                  </a:lnTo>
                  <a:lnTo>
                    <a:pt x="14237" y="21410"/>
                  </a:lnTo>
                  <a:lnTo>
                    <a:pt x="10739" y="21562"/>
                  </a:lnTo>
                  <a:lnTo>
                    <a:pt x="5693" y="21600"/>
                  </a:lnTo>
                  <a:lnTo>
                    <a:pt x="64" y="21542"/>
                  </a:lnTo>
                  <a:lnTo>
                    <a:pt x="0" y="21539"/>
                  </a:lnTo>
                  <a:lnTo>
                    <a:pt x="230" y="455"/>
                  </a:lnTo>
                  <a:lnTo>
                    <a:pt x="3864" y="586"/>
                  </a:lnTo>
                  <a:lnTo>
                    <a:pt x="7000" y="593"/>
                  </a:lnTo>
                  <a:lnTo>
                    <a:pt x="12025" y="491"/>
                  </a:lnTo>
                  <a:lnTo>
                    <a:pt x="15818" y="288"/>
                  </a:lnTo>
                  <a:lnTo>
                    <a:pt x="19012" y="0"/>
                  </a:lnTo>
                  <a:cubicBezTo>
                    <a:pt x="19014" y="7"/>
                    <a:pt x="19015" y="13"/>
                    <a:pt x="19017" y="18"/>
                  </a:cubicBezTo>
                  <a:cubicBezTo>
                    <a:pt x="19025" y="43"/>
                    <a:pt x="19039" y="94"/>
                    <a:pt x="19050" y="113"/>
                  </a:cubicBezTo>
                  <a:cubicBezTo>
                    <a:pt x="19061" y="133"/>
                    <a:pt x="19089" y="155"/>
                    <a:pt x="19102" y="170"/>
                  </a:cubicBezTo>
                  <a:cubicBezTo>
                    <a:pt x="19120" y="191"/>
                    <a:pt x="19158" y="232"/>
                    <a:pt x="19175" y="258"/>
                  </a:cubicBezTo>
                  <a:cubicBezTo>
                    <a:pt x="19187" y="278"/>
                    <a:pt x="19206" y="336"/>
                    <a:pt x="19221" y="351"/>
                  </a:cubicBezTo>
                  <a:cubicBezTo>
                    <a:pt x="19238" y="367"/>
                    <a:pt x="19278" y="353"/>
                    <a:pt x="19294" y="373"/>
                  </a:cubicBezTo>
                  <a:cubicBezTo>
                    <a:pt x="19311" y="393"/>
                    <a:pt x="19332" y="464"/>
                    <a:pt x="19339" y="500"/>
                  </a:cubicBezTo>
                  <a:cubicBezTo>
                    <a:pt x="19347" y="537"/>
                    <a:pt x="19339" y="627"/>
                    <a:pt x="19353" y="658"/>
                  </a:cubicBezTo>
                  <a:cubicBezTo>
                    <a:pt x="19367" y="689"/>
                    <a:pt x="19413" y="713"/>
                    <a:pt x="19434" y="712"/>
                  </a:cubicBezTo>
                  <a:cubicBezTo>
                    <a:pt x="19453" y="712"/>
                    <a:pt x="19487" y="649"/>
                    <a:pt x="19505" y="660"/>
                  </a:cubicBezTo>
                  <a:cubicBezTo>
                    <a:pt x="19529" y="675"/>
                    <a:pt x="19541" y="791"/>
                    <a:pt x="19560" y="823"/>
                  </a:cubicBezTo>
                  <a:cubicBezTo>
                    <a:pt x="19582" y="862"/>
                    <a:pt x="19638" y="918"/>
                    <a:pt x="19667" y="931"/>
                  </a:cubicBezTo>
                  <a:cubicBezTo>
                    <a:pt x="19689" y="941"/>
                    <a:pt x="19737" y="933"/>
                    <a:pt x="19760" y="926"/>
                  </a:cubicBezTo>
                  <a:cubicBezTo>
                    <a:pt x="19778" y="920"/>
                    <a:pt x="19818" y="906"/>
                    <a:pt x="19831" y="883"/>
                  </a:cubicBezTo>
                  <a:cubicBezTo>
                    <a:pt x="19846" y="859"/>
                    <a:pt x="19860" y="786"/>
                    <a:pt x="19865" y="750"/>
                  </a:cubicBezTo>
                  <a:cubicBezTo>
                    <a:pt x="19869" y="727"/>
                    <a:pt x="19860" y="673"/>
                    <a:pt x="19869" y="658"/>
                  </a:cubicBezTo>
                  <a:cubicBezTo>
                    <a:pt x="19885" y="630"/>
                    <a:pt x="19933" y="666"/>
                    <a:pt x="19953" y="655"/>
                  </a:cubicBezTo>
                  <a:cubicBezTo>
                    <a:pt x="19966" y="648"/>
                    <a:pt x="19986" y="612"/>
                    <a:pt x="19999" y="605"/>
                  </a:cubicBezTo>
                  <a:cubicBezTo>
                    <a:pt x="20017" y="594"/>
                    <a:pt x="20058" y="584"/>
                    <a:pt x="20075" y="598"/>
                  </a:cubicBezTo>
                  <a:cubicBezTo>
                    <a:pt x="20095" y="613"/>
                    <a:pt x="20128" y="673"/>
                    <a:pt x="20132" y="712"/>
                  </a:cubicBezTo>
                  <a:cubicBezTo>
                    <a:pt x="20137" y="764"/>
                    <a:pt x="20090" y="861"/>
                    <a:pt x="20095" y="914"/>
                  </a:cubicBezTo>
                  <a:cubicBezTo>
                    <a:pt x="20097" y="947"/>
                    <a:pt x="20119" y="1009"/>
                    <a:pt x="20134" y="1023"/>
                  </a:cubicBezTo>
                  <a:cubicBezTo>
                    <a:pt x="20152" y="1038"/>
                    <a:pt x="20191" y="1004"/>
                    <a:pt x="20210" y="1009"/>
                  </a:cubicBezTo>
                  <a:cubicBezTo>
                    <a:pt x="20225" y="1013"/>
                    <a:pt x="20256" y="1032"/>
                    <a:pt x="20267" y="1052"/>
                  </a:cubicBezTo>
                  <a:cubicBezTo>
                    <a:pt x="20279" y="1073"/>
                    <a:pt x="20294" y="1133"/>
                    <a:pt x="20294" y="1164"/>
                  </a:cubicBezTo>
                  <a:cubicBezTo>
                    <a:pt x="20294" y="1201"/>
                    <a:pt x="20271" y="1268"/>
                    <a:pt x="20263" y="1301"/>
                  </a:cubicBezTo>
                  <a:cubicBezTo>
                    <a:pt x="20257" y="1322"/>
                    <a:pt x="20248" y="1371"/>
                    <a:pt x="20237" y="1382"/>
                  </a:cubicBezTo>
                  <a:cubicBezTo>
                    <a:pt x="20217" y="1404"/>
                    <a:pt x="20165" y="1369"/>
                    <a:pt x="20143" y="1384"/>
                  </a:cubicBezTo>
                  <a:cubicBezTo>
                    <a:pt x="20129" y="1396"/>
                    <a:pt x="20096" y="1434"/>
                    <a:pt x="20096" y="1463"/>
                  </a:cubicBezTo>
                  <a:cubicBezTo>
                    <a:pt x="20095" y="1500"/>
                    <a:pt x="20135" y="1546"/>
                    <a:pt x="20152" y="1565"/>
                  </a:cubicBezTo>
                  <a:cubicBezTo>
                    <a:pt x="20167" y="1583"/>
                    <a:pt x="20200" y="1617"/>
                    <a:pt x="20217" y="1610"/>
                  </a:cubicBezTo>
                  <a:cubicBezTo>
                    <a:pt x="20232" y="1605"/>
                    <a:pt x="20249" y="1547"/>
                    <a:pt x="20263" y="1534"/>
                  </a:cubicBezTo>
                  <a:cubicBezTo>
                    <a:pt x="20276" y="1523"/>
                    <a:pt x="20307" y="1505"/>
                    <a:pt x="20320" y="1518"/>
                  </a:cubicBezTo>
                  <a:cubicBezTo>
                    <a:pt x="20336" y="1533"/>
                    <a:pt x="20350" y="1602"/>
                    <a:pt x="20353" y="1634"/>
                  </a:cubicBezTo>
                  <a:cubicBezTo>
                    <a:pt x="20356" y="1664"/>
                    <a:pt x="20350" y="1726"/>
                    <a:pt x="20343" y="1754"/>
                  </a:cubicBezTo>
                  <a:cubicBezTo>
                    <a:pt x="20334" y="1789"/>
                    <a:pt x="20302" y="1850"/>
                    <a:pt x="20282" y="1864"/>
                  </a:cubicBezTo>
                  <a:cubicBezTo>
                    <a:pt x="20263" y="1880"/>
                    <a:pt x="20217" y="1879"/>
                    <a:pt x="20197" y="1864"/>
                  </a:cubicBezTo>
                  <a:cubicBezTo>
                    <a:pt x="20182" y="1854"/>
                    <a:pt x="20162" y="1804"/>
                    <a:pt x="20149" y="1784"/>
                  </a:cubicBezTo>
                  <a:cubicBezTo>
                    <a:pt x="20136" y="1762"/>
                    <a:pt x="20112" y="1705"/>
                    <a:pt x="20095" y="1699"/>
                  </a:cubicBezTo>
                  <a:cubicBezTo>
                    <a:pt x="20083" y="1694"/>
                    <a:pt x="20060" y="1708"/>
                    <a:pt x="20052" y="1722"/>
                  </a:cubicBezTo>
                  <a:cubicBezTo>
                    <a:pt x="20035" y="1752"/>
                    <a:pt x="20023" y="1839"/>
                    <a:pt x="20023" y="1881"/>
                  </a:cubicBezTo>
                  <a:cubicBezTo>
                    <a:pt x="20022" y="1935"/>
                    <a:pt x="20054" y="2037"/>
                    <a:pt x="20052" y="2090"/>
                  </a:cubicBezTo>
                  <a:cubicBezTo>
                    <a:pt x="20050" y="2117"/>
                    <a:pt x="20040" y="2174"/>
                    <a:pt x="20027" y="2188"/>
                  </a:cubicBezTo>
                  <a:cubicBezTo>
                    <a:pt x="20006" y="2215"/>
                    <a:pt x="19949" y="2172"/>
                    <a:pt x="19925" y="2188"/>
                  </a:cubicBezTo>
                  <a:cubicBezTo>
                    <a:pt x="19904" y="2202"/>
                    <a:pt x="19869" y="2259"/>
                    <a:pt x="19856" y="2293"/>
                  </a:cubicBezTo>
                  <a:cubicBezTo>
                    <a:pt x="19842" y="2327"/>
                    <a:pt x="19828" y="2412"/>
                    <a:pt x="19823" y="2455"/>
                  </a:cubicBezTo>
                  <a:cubicBezTo>
                    <a:pt x="19818" y="2494"/>
                    <a:pt x="19809" y="2578"/>
                    <a:pt x="19816" y="2616"/>
                  </a:cubicBezTo>
                  <a:cubicBezTo>
                    <a:pt x="19824" y="2657"/>
                    <a:pt x="19875" y="2700"/>
                    <a:pt x="19878" y="2742"/>
                  </a:cubicBezTo>
                  <a:cubicBezTo>
                    <a:pt x="19881" y="2785"/>
                    <a:pt x="19856" y="2877"/>
                    <a:pt x="19835" y="2897"/>
                  </a:cubicBezTo>
                  <a:cubicBezTo>
                    <a:pt x="19821" y="2910"/>
                    <a:pt x="19788" y="2878"/>
                    <a:pt x="19773" y="2880"/>
                  </a:cubicBezTo>
                  <a:cubicBezTo>
                    <a:pt x="19749" y="2883"/>
                    <a:pt x="19693" y="2892"/>
                    <a:pt x="19679" y="2930"/>
                  </a:cubicBezTo>
                  <a:cubicBezTo>
                    <a:pt x="19663" y="2975"/>
                    <a:pt x="19680" y="3097"/>
                    <a:pt x="19689" y="3149"/>
                  </a:cubicBezTo>
                  <a:cubicBezTo>
                    <a:pt x="19697" y="3189"/>
                    <a:pt x="19725" y="3262"/>
                    <a:pt x="19741" y="3291"/>
                  </a:cubicBezTo>
                  <a:cubicBezTo>
                    <a:pt x="19756" y="3317"/>
                    <a:pt x="19793" y="3344"/>
                    <a:pt x="19809" y="3367"/>
                  </a:cubicBezTo>
                  <a:cubicBezTo>
                    <a:pt x="19822" y="3386"/>
                    <a:pt x="19845" y="3430"/>
                    <a:pt x="19854" y="3456"/>
                  </a:cubicBezTo>
                  <a:cubicBezTo>
                    <a:pt x="19869" y="3496"/>
                    <a:pt x="19886" y="3594"/>
                    <a:pt x="19900" y="3636"/>
                  </a:cubicBezTo>
                  <a:cubicBezTo>
                    <a:pt x="19908" y="3661"/>
                    <a:pt x="19926" y="3712"/>
                    <a:pt x="19940" y="3726"/>
                  </a:cubicBezTo>
                  <a:cubicBezTo>
                    <a:pt x="19958" y="3745"/>
                    <a:pt x="20004" y="3721"/>
                    <a:pt x="20022" y="3743"/>
                  </a:cubicBezTo>
                  <a:cubicBezTo>
                    <a:pt x="20046" y="3776"/>
                    <a:pt x="20054" y="3911"/>
                    <a:pt x="20075" y="3952"/>
                  </a:cubicBezTo>
                  <a:cubicBezTo>
                    <a:pt x="20091" y="3982"/>
                    <a:pt x="20140" y="3998"/>
                    <a:pt x="20156" y="4028"/>
                  </a:cubicBezTo>
                  <a:cubicBezTo>
                    <a:pt x="20172" y="4059"/>
                    <a:pt x="20181" y="4154"/>
                    <a:pt x="20198" y="4182"/>
                  </a:cubicBezTo>
                  <a:cubicBezTo>
                    <a:pt x="20209" y="4200"/>
                    <a:pt x="20237" y="4221"/>
                    <a:pt x="20251" y="4216"/>
                  </a:cubicBezTo>
                  <a:cubicBezTo>
                    <a:pt x="20269" y="4210"/>
                    <a:pt x="20290" y="4133"/>
                    <a:pt x="20308" y="4127"/>
                  </a:cubicBezTo>
                  <a:cubicBezTo>
                    <a:pt x="20321" y="4124"/>
                    <a:pt x="20348" y="4146"/>
                    <a:pt x="20358" y="4163"/>
                  </a:cubicBezTo>
                  <a:cubicBezTo>
                    <a:pt x="20375" y="4196"/>
                    <a:pt x="20399" y="4294"/>
                    <a:pt x="20390" y="4337"/>
                  </a:cubicBezTo>
                  <a:cubicBezTo>
                    <a:pt x="20382" y="4382"/>
                    <a:pt x="20318" y="4389"/>
                    <a:pt x="20304" y="4427"/>
                  </a:cubicBezTo>
                  <a:cubicBezTo>
                    <a:pt x="20295" y="4452"/>
                    <a:pt x="20295" y="4516"/>
                    <a:pt x="20295" y="4546"/>
                  </a:cubicBezTo>
                  <a:cubicBezTo>
                    <a:pt x="20296" y="4603"/>
                    <a:pt x="20301" y="4720"/>
                    <a:pt x="20314" y="4772"/>
                  </a:cubicBezTo>
                  <a:cubicBezTo>
                    <a:pt x="20324" y="4815"/>
                    <a:pt x="20357" y="4892"/>
                    <a:pt x="20378" y="4917"/>
                  </a:cubicBezTo>
                  <a:cubicBezTo>
                    <a:pt x="20395" y="4937"/>
                    <a:pt x="20437" y="4933"/>
                    <a:pt x="20455" y="4948"/>
                  </a:cubicBezTo>
                  <a:cubicBezTo>
                    <a:pt x="20474" y="4963"/>
                    <a:pt x="20511" y="5006"/>
                    <a:pt x="20525" y="5036"/>
                  </a:cubicBezTo>
                  <a:cubicBezTo>
                    <a:pt x="20540" y="5068"/>
                    <a:pt x="20560" y="5147"/>
                    <a:pt x="20563" y="5188"/>
                  </a:cubicBezTo>
                  <a:cubicBezTo>
                    <a:pt x="20566" y="5233"/>
                    <a:pt x="20541" y="5327"/>
                    <a:pt x="20549" y="5368"/>
                  </a:cubicBezTo>
                  <a:cubicBezTo>
                    <a:pt x="20553" y="5391"/>
                    <a:pt x="20575" y="5423"/>
                    <a:pt x="20587" y="5431"/>
                  </a:cubicBezTo>
                  <a:cubicBezTo>
                    <a:pt x="20604" y="5441"/>
                    <a:pt x="20641" y="5404"/>
                    <a:pt x="20657" y="5418"/>
                  </a:cubicBezTo>
                  <a:cubicBezTo>
                    <a:pt x="20678" y="5437"/>
                    <a:pt x="20693" y="5527"/>
                    <a:pt x="20709" y="5559"/>
                  </a:cubicBezTo>
                  <a:cubicBezTo>
                    <a:pt x="20722" y="5588"/>
                    <a:pt x="20751" y="5648"/>
                    <a:pt x="20770" y="5661"/>
                  </a:cubicBezTo>
                  <a:cubicBezTo>
                    <a:pt x="20791" y="5677"/>
                    <a:pt x="20839" y="5681"/>
                    <a:pt x="20860" y="5666"/>
                  </a:cubicBezTo>
                  <a:cubicBezTo>
                    <a:pt x="20876" y="5656"/>
                    <a:pt x="20895" y="5601"/>
                    <a:pt x="20909" y="5585"/>
                  </a:cubicBezTo>
                  <a:cubicBezTo>
                    <a:pt x="20921" y="5570"/>
                    <a:pt x="20949" y="5545"/>
                    <a:pt x="20963" y="5547"/>
                  </a:cubicBezTo>
                  <a:cubicBezTo>
                    <a:pt x="20978" y="5550"/>
                    <a:pt x="21006" y="5580"/>
                    <a:pt x="21015" y="5602"/>
                  </a:cubicBezTo>
                  <a:cubicBezTo>
                    <a:pt x="21027" y="5629"/>
                    <a:pt x="21021" y="5718"/>
                    <a:pt x="21037" y="5738"/>
                  </a:cubicBezTo>
                  <a:cubicBezTo>
                    <a:pt x="21054" y="5759"/>
                    <a:pt x="21100" y="5736"/>
                    <a:pt x="21119" y="5720"/>
                  </a:cubicBezTo>
                  <a:cubicBezTo>
                    <a:pt x="21128" y="5714"/>
                    <a:pt x="21140" y="5684"/>
                    <a:pt x="21148" y="5678"/>
                  </a:cubicBezTo>
                  <a:cubicBezTo>
                    <a:pt x="21158" y="5671"/>
                    <a:pt x="21182" y="5666"/>
                    <a:pt x="21191" y="5675"/>
                  </a:cubicBezTo>
                  <a:cubicBezTo>
                    <a:pt x="21204" y="5688"/>
                    <a:pt x="21219" y="5739"/>
                    <a:pt x="21222" y="5766"/>
                  </a:cubicBezTo>
                  <a:cubicBezTo>
                    <a:pt x="21226" y="5793"/>
                    <a:pt x="21224" y="5853"/>
                    <a:pt x="21217" y="5880"/>
                  </a:cubicBezTo>
                  <a:cubicBezTo>
                    <a:pt x="21211" y="5905"/>
                    <a:pt x="21177" y="5958"/>
                    <a:pt x="21177" y="595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19" name="Shape 3048"/>
            <p:cNvSpPr/>
            <p:nvPr/>
          </p:nvSpPr>
          <p:spPr>
            <a:xfrm>
              <a:off x="3705256" y="3701021"/>
              <a:ext cx="944778" cy="4401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48" y="3769"/>
                  </a:moveTo>
                  <a:cubicBezTo>
                    <a:pt x="18451" y="3762"/>
                    <a:pt x="18455" y="3755"/>
                    <a:pt x="18458" y="3749"/>
                  </a:cubicBezTo>
                  <a:cubicBezTo>
                    <a:pt x="18464" y="3731"/>
                    <a:pt x="18458" y="3676"/>
                    <a:pt x="18465" y="3662"/>
                  </a:cubicBezTo>
                  <a:cubicBezTo>
                    <a:pt x="18484" y="3625"/>
                    <a:pt x="18540" y="3632"/>
                    <a:pt x="18564" y="3643"/>
                  </a:cubicBezTo>
                  <a:cubicBezTo>
                    <a:pt x="18592" y="3654"/>
                    <a:pt x="18647" y="3707"/>
                    <a:pt x="18664" y="3755"/>
                  </a:cubicBezTo>
                  <a:cubicBezTo>
                    <a:pt x="18681" y="3801"/>
                    <a:pt x="18695" y="3926"/>
                    <a:pt x="18688" y="3982"/>
                  </a:cubicBezTo>
                  <a:cubicBezTo>
                    <a:pt x="18681" y="4043"/>
                    <a:pt x="18627" y="4116"/>
                    <a:pt x="18612" y="4169"/>
                  </a:cubicBezTo>
                  <a:cubicBezTo>
                    <a:pt x="18601" y="4206"/>
                    <a:pt x="18581" y="4286"/>
                    <a:pt x="18580" y="4329"/>
                  </a:cubicBezTo>
                  <a:cubicBezTo>
                    <a:pt x="18580" y="4364"/>
                    <a:pt x="18604" y="4425"/>
                    <a:pt x="18604" y="4461"/>
                  </a:cubicBezTo>
                  <a:cubicBezTo>
                    <a:pt x="18604" y="4496"/>
                    <a:pt x="18581" y="4554"/>
                    <a:pt x="18579" y="4589"/>
                  </a:cubicBezTo>
                  <a:cubicBezTo>
                    <a:pt x="18577" y="4631"/>
                    <a:pt x="18582" y="4720"/>
                    <a:pt x="18593" y="4755"/>
                  </a:cubicBezTo>
                  <a:cubicBezTo>
                    <a:pt x="18602" y="4787"/>
                    <a:pt x="18638" y="4812"/>
                    <a:pt x="18651" y="4839"/>
                  </a:cubicBezTo>
                  <a:cubicBezTo>
                    <a:pt x="18662" y="4865"/>
                    <a:pt x="18681" y="4927"/>
                    <a:pt x="18686" y="4961"/>
                  </a:cubicBezTo>
                  <a:cubicBezTo>
                    <a:pt x="18697" y="5016"/>
                    <a:pt x="18689" y="5146"/>
                    <a:pt x="18706" y="5192"/>
                  </a:cubicBezTo>
                  <a:cubicBezTo>
                    <a:pt x="18723" y="5238"/>
                    <a:pt x="18790" y="5240"/>
                    <a:pt x="18807" y="5285"/>
                  </a:cubicBezTo>
                  <a:cubicBezTo>
                    <a:pt x="18820" y="5316"/>
                    <a:pt x="18825" y="5404"/>
                    <a:pt x="18826" y="5445"/>
                  </a:cubicBezTo>
                  <a:cubicBezTo>
                    <a:pt x="18826" y="5482"/>
                    <a:pt x="18823" y="5562"/>
                    <a:pt x="18814" y="5593"/>
                  </a:cubicBezTo>
                  <a:cubicBezTo>
                    <a:pt x="18802" y="5630"/>
                    <a:pt x="18750" y="5648"/>
                    <a:pt x="18740" y="5689"/>
                  </a:cubicBezTo>
                  <a:cubicBezTo>
                    <a:pt x="18733" y="5721"/>
                    <a:pt x="18744" y="5793"/>
                    <a:pt x="18748" y="5827"/>
                  </a:cubicBezTo>
                  <a:cubicBezTo>
                    <a:pt x="18753" y="5878"/>
                    <a:pt x="18763" y="5986"/>
                    <a:pt x="18779" y="6026"/>
                  </a:cubicBezTo>
                  <a:cubicBezTo>
                    <a:pt x="18787" y="6046"/>
                    <a:pt x="18815" y="6059"/>
                    <a:pt x="18824" y="6077"/>
                  </a:cubicBezTo>
                  <a:cubicBezTo>
                    <a:pt x="18840" y="6109"/>
                    <a:pt x="18854" y="6206"/>
                    <a:pt x="18872" y="6231"/>
                  </a:cubicBezTo>
                  <a:cubicBezTo>
                    <a:pt x="18889" y="6256"/>
                    <a:pt x="18938" y="6233"/>
                    <a:pt x="18952" y="6263"/>
                  </a:cubicBezTo>
                  <a:cubicBezTo>
                    <a:pt x="18969" y="6296"/>
                    <a:pt x="18977" y="6402"/>
                    <a:pt x="18973" y="6449"/>
                  </a:cubicBezTo>
                  <a:cubicBezTo>
                    <a:pt x="18971" y="6491"/>
                    <a:pt x="18935" y="6552"/>
                    <a:pt x="18933" y="6593"/>
                  </a:cubicBezTo>
                  <a:cubicBezTo>
                    <a:pt x="18931" y="6655"/>
                    <a:pt x="18953" y="6783"/>
                    <a:pt x="18975" y="6822"/>
                  </a:cubicBezTo>
                  <a:cubicBezTo>
                    <a:pt x="18990" y="6847"/>
                    <a:pt x="19035" y="6825"/>
                    <a:pt x="19050" y="6850"/>
                  </a:cubicBezTo>
                  <a:cubicBezTo>
                    <a:pt x="19059" y="6865"/>
                    <a:pt x="19068" y="6918"/>
                    <a:pt x="19069" y="6943"/>
                  </a:cubicBezTo>
                  <a:cubicBezTo>
                    <a:pt x="19070" y="6978"/>
                    <a:pt x="19046" y="7044"/>
                    <a:pt x="19051" y="7078"/>
                  </a:cubicBezTo>
                  <a:cubicBezTo>
                    <a:pt x="19056" y="7109"/>
                    <a:pt x="19085" y="7156"/>
                    <a:pt x="19101" y="7158"/>
                  </a:cubicBezTo>
                  <a:cubicBezTo>
                    <a:pt x="19118" y="7161"/>
                    <a:pt x="19145" y="7075"/>
                    <a:pt x="19162" y="7088"/>
                  </a:cubicBezTo>
                  <a:cubicBezTo>
                    <a:pt x="19181" y="7102"/>
                    <a:pt x="19177" y="7223"/>
                    <a:pt x="19194" y="7245"/>
                  </a:cubicBezTo>
                  <a:cubicBezTo>
                    <a:pt x="19208" y="7261"/>
                    <a:pt x="19242" y="7220"/>
                    <a:pt x="19256" y="7232"/>
                  </a:cubicBezTo>
                  <a:cubicBezTo>
                    <a:pt x="19279" y="7252"/>
                    <a:pt x="19310" y="7350"/>
                    <a:pt x="19320" y="7399"/>
                  </a:cubicBezTo>
                  <a:cubicBezTo>
                    <a:pt x="19330" y="7447"/>
                    <a:pt x="19347" y="7560"/>
                    <a:pt x="19337" y="7608"/>
                  </a:cubicBezTo>
                  <a:cubicBezTo>
                    <a:pt x="19329" y="7640"/>
                    <a:pt x="19288" y="7650"/>
                    <a:pt x="19277" y="7678"/>
                  </a:cubicBezTo>
                  <a:cubicBezTo>
                    <a:pt x="19263" y="7714"/>
                    <a:pt x="19250" y="7810"/>
                    <a:pt x="19250" y="7857"/>
                  </a:cubicBezTo>
                  <a:cubicBezTo>
                    <a:pt x="19250" y="7893"/>
                    <a:pt x="19262" y="7963"/>
                    <a:pt x="19271" y="7992"/>
                  </a:cubicBezTo>
                  <a:cubicBezTo>
                    <a:pt x="19284" y="8035"/>
                    <a:pt x="19326" y="8091"/>
                    <a:pt x="19344" y="8124"/>
                  </a:cubicBezTo>
                  <a:cubicBezTo>
                    <a:pt x="19354" y="8142"/>
                    <a:pt x="19379" y="8169"/>
                    <a:pt x="19384" y="8195"/>
                  </a:cubicBezTo>
                  <a:cubicBezTo>
                    <a:pt x="19392" y="8231"/>
                    <a:pt x="19371" y="8322"/>
                    <a:pt x="19382" y="8355"/>
                  </a:cubicBezTo>
                  <a:cubicBezTo>
                    <a:pt x="19392" y="8390"/>
                    <a:pt x="19438" y="8386"/>
                    <a:pt x="19455" y="8409"/>
                  </a:cubicBezTo>
                  <a:cubicBezTo>
                    <a:pt x="19472" y="8434"/>
                    <a:pt x="19507" y="8499"/>
                    <a:pt x="19510" y="8544"/>
                  </a:cubicBezTo>
                  <a:cubicBezTo>
                    <a:pt x="19511" y="8574"/>
                    <a:pt x="19486" y="8623"/>
                    <a:pt x="19483" y="8653"/>
                  </a:cubicBezTo>
                  <a:cubicBezTo>
                    <a:pt x="19480" y="8683"/>
                    <a:pt x="19493" y="8750"/>
                    <a:pt x="19484" y="8775"/>
                  </a:cubicBezTo>
                  <a:cubicBezTo>
                    <a:pt x="19475" y="8803"/>
                    <a:pt x="19436" y="8795"/>
                    <a:pt x="19424" y="8816"/>
                  </a:cubicBezTo>
                  <a:cubicBezTo>
                    <a:pt x="19411" y="8839"/>
                    <a:pt x="19387" y="8908"/>
                    <a:pt x="19392" y="8942"/>
                  </a:cubicBezTo>
                  <a:cubicBezTo>
                    <a:pt x="19396" y="8968"/>
                    <a:pt x="19429" y="8972"/>
                    <a:pt x="19440" y="8987"/>
                  </a:cubicBezTo>
                  <a:cubicBezTo>
                    <a:pt x="19459" y="9013"/>
                    <a:pt x="19508" y="9066"/>
                    <a:pt x="19508" y="9115"/>
                  </a:cubicBezTo>
                  <a:cubicBezTo>
                    <a:pt x="19508" y="9158"/>
                    <a:pt x="19468" y="9214"/>
                    <a:pt x="19450" y="9231"/>
                  </a:cubicBezTo>
                  <a:cubicBezTo>
                    <a:pt x="19433" y="9246"/>
                    <a:pt x="19392" y="9217"/>
                    <a:pt x="19377" y="9240"/>
                  </a:cubicBezTo>
                  <a:cubicBezTo>
                    <a:pt x="19368" y="9253"/>
                    <a:pt x="19361" y="9304"/>
                    <a:pt x="19362" y="9326"/>
                  </a:cubicBezTo>
                  <a:cubicBezTo>
                    <a:pt x="19362" y="9350"/>
                    <a:pt x="19372" y="9396"/>
                    <a:pt x="19380" y="9413"/>
                  </a:cubicBezTo>
                  <a:cubicBezTo>
                    <a:pt x="19392" y="9440"/>
                    <a:pt x="19430" y="9449"/>
                    <a:pt x="19441" y="9477"/>
                  </a:cubicBezTo>
                  <a:cubicBezTo>
                    <a:pt x="19451" y="9502"/>
                    <a:pt x="19457" y="9571"/>
                    <a:pt x="19455" y="9602"/>
                  </a:cubicBezTo>
                  <a:cubicBezTo>
                    <a:pt x="19452" y="9637"/>
                    <a:pt x="19432" y="9697"/>
                    <a:pt x="19422" y="9724"/>
                  </a:cubicBezTo>
                  <a:cubicBezTo>
                    <a:pt x="19414" y="9745"/>
                    <a:pt x="19388" y="9772"/>
                    <a:pt x="19386" y="9798"/>
                  </a:cubicBezTo>
                  <a:cubicBezTo>
                    <a:pt x="19383" y="9832"/>
                    <a:pt x="19402" y="9897"/>
                    <a:pt x="19413" y="9920"/>
                  </a:cubicBezTo>
                  <a:cubicBezTo>
                    <a:pt x="19423" y="9941"/>
                    <a:pt x="19453" y="9948"/>
                    <a:pt x="19465" y="9965"/>
                  </a:cubicBezTo>
                  <a:cubicBezTo>
                    <a:pt x="19478" y="9984"/>
                    <a:pt x="19506" y="10029"/>
                    <a:pt x="19507" y="10061"/>
                  </a:cubicBezTo>
                  <a:cubicBezTo>
                    <a:pt x="19509" y="10121"/>
                    <a:pt x="19440" y="10198"/>
                    <a:pt x="19444" y="10257"/>
                  </a:cubicBezTo>
                  <a:cubicBezTo>
                    <a:pt x="19446" y="10286"/>
                    <a:pt x="19477" y="10309"/>
                    <a:pt x="19486" y="10331"/>
                  </a:cubicBezTo>
                  <a:cubicBezTo>
                    <a:pt x="19500" y="10363"/>
                    <a:pt x="19516" y="10444"/>
                    <a:pt x="19531" y="10475"/>
                  </a:cubicBezTo>
                  <a:cubicBezTo>
                    <a:pt x="19541" y="10496"/>
                    <a:pt x="19565" y="10548"/>
                    <a:pt x="19578" y="10539"/>
                  </a:cubicBezTo>
                  <a:cubicBezTo>
                    <a:pt x="19595" y="10529"/>
                    <a:pt x="19604" y="10443"/>
                    <a:pt x="19609" y="10408"/>
                  </a:cubicBezTo>
                  <a:cubicBezTo>
                    <a:pt x="19612" y="10382"/>
                    <a:pt x="19609" y="10324"/>
                    <a:pt x="19616" y="10302"/>
                  </a:cubicBezTo>
                  <a:cubicBezTo>
                    <a:pt x="19623" y="10279"/>
                    <a:pt x="19648" y="10247"/>
                    <a:pt x="19661" y="10247"/>
                  </a:cubicBezTo>
                  <a:cubicBezTo>
                    <a:pt x="19680" y="10248"/>
                    <a:pt x="19716" y="10296"/>
                    <a:pt x="19725" y="10331"/>
                  </a:cubicBezTo>
                  <a:cubicBezTo>
                    <a:pt x="19735" y="10371"/>
                    <a:pt x="19731" y="10470"/>
                    <a:pt x="19725" y="10514"/>
                  </a:cubicBezTo>
                  <a:cubicBezTo>
                    <a:pt x="19720" y="10546"/>
                    <a:pt x="19697" y="10596"/>
                    <a:pt x="19689" y="10626"/>
                  </a:cubicBezTo>
                  <a:cubicBezTo>
                    <a:pt x="19683" y="10651"/>
                    <a:pt x="19666" y="10703"/>
                    <a:pt x="19667" y="10732"/>
                  </a:cubicBezTo>
                  <a:cubicBezTo>
                    <a:pt x="19668" y="10761"/>
                    <a:pt x="19685" y="10813"/>
                    <a:pt x="19697" y="10827"/>
                  </a:cubicBezTo>
                  <a:cubicBezTo>
                    <a:pt x="19713" y="10849"/>
                    <a:pt x="19753" y="10846"/>
                    <a:pt x="19771" y="10841"/>
                  </a:cubicBezTo>
                  <a:cubicBezTo>
                    <a:pt x="19790" y="10836"/>
                    <a:pt x="19824" y="10778"/>
                    <a:pt x="19842" y="10789"/>
                  </a:cubicBezTo>
                  <a:cubicBezTo>
                    <a:pt x="19861" y="10803"/>
                    <a:pt x="19886" y="10885"/>
                    <a:pt x="19890" y="10928"/>
                  </a:cubicBezTo>
                  <a:cubicBezTo>
                    <a:pt x="19893" y="10975"/>
                    <a:pt x="19865" y="11065"/>
                    <a:pt x="19863" y="11113"/>
                  </a:cubicBezTo>
                  <a:cubicBezTo>
                    <a:pt x="19860" y="11175"/>
                    <a:pt x="19872" y="11298"/>
                    <a:pt x="19873" y="11361"/>
                  </a:cubicBezTo>
                  <a:cubicBezTo>
                    <a:pt x="19874" y="11407"/>
                    <a:pt x="19878" y="11503"/>
                    <a:pt x="19870" y="11547"/>
                  </a:cubicBezTo>
                  <a:cubicBezTo>
                    <a:pt x="19863" y="11586"/>
                    <a:pt x="19819" y="11632"/>
                    <a:pt x="19818" y="11675"/>
                  </a:cubicBezTo>
                  <a:cubicBezTo>
                    <a:pt x="19816" y="11709"/>
                    <a:pt x="19841" y="11766"/>
                    <a:pt x="19852" y="11790"/>
                  </a:cubicBezTo>
                  <a:cubicBezTo>
                    <a:pt x="19866" y="11822"/>
                    <a:pt x="19901" y="11882"/>
                    <a:pt x="19921" y="11889"/>
                  </a:cubicBezTo>
                  <a:cubicBezTo>
                    <a:pt x="19937" y="11896"/>
                    <a:pt x="19968" y="11849"/>
                    <a:pt x="19984" y="11857"/>
                  </a:cubicBezTo>
                  <a:cubicBezTo>
                    <a:pt x="20002" y="11867"/>
                    <a:pt x="20033" y="11927"/>
                    <a:pt x="20039" y="11964"/>
                  </a:cubicBezTo>
                  <a:cubicBezTo>
                    <a:pt x="20046" y="12005"/>
                    <a:pt x="20041" y="12105"/>
                    <a:pt x="20029" y="12140"/>
                  </a:cubicBezTo>
                  <a:cubicBezTo>
                    <a:pt x="20018" y="12169"/>
                    <a:pt x="19979" y="12173"/>
                    <a:pt x="19964" y="12191"/>
                  </a:cubicBezTo>
                  <a:cubicBezTo>
                    <a:pt x="19950" y="12208"/>
                    <a:pt x="19921" y="12246"/>
                    <a:pt x="19917" y="12277"/>
                  </a:cubicBezTo>
                  <a:cubicBezTo>
                    <a:pt x="19908" y="12333"/>
                    <a:pt x="19954" y="12443"/>
                    <a:pt x="19948" y="12499"/>
                  </a:cubicBezTo>
                  <a:cubicBezTo>
                    <a:pt x="19944" y="12530"/>
                    <a:pt x="19913" y="12562"/>
                    <a:pt x="19909" y="12592"/>
                  </a:cubicBezTo>
                  <a:cubicBezTo>
                    <a:pt x="19903" y="12644"/>
                    <a:pt x="19912" y="12767"/>
                    <a:pt x="19931" y="12801"/>
                  </a:cubicBezTo>
                  <a:cubicBezTo>
                    <a:pt x="19947" y="12828"/>
                    <a:pt x="19992" y="12826"/>
                    <a:pt x="20011" y="12811"/>
                  </a:cubicBezTo>
                  <a:cubicBezTo>
                    <a:pt x="20025" y="12799"/>
                    <a:pt x="20039" y="12726"/>
                    <a:pt x="20054" y="12718"/>
                  </a:cubicBezTo>
                  <a:cubicBezTo>
                    <a:pt x="20068" y="12708"/>
                    <a:pt x="20102" y="12728"/>
                    <a:pt x="20114" y="12749"/>
                  </a:cubicBezTo>
                  <a:cubicBezTo>
                    <a:pt x="20132" y="12785"/>
                    <a:pt x="20163" y="12904"/>
                    <a:pt x="20151" y="12952"/>
                  </a:cubicBezTo>
                  <a:cubicBezTo>
                    <a:pt x="20139" y="12994"/>
                    <a:pt x="20079" y="12955"/>
                    <a:pt x="20060" y="12983"/>
                  </a:cubicBezTo>
                  <a:cubicBezTo>
                    <a:pt x="20047" y="13004"/>
                    <a:pt x="20029" y="13071"/>
                    <a:pt x="20030" y="13106"/>
                  </a:cubicBezTo>
                  <a:cubicBezTo>
                    <a:pt x="20031" y="13153"/>
                    <a:pt x="20075" y="13215"/>
                    <a:pt x="20081" y="13259"/>
                  </a:cubicBezTo>
                  <a:cubicBezTo>
                    <a:pt x="20090" y="13327"/>
                    <a:pt x="20084" y="13471"/>
                    <a:pt x="20076" y="13538"/>
                  </a:cubicBezTo>
                  <a:cubicBezTo>
                    <a:pt x="20071" y="13580"/>
                    <a:pt x="20039" y="13650"/>
                    <a:pt x="20042" y="13692"/>
                  </a:cubicBezTo>
                  <a:cubicBezTo>
                    <a:pt x="20044" y="13720"/>
                    <a:pt x="20068" y="13754"/>
                    <a:pt x="20076" y="13776"/>
                  </a:cubicBezTo>
                  <a:cubicBezTo>
                    <a:pt x="20085" y="13801"/>
                    <a:pt x="20107" y="13850"/>
                    <a:pt x="20107" y="13882"/>
                  </a:cubicBezTo>
                  <a:cubicBezTo>
                    <a:pt x="20108" y="13922"/>
                    <a:pt x="20072" y="13986"/>
                    <a:pt x="20075" y="14026"/>
                  </a:cubicBezTo>
                  <a:cubicBezTo>
                    <a:pt x="20077" y="14059"/>
                    <a:pt x="20105" y="14102"/>
                    <a:pt x="20115" y="14126"/>
                  </a:cubicBezTo>
                  <a:cubicBezTo>
                    <a:pt x="20127" y="14151"/>
                    <a:pt x="20156" y="14189"/>
                    <a:pt x="20163" y="14222"/>
                  </a:cubicBezTo>
                  <a:cubicBezTo>
                    <a:pt x="20172" y="14271"/>
                    <a:pt x="20161" y="14381"/>
                    <a:pt x="20163" y="14433"/>
                  </a:cubicBezTo>
                  <a:cubicBezTo>
                    <a:pt x="20165" y="14475"/>
                    <a:pt x="20167" y="14563"/>
                    <a:pt x="20178" y="14597"/>
                  </a:cubicBezTo>
                  <a:cubicBezTo>
                    <a:pt x="20187" y="14623"/>
                    <a:pt x="20219" y="14640"/>
                    <a:pt x="20229" y="14665"/>
                  </a:cubicBezTo>
                  <a:cubicBezTo>
                    <a:pt x="20240" y="14690"/>
                    <a:pt x="20255" y="14755"/>
                    <a:pt x="20257" y="14789"/>
                  </a:cubicBezTo>
                  <a:cubicBezTo>
                    <a:pt x="20259" y="14828"/>
                    <a:pt x="20256" y="14915"/>
                    <a:pt x="20244" y="14943"/>
                  </a:cubicBezTo>
                  <a:cubicBezTo>
                    <a:pt x="20234" y="14966"/>
                    <a:pt x="20201" y="14957"/>
                    <a:pt x="20190" y="14975"/>
                  </a:cubicBezTo>
                  <a:cubicBezTo>
                    <a:pt x="20176" y="14999"/>
                    <a:pt x="20156" y="15067"/>
                    <a:pt x="20155" y="15104"/>
                  </a:cubicBezTo>
                  <a:cubicBezTo>
                    <a:pt x="20155" y="15143"/>
                    <a:pt x="20183" y="15209"/>
                    <a:pt x="20185" y="15248"/>
                  </a:cubicBezTo>
                  <a:cubicBezTo>
                    <a:pt x="20188" y="15290"/>
                    <a:pt x="20171" y="15376"/>
                    <a:pt x="20173" y="15418"/>
                  </a:cubicBezTo>
                  <a:cubicBezTo>
                    <a:pt x="20176" y="15461"/>
                    <a:pt x="20206" y="15533"/>
                    <a:pt x="20206" y="15576"/>
                  </a:cubicBezTo>
                  <a:cubicBezTo>
                    <a:pt x="20207" y="15613"/>
                    <a:pt x="20190" y="15683"/>
                    <a:pt x="20179" y="15713"/>
                  </a:cubicBezTo>
                  <a:cubicBezTo>
                    <a:pt x="20171" y="15738"/>
                    <a:pt x="20143" y="15770"/>
                    <a:pt x="20134" y="15793"/>
                  </a:cubicBezTo>
                  <a:cubicBezTo>
                    <a:pt x="20118" y="15837"/>
                    <a:pt x="20088" y="15937"/>
                    <a:pt x="20087" y="15992"/>
                  </a:cubicBezTo>
                  <a:cubicBezTo>
                    <a:pt x="20086" y="16021"/>
                    <a:pt x="20097" y="16078"/>
                    <a:pt x="20106" y="16099"/>
                  </a:cubicBezTo>
                  <a:cubicBezTo>
                    <a:pt x="20118" y="16122"/>
                    <a:pt x="20157" y="16118"/>
                    <a:pt x="20169" y="16143"/>
                  </a:cubicBezTo>
                  <a:cubicBezTo>
                    <a:pt x="20189" y="16185"/>
                    <a:pt x="20189" y="16321"/>
                    <a:pt x="20205" y="16371"/>
                  </a:cubicBezTo>
                  <a:cubicBezTo>
                    <a:pt x="20213" y="16397"/>
                    <a:pt x="20234" y="16445"/>
                    <a:pt x="20248" y="16455"/>
                  </a:cubicBezTo>
                  <a:cubicBezTo>
                    <a:pt x="20270" y="16470"/>
                    <a:pt x="20319" y="16412"/>
                    <a:pt x="20339" y="16435"/>
                  </a:cubicBezTo>
                  <a:cubicBezTo>
                    <a:pt x="20368" y="16469"/>
                    <a:pt x="20385" y="16622"/>
                    <a:pt x="20399" y="16686"/>
                  </a:cubicBezTo>
                  <a:cubicBezTo>
                    <a:pt x="20408" y="16724"/>
                    <a:pt x="20433" y="16797"/>
                    <a:pt x="20433" y="16839"/>
                  </a:cubicBezTo>
                  <a:cubicBezTo>
                    <a:pt x="20434" y="16875"/>
                    <a:pt x="20417" y="16936"/>
                    <a:pt x="20407" y="16976"/>
                  </a:cubicBezTo>
                  <a:cubicBezTo>
                    <a:pt x="20405" y="16982"/>
                    <a:pt x="20403" y="16988"/>
                    <a:pt x="20402" y="16994"/>
                  </a:cubicBezTo>
                  <a:cubicBezTo>
                    <a:pt x="20396" y="17019"/>
                    <a:pt x="20375" y="17064"/>
                    <a:pt x="20375" y="17092"/>
                  </a:cubicBezTo>
                  <a:cubicBezTo>
                    <a:pt x="20374" y="17138"/>
                    <a:pt x="20407" y="17211"/>
                    <a:pt x="20414" y="17253"/>
                  </a:cubicBezTo>
                  <a:cubicBezTo>
                    <a:pt x="20419" y="17283"/>
                    <a:pt x="20417" y="17355"/>
                    <a:pt x="20427" y="17378"/>
                  </a:cubicBezTo>
                  <a:cubicBezTo>
                    <a:pt x="20438" y="17404"/>
                    <a:pt x="20474" y="17420"/>
                    <a:pt x="20490" y="17420"/>
                  </a:cubicBezTo>
                  <a:cubicBezTo>
                    <a:pt x="20506" y="17420"/>
                    <a:pt x="20536" y="17398"/>
                    <a:pt x="20550" y="17382"/>
                  </a:cubicBezTo>
                  <a:cubicBezTo>
                    <a:pt x="20559" y="17371"/>
                    <a:pt x="20577" y="17344"/>
                    <a:pt x="20581" y="17323"/>
                  </a:cubicBezTo>
                  <a:cubicBezTo>
                    <a:pt x="20587" y="17295"/>
                    <a:pt x="20573" y="17222"/>
                    <a:pt x="20581" y="17195"/>
                  </a:cubicBezTo>
                  <a:cubicBezTo>
                    <a:pt x="20589" y="17168"/>
                    <a:pt x="20622" y="17140"/>
                    <a:pt x="20637" y="17144"/>
                  </a:cubicBezTo>
                  <a:cubicBezTo>
                    <a:pt x="20649" y="17147"/>
                    <a:pt x="20667" y="17187"/>
                    <a:pt x="20675" y="17205"/>
                  </a:cubicBezTo>
                  <a:cubicBezTo>
                    <a:pt x="20688" y="17230"/>
                    <a:pt x="20713" y="17282"/>
                    <a:pt x="20716" y="17317"/>
                  </a:cubicBezTo>
                  <a:cubicBezTo>
                    <a:pt x="20719" y="17358"/>
                    <a:pt x="20706" y="17441"/>
                    <a:pt x="20695" y="17474"/>
                  </a:cubicBezTo>
                  <a:cubicBezTo>
                    <a:pt x="20685" y="17503"/>
                    <a:pt x="20652" y="17530"/>
                    <a:pt x="20639" y="17554"/>
                  </a:cubicBezTo>
                  <a:cubicBezTo>
                    <a:pt x="20629" y="17576"/>
                    <a:pt x="20608" y="17624"/>
                    <a:pt x="20602" y="17654"/>
                  </a:cubicBezTo>
                  <a:cubicBezTo>
                    <a:pt x="20596" y="17688"/>
                    <a:pt x="20589" y="17764"/>
                    <a:pt x="20595" y="17798"/>
                  </a:cubicBezTo>
                  <a:cubicBezTo>
                    <a:pt x="20598" y="17824"/>
                    <a:pt x="20618" y="17865"/>
                    <a:pt x="20629" y="17879"/>
                  </a:cubicBezTo>
                  <a:cubicBezTo>
                    <a:pt x="20645" y="17900"/>
                    <a:pt x="20689" y="17891"/>
                    <a:pt x="20702" y="17920"/>
                  </a:cubicBezTo>
                  <a:cubicBezTo>
                    <a:pt x="20713" y="17944"/>
                    <a:pt x="20716" y="18015"/>
                    <a:pt x="20716" y="18049"/>
                  </a:cubicBezTo>
                  <a:cubicBezTo>
                    <a:pt x="20715" y="18093"/>
                    <a:pt x="20693" y="18174"/>
                    <a:pt x="20695" y="18219"/>
                  </a:cubicBezTo>
                  <a:cubicBezTo>
                    <a:pt x="20696" y="18252"/>
                    <a:pt x="20714" y="18312"/>
                    <a:pt x="20720" y="18344"/>
                  </a:cubicBezTo>
                  <a:cubicBezTo>
                    <a:pt x="20727" y="18379"/>
                    <a:pt x="20734" y="18453"/>
                    <a:pt x="20743" y="18485"/>
                  </a:cubicBezTo>
                  <a:cubicBezTo>
                    <a:pt x="20753" y="18521"/>
                    <a:pt x="20794" y="18565"/>
                    <a:pt x="20796" y="18606"/>
                  </a:cubicBezTo>
                  <a:cubicBezTo>
                    <a:pt x="20799" y="18645"/>
                    <a:pt x="20772" y="18710"/>
                    <a:pt x="20762" y="18742"/>
                  </a:cubicBezTo>
                  <a:cubicBezTo>
                    <a:pt x="20753" y="18769"/>
                    <a:pt x="20724" y="18809"/>
                    <a:pt x="20722" y="18841"/>
                  </a:cubicBezTo>
                  <a:cubicBezTo>
                    <a:pt x="20720" y="18864"/>
                    <a:pt x="20730" y="18912"/>
                    <a:pt x="20739" y="18924"/>
                  </a:cubicBezTo>
                  <a:cubicBezTo>
                    <a:pt x="20752" y="18940"/>
                    <a:pt x="20782" y="18929"/>
                    <a:pt x="20796" y="18924"/>
                  </a:cubicBezTo>
                  <a:cubicBezTo>
                    <a:pt x="20813" y="18918"/>
                    <a:pt x="20846" y="18872"/>
                    <a:pt x="20862" y="18880"/>
                  </a:cubicBezTo>
                  <a:cubicBezTo>
                    <a:pt x="20876" y="18885"/>
                    <a:pt x="20893" y="18943"/>
                    <a:pt x="20905" y="18956"/>
                  </a:cubicBezTo>
                  <a:cubicBezTo>
                    <a:pt x="20919" y="18970"/>
                    <a:pt x="20955" y="18959"/>
                    <a:pt x="20964" y="18985"/>
                  </a:cubicBezTo>
                  <a:cubicBezTo>
                    <a:pt x="20974" y="19014"/>
                    <a:pt x="20956" y="19092"/>
                    <a:pt x="20959" y="19127"/>
                  </a:cubicBezTo>
                  <a:cubicBezTo>
                    <a:pt x="20962" y="19158"/>
                    <a:pt x="20975" y="19220"/>
                    <a:pt x="20986" y="19242"/>
                  </a:cubicBezTo>
                  <a:cubicBezTo>
                    <a:pt x="21001" y="19272"/>
                    <a:pt x="21042" y="19301"/>
                    <a:pt x="21062" y="19306"/>
                  </a:cubicBezTo>
                  <a:cubicBezTo>
                    <a:pt x="21077" y="19310"/>
                    <a:pt x="21106" y="19282"/>
                    <a:pt x="21121" y="19290"/>
                  </a:cubicBezTo>
                  <a:cubicBezTo>
                    <a:pt x="21136" y="19299"/>
                    <a:pt x="21163" y="19344"/>
                    <a:pt x="21171" y="19374"/>
                  </a:cubicBezTo>
                  <a:cubicBezTo>
                    <a:pt x="21180" y="19406"/>
                    <a:pt x="21183" y="19487"/>
                    <a:pt x="21182" y="19525"/>
                  </a:cubicBezTo>
                  <a:cubicBezTo>
                    <a:pt x="21180" y="19565"/>
                    <a:pt x="21156" y="19637"/>
                    <a:pt x="21156" y="19678"/>
                  </a:cubicBezTo>
                  <a:cubicBezTo>
                    <a:pt x="21157" y="19708"/>
                    <a:pt x="21170" y="19763"/>
                    <a:pt x="21179" y="19784"/>
                  </a:cubicBezTo>
                  <a:cubicBezTo>
                    <a:pt x="21190" y="19810"/>
                    <a:pt x="21222" y="19833"/>
                    <a:pt x="21234" y="19855"/>
                  </a:cubicBezTo>
                  <a:cubicBezTo>
                    <a:pt x="21246" y="19877"/>
                    <a:pt x="21267" y="19928"/>
                    <a:pt x="21275" y="19957"/>
                  </a:cubicBezTo>
                  <a:cubicBezTo>
                    <a:pt x="21283" y="19986"/>
                    <a:pt x="21289" y="20056"/>
                    <a:pt x="21299" y="20080"/>
                  </a:cubicBezTo>
                  <a:cubicBezTo>
                    <a:pt x="21314" y="20112"/>
                    <a:pt x="21361" y="20123"/>
                    <a:pt x="21376" y="20154"/>
                  </a:cubicBezTo>
                  <a:cubicBezTo>
                    <a:pt x="21394" y="20193"/>
                    <a:pt x="21418" y="20299"/>
                    <a:pt x="21419" y="20354"/>
                  </a:cubicBezTo>
                  <a:cubicBezTo>
                    <a:pt x="21421" y="20397"/>
                    <a:pt x="21409" y="20484"/>
                    <a:pt x="21397" y="20518"/>
                  </a:cubicBezTo>
                  <a:cubicBezTo>
                    <a:pt x="21388" y="20544"/>
                    <a:pt x="21351" y="20557"/>
                    <a:pt x="21346" y="20588"/>
                  </a:cubicBezTo>
                  <a:cubicBezTo>
                    <a:pt x="21338" y="20633"/>
                    <a:pt x="21359" y="20735"/>
                    <a:pt x="21371" y="20775"/>
                  </a:cubicBezTo>
                  <a:cubicBezTo>
                    <a:pt x="21380" y="20801"/>
                    <a:pt x="21402" y="20846"/>
                    <a:pt x="21415" y="20854"/>
                  </a:cubicBezTo>
                  <a:cubicBezTo>
                    <a:pt x="21428" y="20862"/>
                    <a:pt x="21454" y="20848"/>
                    <a:pt x="21466" y="20843"/>
                  </a:cubicBezTo>
                  <a:cubicBezTo>
                    <a:pt x="21481" y="20837"/>
                    <a:pt x="21510" y="20803"/>
                    <a:pt x="21525" y="20809"/>
                  </a:cubicBezTo>
                  <a:cubicBezTo>
                    <a:pt x="21538" y="20814"/>
                    <a:pt x="21558" y="20851"/>
                    <a:pt x="21567" y="20871"/>
                  </a:cubicBezTo>
                  <a:cubicBezTo>
                    <a:pt x="21578" y="20898"/>
                    <a:pt x="21590" y="20961"/>
                    <a:pt x="21600" y="21000"/>
                  </a:cubicBezTo>
                  <a:lnTo>
                    <a:pt x="18751" y="21292"/>
                  </a:lnTo>
                  <a:lnTo>
                    <a:pt x="15368" y="21497"/>
                  </a:lnTo>
                  <a:lnTo>
                    <a:pt x="10885" y="21600"/>
                  </a:lnTo>
                  <a:lnTo>
                    <a:pt x="8088" y="21593"/>
                  </a:lnTo>
                  <a:lnTo>
                    <a:pt x="4846" y="21460"/>
                  </a:lnTo>
                  <a:lnTo>
                    <a:pt x="4914" y="14433"/>
                  </a:lnTo>
                  <a:lnTo>
                    <a:pt x="0" y="14040"/>
                  </a:lnTo>
                  <a:lnTo>
                    <a:pt x="292" y="0"/>
                  </a:lnTo>
                  <a:lnTo>
                    <a:pt x="3288" y="261"/>
                  </a:lnTo>
                  <a:lnTo>
                    <a:pt x="9480" y="466"/>
                  </a:lnTo>
                  <a:lnTo>
                    <a:pt x="13517" y="388"/>
                  </a:lnTo>
                  <a:cubicBezTo>
                    <a:pt x="13517" y="388"/>
                    <a:pt x="13568" y="663"/>
                    <a:pt x="13599" y="732"/>
                  </a:cubicBezTo>
                  <a:cubicBezTo>
                    <a:pt x="13618" y="772"/>
                    <a:pt x="13668" y="813"/>
                    <a:pt x="13692" y="836"/>
                  </a:cubicBezTo>
                  <a:cubicBezTo>
                    <a:pt x="13724" y="865"/>
                    <a:pt x="13791" y="906"/>
                    <a:pt x="13822" y="940"/>
                  </a:cubicBezTo>
                  <a:cubicBezTo>
                    <a:pt x="13848" y="966"/>
                    <a:pt x="13899" y="1027"/>
                    <a:pt x="13921" y="1069"/>
                  </a:cubicBezTo>
                  <a:cubicBezTo>
                    <a:pt x="13933" y="1092"/>
                    <a:pt x="13948" y="1162"/>
                    <a:pt x="13961" y="1182"/>
                  </a:cubicBezTo>
                  <a:cubicBezTo>
                    <a:pt x="13976" y="1205"/>
                    <a:pt x="14015" y="1222"/>
                    <a:pt x="14033" y="1232"/>
                  </a:cubicBezTo>
                  <a:cubicBezTo>
                    <a:pt x="14055" y="1245"/>
                    <a:pt x="14101" y="1251"/>
                    <a:pt x="14122" y="1271"/>
                  </a:cubicBezTo>
                  <a:cubicBezTo>
                    <a:pt x="14146" y="1296"/>
                    <a:pt x="14184" y="1386"/>
                    <a:pt x="14208" y="1415"/>
                  </a:cubicBezTo>
                  <a:cubicBezTo>
                    <a:pt x="14232" y="1445"/>
                    <a:pt x="14284" y="1492"/>
                    <a:pt x="14311" y="1502"/>
                  </a:cubicBezTo>
                  <a:cubicBezTo>
                    <a:pt x="14335" y="1511"/>
                    <a:pt x="14385" y="1478"/>
                    <a:pt x="14408" y="1495"/>
                  </a:cubicBezTo>
                  <a:cubicBezTo>
                    <a:pt x="14434" y="1514"/>
                    <a:pt x="14473" y="1606"/>
                    <a:pt x="14492" y="1649"/>
                  </a:cubicBezTo>
                  <a:cubicBezTo>
                    <a:pt x="14516" y="1702"/>
                    <a:pt x="14551" y="1832"/>
                    <a:pt x="14577" y="1882"/>
                  </a:cubicBezTo>
                  <a:cubicBezTo>
                    <a:pt x="14603" y="1935"/>
                    <a:pt x="14662" y="2043"/>
                    <a:pt x="14699" y="2053"/>
                  </a:cubicBezTo>
                  <a:cubicBezTo>
                    <a:pt x="14723" y="2060"/>
                    <a:pt x="14769" y="2006"/>
                    <a:pt x="14792" y="1990"/>
                  </a:cubicBezTo>
                  <a:cubicBezTo>
                    <a:pt x="14813" y="1977"/>
                    <a:pt x="14856" y="1961"/>
                    <a:pt x="14875" y="1938"/>
                  </a:cubicBezTo>
                  <a:cubicBezTo>
                    <a:pt x="14900" y="1905"/>
                    <a:pt x="14942" y="1810"/>
                    <a:pt x="14959" y="1757"/>
                  </a:cubicBezTo>
                  <a:cubicBezTo>
                    <a:pt x="14975" y="1704"/>
                    <a:pt x="14992" y="1580"/>
                    <a:pt x="15003" y="1521"/>
                  </a:cubicBezTo>
                  <a:cubicBezTo>
                    <a:pt x="15014" y="1469"/>
                    <a:pt x="15032" y="1358"/>
                    <a:pt x="15047" y="1312"/>
                  </a:cubicBezTo>
                  <a:cubicBezTo>
                    <a:pt x="15058" y="1278"/>
                    <a:pt x="15085" y="1203"/>
                    <a:pt x="15104" y="1196"/>
                  </a:cubicBezTo>
                  <a:cubicBezTo>
                    <a:pt x="15122" y="1190"/>
                    <a:pt x="15154" y="1245"/>
                    <a:pt x="15169" y="1264"/>
                  </a:cubicBezTo>
                  <a:cubicBezTo>
                    <a:pt x="15186" y="1284"/>
                    <a:pt x="15214" y="1345"/>
                    <a:pt x="15233" y="1353"/>
                  </a:cubicBezTo>
                  <a:cubicBezTo>
                    <a:pt x="15257" y="1364"/>
                    <a:pt x="15304" y="1323"/>
                    <a:pt x="15329" y="1322"/>
                  </a:cubicBezTo>
                  <a:cubicBezTo>
                    <a:pt x="15349" y="1320"/>
                    <a:pt x="15390" y="1325"/>
                    <a:pt x="15409" y="1334"/>
                  </a:cubicBezTo>
                  <a:cubicBezTo>
                    <a:pt x="15439" y="1347"/>
                    <a:pt x="15496" y="1431"/>
                    <a:pt x="15527" y="1420"/>
                  </a:cubicBezTo>
                  <a:cubicBezTo>
                    <a:pt x="15547" y="1412"/>
                    <a:pt x="15574" y="1328"/>
                    <a:pt x="15593" y="1310"/>
                  </a:cubicBezTo>
                  <a:cubicBezTo>
                    <a:pt x="15617" y="1287"/>
                    <a:pt x="15671" y="1264"/>
                    <a:pt x="15697" y="1273"/>
                  </a:cubicBezTo>
                  <a:cubicBezTo>
                    <a:pt x="15715" y="1280"/>
                    <a:pt x="15743" y="1335"/>
                    <a:pt x="15760" y="1348"/>
                  </a:cubicBezTo>
                  <a:cubicBezTo>
                    <a:pt x="15782" y="1365"/>
                    <a:pt x="15830" y="1399"/>
                    <a:pt x="15853" y="1384"/>
                  </a:cubicBezTo>
                  <a:cubicBezTo>
                    <a:pt x="15874" y="1371"/>
                    <a:pt x="15894" y="1269"/>
                    <a:pt x="15915" y="1254"/>
                  </a:cubicBezTo>
                  <a:cubicBezTo>
                    <a:pt x="15935" y="1240"/>
                    <a:pt x="15976" y="1271"/>
                    <a:pt x="15997" y="1280"/>
                  </a:cubicBezTo>
                  <a:cubicBezTo>
                    <a:pt x="16018" y="1291"/>
                    <a:pt x="16059" y="1345"/>
                    <a:pt x="16081" y="1334"/>
                  </a:cubicBezTo>
                  <a:cubicBezTo>
                    <a:pt x="16102" y="1323"/>
                    <a:pt x="16124" y="1223"/>
                    <a:pt x="16145" y="1206"/>
                  </a:cubicBezTo>
                  <a:cubicBezTo>
                    <a:pt x="16161" y="1192"/>
                    <a:pt x="16199" y="1194"/>
                    <a:pt x="16216" y="1206"/>
                  </a:cubicBezTo>
                  <a:cubicBezTo>
                    <a:pt x="16242" y="1224"/>
                    <a:pt x="16277" y="1357"/>
                    <a:pt x="16304" y="1343"/>
                  </a:cubicBezTo>
                  <a:cubicBezTo>
                    <a:pt x="16317" y="1336"/>
                    <a:pt x="16317" y="1256"/>
                    <a:pt x="16328" y="1237"/>
                  </a:cubicBezTo>
                  <a:cubicBezTo>
                    <a:pt x="16344" y="1211"/>
                    <a:pt x="16387" y="1188"/>
                    <a:pt x="16407" y="1196"/>
                  </a:cubicBezTo>
                  <a:cubicBezTo>
                    <a:pt x="16429" y="1207"/>
                    <a:pt x="16457" y="1316"/>
                    <a:pt x="16480" y="1319"/>
                  </a:cubicBezTo>
                  <a:cubicBezTo>
                    <a:pt x="16498" y="1321"/>
                    <a:pt x="16524" y="1235"/>
                    <a:pt x="16542" y="1237"/>
                  </a:cubicBezTo>
                  <a:cubicBezTo>
                    <a:pt x="16560" y="1239"/>
                    <a:pt x="16592" y="1296"/>
                    <a:pt x="16601" y="1329"/>
                  </a:cubicBezTo>
                  <a:cubicBezTo>
                    <a:pt x="16611" y="1367"/>
                    <a:pt x="16602" y="1465"/>
                    <a:pt x="16609" y="1507"/>
                  </a:cubicBezTo>
                  <a:cubicBezTo>
                    <a:pt x="16615" y="1537"/>
                    <a:pt x="16632" y="1600"/>
                    <a:pt x="16646" y="1613"/>
                  </a:cubicBezTo>
                  <a:cubicBezTo>
                    <a:pt x="16660" y="1626"/>
                    <a:pt x="16692" y="1591"/>
                    <a:pt x="16707" y="1596"/>
                  </a:cubicBezTo>
                  <a:cubicBezTo>
                    <a:pt x="16721" y="1600"/>
                    <a:pt x="16746" y="1624"/>
                    <a:pt x="16756" y="1641"/>
                  </a:cubicBezTo>
                  <a:cubicBezTo>
                    <a:pt x="16770" y="1664"/>
                    <a:pt x="16784" y="1737"/>
                    <a:pt x="16798" y="1760"/>
                  </a:cubicBezTo>
                  <a:cubicBezTo>
                    <a:pt x="16816" y="1790"/>
                    <a:pt x="16860" y="1829"/>
                    <a:pt x="16883" y="1834"/>
                  </a:cubicBezTo>
                  <a:cubicBezTo>
                    <a:pt x="16902" y="1838"/>
                    <a:pt x="16938" y="1809"/>
                    <a:pt x="16957" y="1808"/>
                  </a:cubicBezTo>
                  <a:cubicBezTo>
                    <a:pt x="16975" y="1807"/>
                    <a:pt x="17011" y="1818"/>
                    <a:pt x="17027" y="1827"/>
                  </a:cubicBezTo>
                  <a:cubicBezTo>
                    <a:pt x="17051" y="1839"/>
                    <a:pt x="17095" y="1891"/>
                    <a:pt x="17118" y="1901"/>
                  </a:cubicBezTo>
                  <a:cubicBezTo>
                    <a:pt x="17138" y="1911"/>
                    <a:pt x="17185" y="1880"/>
                    <a:pt x="17200" y="1908"/>
                  </a:cubicBezTo>
                  <a:cubicBezTo>
                    <a:pt x="17215" y="1936"/>
                    <a:pt x="17208" y="2034"/>
                    <a:pt x="17216" y="2073"/>
                  </a:cubicBezTo>
                  <a:cubicBezTo>
                    <a:pt x="17223" y="2110"/>
                    <a:pt x="17239" y="2209"/>
                    <a:pt x="17259" y="2209"/>
                  </a:cubicBezTo>
                  <a:cubicBezTo>
                    <a:pt x="17273" y="2209"/>
                    <a:pt x="17279" y="2127"/>
                    <a:pt x="17291" y="2108"/>
                  </a:cubicBezTo>
                  <a:cubicBezTo>
                    <a:pt x="17308" y="2081"/>
                    <a:pt x="17352" y="2046"/>
                    <a:pt x="17374" y="2051"/>
                  </a:cubicBezTo>
                  <a:cubicBezTo>
                    <a:pt x="17397" y="2055"/>
                    <a:pt x="17438" y="2113"/>
                    <a:pt x="17457" y="2142"/>
                  </a:cubicBezTo>
                  <a:cubicBezTo>
                    <a:pt x="17472" y="2164"/>
                    <a:pt x="17495" y="2230"/>
                    <a:pt x="17512" y="2248"/>
                  </a:cubicBezTo>
                  <a:cubicBezTo>
                    <a:pt x="17536" y="2273"/>
                    <a:pt x="17599" y="2245"/>
                    <a:pt x="17617" y="2286"/>
                  </a:cubicBezTo>
                  <a:cubicBezTo>
                    <a:pt x="17629" y="2315"/>
                    <a:pt x="17619" y="2405"/>
                    <a:pt x="17626" y="2440"/>
                  </a:cubicBezTo>
                  <a:cubicBezTo>
                    <a:pt x="17632" y="2468"/>
                    <a:pt x="17650" y="2519"/>
                    <a:pt x="17663" y="2531"/>
                  </a:cubicBezTo>
                  <a:cubicBezTo>
                    <a:pt x="17678" y="2547"/>
                    <a:pt x="17714" y="2545"/>
                    <a:pt x="17730" y="2539"/>
                  </a:cubicBezTo>
                  <a:cubicBezTo>
                    <a:pt x="17751" y="2531"/>
                    <a:pt x="17787" y="2464"/>
                    <a:pt x="17807" y="2464"/>
                  </a:cubicBezTo>
                  <a:cubicBezTo>
                    <a:pt x="17825" y="2464"/>
                    <a:pt x="17859" y="2499"/>
                    <a:pt x="17871" y="2525"/>
                  </a:cubicBezTo>
                  <a:cubicBezTo>
                    <a:pt x="17887" y="2558"/>
                    <a:pt x="17914" y="2653"/>
                    <a:pt x="17908" y="2701"/>
                  </a:cubicBezTo>
                  <a:cubicBezTo>
                    <a:pt x="17904" y="2741"/>
                    <a:pt x="17857" y="2768"/>
                    <a:pt x="17848" y="2806"/>
                  </a:cubicBezTo>
                  <a:cubicBezTo>
                    <a:pt x="17839" y="2844"/>
                    <a:pt x="17837" y="2934"/>
                    <a:pt x="17842" y="2974"/>
                  </a:cubicBezTo>
                  <a:cubicBezTo>
                    <a:pt x="17848" y="3018"/>
                    <a:pt x="17876" y="3095"/>
                    <a:pt x="17893" y="3124"/>
                  </a:cubicBezTo>
                  <a:cubicBezTo>
                    <a:pt x="17909" y="3152"/>
                    <a:pt x="17953" y="3172"/>
                    <a:pt x="17970" y="3198"/>
                  </a:cubicBezTo>
                  <a:cubicBezTo>
                    <a:pt x="17983" y="3218"/>
                    <a:pt x="18005" y="3267"/>
                    <a:pt x="18013" y="3297"/>
                  </a:cubicBezTo>
                  <a:cubicBezTo>
                    <a:pt x="18028" y="3357"/>
                    <a:pt x="18029" y="3502"/>
                    <a:pt x="18045" y="3561"/>
                  </a:cubicBezTo>
                  <a:cubicBezTo>
                    <a:pt x="18053" y="3589"/>
                    <a:pt x="18073" y="3646"/>
                    <a:pt x="18088" y="3653"/>
                  </a:cubicBezTo>
                  <a:cubicBezTo>
                    <a:pt x="18102" y="3660"/>
                    <a:pt x="18130" y="3627"/>
                    <a:pt x="18143" y="3612"/>
                  </a:cubicBezTo>
                  <a:cubicBezTo>
                    <a:pt x="18159" y="3593"/>
                    <a:pt x="18183" y="3527"/>
                    <a:pt x="18201" y="3518"/>
                  </a:cubicBezTo>
                  <a:cubicBezTo>
                    <a:pt x="18219" y="3509"/>
                    <a:pt x="18258" y="3531"/>
                    <a:pt x="18275" y="3547"/>
                  </a:cubicBezTo>
                  <a:cubicBezTo>
                    <a:pt x="18287" y="3559"/>
                    <a:pt x="18310" y="3596"/>
                    <a:pt x="18317" y="3620"/>
                  </a:cubicBezTo>
                  <a:cubicBezTo>
                    <a:pt x="18327" y="3649"/>
                    <a:pt x="18329" y="3732"/>
                    <a:pt x="18341" y="3759"/>
                  </a:cubicBezTo>
                  <a:cubicBezTo>
                    <a:pt x="18352" y="3784"/>
                    <a:pt x="18384" y="3813"/>
                    <a:pt x="18400" y="3811"/>
                  </a:cubicBezTo>
                  <a:cubicBezTo>
                    <a:pt x="18413" y="3811"/>
                    <a:pt x="18434" y="3791"/>
                    <a:pt x="18448" y="376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0" name="Shape 3049"/>
            <p:cNvSpPr/>
            <p:nvPr/>
          </p:nvSpPr>
          <p:spPr>
            <a:xfrm>
              <a:off x="3714055" y="3287440"/>
              <a:ext cx="794120" cy="499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99" extrusionOk="0">
                  <a:moveTo>
                    <a:pt x="21563" y="21484"/>
                  </a:moveTo>
                  <a:cubicBezTo>
                    <a:pt x="21569" y="21501"/>
                    <a:pt x="21587" y="21536"/>
                    <a:pt x="21600" y="21561"/>
                  </a:cubicBezTo>
                  <a:cubicBezTo>
                    <a:pt x="21584" y="21581"/>
                    <a:pt x="21559" y="21599"/>
                    <a:pt x="21544" y="21599"/>
                  </a:cubicBezTo>
                  <a:cubicBezTo>
                    <a:pt x="21525" y="21600"/>
                    <a:pt x="21486" y="21575"/>
                    <a:pt x="21473" y="21552"/>
                  </a:cubicBezTo>
                  <a:cubicBezTo>
                    <a:pt x="21459" y="21529"/>
                    <a:pt x="21457" y="21456"/>
                    <a:pt x="21445" y="21430"/>
                  </a:cubicBezTo>
                  <a:cubicBezTo>
                    <a:pt x="21436" y="21409"/>
                    <a:pt x="21409" y="21377"/>
                    <a:pt x="21394" y="21366"/>
                  </a:cubicBezTo>
                  <a:cubicBezTo>
                    <a:pt x="21374" y="21351"/>
                    <a:pt x="21328" y="21332"/>
                    <a:pt x="21306" y="21341"/>
                  </a:cubicBezTo>
                  <a:cubicBezTo>
                    <a:pt x="21285" y="21348"/>
                    <a:pt x="21256" y="21407"/>
                    <a:pt x="21237" y="21423"/>
                  </a:cubicBezTo>
                  <a:cubicBezTo>
                    <a:pt x="21222" y="21436"/>
                    <a:pt x="21189" y="21465"/>
                    <a:pt x="21172" y="21459"/>
                  </a:cubicBezTo>
                  <a:cubicBezTo>
                    <a:pt x="21154" y="21453"/>
                    <a:pt x="21130" y="21403"/>
                    <a:pt x="21121" y="21378"/>
                  </a:cubicBezTo>
                  <a:cubicBezTo>
                    <a:pt x="21103" y="21326"/>
                    <a:pt x="21101" y="21199"/>
                    <a:pt x="21083" y="21145"/>
                  </a:cubicBezTo>
                  <a:cubicBezTo>
                    <a:pt x="21074" y="21119"/>
                    <a:pt x="21047" y="21076"/>
                    <a:pt x="21032" y="21058"/>
                  </a:cubicBezTo>
                  <a:cubicBezTo>
                    <a:pt x="21011" y="21035"/>
                    <a:pt x="20960" y="21018"/>
                    <a:pt x="20940" y="20993"/>
                  </a:cubicBezTo>
                  <a:cubicBezTo>
                    <a:pt x="20920" y="20967"/>
                    <a:pt x="20887" y="20900"/>
                    <a:pt x="20880" y="20861"/>
                  </a:cubicBezTo>
                  <a:cubicBezTo>
                    <a:pt x="20874" y="20825"/>
                    <a:pt x="20876" y="20746"/>
                    <a:pt x="20887" y="20713"/>
                  </a:cubicBezTo>
                  <a:cubicBezTo>
                    <a:pt x="20897" y="20680"/>
                    <a:pt x="20953" y="20655"/>
                    <a:pt x="20959" y="20620"/>
                  </a:cubicBezTo>
                  <a:cubicBezTo>
                    <a:pt x="20965" y="20578"/>
                    <a:pt x="20933" y="20495"/>
                    <a:pt x="20914" y="20465"/>
                  </a:cubicBezTo>
                  <a:cubicBezTo>
                    <a:pt x="20900" y="20442"/>
                    <a:pt x="20860" y="20412"/>
                    <a:pt x="20838" y="20412"/>
                  </a:cubicBezTo>
                  <a:cubicBezTo>
                    <a:pt x="20814" y="20412"/>
                    <a:pt x="20771" y="20470"/>
                    <a:pt x="20747" y="20477"/>
                  </a:cubicBezTo>
                  <a:cubicBezTo>
                    <a:pt x="20727" y="20483"/>
                    <a:pt x="20685" y="20485"/>
                    <a:pt x="20666" y="20471"/>
                  </a:cubicBezTo>
                  <a:cubicBezTo>
                    <a:pt x="20651" y="20460"/>
                    <a:pt x="20630" y="20415"/>
                    <a:pt x="20623" y="20390"/>
                  </a:cubicBezTo>
                  <a:cubicBezTo>
                    <a:pt x="20614" y="20359"/>
                    <a:pt x="20627" y="20280"/>
                    <a:pt x="20612" y="20255"/>
                  </a:cubicBezTo>
                  <a:cubicBezTo>
                    <a:pt x="20590" y="20218"/>
                    <a:pt x="20515" y="20243"/>
                    <a:pt x="20486" y="20221"/>
                  </a:cubicBezTo>
                  <a:cubicBezTo>
                    <a:pt x="20467" y="20205"/>
                    <a:pt x="20439" y="20147"/>
                    <a:pt x="20421" y="20128"/>
                  </a:cubicBezTo>
                  <a:cubicBezTo>
                    <a:pt x="20399" y="20102"/>
                    <a:pt x="20350" y="20051"/>
                    <a:pt x="20323" y="20047"/>
                  </a:cubicBezTo>
                  <a:cubicBezTo>
                    <a:pt x="20297" y="20043"/>
                    <a:pt x="20245" y="20073"/>
                    <a:pt x="20224" y="20098"/>
                  </a:cubicBezTo>
                  <a:cubicBezTo>
                    <a:pt x="20210" y="20114"/>
                    <a:pt x="20202" y="20187"/>
                    <a:pt x="20185" y="20187"/>
                  </a:cubicBezTo>
                  <a:cubicBezTo>
                    <a:pt x="20163" y="20187"/>
                    <a:pt x="20143" y="20100"/>
                    <a:pt x="20135" y="20066"/>
                  </a:cubicBezTo>
                  <a:cubicBezTo>
                    <a:pt x="20126" y="20032"/>
                    <a:pt x="20134" y="19946"/>
                    <a:pt x="20116" y="19922"/>
                  </a:cubicBezTo>
                  <a:cubicBezTo>
                    <a:pt x="20098" y="19897"/>
                    <a:pt x="20042" y="19924"/>
                    <a:pt x="20019" y="19915"/>
                  </a:cubicBezTo>
                  <a:cubicBezTo>
                    <a:pt x="19990" y="19906"/>
                    <a:pt x="19939" y="19861"/>
                    <a:pt x="19911" y="19850"/>
                  </a:cubicBezTo>
                  <a:cubicBezTo>
                    <a:pt x="19890" y="19842"/>
                    <a:pt x="19848" y="19832"/>
                    <a:pt x="19826" y="19833"/>
                  </a:cubicBezTo>
                  <a:cubicBezTo>
                    <a:pt x="19804" y="19834"/>
                    <a:pt x="19761" y="19860"/>
                    <a:pt x="19739" y="19856"/>
                  </a:cubicBezTo>
                  <a:cubicBezTo>
                    <a:pt x="19711" y="19851"/>
                    <a:pt x="19659" y="19817"/>
                    <a:pt x="19638" y="19791"/>
                  </a:cubicBezTo>
                  <a:cubicBezTo>
                    <a:pt x="19621" y="19770"/>
                    <a:pt x="19604" y="19707"/>
                    <a:pt x="19588" y="19686"/>
                  </a:cubicBezTo>
                  <a:cubicBezTo>
                    <a:pt x="19575" y="19671"/>
                    <a:pt x="19545" y="19650"/>
                    <a:pt x="19529" y="19646"/>
                  </a:cubicBezTo>
                  <a:cubicBezTo>
                    <a:pt x="19511" y="19642"/>
                    <a:pt x="19473" y="19673"/>
                    <a:pt x="19456" y="19661"/>
                  </a:cubicBezTo>
                  <a:cubicBezTo>
                    <a:pt x="19440" y="19650"/>
                    <a:pt x="19420" y="19594"/>
                    <a:pt x="19413" y="19567"/>
                  </a:cubicBezTo>
                  <a:cubicBezTo>
                    <a:pt x="19404" y="19531"/>
                    <a:pt x="19415" y="19445"/>
                    <a:pt x="19403" y="19411"/>
                  </a:cubicBezTo>
                  <a:cubicBezTo>
                    <a:pt x="19392" y="19382"/>
                    <a:pt x="19355" y="19332"/>
                    <a:pt x="19333" y="19330"/>
                  </a:cubicBezTo>
                  <a:cubicBezTo>
                    <a:pt x="19312" y="19328"/>
                    <a:pt x="19280" y="19404"/>
                    <a:pt x="19259" y="19402"/>
                  </a:cubicBezTo>
                  <a:cubicBezTo>
                    <a:pt x="19231" y="19399"/>
                    <a:pt x="19199" y="19304"/>
                    <a:pt x="19172" y="19294"/>
                  </a:cubicBezTo>
                  <a:cubicBezTo>
                    <a:pt x="19149" y="19286"/>
                    <a:pt x="19097" y="19307"/>
                    <a:pt x="19079" y="19330"/>
                  </a:cubicBezTo>
                  <a:cubicBezTo>
                    <a:pt x="19066" y="19347"/>
                    <a:pt x="19065" y="19417"/>
                    <a:pt x="19049" y="19424"/>
                  </a:cubicBezTo>
                  <a:cubicBezTo>
                    <a:pt x="19018" y="19436"/>
                    <a:pt x="18976" y="19318"/>
                    <a:pt x="18945" y="19303"/>
                  </a:cubicBezTo>
                  <a:cubicBezTo>
                    <a:pt x="18925" y="19292"/>
                    <a:pt x="18880" y="19290"/>
                    <a:pt x="18860" y="19303"/>
                  </a:cubicBezTo>
                  <a:cubicBezTo>
                    <a:pt x="18836" y="19318"/>
                    <a:pt x="18809" y="19405"/>
                    <a:pt x="18784" y="19415"/>
                  </a:cubicBezTo>
                  <a:cubicBezTo>
                    <a:pt x="18759" y="19425"/>
                    <a:pt x="18709" y="19378"/>
                    <a:pt x="18684" y="19368"/>
                  </a:cubicBezTo>
                  <a:cubicBezTo>
                    <a:pt x="18660" y="19360"/>
                    <a:pt x="18610" y="19333"/>
                    <a:pt x="18587" y="19345"/>
                  </a:cubicBezTo>
                  <a:cubicBezTo>
                    <a:pt x="18562" y="19358"/>
                    <a:pt x="18538" y="19448"/>
                    <a:pt x="18513" y="19460"/>
                  </a:cubicBezTo>
                  <a:cubicBezTo>
                    <a:pt x="18486" y="19473"/>
                    <a:pt x="18429" y="19443"/>
                    <a:pt x="18403" y="19428"/>
                  </a:cubicBezTo>
                  <a:cubicBezTo>
                    <a:pt x="18382" y="19417"/>
                    <a:pt x="18349" y="19368"/>
                    <a:pt x="18328" y="19362"/>
                  </a:cubicBezTo>
                  <a:cubicBezTo>
                    <a:pt x="18297" y="19353"/>
                    <a:pt x="18233" y="19374"/>
                    <a:pt x="18204" y="19394"/>
                  </a:cubicBezTo>
                  <a:cubicBezTo>
                    <a:pt x="18181" y="19410"/>
                    <a:pt x="18150" y="19485"/>
                    <a:pt x="18125" y="19492"/>
                  </a:cubicBezTo>
                  <a:cubicBezTo>
                    <a:pt x="18089" y="19501"/>
                    <a:pt x="18021" y="19427"/>
                    <a:pt x="17985" y="19415"/>
                  </a:cubicBezTo>
                  <a:cubicBezTo>
                    <a:pt x="17962" y="19407"/>
                    <a:pt x="17913" y="19403"/>
                    <a:pt x="17889" y="19405"/>
                  </a:cubicBezTo>
                  <a:cubicBezTo>
                    <a:pt x="17860" y="19406"/>
                    <a:pt x="17804" y="19441"/>
                    <a:pt x="17776" y="19432"/>
                  </a:cubicBezTo>
                  <a:cubicBezTo>
                    <a:pt x="17754" y="19425"/>
                    <a:pt x="17719" y="19371"/>
                    <a:pt x="17700" y="19354"/>
                  </a:cubicBezTo>
                  <a:cubicBezTo>
                    <a:pt x="17681" y="19337"/>
                    <a:pt x="17644" y="19289"/>
                    <a:pt x="17623" y="19294"/>
                  </a:cubicBezTo>
                  <a:cubicBezTo>
                    <a:pt x="17599" y="19300"/>
                    <a:pt x="17568" y="19366"/>
                    <a:pt x="17555" y="19396"/>
                  </a:cubicBezTo>
                  <a:cubicBezTo>
                    <a:pt x="17536" y="19437"/>
                    <a:pt x="17515" y="19534"/>
                    <a:pt x="17503" y="19580"/>
                  </a:cubicBezTo>
                  <a:cubicBezTo>
                    <a:pt x="17489" y="19632"/>
                    <a:pt x="17469" y="19741"/>
                    <a:pt x="17449" y="19788"/>
                  </a:cubicBezTo>
                  <a:cubicBezTo>
                    <a:pt x="17430" y="19835"/>
                    <a:pt x="17380" y="19919"/>
                    <a:pt x="17349" y="19947"/>
                  </a:cubicBezTo>
                  <a:cubicBezTo>
                    <a:pt x="17327" y="19968"/>
                    <a:pt x="17275" y="19982"/>
                    <a:pt x="17251" y="19994"/>
                  </a:cubicBezTo>
                  <a:cubicBezTo>
                    <a:pt x="17223" y="20008"/>
                    <a:pt x="17168" y="20055"/>
                    <a:pt x="17140" y="20049"/>
                  </a:cubicBezTo>
                  <a:cubicBezTo>
                    <a:pt x="17097" y="20040"/>
                    <a:pt x="17027" y="19945"/>
                    <a:pt x="16995" y="19898"/>
                  </a:cubicBezTo>
                  <a:cubicBezTo>
                    <a:pt x="16965" y="19854"/>
                    <a:pt x="16923" y="19740"/>
                    <a:pt x="16894" y="19693"/>
                  </a:cubicBezTo>
                  <a:cubicBezTo>
                    <a:pt x="16872" y="19655"/>
                    <a:pt x="16825" y="19574"/>
                    <a:pt x="16794" y="19557"/>
                  </a:cubicBezTo>
                  <a:cubicBezTo>
                    <a:pt x="16767" y="19542"/>
                    <a:pt x="16707" y="19571"/>
                    <a:pt x="16679" y="19563"/>
                  </a:cubicBezTo>
                  <a:cubicBezTo>
                    <a:pt x="16646" y="19554"/>
                    <a:pt x="16584" y="19513"/>
                    <a:pt x="16556" y="19487"/>
                  </a:cubicBezTo>
                  <a:cubicBezTo>
                    <a:pt x="16528" y="19462"/>
                    <a:pt x="16483" y="19382"/>
                    <a:pt x="16453" y="19360"/>
                  </a:cubicBezTo>
                  <a:cubicBezTo>
                    <a:pt x="16429" y="19342"/>
                    <a:pt x="16374" y="19337"/>
                    <a:pt x="16348" y="19326"/>
                  </a:cubicBezTo>
                  <a:cubicBezTo>
                    <a:pt x="16326" y="19317"/>
                    <a:pt x="16281" y="19302"/>
                    <a:pt x="16263" y="19281"/>
                  </a:cubicBezTo>
                  <a:cubicBezTo>
                    <a:pt x="16246" y="19263"/>
                    <a:pt x="16229" y="19202"/>
                    <a:pt x="16214" y="19182"/>
                  </a:cubicBezTo>
                  <a:cubicBezTo>
                    <a:pt x="16189" y="19145"/>
                    <a:pt x="16128" y="19091"/>
                    <a:pt x="16097" y="19068"/>
                  </a:cubicBezTo>
                  <a:cubicBezTo>
                    <a:pt x="16060" y="19039"/>
                    <a:pt x="15980" y="19002"/>
                    <a:pt x="15943" y="18976"/>
                  </a:cubicBezTo>
                  <a:cubicBezTo>
                    <a:pt x="15914" y="18956"/>
                    <a:pt x="15854" y="18920"/>
                    <a:pt x="15832" y="18885"/>
                  </a:cubicBezTo>
                  <a:cubicBezTo>
                    <a:pt x="15794" y="18824"/>
                    <a:pt x="15735" y="18582"/>
                    <a:pt x="15735" y="18582"/>
                  </a:cubicBezTo>
                  <a:lnTo>
                    <a:pt x="10931" y="18651"/>
                  </a:lnTo>
                  <a:lnTo>
                    <a:pt x="3564" y="18470"/>
                  </a:lnTo>
                  <a:lnTo>
                    <a:pt x="0" y="18240"/>
                  </a:lnTo>
                  <a:lnTo>
                    <a:pt x="0" y="18238"/>
                  </a:lnTo>
                  <a:lnTo>
                    <a:pt x="297" y="5851"/>
                  </a:lnTo>
                  <a:lnTo>
                    <a:pt x="361" y="5856"/>
                  </a:lnTo>
                  <a:lnTo>
                    <a:pt x="511" y="0"/>
                  </a:lnTo>
                  <a:lnTo>
                    <a:pt x="6061" y="298"/>
                  </a:lnTo>
                  <a:lnTo>
                    <a:pt x="14956" y="354"/>
                  </a:lnTo>
                  <a:lnTo>
                    <a:pt x="20809" y="180"/>
                  </a:lnTo>
                  <a:cubicBezTo>
                    <a:pt x="20813" y="229"/>
                    <a:pt x="20817" y="276"/>
                    <a:pt x="20820" y="309"/>
                  </a:cubicBezTo>
                  <a:cubicBezTo>
                    <a:pt x="20826" y="385"/>
                    <a:pt x="20850" y="540"/>
                    <a:pt x="20844" y="617"/>
                  </a:cubicBezTo>
                  <a:cubicBezTo>
                    <a:pt x="20839" y="692"/>
                    <a:pt x="20806" y="835"/>
                    <a:pt x="20782" y="900"/>
                  </a:cubicBezTo>
                  <a:cubicBezTo>
                    <a:pt x="20765" y="947"/>
                    <a:pt x="20709" y="1018"/>
                    <a:pt x="20692" y="1066"/>
                  </a:cubicBezTo>
                  <a:cubicBezTo>
                    <a:pt x="20673" y="1120"/>
                    <a:pt x="20666" y="1245"/>
                    <a:pt x="20647" y="1298"/>
                  </a:cubicBezTo>
                  <a:cubicBezTo>
                    <a:pt x="20635" y="1336"/>
                    <a:pt x="20601" y="1405"/>
                    <a:pt x="20580" y="1428"/>
                  </a:cubicBezTo>
                  <a:cubicBezTo>
                    <a:pt x="20555" y="1454"/>
                    <a:pt x="20493" y="1459"/>
                    <a:pt x="20468" y="1482"/>
                  </a:cubicBezTo>
                  <a:cubicBezTo>
                    <a:pt x="20432" y="1514"/>
                    <a:pt x="20376" y="1610"/>
                    <a:pt x="20347" y="1654"/>
                  </a:cubicBezTo>
                  <a:cubicBezTo>
                    <a:pt x="20315" y="1702"/>
                    <a:pt x="20253" y="1799"/>
                    <a:pt x="20222" y="1850"/>
                  </a:cubicBezTo>
                  <a:cubicBezTo>
                    <a:pt x="20194" y="1897"/>
                    <a:pt x="20125" y="1982"/>
                    <a:pt x="20110" y="2045"/>
                  </a:cubicBezTo>
                  <a:cubicBezTo>
                    <a:pt x="20096" y="2103"/>
                    <a:pt x="20102" y="2234"/>
                    <a:pt x="20114" y="2294"/>
                  </a:cubicBezTo>
                  <a:cubicBezTo>
                    <a:pt x="20123" y="2338"/>
                    <a:pt x="20162" y="2412"/>
                    <a:pt x="20180" y="2449"/>
                  </a:cubicBezTo>
                  <a:cubicBezTo>
                    <a:pt x="20204" y="2499"/>
                    <a:pt x="20261" y="2587"/>
                    <a:pt x="20285" y="2639"/>
                  </a:cubicBezTo>
                  <a:cubicBezTo>
                    <a:pt x="20310" y="2693"/>
                    <a:pt x="20353" y="2811"/>
                    <a:pt x="20371" y="2873"/>
                  </a:cubicBezTo>
                  <a:cubicBezTo>
                    <a:pt x="20389" y="2931"/>
                    <a:pt x="20409" y="3057"/>
                    <a:pt x="20429" y="3113"/>
                  </a:cubicBezTo>
                  <a:cubicBezTo>
                    <a:pt x="20450" y="3177"/>
                    <a:pt x="20503" y="3296"/>
                    <a:pt x="20535" y="3348"/>
                  </a:cubicBezTo>
                  <a:cubicBezTo>
                    <a:pt x="20555" y="3381"/>
                    <a:pt x="20600" y="3445"/>
                    <a:pt x="20628" y="3458"/>
                  </a:cubicBezTo>
                  <a:cubicBezTo>
                    <a:pt x="20670" y="3478"/>
                    <a:pt x="20761" y="3425"/>
                    <a:pt x="20804" y="3444"/>
                  </a:cubicBezTo>
                  <a:cubicBezTo>
                    <a:pt x="20824" y="3453"/>
                    <a:pt x="20853" y="3502"/>
                    <a:pt x="20871" y="3517"/>
                  </a:cubicBezTo>
                  <a:cubicBezTo>
                    <a:pt x="20903" y="3546"/>
                    <a:pt x="20977" y="3580"/>
                    <a:pt x="21008" y="3614"/>
                  </a:cubicBezTo>
                  <a:cubicBezTo>
                    <a:pt x="21038" y="3646"/>
                    <a:pt x="21089" y="3731"/>
                    <a:pt x="21111" y="3778"/>
                  </a:cubicBezTo>
                  <a:cubicBezTo>
                    <a:pt x="21145" y="3849"/>
                    <a:pt x="21218" y="4091"/>
                    <a:pt x="21218" y="4091"/>
                  </a:cubicBezTo>
                  <a:lnTo>
                    <a:pt x="21486" y="15215"/>
                  </a:lnTo>
                  <a:lnTo>
                    <a:pt x="21124" y="15239"/>
                  </a:lnTo>
                  <a:cubicBezTo>
                    <a:pt x="21124" y="15239"/>
                    <a:pt x="21135" y="15397"/>
                    <a:pt x="21124" y="15445"/>
                  </a:cubicBezTo>
                  <a:cubicBezTo>
                    <a:pt x="21114" y="15484"/>
                    <a:pt x="21056" y="15526"/>
                    <a:pt x="21054" y="15567"/>
                  </a:cubicBezTo>
                  <a:cubicBezTo>
                    <a:pt x="21054" y="15593"/>
                    <a:pt x="21081" y="15634"/>
                    <a:pt x="21093" y="15652"/>
                  </a:cubicBezTo>
                  <a:cubicBezTo>
                    <a:pt x="21104" y="15666"/>
                    <a:pt x="21134" y="15675"/>
                    <a:pt x="21145" y="15692"/>
                  </a:cubicBezTo>
                  <a:cubicBezTo>
                    <a:pt x="21163" y="15718"/>
                    <a:pt x="21176" y="15799"/>
                    <a:pt x="21191" y="15830"/>
                  </a:cubicBezTo>
                  <a:cubicBezTo>
                    <a:pt x="21209" y="15868"/>
                    <a:pt x="21265" y="15920"/>
                    <a:pt x="21278" y="15963"/>
                  </a:cubicBezTo>
                  <a:cubicBezTo>
                    <a:pt x="21291" y="16006"/>
                    <a:pt x="21296" y="16107"/>
                    <a:pt x="21291" y="16155"/>
                  </a:cubicBezTo>
                  <a:cubicBezTo>
                    <a:pt x="21288" y="16182"/>
                    <a:pt x="21262" y="16228"/>
                    <a:pt x="21261" y="16257"/>
                  </a:cubicBezTo>
                  <a:cubicBezTo>
                    <a:pt x="21257" y="16302"/>
                    <a:pt x="21293" y="16389"/>
                    <a:pt x="21289" y="16435"/>
                  </a:cubicBezTo>
                  <a:cubicBezTo>
                    <a:pt x="21286" y="16463"/>
                    <a:pt x="21268" y="16515"/>
                    <a:pt x="21253" y="16531"/>
                  </a:cubicBezTo>
                  <a:cubicBezTo>
                    <a:pt x="21233" y="16553"/>
                    <a:pt x="21172" y="16524"/>
                    <a:pt x="21156" y="16553"/>
                  </a:cubicBezTo>
                  <a:cubicBezTo>
                    <a:pt x="21142" y="16578"/>
                    <a:pt x="21149" y="16653"/>
                    <a:pt x="21156" y="16683"/>
                  </a:cubicBezTo>
                  <a:cubicBezTo>
                    <a:pt x="21160" y="16707"/>
                    <a:pt x="21189" y="16738"/>
                    <a:pt x="21193" y="16763"/>
                  </a:cubicBezTo>
                  <a:cubicBezTo>
                    <a:pt x="21198" y="16790"/>
                    <a:pt x="21178" y="16845"/>
                    <a:pt x="21183" y="16873"/>
                  </a:cubicBezTo>
                  <a:cubicBezTo>
                    <a:pt x="21187" y="16905"/>
                    <a:pt x="21212" y="16971"/>
                    <a:pt x="21232" y="16981"/>
                  </a:cubicBezTo>
                  <a:cubicBezTo>
                    <a:pt x="21249" y="16988"/>
                    <a:pt x="21280" y="16934"/>
                    <a:pt x="21298" y="16938"/>
                  </a:cubicBezTo>
                  <a:cubicBezTo>
                    <a:pt x="21316" y="16942"/>
                    <a:pt x="21337" y="17014"/>
                    <a:pt x="21356" y="17014"/>
                  </a:cubicBezTo>
                  <a:cubicBezTo>
                    <a:pt x="21372" y="17015"/>
                    <a:pt x="21389" y="16955"/>
                    <a:pt x="21404" y="16955"/>
                  </a:cubicBezTo>
                  <a:cubicBezTo>
                    <a:pt x="21431" y="16954"/>
                    <a:pt x="21479" y="17014"/>
                    <a:pt x="21492" y="17051"/>
                  </a:cubicBezTo>
                  <a:cubicBezTo>
                    <a:pt x="21507" y="17098"/>
                    <a:pt x="21489" y="17213"/>
                    <a:pt x="21492" y="17266"/>
                  </a:cubicBezTo>
                  <a:cubicBezTo>
                    <a:pt x="21493" y="17299"/>
                    <a:pt x="21493" y="17369"/>
                    <a:pt x="21506" y="17396"/>
                  </a:cubicBezTo>
                  <a:cubicBezTo>
                    <a:pt x="21515" y="17418"/>
                    <a:pt x="21557" y="17425"/>
                    <a:pt x="21566" y="17447"/>
                  </a:cubicBezTo>
                  <a:cubicBezTo>
                    <a:pt x="21584" y="17486"/>
                    <a:pt x="21593" y="17591"/>
                    <a:pt x="21584" y="17636"/>
                  </a:cubicBezTo>
                  <a:cubicBezTo>
                    <a:pt x="21577" y="17668"/>
                    <a:pt x="21529" y="17697"/>
                    <a:pt x="21524" y="17729"/>
                  </a:cubicBezTo>
                  <a:cubicBezTo>
                    <a:pt x="21518" y="17758"/>
                    <a:pt x="21545" y="17819"/>
                    <a:pt x="21541" y="17848"/>
                  </a:cubicBezTo>
                  <a:cubicBezTo>
                    <a:pt x="21537" y="17880"/>
                    <a:pt x="21509" y="17932"/>
                    <a:pt x="21493" y="17953"/>
                  </a:cubicBezTo>
                  <a:cubicBezTo>
                    <a:pt x="21472" y="17981"/>
                    <a:pt x="21410" y="17994"/>
                    <a:pt x="21394" y="18029"/>
                  </a:cubicBezTo>
                  <a:cubicBezTo>
                    <a:pt x="21379" y="18061"/>
                    <a:pt x="21370" y="18149"/>
                    <a:pt x="21380" y="18185"/>
                  </a:cubicBezTo>
                  <a:cubicBezTo>
                    <a:pt x="21389" y="18216"/>
                    <a:pt x="21449" y="18230"/>
                    <a:pt x="21452" y="18264"/>
                  </a:cubicBezTo>
                  <a:cubicBezTo>
                    <a:pt x="21456" y="18297"/>
                    <a:pt x="21411" y="18340"/>
                    <a:pt x="21401" y="18368"/>
                  </a:cubicBezTo>
                  <a:cubicBezTo>
                    <a:pt x="21392" y="18393"/>
                    <a:pt x="21368" y="18447"/>
                    <a:pt x="21372" y="18476"/>
                  </a:cubicBezTo>
                  <a:cubicBezTo>
                    <a:pt x="21376" y="18501"/>
                    <a:pt x="21413" y="18521"/>
                    <a:pt x="21422" y="18544"/>
                  </a:cubicBezTo>
                  <a:cubicBezTo>
                    <a:pt x="21432" y="18569"/>
                    <a:pt x="21445" y="18631"/>
                    <a:pt x="21440" y="18660"/>
                  </a:cubicBezTo>
                  <a:cubicBezTo>
                    <a:pt x="21435" y="18691"/>
                    <a:pt x="21396" y="18730"/>
                    <a:pt x="21381" y="18753"/>
                  </a:cubicBezTo>
                  <a:cubicBezTo>
                    <a:pt x="21365" y="18779"/>
                    <a:pt x="21321" y="18820"/>
                    <a:pt x="21313" y="18855"/>
                  </a:cubicBezTo>
                  <a:cubicBezTo>
                    <a:pt x="21301" y="18911"/>
                    <a:pt x="21334" y="19032"/>
                    <a:pt x="21332" y="19092"/>
                  </a:cubicBezTo>
                  <a:cubicBezTo>
                    <a:pt x="21330" y="19121"/>
                    <a:pt x="21318" y="19177"/>
                    <a:pt x="21312" y="19205"/>
                  </a:cubicBezTo>
                  <a:cubicBezTo>
                    <a:pt x="21304" y="19243"/>
                    <a:pt x="21289" y="19324"/>
                    <a:pt x="21273" y="19355"/>
                  </a:cubicBezTo>
                  <a:cubicBezTo>
                    <a:pt x="21261" y="19378"/>
                    <a:pt x="21222" y="19397"/>
                    <a:pt x="21210" y="19420"/>
                  </a:cubicBezTo>
                  <a:cubicBezTo>
                    <a:pt x="21199" y="19442"/>
                    <a:pt x="21188" y="19498"/>
                    <a:pt x="21184" y="19525"/>
                  </a:cubicBezTo>
                  <a:cubicBezTo>
                    <a:pt x="21177" y="19566"/>
                    <a:pt x="21188" y="19661"/>
                    <a:pt x="21172" y="19695"/>
                  </a:cubicBezTo>
                  <a:cubicBezTo>
                    <a:pt x="21160" y="19718"/>
                    <a:pt x="21111" y="19709"/>
                    <a:pt x="21100" y="19734"/>
                  </a:cubicBezTo>
                  <a:cubicBezTo>
                    <a:pt x="21088" y="19762"/>
                    <a:pt x="21108" y="19837"/>
                    <a:pt x="21104" y="19870"/>
                  </a:cubicBezTo>
                  <a:cubicBezTo>
                    <a:pt x="21100" y="19904"/>
                    <a:pt x="21069" y="19960"/>
                    <a:pt x="21067" y="19994"/>
                  </a:cubicBezTo>
                  <a:cubicBezTo>
                    <a:pt x="21063" y="20041"/>
                    <a:pt x="21077" y="20141"/>
                    <a:pt x="21093" y="20180"/>
                  </a:cubicBezTo>
                  <a:cubicBezTo>
                    <a:pt x="21102" y="20202"/>
                    <a:pt x="21130" y="20230"/>
                    <a:pt x="21145" y="20243"/>
                  </a:cubicBezTo>
                  <a:cubicBezTo>
                    <a:pt x="21160" y="20256"/>
                    <a:pt x="21197" y="20266"/>
                    <a:pt x="21210" y="20282"/>
                  </a:cubicBezTo>
                  <a:cubicBezTo>
                    <a:pt x="21224" y="20298"/>
                    <a:pt x="21240" y="20346"/>
                    <a:pt x="21249" y="20367"/>
                  </a:cubicBezTo>
                  <a:cubicBezTo>
                    <a:pt x="21260" y="20390"/>
                    <a:pt x="21277" y="20440"/>
                    <a:pt x="21291" y="20458"/>
                  </a:cubicBezTo>
                  <a:cubicBezTo>
                    <a:pt x="21303" y="20474"/>
                    <a:pt x="21338" y="20483"/>
                    <a:pt x="21351" y="20500"/>
                  </a:cubicBezTo>
                  <a:cubicBezTo>
                    <a:pt x="21364" y="20518"/>
                    <a:pt x="21380" y="20568"/>
                    <a:pt x="21386" y="20593"/>
                  </a:cubicBezTo>
                  <a:cubicBezTo>
                    <a:pt x="21396" y="20627"/>
                    <a:pt x="21395" y="20705"/>
                    <a:pt x="21408" y="20735"/>
                  </a:cubicBezTo>
                  <a:cubicBezTo>
                    <a:pt x="21417" y="20756"/>
                    <a:pt x="21451" y="20774"/>
                    <a:pt x="21461" y="20794"/>
                  </a:cubicBezTo>
                  <a:cubicBezTo>
                    <a:pt x="21476" y="20823"/>
                    <a:pt x="21491" y="20896"/>
                    <a:pt x="21495" y="20933"/>
                  </a:cubicBezTo>
                  <a:cubicBezTo>
                    <a:pt x="21500" y="20973"/>
                    <a:pt x="21486" y="21060"/>
                    <a:pt x="21495" y="21099"/>
                  </a:cubicBezTo>
                  <a:cubicBezTo>
                    <a:pt x="21502" y="21135"/>
                    <a:pt x="21547" y="21182"/>
                    <a:pt x="21552" y="21218"/>
                  </a:cubicBezTo>
                  <a:cubicBezTo>
                    <a:pt x="21557" y="21255"/>
                    <a:pt x="21532" y="21328"/>
                    <a:pt x="21534" y="21365"/>
                  </a:cubicBezTo>
                  <a:cubicBezTo>
                    <a:pt x="21536" y="21397"/>
                    <a:pt x="21553" y="21456"/>
                    <a:pt x="21563" y="2148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1" name="Shape 3050"/>
            <p:cNvSpPr/>
            <p:nvPr/>
          </p:nvSpPr>
          <p:spPr>
            <a:xfrm>
              <a:off x="3740453" y="2847461"/>
              <a:ext cx="747257" cy="4418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21596" y="20277"/>
                  </a:moveTo>
                  <a:cubicBezTo>
                    <a:pt x="21600" y="20362"/>
                    <a:pt x="21591" y="20535"/>
                    <a:pt x="21580" y="20619"/>
                  </a:cubicBezTo>
                  <a:cubicBezTo>
                    <a:pt x="21572" y="20682"/>
                    <a:pt x="21533" y="20798"/>
                    <a:pt x="21529" y="20861"/>
                  </a:cubicBezTo>
                  <a:cubicBezTo>
                    <a:pt x="21524" y="20948"/>
                    <a:pt x="21548" y="21120"/>
                    <a:pt x="21554" y="21207"/>
                  </a:cubicBezTo>
                  <a:cubicBezTo>
                    <a:pt x="21557" y="21255"/>
                    <a:pt x="21562" y="21331"/>
                    <a:pt x="21568" y="21403"/>
                  </a:cubicBezTo>
                  <a:lnTo>
                    <a:pt x="15348" y="21600"/>
                  </a:lnTo>
                  <a:lnTo>
                    <a:pt x="5897" y="21536"/>
                  </a:lnTo>
                  <a:lnTo>
                    <a:pt x="0" y="21200"/>
                  </a:lnTo>
                  <a:lnTo>
                    <a:pt x="512" y="0"/>
                  </a:lnTo>
                  <a:lnTo>
                    <a:pt x="7528" y="345"/>
                  </a:lnTo>
                  <a:lnTo>
                    <a:pt x="14419" y="384"/>
                  </a:lnTo>
                  <a:lnTo>
                    <a:pt x="19270" y="158"/>
                  </a:lnTo>
                  <a:cubicBezTo>
                    <a:pt x="19278" y="231"/>
                    <a:pt x="19286" y="309"/>
                    <a:pt x="19288" y="350"/>
                  </a:cubicBezTo>
                  <a:cubicBezTo>
                    <a:pt x="19290" y="397"/>
                    <a:pt x="19280" y="495"/>
                    <a:pt x="19285" y="542"/>
                  </a:cubicBezTo>
                  <a:cubicBezTo>
                    <a:pt x="19297" y="643"/>
                    <a:pt x="19359" y="825"/>
                    <a:pt x="19382" y="920"/>
                  </a:cubicBezTo>
                  <a:cubicBezTo>
                    <a:pt x="19399" y="992"/>
                    <a:pt x="19436" y="1133"/>
                    <a:pt x="19447" y="1208"/>
                  </a:cubicBezTo>
                  <a:cubicBezTo>
                    <a:pt x="19455" y="1265"/>
                    <a:pt x="19450" y="1383"/>
                    <a:pt x="19461" y="1438"/>
                  </a:cubicBezTo>
                  <a:cubicBezTo>
                    <a:pt x="19469" y="1479"/>
                    <a:pt x="19504" y="1546"/>
                    <a:pt x="19512" y="1586"/>
                  </a:cubicBezTo>
                  <a:cubicBezTo>
                    <a:pt x="19527" y="1664"/>
                    <a:pt x="19516" y="1835"/>
                    <a:pt x="19532" y="1913"/>
                  </a:cubicBezTo>
                  <a:cubicBezTo>
                    <a:pt x="19550" y="2000"/>
                    <a:pt x="19625" y="2142"/>
                    <a:pt x="19651" y="2224"/>
                  </a:cubicBezTo>
                  <a:cubicBezTo>
                    <a:pt x="19667" y="2275"/>
                    <a:pt x="19698" y="2382"/>
                    <a:pt x="19705" y="2439"/>
                  </a:cubicBezTo>
                  <a:cubicBezTo>
                    <a:pt x="19709" y="2482"/>
                    <a:pt x="19709" y="2571"/>
                    <a:pt x="19702" y="2612"/>
                  </a:cubicBezTo>
                  <a:cubicBezTo>
                    <a:pt x="19693" y="2659"/>
                    <a:pt x="19650" y="2734"/>
                    <a:pt x="19639" y="2780"/>
                  </a:cubicBezTo>
                  <a:cubicBezTo>
                    <a:pt x="19624" y="2846"/>
                    <a:pt x="19620" y="2991"/>
                    <a:pt x="19605" y="3058"/>
                  </a:cubicBezTo>
                  <a:cubicBezTo>
                    <a:pt x="19589" y="3130"/>
                    <a:pt x="19525" y="3251"/>
                    <a:pt x="19518" y="3326"/>
                  </a:cubicBezTo>
                  <a:cubicBezTo>
                    <a:pt x="19511" y="3391"/>
                    <a:pt x="19533" y="3523"/>
                    <a:pt x="19546" y="3585"/>
                  </a:cubicBezTo>
                  <a:cubicBezTo>
                    <a:pt x="19564" y="3669"/>
                    <a:pt x="19637" y="3806"/>
                    <a:pt x="19651" y="3892"/>
                  </a:cubicBezTo>
                  <a:cubicBezTo>
                    <a:pt x="19665" y="3983"/>
                    <a:pt x="19660" y="4177"/>
                    <a:pt x="19651" y="4271"/>
                  </a:cubicBezTo>
                  <a:cubicBezTo>
                    <a:pt x="19646" y="4319"/>
                    <a:pt x="19619" y="4409"/>
                    <a:pt x="19614" y="4458"/>
                  </a:cubicBezTo>
                  <a:cubicBezTo>
                    <a:pt x="19608" y="4517"/>
                    <a:pt x="19603" y="4639"/>
                    <a:pt x="19611" y="4698"/>
                  </a:cubicBezTo>
                  <a:cubicBezTo>
                    <a:pt x="19623" y="4784"/>
                    <a:pt x="19701" y="4925"/>
                    <a:pt x="19708" y="5014"/>
                  </a:cubicBezTo>
                  <a:cubicBezTo>
                    <a:pt x="19713" y="5086"/>
                    <a:pt x="19681" y="5230"/>
                    <a:pt x="19671" y="5301"/>
                  </a:cubicBezTo>
                  <a:cubicBezTo>
                    <a:pt x="19664" y="5345"/>
                    <a:pt x="19646" y="5433"/>
                    <a:pt x="19642" y="5479"/>
                  </a:cubicBezTo>
                  <a:cubicBezTo>
                    <a:pt x="19637" y="5546"/>
                    <a:pt x="19646" y="5683"/>
                    <a:pt x="19648" y="5751"/>
                  </a:cubicBezTo>
                  <a:cubicBezTo>
                    <a:pt x="19650" y="5834"/>
                    <a:pt x="19643" y="6005"/>
                    <a:pt x="19659" y="6082"/>
                  </a:cubicBezTo>
                  <a:cubicBezTo>
                    <a:pt x="19666" y="6113"/>
                    <a:pt x="19698" y="6157"/>
                    <a:pt x="19705" y="6188"/>
                  </a:cubicBezTo>
                  <a:cubicBezTo>
                    <a:pt x="19712" y="6224"/>
                    <a:pt x="19701" y="6304"/>
                    <a:pt x="19708" y="6341"/>
                  </a:cubicBezTo>
                  <a:cubicBezTo>
                    <a:pt x="19713" y="6372"/>
                    <a:pt x="19741" y="6418"/>
                    <a:pt x="19750" y="6446"/>
                  </a:cubicBezTo>
                  <a:cubicBezTo>
                    <a:pt x="19761" y="6482"/>
                    <a:pt x="19774" y="6559"/>
                    <a:pt x="19784" y="6595"/>
                  </a:cubicBezTo>
                  <a:cubicBezTo>
                    <a:pt x="19793" y="6631"/>
                    <a:pt x="19820" y="6696"/>
                    <a:pt x="19827" y="6734"/>
                  </a:cubicBezTo>
                  <a:cubicBezTo>
                    <a:pt x="19835" y="6787"/>
                    <a:pt x="19828" y="6901"/>
                    <a:pt x="19835" y="6954"/>
                  </a:cubicBezTo>
                  <a:cubicBezTo>
                    <a:pt x="19846" y="7038"/>
                    <a:pt x="19897" y="7192"/>
                    <a:pt x="19909" y="7276"/>
                  </a:cubicBezTo>
                  <a:cubicBezTo>
                    <a:pt x="19917" y="7335"/>
                    <a:pt x="19902" y="7464"/>
                    <a:pt x="19920" y="7516"/>
                  </a:cubicBezTo>
                  <a:cubicBezTo>
                    <a:pt x="19932" y="7550"/>
                    <a:pt x="19988" y="7566"/>
                    <a:pt x="19999" y="7601"/>
                  </a:cubicBezTo>
                  <a:cubicBezTo>
                    <a:pt x="20017" y="7658"/>
                    <a:pt x="19980" y="7802"/>
                    <a:pt x="19997" y="7860"/>
                  </a:cubicBezTo>
                  <a:cubicBezTo>
                    <a:pt x="20008" y="7900"/>
                    <a:pt x="20062" y="7932"/>
                    <a:pt x="20079" y="7966"/>
                  </a:cubicBezTo>
                  <a:cubicBezTo>
                    <a:pt x="20103" y="8017"/>
                    <a:pt x="20139" y="8141"/>
                    <a:pt x="20147" y="8205"/>
                  </a:cubicBezTo>
                  <a:cubicBezTo>
                    <a:pt x="20153" y="8262"/>
                    <a:pt x="20129" y="8380"/>
                    <a:pt x="20138" y="8436"/>
                  </a:cubicBezTo>
                  <a:cubicBezTo>
                    <a:pt x="20146" y="8477"/>
                    <a:pt x="20183" y="8539"/>
                    <a:pt x="20198" y="8574"/>
                  </a:cubicBezTo>
                  <a:cubicBezTo>
                    <a:pt x="20220" y="8630"/>
                    <a:pt x="20272" y="8736"/>
                    <a:pt x="20285" y="8800"/>
                  </a:cubicBezTo>
                  <a:cubicBezTo>
                    <a:pt x="20301" y="8872"/>
                    <a:pt x="20289" y="9035"/>
                    <a:pt x="20305" y="9106"/>
                  </a:cubicBezTo>
                  <a:cubicBezTo>
                    <a:pt x="20317" y="9158"/>
                    <a:pt x="20371" y="9233"/>
                    <a:pt x="20385" y="9284"/>
                  </a:cubicBezTo>
                  <a:cubicBezTo>
                    <a:pt x="20403" y="9355"/>
                    <a:pt x="20397" y="9522"/>
                    <a:pt x="20419" y="9590"/>
                  </a:cubicBezTo>
                  <a:cubicBezTo>
                    <a:pt x="20430" y="9627"/>
                    <a:pt x="20472" y="9673"/>
                    <a:pt x="20487" y="9705"/>
                  </a:cubicBezTo>
                  <a:cubicBezTo>
                    <a:pt x="20502" y="9741"/>
                    <a:pt x="20530" y="9820"/>
                    <a:pt x="20535" y="9864"/>
                  </a:cubicBezTo>
                  <a:cubicBezTo>
                    <a:pt x="20542" y="9934"/>
                    <a:pt x="20519" y="10076"/>
                    <a:pt x="20515" y="10146"/>
                  </a:cubicBezTo>
                  <a:cubicBezTo>
                    <a:pt x="20512" y="10203"/>
                    <a:pt x="20503" y="10316"/>
                    <a:pt x="20509" y="10372"/>
                  </a:cubicBezTo>
                  <a:cubicBezTo>
                    <a:pt x="20517" y="10435"/>
                    <a:pt x="20568" y="10543"/>
                    <a:pt x="20572" y="10607"/>
                  </a:cubicBezTo>
                  <a:cubicBezTo>
                    <a:pt x="20575" y="10669"/>
                    <a:pt x="20541" y="10789"/>
                    <a:pt x="20535" y="10851"/>
                  </a:cubicBezTo>
                  <a:cubicBezTo>
                    <a:pt x="20529" y="10913"/>
                    <a:pt x="20512" y="11041"/>
                    <a:pt x="20523" y="11100"/>
                  </a:cubicBezTo>
                  <a:cubicBezTo>
                    <a:pt x="20532" y="11141"/>
                    <a:pt x="20585" y="11188"/>
                    <a:pt x="20591" y="11230"/>
                  </a:cubicBezTo>
                  <a:cubicBezTo>
                    <a:pt x="20603" y="11302"/>
                    <a:pt x="20547" y="11449"/>
                    <a:pt x="20555" y="11522"/>
                  </a:cubicBezTo>
                  <a:cubicBezTo>
                    <a:pt x="20562" y="11598"/>
                    <a:pt x="20641" y="11710"/>
                    <a:pt x="20648" y="11786"/>
                  </a:cubicBezTo>
                  <a:cubicBezTo>
                    <a:pt x="20655" y="11862"/>
                    <a:pt x="20608" y="12010"/>
                    <a:pt x="20606" y="12088"/>
                  </a:cubicBezTo>
                  <a:cubicBezTo>
                    <a:pt x="20604" y="12159"/>
                    <a:pt x="20631" y="12300"/>
                    <a:pt x="20628" y="12370"/>
                  </a:cubicBezTo>
                  <a:cubicBezTo>
                    <a:pt x="20625" y="12451"/>
                    <a:pt x="20573" y="12602"/>
                    <a:pt x="20580" y="12682"/>
                  </a:cubicBezTo>
                  <a:cubicBezTo>
                    <a:pt x="20586" y="12749"/>
                    <a:pt x="20655" y="12850"/>
                    <a:pt x="20662" y="12917"/>
                  </a:cubicBezTo>
                  <a:cubicBezTo>
                    <a:pt x="20666" y="12956"/>
                    <a:pt x="20644" y="13035"/>
                    <a:pt x="20645" y="13075"/>
                  </a:cubicBezTo>
                  <a:cubicBezTo>
                    <a:pt x="20647" y="13139"/>
                    <a:pt x="20685" y="13256"/>
                    <a:pt x="20691" y="13320"/>
                  </a:cubicBezTo>
                  <a:cubicBezTo>
                    <a:pt x="20698" y="13403"/>
                    <a:pt x="20698" y="13571"/>
                    <a:pt x="20693" y="13655"/>
                  </a:cubicBezTo>
                  <a:cubicBezTo>
                    <a:pt x="20689" y="13729"/>
                    <a:pt x="20654" y="13872"/>
                    <a:pt x="20657" y="13947"/>
                  </a:cubicBezTo>
                  <a:cubicBezTo>
                    <a:pt x="20658" y="14010"/>
                    <a:pt x="20679" y="14137"/>
                    <a:pt x="20702" y="14187"/>
                  </a:cubicBezTo>
                  <a:cubicBezTo>
                    <a:pt x="20713" y="14212"/>
                    <a:pt x="20754" y="14228"/>
                    <a:pt x="20764" y="14254"/>
                  </a:cubicBezTo>
                  <a:cubicBezTo>
                    <a:pt x="20782" y="14299"/>
                    <a:pt x="20770" y="14422"/>
                    <a:pt x="20790" y="14465"/>
                  </a:cubicBezTo>
                  <a:cubicBezTo>
                    <a:pt x="20809" y="14509"/>
                    <a:pt x="20892" y="14519"/>
                    <a:pt x="20903" y="14570"/>
                  </a:cubicBezTo>
                  <a:cubicBezTo>
                    <a:pt x="20921" y="14656"/>
                    <a:pt x="20831" y="14820"/>
                    <a:pt x="20827" y="14911"/>
                  </a:cubicBezTo>
                  <a:cubicBezTo>
                    <a:pt x="20824" y="14972"/>
                    <a:pt x="20862" y="15090"/>
                    <a:pt x="20855" y="15151"/>
                  </a:cubicBezTo>
                  <a:cubicBezTo>
                    <a:pt x="20849" y="15198"/>
                    <a:pt x="20794" y="15265"/>
                    <a:pt x="20790" y="15313"/>
                  </a:cubicBezTo>
                  <a:cubicBezTo>
                    <a:pt x="20781" y="15403"/>
                    <a:pt x="20842" y="15573"/>
                    <a:pt x="20849" y="15663"/>
                  </a:cubicBezTo>
                  <a:cubicBezTo>
                    <a:pt x="20855" y="15728"/>
                    <a:pt x="20857" y="15861"/>
                    <a:pt x="20852" y="15927"/>
                  </a:cubicBezTo>
                  <a:cubicBezTo>
                    <a:pt x="20850" y="15959"/>
                    <a:pt x="20832" y="16019"/>
                    <a:pt x="20832" y="16051"/>
                  </a:cubicBezTo>
                  <a:cubicBezTo>
                    <a:pt x="20833" y="16096"/>
                    <a:pt x="20866" y="16175"/>
                    <a:pt x="20866" y="16218"/>
                  </a:cubicBezTo>
                  <a:cubicBezTo>
                    <a:pt x="20866" y="16270"/>
                    <a:pt x="20827" y="16360"/>
                    <a:pt x="20827" y="16411"/>
                  </a:cubicBezTo>
                  <a:cubicBezTo>
                    <a:pt x="20827" y="16474"/>
                    <a:pt x="20859" y="16595"/>
                    <a:pt x="20878" y="16650"/>
                  </a:cubicBezTo>
                  <a:cubicBezTo>
                    <a:pt x="20901" y="16723"/>
                    <a:pt x="20979" y="16835"/>
                    <a:pt x="20994" y="16913"/>
                  </a:cubicBezTo>
                  <a:cubicBezTo>
                    <a:pt x="21015" y="17023"/>
                    <a:pt x="20977" y="17261"/>
                    <a:pt x="20988" y="17374"/>
                  </a:cubicBezTo>
                  <a:cubicBezTo>
                    <a:pt x="20998" y="17474"/>
                    <a:pt x="21057" y="17655"/>
                    <a:pt x="21073" y="17753"/>
                  </a:cubicBezTo>
                  <a:cubicBezTo>
                    <a:pt x="21081" y="17798"/>
                    <a:pt x="21084" y="17896"/>
                    <a:pt x="21096" y="17940"/>
                  </a:cubicBezTo>
                  <a:cubicBezTo>
                    <a:pt x="21110" y="17990"/>
                    <a:pt x="21160" y="18069"/>
                    <a:pt x="21178" y="18117"/>
                  </a:cubicBezTo>
                  <a:cubicBezTo>
                    <a:pt x="21201" y="18180"/>
                    <a:pt x="21227" y="18327"/>
                    <a:pt x="21255" y="18385"/>
                  </a:cubicBezTo>
                  <a:cubicBezTo>
                    <a:pt x="21273" y="18424"/>
                    <a:pt x="21326" y="18473"/>
                    <a:pt x="21345" y="18511"/>
                  </a:cubicBezTo>
                  <a:cubicBezTo>
                    <a:pt x="21373" y="18563"/>
                    <a:pt x="21419" y="18682"/>
                    <a:pt x="21430" y="18750"/>
                  </a:cubicBezTo>
                  <a:cubicBezTo>
                    <a:pt x="21444" y="18831"/>
                    <a:pt x="21428" y="19001"/>
                    <a:pt x="21430" y="19085"/>
                  </a:cubicBezTo>
                  <a:cubicBezTo>
                    <a:pt x="21433" y="19197"/>
                    <a:pt x="21438" y="19422"/>
                    <a:pt x="21452" y="19531"/>
                  </a:cubicBezTo>
                  <a:cubicBezTo>
                    <a:pt x="21467" y="19634"/>
                    <a:pt x="21523" y="19827"/>
                    <a:pt x="21542" y="19929"/>
                  </a:cubicBezTo>
                  <a:cubicBezTo>
                    <a:pt x="21559" y="20014"/>
                    <a:pt x="21591" y="20188"/>
                    <a:pt x="21596" y="2027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2" name="Shape 3051"/>
            <p:cNvSpPr/>
            <p:nvPr/>
          </p:nvSpPr>
          <p:spPr>
            <a:xfrm>
              <a:off x="4400423" y="2794663"/>
              <a:ext cx="746927" cy="8425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3" extrusionOk="0">
                  <a:moveTo>
                    <a:pt x="2298" y="12685"/>
                  </a:moveTo>
                  <a:cubicBezTo>
                    <a:pt x="2293" y="12647"/>
                    <a:pt x="2288" y="12607"/>
                    <a:pt x="2284" y="12582"/>
                  </a:cubicBezTo>
                  <a:cubicBezTo>
                    <a:pt x="2278" y="12536"/>
                    <a:pt x="2254" y="12446"/>
                    <a:pt x="2260" y="12400"/>
                  </a:cubicBezTo>
                  <a:cubicBezTo>
                    <a:pt x="2264" y="12367"/>
                    <a:pt x="2303" y="12306"/>
                    <a:pt x="2311" y="12273"/>
                  </a:cubicBezTo>
                  <a:cubicBezTo>
                    <a:pt x="2321" y="12229"/>
                    <a:pt x="2330" y="12139"/>
                    <a:pt x="2326" y="12094"/>
                  </a:cubicBezTo>
                  <a:cubicBezTo>
                    <a:pt x="2321" y="12047"/>
                    <a:pt x="2289" y="11956"/>
                    <a:pt x="2273" y="11912"/>
                  </a:cubicBezTo>
                  <a:cubicBezTo>
                    <a:pt x="2253" y="11858"/>
                    <a:pt x="2197" y="11757"/>
                    <a:pt x="2183" y="11703"/>
                  </a:cubicBezTo>
                  <a:cubicBezTo>
                    <a:pt x="2168" y="11646"/>
                    <a:pt x="2164" y="11528"/>
                    <a:pt x="2161" y="11469"/>
                  </a:cubicBezTo>
                  <a:cubicBezTo>
                    <a:pt x="2159" y="11425"/>
                    <a:pt x="2174" y="11336"/>
                    <a:pt x="2161" y="11293"/>
                  </a:cubicBezTo>
                  <a:cubicBezTo>
                    <a:pt x="2150" y="11258"/>
                    <a:pt x="2103" y="11195"/>
                    <a:pt x="2076" y="11168"/>
                  </a:cubicBezTo>
                  <a:cubicBezTo>
                    <a:pt x="2056" y="11148"/>
                    <a:pt x="2003" y="11123"/>
                    <a:pt x="1985" y="11102"/>
                  </a:cubicBezTo>
                  <a:cubicBezTo>
                    <a:pt x="1958" y="11072"/>
                    <a:pt x="1931" y="10995"/>
                    <a:pt x="1909" y="10962"/>
                  </a:cubicBezTo>
                  <a:cubicBezTo>
                    <a:pt x="1891" y="10936"/>
                    <a:pt x="1840" y="10895"/>
                    <a:pt x="1826" y="10869"/>
                  </a:cubicBezTo>
                  <a:cubicBezTo>
                    <a:pt x="1814" y="10846"/>
                    <a:pt x="1811" y="10794"/>
                    <a:pt x="1803" y="10771"/>
                  </a:cubicBezTo>
                  <a:cubicBezTo>
                    <a:pt x="1787" y="10720"/>
                    <a:pt x="1728" y="10624"/>
                    <a:pt x="1718" y="10572"/>
                  </a:cubicBezTo>
                  <a:cubicBezTo>
                    <a:pt x="1707" y="10513"/>
                    <a:pt x="1745" y="10388"/>
                    <a:pt x="1724" y="10331"/>
                  </a:cubicBezTo>
                  <a:cubicBezTo>
                    <a:pt x="1709" y="10290"/>
                    <a:pt x="1631" y="10231"/>
                    <a:pt x="1608" y="10193"/>
                  </a:cubicBezTo>
                  <a:cubicBezTo>
                    <a:pt x="1590" y="10164"/>
                    <a:pt x="1557" y="10100"/>
                    <a:pt x="1557" y="10067"/>
                  </a:cubicBezTo>
                  <a:cubicBezTo>
                    <a:pt x="1557" y="10041"/>
                    <a:pt x="1597" y="9993"/>
                    <a:pt x="1597" y="9966"/>
                  </a:cubicBezTo>
                  <a:cubicBezTo>
                    <a:pt x="1597" y="9943"/>
                    <a:pt x="1563" y="9902"/>
                    <a:pt x="1562" y="9878"/>
                  </a:cubicBezTo>
                  <a:cubicBezTo>
                    <a:pt x="1562" y="9861"/>
                    <a:pt x="1580" y="9830"/>
                    <a:pt x="1582" y="9813"/>
                  </a:cubicBezTo>
                  <a:cubicBezTo>
                    <a:pt x="1587" y="9779"/>
                    <a:pt x="1585" y="9709"/>
                    <a:pt x="1579" y="9675"/>
                  </a:cubicBezTo>
                  <a:cubicBezTo>
                    <a:pt x="1572" y="9628"/>
                    <a:pt x="1511" y="9539"/>
                    <a:pt x="1521" y="9492"/>
                  </a:cubicBezTo>
                  <a:cubicBezTo>
                    <a:pt x="1525" y="9466"/>
                    <a:pt x="1579" y="9432"/>
                    <a:pt x="1585" y="9406"/>
                  </a:cubicBezTo>
                  <a:cubicBezTo>
                    <a:pt x="1592" y="9375"/>
                    <a:pt x="1554" y="9313"/>
                    <a:pt x="1557" y="9281"/>
                  </a:cubicBezTo>
                  <a:cubicBezTo>
                    <a:pt x="1561" y="9233"/>
                    <a:pt x="1652" y="9147"/>
                    <a:pt x="1633" y="9102"/>
                  </a:cubicBezTo>
                  <a:cubicBezTo>
                    <a:pt x="1622" y="9075"/>
                    <a:pt x="1539" y="9070"/>
                    <a:pt x="1521" y="9047"/>
                  </a:cubicBezTo>
                  <a:cubicBezTo>
                    <a:pt x="1501" y="9024"/>
                    <a:pt x="1513" y="8960"/>
                    <a:pt x="1494" y="8936"/>
                  </a:cubicBezTo>
                  <a:cubicBezTo>
                    <a:pt x="1484" y="8923"/>
                    <a:pt x="1444" y="8914"/>
                    <a:pt x="1432" y="8901"/>
                  </a:cubicBezTo>
                  <a:cubicBezTo>
                    <a:pt x="1409" y="8875"/>
                    <a:pt x="1388" y="8808"/>
                    <a:pt x="1387" y="8776"/>
                  </a:cubicBezTo>
                  <a:cubicBezTo>
                    <a:pt x="1384" y="8736"/>
                    <a:pt x="1419" y="8661"/>
                    <a:pt x="1424" y="8622"/>
                  </a:cubicBezTo>
                  <a:cubicBezTo>
                    <a:pt x="1429" y="8578"/>
                    <a:pt x="1429" y="8490"/>
                    <a:pt x="1421" y="8447"/>
                  </a:cubicBezTo>
                  <a:cubicBezTo>
                    <a:pt x="1415" y="8413"/>
                    <a:pt x="1377" y="8352"/>
                    <a:pt x="1375" y="8318"/>
                  </a:cubicBezTo>
                  <a:cubicBezTo>
                    <a:pt x="1374" y="8297"/>
                    <a:pt x="1396" y="8256"/>
                    <a:pt x="1392" y="8236"/>
                  </a:cubicBezTo>
                  <a:cubicBezTo>
                    <a:pt x="1385" y="8200"/>
                    <a:pt x="1316" y="8147"/>
                    <a:pt x="1310" y="8112"/>
                  </a:cubicBezTo>
                  <a:cubicBezTo>
                    <a:pt x="1303" y="8070"/>
                    <a:pt x="1356" y="7991"/>
                    <a:pt x="1359" y="7949"/>
                  </a:cubicBezTo>
                  <a:cubicBezTo>
                    <a:pt x="1361" y="7912"/>
                    <a:pt x="1334" y="7838"/>
                    <a:pt x="1336" y="7801"/>
                  </a:cubicBezTo>
                  <a:cubicBezTo>
                    <a:pt x="1338" y="7760"/>
                    <a:pt x="1385" y="7682"/>
                    <a:pt x="1378" y="7642"/>
                  </a:cubicBezTo>
                  <a:cubicBezTo>
                    <a:pt x="1371" y="7603"/>
                    <a:pt x="1292" y="7544"/>
                    <a:pt x="1285" y="7504"/>
                  </a:cubicBezTo>
                  <a:cubicBezTo>
                    <a:pt x="1278" y="7466"/>
                    <a:pt x="1333" y="7389"/>
                    <a:pt x="1321" y="7351"/>
                  </a:cubicBezTo>
                  <a:cubicBezTo>
                    <a:pt x="1315" y="7329"/>
                    <a:pt x="1262" y="7304"/>
                    <a:pt x="1253" y="7283"/>
                  </a:cubicBezTo>
                  <a:cubicBezTo>
                    <a:pt x="1242" y="7252"/>
                    <a:pt x="1259" y="7185"/>
                    <a:pt x="1265" y="7152"/>
                  </a:cubicBezTo>
                  <a:cubicBezTo>
                    <a:pt x="1271" y="7120"/>
                    <a:pt x="1305" y="7057"/>
                    <a:pt x="1302" y="7024"/>
                  </a:cubicBezTo>
                  <a:cubicBezTo>
                    <a:pt x="1298" y="6991"/>
                    <a:pt x="1247" y="6934"/>
                    <a:pt x="1239" y="6901"/>
                  </a:cubicBezTo>
                  <a:cubicBezTo>
                    <a:pt x="1233" y="6872"/>
                    <a:pt x="1242" y="6813"/>
                    <a:pt x="1245" y="6783"/>
                  </a:cubicBezTo>
                  <a:cubicBezTo>
                    <a:pt x="1249" y="6746"/>
                    <a:pt x="1273" y="6672"/>
                    <a:pt x="1265" y="6635"/>
                  </a:cubicBezTo>
                  <a:cubicBezTo>
                    <a:pt x="1260" y="6612"/>
                    <a:pt x="1232" y="6570"/>
                    <a:pt x="1217" y="6552"/>
                  </a:cubicBezTo>
                  <a:cubicBezTo>
                    <a:pt x="1203" y="6535"/>
                    <a:pt x="1160" y="6510"/>
                    <a:pt x="1149" y="6491"/>
                  </a:cubicBezTo>
                  <a:cubicBezTo>
                    <a:pt x="1127" y="6456"/>
                    <a:pt x="1133" y="6368"/>
                    <a:pt x="1115" y="6331"/>
                  </a:cubicBezTo>
                  <a:cubicBezTo>
                    <a:pt x="1101" y="6304"/>
                    <a:pt x="1047" y="6265"/>
                    <a:pt x="1035" y="6237"/>
                  </a:cubicBezTo>
                  <a:cubicBezTo>
                    <a:pt x="1019" y="6200"/>
                    <a:pt x="1031" y="6115"/>
                    <a:pt x="1015" y="6077"/>
                  </a:cubicBezTo>
                  <a:cubicBezTo>
                    <a:pt x="1002" y="6043"/>
                    <a:pt x="950" y="5988"/>
                    <a:pt x="928" y="5959"/>
                  </a:cubicBezTo>
                  <a:cubicBezTo>
                    <a:pt x="913" y="5940"/>
                    <a:pt x="876" y="5908"/>
                    <a:pt x="868" y="5886"/>
                  </a:cubicBezTo>
                  <a:cubicBezTo>
                    <a:pt x="859" y="5857"/>
                    <a:pt x="883" y="5795"/>
                    <a:pt x="877" y="5765"/>
                  </a:cubicBezTo>
                  <a:cubicBezTo>
                    <a:pt x="869" y="5731"/>
                    <a:pt x="833" y="5667"/>
                    <a:pt x="808" y="5640"/>
                  </a:cubicBezTo>
                  <a:cubicBezTo>
                    <a:pt x="792" y="5622"/>
                    <a:pt x="738" y="5605"/>
                    <a:pt x="726" y="5584"/>
                  </a:cubicBezTo>
                  <a:cubicBezTo>
                    <a:pt x="710" y="5554"/>
                    <a:pt x="747" y="5479"/>
                    <a:pt x="729" y="5449"/>
                  </a:cubicBezTo>
                  <a:cubicBezTo>
                    <a:pt x="718" y="5430"/>
                    <a:pt x="662" y="5421"/>
                    <a:pt x="650" y="5404"/>
                  </a:cubicBezTo>
                  <a:cubicBezTo>
                    <a:pt x="632" y="5376"/>
                    <a:pt x="646" y="5309"/>
                    <a:pt x="639" y="5278"/>
                  </a:cubicBezTo>
                  <a:cubicBezTo>
                    <a:pt x="627" y="5234"/>
                    <a:pt x="576" y="5153"/>
                    <a:pt x="564" y="5109"/>
                  </a:cubicBezTo>
                  <a:cubicBezTo>
                    <a:pt x="558" y="5081"/>
                    <a:pt x="565" y="5022"/>
                    <a:pt x="557" y="4994"/>
                  </a:cubicBezTo>
                  <a:cubicBezTo>
                    <a:pt x="550" y="4974"/>
                    <a:pt x="523" y="4940"/>
                    <a:pt x="514" y="4921"/>
                  </a:cubicBezTo>
                  <a:cubicBezTo>
                    <a:pt x="504" y="4902"/>
                    <a:pt x="491" y="4862"/>
                    <a:pt x="480" y="4843"/>
                  </a:cubicBezTo>
                  <a:cubicBezTo>
                    <a:pt x="471" y="4828"/>
                    <a:pt x="443" y="4804"/>
                    <a:pt x="437" y="4788"/>
                  </a:cubicBezTo>
                  <a:cubicBezTo>
                    <a:pt x="430" y="4768"/>
                    <a:pt x="442" y="4727"/>
                    <a:pt x="434" y="4707"/>
                  </a:cubicBezTo>
                  <a:cubicBezTo>
                    <a:pt x="428" y="4691"/>
                    <a:pt x="396" y="4668"/>
                    <a:pt x="389" y="4652"/>
                  </a:cubicBezTo>
                  <a:cubicBezTo>
                    <a:pt x="373" y="4611"/>
                    <a:pt x="380" y="4522"/>
                    <a:pt x="378" y="4479"/>
                  </a:cubicBezTo>
                  <a:cubicBezTo>
                    <a:pt x="376" y="4443"/>
                    <a:pt x="367" y="4371"/>
                    <a:pt x="372" y="4336"/>
                  </a:cubicBezTo>
                  <a:cubicBezTo>
                    <a:pt x="376" y="4312"/>
                    <a:pt x="394" y="4266"/>
                    <a:pt x="401" y="4242"/>
                  </a:cubicBezTo>
                  <a:cubicBezTo>
                    <a:pt x="410" y="4205"/>
                    <a:pt x="443" y="4130"/>
                    <a:pt x="437" y="4092"/>
                  </a:cubicBezTo>
                  <a:cubicBezTo>
                    <a:pt x="430" y="4046"/>
                    <a:pt x="353" y="3971"/>
                    <a:pt x="341" y="3926"/>
                  </a:cubicBezTo>
                  <a:cubicBezTo>
                    <a:pt x="333" y="3895"/>
                    <a:pt x="337" y="3831"/>
                    <a:pt x="344" y="3800"/>
                  </a:cubicBezTo>
                  <a:cubicBezTo>
                    <a:pt x="349" y="3775"/>
                    <a:pt x="376" y="3728"/>
                    <a:pt x="381" y="3702"/>
                  </a:cubicBezTo>
                  <a:cubicBezTo>
                    <a:pt x="390" y="3653"/>
                    <a:pt x="395" y="3552"/>
                    <a:pt x="381" y="3504"/>
                  </a:cubicBezTo>
                  <a:cubicBezTo>
                    <a:pt x="367" y="3459"/>
                    <a:pt x="294" y="3387"/>
                    <a:pt x="276" y="3343"/>
                  </a:cubicBezTo>
                  <a:cubicBezTo>
                    <a:pt x="262" y="3311"/>
                    <a:pt x="241" y="3241"/>
                    <a:pt x="247" y="3207"/>
                  </a:cubicBezTo>
                  <a:cubicBezTo>
                    <a:pt x="254" y="3168"/>
                    <a:pt x="319" y="3104"/>
                    <a:pt x="335" y="3067"/>
                  </a:cubicBezTo>
                  <a:cubicBezTo>
                    <a:pt x="350" y="3032"/>
                    <a:pt x="353" y="2955"/>
                    <a:pt x="369" y="2921"/>
                  </a:cubicBezTo>
                  <a:cubicBezTo>
                    <a:pt x="380" y="2897"/>
                    <a:pt x="423" y="2858"/>
                    <a:pt x="431" y="2833"/>
                  </a:cubicBezTo>
                  <a:cubicBezTo>
                    <a:pt x="439" y="2811"/>
                    <a:pt x="439" y="2765"/>
                    <a:pt x="434" y="2742"/>
                  </a:cubicBezTo>
                  <a:cubicBezTo>
                    <a:pt x="428" y="2712"/>
                    <a:pt x="397" y="2656"/>
                    <a:pt x="381" y="2630"/>
                  </a:cubicBezTo>
                  <a:cubicBezTo>
                    <a:pt x="355" y="2586"/>
                    <a:pt x="280" y="2512"/>
                    <a:pt x="261" y="2466"/>
                  </a:cubicBezTo>
                  <a:cubicBezTo>
                    <a:pt x="245" y="2426"/>
                    <a:pt x="256" y="2336"/>
                    <a:pt x="241" y="2295"/>
                  </a:cubicBezTo>
                  <a:cubicBezTo>
                    <a:pt x="234" y="2274"/>
                    <a:pt x="199" y="2239"/>
                    <a:pt x="190" y="2217"/>
                  </a:cubicBezTo>
                  <a:cubicBezTo>
                    <a:pt x="180" y="2188"/>
                    <a:pt x="184" y="2126"/>
                    <a:pt x="176" y="2097"/>
                  </a:cubicBezTo>
                  <a:cubicBezTo>
                    <a:pt x="166" y="2058"/>
                    <a:pt x="129" y="1984"/>
                    <a:pt x="111" y="1946"/>
                  </a:cubicBezTo>
                  <a:cubicBezTo>
                    <a:pt x="88" y="1896"/>
                    <a:pt x="26" y="1800"/>
                    <a:pt x="15" y="1748"/>
                  </a:cubicBezTo>
                  <a:cubicBezTo>
                    <a:pt x="9" y="1723"/>
                    <a:pt x="20" y="1672"/>
                    <a:pt x="17" y="1647"/>
                  </a:cubicBezTo>
                  <a:cubicBezTo>
                    <a:pt x="16" y="1625"/>
                    <a:pt x="8" y="1585"/>
                    <a:pt x="0" y="1546"/>
                  </a:cubicBezTo>
                  <a:lnTo>
                    <a:pt x="2321" y="1490"/>
                  </a:lnTo>
                  <a:lnTo>
                    <a:pt x="5735" y="1366"/>
                  </a:lnTo>
                  <a:cubicBezTo>
                    <a:pt x="5735" y="1366"/>
                    <a:pt x="5366" y="193"/>
                    <a:pt x="5684" y="1"/>
                  </a:cubicBezTo>
                  <a:cubicBezTo>
                    <a:pt x="5697" y="-7"/>
                    <a:pt x="5729" y="17"/>
                    <a:pt x="5743" y="24"/>
                  </a:cubicBezTo>
                  <a:cubicBezTo>
                    <a:pt x="5777" y="39"/>
                    <a:pt x="5834" y="89"/>
                    <a:pt x="5871" y="97"/>
                  </a:cubicBezTo>
                  <a:cubicBezTo>
                    <a:pt x="5901" y="103"/>
                    <a:pt x="5967" y="92"/>
                    <a:pt x="5996" y="82"/>
                  </a:cubicBezTo>
                  <a:cubicBezTo>
                    <a:pt x="6018" y="73"/>
                    <a:pt x="6048" y="37"/>
                    <a:pt x="6069" y="29"/>
                  </a:cubicBezTo>
                  <a:cubicBezTo>
                    <a:pt x="6106" y="14"/>
                    <a:pt x="6189" y="-4"/>
                    <a:pt x="6228" y="4"/>
                  </a:cubicBezTo>
                  <a:cubicBezTo>
                    <a:pt x="6269" y="12"/>
                    <a:pt x="6331" y="69"/>
                    <a:pt x="6364" y="92"/>
                  </a:cubicBezTo>
                  <a:cubicBezTo>
                    <a:pt x="6385" y="106"/>
                    <a:pt x="6421" y="142"/>
                    <a:pt x="6446" y="149"/>
                  </a:cubicBezTo>
                  <a:cubicBezTo>
                    <a:pt x="6470" y="156"/>
                    <a:pt x="6522" y="137"/>
                    <a:pt x="6545" y="145"/>
                  </a:cubicBezTo>
                  <a:cubicBezTo>
                    <a:pt x="6571" y="152"/>
                    <a:pt x="6617" y="185"/>
                    <a:pt x="6628" y="207"/>
                  </a:cubicBezTo>
                  <a:cubicBezTo>
                    <a:pt x="6640" y="234"/>
                    <a:pt x="6611" y="294"/>
                    <a:pt x="6616" y="322"/>
                  </a:cubicBezTo>
                  <a:cubicBezTo>
                    <a:pt x="6621" y="348"/>
                    <a:pt x="6657" y="393"/>
                    <a:pt x="6665" y="418"/>
                  </a:cubicBezTo>
                  <a:cubicBezTo>
                    <a:pt x="6687" y="487"/>
                    <a:pt x="6686" y="633"/>
                    <a:pt x="6707" y="702"/>
                  </a:cubicBezTo>
                  <a:cubicBezTo>
                    <a:pt x="6721" y="747"/>
                    <a:pt x="6763" y="833"/>
                    <a:pt x="6786" y="875"/>
                  </a:cubicBezTo>
                  <a:cubicBezTo>
                    <a:pt x="6800" y="900"/>
                    <a:pt x="6838" y="945"/>
                    <a:pt x="6849" y="971"/>
                  </a:cubicBezTo>
                  <a:cubicBezTo>
                    <a:pt x="6858" y="992"/>
                    <a:pt x="6870" y="1038"/>
                    <a:pt x="6872" y="1061"/>
                  </a:cubicBezTo>
                  <a:cubicBezTo>
                    <a:pt x="6874" y="1099"/>
                    <a:pt x="6851" y="1174"/>
                    <a:pt x="6854" y="1212"/>
                  </a:cubicBezTo>
                  <a:cubicBezTo>
                    <a:pt x="6857" y="1240"/>
                    <a:pt x="6870" y="1296"/>
                    <a:pt x="6888" y="1318"/>
                  </a:cubicBezTo>
                  <a:cubicBezTo>
                    <a:pt x="6897" y="1328"/>
                    <a:pt x="6924" y="1337"/>
                    <a:pt x="6934" y="1345"/>
                  </a:cubicBezTo>
                  <a:cubicBezTo>
                    <a:pt x="6952" y="1362"/>
                    <a:pt x="6978" y="1402"/>
                    <a:pt x="6988" y="1423"/>
                  </a:cubicBezTo>
                  <a:cubicBezTo>
                    <a:pt x="7000" y="1450"/>
                    <a:pt x="7016" y="1508"/>
                    <a:pt x="7022" y="1536"/>
                  </a:cubicBezTo>
                  <a:cubicBezTo>
                    <a:pt x="7030" y="1575"/>
                    <a:pt x="7034" y="1655"/>
                    <a:pt x="7042" y="1695"/>
                  </a:cubicBezTo>
                  <a:cubicBezTo>
                    <a:pt x="7047" y="1725"/>
                    <a:pt x="7069" y="1785"/>
                    <a:pt x="7070" y="1815"/>
                  </a:cubicBezTo>
                  <a:cubicBezTo>
                    <a:pt x="7070" y="1840"/>
                    <a:pt x="7060" y="1889"/>
                    <a:pt x="7053" y="1914"/>
                  </a:cubicBezTo>
                  <a:cubicBezTo>
                    <a:pt x="7048" y="1933"/>
                    <a:pt x="7025" y="1971"/>
                    <a:pt x="7024" y="1991"/>
                  </a:cubicBezTo>
                  <a:cubicBezTo>
                    <a:pt x="7024" y="2022"/>
                    <a:pt x="7047" y="2082"/>
                    <a:pt x="7064" y="2109"/>
                  </a:cubicBezTo>
                  <a:cubicBezTo>
                    <a:pt x="7077" y="2129"/>
                    <a:pt x="7115" y="2162"/>
                    <a:pt x="7135" y="2177"/>
                  </a:cubicBezTo>
                  <a:cubicBezTo>
                    <a:pt x="7164" y="2198"/>
                    <a:pt x="7231" y="2230"/>
                    <a:pt x="7263" y="2247"/>
                  </a:cubicBezTo>
                  <a:cubicBezTo>
                    <a:pt x="7292" y="2264"/>
                    <a:pt x="7347" y="2303"/>
                    <a:pt x="7379" y="2316"/>
                  </a:cubicBezTo>
                  <a:cubicBezTo>
                    <a:pt x="7437" y="2338"/>
                    <a:pt x="7563" y="2351"/>
                    <a:pt x="7623" y="2368"/>
                  </a:cubicBezTo>
                  <a:cubicBezTo>
                    <a:pt x="7648" y="2375"/>
                    <a:pt x="7695" y="2403"/>
                    <a:pt x="7722" y="2403"/>
                  </a:cubicBezTo>
                  <a:cubicBezTo>
                    <a:pt x="7741" y="2404"/>
                    <a:pt x="7781" y="2392"/>
                    <a:pt x="7795" y="2380"/>
                  </a:cubicBezTo>
                  <a:cubicBezTo>
                    <a:pt x="7808" y="2371"/>
                    <a:pt x="7815" y="2336"/>
                    <a:pt x="7829" y="2328"/>
                  </a:cubicBezTo>
                  <a:cubicBezTo>
                    <a:pt x="7852" y="2314"/>
                    <a:pt x="7908" y="2309"/>
                    <a:pt x="7934" y="2313"/>
                  </a:cubicBezTo>
                  <a:cubicBezTo>
                    <a:pt x="7957" y="2316"/>
                    <a:pt x="7991" y="2353"/>
                    <a:pt x="8014" y="2353"/>
                  </a:cubicBezTo>
                  <a:cubicBezTo>
                    <a:pt x="8038" y="2353"/>
                    <a:pt x="8076" y="2317"/>
                    <a:pt x="8099" y="2308"/>
                  </a:cubicBezTo>
                  <a:cubicBezTo>
                    <a:pt x="8115" y="2301"/>
                    <a:pt x="8149" y="2286"/>
                    <a:pt x="8167" y="2288"/>
                  </a:cubicBezTo>
                  <a:cubicBezTo>
                    <a:pt x="8190" y="2289"/>
                    <a:pt x="8232" y="2311"/>
                    <a:pt x="8249" y="2325"/>
                  </a:cubicBezTo>
                  <a:cubicBezTo>
                    <a:pt x="8264" y="2338"/>
                    <a:pt x="8283" y="2373"/>
                    <a:pt x="8291" y="2391"/>
                  </a:cubicBezTo>
                  <a:cubicBezTo>
                    <a:pt x="8303" y="2414"/>
                    <a:pt x="8309" y="2467"/>
                    <a:pt x="8326" y="2488"/>
                  </a:cubicBezTo>
                  <a:cubicBezTo>
                    <a:pt x="8342" y="2510"/>
                    <a:pt x="8389" y="2544"/>
                    <a:pt x="8417" y="2551"/>
                  </a:cubicBezTo>
                  <a:cubicBezTo>
                    <a:pt x="8457" y="2562"/>
                    <a:pt x="8543" y="2542"/>
                    <a:pt x="8587" y="2539"/>
                  </a:cubicBezTo>
                  <a:cubicBezTo>
                    <a:pt x="8625" y="2536"/>
                    <a:pt x="8702" y="2535"/>
                    <a:pt x="8740" y="2529"/>
                  </a:cubicBezTo>
                  <a:cubicBezTo>
                    <a:pt x="8777" y="2523"/>
                    <a:pt x="8848" y="2490"/>
                    <a:pt x="8887" y="2488"/>
                  </a:cubicBezTo>
                  <a:cubicBezTo>
                    <a:pt x="8927" y="2487"/>
                    <a:pt x="9007" y="2505"/>
                    <a:pt x="9046" y="2517"/>
                  </a:cubicBezTo>
                  <a:cubicBezTo>
                    <a:pt x="9089" y="2529"/>
                    <a:pt x="9167" y="2584"/>
                    <a:pt x="9213" y="2584"/>
                  </a:cubicBezTo>
                  <a:cubicBezTo>
                    <a:pt x="9263" y="2585"/>
                    <a:pt x="9349" y="2514"/>
                    <a:pt x="9400" y="2517"/>
                  </a:cubicBezTo>
                  <a:cubicBezTo>
                    <a:pt x="9418" y="2517"/>
                    <a:pt x="9452" y="2536"/>
                    <a:pt x="9465" y="2547"/>
                  </a:cubicBezTo>
                  <a:cubicBezTo>
                    <a:pt x="9487" y="2564"/>
                    <a:pt x="9517" y="2609"/>
                    <a:pt x="9530" y="2632"/>
                  </a:cubicBezTo>
                  <a:cubicBezTo>
                    <a:pt x="9546" y="2660"/>
                    <a:pt x="9574" y="2721"/>
                    <a:pt x="9575" y="2752"/>
                  </a:cubicBezTo>
                  <a:cubicBezTo>
                    <a:pt x="9577" y="2778"/>
                    <a:pt x="9544" y="2828"/>
                    <a:pt x="9550" y="2853"/>
                  </a:cubicBezTo>
                  <a:cubicBezTo>
                    <a:pt x="9555" y="2874"/>
                    <a:pt x="9585" y="2913"/>
                    <a:pt x="9607" y="2923"/>
                  </a:cubicBezTo>
                  <a:cubicBezTo>
                    <a:pt x="9624" y="2932"/>
                    <a:pt x="9666" y="2928"/>
                    <a:pt x="9686" y="2926"/>
                  </a:cubicBezTo>
                  <a:cubicBezTo>
                    <a:pt x="9708" y="2924"/>
                    <a:pt x="9749" y="2907"/>
                    <a:pt x="9771" y="2906"/>
                  </a:cubicBezTo>
                  <a:cubicBezTo>
                    <a:pt x="9796" y="2905"/>
                    <a:pt x="9848" y="2916"/>
                    <a:pt x="9874" y="2918"/>
                  </a:cubicBezTo>
                  <a:cubicBezTo>
                    <a:pt x="9892" y="2920"/>
                    <a:pt x="9931" y="2926"/>
                    <a:pt x="9950" y="2923"/>
                  </a:cubicBezTo>
                  <a:cubicBezTo>
                    <a:pt x="9971" y="2921"/>
                    <a:pt x="10012" y="2905"/>
                    <a:pt x="10032" y="2898"/>
                  </a:cubicBezTo>
                  <a:cubicBezTo>
                    <a:pt x="10052" y="2891"/>
                    <a:pt x="10090" y="2872"/>
                    <a:pt x="10111" y="2868"/>
                  </a:cubicBezTo>
                  <a:cubicBezTo>
                    <a:pt x="10140" y="2863"/>
                    <a:pt x="10199" y="2873"/>
                    <a:pt x="10227" y="2868"/>
                  </a:cubicBezTo>
                  <a:cubicBezTo>
                    <a:pt x="10278" y="2860"/>
                    <a:pt x="10374" y="2821"/>
                    <a:pt x="10421" y="2800"/>
                  </a:cubicBezTo>
                  <a:cubicBezTo>
                    <a:pt x="10438" y="2792"/>
                    <a:pt x="10474" y="2775"/>
                    <a:pt x="10489" y="2763"/>
                  </a:cubicBezTo>
                  <a:cubicBezTo>
                    <a:pt x="10502" y="2751"/>
                    <a:pt x="10527" y="2722"/>
                    <a:pt x="10530" y="2705"/>
                  </a:cubicBezTo>
                  <a:cubicBezTo>
                    <a:pt x="10534" y="2688"/>
                    <a:pt x="10513" y="2656"/>
                    <a:pt x="10514" y="2640"/>
                  </a:cubicBezTo>
                  <a:cubicBezTo>
                    <a:pt x="10515" y="2626"/>
                    <a:pt x="10521" y="2599"/>
                    <a:pt x="10530" y="2589"/>
                  </a:cubicBezTo>
                  <a:cubicBezTo>
                    <a:pt x="10548" y="2572"/>
                    <a:pt x="10599" y="2557"/>
                    <a:pt x="10624" y="2551"/>
                  </a:cubicBezTo>
                  <a:cubicBezTo>
                    <a:pt x="10661" y="2543"/>
                    <a:pt x="10741" y="2554"/>
                    <a:pt x="10775" y="2539"/>
                  </a:cubicBezTo>
                  <a:cubicBezTo>
                    <a:pt x="10790" y="2532"/>
                    <a:pt x="10811" y="2506"/>
                    <a:pt x="10820" y="2494"/>
                  </a:cubicBezTo>
                  <a:cubicBezTo>
                    <a:pt x="10827" y="2484"/>
                    <a:pt x="10834" y="2460"/>
                    <a:pt x="10842" y="2451"/>
                  </a:cubicBezTo>
                  <a:cubicBezTo>
                    <a:pt x="10854" y="2438"/>
                    <a:pt x="10885" y="2418"/>
                    <a:pt x="10902" y="2411"/>
                  </a:cubicBezTo>
                  <a:cubicBezTo>
                    <a:pt x="10922" y="2402"/>
                    <a:pt x="10968" y="2393"/>
                    <a:pt x="10990" y="2391"/>
                  </a:cubicBezTo>
                  <a:cubicBezTo>
                    <a:pt x="11017" y="2388"/>
                    <a:pt x="11074" y="2399"/>
                    <a:pt x="11101" y="2393"/>
                  </a:cubicBezTo>
                  <a:cubicBezTo>
                    <a:pt x="11127" y="2388"/>
                    <a:pt x="11170" y="2347"/>
                    <a:pt x="11197" y="2351"/>
                  </a:cubicBezTo>
                  <a:cubicBezTo>
                    <a:pt x="11224" y="2354"/>
                    <a:pt x="11254" y="2404"/>
                    <a:pt x="11276" y="2418"/>
                  </a:cubicBezTo>
                  <a:cubicBezTo>
                    <a:pt x="11291" y="2428"/>
                    <a:pt x="11322" y="2449"/>
                    <a:pt x="11341" y="2451"/>
                  </a:cubicBezTo>
                  <a:cubicBezTo>
                    <a:pt x="11386" y="2455"/>
                    <a:pt x="11468" y="2412"/>
                    <a:pt x="11511" y="2406"/>
                  </a:cubicBezTo>
                  <a:cubicBezTo>
                    <a:pt x="11572" y="2396"/>
                    <a:pt x="11697" y="2399"/>
                    <a:pt x="11758" y="2393"/>
                  </a:cubicBezTo>
                  <a:cubicBezTo>
                    <a:pt x="11799" y="2389"/>
                    <a:pt x="11884" y="2354"/>
                    <a:pt x="11920" y="2371"/>
                  </a:cubicBezTo>
                  <a:cubicBezTo>
                    <a:pt x="11938" y="2380"/>
                    <a:pt x="11937" y="2428"/>
                    <a:pt x="11954" y="2438"/>
                  </a:cubicBezTo>
                  <a:cubicBezTo>
                    <a:pt x="11972" y="2450"/>
                    <a:pt x="12023" y="2439"/>
                    <a:pt x="12045" y="2445"/>
                  </a:cubicBezTo>
                  <a:cubicBezTo>
                    <a:pt x="12093" y="2459"/>
                    <a:pt x="12174" y="2514"/>
                    <a:pt x="12218" y="2536"/>
                  </a:cubicBezTo>
                  <a:cubicBezTo>
                    <a:pt x="12258" y="2555"/>
                    <a:pt x="12336" y="2593"/>
                    <a:pt x="12377" y="2609"/>
                  </a:cubicBezTo>
                  <a:cubicBezTo>
                    <a:pt x="12409" y="2622"/>
                    <a:pt x="12474" y="2649"/>
                    <a:pt x="12509" y="2653"/>
                  </a:cubicBezTo>
                  <a:cubicBezTo>
                    <a:pt x="12545" y="2658"/>
                    <a:pt x="12619" y="2654"/>
                    <a:pt x="12653" y="2643"/>
                  </a:cubicBezTo>
                  <a:cubicBezTo>
                    <a:pt x="12667" y="2639"/>
                    <a:pt x="12688" y="2618"/>
                    <a:pt x="12702" y="2613"/>
                  </a:cubicBezTo>
                  <a:cubicBezTo>
                    <a:pt x="12720" y="2606"/>
                    <a:pt x="12758" y="2594"/>
                    <a:pt x="12777" y="2596"/>
                  </a:cubicBezTo>
                  <a:cubicBezTo>
                    <a:pt x="12799" y="2599"/>
                    <a:pt x="12841" y="2617"/>
                    <a:pt x="12853" y="2633"/>
                  </a:cubicBezTo>
                  <a:cubicBezTo>
                    <a:pt x="12867" y="2651"/>
                    <a:pt x="12866" y="2698"/>
                    <a:pt x="12864" y="2720"/>
                  </a:cubicBezTo>
                  <a:cubicBezTo>
                    <a:pt x="12863" y="2736"/>
                    <a:pt x="12857" y="2769"/>
                    <a:pt x="12846" y="2780"/>
                  </a:cubicBezTo>
                  <a:cubicBezTo>
                    <a:pt x="12831" y="2795"/>
                    <a:pt x="12784" y="2806"/>
                    <a:pt x="12763" y="2810"/>
                  </a:cubicBezTo>
                  <a:cubicBezTo>
                    <a:pt x="12732" y="2816"/>
                    <a:pt x="12663" y="2793"/>
                    <a:pt x="12638" y="2810"/>
                  </a:cubicBezTo>
                  <a:cubicBezTo>
                    <a:pt x="12617" y="2824"/>
                    <a:pt x="12610" y="2875"/>
                    <a:pt x="12611" y="2897"/>
                  </a:cubicBezTo>
                  <a:cubicBezTo>
                    <a:pt x="12612" y="2918"/>
                    <a:pt x="12631" y="2958"/>
                    <a:pt x="12645" y="2975"/>
                  </a:cubicBezTo>
                  <a:cubicBezTo>
                    <a:pt x="12668" y="3001"/>
                    <a:pt x="12726" y="3048"/>
                    <a:pt x="12763" y="3055"/>
                  </a:cubicBezTo>
                  <a:cubicBezTo>
                    <a:pt x="12807" y="3063"/>
                    <a:pt x="12893" y="3025"/>
                    <a:pt x="12936" y="3015"/>
                  </a:cubicBezTo>
                  <a:cubicBezTo>
                    <a:pt x="12958" y="3010"/>
                    <a:pt x="13003" y="3003"/>
                    <a:pt x="13023" y="2995"/>
                  </a:cubicBezTo>
                  <a:cubicBezTo>
                    <a:pt x="13048" y="2984"/>
                    <a:pt x="13084" y="2942"/>
                    <a:pt x="13110" y="2938"/>
                  </a:cubicBezTo>
                  <a:cubicBezTo>
                    <a:pt x="13143" y="2932"/>
                    <a:pt x="13209" y="2954"/>
                    <a:pt x="13239" y="2968"/>
                  </a:cubicBezTo>
                  <a:cubicBezTo>
                    <a:pt x="13263" y="2979"/>
                    <a:pt x="13310" y="3010"/>
                    <a:pt x="13322" y="3032"/>
                  </a:cubicBezTo>
                  <a:cubicBezTo>
                    <a:pt x="13333" y="3053"/>
                    <a:pt x="13329" y="3102"/>
                    <a:pt x="13326" y="3125"/>
                  </a:cubicBezTo>
                  <a:cubicBezTo>
                    <a:pt x="13321" y="3152"/>
                    <a:pt x="13282" y="3202"/>
                    <a:pt x="13284" y="3229"/>
                  </a:cubicBezTo>
                  <a:cubicBezTo>
                    <a:pt x="13287" y="3260"/>
                    <a:pt x="13329" y="3312"/>
                    <a:pt x="13348" y="3336"/>
                  </a:cubicBezTo>
                  <a:cubicBezTo>
                    <a:pt x="13369" y="3362"/>
                    <a:pt x="13423" y="3404"/>
                    <a:pt x="13446" y="3427"/>
                  </a:cubicBezTo>
                  <a:cubicBezTo>
                    <a:pt x="13472" y="3452"/>
                    <a:pt x="13528" y="3501"/>
                    <a:pt x="13545" y="3531"/>
                  </a:cubicBezTo>
                  <a:cubicBezTo>
                    <a:pt x="13563" y="3561"/>
                    <a:pt x="13570" y="3632"/>
                    <a:pt x="13582" y="3665"/>
                  </a:cubicBezTo>
                  <a:cubicBezTo>
                    <a:pt x="13593" y="3689"/>
                    <a:pt x="13608" y="3747"/>
                    <a:pt x="13636" y="3758"/>
                  </a:cubicBezTo>
                  <a:cubicBezTo>
                    <a:pt x="13661" y="3769"/>
                    <a:pt x="13722" y="3748"/>
                    <a:pt x="13745" y="3735"/>
                  </a:cubicBezTo>
                  <a:cubicBezTo>
                    <a:pt x="13768" y="3722"/>
                    <a:pt x="13790" y="3671"/>
                    <a:pt x="13813" y="3658"/>
                  </a:cubicBezTo>
                  <a:cubicBezTo>
                    <a:pt x="13838" y="3644"/>
                    <a:pt x="13908" y="3654"/>
                    <a:pt x="13926" y="3635"/>
                  </a:cubicBezTo>
                  <a:cubicBezTo>
                    <a:pt x="13943" y="3617"/>
                    <a:pt x="13940" y="3565"/>
                    <a:pt x="13930" y="3544"/>
                  </a:cubicBezTo>
                  <a:cubicBezTo>
                    <a:pt x="13920" y="3521"/>
                    <a:pt x="13869" y="3493"/>
                    <a:pt x="13851" y="3474"/>
                  </a:cubicBezTo>
                  <a:cubicBezTo>
                    <a:pt x="13827" y="3449"/>
                    <a:pt x="13771" y="3399"/>
                    <a:pt x="13768" y="3367"/>
                  </a:cubicBezTo>
                  <a:cubicBezTo>
                    <a:pt x="13763" y="3325"/>
                    <a:pt x="13803" y="3234"/>
                    <a:pt x="13843" y="3212"/>
                  </a:cubicBezTo>
                  <a:cubicBezTo>
                    <a:pt x="13878" y="3193"/>
                    <a:pt x="13966" y="3213"/>
                    <a:pt x="14006" y="3219"/>
                  </a:cubicBezTo>
                  <a:cubicBezTo>
                    <a:pt x="14032" y="3223"/>
                    <a:pt x="14083" y="3255"/>
                    <a:pt x="14108" y="3246"/>
                  </a:cubicBezTo>
                  <a:cubicBezTo>
                    <a:pt x="14125" y="3240"/>
                    <a:pt x="14131" y="3201"/>
                    <a:pt x="14142" y="3189"/>
                  </a:cubicBezTo>
                  <a:cubicBezTo>
                    <a:pt x="14151" y="3180"/>
                    <a:pt x="14170" y="3160"/>
                    <a:pt x="14184" y="3159"/>
                  </a:cubicBezTo>
                  <a:cubicBezTo>
                    <a:pt x="14206" y="3157"/>
                    <a:pt x="14242" y="3189"/>
                    <a:pt x="14263" y="3196"/>
                  </a:cubicBezTo>
                  <a:cubicBezTo>
                    <a:pt x="14291" y="3205"/>
                    <a:pt x="14350" y="3224"/>
                    <a:pt x="14380" y="3222"/>
                  </a:cubicBezTo>
                  <a:cubicBezTo>
                    <a:pt x="14409" y="3221"/>
                    <a:pt x="14460" y="3179"/>
                    <a:pt x="14489" y="3182"/>
                  </a:cubicBezTo>
                  <a:cubicBezTo>
                    <a:pt x="14510" y="3185"/>
                    <a:pt x="14544" y="3210"/>
                    <a:pt x="14554" y="3226"/>
                  </a:cubicBezTo>
                  <a:cubicBezTo>
                    <a:pt x="14563" y="3241"/>
                    <a:pt x="14545" y="3285"/>
                    <a:pt x="14561" y="3296"/>
                  </a:cubicBezTo>
                  <a:cubicBezTo>
                    <a:pt x="14578" y="3307"/>
                    <a:pt x="14622" y="3275"/>
                    <a:pt x="14641" y="3283"/>
                  </a:cubicBezTo>
                  <a:cubicBezTo>
                    <a:pt x="14658" y="3290"/>
                    <a:pt x="14675" y="3326"/>
                    <a:pt x="14675" y="3343"/>
                  </a:cubicBezTo>
                  <a:cubicBezTo>
                    <a:pt x="14676" y="3366"/>
                    <a:pt x="14634" y="3404"/>
                    <a:pt x="14633" y="3427"/>
                  </a:cubicBezTo>
                  <a:cubicBezTo>
                    <a:pt x="14632" y="3445"/>
                    <a:pt x="14649" y="3479"/>
                    <a:pt x="14660" y="3494"/>
                  </a:cubicBezTo>
                  <a:cubicBezTo>
                    <a:pt x="14674" y="3515"/>
                    <a:pt x="14714" y="3550"/>
                    <a:pt x="14735" y="3564"/>
                  </a:cubicBezTo>
                  <a:cubicBezTo>
                    <a:pt x="14758" y="3579"/>
                    <a:pt x="14806" y="3608"/>
                    <a:pt x="14834" y="3611"/>
                  </a:cubicBezTo>
                  <a:cubicBezTo>
                    <a:pt x="14858" y="3614"/>
                    <a:pt x="14907" y="3586"/>
                    <a:pt x="14932" y="3591"/>
                  </a:cubicBezTo>
                  <a:cubicBezTo>
                    <a:pt x="14982" y="3600"/>
                    <a:pt x="15046" y="3688"/>
                    <a:pt x="15095" y="3702"/>
                  </a:cubicBezTo>
                  <a:cubicBezTo>
                    <a:pt x="15129" y="3711"/>
                    <a:pt x="15206" y="3687"/>
                    <a:pt x="15242" y="3696"/>
                  </a:cubicBezTo>
                  <a:cubicBezTo>
                    <a:pt x="15262" y="3702"/>
                    <a:pt x="15288" y="3742"/>
                    <a:pt x="15310" y="3743"/>
                  </a:cubicBezTo>
                  <a:cubicBezTo>
                    <a:pt x="15345" y="3746"/>
                    <a:pt x="15399" y="3680"/>
                    <a:pt x="15434" y="3683"/>
                  </a:cubicBezTo>
                  <a:cubicBezTo>
                    <a:pt x="15454" y="3684"/>
                    <a:pt x="15488" y="3711"/>
                    <a:pt x="15497" y="3727"/>
                  </a:cubicBezTo>
                  <a:cubicBezTo>
                    <a:pt x="15511" y="3750"/>
                    <a:pt x="15496" y="3809"/>
                    <a:pt x="15506" y="3834"/>
                  </a:cubicBezTo>
                  <a:cubicBezTo>
                    <a:pt x="15514" y="3852"/>
                    <a:pt x="15554" y="3876"/>
                    <a:pt x="15557" y="3894"/>
                  </a:cubicBezTo>
                  <a:cubicBezTo>
                    <a:pt x="15561" y="3916"/>
                    <a:pt x="15515" y="3957"/>
                    <a:pt x="15527" y="3976"/>
                  </a:cubicBezTo>
                  <a:cubicBezTo>
                    <a:pt x="15538" y="3992"/>
                    <a:pt x="15589" y="3990"/>
                    <a:pt x="15610" y="3991"/>
                  </a:cubicBezTo>
                  <a:cubicBezTo>
                    <a:pt x="15628" y="3992"/>
                    <a:pt x="15664" y="3985"/>
                    <a:pt x="15682" y="3988"/>
                  </a:cubicBezTo>
                  <a:cubicBezTo>
                    <a:pt x="15704" y="3992"/>
                    <a:pt x="15738" y="4024"/>
                    <a:pt x="15761" y="4025"/>
                  </a:cubicBezTo>
                  <a:cubicBezTo>
                    <a:pt x="15784" y="4026"/>
                    <a:pt x="15824" y="4000"/>
                    <a:pt x="15846" y="3998"/>
                  </a:cubicBezTo>
                  <a:cubicBezTo>
                    <a:pt x="15869" y="3996"/>
                    <a:pt x="15924" y="3996"/>
                    <a:pt x="15935" y="4013"/>
                  </a:cubicBezTo>
                  <a:cubicBezTo>
                    <a:pt x="15951" y="4037"/>
                    <a:pt x="15891" y="4091"/>
                    <a:pt x="15896" y="4119"/>
                  </a:cubicBezTo>
                  <a:cubicBezTo>
                    <a:pt x="15901" y="4150"/>
                    <a:pt x="15944" y="4216"/>
                    <a:pt x="15979" y="4221"/>
                  </a:cubicBezTo>
                  <a:cubicBezTo>
                    <a:pt x="15999" y="4223"/>
                    <a:pt x="16028" y="4188"/>
                    <a:pt x="16043" y="4176"/>
                  </a:cubicBezTo>
                  <a:cubicBezTo>
                    <a:pt x="16061" y="4160"/>
                    <a:pt x="16088" y="4117"/>
                    <a:pt x="16111" y="4105"/>
                  </a:cubicBezTo>
                  <a:cubicBezTo>
                    <a:pt x="16138" y="4091"/>
                    <a:pt x="16206" y="4069"/>
                    <a:pt x="16234" y="4082"/>
                  </a:cubicBezTo>
                  <a:cubicBezTo>
                    <a:pt x="16265" y="4096"/>
                    <a:pt x="16257" y="4182"/>
                    <a:pt x="16289" y="4196"/>
                  </a:cubicBezTo>
                  <a:cubicBezTo>
                    <a:pt x="16324" y="4210"/>
                    <a:pt x="16403" y="4173"/>
                    <a:pt x="16438" y="4157"/>
                  </a:cubicBezTo>
                  <a:cubicBezTo>
                    <a:pt x="16468" y="4143"/>
                    <a:pt x="16518" y="4100"/>
                    <a:pt x="16543" y="4080"/>
                  </a:cubicBezTo>
                  <a:cubicBezTo>
                    <a:pt x="16552" y="4073"/>
                    <a:pt x="16567" y="4056"/>
                    <a:pt x="16578" y="4052"/>
                  </a:cubicBezTo>
                  <a:cubicBezTo>
                    <a:pt x="16612" y="4038"/>
                    <a:pt x="16694" y="4050"/>
                    <a:pt x="16729" y="4038"/>
                  </a:cubicBezTo>
                  <a:cubicBezTo>
                    <a:pt x="16762" y="4027"/>
                    <a:pt x="16815" y="3985"/>
                    <a:pt x="16842" y="3966"/>
                  </a:cubicBezTo>
                  <a:cubicBezTo>
                    <a:pt x="16867" y="3950"/>
                    <a:pt x="16917" y="3918"/>
                    <a:pt x="16938" y="3898"/>
                  </a:cubicBezTo>
                  <a:cubicBezTo>
                    <a:pt x="16972" y="3867"/>
                    <a:pt x="17021" y="3790"/>
                    <a:pt x="17054" y="3759"/>
                  </a:cubicBezTo>
                  <a:cubicBezTo>
                    <a:pt x="17085" y="3731"/>
                    <a:pt x="17156" y="3686"/>
                    <a:pt x="17192" y="3665"/>
                  </a:cubicBezTo>
                  <a:cubicBezTo>
                    <a:pt x="17223" y="3647"/>
                    <a:pt x="17289" y="3617"/>
                    <a:pt x="17323" y="3602"/>
                  </a:cubicBezTo>
                  <a:cubicBezTo>
                    <a:pt x="17345" y="3591"/>
                    <a:pt x="17394" y="3574"/>
                    <a:pt x="17413" y="3559"/>
                  </a:cubicBezTo>
                  <a:cubicBezTo>
                    <a:pt x="17434" y="3542"/>
                    <a:pt x="17456" y="3491"/>
                    <a:pt x="17478" y="3475"/>
                  </a:cubicBezTo>
                  <a:cubicBezTo>
                    <a:pt x="17503" y="3457"/>
                    <a:pt x="17565" y="3440"/>
                    <a:pt x="17593" y="3427"/>
                  </a:cubicBezTo>
                  <a:cubicBezTo>
                    <a:pt x="17621" y="3414"/>
                    <a:pt x="17674" y="3382"/>
                    <a:pt x="17703" y="3372"/>
                  </a:cubicBezTo>
                  <a:cubicBezTo>
                    <a:pt x="17731" y="3363"/>
                    <a:pt x="17789" y="3349"/>
                    <a:pt x="17819" y="3352"/>
                  </a:cubicBezTo>
                  <a:cubicBezTo>
                    <a:pt x="17845" y="3354"/>
                    <a:pt x="17900" y="3371"/>
                    <a:pt x="17916" y="3389"/>
                  </a:cubicBezTo>
                  <a:cubicBezTo>
                    <a:pt x="17933" y="3409"/>
                    <a:pt x="17923" y="3465"/>
                    <a:pt x="17932" y="3489"/>
                  </a:cubicBezTo>
                  <a:cubicBezTo>
                    <a:pt x="17939" y="3511"/>
                    <a:pt x="17961" y="3554"/>
                    <a:pt x="17980" y="3569"/>
                  </a:cubicBezTo>
                  <a:cubicBezTo>
                    <a:pt x="17997" y="3583"/>
                    <a:pt x="18049" y="3585"/>
                    <a:pt x="18066" y="3598"/>
                  </a:cubicBezTo>
                  <a:cubicBezTo>
                    <a:pt x="18086" y="3613"/>
                    <a:pt x="18114" y="3656"/>
                    <a:pt x="18116" y="3679"/>
                  </a:cubicBezTo>
                  <a:cubicBezTo>
                    <a:pt x="18118" y="3695"/>
                    <a:pt x="18086" y="3726"/>
                    <a:pt x="18090" y="3743"/>
                  </a:cubicBezTo>
                  <a:cubicBezTo>
                    <a:pt x="18095" y="3764"/>
                    <a:pt x="18141" y="3789"/>
                    <a:pt x="18154" y="3807"/>
                  </a:cubicBezTo>
                  <a:cubicBezTo>
                    <a:pt x="18170" y="3826"/>
                    <a:pt x="18180" y="3885"/>
                    <a:pt x="18207" y="3891"/>
                  </a:cubicBezTo>
                  <a:cubicBezTo>
                    <a:pt x="18242" y="3899"/>
                    <a:pt x="18296" y="3830"/>
                    <a:pt x="18331" y="3820"/>
                  </a:cubicBezTo>
                  <a:cubicBezTo>
                    <a:pt x="18367" y="3810"/>
                    <a:pt x="18445" y="3825"/>
                    <a:pt x="18479" y="3813"/>
                  </a:cubicBezTo>
                  <a:cubicBezTo>
                    <a:pt x="18509" y="3802"/>
                    <a:pt x="18550" y="3754"/>
                    <a:pt x="18578" y="3740"/>
                  </a:cubicBezTo>
                  <a:cubicBezTo>
                    <a:pt x="18609" y="3725"/>
                    <a:pt x="18678" y="3688"/>
                    <a:pt x="18711" y="3700"/>
                  </a:cubicBezTo>
                  <a:cubicBezTo>
                    <a:pt x="18743" y="3711"/>
                    <a:pt x="18741" y="3797"/>
                    <a:pt x="18774" y="3808"/>
                  </a:cubicBezTo>
                  <a:cubicBezTo>
                    <a:pt x="18800" y="3817"/>
                    <a:pt x="18855" y="3780"/>
                    <a:pt x="18881" y="3770"/>
                  </a:cubicBezTo>
                  <a:cubicBezTo>
                    <a:pt x="18909" y="3759"/>
                    <a:pt x="18961" y="3727"/>
                    <a:pt x="18992" y="3725"/>
                  </a:cubicBezTo>
                  <a:cubicBezTo>
                    <a:pt x="19019" y="3723"/>
                    <a:pt x="19069" y="3755"/>
                    <a:pt x="19097" y="3753"/>
                  </a:cubicBezTo>
                  <a:cubicBezTo>
                    <a:pt x="19119" y="3750"/>
                    <a:pt x="19154" y="3716"/>
                    <a:pt x="19176" y="3715"/>
                  </a:cubicBezTo>
                  <a:cubicBezTo>
                    <a:pt x="19204" y="3714"/>
                    <a:pt x="19250" y="3756"/>
                    <a:pt x="19278" y="3755"/>
                  </a:cubicBezTo>
                  <a:cubicBezTo>
                    <a:pt x="19309" y="3754"/>
                    <a:pt x="19356" y="3709"/>
                    <a:pt x="19386" y="3702"/>
                  </a:cubicBezTo>
                  <a:cubicBezTo>
                    <a:pt x="19428" y="3692"/>
                    <a:pt x="19518" y="3704"/>
                    <a:pt x="19562" y="3700"/>
                  </a:cubicBezTo>
                  <a:cubicBezTo>
                    <a:pt x="19607" y="3695"/>
                    <a:pt x="19698" y="3679"/>
                    <a:pt x="19741" y="3665"/>
                  </a:cubicBezTo>
                  <a:cubicBezTo>
                    <a:pt x="19772" y="3654"/>
                    <a:pt x="19826" y="3609"/>
                    <a:pt x="19859" y="3604"/>
                  </a:cubicBezTo>
                  <a:cubicBezTo>
                    <a:pt x="19916" y="3596"/>
                    <a:pt x="20031" y="3629"/>
                    <a:pt x="20086" y="3644"/>
                  </a:cubicBezTo>
                  <a:cubicBezTo>
                    <a:pt x="20116" y="3653"/>
                    <a:pt x="20177" y="3675"/>
                    <a:pt x="20202" y="3692"/>
                  </a:cubicBezTo>
                  <a:cubicBezTo>
                    <a:pt x="20228" y="3709"/>
                    <a:pt x="20271" y="3754"/>
                    <a:pt x="20287" y="3779"/>
                  </a:cubicBezTo>
                  <a:cubicBezTo>
                    <a:pt x="20307" y="3809"/>
                    <a:pt x="20310" y="3886"/>
                    <a:pt x="20336" y="3913"/>
                  </a:cubicBezTo>
                  <a:cubicBezTo>
                    <a:pt x="20352" y="3929"/>
                    <a:pt x="20399" y="3946"/>
                    <a:pt x="20423" y="3950"/>
                  </a:cubicBezTo>
                  <a:cubicBezTo>
                    <a:pt x="20447" y="3953"/>
                    <a:pt x="20495" y="3931"/>
                    <a:pt x="20518" y="3936"/>
                  </a:cubicBezTo>
                  <a:cubicBezTo>
                    <a:pt x="20538" y="3941"/>
                    <a:pt x="20563" y="3974"/>
                    <a:pt x="20582" y="3983"/>
                  </a:cubicBezTo>
                  <a:cubicBezTo>
                    <a:pt x="20605" y="3994"/>
                    <a:pt x="20654" y="4011"/>
                    <a:pt x="20680" y="4010"/>
                  </a:cubicBezTo>
                  <a:cubicBezTo>
                    <a:pt x="20709" y="4009"/>
                    <a:pt x="20763" y="3984"/>
                    <a:pt x="20786" y="3969"/>
                  </a:cubicBezTo>
                  <a:cubicBezTo>
                    <a:pt x="20821" y="3948"/>
                    <a:pt x="20868" y="3883"/>
                    <a:pt x="20903" y="3862"/>
                  </a:cubicBezTo>
                  <a:cubicBezTo>
                    <a:pt x="20931" y="3846"/>
                    <a:pt x="20995" y="3817"/>
                    <a:pt x="21028" y="3819"/>
                  </a:cubicBezTo>
                  <a:cubicBezTo>
                    <a:pt x="21068" y="3820"/>
                    <a:pt x="21132" y="3877"/>
                    <a:pt x="21172" y="3886"/>
                  </a:cubicBezTo>
                  <a:cubicBezTo>
                    <a:pt x="21206" y="3893"/>
                    <a:pt x="21280" y="3895"/>
                    <a:pt x="21315" y="3886"/>
                  </a:cubicBezTo>
                  <a:cubicBezTo>
                    <a:pt x="21341" y="3879"/>
                    <a:pt x="21375" y="3834"/>
                    <a:pt x="21402" y="3832"/>
                  </a:cubicBezTo>
                  <a:cubicBezTo>
                    <a:pt x="21421" y="3831"/>
                    <a:pt x="21452" y="3857"/>
                    <a:pt x="21470" y="3862"/>
                  </a:cubicBezTo>
                  <a:cubicBezTo>
                    <a:pt x="21498" y="3872"/>
                    <a:pt x="21566" y="3868"/>
                    <a:pt x="21584" y="3889"/>
                  </a:cubicBezTo>
                  <a:cubicBezTo>
                    <a:pt x="21599" y="3906"/>
                    <a:pt x="21600" y="3960"/>
                    <a:pt x="21584" y="3976"/>
                  </a:cubicBezTo>
                  <a:cubicBezTo>
                    <a:pt x="21564" y="3995"/>
                    <a:pt x="21498" y="3987"/>
                    <a:pt x="21470" y="3983"/>
                  </a:cubicBezTo>
                  <a:cubicBezTo>
                    <a:pt x="21448" y="3980"/>
                    <a:pt x="21408" y="3950"/>
                    <a:pt x="21387" y="3956"/>
                  </a:cubicBezTo>
                  <a:cubicBezTo>
                    <a:pt x="21359" y="3964"/>
                    <a:pt x="21338" y="4020"/>
                    <a:pt x="21319" y="4040"/>
                  </a:cubicBezTo>
                  <a:cubicBezTo>
                    <a:pt x="21280" y="4078"/>
                    <a:pt x="21192" y="4141"/>
                    <a:pt x="21149" y="4174"/>
                  </a:cubicBezTo>
                  <a:cubicBezTo>
                    <a:pt x="21107" y="4207"/>
                    <a:pt x="21018" y="4272"/>
                    <a:pt x="20979" y="4308"/>
                  </a:cubicBezTo>
                  <a:cubicBezTo>
                    <a:pt x="20954" y="4331"/>
                    <a:pt x="20919" y="4391"/>
                    <a:pt x="20888" y="4409"/>
                  </a:cubicBezTo>
                  <a:cubicBezTo>
                    <a:pt x="20851" y="4429"/>
                    <a:pt x="20758" y="4429"/>
                    <a:pt x="20718" y="4445"/>
                  </a:cubicBezTo>
                  <a:cubicBezTo>
                    <a:pt x="20670" y="4464"/>
                    <a:pt x="20589" y="4527"/>
                    <a:pt x="20544" y="4553"/>
                  </a:cubicBezTo>
                  <a:cubicBezTo>
                    <a:pt x="20486" y="4585"/>
                    <a:pt x="20367" y="4649"/>
                    <a:pt x="20306" y="4676"/>
                  </a:cubicBezTo>
                  <a:cubicBezTo>
                    <a:pt x="20193" y="4727"/>
                    <a:pt x="19957" y="4805"/>
                    <a:pt x="19841" y="4850"/>
                  </a:cubicBezTo>
                  <a:cubicBezTo>
                    <a:pt x="19639" y="4930"/>
                    <a:pt x="19232" y="5084"/>
                    <a:pt x="19040" y="5182"/>
                  </a:cubicBezTo>
                  <a:cubicBezTo>
                    <a:pt x="18949" y="5229"/>
                    <a:pt x="18783" y="5343"/>
                    <a:pt x="18696" y="5397"/>
                  </a:cubicBezTo>
                  <a:cubicBezTo>
                    <a:pt x="18590" y="5463"/>
                    <a:pt x="18366" y="5582"/>
                    <a:pt x="18269" y="5658"/>
                  </a:cubicBezTo>
                  <a:cubicBezTo>
                    <a:pt x="18196" y="5716"/>
                    <a:pt x="18076" y="5856"/>
                    <a:pt x="18008" y="5919"/>
                  </a:cubicBezTo>
                  <a:cubicBezTo>
                    <a:pt x="17959" y="5965"/>
                    <a:pt x="17858" y="6053"/>
                    <a:pt x="17804" y="6093"/>
                  </a:cubicBezTo>
                  <a:cubicBezTo>
                    <a:pt x="17760" y="6126"/>
                    <a:pt x="17657" y="6173"/>
                    <a:pt x="17619" y="6211"/>
                  </a:cubicBezTo>
                  <a:cubicBezTo>
                    <a:pt x="17595" y="6234"/>
                    <a:pt x="17569" y="6294"/>
                    <a:pt x="17551" y="6322"/>
                  </a:cubicBezTo>
                  <a:cubicBezTo>
                    <a:pt x="17527" y="6358"/>
                    <a:pt x="17481" y="6432"/>
                    <a:pt x="17449" y="6462"/>
                  </a:cubicBezTo>
                  <a:cubicBezTo>
                    <a:pt x="17426" y="6483"/>
                    <a:pt x="17364" y="6509"/>
                    <a:pt x="17343" y="6532"/>
                  </a:cubicBezTo>
                  <a:cubicBezTo>
                    <a:pt x="17319" y="6559"/>
                    <a:pt x="17299" y="6628"/>
                    <a:pt x="17278" y="6656"/>
                  </a:cubicBezTo>
                  <a:cubicBezTo>
                    <a:pt x="17265" y="6676"/>
                    <a:pt x="17229" y="6708"/>
                    <a:pt x="17215" y="6727"/>
                  </a:cubicBezTo>
                  <a:cubicBezTo>
                    <a:pt x="17184" y="6767"/>
                    <a:pt x="17144" y="6858"/>
                    <a:pt x="17112" y="6898"/>
                  </a:cubicBezTo>
                  <a:cubicBezTo>
                    <a:pt x="17085" y="6932"/>
                    <a:pt x="17014" y="6989"/>
                    <a:pt x="16984" y="7022"/>
                  </a:cubicBezTo>
                  <a:cubicBezTo>
                    <a:pt x="16935" y="7079"/>
                    <a:pt x="16862" y="7210"/>
                    <a:pt x="16806" y="7263"/>
                  </a:cubicBezTo>
                  <a:cubicBezTo>
                    <a:pt x="16775" y="7293"/>
                    <a:pt x="16685" y="7329"/>
                    <a:pt x="16659" y="7363"/>
                  </a:cubicBezTo>
                  <a:cubicBezTo>
                    <a:pt x="16641" y="7387"/>
                    <a:pt x="16646" y="7450"/>
                    <a:pt x="16629" y="7474"/>
                  </a:cubicBezTo>
                  <a:cubicBezTo>
                    <a:pt x="16609" y="7502"/>
                    <a:pt x="16542" y="7538"/>
                    <a:pt x="16512" y="7558"/>
                  </a:cubicBezTo>
                  <a:cubicBezTo>
                    <a:pt x="16472" y="7583"/>
                    <a:pt x="16386" y="7624"/>
                    <a:pt x="16349" y="7651"/>
                  </a:cubicBezTo>
                  <a:cubicBezTo>
                    <a:pt x="16313" y="7678"/>
                    <a:pt x="16249" y="7739"/>
                    <a:pt x="16221" y="7772"/>
                  </a:cubicBezTo>
                  <a:cubicBezTo>
                    <a:pt x="16194" y="7804"/>
                    <a:pt x="16159" y="7879"/>
                    <a:pt x="16130" y="7910"/>
                  </a:cubicBezTo>
                  <a:cubicBezTo>
                    <a:pt x="16108" y="7933"/>
                    <a:pt x="16054" y="7973"/>
                    <a:pt x="16024" y="7986"/>
                  </a:cubicBezTo>
                  <a:cubicBezTo>
                    <a:pt x="16003" y="7996"/>
                    <a:pt x="15953" y="7999"/>
                    <a:pt x="15934" y="8010"/>
                  </a:cubicBezTo>
                  <a:cubicBezTo>
                    <a:pt x="15888" y="8035"/>
                    <a:pt x="15817" y="8110"/>
                    <a:pt x="15790" y="8151"/>
                  </a:cubicBezTo>
                  <a:cubicBezTo>
                    <a:pt x="15772" y="8178"/>
                    <a:pt x="15768" y="8247"/>
                    <a:pt x="15744" y="8271"/>
                  </a:cubicBezTo>
                  <a:cubicBezTo>
                    <a:pt x="15719" y="8298"/>
                    <a:pt x="15637" y="8315"/>
                    <a:pt x="15604" y="8335"/>
                  </a:cubicBezTo>
                  <a:cubicBezTo>
                    <a:pt x="15484" y="8409"/>
                    <a:pt x="15279" y="8599"/>
                    <a:pt x="15170" y="8685"/>
                  </a:cubicBezTo>
                  <a:cubicBezTo>
                    <a:pt x="15120" y="8725"/>
                    <a:pt x="15014" y="8796"/>
                    <a:pt x="14970" y="8841"/>
                  </a:cubicBezTo>
                  <a:cubicBezTo>
                    <a:pt x="14956" y="8854"/>
                    <a:pt x="14930" y="8882"/>
                    <a:pt x="14926" y="8900"/>
                  </a:cubicBezTo>
                  <a:cubicBezTo>
                    <a:pt x="14921" y="8924"/>
                    <a:pt x="14936" y="8975"/>
                    <a:pt x="14946" y="8998"/>
                  </a:cubicBezTo>
                  <a:cubicBezTo>
                    <a:pt x="14951" y="9006"/>
                    <a:pt x="14957" y="9016"/>
                    <a:pt x="14965" y="9027"/>
                  </a:cubicBezTo>
                  <a:cubicBezTo>
                    <a:pt x="14948" y="9031"/>
                    <a:pt x="14932" y="9034"/>
                    <a:pt x="14922" y="9037"/>
                  </a:cubicBezTo>
                  <a:cubicBezTo>
                    <a:pt x="14891" y="9045"/>
                    <a:pt x="14819" y="9035"/>
                    <a:pt x="14794" y="9052"/>
                  </a:cubicBezTo>
                  <a:cubicBezTo>
                    <a:pt x="14772" y="9067"/>
                    <a:pt x="14775" y="9131"/>
                    <a:pt x="14752" y="9145"/>
                  </a:cubicBezTo>
                  <a:cubicBezTo>
                    <a:pt x="14730" y="9158"/>
                    <a:pt x="14671" y="9133"/>
                    <a:pt x="14650" y="9145"/>
                  </a:cubicBezTo>
                  <a:cubicBezTo>
                    <a:pt x="14632" y="9155"/>
                    <a:pt x="14608" y="9193"/>
                    <a:pt x="14615" y="9210"/>
                  </a:cubicBezTo>
                  <a:cubicBezTo>
                    <a:pt x="14623" y="9228"/>
                    <a:pt x="14682" y="9225"/>
                    <a:pt x="14695" y="9240"/>
                  </a:cubicBezTo>
                  <a:cubicBezTo>
                    <a:pt x="14710" y="9259"/>
                    <a:pt x="14710" y="9312"/>
                    <a:pt x="14700" y="9333"/>
                  </a:cubicBezTo>
                  <a:cubicBezTo>
                    <a:pt x="14685" y="9367"/>
                    <a:pt x="14620" y="9423"/>
                    <a:pt x="14582" y="9432"/>
                  </a:cubicBezTo>
                  <a:cubicBezTo>
                    <a:pt x="14547" y="9439"/>
                    <a:pt x="14479" y="9406"/>
                    <a:pt x="14446" y="9396"/>
                  </a:cubicBezTo>
                  <a:cubicBezTo>
                    <a:pt x="14425" y="9390"/>
                    <a:pt x="14363" y="9368"/>
                    <a:pt x="14363" y="9368"/>
                  </a:cubicBezTo>
                  <a:lnTo>
                    <a:pt x="14567" y="11439"/>
                  </a:lnTo>
                  <a:cubicBezTo>
                    <a:pt x="14567" y="11439"/>
                    <a:pt x="14564" y="11522"/>
                    <a:pt x="14542" y="11538"/>
                  </a:cubicBezTo>
                  <a:cubicBezTo>
                    <a:pt x="14526" y="11550"/>
                    <a:pt x="14473" y="11528"/>
                    <a:pt x="14457" y="11541"/>
                  </a:cubicBezTo>
                  <a:cubicBezTo>
                    <a:pt x="14436" y="11559"/>
                    <a:pt x="14454" y="11619"/>
                    <a:pt x="14448" y="11645"/>
                  </a:cubicBezTo>
                  <a:cubicBezTo>
                    <a:pt x="14443" y="11669"/>
                    <a:pt x="14435" y="11722"/>
                    <a:pt x="14414" y="11739"/>
                  </a:cubicBezTo>
                  <a:cubicBezTo>
                    <a:pt x="14400" y="11750"/>
                    <a:pt x="14361" y="11754"/>
                    <a:pt x="14342" y="11752"/>
                  </a:cubicBezTo>
                  <a:cubicBezTo>
                    <a:pt x="14327" y="11751"/>
                    <a:pt x="14300" y="11735"/>
                    <a:pt x="14286" y="11732"/>
                  </a:cubicBezTo>
                  <a:cubicBezTo>
                    <a:pt x="14269" y="11729"/>
                    <a:pt x="14233" y="11727"/>
                    <a:pt x="14217" y="11732"/>
                  </a:cubicBezTo>
                  <a:cubicBezTo>
                    <a:pt x="14198" y="11739"/>
                    <a:pt x="14167" y="11766"/>
                    <a:pt x="14157" y="11782"/>
                  </a:cubicBezTo>
                  <a:cubicBezTo>
                    <a:pt x="14143" y="11805"/>
                    <a:pt x="14149" y="11861"/>
                    <a:pt x="14134" y="11883"/>
                  </a:cubicBezTo>
                  <a:cubicBezTo>
                    <a:pt x="14123" y="11900"/>
                    <a:pt x="14089" y="11932"/>
                    <a:pt x="14066" y="11937"/>
                  </a:cubicBezTo>
                  <a:cubicBezTo>
                    <a:pt x="14039" y="11943"/>
                    <a:pt x="13985" y="11913"/>
                    <a:pt x="13957" y="11913"/>
                  </a:cubicBezTo>
                  <a:cubicBezTo>
                    <a:pt x="13934" y="11913"/>
                    <a:pt x="13887" y="11917"/>
                    <a:pt x="13870" y="11930"/>
                  </a:cubicBezTo>
                  <a:cubicBezTo>
                    <a:pt x="13849" y="11946"/>
                    <a:pt x="13851" y="12003"/>
                    <a:pt x="13836" y="12023"/>
                  </a:cubicBezTo>
                  <a:cubicBezTo>
                    <a:pt x="13818" y="12048"/>
                    <a:pt x="13768" y="12084"/>
                    <a:pt x="13741" y="12101"/>
                  </a:cubicBezTo>
                  <a:cubicBezTo>
                    <a:pt x="13701" y="12126"/>
                    <a:pt x="13607" y="12156"/>
                    <a:pt x="13568" y="12181"/>
                  </a:cubicBezTo>
                  <a:cubicBezTo>
                    <a:pt x="13521" y="12211"/>
                    <a:pt x="13431" y="12278"/>
                    <a:pt x="13405" y="12322"/>
                  </a:cubicBezTo>
                  <a:cubicBezTo>
                    <a:pt x="13385" y="12355"/>
                    <a:pt x="13398" y="12438"/>
                    <a:pt x="13375" y="12469"/>
                  </a:cubicBezTo>
                  <a:cubicBezTo>
                    <a:pt x="13364" y="12484"/>
                    <a:pt x="13319" y="12494"/>
                    <a:pt x="13310" y="12509"/>
                  </a:cubicBezTo>
                  <a:cubicBezTo>
                    <a:pt x="13298" y="12531"/>
                    <a:pt x="13319" y="12582"/>
                    <a:pt x="13314" y="12607"/>
                  </a:cubicBezTo>
                  <a:cubicBezTo>
                    <a:pt x="13311" y="12624"/>
                    <a:pt x="13288" y="12653"/>
                    <a:pt x="13284" y="12670"/>
                  </a:cubicBezTo>
                  <a:cubicBezTo>
                    <a:pt x="13280" y="12690"/>
                    <a:pt x="13291" y="12732"/>
                    <a:pt x="13284" y="12751"/>
                  </a:cubicBezTo>
                  <a:cubicBezTo>
                    <a:pt x="13274" y="12778"/>
                    <a:pt x="13232" y="12824"/>
                    <a:pt x="13208" y="12845"/>
                  </a:cubicBezTo>
                  <a:cubicBezTo>
                    <a:pt x="13180" y="12870"/>
                    <a:pt x="13103" y="12898"/>
                    <a:pt x="13076" y="12925"/>
                  </a:cubicBezTo>
                  <a:cubicBezTo>
                    <a:pt x="13054" y="12948"/>
                    <a:pt x="13024" y="13003"/>
                    <a:pt x="13015" y="13032"/>
                  </a:cubicBezTo>
                  <a:cubicBezTo>
                    <a:pt x="13003" y="13078"/>
                    <a:pt x="12997" y="13174"/>
                    <a:pt x="13008" y="13220"/>
                  </a:cubicBezTo>
                  <a:cubicBezTo>
                    <a:pt x="13014" y="13243"/>
                    <a:pt x="13055" y="13280"/>
                    <a:pt x="13058" y="13304"/>
                  </a:cubicBezTo>
                  <a:cubicBezTo>
                    <a:pt x="13062" y="13342"/>
                    <a:pt x="12992" y="13415"/>
                    <a:pt x="13008" y="13451"/>
                  </a:cubicBezTo>
                  <a:cubicBezTo>
                    <a:pt x="13022" y="13482"/>
                    <a:pt x="13104" y="13509"/>
                    <a:pt x="13140" y="13518"/>
                  </a:cubicBezTo>
                  <a:cubicBezTo>
                    <a:pt x="13173" y="13526"/>
                    <a:pt x="13244" y="13529"/>
                    <a:pt x="13276" y="13521"/>
                  </a:cubicBezTo>
                  <a:cubicBezTo>
                    <a:pt x="13307" y="13513"/>
                    <a:pt x="13350" y="13456"/>
                    <a:pt x="13382" y="13458"/>
                  </a:cubicBezTo>
                  <a:cubicBezTo>
                    <a:pt x="13418" y="13460"/>
                    <a:pt x="13468" y="13515"/>
                    <a:pt x="13488" y="13541"/>
                  </a:cubicBezTo>
                  <a:cubicBezTo>
                    <a:pt x="13499" y="13556"/>
                    <a:pt x="13512" y="13591"/>
                    <a:pt x="13518" y="13609"/>
                  </a:cubicBezTo>
                  <a:cubicBezTo>
                    <a:pt x="13527" y="13633"/>
                    <a:pt x="13531" y="13686"/>
                    <a:pt x="13545" y="13709"/>
                  </a:cubicBezTo>
                  <a:cubicBezTo>
                    <a:pt x="13561" y="13735"/>
                    <a:pt x="13612" y="13776"/>
                    <a:pt x="13636" y="13796"/>
                  </a:cubicBezTo>
                  <a:cubicBezTo>
                    <a:pt x="13654" y="13812"/>
                    <a:pt x="13700" y="13837"/>
                    <a:pt x="13715" y="13856"/>
                  </a:cubicBezTo>
                  <a:cubicBezTo>
                    <a:pt x="13735" y="13882"/>
                    <a:pt x="13764" y="13942"/>
                    <a:pt x="13768" y="13973"/>
                  </a:cubicBezTo>
                  <a:cubicBezTo>
                    <a:pt x="13771" y="14001"/>
                    <a:pt x="13759" y="14059"/>
                    <a:pt x="13745" y="14084"/>
                  </a:cubicBezTo>
                  <a:cubicBezTo>
                    <a:pt x="13734" y="14104"/>
                    <a:pt x="13691" y="14129"/>
                    <a:pt x="13677" y="14148"/>
                  </a:cubicBezTo>
                  <a:cubicBezTo>
                    <a:pt x="13663" y="14167"/>
                    <a:pt x="13640" y="14209"/>
                    <a:pt x="13636" y="14232"/>
                  </a:cubicBezTo>
                  <a:cubicBezTo>
                    <a:pt x="13631" y="14259"/>
                    <a:pt x="13659" y="14315"/>
                    <a:pt x="13651" y="14342"/>
                  </a:cubicBezTo>
                  <a:cubicBezTo>
                    <a:pt x="13640" y="14374"/>
                    <a:pt x="13574" y="14417"/>
                    <a:pt x="13556" y="14446"/>
                  </a:cubicBezTo>
                  <a:cubicBezTo>
                    <a:pt x="13536" y="14478"/>
                    <a:pt x="13506" y="14550"/>
                    <a:pt x="13507" y="14587"/>
                  </a:cubicBezTo>
                  <a:cubicBezTo>
                    <a:pt x="13508" y="14630"/>
                    <a:pt x="13576" y="14707"/>
                    <a:pt x="13575" y="14751"/>
                  </a:cubicBezTo>
                  <a:cubicBezTo>
                    <a:pt x="13574" y="14776"/>
                    <a:pt x="13531" y="14817"/>
                    <a:pt x="13530" y="14841"/>
                  </a:cubicBezTo>
                  <a:cubicBezTo>
                    <a:pt x="13529" y="14864"/>
                    <a:pt x="13562" y="14905"/>
                    <a:pt x="13564" y="14928"/>
                  </a:cubicBezTo>
                  <a:cubicBezTo>
                    <a:pt x="13566" y="14948"/>
                    <a:pt x="13544" y="14989"/>
                    <a:pt x="13549" y="15009"/>
                  </a:cubicBezTo>
                  <a:cubicBezTo>
                    <a:pt x="13554" y="15031"/>
                    <a:pt x="13599" y="15064"/>
                    <a:pt x="13605" y="15086"/>
                  </a:cubicBezTo>
                  <a:cubicBezTo>
                    <a:pt x="13612" y="15107"/>
                    <a:pt x="13610" y="15154"/>
                    <a:pt x="13598" y="15173"/>
                  </a:cubicBezTo>
                  <a:cubicBezTo>
                    <a:pt x="13581" y="15199"/>
                    <a:pt x="13508" y="15219"/>
                    <a:pt x="13488" y="15243"/>
                  </a:cubicBezTo>
                  <a:cubicBezTo>
                    <a:pt x="13471" y="15265"/>
                    <a:pt x="13444" y="15318"/>
                    <a:pt x="13450" y="15344"/>
                  </a:cubicBezTo>
                  <a:cubicBezTo>
                    <a:pt x="13455" y="15363"/>
                    <a:pt x="13496" y="15388"/>
                    <a:pt x="13511" y="15404"/>
                  </a:cubicBezTo>
                  <a:cubicBezTo>
                    <a:pt x="13532" y="15428"/>
                    <a:pt x="13582" y="15475"/>
                    <a:pt x="13590" y="15505"/>
                  </a:cubicBezTo>
                  <a:cubicBezTo>
                    <a:pt x="13600" y="15539"/>
                    <a:pt x="13562" y="15611"/>
                    <a:pt x="13571" y="15645"/>
                  </a:cubicBezTo>
                  <a:cubicBezTo>
                    <a:pt x="13577" y="15667"/>
                    <a:pt x="13619" y="15698"/>
                    <a:pt x="13628" y="15719"/>
                  </a:cubicBezTo>
                  <a:cubicBezTo>
                    <a:pt x="13643" y="15751"/>
                    <a:pt x="13661" y="15822"/>
                    <a:pt x="13654" y="15856"/>
                  </a:cubicBezTo>
                  <a:cubicBezTo>
                    <a:pt x="13649" y="15886"/>
                    <a:pt x="13588" y="15930"/>
                    <a:pt x="13586" y="15961"/>
                  </a:cubicBezTo>
                  <a:cubicBezTo>
                    <a:pt x="13584" y="15987"/>
                    <a:pt x="13632" y="16033"/>
                    <a:pt x="13636" y="16061"/>
                  </a:cubicBezTo>
                  <a:cubicBezTo>
                    <a:pt x="13640" y="16096"/>
                    <a:pt x="13610" y="16166"/>
                    <a:pt x="13605" y="16202"/>
                  </a:cubicBezTo>
                  <a:cubicBezTo>
                    <a:pt x="13602" y="16229"/>
                    <a:pt x="13612" y="16286"/>
                    <a:pt x="13602" y="16312"/>
                  </a:cubicBezTo>
                  <a:cubicBezTo>
                    <a:pt x="13590" y="16338"/>
                    <a:pt x="13529" y="16372"/>
                    <a:pt x="13522" y="16399"/>
                  </a:cubicBezTo>
                  <a:cubicBezTo>
                    <a:pt x="13517" y="16420"/>
                    <a:pt x="13533" y="16466"/>
                    <a:pt x="13549" y="16483"/>
                  </a:cubicBezTo>
                  <a:cubicBezTo>
                    <a:pt x="13572" y="16509"/>
                    <a:pt x="13650" y="16528"/>
                    <a:pt x="13681" y="16546"/>
                  </a:cubicBezTo>
                  <a:cubicBezTo>
                    <a:pt x="13707" y="16562"/>
                    <a:pt x="13752" y="16599"/>
                    <a:pt x="13775" y="16617"/>
                  </a:cubicBezTo>
                  <a:cubicBezTo>
                    <a:pt x="13807" y="16642"/>
                    <a:pt x="13864" y="16694"/>
                    <a:pt x="13896" y="16717"/>
                  </a:cubicBezTo>
                  <a:cubicBezTo>
                    <a:pt x="13933" y="16743"/>
                    <a:pt x="14018" y="16782"/>
                    <a:pt x="14052" y="16811"/>
                  </a:cubicBezTo>
                  <a:cubicBezTo>
                    <a:pt x="14072" y="16830"/>
                    <a:pt x="14099" y="16879"/>
                    <a:pt x="14120" y="16898"/>
                  </a:cubicBezTo>
                  <a:cubicBezTo>
                    <a:pt x="14139" y="16918"/>
                    <a:pt x="14184" y="16953"/>
                    <a:pt x="14210" y="16965"/>
                  </a:cubicBezTo>
                  <a:cubicBezTo>
                    <a:pt x="14235" y="16977"/>
                    <a:pt x="14296" y="16978"/>
                    <a:pt x="14320" y="16992"/>
                  </a:cubicBezTo>
                  <a:cubicBezTo>
                    <a:pt x="14346" y="17008"/>
                    <a:pt x="14366" y="17072"/>
                    <a:pt x="14395" y="17083"/>
                  </a:cubicBezTo>
                  <a:cubicBezTo>
                    <a:pt x="14428" y="17095"/>
                    <a:pt x="14499" y="17064"/>
                    <a:pt x="14535" y="17062"/>
                  </a:cubicBezTo>
                  <a:cubicBezTo>
                    <a:pt x="14577" y="17061"/>
                    <a:pt x="14661" y="17064"/>
                    <a:pt x="14701" y="17072"/>
                  </a:cubicBezTo>
                  <a:cubicBezTo>
                    <a:pt x="14726" y="17078"/>
                    <a:pt x="14771" y="17105"/>
                    <a:pt x="14796" y="17109"/>
                  </a:cubicBezTo>
                  <a:cubicBezTo>
                    <a:pt x="14841" y="17116"/>
                    <a:pt x="14937" y="17081"/>
                    <a:pt x="14977" y="17099"/>
                  </a:cubicBezTo>
                  <a:cubicBezTo>
                    <a:pt x="15019" y="17119"/>
                    <a:pt x="15050" y="17208"/>
                    <a:pt x="15076" y="17244"/>
                  </a:cubicBezTo>
                  <a:cubicBezTo>
                    <a:pt x="15100" y="17278"/>
                    <a:pt x="15148" y="17349"/>
                    <a:pt x="15177" y="17381"/>
                  </a:cubicBezTo>
                  <a:cubicBezTo>
                    <a:pt x="15212" y="17417"/>
                    <a:pt x="15285" y="17490"/>
                    <a:pt x="15333" y="17512"/>
                  </a:cubicBezTo>
                  <a:cubicBezTo>
                    <a:pt x="15402" y="17542"/>
                    <a:pt x="15564" y="17537"/>
                    <a:pt x="15639" y="17555"/>
                  </a:cubicBezTo>
                  <a:cubicBezTo>
                    <a:pt x="15706" y="17571"/>
                    <a:pt x="15834" y="17620"/>
                    <a:pt x="15899" y="17642"/>
                  </a:cubicBezTo>
                  <a:cubicBezTo>
                    <a:pt x="15945" y="17657"/>
                    <a:pt x="16037" y="17685"/>
                    <a:pt x="16081" y="17702"/>
                  </a:cubicBezTo>
                  <a:cubicBezTo>
                    <a:pt x="16125" y="17720"/>
                    <a:pt x="16218" y="17751"/>
                    <a:pt x="16251" y="17783"/>
                  </a:cubicBezTo>
                  <a:cubicBezTo>
                    <a:pt x="16272" y="17803"/>
                    <a:pt x="16295" y="17856"/>
                    <a:pt x="16300" y="17883"/>
                  </a:cubicBezTo>
                  <a:cubicBezTo>
                    <a:pt x="16304" y="17908"/>
                    <a:pt x="16281" y="17961"/>
                    <a:pt x="16293" y="17984"/>
                  </a:cubicBezTo>
                  <a:cubicBezTo>
                    <a:pt x="16301" y="18001"/>
                    <a:pt x="16348" y="18016"/>
                    <a:pt x="16360" y="18031"/>
                  </a:cubicBezTo>
                  <a:cubicBezTo>
                    <a:pt x="16381" y="18057"/>
                    <a:pt x="16395" y="18122"/>
                    <a:pt x="16409" y="18151"/>
                  </a:cubicBezTo>
                  <a:cubicBezTo>
                    <a:pt x="16424" y="18179"/>
                    <a:pt x="16456" y="18232"/>
                    <a:pt x="16474" y="18259"/>
                  </a:cubicBezTo>
                  <a:cubicBezTo>
                    <a:pt x="16493" y="18286"/>
                    <a:pt x="16529" y="18343"/>
                    <a:pt x="16557" y="18362"/>
                  </a:cubicBezTo>
                  <a:cubicBezTo>
                    <a:pt x="16593" y="18388"/>
                    <a:pt x="16686" y="18404"/>
                    <a:pt x="16727" y="18423"/>
                  </a:cubicBezTo>
                  <a:cubicBezTo>
                    <a:pt x="16773" y="18443"/>
                    <a:pt x="16859" y="18490"/>
                    <a:pt x="16901" y="18517"/>
                  </a:cubicBezTo>
                  <a:cubicBezTo>
                    <a:pt x="16917" y="18526"/>
                    <a:pt x="16946" y="18550"/>
                    <a:pt x="16961" y="18560"/>
                  </a:cubicBezTo>
                  <a:cubicBezTo>
                    <a:pt x="16986" y="18576"/>
                    <a:pt x="17040" y="18603"/>
                    <a:pt x="17063" y="18620"/>
                  </a:cubicBezTo>
                  <a:cubicBezTo>
                    <a:pt x="17101" y="18650"/>
                    <a:pt x="17158" y="18725"/>
                    <a:pt x="17195" y="18754"/>
                  </a:cubicBezTo>
                  <a:cubicBezTo>
                    <a:pt x="17235" y="18785"/>
                    <a:pt x="17319" y="18846"/>
                    <a:pt x="17370" y="18858"/>
                  </a:cubicBezTo>
                  <a:cubicBezTo>
                    <a:pt x="17421" y="18871"/>
                    <a:pt x="17531" y="18848"/>
                    <a:pt x="17585" y="18852"/>
                  </a:cubicBezTo>
                  <a:cubicBezTo>
                    <a:pt x="17643" y="18856"/>
                    <a:pt x="17762" y="18864"/>
                    <a:pt x="17812" y="18892"/>
                  </a:cubicBezTo>
                  <a:cubicBezTo>
                    <a:pt x="17869" y="18924"/>
                    <a:pt x="17931" y="19040"/>
                    <a:pt x="17974" y="19086"/>
                  </a:cubicBezTo>
                  <a:cubicBezTo>
                    <a:pt x="18022" y="19137"/>
                    <a:pt x="18128" y="19231"/>
                    <a:pt x="18178" y="19280"/>
                  </a:cubicBezTo>
                  <a:cubicBezTo>
                    <a:pt x="18221" y="19322"/>
                    <a:pt x="18310" y="19401"/>
                    <a:pt x="18344" y="19448"/>
                  </a:cubicBezTo>
                  <a:cubicBezTo>
                    <a:pt x="18365" y="19476"/>
                    <a:pt x="18391" y="19539"/>
                    <a:pt x="18409" y="19568"/>
                  </a:cubicBezTo>
                  <a:cubicBezTo>
                    <a:pt x="18427" y="19598"/>
                    <a:pt x="18481" y="19650"/>
                    <a:pt x="18488" y="19682"/>
                  </a:cubicBezTo>
                  <a:cubicBezTo>
                    <a:pt x="18496" y="19719"/>
                    <a:pt x="18471" y="19794"/>
                    <a:pt x="18462" y="19830"/>
                  </a:cubicBezTo>
                  <a:cubicBezTo>
                    <a:pt x="18453" y="19863"/>
                    <a:pt x="18417" y="19926"/>
                    <a:pt x="18412" y="19961"/>
                  </a:cubicBezTo>
                  <a:cubicBezTo>
                    <a:pt x="18407" y="19998"/>
                    <a:pt x="18412" y="20075"/>
                    <a:pt x="18424" y="20111"/>
                  </a:cubicBezTo>
                  <a:cubicBezTo>
                    <a:pt x="18431" y="20134"/>
                    <a:pt x="18469" y="20172"/>
                    <a:pt x="18477" y="20195"/>
                  </a:cubicBezTo>
                  <a:cubicBezTo>
                    <a:pt x="18486" y="20225"/>
                    <a:pt x="18471" y="20292"/>
                    <a:pt x="18480" y="20323"/>
                  </a:cubicBezTo>
                  <a:cubicBezTo>
                    <a:pt x="18490" y="20353"/>
                    <a:pt x="18540" y="20403"/>
                    <a:pt x="18549" y="20433"/>
                  </a:cubicBezTo>
                  <a:cubicBezTo>
                    <a:pt x="18557" y="20462"/>
                    <a:pt x="18537" y="20525"/>
                    <a:pt x="18549" y="20554"/>
                  </a:cubicBezTo>
                  <a:cubicBezTo>
                    <a:pt x="18558" y="20577"/>
                    <a:pt x="18610" y="20608"/>
                    <a:pt x="18625" y="20631"/>
                  </a:cubicBezTo>
                  <a:cubicBezTo>
                    <a:pt x="18631" y="20642"/>
                    <a:pt x="18641" y="20660"/>
                    <a:pt x="18648" y="20679"/>
                  </a:cubicBezTo>
                  <a:lnTo>
                    <a:pt x="17135" y="20795"/>
                  </a:lnTo>
                  <a:lnTo>
                    <a:pt x="13197" y="21110"/>
                  </a:lnTo>
                  <a:lnTo>
                    <a:pt x="9614" y="21317"/>
                  </a:lnTo>
                  <a:lnTo>
                    <a:pt x="7815" y="21391"/>
                  </a:lnTo>
                  <a:lnTo>
                    <a:pt x="5986" y="21485"/>
                  </a:lnTo>
                  <a:lnTo>
                    <a:pt x="3018" y="21593"/>
                  </a:lnTo>
                  <a:lnTo>
                    <a:pt x="2732" y="15002"/>
                  </a:lnTo>
                  <a:cubicBezTo>
                    <a:pt x="2732" y="15002"/>
                    <a:pt x="2654" y="14859"/>
                    <a:pt x="2619" y="14816"/>
                  </a:cubicBezTo>
                  <a:cubicBezTo>
                    <a:pt x="2595" y="14789"/>
                    <a:pt x="2541" y="14738"/>
                    <a:pt x="2509" y="14719"/>
                  </a:cubicBezTo>
                  <a:cubicBezTo>
                    <a:pt x="2476" y="14699"/>
                    <a:pt x="2398" y="14679"/>
                    <a:pt x="2364" y="14662"/>
                  </a:cubicBezTo>
                  <a:cubicBezTo>
                    <a:pt x="2345" y="14653"/>
                    <a:pt x="2313" y="14624"/>
                    <a:pt x="2292" y="14619"/>
                  </a:cubicBezTo>
                  <a:cubicBezTo>
                    <a:pt x="2247" y="14607"/>
                    <a:pt x="2150" y="14639"/>
                    <a:pt x="2105" y="14627"/>
                  </a:cubicBezTo>
                  <a:cubicBezTo>
                    <a:pt x="2076" y="14619"/>
                    <a:pt x="2028" y="14581"/>
                    <a:pt x="2007" y="14562"/>
                  </a:cubicBezTo>
                  <a:cubicBezTo>
                    <a:pt x="1973" y="14531"/>
                    <a:pt x="1916" y="14460"/>
                    <a:pt x="1893" y="14423"/>
                  </a:cubicBezTo>
                  <a:cubicBezTo>
                    <a:pt x="1873" y="14389"/>
                    <a:pt x="1851" y="14314"/>
                    <a:pt x="1833" y="14280"/>
                  </a:cubicBezTo>
                  <a:cubicBezTo>
                    <a:pt x="1813" y="14244"/>
                    <a:pt x="1767" y="14173"/>
                    <a:pt x="1740" y="14141"/>
                  </a:cubicBezTo>
                  <a:cubicBezTo>
                    <a:pt x="1715" y="14111"/>
                    <a:pt x="1654" y="14059"/>
                    <a:pt x="1629" y="14029"/>
                  </a:cubicBezTo>
                  <a:cubicBezTo>
                    <a:pt x="1609" y="14007"/>
                    <a:pt x="1568" y="13963"/>
                    <a:pt x="1559" y="13937"/>
                  </a:cubicBezTo>
                  <a:cubicBezTo>
                    <a:pt x="1546" y="13901"/>
                    <a:pt x="1540" y="13824"/>
                    <a:pt x="1555" y="13789"/>
                  </a:cubicBezTo>
                  <a:cubicBezTo>
                    <a:pt x="1571" y="13752"/>
                    <a:pt x="1644" y="13702"/>
                    <a:pt x="1674" y="13674"/>
                  </a:cubicBezTo>
                  <a:cubicBezTo>
                    <a:pt x="1706" y="13644"/>
                    <a:pt x="1772" y="13586"/>
                    <a:pt x="1806" y="13558"/>
                  </a:cubicBezTo>
                  <a:cubicBezTo>
                    <a:pt x="1838" y="13532"/>
                    <a:pt x="1897" y="13475"/>
                    <a:pt x="1935" y="13456"/>
                  </a:cubicBezTo>
                  <a:cubicBezTo>
                    <a:pt x="1962" y="13442"/>
                    <a:pt x="2028" y="13439"/>
                    <a:pt x="2054" y="13424"/>
                  </a:cubicBezTo>
                  <a:cubicBezTo>
                    <a:pt x="2077" y="13410"/>
                    <a:pt x="2112" y="13369"/>
                    <a:pt x="2126" y="13347"/>
                  </a:cubicBezTo>
                  <a:cubicBezTo>
                    <a:pt x="2145" y="13315"/>
                    <a:pt x="2153" y="13241"/>
                    <a:pt x="2173" y="13210"/>
                  </a:cubicBezTo>
                  <a:cubicBezTo>
                    <a:pt x="2191" y="13181"/>
                    <a:pt x="2250" y="13139"/>
                    <a:pt x="2269" y="13111"/>
                  </a:cubicBezTo>
                  <a:cubicBezTo>
                    <a:pt x="2294" y="13073"/>
                    <a:pt x="2330" y="12988"/>
                    <a:pt x="2335" y="12943"/>
                  </a:cubicBezTo>
                  <a:cubicBezTo>
                    <a:pt x="2341" y="12898"/>
                    <a:pt x="2316" y="12806"/>
                    <a:pt x="2309" y="12761"/>
                  </a:cubicBezTo>
                  <a:cubicBezTo>
                    <a:pt x="2306" y="12741"/>
                    <a:pt x="2302" y="12714"/>
                    <a:pt x="2298" y="1268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3" name="Shape 3052"/>
            <p:cNvSpPr/>
            <p:nvPr/>
          </p:nvSpPr>
          <p:spPr>
            <a:xfrm>
              <a:off x="4488419" y="3595426"/>
              <a:ext cx="690777" cy="45146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2" h="21600" extrusionOk="0">
                  <a:moveTo>
                    <a:pt x="496" y="1706"/>
                  </a:moveTo>
                  <a:lnTo>
                    <a:pt x="3705" y="1504"/>
                  </a:lnTo>
                  <a:lnTo>
                    <a:pt x="5683" y="1329"/>
                  </a:lnTo>
                  <a:lnTo>
                    <a:pt x="7628" y="1191"/>
                  </a:lnTo>
                  <a:lnTo>
                    <a:pt x="11502" y="804"/>
                  </a:lnTo>
                  <a:lnTo>
                    <a:pt x="15759" y="215"/>
                  </a:lnTo>
                  <a:lnTo>
                    <a:pt x="17395" y="0"/>
                  </a:lnTo>
                  <a:cubicBezTo>
                    <a:pt x="17406" y="42"/>
                    <a:pt x="17414" y="86"/>
                    <a:pt x="17414" y="116"/>
                  </a:cubicBezTo>
                  <a:cubicBezTo>
                    <a:pt x="17415" y="174"/>
                    <a:pt x="17360" y="284"/>
                    <a:pt x="17369" y="340"/>
                  </a:cubicBezTo>
                  <a:cubicBezTo>
                    <a:pt x="17378" y="400"/>
                    <a:pt x="17465" y="460"/>
                    <a:pt x="17480" y="516"/>
                  </a:cubicBezTo>
                  <a:cubicBezTo>
                    <a:pt x="17494" y="571"/>
                    <a:pt x="17483" y="696"/>
                    <a:pt x="17475" y="754"/>
                  </a:cubicBezTo>
                  <a:cubicBezTo>
                    <a:pt x="17470" y="793"/>
                    <a:pt x="17440" y="864"/>
                    <a:pt x="17439" y="904"/>
                  </a:cubicBezTo>
                  <a:cubicBezTo>
                    <a:pt x="17438" y="935"/>
                    <a:pt x="17445" y="1000"/>
                    <a:pt x="17459" y="1023"/>
                  </a:cubicBezTo>
                  <a:cubicBezTo>
                    <a:pt x="17491" y="1076"/>
                    <a:pt x="17592" y="1094"/>
                    <a:pt x="17635" y="1122"/>
                  </a:cubicBezTo>
                  <a:cubicBezTo>
                    <a:pt x="17677" y="1150"/>
                    <a:pt x="17762" y="1205"/>
                    <a:pt x="17798" y="1248"/>
                  </a:cubicBezTo>
                  <a:cubicBezTo>
                    <a:pt x="17841" y="1296"/>
                    <a:pt x="17916" y="1414"/>
                    <a:pt x="17941" y="1486"/>
                  </a:cubicBezTo>
                  <a:cubicBezTo>
                    <a:pt x="17956" y="1528"/>
                    <a:pt x="17973" y="1625"/>
                    <a:pt x="17973" y="1673"/>
                  </a:cubicBezTo>
                  <a:cubicBezTo>
                    <a:pt x="17975" y="1717"/>
                    <a:pt x="17964" y="1807"/>
                    <a:pt x="17953" y="1848"/>
                  </a:cubicBezTo>
                  <a:cubicBezTo>
                    <a:pt x="17939" y="1899"/>
                    <a:pt x="17887" y="1980"/>
                    <a:pt x="17872" y="2029"/>
                  </a:cubicBezTo>
                  <a:cubicBezTo>
                    <a:pt x="17850" y="2099"/>
                    <a:pt x="17831" y="2253"/>
                    <a:pt x="17811" y="2324"/>
                  </a:cubicBezTo>
                  <a:cubicBezTo>
                    <a:pt x="17789" y="2399"/>
                    <a:pt x="17712" y="2529"/>
                    <a:pt x="17700" y="2611"/>
                  </a:cubicBezTo>
                  <a:cubicBezTo>
                    <a:pt x="17678" y="2764"/>
                    <a:pt x="17712" y="3084"/>
                    <a:pt x="17737" y="3236"/>
                  </a:cubicBezTo>
                  <a:cubicBezTo>
                    <a:pt x="17752" y="3327"/>
                    <a:pt x="17819" y="3490"/>
                    <a:pt x="17835" y="3580"/>
                  </a:cubicBezTo>
                  <a:cubicBezTo>
                    <a:pt x="17851" y="3673"/>
                    <a:pt x="17848" y="3870"/>
                    <a:pt x="17867" y="3962"/>
                  </a:cubicBezTo>
                  <a:cubicBezTo>
                    <a:pt x="17878" y="4011"/>
                    <a:pt x="17910" y="4104"/>
                    <a:pt x="17933" y="4143"/>
                  </a:cubicBezTo>
                  <a:cubicBezTo>
                    <a:pt x="17959" y="4187"/>
                    <a:pt x="18039" y="4231"/>
                    <a:pt x="18060" y="4281"/>
                  </a:cubicBezTo>
                  <a:cubicBezTo>
                    <a:pt x="18088" y="4348"/>
                    <a:pt x="18084" y="4516"/>
                    <a:pt x="18096" y="4593"/>
                  </a:cubicBezTo>
                  <a:cubicBezTo>
                    <a:pt x="18115" y="4710"/>
                    <a:pt x="18148" y="4950"/>
                    <a:pt x="18191" y="5050"/>
                  </a:cubicBezTo>
                  <a:cubicBezTo>
                    <a:pt x="18213" y="5101"/>
                    <a:pt x="18280" y="5178"/>
                    <a:pt x="18313" y="5212"/>
                  </a:cubicBezTo>
                  <a:cubicBezTo>
                    <a:pt x="18374" y="5275"/>
                    <a:pt x="18504" y="5375"/>
                    <a:pt x="18571" y="5419"/>
                  </a:cubicBezTo>
                  <a:cubicBezTo>
                    <a:pt x="18634" y="5461"/>
                    <a:pt x="18764" y="5535"/>
                    <a:pt x="18832" y="5557"/>
                  </a:cubicBezTo>
                  <a:cubicBezTo>
                    <a:pt x="18925" y="5587"/>
                    <a:pt x="19119" y="5576"/>
                    <a:pt x="19212" y="5607"/>
                  </a:cubicBezTo>
                  <a:cubicBezTo>
                    <a:pt x="19264" y="5623"/>
                    <a:pt x="19371" y="5662"/>
                    <a:pt x="19412" y="5713"/>
                  </a:cubicBezTo>
                  <a:cubicBezTo>
                    <a:pt x="19466" y="5780"/>
                    <a:pt x="19520" y="5985"/>
                    <a:pt x="19555" y="6076"/>
                  </a:cubicBezTo>
                  <a:cubicBezTo>
                    <a:pt x="19578" y="6135"/>
                    <a:pt x="19628" y="6249"/>
                    <a:pt x="19645" y="6313"/>
                  </a:cubicBezTo>
                  <a:cubicBezTo>
                    <a:pt x="19656" y="6360"/>
                    <a:pt x="19677" y="6458"/>
                    <a:pt x="19674" y="6507"/>
                  </a:cubicBezTo>
                  <a:cubicBezTo>
                    <a:pt x="19673" y="6513"/>
                    <a:pt x="19672" y="6519"/>
                    <a:pt x="19671" y="6526"/>
                  </a:cubicBezTo>
                  <a:cubicBezTo>
                    <a:pt x="19662" y="6563"/>
                    <a:pt x="19639" y="6614"/>
                    <a:pt x="19637" y="6644"/>
                  </a:cubicBezTo>
                  <a:cubicBezTo>
                    <a:pt x="19635" y="6677"/>
                    <a:pt x="19642" y="6744"/>
                    <a:pt x="19653" y="6770"/>
                  </a:cubicBezTo>
                  <a:cubicBezTo>
                    <a:pt x="19677" y="6824"/>
                    <a:pt x="19754" y="6888"/>
                    <a:pt x="19792" y="6914"/>
                  </a:cubicBezTo>
                  <a:cubicBezTo>
                    <a:pt x="19815" y="6930"/>
                    <a:pt x="19868" y="6933"/>
                    <a:pt x="19891" y="6951"/>
                  </a:cubicBezTo>
                  <a:cubicBezTo>
                    <a:pt x="19922" y="6977"/>
                    <a:pt x="19969" y="7068"/>
                    <a:pt x="20000" y="7095"/>
                  </a:cubicBezTo>
                  <a:cubicBezTo>
                    <a:pt x="20038" y="7128"/>
                    <a:pt x="20125" y="7149"/>
                    <a:pt x="20164" y="7176"/>
                  </a:cubicBezTo>
                  <a:cubicBezTo>
                    <a:pt x="20218" y="7214"/>
                    <a:pt x="20322" y="7308"/>
                    <a:pt x="20368" y="7365"/>
                  </a:cubicBezTo>
                  <a:cubicBezTo>
                    <a:pt x="20410" y="7415"/>
                    <a:pt x="20500" y="7523"/>
                    <a:pt x="20515" y="7602"/>
                  </a:cubicBezTo>
                  <a:cubicBezTo>
                    <a:pt x="20531" y="7683"/>
                    <a:pt x="20467" y="7848"/>
                    <a:pt x="20471" y="7933"/>
                  </a:cubicBezTo>
                  <a:cubicBezTo>
                    <a:pt x="20474" y="8011"/>
                    <a:pt x="20506" y="8165"/>
                    <a:pt x="20536" y="8227"/>
                  </a:cubicBezTo>
                  <a:cubicBezTo>
                    <a:pt x="20566" y="8291"/>
                    <a:pt x="20658" y="8377"/>
                    <a:pt x="20703" y="8415"/>
                  </a:cubicBezTo>
                  <a:cubicBezTo>
                    <a:pt x="20742" y="8446"/>
                    <a:pt x="20825" y="8489"/>
                    <a:pt x="20867" y="8509"/>
                  </a:cubicBezTo>
                  <a:cubicBezTo>
                    <a:pt x="20917" y="8532"/>
                    <a:pt x="21022" y="8554"/>
                    <a:pt x="21071" y="8584"/>
                  </a:cubicBezTo>
                  <a:cubicBezTo>
                    <a:pt x="21113" y="8609"/>
                    <a:pt x="21194" y="8678"/>
                    <a:pt x="21230" y="8721"/>
                  </a:cubicBezTo>
                  <a:cubicBezTo>
                    <a:pt x="21259" y="8756"/>
                    <a:pt x="21303" y="8851"/>
                    <a:pt x="21333" y="8884"/>
                  </a:cubicBezTo>
                  <a:cubicBezTo>
                    <a:pt x="21357" y="8911"/>
                    <a:pt x="21423" y="8929"/>
                    <a:pt x="21443" y="8965"/>
                  </a:cubicBezTo>
                  <a:cubicBezTo>
                    <a:pt x="21466" y="9009"/>
                    <a:pt x="21478" y="9127"/>
                    <a:pt x="21480" y="9184"/>
                  </a:cubicBezTo>
                  <a:cubicBezTo>
                    <a:pt x="21481" y="9248"/>
                    <a:pt x="21436" y="9374"/>
                    <a:pt x="21451" y="9434"/>
                  </a:cubicBezTo>
                  <a:cubicBezTo>
                    <a:pt x="21464" y="9486"/>
                    <a:pt x="21548" y="9523"/>
                    <a:pt x="21565" y="9572"/>
                  </a:cubicBezTo>
                  <a:cubicBezTo>
                    <a:pt x="21591" y="9643"/>
                    <a:pt x="21599" y="9818"/>
                    <a:pt x="21586" y="9897"/>
                  </a:cubicBezTo>
                  <a:cubicBezTo>
                    <a:pt x="21577" y="9952"/>
                    <a:pt x="21507" y="10029"/>
                    <a:pt x="21504" y="10085"/>
                  </a:cubicBezTo>
                  <a:cubicBezTo>
                    <a:pt x="21501" y="10134"/>
                    <a:pt x="21551" y="10217"/>
                    <a:pt x="21557" y="10267"/>
                  </a:cubicBezTo>
                  <a:cubicBezTo>
                    <a:pt x="21567" y="10340"/>
                    <a:pt x="21557" y="10492"/>
                    <a:pt x="21549" y="10566"/>
                  </a:cubicBezTo>
                  <a:cubicBezTo>
                    <a:pt x="21543" y="10630"/>
                    <a:pt x="21511" y="10752"/>
                    <a:pt x="21504" y="10817"/>
                  </a:cubicBezTo>
                  <a:cubicBezTo>
                    <a:pt x="21496" y="10889"/>
                    <a:pt x="21516" y="11046"/>
                    <a:pt x="21492" y="11110"/>
                  </a:cubicBezTo>
                  <a:cubicBezTo>
                    <a:pt x="21474" y="11158"/>
                    <a:pt x="21402" y="11201"/>
                    <a:pt x="21373" y="11236"/>
                  </a:cubicBezTo>
                  <a:cubicBezTo>
                    <a:pt x="21344" y="11271"/>
                    <a:pt x="21285" y="11344"/>
                    <a:pt x="21259" y="11386"/>
                  </a:cubicBezTo>
                  <a:cubicBezTo>
                    <a:pt x="21225" y="11439"/>
                    <a:pt x="21149" y="11546"/>
                    <a:pt x="21133" y="11617"/>
                  </a:cubicBezTo>
                  <a:cubicBezTo>
                    <a:pt x="21118" y="11676"/>
                    <a:pt x="21144" y="11807"/>
                    <a:pt x="21133" y="11867"/>
                  </a:cubicBezTo>
                  <a:cubicBezTo>
                    <a:pt x="21122" y="11922"/>
                    <a:pt x="21061" y="12005"/>
                    <a:pt x="21050" y="12061"/>
                  </a:cubicBezTo>
                  <a:cubicBezTo>
                    <a:pt x="21040" y="12115"/>
                    <a:pt x="21048" y="12231"/>
                    <a:pt x="21055" y="12286"/>
                  </a:cubicBezTo>
                  <a:cubicBezTo>
                    <a:pt x="21059" y="12317"/>
                    <a:pt x="21080" y="12374"/>
                    <a:pt x="21083" y="12405"/>
                  </a:cubicBezTo>
                  <a:cubicBezTo>
                    <a:pt x="21090" y="12460"/>
                    <a:pt x="21097" y="12576"/>
                    <a:pt x="21088" y="12630"/>
                  </a:cubicBezTo>
                  <a:cubicBezTo>
                    <a:pt x="21079" y="12677"/>
                    <a:pt x="21044" y="12765"/>
                    <a:pt x="21018" y="12793"/>
                  </a:cubicBezTo>
                  <a:cubicBezTo>
                    <a:pt x="20992" y="12820"/>
                    <a:pt x="20923" y="12812"/>
                    <a:pt x="20895" y="12836"/>
                  </a:cubicBezTo>
                  <a:cubicBezTo>
                    <a:pt x="20864" y="12864"/>
                    <a:pt x="20815" y="12950"/>
                    <a:pt x="20797" y="12999"/>
                  </a:cubicBezTo>
                  <a:cubicBezTo>
                    <a:pt x="20783" y="13040"/>
                    <a:pt x="20790" y="13147"/>
                    <a:pt x="20768" y="13181"/>
                  </a:cubicBezTo>
                  <a:cubicBezTo>
                    <a:pt x="20742" y="13221"/>
                    <a:pt x="20659" y="13231"/>
                    <a:pt x="20622" y="13237"/>
                  </a:cubicBezTo>
                  <a:cubicBezTo>
                    <a:pt x="20586" y="13242"/>
                    <a:pt x="20514" y="13226"/>
                    <a:pt x="20478" y="13224"/>
                  </a:cubicBezTo>
                  <a:cubicBezTo>
                    <a:pt x="20449" y="13223"/>
                    <a:pt x="20388" y="13208"/>
                    <a:pt x="20360" y="13224"/>
                  </a:cubicBezTo>
                  <a:cubicBezTo>
                    <a:pt x="20331" y="13242"/>
                    <a:pt x="20284" y="13316"/>
                    <a:pt x="20266" y="13355"/>
                  </a:cubicBezTo>
                  <a:cubicBezTo>
                    <a:pt x="20236" y="13422"/>
                    <a:pt x="20222" y="13598"/>
                    <a:pt x="20184" y="13656"/>
                  </a:cubicBezTo>
                  <a:cubicBezTo>
                    <a:pt x="20137" y="13730"/>
                    <a:pt x="20000" y="13790"/>
                    <a:pt x="19935" y="13818"/>
                  </a:cubicBezTo>
                  <a:cubicBezTo>
                    <a:pt x="19893" y="13837"/>
                    <a:pt x="19804" y="13855"/>
                    <a:pt x="19760" y="13856"/>
                  </a:cubicBezTo>
                  <a:cubicBezTo>
                    <a:pt x="19710" y="13857"/>
                    <a:pt x="19612" y="13815"/>
                    <a:pt x="19563" y="13825"/>
                  </a:cubicBezTo>
                  <a:cubicBezTo>
                    <a:pt x="19521" y="13832"/>
                    <a:pt x="19440" y="13879"/>
                    <a:pt x="19404" y="13913"/>
                  </a:cubicBezTo>
                  <a:cubicBezTo>
                    <a:pt x="19365" y="13947"/>
                    <a:pt x="19311" y="14070"/>
                    <a:pt x="19269" y="14093"/>
                  </a:cubicBezTo>
                  <a:cubicBezTo>
                    <a:pt x="19233" y="14114"/>
                    <a:pt x="19153" y="14094"/>
                    <a:pt x="19114" y="14087"/>
                  </a:cubicBezTo>
                  <a:cubicBezTo>
                    <a:pt x="19090" y="14083"/>
                    <a:pt x="19042" y="14042"/>
                    <a:pt x="19020" y="14056"/>
                  </a:cubicBezTo>
                  <a:cubicBezTo>
                    <a:pt x="18997" y="14069"/>
                    <a:pt x="18982" y="14153"/>
                    <a:pt x="18963" y="14175"/>
                  </a:cubicBezTo>
                  <a:cubicBezTo>
                    <a:pt x="18935" y="14204"/>
                    <a:pt x="18856" y="14197"/>
                    <a:pt x="18836" y="14237"/>
                  </a:cubicBezTo>
                  <a:cubicBezTo>
                    <a:pt x="18811" y="14286"/>
                    <a:pt x="18829" y="14421"/>
                    <a:pt x="18828" y="14481"/>
                  </a:cubicBezTo>
                  <a:cubicBezTo>
                    <a:pt x="18826" y="14556"/>
                    <a:pt x="18830" y="14707"/>
                    <a:pt x="18824" y="14781"/>
                  </a:cubicBezTo>
                  <a:cubicBezTo>
                    <a:pt x="18819" y="14839"/>
                    <a:pt x="18805" y="14954"/>
                    <a:pt x="18791" y="15007"/>
                  </a:cubicBezTo>
                  <a:cubicBezTo>
                    <a:pt x="18780" y="15046"/>
                    <a:pt x="18743" y="15112"/>
                    <a:pt x="18730" y="15151"/>
                  </a:cubicBezTo>
                  <a:cubicBezTo>
                    <a:pt x="18708" y="15213"/>
                    <a:pt x="18654" y="15342"/>
                    <a:pt x="18660" y="15413"/>
                  </a:cubicBezTo>
                  <a:cubicBezTo>
                    <a:pt x="18664" y="15458"/>
                    <a:pt x="18708" y="15527"/>
                    <a:pt x="18730" y="15557"/>
                  </a:cubicBezTo>
                  <a:cubicBezTo>
                    <a:pt x="18755" y="15592"/>
                    <a:pt x="18822" y="15630"/>
                    <a:pt x="18844" y="15670"/>
                  </a:cubicBezTo>
                  <a:cubicBezTo>
                    <a:pt x="18868" y="15712"/>
                    <a:pt x="18887" y="15827"/>
                    <a:pt x="18905" y="15875"/>
                  </a:cubicBezTo>
                  <a:cubicBezTo>
                    <a:pt x="18921" y="15916"/>
                    <a:pt x="18950" y="16009"/>
                    <a:pt x="18979" y="16026"/>
                  </a:cubicBezTo>
                  <a:cubicBezTo>
                    <a:pt x="19010" y="16043"/>
                    <a:pt x="19076" y="15965"/>
                    <a:pt x="19106" y="15982"/>
                  </a:cubicBezTo>
                  <a:cubicBezTo>
                    <a:pt x="19132" y="15997"/>
                    <a:pt x="19154" y="16086"/>
                    <a:pt x="19171" y="16120"/>
                  </a:cubicBezTo>
                  <a:cubicBezTo>
                    <a:pt x="19191" y="16159"/>
                    <a:pt x="19243" y="16225"/>
                    <a:pt x="19257" y="16270"/>
                  </a:cubicBezTo>
                  <a:cubicBezTo>
                    <a:pt x="19277" y="16334"/>
                    <a:pt x="19283" y="16480"/>
                    <a:pt x="19289" y="16551"/>
                  </a:cubicBezTo>
                  <a:cubicBezTo>
                    <a:pt x="19297" y="16638"/>
                    <a:pt x="19305" y="16814"/>
                    <a:pt x="19310" y="16901"/>
                  </a:cubicBezTo>
                  <a:cubicBezTo>
                    <a:pt x="19315" y="16990"/>
                    <a:pt x="19333" y="17169"/>
                    <a:pt x="19334" y="17258"/>
                  </a:cubicBezTo>
                  <a:cubicBezTo>
                    <a:pt x="19336" y="17314"/>
                    <a:pt x="19338" y="17430"/>
                    <a:pt x="19327" y="17483"/>
                  </a:cubicBezTo>
                  <a:cubicBezTo>
                    <a:pt x="19314" y="17540"/>
                    <a:pt x="19265" y="17636"/>
                    <a:pt x="19241" y="17683"/>
                  </a:cubicBezTo>
                  <a:cubicBezTo>
                    <a:pt x="19207" y="17748"/>
                    <a:pt x="19127" y="17858"/>
                    <a:pt x="19093" y="17921"/>
                  </a:cubicBezTo>
                  <a:cubicBezTo>
                    <a:pt x="19049" y="18004"/>
                    <a:pt x="18948" y="18167"/>
                    <a:pt x="18930" y="18271"/>
                  </a:cubicBezTo>
                  <a:cubicBezTo>
                    <a:pt x="18916" y="18353"/>
                    <a:pt x="18961" y="18524"/>
                    <a:pt x="18954" y="18609"/>
                  </a:cubicBezTo>
                  <a:cubicBezTo>
                    <a:pt x="18951" y="18656"/>
                    <a:pt x="18922" y="18744"/>
                    <a:pt x="18914" y="18790"/>
                  </a:cubicBezTo>
                  <a:cubicBezTo>
                    <a:pt x="18907" y="18831"/>
                    <a:pt x="18890" y="18912"/>
                    <a:pt x="18894" y="18952"/>
                  </a:cubicBezTo>
                  <a:cubicBezTo>
                    <a:pt x="18897" y="19005"/>
                    <a:pt x="18942" y="19094"/>
                    <a:pt x="18946" y="19146"/>
                  </a:cubicBezTo>
                  <a:cubicBezTo>
                    <a:pt x="18951" y="19205"/>
                    <a:pt x="18941" y="19331"/>
                    <a:pt x="18918" y="19378"/>
                  </a:cubicBezTo>
                  <a:cubicBezTo>
                    <a:pt x="18901" y="19412"/>
                    <a:pt x="18839" y="19430"/>
                    <a:pt x="18816" y="19453"/>
                  </a:cubicBezTo>
                  <a:cubicBezTo>
                    <a:pt x="18778" y="19491"/>
                    <a:pt x="18722" y="19608"/>
                    <a:pt x="18681" y="19635"/>
                  </a:cubicBezTo>
                  <a:cubicBezTo>
                    <a:pt x="18636" y="19664"/>
                    <a:pt x="18536" y="19645"/>
                    <a:pt x="18488" y="19659"/>
                  </a:cubicBezTo>
                  <a:cubicBezTo>
                    <a:pt x="18433" y="19677"/>
                    <a:pt x="18322" y="19725"/>
                    <a:pt x="18272" y="19766"/>
                  </a:cubicBezTo>
                  <a:cubicBezTo>
                    <a:pt x="18226" y="19803"/>
                    <a:pt x="18143" y="19900"/>
                    <a:pt x="18109" y="19960"/>
                  </a:cubicBezTo>
                  <a:cubicBezTo>
                    <a:pt x="18072" y="20022"/>
                    <a:pt x="18009" y="20166"/>
                    <a:pt x="17994" y="20247"/>
                  </a:cubicBezTo>
                  <a:cubicBezTo>
                    <a:pt x="17986" y="20295"/>
                    <a:pt x="17976" y="20406"/>
                    <a:pt x="17994" y="20447"/>
                  </a:cubicBezTo>
                  <a:cubicBezTo>
                    <a:pt x="18016" y="20497"/>
                    <a:pt x="18112" y="20491"/>
                    <a:pt x="18137" y="20535"/>
                  </a:cubicBezTo>
                  <a:cubicBezTo>
                    <a:pt x="18170" y="20594"/>
                    <a:pt x="18187" y="20758"/>
                    <a:pt x="18187" y="20836"/>
                  </a:cubicBezTo>
                  <a:cubicBezTo>
                    <a:pt x="18186" y="20902"/>
                    <a:pt x="18139" y="21025"/>
                    <a:pt x="18137" y="21092"/>
                  </a:cubicBezTo>
                  <a:cubicBezTo>
                    <a:pt x="18136" y="21151"/>
                    <a:pt x="18181" y="21266"/>
                    <a:pt x="18170" y="21323"/>
                  </a:cubicBezTo>
                  <a:cubicBezTo>
                    <a:pt x="18162" y="21364"/>
                    <a:pt x="18114" y="21420"/>
                    <a:pt x="18093" y="21448"/>
                  </a:cubicBezTo>
                  <a:cubicBezTo>
                    <a:pt x="18068" y="21482"/>
                    <a:pt x="18008" y="21529"/>
                    <a:pt x="17986" y="21567"/>
                  </a:cubicBezTo>
                  <a:cubicBezTo>
                    <a:pt x="17981" y="21576"/>
                    <a:pt x="17975" y="21587"/>
                    <a:pt x="17970" y="21599"/>
                  </a:cubicBezTo>
                  <a:cubicBezTo>
                    <a:pt x="17928" y="21566"/>
                    <a:pt x="17881" y="21531"/>
                    <a:pt x="17856" y="21520"/>
                  </a:cubicBezTo>
                  <a:cubicBezTo>
                    <a:pt x="17837" y="21513"/>
                    <a:pt x="17798" y="21528"/>
                    <a:pt x="17782" y="21514"/>
                  </a:cubicBezTo>
                  <a:cubicBezTo>
                    <a:pt x="17763" y="21497"/>
                    <a:pt x="17754" y="21422"/>
                    <a:pt x="17737" y="21401"/>
                  </a:cubicBezTo>
                  <a:cubicBezTo>
                    <a:pt x="17714" y="21372"/>
                    <a:pt x="17642" y="21374"/>
                    <a:pt x="17627" y="21336"/>
                  </a:cubicBezTo>
                  <a:cubicBezTo>
                    <a:pt x="17611" y="21297"/>
                    <a:pt x="17642" y="21199"/>
                    <a:pt x="17635" y="21154"/>
                  </a:cubicBezTo>
                  <a:cubicBezTo>
                    <a:pt x="17629" y="21119"/>
                    <a:pt x="17606" y="21051"/>
                    <a:pt x="17586" y="21032"/>
                  </a:cubicBezTo>
                  <a:cubicBezTo>
                    <a:pt x="17564" y="21013"/>
                    <a:pt x="17510" y="21033"/>
                    <a:pt x="17486" y="21026"/>
                  </a:cubicBezTo>
                  <a:cubicBezTo>
                    <a:pt x="17466" y="21020"/>
                    <a:pt x="17422" y="21010"/>
                    <a:pt x="17410" y="20986"/>
                  </a:cubicBezTo>
                  <a:cubicBezTo>
                    <a:pt x="17390" y="20945"/>
                    <a:pt x="17426" y="20820"/>
                    <a:pt x="17404" y="20782"/>
                  </a:cubicBezTo>
                  <a:cubicBezTo>
                    <a:pt x="17388" y="20755"/>
                    <a:pt x="17327" y="20784"/>
                    <a:pt x="17308" y="20760"/>
                  </a:cubicBezTo>
                  <a:cubicBezTo>
                    <a:pt x="17284" y="20730"/>
                    <a:pt x="17277" y="20626"/>
                    <a:pt x="17265" y="20582"/>
                  </a:cubicBezTo>
                  <a:cubicBezTo>
                    <a:pt x="17256" y="20547"/>
                    <a:pt x="17246" y="20468"/>
                    <a:pt x="17226" y="20447"/>
                  </a:cubicBezTo>
                  <a:cubicBezTo>
                    <a:pt x="17199" y="20420"/>
                    <a:pt x="17128" y="20461"/>
                    <a:pt x="17098" y="20445"/>
                  </a:cubicBezTo>
                  <a:cubicBezTo>
                    <a:pt x="17072" y="20430"/>
                    <a:pt x="17026" y="20377"/>
                    <a:pt x="17012" y="20341"/>
                  </a:cubicBezTo>
                  <a:cubicBezTo>
                    <a:pt x="16993" y="20293"/>
                    <a:pt x="17011" y="20167"/>
                    <a:pt x="16989" y="20122"/>
                  </a:cubicBezTo>
                  <a:cubicBezTo>
                    <a:pt x="16969" y="20080"/>
                    <a:pt x="16870" y="20029"/>
                    <a:pt x="16870" y="20029"/>
                  </a:cubicBezTo>
                  <a:cubicBezTo>
                    <a:pt x="16870" y="20029"/>
                    <a:pt x="15756" y="20260"/>
                    <a:pt x="15384" y="20329"/>
                  </a:cubicBezTo>
                  <a:cubicBezTo>
                    <a:pt x="14613" y="20470"/>
                    <a:pt x="13069" y="20712"/>
                    <a:pt x="12297" y="20819"/>
                  </a:cubicBezTo>
                  <a:cubicBezTo>
                    <a:pt x="11519" y="20928"/>
                    <a:pt x="9960" y="21093"/>
                    <a:pt x="9181" y="21192"/>
                  </a:cubicBezTo>
                  <a:cubicBezTo>
                    <a:pt x="8805" y="21239"/>
                    <a:pt x="8054" y="21357"/>
                    <a:pt x="7677" y="21392"/>
                  </a:cubicBezTo>
                  <a:cubicBezTo>
                    <a:pt x="7304" y="21426"/>
                    <a:pt x="6555" y="21449"/>
                    <a:pt x="6182" y="21467"/>
                  </a:cubicBezTo>
                  <a:cubicBezTo>
                    <a:pt x="5533" y="21498"/>
                    <a:pt x="3758" y="21579"/>
                    <a:pt x="3306" y="21600"/>
                  </a:cubicBezTo>
                  <a:cubicBezTo>
                    <a:pt x="3320" y="21561"/>
                    <a:pt x="3343" y="21502"/>
                    <a:pt x="3342" y="21467"/>
                  </a:cubicBezTo>
                  <a:cubicBezTo>
                    <a:pt x="3342" y="21425"/>
                    <a:pt x="3307" y="21354"/>
                    <a:pt x="3295" y="21317"/>
                  </a:cubicBezTo>
                  <a:cubicBezTo>
                    <a:pt x="3276" y="21255"/>
                    <a:pt x="3253" y="21106"/>
                    <a:pt x="3213" y="21073"/>
                  </a:cubicBezTo>
                  <a:cubicBezTo>
                    <a:pt x="3186" y="21050"/>
                    <a:pt x="3119" y="21107"/>
                    <a:pt x="3089" y="21092"/>
                  </a:cubicBezTo>
                  <a:cubicBezTo>
                    <a:pt x="3070" y="21083"/>
                    <a:pt x="3041" y="21036"/>
                    <a:pt x="3029" y="21010"/>
                  </a:cubicBezTo>
                  <a:cubicBezTo>
                    <a:pt x="3008" y="20962"/>
                    <a:pt x="3007" y="20830"/>
                    <a:pt x="2981" y="20788"/>
                  </a:cubicBezTo>
                  <a:cubicBezTo>
                    <a:pt x="2964" y="20764"/>
                    <a:pt x="2911" y="20768"/>
                    <a:pt x="2895" y="20745"/>
                  </a:cubicBezTo>
                  <a:cubicBezTo>
                    <a:pt x="2882" y="20725"/>
                    <a:pt x="2867" y="20669"/>
                    <a:pt x="2868" y="20641"/>
                  </a:cubicBezTo>
                  <a:cubicBezTo>
                    <a:pt x="2870" y="20587"/>
                    <a:pt x="2911" y="20490"/>
                    <a:pt x="2933" y="20447"/>
                  </a:cubicBezTo>
                  <a:cubicBezTo>
                    <a:pt x="2946" y="20424"/>
                    <a:pt x="2983" y="20394"/>
                    <a:pt x="2995" y="20369"/>
                  </a:cubicBezTo>
                  <a:cubicBezTo>
                    <a:pt x="3009" y="20339"/>
                    <a:pt x="3032" y="20272"/>
                    <a:pt x="3032" y="20235"/>
                  </a:cubicBezTo>
                  <a:cubicBezTo>
                    <a:pt x="3032" y="20193"/>
                    <a:pt x="2990" y="20123"/>
                    <a:pt x="2986" y="20082"/>
                  </a:cubicBezTo>
                  <a:cubicBezTo>
                    <a:pt x="2983" y="20040"/>
                    <a:pt x="3007" y="19957"/>
                    <a:pt x="3003" y="19916"/>
                  </a:cubicBezTo>
                  <a:cubicBezTo>
                    <a:pt x="2999" y="19878"/>
                    <a:pt x="2961" y="19814"/>
                    <a:pt x="2962" y="19775"/>
                  </a:cubicBezTo>
                  <a:cubicBezTo>
                    <a:pt x="2963" y="19739"/>
                    <a:pt x="2990" y="19673"/>
                    <a:pt x="3009" y="19650"/>
                  </a:cubicBezTo>
                  <a:cubicBezTo>
                    <a:pt x="3024" y="19632"/>
                    <a:pt x="3070" y="19641"/>
                    <a:pt x="3083" y="19619"/>
                  </a:cubicBezTo>
                  <a:cubicBezTo>
                    <a:pt x="3099" y="19591"/>
                    <a:pt x="3104" y="19506"/>
                    <a:pt x="3101" y="19469"/>
                  </a:cubicBezTo>
                  <a:cubicBezTo>
                    <a:pt x="3098" y="19435"/>
                    <a:pt x="3077" y="19372"/>
                    <a:pt x="3062" y="19347"/>
                  </a:cubicBezTo>
                  <a:cubicBezTo>
                    <a:pt x="3049" y="19323"/>
                    <a:pt x="3005" y="19307"/>
                    <a:pt x="2993" y="19281"/>
                  </a:cubicBezTo>
                  <a:cubicBezTo>
                    <a:pt x="2977" y="19248"/>
                    <a:pt x="2975" y="19162"/>
                    <a:pt x="2973" y="19122"/>
                  </a:cubicBezTo>
                  <a:cubicBezTo>
                    <a:pt x="2969" y="19071"/>
                    <a:pt x="2985" y="18963"/>
                    <a:pt x="2973" y="18915"/>
                  </a:cubicBezTo>
                  <a:cubicBezTo>
                    <a:pt x="2963" y="18884"/>
                    <a:pt x="2923" y="18846"/>
                    <a:pt x="2907" y="18822"/>
                  </a:cubicBezTo>
                  <a:cubicBezTo>
                    <a:pt x="2892" y="18798"/>
                    <a:pt x="2854" y="18757"/>
                    <a:pt x="2852" y="18724"/>
                  </a:cubicBezTo>
                  <a:cubicBezTo>
                    <a:pt x="2848" y="18685"/>
                    <a:pt x="2898" y="18623"/>
                    <a:pt x="2896" y="18584"/>
                  </a:cubicBezTo>
                  <a:cubicBezTo>
                    <a:pt x="2896" y="18553"/>
                    <a:pt x="2866" y="18505"/>
                    <a:pt x="2854" y="18481"/>
                  </a:cubicBezTo>
                  <a:cubicBezTo>
                    <a:pt x="2843" y="18459"/>
                    <a:pt x="2809" y="18426"/>
                    <a:pt x="2807" y="18399"/>
                  </a:cubicBezTo>
                  <a:cubicBezTo>
                    <a:pt x="2803" y="18358"/>
                    <a:pt x="2847" y="18290"/>
                    <a:pt x="2854" y="18249"/>
                  </a:cubicBezTo>
                  <a:cubicBezTo>
                    <a:pt x="2864" y="18183"/>
                    <a:pt x="2873" y="18043"/>
                    <a:pt x="2860" y="17977"/>
                  </a:cubicBezTo>
                  <a:cubicBezTo>
                    <a:pt x="2852" y="17933"/>
                    <a:pt x="2792" y="17873"/>
                    <a:pt x="2790" y="17827"/>
                  </a:cubicBezTo>
                  <a:cubicBezTo>
                    <a:pt x="2789" y="17794"/>
                    <a:pt x="2813" y="17728"/>
                    <a:pt x="2831" y="17708"/>
                  </a:cubicBezTo>
                  <a:cubicBezTo>
                    <a:pt x="2857" y="17680"/>
                    <a:pt x="2940" y="17719"/>
                    <a:pt x="2956" y="17677"/>
                  </a:cubicBezTo>
                  <a:cubicBezTo>
                    <a:pt x="2973" y="17631"/>
                    <a:pt x="2931" y="17515"/>
                    <a:pt x="2905" y="17480"/>
                  </a:cubicBezTo>
                  <a:cubicBezTo>
                    <a:pt x="2889" y="17459"/>
                    <a:pt x="2843" y="17440"/>
                    <a:pt x="2823" y="17449"/>
                  </a:cubicBezTo>
                  <a:cubicBezTo>
                    <a:pt x="2803" y="17457"/>
                    <a:pt x="2783" y="17528"/>
                    <a:pt x="2764" y="17540"/>
                  </a:cubicBezTo>
                  <a:cubicBezTo>
                    <a:pt x="2738" y="17554"/>
                    <a:pt x="2677" y="17557"/>
                    <a:pt x="2656" y="17530"/>
                  </a:cubicBezTo>
                  <a:cubicBezTo>
                    <a:pt x="2630" y="17497"/>
                    <a:pt x="2616" y="17377"/>
                    <a:pt x="2625" y="17327"/>
                  </a:cubicBezTo>
                  <a:cubicBezTo>
                    <a:pt x="2630" y="17297"/>
                    <a:pt x="2673" y="17266"/>
                    <a:pt x="2678" y="17236"/>
                  </a:cubicBezTo>
                  <a:cubicBezTo>
                    <a:pt x="2686" y="17181"/>
                    <a:pt x="2624" y="17074"/>
                    <a:pt x="2636" y="17020"/>
                  </a:cubicBezTo>
                  <a:cubicBezTo>
                    <a:pt x="2642" y="16989"/>
                    <a:pt x="2682" y="16952"/>
                    <a:pt x="2701" y="16936"/>
                  </a:cubicBezTo>
                  <a:cubicBezTo>
                    <a:pt x="2721" y="16918"/>
                    <a:pt x="2774" y="16915"/>
                    <a:pt x="2789" y="16886"/>
                  </a:cubicBezTo>
                  <a:cubicBezTo>
                    <a:pt x="2806" y="16852"/>
                    <a:pt x="2813" y="16754"/>
                    <a:pt x="2803" y="16714"/>
                  </a:cubicBezTo>
                  <a:cubicBezTo>
                    <a:pt x="2794" y="16678"/>
                    <a:pt x="2752" y="16620"/>
                    <a:pt x="2728" y="16610"/>
                  </a:cubicBezTo>
                  <a:cubicBezTo>
                    <a:pt x="2706" y="16602"/>
                    <a:pt x="2663" y="16648"/>
                    <a:pt x="2642" y="16642"/>
                  </a:cubicBezTo>
                  <a:cubicBezTo>
                    <a:pt x="2614" y="16634"/>
                    <a:pt x="2567" y="16576"/>
                    <a:pt x="2547" y="16545"/>
                  </a:cubicBezTo>
                  <a:cubicBezTo>
                    <a:pt x="2532" y="16522"/>
                    <a:pt x="2499" y="16466"/>
                    <a:pt x="2500" y="16432"/>
                  </a:cubicBezTo>
                  <a:cubicBezTo>
                    <a:pt x="2502" y="16391"/>
                    <a:pt x="2562" y="16346"/>
                    <a:pt x="2572" y="16307"/>
                  </a:cubicBezTo>
                  <a:cubicBezTo>
                    <a:pt x="2582" y="16265"/>
                    <a:pt x="2577" y="16172"/>
                    <a:pt x="2576" y="16126"/>
                  </a:cubicBezTo>
                  <a:cubicBezTo>
                    <a:pt x="2575" y="16065"/>
                    <a:pt x="2558" y="15945"/>
                    <a:pt x="2562" y="15885"/>
                  </a:cubicBezTo>
                  <a:cubicBezTo>
                    <a:pt x="2565" y="15838"/>
                    <a:pt x="2603" y="15751"/>
                    <a:pt x="2599" y="15704"/>
                  </a:cubicBezTo>
                  <a:cubicBezTo>
                    <a:pt x="2594" y="15663"/>
                    <a:pt x="2559" y="15582"/>
                    <a:pt x="2533" y="15569"/>
                  </a:cubicBezTo>
                  <a:cubicBezTo>
                    <a:pt x="2508" y="15558"/>
                    <a:pt x="2462" y="15615"/>
                    <a:pt x="2437" y="15620"/>
                  </a:cubicBezTo>
                  <a:cubicBezTo>
                    <a:pt x="2412" y="15625"/>
                    <a:pt x="2357" y="15627"/>
                    <a:pt x="2335" y="15606"/>
                  </a:cubicBezTo>
                  <a:cubicBezTo>
                    <a:pt x="2319" y="15592"/>
                    <a:pt x="2296" y="15541"/>
                    <a:pt x="2295" y="15513"/>
                  </a:cubicBezTo>
                  <a:cubicBezTo>
                    <a:pt x="2292" y="15485"/>
                    <a:pt x="2316" y="15435"/>
                    <a:pt x="2325" y="15410"/>
                  </a:cubicBezTo>
                  <a:cubicBezTo>
                    <a:pt x="2335" y="15381"/>
                    <a:pt x="2367" y="15332"/>
                    <a:pt x="2374" y="15301"/>
                  </a:cubicBezTo>
                  <a:cubicBezTo>
                    <a:pt x="2382" y="15258"/>
                    <a:pt x="2387" y="15161"/>
                    <a:pt x="2374" y="15122"/>
                  </a:cubicBezTo>
                  <a:cubicBezTo>
                    <a:pt x="2361" y="15088"/>
                    <a:pt x="2312" y="15042"/>
                    <a:pt x="2286" y="15041"/>
                  </a:cubicBezTo>
                  <a:cubicBezTo>
                    <a:pt x="2268" y="15041"/>
                    <a:pt x="2234" y="15072"/>
                    <a:pt x="2225" y="15094"/>
                  </a:cubicBezTo>
                  <a:cubicBezTo>
                    <a:pt x="2215" y="15116"/>
                    <a:pt x="2219" y="15172"/>
                    <a:pt x="2214" y="15198"/>
                  </a:cubicBezTo>
                  <a:cubicBezTo>
                    <a:pt x="2208" y="15231"/>
                    <a:pt x="2196" y="15315"/>
                    <a:pt x="2173" y="15325"/>
                  </a:cubicBezTo>
                  <a:cubicBezTo>
                    <a:pt x="2155" y="15334"/>
                    <a:pt x="2122" y="15283"/>
                    <a:pt x="2108" y="15263"/>
                  </a:cubicBezTo>
                  <a:cubicBezTo>
                    <a:pt x="2088" y="15233"/>
                    <a:pt x="2066" y="15153"/>
                    <a:pt x="2047" y="15122"/>
                  </a:cubicBezTo>
                  <a:cubicBezTo>
                    <a:pt x="2035" y="15102"/>
                    <a:pt x="1992" y="15079"/>
                    <a:pt x="1989" y="15051"/>
                  </a:cubicBezTo>
                  <a:cubicBezTo>
                    <a:pt x="1985" y="14993"/>
                    <a:pt x="2078" y="14918"/>
                    <a:pt x="2075" y="14860"/>
                  </a:cubicBezTo>
                  <a:cubicBezTo>
                    <a:pt x="2074" y="14828"/>
                    <a:pt x="2036" y="14784"/>
                    <a:pt x="2018" y="14766"/>
                  </a:cubicBezTo>
                  <a:cubicBezTo>
                    <a:pt x="2002" y="14749"/>
                    <a:pt x="1961" y="14742"/>
                    <a:pt x="1946" y="14722"/>
                  </a:cubicBezTo>
                  <a:cubicBezTo>
                    <a:pt x="1931" y="14699"/>
                    <a:pt x="1906" y="14636"/>
                    <a:pt x="1910" y="14603"/>
                  </a:cubicBezTo>
                  <a:cubicBezTo>
                    <a:pt x="1913" y="14577"/>
                    <a:pt x="1949" y="14551"/>
                    <a:pt x="1959" y="14531"/>
                  </a:cubicBezTo>
                  <a:cubicBezTo>
                    <a:pt x="1973" y="14505"/>
                    <a:pt x="2001" y="14446"/>
                    <a:pt x="2004" y="14412"/>
                  </a:cubicBezTo>
                  <a:cubicBezTo>
                    <a:pt x="2007" y="14382"/>
                    <a:pt x="1999" y="14315"/>
                    <a:pt x="1986" y="14290"/>
                  </a:cubicBezTo>
                  <a:cubicBezTo>
                    <a:pt x="1971" y="14263"/>
                    <a:pt x="1918" y="14254"/>
                    <a:pt x="1901" y="14227"/>
                  </a:cubicBezTo>
                  <a:cubicBezTo>
                    <a:pt x="1891" y="14211"/>
                    <a:pt x="1878" y="14167"/>
                    <a:pt x="1877" y="14143"/>
                  </a:cubicBezTo>
                  <a:cubicBezTo>
                    <a:pt x="1877" y="14121"/>
                    <a:pt x="1886" y="14072"/>
                    <a:pt x="1898" y="14059"/>
                  </a:cubicBezTo>
                  <a:cubicBezTo>
                    <a:pt x="1918" y="14037"/>
                    <a:pt x="1975" y="14065"/>
                    <a:pt x="1998" y="14050"/>
                  </a:cubicBezTo>
                  <a:cubicBezTo>
                    <a:pt x="2023" y="14033"/>
                    <a:pt x="2078" y="13979"/>
                    <a:pt x="2078" y="13937"/>
                  </a:cubicBezTo>
                  <a:cubicBezTo>
                    <a:pt x="2077" y="13890"/>
                    <a:pt x="2010" y="13838"/>
                    <a:pt x="1983" y="13812"/>
                  </a:cubicBezTo>
                  <a:cubicBezTo>
                    <a:pt x="1968" y="13797"/>
                    <a:pt x="1924" y="13794"/>
                    <a:pt x="1918" y="13769"/>
                  </a:cubicBezTo>
                  <a:cubicBezTo>
                    <a:pt x="1911" y="13735"/>
                    <a:pt x="1944" y="13668"/>
                    <a:pt x="1961" y="13646"/>
                  </a:cubicBezTo>
                  <a:cubicBezTo>
                    <a:pt x="1978" y="13625"/>
                    <a:pt x="2032" y="13633"/>
                    <a:pt x="2045" y="13605"/>
                  </a:cubicBezTo>
                  <a:cubicBezTo>
                    <a:pt x="2056" y="13582"/>
                    <a:pt x="2038" y="13516"/>
                    <a:pt x="2043" y="13487"/>
                  </a:cubicBezTo>
                  <a:cubicBezTo>
                    <a:pt x="2047" y="13457"/>
                    <a:pt x="2081" y="13410"/>
                    <a:pt x="2080" y="13381"/>
                  </a:cubicBezTo>
                  <a:cubicBezTo>
                    <a:pt x="2076" y="13337"/>
                    <a:pt x="2028" y="13274"/>
                    <a:pt x="2004" y="13249"/>
                  </a:cubicBezTo>
                  <a:cubicBezTo>
                    <a:pt x="1982" y="13227"/>
                    <a:pt x="1918" y="13230"/>
                    <a:pt x="1904" y="13196"/>
                  </a:cubicBezTo>
                  <a:cubicBezTo>
                    <a:pt x="1889" y="13164"/>
                    <a:pt x="1918" y="13075"/>
                    <a:pt x="1908" y="13040"/>
                  </a:cubicBezTo>
                  <a:cubicBezTo>
                    <a:pt x="1901" y="13015"/>
                    <a:pt x="1866" y="12988"/>
                    <a:pt x="1853" y="12971"/>
                  </a:cubicBezTo>
                  <a:cubicBezTo>
                    <a:pt x="1828" y="12939"/>
                    <a:pt x="1771" y="12884"/>
                    <a:pt x="1753" y="12843"/>
                  </a:cubicBezTo>
                  <a:cubicBezTo>
                    <a:pt x="1740" y="12814"/>
                    <a:pt x="1725" y="12746"/>
                    <a:pt x="1724" y="12711"/>
                  </a:cubicBezTo>
                  <a:cubicBezTo>
                    <a:pt x="1724" y="12665"/>
                    <a:pt x="1742" y="12572"/>
                    <a:pt x="1761" y="12536"/>
                  </a:cubicBezTo>
                  <a:cubicBezTo>
                    <a:pt x="1776" y="12509"/>
                    <a:pt x="1833" y="12499"/>
                    <a:pt x="1843" y="12468"/>
                  </a:cubicBezTo>
                  <a:cubicBezTo>
                    <a:pt x="1857" y="12421"/>
                    <a:pt x="1834" y="12311"/>
                    <a:pt x="1820" y="12264"/>
                  </a:cubicBezTo>
                  <a:cubicBezTo>
                    <a:pt x="1806" y="12216"/>
                    <a:pt x="1764" y="12121"/>
                    <a:pt x="1732" y="12102"/>
                  </a:cubicBezTo>
                  <a:cubicBezTo>
                    <a:pt x="1713" y="12090"/>
                    <a:pt x="1667" y="12130"/>
                    <a:pt x="1648" y="12114"/>
                  </a:cubicBezTo>
                  <a:cubicBezTo>
                    <a:pt x="1625" y="12093"/>
                    <a:pt x="1629" y="11974"/>
                    <a:pt x="1604" y="11961"/>
                  </a:cubicBezTo>
                  <a:cubicBezTo>
                    <a:pt x="1581" y="11949"/>
                    <a:pt x="1544" y="12033"/>
                    <a:pt x="1520" y="12030"/>
                  </a:cubicBezTo>
                  <a:cubicBezTo>
                    <a:pt x="1499" y="12027"/>
                    <a:pt x="1459" y="11982"/>
                    <a:pt x="1453" y="11951"/>
                  </a:cubicBezTo>
                  <a:cubicBezTo>
                    <a:pt x="1445" y="11919"/>
                    <a:pt x="1479" y="11854"/>
                    <a:pt x="1477" y="11820"/>
                  </a:cubicBezTo>
                  <a:cubicBezTo>
                    <a:pt x="1476" y="11796"/>
                    <a:pt x="1463" y="11744"/>
                    <a:pt x="1451" y="11729"/>
                  </a:cubicBezTo>
                  <a:cubicBezTo>
                    <a:pt x="1430" y="11705"/>
                    <a:pt x="1368" y="11726"/>
                    <a:pt x="1348" y="11701"/>
                  </a:cubicBezTo>
                  <a:cubicBezTo>
                    <a:pt x="1318" y="11664"/>
                    <a:pt x="1288" y="11539"/>
                    <a:pt x="1290" y="11479"/>
                  </a:cubicBezTo>
                  <a:cubicBezTo>
                    <a:pt x="1293" y="11439"/>
                    <a:pt x="1342" y="11379"/>
                    <a:pt x="1346" y="11338"/>
                  </a:cubicBezTo>
                  <a:cubicBezTo>
                    <a:pt x="1351" y="11293"/>
                    <a:pt x="1340" y="11189"/>
                    <a:pt x="1317" y="11157"/>
                  </a:cubicBezTo>
                  <a:cubicBezTo>
                    <a:pt x="1297" y="11128"/>
                    <a:pt x="1230" y="11150"/>
                    <a:pt x="1207" y="11126"/>
                  </a:cubicBezTo>
                  <a:cubicBezTo>
                    <a:pt x="1182" y="11101"/>
                    <a:pt x="1164" y="11007"/>
                    <a:pt x="1142" y="10976"/>
                  </a:cubicBezTo>
                  <a:cubicBezTo>
                    <a:pt x="1129" y="10958"/>
                    <a:pt x="1092" y="10946"/>
                    <a:pt x="1080" y="10926"/>
                  </a:cubicBezTo>
                  <a:cubicBezTo>
                    <a:pt x="1059" y="10887"/>
                    <a:pt x="1045" y="10782"/>
                    <a:pt x="1037" y="10732"/>
                  </a:cubicBezTo>
                  <a:cubicBezTo>
                    <a:pt x="1033" y="10699"/>
                    <a:pt x="1018" y="10628"/>
                    <a:pt x="1027" y="10597"/>
                  </a:cubicBezTo>
                  <a:cubicBezTo>
                    <a:pt x="1040" y="10558"/>
                    <a:pt x="1111" y="10540"/>
                    <a:pt x="1128" y="10503"/>
                  </a:cubicBezTo>
                  <a:cubicBezTo>
                    <a:pt x="1141" y="10474"/>
                    <a:pt x="1145" y="10396"/>
                    <a:pt x="1144" y="10359"/>
                  </a:cubicBezTo>
                  <a:cubicBezTo>
                    <a:pt x="1143" y="10319"/>
                    <a:pt x="1136" y="10234"/>
                    <a:pt x="1119" y="10203"/>
                  </a:cubicBezTo>
                  <a:cubicBezTo>
                    <a:pt x="1095" y="10160"/>
                    <a:pt x="1004" y="10158"/>
                    <a:pt x="981" y="10113"/>
                  </a:cubicBezTo>
                  <a:cubicBezTo>
                    <a:pt x="957" y="10068"/>
                    <a:pt x="968" y="9941"/>
                    <a:pt x="954" y="9887"/>
                  </a:cubicBezTo>
                  <a:cubicBezTo>
                    <a:pt x="946" y="9855"/>
                    <a:pt x="921" y="9794"/>
                    <a:pt x="905" y="9769"/>
                  </a:cubicBezTo>
                  <a:cubicBezTo>
                    <a:pt x="888" y="9742"/>
                    <a:pt x="838" y="9718"/>
                    <a:pt x="825" y="9687"/>
                  </a:cubicBezTo>
                  <a:cubicBezTo>
                    <a:pt x="810" y="9653"/>
                    <a:pt x="804" y="9566"/>
                    <a:pt x="806" y="9525"/>
                  </a:cubicBezTo>
                  <a:cubicBezTo>
                    <a:pt x="810" y="9491"/>
                    <a:pt x="841" y="9434"/>
                    <a:pt x="841" y="9400"/>
                  </a:cubicBezTo>
                  <a:cubicBezTo>
                    <a:pt x="841" y="9365"/>
                    <a:pt x="809" y="9306"/>
                    <a:pt x="809" y="9272"/>
                  </a:cubicBezTo>
                  <a:cubicBezTo>
                    <a:pt x="809" y="9230"/>
                    <a:pt x="837" y="9152"/>
                    <a:pt x="852" y="9115"/>
                  </a:cubicBezTo>
                  <a:cubicBezTo>
                    <a:pt x="873" y="9064"/>
                    <a:pt x="946" y="8992"/>
                    <a:pt x="956" y="8934"/>
                  </a:cubicBezTo>
                  <a:cubicBezTo>
                    <a:pt x="965" y="8879"/>
                    <a:pt x="946" y="8757"/>
                    <a:pt x="923" y="8712"/>
                  </a:cubicBezTo>
                  <a:cubicBezTo>
                    <a:pt x="900" y="8666"/>
                    <a:pt x="824" y="8614"/>
                    <a:pt x="787" y="8603"/>
                  </a:cubicBezTo>
                  <a:cubicBezTo>
                    <a:pt x="753" y="8592"/>
                    <a:pt x="676" y="8586"/>
                    <a:pt x="651" y="8621"/>
                  </a:cubicBezTo>
                  <a:cubicBezTo>
                    <a:pt x="641" y="8635"/>
                    <a:pt x="650" y="8689"/>
                    <a:pt x="641" y="8706"/>
                  </a:cubicBezTo>
                  <a:cubicBezTo>
                    <a:pt x="638" y="8712"/>
                    <a:pt x="632" y="8719"/>
                    <a:pt x="627" y="8726"/>
                  </a:cubicBezTo>
                  <a:cubicBezTo>
                    <a:pt x="612" y="8697"/>
                    <a:pt x="592" y="8659"/>
                    <a:pt x="584" y="8640"/>
                  </a:cubicBezTo>
                  <a:cubicBezTo>
                    <a:pt x="573" y="8609"/>
                    <a:pt x="553" y="8544"/>
                    <a:pt x="551" y="8509"/>
                  </a:cubicBezTo>
                  <a:cubicBezTo>
                    <a:pt x="549" y="8467"/>
                    <a:pt x="578" y="8386"/>
                    <a:pt x="572" y="8346"/>
                  </a:cubicBezTo>
                  <a:cubicBezTo>
                    <a:pt x="566" y="8306"/>
                    <a:pt x="515" y="8254"/>
                    <a:pt x="506" y="8214"/>
                  </a:cubicBezTo>
                  <a:cubicBezTo>
                    <a:pt x="496" y="8171"/>
                    <a:pt x="512" y="8075"/>
                    <a:pt x="506" y="8030"/>
                  </a:cubicBezTo>
                  <a:cubicBezTo>
                    <a:pt x="501" y="7990"/>
                    <a:pt x="484" y="7909"/>
                    <a:pt x="467" y="7877"/>
                  </a:cubicBezTo>
                  <a:cubicBezTo>
                    <a:pt x="456" y="7854"/>
                    <a:pt x="416" y="7835"/>
                    <a:pt x="406" y="7811"/>
                  </a:cubicBezTo>
                  <a:cubicBezTo>
                    <a:pt x="392" y="7778"/>
                    <a:pt x="392" y="7692"/>
                    <a:pt x="382" y="7655"/>
                  </a:cubicBezTo>
                  <a:cubicBezTo>
                    <a:pt x="374" y="7627"/>
                    <a:pt x="356" y="7572"/>
                    <a:pt x="341" y="7552"/>
                  </a:cubicBezTo>
                  <a:cubicBezTo>
                    <a:pt x="326" y="7532"/>
                    <a:pt x="286" y="7523"/>
                    <a:pt x="272" y="7505"/>
                  </a:cubicBezTo>
                  <a:cubicBezTo>
                    <a:pt x="256" y="7486"/>
                    <a:pt x="236" y="7430"/>
                    <a:pt x="224" y="7405"/>
                  </a:cubicBezTo>
                  <a:cubicBezTo>
                    <a:pt x="213" y="7381"/>
                    <a:pt x="195" y="7329"/>
                    <a:pt x="179" y="7311"/>
                  </a:cubicBezTo>
                  <a:cubicBezTo>
                    <a:pt x="163" y="7292"/>
                    <a:pt x="121" y="7282"/>
                    <a:pt x="104" y="7267"/>
                  </a:cubicBezTo>
                  <a:cubicBezTo>
                    <a:pt x="87" y="7253"/>
                    <a:pt x="54" y="7222"/>
                    <a:pt x="45" y="7198"/>
                  </a:cubicBezTo>
                  <a:cubicBezTo>
                    <a:pt x="26" y="7154"/>
                    <a:pt x="10" y="7044"/>
                    <a:pt x="14" y="6992"/>
                  </a:cubicBezTo>
                  <a:cubicBezTo>
                    <a:pt x="17" y="6954"/>
                    <a:pt x="52" y="6892"/>
                    <a:pt x="57" y="6855"/>
                  </a:cubicBezTo>
                  <a:cubicBezTo>
                    <a:pt x="62" y="6818"/>
                    <a:pt x="39" y="6736"/>
                    <a:pt x="53" y="6704"/>
                  </a:cubicBezTo>
                  <a:cubicBezTo>
                    <a:pt x="65" y="6677"/>
                    <a:pt x="121" y="6687"/>
                    <a:pt x="135" y="6661"/>
                  </a:cubicBezTo>
                  <a:cubicBezTo>
                    <a:pt x="154" y="6623"/>
                    <a:pt x="141" y="6519"/>
                    <a:pt x="149" y="6473"/>
                  </a:cubicBezTo>
                  <a:cubicBezTo>
                    <a:pt x="154" y="6443"/>
                    <a:pt x="167" y="6381"/>
                    <a:pt x="179" y="6357"/>
                  </a:cubicBezTo>
                  <a:cubicBezTo>
                    <a:pt x="193" y="6332"/>
                    <a:pt x="238" y="6311"/>
                    <a:pt x="251" y="6285"/>
                  </a:cubicBezTo>
                  <a:cubicBezTo>
                    <a:pt x="270" y="6251"/>
                    <a:pt x="286" y="6162"/>
                    <a:pt x="296" y="6120"/>
                  </a:cubicBezTo>
                  <a:cubicBezTo>
                    <a:pt x="303" y="6089"/>
                    <a:pt x="317" y="6027"/>
                    <a:pt x="319" y="5994"/>
                  </a:cubicBezTo>
                  <a:cubicBezTo>
                    <a:pt x="322" y="5928"/>
                    <a:pt x="283" y="5794"/>
                    <a:pt x="298" y="5732"/>
                  </a:cubicBezTo>
                  <a:cubicBezTo>
                    <a:pt x="307" y="5693"/>
                    <a:pt x="357" y="5648"/>
                    <a:pt x="376" y="5619"/>
                  </a:cubicBezTo>
                  <a:cubicBezTo>
                    <a:pt x="393" y="5594"/>
                    <a:pt x="437" y="5551"/>
                    <a:pt x="443" y="5516"/>
                  </a:cubicBezTo>
                  <a:cubicBezTo>
                    <a:pt x="449" y="5484"/>
                    <a:pt x="434" y="5416"/>
                    <a:pt x="422" y="5388"/>
                  </a:cubicBezTo>
                  <a:cubicBezTo>
                    <a:pt x="413" y="5363"/>
                    <a:pt x="370" y="5341"/>
                    <a:pt x="365" y="5313"/>
                  </a:cubicBezTo>
                  <a:cubicBezTo>
                    <a:pt x="361" y="5281"/>
                    <a:pt x="387" y="5221"/>
                    <a:pt x="398" y="5194"/>
                  </a:cubicBezTo>
                  <a:cubicBezTo>
                    <a:pt x="410" y="5162"/>
                    <a:pt x="461" y="5115"/>
                    <a:pt x="457" y="5078"/>
                  </a:cubicBezTo>
                  <a:cubicBezTo>
                    <a:pt x="453" y="5041"/>
                    <a:pt x="384" y="5026"/>
                    <a:pt x="374" y="4991"/>
                  </a:cubicBezTo>
                  <a:cubicBezTo>
                    <a:pt x="362" y="4951"/>
                    <a:pt x="373" y="4854"/>
                    <a:pt x="390" y="4819"/>
                  </a:cubicBezTo>
                  <a:cubicBezTo>
                    <a:pt x="409" y="4780"/>
                    <a:pt x="480" y="4766"/>
                    <a:pt x="504" y="4734"/>
                  </a:cubicBezTo>
                  <a:cubicBezTo>
                    <a:pt x="522" y="4711"/>
                    <a:pt x="555" y="4654"/>
                    <a:pt x="559" y="4618"/>
                  </a:cubicBezTo>
                  <a:cubicBezTo>
                    <a:pt x="564" y="4586"/>
                    <a:pt x="533" y="4519"/>
                    <a:pt x="539" y="4487"/>
                  </a:cubicBezTo>
                  <a:cubicBezTo>
                    <a:pt x="546" y="4452"/>
                    <a:pt x="601" y="4419"/>
                    <a:pt x="609" y="4384"/>
                  </a:cubicBezTo>
                  <a:cubicBezTo>
                    <a:pt x="619" y="4334"/>
                    <a:pt x="608" y="4218"/>
                    <a:pt x="588" y="4175"/>
                  </a:cubicBezTo>
                  <a:cubicBezTo>
                    <a:pt x="577" y="4150"/>
                    <a:pt x="530" y="4143"/>
                    <a:pt x="518" y="4119"/>
                  </a:cubicBezTo>
                  <a:cubicBezTo>
                    <a:pt x="505" y="4089"/>
                    <a:pt x="504" y="4011"/>
                    <a:pt x="502" y="3974"/>
                  </a:cubicBezTo>
                  <a:cubicBezTo>
                    <a:pt x="499" y="3916"/>
                    <a:pt x="521" y="3789"/>
                    <a:pt x="502" y="3737"/>
                  </a:cubicBezTo>
                  <a:cubicBezTo>
                    <a:pt x="488" y="3696"/>
                    <a:pt x="433" y="3630"/>
                    <a:pt x="402" y="3631"/>
                  </a:cubicBezTo>
                  <a:cubicBezTo>
                    <a:pt x="385" y="3631"/>
                    <a:pt x="365" y="3697"/>
                    <a:pt x="347" y="3696"/>
                  </a:cubicBezTo>
                  <a:cubicBezTo>
                    <a:pt x="325" y="3696"/>
                    <a:pt x="301" y="3616"/>
                    <a:pt x="279" y="3612"/>
                  </a:cubicBezTo>
                  <a:cubicBezTo>
                    <a:pt x="260" y="3607"/>
                    <a:pt x="224" y="3667"/>
                    <a:pt x="204" y="3659"/>
                  </a:cubicBezTo>
                  <a:cubicBezTo>
                    <a:pt x="181" y="3648"/>
                    <a:pt x="153" y="3575"/>
                    <a:pt x="147" y="3540"/>
                  </a:cubicBezTo>
                  <a:cubicBezTo>
                    <a:pt x="142" y="3509"/>
                    <a:pt x="164" y="3448"/>
                    <a:pt x="159" y="3418"/>
                  </a:cubicBezTo>
                  <a:cubicBezTo>
                    <a:pt x="155" y="3391"/>
                    <a:pt x="121" y="3357"/>
                    <a:pt x="117" y="3330"/>
                  </a:cubicBezTo>
                  <a:cubicBezTo>
                    <a:pt x="109" y="3297"/>
                    <a:pt x="101" y="3213"/>
                    <a:pt x="117" y="3186"/>
                  </a:cubicBezTo>
                  <a:cubicBezTo>
                    <a:pt x="135" y="3153"/>
                    <a:pt x="205" y="3186"/>
                    <a:pt x="228" y="3162"/>
                  </a:cubicBezTo>
                  <a:cubicBezTo>
                    <a:pt x="245" y="3144"/>
                    <a:pt x="267" y="3086"/>
                    <a:pt x="269" y="3055"/>
                  </a:cubicBezTo>
                  <a:cubicBezTo>
                    <a:pt x="274" y="3005"/>
                    <a:pt x="233" y="2909"/>
                    <a:pt x="237" y="2858"/>
                  </a:cubicBezTo>
                  <a:cubicBezTo>
                    <a:pt x="239" y="2827"/>
                    <a:pt x="268" y="2776"/>
                    <a:pt x="272" y="2746"/>
                  </a:cubicBezTo>
                  <a:cubicBezTo>
                    <a:pt x="277" y="2693"/>
                    <a:pt x="272" y="2581"/>
                    <a:pt x="257" y="2533"/>
                  </a:cubicBezTo>
                  <a:cubicBezTo>
                    <a:pt x="242" y="2485"/>
                    <a:pt x="178" y="2428"/>
                    <a:pt x="157" y="2386"/>
                  </a:cubicBezTo>
                  <a:cubicBezTo>
                    <a:pt x="140" y="2352"/>
                    <a:pt x="125" y="2263"/>
                    <a:pt x="104" y="2233"/>
                  </a:cubicBezTo>
                  <a:cubicBezTo>
                    <a:pt x="92" y="2215"/>
                    <a:pt x="58" y="2205"/>
                    <a:pt x="45" y="2189"/>
                  </a:cubicBezTo>
                  <a:cubicBezTo>
                    <a:pt x="30" y="2170"/>
                    <a:pt x="-1" y="2124"/>
                    <a:pt x="0" y="2095"/>
                  </a:cubicBezTo>
                  <a:cubicBezTo>
                    <a:pt x="2" y="2050"/>
                    <a:pt x="69" y="2003"/>
                    <a:pt x="80" y="1960"/>
                  </a:cubicBezTo>
                  <a:cubicBezTo>
                    <a:pt x="92" y="1908"/>
                    <a:pt x="80" y="1733"/>
                    <a:pt x="80" y="1733"/>
                  </a:cubicBezTo>
                  <a:cubicBezTo>
                    <a:pt x="80" y="1733"/>
                    <a:pt x="496" y="1706"/>
                    <a:pt x="496" y="170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4" name="Shape 3053"/>
            <p:cNvSpPr/>
            <p:nvPr/>
          </p:nvSpPr>
          <p:spPr>
            <a:xfrm>
              <a:off x="4594013" y="4017806"/>
              <a:ext cx="780391" cy="648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600" extrusionOk="0">
                  <a:moveTo>
                    <a:pt x="1484" y="3825"/>
                  </a:moveTo>
                  <a:cubicBezTo>
                    <a:pt x="1472" y="3798"/>
                    <a:pt x="1456" y="3756"/>
                    <a:pt x="1443" y="3738"/>
                  </a:cubicBezTo>
                  <a:cubicBezTo>
                    <a:pt x="1433" y="3724"/>
                    <a:pt x="1408" y="3699"/>
                    <a:pt x="1393" y="3695"/>
                  </a:cubicBezTo>
                  <a:cubicBezTo>
                    <a:pt x="1375" y="3691"/>
                    <a:pt x="1340" y="3714"/>
                    <a:pt x="1322" y="3718"/>
                  </a:cubicBezTo>
                  <a:cubicBezTo>
                    <a:pt x="1307" y="3722"/>
                    <a:pt x="1275" y="3732"/>
                    <a:pt x="1259" y="3726"/>
                  </a:cubicBezTo>
                  <a:cubicBezTo>
                    <a:pt x="1243" y="3720"/>
                    <a:pt x="1217" y="3690"/>
                    <a:pt x="1207" y="3672"/>
                  </a:cubicBezTo>
                  <a:cubicBezTo>
                    <a:pt x="1192" y="3645"/>
                    <a:pt x="1166" y="3576"/>
                    <a:pt x="1176" y="3545"/>
                  </a:cubicBezTo>
                  <a:cubicBezTo>
                    <a:pt x="1182" y="3525"/>
                    <a:pt x="1227" y="3515"/>
                    <a:pt x="1238" y="3498"/>
                  </a:cubicBezTo>
                  <a:cubicBezTo>
                    <a:pt x="1252" y="3475"/>
                    <a:pt x="1267" y="3416"/>
                    <a:pt x="1265" y="3387"/>
                  </a:cubicBezTo>
                  <a:cubicBezTo>
                    <a:pt x="1263" y="3349"/>
                    <a:pt x="1234" y="3278"/>
                    <a:pt x="1212" y="3251"/>
                  </a:cubicBezTo>
                  <a:cubicBezTo>
                    <a:pt x="1194" y="3230"/>
                    <a:pt x="1138" y="3222"/>
                    <a:pt x="1120" y="3201"/>
                  </a:cubicBezTo>
                  <a:cubicBezTo>
                    <a:pt x="1107" y="3185"/>
                    <a:pt x="1100" y="3137"/>
                    <a:pt x="1090" y="3117"/>
                  </a:cubicBezTo>
                  <a:cubicBezTo>
                    <a:pt x="1080" y="3098"/>
                    <a:pt x="1055" y="3063"/>
                    <a:pt x="1041" y="3048"/>
                  </a:cubicBezTo>
                  <a:cubicBezTo>
                    <a:pt x="1026" y="3033"/>
                    <a:pt x="987" y="3017"/>
                    <a:pt x="974" y="3000"/>
                  </a:cubicBezTo>
                  <a:cubicBezTo>
                    <a:pt x="963" y="2985"/>
                    <a:pt x="947" y="2948"/>
                    <a:pt x="947" y="2928"/>
                  </a:cubicBezTo>
                  <a:cubicBezTo>
                    <a:pt x="946" y="2900"/>
                    <a:pt x="975" y="2851"/>
                    <a:pt x="977" y="2824"/>
                  </a:cubicBezTo>
                  <a:cubicBezTo>
                    <a:pt x="979" y="2798"/>
                    <a:pt x="976" y="2744"/>
                    <a:pt x="965" y="2721"/>
                  </a:cubicBezTo>
                  <a:cubicBezTo>
                    <a:pt x="955" y="2701"/>
                    <a:pt x="922" y="2671"/>
                    <a:pt x="903" y="2665"/>
                  </a:cubicBezTo>
                  <a:cubicBezTo>
                    <a:pt x="886" y="2659"/>
                    <a:pt x="850" y="2678"/>
                    <a:pt x="833" y="2675"/>
                  </a:cubicBezTo>
                  <a:cubicBezTo>
                    <a:pt x="808" y="2672"/>
                    <a:pt x="759" y="2652"/>
                    <a:pt x="741" y="2632"/>
                  </a:cubicBezTo>
                  <a:cubicBezTo>
                    <a:pt x="727" y="2617"/>
                    <a:pt x="712" y="2575"/>
                    <a:pt x="708" y="2554"/>
                  </a:cubicBezTo>
                  <a:cubicBezTo>
                    <a:pt x="704" y="2530"/>
                    <a:pt x="725" y="2477"/>
                    <a:pt x="713" y="2458"/>
                  </a:cubicBezTo>
                  <a:cubicBezTo>
                    <a:pt x="703" y="2440"/>
                    <a:pt x="659" y="2448"/>
                    <a:pt x="643" y="2438"/>
                  </a:cubicBezTo>
                  <a:cubicBezTo>
                    <a:pt x="628" y="2429"/>
                    <a:pt x="607" y="2390"/>
                    <a:pt x="591" y="2386"/>
                  </a:cubicBezTo>
                  <a:cubicBezTo>
                    <a:pt x="570" y="2381"/>
                    <a:pt x="531" y="2412"/>
                    <a:pt x="511" y="2416"/>
                  </a:cubicBezTo>
                  <a:cubicBezTo>
                    <a:pt x="494" y="2420"/>
                    <a:pt x="457" y="2427"/>
                    <a:pt x="442" y="2416"/>
                  </a:cubicBezTo>
                  <a:cubicBezTo>
                    <a:pt x="431" y="2408"/>
                    <a:pt x="419" y="2375"/>
                    <a:pt x="420" y="2360"/>
                  </a:cubicBezTo>
                  <a:cubicBezTo>
                    <a:pt x="423" y="2338"/>
                    <a:pt x="459" y="2311"/>
                    <a:pt x="469" y="2293"/>
                  </a:cubicBezTo>
                  <a:cubicBezTo>
                    <a:pt x="481" y="2271"/>
                    <a:pt x="514" y="2227"/>
                    <a:pt x="511" y="2201"/>
                  </a:cubicBezTo>
                  <a:cubicBezTo>
                    <a:pt x="508" y="2172"/>
                    <a:pt x="458" y="2143"/>
                    <a:pt x="446" y="2118"/>
                  </a:cubicBezTo>
                  <a:cubicBezTo>
                    <a:pt x="435" y="2096"/>
                    <a:pt x="426" y="2046"/>
                    <a:pt x="419" y="2022"/>
                  </a:cubicBezTo>
                  <a:cubicBezTo>
                    <a:pt x="411" y="2001"/>
                    <a:pt x="390" y="1960"/>
                    <a:pt x="388" y="1937"/>
                  </a:cubicBezTo>
                  <a:cubicBezTo>
                    <a:pt x="386" y="1907"/>
                    <a:pt x="412" y="1852"/>
                    <a:pt x="413" y="1822"/>
                  </a:cubicBezTo>
                  <a:cubicBezTo>
                    <a:pt x="414" y="1800"/>
                    <a:pt x="410" y="1751"/>
                    <a:pt x="397" y="1735"/>
                  </a:cubicBezTo>
                  <a:cubicBezTo>
                    <a:pt x="381" y="1715"/>
                    <a:pt x="328" y="1721"/>
                    <a:pt x="308" y="1707"/>
                  </a:cubicBezTo>
                  <a:cubicBezTo>
                    <a:pt x="295" y="1697"/>
                    <a:pt x="271" y="1670"/>
                    <a:pt x="267" y="1652"/>
                  </a:cubicBezTo>
                  <a:cubicBezTo>
                    <a:pt x="260" y="1629"/>
                    <a:pt x="268" y="1577"/>
                    <a:pt x="276" y="1554"/>
                  </a:cubicBezTo>
                  <a:cubicBezTo>
                    <a:pt x="283" y="1534"/>
                    <a:pt x="308" y="1502"/>
                    <a:pt x="321" y="1487"/>
                  </a:cubicBezTo>
                  <a:cubicBezTo>
                    <a:pt x="336" y="1470"/>
                    <a:pt x="376" y="1452"/>
                    <a:pt x="388" y="1432"/>
                  </a:cubicBezTo>
                  <a:cubicBezTo>
                    <a:pt x="401" y="1410"/>
                    <a:pt x="418" y="1353"/>
                    <a:pt x="413" y="1326"/>
                  </a:cubicBezTo>
                  <a:cubicBezTo>
                    <a:pt x="410" y="1302"/>
                    <a:pt x="379" y="1266"/>
                    <a:pt x="364" y="1250"/>
                  </a:cubicBezTo>
                  <a:cubicBezTo>
                    <a:pt x="354" y="1237"/>
                    <a:pt x="332" y="1210"/>
                    <a:pt x="317" y="1208"/>
                  </a:cubicBezTo>
                  <a:cubicBezTo>
                    <a:pt x="299" y="1206"/>
                    <a:pt x="260" y="1224"/>
                    <a:pt x="250" y="1243"/>
                  </a:cubicBezTo>
                  <a:cubicBezTo>
                    <a:pt x="241" y="1261"/>
                    <a:pt x="258" y="1310"/>
                    <a:pt x="250" y="1330"/>
                  </a:cubicBezTo>
                  <a:cubicBezTo>
                    <a:pt x="245" y="1344"/>
                    <a:pt x="224" y="1362"/>
                    <a:pt x="212" y="1369"/>
                  </a:cubicBezTo>
                  <a:cubicBezTo>
                    <a:pt x="196" y="1380"/>
                    <a:pt x="159" y="1396"/>
                    <a:pt x="140" y="1396"/>
                  </a:cubicBezTo>
                  <a:cubicBezTo>
                    <a:pt x="120" y="1396"/>
                    <a:pt x="78" y="1384"/>
                    <a:pt x="64" y="1367"/>
                  </a:cubicBezTo>
                  <a:cubicBezTo>
                    <a:pt x="51" y="1351"/>
                    <a:pt x="54" y="1302"/>
                    <a:pt x="48" y="1282"/>
                  </a:cubicBezTo>
                  <a:cubicBezTo>
                    <a:pt x="39" y="1253"/>
                    <a:pt x="0" y="1204"/>
                    <a:pt x="0" y="1173"/>
                  </a:cubicBezTo>
                  <a:cubicBezTo>
                    <a:pt x="1" y="1154"/>
                    <a:pt x="26" y="1123"/>
                    <a:pt x="34" y="1106"/>
                  </a:cubicBezTo>
                  <a:cubicBezTo>
                    <a:pt x="35" y="1102"/>
                    <a:pt x="37" y="1098"/>
                    <a:pt x="39" y="1094"/>
                  </a:cubicBezTo>
                  <a:cubicBezTo>
                    <a:pt x="439" y="1079"/>
                    <a:pt x="2011" y="1023"/>
                    <a:pt x="2586" y="1001"/>
                  </a:cubicBezTo>
                  <a:cubicBezTo>
                    <a:pt x="2916" y="989"/>
                    <a:pt x="3579" y="973"/>
                    <a:pt x="3909" y="949"/>
                  </a:cubicBezTo>
                  <a:cubicBezTo>
                    <a:pt x="4243" y="925"/>
                    <a:pt x="4908" y="843"/>
                    <a:pt x="5241" y="810"/>
                  </a:cubicBezTo>
                  <a:cubicBezTo>
                    <a:pt x="5930" y="741"/>
                    <a:pt x="7311" y="626"/>
                    <a:pt x="7999" y="550"/>
                  </a:cubicBezTo>
                  <a:cubicBezTo>
                    <a:pt x="8683" y="476"/>
                    <a:pt x="10050" y="307"/>
                    <a:pt x="10733" y="209"/>
                  </a:cubicBezTo>
                  <a:cubicBezTo>
                    <a:pt x="11062" y="161"/>
                    <a:pt x="12049" y="0"/>
                    <a:pt x="12049" y="0"/>
                  </a:cubicBezTo>
                  <a:cubicBezTo>
                    <a:pt x="12049" y="0"/>
                    <a:pt x="12136" y="36"/>
                    <a:pt x="12154" y="65"/>
                  </a:cubicBezTo>
                  <a:cubicBezTo>
                    <a:pt x="12173" y="96"/>
                    <a:pt x="12158" y="184"/>
                    <a:pt x="12174" y="218"/>
                  </a:cubicBezTo>
                  <a:cubicBezTo>
                    <a:pt x="12186" y="243"/>
                    <a:pt x="12227" y="280"/>
                    <a:pt x="12250" y="290"/>
                  </a:cubicBezTo>
                  <a:cubicBezTo>
                    <a:pt x="12277" y="301"/>
                    <a:pt x="12340" y="273"/>
                    <a:pt x="12364" y="291"/>
                  </a:cubicBezTo>
                  <a:cubicBezTo>
                    <a:pt x="12381" y="306"/>
                    <a:pt x="12390" y="361"/>
                    <a:pt x="12398" y="385"/>
                  </a:cubicBezTo>
                  <a:cubicBezTo>
                    <a:pt x="12408" y="416"/>
                    <a:pt x="12415" y="488"/>
                    <a:pt x="12436" y="509"/>
                  </a:cubicBezTo>
                  <a:cubicBezTo>
                    <a:pt x="12453" y="526"/>
                    <a:pt x="12507" y="505"/>
                    <a:pt x="12521" y="524"/>
                  </a:cubicBezTo>
                  <a:cubicBezTo>
                    <a:pt x="12541" y="551"/>
                    <a:pt x="12509" y="638"/>
                    <a:pt x="12527" y="666"/>
                  </a:cubicBezTo>
                  <a:cubicBezTo>
                    <a:pt x="12537" y="684"/>
                    <a:pt x="12576" y="690"/>
                    <a:pt x="12594" y="694"/>
                  </a:cubicBezTo>
                  <a:cubicBezTo>
                    <a:pt x="12615" y="700"/>
                    <a:pt x="12663" y="685"/>
                    <a:pt x="12682" y="699"/>
                  </a:cubicBezTo>
                  <a:cubicBezTo>
                    <a:pt x="12700" y="712"/>
                    <a:pt x="12721" y="759"/>
                    <a:pt x="12726" y="784"/>
                  </a:cubicBezTo>
                  <a:cubicBezTo>
                    <a:pt x="12732" y="815"/>
                    <a:pt x="12704" y="883"/>
                    <a:pt x="12718" y="910"/>
                  </a:cubicBezTo>
                  <a:cubicBezTo>
                    <a:pt x="12732" y="937"/>
                    <a:pt x="12796" y="935"/>
                    <a:pt x="12816" y="955"/>
                  </a:cubicBezTo>
                  <a:cubicBezTo>
                    <a:pt x="12831" y="970"/>
                    <a:pt x="12839" y="1022"/>
                    <a:pt x="12856" y="1034"/>
                  </a:cubicBezTo>
                  <a:cubicBezTo>
                    <a:pt x="12870" y="1044"/>
                    <a:pt x="12905" y="1034"/>
                    <a:pt x="12921" y="1038"/>
                  </a:cubicBezTo>
                  <a:cubicBezTo>
                    <a:pt x="12943" y="1046"/>
                    <a:pt x="12985" y="1070"/>
                    <a:pt x="13022" y="1093"/>
                  </a:cubicBezTo>
                  <a:cubicBezTo>
                    <a:pt x="12997" y="1136"/>
                    <a:pt x="12968" y="1203"/>
                    <a:pt x="12953" y="1241"/>
                  </a:cubicBezTo>
                  <a:cubicBezTo>
                    <a:pt x="12930" y="1302"/>
                    <a:pt x="12889" y="1428"/>
                    <a:pt x="12877" y="1494"/>
                  </a:cubicBezTo>
                  <a:cubicBezTo>
                    <a:pt x="12864" y="1571"/>
                    <a:pt x="12863" y="1728"/>
                    <a:pt x="12859" y="1807"/>
                  </a:cubicBezTo>
                  <a:cubicBezTo>
                    <a:pt x="12856" y="1894"/>
                    <a:pt x="12842" y="2069"/>
                    <a:pt x="12852" y="2155"/>
                  </a:cubicBezTo>
                  <a:cubicBezTo>
                    <a:pt x="12861" y="2229"/>
                    <a:pt x="12908" y="2368"/>
                    <a:pt x="12928" y="2438"/>
                  </a:cubicBezTo>
                  <a:cubicBezTo>
                    <a:pt x="12941" y="2482"/>
                    <a:pt x="12972" y="2567"/>
                    <a:pt x="12979" y="2612"/>
                  </a:cubicBezTo>
                  <a:cubicBezTo>
                    <a:pt x="12984" y="2646"/>
                    <a:pt x="12975" y="2715"/>
                    <a:pt x="12982" y="2747"/>
                  </a:cubicBezTo>
                  <a:cubicBezTo>
                    <a:pt x="12990" y="2779"/>
                    <a:pt x="13021" y="2837"/>
                    <a:pt x="13037" y="2865"/>
                  </a:cubicBezTo>
                  <a:cubicBezTo>
                    <a:pt x="13058" y="2904"/>
                    <a:pt x="13104" y="2979"/>
                    <a:pt x="13131" y="3013"/>
                  </a:cubicBezTo>
                  <a:cubicBezTo>
                    <a:pt x="13150" y="3037"/>
                    <a:pt x="13206" y="3069"/>
                    <a:pt x="13218" y="3100"/>
                  </a:cubicBezTo>
                  <a:cubicBezTo>
                    <a:pt x="13230" y="3132"/>
                    <a:pt x="13228" y="3209"/>
                    <a:pt x="13221" y="3244"/>
                  </a:cubicBezTo>
                  <a:cubicBezTo>
                    <a:pt x="13217" y="3264"/>
                    <a:pt x="13199" y="3301"/>
                    <a:pt x="13188" y="3318"/>
                  </a:cubicBezTo>
                  <a:cubicBezTo>
                    <a:pt x="13175" y="3341"/>
                    <a:pt x="13129" y="3373"/>
                    <a:pt x="13123" y="3400"/>
                  </a:cubicBezTo>
                  <a:cubicBezTo>
                    <a:pt x="13116" y="3435"/>
                    <a:pt x="13138" y="3508"/>
                    <a:pt x="13153" y="3540"/>
                  </a:cubicBezTo>
                  <a:cubicBezTo>
                    <a:pt x="13173" y="3583"/>
                    <a:pt x="13234" y="3652"/>
                    <a:pt x="13268" y="3679"/>
                  </a:cubicBezTo>
                  <a:cubicBezTo>
                    <a:pt x="13295" y="3700"/>
                    <a:pt x="13362" y="3709"/>
                    <a:pt x="13388" y="3731"/>
                  </a:cubicBezTo>
                  <a:cubicBezTo>
                    <a:pt x="13408" y="3748"/>
                    <a:pt x="13443" y="3794"/>
                    <a:pt x="13449" y="3823"/>
                  </a:cubicBezTo>
                  <a:cubicBezTo>
                    <a:pt x="13457" y="3858"/>
                    <a:pt x="13433" y="3934"/>
                    <a:pt x="13431" y="3971"/>
                  </a:cubicBezTo>
                  <a:cubicBezTo>
                    <a:pt x="13429" y="4007"/>
                    <a:pt x="13423" y="4081"/>
                    <a:pt x="13435" y="4114"/>
                  </a:cubicBezTo>
                  <a:cubicBezTo>
                    <a:pt x="13446" y="4147"/>
                    <a:pt x="13490" y="4197"/>
                    <a:pt x="13514" y="4219"/>
                  </a:cubicBezTo>
                  <a:cubicBezTo>
                    <a:pt x="13544" y="4246"/>
                    <a:pt x="13616" y="4278"/>
                    <a:pt x="13648" y="4302"/>
                  </a:cubicBezTo>
                  <a:cubicBezTo>
                    <a:pt x="13679" y="4325"/>
                    <a:pt x="13736" y="4378"/>
                    <a:pt x="13764" y="4406"/>
                  </a:cubicBezTo>
                  <a:cubicBezTo>
                    <a:pt x="13794" y="4437"/>
                    <a:pt x="13849" y="4507"/>
                    <a:pt x="13879" y="4537"/>
                  </a:cubicBezTo>
                  <a:cubicBezTo>
                    <a:pt x="13909" y="4565"/>
                    <a:pt x="13973" y="4609"/>
                    <a:pt x="14002" y="4637"/>
                  </a:cubicBezTo>
                  <a:cubicBezTo>
                    <a:pt x="14022" y="4656"/>
                    <a:pt x="14063" y="4694"/>
                    <a:pt x="14075" y="4720"/>
                  </a:cubicBezTo>
                  <a:cubicBezTo>
                    <a:pt x="14090" y="4751"/>
                    <a:pt x="14091" y="4827"/>
                    <a:pt x="14104" y="4859"/>
                  </a:cubicBezTo>
                  <a:cubicBezTo>
                    <a:pt x="14116" y="4888"/>
                    <a:pt x="14148" y="4947"/>
                    <a:pt x="14172" y="4959"/>
                  </a:cubicBezTo>
                  <a:cubicBezTo>
                    <a:pt x="14201" y="4974"/>
                    <a:pt x="14266" y="4937"/>
                    <a:pt x="14295" y="4946"/>
                  </a:cubicBezTo>
                  <a:cubicBezTo>
                    <a:pt x="14318" y="4953"/>
                    <a:pt x="14357" y="4986"/>
                    <a:pt x="14371" y="5007"/>
                  </a:cubicBezTo>
                  <a:cubicBezTo>
                    <a:pt x="14397" y="5043"/>
                    <a:pt x="14418" y="5139"/>
                    <a:pt x="14436" y="5181"/>
                  </a:cubicBezTo>
                  <a:cubicBezTo>
                    <a:pt x="14456" y="5226"/>
                    <a:pt x="14494" y="5318"/>
                    <a:pt x="14524" y="5355"/>
                  </a:cubicBezTo>
                  <a:cubicBezTo>
                    <a:pt x="14552" y="5392"/>
                    <a:pt x="14624" y="5446"/>
                    <a:pt x="14661" y="5469"/>
                  </a:cubicBezTo>
                  <a:cubicBezTo>
                    <a:pt x="14708" y="5497"/>
                    <a:pt x="14812" y="5521"/>
                    <a:pt x="14860" y="5547"/>
                  </a:cubicBezTo>
                  <a:cubicBezTo>
                    <a:pt x="14914" y="5576"/>
                    <a:pt x="15013" y="5652"/>
                    <a:pt x="15062" y="5690"/>
                  </a:cubicBezTo>
                  <a:cubicBezTo>
                    <a:pt x="15105" y="5724"/>
                    <a:pt x="15190" y="5795"/>
                    <a:pt x="15229" y="5834"/>
                  </a:cubicBezTo>
                  <a:cubicBezTo>
                    <a:pt x="15283" y="5889"/>
                    <a:pt x="15379" y="6013"/>
                    <a:pt x="15431" y="6069"/>
                  </a:cubicBezTo>
                  <a:cubicBezTo>
                    <a:pt x="15455" y="6094"/>
                    <a:pt x="15513" y="6133"/>
                    <a:pt x="15529" y="6165"/>
                  </a:cubicBezTo>
                  <a:cubicBezTo>
                    <a:pt x="15549" y="6205"/>
                    <a:pt x="15549" y="6303"/>
                    <a:pt x="15558" y="6348"/>
                  </a:cubicBezTo>
                  <a:cubicBezTo>
                    <a:pt x="15567" y="6394"/>
                    <a:pt x="15587" y="6487"/>
                    <a:pt x="15602" y="6531"/>
                  </a:cubicBezTo>
                  <a:cubicBezTo>
                    <a:pt x="15618" y="6579"/>
                    <a:pt x="15659" y="6671"/>
                    <a:pt x="15685" y="6714"/>
                  </a:cubicBezTo>
                  <a:cubicBezTo>
                    <a:pt x="15703" y="6744"/>
                    <a:pt x="15755" y="6789"/>
                    <a:pt x="15768" y="6823"/>
                  </a:cubicBezTo>
                  <a:cubicBezTo>
                    <a:pt x="15776" y="6843"/>
                    <a:pt x="15783" y="6891"/>
                    <a:pt x="15779" y="6914"/>
                  </a:cubicBezTo>
                  <a:cubicBezTo>
                    <a:pt x="15773" y="6941"/>
                    <a:pt x="15739" y="6982"/>
                    <a:pt x="15728" y="7005"/>
                  </a:cubicBezTo>
                  <a:cubicBezTo>
                    <a:pt x="15714" y="7034"/>
                    <a:pt x="15684" y="7090"/>
                    <a:pt x="15681" y="7123"/>
                  </a:cubicBezTo>
                  <a:cubicBezTo>
                    <a:pt x="15679" y="7146"/>
                    <a:pt x="15691" y="7193"/>
                    <a:pt x="15699" y="7214"/>
                  </a:cubicBezTo>
                  <a:cubicBezTo>
                    <a:pt x="15712" y="7247"/>
                    <a:pt x="15752" y="7302"/>
                    <a:pt x="15768" y="7332"/>
                  </a:cubicBezTo>
                  <a:cubicBezTo>
                    <a:pt x="15785" y="7365"/>
                    <a:pt x="15818" y="7431"/>
                    <a:pt x="15829" y="7467"/>
                  </a:cubicBezTo>
                  <a:cubicBezTo>
                    <a:pt x="15841" y="7504"/>
                    <a:pt x="15846" y="7583"/>
                    <a:pt x="15859" y="7619"/>
                  </a:cubicBezTo>
                  <a:cubicBezTo>
                    <a:pt x="15872" y="7663"/>
                    <a:pt x="15912" y="7742"/>
                    <a:pt x="15934" y="7780"/>
                  </a:cubicBezTo>
                  <a:cubicBezTo>
                    <a:pt x="15955" y="7816"/>
                    <a:pt x="15995" y="7891"/>
                    <a:pt x="16025" y="7916"/>
                  </a:cubicBezTo>
                  <a:cubicBezTo>
                    <a:pt x="16052" y="7938"/>
                    <a:pt x="16118" y="7961"/>
                    <a:pt x="16151" y="7963"/>
                  </a:cubicBezTo>
                  <a:cubicBezTo>
                    <a:pt x="16182" y="7966"/>
                    <a:pt x="16244" y="7955"/>
                    <a:pt x="16271" y="7937"/>
                  </a:cubicBezTo>
                  <a:cubicBezTo>
                    <a:pt x="16294" y="7922"/>
                    <a:pt x="16325" y="7868"/>
                    <a:pt x="16339" y="7841"/>
                  </a:cubicBezTo>
                  <a:cubicBezTo>
                    <a:pt x="16359" y="7805"/>
                    <a:pt x="16392" y="7729"/>
                    <a:pt x="16405" y="7689"/>
                  </a:cubicBezTo>
                  <a:cubicBezTo>
                    <a:pt x="16418" y="7645"/>
                    <a:pt x="16417" y="7544"/>
                    <a:pt x="16441" y="7506"/>
                  </a:cubicBezTo>
                  <a:cubicBezTo>
                    <a:pt x="16456" y="7481"/>
                    <a:pt x="16506" y="7452"/>
                    <a:pt x="16531" y="7445"/>
                  </a:cubicBezTo>
                  <a:cubicBezTo>
                    <a:pt x="16576" y="7433"/>
                    <a:pt x="16671" y="7447"/>
                    <a:pt x="16716" y="7463"/>
                  </a:cubicBezTo>
                  <a:cubicBezTo>
                    <a:pt x="16754" y="7476"/>
                    <a:pt x="16819" y="7536"/>
                    <a:pt x="16856" y="7554"/>
                  </a:cubicBezTo>
                  <a:cubicBezTo>
                    <a:pt x="16888" y="7569"/>
                    <a:pt x="16954" y="7593"/>
                    <a:pt x="16987" y="7593"/>
                  </a:cubicBezTo>
                  <a:cubicBezTo>
                    <a:pt x="17013" y="7594"/>
                    <a:pt x="17062" y="7565"/>
                    <a:pt x="17089" y="7567"/>
                  </a:cubicBezTo>
                  <a:cubicBezTo>
                    <a:pt x="17120" y="7569"/>
                    <a:pt x="17183" y="7597"/>
                    <a:pt x="17211" y="7615"/>
                  </a:cubicBezTo>
                  <a:cubicBezTo>
                    <a:pt x="17249" y="7639"/>
                    <a:pt x="17307" y="7721"/>
                    <a:pt x="17345" y="7746"/>
                  </a:cubicBezTo>
                  <a:cubicBezTo>
                    <a:pt x="17376" y="7765"/>
                    <a:pt x="17447" y="7777"/>
                    <a:pt x="17479" y="7793"/>
                  </a:cubicBezTo>
                  <a:cubicBezTo>
                    <a:pt x="17507" y="7808"/>
                    <a:pt x="17569" y="7834"/>
                    <a:pt x="17588" y="7863"/>
                  </a:cubicBezTo>
                  <a:cubicBezTo>
                    <a:pt x="17613" y="7903"/>
                    <a:pt x="17636" y="8010"/>
                    <a:pt x="17627" y="8059"/>
                  </a:cubicBezTo>
                  <a:cubicBezTo>
                    <a:pt x="17621" y="8093"/>
                    <a:pt x="17578" y="8143"/>
                    <a:pt x="17559" y="8168"/>
                  </a:cubicBezTo>
                  <a:cubicBezTo>
                    <a:pt x="17536" y="8198"/>
                    <a:pt x="17481" y="8249"/>
                    <a:pt x="17461" y="8281"/>
                  </a:cubicBezTo>
                  <a:cubicBezTo>
                    <a:pt x="17439" y="8317"/>
                    <a:pt x="17405" y="8397"/>
                    <a:pt x="17392" y="8438"/>
                  </a:cubicBezTo>
                  <a:cubicBezTo>
                    <a:pt x="17383" y="8468"/>
                    <a:pt x="17364" y="8532"/>
                    <a:pt x="17366" y="8565"/>
                  </a:cubicBezTo>
                  <a:cubicBezTo>
                    <a:pt x="17369" y="8590"/>
                    <a:pt x="17392" y="8638"/>
                    <a:pt x="17403" y="8660"/>
                  </a:cubicBezTo>
                  <a:cubicBezTo>
                    <a:pt x="17417" y="8687"/>
                    <a:pt x="17456" y="8732"/>
                    <a:pt x="17468" y="8760"/>
                  </a:cubicBezTo>
                  <a:cubicBezTo>
                    <a:pt x="17483" y="8796"/>
                    <a:pt x="17509" y="8873"/>
                    <a:pt x="17508" y="8912"/>
                  </a:cubicBezTo>
                  <a:cubicBezTo>
                    <a:pt x="17507" y="8958"/>
                    <a:pt x="17471" y="9042"/>
                    <a:pt x="17454" y="9082"/>
                  </a:cubicBezTo>
                  <a:cubicBezTo>
                    <a:pt x="17442" y="9109"/>
                    <a:pt x="17412" y="9159"/>
                    <a:pt x="17396" y="9183"/>
                  </a:cubicBezTo>
                  <a:cubicBezTo>
                    <a:pt x="17376" y="9210"/>
                    <a:pt x="17328" y="9256"/>
                    <a:pt x="17313" y="9287"/>
                  </a:cubicBezTo>
                  <a:cubicBezTo>
                    <a:pt x="17293" y="9325"/>
                    <a:pt x="17270" y="9413"/>
                    <a:pt x="17262" y="9457"/>
                  </a:cubicBezTo>
                  <a:cubicBezTo>
                    <a:pt x="17252" y="9514"/>
                    <a:pt x="17249" y="9633"/>
                    <a:pt x="17247" y="9692"/>
                  </a:cubicBezTo>
                  <a:cubicBezTo>
                    <a:pt x="17247" y="9735"/>
                    <a:pt x="17259" y="9824"/>
                    <a:pt x="17251" y="9866"/>
                  </a:cubicBezTo>
                  <a:cubicBezTo>
                    <a:pt x="17243" y="9907"/>
                    <a:pt x="17203" y="9978"/>
                    <a:pt x="17186" y="10014"/>
                  </a:cubicBezTo>
                  <a:cubicBezTo>
                    <a:pt x="17166" y="10056"/>
                    <a:pt x="17120" y="10138"/>
                    <a:pt x="17099" y="10179"/>
                  </a:cubicBezTo>
                  <a:cubicBezTo>
                    <a:pt x="17078" y="10222"/>
                    <a:pt x="17028" y="10305"/>
                    <a:pt x="17016" y="10354"/>
                  </a:cubicBezTo>
                  <a:cubicBezTo>
                    <a:pt x="17002" y="10412"/>
                    <a:pt x="16997" y="10537"/>
                    <a:pt x="17005" y="10598"/>
                  </a:cubicBezTo>
                  <a:cubicBezTo>
                    <a:pt x="17010" y="10634"/>
                    <a:pt x="17041" y="10701"/>
                    <a:pt x="17049" y="10737"/>
                  </a:cubicBezTo>
                  <a:cubicBezTo>
                    <a:pt x="17058" y="10780"/>
                    <a:pt x="17057" y="10870"/>
                    <a:pt x="17070" y="10911"/>
                  </a:cubicBezTo>
                  <a:cubicBezTo>
                    <a:pt x="17086" y="10958"/>
                    <a:pt x="17135" y="11040"/>
                    <a:pt x="17164" y="11076"/>
                  </a:cubicBezTo>
                  <a:cubicBezTo>
                    <a:pt x="17182" y="11099"/>
                    <a:pt x="17224" y="11139"/>
                    <a:pt x="17247" y="11150"/>
                  </a:cubicBezTo>
                  <a:cubicBezTo>
                    <a:pt x="17268" y="11161"/>
                    <a:pt x="17315" y="11156"/>
                    <a:pt x="17335" y="11168"/>
                  </a:cubicBezTo>
                  <a:cubicBezTo>
                    <a:pt x="17367" y="11187"/>
                    <a:pt x="17420" y="11252"/>
                    <a:pt x="17443" y="11285"/>
                  </a:cubicBezTo>
                  <a:cubicBezTo>
                    <a:pt x="17469" y="11324"/>
                    <a:pt x="17509" y="11413"/>
                    <a:pt x="17530" y="11455"/>
                  </a:cubicBezTo>
                  <a:cubicBezTo>
                    <a:pt x="17547" y="11490"/>
                    <a:pt x="17573" y="11568"/>
                    <a:pt x="17598" y="11595"/>
                  </a:cubicBezTo>
                  <a:cubicBezTo>
                    <a:pt x="17626" y="11624"/>
                    <a:pt x="17696" y="11660"/>
                    <a:pt x="17732" y="11664"/>
                  </a:cubicBezTo>
                  <a:cubicBezTo>
                    <a:pt x="17762" y="11668"/>
                    <a:pt x="17819" y="11625"/>
                    <a:pt x="17848" y="11634"/>
                  </a:cubicBezTo>
                  <a:cubicBezTo>
                    <a:pt x="17870" y="11640"/>
                    <a:pt x="17906" y="11679"/>
                    <a:pt x="17917" y="11703"/>
                  </a:cubicBezTo>
                  <a:cubicBezTo>
                    <a:pt x="17929" y="11731"/>
                    <a:pt x="17911" y="11802"/>
                    <a:pt x="17928" y="11825"/>
                  </a:cubicBezTo>
                  <a:cubicBezTo>
                    <a:pt x="17944" y="11848"/>
                    <a:pt x="18000" y="11858"/>
                    <a:pt x="18025" y="11856"/>
                  </a:cubicBezTo>
                  <a:cubicBezTo>
                    <a:pt x="18045" y="11854"/>
                    <a:pt x="18079" y="11816"/>
                    <a:pt x="18097" y="11821"/>
                  </a:cubicBezTo>
                  <a:cubicBezTo>
                    <a:pt x="18126" y="11830"/>
                    <a:pt x="18153" y="11904"/>
                    <a:pt x="18174" y="11930"/>
                  </a:cubicBezTo>
                  <a:cubicBezTo>
                    <a:pt x="18198" y="11960"/>
                    <a:pt x="18249" y="12016"/>
                    <a:pt x="18277" y="12041"/>
                  </a:cubicBezTo>
                  <a:cubicBezTo>
                    <a:pt x="18295" y="12057"/>
                    <a:pt x="18332" y="12097"/>
                    <a:pt x="18354" y="12093"/>
                  </a:cubicBezTo>
                  <a:cubicBezTo>
                    <a:pt x="18374" y="12090"/>
                    <a:pt x="18393" y="12037"/>
                    <a:pt x="18410" y="12028"/>
                  </a:cubicBezTo>
                  <a:cubicBezTo>
                    <a:pt x="18433" y="12017"/>
                    <a:pt x="18485" y="12015"/>
                    <a:pt x="18506" y="12028"/>
                  </a:cubicBezTo>
                  <a:cubicBezTo>
                    <a:pt x="18528" y="12040"/>
                    <a:pt x="18566" y="12088"/>
                    <a:pt x="18566" y="12117"/>
                  </a:cubicBezTo>
                  <a:cubicBezTo>
                    <a:pt x="18565" y="12144"/>
                    <a:pt x="18512" y="12191"/>
                    <a:pt x="18506" y="12196"/>
                  </a:cubicBezTo>
                  <a:cubicBezTo>
                    <a:pt x="18501" y="12200"/>
                    <a:pt x="18434" y="12204"/>
                    <a:pt x="18422" y="12226"/>
                  </a:cubicBezTo>
                  <a:cubicBezTo>
                    <a:pt x="18408" y="12248"/>
                    <a:pt x="18422" y="12307"/>
                    <a:pt x="18428" y="12333"/>
                  </a:cubicBezTo>
                  <a:cubicBezTo>
                    <a:pt x="18438" y="12367"/>
                    <a:pt x="18469" y="12433"/>
                    <a:pt x="18492" y="12457"/>
                  </a:cubicBezTo>
                  <a:cubicBezTo>
                    <a:pt x="18518" y="12484"/>
                    <a:pt x="18585" y="12525"/>
                    <a:pt x="18620" y="12522"/>
                  </a:cubicBezTo>
                  <a:cubicBezTo>
                    <a:pt x="18654" y="12519"/>
                    <a:pt x="18715" y="12467"/>
                    <a:pt x="18736" y="12435"/>
                  </a:cubicBezTo>
                  <a:cubicBezTo>
                    <a:pt x="18748" y="12417"/>
                    <a:pt x="18753" y="12371"/>
                    <a:pt x="18760" y="12350"/>
                  </a:cubicBezTo>
                  <a:cubicBezTo>
                    <a:pt x="18767" y="12328"/>
                    <a:pt x="18775" y="12273"/>
                    <a:pt x="18794" y="12265"/>
                  </a:cubicBezTo>
                  <a:cubicBezTo>
                    <a:pt x="18822" y="12253"/>
                    <a:pt x="18876" y="12309"/>
                    <a:pt x="18903" y="12324"/>
                  </a:cubicBezTo>
                  <a:cubicBezTo>
                    <a:pt x="18922" y="12335"/>
                    <a:pt x="18969" y="12348"/>
                    <a:pt x="18982" y="12370"/>
                  </a:cubicBezTo>
                  <a:cubicBezTo>
                    <a:pt x="18999" y="12398"/>
                    <a:pt x="18976" y="12477"/>
                    <a:pt x="18991" y="12507"/>
                  </a:cubicBezTo>
                  <a:cubicBezTo>
                    <a:pt x="18999" y="12521"/>
                    <a:pt x="19024" y="12541"/>
                    <a:pt x="19038" y="12544"/>
                  </a:cubicBezTo>
                  <a:cubicBezTo>
                    <a:pt x="19058" y="12547"/>
                    <a:pt x="19094" y="12512"/>
                    <a:pt x="19114" y="12513"/>
                  </a:cubicBezTo>
                  <a:cubicBezTo>
                    <a:pt x="19136" y="12515"/>
                    <a:pt x="19178" y="12541"/>
                    <a:pt x="19195" y="12557"/>
                  </a:cubicBezTo>
                  <a:cubicBezTo>
                    <a:pt x="19216" y="12575"/>
                    <a:pt x="19238" y="12634"/>
                    <a:pt x="19258" y="12650"/>
                  </a:cubicBezTo>
                  <a:cubicBezTo>
                    <a:pt x="19280" y="12668"/>
                    <a:pt x="19337" y="12670"/>
                    <a:pt x="19358" y="12687"/>
                  </a:cubicBezTo>
                  <a:cubicBezTo>
                    <a:pt x="19374" y="12701"/>
                    <a:pt x="19398" y="12738"/>
                    <a:pt x="19407" y="12759"/>
                  </a:cubicBezTo>
                  <a:cubicBezTo>
                    <a:pt x="19421" y="12790"/>
                    <a:pt x="19427" y="12862"/>
                    <a:pt x="19438" y="12894"/>
                  </a:cubicBezTo>
                  <a:cubicBezTo>
                    <a:pt x="19445" y="12916"/>
                    <a:pt x="19461" y="12963"/>
                    <a:pt x="19478" y="12975"/>
                  </a:cubicBezTo>
                  <a:cubicBezTo>
                    <a:pt x="19504" y="12993"/>
                    <a:pt x="19571" y="12964"/>
                    <a:pt x="19600" y="12972"/>
                  </a:cubicBezTo>
                  <a:cubicBezTo>
                    <a:pt x="19619" y="12978"/>
                    <a:pt x="19656" y="13000"/>
                    <a:pt x="19671" y="13014"/>
                  </a:cubicBezTo>
                  <a:cubicBezTo>
                    <a:pt x="19692" y="13033"/>
                    <a:pt x="19715" y="13096"/>
                    <a:pt x="19738" y="13110"/>
                  </a:cubicBezTo>
                  <a:cubicBezTo>
                    <a:pt x="19758" y="13121"/>
                    <a:pt x="19806" y="13103"/>
                    <a:pt x="19827" y="13112"/>
                  </a:cubicBezTo>
                  <a:cubicBezTo>
                    <a:pt x="19857" y="13125"/>
                    <a:pt x="19913" y="13173"/>
                    <a:pt x="19928" y="13208"/>
                  </a:cubicBezTo>
                  <a:cubicBezTo>
                    <a:pt x="19940" y="13235"/>
                    <a:pt x="19933" y="13319"/>
                    <a:pt x="19933" y="13330"/>
                  </a:cubicBezTo>
                  <a:cubicBezTo>
                    <a:pt x="19933" y="13341"/>
                    <a:pt x="19950" y="13418"/>
                    <a:pt x="19966" y="13441"/>
                  </a:cubicBezTo>
                  <a:cubicBezTo>
                    <a:pt x="19980" y="13460"/>
                    <a:pt x="20023" y="13474"/>
                    <a:pt x="20037" y="13493"/>
                  </a:cubicBezTo>
                  <a:cubicBezTo>
                    <a:pt x="20054" y="13516"/>
                    <a:pt x="20077" y="13574"/>
                    <a:pt x="20080" y="13604"/>
                  </a:cubicBezTo>
                  <a:cubicBezTo>
                    <a:pt x="20082" y="13632"/>
                    <a:pt x="20077" y="13700"/>
                    <a:pt x="20057" y="13713"/>
                  </a:cubicBezTo>
                  <a:cubicBezTo>
                    <a:pt x="20039" y="13724"/>
                    <a:pt x="20002" y="13673"/>
                    <a:pt x="19982" y="13678"/>
                  </a:cubicBezTo>
                  <a:cubicBezTo>
                    <a:pt x="19966" y="13682"/>
                    <a:pt x="19941" y="13716"/>
                    <a:pt x="19937" y="13735"/>
                  </a:cubicBezTo>
                  <a:cubicBezTo>
                    <a:pt x="19928" y="13772"/>
                    <a:pt x="19950" y="13851"/>
                    <a:pt x="19963" y="13887"/>
                  </a:cubicBezTo>
                  <a:cubicBezTo>
                    <a:pt x="19980" y="13941"/>
                    <a:pt x="20036" y="14037"/>
                    <a:pt x="20064" y="14085"/>
                  </a:cubicBezTo>
                  <a:cubicBezTo>
                    <a:pt x="20090" y="14129"/>
                    <a:pt x="20149" y="14212"/>
                    <a:pt x="20180" y="14252"/>
                  </a:cubicBezTo>
                  <a:cubicBezTo>
                    <a:pt x="20211" y="14293"/>
                    <a:pt x="20288" y="14358"/>
                    <a:pt x="20312" y="14405"/>
                  </a:cubicBezTo>
                  <a:cubicBezTo>
                    <a:pt x="20340" y="14462"/>
                    <a:pt x="20378" y="14595"/>
                    <a:pt x="20373" y="14662"/>
                  </a:cubicBezTo>
                  <a:cubicBezTo>
                    <a:pt x="20371" y="14690"/>
                    <a:pt x="20343" y="14740"/>
                    <a:pt x="20331" y="14764"/>
                  </a:cubicBezTo>
                  <a:cubicBezTo>
                    <a:pt x="20322" y="14783"/>
                    <a:pt x="20306" y="14825"/>
                    <a:pt x="20290" y="14836"/>
                  </a:cubicBezTo>
                  <a:cubicBezTo>
                    <a:pt x="20266" y="14852"/>
                    <a:pt x="20205" y="14828"/>
                    <a:pt x="20181" y="14845"/>
                  </a:cubicBezTo>
                  <a:cubicBezTo>
                    <a:pt x="20153" y="14864"/>
                    <a:pt x="20120" y="14937"/>
                    <a:pt x="20109" y="14973"/>
                  </a:cubicBezTo>
                  <a:cubicBezTo>
                    <a:pt x="20099" y="15006"/>
                    <a:pt x="20090" y="15077"/>
                    <a:pt x="20096" y="15110"/>
                  </a:cubicBezTo>
                  <a:cubicBezTo>
                    <a:pt x="20101" y="15136"/>
                    <a:pt x="20130" y="15176"/>
                    <a:pt x="20141" y="15198"/>
                  </a:cubicBezTo>
                  <a:cubicBezTo>
                    <a:pt x="20149" y="15212"/>
                    <a:pt x="20161" y="15246"/>
                    <a:pt x="20174" y="15254"/>
                  </a:cubicBezTo>
                  <a:cubicBezTo>
                    <a:pt x="20189" y="15263"/>
                    <a:pt x="20226" y="15245"/>
                    <a:pt x="20243" y="15252"/>
                  </a:cubicBezTo>
                  <a:cubicBezTo>
                    <a:pt x="20257" y="15259"/>
                    <a:pt x="20282" y="15287"/>
                    <a:pt x="20288" y="15304"/>
                  </a:cubicBezTo>
                  <a:cubicBezTo>
                    <a:pt x="20298" y="15331"/>
                    <a:pt x="20289" y="15395"/>
                    <a:pt x="20292" y="15424"/>
                  </a:cubicBezTo>
                  <a:cubicBezTo>
                    <a:pt x="20295" y="15455"/>
                    <a:pt x="20302" y="15518"/>
                    <a:pt x="20313" y="15546"/>
                  </a:cubicBezTo>
                  <a:cubicBezTo>
                    <a:pt x="20327" y="15582"/>
                    <a:pt x="20377" y="15639"/>
                    <a:pt x="20395" y="15672"/>
                  </a:cubicBezTo>
                  <a:cubicBezTo>
                    <a:pt x="20421" y="15719"/>
                    <a:pt x="20455" y="15829"/>
                    <a:pt x="20487" y="15870"/>
                  </a:cubicBezTo>
                  <a:cubicBezTo>
                    <a:pt x="20504" y="15891"/>
                    <a:pt x="20553" y="15910"/>
                    <a:pt x="20568" y="15932"/>
                  </a:cubicBezTo>
                  <a:cubicBezTo>
                    <a:pt x="20585" y="15953"/>
                    <a:pt x="20608" y="16007"/>
                    <a:pt x="20610" y="16036"/>
                  </a:cubicBezTo>
                  <a:cubicBezTo>
                    <a:pt x="20612" y="16065"/>
                    <a:pt x="20577" y="16119"/>
                    <a:pt x="20579" y="16148"/>
                  </a:cubicBezTo>
                  <a:cubicBezTo>
                    <a:pt x="20582" y="16179"/>
                    <a:pt x="20606" y="16236"/>
                    <a:pt x="20626" y="16253"/>
                  </a:cubicBezTo>
                  <a:cubicBezTo>
                    <a:pt x="20651" y="16274"/>
                    <a:pt x="20715" y="16266"/>
                    <a:pt x="20744" y="16275"/>
                  </a:cubicBezTo>
                  <a:cubicBezTo>
                    <a:pt x="20770" y="16284"/>
                    <a:pt x="20823" y="16303"/>
                    <a:pt x="20845" y="16323"/>
                  </a:cubicBezTo>
                  <a:cubicBezTo>
                    <a:pt x="20868" y="16343"/>
                    <a:pt x="20889" y="16416"/>
                    <a:pt x="20916" y="16427"/>
                  </a:cubicBezTo>
                  <a:cubicBezTo>
                    <a:pt x="20935" y="16436"/>
                    <a:pt x="20980" y="16426"/>
                    <a:pt x="20995" y="16410"/>
                  </a:cubicBezTo>
                  <a:cubicBezTo>
                    <a:pt x="21012" y="16392"/>
                    <a:pt x="21018" y="16332"/>
                    <a:pt x="21019" y="16305"/>
                  </a:cubicBezTo>
                  <a:cubicBezTo>
                    <a:pt x="21020" y="16280"/>
                    <a:pt x="21016" y="16224"/>
                    <a:pt x="21003" y="16205"/>
                  </a:cubicBezTo>
                  <a:cubicBezTo>
                    <a:pt x="20990" y="16189"/>
                    <a:pt x="20949" y="16186"/>
                    <a:pt x="20932" y="16179"/>
                  </a:cubicBezTo>
                  <a:cubicBezTo>
                    <a:pt x="20910" y="16171"/>
                    <a:pt x="20855" y="16172"/>
                    <a:pt x="20845" y="16147"/>
                  </a:cubicBezTo>
                  <a:cubicBezTo>
                    <a:pt x="20838" y="16128"/>
                    <a:pt x="20858" y="16084"/>
                    <a:pt x="20870" y="16070"/>
                  </a:cubicBezTo>
                  <a:cubicBezTo>
                    <a:pt x="20883" y="16057"/>
                    <a:pt x="20917" y="16050"/>
                    <a:pt x="20934" y="16049"/>
                  </a:cubicBezTo>
                  <a:cubicBezTo>
                    <a:pt x="20963" y="16047"/>
                    <a:pt x="21024" y="16053"/>
                    <a:pt x="21048" y="16072"/>
                  </a:cubicBezTo>
                  <a:cubicBezTo>
                    <a:pt x="21066" y="16088"/>
                    <a:pt x="21078" y="16145"/>
                    <a:pt x="21093" y="16164"/>
                  </a:cubicBezTo>
                  <a:cubicBezTo>
                    <a:pt x="21106" y="16181"/>
                    <a:pt x="21141" y="16199"/>
                    <a:pt x="21154" y="16214"/>
                  </a:cubicBezTo>
                  <a:cubicBezTo>
                    <a:pt x="21166" y="16228"/>
                    <a:pt x="21184" y="16252"/>
                    <a:pt x="21200" y="16276"/>
                  </a:cubicBezTo>
                  <a:cubicBezTo>
                    <a:pt x="21210" y="16293"/>
                    <a:pt x="21219" y="16310"/>
                    <a:pt x="21223" y="16323"/>
                  </a:cubicBezTo>
                  <a:cubicBezTo>
                    <a:pt x="21231" y="16347"/>
                    <a:pt x="21224" y="16403"/>
                    <a:pt x="21230" y="16427"/>
                  </a:cubicBezTo>
                  <a:cubicBezTo>
                    <a:pt x="21236" y="16453"/>
                    <a:pt x="21253" y="16511"/>
                    <a:pt x="21274" y="16521"/>
                  </a:cubicBezTo>
                  <a:cubicBezTo>
                    <a:pt x="21292" y="16530"/>
                    <a:pt x="21337" y="16509"/>
                    <a:pt x="21351" y="16491"/>
                  </a:cubicBezTo>
                  <a:cubicBezTo>
                    <a:pt x="21360" y="16479"/>
                    <a:pt x="21356" y="16439"/>
                    <a:pt x="21366" y="16426"/>
                  </a:cubicBezTo>
                  <a:cubicBezTo>
                    <a:pt x="21378" y="16408"/>
                    <a:pt x="21415" y="16384"/>
                    <a:pt x="21434" y="16385"/>
                  </a:cubicBezTo>
                  <a:cubicBezTo>
                    <a:pt x="21454" y="16386"/>
                    <a:pt x="21489" y="16420"/>
                    <a:pt x="21502" y="16439"/>
                  </a:cubicBezTo>
                  <a:cubicBezTo>
                    <a:pt x="21523" y="16466"/>
                    <a:pt x="21551" y="16535"/>
                    <a:pt x="21557" y="16571"/>
                  </a:cubicBezTo>
                  <a:cubicBezTo>
                    <a:pt x="21564" y="16618"/>
                    <a:pt x="21548" y="16713"/>
                    <a:pt x="21542" y="16760"/>
                  </a:cubicBezTo>
                  <a:cubicBezTo>
                    <a:pt x="21537" y="16798"/>
                    <a:pt x="21526" y="16873"/>
                    <a:pt x="21513" y="16908"/>
                  </a:cubicBezTo>
                  <a:cubicBezTo>
                    <a:pt x="21503" y="16936"/>
                    <a:pt x="21477" y="16989"/>
                    <a:pt x="21458" y="17011"/>
                  </a:cubicBezTo>
                  <a:cubicBezTo>
                    <a:pt x="21444" y="17025"/>
                    <a:pt x="21404" y="17036"/>
                    <a:pt x="21391" y="17053"/>
                  </a:cubicBezTo>
                  <a:cubicBezTo>
                    <a:pt x="21372" y="17079"/>
                    <a:pt x="21345" y="17148"/>
                    <a:pt x="21345" y="17183"/>
                  </a:cubicBezTo>
                  <a:cubicBezTo>
                    <a:pt x="21346" y="17217"/>
                    <a:pt x="21369" y="17287"/>
                    <a:pt x="21393" y="17304"/>
                  </a:cubicBezTo>
                  <a:cubicBezTo>
                    <a:pt x="21412" y="17318"/>
                    <a:pt x="21461" y="17288"/>
                    <a:pt x="21482" y="17298"/>
                  </a:cubicBezTo>
                  <a:cubicBezTo>
                    <a:pt x="21521" y="17315"/>
                    <a:pt x="21591" y="17388"/>
                    <a:pt x="21597" y="17437"/>
                  </a:cubicBezTo>
                  <a:cubicBezTo>
                    <a:pt x="21600" y="17458"/>
                    <a:pt x="21581" y="17504"/>
                    <a:pt x="21565" y="17512"/>
                  </a:cubicBezTo>
                  <a:cubicBezTo>
                    <a:pt x="21547" y="17520"/>
                    <a:pt x="21513" y="17482"/>
                    <a:pt x="21494" y="17481"/>
                  </a:cubicBezTo>
                  <a:cubicBezTo>
                    <a:pt x="21463" y="17478"/>
                    <a:pt x="21396" y="17495"/>
                    <a:pt x="21371" y="17518"/>
                  </a:cubicBezTo>
                  <a:cubicBezTo>
                    <a:pt x="21346" y="17541"/>
                    <a:pt x="21313" y="17614"/>
                    <a:pt x="21311" y="17652"/>
                  </a:cubicBezTo>
                  <a:cubicBezTo>
                    <a:pt x="21311" y="17677"/>
                    <a:pt x="21331" y="17725"/>
                    <a:pt x="21345" y="17743"/>
                  </a:cubicBezTo>
                  <a:cubicBezTo>
                    <a:pt x="21362" y="17766"/>
                    <a:pt x="21415" y="17781"/>
                    <a:pt x="21429" y="17806"/>
                  </a:cubicBezTo>
                  <a:cubicBezTo>
                    <a:pt x="21447" y="17836"/>
                    <a:pt x="21458" y="17915"/>
                    <a:pt x="21454" y="17952"/>
                  </a:cubicBezTo>
                  <a:cubicBezTo>
                    <a:pt x="21451" y="17980"/>
                    <a:pt x="21419" y="18024"/>
                    <a:pt x="21412" y="18050"/>
                  </a:cubicBezTo>
                  <a:cubicBezTo>
                    <a:pt x="21400" y="18093"/>
                    <a:pt x="21395" y="18185"/>
                    <a:pt x="21385" y="18228"/>
                  </a:cubicBezTo>
                  <a:cubicBezTo>
                    <a:pt x="21376" y="18265"/>
                    <a:pt x="21360" y="18340"/>
                    <a:pt x="21341" y="18371"/>
                  </a:cubicBezTo>
                  <a:cubicBezTo>
                    <a:pt x="21325" y="18397"/>
                    <a:pt x="21279" y="18445"/>
                    <a:pt x="21251" y="18445"/>
                  </a:cubicBezTo>
                  <a:cubicBezTo>
                    <a:pt x="21203" y="18446"/>
                    <a:pt x="21122" y="18360"/>
                    <a:pt x="21092" y="18315"/>
                  </a:cubicBezTo>
                  <a:cubicBezTo>
                    <a:pt x="21076" y="18292"/>
                    <a:pt x="21058" y="18210"/>
                    <a:pt x="21058" y="18205"/>
                  </a:cubicBezTo>
                  <a:cubicBezTo>
                    <a:pt x="21058" y="18201"/>
                    <a:pt x="20995" y="18138"/>
                    <a:pt x="20969" y="18132"/>
                  </a:cubicBezTo>
                  <a:cubicBezTo>
                    <a:pt x="20950" y="18127"/>
                    <a:pt x="20909" y="18138"/>
                    <a:pt x="20891" y="18149"/>
                  </a:cubicBezTo>
                  <a:cubicBezTo>
                    <a:pt x="20864" y="18164"/>
                    <a:pt x="20817" y="18214"/>
                    <a:pt x="20805" y="18246"/>
                  </a:cubicBezTo>
                  <a:cubicBezTo>
                    <a:pt x="20788" y="18297"/>
                    <a:pt x="20811" y="18410"/>
                    <a:pt x="20808" y="18465"/>
                  </a:cubicBezTo>
                  <a:cubicBezTo>
                    <a:pt x="20805" y="18517"/>
                    <a:pt x="20786" y="18620"/>
                    <a:pt x="20781" y="18672"/>
                  </a:cubicBezTo>
                  <a:cubicBezTo>
                    <a:pt x="20777" y="18711"/>
                    <a:pt x="20777" y="18788"/>
                    <a:pt x="20773" y="18826"/>
                  </a:cubicBezTo>
                  <a:cubicBezTo>
                    <a:pt x="20772" y="18835"/>
                    <a:pt x="20770" y="18847"/>
                    <a:pt x="20769" y="18860"/>
                  </a:cubicBezTo>
                  <a:cubicBezTo>
                    <a:pt x="20764" y="18896"/>
                    <a:pt x="20758" y="18939"/>
                    <a:pt x="20748" y="18962"/>
                  </a:cubicBezTo>
                  <a:cubicBezTo>
                    <a:pt x="20732" y="18994"/>
                    <a:pt x="20687" y="19043"/>
                    <a:pt x="20661" y="19061"/>
                  </a:cubicBezTo>
                  <a:cubicBezTo>
                    <a:pt x="20648" y="19071"/>
                    <a:pt x="20617" y="19091"/>
                    <a:pt x="20603" y="19085"/>
                  </a:cubicBezTo>
                  <a:cubicBezTo>
                    <a:pt x="20575" y="19075"/>
                    <a:pt x="20544" y="19008"/>
                    <a:pt x="20532" y="18976"/>
                  </a:cubicBezTo>
                  <a:cubicBezTo>
                    <a:pt x="20526" y="18958"/>
                    <a:pt x="20518" y="18916"/>
                    <a:pt x="20522" y="18896"/>
                  </a:cubicBezTo>
                  <a:cubicBezTo>
                    <a:pt x="20524" y="18877"/>
                    <a:pt x="20545" y="18848"/>
                    <a:pt x="20552" y="18831"/>
                  </a:cubicBezTo>
                  <a:cubicBezTo>
                    <a:pt x="20561" y="18810"/>
                    <a:pt x="20578" y="18768"/>
                    <a:pt x="20583" y="18746"/>
                  </a:cubicBezTo>
                  <a:cubicBezTo>
                    <a:pt x="20589" y="18714"/>
                    <a:pt x="20595" y="18649"/>
                    <a:pt x="20590" y="18617"/>
                  </a:cubicBezTo>
                  <a:cubicBezTo>
                    <a:pt x="20587" y="18594"/>
                    <a:pt x="20572" y="18548"/>
                    <a:pt x="20559" y="18530"/>
                  </a:cubicBezTo>
                  <a:cubicBezTo>
                    <a:pt x="20542" y="18506"/>
                    <a:pt x="20492" y="18478"/>
                    <a:pt x="20467" y="18469"/>
                  </a:cubicBezTo>
                  <a:cubicBezTo>
                    <a:pt x="20444" y="18462"/>
                    <a:pt x="20393" y="18458"/>
                    <a:pt x="20370" y="18463"/>
                  </a:cubicBezTo>
                  <a:cubicBezTo>
                    <a:pt x="20351" y="18466"/>
                    <a:pt x="20314" y="18482"/>
                    <a:pt x="20299" y="18496"/>
                  </a:cubicBezTo>
                  <a:cubicBezTo>
                    <a:pt x="20277" y="18516"/>
                    <a:pt x="20242" y="18571"/>
                    <a:pt x="20236" y="18602"/>
                  </a:cubicBezTo>
                  <a:cubicBezTo>
                    <a:pt x="20230" y="18632"/>
                    <a:pt x="20238" y="18695"/>
                    <a:pt x="20250" y="18722"/>
                  </a:cubicBezTo>
                  <a:cubicBezTo>
                    <a:pt x="20263" y="18752"/>
                    <a:pt x="20316" y="18788"/>
                    <a:pt x="20335" y="18813"/>
                  </a:cubicBezTo>
                  <a:cubicBezTo>
                    <a:pt x="20353" y="18839"/>
                    <a:pt x="20385" y="18896"/>
                    <a:pt x="20398" y="18927"/>
                  </a:cubicBezTo>
                  <a:cubicBezTo>
                    <a:pt x="20410" y="18955"/>
                    <a:pt x="20434" y="19012"/>
                    <a:pt x="20436" y="19044"/>
                  </a:cubicBezTo>
                  <a:cubicBezTo>
                    <a:pt x="20438" y="19070"/>
                    <a:pt x="20426" y="19123"/>
                    <a:pt x="20420" y="19149"/>
                  </a:cubicBezTo>
                  <a:cubicBezTo>
                    <a:pt x="20416" y="19170"/>
                    <a:pt x="20398" y="19211"/>
                    <a:pt x="20398" y="19233"/>
                  </a:cubicBezTo>
                  <a:cubicBezTo>
                    <a:pt x="20399" y="19263"/>
                    <a:pt x="20421" y="19320"/>
                    <a:pt x="20435" y="19345"/>
                  </a:cubicBezTo>
                  <a:cubicBezTo>
                    <a:pt x="20451" y="19375"/>
                    <a:pt x="20511" y="19414"/>
                    <a:pt x="20518" y="19449"/>
                  </a:cubicBezTo>
                  <a:cubicBezTo>
                    <a:pt x="20526" y="19492"/>
                    <a:pt x="20493" y="19579"/>
                    <a:pt x="20475" y="19617"/>
                  </a:cubicBezTo>
                  <a:cubicBezTo>
                    <a:pt x="20465" y="19635"/>
                    <a:pt x="20439" y="19671"/>
                    <a:pt x="20422" y="19678"/>
                  </a:cubicBezTo>
                  <a:cubicBezTo>
                    <a:pt x="20380" y="19694"/>
                    <a:pt x="20289" y="19631"/>
                    <a:pt x="20246" y="19647"/>
                  </a:cubicBezTo>
                  <a:cubicBezTo>
                    <a:pt x="20223" y="19657"/>
                    <a:pt x="20182" y="19701"/>
                    <a:pt x="20176" y="19730"/>
                  </a:cubicBezTo>
                  <a:cubicBezTo>
                    <a:pt x="20171" y="19753"/>
                    <a:pt x="20187" y="19802"/>
                    <a:pt x="20199" y="19821"/>
                  </a:cubicBezTo>
                  <a:cubicBezTo>
                    <a:pt x="20212" y="19841"/>
                    <a:pt x="20250" y="19865"/>
                    <a:pt x="20270" y="19871"/>
                  </a:cubicBezTo>
                  <a:cubicBezTo>
                    <a:pt x="20300" y="19882"/>
                    <a:pt x="20365" y="19863"/>
                    <a:pt x="20395" y="19873"/>
                  </a:cubicBezTo>
                  <a:cubicBezTo>
                    <a:pt x="20422" y="19884"/>
                    <a:pt x="20484" y="19918"/>
                    <a:pt x="20492" y="19952"/>
                  </a:cubicBezTo>
                  <a:cubicBezTo>
                    <a:pt x="20500" y="19986"/>
                    <a:pt x="20462" y="20053"/>
                    <a:pt x="20444" y="20081"/>
                  </a:cubicBezTo>
                  <a:cubicBezTo>
                    <a:pt x="20426" y="20106"/>
                    <a:pt x="20379" y="20145"/>
                    <a:pt x="20353" y="20157"/>
                  </a:cubicBezTo>
                  <a:cubicBezTo>
                    <a:pt x="20326" y="20169"/>
                    <a:pt x="20267" y="20179"/>
                    <a:pt x="20239" y="20172"/>
                  </a:cubicBezTo>
                  <a:cubicBezTo>
                    <a:pt x="20214" y="20165"/>
                    <a:pt x="20175" y="20116"/>
                    <a:pt x="20151" y="20106"/>
                  </a:cubicBezTo>
                  <a:cubicBezTo>
                    <a:pt x="20126" y="20097"/>
                    <a:pt x="20073" y="20098"/>
                    <a:pt x="20047" y="20102"/>
                  </a:cubicBezTo>
                  <a:cubicBezTo>
                    <a:pt x="20020" y="20106"/>
                    <a:pt x="19959" y="20115"/>
                    <a:pt x="19943" y="20141"/>
                  </a:cubicBezTo>
                  <a:cubicBezTo>
                    <a:pt x="19930" y="20163"/>
                    <a:pt x="19931" y="20222"/>
                    <a:pt x="19941" y="20246"/>
                  </a:cubicBezTo>
                  <a:cubicBezTo>
                    <a:pt x="19954" y="20281"/>
                    <a:pt x="20011" y="20326"/>
                    <a:pt x="20040" y="20344"/>
                  </a:cubicBezTo>
                  <a:cubicBezTo>
                    <a:pt x="20076" y="20366"/>
                    <a:pt x="20157" y="20378"/>
                    <a:pt x="20196" y="20394"/>
                  </a:cubicBezTo>
                  <a:cubicBezTo>
                    <a:pt x="20223" y="20405"/>
                    <a:pt x="20280" y="20426"/>
                    <a:pt x="20302" y="20448"/>
                  </a:cubicBezTo>
                  <a:cubicBezTo>
                    <a:pt x="20331" y="20477"/>
                    <a:pt x="20379" y="20554"/>
                    <a:pt x="20382" y="20599"/>
                  </a:cubicBezTo>
                  <a:cubicBezTo>
                    <a:pt x="20385" y="20638"/>
                    <a:pt x="20354" y="20713"/>
                    <a:pt x="20333" y="20742"/>
                  </a:cubicBezTo>
                  <a:cubicBezTo>
                    <a:pt x="20304" y="20783"/>
                    <a:pt x="20217" y="20821"/>
                    <a:pt x="20181" y="20854"/>
                  </a:cubicBezTo>
                  <a:cubicBezTo>
                    <a:pt x="20166" y="20867"/>
                    <a:pt x="20132" y="20891"/>
                    <a:pt x="20125" y="20912"/>
                  </a:cubicBezTo>
                  <a:cubicBezTo>
                    <a:pt x="20114" y="20947"/>
                    <a:pt x="20140" y="21026"/>
                    <a:pt x="20138" y="21064"/>
                  </a:cubicBezTo>
                  <a:cubicBezTo>
                    <a:pt x="20136" y="21104"/>
                    <a:pt x="20126" y="21186"/>
                    <a:pt x="20111" y="21221"/>
                  </a:cubicBezTo>
                  <a:cubicBezTo>
                    <a:pt x="20098" y="21251"/>
                    <a:pt x="20049" y="21288"/>
                    <a:pt x="20027" y="21322"/>
                  </a:cubicBezTo>
                  <a:lnTo>
                    <a:pt x="17957" y="21600"/>
                  </a:lnTo>
                  <a:cubicBezTo>
                    <a:pt x="17957" y="21600"/>
                    <a:pt x="17975" y="21526"/>
                    <a:pt x="17984" y="21502"/>
                  </a:cubicBezTo>
                  <a:cubicBezTo>
                    <a:pt x="17997" y="21466"/>
                    <a:pt x="18035" y="21401"/>
                    <a:pt x="18046" y="21365"/>
                  </a:cubicBezTo>
                  <a:cubicBezTo>
                    <a:pt x="18057" y="21330"/>
                    <a:pt x="18059" y="21254"/>
                    <a:pt x="18067" y="21218"/>
                  </a:cubicBezTo>
                  <a:cubicBezTo>
                    <a:pt x="18076" y="21183"/>
                    <a:pt x="18093" y="21110"/>
                    <a:pt x="18111" y="21081"/>
                  </a:cubicBezTo>
                  <a:cubicBezTo>
                    <a:pt x="18131" y="21048"/>
                    <a:pt x="18189" y="21005"/>
                    <a:pt x="18214" y="20979"/>
                  </a:cubicBezTo>
                  <a:cubicBezTo>
                    <a:pt x="18239" y="20953"/>
                    <a:pt x="18292" y="20904"/>
                    <a:pt x="18312" y="20872"/>
                  </a:cubicBezTo>
                  <a:cubicBezTo>
                    <a:pt x="18324" y="20852"/>
                    <a:pt x="18345" y="20808"/>
                    <a:pt x="18347" y="20784"/>
                  </a:cubicBezTo>
                  <a:cubicBezTo>
                    <a:pt x="18350" y="20760"/>
                    <a:pt x="18325" y="20712"/>
                    <a:pt x="18330" y="20689"/>
                  </a:cubicBezTo>
                  <a:cubicBezTo>
                    <a:pt x="18338" y="20660"/>
                    <a:pt x="18381" y="20622"/>
                    <a:pt x="18399" y="20601"/>
                  </a:cubicBezTo>
                  <a:cubicBezTo>
                    <a:pt x="18415" y="20581"/>
                    <a:pt x="18446" y="20539"/>
                    <a:pt x="18464" y="20523"/>
                  </a:cubicBezTo>
                  <a:cubicBezTo>
                    <a:pt x="18497" y="20492"/>
                    <a:pt x="18583" y="20462"/>
                    <a:pt x="18610" y="20425"/>
                  </a:cubicBezTo>
                  <a:cubicBezTo>
                    <a:pt x="18629" y="20400"/>
                    <a:pt x="18644" y="20331"/>
                    <a:pt x="18654" y="20300"/>
                  </a:cubicBezTo>
                  <a:cubicBezTo>
                    <a:pt x="18661" y="20280"/>
                    <a:pt x="18666" y="20232"/>
                    <a:pt x="18678" y="20215"/>
                  </a:cubicBezTo>
                  <a:cubicBezTo>
                    <a:pt x="18691" y="20199"/>
                    <a:pt x="18730" y="20191"/>
                    <a:pt x="18746" y="20179"/>
                  </a:cubicBezTo>
                  <a:cubicBezTo>
                    <a:pt x="18759" y="20171"/>
                    <a:pt x="18789" y="20156"/>
                    <a:pt x="18795" y="20140"/>
                  </a:cubicBezTo>
                  <a:cubicBezTo>
                    <a:pt x="18810" y="20105"/>
                    <a:pt x="18800" y="20018"/>
                    <a:pt x="18789" y="19981"/>
                  </a:cubicBezTo>
                  <a:cubicBezTo>
                    <a:pt x="18782" y="19955"/>
                    <a:pt x="18746" y="19920"/>
                    <a:pt x="18738" y="19895"/>
                  </a:cubicBezTo>
                  <a:cubicBezTo>
                    <a:pt x="18731" y="19875"/>
                    <a:pt x="18725" y="19829"/>
                    <a:pt x="18730" y="19807"/>
                  </a:cubicBezTo>
                  <a:cubicBezTo>
                    <a:pt x="18736" y="19780"/>
                    <a:pt x="18780" y="19741"/>
                    <a:pt x="18784" y="19713"/>
                  </a:cubicBezTo>
                  <a:cubicBezTo>
                    <a:pt x="18788" y="19682"/>
                    <a:pt x="18774" y="19612"/>
                    <a:pt x="18754" y="19592"/>
                  </a:cubicBezTo>
                  <a:cubicBezTo>
                    <a:pt x="18740" y="19576"/>
                    <a:pt x="18696" y="19587"/>
                    <a:pt x="18678" y="19578"/>
                  </a:cubicBezTo>
                  <a:cubicBezTo>
                    <a:pt x="18645" y="19563"/>
                    <a:pt x="18590" y="19507"/>
                    <a:pt x="18564" y="19477"/>
                  </a:cubicBezTo>
                  <a:cubicBezTo>
                    <a:pt x="18542" y="19452"/>
                    <a:pt x="18497" y="19398"/>
                    <a:pt x="18486" y="19363"/>
                  </a:cubicBezTo>
                  <a:cubicBezTo>
                    <a:pt x="18473" y="19327"/>
                    <a:pt x="18491" y="19240"/>
                    <a:pt x="18475" y="19207"/>
                  </a:cubicBezTo>
                  <a:cubicBezTo>
                    <a:pt x="18458" y="19173"/>
                    <a:pt x="18400" y="19128"/>
                    <a:pt x="18369" y="19118"/>
                  </a:cubicBezTo>
                  <a:cubicBezTo>
                    <a:pt x="18330" y="19106"/>
                    <a:pt x="18206" y="19138"/>
                    <a:pt x="18206" y="19138"/>
                  </a:cubicBezTo>
                  <a:lnTo>
                    <a:pt x="13659" y="19679"/>
                  </a:lnTo>
                  <a:lnTo>
                    <a:pt x="12254" y="19810"/>
                  </a:lnTo>
                  <a:lnTo>
                    <a:pt x="10197" y="20000"/>
                  </a:lnTo>
                  <a:lnTo>
                    <a:pt x="8477" y="20157"/>
                  </a:lnTo>
                  <a:lnTo>
                    <a:pt x="4384" y="20487"/>
                  </a:lnTo>
                  <a:lnTo>
                    <a:pt x="4277" y="18094"/>
                  </a:lnTo>
                  <a:lnTo>
                    <a:pt x="3821" y="7918"/>
                  </a:lnTo>
                  <a:cubicBezTo>
                    <a:pt x="3821" y="7918"/>
                    <a:pt x="3858" y="7881"/>
                    <a:pt x="3864" y="7864"/>
                  </a:cubicBezTo>
                  <a:cubicBezTo>
                    <a:pt x="3871" y="7846"/>
                    <a:pt x="3874" y="7804"/>
                    <a:pt x="3870" y="7785"/>
                  </a:cubicBezTo>
                  <a:cubicBezTo>
                    <a:pt x="3866" y="7767"/>
                    <a:pt x="3849" y="7732"/>
                    <a:pt x="3836" y="7723"/>
                  </a:cubicBezTo>
                  <a:cubicBezTo>
                    <a:pt x="3826" y="7717"/>
                    <a:pt x="3800" y="7720"/>
                    <a:pt x="3790" y="7725"/>
                  </a:cubicBezTo>
                  <a:cubicBezTo>
                    <a:pt x="3780" y="7729"/>
                    <a:pt x="3768" y="7750"/>
                    <a:pt x="3758" y="7754"/>
                  </a:cubicBezTo>
                  <a:cubicBezTo>
                    <a:pt x="3738" y="7765"/>
                    <a:pt x="3688" y="7781"/>
                    <a:pt x="3669" y="7766"/>
                  </a:cubicBezTo>
                  <a:cubicBezTo>
                    <a:pt x="3652" y="7752"/>
                    <a:pt x="3659" y="7692"/>
                    <a:pt x="3646" y="7673"/>
                  </a:cubicBezTo>
                  <a:cubicBezTo>
                    <a:pt x="3636" y="7658"/>
                    <a:pt x="3606" y="7637"/>
                    <a:pt x="3590" y="7635"/>
                  </a:cubicBezTo>
                  <a:cubicBezTo>
                    <a:pt x="3574" y="7634"/>
                    <a:pt x="3544" y="7651"/>
                    <a:pt x="3531" y="7661"/>
                  </a:cubicBezTo>
                  <a:cubicBezTo>
                    <a:pt x="3516" y="7672"/>
                    <a:pt x="3495" y="7710"/>
                    <a:pt x="3479" y="7717"/>
                  </a:cubicBezTo>
                  <a:cubicBezTo>
                    <a:pt x="3456" y="7727"/>
                    <a:pt x="3404" y="7724"/>
                    <a:pt x="3381" y="7714"/>
                  </a:cubicBezTo>
                  <a:cubicBezTo>
                    <a:pt x="3361" y="7704"/>
                    <a:pt x="3330" y="7663"/>
                    <a:pt x="3315" y="7643"/>
                  </a:cubicBezTo>
                  <a:cubicBezTo>
                    <a:pt x="3299" y="7621"/>
                    <a:pt x="3281" y="7560"/>
                    <a:pt x="3260" y="7547"/>
                  </a:cubicBezTo>
                  <a:cubicBezTo>
                    <a:pt x="3242" y="7537"/>
                    <a:pt x="3201" y="7562"/>
                    <a:pt x="3183" y="7555"/>
                  </a:cubicBezTo>
                  <a:cubicBezTo>
                    <a:pt x="3171" y="7550"/>
                    <a:pt x="3147" y="7528"/>
                    <a:pt x="3143" y="7512"/>
                  </a:cubicBezTo>
                  <a:cubicBezTo>
                    <a:pt x="3133" y="7484"/>
                    <a:pt x="3161" y="7419"/>
                    <a:pt x="3158" y="7389"/>
                  </a:cubicBezTo>
                  <a:cubicBezTo>
                    <a:pt x="3154" y="7360"/>
                    <a:pt x="3133" y="7306"/>
                    <a:pt x="3117" y="7284"/>
                  </a:cubicBezTo>
                  <a:cubicBezTo>
                    <a:pt x="3102" y="7263"/>
                    <a:pt x="3062" y="7234"/>
                    <a:pt x="3041" y="7224"/>
                  </a:cubicBezTo>
                  <a:cubicBezTo>
                    <a:pt x="3021" y="7214"/>
                    <a:pt x="2976" y="7216"/>
                    <a:pt x="2958" y="7202"/>
                  </a:cubicBezTo>
                  <a:cubicBezTo>
                    <a:pt x="2935" y="7185"/>
                    <a:pt x="2900" y="7132"/>
                    <a:pt x="2889" y="7102"/>
                  </a:cubicBezTo>
                  <a:cubicBezTo>
                    <a:pt x="2875" y="7067"/>
                    <a:pt x="2869" y="6987"/>
                    <a:pt x="2869" y="6948"/>
                  </a:cubicBezTo>
                  <a:cubicBezTo>
                    <a:pt x="2869" y="6927"/>
                    <a:pt x="2869" y="6883"/>
                    <a:pt x="2878" y="6866"/>
                  </a:cubicBezTo>
                  <a:cubicBezTo>
                    <a:pt x="2893" y="6840"/>
                    <a:pt x="2962" y="6835"/>
                    <a:pt x="2971" y="6804"/>
                  </a:cubicBezTo>
                  <a:cubicBezTo>
                    <a:pt x="2981" y="6774"/>
                    <a:pt x="2955" y="6707"/>
                    <a:pt x="2936" y="6685"/>
                  </a:cubicBezTo>
                  <a:cubicBezTo>
                    <a:pt x="2926" y="6673"/>
                    <a:pt x="2897" y="6658"/>
                    <a:pt x="2882" y="6660"/>
                  </a:cubicBezTo>
                  <a:cubicBezTo>
                    <a:pt x="2863" y="6664"/>
                    <a:pt x="2840" y="6717"/>
                    <a:pt x="2821" y="6721"/>
                  </a:cubicBezTo>
                  <a:cubicBezTo>
                    <a:pt x="2806" y="6724"/>
                    <a:pt x="2775" y="6710"/>
                    <a:pt x="2764" y="6698"/>
                  </a:cubicBezTo>
                  <a:cubicBezTo>
                    <a:pt x="2745" y="6679"/>
                    <a:pt x="2736" y="6613"/>
                    <a:pt x="2718" y="6592"/>
                  </a:cubicBezTo>
                  <a:cubicBezTo>
                    <a:pt x="2701" y="6571"/>
                    <a:pt x="2648" y="6560"/>
                    <a:pt x="2631" y="6539"/>
                  </a:cubicBezTo>
                  <a:cubicBezTo>
                    <a:pt x="2608" y="6511"/>
                    <a:pt x="2600" y="6419"/>
                    <a:pt x="2573" y="6396"/>
                  </a:cubicBezTo>
                  <a:cubicBezTo>
                    <a:pt x="2555" y="6381"/>
                    <a:pt x="2504" y="6397"/>
                    <a:pt x="2485" y="6385"/>
                  </a:cubicBezTo>
                  <a:cubicBezTo>
                    <a:pt x="2469" y="6375"/>
                    <a:pt x="2450" y="6339"/>
                    <a:pt x="2441" y="6322"/>
                  </a:cubicBezTo>
                  <a:cubicBezTo>
                    <a:pt x="2426" y="6294"/>
                    <a:pt x="2409" y="6227"/>
                    <a:pt x="2392" y="6199"/>
                  </a:cubicBezTo>
                  <a:cubicBezTo>
                    <a:pt x="2382" y="6181"/>
                    <a:pt x="2357" y="6151"/>
                    <a:pt x="2343" y="6138"/>
                  </a:cubicBezTo>
                  <a:cubicBezTo>
                    <a:pt x="2327" y="6122"/>
                    <a:pt x="2286" y="6104"/>
                    <a:pt x="2270" y="6086"/>
                  </a:cubicBezTo>
                  <a:cubicBezTo>
                    <a:pt x="2253" y="6066"/>
                    <a:pt x="2223" y="6015"/>
                    <a:pt x="2215" y="5988"/>
                  </a:cubicBezTo>
                  <a:cubicBezTo>
                    <a:pt x="2204" y="5952"/>
                    <a:pt x="2186" y="5868"/>
                    <a:pt x="2204" y="5837"/>
                  </a:cubicBezTo>
                  <a:cubicBezTo>
                    <a:pt x="2218" y="5812"/>
                    <a:pt x="2278" y="5805"/>
                    <a:pt x="2304" y="5803"/>
                  </a:cubicBezTo>
                  <a:cubicBezTo>
                    <a:pt x="2321" y="5802"/>
                    <a:pt x="2357" y="5824"/>
                    <a:pt x="2372" y="5815"/>
                  </a:cubicBezTo>
                  <a:cubicBezTo>
                    <a:pt x="2394" y="5801"/>
                    <a:pt x="2421" y="5738"/>
                    <a:pt x="2418" y="5709"/>
                  </a:cubicBezTo>
                  <a:cubicBezTo>
                    <a:pt x="2415" y="5679"/>
                    <a:pt x="2360" y="5650"/>
                    <a:pt x="2352" y="5622"/>
                  </a:cubicBezTo>
                  <a:cubicBezTo>
                    <a:pt x="2344" y="5596"/>
                    <a:pt x="2353" y="5538"/>
                    <a:pt x="2359" y="5511"/>
                  </a:cubicBezTo>
                  <a:cubicBezTo>
                    <a:pt x="2364" y="5482"/>
                    <a:pt x="2379" y="5423"/>
                    <a:pt x="2394" y="5400"/>
                  </a:cubicBezTo>
                  <a:cubicBezTo>
                    <a:pt x="2408" y="5377"/>
                    <a:pt x="2446" y="5338"/>
                    <a:pt x="2469" y="5328"/>
                  </a:cubicBezTo>
                  <a:cubicBezTo>
                    <a:pt x="2495" y="5317"/>
                    <a:pt x="2556" y="5346"/>
                    <a:pt x="2579" y="5328"/>
                  </a:cubicBezTo>
                  <a:cubicBezTo>
                    <a:pt x="2593" y="5318"/>
                    <a:pt x="2604" y="5279"/>
                    <a:pt x="2606" y="5261"/>
                  </a:cubicBezTo>
                  <a:cubicBezTo>
                    <a:pt x="2608" y="5224"/>
                    <a:pt x="2573" y="5154"/>
                    <a:pt x="2574" y="5117"/>
                  </a:cubicBezTo>
                  <a:cubicBezTo>
                    <a:pt x="2575" y="5089"/>
                    <a:pt x="2588" y="5028"/>
                    <a:pt x="2606" y="5008"/>
                  </a:cubicBezTo>
                  <a:cubicBezTo>
                    <a:pt x="2614" y="4998"/>
                    <a:pt x="2640" y="4989"/>
                    <a:pt x="2652" y="4992"/>
                  </a:cubicBezTo>
                  <a:cubicBezTo>
                    <a:pt x="2671" y="4996"/>
                    <a:pt x="2696" y="5035"/>
                    <a:pt x="2711" y="5051"/>
                  </a:cubicBezTo>
                  <a:cubicBezTo>
                    <a:pt x="2724" y="5064"/>
                    <a:pt x="2747" y="5099"/>
                    <a:pt x="2763" y="5106"/>
                  </a:cubicBezTo>
                  <a:cubicBezTo>
                    <a:pt x="2784" y="5116"/>
                    <a:pt x="2834" y="5117"/>
                    <a:pt x="2855" y="5106"/>
                  </a:cubicBezTo>
                  <a:cubicBezTo>
                    <a:pt x="2876" y="5096"/>
                    <a:pt x="2910" y="5054"/>
                    <a:pt x="2920" y="5030"/>
                  </a:cubicBezTo>
                  <a:cubicBezTo>
                    <a:pt x="2928" y="5011"/>
                    <a:pt x="2934" y="4968"/>
                    <a:pt x="2931" y="4948"/>
                  </a:cubicBezTo>
                  <a:cubicBezTo>
                    <a:pt x="2928" y="4925"/>
                    <a:pt x="2912" y="4878"/>
                    <a:pt x="2896" y="4868"/>
                  </a:cubicBezTo>
                  <a:cubicBezTo>
                    <a:pt x="2881" y="4859"/>
                    <a:pt x="2848" y="4871"/>
                    <a:pt x="2833" y="4879"/>
                  </a:cubicBezTo>
                  <a:cubicBezTo>
                    <a:pt x="2819" y="4888"/>
                    <a:pt x="2801" y="4928"/>
                    <a:pt x="2784" y="4931"/>
                  </a:cubicBezTo>
                  <a:cubicBezTo>
                    <a:pt x="2766" y="4936"/>
                    <a:pt x="2730" y="4912"/>
                    <a:pt x="2714" y="4900"/>
                  </a:cubicBezTo>
                  <a:cubicBezTo>
                    <a:pt x="2696" y="4887"/>
                    <a:pt x="2653" y="4856"/>
                    <a:pt x="2653" y="4830"/>
                  </a:cubicBezTo>
                  <a:cubicBezTo>
                    <a:pt x="2654" y="4810"/>
                    <a:pt x="2689" y="4784"/>
                    <a:pt x="2704" y="4776"/>
                  </a:cubicBezTo>
                  <a:cubicBezTo>
                    <a:pt x="2728" y="4765"/>
                    <a:pt x="2784" y="4790"/>
                    <a:pt x="2806" y="4775"/>
                  </a:cubicBezTo>
                  <a:cubicBezTo>
                    <a:pt x="2818" y="4767"/>
                    <a:pt x="2828" y="4733"/>
                    <a:pt x="2833" y="4719"/>
                  </a:cubicBezTo>
                  <a:cubicBezTo>
                    <a:pt x="2843" y="4696"/>
                    <a:pt x="2867" y="4650"/>
                    <a:pt x="2867" y="4625"/>
                  </a:cubicBezTo>
                  <a:cubicBezTo>
                    <a:pt x="2867" y="4603"/>
                    <a:pt x="2851" y="4562"/>
                    <a:pt x="2839" y="4548"/>
                  </a:cubicBezTo>
                  <a:cubicBezTo>
                    <a:pt x="2826" y="4534"/>
                    <a:pt x="2793" y="4521"/>
                    <a:pt x="2776" y="4518"/>
                  </a:cubicBezTo>
                  <a:cubicBezTo>
                    <a:pt x="2756" y="4515"/>
                    <a:pt x="2713" y="4538"/>
                    <a:pt x="2695" y="4528"/>
                  </a:cubicBezTo>
                  <a:cubicBezTo>
                    <a:pt x="2678" y="4518"/>
                    <a:pt x="2654" y="4475"/>
                    <a:pt x="2652" y="4453"/>
                  </a:cubicBezTo>
                  <a:cubicBezTo>
                    <a:pt x="2647" y="4417"/>
                    <a:pt x="2698" y="4350"/>
                    <a:pt x="2692" y="4314"/>
                  </a:cubicBezTo>
                  <a:cubicBezTo>
                    <a:pt x="2688" y="4288"/>
                    <a:pt x="2652" y="4246"/>
                    <a:pt x="2631" y="4236"/>
                  </a:cubicBezTo>
                  <a:cubicBezTo>
                    <a:pt x="2612" y="4226"/>
                    <a:pt x="2568" y="4233"/>
                    <a:pt x="2548" y="4241"/>
                  </a:cubicBezTo>
                  <a:cubicBezTo>
                    <a:pt x="2535" y="4245"/>
                    <a:pt x="2513" y="4270"/>
                    <a:pt x="2499" y="4275"/>
                  </a:cubicBezTo>
                  <a:cubicBezTo>
                    <a:pt x="2478" y="4282"/>
                    <a:pt x="2425" y="4258"/>
                    <a:pt x="2409" y="4277"/>
                  </a:cubicBezTo>
                  <a:cubicBezTo>
                    <a:pt x="2399" y="4288"/>
                    <a:pt x="2408" y="4325"/>
                    <a:pt x="2404" y="4340"/>
                  </a:cubicBezTo>
                  <a:cubicBezTo>
                    <a:pt x="2399" y="4365"/>
                    <a:pt x="2384" y="4415"/>
                    <a:pt x="2368" y="4431"/>
                  </a:cubicBezTo>
                  <a:cubicBezTo>
                    <a:pt x="2353" y="4447"/>
                    <a:pt x="2311" y="4457"/>
                    <a:pt x="2291" y="4461"/>
                  </a:cubicBezTo>
                  <a:cubicBezTo>
                    <a:pt x="2266" y="4466"/>
                    <a:pt x="2215" y="4471"/>
                    <a:pt x="2190" y="4464"/>
                  </a:cubicBezTo>
                  <a:cubicBezTo>
                    <a:pt x="2158" y="4455"/>
                    <a:pt x="2099" y="4417"/>
                    <a:pt x="2075" y="4391"/>
                  </a:cubicBezTo>
                  <a:cubicBezTo>
                    <a:pt x="2055" y="4368"/>
                    <a:pt x="2041" y="4289"/>
                    <a:pt x="2015" y="4279"/>
                  </a:cubicBezTo>
                  <a:cubicBezTo>
                    <a:pt x="1996" y="4271"/>
                    <a:pt x="1960" y="4314"/>
                    <a:pt x="1939" y="4314"/>
                  </a:cubicBezTo>
                  <a:cubicBezTo>
                    <a:pt x="1916" y="4315"/>
                    <a:pt x="1866" y="4298"/>
                    <a:pt x="1851" y="4277"/>
                  </a:cubicBezTo>
                  <a:cubicBezTo>
                    <a:pt x="1836" y="4256"/>
                    <a:pt x="1845" y="4194"/>
                    <a:pt x="1836" y="4169"/>
                  </a:cubicBezTo>
                  <a:cubicBezTo>
                    <a:pt x="1828" y="4144"/>
                    <a:pt x="1806" y="4095"/>
                    <a:pt x="1787" y="4081"/>
                  </a:cubicBezTo>
                  <a:cubicBezTo>
                    <a:pt x="1771" y="4068"/>
                    <a:pt x="1727" y="4077"/>
                    <a:pt x="1709" y="4066"/>
                  </a:cubicBezTo>
                  <a:cubicBezTo>
                    <a:pt x="1692" y="4056"/>
                    <a:pt x="1672" y="4016"/>
                    <a:pt x="1659" y="4003"/>
                  </a:cubicBezTo>
                  <a:cubicBezTo>
                    <a:pt x="1640" y="3985"/>
                    <a:pt x="1600" y="3957"/>
                    <a:pt x="1580" y="3942"/>
                  </a:cubicBezTo>
                  <a:cubicBezTo>
                    <a:pt x="1566" y="3932"/>
                    <a:pt x="1536" y="3916"/>
                    <a:pt x="1524" y="3902"/>
                  </a:cubicBezTo>
                  <a:cubicBezTo>
                    <a:pt x="1513" y="3890"/>
                    <a:pt x="1497" y="3854"/>
                    <a:pt x="1489" y="3837"/>
                  </a:cubicBezTo>
                  <a:cubicBezTo>
                    <a:pt x="1487" y="3834"/>
                    <a:pt x="1485" y="3830"/>
                    <a:pt x="1484" y="382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5" name="Shape 3054"/>
            <p:cNvSpPr/>
            <p:nvPr/>
          </p:nvSpPr>
          <p:spPr>
            <a:xfrm>
              <a:off x="4849202" y="5100155"/>
              <a:ext cx="664114" cy="5610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94" extrusionOk="0">
                  <a:moveTo>
                    <a:pt x="21593" y="19837"/>
                  </a:moveTo>
                  <a:cubicBezTo>
                    <a:pt x="21600" y="19870"/>
                    <a:pt x="21587" y="19950"/>
                    <a:pt x="21564" y="19970"/>
                  </a:cubicBezTo>
                  <a:cubicBezTo>
                    <a:pt x="21536" y="19995"/>
                    <a:pt x="21452" y="19936"/>
                    <a:pt x="21423" y="19960"/>
                  </a:cubicBezTo>
                  <a:cubicBezTo>
                    <a:pt x="21407" y="19975"/>
                    <a:pt x="21395" y="20032"/>
                    <a:pt x="21402" y="20056"/>
                  </a:cubicBezTo>
                  <a:cubicBezTo>
                    <a:pt x="21409" y="20081"/>
                    <a:pt x="21462" y="20100"/>
                    <a:pt x="21473" y="20124"/>
                  </a:cubicBezTo>
                  <a:cubicBezTo>
                    <a:pt x="21484" y="20149"/>
                    <a:pt x="21484" y="20211"/>
                    <a:pt x="21479" y="20239"/>
                  </a:cubicBezTo>
                  <a:cubicBezTo>
                    <a:pt x="21473" y="20271"/>
                    <a:pt x="21435" y="20322"/>
                    <a:pt x="21428" y="20352"/>
                  </a:cubicBezTo>
                  <a:cubicBezTo>
                    <a:pt x="21421" y="20381"/>
                    <a:pt x="21434" y="20446"/>
                    <a:pt x="21421" y="20471"/>
                  </a:cubicBezTo>
                  <a:cubicBezTo>
                    <a:pt x="21400" y="20513"/>
                    <a:pt x="21321" y="20564"/>
                    <a:pt x="21281" y="20574"/>
                  </a:cubicBezTo>
                  <a:cubicBezTo>
                    <a:pt x="21242" y="20584"/>
                    <a:pt x="21153" y="20522"/>
                    <a:pt x="21119" y="20549"/>
                  </a:cubicBezTo>
                  <a:cubicBezTo>
                    <a:pt x="21089" y="20573"/>
                    <a:pt x="21097" y="20677"/>
                    <a:pt x="21086" y="20718"/>
                  </a:cubicBezTo>
                  <a:cubicBezTo>
                    <a:pt x="21073" y="20760"/>
                    <a:pt x="21043" y="20843"/>
                    <a:pt x="21024" y="20881"/>
                  </a:cubicBezTo>
                  <a:cubicBezTo>
                    <a:pt x="21008" y="20913"/>
                    <a:pt x="20979" y="21005"/>
                    <a:pt x="20947" y="20999"/>
                  </a:cubicBezTo>
                  <a:cubicBezTo>
                    <a:pt x="20919" y="20994"/>
                    <a:pt x="20924" y="20901"/>
                    <a:pt x="20907" y="20874"/>
                  </a:cubicBezTo>
                  <a:cubicBezTo>
                    <a:pt x="20888" y="20841"/>
                    <a:pt x="20828" y="20800"/>
                    <a:pt x="20805" y="20773"/>
                  </a:cubicBezTo>
                  <a:cubicBezTo>
                    <a:pt x="20784" y="20749"/>
                    <a:pt x="20744" y="20698"/>
                    <a:pt x="20730" y="20667"/>
                  </a:cubicBezTo>
                  <a:cubicBezTo>
                    <a:pt x="20719" y="20640"/>
                    <a:pt x="20722" y="20572"/>
                    <a:pt x="20705" y="20549"/>
                  </a:cubicBezTo>
                  <a:cubicBezTo>
                    <a:pt x="20694" y="20533"/>
                    <a:pt x="20657" y="20513"/>
                    <a:pt x="20639" y="20517"/>
                  </a:cubicBezTo>
                  <a:cubicBezTo>
                    <a:pt x="20616" y="20520"/>
                    <a:pt x="20578" y="20565"/>
                    <a:pt x="20567" y="20589"/>
                  </a:cubicBezTo>
                  <a:cubicBezTo>
                    <a:pt x="20554" y="20618"/>
                    <a:pt x="20568" y="20692"/>
                    <a:pt x="20552" y="20718"/>
                  </a:cubicBezTo>
                  <a:cubicBezTo>
                    <a:pt x="20535" y="20744"/>
                    <a:pt x="20469" y="20749"/>
                    <a:pt x="20450" y="20773"/>
                  </a:cubicBezTo>
                  <a:cubicBezTo>
                    <a:pt x="20428" y="20800"/>
                    <a:pt x="20417" y="20880"/>
                    <a:pt x="20399" y="20911"/>
                  </a:cubicBezTo>
                  <a:cubicBezTo>
                    <a:pt x="20387" y="20933"/>
                    <a:pt x="20348" y="20963"/>
                    <a:pt x="20335" y="20984"/>
                  </a:cubicBezTo>
                  <a:cubicBezTo>
                    <a:pt x="20313" y="21021"/>
                    <a:pt x="20287" y="21109"/>
                    <a:pt x="20269" y="21150"/>
                  </a:cubicBezTo>
                  <a:cubicBezTo>
                    <a:pt x="20254" y="21188"/>
                    <a:pt x="20221" y="21263"/>
                    <a:pt x="20201" y="21298"/>
                  </a:cubicBezTo>
                  <a:cubicBezTo>
                    <a:pt x="20182" y="21334"/>
                    <a:pt x="20139" y="21404"/>
                    <a:pt x="20116" y="21437"/>
                  </a:cubicBezTo>
                  <a:cubicBezTo>
                    <a:pt x="20099" y="21462"/>
                    <a:pt x="20074" y="21540"/>
                    <a:pt x="20046" y="21537"/>
                  </a:cubicBezTo>
                  <a:cubicBezTo>
                    <a:pt x="20018" y="21535"/>
                    <a:pt x="19996" y="21454"/>
                    <a:pt x="19989" y="21421"/>
                  </a:cubicBezTo>
                  <a:cubicBezTo>
                    <a:pt x="19982" y="21386"/>
                    <a:pt x="19987" y="21311"/>
                    <a:pt x="19996" y="21276"/>
                  </a:cubicBezTo>
                  <a:cubicBezTo>
                    <a:pt x="20000" y="21258"/>
                    <a:pt x="20015" y="21225"/>
                    <a:pt x="20025" y="21210"/>
                  </a:cubicBezTo>
                  <a:cubicBezTo>
                    <a:pt x="20042" y="21186"/>
                    <a:pt x="20089" y="21153"/>
                    <a:pt x="20108" y="21130"/>
                  </a:cubicBezTo>
                  <a:cubicBezTo>
                    <a:pt x="20138" y="21092"/>
                    <a:pt x="20183" y="21001"/>
                    <a:pt x="20210" y="20959"/>
                  </a:cubicBezTo>
                  <a:cubicBezTo>
                    <a:pt x="20226" y="20934"/>
                    <a:pt x="20269" y="20889"/>
                    <a:pt x="20276" y="20859"/>
                  </a:cubicBezTo>
                  <a:cubicBezTo>
                    <a:pt x="20283" y="20828"/>
                    <a:pt x="20278" y="20759"/>
                    <a:pt x="20263" y="20732"/>
                  </a:cubicBezTo>
                  <a:cubicBezTo>
                    <a:pt x="20236" y="20687"/>
                    <a:pt x="20141" y="20653"/>
                    <a:pt x="20099" y="20630"/>
                  </a:cubicBezTo>
                  <a:cubicBezTo>
                    <a:pt x="20079" y="20618"/>
                    <a:pt x="20034" y="20602"/>
                    <a:pt x="20017" y="20584"/>
                  </a:cubicBezTo>
                  <a:cubicBezTo>
                    <a:pt x="19997" y="20564"/>
                    <a:pt x="19971" y="20509"/>
                    <a:pt x="19961" y="20481"/>
                  </a:cubicBezTo>
                  <a:cubicBezTo>
                    <a:pt x="19946" y="20438"/>
                    <a:pt x="19941" y="20341"/>
                    <a:pt x="19923" y="20300"/>
                  </a:cubicBezTo>
                  <a:cubicBezTo>
                    <a:pt x="19893" y="20233"/>
                    <a:pt x="19797" y="20126"/>
                    <a:pt x="19749" y="20076"/>
                  </a:cubicBezTo>
                  <a:cubicBezTo>
                    <a:pt x="19699" y="20024"/>
                    <a:pt x="19598" y="19919"/>
                    <a:pt x="19536" y="19892"/>
                  </a:cubicBezTo>
                  <a:cubicBezTo>
                    <a:pt x="19486" y="19870"/>
                    <a:pt x="19375" y="19879"/>
                    <a:pt x="19322" y="19875"/>
                  </a:cubicBezTo>
                  <a:cubicBezTo>
                    <a:pt x="19278" y="19871"/>
                    <a:pt x="19189" y="19876"/>
                    <a:pt x="19148" y="19862"/>
                  </a:cubicBezTo>
                  <a:cubicBezTo>
                    <a:pt x="19110" y="19850"/>
                    <a:pt x="19043" y="19800"/>
                    <a:pt x="19009" y="19777"/>
                  </a:cubicBezTo>
                  <a:cubicBezTo>
                    <a:pt x="18966" y="19746"/>
                    <a:pt x="18890" y="19668"/>
                    <a:pt x="18843" y="19646"/>
                  </a:cubicBezTo>
                  <a:cubicBezTo>
                    <a:pt x="18793" y="19622"/>
                    <a:pt x="18683" y="19606"/>
                    <a:pt x="18629" y="19603"/>
                  </a:cubicBezTo>
                  <a:cubicBezTo>
                    <a:pt x="18577" y="19600"/>
                    <a:pt x="18474" y="19626"/>
                    <a:pt x="18422" y="19618"/>
                  </a:cubicBezTo>
                  <a:cubicBezTo>
                    <a:pt x="18404" y="19615"/>
                    <a:pt x="18369" y="19592"/>
                    <a:pt x="18350" y="19590"/>
                  </a:cubicBezTo>
                  <a:cubicBezTo>
                    <a:pt x="18313" y="19588"/>
                    <a:pt x="18241" y="19628"/>
                    <a:pt x="18204" y="19626"/>
                  </a:cubicBezTo>
                  <a:cubicBezTo>
                    <a:pt x="18172" y="19624"/>
                    <a:pt x="18107" y="19606"/>
                    <a:pt x="18083" y="19583"/>
                  </a:cubicBezTo>
                  <a:cubicBezTo>
                    <a:pt x="18064" y="19565"/>
                    <a:pt x="18041" y="19510"/>
                    <a:pt x="18036" y="19483"/>
                  </a:cubicBezTo>
                  <a:cubicBezTo>
                    <a:pt x="18030" y="19453"/>
                    <a:pt x="18032" y="19390"/>
                    <a:pt x="18040" y="19362"/>
                  </a:cubicBezTo>
                  <a:cubicBezTo>
                    <a:pt x="18047" y="19334"/>
                    <a:pt x="18083" y="19294"/>
                    <a:pt x="18093" y="19268"/>
                  </a:cubicBezTo>
                  <a:cubicBezTo>
                    <a:pt x="18107" y="19235"/>
                    <a:pt x="18133" y="19163"/>
                    <a:pt x="18134" y="19125"/>
                  </a:cubicBezTo>
                  <a:cubicBezTo>
                    <a:pt x="18134" y="19102"/>
                    <a:pt x="18123" y="19055"/>
                    <a:pt x="18110" y="19037"/>
                  </a:cubicBezTo>
                  <a:cubicBezTo>
                    <a:pt x="18093" y="19013"/>
                    <a:pt x="18031" y="19004"/>
                    <a:pt x="18017" y="18977"/>
                  </a:cubicBezTo>
                  <a:cubicBezTo>
                    <a:pt x="18005" y="18953"/>
                    <a:pt x="18008" y="18893"/>
                    <a:pt x="18015" y="18866"/>
                  </a:cubicBezTo>
                  <a:cubicBezTo>
                    <a:pt x="18019" y="18844"/>
                    <a:pt x="18057" y="18811"/>
                    <a:pt x="18055" y="18788"/>
                  </a:cubicBezTo>
                  <a:cubicBezTo>
                    <a:pt x="18053" y="18765"/>
                    <a:pt x="18019" y="18729"/>
                    <a:pt x="18001" y="18720"/>
                  </a:cubicBezTo>
                  <a:cubicBezTo>
                    <a:pt x="17981" y="18710"/>
                    <a:pt x="17934" y="18715"/>
                    <a:pt x="17912" y="18723"/>
                  </a:cubicBezTo>
                  <a:cubicBezTo>
                    <a:pt x="17887" y="18732"/>
                    <a:pt x="17840" y="18768"/>
                    <a:pt x="17821" y="18790"/>
                  </a:cubicBezTo>
                  <a:cubicBezTo>
                    <a:pt x="17803" y="18813"/>
                    <a:pt x="17782" y="18872"/>
                    <a:pt x="17766" y="18896"/>
                  </a:cubicBezTo>
                  <a:cubicBezTo>
                    <a:pt x="17741" y="18933"/>
                    <a:pt x="17691" y="19011"/>
                    <a:pt x="17653" y="19027"/>
                  </a:cubicBezTo>
                  <a:cubicBezTo>
                    <a:pt x="17630" y="19037"/>
                    <a:pt x="17576" y="19035"/>
                    <a:pt x="17556" y="19020"/>
                  </a:cubicBezTo>
                  <a:cubicBezTo>
                    <a:pt x="17538" y="19006"/>
                    <a:pt x="17531" y="18948"/>
                    <a:pt x="17515" y="18932"/>
                  </a:cubicBezTo>
                  <a:cubicBezTo>
                    <a:pt x="17493" y="18909"/>
                    <a:pt x="17435" y="18887"/>
                    <a:pt x="17406" y="18883"/>
                  </a:cubicBezTo>
                  <a:cubicBezTo>
                    <a:pt x="17376" y="18880"/>
                    <a:pt x="17307" y="18881"/>
                    <a:pt x="17286" y="18906"/>
                  </a:cubicBezTo>
                  <a:cubicBezTo>
                    <a:pt x="17262" y="18935"/>
                    <a:pt x="17265" y="19025"/>
                    <a:pt x="17267" y="19065"/>
                  </a:cubicBezTo>
                  <a:cubicBezTo>
                    <a:pt x="17267" y="19102"/>
                    <a:pt x="17286" y="19174"/>
                    <a:pt x="17290" y="19211"/>
                  </a:cubicBezTo>
                  <a:cubicBezTo>
                    <a:pt x="17296" y="19258"/>
                    <a:pt x="17306" y="19354"/>
                    <a:pt x="17305" y="19402"/>
                  </a:cubicBezTo>
                  <a:cubicBezTo>
                    <a:pt x="17304" y="19437"/>
                    <a:pt x="17286" y="19505"/>
                    <a:pt x="17287" y="19540"/>
                  </a:cubicBezTo>
                  <a:cubicBezTo>
                    <a:pt x="17290" y="19579"/>
                    <a:pt x="17302" y="19662"/>
                    <a:pt x="17324" y="19691"/>
                  </a:cubicBezTo>
                  <a:cubicBezTo>
                    <a:pt x="17341" y="19714"/>
                    <a:pt x="17411" y="19708"/>
                    <a:pt x="17421" y="19737"/>
                  </a:cubicBezTo>
                  <a:cubicBezTo>
                    <a:pt x="17429" y="19759"/>
                    <a:pt x="17401" y="19809"/>
                    <a:pt x="17386" y="19827"/>
                  </a:cubicBezTo>
                  <a:cubicBezTo>
                    <a:pt x="17373" y="19842"/>
                    <a:pt x="17336" y="19855"/>
                    <a:pt x="17320" y="19862"/>
                  </a:cubicBezTo>
                  <a:cubicBezTo>
                    <a:pt x="17300" y="19871"/>
                    <a:pt x="17254" y="19876"/>
                    <a:pt x="17239" y="19892"/>
                  </a:cubicBezTo>
                  <a:cubicBezTo>
                    <a:pt x="17222" y="19911"/>
                    <a:pt x="17224" y="19979"/>
                    <a:pt x="17205" y="19995"/>
                  </a:cubicBezTo>
                  <a:cubicBezTo>
                    <a:pt x="17186" y="20012"/>
                    <a:pt x="17126" y="19984"/>
                    <a:pt x="17111" y="20006"/>
                  </a:cubicBezTo>
                  <a:cubicBezTo>
                    <a:pt x="17097" y="20027"/>
                    <a:pt x="17110" y="20091"/>
                    <a:pt x="17122" y="20114"/>
                  </a:cubicBezTo>
                  <a:cubicBezTo>
                    <a:pt x="17134" y="20136"/>
                    <a:pt x="17179" y="20155"/>
                    <a:pt x="17196" y="20171"/>
                  </a:cubicBezTo>
                  <a:cubicBezTo>
                    <a:pt x="17214" y="20188"/>
                    <a:pt x="17238" y="20243"/>
                    <a:pt x="17260" y="20247"/>
                  </a:cubicBezTo>
                  <a:cubicBezTo>
                    <a:pt x="17281" y="20251"/>
                    <a:pt x="17320" y="20218"/>
                    <a:pt x="17336" y="20202"/>
                  </a:cubicBezTo>
                  <a:cubicBezTo>
                    <a:pt x="17360" y="20179"/>
                    <a:pt x="17385" y="20109"/>
                    <a:pt x="17406" y="20083"/>
                  </a:cubicBezTo>
                  <a:cubicBezTo>
                    <a:pt x="17426" y="20060"/>
                    <a:pt x="17474" y="20027"/>
                    <a:pt x="17496" y="20008"/>
                  </a:cubicBezTo>
                  <a:cubicBezTo>
                    <a:pt x="17519" y="19989"/>
                    <a:pt x="17563" y="19945"/>
                    <a:pt x="17587" y="19927"/>
                  </a:cubicBezTo>
                  <a:cubicBezTo>
                    <a:pt x="17603" y="19917"/>
                    <a:pt x="17635" y="19887"/>
                    <a:pt x="17653" y="19890"/>
                  </a:cubicBezTo>
                  <a:cubicBezTo>
                    <a:pt x="17671" y="19893"/>
                    <a:pt x="17704" y="19925"/>
                    <a:pt x="17706" y="19945"/>
                  </a:cubicBezTo>
                  <a:cubicBezTo>
                    <a:pt x="17710" y="19972"/>
                    <a:pt x="17676" y="20017"/>
                    <a:pt x="17662" y="20038"/>
                  </a:cubicBezTo>
                  <a:cubicBezTo>
                    <a:pt x="17640" y="20070"/>
                    <a:pt x="17586" y="20120"/>
                    <a:pt x="17559" y="20147"/>
                  </a:cubicBezTo>
                  <a:cubicBezTo>
                    <a:pt x="17528" y="20178"/>
                    <a:pt x="17461" y="20235"/>
                    <a:pt x="17430" y="20267"/>
                  </a:cubicBezTo>
                  <a:cubicBezTo>
                    <a:pt x="17392" y="20308"/>
                    <a:pt x="17320" y="20397"/>
                    <a:pt x="17283" y="20441"/>
                  </a:cubicBezTo>
                  <a:cubicBezTo>
                    <a:pt x="17251" y="20481"/>
                    <a:pt x="17188" y="20562"/>
                    <a:pt x="17156" y="20602"/>
                  </a:cubicBezTo>
                  <a:cubicBezTo>
                    <a:pt x="17120" y="20645"/>
                    <a:pt x="17049" y="20732"/>
                    <a:pt x="17011" y="20773"/>
                  </a:cubicBezTo>
                  <a:cubicBezTo>
                    <a:pt x="16981" y="20805"/>
                    <a:pt x="16918" y="20866"/>
                    <a:pt x="16884" y="20894"/>
                  </a:cubicBezTo>
                  <a:cubicBezTo>
                    <a:pt x="16838" y="20930"/>
                    <a:pt x="16741" y="20995"/>
                    <a:pt x="16690" y="21022"/>
                  </a:cubicBezTo>
                  <a:cubicBezTo>
                    <a:pt x="16654" y="21042"/>
                    <a:pt x="16572" y="21064"/>
                    <a:pt x="16535" y="21085"/>
                  </a:cubicBezTo>
                  <a:cubicBezTo>
                    <a:pt x="16496" y="21107"/>
                    <a:pt x="16428" y="21169"/>
                    <a:pt x="16391" y="21195"/>
                  </a:cubicBezTo>
                  <a:cubicBezTo>
                    <a:pt x="16352" y="21222"/>
                    <a:pt x="16275" y="21281"/>
                    <a:pt x="16232" y="21294"/>
                  </a:cubicBezTo>
                  <a:cubicBezTo>
                    <a:pt x="16213" y="21299"/>
                    <a:pt x="16170" y="21308"/>
                    <a:pt x="16155" y="21294"/>
                  </a:cubicBezTo>
                  <a:cubicBezTo>
                    <a:pt x="16138" y="21276"/>
                    <a:pt x="16140" y="21213"/>
                    <a:pt x="16146" y="21188"/>
                  </a:cubicBezTo>
                  <a:cubicBezTo>
                    <a:pt x="16153" y="21164"/>
                    <a:pt x="16184" y="21126"/>
                    <a:pt x="16201" y="21113"/>
                  </a:cubicBezTo>
                  <a:cubicBezTo>
                    <a:pt x="16225" y="21093"/>
                    <a:pt x="16281" y="21075"/>
                    <a:pt x="16308" y="21064"/>
                  </a:cubicBezTo>
                  <a:cubicBezTo>
                    <a:pt x="16341" y="21051"/>
                    <a:pt x="16410" y="21035"/>
                    <a:pt x="16442" y="21017"/>
                  </a:cubicBezTo>
                  <a:cubicBezTo>
                    <a:pt x="16473" y="20999"/>
                    <a:pt x="16532" y="20952"/>
                    <a:pt x="16554" y="20921"/>
                  </a:cubicBezTo>
                  <a:cubicBezTo>
                    <a:pt x="16571" y="20899"/>
                    <a:pt x="16602" y="20845"/>
                    <a:pt x="16599" y="20816"/>
                  </a:cubicBezTo>
                  <a:cubicBezTo>
                    <a:pt x="16596" y="20790"/>
                    <a:pt x="16562" y="20746"/>
                    <a:pt x="16542" y="20737"/>
                  </a:cubicBezTo>
                  <a:cubicBezTo>
                    <a:pt x="16517" y="20728"/>
                    <a:pt x="16464" y="20773"/>
                    <a:pt x="16438" y="20765"/>
                  </a:cubicBezTo>
                  <a:cubicBezTo>
                    <a:pt x="16413" y="20758"/>
                    <a:pt x="16373" y="20712"/>
                    <a:pt x="16357" y="20687"/>
                  </a:cubicBezTo>
                  <a:cubicBezTo>
                    <a:pt x="16346" y="20670"/>
                    <a:pt x="16331" y="20628"/>
                    <a:pt x="16327" y="20607"/>
                  </a:cubicBezTo>
                  <a:cubicBezTo>
                    <a:pt x="16322" y="20576"/>
                    <a:pt x="16312" y="20511"/>
                    <a:pt x="16325" y="20483"/>
                  </a:cubicBezTo>
                  <a:cubicBezTo>
                    <a:pt x="16332" y="20469"/>
                    <a:pt x="16366" y="20462"/>
                    <a:pt x="16374" y="20448"/>
                  </a:cubicBezTo>
                  <a:cubicBezTo>
                    <a:pt x="16386" y="20427"/>
                    <a:pt x="16391" y="20373"/>
                    <a:pt x="16389" y="20348"/>
                  </a:cubicBezTo>
                  <a:cubicBezTo>
                    <a:pt x="16387" y="20331"/>
                    <a:pt x="16378" y="20296"/>
                    <a:pt x="16367" y="20285"/>
                  </a:cubicBezTo>
                  <a:cubicBezTo>
                    <a:pt x="16349" y="20266"/>
                    <a:pt x="16293" y="20272"/>
                    <a:pt x="16272" y="20257"/>
                  </a:cubicBezTo>
                  <a:cubicBezTo>
                    <a:pt x="16254" y="20244"/>
                    <a:pt x="16226" y="20204"/>
                    <a:pt x="16216" y="20182"/>
                  </a:cubicBezTo>
                  <a:cubicBezTo>
                    <a:pt x="16204" y="20151"/>
                    <a:pt x="16215" y="20071"/>
                    <a:pt x="16194" y="20049"/>
                  </a:cubicBezTo>
                  <a:cubicBezTo>
                    <a:pt x="16177" y="20031"/>
                    <a:pt x="16128" y="20032"/>
                    <a:pt x="16106" y="20038"/>
                  </a:cubicBezTo>
                  <a:cubicBezTo>
                    <a:pt x="16078" y="20046"/>
                    <a:pt x="16032" y="20091"/>
                    <a:pt x="16009" y="20111"/>
                  </a:cubicBezTo>
                  <a:cubicBezTo>
                    <a:pt x="15986" y="20130"/>
                    <a:pt x="15936" y="20165"/>
                    <a:pt x="15925" y="20194"/>
                  </a:cubicBezTo>
                  <a:cubicBezTo>
                    <a:pt x="15908" y="20241"/>
                    <a:pt x="15941" y="20351"/>
                    <a:pt x="15932" y="20401"/>
                  </a:cubicBezTo>
                  <a:cubicBezTo>
                    <a:pt x="15924" y="20440"/>
                    <a:pt x="15894" y="20518"/>
                    <a:pt x="15868" y="20547"/>
                  </a:cubicBezTo>
                  <a:cubicBezTo>
                    <a:pt x="15846" y="20570"/>
                    <a:pt x="15787" y="20595"/>
                    <a:pt x="15758" y="20602"/>
                  </a:cubicBezTo>
                  <a:cubicBezTo>
                    <a:pt x="15724" y="20609"/>
                    <a:pt x="15653" y="20610"/>
                    <a:pt x="15621" y="20597"/>
                  </a:cubicBezTo>
                  <a:cubicBezTo>
                    <a:pt x="15596" y="20586"/>
                    <a:pt x="15550" y="20547"/>
                    <a:pt x="15536" y="20519"/>
                  </a:cubicBezTo>
                  <a:cubicBezTo>
                    <a:pt x="15522" y="20489"/>
                    <a:pt x="15512" y="20417"/>
                    <a:pt x="15521" y="20386"/>
                  </a:cubicBezTo>
                  <a:cubicBezTo>
                    <a:pt x="15530" y="20360"/>
                    <a:pt x="15579" y="20335"/>
                    <a:pt x="15592" y="20313"/>
                  </a:cubicBezTo>
                  <a:cubicBezTo>
                    <a:pt x="15604" y="20290"/>
                    <a:pt x="15615" y="20236"/>
                    <a:pt x="15619" y="20210"/>
                  </a:cubicBezTo>
                  <a:cubicBezTo>
                    <a:pt x="15624" y="20185"/>
                    <a:pt x="15639" y="20130"/>
                    <a:pt x="15626" y="20111"/>
                  </a:cubicBezTo>
                  <a:cubicBezTo>
                    <a:pt x="15607" y="20085"/>
                    <a:pt x="15540" y="20105"/>
                    <a:pt x="15513" y="20096"/>
                  </a:cubicBezTo>
                  <a:cubicBezTo>
                    <a:pt x="15492" y="20089"/>
                    <a:pt x="15453" y="20055"/>
                    <a:pt x="15430" y="20054"/>
                  </a:cubicBezTo>
                  <a:cubicBezTo>
                    <a:pt x="15404" y="20052"/>
                    <a:pt x="15350" y="20071"/>
                    <a:pt x="15328" y="20089"/>
                  </a:cubicBezTo>
                  <a:cubicBezTo>
                    <a:pt x="15314" y="20100"/>
                    <a:pt x="15306" y="20146"/>
                    <a:pt x="15290" y="20153"/>
                  </a:cubicBezTo>
                  <a:cubicBezTo>
                    <a:pt x="15269" y="20161"/>
                    <a:pt x="15226" y="20122"/>
                    <a:pt x="15204" y="20122"/>
                  </a:cubicBezTo>
                  <a:cubicBezTo>
                    <a:pt x="15178" y="20123"/>
                    <a:pt x="15125" y="20140"/>
                    <a:pt x="15105" y="20160"/>
                  </a:cubicBezTo>
                  <a:cubicBezTo>
                    <a:pt x="15089" y="20176"/>
                    <a:pt x="15066" y="20223"/>
                    <a:pt x="15067" y="20247"/>
                  </a:cubicBezTo>
                  <a:cubicBezTo>
                    <a:pt x="15067" y="20268"/>
                    <a:pt x="15086" y="20310"/>
                    <a:pt x="15102" y="20319"/>
                  </a:cubicBezTo>
                  <a:cubicBezTo>
                    <a:pt x="15114" y="20325"/>
                    <a:pt x="15140" y="20307"/>
                    <a:pt x="15152" y="20308"/>
                  </a:cubicBezTo>
                  <a:cubicBezTo>
                    <a:pt x="15178" y="20309"/>
                    <a:pt x="15229" y="20319"/>
                    <a:pt x="15249" y="20337"/>
                  </a:cubicBezTo>
                  <a:cubicBezTo>
                    <a:pt x="15261" y="20350"/>
                    <a:pt x="15282" y="20386"/>
                    <a:pt x="15280" y="20405"/>
                  </a:cubicBezTo>
                  <a:cubicBezTo>
                    <a:pt x="15278" y="20427"/>
                    <a:pt x="15239" y="20448"/>
                    <a:pt x="15229" y="20466"/>
                  </a:cubicBezTo>
                  <a:cubicBezTo>
                    <a:pt x="15218" y="20487"/>
                    <a:pt x="15219" y="20548"/>
                    <a:pt x="15200" y="20560"/>
                  </a:cubicBezTo>
                  <a:cubicBezTo>
                    <a:pt x="15176" y="20576"/>
                    <a:pt x="15118" y="20526"/>
                    <a:pt x="15089" y="20530"/>
                  </a:cubicBezTo>
                  <a:cubicBezTo>
                    <a:pt x="15069" y="20532"/>
                    <a:pt x="15036" y="20567"/>
                    <a:pt x="15015" y="20571"/>
                  </a:cubicBezTo>
                  <a:cubicBezTo>
                    <a:pt x="15000" y="20575"/>
                    <a:pt x="14965" y="20558"/>
                    <a:pt x="14952" y="20567"/>
                  </a:cubicBezTo>
                  <a:cubicBezTo>
                    <a:pt x="14929" y="20585"/>
                    <a:pt x="14913" y="20653"/>
                    <a:pt x="14914" y="20685"/>
                  </a:cubicBezTo>
                  <a:cubicBezTo>
                    <a:pt x="14914" y="20708"/>
                    <a:pt x="14941" y="20749"/>
                    <a:pt x="14946" y="20772"/>
                  </a:cubicBezTo>
                  <a:cubicBezTo>
                    <a:pt x="14955" y="20817"/>
                    <a:pt x="14967" y="20915"/>
                    <a:pt x="14949" y="20956"/>
                  </a:cubicBezTo>
                  <a:cubicBezTo>
                    <a:pt x="14931" y="20997"/>
                    <a:pt x="14854" y="21039"/>
                    <a:pt x="14818" y="21058"/>
                  </a:cubicBezTo>
                  <a:cubicBezTo>
                    <a:pt x="14790" y="21073"/>
                    <a:pt x="14730" y="21092"/>
                    <a:pt x="14700" y="21096"/>
                  </a:cubicBezTo>
                  <a:cubicBezTo>
                    <a:pt x="14667" y="21101"/>
                    <a:pt x="14601" y="21085"/>
                    <a:pt x="14570" y="21092"/>
                  </a:cubicBezTo>
                  <a:cubicBezTo>
                    <a:pt x="14550" y="21097"/>
                    <a:pt x="14512" y="21115"/>
                    <a:pt x="14496" y="21130"/>
                  </a:cubicBezTo>
                  <a:cubicBezTo>
                    <a:pt x="14472" y="21153"/>
                    <a:pt x="14445" y="21225"/>
                    <a:pt x="14423" y="21251"/>
                  </a:cubicBezTo>
                  <a:cubicBezTo>
                    <a:pt x="14404" y="21273"/>
                    <a:pt x="14343" y="21289"/>
                    <a:pt x="14333" y="21319"/>
                  </a:cubicBezTo>
                  <a:cubicBezTo>
                    <a:pt x="14325" y="21347"/>
                    <a:pt x="14344" y="21414"/>
                    <a:pt x="14362" y="21435"/>
                  </a:cubicBezTo>
                  <a:cubicBezTo>
                    <a:pt x="14383" y="21459"/>
                    <a:pt x="14445" y="21473"/>
                    <a:pt x="14474" y="21470"/>
                  </a:cubicBezTo>
                  <a:cubicBezTo>
                    <a:pt x="14500" y="21466"/>
                    <a:pt x="14548" y="21432"/>
                    <a:pt x="14570" y="21413"/>
                  </a:cubicBezTo>
                  <a:cubicBezTo>
                    <a:pt x="14586" y="21398"/>
                    <a:pt x="14605" y="21351"/>
                    <a:pt x="14624" y="21341"/>
                  </a:cubicBezTo>
                  <a:cubicBezTo>
                    <a:pt x="14647" y="21330"/>
                    <a:pt x="14698" y="21350"/>
                    <a:pt x="14723" y="21349"/>
                  </a:cubicBezTo>
                  <a:cubicBezTo>
                    <a:pt x="14748" y="21347"/>
                    <a:pt x="14800" y="21341"/>
                    <a:pt x="14824" y="21330"/>
                  </a:cubicBezTo>
                  <a:cubicBezTo>
                    <a:pt x="14842" y="21322"/>
                    <a:pt x="14867" y="21288"/>
                    <a:pt x="14885" y="21281"/>
                  </a:cubicBezTo>
                  <a:cubicBezTo>
                    <a:pt x="14908" y="21271"/>
                    <a:pt x="14961" y="21262"/>
                    <a:pt x="14984" y="21273"/>
                  </a:cubicBezTo>
                  <a:cubicBezTo>
                    <a:pt x="15003" y="21283"/>
                    <a:pt x="15041" y="21325"/>
                    <a:pt x="15038" y="21349"/>
                  </a:cubicBezTo>
                  <a:cubicBezTo>
                    <a:pt x="15036" y="21370"/>
                    <a:pt x="14997" y="21390"/>
                    <a:pt x="14981" y="21398"/>
                  </a:cubicBezTo>
                  <a:cubicBezTo>
                    <a:pt x="14952" y="21413"/>
                    <a:pt x="14887" y="21415"/>
                    <a:pt x="14856" y="21424"/>
                  </a:cubicBezTo>
                  <a:cubicBezTo>
                    <a:pt x="14819" y="21435"/>
                    <a:pt x="14748" y="21466"/>
                    <a:pt x="14713" y="21484"/>
                  </a:cubicBezTo>
                  <a:cubicBezTo>
                    <a:pt x="14677" y="21503"/>
                    <a:pt x="14611" y="21559"/>
                    <a:pt x="14573" y="21572"/>
                  </a:cubicBezTo>
                  <a:cubicBezTo>
                    <a:pt x="14530" y="21585"/>
                    <a:pt x="14441" y="21584"/>
                    <a:pt x="14397" y="21587"/>
                  </a:cubicBezTo>
                  <a:cubicBezTo>
                    <a:pt x="14360" y="21589"/>
                    <a:pt x="14284" y="21600"/>
                    <a:pt x="14247" y="21591"/>
                  </a:cubicBezTo>
                  <a:cubicBezTo>
                    <a:pt x="14220" y="21583"/>
                    <a:pt x="14165" y="21560"/>
                    <a:pt x="14149" y="21534"/>
                  </a:cubicBezTo>
                  <a:cubicBezTo>
                    <a:pt x="14129" y="21501"/>
                    <a:pt x="14145" y="21408"/>
                    <a:pt x="14130" y="21371"/>
                  </a:cubicBezTo>
                  <a:cubicBezTo>
                    <a:pt x="14109" y="21322"/>
                    <a:pt x="14034" y="21253"/>
                    <a:pt x="13999" y="21216"/>
                  </a:cubicBezTo>
                  <a:cubicBezTo>
                    <a:pt x="13963" y="21178"/>
                    <a:pt x="13884" y="21110"/>
                    <a:pt x="13846" y="21073"/>
                  </a:cubicBezTo>
                  <a:cubicBezTo>
                    <a:pt x="13810" y="21038"/>
                    <a:pt x="13744" y="20962"/>
                    <a:pt x="13706" y="20930"/>
                  </a:cubicBezTo>
                  <a:cubicBezTo>
                    <a:pt x="13686" y="20913"/>
                    <a:pt x="13647" y="20874"/>
                    <a:pt x="13623" y="20874"/>
                  </a:cubicBezTo>
                  <a:cubicBezTo>
                    <a:pt x="13602" y="20874"/>
                    <a:pt x="13571" y="20913"/>
                    <a:pt x="13553" y="20923"/>
                  </a:cubicBezTo>
                  <a:cubicBezTo>
                    <a:pt x="13526" y="20936"/>
                    <a:pt x="13470" y="20958"/>
                    <a:pt x="13441" y="20956"/>
                  </a:cubicBezTo>
                  <a:cubicBezTo>
                    <a:pt x="13413" y="20955"/>
                    <a:pt x="13363" y="20919"/>
                    <a:pt x="13336" y="20915"/>
                  </a:cubicBezTo>
                  <a:cubicBezTo>
                    <a:pt x="13312" y="20911"/>
                    <a:pt x="13264" y="20923"/>
                    <a:pt x="13240" y="20923"/>
                  </a:cubicBezTo>
                  <a:cubicBezTo>
                    <a:pt x="13195" y="20922"/>
                    <a:pt x="13104" y="20922"/>
                    <a:pt x="13061" y="20903"/>
                  </a:cubicBezTo>
                  <a:cubicBezTo>
                    <a:pt x="13029" y="20889"/>
                    <a:pt x="12981" y="20819"/>
                    <a:pt x="12947" y="20806"/>
                  </a:cubicBezTo>
                  <a:cubicBezTo>
                    <a:pt x="12899" y="20786"/>
                    <a:pt x="12796" y="20802"/>
                    <a:pt x="12746" y="20798"/>
                  </a:cubicBezTo>
                  <a:cubicBezTo>
                    <a:pt x="12706" y="20795"/>
                    <a:pt x="12624" y="20796"/>
                    <a:pt x="12587" y="20779"/>
                  </a:cubicBezTo>
                  <a:cubicBezTo>
                    <a:pt x="12554" y="20765"/>
                    <a:pt x="12503" y="20703"/>
                    <a:pt x="12472" y="20685"/>
                  </a:cubicBezTo>
                  <a:cubicBezTo>
                    <a:pt x="12438" y="20665"/>
                    <a:pt x="12364" y="20644"/>
                    <a:pt x="12328" y="20628"/>
                  </a:cubicBezTo>
                  <a:cubicBezTo>
                    <a:pt x="12303" y="20618"/>
                    <a:pt x="12252" y="20599"/>
                    <a:pt x="12230" y="20583"/>
                  </a:cubicBezTo>
                  <a:cubicBezTo>
                    <a:pt x="12184" y="20552"/>
                    <a:pt x="12092" y="20483"/>
                    <a:pt x="12067" y="20428"/>
                  </a:cubicBezTo>
                  <a:cubicBezTo>
                    <a:pt x="12055" y="20401"/>
                    <a:pt x="12041" y="20331"/>
                    <a:pt x="12057" y="20308"/>
                  </a:cubicBezTo>
                  <a:cubicBezTo>
                    <a:pt x="12078" y="20278"/>
                    <a:pt x="12156" y="20300"/>
                    <a:pt x="12188" y="20292"/>
                  </a:cubicBezTo>
                  <a:cubicBezTo>
                    <a:pt x="12209" y="20287"/>
                    <a:pt x="12255" y="20282"/>
                    <a:pt x="12268" y="20262"/>
                  </a:cubicBezTo>
                  <a:cubicBezTo>
                    <a:pt x="12293" y="20222"/>
                    <a:pt x="12260" y="20108"/>
                    <a:pt x="12271" y="20058"/>
                  </a:cubicBezTo>
                  <a:cubicBezTo>
                    <a:pt x="12277" y="20035"/>
                    <a:pt x="12297" y="19991"/>
                    <a:pt x="12313" y="19975"/>
                  </a:cubicBezTo>
                  <a:cubicBezTo>
                    <a:pt x="12331" y="19957"/>
                    <a:pt x="12378" y="19930"/>
                    <a:pt x="12402" y="19934"/>
                  </a:cubicBezTo>
                  <a:cubicBezTo>
                    <a:pt x="12429" y="19938"/>
                    <a:pt x="12461" y="20009"/>
                    <a:pt x="12487" y="20017"/>
                  </a:cubicBezTo>
                  <a:cubicBezTo>
                    <a:pt x="12507" y="20023"/>
                    <a:pt x="12551" y="20012"/>
                    <a:pt x="12567" y="19998"/>
                  </a:cubicBezTo>
                  <a:cubicBezTo>
                    <a:pt x="12581" y="19986"/>
                    <a:pt x="12597" y="19946"/>
                    <a:pt x="12600" y="19927"/>
                  </a:cubicBezTo>
                  <a:cubicBezTo>
                    <a:pt x="12603" y="19893"/>
                    <a:pt x="12587" y="19827"/>
                    <a:pt x="12574" y="19798"/>
                  </a:cubicBezTo>
                  <a:cubicBezTo>
                    <a:pt x="12557" y="19762"/>
                    <a:pt x="12496" y="19715"/>
                    <a:pt x="12475" y="19681"/>
                  </a:cubicBezTo>
                  <a:cubicBezTo>
                    <a:pt x="12460" y="19657"/>
                    <a:pt x="12449" y="19588"/>
                    <a:pt x="12427" y="19571"/>
                  </a:cubicBezTo>
                  <a:cubicBezTo>
                    <a:pt x="12407" y="19556"/>
                    <a:pt x="12354" y="19575"/>
                    <a:pt x="12332" y="19564"/>
                  </a:cubicBezTo>
                  <a:cubicBezTo>
                    <a:pt x="12309" y="19553"/>
                    <a:pt x="12272" y="19515"/>
                    <a:pt x="12258" y="19493"/>
                  </a:cubicBezTo>
                  <a:cubicBezTo>
                    <a:pt x="12245" y="19471"/>
                    <a:pt x="12242" y="19415"/>
                    <a:pt x="12227" y="19399"/>
                  </a:cubicBezTo>
                  <a:cubicBezTo>
                    <a:pt x="12213" y="19385"/>
                    <a:pt x="12176" y="19382"/>
                    <a:pt x="12160" y="19379"/>
                  </a:cubicBezTo>
                  <a:cubicBezTo>
                    <a:pt x="12126" y="19374"/>
                    <a:pt x="12055" y="19383"/>
                    <a:pt x="12022" y="19372"/>
                  </a:cubicBezTo>
                  <a:cubicBezTo>
                    <a:pt x="12004" y="19366"/>
                    <a:pt x="11968" y="19343"/>
                    <a:pt x="11955" y="19326"/>
                  </a:cubicBezTo>
                  <a:cubicBezTo>
                    <a:pt x="11939" y="19305"/>
                    <a:pt x="11934" y="19239"/>
                    <a:pt x="11914" y="19221"/>
                  </a:cubicBezTo>
                  <a:cubicBezTo>
                    <a:pt x="11896" y="19205"/>
                    <a:pt x="11846" y="19196"/>
                    <a:pt x="11824" y="19206"/>
                  </a:cubicBezTo>
                  <a:cubicBezTo>
                    <a:pt x="11809" y="19213"/>
                    <a:pt x="11797" y="19256"/>
                    <a:pt x="11784" y="19266"/>
                  </a:cubicBezTo>
                  <a:cubicBezTo>
                    <a:pt x="11760" y="19282"/>
                    <a:pt x="11704" y="19298"/>
                    <a:pt x="11678" y="19289"/>
                  </a:cubicBezTo>
                  <a:cubicBezTo>
                    <a:pt x="11642" y="19274"/>
                    <a:pt x="11604" y="19186"/>
                    <a:pt x="11576" y="19157"/>
                  </a:cubicBezTo>
                  <a:cubicBezTo>
                    <a:pt x="11556" y="19134"/>
                    <a:pt x="11513" y="19090"/>
                    <a:pt x="11487" y="19077"/>
                  </a:cubicBezTo>
                  <a:cubicBezTo>
                    <a:pt x="11473" y="19071"/>
                    <a:pt x="11443" y="19066"/>
                    <a:pt x="11429" y="19070"/>
                  </a:cubicBezTo>
                  <a:cubicBezTo>
                    <a:pt x="11410" y="19075"/>
                    <a:pt x="11378" y="19104"/>
                    <a:pt x="11362" y="19119"/>
                  </a:cubicBezTo>
                  <a:cubicBezTo>
                    <a:pt x="11345" y="19135"/>
                    <a:pt x="11320" y="19184"/>
                    <a:pt x="11299" y="19194"/>
                  </a:cubicBezTo>
                  <a:cubicBezTo>
                    <a:pt x="11274" y="19205"/>
                    <a:pt x="11216" y="19203"/>
                    <a:pt x="11193" y="19187"/>
                  </a:cubicBezTo>
                  <a:cubicBezTo>
                    <a:pt x="11171" y="19171"/>
                    <a:pt x="11146" y="19110"/>
                    <a:pt x="11136" y="19081"/>
                  </a:cubicBezTo>
                  <a:cubicBezTo>
                    <a:pt x="11119" y="19032"/>
                    <a:pt x="11113" y="18925"/>
                    <a:pt x="11101" y="18873"/>
                  </a:cubicBezTo>
                  <a:cubicBezTo>
                    <a:pt x="11089" y="18825"/>
                    <a:pt x="11070" y="18724"/>
                    <a:pt x="11044" y="18685"/>
                  </a:cubicBezTo>
                  <a:cubicBezTo>
                    <a:pt x="11032" y="18668"/>
                    <a:pt x="11000" y="18644"/>
                    <a:pt x="10983" y="18640"/>
                  </a:cubicBezTo>
                  <a:cubicBezTo>
                    <a:pt x="10958" y="18634"/>
                    <a:pt x="10905" y="18650"/>
                    <a:pt x="10881" y="18662"/>
                  </a:cubicBezTo>
                  <a:cubicBezTo>
                    <a:pt x="10852" y="18677"/>
                    <a:pt x="10810" y="18743"/>
                    <a:pt x="10779" y="18753"/>
                  </a:cubicBezTo>
                  <a:cubicBezTo>
                    <a:pt x="10747" y="18762"/>
                    <a:pt x="10673" y="18760"/>
                    <a:pt x="10648" y="18734"/>
                  </a:cubicBezTo>
                  <a:cubicBezTo>
                    <a:pt x="10629" y="18713"/>
                    <a:pt x="10616" y="18645"/>
                    <a:pt x="10626" y="18617"/>
                  </a:cubicBezTo>
                  <a:cubicBezTo>
                    <a:pt x="10635" y="18592"/>
                    <a:pt x="10692" y="18583"/>
                    <a:pt x="10706" y="18560"/>
                  </a:cubicBezTo>
                  <a:cubicBezTo>
                    <a:pt x="10723" y="18533"/>
                    <a:pt x="10728" y="18461"/>
                    <a:pt x="10735" y="18429"/>
                  </a:cubicBezTo>
                  <a:cubicBezTo>
                    <a:pt x="10743" y="18383"/>
                    <a:pt x="10765" y="18291"/>
                    <a:pt x="10763" y="18243"/>
                  </a:cubicBezTo>
                  <a:cubicBezTo>
                    <a:pt x="10762" y="18211"/>
                    <a:pt x="10755" y="18138"/>
                    <a:pt x="10735" y="18115"/>
                  </a:cubicBezTo>
                  <a:cubicBezTo>
                    <a:pt x="10707" y="18086"/>
                    <a:pt x="10625" y="18088"/>
                    <a:pt x="10588" y="18085"/>
                  </a:cubicBezTo>
                  <a:cubicBezTo>
                    <a:pt x="10541" y="18082"/>
                    <a:pt x="10449" y="18089"/>
                    <a:pt x="10403" y="18096"/>
                  </a:cubicBezTo>
                  <a:cubicBezTo>
                    <a:pt x="10380" y="18100"/>
                    <a:pt x="10337" y="18117"/>
                    <a:pt x="10314" y="18119"/>
                  </a:cubicBezTo>
                  <a:cubicBezTo>
                    <a:pt x="10284" y="18121"/>
                    <a:pt x="10225" y="18109"/>
                    <a:pt x="10196" y="18107"/>
                  </a:cubicBezTo>
                  <a:cubicBezTo>
                    <a:pt x="10172" y="18107"/>
                    <a:pt x="10124" y="18100"/>
                    <a:pt x="10103" y="18111"/>
                  </a:cubicBezTo>
                  <a:cubicBezTo>
                    <a:pt x="10085" y="18121"/>
                    <a:pt x="10066" y="18166"/>
                    <a:pt x="10049" y="18180"/>
                  </a:cubicBezTo>
                  <a:cubicBezTo>
                    <a:pt x="10025" y="18199"/>
                    <a:pt x="9965" y="18212"/>
                    <a:pt x="9940" y="18232"/>
                  </a:cubicBezTo>
                  <a:cubicBezTo>
                    <a:pt x="9910" y="18258"/>
                    <a:pt x="9873" y="18344"/>
                    <a:pt x="9842" y="18368"/>
                  </a:cubicBezTo>
                  <a:cubicBezTo>
                    <a:pt x="9821" y="18384"/>
                    <a:pt x="9773" y="18410"/>
                    <a:pt x="9749" y="18402"/>
                  </a:cubicBezTo>
                  <a:cubicBezTo>
                    <a:pt x="9721" y="18393"/>
                    <a:pt x="9684" y="18332"/>
                    <a:pt x="9673" y="18300"/>
                  </a:cubicBezTo>
                  <a:cubicBezTo>
                    <a:pt x="9660" y="18262"/>
                    <a:pt x="9663" y="18178"/>
                    <a:pt x="9666" y="18138"/>
                  </a:cubicBezTo>
                  <a:cubicBezTo>
                    <a:pt x="9669" y="18109"/>
                    <a:pt x="9681" y="18050"/>
                    <a:pt x="9692" y="18025"/>
                  </a:cubicBezTo>
                  <a:cubicBezTo>
                    <a:pt x="9702" y="18002"/>
                    <a:pt x="9742" y="17970"/>
                    <a:pt x="9749" y="17945"/>
                  </a:cubicBezTo>
                  <a:cubicBezTo>
                    <a:pt x="9759" y="17914"/>
                    <a:pt x="9762" y="17843"/>
                    <a:pt x="9749" y="17814"/>
                  </a:cubicBezTo>
                  <a:cubicBezTo>
                    <a:pt x="9737" y="17783"/>
                    <a:pt x="9687" y="17742"/>
                    <a:pt x="9660" y="17730"/>
                  </a:cubicBezTo>
                  <a:cubicBezTo>
                    <a:pt x="9634" y="17719"/>
                    <a:pt x="9573" y="17707"/>
                    <a:pt x="9549" y="17723"/>
                  </a:cubicBezTo>
                  <a:cubicBezTo>
                    <a:pt x="9525" y="17738"/>
                    <a:pt x="9517" y="17816"/>
                    <a:pt x="9494" y="17832"/>
                  </a:cubicBezTo>
                  <a:cubicBezTo>
                    <a:pt x="9459" y="17856"/>
                    <a:pt x="9369" y="17814"/>
                    <a:pt x="9332" y="17832"/>
                  </a:cubicBezTo>
                  <a:cubicBezTo>
                    <a:pt x="9302" y="17846"/>
                    <a:pt x="9266" y="17916"/>
                    <a:pt x="9240" y="17938"/>
                  </a:cubicBezTo>
                  <a:cubicBezTo>
                    <a:pt x="9197" y="17971"/>
                    <a:pt x="9097" y="18004"/>
                    <a:pt x="9051" y="18032"/>
                  </a:cubicBezTo>
                  <a:cubicBezTo>
                    <a:pt x="9011" y="18057"/>
                    <a:pt x="8933" y="18115"/>
                    <a:pt x="8895" y="18146"/>
                  </a:cubicBezTo>
                  <a:cubicBezTo>
                    <a:pt x="8860" y="18174"/>
                    <a:pt x="8791" y="18235"/>
                    <a:pt x="8758" y="18266"/>
                  </a:cubicBezTo>
                  <a:cubicBezTo>
                    <a:pt x="8732" y="18290"/>
                    <a:pt x="8678" y="18333"/>
                    <a:pt x="8659" y="18364"/>
                  </a:cubicBezTo>
                  <a:cubicBezTo>
                    <a:pt x="8639" y="18397"/>
                    <a:pt x="8604" y="18475"/>
                    <a:pt x="8608" y="18515"/>
                  </a:cubicBezTo>
                  <a:cubicBezTo>
                    <a:pt x="8612" y="18552"/>
                    <a:pt x="8673" y="18600"/>
                    <a:pt x="8685" y="18636"/>
                  </a:cubicBezTo>
                  <a:cubicBezTo>
                    <a:pt x="8695" y="18668"/>
                    <a:pt x="8688" y="18742"/>
                    <a:pt x="8698" y="18776"/>
                  </a:cubicBezTo>
                  <a:cubicBezTo>
                    <a:pt x="8712" y="18825"/>
                    <a:pt x="8756" y="18927"/>
                    <a:pt x="8796" y="18949"/>
                  </a:cubicBezTo>
                  <a:cubicBezTo>
                    <a:pt x="8831" y="18969"/>
                    <a:pt x="8912" y="18940"/>
                    <a:pt x="8949" y="18931"/>
                  </a:cubicBezTo>
                  <a:cubicBezTo>
                    <a:pt x="8977" y="18923"/>
                    <a:pt x="9030" y="18894"/>
                    <a:pt x="9057" y="18889"/>
                  </a:cubicBezTo>
                  <a:cubicBezTo>
                    <a:pt x="9083" y="18884"/>
                    <a:pt x="9135" y="18880"/>
                    <a:pt x="9160" y="18889"/>
                  </a:cubicBezTo>
                  <a:cubicBezTo>
                    <a:pt x="9188" y="18899"/>
                    <a:pt x="9230" y="18954"/>
                    <a:pt x="9259" y="18964"/>
                  </a:cubicBezTo>
                  <a:cubicBezTo>
                    <a:pt x="9292" y="18977"/>
                    <a:pt x="9364" y="18975"/>
                    <a:pt x="9399" y="18968"/>
                  </a:cubicBezTo>
                  <a:cubicBezTo>
                    <a:pt x="9427" y="18963"/>
                    <a:pt x="9486" y="18943"/>
                    <a:pt x="9510" y="18922"/>
                  </a:cubicBezTo>
                  <a:cubicBezTo>
                    <a:pt x="9534" y="18902"/>
                    <a:pt x="9555" y="18827"/>
                    <a:pt x="9580" y="18809"/>
                  </a:cubicBezTo>
                  <a:cubicBezTo>
                    <a:pt x="9610" y="18789"/>
                    <a:pt x="9683" y="18795"/>
                    <a:pt x="9717" y="18795"/>
                  </a:cubicBezTo>
                  <a:cubicBezTo>
                    <a:pt x="9760" y="18793"/>
                    <a:pt x="9849" y="18785"/>
                    <a:pt x="9886" y="18809"/>
                  </a:cubicBezTo>
                  <a:cubicBezTo>
                    <a:pt x="9910" y="18825"/>
                    <a:pt x="9929" y="18893"/>
                    <a:pt x="9950" y="18911"/>
                  </a:cubicBezTo>
                  <a:cubicBezTo>
                    <a:pt x="9981" y="18938"/>
                    <a:pt x="10062" y="18944"/>
                    <a:pt x="10094" y="18968"/>
                  </a:cubicBezTo>
                  <a:cubicBezTo>
                    <a:pt x="10114" y="18984"/>
                    <a:pt x="10138" y="19043"/>
                    <a:pt x="10161" y="19055"/>
                  </a:cubicBezTo>
                  <a:cubicBezTo>
                    <a:pt x="10191" y="19071"/>
                    <a:pt x="10261" y="19047"/>
                    <a:pt x="10294" y="19051"/>
                  </a:cubicBezTo>
                  <a:cubicBezTo>
                    <a:pt x="10327" y="19055"/>
                    <a:pt x="10399" y="19061"/>
                    <a:pt x="10422" y="19088"/>
                  </a:cubicBezTo>
                  <a:cubicBezTo>
                    <a:pt x="10434" y="19103"/>
                    <a:pt x="10441" y="19148"/>
                    <a:pt x="10438" y="19168"/>
                  </a:cubicBezTo>
                  <a:cubicBezTo>
                    <a:pt x="10435" y="19191"/>
                    <a:pt x="10411" y="19232"/>
                    <a:pt x="10397" y="19247"/>
                  </a:cubicBezTo>
                  <a:cubicBezTo>
                    <a:pt x="10372" y="19273"/>
                    <a:pt x="10305" y="19292"/>
                    <a:pt x="10279" y="19315"/>
                  </a:cubicBezTo>
                  <a:cubicBezTo>
                    <a:pt x="10261" y="19331"/>
                    <a:pt x="10228" y="19368"/>
                    <a:pt x="10218" y="19390"/>
                  </a:cubicBezTo>
                  <a:cubicBezTo>
                    <a:pt x="10203" y="19424"/>
                    <a:pt x="10215" y="19514"/>
                    <a:pt x="10193" y="19542"/>
                  </a:cubicBezTo>
                  <a:cubicBezTo>
                    <a:pt x="10173" y="19567"/>
                    <a:pt x="10106" y="19561"/>
                    <a:pt x="10081" y="19575"/>
                  </a:cubicBezTo>
                  <a:cubicBezTo>
                    <a:pt x="10056" y="19590"/>
                    <a:pt x="10022" y="19653"/>
                    <a:pt x="9995" y="19655"/>
                  </a:cubicBezTo>
                  <a:cubicBezTo>
                    <a:pt x="9968" y="19657"/>
                    <a:pt x="9927" y="19606"/>
                    <a:pt x="9906" y="19587"/>
                  </a:cubicBezTo>
                  <a:cubicBezTo>
                    <a:pt x="9882" y="19567"/>
                    <a:pt x="9843" y="19512"/>
                    <a:pt x="9816" y="19500"/>
                  </a:cubicBezTo>
                  <a:cubicBezTo>
                    <a:pt x="9792" y="19488"/>
                    <a:pt x="9736" y="19501"/>
                    <a:pt x="9711" y="19493"/>
                  </a:cubicBezTo>
                  <a:cubicBezTo>
                    <a:pt x="9655" y="19473"/>
                    <a:pt x="9561" y="19387"/>
                    <a:pt x="9507" y="19364"/>
                  </a:cubicBezTo>
                  <a:cubicBezTo>
                    <a:pt x="9477" y="19351"/>
                    <a:pt x="9410" y="19348"/>
                    <a:pt x="9379" y="19334"/>
                  </a:cubicBezTo>
                  <a:cubicBezTo>
                    <a:pt x="9354" y="19323"/>
                    <a:pt x="9307" y="19284"/>
                    <a:pt x="9284" y="19266"/>
                  </a:cubicBezTo>
                  <a:cubicBezTo>
                    <a:pt x="9252" y="19241"/>
                    <a:pt x="9196" y="19172"/>
                    <a:pt x="9160" y="19157"/>
                  </a:cubicBezTo>
                  <a:cubicBezTo>
                    <a:pt x="9125" y="19141"/>
                    <a:pt x="9047" y="19145"/>
                    <a:pt x="9010" y="19141"/>
                  </a:cubicBezTo>
                  <a:cubicBezTo>
                    <a:pt x="8963" y="19137"/>
                    <a:pt x="8869" y="19125"/>
                    <a:pt x="8822" y="19127"/>
                  </a:cubicBezTo>
                  <a:cubicBezTo>
                    <a:pt x="8781" y="19127"/>
                    <a:pt x="8700" y="19135"/>
                    <a:pt x="8662" y="19149"/>
                  </a:cubicBezTo>
                  <a:cubicBezTo>
                    <a:pt x="8623" y="19164"/>
                    <a:pt x="8554" y="19215"/>
                    <a:pt x="8519" y="19240"/>
                  </a:cubicBezTo>
                  <a:cubicBezTo>
                    <a:pt x="8477" y="19268"/>
                    <a:pt x="8396" y="19329"/>
                    <a:pt x="8356" y="19360"/>
                  </a:cubicBezTo>
                  <a:cubicBezTo>
                    <a:pt x="8323" y="19387"/>
                    <a:pt x="8263" y="19456"/>
                    <a:pt x="8226" y="19473"/>
                  </a:cubicBezTo>
                  <a:cubicBezTo>
                    <a:pt x="8174" y="19499"/>
                    <a:pt x="8061" y="19518"/>
                    <a:pt x="8006" y="19515"/>
                  </a:cubicBezTo>
                  <a:cubicBezTo>
                    <a:pt x="7944" y="19512"/>
                    <a:pt x="7827" y="19461"/>
                    <a:pt x="7766" y="19451"/>
                  </a:cubicBezTo>
                  <a:cubicBezTo>
                    <a:pt x="7696" y="19439"/>
                    <a:pt x="7551" y="19436"/>
                    <a:pt x="7480" y="19432"/>
                  </a:cubicBezTo>
                  <a:cubicBezTo>
                    <a:pt x="7390" y="19427"/>
                    <a:pt x="7209" y="19416"/>
                    <a:pt x="7119" y="19413"/>
                  </a:cubicBezTo>
                  <a:cubicBezTo>
                    <a:pt x="7041" y="19411"/>
                    <a:pt x="6885" y="19420"/>
                    <a:pt x="6807" y="19409"/>
                  </a:cubicBezTo>
                  <a:cubicBezTo>
                    <a:pt x="6698" y="19394"/>
                    <a:pt x="6484" y="19331"/>
                    <a:pt x="6379" y="19292"/>
                  </a:cubicBezTo>
                  <a:cubicBezTo>
                    <a:pt x="6306" y="19266"/>
                    <a:pt x="6164" y="19192"/>
                    <a:pt x="6093" y="19157"/>
                  </a:cubicBezTo>
                  <a:cubicBezTo>
                    <a:pt x="5983" y="19102"/>
                    <a:pt x="5767" y="18977"/>
                    <a:pt x="5656" y="18926"/>
                  </a:cubicBezTo>
                  <a:cubicBezTo>
                    <a:pt x="5514" y="18861"/>
                    <a:pt x="5221" y="18750"/>
                    <a:pt x="5076" y="18695"/>
                  </a:cubicBezTo>
                  <a:cubicBezTo>
                    <a:pt x="5006" y="18668"/>
                    <a:pt x="4864" y="18619"/>
                    <a:pt x="4793" y="18594"/>
                  </a:cubicBezTo>
                  <a:cubicBezTo>
                    <a:pt x="4744" y="18577"/>
                    <a:pt x="4648" y="18537"/>
                    <a:pt x="4598" y="18527"/>
                  </a:cubicBezTo>
                  <a:cubicBezTo>
                    <a:pt x="4533" y="18514"/>
                    <a:pt x="4402" y="18511"/>
                    <a:pt x="4336" y="18511"/>
                  </a:cubicBezTo>
                  <a:cubicBezTo>
                    <a:pt x="4243" y="18511"/>
                    <a:pt x="4057" y="18512"/>
                    <a:pt x="3966" y="18534"/>
                  </a:cubicBezTo>
                  <a:cubicBezTo>
                    <a:pt x="3915" y="18546"/>
                    <a:pt x="3820" y="18606"/>
                    <a:pt x="3769" y="18617"/>
                  </a:cubicBezTo>
                  <a:cubicBezTo>
                    <a:pt x="3683" y="18635"/>
                    <a:pt x="3506" y="18619"/>
                    <a:pt x="3418" y="18625"/>
                  </a:cubicBezTo>
                  <a:cubicBezTo>
                    <a:pt x="3312" y="18631"/>
                    <a:pt x="3102" y="18653"/>
                    <a:pt x="2997" y="18670"/>
                  </a:cubicBezTo>
                  <a:cubicBezTo>
                    <a:pt x="2890" y="18688"/>
                    <a:pt x="2677" y="18742"/>
                    <a:pt x="2570" y="18768"/>
                  </a:cubicBezTo>
                  <a:cubicBezTo>
                    <a:pt x="2447" y="18797"/>
                    <a:pt x="2193" y="18826"/>
                    <a:pt x="2079" y="18889"/>
                  </a:cubicBezTo>
                  <a:cubicBezTo>
                    <a:pt x="2019" y="18922"/>
                    <a:pt x="1921" y="19036"/>
                    <a:pt x="1869" y="19085"/>
                  </a:cubicBezTo>
                  <a:cubicBezTo>
                    <a:pt x="1854" y="19099"/>
                    <a:pt x="1831" y="19122"/>
                    <a:pt x="1810" y="19143"/>
                  </a:cubicBezTo>
                  <a:cubicBezTo>
                    <a:pt x="1790" y="19098"/>
                    <a:pt x="1764" y="19039"/>
                    <a:pt x="1748" y="19014"/>
                  </a:cubicBezTo>
                  <a:cubicBezTo>
                    <a:pt x="1716" y="18967"/>
                    <a:pt x="1630" y="18897"/>
                    <a:pt x="1594" y="18853"/>
                  </a:cubicBezTo>
                  <a:cubicBezTo>
                    <a:pt x="1574" y="18828"/>
                    <a:pt x="1542" y="18764"/>
                    <a:pt x="1518" y="18743"/>
                  </a:cubicBezTo>
                  <a:cubicBezTo>
                    <a:pt x="1494" y="18723"/>
                    <a:pt x="1424" y="18722"/>
                    <a:pt x="1408" y="18692"/>
                  </a:cubicBezTo>
                  <a:cubicBezTo>
                    <a:pt x="1387" y="18655"/>
                    <a:pt x="1397" y="18551"/>
                    <a:pt x="1416" y="18511"/>
                  </a:cubicBezTo>
                  <a:cubicBezTo>
                    <a:pt x="1433" y="18476"/>
                    <a:pt x="1505" y="18447"/>
                    <a:pt x="1531" y="18421"/>
                  </a:cubicBezTo>
                  <a:cubicBezTo>
                    <a:pt x="1558" y="18393"/>
                    <a:pt x="1599" y="18321"/>
                    <a:pt x="1624" y="18290"/>
                  </a:cubicBezTo>
                  <a:cubicBezTo>
                    <a:pt x="1663" y="18242"/>
                    <a:pt x="1757" y="18165"/>
                    <a:pt x="1786" y="18109"/>
                  </a:cubicBezTo>
                  <a:cubicBezTo>
                    <a:pt x="1810" y="18063"/>
                    <a:pt x="1829" y="17955"/>
                    <a:pt x="1837" y="17902"/>
                  </a:cubicBezTo>
                  <a:cubicBezTo>
                    <a:pt x="1845" y="17851"/>
                    <a:pt x="1841" y="17742"/>
                    <a:pt x="1854" y="17691"/>
                  </a:cubicBezTo>
                  <a:cubicBezTo>
                    <a:pt x="1868" y="17635"/>
                    <a:pt x="1919" y="17533"/>
                    <a:pt x="1947" y="17485"/>
                  </a:cubicBezTo>
                  <a:cubicBezTo>
                    <a:pt x="1967" y="17453"/>
                    <a:pt x="2016" y="17400"/>
                    <a:pt x="2036" y="17369"/>
                  </a:cubicBezTo>
                  <a:cubicBezTo>
                    <a:pt x="2061" y="17334"/>
                    <a:pt x="2105" y="17258"/>
                    <a:pt x="2130" y="17224"/>
                  </a:cubicBezTo>
                  <a:cubicBezTo>
                    <a:pt x="2148" y="17201"/>
                    <a:pt x="2196" y="17166"/>
                    <a:pt x="2207" y="17138"/>
                  </a:cubicBezTo>
                  <a:cubicBezTo>
                    <a:pt x="2213" y="17119"/>
                    <a:pt x="2214" y="17076"/>
                    <a:pt x="2207" y="17057"/>
                  </a:cubicBezTo>
                  <a:cubicBezTo>
                    <a:pt x="2197" y="17033"/>
                    <a:pt x="2146" y="17013"/>
                    <a:pt x="2138" y="16987"/>
                  </a:cubicBezTo>
                  <a:cubicBezTo>
                    <a:pt x="2132" y="16964"/>
                    <a:pt x="2144" y="16912"/>
                    <a:pt x="2156" y="16891"/>
                  </a:cubicBezTo>
                  <a:cubicBezTo>
                    <a:pt x="2170" y="16867"/>
                    <a:pt x="2228" y="16851"/>
                    <a:pt x="2240" y="16826"/>
                  </a:cubicBezTo>
                  <a:cubicBezTo>
                    <a:pt x="2265" y="16779"/>
                    <a:pt x="2270" y="16662"/>
                    <a:pt x="2258" y="16610"/>
                  </a:cubicBezTo>
                  <a:cubicBezTo>
                    <a:pt x="2247" y="16565"/>
                    <a:pt x="2187" y="16497"/>
                    <a:pt x="2164" y="16458"/>
                  </a:cubicBezTo>
                  <a:cubicBezTo>
                    <a:pt x="2149" y="16433"/>
                    <a:pt x="2107" y="16385"/>
                    <a:pt x="2105" y="16353"/>
                  </a:cubicBezTo>
                  <a:cubicBezTo>
                    <a:pt x="2100" y="16298"/>
                    <a:pt x="2176" y="16203"/>
                    <a:pt x="2177" y="16147"/>
                  </a:cubicBezTo>
                  <a:cubicBezTo>
                    <a:pt x="2178" y="16105"/>
                    <a:pt x="2143" y="16025"/>
                    <a:pt x="2130" y="15986"/>
                  </a:cubicBezTo>
                  <a:cubicBezTo>
                    <a:pt x="2119" y="15952"/>
                    <a:pt x="2096" y="15885"/>
                    <a:pt x="2079" y="15855"/>
                  </a:cubicBezTo>
                  <a:cubicBezTo>
                    <a:pt x="2059" y="15821"/>
                    <a:pt x="2007" y="15763"/>
                    <a:pt x="1982" y="15734"/>
                  </a:cubicBezTo>
                  <a:cubicBezTo>
                    <a:pt x="1962" y="15712"/>
                    <a:pt x="1909" y="15679"/>
                    <a:pt x="1901" y="15649"/>
                  </a:cubicBezTo>
                  <a:cubicBezTo>
                    <a:pt x="1891" y="15614"/>
                    <a:pt x="1924" y="15540"/>
                    <a:pt x="1926" y="15503"/>
                  </a:cubicBezTo>
                  <a:cubicBezTo>
                    <a:pt x="1928" y="15469"/>
                    <a:pt x="1910" y="15400"/>
                    <a:pt x="1918" y="15367"/>
                  </a:cubicBezTo>
                  <a:cubicBezTo>
                    <a:pt x="1933" y="15307"/>
                    <a:pt x="2006" y="15208"/>
                    <a:pt x="2045" y="15166"/>
                  </a:cubicBezTo>
                  <a:cubicBezTo>
                    <a:pt x="2067" y="15143"/>
                    <a:pt x="2129" y="15124"/>
                    <a:pt x="2143" y="15095"/>
                  </a:cubicBezTo>
                  <a:cubicBezTo>
                    <a:pt x="2153" y="15075"/>
                    <a:pt x="2148" y="15026"/>
                    <a:pt x="2143" y="15005"/>
                  </a:cubicBezTo>
                  <a:cubicBezTo>
                    <a:pt x="2138" y="14981"/>
                    <a:pt x="2114" y="14939"/>
                    <a:pt x="2103" y="14917"/>
                  </a:cubicBezTo>
                  <a:cubicBezTo>
                    <a:pt x="2089" y="14887"/>
                    <a:pt x="2053" y="14831"/>
                    <a:pt x="2046" y="14799"/>
                  </a:cubicBezTo>
                  <a:cubicBezTo>
                    <a:pt x="2035" y="14754"/>
                    <a:pt x="2060" y="14655"/>
                    <a:pt x="2044" y="14612"/>
                  </a:cubicBezTo>
                  <a:cubicBezTo>
                    <a:pt x="2034" y="14585"/>
                    <a:pt x="1983" y="14557"/>
                    <a:pt x="1972" y="14530"/>
                  </a:cubicBezTo>
                  <a:cubicBezTo>
                    <a:pt x="1963" y="14505"/>
                    <a:pt x="1967" y="14444"/>
                    <a:pt x="1969" y="14415"/>
                  </a:cubicBezTo>
                  <a:cubicBezTo>
                    <a:pt x="1972" y="14375"/>
                    <a:pt x="1980" y="14291"/>
                    <a:pt x="2000" y="14257"/>
                  </a:cubicBezTo>
                  <a:cubicBezTo>
                    <a:pt x="2011" y="14238"/>
                    <a:pt x="2048" y="14219"/>
                    <a:pt x="2065" y="14207"/>
                  </a:cubicBezTo>
                  <a:cubicBezTo>
                    <a:pt x="2087" y="14190"/>
                    <a:pt x="2142" y="14170"/>
                    <a:pt x="2154" y="14142"/>
                  </a:cubicBezTo>
                  <a:cubicBezTo>
                    <a:pt x="2166" y="14115"/>
                    <a:pt x="2148" y="14049"/>
                    <a:pt x="2146" y="14020"/>
                  </a:cubicBezTo>
                  <a:cubicBezTo>
                    <a:pt x="2145" y="13992"/>
                    <a:pt x="2135" y="13936"/>
                    <a:pt x="2142" y="13910"/>
                  </a:cubicBezTo>
                  <a:cubicBezTo>
                    <a:pt x="2148" y="13879"/>
                    <a:pt x="2178" y="13820"/>
                    <a:pt x="2199" y="13799"/>
                  </a:cubicBezTo>
                  <a:cubicBezTo>
                    <a:pt x="2218" y="13778"/>
                    <a:pt x="2273" y="13768"/>
                    <a:pt x="2295" y="13749"/>
                  </a:cubicBezTo>
                  <a:cubicBezTo>
                    <a:pt x="2318" y="13731"/>
                    <a:pt x="2358" y="13680"/>
                    <a:pt x="2371" y="13650"/>
                  </a:cubicBezTo>
                  <a:cubicBezTo>
                    <a:pt x="2383" y="13621"/>
                    <a:pt x="2390" y="13555"/>
                    <a:pt x="2391" y="13524"/>
                  </a:cubicBezTo>
                  <a:cubicBezTo>
                    <a:pt x="2393" y="13501"/>
                    <a:pt x="2390" y="13455"/>
                    <a:pt x="2385" y="13433"/>
                  </a:cubicBezTo>
                  <a:cubicBezTo>
                    <a:pt x="2380" y="13408"/>
                    <a:pt x="2352" y="13362"/>
                    <a:pt x="2354" y="13336"/>
                  </a:cubicBezTo>
                  <a:cubicBezTo>
                    <a:pt x="2359" y="13309"/>
                    <a:pt x="2398" y="13272"/>
                    <a:pt x="2412" y="13252"/>
                  </a:cubicBezTo>
                  <a:cubicBezTo>
                    <a:pt x="2424" y="13235"/>
                    <a:pt x="2453" y="13207"/>
                    <a:pt x="2460" y="13188"/>
                  </a:cubicBezTo>
                  <a:cubicBezTo>
                    <a:pt x="2471" y="13156"/>
                    <a:pt x="2451" y="13085"/>
                    <a:pt x="2463" y="13056"/>
                  </a:cubicBezTo>
                  <a:cubicBezTo>
                    <a:pt x="2472" y="13032"/>
                    <a:pt x="2516" y="13008"/>
                    <a:pt x="2529" y="12988"/>
                  </a:cubicBezTo>
                  <a:cubicBezTo>
                    <a:pt x="2544" y="12962"/>
                    <a:pt x="2564" y="12903"/>
                    <a:pt x="2569" y="12873"/>
                  </a:cubicBezTo>
                  <a:cubicBezTo>
                    <a:pt x="2574" y="12842"/>
                    <a:pt x="2571" y="12779"/>
                    <a:pt x="2567" y="12748"/>
                  </a:cubicBezTo>
                  <a:cubicBezTo>
                    <a:pt x="2562" y="12711"/>
                    <a:pt x="2536" y="12643"/>
                    <a:pt x="2531" y="12606"/>
                  </a:cubicBezTo>
                  <a:cubicBezTo>
                    <a:pt x="2525" y="12568"/>
                    <a:pt x="2517" y="12487"/>
                    <a:pt x="2529" y="12451"/>
                  </a:cubicBezTo>
                  <a:cubicBezTo>
                    <a:pt x="2537" y="12427"/>
                    <a:pt x="2574" y="12389"/>
                    <a:pt x="2593" y="12375"/>
                  </a:cubicBezTo>
                  <a:cubicBezTo>
                    <a:pt x="2613" y="12359"/>
                    <a:pt x="2667" y="12359"/>
                    <a:pt x="2682" y="12337"/>
                  </a:cubicBezTo>
                  <a:cubicBezTo>
                    <a:pt x="2697" y="12311"/>
                    <a:pt x="2693" y="12241"/>
                    <a:pt x="2684" y="12212"/>
                  </a:cubicBezTo>
                  <a:cubicBezTo>
                    <a:pt x="2672" y="12179"/>
                    <a:pt x="2626" y="12127"/>
                    <a:pt x="2600" y="12109"/>
                  </a:cubicBezTo>
                  <a:cubicBezTo>
                    <a:pt x="2581" y="12094"/>
                    <a:pt x="2528" y="12099"/>
                    <a:pt x="2512" y="12080"/>
                  </a:cubicBezTo>
                  <a:cubicBezTo>
                    <a:pt x="2495" y="12062"/>
                    <a:pt x="2477" y="12007"/>
                    <a:pt x="2481" y="11980"/>
                  </a:cubicBezTo>
                  <a:cubicBezTo>
                    <a:pt x="2484" y="11959"/>
                    <a:pt x="2513" y="11926"/>
                    <a:pt x="2525" y="11910"/>
                  </a:cubicBezTo>
                  <a:cubicBezTo>
                    <a:pt x="2557" y="11871"/>
                    <a:pt x="2646" y="11820"/>
                    <a:pt x="2665" y="11771"/>
                  </a:cubicBezTo>
                  <a:cubicBezTo>
                    <a:pt x="2675" y="11742"/>
                    <a:pt x="2667" y="11676"/>
                    <a:pt x="2659" y="11646"/>
                  </a:cubicBezTo>
                  <a:cubicBezTo>
                    <a:pt x="2651" y="11612"/>
                    <a:pt x="2619" y="11550"/>
                    <a:pt x="2602" y="11522"/>
                  </a:cubicBezTo>
                  <a:cubicBezTo>
                    <a:pt x="2589" y="11499"/>
                    <a:pt x="2551" y="11466"/>
                    <a:pt x="2540" y="11443"/>
                  </a:cubicBezTo>
                  <a:cubicBezTo>
                    <a:pt x="2529" y="11418"/>
                    <a:pt x="2510" y="11365"/>
                    <a:pt x="2514" y="11339"/>
                  </a:cubicBezTo>
                  <a:cubicBezTo>
                    <a:pt x="2519" y="11306"/>
                    <a:pt x="2579" y="11267"/>
                    <a:pt x="2580" y="11235"/>
                  </a:cubicBezTo>
                  <a:cubicBezTo>
                    <a:pt x="2581" y="11207"/>
                    <a:pt x="2531" y="11170"/>
                    <a:pt x="2531" y="11142"/>
                  </a:cubicBezTo>
                  <a:cubicBezTo>
                    <a:pt x="2529" y="11111"/>
                    <a:pt x="2579" y="11061"/>
                    <a:pt x="2583" y="11029"/>
                  </a:cubicBezTo>
                  <a:cubicBezTo>
                    <a:pt x="2589" y="10982"/>
                    <a:pt x="2583" y="10870"/>
                    <a:pt x="2550" y="10843"/>
                  </a:cubicBezTo>
                  <a:cubicBezTo>
                    <a:pt x="2537" y="10833"/>
                    <a:pt x="2504" y="10844"/>
                    <a:pt x="2492" y="10853"/>
                  </a:cubicBezTo>
                  <a:cubicBezTo>
                    <a:pt x="2474" y="10868"/>
                    <a:pt x="2464" y="10923"/>
                    <a:pt x="2452" y="10944"/>
                  </a:cubicBezTo>
                  <a:cubicBezTo>
                    <a:pt x="2441" y="10965"/>
                    <a:pt x="2420" y="11018"/>
                    <a:pt x="2400" y="11024"/>
                  </a:cubicBezTo>
                  <a:cubicBezTo>
                    <a:pt x="2376" y="11030"/>
                    <a:pt x="2328" y="10993"/>
                    <a:pt x="2312" y="10970"/>
                  </a:cubicBezTo>
                  <a:cubicBezTo>
                    <a:pt x="2296" y="10949"/>
                    <a:pt x="2284" y="10890"/>
                    <a:pt x="2280" y="10861"/>
                  </a:cubicBezTo>
                  <a:cubicBezTo>
                    <a:pt x="2275" y="10821"/>
                    <a:pt x="2291" y="10737"/>
                    <a:pt x="2282" y="10697"/>
                  </a:cubicBezTo>
                  <a:cubicBezTo>
                    <a:pt x="2274" y="10665"/>
                    <a:pt x="2230" y="10615"/>
                    <a:pt x="2221" y="10584"/>
                  </a:cubicBezTo>
                  <a:cubicBezTo>
                    <a:pt x="2211" y="10550"/>
                    <a:pt x="2231" y="10462"/>
                    <a:pt x="2207" y="10439"/>
                  </a:cubicBezTo>
                  <a:cubicBezTo>
                    <a:pt x="2184" y="10417"/>
                    <a:pt x="2119" y="10464"/>
                    <a:pt x="2092" y="10452"/>
                  </a:cubicBezTo>
                  <a:cubicBezTo>
                    <a:pt x="2071" y="10442"/>
                    <a:pt x="2045" y="10393"/>
                    <a:pt x="2030" y="10373"/>
                  </a:cubicBezTo>
                  <a:cubicBezTo>
                    <a:pt x="2019" y="10357"/>
                    <a:pt x="2000" y="10321"/>
                    <a:pt x="1985" y="10308"/>
                  </a:cubicBezTo>
                  <a:cubicBezTo>
                    <a:pt x="1971" y="10296"/>
                    <a:pt x="1926" y="10293"/>
                    <a:pt x="1916" y="10274"/>
                  </a:cubicBezTo>
                  <a:cubicBezTo>
                    <a:pt x="1903" y="10249"/>
                    <a:pt x="1915" y="10181"/>
                    <a:pt x="1923" y="10152"/>
                  </a:cubicBezTo>
                  <a:cubicBezTo>
                    <a:pt x="1929" y="10132"/>
                    <a:pt x="1955" y="10102"/>
                    <a:pt x="1963" y="10084"/>
                  </a:cubicBezTo>
                  <a:cubicBezTo>
                    <a:pt x="1975" y="10052"/>
                    <a:pt x="1996" y="9983"/>
                    <a:pt x="1993" y="9948"/>
                  </a:cubicBezTo>
                  <a:cubicBezTo>
                    <a:pt x="1991" y="9921"/>
                    <a:pt x="1957" y="9878"/>
                    <a:pt x="1952" y="9852"/>
                  </a:cubicBezTo>
                  <a:cubicBezTo>
                    <a:pt x="1949" y="9837"/>
                    <a:pt x="1959" y="9804"/>
                    <a:pt x="1954" y="9790"/>
                  </a:cubicBezTo>
                  <a:cubicBezTo>
                    <a:pt x="1947" y="9763"/>
                    <a:pt x="1907" y="9723"/>
                    <a:pt x="1887" y="9708"/>
                  </a:cubicBezTo>
                  <a:cubicBezTo>
                    <a:pt x="1871" y="9696"/>
                    <a:pt x="1826" y="9696"/>
                    <a:pt x="1815" y="9678"/>
                  </a:cubicBezTo>
                  <a:cubicBezTo>
                    <a:pt x="1801" y="9657"/>
                    <a:pt x="1818" y="9596"/>
                    <a:pt x="1810" y="9571"/>
                  </a:cubicBezTo>
                  <a:cubicBezTo>
                    <a:pt x="1802" y="9548"/>
                    <a:pt x="1777" y="9509"/>
                    <a:pt x="1760" y="9495"/>
                  </a:cubicBezTo>
                  <a:cubicBezTo>
                    <a:pt x="1743" y="9481"/>
                    <a:pt x="1698" y="9478"/>
                    <a:pt x="1681" y="9465"/>
                  </a:cubicBezTo>
                  <a:cubicBezTo>
                    <a:pt x="1662" y="9452"/>
                    <a:pt x="1620" y="9418"/>
                    <a:pt x="1620" y="9392"/>
                  </a:cubicBezTo>
                  <a:cubicBezTo>
                    <a:pt x="1621" y="9368"/>
                    <a:pt x="1667" y="9348"/>
                    <a:pt x="1676" y="9328"/>
                  </a:cubicBezTo>
                  <a:cubicBezTo>
                    <a:pt x="1690" y="9296"/>
                    <a:pt x="1697" y="9196"/>
                    <a:pt x="1693" y="9188"/>
                  </a:cubicBezTo>
                  <a:cubicBezTo>
                    <a:pt x="1690" y="9180"/>
                    <a:pt x="1641" y="9108"/>
                    <a:pt x="1616" y="9095"/>
                  </a:cubicBezTo>
                  <a:cubicBezTo>
                    <a:pt x="1598" y="9087"/>
                    <a:pt x="1560" y="9092"/>
                    <a:pt x="1542" y="9093"/>
                  </a:cubicBezTo>
                  <a:cubicBezTo>
                    <a:pt x="1516" y="9094"/>
                    <a:pt x="1463" y="9118"/>
                    <a:pt x="1439" y="9105"/>
                  </a:cubicBezTo>
                  <a:cubicBezTo>
                    <a:pt x="1414" y="9092"/>
                    <a:pt x="1392" y="9026"/>
                    <a:pt x="1373" y="9002"/>
                  </a:cubicBezTo>
                  <a:cubicBezTo>
                    <a:pt x="1357" y="8983"/>
                    <a:pt x="1314" y="8957"/>
                    <a:pt x="1302" y="8933"/>
                  </a:cubicBezTo>
                  <a:cubicBezTo>
                    <a:pt x="1286" y="8905"/>
                    <a:pt x="1286" y="8836"/>
                    <a:pt x="1276" y="8805"/>
                  </a:cubicBezTo>
                  <a:cubicBezTo>
                    <a:pt x="1269" y="8784"/>
                    <a:pt x="1242" y="8749"/>
                    <a:pt x="1239" y="8727"/>
                  </a:cubicBezTo>
                  <a:cubicBezTo>
                    <a:pt x="1237" y="8704"/>
                    <a:pt x="1247" y="8657"/>
                    <a:pt x="1259" y="8637"/>
                  </a:cubicBezTo>
                  <a:cubicBezTo>
                    <a:pt x="1270" y="8616"/>
                    <a:pt x="1317" y="8594"/>
                    <a:pt x="1326" y="8571"/>
                  </a:cubicBezTo>
                  <a:cubicBezTo>
                    <a:pt x="1335" y="8542"/>
                    <a:pt x="1321" y="8477"/>
                    <a:pt x="1311" y="8448"/>
                  </a:cubicBezTo>
                  <a:cubicBezTo>
                    <a:pt x="1303" y="8425"/>
                    <a:pt x="1263" y="8392"/>
                    <a:pt x="1259" y="8367"/>
                  </a:cubicBezTo>
                  <a:cubicBezTo>
                    <a:pt x="1255" y="8350"/>
                    <a:pt x="1261" y="8315"/>
                    <a:pt x="1269" y="8301"/>
                  </a:cubicBezTo>
                  <a:cubicBezTo>
                    <a:pt x="1280" y="8286"/>
                    <a:pt x="1320" y="8285"/>
                    <a:pt x="1332" y="8271"/>
                  </a:cubicBezTo>
                  <a:cubicBezTo>
                    <a:pt x="1347" y="8252"/>
                    <a:pt x="1365" y="8197"/>
                    <a:pt x="1362" y="8171"/>
                  </a:cubicBezTo>
                  <a:cubicBezTo>
                    <a:pt x="1359" y="8148"/>
                    <a:pt x="1325" y="8116"/>
                    <a:pt x="1316" y="8096"/>
                  </a:cubicBezTo>
                  <a:cubicBezTo>
                    <a:pt x="1302" y="8063"/>
                    <a:pt x="1296" y="7984"/>
                    <a:pt x="1278" y="7954"/>
                  </a:cubicBezTo>
                  <a:cubicBezTo>
                    <a:pt x="1266" y="7936"/>
                    <a:pt x="1224" y="7921"/>
                    <a:pt x="1215" y="7901"/>
                  </a:cubicBezTo>
                  <a:cubicBezTo>
                    <a:pt x="1204" y="7875"/>
                    <a:pt x="1222" y="7814"/>
                    <a:pt x="1218" y="7786"/>
                  </a:cubicBezTo>
                  <a:cubicBezTo>
                    <a:pt x="1215" y="7754"/>
                    <a:pt x="1202" y="7688"/>
                    <a:pt x="1188" y="7660"/>
                  </a:cubicBezTo>
                  <a:cubicBezTo>
                    <a:pt x="1175" y="7634"/>
                    <a:pt x="1138" y="7590"/>
                    <a:pt x="1116" y="7575"/>
                  </a:cubicBezTo>
                  <a:cubicBezTo>
                    <a:pt x="1095" y="7560"/>
                    <a:pt x="1042" y="7561"/>
                    <a:pt x="1022" y="7543"/>
                  </a:cubicBezTo>
                  <a:cubicBezTo>
                    <a:pt x="1008" y="7529"/>
                    <a:pt x="989" y="7489"/>
                    <a:pt x="986" y="7467"/>
                  </a:cubicBezTo>
                  <a:cubicBezTo>
                    <a:pt x="982" y="7440"/>
                    <a:pt x="1010" y="7388"/>
                    <a:pt x="1005" y="7361"/>
                  </a:cubicBezTo>
                  <a:cubicBezTo>
                    <a:pt x="999" y="7336"/>
                    <a:pt x="958" y="7303"/>
                    <a:pt x="946" y="7281"/>
                  </a:cubicBezTo>
                  <a:cubicBezTo>
                    <a:pt x="931" y="7252"/>
                    <a:pt x="920" y="7180"/>
                    <a:pt x="900" y="7156"/>
                  </a:cubicBezTo>
                  <a:cubicBezTo>
                    <a:pt x="885" y="7139"/>
                    <a:pt x="842" y="7133"/>
                    <a:pt x="825" y="7120"/>
                  </a:cubicBezTo>
                  <a:cubicBezTo>
                    <a:pt x="803" y="7103"/>
                    <a:pt x="773" y="7048"/>
                    <a:pt x="750" y="7033"/>
                  </a:cubicBezTo>
                  <a:cubicBezTo>
                    <a:pt x="724" y="7017"/>
                    <a:pt x="660" y="7023"/>
                    <a:pt x="635" y="7005"/>
                  </a:cubicBezTo>
                  <a:cubicBezTo>
                    <a:pt x="610" y="6987"/>
                    <a:pt x="581" y="6926"/>
                    <a:pt x="565" y="6898"/>
                  </a:cubicBezTo>
                  <a:cubicBezTo>
                    <a:pt x="541" y="6855"/>
                    <a:pt x="502" y="6763"/>
                    <a:pt x="480" y="6720"/>
                  </a:cubicBezTo>
                  <a:cubicBezTo>
                    <a:pt x="468" y="6695"/>
                    <a:pt x="446" y="6638"/>
                    <a:pt x="426" y="6620"/>
                  </a:cubicBezTo>
                  <a:cubicBezTo>
                    <a:pt x="408" y="6603"/>
                    <a:pt x="355" y="6600"/>
                    <a:pt x="337" y="6582"/>
                  </a:cubicBezTo>
                  <a:cubicBezTo>
                    <a:pt x="321" y="6568"/>
                    <a:pt x="296" y="6501"/>
                    <a:pt x="296" y="6501"/>
                  </a:cubicBezTo>
                  <a:lnTo>
                    <a:pt x="0" y="965"/>
                  </a:lnTo>
                  <a:lnTo>
                    <a:pt x="4060" y="611"/>
                  </a:lnTo>
                  <a:lnTo>
                    <a:pt x="9985" y="108"/>
                  </a:lnTo>
                  <a:lnTo>
                    <a:pt x="11166" y="0"/>
                  </a:lnTo>
                  <a:cubicBezTo>
                    <a:pt x="11165" y="27"/>
                    <a:pt x="11165" y="52"/>
                    <a:pt x="11158" y="68"/>
                  </a:cubicBezTo>
                  <a:cubicBezTo>
                    <a:pt x="11141" y="111"/>
                    <a:pt x="11064" y="163"/>
                    <a:pt x="11044" y="204"/>
                  </a:cubicBezTo>
                  <a:cubicBezTo>
                    <a:pt x="11024" y="245"/>
                    <a:pt x="11002" y="339"/>
                    <a:pt x="11005" y="385"/>
                  </a:cubicBezTo>
                  <a:cubicBezTo>
                    <a:pt x="11008" y="422"/>
                    <a:pt x="11034" y="494"/>
                    <a:pt x="11057" y="521"/>
                  </a:cubicBezTo>
                  <a:cubicBezTo>
                    <a:pt x="11082" y="552"/>
                    <a:pt x="11150" y="592"/>
                    <a:pt x="11186" y="594"/>
                  </a:cubicBezTo>
                  <a:cubicBezTo>
                    <a:pt x="11215" y="595"/>
                    <a:pt x="11277" y="572"/>
                    <a:pt x="11297" y="546"/>
                  </a:cubicBezTo>
                  <a:cubicBezTo>
                    <a:pt x="11323" y="511"/>
                    <a:pt x="11340" y="411"/>
                    <a:pt x="11335" y="365"/>
                  </a:cubicBezTo>
                  <a:cubicBezTo>
                    <a:pt x="11331" y="326"/>
                    <a:pt x="11277" y="265"/>
                    <a:pt x="11273" y="226"/>
                  </a:cubicBezTo>
                  <a:cubicBezTo>
                    <a:pt x="11271" y="198"/>
                    <a:pt x="11285" y="138"/>
                    <a:pt x="11299" y="113"/>
                  </a:cubicBezTo>
                  <a:cubicBezTo>
                    <a:pt x="11311" y="93"/>
                    <a:pt x="11346" y="58"/>
                    <a:pt x="11367" y="56"/>
                  </a:cubicBezTo>
                  <a:cubicBezTo>
                    <a:pt x="11394" y="53"/>
                    <a:pt x="11447" y="87"/>
                    <a:pt x="11464" y="111"/>
                  </a:cubicBezTo>
                  <a:cubicBezTo>
                    <a:pt x="11487" y="142"/>
                    <a:pt x="11491" y="229"/>
                    <a:pt x="11505" y="267"/>
                  </a:cubicBezTo>
                  <a:cubicBezTo>
                    <a:pt x="11525" y="325"/>
                    <a:pt x="11604" y="425"/>
                    <a:pt x="11605" y="488"/>
                  </a:cubicBezTo>
                  <a:cubicBezTo>
                    <a:pt x="11606" y="547"/>
                    <a:pt x="11553" y="659"/>
                    <a:pt x="11518" y="702"/>
                  </a:cubicBezTo>
                  <a:cubicBezTo>
                    <a:pt x="11491" y="734"/>
                    <a:pt x="11415" y="755"/>
                    <a:pt x="11383" y="780"/>
                  </a:cubicBezTo>
                  <a:cubicBezTo>
                    <a:pt x="11356" y="802"/>
                    <a:pt x="11298" y="851"/>
                    <a:pt x="11282" y="886"/>
                  </a:cubicBezTo>
                  <a:cubicBezTo>
                    <a:pt x="11257" y="940"/>
                    <a:pt x="11249" y="1070"/>
                    <a:pt x="11250" y="1132"/>
                  </a:cubicBezTo>
                  <a:cubicBezTo>
                    <a:pt x="11250" y="1178"/>
                    <a:pt x="11263" y="1271"/>
                    <a:pt x="11280" y="1314"/>
                  </a:cubicBezTo>
                  <a:cubicBezTo>
                    <a:pt x="11292" y="1345"/>
                    <a:pt x="11325" y="1408"/>
                    <a:pt x="11352" y="1421"/>
                  </a:cubicBezTo>
                  <a:cubicBezTo>
                    <a:pt x="11381" y="1436"/>
                    <a:pt x="11445" y="1406"/>
                    <a:pt x="11477" y="1406"/>
                  </a:cubicBezTo>
                  <a:cubicBezTo>
                    <a:pt x="11522" y="1408"/>
                    <a:pt x="11620" y="1402"/>
                    <a:pt x="11656" y="1434"/>
                  </a:cubicBezTo>
                  <a:cubicBezTo>
                    <a:pt x="11682" y="1457"/>
                    <a:pt x="11715" y="1536"/>
                    <a:pt x="11711" y="1575"/>
                  </a:cubicBezTo>
                  <a:cubicBezTo>
                    <a:pt x="11706" y="1621"/>
                    <a:pt x="11640" y="1687"/>
                    <a:pt x="11611" y="1718"/>
                  </a:cubicBezTo>
                  <a:cubicBezTo>
                    <a:pt x="11577" y="1756"/>
                    <a:pt x="11488" y="1805"/>
                    <a:pt x="11456" y="1847"/>
                  </a:cubicBezTo>
                  <a:cubicBezTo>
                    <a:pt x="11425" y="1886"/>
                    <a:pt x="11372" y="1979"/>
                    <a:pt x="11367" y="2033"/>
                  </a:cubicBezTo>
                  <a:cubicBezTo>
                    <a:pt x="11362" y="2076"/>
                    <a:pt x="11383" y="2167"/>
                    <a:pt x="11405" y="2201"/>
                  </a:cubicBezTo>
                  <a:cubicBezTo>
                    <a:pt x="11423" y="2229"/>
                    <a:pt x="11477" y="2269"/>
                    <a:pt x="11507" y="2272"/>
                  </a:cubicBezTo>
                  <a:cubicBezTo>
                    <a:pt x="11546" y="2274"/>
                    <a:pt x="11615" y="2223"/>
                    <a:pt x="11647" y="2199"/>
                  </a:cubicBezTo>
                  <a:cubicBezTo>
                    <a:pt x="11673" y="2180"/>
                    <a:pt x="11723" y="2135"/>
                    <a:pt x="11741" y="2105"/>
                  </a:cubicBezTo>
                  <a:cubicBezTo>
                    <a:pt x="11757" y="2078"/>
                    <a:pt x="11763" y="2008"/>
                    <a:pt x="11779" y="1980"/>
                  </a:cubicBezTo>
                  <a:cubicBezTo>
                    <a:pt x="11792" y="1956"/>
                    <a:pt x="11825" y="1905"/>
                    <a:pt x="11849" y="1902"/>
                  </a:cubicBezTo>
                  <a:cubicBezTo>
                    <a:pt x="11877" y="1898"/>
                    <a:pt x="11931" y="1940"/>
                    <a:pt x="11947" y="1967"/>
                  </a:cubicBezTo>
                  <a:cubicBezTo>
                    <a:pt x="11969" y="2006"/>
                    <a:pt x="11979" y="2105"/>
                    <a:pt x="11968" y="2148"/>
                  </a:cubicBezTo>
                  <a:cubicBezTo>
                    <a:pt x="11956" y="2197"/>
                    <a:pt x="11890" y="2272"/>
                    <a:pt x="11853" y="2299"/>
                  </a:cubicBezTo>
                  <a:cubicBezTo>
                    <a:pt x="11823" y="2322"/>
                    <a:pt x="11745" y="2324"/>
                    <a:pt x="11717" y="2350"/>
                  </a:cubicBezTo>
                  <a:cubicBezTo>
                    <a:pt x="11701" y="2364"/>
                    <a:pt x="11672" y="2406"/>
                    <a:pt x="11675" y="2430"/>
                  </a:cubicBezTo>
                  <a:cubicBezTo>
                    <a:pt x="11678" y="2460"/>
                    <a:pt x="11727" y="2496"/>
                    <a:pt x="11747" y="2513"/>
                  </a:cubicBezTo>
                  <a:cubicBezTo>
                    <a:pt x="11769" y="2531"/>
                    <a:pt x="11818" y="2561"/>
                    <a:pt x="11843" y="2571"/>
                  </a:cubicBezTo>
                  <a:cubicBezTo>
                    <a:pt x="11879" y="2586"/>
                    <a:pt x="11961" y="2579"/>
                    <a:pt x="11994" y="2604"/>
                  </a:cubicBezTo>
                  <a:cubicBezTo>
                    <a:pt x="12012" y="2619"/>
                    <a:pt x="12038" y="2666"/>
                    <a:pt x="12042" y="2692"/>
                  </a:cubicBezTo>
                  <a:cubicBezTo>
                    <a:pt x="12047" y="2717"/>
                    <a:pt x="12042" y="2772"/>
                    <a:pt x="12027" y="2790"/>
                  </a:cubicBezTo>
                  <a:cubicBezTo>
                    <a:pt x="12015" y="2807"/>
                    <a:pt x="11974" y="2815"/>
                    <a:pt x="11955" y="2815"/>
                  </a:cubicBezTo>
                  <a:cubicBezTo>
                    <a:pt x="11923" y="2816"/>
                    <a:pt x="11855" y="2804"/>
                    <a:pt x="11828" y="2783"/>
                  </a:cubicBezTo>
                  <a:cubicBezTo>
                    <a:pt x="11805" y="2764"/>
                    <a:pt x="11784" y="2698"/>
                    <a:pt x="11766" y="2672"/>
                  </a:cubicBezTo>
                  <a:cubicBezTo>
                    <a:pt x="11749" y="2645"/>
                    <a:pt x="11712" y="2590"/>
                    <a:pt x="11690" y="2568"/>
                  </a:cubicBezTo>
                  <a:cubicBezTo>
                    <a:pt x="11672" y="2551"/>
                    <a:pt x="11630" y="2504"/>
                    <a:pt x="11609" y="2516"/>
                  </a:cubicBezTo>
                  <a:cubicBezTo>
                    <a:pt x="11591" y="2525"/>
                    <a:pt x="11596" y="2584"/>
                    <a:pt x="11590" y="2606"/>
                  </a:cubicBezTo>
                  <a:cubicBezTo>
                    <a:pt x="11582" y="2637"/>
                    <a:pt x="11552" y="2717"/>
                    <a:pt x="11552" y="2725"/>
                  </a:cubicBezTo>
                  <a:cubicBezTo>
                    <a:pt x="11552" y="2732"/>
                    <a:pt x="11567" y="2839"/>
                    <a:pt x="11581" y="2873"/>
                  </a:cubicBezTo>
                  <a:cubicBezTo>
                    <a:pt x="11593" y="2900"/>
                    <a:pt x="11625" y="2950"/>
                    <a:pt x="11647" y="2966"/>
                  </a:cubicBezTo>
                  <a:cubicBezTo>
                    <a:pt x="11670" y="2983"/>
                    <a:pt x="11728" y="2981"/>
                    <a:pt x="11752" y="2996"/>
                  </a:cubicBezTo>
                  <a:cubicBezTo>
                    <a:pt x="11780" y="3015"/>
                    <a:pt x="11819" y="3084"/>
                    <a:pt x="11849" y="3102"/>
                  </a:cubicBezTo>
                  <a:cubicBezTo>
                    <a:pt x="11872" y="3115"/>
                    <a:pt x="11929" y="3135"/>
                    <a:pt x="11953" y="3122"/>
                  </a:cubicBezTo>
                  <a:cubicBezTo>
                    <a:pt x="11986" y="3104"/>
                    <a:pt x="11994" y="2994"/>
                    <a:pt x="12026" y="2971"/>
                  </a:cubicBezTo>
                  <a:cubicBezTo>
                    <a:pt x="12045" y="2957"/>
                    <a:pt x="12097" y="2951"/>
                    <a:pt x="12117" y="2963"/>
                  </a:cubicBezTo>
                  <a:cubicBezTo>
                    <a:pt x="12139" y="2977"/>
                    <a:pt x="12163" y="3033"/>
                    <a:pt x="12170" y="3061"/>
                  </a:cubicBezTo>
                  <a:cubicBezTo>
                    <a:pt x="12181" y="3102"/>
                    <a:pt x="12199" y="3198"/>
                    <a:pt x="12176" y="3230"/>
                  </a:cubicBezTo>
                  <a:cubicBezTo>
                    <a:pt x="12157" y="3258"/>
                    <a:pt x="12079" y="3226"/>
                    <a:pt x="12057" y="3250"/>
                  </a:cubicBezTo>
                  <a:cubicBezTo>
                    <a:pt x="12033" y="3277"/>
                    <a:pt x="12028" y="3362"/>
                    <a:pt x="12030" y="3401"/>
                  </a:cubicBezTo>
                  <a:cubicBezTo>
                    <a:pt x="12031" y="3434"/>
                    <a:pt x="12043" y="3504"/>
                    <a:pt x="12064" y="3527"/>
                  </a:cubicBezTo>
                  <a:cubicBezTo>
                    <a:pt x="12087" y="3553"/>
                    <a:pt x="12157" y="3569"/>
                    <a:pt x="12189" y="3567"/>
                  </a:cubicBezTo>
                  <a:cubicBezTo>
                    <a:pt x="12227" y="3565"/>
                    <a:pt x="12292" y="3503"/>
                    <a:pt x="12330" y="3500"/>
                  </a:cubicBezTo>
                  <a:cubicBezTo>
                    <a:pt x="12362" y="3496"/>
                    <a:pt x="12435" y="3506"/>
                    <a:pt x="12457" y="3534"/>
                  </a:cubicBezTo>
                  <a:cubicBezTo>
                    <a:pt x="12478" y="3561"/>
                    <a:pt x="12486" y="3645"/>
                    <a:pt x="12478" y="3680"/>
                  </a:cubicBezTo>
                  <a:cubicBezTo>
                    <a:pt x="12469" y="3722"/>
                    <a:pt x="12411" y="3786"/>
                    <a:pt x="12383" y="3813"/>
                  </a:cubicBezTo>
                  <a:cubicBezTo>
                    <a:pt x="12365" y="3831"/>
                    <a:pt x="12325" y="3864"/>
                    <a:pt x="12302" y="3866"/>
                  </a:cubicBezTo>
                  <a:cubicBezTo>
                    <a:pt x="12273" y="3870"/>
                    <a:pt x="12214" y="3810"/>
                    <a:pt x="12189" y="3829"/>
                  </a:cubicBezTo>
                  <a:cubicBezTo>
                    <a:pt x="12171" y="3842"/>
                    <a:pt x="12168" y="3905"/>
                    <a:pt x="12172" y="3929"/>
                  </a:cubicBezTo>
                  <a:cubicBezTo>
                    <a:pt x="12177" y="3957"/>
                    <a:pt x="12222" y="3995"/>
                    <a:pt x="12227" y="4022"/>
                  </a:cubicBezTo>
                  <a:cubicBezTo>
                    <a:pt x="12234" y="4057"/>
                    <a:pt x="12218" y="4130"/>
                    <a:pt x="12206" y="4163"/>
                  </a:cubicBezTo>
                  <a:cubicBezTo>
                    <a:pt x="12195" y="4195"/>
                    <a:pt x="12170" y="4266"/>
                    <a:pt x="12142" y="4277"/>
                  </a:cubicBezTo>
                  <a:cubicBezTo>
                    <a:pt x="12116" y="4287"/>
                    <a:pt x="12059" y="4255"/>
                    <a:pt x="12040" y="4231"/>
                  </a:cubicBezTo>
                  <a:cubicBezTo>
                    <a:pt x="12027" y="4215"/>
                    <a:pt x="12035" y="4158"/>
                    <a:pt x="12019" y="4145"/>
                  </a:cubicBezTo>
                  <a:cubicBezTo>
                    <a:pt x="12002" y="4131"/>
                    <a:pt x="11952" y="4144"/>
                    <a:pt x="11934" y="4158"/>
                  </a:cubicBezTo>
                  <a:cubicBezTo>
                    <a:pt x="11909" y="4178"/>
                    <a:pt x="11899" y="4262"/>
                    <a:pt x="11872" y="4279"/>
                  </a:cubicBezTo>
                  <a:cubicBezTo>
                    <a:pt x="11848" y="4295"/>
                    <a:pt x="11786" y="4262"/>
                    <a:pt x="11760" y="4274"/>
                  </a:cubicBezTo>
                  <a:cubicBezTo>
                    <a:pt x="11731" y="4287"/>
                    <a:pt x="11697" y="4359"/>
                    <a:pt x="11668" y="4375"/>
                  </a:cubicBezTo>
                  <a:cubicBezTo>
                    <a:pt x="11640" y="4390"/>
                    <a:pt x="11569" y="4371"/>
                    <a:pt x="11543" y="4392"/>
                  </a:cubicBezTo>
                  <a:cubicBezTo>
                    <a:pt x="11504" y="4425"/>
                    <a:pt x="11464" y="4540"/>
                    <a:pt x="11458" y="4596"/>
                  </a:cubicBezTo>
                  <a:cubicBezTo>
                    <a:pt x="11453" y="4639"/>
                    <a:pt x="11465" y="4732"/>
                    <a:pt x="11488" y="4767"/>
                  </a:cubicBezTo>
                  <a:cubicBezTo>
                    <a:pt x="11506" y="4795"/>
                    <a:pt x="11568" y="4823"/>
                    <a:pt x="11599" y="4827"/>
                  </a:cubicBezTo>
                  <a:cubicBezTo>
                    <a:pt x="11625" y="4831"/>
                    <a:pt x="11679" y="4811"/>
                    <a:pt x="11705" y="4802"/>
                  </a:cubicBezTo>
                  <a:cubicBezTo>
                    <a:pt x="11732" y="4792"/>
                    <a:pt x="11782" y="4749"/>
                    <a:pt x="11811" y="4747"/>
                  </a:cubicBezTo>
                  <a:cubicBezTo>
                    <a:pt x="11839" y="4745"/>
                    <a:pt x="11891" y="4780"/>
                    <a:pt x="11919" y="4782"/>
                  </a:cubicBezTo>
                  <a:cubicBezTo>
                    <a:pt x="11937" y="4784"/>
                    <a:pt x="11980" y="4789"/>
                    <a:pt x="11991" y="4772"/>
                  </a:cubicBezTo>
                  <a:cubicBezTo>
                    <a:pt x="12004" y="4752"/>
                    <a:pt x="11983" y="4698"/>
                    <a:pt x="11979" y="4674"/>
                  </a:cubicBezTo>
                  <a:cubicBezTo>
                    <a:pt x="11975" y="4649"/>
                    <a:pt x="11965" y="4601"/>
                    <a:pt x="11964" y="4576"/>
                  </a:cubicBezTo>
                  <a:cubicBezTo>
                    <a:pt x="11963" y="4553"/>
                    <a:pt x="11956" y="4498"/>
                    <a:pt x="11972" y="4485"/>
                  </a:cubicBezTo>
                  <a:cubicBezTo>
                    <a:pt x="11996" y="4468"/>
                    <a:pt x="12053" y="4512"/>
                    <a:pt x="12076" y="4528"/>
                  </a:cubicBezTo>
                  <a:cubicBezTo>
                    <a:pt x="12095" y="4541"/>
                    <a:pt x="12131" y="4573"/>
                    <a:pt x="12140" y="4596"/>
                  </a:cubicBezTo>
                  <a:cubicBezTo>
                    <a:pt x="12155" y="4633"/>
                    <a:pt x="12157" y="4720"/>
                    <a:pt x="12149" y="4759"/>
                  </a:cubicBezTo>
                  <a:cubicBezTo>
                    <a:pt x="12143" y="4787"/>
                    <a:pt x="12112" y="4833"/>
                    <a:pt x="12095" y="4855"/>
                  </a:cubicBezTo>
                  <a:cubicBezTo>
                    <a:pt x="12068" y="4892"/>
                    <a:pt x="12004" y="4955"/>
                    <a:pt x="11970" y="4983"/>
                  </a:cubicBezTo>
                  <a:cubicBezTo>
                    <a:pt x="11956" y="4995"/>
                    <a:pt x="11919" y="5007"/>
                    <a:pt x="11909" y="5024"/>
                  </a:cubicBezTo>
                  <a:cubicBezTo>
                    <a:pt x="11893" y="5048"/>
                    <a:pt x="11899" y="5118"/>
                    <a:pt x="11885" y="5144"/>
                  </a:cubicBezTo>
                  <a:cubicBezTo>
                    <a:pt x="11874" y="5165"/>
                    <a:pt x="11842" y="5203"/>
                    <a:pt x="11822" y="5202"/>
                  </a:cubicBezTo>
                  <a:cubicBezTo>
                    <a:pt x="11803" y="5201"/>
                    <a:pt x="11781" y="5157"/>
                    <a:pt x="11769" y="5142"/>
                  </a:cubicBezTo>
                  <a:cubicBezTo>
                    <a:pt x="11755" y="5125"/>
                    <a:pt x="11737" y="5082"/>
                    <a:pt x="11719" y="5071"/>
                  </a:cubicBezTo>
                  <a:cubicBezTo>
                    <a:pt x="11699" y="5059"/>
                    <a:pt x="11649" y="5055"/>
                    <a:pt x="11628" y="5064"/>
                  </a:cubicBezTo>
                  <a:cubicBezTo>
                    <a:pt x="11604" y="5073"/>
                    <a:pt x="11558" y="5115"/>
                    <a:pt x="11552" y="5144"/>
                  </a:cubicBezTo>
                  <a:cubicBezTo>
                    <a:pt x="11544" y="5173"/>
                    <a:pt x="11564" y="5238"/>
                    <a:pt x="11581" y="5260"/>
                  </a:cubicBezTo>
                  <a:cubicBezTo>
                    <a:pt x="11606" y="5290"/>
                    <a:pt x="11679" y="5312"/>
                    <a:pt x="11713" y="5318"/>
                  </a:cubicBezTo>
                  <a:cubicBezTo>
                    <a:pt x="11743" y="5323"/>
                    <a:pt x="11808" y="5296"/>
                    <a:pt x="11836" y="5310"/>
                  </a:cubicBezTo>
                  <a:cubicBezTo>
                    <a:pt x="11859" y="5321"/>
                    <a:pt x="11896" y="5370"/>
                    <a:pt x="11900" y="5398"/>
                  </a:cubicBezTo>
                  <a:cubicBezTo>
                    <a:pt x="11903" y="5421"/>
                    <a:pt x="11884" y="5465"/>
                    <a:pt x="11872" y="5484"/>
                  </a:cubicBezTo>
                  <a:cubicBezTo>
                    <a:pt x="11851" y="5520"/>
                    <a:pt x="11793" y="5585"/>
                    <a:pt x="11758" y="5600"/>
                  </a:cubicBezTo>
                  <a:cubicBezTo>
                    <a:pt x="11729" y="5612"/>
                    <a:pt x="11664" y="5587"/>
                    <a:pt x="11634" y="5597"/>
                  </a:cubicBezTo>
                  <a:cubicBezTo>
                    <a:pt x="11605" y="5608"/>
                    <a:pt x="11549" y="5652"/>
                    <a:pt x="11532" y="5682"/>
                  </a:cubicBezTo>
                  <a:cubicBezTo>
                    <a:pt x="11516" y="5713"/>
                    <a:pt x="11508" y="5788"/>
                    <a:pt x="11509" y="5824"/>
                  </a:cubicBezTo>
                  <a:cubicBezTo>
                    <a:pt x="11511" y="5869"/>
                    <a:pt x="11565" y="5956"/>
                    <a:pt x="11554" y="5999"/>
                  </a:cubicBezTo>
                  <a:cubicBezTo>
                    <a:pt x="11548" y="6024"/>
                    <a:pt x="11503" y="6050"/>
                    <a:pt x="11486" y="6065"/>
                  </a:cubicBezTo>
                  <a:cubicBezTo>
                    <a:pt x="11472" y="6078"/>
                    <a:pt x="11441" y="6097"/>
                    <a:pt x="11428" y="6110"/>
                  </a:cubicBezTo>
                  <a:cubicBezTo>
                    <a:pt x="11405" y="6135"/>
                    <a:pt x="11375" y="6201"/>
                    <a:pt x="11352" y="6226"/>
                  </a:cubicBezTo>
                  <a:cubicBezTo>
                    <a:pt x="11339" y="6240"/>
                    <a:pt x="11307" y="6263"/>
                    <a:pt x="11292" y="6274"/>
                  </a:cubicBezTo>
                  <a:cubicBezTo>
                    <a:pt x="11276" y="6286"/>
                    <a:pt x="11232" y="6298"/>
                    <a:pt x="11227" y="6319"/>
                  </a:cubicBezTo>
                  <a:cubicBezTo>
                    <a:pt x="11221" y="6341"/>
                    <a:pt x="11248" y="6382"/>
                    <a:pt x="11261" y="6399"/>
                  </a:cubicBezTo>
                  <a:cubicBezTo>
                    <a:pt x="11277" y="6422"/>
                    <a:pt x="11333" y="6440"/>
                    <a:pt x="11343" y="6468"/>
                  </a:cubicBezTo>
                  <a:cubicBezTo>
                    <a:pt x="11354" y="6496"/>
                    <a:pt x="11345" y="6569"/>
                    <a:pt x="11329" y="6593"/>
                  </a:cubicBezTo>
                  <a:cubicBezTo>
                    <a:pt x="11316" y="6610"/>
                    <a:pt x="11276" y="6627"/>
                    <a:pt x="11258" y="6621"/>
                  </a:cubicBezTo>
                  <a:cubicBezTo>
                    <a:pt x="11223" y="6610"/>
                    <a:pt x="11182" y="6528"/>
                    <a:pt x="11160" y="6492"/>
                  </a:cubicBezTo>
                  <a:cubicBezTo>
                    <a:pt x="11146" y="6468"/>
                    <a:pt x="11134" y="6402"/>
                    <a:pt x="11112" y="6387"/>
                  </a:cubicBezTo>
                  <a:cubicBezTo>
                    <a:pt x="11098" y="6376"/>
                    <a:pt x="11062" y="6382"/>
                    <a:pt x="11046" y="6387"/>
                  </a:cubicBezTo>
                  <a:cubicBezTo>
                    <a:pt x="11016" y="6396"/>
                    <a:pt x="10956" y="6431"/>
                    <a:pt x="10940" y="6462"/>
                  </a:cubicBezTo>
                  <a:cubicBezTo>
                    <a:pt x="10914" y="6511"/>
                    <a:pt x="10927" y="6632"/>
                    <a:pt x="10922" y="6689"/>
                  </a:cubicBezTo>
                  <a:cubicBezTo>
                    <a:pt x="10920" y="6726"/>
                    <a:pt x="10903" y="6803"/>
                    <a:pt x="10912" y="6840"/>
                  </a:cubicBezTo>
                  <a:cubicBezTo>
                    <a:pt x="10919" y="6873"/>
                    <a:pt x="10975" y="6916"/>
                    <a:pt x="10978" y="6951"/>
                  </a:cubicBezTo>
                  <a:cubicBezTo>
                    <a:pt x="10979" y="6978"/>
                    <a:pt x="10954" y="7030"/>
                    <a:pt x="10937" y="7049"/>
                  </a:cubicBezTo>
                  <a:cubicBezTo>
                    <a:pt x="10920" y="7068"/>
                    <a:pt x="10867" y="7076"/>
                    <a:pt x="10848" y="7094"/>
                  </a:cubicBezTo>
                  <a:cubicBezTo>
                    <a:pt x="10823" y="7118"/>
                    <a:pt x="10778" y="7179"/>
                    <a:pt x="10774" y="7217"/>
                  </a:cubicBezTo>
                  <a:cubicBezTo>
                    <a:pt x="10770" y="7254"/>
                    <a:pt x="10809" y="7322"/>
                    <a:pt x="10816" y="7358"/>
                  </a:cubicBezTo>
                  <a:cubicBezTo>
                    <a:pt x="10827" y="7421"/>
                    <a:pt x="10848" y="7553"/>
                    <a:pt x="10833" y="7615"/>
                  </a:cubicBezTo>
                  <a:cubicBezTo>
                    <a:pt x="10826" y="7645"/>
                    <a:pt x="10794" y="7697"/>
                    <a:pt x="10774" y="7715"/>
                  </a:cubicBezTo>
                  <a:cubicBezTo>
                    <a:pt x="10754" y="7732"/>
                    <a:pt x="10704" y="7745"/>
                    <a:pt x="10680" y="7748"/>
                  </a:cubicBezTo>
                  <a:cubicBezTo>
                    <a:pt x="10662" y="7750"/>
                    <a:pt x="10625" y="7751"/>
                    <a:pt x="10608" y="7743"/>
                  </a:cubicBezTo>
                  <a:cubicBezTo>
                    <a:pt x="10579" y="7729"/>
                    <a:pt x="10543" y="7664"/>
                    <a:pt x="10517" y="7645"/>
                  </a:cubicBezTo>
                  <a:cubicBezTo>
                    <a:pt x="10496" y="7629"/>
                    <a:pt x="10450" y="7598"/>
                    <a:pt x="10425" y="7602"/>
                  </a:cubicBezTo>
                  <a:cubicBezTo>
                    <a:pt x="10409" y="7604"/>
                    <a:pt x="10383" y="7631"/>
                    <a:pt x="10374" y="7647"/>
                  </a:cubicBezTo>
                  <a:cubicBezTo>
                    <a:pt x="10358" y="7678"/>
                    <a:pt x="10344" y="7754"/>
                    <a:pt x="10353" y="7788"/>
                  </a:cubicBezTo>
                  <a:cubicBezTo>
                    <a:pt x="10361" y="7821"/>
                    <a:pt x="10409" y="7867"/>
                    <a:pt x="10432" y="7889"/>
                  </a:cubicBezTo>
                  <a:cubicBezTo>
                    <a:pt x="10456" y="7911"/>
                    <a:pt x="10509" y="7957"/>
                    <a:pt x="10540" y="7959"/>
                  </a:cubicBezTo>
                  <a:cubicBezTo>
                    <a:pt x="10569" y="7961"/>
                    <a:pt x="10624" y="7928"/>
                    <a:pt x="10648" y="7908"/>
                  </a:cubicBezTo>
                  <a:cubicBezTo>
                    <a:pt x="10669" y="7893"/>
                    <a:pt x="10695" y="7838"/>
                    <a:pt x="10718" y="7828"/>
                  </a:cubicBezTo>
                  <a:cubicBezTo>
                    <a:pt x="10739" y="7820"/>
                    <a:pt x="10787" y="7821"/>
                    <a:pt x="10803" y="7836"/>
                  </a:cubicBezTo>
                  <a:cubicBezTo>
                    <a:pt x="10823" y="7854"/>
                    <a:pt x="10845" y="7917"/>
                    <a:pt x="10841" y="7947"/>
                  </a:cubicBezTo>
                  <a:cubicBezTo>
                    <a:pt x="10835" y="8004"/>
                    <a:pt x="10753" y="8084"/>
                    <a:pt x="10718" y="8125"/>
                  </a:cubicBezTo>
                  <a:cubicBezTo>
                    <a:pt x="10696" y="8152"/>
                    <a:pt x="10649" y="8203"/>
                    <a:pt x="10621" y="8221"/>
                  </a:cubicBezTo>
                  <a:cubicBezTo>
                    <a:pt x="10599" y="8234"/>
                    <a:pt x="10551" y="8248"/>
                    <a:pt x="10527" y="8250"/>
                  </a:cubicBezTo>
                  <a:cubicBezTo>
                    <a:pt x="10498" y="8254"/>
                    <a:pt x="10431" y="8218"/>
                    <a:pt x="10408" y="8241"/>
                  </a:cubicBezTo>
                  <a:cubicBezTo>
                    <a:pt x="10382" y="8267"/>
                    <a:pt x="10395" y="8361"/>
                    <a:pt x="10395" y="8401"/>
                  </a:cubicBezTo>
                  <a:cubicBezTo>
                    <a:pt x="10396" y="8449"/>
                    <a:pt x="10404" y="8546"/>
                    <a:pt x="10414" y="8593"/>
                  </a:cubicBezTo>
                  <a:cubicBezTo>
                    <a:pt x="10422" y="8627"/>
                    <a:pt x="10455" y="8714"/>
                    <a:pt x="10459" y="8721"/>
                  </a:cubicBezTo>
                  <a:cubicBezTo>
                    <a:pt x="10464" y="8729"/>
                    <a:pt x="10525" y="8813"/>
                    <a:pt x="10551" y="8840"/>
                  </a:cubicBezTo>
                  <a:cubicBezTo>
                    <a:pt x="10569" y="8859"/>
                    <a:pt x="10619" y="8881"/>
                    <a:pt x="10633" y="8905"/>
                  </a:cubicBezTo>
                  <a:cubicBezTo>
                    <a:pt x="10654" y="8939"/>
                    <a:pt x="10684" y="9026"/>
                    <a:pt x="10674" y="9066"/>
                  </a:cubicBezTo>
                  <a:cubicBezTo>
                    <a:pt x="10667" y="9094"/>
                    <a:pt x="10620" y="9130"/>
                    <a:pt x="10598" y="9141"/>
                  </a:cubicBezTo>
                  <a:cubicBezTo>
                    <a:pt x="10570" y="9155"/>
                    <a:pt x="10507" y="9166"/>
                    <a:pt x="10478" y="9154"/>
                  </a:cubicBezTo>
                  <a:cubicBezTo>
                    <a:pt x="10455" y="9144"/>
                    <a:pt x="10423" y="9092"/>
                    <a:pt x="10404" y="9073"/>
                  </a:cubicBezTo>
                  <a:cubicBezTo>
                    <a:pt x="10394" y="9064"/>
                    <a:pt x="10365" y="9053"/>
                    <a:pt x="10361" y="9038"/>
                  </a:cubicBezTo>
                  <a:cubicBezTo>
                    <a:pt x="10356" y="9018"/>
                    <a:pt x="10385" y="8981"/>
                    <a:pt x="10387" y="8960"/>
                  </a:cubicBezTo>
                  <a:cubicBezTo>
                    <a:pt x="10390" y="8929"/>
                    <a:pt x="10381" y="8865"/>
                    <a:pt x="10370" y="8837"/>
                  </a:cubicBezTo>
                  <a:cubicBezTo>
                    <a:pt x="10364" y="8821"/>
                    <a:pt x="10346" y="8786"/>
                    <a:pt x="10332" y="8782"/>
                  </a:cubicBezTo>
                  <a:cubicBezTo>
                    <a:pt x="10308" y="8776"/>
                    <a:pt x="10262" y="8813"/>
                    <a:pt x="10246" y="8834"/>
                  </a:cubicBezTo>
                  <a:cubicBezTo>
                    <a:pt x="10225" y="8865"/>
                    <a:pt x="10204" y="8946"/>
                    <a:pt x="10206" y="8985"/>
                  </a:cubicBezTo>
                  <a:cubicBezTo>
                    <a:pt x="10208" y="9016"/>
                    <a:pt x="10233" y="9073"/>
                    <a:pt x="10249" y="9096"/>
                  </a:cubicBezTo>
                  <a:cubicBezTo>
                    <a:pt x="10263" y="9118"/>
                    <a:pt x="10312" y="9140"/>
                    <a:pt x="10326" y="9164"/>
                  </a:cubicBezTo>
                  <a:cubicBezTo>
                    <a:pt x="10338" y="9188"/>
                    <a:pt x="10331" y="9251"/>
                    <a:pt x="10344" y="9274"/>
                  </a:cubicBezTo>
                  <a:cubicBezTo>
                    <a:pt x="10367" y="9313"/>
                    <a:pt x="10453" y="9339"/>
                    <a:pt x="10478" y="9376"/>
                  </a:cubicBezTo>
                  <a:cubicBezTo>
                    <a:pt x="10500" y="9407"/>
                    <a:pt x="10526" y="9488"/>
                    <a:pt x="10529" y="9529"/>
                  </a:cubicBezTo>
                  <a:cubicBezTo>
                    <a:pt x="10533" y="9571"/>
                    <a:pt x="10528" y="9663"/>
                    <a:pt x="10506" y="9695"/>
                  </a:cubicBezTo>
                  <a:cubicBezTo>
                    <a:pt x="10477" y="9735"/>
                    <a:pt x="10380" y="9755"/>
                    <a:pt x="10336" y="9765"/>
                  </a:cubicBezTo>
                  <a:cubicBezTo>
                    <a:pt x="10310" y="9771"/>
                    <a:pt x="10257" y="9778"/>
                    <a:pt x="10232" y="9773"/>
                  </a:cubicBezTo>
                  <a:cubicBezTo>
                    <a:pt x="10198" y="9764"/>
                    <a:pt x="10142" y="9702"/>
                    <a:pt x="10106" y="9700"/>
                  </a:cubicBezTo>
                  <a:cubicBezTo>
                    <a:pt x="10074" y="9697"/>
                    <a:pt x="10004" y="9719"/>
                    <a:pt x="9984" y="9748"/>
                  </a:cubicBezTo>
                  <a:cubicBezTo>
                    <a:pt x="9966" y="9771"/>
                    <a:pt x="9959" y="9841"/>
                    <a:pt x="9966" y="9871"/>
                  </a:cubicBezTo>
                  <a:cubicBezTo>
                    <a:pt x="9974" y="9903"/>
                    <a:pt x="10019" y="9955"/>
                    <a:pt x="10043" y="9974"/>
                  </a:cubicBezTo>
                  <a:cubicBezTo>
                    <a:pt x="10077" y="10002"/>
                    <a:pt x="10170" y="10009"/>
                    <a:pt x="10202" y="10042"/>
                  </a:cubicBezTo>
                  <a:cubicBezTo>
                    <a:pt x="10227" y="10068"/>
                    <a:pt x="10260" y="10143"/>
                    <a:pt x="10263" y="10183"/>
                  </a:cubicBezTo>
                  <a:cubicBezTo>
                    <a:pt x="10267" y="10223"/>
                    <a:pt x="10244" y="10304"/>
                    <a:pt x="10228" y="10339"/>
                  </a:cubicBezTo>
                  <a:cubicBezTo>
                    <a:pt x="10214" y="10366"/>
                    <a:pt x="10167" y="10401"/>
                    <a:pt x="10155" y="10430"/>
                  </a:cubicBezTo>
                  <a:cubicBezTo>
                    <a:pt x="10144" y="10456"/>
                    <a:pt x="10136" y="10517"/>
                    <a:pt x="10143" y="10545"/>
                  </a:cubicBezTo>
                  <a:cubicBezTo>
                    <a:pt x="10152" y="10584"/>
                    <a:pt x="10205" y="10644"/>
                    <a:pt x="10234" y="10669"/>
                  </a:cubicBezTo>
                  <a:cubicBezTo>
                    <a:pt x="10265" y="10694"/>
                    <a:pt x="10346" y="10708"/>
                    <a:pt x="10374" y="10739"/>
                  </a:cubicBezTo>
                  <a:cubicBezTo>
                    <a:pt x="10400" y="10767"/>
                    <a:pt x="10437" y="10845"/>
                    <a:pt x="10440" y="10887"/>
                  </a:cubicBezTo>
                  <a:cubicBezTo>
                    <a:pt x="10443" y="10928"/>
                    <a:pt x="10418" y="11011"/>
                    <a:pt x="10395" y="11043"/>
                  </a:cubicBezTo>
                  <a:cubicBezTo>
                    <a:pt x="10375" y="11072"/>
                    <a:pt x="10310" y="11094"/>
                    <a:pt x="10285" y="11116"/>
                  </a:cubicBezTo>
                  <a:cubicBezTo>
                    <a:pt x="10259" y="11138"/>
                    <a:pt x="10189" y="11216"/>
                    <a:pt x="10189" y="11216"/>
                  </a:cubicBezTo>
                  <a:lnTo>
                    <a:pt x="12153" y="10986"/>
                  </a:lnTo>
                  <a:lnTo>
                    <a:pt x="14482" y="10724"/>
                  </a:lnTo>
                  <a:lnTo>
                    <a:pt x="17679" y="10298"/>
                  </a:lnTo>
                  <a:cubicBezTo>
                    <a:pt x="17679" y="10298"/>
                    <a:pt x="17723" y="10370"/>
                    <a:pt x="17725" y="10399"/>
                  </a:cubicBezTo>
                  <a:cubicBezTo>
                    <a:pt x="17729" y="10433"/>
                    <a:pt x="17708" y="10499"/>
                    <a:pt x="17696" y="10530"/>
                  </a:cubicBezTo>
                  <a:cubicBezTo>
                    <a:pt x="17687" y="10552"/>
                    <a:pt x="17656" y="10587"/>
                    <a:pt x="17651" y="10610"/>
                  </a:cubicBezTo>
                  <a:cubicBezTo>
                    <a:pt x="17643" y="10657"/>
                    <a:pt x="17685" y="10751"/>
                    <a:pt x="17676" y="10796"/>
                  </a:cubicBezTo>
                  <a:cubicBezTo>
                    <a:pt x="17670" y="10830"/>
                    <a:pt x="17620" y="10879"/>
                    <a:pt x="17611" y="10912"/>
                  </a:cubicBezTo>
                  <a:cubicBezTo>
                    <a:pt x="17598" y="10958"/>
                    <a:pt x="17611" y="11061"/>
                    <a:pt x="17602" y="11109"/>
                  </a:cubicBezTo>
                  <a:cubicBezTo>
                    <a:pt x="17596" y="11142"/>
                    <a:pt x="17559" y="11199"/>
                    <a:pt x="17558" y="11231"/>
                  </a:cubicBezTo>
                  <a:cubicBezTo>
                    <a:pt x="17556" y="11265"/>
                    <a:pt x="17596" y="11326"/>
                    <a:pt x="17590" y="11358"/>
                  </a:cubicBezTo>
                  <a:cubicBezTo>
                    <a:pt x="17585" y="11382"/>
                    <a:pt x="17548" y="11415"/>
                    <a:pt x="17534" y="11433"/>
                  </a:cubicBezTo>
                  <a:cubicBezTo>
                    <a:pt x="17518" y="11454"/>
                    <a:pt x="17481" y="11492"/>
                    <a:pt x="17468" y="11516"/>
                  </a:cubicBezTo>
                  <a:cubicBezTo>
                    <a:pt x="17454" y="11543"/>
                    <a:pt x="17431" y="11607"/>
                    <a:pt x="17430" y="11639"/>
                  </a:cubicBezTo>
                  <a:cubicBezTo>
                    <a:pt x="17429" y="11685"/>
                    <a:pt x="17478" y="11769"/>
                    <a:pt x="17475" y="11815"/>
                  </a:cubicBezTo>
                  <a:cubicBezTo>
                    <a:pt x="17471" y="11861"/>
                    <a:pt x="17406" y="11933"/>
                    <a:pt x="17402" y="11979"/>
                  </a:cubicBezTo>
                  <a:cubicBezTo>
                    <a:pt x="17401" y="12005"/>
                    <a:pt x="17426" y="12052"/>
                    <a:pt x="17430" y="12077"/>
                  </a:cubicBezTo>
                  <a:cubicBezTo>
                    <a:pt x="17437" y="12123"/>
                    <a:pt x="17416" y="12222"/>
                    <a:pt x="17433" y="12265"/>
                  </a:cubicBezTo>
                  <a:cubicBezTo>
                    <a:pt x="17446" y="12304"/>
                    <a:pt x="17518" y="12342"/>
                    <a:pt x="17534" y="12379"/>
                  </a:cubicBezTo>
                  <a:cubicBezTo>
                    <a:pt x="17556" y="12426"/>
                    <a:pt x="17550" y="12537"/>
                    <a:pt x="17564" y="12588"/>
                  </a:cubicBezTo>
                  <a:cubicBezTo>
                    <a:pt x="17576" y="12628"/>
                    <a:pt x="17611" y="12703"/>
                    <a:pt x="17632" y="12738"/>
                  </a:cubicBezTo>
                  <a:cubicBezTo>
                    <a:pt x="17663" y="12792"/>
                    <a:pt x="17735" y="12890"/>
                    <a:pt x="17772" y="12937"/>
                  </a:cubicBezTo>
                  <a:cubicBezTo>
                    <a:pt x="17794" y="12964"/>
                    <a:pt x="17836" y="13018"/>
                    <a:pt x="17862" y="13037"/>
                  </a:cubicBezTo>
                  <a:cubicBezTo>
                    <a:pt x="17885" y="13057"/>
                    <a:pt x="17942" y="13072"/>
                    <a:pt x="17966" y="13091"/>
                  </a:cubicBezTo>
                  <a:cubicBezTo>
                    <a:pt x="17996" y="13113"/>
                    <a:pt x="18052" y="13170"/>
                    <a:pt x="18074" y="13204"/>
                  </a:cubicBezTo>
                  <a:cubicBezTo>
                    <a:pt x="18107" y="13254"/>
                    <a:pt x="18155" y="13368"/>
                    <a:pt x="18172" y="13428"/>
                  </a:cubicBezTo>
                  <a:cubicBezTo>
                    <a:pt x="18186" y="13482"/>
                    <a:pt x="18176" y="13602"/>
                    <a:pt x="18199" y="13651"/>
                  </a:cubicBezTo>
                  <a:cubicBezTo>
                    <a:pt x="18212" y="13678"/>
                    <a:pt x="18260" y="13706"/>
                    <a:pt x="18278" y="13727"/>
                  </a:cubicBezTo>
                  <a:cubicBezTo>
                    <a:pt x="18304" y="13754"/>
                    <a:pt x="18344" y="13822"/>
                    <a:pt x="18371" y="13845"/>
                  </a:cubicBezTo>
                  <a:cubicBezTo>
                    <a:pt x="18389" y="13860"/>
                    <a:pt x="18437" y="13868"/>
                    <a:pt x="18450" y="13888"/>
                  </a:cubicBezTo>
                  <a:cubicBezTo>
                    <a:pt x="18470" y="13918"/>
                    <a:pt x="18476" y="14001"/>
                    <a:pt x="18470" y="14039"/>
                  </a:cubicBezTo>
                  <a:cubicBezTo>
                    <a:pt x="18464" y="14068"/>
                    <a:pt x="18417" y="14110"/>
                    <a:pt x="18416" y="14139"/>
                  </a:cubicBezTo>
                  <a:cubicBezTo>
                    <a:pt x="18414" y="14168"/>
                    <a:pt x="18449" y="14218"/>
                    <a:pt x="18459" y="14245"/>
                  </a:cubicBezTo>
                  <a:cubicBezTo>
                    <a:pt x="18470" y="14273"/>
                    <a:pt x="18484" y="14333"/>
                    <a:pt x="18499" y="14358"/>
                  </a:cubicBezTo>
                  <a:cubicBezTo>
                    <a:pt x="18511" y="14378"/>
                    <a:pt x="18550" y="14400"/>
                    <a:pt x="18559" y="14421"/>
                  </a:cubicBezTo>
                  <a:cubicBezTo>
                    <a:pt x="18571" y="14452"/>
                    <a:pt x="18551" y="14528"/>
                    <a:pt x="18567" y="14555"/>
                  </a:cubicBezTo>
                  <a:cubicBezTo>
                    <a:pt x="18583" y="14580"/>
                    <a:pt x="18645" y="14584"/>
                    <a:pt x="18665" y="14605"/>
                  </a:cubicBezTo>
                  <a:cubicBezTo>
                    <a:pt x="18682" y="14624"/>
                    <a:pt x="18691" y="14687"/>
                    <a:pt x="18709" y="14703"/>
                  </a:cubicBezTo>
                  <a:cubicBezTo>
                    <a:pt x="18725" y="14717"/>
                    <a:pt x="18765" y="14713"/>
                    <a:pt x="18798" y="14713"/>
                  </a:cubicBezTo>
                  <a:cubicBezTo>
                    <a:pt x="18791" y="14748"/>
                    <a:pt x="18796" y="14807"/>
                    <a:pt x="18781" y="14829"/>
                  </a:cubicBezTo>
                  <a:cubicBezTo>
                    <a:pt x="18764" y="14854"/>
                    <a:pt x="18708" y="14875"/>
                    <a:pt x="18682" y="14882"/>
                  </a:cubicBezTo>
                  <a:cubicBezTo>
                    <a:pt x="18655" y="14888"/>
                    <a:pt x="18599" y="14869"/>
                    <a:pt x="18573" y="14882"/>
                  </a:cubicBezTo>
                  <a:cubicBezTo>
                    <a:pt x="18542" y="14897"/>
                    <a:pt x="18501" y="14963"/>
                    <a:pt x="18481" y="14995"/>
                  </a:cubicBezTo>
                  <a:cubicBezTo>
                    <a:pt x="18464" y="15022"/>
                    <a:pt x="18444" y="15091"/>
                    <a:pt x="18424" y="15116"/>
                  </a:cubicBezTo>
                  <a:cubicBezTo>
                    <a:pt x="18410" y="15132"/>
                    <a:pt x="18367" y="15145"/>
                    <a:pt x="18357" y="15164"/>
                  </a:cubicBezTo>
                  <a:cubicBezTo>
                    <a:pt x="18336" y="15203"/>
                    <a:pt x="18357" y="15305"/>
                    <a:pt x="18337" y="15345"/>
                  </a:cubicBezTo>
                  <a:cubicBezTo>
                    <a:pt x="18328" y="15365"/>
                    <a:pt x="18292" y="15391"/>
                    <a:pt x="18274" y="15402"/>
                  </a:cubicBezTo>
                  <a:cubicBezTo>
                    <a:pt x="18259" y="15412"/>
                    <a:pt x="18219" y="15412"/>
                    <a:pt x="18208" y="15427"/>
                  </a:cubicBezTo>
                  <a:cubicBezTo>
                    <a:pt x="18197" y="15444"/>
                    <a:pt x="18190" y="15490"/>
                    <a:pt x="18195" y="15511"/>
                  </a:cubicBezTo>
                  <a:cubicBezTo>
                    <a:pt x="18202" y="15534"/>
                    <a:pt x="18245" y="15555"/>
                    <a:pt x="18255" y="15575"/>
                  </a:cubicBezTo>
                  <a:cubicBezTo>
                    <a:pt x="18262" y="15592"/>
                    <a:pt x="18271" y="15632"/>
                    <a:pt x="18265" y="15649"/>
                  </a:cubicBezTo>
                  <a:cubicBezTo>
                    <a:pt x="18259" y="15672"/>
                    <a:pt x="18223" y="15710"/>
                    <a:pt x="18202" y="15714"/>
                  </a:cubicBezTo>
                  <a:cubicBezTo>
                    <a:pt x="18177" y="15720"/>
                    <a:pt x="18124" y="15696"/>
                    <a:pt x="18108" y="15674"/>
                  </a:cubicBezTo>
                  <a:cubicBezTo>
                    <a:pt x="18096" y="15658"/>
                    <a:pt x="18104" y="15606"/>
                    <a:pt x="18091" y="15591"/>
                  </a:cubicBezTo>
                  <a:cubicBezTo>
                    <a:pt x="18076" y="15573"/>
                    <a:pt x="18029" y="15571"/>
                    <a:pt x="18008" y="15568"/>
                  </a:cubicBezTo>
                  <a:cubicBezTo>
                    <a:pt x="17977" y="15565"/>
                    <a:pt x="17912" y="15564"/>
                    <a:pt x="17883" y="15575"/>
                  </a:cubicBezTo>
                  <a:cubicBezTo>
                    <a:pt x="17855" y="15588"/>
                    <a:pt x="17808" y="15632"/>
                    <a:pt x="17787" y="15656"/>
                  </a:cubicBezTo>
                  <a:cubicBezTo>
                    <a:pt x="17762" y="15685"/>
                    <a:pt x="17715" y="15751"/>
                    <a:pt x="17702" y="15790"/>
                  </a:cubicBezTo>
                  <a:cubicBezTo>
                    <a:pt x="17689" y="15832"/>
                    <a:pt x="17679" y="15928"/>
                    <a:pt x="17692" y="15970"/>
                  </a:cubicBezTo>
                  <a:cubicBezTo>
                    <a:pt x="17709" y="16030"/>
                    <a:pt x="17791" y="16123"/>
                    <a:pt x="17836" y="16157"/>
                  </a:cubicBezTo>
                  <a:cubicBezTo>
                    <a:pt x="17857" y="16173"/>
                    <a:pt x="17906" y="16192"/>
                    <a:pt x="17931" y="16192"/>
                  </a:cubicBezTo>
                  <a:cubicBezTo>
                    <a:pt x="17960" y="16192"/>
                    <a:pt x="18015" y="16168"/>
                    <a:pt x="18040" y="16152"/>
                  </a:cubicBezTo>
                  <a:cubicBezTo>
                    <a:pt x="18067" y="16134"/>
                    <a:pt x="18115" y="16084"/>
                    <a:pt x="18136" y="16056"/>
                  </a:cubicBezTo>
                  <a:cubicBezTo>
                    <a:pt x="18150" y="16038"/>
                    <a:pt x="18165" y="15988"/>
                    <a:pt x="18183" y="15976"/>
                  </a:cubicBezTo>
                  <a:cubicBezTo>
                    <a:pt x="18201" y="15962"/>
                    <a:pt x="18250" y="15952"/>
                    <a:pt x="18270" y="15963"/>
                  </a:cubicBezTo>
                  <a:cubicBezTo>
                    <a:pt x="18285" y="15972"/>
                    <a:pt x="18307" y="16011"/>
                    <a:pt x="18310" y="16031"/>
                  </a:cubicBezTo>
                  <a:cubicBezTo>
                    <a:pt x="18314" y="16052"/>
                    <a:pt x="18308" y="16101"/>
                    <a:pt x="18295" y="16116"/>
                  </a:cubicBezTo>
                  <a:cubicBezTo>
                    <a:pt x="18283" y="16132"/>
                    <a:pt x="18238" y="16124"/>
                    <a:pt x="18227" y="16140"/>
                  </a:cubicBezTo>
                  <a:cubicBezTo>
                    <a:pt x="18207" y="16167"/>
                    <a:pt x="18197" y="16249"/>
                    <a:pt x="18210" y="16283"/>
                  </a:cubicBezTo>
                  <a:cubicBezTo>
                    <a:pt x="18221" y="16310"/>
                    <a:pt x="18275" y="16328"/>
                    <a:pt x="18295" y="16345"/>
                  </a:cubicBezTo>
                  <a:cubicBezTo>
                    <a:pt x="18322" y="16369"/>
                    <a:pt x="18364" y="16431"/>
                    <a:pt x="18393" y="16451"/>
                  </a:cubicBezTo>
                  <a:cubicBezTo>
                    <a:pt x="18420" y="16470"/>
                    <a:pt x="18482" y="16494"/>
                    <a:pt x="18514" y="16497"/>
                  </a:cubicBezTo>
                  <a:cubicBezTo>
                    <a:pt x="18551" y="16499"/>
                    <a:pt x="18624" y="16478"/>
                    <a:pt x="18659" y="16464"/>
                  </a:cubicBezTo>
                  <a:cubicBezTo>
                    <a:pt x="18689" y="16451"/>
                    <a:pt x="18749" y="16417"/>
                    <a:pt x="18773" y="16391"/>
                  </a:cubicBezTo>
                  <a:cubicBezTo>
                    <a:pt x="18797" y="16365"/>
                    <a:pt x="18837" y="16302"/>
                    <a:pt x="18845" y="16265"/>
                  </a:cubicBezTo>
                  <a:cubicBezTo>
                    <a:pt x="18856" y="16218"/>
                    <a:pt x="18832" y="16120"/>
                    <a:pt x="18835" y="16072"/>
                  </a:cubicBezTo>
                  <a:cubicBezTo>
                    <a:pt x="18838" y="16028"/>
                    <a:pt x="18867" y="15942"/>
                    <a:pt x="18865" y="15898"/>
                  </a:cubicBezTo>
                  <a:cubicBezTo>
                    <a:pt x="18863" y="15864"/>
                    <a:pt x="18830" y="15804"/>
                    <a:pt x="18831" y="15770"/>
                  </a:cubicBezTo>
                  <a:cubicBezTo>
                    <a:pt x="18831" y="15745"/>
                    <a:pt x="18846" y="15700"/>
                    <a:pt x="18858" y="15682"/>
                  </a:cubicBezTo>
                  <a:cubicBezTo>
                    <a:pt x="18882" y="15646"/>
                    <a:pt x="18949" y="15597"/>
                    <a:pt x="18981" y="15573"/>
                  </a:cubicBezTo>
                  <a:cubicBezTo>
                    <a:pt x="19009" y="15554"/>
                    <a:pt x="19072" y="15532"/>
                    <a:pt x="19095" y="15505"/>
                  </a:cubicBezTo>
                  <a:cubicBezTo>
                    <a:pt x="19113" y="15485"/>
                    <a:pt x="19139" y="15429"/>
                    <a:pt x="19143" y="15400"/>
                  </a:cubicBezTo>
                  <a:cubicBezTo>
                    <a:pt x="19148" y="15368"/>
                    <a:pt x="19110" y="15302"/>
                    <a:pt x="19124" y="15274"/>
                  </a:cubicBezTo>
                  <a:cubicBezTo>
                    <a:pt x="19134" y="15253"/>
                    <a:pt x="19182" y="15243"/>
                    <a:pt x="19202" y="15243"/>
                  </a:cubicBezTo>
                  <a:cubicBezTo>
                    <a:pt x="19252" y="15244"/>
                    <a:pt x="19343" y="15306"/>
                    <a:pt x="19392" y="15319"/>
                  </a:cubicBezTo>
                  <a:cubicBezTo>
                    <a:pt x="19415" y="15325"/>
                    <a:pt x="19465" y="15341"/>
                    <a:pt x="19490" y="15334"/>
                  </a:cubicBezTo>
                  <a:cubicBezTo>
                    <a:pt x="19518" y="15327"/>
                    <a:pt x="19560" y="15263"/>
                    <a:pt x="19589" y="15264"/>
                  </a:cubicBezTo>
                  <a:cubicBezTo>
                    <a:pt x="19609" y="15265"/>
                    <a:pt x="19645" y="15298"/>
                    <a:pt x="19653" y="15319"/>
                  </a:cubicBezTo>
                  <a:cubicBezTo>
                    <a:pt x="19666" y="15351"/>
                    <a:pt x="19667" y="15435"/>
                    <a:pt x="19647" y="15460"/>
                  </a:cubicBezTo>
                  <a:cubicBezTo>
                    <a:pt x="19624" y="15489"/>
                    <a:pt x="19543" y="15462"/>
                    <a:pt x="19515" y="15483"/>
                  </a:cubicBezTo>
                  <a:cubicBezTo>
                    <a:pt x="19478" y="15511"/>
                    <a:pt x="19419" y="15607"/>
                    <a:pt x="19419" y="15659"/>
                  </a:cubicBezTo>
                  <a:cubicBezTo>
                    <a:pt x="19420" y="15693"/>
                    <a:pt x="19479" y="15759"/>
                    <a:pt x="19485" y="15772"/>
                  </a:cubicBezTo>
                  <a:cubicBezTo>
                    <a:pt x="19491" y="15784"/>
                    <a:pt x="19556" y="15795"/>
                    <a:pt x="19579" y="15808"/>
                  </a:cubicBezTo>
                  <a:cubicBezTo>
                    <a:pt x="19603" y="15821"/>
                    <a:pt x="19651" y="15858"/>
                    <a:pt x="19664" y="15885"/>
                  </a:cubicBezTo>
                  <a:cubicBezTo>
                    <a:pt x="19680" y="15919"/>
                    <a:pt x="19657" y="16013"/>
                    <a:pt x="19681" y="16042"/>
                  </a:cubicBezTo>
                  <a:cubicBezTo>
                    <a:pt x="19701" y="16066"/>
                    <a:pt x="19767" y="16073"/>
                    <a:pt x="19795" y="16064"/>
                  </a:cubicBezTo>
                  <a:cubicBezTo>
                    <a:pt x="19824" y="16054"/>
                    <a:pt x="19865" y="15997"/>
                    <a:pt x="19883" y="15968"/>
                  </a:cubicBezTo>
                  <a:cubicBezTo>
                    <a:pt x="19898" y="15943"/>
                    <a:pt x="19913" y="15882"/>
                    <a:pt x="19927" y="15855"/>
                  </a:cubicBezTo>
                  <a:cubicBezTo>
                    <a:pt x="19940" y="15832"/>
                    <a:pt x="19974" y="15792"/>
                    <a:pt x="19987" y="15770"/>
                  </a:cubicBezTo>
                  <a:cubicBezTo>
                    <a:pt x="20003" y="15739"/>
                    <a:pt x="20026" y="15674"/>
                    <a:pt x="20042" y="15644"/>
                  </a:cubicBezTo>
                  <a:cubicBezTo>
                    <a:pt x="20054" y="15622"/>
                    <a:pt x="20076" y="15573"/>
                    <a:pt x="20095" y="15561"/>
                  </a:cubicBezTo>
                  <a:cubicBezTo>
                    <a:pt x="20110" y="15552"/>
                    <a:pt x="20145" y="15546"/>
                    <a:pt x="20159" y="15556"/>
                  </a:cubicBezTo>
                  <a:cubicBezTo>
                    <a:pt x="20178" y="15569"/>
                    <a:pt x="20179" y="15636"/>
                    <a:pt x="20195" y="15653"/>
                  </a:cubicBezTo>
                  <a:cubicBezTo>
                    <a:pt x="20213" y="15674"/>
                    <a:pt x="20274" y="15672"/>
                    <a:pt x="20288" y="15696"/>
                  </a:cubicBezTo>
                  <a:cubicBezTo>
                    <a:pt x="20310" y="15731"/>
                    <a:pt x="20311" y="15827"/>
                    <a:pt x="20295" y="15865"/>
                  </a:cubicBezTo>
                  <a:cubicBezTo>
                    <a:pt x="20284" y="15890"/>
                    <a:pt x="20241" y="15919"/>
                    <a:pt x="20218" y="15928"/>
                  </a:cubicBezTo>
                  <a:cubicBezTo>
                    <a:pt x="20182" y="15943"/>
                    <a:pt x="20098" y="15915"/>
                    <a:pt x="20063" y="15935"/>
                  </a:cubicBezTo>
                  <a:cubicBezTo>
                    <a:pt x="20037" y="15952"/>
                    <a:pt x="20013" y="16019"/>
                    <a:pt x="19993" y="16044"/>
                  </a:cubicBezTo>
                  <a:cubicBezTo>
                    <a:pt x="19974" y="16067"/>
                    <a:pt x="19919" y="16096"/>
                    <a:pt x="19911" y="16127"/>
                  </a:cubicBezTo>
                  <a:cubicBezTo>
                    <a:pt x="19904" y="16150"/>
                    <a:pt x="19914" y="16204"/>
                    <a:pt x="19930" y="16220"/>
                  </a:cubicBezTo>
                  <a:cubicBezTo>
                    <a:pt x="19946" y="16236"/>
                    <a:pt x="19994" y="16228"/>
                    <a:pt x="20015" y="16222"/>
                  </a:cubicBezTo>
                  <a:cubicBezTo>
                    <a:pt x="20040" y="16214"/>
                    <a:pt x="20082" y="16171"/>
                    <a:pt x="20106" y="16157"/>
                  </a:cubicBezTo>
                  <a:cubicBezTo>
                    <a:pt x="20129" y="16144"/>
                    <a:pt x="20177" y="16115"/>
                    <a:pt x="20204" y="16114"/>
                  </a:cubicBezTo>
                  <a:cubicBezTo>
                    <a:pt x="20224" y="16114"/>
                    <a:pt x="20273" y="16124"/>
                    <a:pt x="20282" y="16147"/>
                  </a:cubicBezTo>
                  <a:cubicBezTo>
                    <a:pt x="20297" y="16183"/>
                    <a:pt x="20263" y="16273"/>
                    <a:pt x="20237" y="16300"/>
                  </a:cubicBezTo>
                  <a:cubicBezTo>
                    <a:pt x="20201" y="16340"/>
                    <a:pt x="20094" y="16345"/>
                    <a:pt x="20046" y="16361"/>
                  </a:cubicBezTo>
                  <a:cubicBezTo>
                    <a:pt x="20010" y="16373"/>
                    <a:pt x="19939" y="16406"/>
                    <a:pt x="19902" y="16412"/>
                  </a:cubicBezTo>
                  <a:cubicBezTo>
                    <a:pt x="19879" y="16414"/>
                    <a:pt x="19831" y="16396"/>
                    <a:pt x="19808" y="16403"/>
                  </a:cubicBezTo>
                  <a:cubicBezTo>
                    <a:pt x="19776" y="16415"/>
                    <a:pt x="19708" y="16462"/>
                    <a:pt x="19702" y="16501"/>
                  </a:cubicBezTo>
                  <a:cubicBezTo>
                    <a:pt x="19699" y="16523"/>
                    <a:pt x="19726" y="16563"/>
                    <a:pt x="19742" y="16572"/>
                  </a:cubicBezTo>
                  <a:cubicBezTo>
                    <a:pt x="19764" y="16583"/>
                    <a:pt x="19817" y="16542"/>
                    <a:pt x="19838" y="16556"/>
                  </a:cubicBezTo>
                  <a:cubicBezTo>
                    <a:pt x="19864" y="16574"/>
                    <a:pt x="19862" y="16663"/>
                    <a:pt x="19885" y="16685"/>
                  </a:cubicBezTo>
                  <a:cubicBezTo>
                    <a:pt x="19903" y="16703"/>
                    <a:pt x="19954" y="16720"/>
                    <a:pt x="19976" y="16710"/>
                  </a:cubicBezTo>
                  <a:cubicBezTo>
                    <a:pt x="19992" y="16704"/>
                    <a:pt x="20007" y="16662"/>
                    <a:pt x="20019" y="16647"/>
                  </a:cubicBezTo>
                  <a:cubicBezTo>
                    <a:pt x="20032" y="16630"/>
                    <a:pt x="20056" y="16587"/>
                    <a:pt x="20076" y="16584"/>
                  </a:cubicBezTo>
                  <a:cubicBezTo>
                    <a:pt x="20101" y="16581"/>
                    <a:pt x="20156" y="16612"/>
                    <a:pt x="20165" y="16640"/>
                  </a:cubicBezTo>
                  <a:cubicBezTo>
                    <a:pt x="20173" y="16662"/>
                    <a:pt x="20140" y="16709"/>
                    <a:pt x="20142" y="16733"/>
                  </a:cubicBezTo>
                  <a:cubicBezTo>
                    <a:pt x="20144" y="16751"/>
                    <a:pt x="20169" y="16780"/>
                    <a:pt x="20174" y="16798"/>
                  </a:cubicBezTo>
                  <a:cubicBezTo>
                    <a:pt x="20181" y="16825"/>
                    <a:pt x="20195" y="16886"/>
                    <a:pt x="20182" y="16909"/>
                  </a:cubicBezTo>
                  <a:cubicBezTo>
                    <a:pt x="20165" y="16939"/>
                    <a:pt x="20097" y="16957"/>
                    <a:pt x="20068" y="16952"/>
                  </a:cubicBezTo>
                  <a:cubicBezTo>
                    <a:pt x="20035" y="16946"/>
                    <a:pt x="19988" y="16878"/>
                    <a:pt x="19957" y="16864"/>
                  </a:cubicBezTo>
                  <a:cubicBezTo>
                    <a:pt x="19932" y="16853"/>
                    <a:pt x="19875" y="16854"/>
                    <a:pt x="19849" y="16846"/>
                  </a:cubicBezTo>
                  <a:cubicBezTo>
                    <a:pt x="19830" y="16841"/>
                    <a:pt x="19795" y="16816"/>
                    <a:pt x="19776" y="16813"/>
                  </a:cubicBezTo>
                  <a:cubicBezTo>
                    <a:pt x="19751" y="16810"/>
                    <a:pt x="19695" y="16811"/>
                    <a:pt x="19675" y="16828"/>
                  </a:cubicBezTo>
                  <a:cubicBezTo>
                    <a:pt x="19649" y="16851"/>
                    <a:pt x="19636" y="16931"/>
                    <a:pt x="19621" y="16964"/>
                  </a:cubicBezTo>
                  <a:cubicBezTo>
                    <a:pt x="19608" y="16996"/>
                    <a:pt x="19564" y="17050"/>
                    <a:pt x="19562" y="17085"/>
                  </a:cubicBezTo>
                  <a:cubicBezTo>
                    <a:pt x="19560" y="17117"/>
                    <a:pt x="19601" y="17170"/>
                    <a:pt x="19600" y="17201"/>
                  </a:cubicBezTo>
                  <a:cubicBezTo>
                    <a:pt x="19599" y="17228"/>
                    <a:pt x="19581" y="17286"/>
                    <a:pt x="19562" y="17299"/>
                  </a:cubicBezTo>
                  <a:cubicBezTo>
                    <a:pt x="19538" y="17314"/>
                    <a:pt x="19479" y="17301"/>
                    <a:pt x="19455" y="17287"/>
                  </a:cubicBezTo>
                  <a:cubicBezTo>
                    <a:pt x="19434" y="17273"/>
                    <a:pt x="19411" y="17216"/>
                    <a:pt x="19390" y="17204"/>
                  </a:cubicBezTo>
                  <a:cubicBezTo>
                    <a:pt x="19369" y="17191"/>
                    <a:pt x="19320" y="17203"/>
                    <a:pt x="19298" y="17193"/>
                  </a:cubicBezTo>
                  <a:cubicBezTo>
                    <a:pt x="19273" y="17183"/>
                    <a:pt x="19233" y="17139"/>
                    <a:pt x="19209" y="17125"/>
                  </a:cubicBezTo>
                  <a:cubicBezTo>
                    <a:pt x="19190" y="17115"/>
                    <a:pt x="19149" y="17089"/>
                    <a:pt x="19128" y="17092"/>
                  </a:cubicBezTo>
                  <a:cubicBezTo>
                    <a:pt x="19104" y="17097"/>
                    <a:pt x="19071" y="17148"/>
                    <a:pt x="19048" y="17156"/>
                  </a:cubicBezTo>
                  <a:cubicBezTo>
                    <a:pt x="19016" y="17165"/>
                    <a:pt x="18952" y="17152"/>
                    <a:pt x="18922" y="17140"/>
                  </a:cubicBezTo>
                  <a:cubicBezTo>
                    <a:pt x="18903" y="17133"/>
                    <a:pt x="18873" y="17100"/>
                    <a:pt x="18854" y="17095"/>
                  </a:cubicBezTo>
                  <a:cubicBezTo>
                    <a:pt x="18817" y="17085"/>
                    <a:pt x="18731" y="17080"/>
                    <a:pt x="18701" y="17107"/>
                  </a:cubicBezTo>
                  <a:cubicBezTo>
                    <a:pt x="18678" y="17130"/>
                    <a:pt x="18656" y="17210"/>
                    <a:pt x="18665" y="17244"/>
                  </a:cubicBezTo>
                  <a:cubicBezTo>
                    <a:pt x="18672" y="17273"/>
                    <a:pt x="18719" y="17316"/>
                    <a:pt x="18744" y="17324"/>
                  </a:cubicBezTo>
                  <a:cubicBezTo>
                    <a:pt x="18764" y="17330"/>
                    <a:pt x="18805" y="17299"/>
                    <a:pt x="18824" y="17306"/>
                  </a:cubicBezTo>
                  <a:cubicBezTo>
                    <a:pt x="18846" y="17316"/>
                    <a:pt x="18863" y="17377"/>
                    <a:pt x="18882" y="17395"/>
                  </a:cubicBezTo>
                  <a:cubicBezTo>
                    <a:pt x="18923" y="17433"/>
                    <a:pt x="19023" y="17486"/>
                    <a:pt x="19075" y="17498"/>
                  </a:cubicBezTo>
                  <a:cubicBezTo>
                    <a:pt x="19110" y="17506"/>
                    <a:pt x="19185" y="17479"/>
                    <a:pt x="19219" y="17493"/>
                  </a:cubicBezTo>
                  <a:cubicBezTo>
                    <a:pt x="19243" y="17502"/>
                    <a:pt x="19275" y="17553"/>
                    <a:pt x="19296" y="17568"/>
                  </a:cubicBezTo>
                  <a:cubicBezTo>
                    <a:pt x="19323" y="17587"/>
                    <a:pt x="19390" y="17595"/>
                    <a:pt x="19411" y="17621"/>
                  </a:cubicBezTo>
                  <a:cubicBezTo>
                    <a:pt x="19438" y="17654"/>
                    <a:pt x="19488" y="17756"/>
                    <a:pt x="19464" y="17792"/>
                  </a:cubicBezTo>
                  <a:cubicBezTo>
                    <a:pt x="19447" y="17818"/>
                    <a:pt x="19379" y="17790"/>
                    <a:pt x="19353" y="17777"/>
                  </a:cubicBezTo>
                  <a:cubicBezTo>
                    <a:pt x="19327" y="17764"/>
                    <a:pt x="19289" y="17706"/>
                    <a:pt x="19264" y="17689"/>
                  </a:cubicBezTo>
                  <a:cubicBezTo>
                    <a:pt x="19233" y="17667"/>
                    <a:pt x="19166" y="17634"/>
                    <a:pt x="19130" y="17626"/>
                  </a:cubicBezTo>
                  <a:cubicBezTo>
                    <a:pt x="19099" y="17619"/>
                    <a:pt x="19035" y="17626"/>
                    <a:pt x="19002" y="17623"/>
                  </a:cubicBezTo>
                  <a:cubicBezTo>
                    <a:pt x="18969" y="17621"/>
                    <a:pt x="18901" y="17617"/>
                    <a:pt x="18868" y="17603"/>
                  </a:cubicBezTo>
                  <a:cubicBezTo>
                    <a:pt x="18844" y="17593"/>
                    <a:pt x="18807" y="17543"/>
                    <a:pt x="18782" y="17536"/>
                  </a:cubicBezTo>
                  <a:cubicBezTo>
                    <a:pt x="18758" y="17529"/>
                    <a:pt x="18698" y="17529"/>
                    <a:pt x="18684" y="17553"/>
                  </a:cubicBezTo>
                  <a:cubicBezTo>
                    <a:pt x="18671" y="17575"/>
                    <a:pt x="18696" y="17633"/>
                    <a:pt x="18703" y="17658"/>
                  </a:cubicBezTo>
                  <a:cubicBezTo>
                    <a:pt x="18713" y="17692"/>
                    <a:pt x="18768" y="17756"/>
                    <a:pt x="18754" y="17787"/>
                  </a:cubicBezTo>
                  <a:cubicBezTo>
                    <a:pt x="18741" y="17817"/>
                    <a:pt x="18664" y="17788"/>
                    <a:pt x="18642" y="17809"/>
                  </a:cubicBezTo>
                  <a:cubicBezTo>
                    <a:pt x="18617" y="17834"/>
                    <a:pt x="18592" y="17914"/>
                    <a:pt x="18599" y="17951"/>
                  </a:cubicBezTo>
                  <a:cubicBezTo>
                    <a:pt x="18605" y="17979"/>
                    <a:pt x="18669" y="18002"/>
                    <a:pt x="18671" y="18031"/>
                  </a:cubicBezTo>
                  <a:cubicBezTo>
                    <a:pt x="18674" y="18066"/>
                    <a:pt x="18609" y="18110"/>
                    <a:pt x="18603" y="18144"/>
                  </a:cubicBezTo>
                  <a:cubicBezTo>
                    <a:pt x="18596" y="18187"/>
                    <a:pt x="18640" y="18273"/>
                    <a:pt x="18631" y="18315"/>
                  </a:cubicBezTo>
                  <a:cubicBezTo>
                    <a:pt x="18624" y="18346"/>
                    <a:pt x="18561" y="18384"/>
                    <a:pt x="18565" y="18416"/>
                  </a:cubicBezTo>
                  <a:cubicBezTo>
                    <a:pt x="18569" y="18457"/>
                    <a:pt x="18643" y="18506"/>
                    <a:pt x="18675" y="18519"/>
                  </a:cubicBezTo>
                  <a:cubicBezTo>
                    <a:pt x="18708" y="18533"/>
                    <a:pt x="18782" y="18510"/>
                    <a:pt x="18815" y="18519"/>
                  </a:cubicBezTo>
                  <a:cubicBezTo>
                    <a:pt x="18841" y="18526"/>
                    <a:pt x="18888" y="18555"/>
                    <a:pt x="18910" y="18574"/>
                  </a:cubicBezTo>
                  <a:cubicBezTo>
                    <a:pt x="18945" y="18606"/>
                    <a:pt x="19001" y="18688"/>
                    <a:pt x="19030" y="18728"/>
                  </a:cubicBezTo>
                  <a:cubicBezTo>
                    <a:pt x="19049" y="18752"/>
                    <a:pt x="19075" y="18833"/>
                    <a:pt x="19102" y="18828"/>
                  </a:cubicBezTo>
                  <a:cubicBezTo>
                    <a:pt x="19140" y="18822"/>
                    <a:pt x="19141" y="18702"/>
                    <a:pt x="19164" y="18668"/>
                  </a:cubicBezTo>
                  <a:cubicBezTo>
                    <a:pt x="19178" y="18647"/>
                    <a:pt x="19215" y="18598"/>
                    <a:pt x="19237" y="18604"/>
                  </a:cubicBezTo>
                  <a:cubicBezTo>
                    <a:pt x="19265" y="18614"/>
                    <a:pt x="19281" y="18725"/>
                    <a:pt x="19281" y="18733"/>
                  </a:cubicBezTo>
                  <a:cubicBezTo>
                    <a:pt x="19281" y="18741"/>
                    <a:pt x="19324" y="18894"/>
                    <a:pt x="19351" y="18940"/>
                  </a:cubicBezTo>
                  <a:cubicBezTo>
                    <a:pt x="19367" y="18965"/>
                    <a:pt x="19404" y="19017"/>
                    <a:pt x="19430" y="19022"/>
                  </a:cubicBezTo>
                  <a:cubicBezTo>
                    <a:pt x="19455" y="19027"/>
                    <a:pt x="19504" y="18995"/>
                    <a:pt x="19523" y="18977"/>
                  </a:cubicBezTo>
                  <a:cubicBezTo>
                    <a:pt x="19541" y="18960"/>
                    <a:pt x="19552" y="18889"/>
                    <a:pt x="19575" y="18889"/>
                  </a:cubicBezTo>
                  <a:cubicBezTo>
                    <a:pt x="19606" y="18889"/>
                    <a:pt x="19618" y="19000"/>
                    <a:pt x="19649" y="19009"/>
                  </a:cubicBezTo>
                  <a:cubicBezTo>
                    <a:pt x="19689" y="19022"/>
                    <a:pt x="19759" y="18937"/>
                    <a:pt x="19800" y="18926"/>
                  </a:cubicBezTo>
                  <a:cubicBezTo>
                    <a:pt x="19849" y="18914"/>
                    <a:pt x="19952" y="18912"/>
                    <a:pt x="20001" y="18926"/>
                  </a:cubicBezTo>
                  <a:cubicBezTo>
                    <a:pt x="20024" y="18934"/>
                    <a:pt x="20074" y="18954"/>
                    <a:pt x="20085" y="18979"/>
                  </a:cubicBezTo>
                  <a:cubicBezTo>
                    <a:pt x="20097" y="19008"/>
                    <a:pt x="20054" y="19083"/>
                    <a:pt x="20070" y="19110"/>
                  </a:cubicBezTo>
                  <a:cubicBezTo>
                    <a:pt x="20089" y="19142"/>
                    <a:pt x="20168" y="19150"/>
                    <a:pt x="20199" y="19141"/>
                  </a:cubicBezTo>
                  <a:cubicBezTo>
                    <a:pt x="20224" y="19132"/>
                    <a:pt x="20253" y="19067"/>
                    <a:pt x="20278" y="19062"/>
                  </a:cubicBezTo>
                  <a:cubicBezTo>
                    <a:pt x="20317" y="19056"/>
                    <a:pt x="20387" y="19114"/>
                    <a:pt x="20420" y="19138"/>
                  </a:cubicBezTo>
                  <a:cubicBezTo>
                    <a:pt x="20461" y="19167"/>
                    <a:pt x="20522" y="19287"/>
                    <a:pt x="20569" y="19278"/>
                  </a:cubicBezTo>
                  <a:cubicBezTo>
                    <a:pt x="20602" y="19273"/>
                    <a:pt x="20624" y="19178"/>
                    <a:pt x="20645" y="19148"/>
                  </a:cubicBezTo>
                  <a:cubicBezTo>
                    <a:pt x="20660" y="19127"/>
                    <a:pt x="20689" y="19076"/>
                    <a:pt x="20711" y="19075"/>
                  </a:cubicBezTo>
                  <a:cubicBezTo>
                    <a:pt x="20736" y="19073"/>
                    <a:pt x="20775" y="19123"/>
                    <a:pt x="20790" y="19145"/>
                  </a:cubicBezTo>
                  <a:cubicBezTo>
                    <a:pt x="20818" y="19184"/>
                    <a:pt x="20844" y="19284"/>
                    <a:pt x="20869" y="19326"/>
                  </a:cubicBezTo>
                  <a:cubicBezTo>
                    <a:pt x="20890" y="19362"/>
                    <a:pt x="20936" y="19434"/>
                    <a:pt x="20966" y="19457"/>
                  </a:cubicBezTo>
                  <a:cubicBezTo>
                    <a:pt x="20995" y="19479"/>
                    <a:pt x="21071" y="19479"/>
                    <a:pt x="21096" y="19507"/>
                  </a:cubicBezTo>
                  <a:cubicBezTo>
                    <a:pt x="21114" y="19528"/>
                    <a:pt x="21132" y="19588"/>
                    <a:pt x="21132" y="19618"/>
                  </a:cubicBezTo>
                  <a:cubicBezTo>
                    <a:pt x="21132" y="19643"/>
                    <a:pt x="21099" y="19686"/>
                    <a:pt x="21100" y="19712"/>
                  </a:cubicBezTo>
                  <a:cubicBezTo>
                    <a:pt x="21102" y="19742"/>
                    <a:pt x="21129" y="19802"/>
                    <a:pt x="21151" y="19817"/>
                  </a:cubicBezTo>
                  <a:cubicBezTo>
                    <a:pt x="21171" y="19829"/>
                    <a:pt x="21221" y="19822"/>
                    <a:pt x="21241" y="19809"/>
                  </a:cubicBezTo>
                  <a:cubicBezTo>
                    <a:pt x="21266" y="19792"/>
                    <a:pt x="21286" y="19719"/>
                    <a:pt x="21309" y="19696"/>
                  </a:cubicBezTo>
                  <a:cubicBezTo>
                    <a:pt x="21334" y="19671"/>
                    <a:pt x="21395" y="19623"/>
                    <a:pt x="21428" y="19629"/>
                  </a:cubicBezTo>
                  <a:cubicBezTo>
                    <a:pt x="21451" y="19632"/>
                    <a:pt x="21483" y="19683"/>
                    <a:pt x="21500" y="19704"/>
                  </a:cubicBezTo>
                  <a:cubicBezTo>
                    <a:pt x="21526" y="19735"/>
                    <a:pt x="21586" y="19795"/>
                    <a:pt x="21593" y="1983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6" name="Shape 3055"/>
            <p:cNvSpPr/>
            <p:nvPr/>
          </p:nvSpPr>
          <p:spPr>
            <a:xfrm>
              <a:off x="4752406" y="4589779"/>
              <a:ext cx="575044" cy="53750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589" extrusionOk="0">
                  <a:moveTo>
                    <a:pt x="19752" y="8318"/>
                  </a:moveTo>
                  <a:cubicBezTo>
                    <a:pt x="19740" y="8365"/>
                    <a:pt x="19721" y="8417"/>
                    <a:pt x="19702" y="8444"/>
                  </a:cubicBezTo>
                  <a:cubicBezTo>
                    <a:pt x="19679" y="8475"/>
                    <a:pt x="19613" y="8520"/>
                    <a:pt x="19576" y="8533"/>
                  </a:cubicBezTo>
                  <a:cubicBezTo>
                    <a:pt x="19548" y="8543"/>
                    <a:pt x="19486" y="8547"/>
                    <a:pt x="19456" y="8540"/>
                  </a:cubicBezTo>
                  <a:cubicBezTo>
                    <a:pt x="19426" y="8534"/>
                    <a:pt x="19374" y="8479"/>
                    <a:pt x="19344" y="8486"/>
                  </a:cubicBezTo>
                  <a:cubicBezTo>
                    <a:pt x="19319" y="8491"/>
                    <a:pt x="19290" y="8541"/>
                    <a:pt x="19278" y="8565"/>
                  </a:cubicBezTo>
                  <a:cubicBezTo>
                    <a:pt x="19258" y="8602"/>
                    <a:pt x="19224" y="8684"/>
                    <a:pt x="19229" y="8726"/>
                  </a:cubicBezTo>
                  <a:cubicBezTo>
                    <a:pt x="19230" y="8750"/>
                    <a:pt x="19260" y="8788"/>
                    <a:pt x="19272" y="8808"/>
                  </a:cubicBezTo>
                  <a:cubicBezTo>
                    <a:pt x="19293" y="8841"/>
                    <a:pt x="19334" y="8910"/>
                    <a:pt x="19365" y="8934"/>
                  </a:cubicBezTo>
                  <a:cubicBezTo>
                    <a:pt x="19400" y="8963"/>
                    <a:pt x="19495" y="8973"/>
                    <a:pt x="19527" y="9005"/>
                  </a:cubicBezTo>
                  <a:cubicBezTo>
                    <a:pt x="19555" y="9034"/>
                    <a:pt x="19596" y="9114"/>
                    <a:pt x="19593" y="9155"/>
                  </a:cubicBezTo>
                  <a:cubicBezTo>
                    <a:pt x="19590" y="9190"/>
                    <a:pt x="19542" y="9247"/>
                    <a:pt x="19520" y="9273"/>
                  </a:cubicBezTo>
                  <a:cubicBezTo>
                    <a:pt x="19495" y="9300"/>
                    <a:pt x="19435" y="9336"/>
                    <a:pt x="19409" y="9360"/>
                  </a:cubicBezTo>
                  <a:cubicBezTo>
                    <a:pt x="19385" y="9381"/>
                    <a:pt x="19326" y="9418"/>
                    <a:pt x="19320" y="9450"/>
                  </a:cubicBezTo>
                  <a:cubicBezTo>
                    <a:pt x="19316" y="9478"/>
                    <a:pt x="19369" y="9525"/>
                    <a:pt x="19365" y="9552"/>
                  </a:cubicBezTo>
                  <a:cubicBezTo>
                    <a:pt x="19360" y="9581"/>
                    <a:pt x="19317" y="9630"/>
                    <a:pt x="19291" y="9635"/>
                  </a:cubicBezTo>
                  <a:cubicBezTo>
                    <a:pt x="19260" y="9643"/>
                    <a:pt x="19205" y="9584"/>
                    <a:pt x="19173" y="9581"/>
                  </a:cubicBezTo>
                  <a:cubicBezTo>
                    <a:pt x="19145" y="9576"/>
                    <a:pt x="19089" y="9590"/>
                    <a:pt x="19063" y="9600"/>
                  </a:cubicBezTo>
                  <a:cubicBezTo>
                    <a:pt x="19023" y="9614"/>
                    <a:pt x="18954" y="9686"/>
                    <a:pt x="18912" y="9683"/>
                  </a:cubicBezTo>
                  <a:cubicBezTo>
                    <a:pt x="18884" y="9681"/>
                    <a:pt x="18834" y="9641"/>
                    <a:pt x="18820" y="9616"/>
                  </a:cubicBezTo>
                  <a:cubicBezTo>
                    <a:pt x="18800" y="9579"/>
                    <a:pt x="18834" y="9480"/>
                    <a:pt x="18808" y="9446"/>
                  </a:cubicBezTo>
                  <a:cubicBezTo>
                    <a:pt x="18788" y="9419"/>
                    <a:pt x="18716" y="9403"/>
                    <a:pt x="18684" y="9403"/>
                  </a:cubicBezTo>
                  <a:cubicBezTo>
                    <a:pt x="18648" y="9403"/>
                    <a:pt x="18573" y="9421"/>
                    <a:pt x="18551" y="9450"/>
                  </a:cubicBezTo>
                  <a:cubicBezTo>
                    <a:pt x="18530" y="9478"/>
                    <a:pt x="18528" y="9561"/>
                    <a:pt x="18536" y="9596"/>
                  </a:cubicBezTo>
                  <a:cubicBezTo>
                    <a:pt x="18546" y="9632"/>
                    <a:pt x="18602" y="9684"/>
                    <a:pt x="18617" y="9718"/>
                  </a:cubicBezTo>
                  <a:cubicBezTo>
                    <a:pt x="18636" y="9759"/>
                    <a:pt x="18673" y="9846"/>
                    <a:pt x="18669" y="9892"/>
                  </a:cubicBezTo>
                  <a:cubicBezTo>
                    <a:pt x="18667" y="9913"/>
                    <a:pt x="18632" y="9945"/>
                    <a:pt x="18632" y="9967"/>
                  </a:cubicBezTo>
                  <a:cubicBezTo>
                    <a:pt x="18632" y="9996"/>
                    <a:pt x="18669" y="10044"/>
                    <a:pt x="18684" y="10069"/>
                  </a:cubicBezTo>
                  <a:cubicBezTo>
                    <a:pt x="18699" y="10096"/>
                    <a:pt x="18746" y="10140"/>
                    <a:pt x="18753" y="10171"/>
                  </a:cubicBezTo>
                  <a:cubicBezTo>
                    <a:pt x="18759" y="10198"/>
                    <a:pt x="18744" y="10252"/>
                    <a:pt x="18735" y="10277"/>
                  </a:cubicBezTo>
                  <a:cubicBezTo>
                    <a:pt x="18726" y="10305"/>
                    <a:pt x="18703" y="10364"/>
                    <a:pt x="18680" y="10380"/>
                  </a:cubicBezTo>
                  <a:cubicBezTo>
                    <a:pt x="18655" y="10396"/>
                    <a:pt x="18590" y="10399"/>
                    <a:pt x="18562" y="10388"/>
                  </a:cubicBezTo>
                  <a:cubicBezTo>
                    <a:pt x="18530" y="10374"/>
                    <a:pt x="18477" y="10319"/>
                    <a:pt x="18466" y="10285"/>
                  </a:cubicBezTo>
                  <a:cubicBezTo>
                    <a:pt x="18458" y="10259"/>
                    <a:pt x="18475" y="10203"/>
                    <a:pt x="18477" y="10175"/>
                  </a:cubicBezTo>
                  <a:cubicBezTo>
                    <a:pt x="18480" y="10147"/>
                    <a:pt x="18488" y="10092"/>
                    <a:pt x="18488" y="10065"/>
                  </a:cubicBezTo>
                  <a:cubicBezTo>
                    <a:pt x="18488" y="10037"/>
                    <a:pt x="18497" y="9973"/>
                    <a:pt x="18477" y="9954"/>
                  </a:cubicBezTo>
                  <a:cubicBezTo>
                    <a:pt x="18455" y="9932"/>
                    <a:pt x="18381" y="9933"/>
                    <a:pt x="18356" y="9951"/>
                  </a:cubicBezTo>
                  <a:cubicBezTo>
                    <a:pt x="18337" y="9962"/>
                    <a:pt x="18324" y="10011"/>
                    <a:pt x="18318" y="10033"/>
                  </a:cubicBezTo>
                  <a:cubicBezTo>
                    <a:pt x="18314" y="10059"/>
                    <a:pt x="18316" y="10113"/>
                    <a:pt x="18318" y="10140"/>
                  </a:cubicBezTo>
                  <a:cubicBezTo>
                    <a:pt x="18323" y="10173"/>
                    <a:pt x="18363" y="10238"/>
                    <a:pt x="18352" y="10270"/>
                  </a:cubicBezTo>
                  <a:cubicBezTo>
                    <a:pt x="18340" y="10303"/>
                    <a:pt x="18247" y="10316"/>
                    <a:pt x="18238" y="10352"/>
                  </a:cubicBezTo>
                  <a:cubicBezTo>
                    <a:pt x="18231" y="10379"/>
                    <a:pt x="18267" y="10431"/>
                    <a:pt x="18286" y="10450"/>
                  </a:cubicBezTo>
                  <a:cubicBezTo>
                    <a:pt x="18307" y="10474"/>
                    <a:pt x="18364" y="10503"/>
                    <a:pt x="18392" y="10513"/>
                  </a:cubicBezTo>
                  <a:cubicBezTo>
                    <a:pt x="18422" y="10525"/>
                    <a:pt x="18483" y="10539"/>
                    <a:pt x="18514" y="10537"/>
                  </a:cubicBezTo>
                  <a:cubicBezTo>
                    <a:pt x="18534" y="10536"/>
                    <a:pt x="18571" y="10518"/>
                    <a:pt x="18591" y="10513"/>
                  </a:cubicBezTo>
                  <a:cubicBezTo>
                    <a:pt x="18614" y="10508"/>
                    <a:pt x="18662" y="10489"/>
                    <a:pt x="18684" y="10498"/>
                  </a:cubicBezTo>
                  <a:cubicBezTo>
                    <a:pt x="18721" y="10513"/>
                    <a:pt x="18784" y="10588"/>
                    <a:pt x="18783" y="10632"/>
                  </a:cubicBezTo>
                  <a:cubicBezTo>
                    <a:pt x="18781" y="10671"/>
                    <a:pt x="18705" y="10717"/>
                    <a:pt x="18680" y="10746"/>
                  </a:cubicBezTo>
                  <a:cubicBezTo>
                    <a:pt x="18648" y="10783"/>
                    <a:pt x="18593" y="10869"/>
                    <a:pt x="18555" y="10899"/>
                  </a:cubicBezTo>
                  <a:cubicBezTo>
                    <a:pt x="18535" y="10914"/>
                    <a:pt x="18490" y="10941"/>
                    <a:pt x="18466" y="10939"/>
                  </a:cubicBezTo>
                  <a:cubicBezTo>
                    <a:pt x="18438" y="10936"/>
                    <a:pt x="18381" y="10904"/>
                    <a:pt x="18371" y="10876"/>
                  </a:cubicBezTo>
                  <a:cubicBezTo>
                    <a:pt x="18357" y="10840"/>
                    <a:pt x="18402" y="10764"/>
                    <a:pt x="18404" y="10726"/>
                  </a:cubicBezTo>
                  <a:cubicBezTo>
                    <a:pt x="18405" y="10709"/>
                    <a:pt x="18404" y="10674"/>
                    <a:pt x="18397" y="10659"/>
                  </a:cubicBezTo>
                  <a:cubicBezTo>
                    <a:pt x="18386" y="10639"/>
                    <a:pt x="18351" y="10602"/>
                    <a:pt x="18330" y="10600"/>
                  </a:cubicBezTo>
                  <a:cubicBezTo>
                    <a:pt x="18306" y="10597"/>
                    <a:pt x="18258" y="10627"/>
                    <a:pt x="18242" y="10648"/>
                  </a:cubicBezTo>
                  <a:cubicBezTo>
                    <a:pt x="18220" y="10675"/>
                    <a:pt x="18206" y="10753"/>
                    <a:pt x="18201" y="10789"/>
                  </a:cubicBezTo>
                  <a:cubicBezTo>
                    <a:pt x="18194" y="10847"/>
                    <a:pt x="18190" y="10965"/>
                    <a:pt x="18205" y="11021"/>
                  </a:cubicBezTo>
                  <a:cubicBezTo>
                    <a:pt x="18215" y="11059"/>
                    <a:pt x="18251" y="11126"/>
                    <a:pt x="18275" y="11155"/>
                  </a:cubicBezTo>
                  <a:cubicBezTo>
                    <a:pt x="18298" y="11185"/>
                    <a:pt x="18364" y="11221"/>
                    <a:pt x="18389" y="11250"/>
                  </a:cubicBezTo>
                  <a:cubicBezTo>
                    <a:pt x="18411" y="11276"/>
                    <a:pt x="18455" y="11333"/>
                    <a:pt x="18462" y="11368"/>
                  </a:cubicBezTo>
                  <a:cubicBezTo>
                    <a:pt x="18469" y="11406"/>
                    <a:pt x="18455" y="11488"/>
                    <a:pt x="18437" y="11521"/>
                  </a:cubicBezTo>
                  <a:cubicBezTo>
                    <a:pt x="18419" y="11552"/>
                    <a:pt x="18349" y="11578"/>
                    <a:pt x="18330" y="11608"/>
                  </a:cubicBezTo>
                  <a:cubicBezTo>
                    <a:pt x="18299" y="11658"/>
                    <a:pt x="18277" y="11781"/>
                    <a:pt x="18275" y="11840"/>
                  </a:cubicBezTo>
                  <a:cubicBezTo>
                    <a:pt x="18273" y="11866"/>
                    <a:pt x="18276" y="11921"/>
                    <a:pt x="18289" y="11943"/>
                  </a:cubicBezTo>
                  <a:cubicBezTo>
                    <a:pt x="18311" y="11978"/>
                    <a:pt x="18408" y="11991"/>
                    <a:pt x="18426" y="12029"/>
                  </a:cubicBezTo>
                  <a:cubicBezTo>
                    <a:pt x="18440" y="12061"/>
                    <a:pt x="18422" y="12135"/>
                    <a:pt x="18411" y="12167"/>
                  </a:cubicBezTo>
                  <a:cubicBezTo>
                    <a:pt x="18397" y="12206"/>
                    <a:pt x="18350" y="12273"/>
                    <a:pt x="18322" y="12302"/>
                  </a:cubicBezTo>
                  <a:cubicBezTo>
                    <a:pt x="18295" y="12329"/>
                    <a:pt x="18225" y="12365"/>
                    <a:pt x="18194" y="12387"/>
                  </a:cubicBezTo>
                  <a:cubicBezTo>
                    <a:pt x="18168" y="12406"/>
                    <a:pt x="18111" y="12435"/>
                    <a:pt x="18094" y="12463"/>
                  </a:cubicBezTo>
                  <a:cubicBezTo>
                    <a:pt x="18079" y="12487"/>
                    <a:pt x="18067" y="12552"/>
                    <a:pt x="18073" y="12581"/>
                  </a:cubicBezTo>
                  <a:cubicBezTo>
                    <a:pt x="18076" y="12611"/>
                    <a:pt x="18125" y="12657"/>
                    <a:pt x="18127" y="12686"/>
                  </a:cubicBezTo>
                  <a:cubicBezTo>
                    <a:pt x="18130" y="12724"/>
                    <a:pt x="18101" y="12796"/>
                    <a:pt x="18080" y="12825"/>
                  </a:cubicBezTo>
                  <a:cubicBezTo>
                    <a:pt x="18065" y="12845"/>
                    <a:pt x="18023" y="12882"/>
                    <a:pt x="17998" y="12880"/>
                  </a:cubicBezTo>
                  <a:cubicBezTo>
                    <a:pt x="17963" y="12877"/>
                    <a:pt x="17904" y="12817"/>
                    <a:pt x="17892" y="12781"/>
                  </a:cubicBezTo>
                  <a:cubicBezTo>
                    <a:pt x="17881" y="12750"/>
                    <a:pt x="17893" y="12676"/>
                    <a:pt x="17910" y="12648"/>
                  </a:cubicBezTo>
                  <a:cubicBezTo>
                    <a:pt x="17923" y="12627"/>
                    <a:pt x="17980" y="12619"/>
                    <a:pt x="17988" y="12597"/>
                  </a:cubicBezTo>
                  <a:cubicBezTo>
                    <a:pt x="17993" y="12580"/>
                    <a:pt x="17983" y="12539"/>
                    <a:pt x="17969" y="12530"/>
                  </a:cubicBezTo>
                  <a:cubicBezTo>
                    <a:pt x="17936" y="12505"/>
                    <a:pt x="17850" y="12540"/>
                    <a:pt x="17811" y="12541"/>
                  </a:cubicBezTo>
                  <a:cubicBezTo>
                    <a:pt x="17772" y="12543"/>
                    <a:pt x="17694" y="12531"/>
                    <a:pt x="17656" y="12541"/>
                  </a:cubicBezTo>
                  <a:cubicBezTo>
                    <a:pt x="17631" y="12549"/>
                    <a:pt x="17579" y="12572"/>
                    <a:pt x="17568" y="12597"/>
                  </a:cubicBezTo>
                  <a:cubicBezTo>
                    <a:pt x="17555" y="12623"/>
                    <a:pt x="17570" y="12688"/>
                    <a:pt x="17583" y="12715"/>
                  </a:cubicBezTo>
                  <a:cubicBezTo>
                    <a:pt x="17596" y="12744"/>
                    <a:pt x="17656" y="12777"/>
                    <a:pt x="17671" y="12805"/>
                  </a:cubicBezTo>
                  <a:cubicBezTo>
                    <a:pt x="17687" y="12835"/>
                    <a:pt x="17710" y="12905"/>
                    <a:pt x="17704" y="12939"/>
                  </a:cubicBezTo>
                  <a:cubicBezTo>
                    <a:pt x="17698" y="12972"/>
                    <a:pt x="17659" y="13034"/>
                    <a:pt x="17630" y="13049"/>
                  </a:cubicBezTo>
                  <a:cubicBezTo>
                    <a:pt x="17608" y="13061"/>
                    <a:pt x="17555" y="13040"/>
                    <a:pt x="17531" y="13046"/>
                  </a:cubicBezTo>
                  <a:cubicBezTo>
                    <a:pt x="17479" y="13056"/>
                    <a:pt x="17364" y="13091"/>
                    <a:pt x="17335" y="13140"/>
                  </a:cubicBezTo>
                  <a:cubicBezTo>
                    <a:pt x="17314" y="13176"/>
                    <a:pt x="17343" y="13270"/>
                    <a:pt x="17340" y="13313"/>
                  </a:cubicBezTo>
                  <a:cubicBezTo>
                    <a:pt x="17336" y="13352"/>
                    <a:pt x="17329" y="13430"/>
                    <a:pt x="17310" y="13463"/>
                  </a:cubicBezTo>
                  <a:cubicBezTo>
                    <a:pt x="17301" y="13477"/>
                    <a:pt x="17275" y="13504"/>
                    <a:pt x="17258" y="13506"/>
                  </a:cubicBezTo>
                  <a:cubicBezTo>
                    <a:pt x="17226" y="13512"/>
                    <a:pt x="17164" y="13478"/>
                    <a:pt x="17137" y="13459"/>
                  </a:cubicBezTo>
                  <a:cubicBezTo>
                    <a:pt x="17110" y="13439"/>
                    <a:pt x="17074" y="13378"/>
                    <a:pt x="17049" y="13357"/>
                  </a:cubicBezTo>
                  <a:cubicBezTo>
                    <a:pt x="17035" y="13345"/>
                    <a:pt x="17004" y="13322"/>
                    <a:pt x="16986" y="13317"/>
                  </a:cubicBezTo>
                  <a:cubicBezTo>
                    <a:pt x="16966" y="13311"/>
                    <a:pt x="16916" y="13302"/>
                    <a:pt x="16902" y="13317"/>
                  </a:cubicBezTo>
                  <a:cubicBezTo>
                    <a:pt x="16879" y="13339"/>
                    <a:pt x="16885" y="13415"/>
                    <a:pt x="16890" y="13447"/>
                  </a:cubicBezTo>
                  <a:cubicBezTo>
                    <a:pt x="16895" y="13478"/>
                    <a:pt x="16918" y="13538"/>
                    <a:pt x="16938" y="13562"/>
                  </a:cubicBezTo>
                  <a:cubicBezTo>
                    <a:pt x="16963" y="13590"/>
                    <a:pt x="17033" y="13617"/>
                    <a:pt x="17067" y="13632"/>
                  </a:cubicBezTo>
                  <a:cubicBezTo>
                    <a:pt x="17100" y="13646"/>
                    <a:pt x="17168" y="13675"/>
                    <a:pt x="17204" y="13675"/>
                  </a:cubicBezTo>
                  <a:cubicBezTo>
                    <a:pt x="17234" y="13675"/>
                    <a:pt x="17291" y="13642"/>
                    <a:pt x="17321" y="13636"/>
                  </a:cubicBezTo>
                  <a:cubicBezTo>
                    <a:pt x="17352" y="13630"/>
                    <a:pt x="17417" y="13617"/>
                    <a:pt x="17446" y="13629"/>
                  </a:cubicBezTo>
                  <a:cubicBezTo>
                    <a:pt x="17470" y="13637"/>
                    <a:pt x="17513" y="13674"/>
                    <a:pt x="17523" y="13699"/>
                  </a:cubicBezTo>
                  <a:cubicBezTo>
                    <a:pt x="17539" y="13735"/>
                    <a:pt x="17540" y="13821"/>
                    <a:pt x="17523" y="13856"/>
                  </a:cubicBezTo>
                  <a:cubicBezTo>
                    <a:pt x="17510" y="13886"/>
                    <a:pt x="17457" y="13925"/>
                    <a:pt x="17428" y="13935"/>
                  </a:cubicBezTo>
                  <a:cubicBezTo>
                    <a:pt x="17392" y="13948"/>
                    <a:pt x="17309" y="13948"/>
                    <a:pt x="17273" y="13931"/>
                  </a:cubicBezTo>
                  <a:cubicBezTo>
                    <a:pt x="17237" y="13914"/>
                    <a:pt x="17199" y="13827"/>
                    <a:pt x="17163" y="13809"/>
                  </a:cubicBezTo>
                  <a:cubicBezTo>
                    <a:pt x="17135" y="13796"/>
                    <a:pt x="17071" y="13788"/>
                    <a:pt x="17041" y="13798"/>
                  </a:cubicBezTo>
                  <a:cubicBezTo>
                    <a:pt x="17004" y="13810"/>
                    <a:pt x="16947" y="13872"/>
                    <a:pt x="16923" y="13904"/>
                  </a:cubicBezTo>
                  <a:cubicBezTo>
                    <a:pt x="16905" y="13929"/>
                    <a:pt x="16875" y="13987"/>
                    <a:pt x="16869" y="14018"/>
                  </a:cubicBezTo>
                  <a:cubicBezTo>
                    <a:pt x="16862" y="14049"/>
                    <a:pt x="16856" y="14118"/>
                    <a:pt x="16872" y="14144"/>
                  </a:cubicBezTo>
                  <a:cubicBezTo>
                    <a:pt x="16900" y="14190"/>
                    <a:pt x="17005" y="14239"/>
                    <a:pt x="17056" y="14239"/>
                  </a:cubicBezTo>
                  <a:cubicBezTo>
                    <a:pt x="17089" y="14239"/>
                    <a:pt x="17141" y="14179"/>
                    <a:pt x="17174" y="14176"/>
                  </a:cubicBezTo>
                  <a:cubicBezTo>
                    <a:pt x="17197" y="14173"/>
                    <a:pt x="17246" y="14185"/>
                    <a:pt x="17262" y="14204"/>
                  </a:cubicBezTo>
                  <a:cubicBezTo>
                    <a:pt x="17284" y="14227"/>
                    <a:pt x="17292" y="14300"/>
                    <a:pt x="17288" y="14333"/>
                  </a:cubicBezTo>
                  <a:cubicBezTo>
                    <a:pt x="17284" y="14360"/>
                    <a:pt x="17246" y="14404"/>
                    <a:pt x="17240" y="14431"/>
                  </a:cubicBezTo>
                  <a:cubicBezTo>
                    <a:pt x="17234" y="14461"/>
                    <a:pt x="17259" y="14526"/>
                    <a:pt x="17247" y="14554"/>
                  </a:cubicBezTo>
                  <a:cubicBezTo>
                    <a:pt x="17235" y="14582"/>
                    <a:pt x="17182" y="14618"/>
                    <a:pt x="17155" y="14629"/>
                  </a:cubicBezTo>
                  <a:cubicBezTo>
                    <a:pt x="17125" y="14640"/>
                    <a:pt x="17058" y="14633"/>
                    <a:pt x="17027" y="14633"/>
                  </a:cubicBezTo>
                  <a:cubicBezTo>
                    <a:pt x="17000" y="14632"/>
                    <a:pt x="16949" y="14621"/>
                    <a:pt x="16923" y="14624"/>
                  </a:cubicBezTo>
                  <a:cubicBezTo>
                    <a:pt x="16895" y="14629"/>
                    <a:pt x="16828" y="14638"/>
                    <a:pt x="16813" y="14664"/>
                  </a:cubicBezTo>
                  <a:cubicBezTo>
                    <a:pt x="16802" y="14683"/>
                    <a:pt x="16813" y="14735"/>
                    <a:pt x="16824" y="14754"/>
                  </a:cubicBezTo>
                  <a:cubicBezTo>
                    <a:pt x="16836" y="14774"/>
                    <a:pt x="16885" y="14790"/>
                    <a:pt x="16898" y="14810"/>
                  </a:cubicBezTo>
                  <a:cubicBezTo>
                    <a:pt x="16913" y="14833"/>
                    <a:pt x="16926" y="14892"/>
                    <a:pt x="16923" y="14920"/>
                  </a:cubicBezTo>
                  <a:cubicBezTo>
                    <a:pt x="16921" y="14946"/>
                    <a:pt x="16905" y="15002"/>
                    <a:pt x="16883" y="15014"/>
                  </a:cubicBezTo>
                  <a:cubicBezTo>
                    <a:pt x="16856" y="15029"/>
                    <a:pt x="16789" y="15010"/>
                    <a:pt x="16765" y="14990"/>
                  </a:cubicBezTo>
                  <a:cubicBezTo>
                    <a:pt x="16736" y="14966"/>
                    <a:pt x="16734" y="14872"/>
                    <a:pt x="16706" y="14845"/>
                  </a:cubicBezTo>
                  <a:cubicBezTo>
                    <a:pt x="16688" y="14827"/>
                    <a:pt x="16635" y="14803"/>
                    <a:pt x="16610" y="14810"/>
                  </a:cubicBezTo>
                  <a:cubicBezTo>
                    <a:pt x="16584" y="14817"/>
                    <a:pt x="16561" y="14883"/>
                    <a:pt x="16537" y="14896"/>
                  </a:cubicBezTo>
                  <a:cubicBezTo>
                    <a:pt x="16499" y="14915"/>
                    <a:pt x="16403" y="14875"/>
                    <a:pt x="16371" y="14904"/>
                  </a:cubicBezTo>
                  <a:cubicBezTo>
                    <a:pt x="16352" y="14921"/>
                    <a:pt x="16344" y="14984"/>
                    <a:pt x="16349" y="15010"/>
                  </a:cubicBezTo>
                  <a:cubicBezTo>
                    <a:pt x="16353" y="15032"/>
                    <a:pt x="16378" y="15074"/>
                    <a:pt x="16397" y="15085"/>
                  </a:cubicBezTo>
                  <a:cubicBezTo>
                    <a:pt x="16426" y="15102"/>
                    <a:pt x="16497" y="15080"/>
                    <a:pt x="16530" y="15085"/>
                  </a:cubicBezTo>
                  <a:cubicBezTo>
                    <a:pt x="16571" y="15091"/>
                    <a:pt x="16655" y="15106"/>
                    <a:pt x="16688" y="15132"/>
                  </a:cubicBezTo>
                  <a:cubicBezTo>
                    <a:pt x="16707" y="15148"/>
                    <a:pt x="16734" y="15197"/>
                    <a:pt x="16739" y="15223"/>
                  </a:cubicBezTo>
                  <a:cubicBezTo>
                    <a:pt x="16746" y="15256"/>
                    <a:pt x="16742" y="15329"/>
                    <a:pt x="16725" y="15357"/>
                  </a:cubicBezTo>
                  <a:cubicBezTo>
                    <a:pt x="16699" y="15399"/>
                    <a:pt x="16596" y="15423"/>
                    <a:pt x="16562" y="15459"/>
                  </a:cubicBezTo>
                  <a:cubicBezTo>
                    <a:pt x="16536" y="15487"/>
                    <a:pt x="16490" y="15558"/>
                    <a:pt x="16485" y="15597"/>
                  </a:cubicBezTo>
                  <a:cubicBezTo>
                    <a:pt x="16479" y="15648"/>
                    <a:pt x="16509" y="15755"/>
                    <a:pt x="16537" y="15798"/>
                  </a:cubicBezTo>
                  <a:cubicBezTo>
                    <a:pt x="16560" y="15832"/>
                    <a:pt x="16629" y="15881"/>
                    <a:pt x="16666" y="15893"/>
                  </a:cubicBezTo>
                  <a:cubicBezTo>
                    <a:pt x="16707" y="15905"/>
                    <a:pt x="16800" y="15866"/>
                    <a:pt x="16839" y="15889"/>
                  </a:cubicBezTo>
                  <a:cubicBezTo>
                    <a:pt x="16871" y="15907"/>
                    <a:pt x="16911" y="15980"/>
                    <a:pt x="16916" y="16018"/>
                  </a:cubicBezTo>
                  <a:cubicBezTo>
                    <a:pt x="16919" y="16042"/>
                    <a:pt x="16906" y="16092"/>
                    <a:pt x="16890" y="16109"/>
                  </a:cubicBezTo>
                  <a:cubicBezTo>
                    <a:pt x="16871" y="16129"/>
                    <a:pt x="16814" y="16138"/>
                    <a:pt x="16787" y="16136"/>
                  </a:cubicBezTo>
                  <a:cubicBezTo>
                    <a:pt x="16758" y="16136"/>
                    <a:pt x="16705" y="16103"/>
                    <a:pt x="16677" y="16098"/>
                  </a:cubicBezTo>
                  <a:cubicBezTo>
                    <a:pt x="16634" y="16089"/>
                    <a:pt x="16547" y="16088"/>
                    <a:pt x="16504" y="16094"/>
                  </a:cubicBezTo>
                  <a:cubicBezTo>
                    <a:pt x="16476" y="16096"/>
                    <a:pt x="16424" y="16126"/>
                    <a:pt x="16397" y="16120"/>
                  </a:cubicBezTo>
                  <a:cubicBezTo>
                    <a:pt x="16379" y="16117"/>
                    <a:pt x="16355" y="16085"/>
                    <a:pt x="16338" y="16077"/>
                  </a:cubicBezTo>
                  <a:cubicBezTo>
                    <a:pt x="16314" y="16068"/>
                    <a:pt x="16262" y="16056"/>
                    <a:pt x="16239" y="16065"/>
                  </a:cubicBezTo>
                  <a:cubicBezTo>
                    <a:pt x="16217" y="16074"/>
                    <a:pt x="16184" y="16114"/>
                    <a:pt x="16176" y="16136"/>
                  </a:cubicBezTo>
                  <a:cubicBezTo>
                    <a:pt x="16162" y="16176"/>
                    <a:pt x="16176" y="16264"/>
                    <a:pt x="16183" y="16306"/>
                  </a:cubicBezTo>
                  <a:cubicBezTo>
                    <a:pt x="16189" y="16339"/>
                    <a:pt x="16206" y="16405"/>
                    <a:pt x="16224" y="16432"/>
                  </a:cubicBezTo>
                  <a:cubicBezTo>
                    <a:pt x="16246" y="16464"/>
                    <a:pt x="16306" y="16516"/>
                    <a:pt x="16341" y="16526"/>
                  </a:cubicBezTo>
                  <a:cubicBezTo>
                    <a:pt x="16383" y="16538"/>
                    <a:pt x="16476" y="16527"/>
                    <a:pt x="16515" y="16506"/>
                  </a:cubicBezTo>
                  <a:cubicBezTo>
                    <a:pt x="16539" y="16494"/>
                    <a:pt x="16562" y="16429"/>
                    <a:pt x="16589" y="16424"/>
                  </a:cubicBezTo>
                  <a:cubicBezTo>
                    <a:pt x="16618" y="16418"/>
                    <a:pt x="16674" y="16459"/>
                    <a:pt x="16698" y="16479"/>
                  </a:cubicBezTo>
                  <a:cubicBezTo>
                    <a:pt x="16723" y="16497"/>
                    <a:pt x="16774" y="16539"/>
                    <a:pt x="16780" y="16570"/>
                  </a:cubicBezTo>
                  <a:cubicBezTo>
                    <a:pt x="16786" y="16600"/>
                    <a:pt x="16761" y="16667"/>
                    <a:pt x="16739" y="16687"/>
                  </a:cubicBezTo>
                  <a:cubicBezTo>
                    <a:pt x="16723" y="16704"/>
                    <a:pt x="16671" y="16704"/>
                    <a:pt x="16651" y="16716"/>
                  </a:cubicBezTo>
                  <a:cubicBezTo>
                    <a:pt x="16619" y="16733"/>
                    <a:pt x="16576" y="16809"/>
                    <a:pt x="16540" y="16814"/>
                  </a:cubicBezTo>
                  <a:cubicBezTo>
                    <a:pt x="16493" y="16820"/>
                    <a:pt x="16410" y="16749"/>
                    <a:pt x="16368" y="16727"/>
                  </a:cubicBezTo>
                  <a:cubicBezTo>
                    <a:pt x="16335" y="16710"/>
                    <a:pt x="16264" y="16684"/>
                    <a:pt x="16239" y="16656"/>
                  </a:cubicBezTo>
                  <a:cubicBezTo>
                    <a:pt x="16221" y="16637"/>
                    <a:pt x="16215" y="16574"/>
                    <a:pt x="16194" y="16558"/>
                  </a:cubicBezTo>
                  <a:cubicBezTo>
                    <a:pt x="16168" y="16537"/>
                    <a:pt x="16098" y="16532"/>
                    <a:pt x="16065" y="16535"/>
                  </a:cubicBezTo>
                  <a:cubicBezTo>
                    <a:pt x="16039" y="16536"/>
                    <a:pt x="15987" y="16553"/>
                    <a:pt x="15966" y="16570"/>
                  </a:cubicBezTo>
                  <a:cubicBezTo>
                    <a:pt x="15931" y="16597"/>
                    <a:pt x="15871" y="16674"/>
                    <a:pt x="15867" y="16719"/>
                  </a:cubicBezTo>
                  <a:cubicBezTo>
                    <a:pt x="15863" y="16752"/>
                    <a:pt x="15891" y="16819"/>
                    <a:pt x="15915" y="16841"/>
                  </a:cubicBezTo>
                  <a:cubicBezTo>
                    <a:pt x="15940" y="16865"/>
                    <a:pt x="16010" y="16883"/>
                    <a:pt x="16044" y="16885"/>
                  </a:cubicBezTo>
                  <a:cubicBezTo>
                    <a:pt x="16084" y="16887"/>
                    <a:pt x="16163" y="16839"/>
                    <a:pt x="16202" y="16849"/>
                  </a:cubicBezTo>
                  <a:cubicBezTo>
                    <a:pt x="16237" y="16858"/>
                    <a:pt x="16293" y="16915"/>
                    <a:pt x="16312" y="16947"/>
                  </a:cubicBezTo>
                  <a:cubicBezTo>
                    <a:pt x="16339" y="16991"/>
                    <a:pt x="16374" y="17097"/>
                    <a:pt x="16363" y="17148"/>
                  </a:cubicBezTo>
                  <a:cubicBezTo>
                    <a:pt x="16358" y="17178"/>
                    <a:pt x="16319" y="17231"/>
                    <a:pt x="16294" y="17243"/>
                  </a:cubicBezTo>
                  <a:cubicBezTo>
                    <a:pt x="16257" y="17260"/>
                    <a:pt x="16172" y="17218"/>
                    <a:pt x="16132" y="17227"/>
                  </a:cubicBezTo>
                  <a:cubicBezTo>
                    <a:pt x="16089" y="17237"/>
                    <a:pt x="16008" y="17285"/>
                    <a:pt x="15981" y="17322"/>
                  </a:cubicBezTo>
                  <a:cubicBezTo>
                    <a:pt x="15955" y="17357"/>
                    <a:pt x="15921" y="17452"/>
                    <a:pt x="15933" y="17495"/>
                  </a:cubicBezTo>
                  <a:cubicBezTo>
                    <a:pt x="15941" y="17523"/>
                    <a:pt x="15996" y="17551"/>
                    <a:pt x="16017" y="17570"/>
                  </a:cubicBezTo>
                  <a:cubicBezTo>
                    <a:pt x="16048" y="17596"/>
                    <a:pt x="16123" y="17636"/>
                    <a:pt x="16143" y="17672"/>
                  </a:cubicBezTo>
                  <a:cubicBezTo>
                    <a:pt x="16155" y="17694"/>
                    <a:pt x="16162" y="17749"/>
                    <a:pt x="16157" y="17774"/>
                  </a:cubicBezTo>
                  <a:cubicBezTo>
                    <a:pt x="16152" y="17805"/>
                    <a:pt x="16117" y="17860"/>
                    <a:pt x="16098" y="17885"/>
                  </a:cubicBezTo>
                  <a:cubicBezTo>
                    <a:pt x="16081" y="17908"/>
                    <a:pt x="16025" y="17939"/>
                    <a:pt x="16014" y="17968"/>
                  </a:cubicBezTo>
                  <a:cubicBezTo>
                    <a:pt x="16002" y="17998"/>
                    <a:pt x="15995" y="18080"/>
                    <a:pt x="16017" y="18102"/>
                  </a:cubicBezTo>
                  <a:cubicBezTo>
                    <a:pt x="16041" y="18124"/>
                    <a:pt x="16112" y="18099"/>
                    <a:pt x="16143" y="18089"/>
                  </a:cubicBezTo>
                  <a:cubicBezTo>
                    <a:pt x="16168" y="18082"/>
                    <a:pt x="16220" y="18061"/>
                    <a:pt x="16235" y="18038"/>
                  </a:cubicBezTo>
                  <a:cubicBezTo>
                    <a:pt x="16258" y="18003"/>
                    <a:pt x="16250" y="17911"/>
                    <a:pt x="16257" y="17869"/>
                  </a:cubicBezTo>
                  <a:cubicBezTo>
                    <a:pt x="16261" y="17846"/>
                    <a:pt x="16259" y="17792"/>
                    <a:pt x="16275" y="17779"/>
                  </a:cubicBezTo>
                  <a:cubicBezTo>
                    <a:pt x="16290" y="17766"/>
                    <a:pt x="16332" y="17772"/>
                    <a:pt x="16349" y="17779"/>
                  </a:cubicBezTo>
                  <a:cubicBezTo>
                    <a:pt x="16377" y="17789"/>
                    <a:pt x="16429" y="17828"/>
                    <a:pt x="16441" y="17857"/>
                  </a:cubicBezTo>
                  <a:cubicBezTo>
                    <a:pt x="16456" y="17893"/>
                    <a:pt x="16436" y="17976"/>
                    <a:pt x="16433" y="18015"/>
                  </a:cubicBezTo>
                  <a:cubicBezTo>
                    <a:pt x="16432" y="18037"/>
                    <a:pt x="16437" y="18086"/>
                    <a:pt x="16427" y="18105"/>
                  </a:cubicBezTo>
                  <a:cubicBezTo>
                    <a:pt x="16414" y="18128"/>
                    <a:pt x="16368" y="18156"/>
                    <a:pt x="16345" y="18164"/>
                  </a:cubicBezTo>
                  <a:cubicBezTo>
                    <a:pt x="16316" y="18174"/>
                    <a:pt x="16254" y="18157"/>
                    <a:pt x="16224" y="18164"/>
                  </a:cubicBezTo>
                  <a:cubicBezTo>
                    <a:pt x="16204" y="18169"/>
                    <a:pt x="16161" y="18184"/>
                    <a:pt x="16150" y="18204"/>
                  </a:cubicBezTo>
                  <a:cubicBezTo>
                    <a:pt x="16133" y="18234"/>
                    <a:pt x="16137" y="18313"/>
                    <a:pt x="16150" y="18345"/>
                  </a:cubicBezTo>
                  <a:cubicBezTo>
                    <a:pt x="16163" y="18376"/>
                    <a:pt x="16213" y="18425"/>
                    <a:pt x="16242" y="18436"/>
                  </a:cubicBezTo>
                  <a:cubicBezTo>
                    <a:pt x="16268" y="18446"/>
                    <a:pt x="16327" y="18443"/>
                    <a:pt x="16353" y="18432"/>
                  </a:cubicBezTo>
                  <a:cubicBezTo>
                    <a:pt x="16384" y="18418"/>
                    <a:pt x="16428" y="18359"/>
                    <a:pt x="16452" y="18334"/>
                  </a:cubicBezTo>
                  <a:cubicBezTo>
                    <a:pt x="16478" y="18305"/>
                    <a:pt x="16532" y="18249"/>
                    <a:pt x="16551" y="18216"/>
                  </a:cubicBezTo>
                  <a:cubicBezTo>
                    <a:pt x="16568" y="18189"/>
                    <a:pt x="16588" y="18127"/>
                    <a:pt x="16600" y="18097"/>
                  </a:cubicBezTo>
                  <a:cubicBezTo>
                    <a:pt x="16612" y="18065"/>
                    <a:pt x="16626" y="17993"/>
                    <a:pt x="16647" y="17968"/>
                  </a:cubicBezTo>
                  <a:cubicBezTo>
                    <a:pt x="16659" y="17953"/>
                    <a:pt x="16692" y="17931"/>
                    <a:pt x="16710" y="17932"/>
                  </a:cubicBezTo>
                  <a:cubicBezTo>
                    <a:pt x="16736" y="17934"/>
                    <a:pt x="16782" y="17971"/>
                    <a:pt x="16795" y="17995"/>
                  </a:cubicBezTo>
                  <a:cubicBezTo>
                    <a:pt x="16813" y="18030"/>
                    <a:pt x="16815" y="18118"/>
                    <a:pt x="16805" y="18156"/>
                  </a:cubicBezTo>
                  <a:cubicBezTo>
                    <a:pt x="16798" y="18189"/>
                    <a:pt x="16761" y="18243"/>
                    <a:pt x="16739" y="18267"/>
                  </a:cubicBezTo>
                  <a:cubicBezTo>
                    <a:pt x="16716" y="18291"/>
                    <a:pt x="16654" y="18320"/>
                    <a:pt x="16632" y="18345"/>
                  </a:cubicBezTo>
                  <a:cubicBezTo>
                    <a:pt x="16611" y="18371"/>
                    <a:pt x="16586" y="18436"/>
                    <a:pt x="16566" y="18464"/>
                  </a:cubicBezTo>
                  <a:cubicBezTo>
                    <a:pt x="16547" y="18490"/>
                    <a:pt x="16493" y="18532"/>
                    <a:pt x="16478" y="18562"/>
                  </a:cubicBezTo>
                  <a:cubicBezTo>
                    <a:pt x="16458" y="18601"/>
                    <a:pt x="16440" y="18691"/>
                    <a:pt x="16445" y="18735"/>
                  </a:cubicBezTo>
                  <a:cubicBezTo>
                    <a:pt x="16450" y="18790"/>
                    <a:pt x="16510" y="18884"/>
                    <a:pt x="16530" y="18936"/>
                  </a:cubicBezTo>
                  <a:cubicBezTo>
                    <a:pt x="16541" y="18968"/>
                    <a:pt x="16552" y="19038"/>
                    <a:pt x="16571" y="19066"/>
                  </a:cubicBezTo>
                  <a:cubicBezTo>
                    <a:pt x="16588" y="19093"/>
                    <a:pt x="16636" y="19157"/>
                    <a:pt x="16666" y="19149"/>
                  </a:cubicBezTo>
                  <a:cubicBezTo>
                    <a:pt x="16700" y="19139"/>
                    <a:pt x="16705" y="19045"/>
                    <a:pt x="16721" y="19011"/>
                  </a:cubicBezTo>
                  <a:cubicBezTo>
                    <a:pt x="16734" y="18981"/>
                    <a:pt x="16753" y="18910"/>
                    <a:pt x="16780" y="18893"/>
                  </a:cubicBezTo>
                  <a:cubicBezTo>
                    <a:pt x="16805" y="18877"/>
                    <a:pt x="16869" y="18878"/>
                    <a:pt x="16894" y="18893"/>
                  </a:cubicBezTo>
                  <a:cubicBezTo>
                    <a:pt x="16919" y="18909"/>
                    <a:pt x="16949" y="18969"/>
                    <a:pt x="16953" y="18999"/>
                  </a:cubicBezTo>
                  <a:cubicBezTo>
                    <a:pt x="16956" y="19032"/>
                    <a:pt x="16928" y="19095"/>
                    <a:pt x="16916" y="19125"/>
                  </a:cubicBezTo>
                  <a:cubicBezTo>
                    <a:pt x="16905" y="19153"/>
                    <a:pt x="16882" y="19210"/>
                    <a:pt x="16861" y="19232"/>
                  </a:cubicBezTo>
                  <a:cubicBezTo>
                    <a:pt x="16839" y="19253"/>
                    <a:pt x="16768" y="19259"/>
                    <a:pt x="16754" y="19287"/>
                  </a:cubicBezTo>
                  <a:cubicBezTo>
                    <a:pt x="16739" y="19317"/>
                    <a:pt x="16769" y="19387"/>
                    <a:pt x="16773" y="19421"/>
                  </a:cubicBezTo>
                  <a:cubicBezTo>
                    <a:pt x="16776" y="19458"/>
                    <a:pt x="16789" y="19533"/>
                    <a:pt x="16787" y="19570"/>
                  </a:cubicBezTo>
                  <a:cubicBezTo>
                    <a:pt x="16785" y="19614"/>
                    <a:pt x="16772" y="19704"/>
                    <a:pt x="16754" y="19743"/>
                  </a:cubicBezTo>
                  <a:cubicBezTo>
                    <a:pt x="16744" y="19765"/>
                    <a:pt x="16716" y="19809"/>
                    <a:pt x="16695" y="19818"/>
                  </a:cubicBezTo>
                  <a:cubicBezTo>
                    <a:pt x="16654" y="19836"/>
                    <a:pt x="16562" y="19805"/>
                    <a:pt x="16518" y="19794"/>
                  </a:cubicBezTo>
                  <a:cubicBezTo>
                    <a:pt x="16490" y="19787"/>
                    <a:pt x="16434" y="19751"/>
                    <a:pt x="16404" y="19755"/>
                  </a:cubicBezTo>
                  <a:cubicBezTo>
                    <a:pt x="16368" y="19760"/>
                    <a:pt x="16302" y="19805"/>
                    <a:pt x="16283" y="19838"/>
                  </a:cubicBezTo>
                  <a:cubicBezTo>
                    <a:pt x="16265" y="19869"/>
                    <a:pt x="16254" y="19950"/>
                    <a:pt x="16268" y="19983"/>
                  </a:cubicBezTo>
                  <a:cubicBezTo>
                    <a:pt x="16285" y="20021"/>
                    <a:pt x="16362" y="20057"/>
                    <a:pt x="16397" y="20074"/>
                  </a:cubicBezTo>
                  <a:cubicBezTo>
                    <a:pt x="16431" y="20091"/>
                    <a:pt x="16507" y="20103"/>
                    <a:pt x="16540" y="20121"/>
                  </a:cubicBezTo>
                  <a:cubicBezTo>
                    <a:pt x="16586" y="20146"/>
                    <a:pt x="16687" y="20203"/>
                    <a:pt x="16703" y="20255"/>
                  </a:cubicBezTo>
                  <a:cubicBezTo>
                    <a:pt x="16714" y="20295"/>
                    <a:pt x="16680" y="20382"/>
                    <a:pt x="16654" y="20413"/>
                  </a:cubicBezTo>
                  <a:cubicBezTo>
                    <a:pt x="16634" y="20438"/>
                    <a:pt x="16559" y="20444"/>
                    <a:pt x="16540" y="20471"/>
                  </a:cubicBezTo>
                  <a:cubicBezTo>
                    <a:pt x="16525" y="20494"/>
                    <a:pt x="16527" y="20540"/>
                    <a:pt x="16527" y="20582"/>
                  </a:cubicBezTo>
                  <a:lnTo>
                    <a:pt x="15163" y="20695"/>
                  </a:lnTo>
                  <a:lnTo>
                    <a:pt x="8320" y="21220"/>
                  </a:lnTo>
                  <a:lnTo>
                    <a:pt x="3631" y="21589"/>
                  </a:lnTo>
                  <a:lnTo>
                    <a:pt x="3447" y="18488"/>
                  </a:lnTo>
                  <a:cubicBezTo>
                    <a:pt x="3447" y="18488"/>
                    <a:pt x="3373" y="18500"/>
                    <a:pt x="3354" y="18485"/>
                  </a:cubicBezTo>
                  <a:cubicBezTo>
                    <a:pt x="3330" y="18465"/>
                    <a:pt x="3339" y="18382"/>
                    <a:pt x="3314" y="18364"/>
                  </a:cubicBezTo>
                  <a:cubicBezTo>
                    <a:pt x="3298" y="18350"/>
                    <a:pt x="3248" y="18354"/>
                    <a:pt x="3229" y="18364"/>
                  </a:cubicBezTo>
                  <a:cubicBezTo>
                    <a:pt x="3206" y="18376"/>
                    <a:pt x="3187" y="18432"/>
                    <a:pt x="3168" y="18450"/>
                  </a:cubicBezTo>
                  <a:cubicBezTo>
                    <a:pt x="3150" y="18467"/>
                    <a:pt x="3110" y="18502"/>
                    <a:pt x="3087" y="18501"/>
                  </a:cubicBezTo>
                  <a:cubicBezTo>
                    <a:pt x="3065" y="18499"/>
                    <a:pt x="3032" y="18460"/>
                    <a:pt x="3018" y="18443"/>
                  </a:cubicBezTo>
                  <a:cubicBezTo>
                    <a:pt x="2996" y="18417"/>
                    <a:pt x="2971" y="18347"/>
                    <a:pt x="2944" y="18327"/>
                  </a:cubicBezTo>
                  <a:cubicBezTo>
                    <a:pt x="2924" y="18311"/>
                    <a:pt x="2873" y="18293"/>
                    <a:pt x="2849" y="18298"/>
                  </a:cubicBezTo>
                  <a:cubicBezTo>
                    <a:pt x="2820" y="18305"/>
                    <a:pt x="2772" y="18349"/>
                    <a:pt x="2757" y="18377"/>
                  </a:cubicBezTo>
                  <a:cubicBezTo>
                    <a:pt x="2746" y="18401"/>
                    <a:pt x="2759" y="18463"/>
                    <a:pt x="2743" y="18485"/>
                  </a:cubicBezTo>
                  <a:cubicBezTo>
                    <a:pt x="2720" y="18514"/>
                    <a:pt x="2643" y="18548"/>
                    <a:pt x="2608" y="18540"/>
                  </a:cubicBezTo>
                  <a:cubicBezTo>
                    <a:pt x="2578" y="18532"/>
                    <a:pt x="2552" y="18456"/>
                    <a:pt x="2524" y="18443"/>
                  </a:cubicBezTo>
                  <a:cubicBezTo>
                    <a:pt x="2497" y="18429"/>
                    <a:pt x="2431" y="18429"/>
                    <a:pt x="2402" y="18438"/>
                  </a:cubicBezTo>
                  <a:cubicBezTo>
                    <a:pt x="2382" y="18443"/>
                    <a:pt x="2347" y="18471"/>
                    <a:pt x="2333" y="18488"/>
                  </a:cubicBezTo>
                  <a:cubicBezTo>
                    <a:pt x="2319" y="18503"/>
                    <a:pt x="2309" y="18550"/>
                    <a:pt x="2293" y="18563"/>
                  </a:cubicBezTo>
                  <a:cubicBezTo>
                    <a:pt x="2273" y="18581"/>
                    <a:pt x="2215" y="18607"/>
                    <a:pt x="2191" y="18595"/>
                  </a:cubicBezTo>
                  <a:cubicBezTo>
                    <a:pt x="2169" y="18584"/>
                    <a:pt x="2177" y="18507"/>
                    <a:pt x="2154" y="18503"/>
                  </a:cubicBezTo>
                  <a:cubicBezTo>
                    <a:pt x="2127" y="18499"/>
                    <a:pt x="2107" y="18579"/>
                    <a:pt x="2082" y="18592"/>
                  </a:cubicBezTo>
                  <a:cubicBezTo>
                    <a:pt x="2061" y="18604"/>
                    <a:pt x="2006" y="18615"/>
                    <a:pt x="1987" y="18600"/>
                  </a:cubicBezTo>
                  <a:cubicBezTo>
                    <a:pt x="1961" y="18581"/>
                    <a:pt x="1983" y="18479"/>
                    <a:pt x="1953" y="18469"/>
                  </a:cubicBezTo>
                  <a:cubicBezTo>
                    <a:pt x="1927" y="18461"/>
                    <a:pt x="1898" y="18541"/>
                    <a:pt x="1872" y="18542"/>
                  </a:cubicBezTo>
                  <a:cubicBezTo>
                    <a:pt x="1843" y="18543"/>
                    <a:pt x="1800" y="18490"/>
                    <a:pt x="1781" y="18466"/>
                  </a:cubicBezTo>
                  <a:cubicBezTo>
                    <a:pt x="1767" y="18450"/>
                    <a:pt x="1755" y="18403"/>
                    <a:pt x="1739" y="18390"/>
                  </a:cubicBezTo>
                  <a:cubicBezTo>
                    <a:pt x="1720" y="18374"/>
                    <a:pt x="1662" y="18378"/>
                    <a:pt x="1643" y="18361"/>
                  </a:cubicBezTo>
                  <a:cubicBezTo>
                    <a:pt x="1623" y="18343"/>
                    <a:pt x="1599" y="18285"/>
                    <a:pt x="1597" y="18256"/>
                  </a:cubicBezTo>
                  <a:cubicBezTo>
                    <a:pt x="1595" y="18233"/>
                    <a:pt x="1619" y="18190"/>
                    <a:pt x="1621" y="18167"/>
                  </a:cubicBezTo>
                  <a:cubicBezTo>
                    <a:pt x="1623" y="18149"/>
                    <a:pt x="1627" y="18107"/>
                    <a:pt x="1614" y="18095"/>
                  </a:cubicBezTo>
                  <a:cubicBezTo>
                    <a:pt x="1594" y="18080"/>
                    <a:pt x="1533" y="18095"/>
                    <a:pt x="1511" y="18109"/>
                  </a:cubicBezTo>
                  <a:cubicBezTo>
                    <a:pt x="1488" y="18124"/>
                    <a:pt x="1464" y="18180"/>
                    <a:pt x="1446" y="18201"/>
                  </a:cubicBezTo>
                  <a:cubicBezTo>
                    <a:pt x="1444" y="18204"/>
                    <a:pt x="1441" y="18209"/>
                    <a:pt x="1438" y="18213"/>
                  </a:cubicBezTo>
                  <a:lnTo>
                    <a:pt x="1142" y="7953"/>
                  </a:lnTo>
                  <a:lnTo>
                    <a:pt x="1" y="1674"/>
                  </a:lnTo>
                  <a:lnTo>
                    <a:pt x="0" y="1654"/>
                  </a:lnTo>
                  <a:lnTo>
                    <a:pt x="5554" y="1256"/>
                  </a:lnTo>
                  <a:lnTo>
                    <a:pt x="7888" y="1067"/>
                  </a:lnTo>
                  <a:lnTo>
                    <a:pt x="10679" y="839"/>
                  </a:lnTo>
                  <a:lnTo>
                    <a:pt x="12586" y="681"/>
                  </a:lnTo>
                  <a:lnTo>
                    <a:pt x="18757" y="28"/>
                  </a:lnTo>
                  <a:cubicBezTo>
                    <a:pt x="18757" y="28"/>
                    <a:pt x="18925" y="-11"/>
                    <a:pt x="18978" y="3"/>
                  </a:cubicBezTo>
                  <a:cubicBezTo>
                    <a:pt x="19020" y="15"/>
                    <a:pt x="19099" y="70"/>
                    <a:pt x="19121" y="110"/>
                  </a:cubicBezTo>
                  <a:cubicBezTo>
                    <a:pt x="19143" y="151"/>
                    <a:pt x="19119" y="255"/>
                    <a:pt x="19136" y="300"/>
                  </a:cubicBezTo>
                  <a:cubicBezTo>
                    <a:pt x="19152" y="341"/>
                    <a:pt x="19213" y="406"/>
                    <a:pt x="19243" y="437"/>
                  </a:cubicBezTo>
                  <a:cubicBezTo>
                    <a:pt x="19278" y="472"/>
                    <a:pt x="19353" y="540"/>
                    <a:pt x="19398" y="558"/>
                  </a:cubicBezTo>
                  <a:cubicBezTo>
                    <a:pt x="19422" y="570"/>
                    <a:pt x="19481" y="556"/>
                    <a:pt x="19501" y="575"/>
                  </a:cubicBezTo>
                  <a:cubicBezTo>
                    <a:pt x="19528" y="600"/>
                    <a:pt x="19547" y="683"/>
                    <a:pt x="19542" y="721"/>
                  </a:cubicBezTo>
                  <a:cubicBezTo>
                    <a:pt x="19536" y="755"/>
                    <a:pt x="19476" y="801"/>
                    <a:pt x="19467" y="835"/>
                  </a:cubicBezTo>
                  <a:cubicBezTo>
                    <a:pt x="19462" y="861"/>
                    <a:pt x="19470" y="917"/>
                    <a:pt x="19479" y="941"/>
                  </a:cubicBezTo>
                  <a:cubicBezTo>
                    <a:pt x="19489" y="971"/>
                    <a:pt x="19539" y="1013"/>
                    <a:pt x="19549" y="1044"/>
                  </a:cubicBezTo>
                  <a:cubicBezTo>
                    <a:pt x="19564" y="1089"/>
                    <a:pt x="19576" y="1194"/>
                    <a:pt x="19556" y="1236"/>
                  </a:cubicBezTo>
                  <a:cubicBezTo>
                    <a:pt x="19547" y="1255"/>
                    <a:pt x="19507" y="1273"/>
                    <a:pt x="19490" y="1283"/>
                  </a:cubicBezTo>
                  <a:cubicBezTo>
                    <a:pt x="19468" y="1297"/>
                    <a:pt x="19414" y="1307"/>
                    <a:pt x="19398" y="1327"/>
                  </a:cubicBezTo>
                  <a:cubicBezTo>
                    <a:pt x="19381" y="1347"/>
                    <a:pt x="19374" y="1405"/>
                    <a:pt x="19365" y="1429"/>
                  </a:cubicBezTo>
                  <a:cubicBezTo>
                    <a:pt x="19351" y="1467"/>
                    <a:pt x="19331" y="1549"/>
                    <a:pt x="19305" y="1579"/>
                  </a:cubicBezTo>
                  <a:cubicBezTo>
                    <a:pt x="19268" y="1624"/>
                    <a:pt x="19152" y="1660"/>
                    <a:pt x="19107" y="1697"/>
                  </a:cubicBezTo>
                  <a:cubicBezTo>
                    <a:pt x="19082" y="1717"/>
                    <a:pt x="19040" y="1768"/>
                    <a:pt x="19019" y="1792"/>
                  </a:cubicBezTo>
                  <a:cubicBezTo>
                    <a:pt x="18995" y="1818"/>
                    <a:pt x="18936" y="1863"/>
                    <a:pt x="18926" y="1898"/>
                  </a:cubicBezTo>
                  <a:cubicBezTo>
                    <a:pt x="18919" y="1926"/>
                    <a:pt x="18952" y="1983"/>
                    <a:pt x="18948" y="2012"/>
                  </a:cubicBezTo>
                  <a:cubicBezTo>
                    <a:pt x="18945" y="2041"/>
                    <a:pt x="18917" y="2094"/>
                    <a:pt x="18901" y="2119"/>
                  </a:cubicBezTo>
                  <a:cubicBezTo>
                    <a:pt x="18874" y="2157"/>
                    <a:pt x="18802" y="2217"/>
                    <a:pt x="18768" y="2248"/>
                  </a:cubicBezTo>
                  <a:cubicBezTo>
                    <a:pt x="18734" y="2279"/>
                    <a:pt x="18655" y="2331"/>
                    <a:pt x="18628" y="2371"/>
                  </a:cubicBezTo>
                  <a:cubicBezTo>
                    <a:pt x="18604" y="2406"/>
                    <a:pt x="18580" y="2493"/>
                    <a:pt x="18569" y="2536"/>
                  </a:cubicBezTo>
                  <a:cubicBezTo>
                    <a:pt x="18558" y="2579"/>
                    <a:pt x="18554" y="2671"/>
                    <a:pt x="18540" y="2713"/>
                  </a:cubicBezTo>
                  <a:cubicBezTo>
                    <a:pt x="18525" y="2757"/>
                    <a:pt x="18473" y="2835"/>
                    <a:pt x="18455" y="2879"/>
                  </a:cubicBezTo>
                  <a:cubicBezTo>
                    <a:pt x="18444" y="2908"/>
                    <a:pt x="18418" y="2997"/>
                    <a:pt x="18418" y="2997"/>
                  </a:cubicBezTo>
                  <a:lnTo>
                    <a:pt x="21228" y="2661"/>
                  </a:lnTo>
                  <a:cubicBezTo>
                    <a:pt x="21223" y="2669"/>
                    <a:pt x="21219" y="2676"/>
                    <a:pt x="21217" y="2684"/>
                  </a:cubicBezTo>
                  <a:cubicBezTo>
                    <a:pt x="21204" y="2727"/>
                    <a:pt x="21223" y="2822"/>
                    <a:pt x="21241" y="2863"/>
                  </a:cubicBezTo>
                  <a:cubicBezTo>
                    <a:pt x="21258" y="2901"/>
                    <a:pt x="21313" y="2964"/>
                    <a:pt x="21347" y="2986"/>
                  </a:cubicBezTo>
                  <a:cubicBezTo>
                    <a:pt x="21386" y="3012"/>
                    <a:pt x="21486" y="3010"/>
                    <a:pt x="21524" y="3039"/>
                  </a:cubicBezTo>
                  <a:cubicBezTo>
                    <a:pt x="21548" y="3058"/>
                    <a:pt x="21585" y="3117"/>
                    <a:pt x="21592" y="3148"/>
                  </a:cubicBezTo>
                  <a:cubicBezTo>
                    <a:pt x="21600" y="3183"/>
                    <a:pt x="21598" y="3259"/>
                    <a:pt x="21579" y="3288"/>
                  </a:cubicBezTo>
                  <a:cubicBezTo>
                    <a:pt x="21568" y="3307"/>
                    <a:pt x="21526" y="3333"/>
                    <a:pt x="21506" y="3330"/>
                  </a:cubicBezTo>
                  <a:cubicBezTo>
                    <a:pt x="21479" y="3325"/>
                    <a:pt x="21457" y="3259"/>
                    <a:pt x="21432" y="3246"/>
                  </a:cubicBezTo>
                  <a:cubicBezTo>
                    <a:pt x="21401" y="3228"/>
                    <a:pt x="21328" y="3223"/>
                    <a:pt x="21293" y="3222"/>
                  </a:cubicBezTo>
                  <a:cubicBezTo>
                    <a:pt x="21257" y="3221"/>
                    <a:pt x="21179" y="3219"/>
                    <a:pt x="21148" y="3238"/>
                  </a:cubicBezTo>
                  <a:cubicBezTo>
                    <a:pt x="21120" y="3255"/>
                    <a:pt x="21086" y="3318"/>
                    <a:pt x="21075" y="3351"/>
                  </a:cubicBezTo>
                  <a:cubicBezTo>
                    <a:pt x="21064" y="3380"/>
                    <a:pt x="21051" y="3448"/>
                    <a:pt x="21064" y="3477"/>
                  </a:cubicBezTo>
                  <a:cubicBezTo>
                    <a:pt x="21075" y="3498"/>
                    <a:pt x="21118" y="3523"/>
                    <a:pt x="21141" y="3530"/>
                  </a:cubicBezTo>
                  <a:cubicBezTo>
                    <a:pt x="21172" y="3538"/>
                    <a:pt x="21239" y="3515"/>
                    <a:pt x="21271" y="3521"/>
                  </a:cubicBezTo>
                  <a:cubicBezTo>
                    <a:pt x="21306" y="3529"/>
                    <a:pt x="21383" y="3554"/>
                    <a:pt x="21401" y="3587"/>
                  </a:cubicBezTo>
                  <a:cubicBezTo>
                    <a:pt x="21417" y="3618"/>
                    <a:pt x="21402" y="3696"/>
                    <a:pt x="21386" y="3726"/>
                  </a:cubicBezTo>
                  <a:cubicBezTo>
                    <a:pt x="21371" y="3755"/>
                    <a:pt x="21319" y="3793"/>
                    <a:pt x="21291" y="3805"/>
                  </a:cubicBezTo>
                  <a:cubicBezTo>
                    <a:pt x="21267" y="3815"/>
                    <a:pt x="21217" y="3813"/>
                    <a:pt x="21192" y="3816"/>
                  </a:cubicBezTo>
                  <a:cubicBezTo>
                    <a:pt x="21161" y="3819"/>
                    <a:pt x="21097" y="3817"/>
                    <a:pt x="21069" y="3834"/>
                  </a:cubicBezTo>
                  <a:cubicBezTo>
                    <a:pt x="21048" y="3847"/>
                    <a:pt x="21016" y="3893"/>
                    <a:pt x="21011" y="3918"/>
                  </a:cubicBezTo>
                  <a:cubicBezTo>
                    <a:pt x="21000" y="3956"/>
                    <a:pt x="21042" y="4039"/>
                    <a:pt x="21027" y="4076"/>
                  </a:cubicBezTo>
                  <a:cubicBezTo>
                    <a:pt x="21013" y="4110"/>
                    <a:pt x="20945" y="4151"/>
                    <a:pt x="20912" y="4165"/>
                  </a:cubicBezTo>
                  <a:cubicBezTo>
                    <a:pt x="20882" y="4178"/>
                    <a:pt x="20814" y="4173"/>
                    <a:pt x="20782" y="4183"/>
                  </a:cubicBezTo>
                  <a:cubicBezTo>
                    <a:pt x="20751" y="4193"/>
                    <a:pt x="20698" y="4249"/>
                    <a:pt x="20667" y="4243"/>
                  </a:cubicBezTo>
                  <a:cubicBezTo>
                    <a:pt x="20630" y="4236"/>
                    <a:pt x="20604" y="4127"/>
                    <a:pt x="20566" y="4122"/>
                  </a:cubicBezTo>
                  <a:cubicBezTo>
                    <a:pt x="20530" y="4118"/>
                    <a:pt x="20475" y="4184"/>
                    <a:pt x="20448" y="4209"/>
                  </a:cubicBezTo>
                  <a:cubicBezTo>
                    <a:pt x="20410" y="4247"/>
                    <a:pt x="20332" y="4327"/>
                    <a:pt x="20318" y="4380"/>
                  </a:cubicBezTo>
                  <a:cubicBezTo>
                    <a:pt x="20306" y="4425"/>
                    <a:pt x="20324" y="4522"/>
                    <a:pt x="20340" y="4566"/>
                  </a:cubicBezTo>
                  <a:cubicBezTo>
                    <a:pt x="20354" y="4602"/>
                    <a:pt x="20399" y="4664"/>
                    <a:pt x="20423" y="4693"/>
                  </a:cubicBezTo>
                  <a:cubicBezTo>
                    <a:pt x="20449" y="4722"/>
                    <a:pt x="20503" y="4782"/>
                    <a:pt x="20539" y="4795"/>
                  </a:cubicBezTo>
                  <a:cubicBezTo>
                    <a:pt x="20570" y="4806"/>
                    <a:pt x="20641" y="4808"/>
                    <a:pt x="20669" y="4789"/>
                  </a:cubicBezTo>
                  <a:cubicBezTo>
                    <a:pt x="20691" y="4776"/>
                    <a:pt x="20705" y="4716"/>
                    <a:pt x="20721" y="4695"/>
                  </a:cubicBezTo>
                  <a:cubicBezTo>
                    <a:pt x="20731" y="4682"/>
                    <a:pt x="20752" y="4651"/>
                    <a:pt x="20767" y="4653"/>
                  </a:cubicBezTo>
                  <a:cubicBezTo>
                    <a:pt x="20791" y="4655"/>
                    <a:pt x="20821" y="4707"/>
                    <a:pt x="20829" y="4731"/>
                  </a:cubicBezTo>
                  <a:cubicBezTo>
                    <a:pt x="20839" y="4764"/>
                    <a:pt x="20840" y="4840"/>
                    <a:pt x="20824" y="4871"/>
                  </a:cubicBezTo>
                  <a:cubicBezTo>
                    <a:pt x="20804" y="4907"/>
                    <a:pt x="20726" y="4940"/>
                    <a:pt x="20691" y="4960"/>
                  </a:cubicBezTo>
                  <a:cubicBezTo>
                    <a:pt x="20651" y="4983"/>
                    <a:pt x="20560" y="5010"/>
                    <a:pt x="20527" y="5044"/>
                  </a:cubicBezTo>
                  <a:cubicBezTo>
                    <a:pt x="20496" y="5076"/>
                    <a:pt x="20444" y="5159"/>
                    <a:pt x="20446" y="5204"/>
                  </a:cubicBezTo>
                  <a:cubicBezTo>
                    <a:pt x="20447" y="5237"/>
                    <a:pt x="20485" y="5297"/>
                    <a:pt x="20512" y="5312"/>
                  </a:cubicBezTo>
                  <a:cubicBezTo>
                    <a:pt x="20534" y="5324"/>
                    <a:pt x="20586" y="5304"/>
                    <a:pt x="20610" y="5309"/>
                  </a:cubicBezTo>
                  <a:cubicBezTo>
                    <a:pt x="20635" y="5315"/>
                    <a:pt x="20688" y="5332"/>
                    <a:pt x="20701" y="5354"/>
                  </a:cubicBezTo>
                  <a:cubicBezTo>
                    <a:pt x="20722" y="5388"/>
                    <a:pt x="20712" y="5478"/>
                    <a:pt x="20701" y="5516"/>
                  </a:cubicBezTo>
                  <a:cubicBezTo>
                    <a:pt x="20693" y="5544"/>
                    <a:pt x="20663" y="5598"/>
                    <a:pt x="20640" y="5611"/>
                  </a:cubicBezTo>
                  <a:cubicBezTo>
                    <a:pt x="20619" y="5624"/>
                    <a:pt x="20567" y="5622"/>
                    <a:pt x="20544" y="5616"/>
                  </a:cubicBezTo>
                  <a:cubicBezTo>
                    <a:pt x="20514" y="5609"/>
                    <a:pt x="20456" y="5578"/>
                    <a:pt x="20438" y="5551"/>
                  </a:cubicBezTo>
                  <a:cubicBezTo>
                    <a:pt x="20420" y="5522"/>
                    <a:pt x="20434" y="5444"/>
                    <a:pt x="20419" y="5414"/>
                  </a:cubicBezTo>
                  <a:cubicBezTo>
                    <a:pt x="20408" y="5394"/>
                    <a:pt x="20375" y="5361"/>
                    <a:pt x="20355" y="5351"/>
                  </a:cubicBezTo>
                  <a:cubicBezTo>
                    <a:pt x="20333" y="5341"/>
                    <a:pt x="20283" y="5335"/>
                    <a:pt x="20259" y="5341"/>
                  </a:cubicBezTo>
                  <a:cubicBezTo>
                    <a:pt x="20222" y="5349"/>
                    <a:pt x="20151" y="5391"/>
                    <a:pt x="20127" y="5422"/>
                  </a:cubicBezTo>
                  <a:cubicBezTo>
                    <a:pt x="20096" y="5460"/>
                    <a:pt x="20061" y="5560"/>
                    <a:pt x="20061" y="5611"/>
                  </a:cubicBezTo>
                  <a:cubicBezTo>
                    <a:pt x="20061" y="5656"/>
                    <a:pt x="20091" y="5747"/>
                    <a:pt x="20119" y="5782"/>
                  </a:cubicBezTo>
                  <a:cubicBezTo>
                    <a:pt x="20143" y="5809"/>
                    <a:pt x="20219" y="5820"/>
                    <a:pt x="20243" y="5848"/>
                  </a:cubicBezTo>
                  <a:cubicBezTo>
                    <a:pt x="20265" y="5876"/>
                    <a:pt x="20288" y="5952"/>
                    <a:pt x="20286" y="5989"/>
                  </a:cubicBezTo>
                  <a:cubicBezTo>
                    <a:pt x="20284" y="6032"/>
                    <a:pt x="20243" y="6110"/>
                    <a:pt x="20220" y="6144"/>
                  </a:cubicBezTo>
                  <a:cubicBezTo>
                    <a:pt x="20203" y="6169"/>
                    <a:pt x="20163" y="6222"/>
                    <a:pt x="20134" y="6228"/>
                  </a:cubicBezTo>
                  <a:cubicBezTo>
                    <a:pt x="20112" y="6232"/>
                    <a:pt x="20064" y="6209"/>
                    <a:pt x="20048" y="6191"/>
                  </a:cubicBezTo>
                  <a:cubicBezTo>
                    <a:pt x="20022" y="6162"/>
                    <a:pt x="20004" y="6077"/>
                    <a:pt x="19999" y="6036"/>
                  </a:cubicBezTo>
                  <a:cubicBezTo>
                    <a:pt x="19996" y="6008"/>
                    <a:pt x="20017" y="5948"/>
                    <a:pt x="20009" y="5921"/>
                  </a:cubicBezTo>
                  <a:cubicBezTo>
                    <a:pt x="20003" y="5900"/>
                    <a:pt x="19977" y="5860"/>
                    <a:pt x="19957" y="5850"/>
                  </a:cubicBezTo>
                  <a:cubicBezTo>
                    <a:pt x="19931" y="5836"/>
                    <a:pt x="19867" y="5838"/>
                    <a:pt x="19840" y="5850"/>
                  </a:cubicBezTo>
                  <a:cubicBezTo>
                    <a:pt x="19816" y="5861"/>
                    <a:pt x="19778" y="5902"/>
                    <a:pt x="19768" y="5926"/>
                  </a:cubicBezTo>
                  <a:cubicBezTo>
                    <a:pt x="19756" y="5955"/>
                    <a:pt x="19769" y="6024"/>
                    <a:pt x="19761" y="6055"/>
                  </a:cubicBezTo>
                  <a:cubicBezTo>
                    <a:pt x="19753" y="6082"/>
                    <a:pt x="19726" y="6131"/>
                    <a:pt x="19709" y="6152"/>
                  </a:cubicBezTo>
                  <a:cubicBezTo>
                    <a:pt x="19689" y="6177"/>
                    <a:pt x="19626" y="6204"/>
                    <a:pt x="19611" y="6233"/>
                  </a:cubicBezTo>
                  <a:cubicBezTo>
                    <a:pt x="19591" y="6273"/>
                    <a:pt x="19593" y="6369"/>
                    <a:pt x="19596" y="6414"/>
                  </a:cubicBezTo>
                  <a:cubicBezTo>
                    <a:pt x="19598" y="6444"/>
                    <a:pt x="19604" y="6512"/>
                    <a:pt x="19626" y="6530"/>
                  </a:cubicBezTo>
                  <a:cubicBezTo>
                    <a:pt x="19652" y="6551"/>
                    <a:pt x="19729" y="6549"/>
                    <a:pt x="19756" y="6530"/>
                  </a:cubicBezTo>
                  <a:cubicBezTo>
                    <a:pt x="19780" y="6514"/>
                    <a:pt x="19806" y="6449"/>
                    <a:pt x="19802" y="6420"/>
                  </a:cubicBezTo>
                  <a:cubicBezTo>
                    <a:pt x="19799" y="6391"/>
                    <a:pt x="19739" y="6361"/>
                    <a:pt x="19737" y="6333"/>
                  </a:cubicBezTo>
                  <a:cubicBezTo>
                    <a:pt x="19734" y="6313"/>
                    <a:pt x="19755" y="6273"/>
                    <a:pt x="19771" y="6262"/>
                  </a:cubicBezTo>
                  <a:cubicBezTo>
                    <a:pt x="19790" y="6249"/>
                    <a:pt x="19843" y="6243"/>
                    <a:pt x="19864" y="6254"/>
                  </a:cubicBezTo>
                  <a:cubicBezTo>
                    <a:pt x="19886" y="6265"/>
                    <a:pt x="19901" y="6320"/>
                    <a:pt x="19915" y="6341"/>
                  </a:cubicBezTo>
                  <a:cubicBezTo>
                    <a:pt x="19935" y="6367"/>
                    <a:pt x="19988" y="6409"/>
                    <a:pt x="19999" y="6440"/>
                  </a:cubicBezTo>
                  <a:cubicBezTo>
                    <a:pt x="20009" y="6471"/>
                    <a:pt x="20004" y="6539"/>
                    <a:pt x="19994" y="6570"/>
                  </a:cubicBezTo>
                  <a:cubicBezTo>
                    <a:pt x="19986" y="6596"/>
                    <a:pt x="19937" y="6635"/>
                    <a:pt x="19930" y="6664"/>
                  </a:cubicBezTo>
                  <a:cubicBezTo>
                    <a:pt x="19922" y="6697"/>
                    <a:pt x="19955" y="6768"/>
                    <a:pt x="19948" y="6803"/>
                  </a:cubicBezTo>
                  <a:cubicBezTo>
                    <a:pt x="19941" y="6830"/>
                    <a:pt x="19909" y="6880"/>
                    <a:pt x="19886" y="6895"/>
                  </a:cubicBezTo>
                  <a:cubicBezTo>
                    <a:pt x="19848" y="6920"/>
                    <a:pt x="19742" y="6887"/>
                    <a:pt x="19707" y="6918"/>
                  </a:cubicBezTo>
                  <a:cubicBezTo>
                    <a:pt x="19686" y="6937"/>
                    <a:pt x="19673" y="7002"/>
                    <a:pt x="19675" y="7031"/>
                  </a:cubicBezTo>
                  <a:cubicBezTo>
                    <a:pt x="19678" y="7068"/>
                    <a:pt x="19709" y="7138"/>
                    <a:pt x="19734" y="7163"/>
                  </a:cubicBezTo>
                  <a:cubicBezTo>
                    <a:pt x="19759" y="7188"/>
                    <a:pt x="19827" y="7221"/>
                    <a:pt x="19862" y="7221"/>
                  </a:cubicBezTo>
                  <a:cubicBezTo>
                    <a:pt x="19893" y="7220"/>
                    <a:pt x="19946" y="7163"/>
                    <a:pt x="19977" y="7165"/>
                  </a:cubicBezTo>
                  <a:cubicBezTo>
                    <a:pt x="20002" y="7167"/>
                    <a:pt x="20046" y="7202"/>
                    <a:pt x="20061" y="7223"/>
                  </a:cubicBezTo>
                  <a:cubicBezTo>
                    <a:pt x="20084" y="7256"/>
                    <a:pt x="20112" y="7342"/>
                    <a:pt x="20104" y="7383"/>
                  </a:cubicBezTo>
                  <a:cubicBezTo>
                    <a:pt x="20099" y="7413"/>
                    <a:pt x="20050" y="7455"/>
                    <a:pt x="20033" y="7480"/>
                  </a:cubicBezTo>
                  <a:cubicBezTo>
                    <a:pt x="20017" y="7506"/>
                    <a:pt x="19971" y="7554"/>
                    <a:pt x="19970" y="7585"/>
                  </a:cubicBezTo>
                  <a:cubicBezTo>
                    <a:pt x="19969" y="7615"/>
                    <a:pt x="20002" y="7673"/>
                    <a:pt x="20026" y="7691"/>
                  </a:cubicBezTo>
                  <a:cubicBezTo>
                    <a:pt x="20053" y="7709"/>
                    <a:pt x="20123" y="7693"/>
                    <a:pt x="20154" y="7703"/>
                  </a:cubicBezTo>
                  <a:cubicBezTo>
                    <a:pt x="20177" y="7711"/>
                    <a:pt x="20228" y="7734"/>
                    <a:pt x="20237" y="7758"/>
                  </a:cubicBezTo>
                  <a:cubicBezTo>
                    <a:pt x="20250" y="7792"/>
                    <a:pt x="20224" y="7871"/>
                    <a:pt x="20201" y="7898"/>
                  </a:cubicBezTo>
                  <a:cubicBezTo>
                    <a:pt x="20176" y="7925"/>
                    <a:pt x="20102" y="7950"/>
                    <a:pt x="20068" y="7945"/>
                  </a:cubicBezTo>
                  <a:cubicBezTo>
                    <a:pt x="20039" y="7940"/>
                    <a:pt x="20000" y="7883"/>
                    <a:pt x="19972" y="7874"/>
                  </a:cubicBezTo>
                  <a:cubicBezTo>
                    <a:pt x="19940" y="7863"/>
                    <a:pt x="19864" y="7856"/>
                    <a:pt x="19835" y="7874"/>
                  </a:cubicBezTo>
                  <a:cubicBezTo>
                    <a:pt x="19799" y="7895"/>
                    <a:pt x="19758" y="7978"/>
                    <a:pt x="19749" y="8021"/>
                  </a:cubicBezTo>
                  <a:cubicBezTo>
                    <a:pt x="19736" y="8077"/>
                    <a:pt x="19773" y="8195"/>
                    <a:pt x="19766" y="8252"/>
                  </a:cubicBezTo>
                  <a:cubicBezTo>
                    <a:pt x="19764" y="8270"/>
                    <a:pt x="19759" y="8293"/>
                    <a:pt x="19752" y="831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7" name="Shape 3056"/>
            <p:cNvSpPr/>
            <p:nvPr/>
          </p:nvSpPr>
          <p:spPr>
            <a:xfrm>
              <a:off x="2596507" y="2724266"/>
              <a:ext cx="1160871" cy="70872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598" extrusionOk="0">
                  <a:moveTo>
                    <a:pt x="21267" y="16925"/>
                  </a:moveTo>
                  <a:lnTo>
                    <a:pt x="21165" y="21051"/>
                  </a:lnTo>
                  <a:lnTo>
                    <a:pt x="21121" y="21047"/>
                  </a:lnTo>
                  <a:lnTo>
                    <a:pt x="19294" y="20907"/>
                  </a:lnTo>
                  <a:lnTo>
                    <a:pt x="16989" y="20698"/>
                  </a:lnTo>
                  <a:lnTo>
                    <a:pt x="14629" y="20388"/>
                  </a:lnTo>
                  <a:lnTo>
                    <a:pt x="13239" y="20202"/>
                  </a:lnTo>
                  <a:lnTo>
                    <a:pt x="12130" y="20043"/>
                  </a:lnTo>
                  <a:lnTo>
                    <a:pt x="11549" y="19927"/>
                  </a:lnTo>
                  <a:lnTo>
                    <a:pt x="10332" y="19742"/>
                  </a:lnTo>
                  <a:lnTo>
                    <a:pt x="9766" y="19605"/>
                  </a:lnTo>
                  <a:cubicBezTo>
                    <a:pt x="9766" y="19605"/>
                    <a:pt x="9658" y="19658"/>
                    <a:pt x="9620" y="19658"/>
                  </a:cubicBezTo>
                  <a:cubicBezTo>
                    <a:pt x="9563" y="19660"/>
                    <a:pt x="9451" y="19597"/>
                    <a:pt x="9394" y="19587"/>
                  </a:cubicBezTo>
                  <a:cubicBezTo>
                    <a:pt x="9346" y="19579"/>
                    <a:pt x="9248" y="19585"/>
                    <a:pt x="9199" y="19581"/>
                  </a:cubicBezTo>
                  <a:cubicBezTo>
                    <a:pt x="9073" y="19570"/>
                    <a:pt x="8821" y="19553"/>
                    <a:pt x="8697" y="19512"/>
                  </a:cubicBezTo>
                  <a:cubicBezTo>
                    <a:pt x="8643" y="19494"/>
                    <a:pt x="8488" y="19399"/>
                    <a:pt x="8488" y="19399"/>
                  </a:cubicBezTo>
                  <a:lnTo>
                    <a:pt x="7986" y="19310"/>
                  </a:lnTo>
                  <a:lnTo>
                    <a:pt x="7825" y="21592"/>
                  </a:lnTo>
                  <a:cubicBezTo>
                    <a:pt x="7809" y="21597"/>
                    <a:pt x="7793" y="21600"/>
                    <a:pt x="7784" y="21597"/>
                  </a:cubicBezTo>
                  <a:cubicBezTo>
                    <a:pt x="7763" y="21589"/>
                    <a:pt x="7724" y="21546"/>
                    <a:pt x="7711" y="21517"/>
                  </a:cubicBezTo>
                  <a:cubicBezTo>
                    <a:pt x="7692" y="21476"/>
                    <a:pt x="7688" y="21366"/>
                    <a:pt x="7672" y="21322"/>
                  </a:cubicBezTo>
                  <a:cubicBezTo>
                    <a:pt x="7665" y="21301"/>
                    <a:pt x="7643" y="21269"/>
                    <a:pt x="7633" y="21250"/>
                  </a:cubicBezTo>
                  <a:cubicBezTo>
                    <a:pt x="7620" y="21223"/>
                    <a:pt x="7600" y="21162"/>
                    <a:pt x="7585" y="21139"/>
                  </a:cubicBezTo>
                  <a:cubicBezTo>
                    <a:pt x="7576" y="21125"/>
                    <a:pt x="7549" y="21113"/>
                    <a:pt x="7543" y="21094"/>
                  </a:cubicBezTo>
                  <a:cubicBezTo>
                    <a:pt x="7536" y="21067"/>
                    <a:pt x="7552" y="21002"/>
                    <a:pt x="7553" y="20971"/>
                  </a:cubicBezTo>
                  <a:cubicBezTo>
                    <a:pt x="7555" y="20935"/>
                    <a:pt x="7565" y="20860"/>
                    <a:pt x="7556" y="20828"/>
                  </a:cubicBezTo>
                  <a:cubicBezTo>
                    <a:pt x="7545" y="20790"/>
                    <a:pt x="7488" y="20761"/>
                    <a:pt x="7475" y="20724"/>
                  </a:cubicBezTo>
                  <a:cubicBezTo>
                    <a:pt x="7464" y="20690"/>
                    <a:pt x="7471" y="20607"/>
                    <a:pt x="7466" y="20569"/>
                  </a:cubicBezTo>
                  <a:cubicBezTo>
                    <a:pt x="7461" y="20535"/>
                    <a:pt x="7449" y="20465"/>
                    <a:pt x="7434" y="20442"/>
                  </a:cubicBezTo>
                  <a:cubicBezTo>
                    <a:pt x="7422" y="20423"/>
                    <a:pt x="7386" y="20422"/>
                    <a:pt x="7373" y="20406"/>
                  </a:cubicBezTo>
                  <a:cubicBezTo>
                    <a:pt x="7359" y="20387"/>
                    <a:pt x="7351" y="20323"/>
                    <a:pt x="7337" y="20306"/>
                  </a:cubicBezTo>
                  <a:cubicBezTo>
                    <a:pt x="7323" y="20289"/>
                    <a:pt x="7283" y="20261"/>
                    <a:pt x="7269" y="20278"/>
                  </a:cubicBezTo>
                  <a:cubicBezTo>
                    <a:pt x="7249" y="20302"/>
                    <a:pt x="7284" y="20416"/>
                    <a:pt x="7264" y="20437"/>
                  </a:cubicBezTo>
                  <a:cubicBezTo>
                    <a:pt x="7247" y="20455"/>
                    <a:pt x="7209" y="20392"/>
                    <a:pt x="7188" y="20388"/>
                  </a:cubicBezTo>
                  <a:cubicBezTo>
                    <a:pt x="7170" y="20383"/>
                    <a:pt x="7130" y="20383"/>
                    <a:pt x="7114" y="20400"/>
                  </a:cubicBezTo>
                  <a:cubicBezTo>
                    <a:pt x="7102" y="20412"/>
                    <a:pt x="7088" y="20458"/>
                    <a:pt x="7086" y="20482"/>
                  </a:cubicBezTo>
                  <a:cubicBezTo>
                    <a:pt x="7084" y="20508"/>
                    <a:pt x="7103" y="20559"/>
                    <a:pt x="7101" y="20585"/>
                  </a:cubicBezTo>
                  <a:cubicBezTo>
                    <a:pt x="7098" y="20623"/>
                    <a:pt x="7074" y="20694"/>
                    <a:pt x="7058" y="20724"/>
                  </a:cubicBezTo>
                  <a:cubicBezTo>
                    <a:pt x="7047" y="20746"/>
                    <a:pt x="7012" y="20766"/>
                    <a:pt x="7002" y="20790"/>
                  </a:cubicBezTo>
                  <a:cubicBezTo>
                    <a:pt x="6994" y="20809"/>
                    <a:pt x="6988" y="20859"/>
                    <a:pt x="6990" y="20882"/>
                  </a:cubicBezTo>
                  <a:cubicBezTo>
                    <a:pt x="6995" y="20923"/>
                    <a:pt x="7037" y="20984"/>
                    <a:pt x="7050" y="21021"/>
                  </a:cubicBezTo>
                  <a:cubicBezTo>
                    <a:pt x="7059" y="21049"/>
                    <a:pt x="7085" y="21108"/>
                    <a:pt x="7080" y="21139"/>
                  </a:cubicBezTo>
                  <a:cubicBezTo>
                    <a:pt x="7076" y="21166"/>
                    <a:pt x="7042" y="21203"/>
                    <a:pt x="7024" y="21206"/>
                  </a:cubicBezTo>
                  <a:cubicBezTo>
                    <a:pt x="7006" y="21210"/>
                    <a:pt x="6972" y="21174"/>
                    <a:pt x="6956" y="21158"/>
                  </a:cubicBezTo>
                  <a:cubicBezTo>
                    <a:pt x="6939" y="21141"/>
                    <a:pt x="6914" y="21089"/>
                    <a:pt x="6896" y="21071"/>
                  </a:cubicBezTo>
                  <a:cubicBezTo>
                    <a:pt x="6886" y="21060"/>
                    <a:pt x="6864" y="21040"/>
                    <a:pt x="6852" y="21039"/>
                  </a:cubicBezTo>
                  <a:cubicBezTo>
                    <a:pt x="6832" y="21037"/>
                    <a:pt x="6797" y="21080"/>
                    <a:pt x="6778" y="21077"/>
                  </a:cubicBezTo>
                  <a:cubicBezTo>
                    <a:pt x="6753" y="21073"/>
                    <a:pt x="6715" y="21010"/>
                    <a:pt x="6691" y="21003"/>
                  </a:cubicBezTo>
                  <a:cubicBezTo>
                    <a:pt x="6671" y="20997"/>
                    <a:pt x="6628" y="21013"/>
                    <a:pt x="6608" y="21023"/>
                  </a:cubicBezTo>
                  <a:cubicBezTo>
                    <a:pt x="6585" y="21035"/>
                    <a:pt x="6541" y="21074"/>
                    <a:pt x="6519" y="21092"/>
                  </a:cubicBezTo>
                  <a:cubicBezTo>
                    <a:pt x="6500" y="21107"/>
                    <a:pt x="6466" y="21143"/>
                    <a:pt x="6447" y="21154"/>
                  </a:cubicBezTo>
                  <a:cubicBezTo>
                    <a:pt x="6429" y="21164"/>
                    <a:pt x="6391" y="21191"/>
                    <a:pt x="6374" y="21178"/>
                  </a:cubicBezTo>
                  <a:cubicBezTo>
                    <a:pt x="6356" y="21164"/>
                    <a:pt x="6345" y="21093"/>
                    <a:pt x="6337" y="21063"/>
                  </a:cubicBezTo>
                  <a:cubicBezTo>
                    <a:pt x="6328" y="21026"/>
                    <a:pt x="6327" y="20937"/>
                    <a:pt x="6308" y="20912"/>
                  </a:cubicBezTo>
                  <a:cubicBezTo>
                    <a:pt x="6292" y="20889"/>
                    <a:pt x="6244" y="20889"/>
                    <a:pt x="6223" y="20896"/>
                  </a:cubicBezTo>
                  <a:cubicBezTo>
                    <a:pt x="6201" y="20902"/>
                    <a:pt x="6164" y="20951"/>
                    <a:pt x="6143" y="20963"/>
                  </a:cubicBezTo>
                  <a:cubicBezTo>
                    <a:pt x="6128" y="20973"/>
                    <a:pt x="6096" y="20992"/>
                    <a:pt x="6080" y="20987"/>
                  </a:cubicBezTo>
                  <a:cubicBezTo>
                    <a:pt x="6066" y="20983"/>
                    <a:pt x="6047" y="20931"/>
                    <a:pt x="6033" y="20935"/>
                  </a:cubicBezTo>
                  <a:cubicBezTo>
                    <a:pt x="6017" y="20940"/>
                    <a:pt x="6011" y="21018"/>
                    <a:pt x="5994" y="21023"/>
                  </a:cubicBezTo>
                  <a:cubicBezTo>
                    <a:pt x="5981" y="21027"/>
                    <a:pt x="5962" y="20976"/>
                    <a:pt x="5948" y="20971"/>
                  </a:cubicBezTo>
                  <a:cubicBezTo>
                    <a:pt x="5927" y="20962"/>
                    <a:pt x="5884" y="20996"/>
                    <a:pt x="5863" y="20987"/>
                  </a:cubicBezTo>
                  <a:cubicBezTo>
                    <a:pt x="5852" y="20982"/>
                    <a:pt x="5836" y="20954"/>
                    <a:pt x="5827" y="20943"/>
                  </a:cubicBezTo>
                  <a:cubicBezTo>
                    <a:pt x="5816" y="20931"/>
                    <a:pt x="5798" y="20894"/>
                    <a:pt x="5785" y="20892"/>
                  </a:cubicBezTo>
                  <a:cubicBezTo>
                    <a:pt x="5766" y="20888"/>
                    <a:pt x="5736" y="20947"/>
                    <a:pt x="5717" y="20948"/>
                  </a:cubicBezTo>
                  <a:cubicBezTo>
                    <a:pt x="5702" y="20948"/>
                    <a:pt x="5671" y="20926"/>
                    <a:pt x="5661" y="20907"/>
                  </a:cubicBezTo>
                  <a:cubicBezTo>
                    <a:pt x="5648" y="20881"/>
                    <a:pt x="5653" y="20801"/>
                    <a:pt x="5642" y="20772"/>
                  </a:cubicBezTo>
                  <a:cubicBezTo>
                    <a:pt x="5632" y="20748"/>
                    <a:pt x="5591" y="20708"/>
                    <a:pt x="5583" y="20708"/>
                  </a:cubicBezTo>
                  <a:cubicBezTo>
                    <a:pt x="5576" y="20708"/>
                    <a:pt x="5535" y="20701"/>
                    <a:pt x="5523" y="20716"/>
                  </a:cubicBezTo>
                  <a:cubicBezTo>
                    <a:pt x="5510" y="20732"/>
                    <a:pt x="5510" y="20795"/>
                    <a:pt x="5498" y="20812"/>
                  </a:cubicBezTo>
                  <a:cubicBezTo>
                    <a:pt x="5488" y="20826"/>
                    <a:pt x="5460" y="20829"/>
                    <a:pt x="5447" y="20832"/>
                  </a:cubicBezTo>
                  <a:cubicBezTo>
                    <a:pt x="5432" y="20836"/>
                    <a:pt x="5399" y="20824"/>
                    <a:pt x="5387" y="20840"/>
                  </a:cubicBezTo>
                  <a:cubicBezTo>
                    <a:pt x="5375" y="20855"/>
                    <a:pt x="5369" y="20907"/>
                    <a:pt x="5367" y="20931"/>
                  </a:cubicBezTo>
                  <a:cubicBezTo>
                    <a:pt x="5363" y="20973"/>
                    <a:pt x="5377" y="21058"/>
                    <a:pt x="5369" y="21099"/>
                  </a:cubicBezTo>
                  <a:cubicBezTo>
                    <a:pt x="5363" y="21134"/>
                    <a:pt x="5340" y="21208"/>
                    <a:pt x="5318" y="21218"/>
                  </a:cubicBezTo>
                  <a:cubicBezTo>
                    <a:pt x="5301" y="21226"/>
                    <a:pt x="5268" y="21190"/>
                    <a:pt x="5255" y="21170"/>
                  </a:cubicBezTo>
                  <a:cubicBezTo>
                    <a:pt x="5240" y="21148"/>
                    <a:pt x="5233" y="21074"/>
                    <a:pt x="5216" y="21055"/>
                  </a:cubicBezTo>
                  <a:cubicBezTo>
                    <a:pt x="5205" y="21042"/>
                    <a:pt x="5176" y="21036"/>
                    <a:pt x="5163" y="21039"/>
                  </a:cubicBezTo>
                  <a:cubicBezTo>
                    <a:pt x="5147" y="21043"/>
                    <a:pt x="5121" y="21085"/>
                    <a:pt x="5104" y="21087"/>
                  </a:cubicBezTo>
                  <a:cubicBezTo>
                    <a:pt x="5091" y="21088"/>
                    <a:pt x="5064" y="21069"/>
                    <a:pt x="5053" y="21055"/>
                  </a:cubicBezTo>
                  <a:cubicBezTo>
                    <a:pt x="5043" y="21042"/>
                    <a:pt x="5034" y="20996"/>
                    <a:pt x="5022" y="20987"/>
                  </a:cubicBezTo>
                  <a:cubicBezTo>
                    <a:pt x="5009" y="20978"/>
                    <a:pt x="4979" y="20997"/>
                    <a:pt x="4966" y="20991"/>
                  </a:cubicBezTo>
                  <a:cubicBezTo>
                    <a:pt x="4953" y="20986"/>
                    <a:pt x="4934" y="20954"/>
                    <a:pt x="4922" y="20948"/>
                  </a:cubicBezTo>
                  <a:cubicBezTo>
                    <a:pt x="4902" y="20935"/>
                    <a:pt x="4858" y="20925"/>
                    <a:pt x="4837" y="20923"/>
                  </a:cubicBezTo>
                  <a:cubicBezTo>
                    <a:pt x="4821" y="20922"/>
                    <a:pt x="4787" y="20945"/>
                    <a:pt x="4774" y="20931"/>
                  </a:cubicBezTo>
                  <a:cubicBezTo>
                    <a:pt x="4762" y="20921"/>
                    <a:pt x="4761" y="20870"/>
                    <a:pt x="4752" y="20856"/>
                  </a:cubicBezTo>
                  <a:cubicBezTo>
                    <a:pt x="4741" y="20840"/>
                    <a:pt x="4713" y="20821"/>
                    <a:pt x="4698" y="20820"/>
                  </a:cubicBezTo>
                  <a:cubicBezTo>
                    <a:pt x="4684" y="20819"/>
                    <a:pt x="4658" y="20844"/>
                    <a:pt x="4645" y="20848"/>
                  </a:cubicBezTo>
                  <a:cubicBezTo>
                    <a:pt x="4630" y="20852"/>
                    <a:pt x="4600" y="20843"/>
                    <a:pt x="4586" y="20852"/>
                  </a:cubicBezTo>
                  <a:cubicBezTo>
                    <a:pt x="4564" y="20866"/>
                    <a:pt x="4530" y="20927"/>
                    <a:pt x="4513" y="20956"/>
                  </a:cubicBezTo>
                  <a:cubicBezTo>
                    <a:pt x="4501" y="20976"/>
                    <a:pt x="4474" y="21019"/>
                    <a:pt x="4467" y="21047"/>
                  </a:cubicBezTo>
                  <a:cubicBezTo>
                    <a:pt x="4462" y="21066"/>
                    <a:pt x="4460" y="21107"/>
                    <a:pt x="4462" y="21127"/>
                  </a:cubicBezTo>
                  <a:cubicBezTo>
                    <a:pt x="4465" y="21150"/>
                    <a:pt x="4485" y="21191"/>
                    <a:pt x="4489" y="21214"/>
                  </a:cubicBezTo>
                  <a:cubicBezTo>
                    <a:pt x="4495" y="21244"/>
                    <a:pt x="4506" y="21309"/>
                    <a:pt x="4499" y="21337"/>
                  </a:cubicBezTo>
                  <a:cubicBezTo>
                    <a:pt x="4493" y="21359"/>
                    <a:pt x="4466" y="21386"/>
                    <a:pt x="4452" y="21393"/>
                  </a:cubicBezTo>
                  <a:cubicBezTo>
                    <a:pt x="4435" y="21403"/>
                    <a:pt x="4396" y="21411"/>
                    <a:pt x="4380" y="21398"/>
                  </a:cubicBezTo>
                  <a:cubicBezTo>
                    <a:pt x="4364" y="21384"/>
                    <a:pt x="4347" y="21328"/>
                    <a:pt x="4338" y="21302"/>
                  </a:cubicBezTo>
                  <a:cubicBezTo>
                    <a:pt x="4330" y="21277"/>
                    <a:pt x="4326" y="21216"/>
                    <a:pt x="4314" y="21194"/>
                  </a:cubicBezTo>
                  <a:cubicBezTo>
                    <a:pt x="4303" y="21174"/>
                    <a:pt x="4269" y="21157"/>
                    <a:pt x="4256" y="21142"/>
                  </a:cubicBezTo>
                  <a:cubicBezTo>
                    <a:pt x="4240" y="21126"/>
                    <a:pt x="4211" y="21091"/>
                    <a:pt x="4197" y="21071"/>
                  </a:cubicBezTo>
                  <a:cubicBezTo>
                    <a:pt x="4182" y="21049"/>
                    <a:pt x="4151" y="21004"/>
                    <a:pt x="4141" y="20975"/>
                  </a:cubicBezTo>
                  <a:cubicBezTo>
                    <a:pt x="4130" y="20943"/>
                    <a:pt x="4122" y="20844"/>
                    <a:pt x="4122" y="20832"/>
                  </a:cubicBezTo>
                  <a:cubicBezTo>
                    <a:pt x="4122" y="20820"/>
                    <a:pt x="4114" y="20727"/>
                    <a:pt x="4115" y="20692"/>
                  </a:cubicBezTo>
                  <a:cubicBezTo>
                    <a:pt x="4115" y="20668"/>
                    <a:pt x="4125" y="20621"/>
                    <a:pt x="4124" y="20597"/>
                  </a:cubicBezTo>
                  <a:cubicBezTo>
                    <a:pt x="4124" y="20577"/>
                    <a:pt x="4114" y="20540"/>
                    <a:pt x="4112" y="20521"/>
                  </a:cubicBezTo>
                  <a:cubicBezTo>
                    <a:pt x="4109" y="20497"/>
                    <a:pt x="4111" y="20447"/>
                    <a:pt x="4105" y="20425"/>
                  </a:cubicBezTo>
                  <a:cubicBezTo>
                    <a:pt x="4098" y="20399"/>
                    <a:pt x="4067" y="20361"/>
                    <a:pt x="4061" y="20334"/>
                  </a:cubicBezTo>
                  <a:cubicBezTo>
                    <a:pt x="4055" y="20309"/>
                    <a:pt x="4050" y="20249"/>
                    <a:pt x="4059" y="20226"/>
                  </a:cubicBezTo>
                  <a:cubicBezTo>
                    <a:pt x="4065" y="20211"/>
                    <a:pt x="4092" y="20210"/>
                    <a:pt x="4100" y="20199"/>
                  </a:cubicBezTo>
                  <a:cubicBezTo>
                    <a:pt x="4110" y="20183"/>
                    <a:pt x="4124" y="20141"/>
                    <a:pt x="4127" y="20119"/>
                  </a:cubicBezTo>
                  <a:cubicBezTo>
                    <a:pt x="4130" y="20089"/>
                    <a:pt x="4121" y="20028"/>
                    <a:pt x="4117" y="19999"/>
                  </a:cubicBezTo>
                  <a:cubicBezTo>
                    <a:pt x="4112" y="19962"/>
                    <a:pt x="4102" y="19888"/>
                    <a:pt x="4090" y="19856"/>
                  </a:cubicBezTo>
                  <a:cubicBezTo>
                    <a:pt x="4081" y="19833"/>
                    <a:pt x="4048" y="19806"/>
                    <a:pt x="4041" y="19781"/>
                  </a:cubicBezTo>
                  <a:cubicBezTo>
                    <a:pt x="4033" y="19752"/>
                    <a:pt x="4045" y="19686"/>
                    <a:pt x="4039" y="19656"/>
                  </a:cubicBezTo>
                  <a:cubicBezTo>
                    <a:pt x="4035" y="19633"/>
                    <a:pt x="4013" y="19597"/>
                    <a:pt x="4008" y="19575"/>
                  </a:cubicBezTo>
                  <a:cubicBezTo>
                    <a:pt x="4003" y="19549"/>
                    <a:pt x="4010" y="19489"/>
                    <a:pt x="4001" y="19467"/>
                  </a:cubicBezTo>
                  <a:cubicBezTo>
                    <a:pt x="3992" y="19447"/>
                    <a:pt x="3956" y="19440"/>
                    <a:pt x="3944" y="19423"/>
                  </a:cubicBezTo>
                  <a:cubicBezTo>
                    <a:pt x="3927" y="19398"/>
                    <a:pt x="3909" y="19327"/>
                    <a:pt x="3893" y="19300"/>
                  </a:cubicBezTo>
                  <a:cubicBezTo>
                    <a:pt x="3881" y="19278"/>
                    <a:pt x="3854" y="19233"/>
                    <a:pt x="3837" y="19225"/>
                  </a:cubicBezTo>
                  <a:cubicBezTo>
                    <a:pt x="3817" y="19216"/>
                    <a:pt x="3775" y="19229"/>
                    <a:pt x="3756" y="19243"/>
                  </a:cubicBezTo>
                  <a:cubicBezTo>
                    <a:pt x="3741" y="19255"/>
                    <a:pt x="3720" y="19306"/>
                    <a:pt x="3705" y="19321"/>
                  </a:cubicBezTo>
                  <a:cubicBezTo>
                    <a:pt x="3690" y="19337"/>
                    <a:pt x="3655" y="19371"/>
                    <a:pt x="3638" y="19363"/>
                  </a:cubicBezTo>
                  <a:cubicBezTo>
                    <a:pt x="3620" y="19354"/>
                    <a:pt x="3603" y="19292"/>
                    <a:pt x="3596" y="19264"/>
                  </a:cubicBezTo>
                  <a:cubicBezTo>
                    <a:pt x="3590" y="19240"/>
                    <a:pt x="3592" y="19183"/>
                    <a:pt x="3585" y="19160"/>
                  </a:cubicBezTo>
                  <a:cubicBezTo>
                    <a:pt x="3579" y="19140"/>
                    <a:pt x="3558" y="19110"/>
                    <a:pt x="3547" y="19097"/>
                  </a:cubicBezTo>
                  <a:cubicBezTo>
                    <a:pt x="3531" y="19079"/>
                    <a:pt x="3493" y="19063"/>
                    <a:pt x="3479" y="19043"/>
                  </a:cubicBezTo>
                  <a:cubicBezTo>
                    <a:pt x="3463" y="19019"/>
                    <a:pt x="3437" y="18958"/>
                    <a:pt x="3430" y="18923"/>
                  </a:cubicBezTo>
                  <a:cubicBezTo>
                    <a:pt x="3423" y="18891"/>
                    <a:pt x="3428" y="18820"/>
                    <a:pt x="3425" y="18786"/>
                  </a:cubicBezTo>
                  <a:cubicBezTo>
                    <a:pt x="3422" y="18761"/>
                    <a:pt x="3408" y="18713"/>
                    <a:pt x="3406" y="18688"/>
                  </a:cubicBezTo>
                  <a:cubicBezTo>
                    <a:pt x="3405" y="18670"/>
                    <a:pt x="3404" y="18630"/>
                    <a:pt x="3412" y="18619"/>
                  </a:cubicBezTo>
                  <a:cubicBezTo>
                    <a:pt x="3420" y="18608"/>
                    <a:pt x="3444" y="18625"/>
                    <a:pt x="3454" y="18619"/>
                  </a:cubicBezTo>
                  <a:cubicBezTo>
                    <a:pt x="3469" y="18610"/>
                    <a:pt x="3495" y="18576"/>
                    <a:pt x="3503" y="18553"/>
                  </a:cubicBezTo>
                  <a:cubicBezTo>
                    <a:pt x="3513" y="18524"/>
                    <a:pt x="3508" y="18452"/>
                    <a:pt x="3516" y="18422"/>
                  </a:cubicBezTo>
                  <a:cubicBezTo>
                    <a:pt x="3523" y="18394"/>
                    <a:pt x="3559" y="18356"/>
                    <a:pt x="3561" y="18326"/>
                  </a:cubicBezTo>
                  <a:cubicBezTo>
                    <a:pt x="3563" y="18304"/>
                    <a:pt x="3545" y="18264"/>
                    <a:pt x="3541" y="18242"/>
                  </a:cubicBezTo>
                  <a:cubicBezTo>
                    <a:pt x="3535" y="18208"/>
                    <a:pt x="3539" y="18127"/>
                    <a:pt x="3523" y="18102"/>
                  </a:cubicBezTo>
                  <a:cubicBezTo>
                    <a:pt x="3509" y="18079"/>
                    <a:pt x="3458" y="18097"/>
                    <a:pt x="3443" y="18075"/>
                  </a:cubicBezTo>
                  <a:cubicBezTo>
                    <a:pt x="3432" y="18060"/>
                    <a:pt x="3425" y="18009"/>
                    <a:pt x="3423" y="17986"/>
                  </a:cubicBezTo>
                  <a:cubicBezTo>
                    <a:pt x="3419" y="17953"/>
                    <a:pt x="3435" y="17880"/>
                    <a:pt x="3423" y="17854"/>
                  </a:cubicBezTo>
                  <a:cubicBezTo>
                    <a:pt x="3413" y="17834"/>
                    <a:pt x="3376" y="17842"/>
                    <a:pt x="3362" y="17830"/>
                  </a:cubicBezTo>
                  <a:cubicBezTo>
                    <a:pt x="3345" y="17815"/>
                    <a:pt x="3313" y="17773"/>
                    <a:pt x="3306" y="17743"/>
                  </a:cubicBezTo>
                  <a:cubicBezTo>
                    <a:pt x="3299" y="17717"/>
                    <a:pt x="3308" y="17656"/>
                    <a:pt x="3308" y="17627"/>
                  </a:cubicBezTo>
                  <a:cubicBezTo>
                    <a:pt x="3308" y="17588"/>
                    <a:pt x="3315" y="17508"/>
                    <a:pt x="3306" y="17471"/>
                  </a:cubicBezTo>
                  <a:cubicBezTo>
                    <a:pt x="3298" y="17441"/>
                    <a:pt x="3259" y="17404"/>
                    <a:pt x="3248" y="17376"/>
                  </a:cubicBezTo>
                  <a:cubicBezTo>
                    <a:pt x="3237" y="17348"/>
                    <a:pt x="3230" y="17278"/>
                    <a:pt x="3218" y="17251"/>
                  </a:cubicBezTo>
                  <a:cubicBezTo>
                    <a:pt x="3210" y="17231"/>
                    <a:pt x="3182" y="17209"/>
                    <a:pt x="3177" y="17188"/>
                  </a:cubicBezTo>
                  <a:cubicBezTo>
                    <a:pt x="3169" y="17160"/>
                    <a:pt x="3185" y="17095"/>
                    <a:pt x="3180" y="17065"/>
                  </a:cubicBezTo>
                  <a:cubicBezTo>
                    <a:pt x="3174" y="17024"/>
                    <a:pt x="3139" y="16957"/>
                    <a:pt x="3127" y="16919"/>
                  </a:cubicBezTo>
                  <a:cubicBezTo>
                    <a:pt x="3118" y="16890"/>
                    <a:pt x="3098" y="16832"/>
                    <a:pt x="3096" y="16800"/>
                  </a:cubicBezTo>
                  <a:cubicBezTo>
                    <a:pt x="3094" y="16766"/>
                    <a:pt x="3110" y="16701"/>
                    <a:pt x="3113" y="16668"/>
                  </a:cubicBezTo>
                  <a:cubicBezTo>
                    <a:pt x="3115" y="16640"/>
                    <a:pt x="3124" y="16581"/>
                    <a:pt x="3118" y="16555"/>
                  </a:cubicBezTo>
                  <a:cubicBezTo>
                    <a:pt x="3111" y="16526"/>
                    <a:pt x="3070" y="16497"/>
                    <a:pt x="3063" y="16467"/>
                  </a:cubicBezTo>
                  <a:cubicBezTo>
                    <a:pt x="3057" y="16440"/>
                    <a:pt x="3071" y="16378"/>
                    <a:pt x="3071" y="16348"/>
                  </a:cubicBezTo>
                  <a:cubicBezTo>
                    <a:pt x="3071" y="16323"/>
                    <a:pt x="3058" y="16269"/>
                    <a:pt x="3065" y="16247"/>
                  </a:cubicBezTo>
                  <a:cubicBezTo>
                    <a:pt x="3073" y="16219"/>
                    <a:pt x="3117" y="16206"/>
                    <a:pt x="3127" y="16181"/>
                  </a:cubicBezTo>
                  <a:cubicBezTo>
                    <a:pt x="3136" y="16160"/>
                    <a:pt x="3141" y="16108"/>
                    <a:pt x="3140" y="16082"/>
                  </a:cubicBezTo>
                  <a:cubicBezTo>
                    <a:pt x="3138" y="16057"/>
                    <a:pt x="3130" y="16001"/>
                    <a:pt x="3116" y="15987"/>
                  </a:cubicBezTo>
                  <a:cubicBezTo>
                    <a:pt x="3105" y="15975"/>
                    <a:pt x="3076" y="15993"/>
                    <a:pt x="3063" y="15987"/>
                  </a:cubicBezTo>
                  <a:cubicBezTo>
                    <a:pt x="3048" y="15980"/>
                    <a:pt x="3015" y="15957"/>
                    <a:pt x="3009" y="15933"/>
                  </a:cubicBezTo>
                  <a:cubicBezTo>
                    <a:pt x="2998" y="15890"/>
                    <a:pt x="3024" y="15794"/>
                    <a:pt x="3038" y="15754"/>
                  </a:cubicBezTo>
                  <a:cubicBezTo>
                    <a:pt x="3044" y="15736"/>
                    <a:pt x="3068" y="15715"/>
                    <a:pt x="3073" y="15697"/>
                  </a:cubicBezTo>
                  <a:cubicBezTo>
                    <a:pt x="3078" y="15676"/>
                    <a:pt x="3076" y="15627"/>
                    <a:pt x="3073" y="15604"/>
                  </a:cubicBezTo>
                  <a:cubicBezTo>
                    <a:pt x="3069" y="15583"/>
                    <a:pt x="3056" y="15541"/>
                    <a:pt x="3045" y="15527"/>
                  </a:cubicBezTo>
                  <a:cubicBezTo>
                    <a:pt x="3036" y="15514"/>
                    <a:pt x="3013" y="15501"/>
                    <a:pt x="3001" y="15500"/>
                  </a:cubicBezTo>
                  <a:cubicBezTo>
                    <a:pt x="2988" y="15498"/>
                    <a:pt x="2962" y="15523"/>
                    <a:pt x="2948" y="15520"/>
                  </a:cubicBezTo>
                  <a:cubicBezTo>
                    <a:pt x="2934" y="15518"/>
                    <a:pt x="2902" y="15501"/>
                    <a:pt x="2896" y="15479"/>
                  </a:cubicBezTo>
                  <a:cubicBezTo>
                    <a:pt x="2888" y="15450"/>
                    <a:pt x="2919" y="15390"/>
                    <a:pt x="2916" y="15360"/>
                  </a:cubicBezTo>
                  <a:cubicBezTo>
                    <a:pt x="2913" y="15331"/>
                    <a:pt x="2887" y="15288"/>
                    <a:pt x="2877" y="15264"/>
                  </a:cubicBezTo>
                  <a:cubicBezTo>
                    <a:pt x="2869" y="15242"/>
                    <a:pt x="2857" y="15196"/>
                    <a:pt x="2846" y="15177"/>
                  </a:cubicBezTo>
                  <a:cubicBezTo>
                    <a:pt x="2835" y="15157"/>
                    <a:pt x="2809" y="15120"/>
                    <a:pt x="2793" y="15111"/>
                  </a:cubicBezTo>
                  <a:cubicBezTo>
                    <a:pt x="2780" y="15105"/>
                    <a:pt x="2750" y="15101"/>
                    <a:pt x="2739" y="15114"/>
                  </a:cubicBezTo>
                  <a:cubicBezTo>
                    <a:pt x="2726" y="15129"/>
                    <a:pt x="2721" y="15185"/>
                    <a:pt x="2717" y="15210"/>
                  </a:cubicBezTo>
                  <a:cubicBezTo>
                    <a:pt x="2711" y="15240"/>
                    <a:pt x="2711" y="15309"/>
                    <a:pt x="2698" y="15332"/>
                  </a:cubicBezTo>
                  <a:cubicBezTo>
                    <a:pt x="2689" y="15351"/>
                    <a:pt x="2656" y="15360"/>
                    <a:pt x="2642" y="15368"/>
                  </a:cubicBezTo>
                  <a:cubicBezTo>
                    <a:pt x="2628" y="15377"/>
                    <a:pt x="2595" y="15385"/>
                    <a:pt x="2586" y="15404"/>
                  </a:cubicBezTo>
                  <a:cubicBezTo>
                    <a:pt x="2574" y="15428"/>
                    <a:pt x="2585" y="15497"/>
                    <a:pt x="2576" y="15524"/>
                  </a:cubicBezTo>
                  <a:cubicBezTo>
                    <a:pt x="2572" y="15536"/>
                    <a:pt x="2559" y="15554"/>
                    <a:pt x="2551" y="15559"/>
                  </a:cubicBezTo>
                  <a:cubicBezTo>
                    <a:pt x="2538" y="15568"/>
                    <a:pt x="2507" y="15555"/>
                    <a:pt x="2494" y="15566"/>
                  </a:cubicBezTo>
                  <a:cubicBezTo>
                    <a:pt x="2481" y="15577"/>
                    <a:pt x="2468" y="15628"/>
                    <a:pt x="2458" y="15646"/>
                  </a:cubicBezTo>
                  <a:cubicBezTo>
                    <a:pt x="2452" y="15657"/>
                    <a:pt x="2438" y="15675"/>
                    <a:pt x="2431" y="15682"/>
                  </a:cubicBezTo>
                  <a:cubicBezTo>
                    <a:pt x="2406" y="15704"/>
                    <a:pt x="2352" y="15752"/>
                    <a:pt x="2325" y="15745"/>
                  </a:cubicBezTo>
                  <a:cubicBezTo>
                    <a:pt x="2310" y="15741"/>
                    <a:pt x="2294" y="15688"/>
                    <a:pt x="2279" y="15685"/>
                  </a:cubicBezTo>
                  <a:cubicBezTo>
                    <a:pt x="2266" y="15682"/>
                    <a:pt x="2239" y="15706"/>
                    <a:pt x="2232" y="15724"/>
                  </a:cubicBezTo>
                  <a:cubicBezTo>
                    <a:pt x="2224" y="15742"/>
                    <a:pt x="2230" y="15792"/>
                    <a:pt x="2224" y="15814"/>
                  </a:cubicBezTo>
                  <a:cubicBezTo>
                    <a:pt x="2220" y="15832"/>
                    <a:pt x="2203" y="15861"/>
                    <a:pt x="2195" y="15876"/>
                  </a:cubicBezTo>
                  <a:cubicBezTo>
                    <a:pt x="2183" y="15899"/>
                    <a:pt x="2161" y="15950"/>
                    <a:pt x="2144" y="15963"/>
                  </a:cubicBezTo>
                  <a:cubicBezTo>
                    <a:pt x="2131" y="15973"/>
                    <a:pt x="2099" y="15964"/>
                    <a:pt x="2086" y="15972"/>
                  </a:cubicBezTo>
                  <a:cubicBezTo>
                    <a:pt x="2077" y="15977"/>
                    <a:pt x="2064" y="16006"/>
                    <a:pt x="2055" y="16005"/>
                  </a:cubicBezTo>
                  <a:cubicBezTo>
                    <a:pt x="2042" y="16003"/>
                    <a:pt x="2023" y="15969"/>
                    <a:pt x="2016" y="15951"/>
                  </a:cubicBezTo>
                  <a:cubicBezTo>
                    <a:pt x="2008" y="15928"/>
                    <a:pt x="2011" y="15870"/>
                    <a:pt x="2004" y="15846"/>
                  </a:cubicBezTo>
                  <a:cubicBezTo>
                    <a:pt x="1996" y="15820"/>
                    <a:pt x="1972" y="15773"/>
                    <a:pt x="1958" y="15754"/>
                  </a:cubicBezTo>
                  <a:cubicBezTo>
                    <a:pt x="1940" y="15727"/>
                    <a:pt x="1890" y="15701"/>
                    <a:pt x="1874" y="15670"/>
                  </a:cubicBezTo>
                  <a:cubicBezTo>
                    <a:pt x="1859" y="15640"/>
                    <a:pt x="1857" y="15550"/>
                    <a:pt x="1840" y="15524"/>
                  </a:cubicBezTo>
                  <a:cubicBezTo>
                    <a:pt x="1828" y="15506"/>
                    <a:pt x="1792" y="15507"/>
                    <a:pt x="1777" y="15497"/>
                  </a:cubicBezTo>
                  <a:cubicBezTo>
                    <a:pt x="1765" y="15488"/>
                    <a:pt x="1744" y="15461"/>
                    <a:pt x="1732" y="15452"/>
                  </a:cubicBezTo>
                  <a:cubicBezTo>
                    <a:pt x="1721" y="15443"/>
                    <a:pt x="1691" y="15442"/>
                    <a:pt x="1684" y="15425"/>
                  </a:cubicBezTo>
                  <a:cubicBezTo>
                    <a:pt x="1676" y="15405"/>
                    <a:pt x="1684" y="15350"/>
                    <a:pt x="1688" y="15327"/>
                  </a:cubicBezTo>
                  <a:cubicBezTo>
                    <a:pt x="1692" y="15305"/>
                    <a:pt x="1711" y="15268"/>
                    <a:pt x="1712" y="15246"/>
                  </a:cubicBezTo>
                  <a:cubicBezTo>
                    <a:pt x="1713" y="15223"/>
                    <a:pt x="1692" y="15181"/>
                    <a:pt x="1696" y="15159"/>
                  </a:cubicBezTo>
                  <a:cubicBezTo>
                    <a:pt x="1699" y="15138"/>
                    <a:pt x="1723" y="15107"/>
                    <a:pt x="1736" y="15100"/>
                  </a:cubicBezTo>
                  <a:cubicBezTo>
                    <a:pt x="1751" y="15090"/>
                    <a:pt x="1785" y="15112"/>
                    <a:pt x="1799" y="15100"/>
                  </a:cubicBezTo>
                  <a:cubicBezTo>
                    <a:pt x="1817" y="15083"/>
                    <a:pt x="1837" y="15018"/>
                    <a:pt x="1843" y="14986"/>
                  </a:cubicBezTo>
                  <a:cubicBezTo>
                    <a:pt x="1847" y="14965"/>
                    <a:pt x="1849" y="14918"/>
                    <a:pt x="1847" y="14896"/>
                  </a:cubicBezTo>
                  <a:cubicBezTo>
                    <a:pt x="1844" y="14867"/>
                    <a:pt x="1833" y="14810"/>
                    <a:pt x="1823" y="14786"/>
                  </a:cubicBezTo>
                  <a:cubicBezTo>
                    <a:pt x="1813" y="14759"/>
                    <a:pt x="1775" y="14727"/>
                    <a:pt x="1767" y="14699"/>
                  </a:cubicBezTo>
                  <a:cubicBezTo>
                    <a:pt x="1760" y="14678"/>
                    <a:pt x="1762" y="14627"/>
                    <a:pt x="1759" y="14604"/>
                  </a:cubicBezTo>
                  <a:cubicBezTo>
                    <a:pt x="1757" y="14579"/>
                    <a:pt x="1741" y="14528"/>
                    <a:pt x="1747" y="14505"/>
                  </a:cubicBezTo>
                  <a:cubicBezTo>
                    <a:pt x="1753" y="14480"/>
                    <a:pt x="1788" y="14464"/>
                    <a:pt x="1801" y="14448"/>
                  </a:cubicBezTo>
                  <a:cubicBezTo>
                    <a:pt x="1818" y="14428"/>
                    <a:pt x="1855" y="14391"/>
                    <a:pt x="1865" y="14361"/>
                  </a:cubicBezTo>
                  <a:cubicBezTo>
                    <a:pt x="1873" y="14338"/>
                    <a:pt x="1863" y="14273"/>
                    <a:pt x="1874" y="14254"/>
                  </a:cubicBezTo>
                  <a:cubicBezTo>
                    <a:pt x="1889" y="14230"/>
                    <a:pt x="1936" y="14230"/>
                    <a:pt x="1956" y="14233"/>
                  </a:cubicBezTo>
                  <a:cubicBezTo>
                    <a:pt x="1969" y="14234"/>
                    <a:pt x="1991" y="14254"/>
                    <a:pt x="2004" y="14257"/>
                  </a:cubicBezTo>
                  <a:cubicBezTo>
                    <a:pt x="2013" y="14259"/>
                    <a:pt x="2032" y="14261"/>
                    <a:pt x="2042" y="14260"/>
                  </a:cubicBezTo>
                  <a:cubicBezTo>
                    <a:pt x="2061" y="14257"/>
                    <a:pt x="2102" y="14252"/>
                    <a:pt x="2115" y="14230"/>
                  </a:cubicBezTo>
                  <a:cubicBezTo>
                    <a:pt x="2127" y="14210"/>
                    <a:pt x="2132" y="14150"/>
                    <a:pt x="2130" y="14123"/>
                  </a:cubicBezTo>
                  <a:cubicBezTo>
                    <a:pt x="2127" y="14095"/>
                    <a:pt x="2101" y="14052"/>
                    <a:pt x="2093" y="14027"/>
                  </a:cubicBezTo>
                  <a:cubicBezTo>
                    <a:pt x="2085" y="14001"/>
                    <a:pt x="2066" y="13948"/>
                    <a:pt x="2066" y="13919"/>
                  </a:cubicBezTo>
                  <a:cubicBezTo>
                    <a:pt x="2066" y="13899"/>
                    <a:pt x="2083" y="13864"/>
                    <a:pt x="2086" y="13844"/>
                  </a:cubicBezTo>
                  <a:cubicBezTo>
                    <a:pt x="2091" y="13813"/>
                    <a:pt x="2098" y="13744"/>
                    <a:pt x="2091" y="13713"/>
                  </a:cubicBezTo>
                  <a:cubicBezTo>
                    <a:pt x="2087" y="13693"/>
                    <a:pt x="2067" y="13661"/>
                    <a:pt x="2056" y="13648"/>
                  </a:cubicBezTo>
                  <a:cubicBezTo>
                    <a:pt x="2045" y="13633"/>
                    <a:pt x="2013" y="13627"/>
                    <a:pt x="2004" y="13608"/>
                  </a:cubicBezTo>
                  <a:cubicBezTo>
                    <a:pt x="1991" y="13582"/>
                    <a:pt x="1986" y="13510"/>
                    <a:pt x="1989" y="13477"/>
                  </a:cubicBezTo>
                  <a:cubicBezTo>
                    <a:pt x="1993" y="13439"/>
                    <a:pt x="2023" y="13376"/>
                    <a:pt x="2035" y="13343"/>
                  </a:cubicBezTo>
                  <a:cubicBezTo>
                    <a:pt x="2043" y="13321"/>
                    <a:pt x="2063" y="13280"/>
                    <a:pt x="2067" y="13256"/>
                  </a:cubicBezTo>
                  <a:cubicBezTo>
                    <a:pt x="2073" y="13228"/>
                    <a:pt x="2082" y="13165"/>
                    <a:pt x="2073" y="13139"/>
                  </a:cubicBezTo>
                  <a:cubicBezTo>
                    <a:pt x="2066" y="13120"/>
                    <a:pt x="2035" y="13109"/>
                    <a:pt x="2022" y="13101"/>
                  </a:cubicBezTo>
                  <a:cubicBezTo>
                    <a:pt x="2008" y="13092"/>
                    <a:pt x="1973" y="13095"/>
                    <a:pt x="1963" y="13077"/>
                  </a:cubicBezTo>
                  <a:cubicBezTo>
                    <a:pt x="1952" y="13054"/>
                    <a:pt x="1955" y="12986"/>
                    <a:pt x="1960" y="12957"/>
                  </a:cubicBezTo>
                  <a:cubicBezTo>
                    <a:pt x="1963" y="12937"/>
                    <a:pt x="1976" y="12899"/>
                    <a:pt x="1987" y="12889"/>
                  </a:cubicBezTo>
                  <a:cubicBezTo>
                    <a:pt x="1999" y="12878"/>
                    <a:pt x="2027" y="12881"/>
                    <a:pt x="2040" y="12883"/>
                  </a:cubicBezTo>
                  <a:cubicBezTo>
                    <a:pt x="2054" y="12884"/>
                    <a:pt x="2080" y="12909"/>
                    <a:pt x="2093" y="12903"/>
                  </a:cubicBezTo>
                  <a:cubicBezTo>
                    <a:pt x="2112" y="12895"/>
                    <a:pt x="2142" y="12844"/>
                    <a:pt x="2150" y="12814"/>
                  </a:cubicBezTo>
                  <a:cubicBezTo>
                    <a:pt x="2160" y="12773"/>
                    <a:pt x="2157" y="12680"/>
                    <a:pt x="2150" y="12638"/>
                  </a:cubicBezTo>
                  <a:cubicBezTo>
                    <a:pt x="2145" y="12611"/>
                    <a:pt x="2115" y="12573"/>
                    <a:pt x="2113" y="12545"/>
                  </a:cubicBezTo>
                  <a:cubicBezTo>
                    <a:pt x="2112" y="12518"/>
                    <a:pt x="2126" y="12462"/>
                    <a:pt x="2139" y="12446"/>
                  </a:cubicBezTo>
                  <a:cubicBezTo>
                    <a:pt x="2151" y="12431"/>
                    <a:pt x="2188" y="12452"/>
                    <a:pt x="2199" y="12435"/>
                  </a:cubicBezTo>
                  <a:cubicBezTo>
                    <a:pt x="2214" y="12410"/>
                    <a:pt x="2202" y="12328"/>
                    <a:pt x="2212" y="12297"/>
                  </a:cubicBezTo>
                  <a:cubicBezTo>
                    <a:pt x="2217" y="12277"/>
                    <a:pt x="2242" y="12251"/>
                    <a:pt x="2248" y="12231"/>
                  </a:cubicBezTo>
                  <a:cubicBezTo>
                    <a:pt x="2257" y="12204"/>
                    <a:pt x="2267" y="12140"/>
                    <a:pt x="2266" y="12109"/>
                  </a:cubicBezTo>
                  <a:cubicBezTo>
                    <a:pt x="2265" y="12076"/>
                    <a:pt x="2233" y="12017"/>
                    <a:pt x="2239" y="11986"/>
                  </a:cubicBezTo>
                  <a:cubicBezTo>
                    <a:pt x="2245" y="11956"/>
                    <a:pt x="2290" y="11939"/>
                    <a:pt x="2305" y="11918"/>
                  </a:cubicBezTo>
                  <a:cubicBezTo>
                    <a:pt x="2323" y="11891"/>
                    <a:pt x="2360" y="11833"/>
                    <a:pt x="2369" y="11795"/>
                  </a:cubicBezTo>
                  <a:cubicBezTo>
                    <a:pt x="2375" y="11768"/>
                    <a:pt x="2377" y="11706"/>
                    <a:pt x="2370" y="11679"/>
                  </a:cubicBezTo>
                  <a:cubicBezTo>
                    <a:pt x="2365" y="11658"/>
                    <a:pt x="2336" y="11637"/>
                    <a:pt x="2332" y="11616"/>
                  </a:cubicBezTo>
                  <a:cubicBezTo>
                    <a:pt x="2327" y="11591"/>
                    <a:pt x="2327" y="11528"/>
                    <a:pt x="2339" y="11512"/>
                  </a:cubicBezTo>
                  <a:cubicBezTo>
                    <a:pt x="2351" y="11495"/>
                    <a:pt x="2386" y="11528"/>
                    <a:pt x="2399" y="11517"/>
                  </a:cubicBezTo>
                  <a:cubicBezTo>
                    <a:pt x="2410" y="11509"/>
                    <a:pt x="2420" y="11469"/>
                    <a:pt x="2425" y="11451"/>
                  </a:cubicBezTo>
                  <a:cubicBezTo>
                    <a:pt x="2435" y="11415"/>
                    <a:pt x="2439" y="11331"/>
                    <a:pt x="2450" y="11296"/>
                  </a:cubicBezTo>
                  <a:cubicBezTo>
                    <a:pt x="2457" y="11277"/>
                    <a:pt x="2480" y="11250"/>
                    <a:pt x="2485" y="11230"/>
                  </a:cubicBezTo>
                  <a:cubicBezTo>
                    <a:pt x="2493" y="11202"/>
                    <a:pt x="2488" y="11136"/>
                    <a:pt x="2496" y="11108"/>
                  </a:cubicBezTo>
                  <a:cubicBezTo>
                    <a:pt x="2503" y="11084"/>
                    <a:pt x="2531" y="11051"/>
                    <a:pt x="2538" y="11027"/>
                  </a:cubicBezTo>
                  <a:cubicBezTo>
                    <a:pt x="2547" y="10995"/>
                    <a:pt x="2556" y="10921"/>
                    <a:pt x="2551" y="10887"/>
                  </a:cubicBezTo>
                  <a:cubicBezTo>
                    <a:pt x="2545" y="10852"/>
                    <a:pt x="2515" y="10793"/>
                    <a:pt x="2496" y="10773"/>
                  </a:cubicBezTo>
                  <a:cubicBezTo>
                    <a:pt x="2483" y="10760"/>
                    <a:pt x="2453" y="10751"/>
                    <a:pt x="2438" y="10752"/>
                  </a:cubicBezTo>
                  <a:cubicBezTo>
                    <a:pt x="2417" y="10755"/>
                    <a:pt x="2377" y="10784"/>
                    <a:pt x="2359" y="10800"/>
                  </a:cubicBezTo>
                  <a:cubicBezTo>
                    <a:pt x="2341" y="10816"/>
                    <a:pt x="2313" y="10870"/>
                    <a:pt x="2294" y="10881"/>
                  </a:cubicBezTo>
                  <a:cubicBezTo>
                    <a:pt x="2282" y="10887"/>
                    <a:pt x="2256" y="10890"/>
                    <a:pt x="2244" y="10884"/>
                  </a:cubicBezTo>
                  <a:cubicBezTo>
                    <a:pt x="2230" y="10876"/>
                    <a:pt x="2207" y="10836"/>
                    <a:pt x="2193" y="10824"/>
                  </a:cubicBezTo>
                  <a:cubicBezTo>
                    <a:pt x="2180" y="10813"/>
                    <a:pt x="2152" y="10792"/>
                    <a:pt x="2137" y="10795"/>
                  </a:cubicBezTo>
                  <a:cubicBezTo>
                    <a:pt x="2119" y="10797"/>
                    <a:pt x="2091" y="10850"/>
                    <a:pt x="2073" y="10851"/>
                  </a:cubicBezTo>
                  <a:cubicBezTo>
                    <a:pt x="2061" y="10852"/>
                    <a:pt x="2038" y="10834"/>
                    <a:pt x="2029" y="10821"/>
                  </a:cubicBezTo>
                  <a:cubicBezTo>
                    <a:pt x="2019" y="10805"/>
                    <a:pt x="2013" y="10757"/>
                    <a:pt x="2005" y="10738"/>
                  </a:cubicBezTo>
                  <a:cubicBezTo>
                    <a:pt x="1998" y="10717"/>
                    <a:pt x="1971" y="10686"/>
                    <a:pt x="1971" y="10663"/>
                  </a:cubicBezTo>
                  <a:cubicBezTo>
                    <a:pt x="1971" y="10641"/>
                    <a:pt x="1997" y="10611"/>
                    <a:pt x="2002" y="10591"/>
                  </a:cubicBezTo>
                  <a:cubicBezTo>
                    <a:pt x="2010" y="10561"/>
                    <a:pt x="2022" y="10493"/>
                    <a:pt x="2018" y="10459"/>
                  </a:cubicBezTo>
                  <a:cubicBezTo>
                    <a:pt x="2016" y="10433"/>
                    <a:pt x="1999" y="10381"/>
                    <a:pt x="1985" y="10367"/>
                  </a:cubicBezTo>
                  <a:cubicBezTo>
                    <a:pt x="1968" y="10348"/>
                    <a:pt x="1923" y="10343"/>
                    <a:pt x="1903" y="10352"/>
                  </a:cubicBezTo>
                  <a:cubicBezTo>
                    <a:pt x="1884" y="10361"/>
                    <a:pt x="1856" y="10410"/>
                    <a:pt x="1841" y="10433"/>
                  </a:cubicBezTo>
                  <a:cubicBezTo>
                    <a:pt x="1832" y="10448"/>
                    <a:pt x="1821" y="10493"/>
                    <a:pt x="1808" y="10498"/>
                  </a:cubicBezTo>
                  <a:cubicBezTo>
                    <a:pt x="1796" y="10504"/>
                    <a:pt x="1770" y="10480"/>
                    <a:pt x="1759" y="10469"/>
                  </a:cubicBezTo>
                  <a:cubicBezTo>
                    <a:pt x="1747" y="10455"/>
                    <a:pt x="1719" y="10419"/>
                    <a:pt x="1719" y="10394"/>
                  </a:cubicBezTo>
                  <a:cubicBezTo>
                    <a:pt x="1719" y="10369"/>
                    <a:pt x="1749" y="10339"/>
                    <a:pt x="1757" y="10319"/>
                  </a:cubicBezTo>
                  <a:cubicBezTo>
                    <a:pt x="1768" y="10293"/>
                    <a:pt x="1793" y="10237"/>
                    <a:pt x="1790" y="10205"/>
                  </a:cubicBezTo>
                  <a:cubicBezTo>
                    <a:pt x="1788" y="10175"/>
                    <a:pt x="1758" y="10129"/>
                    <a:pt x="1743" y="10110"/>
                  </a:cubicBezTo>
                  <a:cubicBezTo>
                    <a:pt x="1732" y="10096"/>
                    <a:pt x="1703" y="10085"/>
                    <a:pt x="1692" y="10071"/>
                  </a:cubicBezTo>
                  <a:cubicBezTo>
                    <a:pt x="1678" y="10053"/>
                    <a:pt x="1663" y="9998"/>
                    <a:pt x="1650" y="9979"/>
                  </a:cubicBezTo>
                  <a:cubicBezTo>
                    <a:pt x="1641" y="9966"/>
                    <a:pt x="1620" y="9948"/>
                    <a:pt x="1610" y="9939"/>
                  </a:cubicBezTo>
                  <a:cubicBezTo>
                    <a:pt x="1596" y="9929"/>
                    <a:pt x="1564" y="9922"/>
                    <a:pt x="1551" y="9907"/>
                  </a:cubicBezTo>
                  <a:cubicBezTo>
                    <a:pt x="1540" y="9893"/>
                    <a:pt x="1521" y="9854"/>
                    <a:pt x="1517" y="9832"/>
                  </a:cubicBezTo>
                  <a:cubicBezTo>
                    <a:pt x="1510" y="9800"/>
                    <a:pt x="1510" y="9728"/>
                    <a:pt x="1515" y="9695"/>
                  </a:cubicBezTo>
                  <a:cubicBezTo>
                    <a:pt x="1519" y="9659"/>
                    <a:pt x="1549" y="9597"/>
                    <a:pt x="1553" y="9560"/>
                  </a:cubicBezTo>
                  <a:cubicBezTo>
                    <a:pt x="1557" y="9529"/>
                    <a:pt x="1560" y="9462"/>
                    <a:pt x="1551" y="9435"/>
                  </a:cubicBezTo>
                  <a:cubicBezTo>
                    <a:pt x="1542" y="9406"/>
                    <a:pt x="1499" y="9385"/>
                    <a:pt x="1488" y="9360"/>
                  </a:cubicBezTo>
                  <a:cubicBezTo>
                    <a:pt x="1473" y="9330"/>
                    <a:pt x="1472" y="9242"/>
                    <a:pt x="1455" y="9217"/>
                  </a:cubicBezTo>
                  <a:cubicBezTo>
                    <a:pt x="1440" y="9194"/>
                    <a:pt x="1392" y="9202"/>
                    <a:pt x="1376" y="9181"/>
                  </a:cubicBezTo>
                  <a:cubicBezTo>
                    <a:pt x="1361" y="9159"/>
                    <a:pt x="1346" y="9094"/>
                    <a:pt x="1344" y="9062"/>
                  </a:cubicBezTo>
                  <a:cubicBezTo>
                    <a:pt x="1340" y="9027"/>
                    <a:pt x="1358" y="8958"/>
                    <a:pt x="1354" y="8924"/>
                  </a:cubicBezTo>
                  <a:cubicBezTo>
                    <a:pt x="1352" y="8897"/>
                    <a:pt x="1337" y="8846"/>
                    <a:pt x="1327" y="8825"/>
                  </a:cubicBezTo>
                  <a:cubicBezTo>
                    <a:pt x="1314" y="8799"/>
                    <a:pt x="1271" y="8773"/>
                    <a:pt x="1260" y="8745"/>
                  </a:cubicBezTo>
                  <a:cubicBezTo>
                    <a:pt x="1245" y="8710"/>
                    <a:pt x="1245" y="8617"/>
                    <a:pt x="1232" y="8580"/>
                  </a:cubicBezTo>
                  <a:cubicBezTo>
                    <a:pt x="1224" y="8557"/>
                    <a:pt x="1193" y="8528"/>
                    <a:pt x="1185" y="8505"/>
                  </a:cubicBezTo>
                  <a:cubicBezTo>
                    <a:pt x="1169" y="8463"/>
                    <a:pt x="1171" y="8348"/>
                    <a:pt x="1148" y="8314"/>
                  </a:cubicBezTo>
                  <a:cubicBezTo>
                    <a:pt x="1134" y="8294"/>
                    <a:pt x="1088" y="8313"/>
                    <a:pt x="1075" y="8290"/>
                  </a:cubicBezTo>
                  <a:cubicBezTo>
                    <a:pt x="1063" y="8269"/>
                    <a:pt x="1073" y="8198"/>
                    <a:pt x="1063" y="8174"/>
                  </a:cubicBezTo>
                  <a:cubicBezTo>
                    <a:pt x="1054" y="8155"/>
                    <a:pt x="1022" y="8150"/>
                    <a:pt x="1013" y="8132"/>
                  </a:cubicBezTo>
                  <a:cubicBezTo>
                    <a:pt x="1006" y="8116"/>
                    <a:pt x="1004" y="8074"/>
                    <a:pt x="1002" y="8055"/>
                  </a:cubicBezTo>
                  <a:cubicBezTo>
                    <a:pt x="1001" y="8034"/>
                    <a:pt x="1004" y="7991"/>
                    <a:pt x="1002" y="7971"/>
                  </a:cubicBezTo>
                  <a:cubicBezTo>
                    <a:pt x="1000" y="7935"/>
                    <a:pt x="992" y="7861"/>
                    <a:pt x="981" y="7830"/>
                  </a:cubicBezTo>
                  <a:cubicBezTo>
                    <a:pt x="973" y="7812"/>
                    <a:pt x="951" y="7785"/>
                    <a:pt x="938" y="7777"/>
                  </a:cubicBezTo>
                  <a:cubicBezTo>
                    <a:pt x="913" y="7760"/>
                    <a:pt x="854" y="7777"/>
                    <a:pt x="829" y="7759"/>
                  </a:cubicBezTo>
                  <a:cubicBezTo>
                    <a:pt x="803" y="7740"/>
                    <a:pt x="770" y="7659"/>
                    <a:pt x="747" y="7633"/>
                  </a:cubicBezTo>
                  <a:cubicBezTo>
                    <a:pt x="728" y="7612"/>
                    <a:pt x="680" y="7597"/>
                    <a:pt x="663" y="7570"/>
                  </a:cubicBezTo>
                  <a:cubicBezTo>
                    <a:pt x="648" y="7547"/>
                    <a:pt x="633" y="7483"/>
                    <a:pt x="627" y="7451"/>
                  </a:cubicBezTo>
                  <a:cubicBezTo>
                    <a:pt x="617" y="7405"/>
                    <a:pt x="615" y="7303"/>
                    <a:pt x="601" y="7260"/>
                  </a:cubicBezTo>
                  <a:cubicBezTo>
                    <a:pt x="590" y="7227"/>
                    <a:pt x="557" y="7171"/>
                    <a:pt x="537" y="7152"/>
                  </a:cubicBezTo>
                  <a:cubicBezTo>
                    <a:pt x="524" y="7139"/>
                    <a:pt x="489" y="7141"/>
                    <a:pt x="477" y="7126"/>
                  </a:cubicBezTo>
                  <a:cubicBezTo>
                    <a:pt x="463" y="7108"/>
                    <a:pt x="455" y="7046"/>
                    <a:pt x="442" y="7027"/>
                  </a:cubicBezTo>
                  <a:cubicBezTo>
                    <a:pt x="430" y="7008"/>
                    <a:pt x="395" y="6996"/>
                    <a:pt x="380" y="6982"/>
                  </a:cubicBezTo>
                  <a:cubicBezTo>
                    <a:pt x="361" y="6962"/>
                    <a:pt x="313" y="6921"/>
                    <a:pt x="309" y="6883"/>
                  </a:cubicBezTo>
                  <a:cubicBezTo>
                    <a:pt x="306" y="6854"/>
                    <a:pt x="330" y="6795"/>
                    <a:pt x="346" y="6782"/>
                  </a:cubicBezTo>
                  <a:cubicBezTo>
                    <a:pt x="359" y="6771"/>
                    <a:pt x="389" y="6792"/>
                    <a:pt x="404" y="6794"/>
                  </a:cubicBezTo>
                  <a:cubicBezTo>
                    <a:pt x="420" y="6795"/>
                    <a:pt x="458" y="6811"/>
                    <a:pt x="470" y="6794"/>
                  </a:cubicBezTo>
                  <a:cubicBezTo>
                    <a:pt x="481" y="6777"/>
                    <a:pt x="484" y="6715"/>
                    <a:pt x="477" y="6692"/>
                  </a:cubicBezTo>
                  <a:cubicBezTo>
                    <a:pt x="470" y="6669"/>
                    <a:pt x="432" y="6662"/>
                    <a:pt x="422" y="6641"/>
                  </a:cubicBezTo>
                  <a:cubicBezTo>
                    <a:pt x="411" y="6617"/>
                    <a:pt x="416" y="6549"/>
                    <a:pt x="408" y="6522"/>
                  </a:cubicBezTo>
                  <a:cubicBezTo>
                    <a:pt x="400" y="6497"/>
                    <a:pt x="373" y="6463"/>
                    <a:pt x="364" y="6441"/>
                  </a:cubicBezTo>
                  <a:cubicBezTo>
                    <a:pt x="356" y="6424"/>
                    <a:pt x="336" y="6388"/>
                    <a:pt x="337" y="6366"/>
                  </a:cubicBezTo>
                  <a:cubicBezTo>
                    <a:pt x="337" y="6335"/>
                    <a:pt x="363" y="6276"/>
                    <a:pt x="380" y="6262"/>
                  </a:cubicBezTo>
                  <a:cubicBezTo>
                    <a:pt x="396" y="6249"/>
                    <a:pt x="435" y="6283"/>
                    <a:pt x="452" y="6271"/>
                  </a:cubicBezTo>
                  <a:cubicBezTo>
                    <a:pt x="466" y="6260"/>
                    <a:pt x="488" y="6211"/>
                    <a:pt x="490" y="6184"/>
                  </a:cubicBezTo>
                  <a:cubicBezTo>
                    <a:pt x="493" y="6148"/>
                    <a:pt x="473" y="6077"/>
                    <a:pt x="461" y="6047"/>
                  </a:cubicBezTo>
                  <a:cubicBezTo>
                    <a:pt x="452" y="6023"/>
                    <a:pt x="418" y="5995"/>
                    <a:pt x="411" y="5969"/>
                  </a:cubicBezTo>
                  <a:cubicBezTo>
                    <a:pt x="405" y="5945"/>
                    <a:pt x="407" y="5888"/>
                    <a:pt x="413" y="5865"/>
                  </a:cubicBezTo>
                  <a:cubicBezTo>
                    <a:pt x="418" y="5848"/>
                    <a:pt x="441" y="5831"/>
                    <a:pt x="446" y="5814"/>
                  </a:cubicBezTo>
                  <a:cubicBezTo>
                    <a:pt x="453" y="5786"/>
                    <a:pt x="453" y="5722"/>
                    <a:pt x="446" y="5694"/>
                  </a:cubicBezTo>
                  <a:cubicBezTo>
                    <a:pt x="441" y="5674"/>
                    <a:pt x="419" y="5645"/>
                    <a:pt x="408" y="5631"/>
                  </a:cubicBezTo>
                  <a:cubicBezTo>
                    <a:pt x="398" y="5619"/>
                    <a:pt x="370" y="5611"/>
                    <a:pt x="364" y="5592"/>
                  </a:cubicBezTo>
                  <a:cubicBezTo>
                    <a:pt x="357" y="5569"/>
                    <a:pt x="380" y="5510"/>
                    <a:pt x="373" y="5485"/>
                  </a:cubicBezTo>
                  <a:cubicBezTo>
                    <a:pt x="370" y="5473"/>
                    <a:pt x="353" y="5461"/>
                    <a:pt x="346" y="5455"/>
                  </a:cubicBezTo>
                  <a:cubicBezTo>
                    <a:pt x="333" y="5445"/>
                    <a:pt x="301" y="5442"/>
                    <a:pt x="291" y="5426"/>
                  </a:cubicBezTo>
                  <a:cubicBezTo>
                    <a:pt x="276" y="5400"/>
                    <a:pt x="264" y="5326"/>
                    <a:pt x="264" y="5291"/>
                  </a:cubicBezTo>
                  <a:cubicBezTo>
                    <a:pt x="264" y="5261"/>
                    <a:pt x="286" y="5207"/>
                    <a:pt x="287" y="5177"/>
                  </a:cubicBezTo>
                  <a:cubicBezTo>
                    <a:pt x="289" y="5149"/>
                    <a:pt x="286" y="5086"/>
                    <a:pt x="275" y="5064"/>
                  </a:cubicBezTo>
                  <a:cubicBezTo>
                    <a:pt x="265" y="5044"/>
                    <a:pt x="229" y="5040"/>
                    <a:pt x="216" y="5025"/>
                  </a:cubicBezTo>
                  <a:cubicBezTo>
                    <a:pt x="205" y="5012"/>
                    <a:pt x="187" y="4979"/>
                    <a:pt x="181" y="4959"/>
                  </a:cubicBezTo>
                  <a:cubicBezTo>
                    <a:pt x="176" y="4937"/>
                    <a:pt x="182" y="4887"/>
                    <a:pt x="178" y="4864"/>
                  </a:cubicBezTo>
                  <a:cubicBezTo>
                    <a:pt x="170" y="4821"/>
                    <a:pt x="142" y="4743"/>
                    <a:pt x="125" y="4709"/>
                  </a:cubicBezTo>
                  <a:cubicBezTo>
                    <a:pt x="111" y="4680"/>
                    <a:pt x="69" y="4644"/>
                    <a:pt x="58" y="4613"/>
                  </a:cubicBezTo>
                  <a:cubicBezTo>
                    <a:pt x="45" y="4580"/>
                    <a:pt x="45" y="4499"/>
                    <a:pt x="36" y="4463"/>
                  </a:cubicBezTo>
                  <a:cubicBezTo>
                    <a:pt x="29" y="4440"/>
                    <a:pt x="5" y="4402"/>
                    <a:pt x="1" y="4377"/>
                  </a:cubicBezTo>
                  <a:cubicBezTo>
                    <a:pt x="-3" y="4351"/>
                    <a:pt x="6" y="4272"/>
                    <a:pt x="6" y="4272"/>
                  </a:cubicBezTo>
                  <a:lnTo>
                    <a:pt x="448" y="0"/>
                  </a:lnTo>
                  <a:lnTo>
                    <a:pt x="2281" y="515"/>
                  </a:lnTo>
                  <a:lnTo>
                    <a:pt x="3901" y="946"/>
                  </a:lnTo>
                  <a:lnTo>
                    <a:pt x="7218" y="1695"/>
                  </a:lnTo>
                  <a:lnTo>
                    <a:pt x="9766" y="2245"/>
                  </a:lnTo>
                  <a:lnTo>
                    <a:pt x="11984" y="2571"/>
                  </a:lnTo>
                  <a:lnTo>
                    <a:pt x="14178" y="2938"/>
                  </a:lnTo>
                  <a:lnTo>
                    <a:pt x="17952" y="3415"/>
                  </a:lnTo>
                  <a:lnTo>
                    <a:pt x="21595" y="3710"/>
                  </a:lnTo>
                  <a:lnTo>
                    <a:pt x="21597" y="3710"/>
                  </a:lnTo>
                  <a:cubicBezTo>
                    <a:pt x="21597" y="3710"/>
                    <a:pt x="21267" y="16925"/>
                    <a:pt x="21267" y="1692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8" name="Shape 3057"/>
            <p:cNvSpPr/>
            <p:nvPr/>
          </p:nvSpPr>
          <p:spPr>
            <a:xfrm>
              <a:off x="2957290" y="3357836"/>
              <a:ext cx="772160" cy="62948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68" y="14663"/>
                  </a:moveTo>
                  <a:lnTo>
                    <a:pt x="1608" y="2570"/>
                  </a:lnTo>
                  <a:lnTo>
                    <a:pt x="1850" y="0"/>
                  </a:lnTo>
                  <a:lnTo>
                    <a:pt x="2605" y="100"/>
                  </a:lnTo>
                  <a:cubicBezTo>
                    <a:pt x="2605" y="100"/>
                    <a:pt x="2838" y="208"/>
                    <a:pt x="2920" y="228"/>
                  </a:cubicBezTo>
                  <a:cubicBezTo>
                    <a:pt x="3105" y="274"/>
                    <a:pt x="3485" y="293"/>
                    <a:pt x="3674" y="305"/>
                  </a:cubicBezTo>
                  <a:cubicBezTo>
                    <a:pt x="3747" y="310"/>
                    <a:pt x="3894" y="303"/>
                    <a:pt x="3967" y="312"/>
                  </a:cubicBezTo>
                  <a:cubicBezTo>
                    <a:pt x="4054" y="323"/>
                    <a:pt x="4221" y="394"/>
                    <a:pt x="4308" y="392"/>
                  </a:cubicBezTo>
                  <a:cubicBezTo>
                    <a:pt x="4364" y="392"/>
                    <a:pt x="4527" y="332"/>
                    <a:pt x="4527" y="332"/>
                  </a:cubicBezTo>
                  <a:lnTo>
                    <a:pt x="5377" y="487"/>
                  </a:lnTo>
                  <a:lnTo>
                    <a:pt x="7207" y="695"/>
                  </a:lnTo>
                  <a:lnTo>
                    <a:pt x="8081" y="826"/>
                  </a:lnTo>
                  <a:lnTo>
                    <a:pt x="9749" y="1005"/>
                  </a:lnTo>
                  <a:lnTo>
                    <a:pt x="11838" y="1214"/>
                  </a:lnTo>
                  <a:lnTo>
                    <a:pt x="15387" y="1563"/>
                  </a:lnTo>
                  <a:lnTo>
                    <a:pt x="18853" y="1799"/>
                  </a:lnTo>
                  <a:lnTo>
                    <a:pt x="21600" y="1956"/>
                  </a:lnTo>
                  <a:lnTo>
                    <a:pt x="21294" y="11783"/>
                  </a:lnTo>
                  <a:lnTo>
                    <a:pt x="21294" y="11784"/>
                  </a:lnTo>
                  <a:lnTo>
                    <a:pt x="20937" y="21600"/>
                  </a:lnTo>
                  <a:lnTo>
                    <a:pt x="17252" y="21431"/>
                  </a:lnTo>
                  <a:lnTo>
                    <a:pt x="9361" y="20741"/>
                  </a:lnTo>
                  <a:lnTo>
                    <a:pt x="5970" y="20365"/>
                  </a:lnTo>
                  <a:lnTo>
                    <a:pt x="2976" y="20032"/>
                  </a:lnTo>
                  <a:lnTo>
                    <a:pt x="0" y="19619"/>
                  </a:lnTo>
                  <a:cubicBezTo>
                    <a:pt x="0" y="19619"/>
                    <a:pt x="468" y="14663"/>
                    <a:pt x="468" y="1466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29" name="Shape 3058"/>
            <p:cNvSpPr/>
            <p:nvPr/>
          </p:nvSpPr>
          <p:spPr>
            <a:xfrm>
              <a:off x="2552509" y="3745019"/>
              <a:ext cx="617523" cy="7813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5703"/>
                  </a:moveTo>
                  <a:lnTo>
                    <a:pt x="21029" y="10530"/>
                  </a:lnTo>
                  <a:lnTo>
                    <a:pt x="20646" y="13468"/>
                  </a:lnTo>
                  <a:lnTo>
                    <a:pt x="20392" y="15615"/>
                  </a:lnTo>
                  <a:lnTo>
                    <a:pt x="20241" y="16450"/>
                  </a:lnTo>
                  <a:lnTo>
                    <a:pt x="20262" y="17002"/>
                  </a:lnTo>
                  <a:lnTo>
                    <a:pt x="20170" y="17880"/>
                  </a:lnTo>
                  <a:lnTo>
                    <a:pt x="19716" y="21600"/>
                  </a:lnTo>
                  <a:lnTo>
                    <a:pt x="18908" y="21544"/>
                  </a:lnTo>
                  <a:lnTo>
                    <a:pt x="13815" y="21089"/>
                  </a:lnTo>
                  <a:lnTo>
                    <a:pt x="8821" y="20619"/>
                  </a:lnTo>
                  <a:lnTo>
                    <a:pt x="4359" y="20171"/>
                  </a:lnTo>
                  <a:lnTo>
                    <a:pt x="0" y="19680"/>
                  </a:lnTo>
                  <a:lnTo>
                    <a:pt x="118" y="19024"/>
                  </a:lnTo>
                  <a:lnTo>
                    <a:pt x="1126" y="13739"/>
                  </a:lnTo>
                  <a:lnTo>
                    <a:pt x="2375" y="7046"/>
                  </a:lnTo>
                  <a:lnTo>
                    <a:pt x="3582" y="872"/>
                  </a:lnTo>
                  <a:lnTo>
                    <a:pt x="3745" y="0"/>
                  </a:lnTo>
                  <a:lnTo>
                    <a:pt x="7569" y="442"/>
                  </a:lnTo>
                  <a:lnTo>
                    <a:pt x="13175" y="976"/>
                  </a:lnTo>
                  <a:lnTo>
                    <a:pt x="14719" y="1110"/>
                  </a:lnTo>
                  <a:lnTo>
                    <a:pt x="14135" y="5103"/>
                  </a:lnTo>
                  <a:lnTo>
                    <a:pt x="17856" y="5436"/>
                  </a:lnTo>
                  <a:cubicBezTo>
                    <a:pt x="17856" y="5436"/>
                    <a:pt x="21600" y="5703"/>
                    <a:pt x="21600" y="570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0" name="Shape 3059"/>
            <p:cNvSpPr/>
            <p:nvPr/>
          </p:nvSpPr>
          <p:spPr>
            <a:xfrm>
              <a:off x="2367717" y="4457785"/>
              <a:ext cx="750088" cy="8799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705"/>
                  </a:moveTo>
                  <a:lnTo>
                    <a:pt x="21206" y="5191"/>
                  </a:lnTo>
                  <a:lnTo>
                    <a:pt x="20287" y="13438"/>
                  </a:lnTo>
                  <a:lnTo>
                    <a:pt x="19337" y="21600"/>
                  </a:lnTo>
                  <a:lnTo>
                    <a:pt x="14407" y="21158"/>
                  </a:lnTo>
                  <a:lnTo>
                    <a:pt x="12830" y="21004"/>
                  </a:lnTo>
                  <a:lnTo>
                    <a:pt x="12253" y="20961"/>
                  </a:lnTo>
                  <a:lnTo>
                    <a:pt x="4827" y="17645"/>
                  </a:lnTo>
                  <a:lnTo>
                    <a:pt x="0" y="15394"/>
                  </a:lnTo>
                  <a:cubicBezTo>
                    <a:pt x="0" y="15394"/>
                    <a:pt x="27" y="15303"/>
                    <a:pt x="42" y="15274"/>
                  </a:cubicBezTo>
                  <a:cubicBezTo>
                    <a:pt x="50" y="15259"/>
                    <a:pt x="79" y="15233"/>
                    <a:pt x="84" y="15216"/>
                  </a:cubicBezTo>
                  <a:cubicBezTo>
                    <a:pt x="91" y="15197"/>
                    <a:pt x="81" y="15154"/>
                    <a:pt x="87" y="15135"/>
                  </a:cubicBezTo>
                  <a:cubicBezTo>
                    <a:pt x="94" y="15116"/>
                    <a:pt x="135" y="15087"/>
                    <a:pt x="135" y="15067"/>
                  </a:cubicBezTo>
                  <a:cubicBezTo>
                    <a:pt x="136" y="15047"/>
                    <a:pt x="90" y="15017"/>
                    <a:pt x="90" y="14997"/>
                  </a:cubicBezTo>
                  <a:cubicBezTo>
                    <a:pt x="91" y="14981"/>
                    <a:pt x="115" y="14952"/>
                    <a:pt x="130" y="14942"/>
                  </a:cubicBezTo>
                  <a:cubicBezTo>
                    <a:pt x="145" y="14931"/>
                    <a:pt x="188" y="14927"/>
                    <a:pt x="206" y="14918"/>
                  </a:cubicBezTo>
                  <a:cubicBezTo>
                    <a:pt x="244" y="14900"/>
                    <a:pt x="311" y="14853"/>
                    <a:pt x="342" y="14827"/>
                  </a:cubicBezTo>
                  <a:cubicBezTo>
                    <a:pt x="367" y="14804"/>
                    <a:pt x="409" y="14754"/>
                    <a:pt x="429" y="14728"/>
                  </a:cubicBezTo>
                  <a:cubicBezTo>
                    <a:pt x="444" y="14708"/>
                    <a:pt x="480" y="14645"/>
                    <a:pt x="480" y="14645"/>
                  </a:cubicBezTo>
                  <a:cubicBezTo>
                    <a:pt x="492" y="14626"/>
                    <a:pt x="487" y="14610"/>
                    <a:pt x="500" y="14598"/>
                  </a:cubicBezTo>
                  <a:cubicBezTo>
                    <a:pt x="512" y="14586"/>
                    <a:pt x="542" y="14579"/>
                    <a:pt x="560" y="14578"/>
                  </a:cubicBezTo>
                  <a:cubicBezTo>
                    <a:pt x="579" y="14576"/>
                    <a:pt x="615" y="14588"/>
                    <a:pt x="631" y="14596"/>
                  </a:cubicBezTo>
                  <a:cubicBezTo>
                    <a:pt x="652" y="14606"/>
                    <a:pt x="682" y="14643"/>
                    <a:pt x="704" y="14652"/>
                  </a:cubicBezTo>
                  <a:cubicBezTo>
                    <a:pt x="721" y="14659"/>
                    <a:pt x="759" y="14660"/>
                    <a:pt x="778" y="14662"/>
                  </a:cubicBezTo>
                  <a:cubicBezTo>
                    <a:pt x="812" y="14665"/>
                    <a:pt x="882" y="14674"/>
                    <a:pt x="914" y="14666"/>
                  </a:cubicBezTo>
                  <a:cubicBezTo>
                    <a:pt x="938" y="14661"/>
                    <a:pt x="973" y="14626"/>
                    <a:pt x="996" y="14620"/>
                  </a:cubicBezTo>
                  <a:cubicBezTo>
                    <a:pt x="1021" y="14613"/>
                    <a:pt x="1075" y="14626"/>
                    <a:pt x="1098" y="14618"/>
                  </a:cubicBezTo>
                  <a:cubicBezTo>
                    <a:pt x="1119" y="14612"/>
                    <a:pt x="1155" y="14585"/>
                    <a:pt x="1164" y="14568"/>
                  </a:cubicBezTo>
                  <a:cubicBezTo>
                    <a:pt x="1179" y="14543"/>
                    <a:pt x="1154" y="14480"/>
                    <a:pt x="1171" y="14456"/>
                  </a:cubicBezTo>
                  <a:cubicBezTo>
                    <a:pt x="1188" y="14433"/>
                    <a:pt x="1252" y="14418"/>
                    <a:pt x="1279" y="14404"/>
                  </a:cubicBezTo>
                  <a:cubicBezTo>
                    <a:pt x="1314" y="14386"/>
                    <a:pt x="1392" y="14355"/>
                    <a:pt x="1417" y="14327"/>
                  </a:cubicBezTo>
                  <a:cubicBezTo>
                    <a:pt x="1442" y="14299"/>
                    <a:pt x="1462" y="14225"/>
                    <a:pt x="1466" y="14189"/>
                  </a:cubicBezTo>
                  <a:cubicBezTo>
                    <a:pt x="1469" y="14168"/>
                    <a:pt x="1464" y="14124"/>
                    <a:pt x="1457" y="14103"/>
                  </a:cubicBezTo>
                  <a:cubicBezTo>
                    <a:pt x="1447" y="14077"/>
                    <a:pt x="1389" y="14034"/>
                    <a:pt x="1394" y="14007"/>
                  </a:cubicBezTo>
                  <a:cubicBezTo>
                    <a:pt x="1400" y="13982"/>
                    <a:pt x="1483" y="13965"/>
                    <a:pt x="1485" y="13940"/>
                  </a:cubicBezTo>
                  <a:cubicBezTo>
                    <a:pt x="1486" y="13917"/>
                    <a:pt x="1419" y="13894"/>
                    <a:pt x="1410" y="13872"/>
                  </a:cubicBezTo>
                  <a:cubicBezTo>
                    <a:pt x="1401" y="13849"/>
                    <a:pt x="1424" y="13801"/>
                    <a:pt x="1422" y="13777"/>
                  </a:cubicBezTo>
                  <a:cubicBezTo>
                    <a:pt x="1418" y="13750"/>
                    <a:pt x="1405" y="13693"/>
                    <a:pt x="1384" y="13671"/>
                  </a:cubicBezTo>
                  <a:cubicBezTo>
                    <a:pt x="1363" y="13649"/>
                    <a:pt x="1298" y="13628"/>
                    <a:pt x="1266" y="13619"/>
                  </a:cubicBezTo>
                  <a:cubicBezTo>
                    <a:pt x="1245" y="13612"/>
                    <a:pt x="1199" y="13601"/>
                    <a:pt x="1177" y="13605"/>
                  </a:cubicBezTo>
                  <a:cubicBezTo>
                    <a:pt x="1155" y="13609"/>
                    <a:pt x="1123" y="13642"/>
                    <a:pt x="1101" y="13645"/>
                  </a:cubicBezTo>
                  <a:cubicBezTo>
                    <a:pt x="1079" y="13648"/>
                    <a:pt x="1035" y="13636"/>
                    <a:pt x="1017" y="13626"/>
                  </a:cubicBezTo>
                  <a:cubicBezTo>
                    <a:pt x="999" y="13615"/>
                    <a:pt x="986" y="13568"/>
                    <a:pt x="964" y="13564"/>
                  </a:cubicBezTo>
                  <a:cubicBezTo>
                    <a:pt x="944" y="13561"/>
                    <a:pt x="916" y="13604"/>
                    <a:pt x="896" y="13603"/>
                  </a:cubicBezTo>
                  <a:cubicBezTo>
                    <a:pt x="879" y="13602"/>
                    <a:pt x="853" y="13576"/>
                    <a:pt x="844" y="13563"/>
                  </a:cubicBezTo>
                  <a:cubicBezTo>
                    <a:pt x="826" y="13540"/>
                    <a:pt x="817" y="13484"/>
                    <a:pt x="803" y="13460"/>
                  </a:cubicBezTo>
                  <a:cubicBezTo>
                    <a:pt x="789" y="13436"/>
                    <a:pt x="735" y="13398"/>
                    <a:pt x="731" y="13372"/>
                  </a:cubicBezTo>
                  <a:cubicBezTo>
                    <a:pt x="728" y="13351"/>
                    <a:pt x="752" y="13312"/>
                    <a:pt x="762" y="13293"/>
                  </a:cubicBezTo>
                  <a:cubicBezTo>
                    <a:pt x="780" y="13263"/>
                    <a:pt x="831" y="13209"/>
                    <a:pt x="850" y="13178"/>
                  </a:cubicBezTo>
                  <a:cubicBezTo>
                    <a:pt x="871" y="13144"/>
                    <a:pt x="916" y="13074"/>
                    <a:pt x="921" y="13035"/>
                  </a:cubicBezTo>
                  <a:cubicBezTo>
                    <a:pt x="926" y="13009"/>
                    <a:pt x="899" y="12956"/>
                    <a:pt x="903" y="12930"/>
                  </a:cubicBezTo>
                  <a:cubicBezTo>
                    <a:pt x="907" y="12908"/>
                    <a:pt x="936" y="12869"/>
                    <a:pt x="944" y="12847"/>
                  </a:cubicBezTo>
                  <a:cubicBezTo>
                    <a:pt x="952" y="12827"/>
                    <a:pt x="968" y="12787"/>
                    <a:pt x="965" y="12766"/>
                  </a:cubicBezTo>
                  <a:cubicBezTo>
                    <a:pt x="963" y="12750"/>
                    <a:pt x="950" y="12717"/>
                    <a:pt x="936" y="12706"/>
                  </a:cubicBezTo>
                  <a:cubicBezTo>
                    <a:pt x="921" y="12695"/>
                    <a:pt x="875" y="12697"/>
                    <a:pt x="858" y="12688"/>
                  </a:cubicBezTo>
                  <a:cubicBezTo>
                    <a:pt x="840" y="12679"/>
                    <a:pt x="804" y="12652"/>
                    <a:pt x="804" y="12634"/>
                  </a:cubicBezTo>
                  <a:cubicBezTo>
                    <a:pt x="804" y="12608"/>
                    <a:pt x="865" y="12574"/>
                    <a:pt x="885" y="12553"/>
                  </a:cubicBezTo>
                  <a:cubicBezTo>
                    <a:pt x="905" y="12533"/>
                    <a:pt x="959" y="12497"/>
                    <a:pt x="965" y="12470"/>
                  </a:cubicBezTo>
                  <a:cubicBezTo>
                    <a:pt x="971" y="12447"/>
                    <a:pt x="946" y="12400"/>
                    <a:pt x="934" y="12378"/>
                  </a:cubicBezTo>
                  <a:cubicBezTo>
                    <a:pt x="922" y="12356"/>
                    <a:pt x="866" y="12320"/>
                    <a:pt x="872" y="12296"/>
                  </a:cubicBezTo>
                  <a:cubicBezTo>
                    <a:pt x="877" y="12279"/>
                    <a:pt x="926" y="12266"/>
                    <a:pt x="945" y="12260"/>
                  </a:cubicBezTo>
                  <a:cubicBezTo>
                    <a:pt x="976" y="12251"/>
                    <a:pt x="1043" y="12239"/>
                    <a:pt x="1076" y="12244"/>
                  </a:cubicBezTo>
                  <a:cubicBezTo>
                    <a:pt x="1088" y="12247"/>
                    <a:pt x="1107" y="12268"/>
                    <a:pt x="1121" y="12268"/>
                  </a:cubicBezTo>
                  <a:cubicBezTo>
                    <a:pt x="1146" y="12269"/>
                    <a:pt x="1193" y="12242"/>
                    <a:pt x="1211" y="12227"/>
                  </a:cubicBezTo>
                  <a:cubicBezTo>
                    <a:pt x="1233" y="12209"/>
                    <a:pt x="1256" y="12157"/>
                    <a:pt x="1273" y="12135"/>
                  </a:cubicBezTo>
                  <a:cubicBezTo>
                    <a:pt x="1297" y="12105"/>
                    <a:pt x="1345" y="12043"/>
                    <a:pt x="1379" y="12021"/>
                  </a:cubicBezTo>
                  <a:cubicBezTo>
                    <a:pt x="1400" y="12006"/>
                    <a:pt x="1456" y="11996"/>
                    <a:pt x="1476" y="11980"/>
                  </a:cubicBezTo>
                  <a:cubicBezTo>
                    <a:pt x="1503" y="11961"/>
                    <a:pt x="1527" y="11902"/>
                    <a:pt x="1553" y="11882"/>
                  </a:cubicBezTo>
                  <a:cubicBezTo>
                    <a:pt x="1560" y="11876"/>
                    <a:pt x="1580" y="11869"/>
                    <a:pt x="1589" y="11865"/>
                  </a:cubicBezTo>
                  <a:cubicBezTo>
                    <a:pt x="1611" y="11856"/>
                    <a:pt x="1669" y="11849"/>
                    <a:pt x="1677" y="11829"/>
                  </a:cubicBezTo>
                  <a:cubicBezTo>
                    <a:pt x="1688" y="11800"/>
                    <a:pt x="1609" y="11752"/>
                    <a:pt x="1610" y="11722"/>
                  </a:cubicBezTo>
                  <a:cubicBezTo>
                    <a:pt x="1612" y="11696"/>
                    <a:pt x="1664" y="11657"/>
                    <a:pt x="1677" y="11633"/>
                  </a:cubicBezTo>
                  <a:cubicBezTo>
                    <a:pt x="1689" y="11610"/>
                    <a:pt x="1705" y="11562"/>
                    <a:pt x="1711" y="11538"/>
                  </a:cubicBezTo>
                  <a:cubicBezTo>
                    <a:pt x="1719" y="11502"/>
                    <a:pt x="1700" y="11420"/>
                    <a:pt x="1728" y="11391"/>
                  </a:cubicBezTo>
                  <a:cubicBezTo>
                    <a:pt x="1741" y="11377"/>
                    <a:pt x="1791" y="11378"/>
                    <a:pt x="1809" y="11368"/>
                  </a:cubicBezTo>
                  <a:cubicBezTo>
                    <a:pt x="1826" y="11360"/>
                    <a:pt x="1861" y="11337"/>
                    <a:pt x="1866" y="11321"/>
                  </a:cubicBezTo>
                  <a:cubicBezTo>
                    <a:pt x="1874" y="11294"/>
                    <a:pt x="1831" y="11241"/>
                    <a:pt x="1829" y="11213"/>
                  </a:cubicBezTo>
                  <a:cubicBezTo>
                    <a:pt x="1828" y="11187"/>
                    <a:pt x="1851" y="11137"/>
                    <a:pt x="1849" y="11111"/>
                  </a:cubicBezTo>
                  <a:cubicBezTo>
                    <a:pt x="1847" y="11086"/>
                    <a:pt x="1819" y="11040"/>
                    <a:pt x="1814" y="11016"/>
                  </a:cubicBezTo>
                  <a:cubicBezTo>
                    <a:pt x="1808" y="10988"/>
                    <a:pt x="1805" y="10932"/>
                    <a:pt x="1809" y="10904"/>
                  </a:cubicBezTo>
                  <a:cubicBezTo>
                    <a:pt x="1814" y="10873"/>
                    <a:pt x="1830" y="10810"/>
                    <a:pt x="1853" y="10786"/>
                  </a:cubicBezTo>
                  <a:cubicBezTo>
                    <a:pt x="1864" y="10774"/>
                    <a:pt x="1908" y="10772"/>
                    <a:pt x="1915" y="10758"/>
                  </a:cubicBezTo>
                  <a:cubicBezTo>
                    <a:pt x="1929" y="10735"/>
                    <a:pt x="1893" y="10683"/>
                    <a:pt x="1894" y="10657"/>
                  </a:cubicBezTo>
                  <a:cubicBezTo>
                    <a:pt x="1895" y="10640"/>
                    <a:pt x="1920" y="10607"/>
                    <a:pt x="1915" y="10590"/>
                  </a:cubicBezTo>
                  <a:cubicBezTo>
                    <a:pt x="1911" y="10576"/>
                    <a:pt x="1874" y="10561"/>
                    <a:pt x="1869" y="10548"/>
                  </a:cubicBezTo>
                  <a:cubicBezTo>
                    <a:pt x="1862" y="10531"/>
                    <a:pt x="1863" y="10492"/>
                    <a:pt x="1874" y="10478"/>
                  </a:cubicBezTo>
                  <a:cubicBezTo>
                    <a:pt x="1885" y="10465"/>
                    <a:pt x="1925" y="10457"/>
                    <a:pt x="1942" y="10452"/>
                  </a:cubicBezTo>
                  <a:cubicBezTo>
                    <a:pt x="1959" y="10445"/>
                    <a:pt x="1995" y="10438"/>
                    <a:pt x="2011" y="10431"/>
                  </a:cubicBezTo>
                  <a:cubicBezTo>
                    <a:pt x="2047" y="10416"/>
                    <a:pt x="2113" y="10376"/>
                    <a:pt x="2140" y="10352"/>
                  </a:cubicBezTo>
                  <a:cubicBezTo>
                    <a:pt x="2162" y="10330"/>
                    <a:pt x="2186" y="10274"/>
                    <a:pt x="2208" y="10252"/>
                  </a:cubicBezTo>
                  <a:cubicBezTo>
                    <a:pt x="2219" y="10239"/>
                    <a:pt x="2257" y="10225"/>
                    <a:pt x="2264" y="10211"/>
                  </a:cubicBezTo>
                  <a:cubicBezTo>
                    <a:pt x="2275" y="10188"/>
                    <a:pt x="2251" y="10136"/>
                    <a:pt x="2255" y="10112"/>
                  </a:cubicBezTo>
                  <a:cubicBezTo>
                    <a:pt x="2262" y="10082"/>
                    <a:pt x="2290" y="10024"/>
                    <a:pt x="2315" y="10001"/>
                  </a:cubicBezTo>
                  <a:cubicBezTo>
                    <a:pt x="2341" y="9977"/>
                    <a:pt x="2413" y="9949"/>
                    <a:pt x="2450" y="9940"/>
                  </a:cubicBezTo>
                  <a:cubicBezTo>
                    <a:pt x="2482" y="9932"/>
                    <a:pt x="2550" y="9941"/>
                    <a:pt x="2581" y="9934"/>
                  </a:cubicBezTo>
                  <a:cubicBezTo>
                    <a:pt x="2613" y="9927"/>
                    <a:pt x="2670" y="9902"/>
                    <a:pt x="2696" y="9886"/>
                  </a:cubicBezTo>
                  <a:cubicBezTo>
                    <a:pt x="2720" y="9871"/>
                    <a:pt x="2756" y="9829"/>
                    <a:pt x="2781" y="9815"/>
                  </a:cubicBezTo>
                  <a:cubicBezTo>
                    <a:pt x="2796" y="9806"/>
                    <a:pt x="2830" y="9793"/>
                    <a:pt x="2849" y="9788"/>
                  </a:cubicBezTo>
                  <a:cubicBezTo>
                    <a:pt x="2887" y="9779"/>
                    <a:pt x="2971" y="9786"/>
                    <a:pt x="3008" y="9774"/>
                  </a:cubicBezTo>
                  <a:cubicBezTo>
                    <a:pt x="3034" y="9766"/>
                    <a:pt x="3078" y="9735"/>
                    <a:pt x="3098" y="9718"/>
                  </a:cubicBezTo>
                  <a:cubicBezTo>
                    <a:pt x="3125" y="9698"/>
                    <a:pt x="3191" y="9627"/>
                    <a:pt x="3195" y="9625"/>
                  </a:cubicBezTo>
                  <a:cubicBezTo>
                    <a:pt x="3200" y="9622"/>
                    <a:pt x="3287" y="9575"/>
                    <a:pt x="3319" y="9560"/>
                  </a:cubicBezTo>
                  <a:cubicBezTo>
                    <a:pt x="3338" y="9550"/>
                    <a:pt x="3384" y="9538"/>
                    <a:pt x="3398" y="9523"/>
                  </a:cubicBezTo>
                  <a:cubicBezTo>
                    <a:pt x="3413" y="9504"/>
                    <a:pt x="3419" y="9456"/>
                    <a:pt x="3420" y="9433"/>
                  </a:cubicBezTo>
                  <a:cubicBezTo>
                    <a:pt x="3422" y="9410"/>
                    <a:pt x="3421" y="9362"/>
                    <a:pt x="3410" y="9341"/>
                  </a:cubicBezTo>
                  <a:cubicBezTo>
                    <a:pt x="3402" y="9323"/>
                    <a:pt x="3364" y="9299"/>
                    <a:pt x="3354" y="9283"/>
                  </a:cubicBezTo>
                  <a:cubicBezTo>
                    <a:pt x="3342" y="9265"/>
                    <a:pt x="3338" y="9220"/>
                    <a:pt x="3321" y="9206"/>
                  </a:cubicBezTo>
                  <a:cubicBezTo>
                    <a:pt x="3295" y="9183"/>
                    <a:pt x="3208" y="9183"/>
                    <a:pt x="3182" y="9161"/>
                  </a:cubicBezTo>
                  <a:cubicBezTo>
                    <a:pt x="3161" y="9145"/>
                    <a:pt x="3152" y="9094"/>
                    <a:pt x="3136" y="9074"/>
                  </a:cubicBezTo>
                  <a:cubicBezTo>
                    <a:pt x="3121" y="9054"/>
                    <a:pt x="3082" y="9018"/>
                    <a:pt x="3060" y="9004"/>
                  </a:cubicBezTo>
                  <a:cubicBezTo>
                    <a:pt x="3044" y="8993"/>
                    <a:pt x="3003" y="8985"/>
                    <a:pt x="2991" y="8973"/>
                  </a:cubicBezTo>
                  <a:cubicBezTo>
                    <a:pt x="2973" y="8955"/>
                    <a:pt x="2972" y="8906"/>
                    <a:pt x="2958" y="8886"/>
                  </a:cubicBezTo>
                  <a:cubicBezTo>
                    <a:pt x="2945" y="8867"/>
                    <a:pt x="2907" y="8833"/>
                    <a:pt x="2883" y="8822"/>
                  </a:cubicBezTo>
                  <a:cubicBezTo>
                    <a:pt x="2858" y="8810"/>
                    <a:pt x="2794" y="8812"/>
                    <a:pt x="2768" y="8799"/>
                  </a:cubicBezTo>
                  <a:cubicBezTo>
                    <a:pt x="2750" y="8791"/>
                    <a:pt x="2716" y="8765"/>
                    <a:pt x="2710" y="8748"/>
                  </a:cubicBezTo>
                  <a:cubicBezTo>
                    <a:pt x="2700" y="8721"/>
                    <a:pt x="2719" y="8663"/>
                    <a:pt x="2733" y="8638"/>
                  </a:cubicBezTo>
                  <a:cubicBezTo>
                    <a:pt x="2744" y="8616"/>
                    <a:pt x="2796" y="8587"/>
                    <a:pt x="2802" y="8564"/>
                  </a:cubicBezTo>
                  <a:cubicBezTo>
                    <a:pt x="2810" y="8539"/>
                    <a:pt x="2792" y="8485"/>
                    <a:pt x="2780" y="8461"/>
                  </a:cubicBezTo>
                  <a:cubicBezTo>
                    <a:pt x="2760" y="8423"/>
                    <a:pt x="2693" y="8363"/>
                    <a:pt x="2665" y="8329"/>
                  </a:cubicBezTo>
                  <a:cubicBezTo>
                    <a:pt x="2651" y="8313"/>
                    <a:pt x="2610" y="8283"/>
                    <a:pt x="2608" y="8262"/>
                  </a:cubicBezTo>
                  <a:cubicBezTo>
                    <a:pt x="2607" y="8242"/>
                    <a:pt x="2651" y="8213"/>
                    <a:pt x="2652" y="8193"/>
                  </a:cubicBezTo>
                  <a:cubicBezTo>
                    <a:pt x="2653" y="8161"/>
                    <a:pt x="2603" y="8104"/>
                    <a:pt x="2593" y="8072"/>
                  </a:cubicBezTo>
                  <a:cubicBezTo>
                    <a:pt x="2583" y="8038"/>
                    <a:pt x="2582" y="7964"/>
                    <a:pt x="2577" y="7928"/>
                  </a:cubicBezTo>
                  <a:cubicBezTo>
                    <a:pt x="2572" y="7899"/>
                    <a:pt x="2568" y="7837"/>
                    <a:pt x="2554" y="7810"/>
                  </a:cubicBezTo>
                  <a:cubicBezTo>
                    <a:pt x="2538" y="7779"/>
                    <a:pt x="2483" y="7729"/>
                    <a:pt x="2456" y="7705"/>
                  </a:cubicBezTo>
                  <a:cubicBezTo>
                    <a:pt x="2433" y="7685"/>
                    <a:pt x="2374" y="7654"/>
                    <a:pt x="2354" y="7632"/>
                  </a:cubicBezTo>
                  <a:cubicBezTo>
                    <a:pt x="2337" y="7611"/>
                    <a:pt x="2316" y="7562"/>
                    <a:pt x="2309" y="7537"/>
                  </a:cubicBezTo>
                  <a:cubicBezTo>
                    <a:pt x="2300" y="7505"/>
                    <a:pt x="2306" y="7439"/>
                    <a:pt x="2296" y="7407"/>
                  </a:cubicBezTo>
                  <a:cubicBezTo>
                    <a:pt x="2288" y="7382"/>
                    <a:pt x="2264" y="7332"/>
                    <a:pt x="2245" y="7312"/>
                  </a:cubicBezTo>
                  <a:cubicBezTo>
                    <a:pt x="2225" y="7292"/>
                    <a:pt x="2159" y="7273"/>
                    <a:pt x="2142" y="7251"/>
                  </a:cubicBezTo>
                  <a:cubicBezTo>
                    <a:pt x="2128" y="7235"/>
                    <a:pt x="2121" y="7192"/>
                    <a:pt x="2121" y="7171"/>
                  </a:cubicBezTo>
                  <a:cubicBezTo>
                    <a:pt x="2122" y="7130"/>
                    <a:pt x="2154" y="7050"/>
                    <a:pt x="2170" y="7011"/>
                  </a:cubicBezTo>
                  <a:cubicBezTo>
                    <a:pt x="2178" y="6990"/>
                    <a:pt x="2212" y="6952"/>
                    <a:pt x="2209" y="6931"/>
                  </a:cubicBezTo>
                  <a:cubicBezTo>
                    <a:pt x="2207" y="6914"/>
                    <a:pt x="2167" y="6891"/>
                    <a:pt x="2164" y="6874"/>
                  </a:cubicBezTo>
                  <a:cubicBezTo>
                    <a:pt x="2161" y="6857"/>
                    <a:pt x="2187" y="6823"/>
                    <a:pt x="2191" y="6806"/>
                  </a:cubicBezTo>
                  <a:cubicBezTo>
                    <a:pt x="2195" y="6783"/>
                    <a:pt x="2199" y="6736"/>
                    <a:pt x="2191" y="6714"/>
                  </a:cubicBezTo>
                  <a:cubicBezTo>
                    <a:pt x="2191" y="6714"/>
                    <a:pt x="2198" y="6669"/>
                    <a:pt x="2209" y="6650"/>
                  </a:cubicBezTo>
                  <a:cubicBezTo>
                    <a:pt x="2219" y="6634"/>
                    <a:pt x="2237" y="6598"/>
                    <a:pt x="2254" y="6588"/>
                  </a:cubicBezTo>
                  <a:cubicBezTo>
                    <a:pt x="2269" y="6578"/>
                    <a:pt x="2311" y="6581"/>
                    <a:pt x="2325" y="6571"/>
                  </a:cubicBezTo>
                  <a:cubicBezTo>
                    <a:pt x="2338" y="6560"/>
                    <a:pt x="2350" y="6529"/>
                    <a:pt x="2349" y="6514"/>
                  </a:cubicBezTo>
                  <a:cubicBezTo>
                    <a:pt x="2347" y="6498"/>
                    <a:pt x="2326" y="6470"/>
                    <a:pt x="2312" y="6459"/>
                  </a:cubicBezTo>
                  <a:cubicBezTo>
                    <a:pt x="2300" y="6449"/>
                    <a:pt x="2263" y="6447"/>
                    <a:pt x="2253" y="6436"/>
                  </a:cubicBezTo>
                  <a:cubicBezTo>
                    <a:pt x="2243" y="6425"/>
                    <a:pt x="2237" y="6397"/>
                    <a:pt x="2241" y="6384"/>
                  </a:cubicBezTo>
                  <a:cubicBezTo>
                    <a:pt x="2247" y="6368"/>
                    <a:pt x="2278" y="6343"/>
                    <a:pt x="2297" y="6338"/>
                  </a:cubicBezTo>
                  <a:cubicBezTo>
                    <a:pt x="2318" y="6333"/>
                    <a:pt x="2363" y="6354"/>
                    <a:pt x="2386" y="6353"/>
                  </a:cubicBezTo>
                  <a:cubicBezTo>
                    <a:pt x="2413" y="6352"/>
                    <a:pt x="2472" y="6344"/>
                    <a:pt x="2494" y="6329"/>
                  </a:cubicBezTo>
                  <a:cubicBezTo>
                    <a:pt x="2512" y="6317"/>
                    <a:pt x="2530" y="6278"/>
                    <a:pt x="2535" y="6259"/>
                  </a:cubicBezTo>
                  <a:cubicBezTo>
                    <a:pt x="2541" y="6236"/>
                    <a:pt x="2531" y="6188"/>
                    <a:pt x="2534" y="6164"/>
                  </a:cubicBezTo>
                  <a:cubicBezTo>
                    <a:pt x="2536" y="6147"/>
                    <a:pt x="2549" y="6115"/>
                    <a:pt x="2549" y="6098"/>
                  </a:cubicBezTo>
                  <a:cubicBezTo>
                    <a:pt x="2549" y="6073"/>
                    <a:pt x="2526" y="6026"/>
                    <a:pt x="2525" y="6001"/>
                  </a:cubicBezTo>
                  <a:cubicBezTo>
                    <a:pt x="2523" y="5961"/>
                    <a:pt x="2552" y="5882"/>
                    <a:pt x="2548" y="5842"/>
                  </a:cubicBezTo>
                  <a:cubicBezTo>
                    <a:pt x="2545" y="5817"/>
                    <a:pt x="2513" y="5771"/>
                    <a:pt x="2514" y="5747"/>
                  </a:cubicBezTo>
                  <a:cubicBezTo>
                    <a:pt x="2514" y="5715"/>
                    <a:pt x="2558" y="5658"/>
                    <a:pt x="2560" y="5627"/>
                  </a:cubicBezTo>
                  <a:cubicBezTo>
                    <a:pt x="2564" y="5584"/>
                    <a:pt x="2537" y="5500"/>
                    <a:pt x="2525" y="5458"/>
                  </a:cubicBezTo>
                  <a:cubicBezTo>
                    <a:pt x="2515" y="5422"/>
                    <a:pt x="2492" y="5350"/>
                    <a:pt x="2474" y="5316"/>
                  </a:cubicBezTo>
                  <a:cubicBezTo>
                    <a:pt x="2457" y="5283"/>
                    <a:pt x="2398" y="5229"/>
                    <a:pt x="2384" y="5195"/>
                  </a:cubicBezTo>
                  <a:cubicBezTo>
                    <a:pt x="2370" y="5161"/>
                    <a:pt x="2363" y="5088"/>
                    <a:pt x="2366" y="5052"/>
                  </a:cubicBezTo>
                  <a:cubicBezTo>
                    <a:pt x="2368" y="5019"/>
                    <a:pt x="2383" y="4950"/>
                    <a:pt x="2404" y="4922"/>
                  </a:cubicBezTo>
                  <a:cubicBezTo>
                    <a:pt x="2415" y="4908"/>
                    <a:pt x="2457" y="4895"/>
                    <a:pt x="2466" y="4880"/>
                  </a:cubicBezTo>
                  <a:cubicBezTo>
                    <a:pt x="2487" y="4846"/>
                    <a:pt x="2468" y="4763"/>
                    <a:pt x="2480" y="4726"/>
                  </a:cubicBezTo>
                  <a:cubicBezTo>
                    <a:pt x="2488" y="4702"/>
                    <a:pt x="2529" y="4661"/>
                    <a:pt x="2534" y="4637"/>
                  </a:cubicBezTo>
                  <a:cubicBezTo>
                    <a:pt x="2538" y="4610"/>
                    <a:pt x="2525" y="4555"/>
                    <a:pt x="2511" y="4531"/>
                  </a:cubicBezTo>
                  <a:cubicBezTo>
                    <a:pt x="2496" y="4506"/>
                    <a:pt x="2427" y="4474"/>
                    <a:pt x="2423" y="4446"/>
                  </a:cubicBezTo>
                  <a:cubicBezTo>
                    <a:pt x="2422" y="4429"/>
                    <a:pt x="2455" y="4403"/>
                    <a:pt x="2463" y="4388"/>
                  </a:cubicBezTo>
                  <a:cubicBezTo>
                    <a:pt x="2471" y="4372"/>
                    <a:pt x="2489" y="4337"/>
                    <a:pt x="2486" y="4319"/>
                  </a:cubicBezTo>
                  <a:cubicBezTo>
                    <a:pt x="2482" y="4301"/>
                    <a:pt x="2441" y="4276"/>
                    <a:pt x="2435" y="4258"/>
                  </a:cubicBezTo>
                  <a:cubicBezTo>
                    <a:pt x="2428" y="4238"/>
                    <a:pt x="2429" y="4196"/>
                    <a:pt x="2436" y="4176"/>
                  </a:cubicBezTo>
                  <a:cubicBezTo>
                    <a:pt x="2444" y="4155"/>
                    <a:pt x="2488" y="4124"/>
                    <a:pt x="2494" y="4102"/>
                  </a:cubicBezTo>
                  <a:cubicBezTo>
                    <a:pt x="2502" y="4076"/>
                    <a:pt x="2482" y="4021"/>
                    <a:pt x="2483" y="3993"/>
                  </a:cubicBezTo>
                  <a:cubicBezTo>
                    <a:pt x="2484" y="3962"/>
                    <a:pt x="2497" y="3902"/>
                    <a:pt x="2503" y="3872"/>
                  </a:cubicBezTo>
                  <a:cubicBezTo>
                    <a:pt x="2509" y="3839"/>
                    <a:pt x="2510" y="3769"/>
                    <a:pt x="2531" y="3740"/>
                  </a:cubicBezTo>
                  <a:cubicBezTo>
                    <a:pt x="2540" y="3727"/>
                    <a:pt x="2577" y="3716"/>
                    <a:pt x="2587" y="3703"/>
                  </a:cubicBezTo>
                  <a:cubicBezTo>
                    <a:pt x="2600" y="3689"/>
                    <a:pt x="2621" y="3652"/>
                    <a:pt x="2617" y="3633"/>
                  </a:cubicBezTo>
                  <a:cubicBezTo>
                    <a:pt x="2611" y="3607"/>
                    <a:pt x="2546" y="3577"/>
                    <a:pt x="2535" y="3551"/>
                  </a:cubicBezTo>
                  <a:cubicBezTo>
                    <a:pt x="2525" y="3529"/>
                    <a:pt x="2544" y="3476"/>
                    <a:pt x="2534" y="3453"/>
                  </a:cubicBezTo>
                  <a:cubicBezTo>
                    <a:pt x="2527" y="3438"/>
                    <a:pt x="2487" y="3419"/>
                    <a:pt x="2483" y="3403"/>
                  </a:cubicBezTo>
                  <a:cubicBezTo>
                    <a:pt x="2478" y="3384"/>
                    <a:pt x="2511" y="3349"/>
                    <a:pt x="2508" y="3330"/>
                  </a:cubicBezTo>
                  <a:cubicBezTo>
                    <a:pt x="2505" y="3311"/>
                    <a:pt x="2460" y="3285"/>
                    <a:pt x="2459" y="3265"/>
                  </a:cubicBezTo>
                  <a:cubicBezTo>
                    <a:pt x="2456" y="3232"/>
                    <a:pt x="2509" y="3176"/>
                    <a:pt x="2524" y="3145"/>
                  </a:cubicBezTo>
                  <a:cubicBezTo>
                    <a:pt x="2532" y="3127"/>
                    <a:pt x="2552" y="3091"/>
                    <a:pt x="2552" y="3071"/>
                  </a:cubicBezTo>
                  <a:cubicBezTo>
                    <a:pt x="2552" y="3044"/>
                    <a:pt x="2514" y="2992"/>
                    <a:pt x="2514" y="2965"/>
                  </a:cubicBezTo>
                  <a:cubicBezTo>
                    <a:pt x="2513" y="2935"/>
                    <a:pt x="2529" y="2873"/>
                    <a:pt x="2552" y="2851"/>
                  </a:cubicBezTo>
                  <a:cubicBezTo>
                    <a:pt x="2566" y="2839"/>
                    <a:pt x="2607" y="2830"/>
                    <a:pt x="2627" y="2828"/>
                  </a:cubicBezTo>
                  <a:cubicBezTo>
                    <a:pt x="2658" y="2826"/>
                    <a:pt x="2718" y="2846"/>
                    <a:pt x="2750" y="2844"/>
                  </a:cubicBezTo>
                  <a:cubicBezTo>
                    <a:pt x="2771" y="2843"/>
                    <a:pt x="2813" y="2831"/>
                    <a:pt x="2833" y="2822"/>
                  </a:cubicBezTo>
                  <a:cubicBezTo>
                    <a:pt x="2857" y="2812"/>
                    <a:pt x="2895" y="2768"/>
                    <a:pt x="2922" y="2768"/>
                  </a:cubicBezTo>
                  <a:cubicBezTo>
                    <a:pt x="2944" y="2769"/>
                    <a:pt x="2970" y="2818"/>
                    <a:pt x="2992" y="2817"/>
                  </a:cubicBezTo>
                  <a:cubicBezTo>
                    <a:pt x="3019" y="2814"/>
                    <a:pt x="3039" y="2757"/>
                    <a:pt x="3063" y="2747"/>
                  </a:cubicBezTo>
                  <a:cubicBezTo>
                    <a:pt x="3090" y="2736"/>
                    <a:pt x="3154" y="2735"/>
                    <a:pt x="3183" y="2742"/>
                  </a:cubicBezTo>
                  <a:cubicBezTo>
                    <a:pt x="3209" y="2748"/>
                    <a:pt x="3249" y="2784"/>
                    <a:pt x="3275" y="2791"/>
                  </a:cubicBezTo>
                  <a:cubicBezTo>
                    <a:pt x="3292" y="2796"/>
                    <a:pt x="3333" y="2787"/>
                    <a:pt x="3348" y="2796"/>
                  </a:cubicBezTo>
                  <a:cubicBezTo>
                    <a:pt x="3363" y="2805"/>
                    <a:pt x="3362" y="2848"/>
                    <a:pt x="3379" y="2855"/>
                  </a:cubicBezTo>
                  <a:cubicBezTo>
                    <a:pt x="3402" y="2865"/>
                    <a:pt x="3454" y="2831"/>
                    <a:pt x="3478" y="2838"/>
                  </a:cubicBezTo>
                  <a:cubicBezTo>
                    <a:pt x="3496" y="2844"/>
                    <a:pt x="3510" y="2883"/>
                    <a:pt x="3529" y="2889"/>
                  </a:cubicBezTo>
                  <a:cubicBezTo>
                    <a:pt x="3546" y="2894"/>
                    <a:pt x="3584" y="2887"/>
                    <a:pt x="3599" y="2880"/>
                  </a:cubicBezTo>
                  <a:cubicBezTo>
                    <a:pt x="3620" y="2871"/>
                    <a:pt x="3642" y="2831"/>
                    <a:pt x="3663" y="2825"/>
                  </a:cubicBezTo>
                  <a:cubicBezTo>
                    <a:pt x="3685" y="2819"/>
                    <a:pt x="3735" y="2826"/>
                    <a:pt x="3755" y="2836"/>
                  </a:cubicBezTo>
                  <a:cubicBezTo>
                    <a:pt x="3785" y="2851"/>
                    <a:pt x="3822" y="2906"/>
                    <a:pt x="3839" y="2932"/>
                  </a:cubicBezTo>
                  <a:cubicBezTo>
                    <a:pt x="3853" y="2953"/>
                    <a:pt x="3872" y="3000"/>
                    <a:pt x="3885" y="3021"/>
                  </a:cubicBezTo>
                  <a:cubicBezTo>
                    <a:pt x="3895" y="3039"/>
                    <a:pt x="3927" y="3070"/>
                    <a:pt x="3933" y="3090"/>
                  </a:cubicBezTo>
                  <a:cubicBezTo>
                    <a:pt x="3938" y="3110"/>
                    <a:pt x="3919" y="3151"/>
                    <a:pt x="3923" y="3171"/>
                  </a:cubicBezTo>
                  <a:cubicBezTo>
                    <a:pt x="3925" y="3184"/>
                    <a:pt x="3937" y="3208"/>
                    <a:pt x="3948" y="3217"/>
                  </a:cubicBezTo>
                  <a:cubicBezTo>
                    <a:pt x="3968" y="3233"/>
                    <a:pt x="4029" y="3238"/>
                    <a:pt x="4049" y="3253"/>
                  </a:cubicBezTo>
                  <a:cubicBezTo>
                    <a:pt x="4076" y="3272"/>
                    <a:pt x="4095" y="3334"/>
                    <a:pt x="4122" y="3353"/>
                  </a:cubicBezTo>
                  <a:cubicBezTo>
                    <a:pt x="4141" y="3367"/>
                    <a:pt x="4192" y="3384"/>
                    <a:pt x="4218" y="3384"/>
                  </a:cubicBezTo>
                  <a:cubicBezTo>
                    <a:pt x="4252" y="3384"/>
                    <a:pt x="4310" y="3346"/>
                    <a:pt x="4343" y="3341"/>
                  </a:cubicBezTo>
                  <a:cubicBezTo>
                    <a:pt x="4372" y="3337"/>
                    <a:pt x="4435" y="3360"/>
                    <a:pt x="4461" y="3347"/>
                  </a:cubicBezTo>
                  <a:cubicBezTo>
                    <a:pt x="4491" y="3332"/>
                    <a:pt x="4505" y="3264"/>
                    <a:pt x="4524" y="3239"/>
                  </a:cubicBezTo>
                  <a:cubicBezTo>
                    <a:pt x="4538" y="3220"/>
                    <a:pt x="4581" y="3190"/>
                    <a:pt x="4590" y="3169"/>
                  </a:cubicBezTo>
                  <a:cubicBezTo>
                    <a:pt x="4598" y="3151"/>
                    <a:pt x="4581" y="3108"/>
                    <a:pt x="4593" y="3092"/>
                  </a:cubicBezTo>
                  <a:cubicBezTo>
                    <a:pt x="4606" y="3073"/>
                    <a:pt x="4665" y="3064"/>
                    <a:pt x="4684" y="3049"/>
                  </a:cubicBezTo>
                  <a:cubicBezTo>
                    <a:pt x="4700" y="3036"/>
                    <a:pt x="4718" y="3000"/>
                    <a:pt x="4728" y="2984"/>
                  </a:cubicBezTo>
                  <a:cubicBezTo>
                    <a:pt x="4741" y="2964"/>
                    <a:pt x="4759" y="2921"/>
                    <a:pt x="4777" y="2904"/>
                  </a:cubicBezTo>
                  <a:cubicBezTo>
                    <a:pt x="4796" y="2886"/>
                    <a:pt x="4855" y="2868"/>
                    <a:pt x="4873" y="2849"/>
                  </a:cubicBezTo>
                  <a:cubicBezTo>
                    <a:pt x="4886" y="2834"/>
                    <a:pt x="4904" y="2779"/>
                    <a:pt x="4904" y="2779"/>
                  </a:cubicBezTo>
                  <a:lnTo>
                    <a:pt x="5368" y="0"/>
                  </a:lnTo>
                  <a:lnTo>
                    <a:pt x="8957" y="436"/>
                  </a:lnTo>
                  <a:lnTo>
                    <a:pt x="12630" y="834"/>
                  </a:lnTo>
                  <a:lnTo>
                    <a:pt x="16741" y="1251"/>
                  </a:lnTo>
                  <a:lnTo>
                    <a:pt x="20934" y="1655"/>
                  </a:lnTo>
                  <a:cubicBezTo>
                    <a:pt x="20934" y="1655"/>
                    <a:pt x="21600" y="1705"/>
                    <a:pt x="21600" y="170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1" name="Shape 3060"/>
            <p:cNvSpPr/>
            <p:nvPr/>
          </p:nvSpPr>
          <p:spPr>
            <a:xfrm>
              <a:off x="2350118" y="2715467"/>
              <a:ext cx="666462" cy="10767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110" y="20794"/>
                  </a:moveTo>
                  <a:lnTo>
                    <a:pt x="9324" y="20723"/>
                  </a:lnTo>
                  <a:lnTo>
                    <a:pt x="7786" y="20574"/>
                  </a:lnTo>
                  <a:lnTo>
                    <a:pt x="6737" y="20479"/>
                  </a:lnTo>
                  <a:lnTo>
                    <a:pt x="0" y="19752"/>
                  </a:lnTo>
                  <a:lnTo>
                    <a:pt x="1372" y="15060"/>
                  </a:lnTo>
                  <a:cubicBezTo>
                    <a:pt x="1372" y="15060"/>
                    <a:pt x="1458" y="14905"/>
                    <a:pt x="1469" y="14851"/>
                  </a:cubicBezTo>
                  <a:cubicBezTo>
                    <a:pt x="1477" y="14809"/>
                    <a:pt x="1454" y="14723"/>
                    <a:pt x="1461" y="14680"/>
                  </a:cubicBezTo>
                  <a:cubicBezTo>
                    <a:pt x="1467" y="14640"/>
                    <a:pt x="1480" y="14557"/>
                    <a:pt x="1516" y="14523"/>
                  </a:cubicBezTo>
                  <a:cubicBezTo>
                    <a:pt x="1530" y="14510"/>
                    <a:pt x="1579" y="14495"/>
                    <a:pt x="1601" y="14486"/>
                  </a:cubicBezTo>
                  <a:cubicBezTo>
                    <a:pt x="1630" y="14475"/>
                    <a:pt x="1699" y="14459"/>
                    <a:pt x="1720" y="14443"/>
                  </a:cubicBezTo>
                  <a:cubicBezTo>
                    <a:pt x="1739" y="14428"/>
                    <a:pt x="1742" y="14387"/>
                    <a:pt x="1757" y="14371"/>
                  </a:cubicBezTo>
                  <a:cubicBezTo>
                    <a:pt x="1766" y="14360"/>
                    <a:pt x="1801" y="14345"/>
                    <a:pt x="1809" y="14334"/>
                  </a:cubicBezTo>
                  <a:cubicBezTo>
                    <a:pt x="1826" y="14308"/>
                    <a:pt x="1801" y="14247"/>
                    <a:pt x="1822" y="14222"/>
                  </a:cubicBezTo>
                  <a:cubicBezTo>
                    <a:pt x="1832" y="14209"/>
                    <a:pt x="1878" y="14195"/>
                    <a:pt x="1893" y="14184"/>
                  </a:cubicBezTo>
                  <a:cubicBezTo>
                    <a:pt x="1912" y="14170"/>
                    <a:pt x="1943" y="14137"/>
                    <a:pt x="1952" y="14119"/>
                  </a:cubicBezTo>
                  <a:cubicBezTo>
                    <a:pt x="1965" y="14096"/>
                    <a:pt x="1980" y="14044"/>
                    <a:pt x="1971" y="14020"/>
                  </a:cubicBezTo>
                  <a:cubicBezTo>
                    <a:pt x="1965" y="14005"/>
                    <a:pt x="1936" y="13976"/>
                    <a:pt x="1914" y="13968"/>
                  </a:cubicBezTo>
                  <a:cubicBezTo>
                    <a:pt x="1904" y="13965"/>
                    <a:pt x="1879" y="13972"/>
                    <a:pt x="1871" y="13967"/>
                  </a:cubicBezTo>
                  <a:cubicBezTo>
                    <a:pt x="1844" y="13950"/>
                    <a:pt x="1839" y="13891"/>
                    <a:pt x="1863" y="13872"/>
                  </a:cubicBezTo>
                  <a:cubicBezTo>
                    <a:pt x="1890" y="13853"/>
                    <a:pt x="1990" y="13871"/>
                    <a:pt x="2027" y="13859"/>
                  </a:cubicBezTo>
                  <a:cubicBezTo>
                    <a:pt x="2052" y="13851"/>
                    <a:pt x="2085" y="13822"/>
                    <a:pt x="2101" y="13808"/>
                  </a:cubicBezTo>
                  <a:cubicBezTo>
                    <a:pt x="2118" y="13793"/>
                    <a:pt x="2138" y="13760"/>
                    <a:pt x="2154" y="13746"/>
                  </a:cubicBezTo>
                  <a:cubicBezTo>
                    <a:pt x="2166" y="13735"/>
                    <a:pt x="2200" y="13717"/>
                    <a:pt x="2209" y="13705"/>
                  </a:cubicBezTo>
                  <a:cubicBezTo>
                    <a:pt x="2225" y="13684"/>
                    <a:pt x="2245" y="13635"/>
                    <a:pt x="2235" y="13613"/>
                  </a:cubicBezTo>
                  <a:cubicBezTo>
                    <a:pt x="2227" y="13596"/>
                    <a:pt x="2185" y="13568"/>
                    <a:pt x="2160" y="13560"/>
                  </a:cubicBezTo>
                  <a:cubicBezTo>
                    <a:pt x="2137" y="13552"/>
                    <a:pt x="2078" y="13561"/>
                    <a:pt x="2055" y="13553"/>
                  </a:cubicBezTo>
                  <a:cubicBezTo>
                    <a:pt x="2036" y="13546"/>
                    <a:pt x="2007" y="13523"/>
                    <a:pt x="2001" y="13511"/>
                  </a:cubicBezTo>
                  <a:cubicBezTo>
                    <a:pt x="1992" y="13490"/>
                    <a:pt x="2029" y="13447"/>
                    <a:pt x="2017" y="13427"/>
                  </a:cubicBezTo>
                  <a:cubicBezTo>
                    <a:pt x="2007" y="13410"/>
                    <a:pt x="1955" y="13384"/>
                    <a:pt x="1927" y="13378"/>
                  </a:cubicBezTo>
                  <a:cubicBezTo>
                    <a:pt x="1912" y="13375"/>
                    <a:pt x="1877" y="13376"/>
                    <a:pt x="1863" y="13381"/>
                  </a:cubicBezTo>
                  <a:cubicBezTo>
                    <a:pt x="1842" y="13388"/>
                    <a:pt x="1828" y="13425"/>
                    <a:pt x="1804" y="13426"/>
                  </a:cubicBezTo>
                  <a:cubicBezTo>
                    <a:pt x="1780" y="13427"/>
                    <a:pt x="1750" y="13394"/>
                    <a:pt x="1734" y="13383"/>
                  </a:cubicBezTo>
                  <a:cubicBezTo>
                    <a:pt x="1721" y="13373"/>
                    <a:pt x="1697" y="13352"/>
                    <a:pt x="1687" y="13341"/>
                  </a:cubicBezTo>
                  <a:cubicBezTo>
                    <a:pt x="1669" y="13322"/>
                    <a:pt x="1663" y="13265"/>
                    <a:pt x="1628" y="13261"/>
                  </a:cubicBezTo>
                  <a:cubicBezTo>
                    <a:pt x="1602" y="13258"/>
                    <a:pt x="1578" y="13299"/>
                    <a:pt x="1555" y="13306"/>
                  </a:cubicBezTo>
                  <a:cubicBezTo>
                    <a:pt x="1523" y="13315"/>
                    <a:pt x="1444" y="13323"/>
                    <a:pt x="1413" y="13312"/>
                  </a:cubicBezTo>
                  <a:cubicBezTo>
                    <a:pt x="1387" y="13302"/>
                    <a:pt x="1382" y="13258"/>
                    <a:pt x="1363" y="13243"/>
                  </a:cubicBezTo>
                  <a:cubicBezTo>
                    <a:pt x="1348" y="13232"/>
                    <a:pt x="1299" y="13221"/>
                    <a:pt x="1288" y="13208"/>
                  </a:cubicBezTo>
                  <a:cubicBezTo>
                    <a:pt x="1273" y="13190"/>
                    <a:pt x="1270" y="13146"/>
                    <a:pt x="1283" y="13127"/>
                  </a:cubicBezTo>
                  <a:cubicBezTo>
                    <a:pt x="1296" y="13109"/>
                    <a:pt x="1373" y="13093"/>
                    <a:pt x="1380" y="13074"/>
                  </a:cubicBezTo>
                  <a:cubicBezTo>
                    <a:pt x="1389" y="13052"/>
                    <a:pt x="1341" y="13010"/>
                    <a:pt x="1328" y="12988"/>
                  </a:cubicBezTo>
                  <a:cubicBezTo>
                    <a:pt x="1315" y="12968"/>
                    <a:pt x="1268" y="12928"/>
                    <a:pt x="1274" y="12906"/>
                  </a:cubicBezTo>
                  <a:cubicBezTo>
                    <a:pt x="1278" y="12889"/>
                    <a:pt x="1333" y="12869"/>
                    <a:pt x="1348" y="12855"/>
                  </a:cubicBezTo>
                  <a:cubicBezTo>
                    <a:pt x="1366" y="12839"/>
                    <a:pt x="1396" y="12806"/>
                    <a:pt x="1404" y="12788"/>
                  </a:cubicBezTo>
                  <a:cubicBezTo>
                    <a:pt x="1413" y="12765"/>
                    <a:pt x="1394" y="12715"/>
                    <a:pt x="1409" y="12692"/>
                  </a:cubicBezTo>
                  <a:cubicBezTo>
                    <a:pt x="1427" y="12666"/>
                    <a:pt x="1510" y="12632"/>
                    <a:pt x="1538" y="12609"/>
                  </a:cubicBezTo>
                  <a:cubicBezTo>
                    <a:pt x="1555" y="12594"/>
                    <a:pt x="1572" y="12554"/>
                    <a:pt x="1598" y="12544"/>
                  </a:cubicBezTo>
                  <a:cubicBezTo>
                    <a:pt x="1618" y="12536"/>
                    <a:pt x="1675" y="12549"/>
                    <a:pt x="1693" y="12539"/>
                  </a:cubicBezTo>
                  <a:cubicBezTo>
                    <a:pt x="1719" y="12525"/>
                    <a:pt x="1704" y="12473"/>
                    <a:pt x="1723" y="12456"/>
                  </a:cubicBezTo>
                  <a:cubicBezTo>
                    <a:pt x="1736" y="12443"/>
                    <a:pt x="1787" y="12433"/>
                    <a:pt x="1799" y="12420"/>
                  </a:cubicBezTo>
                  <a:cubicBezTo>
                    <a:pt x="1818" y="12401"/>
                    <a:pt x="1803" y="12352"/>
                    <a:pt x="1820" y="12333"/>
                  </a:cubicBezTo>
                  <a:cubicBezTo>
                    <a:pt x="1841" y="12310"/>
                    <a:pt x="1924" y="12285"/>
                    <a:pt x="1949" y="12264"/>
                  </a:cubicBezTo>
                  <a:cubicBezTo>
                    <a:pt x="1980" y="12238"/>
                    <a:pt x="2004" y="12173"/>
                    <a:pt x="2033" y="12147"/>
                  </a:cubicBezTo>
                  <a:cubicBezTo>
                    <a:pt x="2053" y="12128"/>
                    <a:pt x="2117" y="12103"/>
                    <a:pt x="2133" y="12083"/>
                  </a:cubicBezTo>
                  <a:cubicBezTo>
                    <a:pt x="2152" y="12059"/>
                    <a:pt x="2133" y="11999"/>
                    <a:pt x="2162" y="11979"/>
                  </a:cubicBezTo>
                  <a:cubicBezTo>
                    <a:pt x="2184" y="11963"/>
                    <a:pt x="2256" y="11957"/>
                    <a:pt x="2289" y="11955"/>
                  </a:cubicBezTo>
                  <a:cubicBezTo>
                    <a:pt x="2316" y="11954"/>
                    <a:pt x="2372" y="11968"/>
                    <a:pt x="2398" y="11964"/>
                  </a:cubicBezTo>
                  <a:cubicBezTo>
                    <a:pt x="2425" y="11960"/>
                    <a:pt x="2461" y="11931"/>
                    <a:pt x="2484" y="11924"/>
                  </a:cubicBezTo>
                  <a:cubicBezTo>
                    <a:pt x="2516" y="11913"/>
                    <a:pt x="2594" y="11908"/>
                    <a:pt x="2621" y="11893"/>
                  </a:cubicBezTo>
                  <a:cubicBezTo>
                    <a:pt x="2663" y="11870"/>
                    <a:pt x="2685" y="11794"/>
                    <a:pt x="2724" y="11769"/>
                  </a:cubicBezTo>
                  <a:cubicBezTo>
                    <a:pt x="2764" y="11743"/>
                    <a:pt x="2884" y="11724"/>
                    <a:pt x="2924" y="11698"/>
                  </a:cubicBezTo>
                  <a:cubicBezTo>
                    <a:pt x="2962" y="11674"/>
                    <a:pt x="3005" y="11611"/>
                    <a:pt x="3024" y="11580"/>
                  </a:cubicBezTo>
                  <a:cubicBezTo>
                    <a:pt x="3034" y="11565"/>
                    <a:pt x="3053" y="11534"/>
                    <a:pt x="3051" y="11518"/>
                  </a:cubicBezTo>
                  <a:cubicBezTo>
                    <a:pt x="3048" y="11489"/>
                    <a:pt x="2969" y="11441"/>
                    <a:pt x="2975" y="11412"/>
                  </a:cubicBezTo>
                  <a:cubicBezTo>
                    <a:pt x="2980" y="11390"/>
                    <a:pt x="3052" y="11366"/>
                    <a:pt x="3064" y="11345"/>
                  </a:cubicBezTo>
                  <a:cubicBezTo>
                    <a:pt x="3078" y="11321"/>
                    <a:pt x="3045" y="11265"/>
                    <a:pt x="3068" y="11244"/>
                  </a:cubicBezTo>
                  <a:cubicBezTo>
                    <a:pt x="3091" y="11224"/>
                    <a:pt x="3185" y="11220"/>
                    <a:pt x="3219" y="11206"/>
                  </a:cubicBezTo>
                  <a:cubicBezTo>
                    <a:pt x="3252" y="11192"/>
                    <a:pt x="3309" y="11156"/>
                    <a:pt x="3329" y="11134"/>
                  </a:cubicBezTo>
                  <a:cubicBezTo>
                    <a:pt x="3344" y="11117"/>
                    <a:pt x="3343" y="11076"/>
                    <a:pt x="3361" y="11060"/>
                  </a:cubicBezTo>
                  <a:cubicBezTo>
                    <a:pt x="3379" y="11045"/>
                    <a:pt x="3443" y="11033"/>
                    <a:pt x="3466" y="11020"/>
                  </a:cubicBezTo>
                  <a:cubicBezTo>
                    <a:pt x="3496" y="11004"/>
                    <a:pt x="3546" y="10965"/>
                    <a:pt x="3566" y="10944"/>
                  </a:cubicBezTo>
                  <a:cubicBezTo>
                    <a:pt x="3586" y="10922"/>
                    <a:pt x="3610" y="10873"/>
                    <a:pt x="3623" y="10849"/>
                  </a:cubicBezTo>
                  <a:cubicBezTo>
                    <a:pt x="3645" y="10811"/>
                    <a:pt x="3676" y="10729"/>
                    <a:pt x="3706" y="10692"/>
                  </a:cubicBezTo>
                  <a:cubicBezTo>
                    <a:pt x="3722" y="10672"/>
                    <a:pt x="3768" y="10636"/>
                    <a:pt x="3789" y="10618"/>
                  </a:cubicBezTo>
                  <a:cubicBezTo>
                    <a:pt x="3809" y="10598"/>
                    <a:pt x="3854" y="10562"/>
                    <a:pt x="3869" y="10541"/>
                  </a:cubicBezTo>
                  <a:cubicBezTo>
                    <a:pt x="3884" y="10520"/>
                    <a:pt x="3890" y="10471"/>
                    <a:pt x="3907" y="10450"/>
                  </a:cubicBezTo>
                  <a:cubicBezTo>
                    <a:pt x="3924" y="10428"/>
                    <a:pt x="3981" y="10393"/>
                    <a:pt x="4004" y="10374"/>
                  </a:cubicBezTo>
                  <a:cubicBezTo>
                    <a:pt x="4048" y="10338"/>
                    <a:pt x="4124" y="10260"/>
                    <a:pt x="4174" y="10228"/>
                  </a:cubicBezTo>
                  <a:cubicBezTo>
                    <a:pt x="4221" y="10198"/>
                    <a:pt x="4355" y="10162"/>
                    <a:pt x="4388" y="10126"/>
                  </a:cubicBezTo>
                  <a:cubicBezTo>
                    <a:pt x="4416" y="10096"/>
                    <a:pt x="4392" y="10021"/>
                    <a:pt x="4416" y="9989"/>
                  </a:cubicBezTo>
                  <a:cubicBezTo>
                    <a:pt x="4434" y="9966"/>
                    <a:pt x="4502" y="9933"/>
                    <a:pt x="4532" y="9915"/>
                  </a:cubicBezTo>
                  <a:cubicBezTo>
                    <a:pt x="4564" y="9895"/>
                    <a:pt x="4632" y="9860"/>
                    <a:pt x="4663" y="9840"/>
                  </a:cubicBezTo>
                  <a:cubicBezTo>
                    <a:pt x="4700" y="9817"/>
                    <a:pt x="4786" y="9775"/>
                    <a:pt x="4803" y="9744"/>
                  </a:cubicBezTo>
                  <a:cubicBezTo>
                    <a:pt x="4820" y="9714"/>
                    <a:pt x="4804" y="9647"/>
                    <a:pt x="4786" y="9617"/>
                  </a:cubicBezTo>
                  <a:cubicBezTo>
                    <a:pt x="4766" y="9583"/>
                    <a:pt x="4674" y="9532"/>
                    <a:pt x="4653" y="9498"/>
                  </a:cubicBezTo>
                  <a:cubicBezTo>
                    <a:pt x="4643" y="9482"/>
                    <a:pt x="4641" y="9448"/>
                    <a:pt x="4640" y="9431"/>
                  </a:cubicBezTo>
                  <a:cubicBezTo>
                    <a:pt x="4639" y="9406"/>
                    <a:pt x="4656" y="9357"/>
                    <a:pt x="4648" y="9333"/>
                  </a:cubicBezTo>
                  <a:cubicBezTo>
                    <a:pt x="4636" y="9293"/>
                    <a:pt x="4591" y="9206"/>
                    <a:pt x="4534" y="9186"/>
                  </a:cubicBezTo>
                  <a:cubicBezTo>
                    <a:pt x="4503" y="9174"/>
                    <a:pt x="4424" y="9196"/>
                    <a:pt x="4388" y="9191"/>
                  </a:cubicBezTo>
                  <a:cubicBezTo>
                    <a:pt x="4355" y="9187"/>
                    <a:pt x="4290" y="9170"/>
                    <a:pt x="4267" y="9154"/>
                  </a:cubicBezTo>
                  <a:cubicBezTo>
                    <a:pt x="4234" y="9132"/>
                    <a:pt x="4238" y="9057"/>
                    <a:pt x="4195" y="9043"/>
                  </a:cubicBezTo>
                  <a:cubicBezTo>
                    <a:pt x="4164" y="9032"/>
                    <a:pt x="4092" y="9062"/>
                    <a:pt x="4057" y="9058"/>
                  </a:cubicBezTo>
                  <a:cubicBezTo>
                    <a:pt x="4027" y="9055"/>
                    <a:pt x="3965" y="9038"/>
                    <a:pt x="3948" y="9022"/>
                  </a:cubicBezTo>
                  <a:cubicBezTo>
                    <a:pt x="3925" y="9002"/>
                    <a:pt x="3938" y="8950"/>
                    <a:pt x="3928" y="8926"/>
                  </a:cubicBezTo>
                  <a:cubicBezTo>
                    <a:pt x="3920" y="8905"/>
                    <a:pt x="3895" y="8864"/>
                    <a:pt x="3878" y="8845"/>
                  </a:cubicBezTo>
                  <a:cubicBezTo>
                    <a:pt x="3852" y="8818"/>
                    <a:pt x="3771" y="8778"/>
                    <a:pt x="3752" y="8749"/>
                  </a:cubicBezTo>
                  <a:cubicBezTo>
                    <a:pt x="3729" y="8713"/>
                    <a:pt x="3745" y="8630"/>
                    <a:pt x="3729" y="8592"/>
                  </a:cubicBezTo>
                  <a:cubicBezTo>
                    <a:pt x="3719" y="8567"/>
                    <a:pt x="3691" y="8517"/>
                    <a:pt x="3664" y="8498"/>
                  </a:cubicBezTo>
                  <a:cubicBezTo>
                    <a:pt x="3604" y="8414"/>
                    <a:pt x="3709" y="8408"/>
                    <a:pt x="3659" y="8328"/>
                  </a:cubicBezTo>
                  <a:cubicBezTo>
                    <a:pt x="3646" y="8307"/>
                    <a:pt x="3545" y="8271"/>
                    <a:pt x="3534" y="8249"/>
                  </a:cubicBezTo>
                  <a:cubicBezTo>
                    <a:pt x="3526" y="8231"/>
                    <a:pt x="3533" y="8190"/>
                    <a:pt x="3550" y="8174"/>
                  </a:cubicBezTo>
                  <a:cubicBezTo>
                    <a:pt x="3565" y="8161"/>
                    <a:pt x="3625" y="8157"/>
                    <a:pt x="3642" y="8145"/>
                  </a:cubicBezTo>
                  <a:cubicBezTo>
                    <a:pt x="3658" y="8134"/>
                    <a:pt x="3665" y="8104"/>
                    <a:pt x="3677" y="8092"/>
                  </a:cubicBezTo>
                  <a:cubicBezTo>
                    <a:pt x="3697" y="8072"/>
                    <a:pt x="3762" y="8046"/>
                    <a:pt x="3776" y="8025"/>
                  </a:cubicBezTo>
                  <a:cubicBezTo>
                    <a:pt x="3787" y="8009"/>
                    <a:pt x="3791" y="7972"/>
                    <a:pt x="3782" y="7956"/>
                  </a:cubicBezTo>
                  <a:cubicBezTo>
                    <a:pt x="3771" y="7935"/>
                    <a:pt x="3694" y="7909"/>
                    <a:pt x="3690" y="7887"/>
                  </a:cubicBezTo>
                  <a:cubicBezTo>
                    <a:pt x="3686" y="7862"/>
                    <a:pt x="3767" y="7822"/>
                    <a:pt x="3766" y="7797"/>
                  </a:cubicBezTo>
                  <a:cubicBezTo>
                    <a:pt x="3766" y="7770"/>
                    <a:pt x="3692" y="7730"/>
                    <a:pt x="3684" y="7704"/>
                  </a:cubicBezTo>
                  <a:cubicBezTo>
                    <a:pt x="3679" y="7687"/>
                    <a:pt x="3707" y="7652"/>
                    <a:pt x="3700" y="7635"/>
                  </a:cubicBezTo>
                  <a:cubicBezTo>
                    <a:pt x="3688" y="7609"/>
                    <a:pt x="3604" y="7575"/>
                    <a:pt x="3588" y="7549"/>
                  </a:cubicBezTo>
                  <a:cubicBezTo>
                    <a:pt x="3579" y="7533"/>
                    <a:pt x="3596" y="7496"/>
                    <a:pt x="3585" y="7480"/>
                  </a:cubicBezTo>
                  <a:cubicBezTo>
                    <a:pt x="3578" y="7469"/>
                    <a:pt x="3540" y="7457"/>
                    <a:pt x="3534" y="7447"/>
                  </a:cubicBezTo>
                  <a:cubicBezTo>
                    <a:pt x="3525" y="7427"/>
                    <a:pt x="3547" y="7387"/>
                    <a:pt x="3556" y="7368"/>
                  </a:cubicBezTo>
                  <a:cubicBezTo>
                    <a:pt x="3567" y="7347"/>
                    <a:pt x="3614" y="7289"/>
                    <a:pt x="3614" y="7289"/>
                  </a:cubicBezTo>
                  <a:lnTo>
                    <a:pt x="5758" y="0"/>
                  </a:lnTo>
                  <a:lnTo>
                    <a:pt x="5773" y="2"/>
                  </a:lnTo>
                  <a:lnTo>
                    <a:pt x="8749" y="318"/>
                  </a:lnTo>
                  <a:lnTo>
                    <a:pt x="7979" y="3130"/>
                  </a:lnTo>
                  <a:cubicBezTo>
                    <a:pt x="7979" y="3130"/>
                    <a:pt x="7963" y="3182"/>
                    <a:pt x="7970" y="3199"/>
                  </a:cubicBezTo>
                  <a:cubicBezTo>
                    <a:pt x="7977" y="3216"/>
                    <a:pt x="8020" y="3240"/>
                    <a:pt x="8030" y="3256"/>
                  </a:cubicBezTo>
                  <a:cubicBezTo>
                    <a:pt x="8047" y="3279"/>
                    <a:pt x="8047" y="3333"/>
                    <a:pt x="8069" y="3354"/>
                  </a:cubicBezTo>
                  <a:cubicBezTo>
                    <a:pt x="8089" y="3375"/>
                    <a:pt x="8162" y="3398"/>
                    <a:pt x="8186" y="3417"/>
                  </a:cubicBezTo>
                  <a:cubicBezTo>
                    <a:pt x="8216" y="3440"/>
                    <a:pt x="8265" y="3491"/>
                    <a:pt x="8278" y="3519"/>
                  </a:cubicBezTo>
                  <a:cubicBezTo>
                    <a:pt x="8286" y="3534"/>
                    <a:pt x="8275" y="3568"/>
                    <a:pt x="8284" y="3582"/>
                  </a:cubicBezTo>
                  <a:cubicBezTo>
                    <a:pt x="8293" y="3595"/>
                    <a:pt x="8326" y="3617"/>
                    <a:pt x="8345" y="3625"/>
                  </a:cubicBezTo>
                  <a:cubicBezTo>
                    <a:pt x="8367" y="3635"/>
                    <a:pt x="8430" y="3638"/>
                    <a:pt x="8447" y="3651"/>
                  </a:cubicBezTo>
                  <a:cubicBezTo>
                    <a:pt x="8466" y="3666"/>
                    <a:pt x="8471" y="3707"/>
                    <a:pt x="8469" y="3726"/>
                  </a:cubicBezTo>
                  <a:cubicBezTo>
                    <a:pt x="8466" y="3746"/>
                    <a:pt x="8427" y="3781"/>
                    <a:pt x="8427" y="3800"/>
                  </a:cubicBezTo>
                  <a:cubicBezTo>
                    <a:pt x="8427" y="3824"/>
                    <a:pt x="8449" y="3872"/>
                    <a:pt x="8475" y="3889"/>
                  </a:cubicBezTo>
                  <a:cubicBezTo>
                    <a:pt x="8493" y="3900"/>
                    <a:pt x="8548" y="3902"/>
                    <a:pt x="8571" y="3909"/>
                  </a:cubicBezTo>
                  <a:cubicBezTo>
                    <a:pt x="8583" y="3913"/>
                    <a:pt x="8612" y="3920"/>
                    <a:pt x="8618" y="3928"/>
                  </a:cubicBezTo>
                  <a:cubicBezTo>
                    <a:pt x="8630" y="3945"/>
                    <a:pt x="8589" y="3983"/>
                    <a:pt x="8602" y="3999"/>
                  </a:cubicBezTo>
                  <a:cubicBezTo>
                    <a:pt x="8612" y="4011"/>
                    <a:pt x="8661" y="4017"/>
                    <a:pt x="8679" y="4025"/>
                  </a:cubicBezTo>
                  <a:cubicBezTo>
                    <a:pt x="8698" y="4033"/>
                    <a:pt x="8736" y="4053"/>
                    <a:pt x="8745" y="4066"/>
                  </a:cubicBezTo>
                  <a:cubicBezTo>
                    <a:pt x="8757" y="4084"/>
                    <a:pt x="8758" y="4127"/>
                    <a:pt x="8745" y="4145"/>
                  </a:cubicBezTo>
                  <a:cubicBezTo>
                    <a:pt x="8737" y="4156"/>
                    <a:pt x="8696" y="4167"/>
                    <a:pt x="8688" y="4178"/>
                  </a:cubicBezTo>
                  <a:cubicBezTo>
                    <a:pt x="8677" y="4194"/>
                    <a:pt x="8674" y="4231"/>
                    <a:pt x="8685" y="4247"/>
                  </a:cubicBezTo>
                  <a:cubicBezTo>
                    <a:pt x="8696" y="4264"/>
                    <a:pt x="8755" y="4283"/>
                    <a:pt x="8771" y="4298"/>
                  </a:cubicBezTo>
                  <a:cubicBezTo>
                    <a:pt x="8792" y="4318"/>
                    <a:pt x="8827" y="4365"/>
                    <a:pt x="8822" y="4388"/>
                  </a:cubicBezTo>
                  <a:cubicBezTo>
                    <a:pt x="8818" y="4406"/>
                    <a:pt x="8781" y="4438"/>
                    <a:pt x="8755" y="4445"/>
                  </a:cubicBezTo>
                  <a:cubicBezTo>
                    <a:pt x="8727" y="4454"/>
                    <a:pt x="8659" y="4431"/>
                    <a:pt x="8631" y="4440"/>
                  </a:cubicBezTo>
                  <a:cubicBezTo>
                    <a:pt x="8600" y="4449"/>
                    <a:pt x="8556" y="4488"/>
                    <a:pt x="8555" y="4508"/>
                  </a:cubicBezTo>
                  <a:cubicBezTo>
                    <a:pt x="8554" y="4523"/>
                    <a:pt x="8589" y="4546"/>
                    <a:pt x="8602" y="4558"/>
                  </a:cubicBezTo>
                  <a:cubicBezTo>
                    <a:pt x="8619" y="4572"/>
                    <a:pt x="8666" y="4595"/>
                    <a:pt x="8679" y="4611"/>
                  </a:cubicBezTo>
                  <a:cubicBezTo>
                    <a:pt x="8693" y="4629"/>
                    <a:pt x="8685" y="4673"/>
                    <a:pt x="8704" y="4689"/>
                  </a:cubicBezTo>
                  <a:cubicBezTo>
                    <a:pt x="8720" y="4703"/>
                    <a:pt x="8787" y="4708"/>
                    <a:pt x="8800" y="4723"/>
                  </a:cubicBezTo>
                  <a:cubicBezTo>
                    <a:pt x="8812" y="4738"/>
                    <a:pt x="8807" y="4778"/>
                    <a:pt x="8787" y="4790"/>
                  </a:cubicBezTo>
                  <a:cubicBezTo>
                    <a:pt x="8765" y="4801"/>
                    <a:pt x="8701" y="4791"/>
                    <a:pt x="8672" y="4790"/>
                  </a:cubicBezTo>
                  <a:cubicBezTo>
                    <a:pt x="8647" y="4789"/>
                    <a:pt x="8594" y="4775"/>
                    <a:pt x="8571" y="4782"/>
                  </a:cubicBezTo>
                  <a:cubicBezTo>
                    <a:pt x="8542" y="4790"/>
                    <a:pt x="8502" y="4830"/>
                    <a:pt x="8507" y="4849"/>
                  </a:cubicBezTo>
                  <a:cubicBezTo>
                    <a:pt x="8514" y="4873"/>
                    <a:pt x="8597" y="4900"/>
                    <a:pt x="8631" y="4914"/>
                  </a:cubicBezTo>
                  <a:cubicBezTo>
                    <a:pt x="8656" y="4923"/>
                    <a:pt x="8717" y="4931"/>
                    <a:pt x="8739" y="4943"/>
                  </a:cubicBezTo>
                  <a:cubicBezTo>
                    <a:pt x="8762" y="4956"/>
                    <a:pt x="8775" y="4997"/>
                    <a:pt x="8800" y="5008"/>
                  </a:cubicBezTo>
                  <a:cubicBezTo>
                    <a:pt x="8821" y="5018"/>
                    <a:pt x="8881" y="5017"/>
                    <a:pt x="8904" y="5026"/>
                  </a:cubicBezTo>
                  <a:cubicBezTo>
                    <a:pt x="8939" y="5038"/>
                    <a:pt x="8997" y="5075"/>
                    <a:pt x="9015" y="5097"/>
                  </a:cubicBezTo>
                  <a:cubicBezTo>
                    <a:pt x="9040" y="5125"/>
                    <a:pt x="9042" y="5192"/>
                    <a:pt x="9060" y="5222"/>
                  </a:cubicBezTo>
                  <a:cubicBezTo>
                    <a:pt x="9072" y="5243"/>
                    <a:pt x="9098" y="5286"/>
                    <a:pt x="9123" y="5301"/>
                  </a:cubicBezTo>
                  <a:cubicBezTo>
                    <a:pt x="9152" y="5318"/>
                    <a:pt x="9236" y="5329"/>
                    <a:pt x="9270" y="5342"/>
                  </a:cubicBezTo>
                  <a:cubicBezTo>
                    <a:pt x="9310" y="5359"/>
                    <a:pt x="9368" y="5412"/>
                    <a:pt x="9413" y="5425"/>
                  </a:cubicBezTo>
                  <a:cubicBezTo>
                    <a:pt x="9456" y="5437"/>
                    <a:pt x="9559" y="5426"/>
                    <a:pt x="9603" y="5437"/>
                  </a:cubicBezTo>
                  <a:cubicBezTo>
                    <a:pt x="9625" y="5442"/>
                    <a:pt x="9664" y="5460"/>
                    <a:pt x="9676" y="5472"/>
                  </a:cubicBezTo>
                  <a:cubicBezTo>
                    <a:pt x="9697" y="5492"/>
                    <a:pt x="9710" y="5541"/>
                    <a:pt x="9714" y="5565"/>
                  </a:cubicBezTo>
                  <a:cubicBezTo>
                    <a:pt x="9717" y="5578"/>
                    <a:pt x="9712" y="5606"/>
                    <a:pt x="9714" y="5620"/>
                  </a:cubicBezTo>
                  <a:cubicBezTo>
                    <a:pt x="9717" y="5633"/>
                    <a:pt x="9720" y="5660"/>
                    <a:pt x="9734" y="5671"/>
                  </a:cubicBezTo>
                  <a:cubicBezTo>
                    <a:pt x="9748" y="5683"/>
                    <a:pt x="9805" y="5686"/>
                    <a:pt x="9819" y="5698"/>
                  </a:cubicBezTo>
                  <a:cubicBezTo>
                    <a:pt x="9838" y="5714"/>
                    <a:pt x="9819" y="5761"/>
                    <a:pt x="9842" y="5775"/>
                  </a:cubicBezTo>
                  <a:cubicBezTo>
                    <a:pt x="9864" y="5789"/>
                    <a:pt x="9945" y="5777"/>
                    <a:pt x="9969" y="5791"/>
                  </a:cubicBezTo>
                  <a:cubicBezTo>
                    <a:pt x="10008" y="5813"/>
                    <a:pt x="10004" y="5888"/>
                    <a:pt x="10032" y="5916"/>
                  </a:cubicBezTo>
                  <a:cubicBezTo>
                    <a:pt x="10047" y="5932"/>
                    <a:pt x="10100" y="5950"/>
                    <a:pt x="10115" y="5966"/>
                  </a:cubicBezTo>
                  <a:cubicBezTo>
                    <a:pt x="10138" y="5990"/>
                    <a:pt x="10137" y="6051"/>
                    <a:pt x="10163" y="6074"/>
                  </a:cubicBezTo>
                  <a:cubicBezTo>
                    <a:pt x="10183" y="6092"/>
                    <a:pt x="10257" y="6109"/>
                    <a:pt x="10280" y="6127"/>
                  </a:cubicBezTo>
                  <a:cubicBezTo>
                    <a:pt x="10298" y="6141"/>
                    <a:pt x="10323" y="6174"/>
                    <a:pt x="10328" y="6192"/>
                  </a:cubicBezTo>
                  <a:cubicBezTo>
                    <a:pt x="10333" y="6214"/>
                    <a:pt x="10303" y="6260"/>
                    <a:pt x="10309" y="6282"/>
                  </a:cubicBezTo>
                  <a:cubicBezTo>
                    <a:pt x="10314" y="6304"/>
                    <a:pt x="10339" y="6347"/>
                    <a:pt x="10366" y="6361"/>
                  </a:cubicBezTo>
                  <a:cubicBezTo>
                    <a:pt x="10393" y="6375"/>
                    <a:pt x="10476" y="6370"/>
                    <a:pt x="10503" y="6385"/>
                  </a:cubicBezTo>
                  <a:cubicBezTo>
                    <a:pt x="10533" y="6402"/>
                    <a:pt x="10535" y="6459"/>
                    <a:pt x="10560" y="6479"/>
                  </a:cubicBezTo>
                  <a:cubicBezTo>
                    <a:pt x="10580" y="6496"/>
                    <a:pt x="10655" y="6509"/>
                    <a:pt x="10671" y="6528"/>
                  </a:cubicBezTo>
                  <a:cubicBezTo>
                    <a:pt x="10686" y="6546"/>
                    <a:pt x="10681" y="6591"/>
                    <a:pt x="10674" y="6611"/>
                  </a:cubicBezTo>
                  <a:cubicBezTo>
                    <a:pt x="10666" y="6635"/>
                    <a:pt x="10615" y="6676"/>
                    <a:pt x="10607" y="6699"/>
                  </a:cubicBezTo>
                  <a:cubicBezTo>
                    <a:pt x="10600" y="6721"/>
                    <a:pt x="10598" y="6769"/>
                    <a:pt x="10610" y="6790"/>
                  </a:cubicBezTo>
                  <a:cubicBezTo>
                    <a:pt x="10619" y="6804"/>
                    <a:pt x="10651" y="6830"/>
                    <a:pt x="10671" y="6839"/>
                  </a:cubicBezTo>
                  <a:cubicBezTo>
                    <a:pt x="10693" y="6849"/>
                    <a:pt x="10748" y="6854"/>
                    <a:pt x="10772" y="6860"/>
                  </a:cubicBezTo>
                  <a:cubicBezTo>
                    <a:pt x="10791" y="6866"/>
                    <a:pt x="10828" y="6878"/>
                    <a:pt x="10843" y="6886"/>
                  </a:cubicBezTo>
                  <a:cubicBezTo>
                    <a:pt x="10865" y="6899"/>
                    <a:pt x="10892" y="6935"/>
                    <a:pt x="10916" y="6947"/>
                  </a:cubicBezTo>
                  <a:cubicBezTo>
                    <a:pt x="10934" y="6956"/>
                    <a:pt x="10985" y="6963"/>
                    <a:pt x="11004" y="6973"/>
                  </a:cubicBezTo>
                  <a:cubicBezTo>
                    <a:pt x="11030" y="6985"/>
                    <a:pt x="11083" y="7015"/>
                    <a:pt x="11087" y="7035"/>
                  </a:cubicBezTo>
                  <a:cubicBezTo>
                    <a:pt x="11091" y="7056"/>
                    <a:pt x="11048" y="7093"/>
                    <a:pt x="11030" y="7110"/>
                  </a:cubicBezTo>
                  <a:cubicBezTo>
                    <a:pt x="11016" y="7124"/>
                    <a:pt x="10963" y="7143"/>
                    <a:pt x="10963" y="7160"/>
                  </a:cubicBezTo>
                  <a:cubicBezTo>
                    <a:pt x="10963" y="7176"/>
                    <a:pt x="11011" y="7200"/>
                    <a:pt x="11033" y="7209"/>
                  </a:cubicBezTo>
                  <a:cubicBezTo>
                    <a:pt x="11052" y="7216"/>
                    <a:pt x="11097" y="7232"/>
                    <a:pt x="11119" y="7228"/>
                  </a:cubicBezTo>
                  <a:cubicBezTo>
                    <a:pt x="11141" y="7225"/>
                    <a:pt x="11160" y="7195"/>
                    <a:pt x="11176" y="7185"/>
                  </a:cubicBezTo>
                  <a:cubicBezTo>
                    <a:pt x="11201" y="7170"/>
                    <a:pt x="11251" y="7138"/>
                    <a:pt x="11284" y="7132"/>
                  </a:cubicBezTo>
                  <a:cubicBezTo>
                    <a:pt x="11319" y="7126"/>
                    <a:pt x="11397" y="7130"/>
                    <a:pt x="11427" y="7142"/>
                  </a:cubicBezTo>
                  <a:cubicBezTo>
                    <a:pt x="11451" y="7151"/>
                    <a:pt x="11480" y="7185"/>
                    <a:pt x="11484" y="7203"/>
                  </a:cubicBezTo>
                  <a:cubicBezTo>
                    <a:pt x="11490" y="7225"/>
                    <a:pt x="11470" y="7269"/>
                    <a:pt x="11456" y="7289"/>
                  </a:cubicBezTo>
                  <a:cubicBezTo>
                    <a:pt x="11446" y="7303"/>
                    <a:pt x="11401" y="7322"/>
                    <a:pt x="11402" y="7337"/>
                  </a:cubicBezTo>
                  <a:cubicBezTo>
                    <a:pt x="11402" y="7352"/>
                    <a:pt x="11449" y="7372"/>
                    <a:pt x="11462" y="7386"/>
                  </a:cubicBezTo>
                  <a:cubicBezTo>
                    <a:pt x="11474" y="7399"/>
                    <a:pt x="11485" y="7430"/>
                    <a:pt x="11503" y="7441"/>
                  </a:cubicBezTo>
                  <a:cubicBezTo>
                    <a:pt x="11518" y="7449"/>
                    <a:pt x="11559" y="7461"/>
                    <a:pt x="11579" y="7460"/>
                  </a:cubicBezTo>
                  <a:cubicBezTo>
                    <a:pt x="11611" y="7459"/>
                    <a:pt x="11659" y="7425"/>
                    <a:pt x="11691" y="7423"/>
                  </a:cubicBezTo>
                  <a:cubicBezTo>
                    <a:pt x="11717" y="7422"/>
                    <a:pt x="11766" y="7436"/>
                    <a:pt x="11789" y="7443"/>
                  </a:cubicBezTo>
                  <a:cubicBezTo>
                    <a:pt x="11814" y="7451"/>
                    <a:pt x="11852" y="7477"/>
                    <a:pt x="11878" y="7482"/>
                  </a:cubicBezTo>
                  <a:cubicBezTo>
                    <a:pt x="11899" y="7486"/>
                    <a:pt x="11944" y="7484"/>
                    <a:pt x="11964" y="7480"/>
                  </a:cubicBezTo>
                  <a:cubicBezTo>
                    <a:pt x="11998" y="7473"/>
                    <a:pt x="12047" y="7438"/>
                    <a:pt x="12078" y="7427"/>
                  </a:cubicBezTo>
                  <a:cubicBezTo>
                    <a:pt x="12110" y="7416"/>
                    <a:pt x="12179" y="7397"/>
                    <a:pt x="12215" y="7395"/>
                  </a:cubicBezTo>
                  <a:cubicBezTo>
                    <a:pt x="12241" y="7394"/>
                    <a:pt x="12295" y="7401"/>
                    <a:pt x="12317" y="7409"/>
                  </a:cubicBezTo>
                  <a:cubicBezTo>
                    <a:pt x="12349" y="7422"/>
                    <a:pt x="12402" y="7461"/>
                    <a:pt x="12412" y="7484"/>
                  </a:cubicBezTo>
                  <a:cubicBezTo>
                    <a:pt x="12422" y="7506"/>
                    <a:pt x="12405" y="7555"/>
                    <a:pt x="12390" y="7576"/>
                  </a:cubicBezTo>
                  <a:cubicBezTo>
                    <a:pt x="12378" y="7592"/>
                    <a:pt x="12328" y="7614"/>
                    <a:pt x="12317" y="7629"/>
                  </a:cubicBezTo>
                  <a:cubicBezTo>
                    <a:pt x="12303" y="7648"/>
                    <a:pt x="12311" y="7692"/>
                    <a:pt x="12298" y="7710"/>
                  </a:cubicBezTo>
                  <a:cubicBezTo>
                    <a:pt x="12288" y="7723"/>
                    <a:pt x="12248" y="7741"/>
                    <a:pt x="12237" y="7754"/>
                  </a:cubicBezTo>
                  <a:cubicBezTo>
                    <a:pt x="12217" y="7777"/>
                    <a:pt x="12210" y="7831"/>
                    <a:pt x="12193" y="7856"/>
                  </a:cubicBezTo>
                  <a:cubicBezTo>
                    <a:pt x="12185" y="7867"/>
                    <a:pt x="12167" y="7893"/>
                    <a:pt x="12148" y="7899"/>
                  </a:cubicBezTo>
                  <a:cubicBezTo>
                    <a:pt x="12125" y="7906"/>
                    <a:pt x="12063" y="7885"/>
                    <a:pt x="12044" y="7895"/>
                  </a:cubicBezTo>
                  <a:cubicBezTo>
                    <a:pt x="12022" y="7906"/>
                    <a:pt x="12021" y="7947"/>
                    <a:pt x="12031" y="7964"/>
                  </a:cubicBezTo>
                  <a:cubicBezTo>
                    <a:pt x="12038" y="7978"/>
                    <a:pt x="12089" y="7991"/>
                    <a:pt x="12098" y="8005"/>
                  </a:cubicBezTo>
                  <a:cubicBezTo>
                    <a:pt x="12109" y="8023"/>
                    <a:pt x="12106" y="8064"/>
                    <a:pt x="12094" y="8082"/>
                  </a:cubicBezTo>
                  <a:cubicBezTo>
                    <a:pt x="12079" y="8107"/>
                    <a:pt x="12015" y="8145"/>
                    <a:pt x="11983" y="8162"/>
                  </a:cubicBezTo>
                  <a:cubicBezTo>
                    <a:pt x="11958" y="8176"/>
                    <a:pt x="11880" y="8188"/>
                    <a:pt x="11869" y="8208"/>
                  </a:cubicBezTo>
                  <a:cubicBezTo>
                    <a:pt x="11858" y="8228"/>
                    <a:pt x="11914" y="8267"/>
                    <a:pt x="11916" y="8288"/>
                  </a:cubicBezTo>
                  <a:cubicBezTo>
                    <a:pt x="11918" y="8309"/>
                    <a:pt x="11900" y="8351"/>
                    <a:pt x="11885" y="8369"/>
                  </a:cubicBezTo>
                  <a:cubicBezTo>
                    <a:pt x="11873" y="8382"/>
                    <a:pt x="11831" y="8399"/>
                    <a:pt x="11821" y="8412"/>
                  </a:cubicBezTo>
                  <a:cubicBezTo>
                    <a:pt x="11805" y="8433"/>
                    <a:pt x="11825" y="8487"/>
                    <a:pt x="11799" y="8503"/>
                  </a:cubicBezTo>
                  <a:cubicBezTo>
                    <a:pt x="11780" y="8514"/>
                    <a:pt x="11715" y="8501"/>
                    <a:pt x="11694" y="8510"/>
                  </a:cubicBezTo>
                  <a:cubicBezTo>
                    <a:pt x="11671" y="8521"/>
                    <a:pt x="11647" y="8558"/>
                    <a:pt x="11649" y="8575"/>
                  </a:cubicBezTo>
                  <a:cubicBezTo>
                    <a:pt x="11652" y="8594"/>
                    <a:pt x="11705" y="8619"/>
                    <a:pt x="11713" y="8636"/>
                  </a:cubicBezTo>
                  <a:cubicBezTo>
                    <a:pt x="11726" y="8664"/>
                    <a:pt x="11731" y="8726"/>
                    <a:pt x="11713" y="8752"/>
                  </a:cubicBezTo>
                  <a:cubicBezTo>
                    <a:pt x="11700" y="8772"/>
                    <a:pt x="11648" y="8806"/>
                    <a:pt x="11614" y="8811"/>
                  </a:cubicBezTo>
                  <a:cubicBezTo>
                    <a:pt x="11592" y="8815"/>
                    <a:pt x="11546" y="8799"/>
                    <a:pt x="11522" y="8798"/>
                  </a:cubicBezTo>
                  <a:cubicBezTo>
                    <a:pt x="11499" y="8796"/>
                    <a:pt x="11450" y="8794"/>
                    <a:pt x="11430" y="8802"/>
                  </a:cubicBezTo>
                  <a:cubicBezTo>
                    <a:pt x="11411" y="8808"/>
                    <a:pt x="11388" y="8834"/>
                    <a:pt x="11383" y="8847"/>
                  </a:cubicBezTo>
                  <a:cubicBezTo>
                    <a:pt x="11374" y="8866"/>
                    <a:pt x="11369" y="8910"/>
                    <a:pt x="11389" y="8926"/>
                  </a:cubicBezTo>
                  <a:cubicBezTo>
                    <a:pt x="11405" y="8938"/>
                    <a:pt x="11466" y="8936"/>
                    <a:pt x="11491" y="8941"/>
                  </a:cubicBezTo>
                  <a:cubicBezTo>
                    <a:pt x="11514" y="8946"/>
                    <a:pt x="11567" y="8954"/>
                    <a:pt x="11579" y="8967"/>
                  </a:cubicBezTo>
                  <a:cubicBezTo>
                    <a:pt x="11595" y="8983"/>
                    <a:pt x="11579" y="9025"/>
                    <a:pt x="11570" y="9043"/>
                  </a:cubicBezTo>
                  <a:cubicBezTo>
                    <a:pt x="11562" y="9059"/>
                    <a:pt x="11527" y="9086"/>
                    <a:pt x="11513" y="9101"/>
                  </a:cubicBezTo>
                  <a:cubicBezTo>
                    <a:pt x="11492" y="9122"/>
                    <a:pt x="11440" y="9164"/>
                    <a:pt x="11434" y="9189"/>
                  </a:cubicBezTo>
                  <a:cubicBezTo>
                    <a:pt x="11428" y="9211"/>
                    <a:pt x="11437" y="9258"/>
                    <a:pt x="11459" y="9275"/>
                  </a:cubicBezTo>
                  <a:cubicBezTo>
                    <a:pt x="11474" y="9288"/>
                    <a:pt x="11531" y="9292"/>
                    <a:pt x="11551" y="9301"/>
                  </a:cubicBezTo>
                  <a:cubicBezTo>
                    <a:pt x="11569" y="9310"/>
                    <a:pt x="11604" y="9331"/>
                    <a:pt x="11612" y="9344"/>
                  </a:cubicBezTo>
                  <a:cubicBezTo>
                    <a:pt x="11622" y="9365"/>
                    <a:pt x="11610" y="9410"/>
                    <a:pt x="11602" y="9431"/>
                  </a:cubicBezTo>
                  <a:cubicBezTo>
                    <a:pt x="11597" y="9444"/>
                    <a:pt x="11567" y="9467"/>
                    <a:pt x="11567" y="9480"/>
                  </a:cubicBezTo>
                  <a:cubicBezTo>
                    <a:pt x="11567" y="9499"/>
                    <a:pt x="11601" y="9534"/>
                    <a:pt x="11614" y="9551"/>
                  </a:cubicBezTo>
                  <a:cubicBezTo>
                    <a:pt x="11628" y="9567"/>
                    <a:pt x="11673" y="9596"/>
                    <a:pt x="11678" y="9614"/>
                  </a:cubicBezTo>
                  <a:cubicBezTo>
                    <a:pt x="11683" y="9632"/>
                    <a:pt x="11673" y="9671"/>
                    <a:pt x="11653" y="9685"/>
                  </a:cubicBezTo>
                  <a:cubicBezTo>
                    <a:pt x="11630" y="9699"/>
                    <a:pt x="11558" y="9702"/>
                    <a:pt x="11525" y="9704"/>
                  </a:cubicBezTo>
                  <a:cubicBezTo>
                    <a:pt x="11509" y="9705"/>
                    <a:pt x="11475" y="9704"/>
                    <a:pt x="11459" y="9702"/>
                  </a:cubicBezTo>
                  <a:cubicBezTo>
                    <a:pt x="11437" y="9700"/>
                    <a:pt x="11398" y="9687"/>
                    <a:pt x="11376" y="9687"/>
                  </a:cubicBezTo>
                  <a:cubicBezTo>
                    <a:pt x="11340" y="9685"/>
                    <a:pt x="11258" y="9684"/>
                    <a:pt x="11233" y="9700"/>
                  </a:cubicBezTo>
                  <a:cubicBezTo>
                    <a:pt x="11213" y="9713"/>
                    <a:pt x="11231" y="9756"/>
                    <a:pt x="11217" y="9771"/>
                  </a:cubicBezTo>
                  <a:cubicBezTo>
                    <a:pt x="11200" y="9791"/>
                    <a:pt x="11135" y="9815"/>
                    <a:pt x="11106" y="9828"/>
                  </a:cubicBezTo>
                  <a:cubicBezTo>
                    <a:pt x="11083" y="9838"/>
                    <a:pt x="11022" y="9849"/>
                    <a:pt x="11011" y="9865"/>
                  </a:cubicBezTo>
                  <a:cubicBezTo>
                    <a:pt x="11000" y="9881"/>
                    <a:pt x="11029" y="9914"/>
                    <a:pt x="11033" y="9931"/>
                  </a:cubicBezTo>
                  <a:cubicBezTo>
                    <a:pt x="11037" y="9946"/>
                    <a:pt x="11034" y="9979"/>
                    <a:pt x="11046" y="9993"/>
                  </a:cubicBezTo>
                  <a:cubicBezTo>
                    <a:pt x="11061" y="10012"/>
                    <a:pt x="11126" y="10033"/>
                    <a:pt x="11144" y="10051"/>
                  </a:cubicBezTo>
                  <a:cubicBezTo>
                    <a:pt x="11161" y="10067"/>
                    <a:pt x="11181" y="10104"/>
                    <a:pt x="11186" y="10123"/>
                  </a:cubicBezTo>
                  <a:cubicBezTo>
                    <a:pt x="11189" y="10138"/>
                    <a:pt x="11187" y="10168"/>
                    <a:pt x="11179" y="10182"/>
                  </a:cubicBezTo>
                  <a:cubicBezTo>
                    <a:pt x="11168" y="10203"/>
                    <a:pt x="11134" y="10246"/>
                    <a:pt x="11103" y="10257"/>
                  </a:cubicBezTo>
                  <a:cubicBezTo>
                    <a:pt x="11079" y="10265"/>
                    <a:pt x="11018" y="10251"/>
                    <a:pt x="10992" y="10257"/>
                  </a:cubicBezTo>
                  <a:cubicBezTo>
                    <a:pt x="10970" y="10262"/>
                    <a:pt x="10928" y="10282"/>
                    <a:pt x="10922" y="10296"/>
                  </a:cubicBezTo>
                  <a:cubicBezTo>
                    <a:pt x="10916" y="10311"/>
                    <a:pt x="10952" y="10338"/>
                    <a:pt x="10950" y="10353"/>
                  </a:cubicBezTo>
                  <a:cubicBezTo>
                    <a:pt x="10949" y="10368"/>
                    <a:pt x="10915" y="10392"/>
                    <a:pt x="10910" y="10406"/>
                  </a:cubicBezTo>
                  <a:cubicBezTo>
                    <a:pt x="10902" y="10422"/>
                    <a:pt x="10888" y="10458"/>
                    <a:pt x="10902" y="10471"/>
                  </a:cubicBezTo>
                  <a:cubicBezTo>
                    <a:pt x="10915" y="10483"/>
                    <a:pt x="10966" y="10483"/>
                    <a:pt x="10985" y="10489"/>
                  </a:cubicBezTo>
                  <a:cubicBezTo>
                    <a:pt x="11006" y="10495"/>
                    <a:pt x="11044" y="10513"/>
                    <a:pt x="11065" y="10519"/>
                  </a:cubicBezTo>
                  <a:cubicBezTo>
                    <a:pt x="11091" y="10525"/>
                    <a:pt x="11152" y="10525"/>
                    <a:pt x="11173" y="10536"/>
                  </a:cubicBezTo>
                  <a:cubicBezTo>
                    <a:pt x="11204" y="10553"/>
                    <a:pt x="11207" y="10613"/>
                    <a:pt x="11233" y="10632"/>
                  </a:cubicBezTo>
                  <a:cubicBezTo>
                    <a:pt x="11261" y="10653"/>
                    <a:pt x="11347" y="10670"/>
                    <a:pt x="11380" y="10688"/>
                  </a:cubicBezTo>
                  <a:cubicBezTo>
                    <a:pt x="11403" y="10701"/>
                    <a:pt x="11446" y="10731"/>
                    <a:pt x="11459" y="10748"/>
                  </a:cubicBezTo>
                  <a:cubicBezTo>
                    <a:pt x="11471" y="10764"/>
                    <a:pt x="11467" y="10802"/>
                    <a:pt x="11481" y="10817"/>
                  </a:cubicBezTo>
                  <a:cubicBezTo>
                    <a:pt x="11492" y="10829"/>
                    <a:pt x="11526" y="10852"/>
                    <a:pt x="11548" y="10853"/>
                  </a:cubicBezTo>
                  <a:cubicBezTo>
                    <a:pt x="11564" y="10854"/>
                    <a:pt x="11587" y="10834"/>
                    <a:pt x="11602" y="10831"/>
                  </a:cubicBezTo>
                  <a:cubicBezTo>
                    <a:pt x="11626" y="10826"/>
                    <a:pt x="11680" y="10832"/>
                    <a:pt x="11703" y="10825"/>
                  </a:cubicBezTo>
                  <a:cubicBezTo>
                    <a:pt x="11732" y="10817"/>
                    <a:pt x="11772" y="10783"/>
                    <a:pt x="11792" y="10768"/>
                  </a:cubicBezTo>
                  <a:cubicBezTo>
                    <a:pt x="11806" y="10758"/>
                    <a:pt x="11835" y="10739"/>
                    <a:pt x="11843" y="10727"/>
                  </a:cubicBezTo>
                  <a:cubicBezTo>
                    <a:pt x="11853" y="10713"/>
                    <a:pt x="11842" y="10680"/>
                    <a:pt x="11856" y="10668"/>
                  </a:cubicBezTo>
                  <a:cubicBezTo>
                    <a:pt x="11869" y="10656"/>
                    <a:pt x="11916" y="10641"/>
                    <a:pt x="11939" y="10642"/>
                  </a:cubicBezTo>
                  <a:cubicBezTo>
                    <a:pt x="11964" y="10644"/>
                    <a:pt x="11993" y="10679"/>
                    <a:pt x="12018" y="10682"/>
                  </a:cubicBezTo>
                  <a:cubicBezTo>
                    <a:pt x="12066" y="10686"/>
                    <a:pt x="12160" y="10655"/>
                    <a:pt x="12203" y="10641"/>
                  </a:cubicBezTo>
                  <a:cubicBezTo>
                    <a:pt x="12216" y="10636"/>
                    <a:pt x="12239" y="10624"/>
                    <a:pt x="12250" y="10617"/>
                  </a:cubicBezTo>
                  <a:cubicBezTo>
                    <a:pt x="12268" y="10605"/>
                    <a:pt x="12290" y="10571"/>
                    <a:pt x="12313" y="10564"/>
                  </a:cubicBezTo>
                  <a:cubicBezTo>
                    <a:pt x="12335" y="10556"/>
                    <a:pt x="12389" y="10566"/>
                    <a:pt x="12412" y="10560"/>
                  </a:cubicBezTo>
                  <a:cubicBezTo>
                    <a:pt x="12426" y="10556"/>
                    <a:pt x="12450" y="10544"/>
                    <a:pt x="12457" y="10536"/>
                  </a:cubicBezTo>
                  <a:cubicBezTo>
                    <a:pt x="12472" y="10519"/>
                    <a:pt x="12453" y="10473"/>
                    <a:pt x="12473" y="10457"/>
                  </a:cubicBezTo>
                  <a:cubicBezTo>
                    <a:pt x="12489" y="10445"/>
                    <a:pt x="12546" y="10440"/>
                    <a:pt x="12571" y="10434"/>
                  </a:cubicBezTo>
                  <a:cubicBezTo>
                    <a:pt x="12595" y="10428"/>
                    <a:pt x="12652" y="10423"/>
                    <a:pt x="12669" y="10410"/>
                  </a:cubicBezTo>
                  <a:cubicBezTo>
                    <a:pt x="12692" y="10395"/>
                    <a:pt x="12691" y="10350"/>
                    <a:pt x="12701" y="10330"/>
                  </a:cubicBezTo>
                  <a:cubicBezTo>
                    <a:pt x="12709" y="10313"/>
                    <a:pt x="12717" y="10276"/>
                    <a:pt x="12739" y="10267"/>
                  </a:cubicBezTo>
                  <a:cubicBezTo>
                    <a:pt x="12759" y="10258"/>
                    <a:pt x="12812" y="10260"/>
                    <a:pt x="12834" y="10265"/>
                  </a:cubicBezTo>
                  <a:cubicBezTo>
                    <a:pt x="12862" y="10270"/>
                    <a:pt x="12907" y="10295"/>
                    <a:pt x="12927" y="10308"/>
                  </a:cubicBezTo>
                  <a:cubicBezTo>
                    <a:pt x="12945" y="10321"/>
                    <a:pt x="12967" y="10351"/>
                    <a:pt x="12981" y="10365"/>
                  </a:cubicBezTo>
                  <a:cubicBezTo>
                    <a:pt x="12997" y="10381"/>
                    <a:pt x="13043" y="10409"/>
                    <a:pt x="13048" y="10428"/>
                  </a:cubicBezTo>
                  <a:cubicBezTo>
                    <a:pt x="13053" y="10448"/>
                    <a:pt x="12999" y="10488"/>
                    <a:pt x="13013" y="10507"/>
                  </a:cubicBezTo>
                  <a:cubicBezTo>
                    <a:pt x="13023" y="10521"/>
                    <a:pt x="13079" y="10532"/>
                    <a:pt x="13105" y="10534"/>
                  </a:cubicBezTo>
                  <a:cubicBezTo>
                    <a:pt x="13128" y="10536"/>
                    <a:pt x="13173" y="10520"/>
                    <a:pt x="13197" y="10520"/>
                  </a:cubicBezTo>
                  <a:cubicBezTo>
                    <a:pt x="13217" y="10521"/>
                    <a:pt x="13258" y="10530"/>
                    <a:pt x="13273" y="10538"/>
                  </a:cubicBezTo>
                  <a:cubicBezTo>
                    <a:pt x="13291" y="10547"/>
                    <a:pt x="13314" y="10575"/>
                    <a:pt x="13321" y="10589"/>
                  </a:cubicBezTo>
                  <a:cubicBezTo>
                    <a:pt x="13327" y="10604"/>
                    <a:pt x="13330" y="10636"/>
                    <a:pt x="13321" y="10650"/>
                  </a:cubicBezTo>
                  <a:cubicBezTo>
                    <a:pt x="13313" y="10662"/>
                    <a:pt x="13271" y="10676"/>
                    <a:pt x="13261" y="10688"/>
                  </a:cubicBezTo>
                  <a:cubicBezTo>
                    <a:pt x="13236" y="10714"/>
                    <a:pt x="13191" y="10777"/>
                    <a:pt x="13209" y="10806"/>
                  </a:cubicBezTo>
                  <a:cubicBezTo>
                    <a:pt x="13220" y="10822"/>
                    <a:pt x="13278" y="10836"/>
                    <a:pt x="13305" y="10841"/>
                  </a:cubicBezTo>
                  <a:cubicBezTo>
                    <a:pt x="13327" y="10845"/>
                    <a:pt x="13378" y="10833"/>
                    <a:pt x="13397" y="10841"/>
                  </a:cubicBezTo>
                  <a:cubicBezTo>
                    <a:pt x="13420" y="10851"/>
                    <a:pt x="13436" y="10887"/>
                    <a:pt x="13438" y="10904"/>
                  </a:cubicBezTo>
                  <a:cubicBezTo>
                    <a:pt x="13441" y="10920"/>
                    <a:pt x="13431" y="10955"/>
                    <a:pt x="13416" y="10969"/>
                  </a:cubicBezTo>
                  <a:cubicBezTo>
                    <a:pt x="13398" y="10985"/>
                    <a:pt x="13323" y="10994"/>
                    <a:pt x="13308" y="11012"/>
                  </a:cubicBezTo>
                  <a:cubicBezTo>
                    <a:pt x="13296" y="11027"/>
                    <a:pt x="13318" y="11062"/>
                    <a:pt x="13318" y="11079"/>
                  </a:cubicBezTo>
                  <a:cubicBezTo>
                    <a:pt x="13318" y="11099"/>
                    <a:pt x="13294" y="11139"/>
                    <a:pt x="13305" y="11157"/>
                  </a:cubicBezTo>
                  <a:cubicBezTo>
                    <a:pt x="13316" y="11177"/>
                    <a:pt x="13388" y="11196"/>
                    <a:pt x="13400" y="11215"/>
                  </a:cubicBezTo>
                  <a:cubicBezTo>
                    <a:pt x="13411" y="11232"/>
                    <a:pt x="13395" y="11271"/>
                    <a:pt x="13391" y="11289"/>
                  </a:cubicBezTo>
                  <a:cubicBezTo>
                    <a:pt x="13386" y="11311"/>
                    <a:pt x="13358" y="11354"/>
                    <a:pt x="13362" y="11376"/>
                  </a:cubicBezTo>
                  <a:cubicBezTo>
                    <a:pt x="13365" y="11397"/>
                    <a:pt x="13401" y="11435"/>
                    <a:pt x="13416" y="11454"/>
                  </a:cubicBezTo>
                  <a:cubicBezTo>
                    <a:pt x="13436" y="11480"/>
                    <a:pt x="13497" y="11524"/>
                    <a:pt x="13508" y="11551"/>
                  </a:cubicBezTo>
                  <a:cubicBezTo>
                    <a:pt x="13516" y="11571"/>
                    <a:pt x="13490" y="11613"/>
                    <a:pt x="13502" y="11632"/>
                  </a:cubicBezTo>
                  <a:cubicBezTo>
                    <a:pt x="13511" y="11646"/>
                    <a:pt x="13561" y="11660"/>
                    <a:pt x="13575" y="11673"/>
                  </a:cubicBezTo>
                  <a:cubicBezTo>
                    <a:pt x="13595" y="11691"/>
                    <a:pt x="13607" y="11737"/>
                    <a:pt x="13626" y="11755"/>
                  </a:cubicBezTo>
                  <a:cubicBezTo>
                    <a:pt x="13645" y="11774"/>
                    <a:pt x="13714" y="11798"/>
                    <a:pt x="13728" y="11818"/>
                  </a:cubicBezTo>
                  <a:cubicBezTo>
                    <a:pt x="13744" y="11842"/>
                    <a:pt x="13731" y="11895"/>
                    <a:pt x="13731" y="11921"/>
                  </a:cubicBezTo>
                  <a:cubicBezTo>
                    <a:pt x="13731" y="11940"/>
                    <a:pt x="13716" y="11980"/>
                    <a:pt x="13728" y="11997"/>
                  </a:cubicBezTo>
                  <a:cubicBezTo>
                    <a:pt x="13741" y="12016"/>
                    <a:pt x="13796" y="12044"/>
                    <a:pt x="13826" y="12054"/>
                  </a:cubicBezTo>
                  <a:cubicBezTo>
                    <a:pt x="13850" y="12062"/>
                    <a:pt x="13914" y="12057"/>
                    <a:pt x="13931" y="12070"/>
                  </a:cubicBezTo>
                  <a:cubicBezTo>
                    <a:pt x="13953" y="12087"/>
                    <a:pt x="13925" y="12135"/>
                    <a:pt x="13931" y="12157"/>
                  </a:cubicBezTo>
                  <a:cubicBezTo>
                    <a:pt x="13935" y="12172"/>
                    <a:pt x="13947" y="12205"/>
                    <a:pt x="13966" y="12216"/>
                  </a:cubicBezTo>
                  <a:cubicBezTo>
                    <a:pt x="13993" y="12230"/>
                    <a:pt x="14081" y="12218"/>
                    <a:pt x="14105" y="12233"/>
                  </a:cubicBezTo>
                  <a:cubicBezTo>
                    <a:pt x="14133" y="12250"/>
                    <a:pt x="14126" y="12303"/>
                    <a:pt x="14137" y="12326"/>
                  </a:cubicBezTo>
                  <a:cubicBezTo>
                    <a:pt x="14144" y="12340"/>
                    <a:pt x="14176" y="12366"/>
                    <a:pt x="14172" y="12381"/>
                  </a:cubicBezTo>
                  <a:cubicBezTo>
                    <a:pt x="14168" y="12401"/>
                    <a:pt x="14106" y="12426"/>
                    <a:pt x="14093" y="12444"/>
                  </a:cubicBezTo>
                  <a:cubicBezTo>
                    <a:pt x="14079" y="12464"/>
                    <a:pt x="14088" y="12511"/>
                    <a:pt x="14071" y="12530"/>
                  </a:cubicBezTo>
                  <a:cubicBezTo>
                    <a:pt x="14057" y="12545"/>
                    <a:pt x="14011" y="12568"/>
                    <a:pt x="13985" y="12574"/>
                  </a:cubicBezTo>
                  <a:cubicBezTo>
                    <a:pt x="13968" y="12577"/>
                    <a:pt x="13926" y="12566"/>
                    <a:pt x="13912" y="12574"/>
                  </a:cubicBezTo>
                  <a:cubicBezTo>
                    <a:pt x="13898" y="12581"/>
                    <a:pt x="13901" y="12607"/>
                    <a:pt x="13902" y="12619"/>
                  </a:cubicBezTo>
                  <a:cubicBezTo>
                    <a:pt x="13904" y="12636"/>
                    <a:pt x="13929" y="12667"/>
                    <a:pt x="13934" y="12684"/>
                  </a:cubicBezTo>
                  <a:cubicBezTo>
                    <a:pt x="13941" y="12706"/>
                    <a:pt x="13931" y="12753"/>
                    <a:pt x="13943" y="12774"/>
                  </a:cubicBezTo>
                  <a:cubicBezTo>
                    <a:pt x="13956" y="12797"/>
                    <a:pt x="14000" y="12837"/>
                    <a:pt x="14029" y="12853"/>
                  </a:cubicBezTo>
                  <a:cubicBezTo>
                    <a:pt x="14054" y="12866"/>
                    <a:pt x="14120" y="12876"/>
                    <a:pt x="14147" y="12888"/>
                  </a:cubicBezTo>
                  <a:cubicBezTo>
                    <a:pt x="14166" y="12897"/>
                    <a:pt x="14203" y="12917"/>
                    <a:pt x="14214" y="12929"/>
                  </a:cubicBezTo>
                  <a:cubicBezTo>
                    <a:pt x="14227" y="12945"/>
                    <a:pt x="14222" y="12982"/>
                    <a:pt x="14233" y="12998"/>
                  </a:cubicBezTo>
                  <a:cubicBezTo>
                    <a:pt x="14245" y="13017"/>
                    <a:pt x="14275" y="13057"/>
                    <a:pt x="14306" y="13063"/>
                  </a:cubicBezTo>
                  <a:cubicBezTo>
                    <a:pt x="14335" y="13069"/>
                    <a:pt x="14397" y="13046"/>
                    <a:pt x="14423" y="13036"/>
                  </a:cubicBezTo>
                  <a:cubicBezTo>
                    <a:pt x="14449" y="13026"/>
                    <a:pt x="14485" y="12992"/>
                    <a:pt x="14512" y="12985"/>
                  </a:cubicBezTo>
                  <a:cubicBezTo>
                    <a:pt x="14544" y="12975"/>
                    <a:pt x="14618" y="12967"/>
                    <a:pt x="14652" y="12973"/>
                  </a:cubicBezTo>
                  <a:cubicBezTo>
                    <a:pt x="14683" y="12978"/>
                    <a:pt x="14729" y="13008"/>
                    <a:pt x="14751" y="13022"/>
                  </a:cubicBezTo>
                  <a:cubicBezTo>
                    <a:pt x="14777" y="13040"/>
                    <a:pt x="14810" y="13087"/>
                    <a:pt x="14840" y="13103"/>
                  </a:cubicBezTo>
                  <a:cubicBezTo>
                    <a:pt x="14861" y="13114"/>
                    <a:pt x="14922" y="13118"/>
                    <a:pt x="14938" y="13132"/>
                  </a:cubicBezTo>
                  <a:cubicBezTo>
                    <a:pt x="14955" y="13146"/>
                    <a:pt x="14941" y="13186"/>
                    <a:pt x="14951" y="13203"/>
                  </a:cubicBezTo>
                  <a:cubicBezTo>
                    <a:pt x="14959" y="13218"/>
                    <a:pt x="14998" y="13241"/>
                    <a:pt x="15005" y="13256"/>
                  </a:cubicBezTo>
                  <a:cubicBezTo>
                    <a:pt x="15014" y="13276"/>
                    <a:pt x="14994" y="13320"/>
                    <a:pt x="15008" y="13339"/>
                  </a:cubicBezTo>
                  <a:cubicBezTo>
                    <a:pt x="15020" y="13355"/>
                    <a:pt x="15078" y="13372"/>
                    <a:pt x="15094" y="13388"/>
                  </a:cubicBezTo>
                  <a:cubicBezTo>
                    <a:pt x="15115" y="13409"/>
                    <a:pt x="15132" y="13458"/>
                    <a:pt x="15141" y="13482"/>
                  </a:cubicBezTo>
                  <a:cubicBezTo>
                    <a:pt x="15147" y="13501"/>
                    <a:pt x="15163" y="13541"/>
                    <a:pt x="15157" y="13561"/>
                  </a:cubicBezTo>
                  <a:cubicBezTo>
                    <a:pt x="15153" y="13575"/>
                    <a:pt x="15129" y="13603"/>
                    <a:pt x="15111" y="13613"/>
                  </a:cubicBezTo>
                  <a:cubicBezTo>
                    <a:pt x="15096" y="13621"/>
                    <a:pt x="15049" y="13621"/>
                    <a:pt x="15039" y="13631"/>
                  </a:cubicBezTo>
                  <a:cubicBezTo>
                    <a:pt x="15023" y="13646"/>
                    <a:pt x="15033" y="13686"/>
                    <a:pt x="15043" y="13702"/>
                  </a:cubicBezTo>
                  <a:cubicBezTo>
                    <a:pt x="15054" y="13720"/>
                    <a:pt x="15107" y="13745"/>
                    <a:pt x="15119" y="13763"/>
                  </a:cubicBezTo>
                  <a:cubicBezTo>
                    <a:pt x="15129" y="13777"/>
                    <a:pt x="15127" y="13810"/>
                    <a:pt x="15132" y="13826"/>
                  </a:cubicBezTo>
                  <a:cubicBezTo>
                    <a:pt x="15136" y="13838"/>
                    <a:pt x="15152" y="13863"/>
                    <a:pt x="15153" y="13875"/>
                  </a:cubicBezTo>
                  <a:cubicBezTo>
                    <a:pt x="15154" y="13891"/>
                    <a:pt x="15137" y="13923"/>
                    <a:pt x="15136" y="13938"/>
                  </a:cubicBezTo>
                  <a:cubicBezTo>
                    <a:pt x="15135" y="13961"/>
                    <a:pt x="15149" y="14022"/>
                    <a:pt x="15149" y="14030"/>
                  </a:cubicBezTo>
                  <a:cubicBezTo>
                    <a:pt x="15149" y="14038"/>
                    <a:pt x="15164" y="14103"/>
                    <a:pt x="15183" y="14124"/>
                  </a:cubicBezTo>
                  <a:cubicBezTo>
                    <a:pt x="15200" y="14144"/>
                    <a:pt x="15254" y="14173"/>
                    <a:pt x="15280" y="14187"/>
                  </a:cubicBezTo>
                  <a:cubicBezTo>
                    <a:pt x="15304" y="14201"/>
                    <a:pt x="15355" y="14224"/>
                    <a:pt x="15382" y="14234"/>
                  </a:cubicBezTo>
                  <a:cubicBezTo>
                    <a:pt x="15406" y="14244"/>
                    <a:pt x="15465" y="14255"/>
                    <a:pt x="15483" y="14269"/>
                  </a:cubicBezTo>
                  <a:cubicBezTo>
                    <a:pt x="15504" y="14283"/>
                    <a:pt x="15512" y="14323"/>
                    <a:pt x="15526" y="14339"/>
                  </a:cubicBezTo>
                  <a:cubicBezTo>
                    <a:pt x="15540" y="14357"/>
                    <a:pt x="15570" y="14394"/>
                    <a:pt x="15598" y="14403"/>
                  </a:cubicBezTo>
                  <a:cubicBezTo>
                    <a:pt x="15626" y="14411"/>
                    <a:pt x="15695" y="14406"/>
                    <a:pt x="15725" y="14400"/>
                  </a:cubicBezTo>
                  <a:cubicBezTo>
                    <a:pt x="15748" y="14395"/>
                    <a:pt x="15795" y="14377"/>
                    <a:pt x="15806" y="14363"/>
                  </a:cubicBezTo>
                  <a:cubicBezTo>
                    <a:pt x="15819" y="14344"/>
                    <a:pt x="15798" y="14302"/>
                    <a:pt x="15788" y="14282"/>
                  </a:cubicBezTo>
                  <a:cubicBezTo>
                    <a:pt x="15781" y="14266"/>
                    <a:pt x="15747" y="14240"/>
                    <a:pt x="15742" y="14224"/>
                  </a:cubicBezTo>
                  <a:cubicBezTo>
                    <a:pt x="15738" y="14211"/>
                    <a:pt x="15742" y="14184"/>
                    <a:pt x="15751" y="14172"/>
                  </a:cubicBezTo>
                  <a:cubicBezTo>
                    <a:pt x="15763" y="14154"/>
                    <a:pt x="15809" y="14125"/>
                    <a:pt x="15831" y="14112"/>
                  </a:cubicBezTo>
                  <a:cubicBezTo>
                    <a:pt x="15860" y="14093"/>
                    <a:pt x="15919" y="14053"/>
                    <a:pt x="15958" y="14043"/>
                  </a:cubicBezTo>
                  <a:cubicBezTo>
                    <a:pt x="15982" y="14037"/>
                    <a:pt x="16035" y="14043"/>
                    <a:pt x="16060" y="14041"/>
                  </a:cubicBezTo>
                  <a:cubicBezTo>
                    <a:pt x="16084" y="14038"/>
                    <a:pt x="16129" y="14022"/>
                    <a:pt x="16153" y="14022"/>
                  </a:cubicBezTo>
                  <a:cubicBezTo>
                    <a:pt x="16178" y="14023"/>
                    <a:pt x="16228" y="14035"/>
                    <a:pt x="16246" y="14046"/>
                  </a:cubicBezTo>
                  <a:cubicBezTo>
                    <a:pt x="16262" y="14055"/>
                    <a:pt x="16265" y="14089"/>
                    <a:pt x="16284" y="14096"/>
                  </a:cubicBezTo>
                  <a:cubicBezTo>
                    <a:pt x="16308" y="14104"/>
                    <a:pt x="16367" y="14089"/>
                    <a:pt x="16395" y="14090"/>
                  </a:cubicBezTo>
                  <a:cubicBezTo>
                    <a:pt x="16432" y="14092"/>
                    <a:pt x="16508" y="14098"/>
                    <a:pt x="16543" y="14106"/>
                  </a:cubicBezTo>
                  <a:cubicBezTo>
                    <a:pt x="16563" y="14111"/>
                    <a:pt x="16597" y="14132"/>
                    <a:pt x="16619" y="14135"/>
                  </a:cubicBezTo>
                  <a:cubicBezTo>
                    <a:pt x="16643" y="14139"/>
                    <a:pt x="16694" y="14126"/>
                    <a:pt x="16716" y="14132"/>
                  </a:cubicBezTo>
                  <a:cubicBezTo>
                    <a:pt x="16737" y="14138"/>
                    <a:pt x="16753" y="14168"/>
                    <a:pt x="16771" y="14177"/>
                  </a:cubicBezTo>
                  <a:cubicBezTo>
                    <a:pt x="16791" y="14186"/>
                    <a:pt x="16836" y="14199"/>
                    <a:pt x="16861" y="14198"/>
                  </a:cubicBezTo>
                  <a:cubicBezTo>
                    <a:pt x="16889" y="14197"/>
                    <a:pt x="16934" y="14169"/>
                    <a:pt x="16962" y="14166"/>
                  </a:cubicBezTo>
                  <a:cubicBezTo>
                    <a:pt x="16986" y="14164"/>
                    <a:pt x="17036" y="14168"/>
                    <a:pt x="17055" y="14177"/>
                  </a:cubicBezTo>
                  <a:cubicBezTo>
                    <a:pt x="17084" y="14190"/>
                    <a:pt x="17097" y="14238"/>
                    <a:pt x="17123" y="14253"/>
                  </a:cubicBezTo>
                  <a:cubicBezTo>
                    <a:pt x="17146" y="14266"/>
                    <a:pt x="17204" y="14289"/>
                    <a:pt x="17234" y="14284"/>
                  </a:cubicBezTo>
                  <a:cubicBezTo>
                    <a:pt x="17271" y="14278"/>
                    <a:pt x="17311" y="14229"/>
                    <a:pt x="17322" y="14206"/>
                  </a:cubicBezTo>
                  <a:cubicBezTo>
                    <a:pt x="17335" y="14179"/>
                    <a:pt x="17311" y="14123"/>
                    <a:pt x="17318" y="14096"/>
                  </a:cubicBezTo>
                  <a:cubicBezTo>
                    <a:pt x="17322" y="14080"/>
                    <a:pt x="17331" y="14045"/>
                    <a:pt x="17352" y="14035"/>
                  </a:cubicBezTo>
                  <a:cubicBezTo>
                    <a:pt x="17373" y="14025"/>
                    <a:pt x="17432" y="14033"/>
                    <a:pt x="17458" y="14030"/>
                  </a:cubicBezTo>
                  <a:cubicBezTo>
                    <a:pt x="17481" y="14028"/>
                    <a:pt x="17529" y="14026"/>
                    <a:pt x="17547" y="14017"/>
                  </a:cubicBezTo>
                  <a:cubicBezTo>
                    <a:pt x="17568" y="14006"/>
                    <a:pt x="17567" y="13964"/>
                    <a:pt x="17589" y="13954"/>
                  </a:cubicBezTo>
                  <a:cubicBezTo>
                    <a:pt x="17611" y="13944"/>
                    <a:pt x="17682" y="13949"/>
                    <a:pt x="17695" y="13949"/>
                  </a:cubicBezTo>
                  <a:cubicBezTo>
                    <a:pt x="17708" y="13949"/>
                    <a:pt x="17780" y="13975"/>
                    <a:pt x="17797" y="13991"/>
                  </a:cubicBezTo>
                  <a:cubicBezTo>
                    <a:pt x="17817" y="14010"/>
                    <a:pt x="17807" y="14062"/>
                    <a:pt x="17831" y="14080"/>
                  </a:cubicBezTo>
                  <a:cubicBezTo>
                    <a:pt x="17848" y="14092"/>
                    <a:pt x="17902" y="14106"/>
                    <a:pt x="17928" y="14106"/>
                  </a:cubicBezTo>
                  <a:cubicBezTo>
                    <a:pt x="17961" y="14106"/>
                    <a:pt x="18014" y="14067"/>
                    <a:pt x="18047" y="14069"/>
                  </a:cubicBezTo>
                  <a:cubicBezTo>
                    <a:pt x="18069" y="14071"/>
                    <a:pt x="18101" y="14095"/>
                    <a:pt x="18119" y="14104"/>
                  </a:cubicBezTo>
                  <a:cubicBezTo>
                    <a:pt x="18134" y="14111"/>
                    <a:pt x="18163" y="14129"/>
                    <a:pt x="18182" y="14132"/>
                  </a:cubicBezTo>
                  <a:cubicBezTo>
                    <a:pt x="18218" y="14138"/>
                    <a:pt x="18294" y="14116"/>
                    <a:pt x="18331" y="14122"/>
                  </a:cubicBezTo>
                  <a:cubicBezTo>
                    <a:pt x="18354" y="14125"/>
                    <a:pt x="18387" y="14159"/>
                    <a:pt x="18411" y="14156"/>
                  </a:cubicBezTo>
                  <a:cubicBezTo>
                    <a:pt x="18439" y="14153"/>
                    <a:pt x="18450" y="14101"/>
                    <a:pt x="18479" y="14098"/>
                  </a:cubicBezTo>
                  <a:cubicBezTo>
                    <a:pt x="18503" y="14096"/>
                    <a:pt x="18535" y="14129"/>
                    <a:pt x="18559" y="14132"/>
                  </a:cubicBezTo>
                  <a:cubicBezTo>
                    <a:pt x="18587" y="14136"/>
                    <a:pt x="18643" y="14123"/>
                    <a:pt x="18670" y="14117"/>
                  </a:cubicBezTo>
                  <a:cubicBezTo>
                    <a:pt x="18706" y="14108"/>
                    <a:pt x="18771" y="14076"/>
                    <a:pt x="18809" y="14072"/>
                  </a:cubicBezTo>
                  <a:cubicBezTo>
                    <a:pt x="18846" y="14068"/>
                    <a:pt x="18929" y="14068"/>
                    <a:pt x="18957" y="14083"/>
                  </a:cubicBezTo>
                  <a:cubicBezTo>
                    <a:pt x="18990" y="14099"/>
                    <a:pt x="18992" y="14158"/>
                    <a:pt x="19008" y="14182"/>
                  </a:cubicBezTo>
                  <a:cubicBezTo>
                    <a:pt x="19021" y="14202"/>
                    <a:pt x="19041" y="14249"/>
                    <a:pt x="19072" y="14258"/>
                  </a:cubicBezTo>
                  <a:cubicBezTo>
                    <a:pt x="19101" y="14267"/>
                    <a:pt x="19169" y="14249"/>
                    <a:pt x="19199" y="14242"/>
                  </a:cubicBezTo>
                  <a:cubicBezTo>
                    <a:pt x="19232" y="14235"/>
                    <a:pt x="19292" y="14212"/>
                    <a:pt x="19324" y="14202"/>
                  </a:cubicBezTo>
                  <a:cubicBezTo>
                    <a:pt x="19363" y="14190"/>
                    <a:pt x="19439" y="14164"/>
                    <a:pt x="19481" y="14156"/>
                  </a:cubicBezTo>
                  <a:cubicBezTo>
                    <a:pt x="19515" y="14149"/>
                    <a:pt x="19589" y="14139"/>
                    <a:pt x="19625" y="14143"/>
                  </a:cubicBezTo>
                  <a:cubicBezTo>
                    <a:pt x="19667" y="14147"/>
                    <a:pt x="19733" y="14189"/>
                    <a:pt x="19775" y="14191"/>
                  </a:cubicBezTo>
                  <a:cubicBezTo>
                    <a:pt x="19809" y="14193"/>
                    <a:pt x="19871" y="14165"/>
                    <a:pt x="19904" y="14166"/>
                  </a:cubicBezTo>
                  <a:cubicBezTo>
                    <a:pt x="19926" y="14167"/>
                    <a:pt x="19965" y="14180"/>
                    <a:pt x="19983" y="14187"/>
                  </a:cubicBezTo>
                  <a:cubicBezTo>
                    <a:pt x="20012" y="14199"/>
                    <a:pt x="20057" y="14234"/>
                    <a:pt x="20087" y="14245"/>
                  </a:cubicBezTo>
                  <a:cubicBezTo>
                    <a:pt x="20114" y="14256"/>
                    <a:pt x="20173" y="14279"/>
                    <a:pt x="20205" y="14277"/>
                  </a:cubicBezTo>
                  <a:cubicBezTo>
                    <a:pt x="20235" y="14274"/>
                    <a:pt x="20295" y="14250"/>
                    <a:pt x="20303" y="14232"/>
                  </a:cubicBezTo>
                  <a:cubicBezTo>
                    <a:pt x="20311" y="14212"/>
                    <a:pt x="20266" y="14173"/>
                    <a:pt x="20250" y="14155"/>
                  </a:cubicBezTo>
                  <a:cubicBezTo>
                    <a:pt x="20228" y="14130"/>
                    <a:pt x="20155" y="14090"/>
                    <a:pt x="20146" y="14063"/>
                  </a:cubicBezTo>
                  <a:cubicBezTo>
                    <a:pt x="20141" y="14048"/>
                    <a:pt x="20153" y="14015"/>
                    <a:pt x="20167" y="14003"/>
                  </a:cubicBezTo>
                  <a:cubicBezTo>
                    <a:pt x="20183" y="13987"/>
                    <a:pt x="20245" y="13973"/>
                    <a:pt x="20264" y="13959"/>
                  </a:cubicBezTo>
                  <a:cubicBezTo>
                    <a:pt x="20291" y="13940"/>
                    <a:pt x="20334" y="13893"/>
                    <a:pt x="20338" y="13867"/>
                  </a:cubicBezTo>
                  <a:cubicBezTo>
                    <a:pt x="20342" y="13850"/>
                    <a:pt x="20309" y="13817"/>
                    <a:pt x="20313" y="13800"/>
                  </a:cubicBezTo>
                  <a:cubicBezTo>
                    <a:pt x="20317" y="13784"/>
                    <a:pt x="20341" y="13754"/>
                    <a:pt x="20362" y="13746"/>
                  </a:cubicBezTo>
                  <a:cubicBezTo>
                    <a:pt x="20389" y="13735"/>
                    <a:pt x="20459" y="13735"/>
                    <a:pt x="20491" y="13738"/>
                  </a:cubicBezTo>
                  <a:cubicBezTo>
                    <a:pt x="20526" y="13741"/>
                    <a:pt x="20593" y="13782"/>
                    <a:pt x="20623" y="13770"/>
                  </a:cubicBezTo>
                  <a:cubicBezTo>
                    <a:pt x="20658" y="13756"/>
                    <a:pt x="20597" y="13681"/>
                    <a:pt x="20631" y="13666"/>
                  </a:cubicBezTo>
                  <a:cubicBezTo>
                    <a:pt x="20656" y="13654"/>
                    <a:pt x="20725" y="13673"/>
                    <a:pt x="20750" y="13684"/>
                  </a:cubicBezTo>
                  <a:cubicBezTo>
                    <a:pt x="20774" y="13695"/>
                    <a:pt x="20789" y="13737"/>
                    <a:pt x="20813" y="13750"/>
                  </a:cubicBezTo>
                  <a:cubicBezTo>
                    <a:pt x="20835" y="13761"/>
                    <a:pt x="20899" y="13761"/>
                    <a:pt x="20919" y="13773"/>
                  </a:cubicBezTo>
                  <a:cubicBezTo>
                    <a:pt x="20945" y="13789"/>
                    <a:pt x="20965" y="13835"/>
                    <a:pt x="20974" y="13857"/>
                  </a:cubicBezTo>
                  <a:cubicBezTo>
                    <a:pt x="20984" y="13882"/>
                    <a:pt x="20971" y="13937"/>
                    <a:pt x="20991" y="13959"/>
                  </a:cubicBezTo>
                  <a:cubicBezTo>
                    <a:pt x="21012" y="13984"/>
                    <a:pt x="21112" y="14003"/>
                    <a:pt x="21131" y="14027"/>
                  </a:cubicBezTo>
                  <a:cubicBezTo>
                    <a:pt x="21147" y="14049"/>
                    <a:pt x="21130" y="14098"/>
                    <a:pt x="21127" y="14122"/>
                  </a:cubicBezTo>
                  <a:cubicBezTo>
                    <a:pt x="21124" y="14142"/>
                    <a:pt x="21096" y="14185"/>
                    <a:pt x="21110" y="14203"/>
                  </a:cubicBezTo>
                  <a:cubicBezTo>
                    <a:pt x="21119" y="14215"/>
                    <a:pt x="21166" y="14223"/>
                    <a:pt x="21182" y="14232"/>
                  </a:cubicBezTo>
                  <a:cubicBezTo>
                    <a:pt x="21208" y="14248"/>
                    <a:pt x="21244" y="14288"/>
                    <a:pt x="21266" y="14305"/>
                  </a:cubicBezTo>
                  <a:cubicBezTo>
                    <a:pt x="21282" y="14318"/>
                    <a:pt x="21322" y="14339"/>
                    <a:pt x="21334" y="14353"/>
                  </a:cubicBezTo>
                  <a:cubicBezTo>
                    <a:pt x="21361" y="14382"/>
                    <a:pt x="21369" y="14454"/>
                    <a:pt x="21402" y="14481"/>
                  </a:cubicBezTo>
                  <a:cubicBezTo>
                    <a:pt x="21425" y="14500"/>
                    <a:pt x="21492" y="14528"/>
                    <a:pt x="21529" y="14534"/>
                  </a:cubicBezTo>
                  <a:cubicBezTo>
                    <a:pt x="21544" y="14536"/>
                    <a:pt x="21572" y="14534"/>
                    <a:pt x="21600" y="14531"/>
                  </a:cubicBezTo>
                  <a:lnTo>
                    <a:pt x="20279" y="21600"/>
                  </a:lnTo>
                  <a:lnTo>
                    <a:pt x="18848" y="21503"/>
                  </a:lnTo>
                  <a:lnTo>
                    <a:pt x="13653" y="21115"/>
                  </a:lnTo>
                  <a:cubicBezTo>
                    <a:pt x="13653" y="21115"/>
                    <a:pt x="10110" y="20794"/>
                    <a:pt x="10110" y="2079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2" name="Shape 3061"/>
            <p:cNvSpPr/>
            <p:nvPr/>
          </p:nvSpPr>
          <p:spPr>
            <a:xfrm>
              <a:off x="1945337" y="3639424"/>
              <a:ext cx="710800" cy="10975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20" y="1183"/>
                  </a:moveTo>
                  <a:lnTo>
                    <a:pt x="18437" y="1896"/>
                  </a:lnTo>
                  <a:lnTo>
                    <a:pt x="19421" y="1989"/>
                  </a:lnTo>
                  <a:lnTo>
                    <a:pt x="20863" y="2135"/>
                  </a:lnTo>
                  <a:lnTo>
                    <a:pt x="21600" y="2206"/>
                  </a:lnTo>
                  <a:lnTo>
                    <a:pt x="21458" y="2826"/>
                  </a:lnTo>
                  <a:lnTo>
                    <a:pt x="20410" y="7222"/>
                  </a:lnTo>
                  <a:lnTo>
                    <a:pt x="19325" y="11987"/>
                  </a:lnTo>
                  <a:lnTo>
                    <a:pt x="18449" y="15750"/>
                  </a:lnTo>
                  <a:lnTo>
                    <a:pt x="18347" y="16217"/>
                  </a:lnTo>
                  <a:lnTo>
                    <a:pt x="17856" y="18445"/>
                  </a:lnTo>
                  <a:cubicBezTo>
                    <a:pt x="17856" y="18445"/>
                    <a:pt x="17838" y="18489"/>
                    <a:pt x="17824" y="18501"/>
                  </a:cubicBezTo>
                  <a:cubicBezTo>
                    <a:pt x="17805" y="18517"/>
                    <a:pt x="17743" y="18531"/>
                    <a:pt x="17723" y="18546"/>
                  </a:cubicBezTo>
                  <a:cubicBezTo>
                    <a:pt x="17704" y="18559"/>
                    <a:pt x="17685" y="18594"/>
                    <a:pt x="17672" y="18609"/>
                  </a:cubicBezTo>
                  <a:cubicBezTo>
                    <a:pt x="17660" y="18623"/>
                    <a:pt x="17641" y="18651"/>
                    <a:pt x="17624" y="18661"/>
                  </a:cubicBezTo>
                  <a:cubicBezTo>
                    <a:pt x="17604" y="18674"/>
                    <a:pt x="17543" y="18681"/>
                    <a:pt x="17528" y="18696"/>
                  </a:cubicBezTo>
                  <a:cubicBezTo>
                    <a:pt x="17516" y="18709"/>
                    <a:pt x="17534" y="18743"/>
                    <a:pt x="17526" y="18758"/>
                  </a:cubicBezTo>
                  <a:cubicBezTo>
                    <a:pt x="17516" y="18775"/>
                    <a:pt x="17471" y="18799"/>
                    <a:pt x="17456" y="18814"/>
                  </a:cubicBezTo>
                  <a:cubicBezTo>
                    <a:pt x="17435" y="18834"/>
                    <a:pt x="17421" y="18888"/>
                    <a:pt x="17389" y="18901"/>
                  </a:cubicBezTo>
                  <a:cubicBezTo>
                    <a:pt x="17362" y="18911"/>
                    <a:pt x="17296" y="18893"/>
                    <a:pt x="17265" y="18896"/>
                  </a:cubicBezTo>
                  <a:cubicBezTo>
                    <a:pt x="17230" y="18900"/>
                    <a:pt x="17168" y="18930"/>
                    <a:pt x="17132" y="18931"/>
                  </a:cubicBezTo>
                  <a:cubicBezTo>
                    <a:pt x="17105" y="18931"/>
                    <a:pt x="17052" y="18916"/>
                    <a:pt x="17031" y="18906"/>
                  </a:cubicBezTo>
                  <a:cubicBezTo>
                    <a:pt x="17003" y="18890"/>
                    <a:pt x="16983" y="18841"/>
                    <a:pt x="16955" y="18825"/>
                  </a:cubicBezTo>
                  <a:cubicBezTo>
                    <a:pt x="16933" y="18813"/>
                    <a:pt x="16869" y="18809"/>
                    <a:pt x="16848" y="18796"/>
                  </a:cubicBezTo>
                  <a:cubicBezTo>
                    <a:pt x="16837" y="18789"/>
                    <a:pt x="16824" y="18770"/>
                    <a:pt x="16821" y="18760"/>
                  </a:cubicBezTo>
                  <a:cubicBezTo>
                    <a:pt x="16817" y="18743"/>
                    <a:pt x="16837" y="18710"/>
                    <a:pt x="16832" y="18694"/>
                  </a:cubicBezTo>
                  <a:cubicBezTo>
                    <a:pt x="16826" y="18679"/>
                    <a:pt x="16792" y="18654"/>
                    <a:pt x="16781" y="18639"/>
                  </a:cubicBezTo>
                  <a:cubicBezTo>
                    <a:pt x="16767" y="18622"/>
                    <a:pt x="16748" y="18585"/>
                    <a:pt x="16733" y="18568"/>
                  </a:cubicBezTo>
                  <a:cubicBezTo>
                    <a:pt x="16715" y="18547"/>
                    <a:pt x="16676" y="18503"/>
                    <a:pt x="16644" y="18491"/>
                  </a:cubicBezTo>
                  <a:cubicBezTo>
                    <a:pt x="16623" y="18483"/>
                    <a:pt x="16570" y="18477"/>
                    <a:pt x="16547" y="18482"/>
                  </a:cubicBezTo>
                  <a:cubicBezTo>
                    <a:pt x="16525" y="18487"/>
                    <a:pt x="16501" y="18519"/>
                    <a:pt x="16480" y="18526"/>
                  </a:cubicBezTo>
                  <a:cubicBezTo>
                    <a:pt x="16463" y="18532"/>
                    <a:pt x="16423" y="18538"/>
                    <a:pt x="16406" y="18533"/>
                  </a:cubicBezTo>
                  <a:cubicBezTo>
                    <a:pt x="16386" y="18528"/>
                    <a:pt x="16372" y="18497"/>
                    <a:pt x="16352" y="18493"/>
                  </a:cubicBezTo>
                  <a:cubicBezTo>
                    <a:pt x="16327" y="18487"/>
                    <a:pt x="16271" y="18514"/>
                    <a:pt x="16248" y="18506"/>
                  </a:cubicBezTo>
                  <a:cubicBezTo>
                    <a:pt x="16230" y="18500"/>
                    <a:pt x="16231" y="18466"/>
                    <a:pt x="16215" y="18459"/>
                  </a:cubicBezTo>
                  <a:cubicBezTo>
                    <a:pt x="16199" y="18452"/>
                    <a:pt x="16156" y="18459"/>
                    <a:pt x="16138" y="18455"/>
                  </a:cubicBezTo>
                  <a:cubicBezTo>
                    <a:pt x="16110" y="18449"/>
                    <a:pt x="16068" y="18420"/>
                    <a:pt x="16041" y="18415"/>
                  </a:cubicBezTo>
                  <a:cubicBezTo>
                    <a:pt x="16010" y="18410"/>
                    <a:pt x="15942" y="18410"/>
                    <a:pt x="15914" y="18419"/>
                  </a:cubicBezTo>
                  <a:cubicBezTo>
                    <a:pt x="15889" y="18427"/>
                    <a:pt x="15868" y="18474"/>
                    <a:pt x="15840" y="18475"/>
                  </a:cubicBezTo>
                  <a:cubicBezTo>
                    <a:pt x="15816" y="18477"/>
                    <a:pt x="15789" y="18437"/>
                    <a:pt x="15765" y="18436"/>
                  </a:cubicBezTo>
                  <a:cubicBezTo>
                    <a:pt x="15736" y="18436"/>
                    <a:pt x="15697" y="18472"/>
                    <a:pt x="15671" y="18480"/>
                  </a:cubicBezTo>
                  <a:cubicBezTo>
                    <a:pt x="15651" y="18487"/>
                    <a:pt x="15606" y="18496"/>
                    <a:pt x="15583" y="18497"/>
                  </a:cubicBezTo>
                  <a:cubicBezTo>
                    <a:pt x="15550" y="18499"/>
                    <a:pt x="15486" y="18483"/>
                    <a:pt x="15453" y="18485"/>
                  </a:cubicBezTo>
                  <a:cubicBezTo>
                    <a:pt x="15433" y="18486"/>
                    <a:pt x="15389" y="18493"/>
                    <a:pt x="15375" y="18503"/>
                  </a:cubicBezTo>
                  <a:cubicBezTo>
                    <a:pt x="15350" y="18520"/>
                    <a:pt x="15334" y="18570"/>
                    <a:pt x="15334" y="18594"/>
                  </a:cubicBezTo>
                  <a:cubicBezTo>
                    <a:pt x="15335" y="18616"/>
                    <a:pt x="15375" y="18658"/>
                    <a:pt x="15375" y="18680"/>
                  </a:cubicBezTo>
                  <a:cubicBezTo>
                    <a:pt x="15374" y="18695"/>
                    <a:pt x="15354" y="18724"/>
                    <a:pt x="15345" y="18739"/>
                  </a:cubicBezTo>
                  <a:cubicBezTo>
                    <a:pt x="15330" y="18763"/>
                    <a:pt x="15274" y="18808"/>
                    <a:pt x="15276" y="18835"/>
                  </a:cubicBezTo>
                  <a:cubicBezTo>
                    <a:pt x="15278" y="18851"/>
                    <a:pt x="15325" y="18872"/>
                    <a:pt x="15329" y="18887"/>
                  </a:cubicBezTo>
                  <a:cubicBezTo>
                    <a:pt x="15332" y="18902"/>
                    <a:pt x="15297" y="18930"/>
                    <a:pt x="15302" y="18945"/>
                  </a:cubicBezTo>
                  <a:cubicBezTo>
                    <a:pt x="15306" y="18958"/>
                    <a:pt x="15348" y="18973"/>
                    <a:pt x="15356" y="18986"/>
                  </a:cubicBezTo>
                  <a:cubicBezTo>
                    <a:pt x="15366" y="19004"/>
                    <a:pt x="15346" y="19046"/>
                    <a:pt x="15357" y="19064"/>
                  </a:cubicBezTo>
                  <a:cubicBezTo>
                    <a:pt x="15368" y="19085"/>
                    <a:pt x="15437" y="19109"/>
                    <a:pt x="15443" y="19130"/>
                  </a:cubicBezTo>
                  <a:cubicBezTo>
                    <a:pt x="15447" y="19145"/>
                    <a:pt x="15426" y="19174"/>
                    <a:pt x="15412" y="19186"/>
                  </a:cubicBezTo>
                  <a:cubicBezTo>
                    <a:pt x="15401" y="19196"/>
                    <a:pt x="15362" y="19206"/>
                    <a:pt x="15352" y="19216"/>
                  </a:cubicBezTo>
                  <a:cubicBezTo>
                    <a:pt x="15331" y="19239"/>
                    <a:pt x="15329" y="19295"/>
                    <a:pt x="15323" y="19321"/>
                  </a:cubicBezTo>
                  <a:cubicBezTo>
                    <a:pt x="15317" y="19346"/>
                    <a:pt x="15303" y="19394"/>
                    <a:pt x="15302" y="19419"/>
                  </a:cubicBezTo>
                  <a:cubicBezTo>
                    <a:pt x="15301" y="19441"/>
                    <a:pt x="15322" y="19485"/>
                    <a:pt x="15314" y="19506"/>
                  </a:cubicBezTo>
                  <a:cubicBezTo>
                    <a:pt x="15307" y="19523"/>
                    <a:pt x="15261" y="19548"/>
                    <a:pt x="15253" y="19565"/>
                  </a:cubicBezTo>
                  <a:cubicBezTo>
                    <a:pt x="15245" y="19581"/>
                    <a:pt x="15244" y="19615"/>
                    <a:pt x="15251" y="19631"/>
                  </a:cubicBezTo>
                  <a:cubicBezTo>
                    <a:pt x="15258" y="19646"/>
                    <a:pt x="15301" y="19665"/>
                    <a:pt x="15305" y="19680"/>
                  </a:cubicBezTo>
                  <a:cubicBezTo>
                    <a:pt x="15308" y="19694"/>
                    <a:pt x="15289" y="19722"/>
                    <a:pt x="15281" y="19735"/>
                  </a:cubicBezTo>
                  <a:cubicBezTo>
                    <a:pt x="15273" y="19747"/>
                    <a:pt x="15237" y="19768"/>
                    <a:pt x="15239" y="19782"/>
                  </a:cubicBezTo>
                  <a:cubicBezTo>
                    <a:pt x="15243" y="19804"/>
                    <a:pt x="15316" y="19830"/>
                    <a:pt x="15332" y="19850"/>
                  </a:cubicBezTo>
                  <a:cubicBezTo>
                    <a:pt x="15346" y="19869"/>
                    <a:pt x="15360" y="19913"/>
                    <a:pt x="15356" y="19935"/>
                  </a:cubicBezTo>
                  <a:cubicBezTo>
                    <a:pt x="15351" y="19954"/>
                    <a:pt x="15307" y="19987"/>
                    <a:pt x="15299" y="20006"/>
                  </a:cubicBezTo>
                  <a:cubicBezTo>
                    <a:pt x="15286" y="20036"/>
                    <a:pt x="15306" y="20102"/>
                    <a:pt x="15284" y="20130"/>
                  </a:cubicBezTo>
                  <a:cubicBezTo>
                    <a:pt x="15274" y="20142"/>
                    <a:pt x="15230" y="20152"/>
                    <a:pt x="15219" y="20163"/>
                  </a:cubicBezTo>
                  <a:cubicBezTo>
                    <a:pt x="15196" y="20186"/>
                    <a:pt x="15181" y="20241"/>
                    <a:pt x="15178" y="20268"/>
                  </a:cubicBezTo>
                  <a:cubicBezTo>
                    <a:pt x="15175" y="20296"/>
                    <a:pt x="15183" y="20355"/>
                    <a:pt x="15197" y="20382"/>
                  </a:cubicBezTo>
                  <a:cubicBezTo>
                    <a:pt x="15212" y="20409"/>
                    <a:pt x="15274" y="20453"/>
                    <a:pt x="15293" y="20479"/>
                  </a:cubicBezTo>
                  <a:cubicBezTo>
                    <a:pt x="15312" y="20506"/>
                    <a:pt x="15336" y="20564"/>
                    <a:pt x="15346" y="20593"/>
                  </a:cubicBezTo>
                  <a:cubicBezTo>
                    <a:pt x="15359" y="20627"/>
                    <a:pt x="15388" y="20694"/>
                    <a:pt x="15383" y="20729"/>
                  </a:cubicBezTo>
                  <a:cubicBezTo>
                    <a:pt x="15381" y="20754"/>
                    <a:pt x="15335" y="20799"/>
                    <a:pt x="15334" y="20824"/>
                  </a:cubicBezTo>
                  <a:cubicBezTo>
                    <a:pt x="15334" y="20844"/>
                    <a:pt x="15368" y="20881"/>
                    <a:pt x="15370" y="20901"/>
                  </a:cubicBezTo>
                  <a:cubicBezTo>
                    <a:pt x="15375" y="20933"/>
                    <a:pt x="15344" y="20997"/>
                    <a:pt x="15346" y="21029"/>
                  </a:cubicBezTo>
                  <a:cubicBezTo>
                    <a:pt x="15348" y="21049"/>
                    <a:pt x="15372" y="21086"/>
                    <a:pt x="15372" y="21106"/>
                  </a:cubicBezTo>
                  <a:cubicBezTo>
                    <a:pt x="15372" y="21120"/>
                    <a:pt x="15358" y="21145"/>
                    <a:pt x="15356" y="21159"/>
                  </a:cubicBezTo>
                  <a:cubicBezTo>
                    <a:pt x="15353" y="21178"/>
                    <a:pt x="15363" y="21217"/>
                    <a:pt x="15357" y="21235"/>
                  </a:cubicBezTo>
                  <a:cubicBezTo>
                    <a:pt x="15351" y="21251"/>
                    <a:pt x="15333" y="21281"/>
                    <a:pt x="15314" y="21291"/>
                  </a:cubicBezTo>
                  <a:cubicBezTo>
                    <a:pt x="15291" y="21303"/>
                    <a:pt x="15229" y="21310"/>
                    <a:pt x="15199" y="21310"/>
                  </a:cubicBezTo>
                  <a:cubicBezTo>
                    <a:pt x="15175" y="21311"/>
                    <a:pt x="15128" y="21295"/>
                    <a:pt x="15105" y="21299"/>
                  </a:cubicBezTo>
                  <a:cubicBezTo>
                    <a:pt x="15086" y="21303"/>
                    <a:pt x="15053" y="21323"/>
                    <a:pt x="15047" y="21335"/>
                  </a:cubicBezTo>
                  <a:cubicBezTo>
                    <a:pt x="15042" y="21346"/>
                    <a:pt x="15049" y="21369"/>
                    <a:pt x="15059" y="21377"/>
                  </a:cubicBezTo>
                  <a:cubicBezTo>
                    <a:pt x="15070" y="21386"/>
                    <a:pt x="15109" y="21388"/>
                    <a:pt x="15121" y="21395"/>
                  </a:cubicBezTo>
                  <a:cubicBezTo>
                    <a:pt x="15136" y="21404"/>
                    <a:pt x="15159" y="21427"/>
                    <a:pt x="15160" y="21440"/>
                  </a:cubicBezTo>
                  <a:cubicBezTo>
                    <a:pt x="15162" y="21452"/>
                    <a:pt x="15148" y="21477"/>
                    <a:pt x="15135" y="21485"/>
                  </a:cubicBezTo>
                  <a:cubicBezTo>
                    <a:pt x="15121" y="21493"/>
                    <a:pt x="15076" y="21491"/>
                    <a:pt x="15061" y="21499"/>
                  </a:cubicBezTo>
                  <a:cubicBezTo>
                    <a:pt x="15042" y="21507"/>
                    <a:pt x="15023" y="21536"/>
                    <a:pt x="15013" y="21549"/>
                  </a:cubicBezTo>
                  <a:cubicBezTo>
                    <a:pt x="15001" y="21564"/>
                    <a:pt x="14993" y="21600"/>
                    <a:pt x="14993" y="21600"/>
                  </a:cubicBezTo>
                  <a:cubicBezTo>
                    <a:pt x="14980" y="21575"/>
                    <a:pt x="14894" y="21516"/>
                    <a:pt x="14894" y="21516"/>
                  </a:cubicBezTo>
                  <a:lnTo>
                    <a:pt x="11241" y="18280"/>
                  </a:lnTo>
                  <a:lnTo>
                    <a:pt x="7826" y="15255"/>
                  </a:lnTo>
                  <a:lnTo>
                    <a:pt x="1907" y="10012"/>
                  </a:lnTo>
                  <a:lnTo>
                    <a:pt x="0" y="8324"/>
                  </a:lnTo>
                  <a:lnTo>
                    <a:pt x="103" y="7923"/>
                  </a:lnTo>
                  <a:lnTo>
                    <a:pt x="1160" y="4846"/>
                  </a:lnTo>
                  <a:lnTo>
                    <a:pt x="2209" y="1589"/>
                  </a:lnTo>
                  <a:lnTo>
                    <a:pt x="2731" y="0"/>
                  </a:lnTo>
                  <a:lnTo>
                    <a:pt x="2952" y="32"/>
                  </a:lnTo>
                  <a:lnTo>
                    <a:pt x="12119" y="1182"/>
                  </a:lnTo>
                  <a:cubicBezTo>
                    <a:pt x="12119" y="1182"/>
                    <a:pt x="12120" y="1183"/>
                    <a:pt x="12120" y="118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3" name="Shape 3062"/>
            <p:cNvSpPr/>
            <p:nvPr/>
          </p:nvSpPr>
          <p:spPr>
            <a:xfrm>
              <a:off x="1989336" y="2662669"/>
              <a:ext cx="7388" cy="80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53" h="20816" extrusionOk="0">
                  <a:moveTo>
                    <a:pt x="17670" y="20705"/>
                  </a:moveTo>
                  <a:cubicBezTo>
                    <a:pt x="19255" y="20194"/>
                    <a:pt x="21389" y="17149"/>
                    <a:pt x="21451" y="15638"/>
                  </a:cubicBezTo>
                  <a:cubicBezTo>
                    <a:pt x="21526" y="13949"/>
                    <a:pt x="19030" y="10905"/>
                    <a:pt x="17670" y="9727"/>
                  </a:cubicBezTo>
                  <a:cubicBezTo>
                    <a:pt x="16585" y="8794"/>
                    <a:pt x="13353" y="8171"/>
                    <a:pt x="12354" y="7194"/>
                  </a:cubicBezTo>
                  <a:cubicBezTo>
                    <a:pt x="10882" y="5749"/>
                    <a:pt x="10907" y="860"/>
                    <a:pt x="8935" y="83"/>
                  </a:cubicBezTo>
                  <a:cubicBezTo>
                    <a:pt x="8012" y="-273"/>
                    <a:pt x="5803" y="594"/>
                    <a:pt x="5129" y="1260"/>
                  </a:cubicBezTo>
                  <a:cubicBezTo>
                    <a:pt x="3607" y="2838"/>
                    <a:pt x="4518" y="7549"/>
                    <a:pt x="3420" y="9394"/>
                  </a:cubicBezTo>
                  <a:cubicBezTo>
                    <a:pt x="2871" y="10327"/>
                    <a:pt x="51" y="11371"/>
                    <a:pt x="1" y="12438"/>
                  </a:cubicBezTo>
                  <a:cubicBezTo>
                    <a:pt x="-74" y="14149"/>
                    <a:pt x="3470" y="16749"/>
                    <a:pt x="5129" y="17660"/>
                  </a:cubicBezTo>
                  <a:cubicBezTo>
                    <a:pt x="6140" y="18194"/>
                    <a:pt x="8549" y="18394"/>
                    <a:pt x="9684" y="18660"/>
                  </a:cubicBezTo>
                  <a:cubicBezTo>
                    <a:pt x="11693" y="19149"/>
                    <a:pt x="15699" y="21327"/>
                    <a:pt x="17670" y="2070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4" name="Shape 3063"/>
            <p:cNvSpPr/>
            <p:nvPr/>
          </p:nvSpPr>
          <p:spPr>
            <a:xfrm>
              <a:off x="1980536" y="2653870"/>
              <a:ext cx="6767" cy="9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04" h="20966" extrusionOk="0">
                  <a:moveTo>
                    <a:pt x="19226" y="17324"/>
                  </a:moveTo>
                  <a:cubicBezTo>
                    <a:pt x="18679" y="18210"/>
                    <a:pt x="16883" y="19848"/>
                    <a:pt x="15659" y="20253"/>
                  </a:cubicBezTo>
                  <a:cubicBezTo>
                    <a:pt x="13276" y="21043"/>
                    <a:pt x="7326" y="21351"/>
                    <a:pt x="5165" y="20253"/>
                  </a:cubicBezTo>
                  <a:cubicBezTo>
                    <a:pt x="3329" y="19328"/>
                    <a:pt x="2587" y="15667"/>
                    <a:pt x="2001" y="14087"/>
                  </a:cubicBezTo>
                  <a:cubicBezTo>
                    <a:pt x="1311" y="12314"/>
                    <a:pt x="-629" y="8537"/>
                    <a:pt x="204" y="6765"/>
                  </a:cubicBezTo>
                  <a:cubicBezTo>
                    <a:pt x="881" y="5397"/>
                    <a:pt x="4592" y="3855"/>
                    <a:pt x="6154" y="2950"/>
                  </a:cubicBezTo>
                  <a:cubicBezTo>
                    <a:pt x="7521" y="2179"/>
                    <a:pt x="10204" y="-249"/>
                    <a:pt x="11909" y="21"/>
                  </a:cubicBezTo>
                  <a:cubicBezTo>
                    <a:pt x="13081" y="213"/>
                    <a:pt x="14031" y="2256"/>
                    <a:pt x="14474" y="3104"/>
                  </a:cubicBezTo>
                  <a:cubicBezTo>
                    <a:pt x="15151" y="4356"/>
                    <a:pt x="14956" y="7227"/>
                    <a:pt x="15867" y="8383"/>
                  </a:cubicBezTo>
                  <a:cubicBezTo>
                    <a:pt x="16570" y="9289"/>
                    <a:pt x="19682" y="10175"/>
                    <a:pt x="20216" y="11158"/>
                  </a:cubicBezTo>
                  <a:cubicBezTo>
                    <a:pt x="20971" y="12622"/>
                    <a:pt x="20099" y="15898"/>
                    <a:pt x="19226" y="1732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5" name="Shape 3064"/>
            <p:cNvSpPr/>
            <p:nvPr/>
          </p:nvSpPr>
          <p:spPr>
            <a:xfrm>
              <a:off x="1989336" y="2653870"/>
              <a:ext cx="3841" cy="386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9" h="20740" extrusionOk="0">
                  <a:moveTo>
                    <a:pt x="20842" y="9773"/>
                  </a:moveTo>
                  <a:cubicBezTo>
                    <a:pt x="20585" y="6543"/>
                    <a:pt x="15104" y="1235"/>
                    <a:pt x="11978" y="266"/>
                  </a:cubicBezTo>
                  <a:cubicBezTo>
                    <a:pt x="9366" y="-565"/>
                    <a:pt x="3044" y="635"/>
                    <a:pt x="1341" y="2712"/>
                  </a:cubicBezTo>
                  <a:cubicBezTo>
                    <a:pt x="-548" y="4927"/>
                    <a:pt x="-221" y="11620"/>
                    <a:pt x="968" y="14297"/>
                  </a:cubicBezTo>
                  <a:cubicBezTo>
                    <a:pt x="1948" y="16512"/>
                    <a:pt x="6053" y="20020"/>
                    <a:pt x="8409" y="20620"/>
                  </a:cubicBezTo>
                  <a:cubicBezTo>
                    <a:pt x="9832" y="21035"/>
                    <a:pt x="12888" y="20297"/>
                    <a:pt x="14124" y="19558"/>
                  </a:cubicBezTo>
                  <a:cubicBezTo>
                    <a:pt x="16597" y="17897"/>
                    <a:pt x="21052" y="12727"/>
                    <a:pt x="20842" y="977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6" name="Shape 3065"/>
            <p:cNvSpPr/>
            <p:nvPr/>
          </p:nvSpPr>
          <p:spPr>
            <a:xfrm>
              <a:off x="1936538" y="2627471"/>
              <a:ext cx="43291" cy="4694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411" extrusionOk="0">
                  <a:moveTo>
                    <a:pt x="19260" y="8055"/>
                  </a:moveTo>
                  <a:cubicBezTo>
                    <a:pt x="19742" y="7953"/>
                    <a:pt x="20883" y="8047"/>
                    <a:pt x="21195" y="7694"/>
                  </a:cubicBezTo>
                  <a:cubicBezTo>
                    <a:pt x="21477" y="7381"/>
                    <a:pt x="21386" y="6428"/>
                    <a:pt x="21195" y="6056"/>
                  </a:cubicBezTo>
                  <a:cubicBezTo>
                    <a:pt x="20932" y="5547"/>
                    <a:pt x="19718" y="5029"/>
                    <a:pt x="19290" y="4625"/>
                  </a:cubicBezTo>
                  <a:cubicBezTo>
                    <a:pt x="18785" y="4143"/>
                    <a:pt x="18087" y="2921"/>
                    <a:pt x="17518" y="2509"/>
                  </a:cubicBezTo>
                  <a:cubicBezTo>
                    <a:pt x="17071" y="2188"/>
                    <a:pt x="16008" y="1753"/>
                    <a:pt x="15450" y="1674"/>
                  </a:cubicBezTo>
                  <a:cubicBezTo>
                    <a:pt x="14848" y="1588"/>
                    <a:pt x="13579" y="1698"/>
                    <a:pt x="13032" y="1941"/>
                  </a:cubicBezTo>
                  <a:cubicBezTo>
                    <a:pt x="12686" y="2090"/>
                    <a:pt x="12217" y="2689"/>
                    <a:pt x="11933" y="2928"/>
                  </a:cubicBezTo>
                  <a:cubicBezTo>
                    <a:pt x="11659" y="3156"/>
                    <a:pt x="11097" y="3610"/>
                    <a:pt x="10804" y="3818"/>
                  </a:cubicBezTo>
                  <a:cubicBezTo>
                    <a:pt x="10446" y="4081"/>
                    <a:pt x="9722" y="4598"/>
                    <a:pt x="9321" y="4802"/>
                  </a:cubicBezTo>
                  <a:cubicBezTo>
                    <a:pt x="8933" y="4998"/>
                    <a:pt x="7987" y="5111"/>
                    <a:pt x="7675" y="5402"/>
                  </a:cubicBezTo>
                  <a:cubicBezTo>
                    <a:pt x="7423" y="5633"/>
                    <a:pt x="7189" y="6299"/>
                    <a:pt x="7158" y="6620"/>
                  </a:cubicBezTo>
                  <a:cubicBezTo>
                    <a:pt x="7130" y="6930"/>
                    <a:pt x="7238" y="7577"/>
                    <a:pt x="7416" y="7843"/>
                  </a:cubicBezTo>
                  <a:cubicBezTo>
                    <a:pt x="7622" y="8157"/>
                    <a:pt x="8371" y="8478"/>
                    <a:pt x="8643" y="8741"/>
                  </a:cubicBezTo>
                  <a:cubicBezTo>
                    <a:pt x="8895" y="8980"/>
                    <a:pt x="9481" y="9478"/>
                    <a:pt x="9514" y="9811"/>
                  </a:cubicBezTo>
                  <a:cubicBezTo>
                    <a:pt x="9529" y="9999"/>
                    <a:pt x="9324" y="10367"/>
                    <a:pt x="9158" y="10469"/>
                  </a:cubicBezTo>
                  <a:cubicBezTo>
                    <a:pt x="8583" y="10830"/>
                    <a:pt x="6950" y="11049"/>
                    <a:pt x="6383" y="10677"/>
                  </a:cubicBezTo>
                  <a:cubicBezTo>
                    <a:pt x="6082" y="10477"/>
                    <a:pt x="6144" y="9685"/>
                    <a:pt x="6027" y="9364"/>
                  </a:cubicBezTo>
                  <a:cubicBezTo>
                    <a:pt x="5823" y="8796"/>
                    <a:pt x="5363" y="7671"/>
                    <a:pt x="5028" y="7161"/>
                  </a:cubicBezTo>
                  <a:cubicBezTo>
                    <a:pt x="4850" y="6883"/>
                    <a:pt x="4266" y="6475"/>
                    <a:pt x="4156" y="6174"/>
                  </a:cubicBezTo>
                  <a:cubicBezTo>
                    <a:pt x="4003" y="5758"/>
                    <a:pt x="4256" y="4857"/>
                    <a:pt x="4224" y="4418"/>
                  </a:cubicBezTo>
                  <a:cubicBezTo>
                    <a:pt x="4190" y="4034"/>
                    <a:pt x="4063" y="3265"/>
                    <a:pt x="3929" y="2897"/>
                  </a:cubicBezTo>
                  <a:cubicBezTo>
                    <a:pt x="3808" y="2560"/>
                    <a:pt x="3483" y="1901"/>
                    <a:pt x="3222" y="1643"/>
                  </a:cubicBezTo>
                  <a:cubicBezTo>
                    <a:pt x="2891" y="1321"/>
                    <a:pt x="1990" y="969"/>
                    <a:pt x="1574" y="749"/>
                  </a:cubicBezTo>
                  <a:cubicBezTo>
                    <a:pt x="1218" y="561"/>
                    <a:pt x="473" y="-168"/>
                    <a:pt x="125" y="36"/>
                  </a:cubicBezTo>
                  <a:cubicBezTo>
                    <a:pt x="-123" y="177"/>
                    <a:pt x="59" y="855"/>
                    <a:pt x="155" y="1110"/>
                  </a:cubicBezTo>
                  <a:cubicBezTo>
                    <a:pt x="316" y="1533"/>
                    <a:pt x="1001" y="2199"/>
                    <a:pt x="1317" y="2536"/>
                  </a:cubicBezTo>
                  <a:cubicBezTo>
                    <a:pt x="1549" y="2787"/>
                    <a:pt x="2094" y="3211"/>
                    <a:pt x="2317" y="3461"/>
                  </a:cubicBezTo>
                  <a:cubicBezTo>
                    <a:pt x="2482" y="3650"/>
                    <a:pt x="2894" y="4026"/>
                    <a:pt x="2898" y="4269"/>
                  </a:cubicBezTo>
                  <a:cubicBezTo>
                    <a:pt x="2902" y="4512"/>
                    <a:pt x="2590" y="4998"/>
                    <a:pt x="2348" y="5100"/>
                  </a:cubicBezTo>
                  <a:cubicBezTo>
                    <a:pt x="2083" y="5217"/>
                    <a:pt x="1466" y="4841"/>
                    <a:pt x="1188" y="4927"/>
                  </a:cubicBezTo>
                  <a:cubicBezTo>
                    <a:pt x="993" y="4982"/>
                    <a:pt x="700" y="5292"/>
                    <a:pt x="607" y="5460"/>
                  </a:cubicBezTo>
                  <a:cubicBezTo>
                    <a:pt x="471" y="5711"/>
                    <a:pt x="456" y="6283"/>
                    <a:pt x="412" y="6566"/>
                  </a:cubicBezTo>
                  <a:cubicBezTo>
                    <a:pt x="365" y="6895"/>
                    <a:pt x="284" y="7569"/>
                    <a:pt x="252" y="7906"/>
                  </a:cubicBezTo>
                  <a:cubicBezTo>
                    <a:pt x="202" y="8412"/>
                    <a:pt x="59" y="9427"/>
                    <a:pt x="91" y="9932"/>
                  </a:cubicBezTo>
                  <a:cubicBezTo>
                    <a:pt x="129" y="10579"/>
                    <a:pt x="261" y="11904"/>
                    <a:pt x="607" y="12460"/>
                  </a:cubicBezTo>
                  <a:cubicBezTo>
                    <a:pt x="863" y="12876"/>
                    <a:pt x="1761" y="13417"/>
                    <a:pt x="2155" y="13719"/>
                  </a:cubicBezTo>
                  <a:cubicBezTo>
                    <a:pt x="2590" y="14048"/>
                    <a:pt x="3568" y="14600"/>
                    <a:pt x="3929" y="15000"/>
                  </a:cubicBezTo>
                  <a:cubicBezTo>
                    <a:pt x="4203" y="15298"/>
                    <a:pt x="4455" y="16082"/>
                    <a:pt x="4737" y="16372"/>
                  </a:cubicBezTo>
                  <a:cubicBezTo>
                    <a:pt x="5028" y="16662"/>
                    <a:pt x="5768" y="17093"/>
                    <a:pt x="6156" y="17266"/>
                  </a:cubicBezTo>
                  <a:cubicBezTo>
                    <a:pt x="6600" y="17462"/>
                    <a:pt x="7542" y="17736"/>
                    <a:pt x="8027" y="17799"/>
                  </a:cubicBezTo>
                  <a:cubicBezTo>
                    <a:pt x="8613" y="17877"/>
                    <a:pt x="9920" y="17438"/>
                    <a:pt x="10386" y="17767"/>
                  </a:cubicBezTo>
                  <a:cubicBezTo>
                    <a:pt x="10628" y="17948"/>
                    <a:pt x="10632" y="18594"/>
                    <a:pt x="10677" y="18877"/>
                  </a:cubicBezTo>
                  <a:cubicBezTo>
                    <a:pt x="10724" y="19206"/>
                    <a:pt x="10579" y="19915"/>
                    <a:pt x="10739" y="20221"/>
                  </a:cubicBezTo>
                  <a:cubicBezTo>
                    <a:pt x="10912" y="20534"/>
                    <a:pt x="11583" y="20981"/>
                    <a:pt x="11933" y="21142"/>
                  </a:cubicBezTo>
                  <a:cubicBezTo>
                    <a:pt x="12223" y="21271"/>
                    <a:pt x="12873" y="21432"/>
                    <a:pt x="13191" y="21408"/>
                  </a:cubicBezTo>
                  <a:cubicBezTo>
                    <a:pt x="13645" y="21373"/>
                    <a:pt x="14576" y="21075"/>
                    <a:pt x="14869" y="20754"/>
                  </a:cubicBezTo>
                  <a:cubicBezTo>
                    <a:pt x="15174" y="20417"/>
                    <a:pt x="15300" y="19492"/>
                    <a:pt x="15289" y="19053"/>
                  </a:cubicBezTo>
                  <a:cubicBezTo>
                    <a:pt x="15283" y="18712"/>
                    <a:pt x="14826" y="18073"/>
                    <a:pt x="14901" y="17744"/>
                  </a:cubicBezTo>
                  <a:cubicBezTo>
                    <a:pt x="14960" y="17493"/>
                    <a:pt x="15376" y="17078"/>
                    <a:pt x="15611" y="16936"/>
                  </a:cubicBezTo>
                  <a:cubicBezTo>
                    <a:pt x="15798" y="16827"/>
                    <a:pt x="16284" y="16827"/>
                    <a:pt x="16485" y="16729"/>
                  </a:cubicBezTo>
                  <a:cubicBezTo>
                    <a:pt x="16708" y="16623"/>
                    <a:pt x="17156" y="16348"/>
                    <a:pt x="17260" y="16129"/>
                  </a:cubicBezTo>
                  <a:cubicBezTo>
                    <a:pt x="17402" y="15831"/>
                    <a:pt x="17154" y="15145"/>
                    <a:pt x="17194" y="14820"/>
                  </a:cubicBezTo>
                  <a:cubicBezTo>
                    <a:pt x="17221" y="14608"/>
                    <a:pt x="17334" y="14173"/>
                    <a:pt x="17451" y="13989"/>
                  </a:cubicBezTo>
                  <a:cubicBezTo>
                    <a:pt x="17620" y="13719"/>
                    <a:pt x="18318" y="13417"/>
                    <a:pt x="18386" y="13119"/>
                  </a:cubicBezTo>
                  <a:cubicBezTo>
                    <a:pt x="18479" y="12727"/>
                    <a:pt x="17885" y="12014"/>
                    <a:pt x="17775" y="11629"/>
                  </a:cubicBezTo>
                  <a:cubicBezTo>
                    <a:pt x="17684" y="11316"/>
                    <a:pt x="17544" y="10673"/>
                    <a:pt x="17550" y="10352"/>
                  </a:cubicBezTo>
                  <a:cubicBezTo>
                    <a:pt x="17552" y="9842"/>
                    <a:pt x="17559" y="8721"/>
                    <a:pt x="17936" y="8353"/>
                  </a:cubicBezTo>
                  <a:cubicBezTo>
                    <a:pt x="18170" y="8122"/>
                    <a:pt x="18925" y="8122"/>
                    <a:pt x="19260" y="805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7" name="Shape 3066"/>
            <p:cNvSpPr/>
            <p:nvPr/>
          </p:nvSpPr>
          <p:spPr>
            <a:xfrm>
              <a:off x="1954137" y="2627471"/>
              <a:ext cx="7850" cy="77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39" h="21182" extrusionOk="0">
                  <a:moveTo>
                    <a:pt x="16123" y="16935"/>
                  </a:moveTo>
                  <a:cubicBezTo>
                    <a:pt x="17635" y="15074"/>
                    <a:pt x="21204" y="11117"/>
                    <a:pt x="21238" y="8714"/>
                  </a:cubicBezTo>
                  <a:cubicBezTo>
                    <a:pt x="21285" y="6359"/>
                    <a:pt x="18611" y="1860"/>
                    <a:pt x="16635" y="659"/>
                  </a:cubicBezTo>
                  <a:cubicBezTo>
                    <a:pt x="15205" y="-260"/>
                    <a:pt x="11578" y="-48"/>
                    <a:pt x="9939" y="282"/>
                  </a:cubicBezTo>
                  <a:cubicBezTo>
                    <a:pt x="7242" y="847"/>
                    <a:pt x="650" y="2402"/>
                    <a:pt x="22" y="5134"/>
                  </a:cubicBezTo>
                  <a:cubicBezTo>
                    <a:pt x="-315" y="6618"/>
                    <a:pt x="3394" y="8432"/>
                    <a:pt x="3742" y="9939"/>
                  </a:cubicBezTo>
                  <a:cubicBezTo>
                    <a:pt x="4138" y="11753"/>
                    <a:pt x="1568" y="15381"/>
                    <a:pt x="2150" y="17124"/>
                  </a:cubicBezTo>
                  <a:cubicBezTo>
                    <a:pt x="2603" y="18513"/>
                    <a:pt x="5207" y="20445"/>
                    <a:pt x="6567" y="20869"/>
                  </a:cubicBezTo>
                  <a:cubicBezTo>
                    <a:pt x="7904" y="21340"/>
                    <a:pt x="10927" y="21269"/>
                    <a:pt x="12229" y="20728"/>
                  </a:cubicBezTo>
                  <a:cubicBezTo>
                    <a:pt x="13461" y="20162"/>
                    <a:pt x="15263" y="17995"/>
                    <a:pt x="16123" y="1693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8" name="Shape 3067"/>
            <p:cNvSpPr/>
            <p:nvPr/>
          </p:nvSpPr>
          <p:spPr>
            <a:xfrm>
              <a:off x="1962937" y="2592273"/>
              <a:ext cx="7082" cy="63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18" h="21419" extrusionOk="0">
                  <a:moveTo>
                    <a:pt x="21318" y="8588"/>
                  </a:moveTo>
                  <a:lnTo>
                    <a:pt x="1050" y="0"/>
                  </a:lnTo>
                  <a:cubicBezTo>
                    <a:pt x="1050" y="0"/>
                    <a:pt x="-282" y="5783"/>
                    <a:pt x="54" y="7663"/>
                  </a:cubicBezTo>
                  <a:cubicBezTo>
                    <a:pt x="494" y="9889"/>
                    <a:pt x="2977" y="13764"/>
                    <a:pt x="4413" y="15383"/>
                  </a:cubicBezTo>
                  <a:cubicBezTo>
                    <a:pt x="6172" y="17378"/>
                    <a:pt x="10415" y="20733"/>
                    <a:pt x="12859" y="21340"/>
                  </a:cubicBezTo>
                  <a:cubicBezTo>
                    <a:pt x="14127" y="21600"/>
                    <a:pt x="16895" y="21195"/>
                    <a:pt x="17968" y="20443"/>
                  </a:cubicBezTo>
                  <a:cubicBezTo>
                    <a:pt x="18873" y="19807"/>
                    <a:pt x="19960" y="17610"/>
                    <a:pt x="20348" y="16511"/>
                  </a:cubicBezTo>
                  <a:cubicBezTo>
                    <a:pt x="20969" y="14631"/>
                    <a:pt x="21318" y="8588"/>
                    <a:pt x="21318" y="858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39" name="Shape 3068"/>
            <p:cNvSpPr/>
            <p:nvPr/>
          </p:nvSpPr>
          <p:spPr>
            <a:xfrm>
              <a:off x="1769346" y="2601072"/>
              <a:ext cx="752491" cy="53723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7" h="21596" extrusionOk="0">
                  <a:moveTo>
                    <a:pt x="21597" y="4567"/>
                  </a:moveTo>
                  <a:lnTo>
                    <a:pt x="19698" y="19175"/>
                  </a:lnTo>
                  <a:cubicBezTo>
                    <a:pt x="19698" y="19175"/>
                    <a:pt x="19656" y="19291"/>
                    <a:pt x="19647" y="19333"/>
                  </a:cubicBezTo>
                  <a:cubicBezTo>
                    <a:pt x="19639" y="19371"/>
                    <a:pt x="19620" y="19452"/>
                    <a:pt x="19628" y="19490"/>
                  </a:cubicBezTo>
                  <a:cubicBezTo>
                    <a:pt x="19632" y="19512"/>
                    <a:pt x="19666" y="19536"/>
                    <a:pt x="19673" y="19557"/>
                  </a:cubicBezTo>
                  <a:cubicBezTo>
                    <a:pt x="19682" y="19589"/>
                    <a:pt x="19667" y="19663"/>
                    <a:pt x="19676" y="19695"/>
                  </a:cubicBezTo>
                  <a:cubicBezTo>
                    <a:pt x="19689" y="19747"/>
                    <a:pt x="19764" y="19815"/>
                    <a:pt x="19774" y="19868"/>
                  </a:cubicBezTo>
                  <a:cubicBezTo>
                    <a:pt x="19781" y="19902"/>
                    <a:pt x="19755" y="19972"/>
                    <a:pt x="19760" y="20006"/>
                  </a:cubicBezTo>
                  <a:cubicBezTo>
                    <a:pt x="19767" y="20058"/>
                    <a:pt x="19832" y="20139"/>
                    <a:pt x="19833" y="20191"/>
                  </a:cubicBezTo>
                  <a:cubicBezTo>
                    <a:pt x="19834" y="20243"/>
                    <a:pt x="19762" y="20322"/>
                    <a:pt x="19766" y="20373"/>
                  </a:cubicBezTo>
                  <a:cubicBezTo>
                    <a:pt x="19769" y="20417"/>
                    <a:pt x="19837" y="20468"/>
                    <a:pt x="19847" y="20511"/>
                  </a:cubicBezTo>
                  <a:cubicBezTo>
                    <a:pt x="19855" y="20543"/>
                    <a:pt x="19851" y="20617"/>
                    <a:pt x="19842" y="20648"/>
                  </a:cubicBezTo>
                  <a:cubicBezTo>
                    <a:pt x="19829" y="20690"/>
                    <a:pt x="19772" y="20744"/>
                    <a:pt x="19754" y="20783"/>
                  </a:cubicBezTo>
                  <a:cubicBezTo>
                    <a:pt x="19743" y="20807"/>
                    <a:pt x="19737" y="20868"/>
                    <a:pt x="19723" y="20889"/>
                  </a:cubicBezTo>
                  <a:cubicBezTo>
                    <a:pt x="19708" y="20913"/>
                    <a:pt x="19655" y="20922"/>
                    <a:pt x="19642" y="20948"/>
                  </a:cubicBezTo>
                  <a:cubicBezTo>
                    <a:pt x="19627" y="20979"/>
                    <a:pt x="19620" y="21062"/>
                    <a:pt x="19628" y="21098"/>
                  </a:cubicBezTo>
                  <a:cubicBezTo>
                    <a:pt x="19637" y="21143"/>
                    <a:pt x="19726" y="21213"/>
                    <a:pt x="19738" y="21257"/>
                  </a:cubicBezTo>
                  <a:cubicBezTo>
                    <a:pt x="19783" y="21416"/>
                    <a:pt x="19690" y="21430"/>
                    <a:pt x="19742" y="21596"/>
                  </a:cubicBezTo>
                  <a:cubicBezTo>
                    <a:pt x="19731" y="21577"/>
                    <a:pt x="19682" y="21543"/>
                    <a:pt x="19682" y="21543"/>
                  </a:cubicBezTo>
                  <a:lnTo>
                    <a:pt x="13946" y="19977"/>
                  </a:lnTo>
                  <a:cubicBezTo>
                    <a:pt x="13946" y="19977"/>
                    <a:pt x="13835" y="20075"/>
                    <a:pt x="13796" y="20103"/>
                  </a:cubicBezTo>
                  <a:cubicBezTo>
                    <a:pt x="13759" y="20131"/>
                    <a:pt x="13683" y="20182"/>
                    <a:pt x="13642" y="20198"/>
                  </a:cubicBezTo>
                  <a:cubicBezTo>
                    <a:pt x="13608" y="20212"/>
                    <a:pt x="13535" y="20221"/>
                    <a:pt x="13500" y="20225"/>
                  </a:cubicBezTo>
                  <a:cubicBezTo>
                    <a:pt x="13446" y="20229"/>
                    <a:pt x="13336" y="20247"/>
                    <a:pt x="13286" y="20225"/>
                  </a:cubicBezTo>
                  <a:cubicBezTo>
                    <a:pt x="13251" y="20208"/>
                    <a:pt x="13199" y="20125"/>
                    <a:pt x="13166" y="20103"/>
                  </a:cubicBezTo>
                  <a:cubicBezTo>
                    <a:pt x="13135" y="20084"/>
                    <a:pt x="13068" y="20063"/>
                    <a:pt x="13034" y="20062"/>
                  </a:cubicBezTo>
                  <a:cubicBezTo>
                    <a:pt x="12991" y="20060"/>
                    <a:pt x="12905" y="20091"/>
                    <a:pt x="12862" y="20098"/>
                  </a:cubicBezTo>
                  <a:cubicBezTo>
                    <a:pt x="12823" y="20105"/>
                    <a:pt x="12746" y="20125"/>
                    <a:pt x="12708" y="20119"/>
                  </a:cubicBezTo>
                  <a:cubicBezTo>
                    <a:pt x="12683" y="20115"/>
                    <a:pt x="12636" y="20079"/>
                    <a:pt x="12610" y="20077"/>
                  </a:cubicBezTo>
                  <a:cubicBezTo>
                    <a:pt x="12577" y="20074"/>
                    <a:pt x="12512" y="20115"/>
                    <a:pt x="12479" y="20114"/>
                  </a:cubicBezTo>
                  <a:cubicBezTo>
                    <a:pt x="12454" y="20113"/>
                    <a:pt x="12404" y="20094"/>
                    <a:pt x="12382" y="20077"/>
                  </a:cubicBezTo>
                  <a:cubicBezTo>
                    <a:pt x="12348" y="20051"/>
                    <a:pt x="12304" y="19952"/>
                    <a:pt x="12269" y="19930"/>
                  </a:cubicBezTo>
                  <a:cubicBezTo>
                    <a:pt x="12237" y="19910"/>
                    <a:pt x="12164" y="19902"/>
                    <a:pt x="12130" y="19914"/>
                  </a:cubicBezTo>
                  <a:cubicBezTo>
                    <a:pt x="12105" y="19924"/>
                    <a:pt x="12064" y="19974"/>
                    <a:pt x="12044" y="19998"/>
                  </a:cubicBezTo>
                  <a:cubicBezTo>
                    <a:pt x="12017" y="20032"/>
                    <a:pt x="11980" y="20123"/>
                    <a:pt x="11950" y="20151"/>
                  </a:cubicBezTo>
                  <a:cubicBezTo>
                    <a:pt x="11927" y="20172"/>
                    <a:pt x="11872" y="20188"/>
                    <a:pt x="11845" y="20198"/>
                  </a:cubicBezTo>
                  <a:cubicBezTo>
                    <a:pt x="11794" y="20216"/>
                    <a:pt x="11691" y="20261"/>
                    <a:pt x="11639" y="20256"/>
                  </a:cubicBezTo>
                  <a:cubicBezTo>
                    <a:pt x="11586" y="20251"/>
                    <a:pt x="11489" y="20171"/>
                    <a:pt x="11436" y="20161"/>
                  </a:cubicBezTo>
                  <a:cubicBezTo>
                    <a:pt x="11351" y="20145"/>
                    <a:pt x="11179" y="20169"/>
                    <a:pt x="11095" y="20188"/>
                  </a:cubicBezTo>
                  <a:cubicBezTo>
                    <a:pt x="11030" y="20201"/>
                    <a:pt x="10904" y="20260"/>
                    <a:pt x="10839" y="20277"/>
                  </a:cubicBezTo>
                  <a:cubicBezTo>
                    <a:pt x="10796" y="20289"/>
                    <a:pt x="10708" y="20305"/>
                    <a:pt x="10663" y="20308"/>
                  </a:cubicBezTo>
                  <a:cubicBezTo>
                    <a:pt x="10618" y="20312"/>
                    <a:pt x="10528" y="20296"/>
                    <a:pt x="10483" y="20303"/>
                  </a:cubicBezTo>
                  <a:cubicBezTo>
                    <a:pt x="10458" y="20308"/>
                    <a:pt x="10407" y="20321"/>
                    <a:pt x="10386" y="20340"/>
                  </a:cubicBezTo>
                  <a:cubicBezTo>
                    <a:pt x="10364" y="20359"/>
                    <a:pt x="10340" y="20431"/>
                    <a:pt x="10318" y="20450"/>
                  </a:cubicBezTo>
                  <a:cubicBezTo>
                    <a:pt x="10289" y="20477"/>
                    <a:pt x="10221" y="20510"/>
                    <a:pt x="10187" y="20508"/>
                  </a:cubicBezTo>
                  <a:cubicBezTo>
                    <a:pt x="10156" y="20506"/>
                    <a:pt x="10102" y="20447"/>
                    <a:pt x="10071" y="20445"/>
                  </a:cubicBezTo>
                  <a:cubicBezTo>
                    <a:pt x="10017" y="20441"/>
                    <a:pt x="9917" y="20515"/>
                    <a:pt x="9864" y="20524"/>
                  </a:cubicBezTo>
                  <a:cubicBezTo>
                    <a:pt x="9777" y="20537"/>
                    <a:pt x="9594" y="20540"/>
                    <a:pt x="9511" y="20498"/>
                  </a:cubicBezTo>
                  <a:cubicBezTo>
                    <a:pt x="9469" y="20476"/>
                    <a:pt x="9397" y="20393"/>
                    <a:pt x="9369" y="20345"/>
                  </a:cubicBezTo>
                  <a:cubicBezTo>
                    <a:pt x="9341" y="20298"/>
                    <a:pt x="9321" y="20169"/>
                    <a:pt x="9290" y="20124"/>
                  </a:cubicBezTo>
                  <a:cubicBezTo>
                    <a:pt x="9264" y="20086"/>
                    <a:pt x="9193" y="20035"/>
                    <a:pt x="9155" y="20024"/>
                  </a:cubicBezTo>
                  <a:cubicBezTo>
                    <a:pt x="9113" y="20014"/>
                    <a:pt x="9025" y="20028"/>
                    <a:pt x="8986" y="20051"/>
                  </a:cubicBezTo>
                  <a:cubicBezTo>
                    <a:pt x="8952" y="20071"/>
                    <a:pt x="8904" y="20160"/>
                    <a:pt x="8870" y="20182"/>
                  </a:cubicBezTo>
                  <a:cubicBezTo>
                    <a:pt x="8827" y="20210"/>
                    <a:pt x="8733" y="20230"/>
                    <a:pt x="8686" y="20235"/>
                  </a:cubicBezTo>
                  <a:cubicBezTo>
                    <a:pt x="8640" y="20239"/>
                    <a:pt x="8548" y="20213"/>
                    <a:pt x="8502" y="20219"/>
                  </a:cubicBezTo>
                  <a:cubicBezTo>
                    <a:pt x="8462" y="20224"/>
                    <a:pt x="8381" y="20246"/>
                    <a:pt x="8345" y="20272"/>
                  </a:cubicBezTo>
                  <a:cubicBezTo>
                    <a:pt x="8319" y="20290"/>
                    <a:pt x="8283" y="20368"/>
                    <a:pt x="8255" y="20377"/>
                  </a:cubicBezTo>
                  <a:cubicBezTo>
                    <a:pt x="8232" y="20384"/>
                    <a:pt x="8184" y="20363"/>
                    <a:pt x="8165" y="20345"/>
                  </a:cubicBezTo>
                  <a:cubicBezTo>
                    <a:pt x="8146" y="20328"/>
                    <a:pt x="8131" y="20261"/>
                    <a:pt x="8112" y="20245"/>
                  </a:cubicBezTo>
                  <a:cubicBezTo>
                    <a:pt x="8074" y="20216"/>
                    <a:pt x="7981" y="20241"/>
                    <a:pt x="7939" y="20225"/>
                  </a:cubicBezTo>
                  <a:cubicBezTo>
                    <a:pt x="7903" y="20210"/>
                    <a:pt x="7812" y="20135"/>
                    <a:pt x="7801" y="20135"/>
                  </a:cubicBezTo>
                  <a:cubicBezTo>
                    <a:pt x="7789" y="20135"/>
                    <a:pt x="7705" y="20149"/>
                    <a:pt x="7681" y="20177"/>
                  </a:cubicBezTo>
                  <a:cubicBezTo>
                    <a:pt x="7652" y="20209"/>
                    <a:pt x="7644" y="20332"/>
                    <a:pt x="7613" y="20361"/>
                  </a:cubicBezTo>
                  <a:cubicBezTo>
                    <a:pt x="7586" y="20387"/>
                    <a:pt x="7514" y="20394"/>
                    <a:pt x="7482" y="20382"/>
                  </a:cubicBezTo>
                  <a:cubicBezTo>
                    <a:pt x="7454" y="20371"/>
                    <a:pt x="7399" y="20325"/>
                    <a:pt x="7388" y="20287"/>
                  </a:cubicBezTo>
                  <a:cubicBezTo>
                    <a:pt x="7375" y="20242"/>
                    <a:pt x="7414" y="20142"/>
                    <a:pt x="7411" y="20093"/>
                  </a:cubicBezTo>
                  <a:cubicBezTo>
                    <a:pt x="7408" y="20054"/>
                    <a:pt x="7391" y="19976"/>
                    <a:pt x="7373" y="19946"/>
                  </a:cubicBezTo>
                  <a:cubicBezTo>
                    <a:pt x="7345" y="19899"/>
                    <a:pt x="7258" y="19857"/>
                    <a:pt x="7223" y="19819"/>
                  </a:cubicBezTo>
                  <a:cubicBezTo>
                    <a:pt x="7188" y="19782"/>
                    <a:pt x="7135" y="19675"/>
                    <a:pt x="7096" y="19646"/>
                  </a:cubicBezTo>
                  <a:cubicBezTo>
                    <a:pt x="7071" y="19628"/>
                    <a:pt x="7014" y="19617"/>
                    <a:pt x="6987" y="19615"/>
                  </a:cubicBezTo>
                  <a:cubicBezTo>
                    <a:pt x="6956" y="19613"/>
                    <a:pt x="6894" y="19636"/>
                    <a:pt x="6863" y="19630"/>
                  </a:cubicBezTo>
                  <a:cubicBezTo>
                    <a:pt x="6828" y="19624"/>
                    <a:pt x="6761" y="19589"/>
                    <a:pt x="6731" y="19562"/>
                  </a:cubicBezTo>
                  <a:cubicBezTo>
                    <a:pt x="6697" y="19532"/>
                    <a:pt x="6648" y="19434"/>
                    <a:pt x="6615" y="19399"/>
                  </a:cubicBezTo>
                  <a:cubicBezTo>
                    <a:pt x="6591" y="19374"/>
                    <a:pt x="6537" y="19324"/>
                    <a:pt x="6506" y="19321"/>
                  </a:cubicBezTo>
                  <a:cubicBezTo>
                    <a:pt x="6471" y="19316"/>
                    <a:pt x="6407" y="19379"/>
                    <a:pt x="6371" y="19383"/>
                  </a:cubicBezTo>
                  <a:cubicBezTo>
                    <a:pt x="6337" y="19388"/>
                    <a:pt x="6270" y="19364"/>
                    <a:pt x="6236" y="19358"/>
                  </a:cubicBezTo>
                  <a:cubicBezTo>
                    <a:pt x="6202" y="19350"/>
                    <a:pt x="6133" y="19323"/>
                    <a:pt x="6098" y="19326"/>
                  </a:cubicBezTo>
                  <a:cubicBezTo>
                    <a:pt x="6068" y="19328"/>
                    <a:pt x="6011" y="19370"/>
                    <a:pt x="5981" y="19368"/>
                  </a:cubicBezTo>
                  <a:cubicBezTo>
                    <a:pt x="5943" y="19365"/>
                    <a:pt x="5869" y="19321"/>
                    <a:pt x="5835" y="19294"/>
                  </a:cubicBezTo>
                  <a:cubicBezTo>
                    <a:pt x="5807" y="19273"/>
                    <a:pt x="5764" y="19197"/>
                    <a:pt x="5733" y="19184"/>
                  </a:cubicBezTo>
                  <a:cubicBezTo>
                    <a:pt x="5704" y="19172"/>
                    <a:pt x="5639" y="19186"/>
                    <a:pt x="5610" y="19199"/>
                  </a:cubicBezTo>
                  <a:cubicBezTo>
                    <a:pt x="5577" y="19215"/>
                    <a:pt x="5516" y="19268"/>
                    <a:pt x="5490" y="19299"/>
                  </a:cubicBezTo>
                  <a:cubicBezTo>
                    <a:pt x="5464" y="19331"/>
                    <a:pt x="5434" y="19426"/>
                    <a:pt x="5403" y="19447"/>
                  </a:cubicBezTo>
                  <a:cubicBezTo>
                    <a:pt x="5372" y="19467"/>
                    <a:pt x="5298" y="19435"/>
                    <a:pt x="5265" y="19447"/>
                  </a:cubicBezTo>
                  <a:cubicBezTo>
                    <a:pt x="5242" y="19455"/>
                    <a:pt x="5205" y="19503"/>
                    <a:pt x="5182" y="19510"/>
                  </a:cubicBezTo>
                  <a:cubicBezTo>
                    <a:pt x="5152" y="19519"/>
                    <a:pt x="5089" y="19487"/>
                    <a:pt x="5058" y="19494"/>
                  </a:cubicBezTo>
                  <a:cubicBezTo>
                    <a:pt x="5032" y="19500"/>
                    <a:pt x="4986" y="19541"/>
                    <a:pt x="4961" y="19552"/>
                  </a:cubicBezTo>
                  <a:cubicBezTo>
                    <a:pt x="4925" y="19566"/>
                    <a:pt x="4852" y="19591"/>
                    <a:pt x="4815" y="19588"/>
                  </a:cubicBezTo>
                  <a:cubicBezTo>
                    <a:pt x="4786" y="19587"/>
                    <a:pt x="4734" y="19550"/>
                    <a:pt x="4706" y="19547"/>
                  </a:cubicBezTo>
                  <a:cubicBezTo>
                    <a:pt x="4666" y="19541"/>
                    <a:pt x="4583" y="19547"/>
                    <a:pt x="4544" y="19562"/>
                  </a:cubicBezTo>
                  <a:cubicBezTo>
                    <a:pt x="4519" y="19572"/>
                    <a:pt x="4476" y="19620"/>
                    <a:pt x="4450" y="19630"/>
                  </a:cubicBezTo>
                  <a:cubicBezTo>
                    <a:pt x="4410" y="19648"/>
                    <a:pt x="4324" y="19656"/>
                    <a:pt x="4282" y="19657"/>
                  </a:cubicBezTo>
                  <a:cubicBezTo>
                    <a:pt x="4251" y="19657"/>
                    <a:pt x="4183" y="19667"/>
                    <a:pt x="4158" y="19642"/>
                  </a:cubicBezTo>
                  <a:cubicBezTo>
                    <a:pt x="4127" y="19609"/>
                    <a:pt x="4127" y="19481"/>
                    <a:pt x="4102" y="19441"/>
                  </a:cubicBezTo>
                  <a:cubicBezTo>
                    <a:pt x="4080" y="19408"/>
                    <a:pt x="4021" y="19364"/>
                    <a:pt x="3989" y="19358"/>
                  </a:cubicBezTo>
                  <a:cubicBezTo>
                    <a:pt x="3966" y="19353"/>
                    <a:pt x="3922" y="19385"/>
                    <a:pt x="3899" y="19383"/>
                  </a:cubicBezTo>
                  <a:cubicBezTo>
                    <a:pt x="3877" y="19382"/>
                    <a:pt x="3835" y="19362"/>
                    <a:pt x="3817" y="19347"/>
                  </a:cubicBezTo>
                  <a:cubicBezTo>
                    <a:pt x="3789" y="19324"/>
                    <a:pt x="3748" y="19253"/>
                    <a:pt x="3723" y="19226"/>
                  </a:cubicBezTo>
                  <a:cubicBezTo>
                    <a:pt x="3682" y="19183"/>
                    <a:pt x="3596" y="19104"/>
                    <a:pt x="3550" y="19074"/>
                  </a:cubicBezTo>
                  <a:cubicBezTo>
                    <a:pt x="3511" y="19047"/>
                    <a:pt x="3426" y="19016"/>
                    <a:pt x="3385" y="18995"/>
                  </a:cubicBezTo>
                  <a:cubicBezTo>
                    <a:pt x="3349" y="18976"/>
                    <a:pt x="3274" y="18941"/>
                    <a:pt x="3242" y="18911"/>
                  </a:cubicBezTo>
                  <a:cubicBezTo>
                    <a:pt x="3200" y="18871"/>
                    <a:pt x="3131" y="18762"/>
                    <a:pt x="3100" y="18706"/>
                  </a:cubicBezTo>
                  <a:cubicBezTo>
                    <a:pt x="3079" y="18668"/>
                    <a:pt x="3037" y="18589"/>
                    <a:pt x="3029" y="18543"/>
                  </a:cubicBezTo>
                  <a:cubicBezTo>
                    <a:pt x="3022" y="18500"/>
                    <a:pt x="3032" y="18412"/>
                    <a:pt x="3040" y="18370"/>
                  </a:cubicBezTo>
                  <a:cubicBezTo>
                    <a:pt x="3048" y="18326"/>
                    <a:pt x="3080" y="18248"/>
                    <a:pt x="3093" y="18207"/>
                  </a:cubicBezTo>
                  <a:cubicBezTo>
                    <a:pt x="3106" y="18162"/>
                    <a:pt x="3136" y="18075"/>
                    <a:pt x="3141" y="18028"/>
                  </a:cubicBezTo>
                  <a:cubicBezTo>
                    <a:pt x="3148" y="17976"/>
                    <a:pt x="3146" y="17869"/>
                    <a:pt x="3137" y="17818"/>
                  </a:cubicBezTo>
                  <a:cubicBezTo>
                    <a:pt x="3130" y="17771"/>
                    <a:pt x="3084" y="17692"/>
                    <a:pt x="3081" y="17644"/>
                  </a:cubicBezTo>
                  <a:cubicBezTo>
                    <a:pt x="3080" y="17612"/>
                    <a:pt x="3099" y="17552"/>
                    <a:pt x="3107" y="17524"/>
                  </a:cubicBezTo>
                  <a:cubicBezTo>
                    <a:pt x="3117" y="17492"/>
                    <a:pt x="3150" y="17436"/>
                    <a:pt x="3156" y="17402"/>
                  </a:cubicBezTo>
                  <a:cubicBezTo>
                    <a:pt x="3164" y="17360"/>
                    <a:pt x="3151" y="17268"/>
                    <a:pt x="3156" y="17224"/>
                  </a:cubicBezTo>
                  <a:cubicBezTo>
                    <a:pt x="3162" y="17177"/>
                    <a:pt x="3195" y="17092"/>
                    <a:pt x="3201" y="17045"/>
                  </a:cubicBezTo>
                  <a:cubicBezTo>
                    <a:pt x="3208" y="16998"/>
                    <a:pt x="3213" y="16898"/>
                    <a:pt x="3205" y="16851"/>
                  </a:cubicBezTo>
                  <a:cubicBezTo>
                    <a:pt x="3199" y="16814"/>
                    <a:pt x="3167" y="16754"/>
                    <a:pt x="3156" y="16720"/>
                  </a:cubicBezTo>
                  <a:cubicBezTo>
                    <a:pt x="3136" y="16651"/>
                    <a:pt x="3096" y="16510"/>
                    <a:pt x="3089" y="16436"/>
                  </a:cubicBezTo>
                  <a:cubicBezTo>
                    <a:pt x="3082" y="16371"/>
                    <a:pt x="3107" y="16237"/>
                    <a:pt x="3096" y="16173"/>
                  </a:cubicBezTo>
                  <a:cubicBezTo>
                    <a:pt x="3089" y="16132"/>
                    <a:pt x="3056" y="16058"/>
                    <a:pt x="3036" y="16026"/>
                  </a:cubicBezTo>
                  <a:cubicBezTo>
                    <a:pt x="3009" y="15981"/>
                    <a:pt x="2934" y="15921"/>
                    <a:pt x="2905" y="15879"/>
                  </a:cubicBezTo>
                  <a:cubicBezTo>
                    <a:pt x="2867" y="15822"/>
                    <a:pt x="2809" y="15686"/>
                    <a:pt x="2774" y="15627"/>
                  </a:cubicBezTo>
                  <a:cubicBezTo>
                    <a:pt x="2733" y="15559"/>
                    <a:pt x="2647" y="15429"/>
                    <a:pt x="2601" y="15369"/>
                  </a:cubicBezTo>
                  <a:cubicBezTo>
                    <a:pt x="2575" y="15335"/>
                    <a:pt x="2525" y="15260"/>
                    <a:pt x="2492" y="15243"/>
                  </a:cubicBezTo>
                  <a:cubicBezTo>
                    <a:pt x="2458" y="15225"/>
                    <a:pt x="2382" y="15235"/>
                    <a:pt x="2346" y="15238"/>
                  </a:cubicBezTo>
                  <a:cubicBezTo>
                    <a:pt x="2307" y="15240"/>
                    <a:pt x="2229" y="15246"/>
                    <a:pt x="2192" y="15264"/>
                  </a:cubicBezTo>
                  <a:cubicBezTo>
                    <a:pt x="2157" y="15281"/>
                    <a:pt x="2101" y="15366"/>
                    <a:pt x="2064" y="15369"/>
                  </a:cubicBezTo>
                  <a:cubicBezTo>
                    <a:pt x="2030" y="15372"/>
                    <a:pt x="1971" y="15303"/>
                    <a:pt x="1937" y="15290"/>
                  </a:cubicBezTo>
                  <a:cubicBezTo>
                    <a:pt x="1912" y="15281"/>
                    <a:pt x="1855" y="15293"/>
                    <a:pt x="1832" y="15275"/>
                  </a:cubicBezTo>
                  <a:cubicBezTo>
                    <a:pt x="1804" y="15253"/>
                    <a:pt x="1772" y="15172"/>
                    <a:pt x="1753" y="15138"/>
                  </a:cubicBezTo>
                  <a:cubicBezTo>
                    <a:pt x="1738" y="15110"/>
                    <a:pt x="1698" y="15061"/>
                    <a:pt x="1693" y="15027"/>
                  </a:cubicBezTo>
                  <a:cubicBezTo>
                    <a:pt x="1687" y="14983"/>
                    <a:pt x="1721" y="14899"/>
                    <a:pt x="1727" y="14854"/>
                  </a:cubicBezTo>
                  <a:cubicBezTo>
                    <a:pt x="1733" y="14808"/>
                    <a:pt x="1748" y="14714"/>
                    <a:pt x="1738" y="14670"/>
                  </a:cubicBezTo>
                  <a:cubicBezTo>
                    <a:pt x="1726" y="14615"/>
                    <a:pt x="1670" y="14517"/>
                    <a:pt x="1633" y="14491"/>
                  </a:cubicBezTo>
                  <a:cubicBezTo>
                    <a:pt x="1610" y="14476"/>
                    <a:pt x="1557" y="14486"/>
                    <a:pt x="1532" y="14487"/>
                  </a:cubicBezTo>
                  <a:cubicBezTo>
                    <a:pt x="1509" y="14487"/>
                    <a:pt x="1462" y="14476"/>
                    <a:pt x="1423" y="14474"/>
                  </a:cubicBezTo>
                  <a:cubicBezTo>
                    <a:pt x="1397" y="14434"/>
                    <a:pt x="1318" y="14418"/>
                    <a:pt x="1284" y="14405"/>
                  </a:cubicBezTo>
                  <a:cubicBezTo>
                    <a:pt x="1254" y="14393"/>
                    <a:pt x="1191" y="14384"/>
                    <a:pt x="1160" y="14378"/>
                  </a:cubicBezTo>
                  <a:cubicBezTo>
                    <a:pt x="1144" y="14376"/>
                    <a:pt x="1103" y="14390"/>
                    <a:pt x="1093" y="14370"/>
                  </a:cubicBezTo>
                  <a:cubicBezTo>
                    <a:pt x="1079" y="14346"/>
                    <a:pt x="1106" y="14278"/>
                    <a:pt x="1106" y="14247"/>
                  </a:cubicBezTo>
                  <a:cubicBezTo>
                    <a:pt x="1106" y="14206"/>
                    <a:pt x="1115" y="14108"/>
                    <a:pt x="1091" y="14085"/>
                  </a:cubicBezTo>
                  <a:cubicBezTo>
                    <a:pt x="1061" y="14054"/>
                    <a:pt x="979" y="14100"/>
                    <a:pt x="947" y="14124"/>
                  </a:cubicBezTo>
                  <a:cubicBezTo>
                    <a:pt x="932" y="14134"/>
                    <a:pt x="915" y="14177"/>
                    <a:pt x="900" y="14187"/>
                  </a:cubicBezTo>
                  <a:cubicBezTo>
                    <a:pt x="881" y="14199"/>
                    <a:pt x="833" y="14213"/>
                    <a:pt x="817" y="14195"/>
                  </a:cubicBezTo>
                  <a:cubicBezTo>
                    <a:pt x="803" y="14179"/>
                    <a:pt x="821" y="14112"/>
                    <a:pt x="808" y="14095"/>
                  </a:cubicBezTo>
                  <a:cubicBezTo>
                    <a:pt x="789" y="14071"/>
                    <a:pt x="730" y="14080"/>
                    <a:pt x="707" y="14095"/>
                  </a:cubicBezTo>
                  <a:cubicBezTo>
                    <a:pt x="674" y="14115"/>
                    <a:pt x="635" y="14210"/>
                    <a:pt x="611" y="14247"/>
                  </a:cubicBezTo>
                  <a:cubicBezTo>
                    <a:pt x="593" y="14275"/>
                    <a:pt x="564" y="14352"/>
                    <a:pt x="538" y="14355"/>
                  </a:cubicBezTo>
                  <a:cubicBezTo>
                    <a:pt x="515" y="14358"/>
                    <a:pt x="483" y="14295"/>
                    <a:pt x="465" y="14276"/>
                  </a:cubicBezTo>
                  <a:cubicBezTo>
                    <a:pt x="443" y="14253"/>
                    <a:pt x="399" y="14209"/>
                    <a:pt x="376" y="14187"/>
                  </a:cubicBezTo>
                  <a:cubicBezTo>
                    <a:pt x="360" y="14171"/>
                    <a:pt x="319" y="14148"/>
                    <a:pt x="309" y="14124"/>
                  </a:cubicBezTo>
                  <a:cubicBezTo>
                    <a:pt x="299" y="14101"/>
                    <a:pt x="302" y="14045"/>
                    <a:pt x="303" y="14018"/>
                  </a:cubicBezTo>
                  <a:cubicBezTo>
                    <a:pt x="304" y="13981"/>
                    <a:pt x="324" y="13905"/>
                    <a:pt x="318" y="13869"/>
                  </a:cubicBezTo>
                  <a:cubicBezTo>
                    <a:pt x="314" y="13840"/>
                    <a:pt x="286" y="13790"/>
                    <a:pt x="271" y="13769"/>
                  </a:cubicBezTo>
                  <a:cubicBezTo>
                    <a:pt x="261" y="13754"/>
                    <a:pt x="237" y="13725"/>
                    <a:pt x="223" y="13721"/>
                  </a:cubicBezTo>
                  <a:cubicBezTo>
                    <a:pt x="206" y="13718"/>
                    <a:pt x="170" y="13733"/>
                    <a:pt x="159" y="13750"/>
                  </a:cubicBezTo>
                  <a:cubicBezTo>
                    <a:pt x="141" y="13780"/>
                    <a:pt x="155" y="13868"/>
                    <a:pt x="140" y="13900"/>
                  </a:cubicBezTo>
                  <a:cubicBezTo>
                    <a:pt x="130" y="13923"/>
                    <a:pt x="97" y="13962"/>
                    <a:pt x="78" y="13958"/>
                  </a:cubicBezTo>
                  <a:cubicBezTo>
                    <a:pt x="52" y="13954"/>
                    <a:pt x="20" y="13882"/>
                    <a:pt x="11" y="13848"/>
                  </a:cubicBezTo>
                  <a:cubicBezTo>
                    <a:pt x="0" y="13812"/>
                    <a:pt x="-3" y="13730"/>
                    <a:pt x="5" y="13693"/>
                  </a:cubicBezTo>
                  <a:cubicBezTo>
                    <a:pt x="14" y="13650"/>
                    <a:pt x="65" y="13588"/>
                    <a:pt x="80" y="13549"/>
                  </a:cubicBezTo>
                  <a:cubicBezTo>
                    <a:pt x="104" y="13485"/>
                    <a:pt x="132" y="13347"/>
                    <a:pt x="149" y="13280"/>
                  </a:cubicBezTo>
                  <a:cubicBezTo>
                    <a:pt x="163" y="13229"/>
                    <a:pt x="195" y="13128"/>
                    <a:pt x="206" y="13076"/>
                  </a:cubicBezTo>
                  <a:cubicBezTo>
                    <a:pt x="217" y="13014"/>
                    <a:pt x="231" y="12889"/>
                    <a:pt x="236" y="12826"/>
                  </a:cubicBezTo>
                  <a:cubicBezTo>
                    <a:pt x="241" y="12758"/>
                    <a:pt x="239" y="12620"/>
                    <a:pt x="247" y="12552"/>
                  </a:cubicBezTo>
                  <a:cubicBezTo>
                    <a:pt x="255" y="12482"/>
                    <a:pt x="292" y="12349"/>
                    <a:pt x="303" y="12280"/>
                  </a:cubicBezTo>
                  <a:cubicBezTo>
                    <a:pt x="313" y="12217"/>
                    <a:pt x="317" y="12090"/>
                    <a:pt x="331" y="12030"/>
                  </a:cubicBezTo>
                  <a:cubicBezTo>
                    <a:pt x="340" y="11994"/>
                    <a:pt x="363" y="11922"/>
                    <a:pt x="382" y="11896"/>
                  </a:cubicBezTo>
                  <a:cubicBezTo>
                    <a:pt x="395" y="11877"/>
                    <a:pt x="429" y="11840"/>
                    <a:pt x="448" y="11846"/>
                  </a:cubicBezTo>
                  <a:cubicBezTo>
                    <a:pt x="469" y="11853"/>
                    <a:pt x="491" y="11917"/>
                    <a:pt x="496" y="11946"/>
                  </a:cubicBezTo>
                  <a:cubicBezTo>
                    <a:pt x="502" y="11974"/>
                    <a:pt x="491" y="12034"/>
                    <a:pt x="489" y="12064"/>
                  </a:cubicBezTo>
                  <a:cubicBezTo>
                    <a:pt x="486" y="12110"/>
                    <a:pt x="486" y="12205"/>
                    <a:pt x="479" y="12251"/>
                  </a:cubicBezTo>
                  <a:cubicBezTo>
                    <a:pt x="474" y="12290"/>
                    <a:pt x="455" y="12369"/>
                    <a:pt x="442" y="12405"/>
                  </a:cubicBezTo>
                  <a:cubicBezTo>
                    <a:pt x="430" y="12440"/>
                    <a:pt x="396" y="12499"/>
                    <a:pt x="382" y="12532"/>
                  </a:cubicBezTo>
                  <a:cubicBezTo>
                    <a:pt x="368" y="12566"/>
                    <a:pt x="335" y="12632"/>
                    <a:pt x="331" y="12671"/>
                  </a:cubicBezTo>
                  <a:cubicBezTo>
                    <a:pt x="327" y="12725"/>
                    <a:pt x="350" y="12833"/>
                    <a:pt x="369" y="12881"/>
                  </a:cubicBezTo>
                  <a:cubicBezTo>
                    <a:pt x="378" y="12903"/>
                    <a:pt x="400" y="12962"/>
                    <a:pt x="418" y="12955"/>
                  </a:cubicBezTo>
                  <a:cubicBezTo>
                    <a:pt x="449" y="12943"/>
                    <a:pt x="423" y="12811"/>
                    <a:pt x="446" y="12778"/>
                  </a:cubicBezTo>
                  <a:cubicBezTo>
                    <a:pt x="457" y="12762"/>
                    <a:pt x="495" y="12744"/>
                    <a:pt x="510" y="12755"/>
                  </a:cubicBezTo>
                  <a:cubicBezTo>
                    <a:pt x="529" y="12770"/>
                    <a:pt x="517" y="12862"/>
                    <a:pt x="538" y="12876"/>
                  </a:cubicBezTo>
                  <a:cubicBezTo>
                    <a:pt x="555" y="12888"/>
                    <a:pt x="594" y="12853"/>
                    <a:pt x="609" y="12836"/>
                  </a:cubicBezTo>
                  <a:cubicBezTo>
                    <a:pt x="634" y="12810"/>
                    <a:pt x="666" y="12731"/>
                    <a:pt x="684" y="12694"/>
                  </a:cubicBezTo>
                  <a:cubicBezTo>
                    <a:pt x="699" y="12664"/>
                    <a:pt x="731" y="12606"/>
                    <a:pt x="738" y="12571"/>
                  </a:cubicBezTo>
                  <a:cubicBezTo>
                    <a:pt x="749" y="12517"/>
                    <a:pt x="747" y="12401"/>
                    <a:pt x="740" y="12345"/>
                  </a:cubicBezTo>
                  <a:cubicBezTo>
                    <a:pt x="734" y="12293"/>
                    <a:pt x="697" y="12199"/>
                    <a:pt x="686" y="12148"/>
                  </a:cubicBezTo>
                  <a:cubicBezTo>
                    <a:pt x="677" y="12107"/>
                    <a:pt x="645" y="12016"/>
                    <a:pt x="662" y="11980"/>
                  </a:cubicBezTo>
                  <a:cubicBezTo>
                    <a:pt x="673" y="11956"/>
                    <a:pt x="725" y="11968"/>
                    <a:pt x="744" y="11955"/>
                  </a:cubicBezTo>
                  <a:cubicBezTo>
                    <a:pt x="762" y="11943"/>
                    <a:pt x="793" y="11904"/>
                    <a:pt x="807" y="11884"/>
                  </a:cubicBezTo>
                  <a:cubicBezTo>
                    <a:pt x="822" y="11863"/>
                    <a:pt x="841" y="11803"/>
                    <a:pt x="860" y="11789"/>
                  </a:cubicBezTo>
                  <a:cubicBezTo>
                    <a:pt x="887" y="11771"/>
                    <a:pt x="952" y="11801"/>
                    <a:pt x="980" y="11787"/>
                  </a:cubicBezTo>
                  <a:cubicBezTo>
                    <a:pt x="1003" y="11777"/>
                    <a:pt x="1047" y="11737"/>
                    <a:pt x="1057" y="11706"/>
                  </a:cubicBezTo>
                  <a:cubicBezTo>
                    <a:pt x="1066" y="11680"/>
                    <a:pt x="1062" y="11616"/>
                    <a:pt x="1051" y="11590"/>
                  </a:cubicBezTo>
                  <a:cubicBezTo>
                    <a:pt x="1045" y="11574"/>
                    <a:pt x="1017" y="11563"/>
                    <a:pt x="1009" y="11547"/>
                  </a:cubicBezTo>
                  <a:cubicBezTo>
                    <a:pt x="998" y="11522"/>
                    <a:pt x="1006" y="11454"/>
                    <a:pt x="993" y="11431"/>
                  </a:cubicBezTo>
                  <a:cubicBezTo>
                    <a:pt x="983" y="11414"/>
                    <a:pt x="952" y="11388"/>
                    <a:pt x="938" y="11395"/>
                  </a:cubicBezTo>
                  <a:cubicBezTo>
                    <a:pt x="912" y="11408"/>
                    <a:pt x="914" y="11515"/>
                    <a:pt x="890" y="11534"/>
                  </a:cubicBezTo>
                  <a:cubicBezTo>
                    <a:pt x="874" y="11546"/>
                    <a:pt x="832" y="11535"/>
                    <a:pt x="817" y="11519"/>
                  </a:cubicBezTo>
                  <a:cubicBezTo>
                    <a:pt x="801" y="11503"/>
                    <a:pt x="801" y="11432"/>
                    <a:pt x="783" y="11421"/>
                  </a:cubicBezTo>
                  <a:cubicBezTo>
                    <a:pt x="773" y="11415"/>
                    <a:pt x="752" y="11430"/>
                    <a:pt x="744" y="11439"/>
                  </a:cubicBezTo>
                  <a:cubicBezTo>
                    <a:pt x="723" y="11462"/>
                    <a:pt x="714" y="11547"/>
                    <a:pt x="692" y="11565"/>
                  </a:cubicBezTo>
                  <a:cubicBezTo>
                    <a:pt x="676" y="11577"/>
                    <a:pt x="635" y="11578"/>
                    <a:pt x="620" y="11565"/>
                  </a:cubicBezTo>
                  <a:cubicBezTo>
                    <a:pt x="592" y="11539"/>
                    <a:pt x="589" y="11424"/>
                    <a:pt x="564" y="11391"/>
                  </a:cubicBezTo>
                  <a:cubicBezTo>
                    <a:pt x="546" y="11368"/>
                    <a:pt x="488" y="11368"/>
                    <a:pt x="470" y="11344"/>
                  </a:cubicBezTo>
                  <a:cubicBezTo>
                    <a:pt x="446" y="11312"/>
                    <a:pt x="425" y="11217"/>
                    <a:pt x="421" y="11170"/>
                  </a:cubicBezTo>
                  <a:cubicBezTo>
                    <a:pt x="417" y="11120"/>
                    <a:pt x="436" y="11022"/>
                    <a:pt x="440" y="10971"/>
                  </a:cubicBezTo>
                  <a:cubicBezTo>
                    <a:pt x="444" y="10923"/>
                    <a:pt x="451" y="10825"/>
                    <a:pt x="451" y="10776"/>
                  </a:cubicBezTo>
                  <a:cubicBezTo>
                    <a:pt x="453" y="10707"/>
                    <a:pt x="434" y="10566"/>
                    <a:pt x="444" y="10498"/>
                  </a:cubicBezTo>
                  <a:cubicBezTo>
                    <a:pt x="449" y="10460"/>
                    <a:pt x="475" y="10389"/>
                    <a:pt x="489" y="10357"/>
                  </a:cubicBezTo>
                  <a:cubicBezTo>
                    <a:pt x="498" y="10335"/>
                    <a:pt x="516" y="10279"/>
                    <a:pt x="534" y="10278"/>
                  </a:cubicBezTo>
                  <a:cubicBezTo>
                    <a:pt x="552" y="10276"/>
                    <a:pt x="578" y="10328"/>
                    <a:pt x="586" y="10351"/>
                  </a:cubicBezTo>
                  <a:cubicBezTo>
                    <a:pt x="595" y="10376"/>
                    <a:pt x="599" y="10434"/>
                    <a:pt x="598" y="10461"/>
                  </a:cubicBezTo>
                  <a:cubicBezTo>
                    <a:pt x="596" y="10495"/>
                    <a:pt x="559" y="10568"/>
                    <a:pt x="575" y="10593"/>
                  </a:cubicBezTo>
                  <a:cubicBezTo>
                    <a:pt x="595" y="10624"/>
                    <a:pt x="668" y="10596"/>
                    <a:pt x="692" y="10572"/>
                  </a:cubicBezTo>
                  <a:cubicBezTo>
                    <a:pt x="711" y="10552"/>
                    <a:pt x="715" y="10474"/>
                    <a:pt x="733" y="10451"/>
                  </a:cubicBezTo>
                  <a:cubicBezTo>
                    <a:pt x="755" y="10423"/>
                    <a:pt x="819" y="10413"/>
                    <a:pt x="845" y="10393"/>
                  </a:cubicBezTo>
                  <a:cubicBezTo>
                    <a:pt x="863" y="10380"/>
                    <a:pt x="890" y="10336"/>
                    <a:pt x="909" y="10330"/>
                  </a:cubicBezTo>
                  <a:cubicBezTo>
                    <a:pt x="938" y="10321"/>
                    <a:pt x="996" y="10352"/>
                    <a:pt x="1025" y="10357"/>
                  </a:cubicBezTo>
                  <a:cubicBezTo>
                    <a:pt x="1069" y="10362"/>
                    <a:pt x="1160" y="10379"/>
                    <a:pt x="1202" y="10361"/>
                  </a:cubicBezTo>
                  <a:cubicBezTo>
                    <a:pt x="1223" y="10353"/>
                    <a:pt x="1267" y="10322"/>
                    <a:pt x="1273" y="10293"/>
                  </a:cubicBezTo>
                  <a:cubicBezTo>
                    <a:pt x="1278" y="10270"/>
                    <a:pt x="1257" y="10224"/>
                    <a:pt x="1247" y="10204"/>
                  </a:cubicBezTo>
                  <a:cubicBezTo>
                    <a:pt x="1236" y="10184"/>
                    <a:pt x="1208" y="10148"/>
                    <a:pt x="1191" y="10141"/>
                  </a:cubicBezTo>
                  <a:cubicBezTo>
                    <a:pt x="1159" y="10128"/>
                    <a:pt x="1084" y="10187"/>
                    <a:pt x="1059" y="10157"/>
                  </a:cubicBezTo>
                  <a:cubicBezTo>
                    <a:pt x="1046" y="10141"/>
                    <a:pt x="1066" y="10080"/>
                    <a:pt x="1056" y="10062"/>
                  </a:cubicBezTo>
                  <a:cubicBezTo>
                    <a:pt x="1033" y="10024"/>
                    <a:pt x="946" y="10048"/>
                    <a:pt x="920" y="10015"/>
                  </a:cubicBezTo>
                  <a:cubicBezTo>
                    <a:pt x="911" y="10003"/>
                    <a:pt x="905" y="9965"/>
                    <a:pt x="905" y="9947"/>
                  </a:cubicBezTo>
                  <a:cubicBezTo>
                    <a:pt x="906" y="9920"/>
                    <a:pt x="932" y="9877"/>
                    <a:pt x="935" y="9852"/>
                  </a:cubicBezTo>
                  <a:cubicBezTo>
                    <a:pt x="940" y="9818"/>
                    <a:pt x="946" y="9742"/>
                    <a:pt x="932" y="9715"/>
                  </a:cubicBezTo>
                  <a:cubicBezTo>
                    <a:pt x="920" y="9692"/>
                    <a:pt x="875" y="9690"/>
                    <a:pt x="856" y="9679"/>
                  </a:cubicBezTo>
                  <a:cubicBezTo>
                    <a:pt x="836" y="9664"/>
                    <a:pt x="800" y="9618"/>
                    <a:pt x="778" y="9610"/>
                  </a:cubicBezTo>
                  <a:cubicBezTo>
                    <a:pt x="748" y="9599"/>
                    <a:pt x="683" y="9601"/>
                    <a:pt x="654" y="9616"/>
                  </a:cubicBezTo>
                  <a:cubicBezTo>
                    <a:pt x="631" y="9627"/>
                    <a:pt x="587" y="9669"/>
                    <a:pt x="575" y="9700"/>
                  </a:cubicBezTo>
                  <a:cubicBezTo>
                    <a:pt x="556" y="9748"/>
                    <a:pt x="558" y="9865"/>
                    <a:pt x="560" y="9920"/>
                  </a:cubicBezTo>
                  <a:cubicBezTo>
                    <a:pt x="562" y="9960"/>
                    <a:pt x="596" y="10043"/>
                    <a:pt x="583" y="10077"/>
                  </a:cubicBezTo>
                  <a:cubicBezTo>
                    <a:pt x="569" y="10113"/>
                    <a:pt x="502" y="10127"/>
                    <a:pt x="474" y="10135"/>
                  </a:cubicBezTo>
                  <a:cubicBezTo>
                    <a:pt x="450" y="10143"/>
                    <a:pt x="394" y="10169"/>
                    <a:pt x="376" y="10146"/>
                  </a:cubicBezTo>
                  <a:cubicBezTo>
                    <a:pt x="360" y="10125"/>
                    <a:pt x="371" y="10051"/>
                    <a:pt x="376" y="10020"/>
                  </a:cubicBezTo>
                  <a:cubicBezTo>
                    <a:pt x="386" y="9965"/>
                    <a:pt x="439" y="9874"/>
                    <a:pt x="451" y="9820"/>
                  </a:cubicBezTo>
                  <a:cubicBezTo>
                    <a:pt x="472" y="9728"/>
                    <a:pt x="468" y="9530"/>
                    <a:pt x="485" y="9437"/>
                  </a:cubicBezTo>
                  <a:cubicBezTo>
                    <a:pt x="501" y="9353"/>
                    <a:pt x="564" y="9200"/>
                    <a:pt x="579" y="9116"/>
                  </a:cubicBezTo>
                  <a:cubicBezTo>
                    <a:pt x="600" y="8994"/>
                    <a:pt x="607" y="8742"/>
                    <a:pt x="609" y="8617"/>
                  </a:cubicBezTo>
                  <a:cubicBezTo>
                    <a:pt x="610" y="8523"/>
                    <a:pt x="608" y="8336"/>
                    <a:pt x="598" y="8244"/>
                  </a:cubicBezTo>
                  <a:cubicBezTo>
                    <a:pt x="593" y="8199"/>
                    <a:pt x="575" y="8113"/>
                    <a:pt x="564" y="8071"/>
                  </a:cubicBezTo>
                  <a:cubicBezTo>
                    <a:pt x="541" y="7981"/>
                    <a:pt x="475" y="7814"/>
                    <a:pt x="455" y="7724"/>
                  </a:cubicBezTo>
                  <a:cubicBezTo>
                    <a:pt x="440" y="7657"/>
                    <a:pt x="420" y="7520"/>
                    <a:pt x="418" y="7450"/>
                  </a:cubicBezTo>
                  <a:cubicBezTo>
                    <a:pt x="414" y="7377"/>
                    <a:pt x="421" y="7229"/>
                    <a:pt x="433" y="7156"/>
                  </a:cubicBezTo>
                  <a:cubicBezTo>
                    <a:pt x="445" y="7077"/>
                    <a:pt x="498" y="6930"/>
                    <a:pt x="511" y="6851"/>
                  </a:cubicBezTo>
                  <a:cubicBezTo>
                    <a:pt x="530" y="6741"/>
                    <a:pt x="542" y="6513"/>
                    <a:pt x="549" y="6400"/>
                  </a:cubicBezTo>
                  <a:cubicBezTo>
                    <a:pt x="556" y="6288"/>
                    <a:pt x="564" y="6065"/>
                    <a:pt x="564" y="5953"/>
                  </a:cubicBezTo>
                  <a:cubicBezTo>
                    <a:pt x="564" y="5786"/>
                    <a:pt x="602" y="5426"/>
                    <a:pt x="538" y="5286"/>
                  </a:cubicBezTo>
                  <a:cubicBezTo>
                    <a:pt x="518" y="5243"/>
                    <a:pt x="427" y="5236"/>
                    <a:pt x="410" y="5191"/>
                  </a:cubicBezTo>
                  <a:cubicBezTo>
                    <a:pt x="388" y="5133"/>
                    <a:pt x="433" y="4994"/>
                    <a:pt x="429" y="4928"/>
                  </a:cubicBezTo>
                  <a:cubicBezTo>
                    <a:pt x="427" y="4897"/>
                    <a:pt x="416" y="4836"/>
                    <a:pt x="406" y="4807"/>
                  </a:cubicBezTo>
                  <a:cubicBezTo>
                    <a:pt x="391" y="4763"/>
                    <a:pt x="342" y="4691"/>
                    <a:pt x="324" y="4650"/>
                  </a:cubicBezTo>
                  <a:cubicBezTo>
                    <a:pt x="307" y="4611"/>
                    <a:pt x="291" y="4514"/>
                    <a:pt x="264" y="4487"/>
                  </a:cubicBezTo>
                  <a:cubicBezTo>
                    <a:pt x="247" y="4470"/>
                    <a:pt x="196" y="4491"/>
                    <a:pt x="181" y="4471"/>
                  </a:cubicBezTo>
                  <a:cubicBezTo>
                    <a:pt x="153" y="4432"/>
                    <a:pt x="164" y="4305"/>
                    <a:pt x="155" y="4250"/>
                  </a:cubicBezTo>
                  <a:cubicBezTo>
                    <a:pt x="145" y="4191"/>
                    <a:pt x="112" y="4075"/>
                    <a:pt x="106" y="4014"/>
                  </a:cubicBezTo>
                  <a:cubicBezTo>
                    <a:pt x="101" y="3962"/>
                    <a:pt x="99" y="3855"/>
                    <a:pt x="106" y="3804"/>
                  </a:cubicBezTo>
                  <a:cubicBezTo>
                    <a:pt x="115" y="3741"/>
                    <a:pt x="170" y="3631"/>
                    <a:pt x="178" y="3567"/>
                  </a:cubicBezTo>
                  <a:cubicBezTo>
                    <a:pt x="185" y="3500"/>
                    <a:pt x="145" y="3358"/>
                    <a:pt x="162" y="3294"/>
                  </a:cubicBezTo>
                  <a:cubicBezTo>
                    <a:pt x="169" y="3270"/>
                    <a:pt x="207" y="3244"/>
                    <a:pt x="215" y="3220"/>
                  </a:cubicBezTo>
                  <a:cubicBezTo>
                    <a:pt x="228" y="3184"/>
                    <a:pt x="236" y="3098"/>
                    <a:pt x="230" y="3058"/>
                  </a:cubicBezTo>
                  <a:cubicBezTo>
                    <a:pt x="225" y="3018"/>
                    <a:pt x="181" y="2955"/>
                    <a:pt x="174" y="2916"/>
                  </a:cubicBezTo>
                  <a:cubicBezTo>
                    <a:pt x="166" y="2873"/>
                    <a:pt x="159" y="2777"/>
                    <a:pt x="174" y="2737"/>
                  </a:cubicBezTo>
                  <a:cubicBezTo>
                    <a:pt x="181" y="2717"/>
                    <a:pt x="213" y="2698"/>
                    <a:pt x="226" y="2685"/>
                  </a:cubicBezTo>
                  <a:cubicBezTo>
                    <a:pt x="242" y="2669"/>
                    <a:pt x="276" y="2641"/>
                    <a:pt x="290" y="2621"/>
                  </a:cubicBezTo>
                  <a:cubicBezTo>
                    <a:pt x="304" y="2602"/>
                    <a:pt x="330" y="2558"/>
                    <a:pt x="335" y="2532"/>
                  </a:cubicBezTo>
                  <a:cubicBezTo>
                    <a:pt x="344" y="2491"/>
                    <a:pt x="323" y="2402"/>
                    <a:pt x="327" y="2359"/>
                  </a:cubicBezTo>
                  <a:cubicBezTo>
                    <a:pt x="331" y="2326"/>
                    <a:pt x="344" y="2260"/>
                    <a:pt x="358" y="2233"/>
                  </a:cubicBezTo>
                  <a:cubicBezTo>
                    <a:pt x="375" y="2198"/>
                    <a:pt x="432" y="2156"/>
                    <a:pt x="455" y="2128"/>
                  </a:cubicBezTo>
                  <a:cubicBezTo>
                    <a:pt x="471" y="2108"/>
                    <a:pt x="505" y="2069"/>
                    <a:pt x="515" y="2044"/>
                  </a:cubicBezTo>
                  <a:cubicBezTo>
                    <a:pt x="526" y="2016"/>
                    <a:pt x="535" y="1953"/>
                    <a:pt x="538" y="1923"/>
                  </a:cubicBezTo>
                  <a:cubicBezTo>
                    <a:pt x="540" y="1891"/>
                    <a:pt x="547" y="1822"/>
                    <a:pt x="534" y="1796"/>
                  </a:cubicBezTo>
                  <a:cubicBezTo>
                    <a:pt x="521" y="1772"/>
                    <a:pt x="466" y="1777"/>
                    <a:pt x="451" y="1754"/>
                  </a:cubicBezTo>
                  <a:cubicBezTo>
                    <a:pt x="435" y="1729"/>
                    <a:pt x="425" y="1656"/>
                    <a:pt x="429" y="1623"/>
                  </a:cubicBezTo>
                  <a:cubicBezTo>
                    <a:pt x="431" y="1604"/>
                    <a:pt x="446" y="1564"/>
                    <a:pt x="459" y="1555"/>
                  </a:cubicBezTo>
                  <a:cubicBezTo>
                    <a:pt x="484" y="1537"/>
                    <a:pt x="544" y="1559"/>
                    <a:pt x="571" y="1571"/>
                  </a:cubicBezTo>
                  <a:cubicBezTo>
                    <a:pt x="602" y="1583"/>
                    <a:pt x="659" y="1623"/>
                    <a:pt x="684" y="1649"/>
                  </a:cubicBezTo>
                  <a:cubicBezTo>
                    <a:pt x="728" y="1695"/>
                    <a:pt x="795" y="1817"/>
                    <a:pt x="834" y="1870"/>
                  </a:cubicBezTo>
                  <a:cubicBezTo>
                    <a:pt x="876" y="1927"/>
                    <a:pt x="966" y="2032"/>
                    <a:pt x="1010" y="2085"/>
                  </a:cubicBezTo>
                  <a:cubicBezTo>
                    <a:pt x="1063" y="2149"/>
                    <a:pt x="1173" y="2271"/>
                    <a:pt x="1224" y="2338"/>
                  </a:cubicBezTo>
                  <a:cubicBezTo>
                    <a:pt x="1277" y="2407"/>
                    <a:pt x="1373" y="2559"/>
                    <a:pt x="1427" y="2627"/>
                  </a:cubicBezTo>
                  <a:cubicBezTo>
                    <a:pt x="1445" y="2649"/>
                    <a:pt x="1479" y="2700"/>
                    <a:pt x="1502" y="2711"/>
                  </a:cubicBezTo>
                  <a:cubicBezTo>
                    <a:pt x="1527" y="2723"/>
                    <a:pt x="1581" y="2703"/>
                    <a:pt x="1607" y="2711"/>
                  </a:cubicBezTo>
                  <a:cubicBezTo>
                    <a:pt x="1622" y="2716"/>
                    <a:pt x="1650" y="2736"/>
                    <a:pt x="1663" y="2748"/>
                  </a:cubicBezTo>
                  <a:cubicBezTo>
                    <a:pt x="1703" y="2784"/>
                    <a:pt x="1772" y="2874"/>
                    <a:pt x="1806" y="2921"/>
                  </a:cubicBezTo>
                  <a:cubicBezTo>
                    <a:pt x="1823" y="2946"/>
                    <a:pt x="1856" y="2998"/>
                    <a:pt x="1870" y="3026"/>
                  </a:cubicBezTo>
                  <a:cubicBezTo>
                    <a:pt x="1890" y="3069"/>
                    <a:pt x="1918" y="3166"/>
                    <a:pt x="1937" y="3210"/>
                  </a:cubicBezTo>
                  <a:cubicBezTo>
                    <a:pt x="1952" y="3246"/>
                    <a:pt x="1982" y="3319"/>
                    <a:pt x="2004" y="3347"/>
                  </a:cubicBezTo>
                  <a:cubicBezTo>
                    <a:pt x="2048" y="3402"/>
                    <a:pt x="2158" y="3469"/>
                    <a:pt x="2211" y="3504"/>
                  </a:cubicBezTo>
                  <a:cubicBezTo>
                    <a:pt x="2282" y="3553"/>
                    <a:pt x="2428" y="3640"/>
                    <a:pt x="2504" y="3677"/>
                  </a:cubicBezTo>
                  <a:cubicBezTo>
                    <a:pt x="2567" y="3709"/>
                    <a:pt x="2695" y="3772"/>
                    <a:pt x="2762" y="3783"/>
                  </a:cubicBezTo>
                  <a:cubicBezTo>
                    <a:pt x="2799" y="3788"/>
                    <a:pt x="2872" y="3769"/>
                    <a:pt x="2909" y="3770"/>
                  </a:cubicBezTo>
                  <a:cubicBezTo>
                    <a:pt x="2933" y="3770"/>
                    <a:pt x="2985" y="3766"/>
                    <a:pt x="3007" y="3782"/>
                  </a:cubicBezTo>
                  <a:cubicBezTo>
                    <a:pt x="3051" y="3813"/>
                    <a:pt x="3096" y="3950"/>
                    <a:pt x="3136" y="3990"/>
                  </a:cubicBezTo>
                  <a:cubicBezTo>
                    <a:pt x="3152" y="4005"/>
                    <a:pt x="3188" y="4029"/>
                    <a:pt x="3207" y="4029"/>
                  </a:cubicBezTo>
                  <a:cubicBezTo>
                    <a:pt x="3228" y="4030"/>
                    <a:pt x="3265" y="3990"/>
                    <a:pt x="3286" y="3990"/>
                  </a:cubicBezTo>
                  <a:cubicBezTo>
                    <a:pt x="3306" y="3990"/>
                    <a:pt x="3345" y="4015"/>
                    <a:pt x="3363" y="4029"/>
                  </a:cubicBezTo>
                  <a:cubicBezTo>
                    <a:pt x="3386" y="4049"/>
                    <a:pt x="3422" y="4110"/>
                    <a:pt x="3447" y="4127"/>
                  </a:cubicBezTo>
                  <a:cubicBezTo>
                    <a:pt x="3484" y="4152"/>
                    <a:pt x="3572" y="4147"/>
                    <a:pt x="3606" y="4177"/>
                  </a:cubicBezTo>
                  <a:cubicBezTo>
                    <a:pt x="3633" y="4200"/>
                    <a:pt x="3658" y="4287"/>
                    <a:pt x="3684" y="4311"/>
                  </a:cubicBezTo>
                  <a:cubicBezTo>
                    <a:pt x="3707" y="4332"/>
                    <a:pt x="3765" y="4343"/>
                    <a:pt x="3792" y="4353"/>
                  </a:cubicBezTo>
                  <a:cubicBezTo>
                    <a:pt x="3833" y="4369"/>
                    <a:pt x="3914" y="4403"/>
                    <a:pt x="3955" y="4416"/>
                  </a:cubicBezTo>
                  <a:cubicBezTo>
                    <a:pt x="3993" y="4428"/>
                    <a:pt x="4069" y="4447"/>
                    <a:pt x="4107" y="4453"/>
                  </a:cubicBezTo>
                  <a:cubicBezTo>
                    <a:pt x="4133" y="4457"/>
                    <a:pt x="4188" y="4474"/>
                    <a:pt x="4212" y="4461"/>
                  </a:cubicBezTo>
                  <a:cubicBezTo>
                    <a:pt x="4234" y="4449"/>
                    <a:pt x="4262" y="4390"/>
                    <a:pt x="4280" y="4369"/>
                  </a:cubicBezTo>
                  <a:cubicBezTo>
                    <a:pt x="4294" y="4352"/>
                    <a:pt x="4322" y="4320"/>
                    <a:pt x="4338" y="4308"/>
                  </a:cubicBezTo>
                  <a:cubicBezTo>
                    <a:pt x="4357" y="4293"/>
                    <a:pt x="4400" y="4258"/>
                    <a:pt x="4421" y="4266"/>
                  </a:cubicBezTo>
                  <a:cubicBezTo>
                    <a:pt x="4434" y="4271"/>
                    <a:pt x="4447" y="4310"/>
                    <a:pt x="4454" y="4327"/>
                  </a:cubicBezTo>
                  <a:cubicBezTo>
                    <a:pt x="4470" y="4363"/>
                    <a:pt x="4482" y="4449"/>
                    <a:pt x="4499" y="4485"/>
                  </a:cubicBezTo>
                  <a:cubicBezTo>
                    <a:pt x="4514" y="4514"/>
                    <a:pt x="4560" y="4551"/>
                    <a:pt x="4575" y="4581"/>
                  </a:cubicBezTo>
                  <a:cubicBezTo>
                    <a:pt x="4593" y="4621"/>
                    <a:pt x="4603" y="4719"/>
                    <a:pt x="4619" y="4761"/>
                  </a:cubicBezTo>
                  <a:cubicBezTo>
                    <a:pt x="4629" y="4784"/>
                    <a:pt x="4650" y="4836"/>
                    <a:pt x="4668" y="4845"/>
                  </a:cubicBezTo>
                  <a:cubicBezTo>
                    <a:pt x="4695" y="4855"/>
                    <a:pt x="4746" y="4799"/>
                    <a:pt x="4773" y="4797"/>
                  </a:cubicBezTo>
                  <a:cubicBezTo>
                    <a:pt x="4805" y="4795"/>
                    <a:pt x="4870" y="4813"/>
                    <a:pt x="4897" y="4836"/>
                  </a:cubicBezTo>
                  <a:cubicBezTo>
                    <a:pt x="4916" y="4852"/>
                    <a:pt x="4948" y="4901"/>
                    <a:pt x="4953" y="4931"/>
                  </a:cubicBezTo>
                  <a:cubicBezTo>
                    <a:pt x="4960" y="4968"/>
                    <a:pt x="4923" y="5043"/>
                    <a:pt x="4929" y="5081"/>
                  </a:cubicBezTo>
                  <a:cubicBezTo>
                    <a:pt x="4935" y="5117"/>
                    <a:pt x="4973" y="5177"/>
                    <a:pt x="4995" y="5199"/>
                  </a:cubicBezTo>
                  <a:cubicBezTo>
                    <a:pt x="5012" y="5218"/>
                    <a:pt x="5055" y="5244"/>
                    <a:pt x="5077" y="5246"/>
                  </a:cubicBezTo>
                  <a:cubicBezTo>
                    <a:pt x="5096" y="5248"/>
                    <a:pt x="5140" y="5240"/>
                    <a:pt x="5148" y="5218"/>
                  </a:cubicBezTo>
                  <a:cubicBezTo>
                    <a:pt x="5160" y="5186"/>
                    <a:pt x="5128" y="5115"/>
                    <a:pt x="5115" y="5086"/>
                  </a:cubicBezTo>
                  <a:cubicBezTo>
                    <a:pt x="5106" y="5067"/>
                    <a:pt x="5075" y="5042"/>
                    <a:pt x="5070" y="5020"/>
                  </a:cubicBezTo>
                  <a:cubicBezTo>
                    <a:pt x="5064" y="4995"/>
                    <a:pt x="5069" y="4939"/>
                    <a:pt x="5079" y="4918"/>
                  </a:cubicBezTo>
                  <a:cubicBezTo>
                    <a:pt x="5089" y="4896"/>
                    <a:pt x="5127" y="4881"/>
                    <a:pt x="5141" y="4865"/>
                  </a:cubicBezTo>
                  <a:cubicBezTo>
                    <a:pt x="5158" y="4846"/>
                    <a:pt x="5183" y="4788"/>
                    <a:pt x="5203" y="4776"/>
                  </a:cubicBezTo>
                  <a:cubicBezTo>
                    <a:pt x="5228" y="4761"/>
                    <a:pt x="5284" y="4776"/>
                    <a:pt x="5312" y="4776"/>
                  </a:cubicBezTo>
                  <a:cubicBezTo>
                    <a:pt x="5340" y="4776"/>
                    <a:pt x="5402" y="4754"/>
                    <a:pt x="5424" y="4779"/>
                  </a:cubicBezTo>
                  <a:cubicBezTo>
                    <a:pt x="5440" y="4795"/>
                    <a:pt x="5452" y="4860"/>
                    <a:pt x="5445" y="4887"/>
                  </a:cubicBezTo>
                  <a:cubicBezTo>
                    <a:pt x="5436" y="4917"/>
                    <a:pt x="5381" y="4934"/>
                    <a:pt x="5362" y="4954"/>
                  </a:cubicBezTo>
                  <a:cubicBezTo>
                    <a:pt x="5342" y="4976"/>
                    <a:pt x="5300" y="5020"/>
                    <a:pt x="5289" y="5052"/>
                  </a:cubicBezTo>
                  <a:cubicBezTo>
                    <a:pt x="5281" y="5074"/>
                    <a:pt x="5279" y="5127"/>
                    <a:pt x="5282" y="5151"/>
                  </a:cubicBezTo>
                  <a:cubicBezTo>
                    <a:pt x="5285" y="5184"/>
                    <a:pt x="5309" y="5244"/>
                    <a:pt x="5321" y="5272"/>
                  </a:cubicBezTo>
                  <a:cubicBezTo>
                    <a:pt x="5329" y="5290"/>
                    <a:pt x="5343" y="5330"/>
                    <a:pt x="5357" y="5338"/>
                  </a:cubicBezTo>
                  <a:cubicBezTo>
                    <a:pt x="5373" y="5348"/>
                    <a:pt x="5413" y="5344"/>
                    <a:pt x="5426" y="5328"/>
                  </a:cubicBezTo>
                  <a:cubicBezTo>
                    <a:pt x="5443" y="5305"/>
                    <a:pt x="5434" y="5229"/>
                    <a:pt x="5443" y="5199"/>
                  </a:cubicBezTo>
                  <a:cubicBezTo>
                    <a:pt x="5449" y="5179"/>
                    <a:pt x="5468" y="5141"/>
                    <a:pt x="5480" y="5128"/>
                  </a:cubicBezTo>
                  <a:cubicBezTo>
                    <a:pt x="5495" y="5114"/>
                    <a:pt x="5533" y="5086"/>
                    <a:pt x="5548" y="5099"/>
                  </a:cubicBezTo>
                  <a:cubicBezTo>
                    <a:pt x="5567" y="5115"/>
                    <a:pt x="5566" y="5189"/>
                    <a:pt x="5567" y="5220"/>
                  </a:cubicBezTo>
                  <a:cubicBezTo>
                    <a:pt x="5568" y="5255"/>
                    <a:pt x="5554" y="5324"/>
                    <a:pt x="5555" y="5359"/>
                  </a:cubicBezTo>
                  <a:cubicBezTo>
                    <a:pt x="5556" y="5393"/>
                    <a:pt x="5576" y="5459"/>
                    <a:pt x="5574" y="5493"/>
                  </a:cubicBezTo>
                  <a:cubicBezTo>
                    <a:pt x="5573" y="5524"/>
                    <a:pt x="5568" y="5597"/>
                    <a:pt x="5548" y="5609"/>
                  </a:cubicBezTo>
                  <a:cubicBezTo>
                    <a:pt x="5532" y="5618"/>
                    <a:pt x="5502" y="5564"/>
                    <a:pt x="5484" y="5564"/>
                  </a:cubicBezTo>
                  <a:cubicBezTo>
                    <a:pt x="5467" y="5565"/>
                    <a:pt x="5431" y="5589"/>
                    <a:pt x="5424" y="5611"/>
                  </a:cubicBezTo>
                  <a:cubicBezTo>
                    <a:pt x="5415" y="5638"/>
                    <a:pt x="5431" y="5699"/>
                    <a:pt x="5441" y="5725"/>
                  </a:cubicBezTo>
                  <a:cubicBezTo>
                    <a:pt x="5448" y="5743"/>
                    <a:pt x="5480" y="5766"/>
                    <a:pt x="5484" y="5787"/>
                  </a:cubicBezTo>
                  <a:cubicBezTo>
                    <a:pt x="5490" y="5815"/>
                    <a:pt x="5470" y="5872"/>
                    <a:pt x="5467" y="5900"/>
                  </a:cubicBezTo>
                  <a:cubicBezTo>
                    <a:pt x="5465" y="5927"/>
                    <a:pt x="5455" y="5983"/>
                    <a:pt x="5462" y="6008"/>
                  </a:cubicBezTo>
                  <a:cubicBezTo>
                    <a:pt x="5469" y="6037"/>
                    <a:pt x="5513" y="6069"/>
                    <a:pt x="5520" y="6097"/>
                  </a:cubicBezTo>
                  <a:cubicBezTo>
                    <a:pt x="5527" y="6130"/>
                    <a:pt x="5502" y="6201"/>
                    <a:pt x="5509" y="6235"/>
                  </a:cubicBezTo>
                  <a:cubicBezTo>
                    <a:pt x="5514" y="6260"/>
                    <a:pt x="5551" y="6294"/>
                    <a:pt x="5554" y="6321"/>
                  </a:cubicBezTo>
                  <a:cubicBezTo>
                    <a:pt x="5556" y="6349"/>
                    <a:pt x="5538" y="6406"/>
                    <a:pt x="5524" y="6426"/>
                  </a:cubicBezTo>
                  <a:cubicBezTo>
                    <a:pt x="5513" y="6440"/>
                    <a:pt x="5482" y="6457"/>
                    <a:pt x="5467" y="6452"/>
                  </a:cubicBezTo>
                  <a:cubicBezTo>
                    <a:pt x="5454" y="6448"/>
                    <a:pt x="5442" y="6408"/>
                    <a:pt x="5430" y="6400"/>
                  </a:cubicBezTo>
                  <a:cubicBezTo>
                    <a:pt x="5419" y="6392"/>
                    <a:pt x="5390" y="6378"/>
                    <a:pt x="5381" y="6389"/>
                  </a:cubicBezTo>
                  <a:cubicBezTo>
                    <a:pt x="5366" y="6406"/>
                    <a:pt x="5387" y="6474"/>
                    <a:pt x="5377" y="6497"/>
                  </a:cubicBezTo>
                  <a:cubicBezTo>
                    <a:pt x="5366" y="6523"/>
                    <a:pt x="5321" y="6542"/>
                    <a:pt x="5302" y="6558"/>
                  </a:cubicBezTo>
                  <a:cubicBezTo>
                    <a:pt x="5281" y="6574"/>
                    <a:pt x="5237" y="6602"/>
                    <a:pt x="5220" y="6625"/>
                  </a:cubicBezTo>
                  <a:cubicBezTo>
                    <a:pt x="5199" y="6655"/>
                    <a:pt x="5177" y="6734"/>
                    <a:pt x="5160" y="6767"/>
                  </a:cubicBezTo>
                  <a:cubicBezTo>
                    <a:pt x="5148" y="6791"/>
                    <a:pt x="5118" y="6830"/>
                    <a:pt x="5107" y="6854"/>
                  </a:cubicBezTo>
                  <a:cubicBezTo>
                    <a:pt x="5090" y="6895"/>
                    <a:pt x="5047" y="6986"/>
                    <a:pt x="5058" y="7030"/>
                  </a:cubicBezTo>
                  <a:cubicBezTo>
                    <a:pt x="5065" y="7058"/>
                    <a:pt x="5110" y="7093"/>
                    <a:pt x="5131" y="7091"/>
                  </a:cubicBezTo>
                  <a:cubicBezTo>
                    <a:pt x="5149" y="7088"/>
                    <a:pt x="5173" y="7044"/>
                    <a:pt x="5184" y="7025"/>
                  </a:cubicBezTo>
                  <a:cubicBezTo>
                    <a:pt x="5198" y="7001"/>
                    <a:pt x="5212" y="6939"/>
                    <a:pt x="5229" y="6920"/>
                  </a:cubicBezTo>
                  <a:cubicBezTo>
                    <a:pt x="5244" y="6904"/>
                    <a:pt x="5288" y="6908"/>
                    <a:pt x="5302" y="6891"/>
                  </a:cubicBezTo>
                  <a:cubicBezTo>
                    <a:pt x="5319" y="6871"/>
                    <a:pt x="5325" y="6802"/>
                    <a:pt x="5338" y="6778"/>
                  </a:cubicBezTo>
                  <a:cubicBezTo>
                    <a:pt x="5352" y="6750"/>
                    <a:pt x="5391" y="6704"/>
                    <a:pt x="5413" y="6688"/>
                  </a:cubicBezTo>
                  <a:cubicBezTo>
                    <a:pt x="5436" y="6672"/>
                    <a:pt x="5490" y="6669"/>
                    <a:pt x="5512" y="6652"/>
                  </a:cubicBezTo>
                  <a:cubicBezTo>
                    <a:pt x="5532" y="6637"/>
                    <a:pt x="5561" y="6590"/>
                    <a:pt x="5578" y="6570"/>
                  </a:cubicBezTo>
                  <a:cubicBezTo>
                    <a:pt x="5590" y="6556"/>
                    <a:pt x="5613" y="6527"/>
                    <a:pt x="5627" y="6518"/>
                  </a:cubicBezTo>
                  <a:cubicBezTo>
                    <a:pt x="5638" y="6510"/>
                    <a:pt x="5667" y="6513"/>
                    <a:pt x="5676" y="6499"/>
                  </a:cubicBezTo>
                  <a:cubicBezTo>
                    <a:pt x="5689" y="6477"/>
                    <a:pt x="5687" y="6411"/>
                    <a:pt x="5687" y="6381"/>
                  </a:cubicBezTo>
                  <a:cubicBezTo>
                    <a:pt x="5687" y="6351"/>
                    <a:pt x="5679" y="6293"/>
                    <a:pt x="5676" y="6263"/>
                  </a:cubicBezTo>
                  <a:cubicBezTo>
                    <a:pt x="5671" y="6224"/>
                    <a:pt x="5627" y="6128"/>
                    <a:pt x="5652" y="6110"/>
                  </a:cubicBezTo>
                  <a:cubicBezTo>
                    <a:pt x="5666" y="6101"/>
                    <a:pt x="5682" y="6161"/>
                    <a:pt x="5694" y="6174"/>
                  </a:cubicBezTo>
                  <a:cubicBezTo>
                    <a:pt x="5717" y="6196"/>
                    <a:pt x="5771" y="6213"/>
                    <a:pt x="5794" y="6232"/>
                  </a:cubicBezTo>
                  <a:cubicBezTo>
                    <a:pt x="5809" y="6246"/>
                    <a:pt x="5841" y="6277"/>
                    <a:pt x="5849" y="6299"/>
                  </a:cubicBezTo>
                  <a:cubicBezTo>
                    <a:pt x="5871" y="6362"/>
                    <a:pt x="5867" y="6507"/>
                    <a:pt x="5865" y="6576"/>
                  </a:cubicBezTo>
                  <a:cubicBezTo>
                    <a:pt x="5864" y="6608"/>
                    <a:pt x="5849" y="6670"/>
                    <a:pt x="5849" y="6702"/>
                  </a:cubicBezTo>
                  <a:cubicBezTo>
                    <a:pt x="5850" y="6735"/>
                    <a:pt x="5871" y="6799"/>
                    <a:pt x="5869" y="6832"/>
                  </a:cubicBezTo>
                  <a:cubicBezTo>
                    <a:pt x="5866" y="6864"/>
                    <a:pt x="5829" y="6917"/>
                    <a:pt x="5829" y="6950"/>
                  </a:cubicBezTo>
                  <a:cubicBezTo>
                    <a:pt x="5830" y="6980"/>
                    <a:pt x="5866" y="7027"/>
                    <a:pt x="5869" y="7057"/>
                  </a:cubicBezTo>
                  <a:cubicBezTo>
                    <a:pt x="5873" y="7095"/>
                    <a:pt x="5856" y="7172"/>
                    <a:pt x="5849" y="7210"/>
                  </a:cubicBezTo>
                  <a:cubicBezTo>
                    <a:pt x="5846" y="7227"/>
                    <a:pt x="5843" y="7268"/>
                    <a:pt x="5832" y="7273"/>
                  </a:cubicBezTo>
                  <a:cubicBezTo>
                    <a:pt x="5805" y="7285"/>
                    <a:pt x="5764" y="7195"/>
                    <a:pt x="5736" y="7187"/>
                  </a:cubicBezTo>
                  <a:cubicBezTo>
                    <a:pt x="5711" y="7179"/>
                    <a:pt x="5650" y="7179"/>
                    <a:pt x="5632" y="7206"/>
                  </a:cubicBezTo>
                  <a:cubicBezTo>
                    <a:pt x="5619" y="7227"/>
                    <a:pt x="5620" y="7291"/>
                    <a:pt x="5627" y="7316"/>
                  </a:cubicBezTo>
                  <a:cubicBezTo>
                    <a:pt x="5631" y="7332"/>
                    <a:pt x="5654" y="7350"/>
                    <a:pt x="5660" y="7363"/>
                  </a:cubicBezTo>
                  <a:cubicBezTo>
                    <a:pt x="5677" y="7395"/>
                    <a:pt x="5707" y="7463"/>
                    <a:pt x="5708" y="7502"/>
                  </a:cubicBezTo>
                  <a:cubicBezTo>
                    <a:pt x="5710" y="7539"/>
                    <a:pt x="5683" y="7608"/>
                    <a:pt x="5675" y="7643"/>
                  </a:cubicBezTo>
                  <a:cubicBezTo>
                    <a:pt x="5667" y="7674"/>
                    <a:pt x="5642" y="7733"/>
                    <a:pt x="5644" y="7766"/>
                  </a:cubicBezTo>
                  <a:cubicBezTo>
                    <a:pt x="5645" y="7793"/>
                    <a:pt x="5678" y="7837"/>
                    <a:pt x="5680" y="7864"/>
                  </a:cubicBezTo>
                  <a:cubicBezTo>
                    <a:pt x="5684" y="7901"/>
                    <a:pt x="5662" y="7973"/>
                    <a:pt x="5658" y="8010"/>
                  </a:cubicBezTo>
                  <a:cubicBezTo>
                    <a:pt x="5654" y="8046"/>
                    <a:pt x="5667" y="8133"/>
                    <a:pt x="5646" y="8156"/>
                  </a:cubicBezTo>
                  <a:cubicBezTo>
                    <a:pt x="5622" y="8184"/>
                    <a:pt x="5549" y="8121"/>
                    <a:pt x="5520" y="8140"/>
                  </a:cubicBezTo>
                  <a:cubicBezTo>
                    <a:pt x="5493" y="8157"/>
                    <a:pt x="5464" y="8236"/>
                    <a:pt x="5452" y="8274"/>
                  </a:cubicBezTo>
                  <a:cubicBezTo>
                    <a:pt x="5445" y="8296"/>
                    <a:pt x="5431" y="8347"/>
                    <a:pt x="5438" y="8369"/>
                  </a:cubicBezTo>
                  <a:cubicBezTo>
                    <a:pt x="5447" y="8395"/>
                    <a:pt x="5493" y="8407"/>
                    <a:pt x="5509" y="8424"/>
                  </a:cubicBezTo>
                  <a:cubicBezTo>
                    <a:pt x="5524" y="8440"/>
                    <a:pt x="5548" y="8485"/>
                    <a:pt x="5562" y="8503"/>
                  </a:cubicBezTo>
                  <a:cubicBezTo>
                    <a:pt x="5579" y="8524"/>
                    <a:pt x="5623" y="8554"/>
                    <a:pt x="5635" y="8582"/>
                  </a:cubicBezTo>
                  <a:cubicBezTo>
                    <a:pt x="5645" y="8602"/>
                    <a:pt x="5647" y="8653"/>
                    <a:pt x="5652" y="8676"/>
                  </a:cubicBezTo>
                  <a:cubicBezTo>
                    <a:pt x="5660" y="8718"/>
                    <a:pt x="5687" y="8799"/>
                    <a:pt x="5686" y="8841"/>
                  </a:cubicBezTo>
                  <a:cubicBezTo>
                    <a:pt x="5685" y="8878"/>
                    <a:pt x="5662" y="8946"/>
                    <a:pt x="5652" y="8980"/>
                  </a:cubicBezTo>
                  <a:cubicBezTo>
                    <a:pt x="5644" y="9008"/>
                    <a:pt x="5616" y="9062"/>
                    <a:pt x="5615" y="9094"/>
                  </a:cubicBezTo>
                  <a:cubicBezTo>
                    <a:pt x="5615" y="9111"/>
                    <a:pt x="5623" y="9149"/>
                    <a:pt x="5632" y="9161"/>
                  </a:cubicBezTo>
                  <a:cubicBezTo>
                    <a:pt x="5644" y="9176"/>
                    <a:pt x="5679" y="9180"/>
                    <a:pt x="5694" y="9188"/>
                  </a:cubicBezTo>
                  <a:cubicBezTo>
                    <a:pt x="5713" y="9199"/>
                    <a:pt x="5755" y="9216"/>
                    <a:pt x="5765" y="9239"/>
                  </a:cubicBezTo>
                  <a:cubicBezTo>
                    <a:pt x="5774" y="9261"/>
                    <a:pt x="5772" y="9318"/>
                    <a:pt x="5762" y="9338"/>
                  </a:cubicBezTo>
                  <a:cubicBezTo>
                    <a:pt x="5752" y="9359"/>
                    <a:pt x="5712" y="9372"/>
                    <a:pt x="5694" y="9377"/>
                  </a:cubicBezTo>
                  <a:cubicBezTo>
                    <a:pt x="5667" y="9386"/>
                    <a:pt x="5611" y="9378"/>
                    <a:pt x="5585" y="9389"/>
                  </a:cubicBezTo>
                  <a:cubicBezTo>
                    <a:pt x="5561" y="9400"/>
                    <a:pt x="5521" y="9448"/>
                    <a:pt x="5497" y="9460"/>
                  </a:cubicBezTo>
                  <a:cubicBezTo>
                    <a:pt x="5473" y="9473"/>
                    <a:pt x="5421" y="9497"/>
                    <a:pt x="5396" y="9487"/>
                  </a:cubicBezTo>
                  <a:cubicBezTo>
                    <a:pt x="5375" y="9481"/>
                    <a:pt x="5339" y="9439"/>
                    <a:pt x="5329" y="9413"/>
                  </a:cubicBezTo>
                  <a:cubicBezTo>
                    <a:pt x="5322" y="9397"/>
                    <a:pt x="5330" y="9351"/>
                    <a:pt x="5320" y="9338"/>
                  </a:cubicBezTo>
                  <a:cubicBezTo>
                    <a:pt x="5311" y="9327"/>
                    <a:pt x="5284" y="9334"/>
                    <a:pt x="5272" y="9338"/>
                  </a:cubicBezTo>
                  <a:cubicBezTo>
                    <a:pt x="5253" y="9344"/>
                    <a:pt x="5216" y="9370"/>
                    <a:pt x="5202" y="9389"/>
                  </a:cubicBezTo>
                  <a:cubicBezTo>
                    <a:pt x="5188" y="9408"/>
                    <a:pt x="5166" y="9457"/>
                    <a:pt x="5165" y="9484"/>
                  </a:cubicBezTo>
                  <a:cubicBezTo>
                    <a:pt x="5165" y="9507"/>
                    <a:pt x="5180" y="9553"/>
                    <a:pt x="5193" y="9567"/>
                  </a:cubicBezTo>
                  <a:cubicBezTo>
                    <a:pt x="5209" y="9584"/>
                    <a:pt x="5255" y="9573"/>
                    <a:pt x="5272" y="9587"/>
                  </a:cubicBezTo>
                  <a:cubicBezTo>
                    <a:pt x="5288" y="9599"/>
                    <a:pt x="5311" y="9640"/>
                    <a:pt x="5320" y="9661"/>
                  </a:cubicBezTo>
                  <a:cubicBezTo>
                    <a:pt x="5337" y="9700"/>
                    <a:pt x="5350" y="9795"/>
                    <a:pt x="5371" y="9831"/>
                  </a:cubicBezTo>
                  <a:cubicBezTo>
                    <a:pt x="5388" y="9861"/>
                    <a:pt x="5434" y="9909"/>
                    <a:pt x="5461" y="9922"/>
                  </a:cubicBezTo>
                  <a:cubicBezTo>
                    <a:pt x="5482" y="9931"/>
                    <a:pt x="5533" y="9942"/>
                    <a:pt x="5551" y="9922"/>
                  </a:cubicBezTo>
                  <a:cubicBezTo>
                    <a:pt x="5566" y="9904"/>
                    <a:pt x="5566" y="9842"/>
                    <a:pt x="5565" y="9815"/>
                  </a:cubicBezTo>
                  <a:cubicBezTo>
                    <a:pt x="5563" y="9778"/>
                    <a:pt x="5522" y="9706"/>
                    <a:pt x="5534" y="9673"/>
                  </a:cubicBezTo>
                  <a:cubicBezTo>
                    <a:pt x="5545" y="9644"/>
                    <a:pt x="5600" y="9634"/>
                    <a:pt x="5624" y="9634"/>
                  </a:cubicBezTo>
                  <a:cubicBezTo>
                    <a:pt x="5649" y="9633"/>
                    <a:pt x="5695" y="9672"/>
                    <a:pt x="5720" y="9670"/>
                  </a:cubicBezTo>
                  <a:cubicBezTo>
                    <a:pt x="5754" y="9665"/>
                    <a:pt x="5823" y="9626"/>
                    <a:pt x="5846" y="9590"/>
                  </a:cubicBezTo>
                  <a:cubicBezTo>
                    <a:pt x="5868" y="9558"/>
                    <a:pt x="5883" y="9466"/>
                    <a:pt x="5889" y="9421"/>
                  </a:cubicBezTo>
                  <a:cubicBezTo>
                    <a:pt x="5894" y="9377"/>
                    <a:pt x="5896" y="9283"/>
                    <a:pt x="5886" y="9239"/>
                  </a:cubicBezTo>
                  <a:cubicBezTo>
                    <a:pt x="5877" y="9203"/>
                    <a:pt x="5832" y="9150"/>
                    <a:pt x="5824" y="9113"/>
                  </a:cubicBezTo>
                  <a:cubicBezTo>
                    <a:pt x="5815" y="9078"/>
                    <a:pt x="5809" y="8997"/>
                    <a:pt x="5821" y="8963"/>
                  </a:cubicBezTo>
                  <a:cubicBezTo>
                    <a:pt x="5829" y="8942"/>
                    <a:pt x="5866" y="8927"/>
                    <a:pt x="5877" y="8909"/>
                  </a:cubicBezTo>
                  <a:cubicBezTo>
                    <a:pt x="5894" y="8881"/>
                    <a:pt x="5924" y="8814"/>
                    <a:pt x="5919" y="8778"/>
                  </a:cubicBezTo>
                  <a:cubicBezTo>
                    <a:pt x="5915" y="8745"/>
                    <a:pt x="5861" y="8713"/>
                    <a:pt x="5849" y="8684"/>
                  </a:cubicBezTo>
                  <a:cubicBezTo>
                    <a:pt x="5838" y="8659"/>
                    <a:pt x="5825" y="8599"/>
                    <a:pt x="5826" y="8570"/>
                  </a:cubicBezTo>
                  <a:cubicBezTo>
                    <a:pt x="5829" y="8535"/>
                    <a:pt x="5862" y="8477"/>
                    <a:pt x="5869" y="8443"/>
                  </a:cubicBezTo>
                  <a:cubicBezTo>
                    <a:pt x="5876" y="8404"/>
                    <a:pt x="5861" y="8313"/>
                    <a:pt x="5877" y="8278"/>
                  </a:cubicBezTo>
                  <a:cubicBezTo>
                    <a:pt x="5887" y="8256"/>
                    <a:pt x="5924" y="8232"/>
                    <a:pt x="5942" y="8227"/>
                  </a:cubicBezTo>
                  <a:cubicBezTo>
                    <a:pt x="5965" y="8220"/>
                    <a:pt x="6015" y="8256"/>
                    <a:pt x="6037" y="8243"/>
                  </a:cubicBezTo>
                  <a:cubicBezTo>
                    <a:pt x="6063" y="8226"/>
                    <a:pt x="6105" y="8152"/>
                    <a:pt x="6102" y="8112"/>
                  </a:cubicBezTo>
                  <a:cubicBezTo>
                    <a:pt x="6101" y="8091"/>
                    <a:pt x="6070" y="8066"/>
                    <a:pt x="6060" y="8049"/>
                  </a:cubicBezTo>
                  <a:cubicBezTo>
                    <a:pt x="6046" y="8028"/>
                    <a:pt x="6023" y="7977"/>
                    <a:pt x="6006" y="7959"/>
                  </a:cubicBezTo>
                  <a:cubicBezTo>
                    <a:pt x="5984" y="7935"/>
                    <a:pt x="5919" y="7929"/>
                    <a:pt x="5902" y="7896"/>
                  </a:cubicBezTo>
                  <a:cubicBezTo>
                    <a:pt x="5888" y="7866"/>
                    <a:pt x="5892" y="7789"/>
                    <a:pt x="5897" y="7754"/>
                  </a:cubicBezTo>
                  <a:cubicBezTo>
                    <a:pt x="5901" y="7724"/>
                    <a:pt x="5923" y="7668"/>
                    <a:pt x="5936" y="7643"/>
                  </a:cubicBezTo>
                  <a:cubicBezTo>
                    <a:pt x="5957" y="7607"/>
                    <a:pt x="6015" y="7557"/>
                    <a:pt x="6037" y="7522"/>
                  </a:cubicBezTo>
                  <a:cubicBezTo>
                    <a:pt x="6059" y="7488"/>
                    <a:pt x="6102" y="7415"/>
                    <a:pt x="6111" y="7372"/>
                  </a:cubicBezTo>
                  <a:cubicBezTo>
                    <a:pt x="6117" y="7337"/>
                    <a:pt x="6101" y="7265"/>
                    <a:pt x="6102" y="7230"/>
                  </a:cubicBezTo>
                  <a:cubicBezTo>
                    <a:pt x="6104" y="7175"/>
                    <a:pt x="6112" y="7063"/>
                    <a:pt x="6127" y="7013"/>
                  </a:cubicBezTo>
                  <a:cubicBezTo>
                    <a:pt x="6137" y="6983"/>
                    <a:pt x="6171" y="6934"/>
                    <a:pt x="6186" y="6911"/>
                  </a:cubicBezTo>
                  <a:cubicBezTo>
                    <a:pt x="6199" y="6892"/>
                    <a:pt x="6226" y="6859"/>
                    <a:pt x="6240" y="6843"/>
                  </a:cubicBezTo>
                  <a:cubicBezTo>
                    <a:pt x="6263" y="6817"/>
                    <a:pt x="6319" y="6775"/>
                    <a:pt x="6336" y="6741"/>
                  </a:cubicBezTo>
                  <a:cubicBezTo>
                    <a:pt x="6348" y="6717"/>
                    <a:pt x="6352" y="6654"/>
                    <a:pt x="6361" y="6627"/>
                  </a:cubicBezTo>
                  <a:cubicBezTo>
                    <a:pt x="6371" y="6596"/>
                    <a:pt x="6397" y="6541"/>
                    <a:pt x="6409" y="6512"/>
                  </a:cubicBezTo>
                  <a:cubicBezTo>
                    <a:pt x="6424" y="6478"/>
                    <a:pt x="6456" y="6412"/>
                    <a:pt x="6471" y="6378"/>
                  </a:cubicBezTo>
                  <a:cubicBezTo>
                    <a:pt x="6482" y="6353"/>
                    <a:pt x="6495" y="6291"/>
                    <a:pt x="6513" y="6276"/>
                  </a:cubicBezTo>
                  <a:cubicBezTo>
                    <a:pt x="6538" y="6256"/>
                    <a:pt x="6601" y="6287"/>
                    <a:pt x="6628" y="6276"/>
                  </a:cubicBezTo>
                  <a:cubicBezTo>
                    <a:pt x="6647" y="6268"/>
                    <a:pt x="6686" y="6241"/>
                    <a:pt x="6696" y="6217"/>
                  </a:cubicBezTo>
                  <a:cubicBezTo>
                    <a:pt x="6705" y="6196"/>
                    <a:pt x="6694" y="6142"/>
                    <a:pt x="6699" y="6118"/>
                  </a:cubicBezTo>
                  <a:cubicBezTo>
                    <a:pt x="6705" y="6082"/>
                    <a:pt x="6737" y="6016"/>
                    <a:pt x="6747" y="5981"/>
                  </a:cubicBezTo>
                  <a:cubicBezTo>
                    <a:pt x="6756" y="5947"/>
                    <a:pt x="6783" y="5879"/>
                    <a:pt x="6775" y="5846"/>
                  </a:cubicBezTo>
                  <a:cubicBezTo>
                    <a:pt x="6766" y="5810"/>
                    <a:pt x="6704" y="5783"/>
                    <a:pt x="6685" y="5756"/>
                  </a:cubicBezTo>
                  <a:cubicBezTo>
                    <a:pt x="6654" y="5713"/>
                    <a:pt x="6601" y="5613"/>
                    <a:pt x="6581" y="5559"/>
                  </a:cubicBezTo>
                  <a:cubicBezTo>
                    <a:pt x="6558" y="5499"/>
                    <a:pt x="6527" y="5369"/>
                    <a:pt x="6519" y="5303"/>
                  </a:cubicBezTo>
                  <a:cubicBezTo>
                    <a:pt x="6513" y="5256"/>
                    <a:pt x="6511" y="5157"/>
                    <a:pt x="6516" y="5109"/>
                  </a:cubicBezTo>
                  <a:cubicBezTo>
                    <a:pt x="6520" y="5069"/>
                    <a:pt x="6553" y="4993"/>
                    <a:pt x="6552" y="4952"/>
                  </a:cubicBezTo>
                  <a:cubicBezTo>
                    <a:pt x="6552" y="4914"/>
                    <a:pt x="6519" y="4847"/>
                    <a:pt x="6513" y="4810"/>
                  </a:cubicBezTo>
                  <a:cubicBezTo>
                    <a:pt x="6507" y="4770"/>
                    <a:pt x="6522" y="4681"/>
                    <a:pt x="6508" y="4644"/>
                  </a:cubicBezTo>
                  <a:cubicBezTo>
                    <a:pt x="6497" y="4619"/>
                    <a:pt x="6460" y="4583"/>
                    <a:pt x="6440" y="4578"/>
                  </a:cubicBezTo>
                  <a:cubicBezTo>
                    <a:pt x="6421" y="4572"/>
                    <a:pt x="6377" y="4581"/>
                    <a:pt x="6364" y="4601"/>
                  </a:cubicBezTo>
                  <a:cubicBezTo>
                    <a:pt x="6351" y="4621"/>
                    <a:pt x="6359" y="4682"/>
                    <a:pt x="6353" y="4708"/>
                  </a:cubicBezTo>
                  <a:cubicBezTo>
                    <a:pt x="6348" y="4725"/>
                    <a:pt x="6336" y="4761"/>
                    <a:pt x="6325" y="4771"/>
                  </a:cubicBezTo>
                  <a:cubicBezTo>
                    <a:pt x="6309" y="4784"/>
                    <a:pt x="6264" y="4764"/>
                    <a:pt x="6251" y="4783"/>
                  </a:cubicBezTo>
                  <a:cubicBezTo>
                    <a:pt x="6243" y="4794"/>
                    <a:pt x="6247" y="4833"/>
                    <a:pt x="6246" y="4849"/>
                  </a:cubicBezTo>
                  <a:cubicBezTo>
                    <a:pt x="6244" y="4884"/>
                    <a:pt x="6235" y="4954"/>
                    <a:pt x="6243" y="4988"/>
                  </a:cubicBezTo>
                  <a:cubicBezTo>
                    <a:pt x="6248" y="5011"/>
                    <a:pt x="6273" y="5048"/>
                    <a:pt x="6285" y="5066"/>
                  </a:cubicBezTo>
                  <a:cubicBezTo>
                    <a:pt x="6297" y="5084"/>
                    <a:pt x="6327" y="5111"/>
                    <a:pt x="6339" y="5129"/>
                  </a:cubicBezTo>
                  <a:cubicBezTo>
                    <a:pt x="6354" y="5155"/>
                    <a:pt x="6377" y="5214"/>
                    <a:pt x="6389" y="5243"/>
                  </a:cubicBezTo>
                  <a:cubicBezTo>
                    <a:pt x="6401" y="5271"/>
                    <a:pt x="6427" y="5327"/>
                    <a:pt x="6431" y="5357"/>
                  </a:cubicBezTo>
                  <a:cubicBezTo>
                    <a:pt x="6436" y="5390"/>
                    <a:pt x="6429" y="5456"/>
                    <a:pt x="6426" y="5488"/>
                  </a:cubicBezTo>
                  <a:cubicBezTo>
                    <a:pt x="6423" y="5518"/>
                    <a:pt x="6430" y="5598"/>
                    <a:pt x="6409" y="5606"/>
                  </a:cubicBezTo>
                  <a:cubicBezTo>
                    <a:pt x="6392" y="5613"/>
                    <a:pt x="6367" y="5555"/>
                    <a:pt x="6361" y="5531"/>
                  </a:cubicBezTo>
                  <a:cubicBezTo>
                    <a:pt x="6354" y="5504"/>
                    <a:pt x="6366" y="5441"/>
                    <a:pt x="6361" y="5413"/>
                  </a:cubicBezTo>
                  <a:cubicBezTo>
                    <a:pt x="6353" y="5369"/>
                    <a:pt x="6316" y="5294"/>
                    <a:pt x="6299" y="5256"/>
                  </a:cubicBezTo>
                  <a:cubicBezTo>
                    <a:pt x="6285" y="5222"/>
                    <a:pt x="6258" y="5152"/>
                    <a:pt x="6237" y="5125"/>
                  </a:cubicBezTo>
                  <a:cubicBezTo>
                    <a:pt x="6217" y="5099"/>
                    <a:pt x="6158" y="5081"/>
                    <a:pt x="6142" y="5050"/>
                  </a:cubicBezTo>
                  <a:cubicBezTo>
                    <a:pt x="6129" y="5026"/>
                    <a:pt x="6127" y="4962"/>
                    <a:pt x="6122" y="4932"/>
                  </a:cubicBezTo>
                  <a:cubicBezTo>
                    <a:pt x="6118" y="4905"/>
                    <a:pt x="6109" y="4852"/>
                    <a:pt x="6105" y="4826"/>
                  </a:cubicBezTo>
                  <a:cubicBezTo>
                    <a:pt x="6099" y="4787"/>
                    <a:pt x="6076" y="4711"/>
                    <a:pt x="6080" y="4672"/>
                  </a:cubicBezTo>
                  <a:cubicBezTo>
                    <a:pt x="6083" y="4642"/>
                    <a:pt x="6113" y="4594"/>
                    <a:pt x="6122" y="4566"/>
                  </a:cubicBezTo>
                  <a:cubicBezTo>
                    <a:pt x="6131" y="4536"/>
                    <a:pt x="6136" y="4466"/>
                    <a:pt x="6150" y="4440"/>
                  </a:cubicBezTo>
                  <a:cubicBezTo>
                    <a:pt x="6161" y="4420"/>
                    <a:pt x="6192" y="4389"/>
                    <a:pt x="6209" y="4384"/>
                  </a:cubicBezTo>
                  <a:cubicBezTo>
                    <a:pt x="6235" y="4377"/>
                    <a:pt x="6287" y="4412"/>
                    <a:pt x="6313" y="4412"/>
                  </a:cubicBezTo>
                  <a:cubicBezTo>
                    <a:pt x="6334" y="4412"/>
                    <a:pt x="6374" y="4387"/>
                    <a:pt x="6395" y="4392"/>
                  </a:cubicBezTo>
                  <a:cubicBezTo>
                    <a:pt x="6421" y="4399"/>
                    <a:pt x="6460" y="4460"/>
                    <a:pt x="6486" y="4469"/>
                  </a:cubicBezTo>
                  <a:cubicBezTo>
                    <a:pt x="6500" y="4473"/>
                    <a:pt x="6535" y="4463"/>
                    <a:pt x="6542" y="4463"/>
                  </a:cubicBezTo>
                  <a:cubicBezTo>
                    <a:pt x="6550" y="4463"/>
                    <a:pt x="6602" y="4384"/>
                    <a:pt x="6613" y="4350"/>
                  </a:cubicBezTo>
                  <a:cubicBezTo>
                    <a:pt x="6626" y="4315"/>
                    <a:pt x="6646" y="4235"/>
                    <a:pt x="6642" y="4195"/>
                  </a:cubicBezTo>
                  <a:cubicBezTo>
                    <a:pt x="6636" y="4142"/>
                    <a:pt x="6591" y="4046"/>
                    <a:pt x="6563" y="4009"/>
                  </a:cubicBezTo>
                  <a:cubicBezTo>
                    <a:pt x="6533" y="3968"/>
                    <a:pt x="6446" y="3936"/>
                    <a:pt x="6415" y="3898"/>
                  </a:cubicBezTo>
                  <a:cubicBezTo>
                    <a:pt x="6390" y="3869"/>
                    <a:pt x="6355" y="3791"/>
                    <a:pt x="6336" y="3754"/>
                  </a:cubicBezTo>
                  <a:cubicBezTo>
                    <a:pt x="6322" y="3727"/>
                    <a:pt x="6290" y="3677"/>
                    <a:pt x="6281" y="3646"/>
                  </a:cubicBezTo>
                  <a:cubicBezTo>
                    <a:pt x="6270" y="3606"/>
                    <a:pt x="6261" y="3516"/>
                    <a:pt x="6266" y="3472"/>
                  </a:cubicBezTo>
                  <a:cubicBezTo>
                    <a:pt x="6269" y="3448"/>
                    <a:pt x="6294" y="3406"/>
                    <a:pt x="6296" y="3381"/>
                  </a:cubicBezTo>
                  <a:cubicBezTo>
                    <a:pt x="6299" y="3354"/>
                    <a:pt x="6299" y="3285"/>
                    <a:pt x="6281" y="3273"/>
                  </a:cubicBezTo>
                  <a:cubicBezTo>
                    <a:pt x="6270" y="3266"/>
                    <a:pt x="6250" y="3300"/>
                    <a:pt x="6238" y="3307"/>
                  </a:cubicBezTo>
                  <a:cubicBezTo>
                    <a:pt x="6219" y="3320"/>
                    <a:pt x="6173" y="3327"/>
                    <a:pt x="6160" y="3349"/>
                  </a:cubicBezTo>
                  <a:cubicBezTo>
                    <a:pt x="6147" y="3370"/>
                    <a:pt x="6147" y="3428"/>
                    <a:pt x="6144" y="3454"/>
                  </a:cubicBezTo>
                  <a:cubicBezTo>
                    <a:pt x="6142" y="3481"/>
                    <a:pt x="6142" y="3537"/>
                    <a:pt x="6141" y="3564"/>
                  </a:cubicBezTo>
                  <a:cubicBezTo>
                    <a:pt x="6139" y="3589"/>
                    <a:pt x="6141" y="3640"/>
                    <a:pt x="6133" y="3662"/>
                  </a:cubicBezTo>
                  <a:cubicBezTo>
                    <a:pt x="6127" y="3679"/>
                    <a:pt x="6097" y="3696"/>
                    <a:pt x="6096" y="3715"/>
                  </a:cubicBezTo>
                  <a:cubicBezTo>
                    <a:pt x="6094" y="3744"/>
                    <a:pt x="6129" y="3790"/>
                    <a:pt x="6143" y="3812"/>
                  </a:cubicBezTo>
                  <a:cubicBezTo>
                    <a:pt x="6160" y="3840"/>
                    <a:pt x="6199" y="3891"/>
                    <a:pt x="6218" y="3917"/>
                  </a:cubicBezTo>
                  <a:cubicBezTo>
                    <a:pt x="6230" y="3934"/>
                    <a:pt x="6259" y="3963"/>
                    <a:pt x="6268" y="3982"/>
                  </a:cubicBezTo>
                  <a:cubicBezTo>
                    <a:pt x="6284" y="4015"/>
                    <a:pt x="6313" y="4092"/>
                    <a:pt x="6306" y="4130"/>
                  </a:cubicBezTo>
                  <a:cubicBezTo>
                    <a:pt x="6301" y="4154"/>
                    <a:pt x="6265" y="4179"/>
                    <a:pt x="6250" y="4193"/>
                  </a:cubicBezTo>
                  <a:cubicBezTo>
                    <a:pt x="6235" y="4205"/>
                    <a:pt x="6203" y="4233"/>
                    <a:pt x="6186" y="4232"/>
                  </a:cubicBezTo>
                  <a:cubicBezTo>
                    <a:pt x="6162" y="4231"/>
                    <a:pt x="6118" y="4197"/>
                    <a:pt x="6101" y="4174"/>
                  </a:cubicBezTo>
                  <a:cubicBezTo>
                    <a:pt x="6088" y="4156"/>
                    <a:pt x="6085" y="4090"/>
                    <a:pt x="6068" y="4080"/>
                  </a:cubicBezTo>
                  <a:cubicBezTo>
                    <a:pt x="6044" y="4067"/>
                    <a:pt x="5994" y="4106"/>
                    <a:pt x="5974" y="4127"/>
                  </a:cubicBezTo>
                  <a:cubicBezTo>
                    <a:pt x="5955" y="4147"/>
                    <a:pt x="5939" y="4220"/>
                    <a:pt x="5918" y="4235"/>
                  </a:cubicBezTo>
                  <a:cubicBezTo>
                    <a:pt x="5900" y="4247"/>
                    <a:pt x="5857" y="4217"/>
                    <a:pt x="5840" y="4232"/>
                  </a:cubicBezTo>
                  <a:cubicBezTo>
                    <a:pt x="5817" y="4255"/>
                    <a:pt x="5794" y="4344"/>
                    <a:pt x="5801" y="4382"/>
                  </a:cubicBezTo>
                  <a:cubicBezTo>
                    <a:pt x="5806" y="4409"/>
                    <a:pt x="5848" y="4432"/>
                    <a:pt x="5863" y="4450"/>
                  </a:cubicBezTo>
                  <a:cubicBezTo>
                    <a:pt x="5878" y="4468"/>
                    <a:pt x="5913" y="4499"/>
                    <a:pt x="5923" y="4524"/>
                  </a:cubicBezTo>
                  <a:cubicBezTo>
                    <a:pt x="5936" y="4555"/>
                    <a:pt x="5933" y="4632"/>
                    <a:pt x="5938" y="4668"/>
                  </a:cubicBezTo>
                  <a:cubicBezTo>
                    <a:pt x="5947" y="4731"/>
                    <a:pt x="5982" y="4853"/>
                    <a:pt x="5983" y="4918"/>
                  </a:cubicBezTo>
                  <a:cubicBezTo>
                    <a:pt x="5984" y="4952"/>
                    <a:pt x="5969" y="5020"/>
                    <a:pt x="5964" y="5054"/>
                  </a:cubicBezTo>
                  <a:cubicBezTo>
                    <a:pt x="5959" y="5091"/>
                    <a:pt x="5949" y="5165"/>
                    <a:pt x="5944" y="5201"/>
                  </a:cubicBezTo>
                  <a:cubicBezTo>
                    <a:pt x="5939" y="5238"/>
                    <a:pt x="5925" y="5309"/>
                    <a:pt x="5923" y="5346"/>
                  </a:cubicBezTo>
                  <a:cubicBezTo>
                    <a:pt x="5922" y="5375"/>
                    <a:pt x="5914" y="5437"/>
                    <a:pt x="5925" y="5461"/>
                  </a:cubicBezTo>
                  <a:cubicBezTo>
                    <a:pt x="5933" y="5480"/>
                    <a:pt x="5962" y="5504"/>
                    <a:pt x="5977" y="5504"/>
                  </a:cubicBezTo>
                  <a:cubicBezTo>
                    <a:pt x="5994" y="5503"/>
                    <a:pt x="6023" y="5473"/>
                    <a:pt x="6032" y="5454"/>
                  </a:cubicBezTo>
                  <a:cubicBezTo>
                    <a:pt x="6043" y="5432"/>
                    <a:pt x="6046" y="5377"/>
                    <a:pt x="6047" y="5352"/>
                  </a:cubicBezTo>
                  <a:cubicBezTo>
                    <a:pt x="6048" y="5331"/>
                    <a:pt x="6037" y="5290"/>
                    <a:pt x="6041" y="5270"/>
                  </a:cubicBezTo>
                  <a:cubicBezTo>
                    <a:pt x="6044" y="5256"/>
                    <a:pt x="6054" y="5230"/>
                    <a:pt x="6064" y="5225"/>
                  </a:cubicBezTo>
                  <a:cubicBezTo>
                    <a:pt x="6082" y="5216"/>
                    <a:pt x="6120" y="5243"/>
                    <a:pt x="6137" y="5257"/>
                  </a:cubicBezTo>
                  <a:cubicBezTo>
                    <a:pt x="6151" y="5268"/>
                    <a:pt x="6179" y="5296"/>
                    <a:pt x="6186" y="5317"/>
                  </a:cubicBezTo>
                  <a:cubicBezTo>
                    <a:pt x="6195" y="5348"/>
                    <a:pt x="6179" y="5418"/>
                    <a:pt x="6184" y="5451"/>
                  </a:cubicBezTo>
                  <a:cubicBezTo>
                    <a:pt x="6187" y="5477"/>
                    <a:pt x="6204" y="5526"/>
                    <a:pt x="6214" y="5549"/>
                  </a:cubicBezTo>
                  <a:cubicBezTo>
                    <a:pt x="6225" y="5573"/>
                    <a:pt x="6250" y="5620"/>
                    <a:pt x="6266" y="5638"/>
                  </a:cubicBezTo>
                  <a:cubicBezTo>
                    <a:pt x="6278" y="5651"/>
                    <a:pt x="6308" y="5661"/>
                    <a:pt x="6319" y="5674"/>
                  </a:cubicBezTo>
                  <a:cubicBezTo>
                    <a:pt x="6333" y="5692"/>
                    <a:pt x="6355" y="5738"/>
                    <a:pt x="6362" y="5764"/>
                  </a:cubicBezTo>
                  <a:cubicBezTo>
                    <a:pt x="6371" y="5796"/>
                    <a:pt x="6371" y="5866"/>
                    <a:pt x="6375" y="5900"/>
                  </a:cubicBezTo>
                  <a:cubicBezTo>
                    <a:pt x="6380" y="5940"/>
                    <a:pt x="6394" y="6018"/>
                    <a:pt x="6394" y="6058"/>
                  </a:cubicBezTo>
                  <a:cubicBezTo>
                    <a:pt x="6394" y="6090"/>
                    <a:pt x="6389" y="6158"/>
                    <a:pt x="6379" y="6187"/>
                  </a:cubicBezTo>
                  <a:cubicBezTo>
                    <a:pt x="6371" y="6209"/>
                    <a:pt x="6346" y="6243"/>
                    <a:pt x="6334" y="6260"/>
                  </a:cubicBezTo>
                  <a:cubicBezTo>
                    <a:pt x="6318" y="6284"/>
                    <a:pt x="6282" y="6324"/>
                    <a:pt x="6268" y="6349"/>
                  </a:cubicBezTo>
                  <a:cubicBezTo>
                    <a:pt x="6258" y="6368"/>
                    <a:pt x="6247" y="6416"/>
                    <a:pt x="6235" y="6431"/>
                  </a:cubicBezTo>
                  <a:cubicBezTo>
                    <a:pt x="6228" y="6438"/>
                    <a:pt x="6212" y="6447"/>
                    <a:pt x="6204" y="6447"/>
                  </a:cubicBezTo>
                  <a:cubicBezTo>
                    <a:pt x="6183" y="6445"/>
                    <a:pt x="6143" y="6416"/>
                    <a:pt x="6127" y="6394"/>
                  </a:cubicBezTo>
                  <a:cubicBezTo>
                    <a:pt x="6108" y="6367"/>
                    <a:pt x="6081" y="6295"/>
                    <a:pt x="6079" y="6258"/>
                  </a:cubicBezTo>
                  <a:cubicBezTo>
                    <a:pt x="6077" y="6215"/>
                    <a:pt x="6121" y="6139"/>
                    <a:pt x="6116" y="6097"/>
                  </a:cubicBezTo>
                  <a:cubicBezTo>
                    <a:pt x="6114" y="6077"/>
                    <a:pt x="6086" y="6051"/>
                    <a:pt x="6081" y="6032"/>
                  </a:cubicBezTo>
                  <a:cubicBezTo>
                    <a:pt x="6074" y="6005"/>
                    <a:pt x="6089" y="5944"/>
                    <a:pt x="6081" y="5919"/>
                  </a:cubicBezTo>
                  <a:cubicBezTo>
                    <a:pt x="6073" y="5897"/>
                    <a:pt x="6045" y="5864"/>
                    <a:pt x="6028" y="5861"/>
                  </a:cubicBezTo>
                  <a:cubicBezTo>
                    <a:pt x="6009" y="5857"/>
                    <a:pt x="5974" y="5890"/>
                    <a:pt x="5957" y="5903"/>
                  </a:cubicBezTo>
                  <a:cubicBezTo>
                    <a:pt x="5944" y="5912"/>
                    <a:pt x="5922" y="5947"/>
                    <a:pt x="5908" y="5945"/>
                  </a:cubicBezTo>
                  <a:cubicBezTo>
                    <a:pt x="5890" y="5943"/>
                    <a:pt x="5855" y="5903"/>
                    <a:pt x="5852" y="5877"/>
                  </a:cubicBezTo>
                  <a:cubicBezTo>
                    <a:pt x="5849" y="5855"/>
                    <a:pt x="5880" y="5820"/>
                    <a:pt x="5882" y="5798"/>
                  </a:cubicBezTo>
                  <a:cubicBezTo>
                    <a:pt x="5884" y="5778"/>
                    <a:pt x="5877" y="5736"/>
                    <a:pt x="5869" y="5719"/>
                  </a:cubicBezTo>
                  <a:cubicBezTo>
                    <a:pt x="5855" y="5692"/>
                    <a:pt x="5804" y="5670"/>
                    <a:pt x="5790" y="5643"/>
                  </a:cubicBezTo>
                  <a:cubicBezTo>
                    <a:pt x="5777" y="5616"/>
                    <a:pt x="5765" y="5549"/>
                    <a:pt x="5767" y="5517"/>
                  </a:cubicBezTo>
                  <a:cubicBezTo>
                    <a:pt x="5769" y="5489"/>
                    <a:pt x="5799" y="5444"/>
                    <a:pt x="5801" y="5417"/>
                  </a:cubicBezTo>
                  <a:cubicBezTo>
                    <a:pt x="5803" y="5392"/>
                    <a:pt x="5787" y="5345"/>
                    <a:pt x="5786" y="5320"/>
                  </a:cubicBezTo>
                  <a:cubicBezTo>
                    <a:pt x="5786" y="5296"/>
                    <a:pt x="5790" y="5248"/>
                    <a:pt x="5797" y="5228"/>
                  </a:cubicBezTo>
                  <a:cubicBezTo>
                    <a:pt x="5806" y="5203"/>
                    <a:pt x="5844" y="5174"/>
                    <a:pt x="5852" y="5149"/>
                  </a:cubicBezTo>
                  <a:cubicBezTo>
                    <a:pt x="5863" y="5111"/>
                    <a:pt x="5856" y="5026"/>
                    <a:pt x="5852" y="4986"/>
                  </a:cubicBezTo>
                  <a:cubicBezTo>
                    <a:pt x="5848" y="4951"/>
                    <a:pt x="5829" y="4886"/>
                    <a:pt x="5822" y="4852"/>
                  </a:cubicBezTo>
                  <a:cubicBezTo>
                    <a:pt x="5817" y="4828"/>
                    <a:pt x="5817" y="4771"/>
                    <a:pt x="5803" y="4755"/>
                  </a:cubicBezTo>
                  <a:cubicBezTo>
                    <a:pt x="5783" y="4731"/>
                    <a:pt x="5717" y="4762"/>
                    <a:pt x="5696" y="4740"/>
                  </a:cubicBezTo>
                  <a:cubicBezTo>
                    <a:pt x="5685" y="4727"/>
                    <a:pt x="5682" y="4683"/>
                    <a:pt x="5676" y="4666"/>
                  </a:cubicBezTo>
                  <a:cubicBezTo>
                    <a:pt x="5666" y="4639"/>
                    <a:pt x="5642" y="4588"/>
                    <a:pt x="5628" y="4563"/>
                  </a:cubicBezTo>
                  <a:cubicBezTo>
                    <a:pt x="5615" y="4538"/>
                    <a:pt x="5583" y="4495"/>
                    <a:pt x="5569" y="4471"/>
                  </a:cubicBezTo>
                  <a:cubicBezTo>
                    <a:pt x="5550" y="4440"/>
                    <a:pt x="5507" y="4380"/>
                    <a:pt x="5495" y="4343"/>
                  </a:cubicBezTo>
                  <a:cubicBezTo>
                    <a:pt x="5483" y="4304"/>
                    <a:pt x="5467" y="4216"/>
                    <a:pt x="5477" y="4177"/>
                  </a:cubicBezTo>
                  <a:cubicBezTo>
                    <a:pt x="5489" y="4127"/>
                    <a:pt x="5562" y="4070"/>
                    <a:pt x="5589" y="4032"/>
                  </a:cubicBezTo>
                  <a:cubicBezTo>
                    <a:pt x="5613" y="3999"/>
                    <a:pt x="5658" y="3925"/>
                    <a:pt x="5683" y="3893"/>
                  </a:cubicBezTo>
                  <a:cubicBezTo>
                    <a:pt x="5717" y="3850"/>
                    <a:pt x="5796" y="3780"/>
                    <a:pt x="5831" y="3738"/>
                  </a:cubicBezTo>
                  <a:cubicBezTo>
                    <a:pt x="5848" y="3718"/>
                    <a:pt x="5882" y="3675"/>
                    <a:pt x="5897" y="3651"/>
                  </a:cubicBezTo>
                  <a:cubicBezTo>
                    <a:pt x="5911" y="3630"/>
                    <a:pt x="5941" y="3588"/>
                    <a:pt x="5949" y="3562"/>
                  </a:cubicBezTo>
                  <a:cubicBezTo>
                    <a:pt x="5960" y="3530"/>
                    <a:pt x="5967" y="3458"/>
                    <a:pt x="5970" y="3423"/>
                  </a:cubicBezTo>
                  <a:cubicBezTo>
                    <a:pt x="5973" y="3387"/>
                    <a:pt x="5974" y="3315"/>
                    <a:pt x="5976" y="3278"/>
                  </a:cubicBezTo>
                  <a:cubicBezTo>
                    <a:pt x="5977" y="3251"/>
                    <a:pt x="5975" y="3195"/>
                    <a:pt x="5983" y="3171"/>
                  </a:cubicBezTo>
                  <a:cubicBezTo>
                    <a:pt x="5990" y="3148"/>
                    <a:pt x="6025" y="3120"/>
                    <a:pt x="6032" y="3097"/>
                  </a:cubicBezTo>
                  <a:cubicBezTo>
                    <a:pt x="6038" y="3077"/>
                    <a:pt x="6046" y="3028"/>
                    <a:pt x="6036" y="3013"/>
                  </a:cubicBezTo>
                  <a:cubicBezTo>
                    <a:pt x="6025" y="2997"/>
                    <a:pt x="5987" y="3002"/>
                    <a:pt x="5974" y="3013"/>
                  </a:cubicBezTo>
                  <a:cubicBezTo>
                    <a:pt x="5964" y="3021"/>
                    <a:pt x="5961" y="3058"/>
                    <a:pt x="5951" y="3066"/>
                  </a:cubicBezTo>
                  <a:cubicBezTo>
                    <a:pt x="5937" y="3076"/>
                    <a:pt x="5899" y="3079"/>
                    <a:pt x="5887" y="3063"/>
                  </a:cubicBezTo>
                  <a:cubicBezTo>
                    <a:pt x="5876" y="3047"/>
                    <a:pt x="5881" y="2995"/>
                    <a:pt x="5886" y="2974"/>
                  </a:cubicBezTo>
                  <a:cubicBezTo>
                    <a:pt x="5893" y="2944"/>
                    <a:pt x="5923" y="2896"/>
                    <a:pt x="5940" y="2877"/>
                  </a:cubicBezTo>
                  <a:cubicBezTo>
                    <a:pt x="5952" y="2862"/>
                    <a:pt x="5981" y="2841"/>
                    <a:pt x="5996" y="2837"/>
                  </a:cubicBezTo>
                  <a:cubicBezTo>
                    <a:pt x="6022" y="2830"/>
                    <a:pt x="6073" y="2848"/>
                    <a:pt x="6099" y="2848"/>
                  </a:cubicBezTo>
                  <a:cubicBezTo>
                    <a:pt x="6121" y="2847"/>
                    <a:pt x="6163" y="2831"/>
                    <a:pt x="6184" y="2837"/>
                  </a:cubicBezTo>
                  <a:cubicBezTo>
                    <a:pt x="6200" y="2842"/>
                    <a:pt x="6229" y="2868"/>
                    <a:pt x="6243" y="2881"/>
                  </a:cubicBezTo>
                  <a:cubicBezTo>
                    <a:pt x="6257" y="2894"/>
                    <a:pt x="6283" y="2922"/>
                    <a:pt x="6295" y="2938"/>
                  </a:cubicBezTo>
                  <a:cubicBezTo>
                    <a:pt x="6307" y="2954"/>
                    <a:pt x="6331" y="2987"/>
                    <a:pt x="6339" y="3007"/>
                  </a:cubicBezTo>
                  <a:cubicBezTo>
                    <a:pt x="6350" y="3041"/>
                    <a:pt x="6345" y="3122"/>
                    <a:pt x="6358" y="3155"/>
                  </a:cubicBezTo>
                  <a:cubicBezTo>
                    <a:pt x="6367" y="3176"/>
                    <a:pt x="6396" y="3209"/>
                    <a:pt x="6412" y="3220"/>
                  </a:cubicBezTo>
                  <a:cubicBezTo>
                    <a:pt x="6433" y="3235"/>
                    <a:pt x="6483" y="3269"/>
                    <a:pt x="6503" y="3251"/>
                  </a:cubicBezTo>
                  <a:cubicBezTo>
                    <a:pt x="6537" y="3222"/>
                    <a:pt x="6532" y="3090"/>
                    <a:pt x="6538" y="3034"/>
                  </a:cubicBezTo>
                  <a:cubicBezTo>
                    <a:pt x="6542" y="3000"/>
                    <a:pt x="6549" y="2929"/>
                    <a:pt x="6548" y="2895"/>
                  </a:cubicBezTo>
                  <a:cubicBezTo>
                    <a:pt x="6547" y="2850"/>
                    <a:pt x="6543" y="2758"/>
                    <a:pt x="6527" y="2719"/>
                  </a:cubicBezTo>
                  <a:cubicBezTo>
                    <a:pt x="6517" y="2695"/>
                    <a:pt x="6472" y="2673"/>
                    <a:pt x="6468" y="2647"/>
                  </a:cubicBezTo>
                  <a:cubicBezTo>
                    <a:pt x="6465" y="2625"/>
                    <a:pt x="6482" y="2577"/>
                    <a:pt x="6496" y="2569"/>
                  </a:cubicBezTo>
                  <a:cubicBezTo>
                    <a:pt x="6518" y="2558"/>
                    <a:pt x="6567" y="2595"/>
                    <a:pt x="6585" y="2617"/>
                  </a:cubicBezTo>
                  <a:cubicBezTo>
                    <a:pt x="6599" y="2634"/>
                    <a:pt x="6602" y="2699"/>
                    <a:pt x="6618" y="2708"/>
                  </a:cubicBezTo>
                  <a:cubicBezTo>
                    <a:pt x="6644" y="2720"/>
                    <a:pt x="6698" y="2669"/>
                    <a:pt x="6718" y="2644"/>
                  </a:cubicBezTo>
                  <a:cubicBezTo>
                    <a:pt x="6736" y="2624"/>
                    <a:pt x="6767" y="2570"/>
                    <a:pt x="6771" y="2538"/>
                  </a:cubicBezTo>
                  <a:cubicBezTo>
                    <a:pt x="6775" y="2496"/>
                    <a:pt x="6750" y="2411"/>
                    <a:pt x="6737" y="2373"/>
                  </a:cubicBezTo>
                  <a:cubicBezTo>
                    <a:pt x="6717" y="2315"/>
                    <a:pt x="6647" y="2224"/>
                    <a:pt x="6631" y="2163"/>
                  </a:cubicBezTo>
                  <a:cubicBezTo>
                    <a:pt x="6617" y="2113"/>
                    <a:pt x="6607" y="2002"/>
                    <a:pt x="6613" y="1949"/>
                  </a:cubicBezTo>
                  <a:cubicBezTo>
                    <a:pt x="6617" y="1915"/>
                    <a:pt x="6641" y="1855"/>
                    <a:pt x="6654" y="1827"/>
                  </a:cubicBezTo>
                  <a:cubicBezTo>
                    <a:pt x="6665" y="1802"/>
                    <a:pt x="6700" y="1765"/>
                    <a:pt x="6709" y="1738"/>
                  </a:cubicBezTo>
                  <a:cubicBezTo>
                    <a:pt x="6716" y="1716"/>
                    <a:pt x="6724" y="1665"/>
                    <a:pt x="6720" y="1642"/>
                  </a:cubicBezTo>
                  <a:cubicBezTo>
                    <a:pt x="6715" y="1609"/>
                    <a:pt x="6685" y="1554"/>
                    <a:pt x="6666" y="1533"/>
                  </a:cubicBezTo>
                  <a:cubicBezTo>
                    <a:pt x="6647" y="1511"/>
                    <a:pt x="6599" y="1483"/>
                    <a:pt x="6573" y="1480"/>
                  </a:cubicBezTo>
                  <a:cubicBezTo>
                    <a:pt x="6548" y="1477"/>
                    <a:pt x="6497" y="1492"/>
                    <a:pt x="6474" y="1508"/>
                  </a:cubicBezTo>
                  <a:cubicBezTo>
                    <a:pt x="6450" y="1524"/>
                    <a:pt x="6411" y="1575"/>
                    <a:pt x="6396" y="1604"/>
                  </a:cubicBezTo>
                  <a:cubicBezTo>
                    <a:pt x="6385" y="1628"/>
                    <a:pt x="6369" y="1682"/>
                    <a:pt x="6367" y="1711"/>
                  </a:cubicBezTo>
                  <a:cubicBezTo>
                    <a:pt x="6365" y="1734"/>
                    <a:pt x="6383" y="1782"/>
                    <a:pt x="6378" y="1805"/>
                  </a:cubicBezTo>
                  <a:cubicBezTo>
                    <a:pt x="6374" y="1825"/>
                    <a:pt x="6343" y="1848"/>
                    <a:pt x="6340" y="1868"/>
                  </a:cubicBezTo>
                  <a:cubicBezTo>
                    <a:pt x="6336" y="1894"/>
                    <a:pt x="6367" y="1944"/>
                    <a:pt x="6361" y="1968"/>
                  </a:cubicBezTo>
                  <a:cubicBezTo>
                    <a:pt x="6354" y="2000"/>
                    <a:pt x="6309" y="2051"/>
                    <a:pt x="6285" y="2047"/>
                  </a:cubicBezTo>
                  <a:cubicBezTo>
                    <a:pt x="6262" y="2044"/>
                    <a:pt x="6236" y="1977"/>
                    <a:pt x="6225" y="1949"/>
                  </a:cubicBezTo>
                  <a:cubicBezTo>
                    <a:pt x="6214" y="1922"/>
                    <a:pt x="6203" y="1862"/>
                    <a:pt x="6198" y="1832"/>
                  </a:cubicBezTo>
                  <a:cubicBezTo>
                    <a:pt x="6192" y="1803"/>
                    <a:pt x="6190" y="1740"/>
                    <a:pt x="6181" y="1712"/>
                  </a:cubicBezTo>
                  <a:cubicBezTo>
                    <a:pt x="6174" y="1691"/>
                    <a:pt x="6150" y="1658"/>
                    <a:pt x="6142" y="1638"/>
                  </a:cubicBezTo>
                  <a:cubicBezTo>
                    <a:pt x="6129" y="1608"/>
                    <a:pt x="6092" y="1544"/>
                    <a:pt x="6102" y="1513"/>
                  </a:cubicBezTo>
                  <a:cubicBezTo>
                    <a:pt x="6111" y="1486"/>
                    <a:pt x="6162" y="1474"/>
                    <a:pt x="6184" y="1476"/>
                  </a:cubicBezTo>
                  <a:cubicBezTo>
                    <a:pt x="6207" y="1478"/>
                    <a:pt x="6247" y="1537"/>
                    <a:pt x="6270" y="1530"/>
                  </a:cubicBezTo>
                  <a:cubicBezTo>
                    <a:pt x="6282" y="1526"/>
                    <a:pt x="6294" y="1489"/>
                    <a:pt x="6302" y="1476"/>
                  </a:cubicBezTo>
                  <a:cubicBezTo>
                    <a:pt x="6315" y="1457"/>
                    <a:pt x="6347" y="1425"/>
                    <a:pt x="6354" y="1401"/>
                  </a:cubicBezTo>
                  <a:cubicBezTo>
                    <a:pt x="6359" y="1384"/>
                    <a:pt x="6362" y="1344"/>
                    <a:pt x="6357" y="1326"/>
                  </a:cubicBezTo>
                  <a:cubicBezTo>
                    <a:pt x="6350" y="1303"/>
                    <a:pt x="6323" y="1262"/>
                    <a:pt x="6306" y="1253"/>
                  </a:cubicBezTo>
                  <a:cubicBezTo>
                    <a:pt x="6291" y="1245"/>
                    <a:pt x="6256" y="1267"/>
                    <a:pt x="6240" y="1259"/>
                  </a:cubicBezTo>
                  <a:cubicBezTo>
                    <a:pt x="6224" y="1252"/>
                    <a:pt x="6190" y="1222"/>
                    <a:pt x="6186" y="1198"/>
                  </a:cubicBezTo>
                  <a:cubicBezTo>
                    <a:pt x="6181" y="1161"/>
                    <a:pt x="6229" y="1101"/>
                    <a:pt x="6235" y="1064"/>
                  </a:cubicBezTo>
                  <a:cubicBezTo>
                    <a:pt x="6239" y="1034"/>
                    <a:pt x="6236" y="972"/>
                    <a:pt x="6233" y="942"/>
                  </a:cubicBezTo>
                  <a:cubicBezTo>
                    <a:pt x="6231" y="922"/>
                    <a:pt x="6227" y="882"/>
                    <a:pt x="6220" y="865"/>
                  </a:cubicBezTo>
                  <a:cubicBezTo>
                    <a:pt x="6211" y="843"/>
                    <a:pt x="6179" y="813"/>
                    <a:pt x="6167" y="794"/>
                  </a:cubicBezTo>
                  <a:cubicBezTo>
                    <a:pt x="6156" y="777"/>
                    <a:pt x="6133" y="739"/>
                    <a:pt x="6126" y="717"/>
                  </a:cubicBezTo>
                  <a:cubicBezTo>
                    <a:pt x="6116" y="684"/>
                    <a:pt x="6096" y="604"/>
                    <a:pt x="6112" y="578"/>
                  </a:cubicBezTo>
                  <a:cubicBezTo>
                    <a:pt x="6125" y="558"/>
                    <a:pt x="6171" y="592"/>
                    <a:pt x="6186" y="578"/>
                  </a:cubicBezTo>
                  <a:cubicBezTo>
                    <a:pt x="6211" y="556"/>
                    <a:pt x="6229" y="471"/>
                    <a:pt x="6233" y="432"/>
                  </a:cubicBezTo>
                  <a:cubicBezTo>
                    <a:pt x="6236" y="402"/>
                    <a:pt x="6237" y="330"/>
                    <a:pt x="6219" y="313"/>
                  </a:cubicBezTo>
                  <a:cubicBezTo>
                    <a:pt x="6193" y="290"/>
                    <a:pt x="6128" y="367"/>
                    <a:pt x="6098" y="357"/>
                  </a:cubicBezTo>
                  <a:cubicBezTo>
                    <a:pt x="6083" y="352"/>
                    <a:pt x="6058" y="320"/>
                    <a:pt x="6053" y="300"/>
                  </a:cubicBezTo>
                  <a:cubicBezTo>
                    <a:pt x="6047" y="273"/>
                    <a:pt x="6057" y="212"/>
                    <a:pt x="6069" y="189"/>
                  </a:cubicBezTo>
                  <a:cubicBezTo>
                    <a:pt x="6082" y="163"/>
                    <a:pt x="6128" y="142"/>
                    <a:pt x="6149" y="128"/>
                  </a:cubicBezTo>
                  <a:cubicBezTo>
                    <a:pt x="6164" y="118"/>
                    <a:pt x="6198" y="104"/>
                    <a:pt x="6211" y="89"/>
                  </a:cubicBezTo>
                  <a:cubicBezTo>
                    <a:pt x="6224" y="73"/>
                    <a:pt x="6235" y="18"/>
                    <a:pt x="6250" y="6"/>
                  </a:cubicBezTo>
                  <a:cubicBezTo>
                    <a:pt x="6263" y="-4"/>
                    <a:pt x="6308" y="2"/>
                    <a:pt x="6308" y="2"/>
                  </a:cubicBezTo>
                  <a:lnTo>
                    <a:pt x="13634" y="2427"/>
                  </a:lnTo>
                  <a:cubicBezTo>
                    <a:pt x="13634" y="2427"/>
                    <a:pt x="21597" y="4567"/>
                    <a:pt x="21597" y="456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0" name="Shape 3069"/>
            <p:cNvSpPr/>
            <p:nvPr/>
          </p:nvSpPr>
          <p:spPr>
            <a:xfrm>
              <a:off x="1593354" y="2953055"/>
              <a:ext cx="902456" cy="7459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0" h="21599" extrusionOk="0">
                  <a:moveTo>
                    <a:pt x="10647" y="19859"/>
                  </a:moveTo>
                  <a:lnTo>
                    <a:pt x="7064" y="18879"/>
                  </a:lnTo>
                  <a:lnTo>
                    <a:pt x="2696" y="17602"/>
                  </a:lnTo>
                  <a:lnTo>
                    <a:pt x="277" y="16874"/>
                  </a:lnTo>
                  <a:cubicBezTo>
                    <a:pt x="275" y="16830"/>
                    <a:pt x="271" y="16781"/>
                    <a:pt x="262" y="16753"/>
                  </a:cubicBezTo>
                  <a:cubicBezTo>
                    <a:pt x="251" y="16721"/>
                    <a:pt x="213" y="16665"/>
                    <a:pt x="191" y="16642"/>
                  </a:cubicBezTo>
                  <a:cubicBezTo>
                    <a:pt x="177" y="16627"/>
                    <a:pt x="138" y="16615"/>
                    <a:pt x="124" y="16600"/>
                  </a:cubicBezTo>
                  <a:cubicBezTo>
                    <a:pt x="109" y="16585"/>
                    <a:pt x="86" y="16549"/>
                    <a:pt x="79" y="16528"/>
                  </a:cubicBezTo>
                  <a:cubicBezTo>
                    <a:pt x="70" y="16503"/>
                    <a:pt x="77" y="16440"/>
                    <a:pt x="65" y="16415"/>
                  </a:cubicBezTo>
                  <a:cubicBezTo>
                    <a:pt x="56" y="16397"/>
                    <a:pt x="16" y="16383"/>
                    <a:pt x="9" y="16364"/>
                  </a:cubicBezTo>
                  <a:cubicBezTo>
                    <a:pt x="-3" y="16334"/>
                    <a:pt x="5" y="16262"/>
                    <a:pt x="16" y="16230"/>
                  </a:cubicBezTo>
                  <a:cubicBezTo>
                    <a:pt x="21" y="16214"/>
                    <a:pt x="51" y="16192"/>
                    <a:pt x="53" y="16174"/>
                  </a:cubicBezTo>
                  <a:cubicBezTo>
                    <a:pt x="55" y="16156"/>
                    <a:pt x="32" y="16126"/>
                    <a:pt x="30" y="16109"/>
                  </a:cubicBezTo>
                  <a:cubicBezTo>
                    <a:pt x="27" y="16089"/>
                    <a:pt x="37" y="16051"/>
                    <a:pt x="39" y="16032"/>
                  </a:cubicBezTo>
                  <a:cubicBezTo>
                    <a:pt x="43" y="15999"/>
                    <a:pt x="51" y="15934"/>
                    <a:pt x="51" y="15901"/>
                  </a:cubicBezTo>
                  <a:cubicBezTo>
                    <a:pt x="50" y="15879"/>
                    <a:pt x="47" y="15832"/>
                    <a:pt x="41" y="15810"/>
                  </a:cubicBezTo>
                  <a:cubicBezTo>
                    <a:pt x="35" y="15785"/>
                    <a:pt x="6" y="15743"/>
                    <a:pt x="2" y="15717"/>
                  </a:cubicBezTo>
                  <a:cubicBezTo>
                    <a:pt x="-2" y="15693"/>
                    <a:pt x="2" y="15643"/>
                    <a:pt x="9" y="15620"/>
                  </a:cubicBezTo>
                  <a:cubicBezTo>
                    <a:pt x="16" y="15596"/>
                    <a:pt x="53" y="15563"/>
                    <a:pt x="58" y="15538"/>
                  </a:cubicBezTo>
                  <a:cubicBezTo>
                    <a:pt x="65" y="15501"/>
                    <a:pt x="37" y="15426"/>
                    <a:pt x="34" y="15387"/>
                  </a:cubicBezTo>
                  <a:cubicBezTo>
                    <a:pt x="32" y="15362"/>
                    <a:pt x="29" y="15310"/>
                    <a:pt x="34" y="15285"/>
                  </a:cubicBezTo>
                  <a:cubicBezTo>
                    <a:pt x="39" y="15260"/>
                    <a:pt x="68" y="15219"/>
                    <a:pt x="74" y="15195"/>
                  </a:cubicBezTo>
                  <a:cubicBezTo>
                    <a:pt x="88" y="15145"/>
                    <a:pt x="86" y="15037"/>
                    <a:pt x="100" y="14987"/>
                  </a:cubicBezTo>
                  <a:cubicBezTo>
                    <a:pt x="111" y="14949"/>
                    <a:pt x="150" y="14882"/>
                    <a:pt x="163" y="14845"/>
                  </a:cubicBezTo>
                  <a:cubicBezTo>
                    <a:pt x="180" y="14797"/>
                    <a:pt x="196" y="14693"/>
                    <a:pt x="215" y="14647"/>
                  </a:cubicBezTo>
                  <a:cubicBezTo>
                    <a:pt x="232" y="14603"/>
                    <a:pt x="290" y="14532"/>
                    <a:pt x="306" y="14488"/>
                  </a:cubicBezTo>
                  <a:cubicBezTo>
                    <a:pt x="325" y="14438"/>
                    <a:pt x="342" y="14329"/>
                    <a:pt x="349" y="14275"/>
                  </a:cubicBezTo>
                  <a:cubicBezTo>
                    <a:pt x="354" y="14228"/>
                    <a:pt x="368" y="14130"/>
                    <a:pt x="356" y="14084"/>
                  </a:cubicBezTo>
                  <a:cubicBezTo>
                    <a:pt x="347" y="14054"/>
                    <a:pt x="301" y="14013"/>
                    <a:pt x="287" y="13985"/>
                  </a:cubicBezTo>
                  <a:cubicBezTo>
                    <a:pt x="283" y="13976"/>
                    <a:pt x="274" y="13954"/>
                    <a:pt x="274" y="13943"/>
                  </a:cubicBezTo>
                  <a:cubicBezTo>
                    <a:pt x="273" y="13921"/>
                    <a:pt x="295" y="13882"/>
                    <a:pt x="297" y="13860"/>
                  </a:cubicBezTo>
                  <a:cubicBezTo>
                    <a:pt x="299" y="13838"/>
                    <a:pt x="296" y="13790"/>
                    <a:pt x="287" y="13769"/>
                  </a:cubicBezTo>
                  <a:cubicBezTo>
                    <a:pt x="281" y="13753"/>
                    <a:pt x="254" y="13734"/>
                    <a:pt x="248" y="13718"/>
                  </a:cubicBezTo>
                  <a:cubicBezTo>
                    <a:pt x="242" y="13704"/>
                    <a:pt x="248" y="13664"/>
                    <a:pt x="238" y="13653"/>
                  </a:cubicBezTo>
                  <a:cubicBezTo>
                    <a:pt x="230" y="13643"/>
                    <a:pt x="200" y="13658"/>
                    <a:pt x="191" y="13648"/>
                  </a:cubicBezTo>
                  <a:cubicBezTo>
                    <a:pt x="175" y="13627"/>
                    <a:pt x="187" y="13562"/>
                    <a:pt x="189" y="13534"/>
                  </a:cubicBezTo>
                  <a:cubicBezTo>
                    <a:pt x="191" y="13508"/>
                    <a:pt x="208" y="13460"/>
                    <a:pt x="208" y="13435"/>
                  </a:cubicBezTo>
                  <a:cubicBezTo>
                    <a:pt x="209" y="13398"/>
                    <a:pt x="188" y="13326"/>
                    <a:pt x="187" y="13289"/>
                  </a:cubicBezTo>
                  <a:cubicBezTo>
                    <a:pt x="186" y="13261"/>
                    <a:pt x="188" y="13203"/>
                    <a:pt x="196" y="13176"/>
                  </a:cubicBezTo>
                  <a:cubicBezTo>
                    <a:pt x="204" y="13151"/>
                    <a:pt x="233" y="13108"/>
                    <a:pt x="248" y="13088"/>
                  </a:cubicBezTo>
                  <a:cubicBezTo>
                    <a:pt x="270" y="13058"/>
                    <a:pt x="327" y="13012"/>
                    <a:pt x="349" y="12980"/>
                  </a:cubicBezTo>
                  <a:cubicBezTo>
                    <a:pt x="380" y="12935"/>
                    <a:pt x="424" y="12829"/>
                    <a:pt x="452" y="12782"/>
                  </a:cubicBezTo>
                  <a:cubicBezTo>
                    <a:pt x="469" y="12752"/>
                    <a:pt x="510" y="12696"/>
                    <a:pt x="527" y="12665"/>
                  </a:cubicBezTo>
                  <a:cubicBezTo>
                    <a:pt x="544" y="12636"/>
                    <a:pt x="574" y="12574"/>
                    <a:pt x="588" y="12543"/>
                  </a:cubicBezTo>
                  <a:cubicBezTo>
                    <a:pt x="603" y="12509"/>
                    <a:pt x="628" y="12436"/>
                    <a:pt x="642" y="12401"/>
                  </a:cubicBezTo>
                  <a:cubicBezTo>
                    <a:pt x="654" y="12371"/>
                    <a:pt x="684" y="12314"/>
                    <a:pt x="691" y="12282"/>
                  </a:cubicBezTo>
                  <a:cubicBezTo>
                    <a:pt x="696" y="12257"/>
                    <a:pt x="685" y="12203"/>
                    <a:pt x="693" y="12180"/>
                  </a:cubicBezTo>
                  <a:cubicBezTo>
                    <a:pt x="702" y="12157"/>
                    <a:pt x="741" y="12129"/>
                    <a:pt x="754" y="12109"/>
                  </a:cubicBezTo>
                  <a:cubicBezTo>
                    <a:pt x="768" y="12087"/>
                    <a:pt x="787" y="12038"/>
                    <a:pt x="799" y="12015"/>
                  </a:cubicBezTo>
                  <a:cubicBezTo>
                    <a:pt x="813" y="11987"/>
                    <a:pt x="844" y="11933"/>
                    <a:pt x="857" y="11904"/>
                  </a:cubicBezTo>
                  <a:cubicBezTo>
                    <a:pt x="876" y="11867"/>
                    <a:pt x="911" y="11791"/>
                    <a:pt x="926" y="11751"/>
                  </a:cubicBezTo>
                  <a:cubicBezTo>
                    <a:pt x="934" y="11728"/>
                    <a:pt x="948" y="11680"/>
                    <a:pt x="951" y="11655"/>
                  </a:cubicBezTo>
                  <a:cubicBezTo>
                    <a:pt x="957" y="11615"/>
                    <a:pt x="951" y="11533"/>
                    <a:pt x="958" y="11493"/>
                  </a:cubicBezTo>
                  <a:cubicBezTo>
                    <a:pt x="961" y="11469"/>
                    <a:pt x="972" y="11422"/>
                    <a:pt x="983" y="11402"/>
                  </a:cubicBezTo>
                  <a:cubicBezTo>
                    <a:pt x="994" y="11381"/>
                    <a:pt x="1023" y="11344"/>
                    <a:pt x="1042" y="11334"/>
                  </a:cubicBezTo>
                  <a:cubicBezTo>
                    <a:pt x="1057" y="11326"/>
                    <a:pt x="1093" y="11338"/>
                    <a:pt x="1108" y="11330"/>
                  </a:cubicBezTo>
                  <a:cubicBezTo>
                    <a:pt x="1126" y="11321"/>
                    <a:pt x="1152" y="11282"/>
                    <a:pt x="1167" y="11266"/>
                  </a:cubicBezTo>
                  <a:cubicBezTo>
                    <a:pt x="1192" y="11239"/>
                    <a:pt x="1242" y="11186"/>
                    <a:pt x="1264" y="11156"/>
                  </a:cubicBezTo>
                  <a:cubicBezTo>
                    <a:pt x="1298" y="11111"/>
                    <a:pt x="1359" y="11012"/>
                    <a:pt x="1389" y="10963"/>
                  </a:cubicBezTo>
                  <a:cubicBezTo>
                    <a:pt x="1431" y="10896"/>
                    <a:pt x="1517" y="10766"/>
                    <a:pt x="1552" y="10694"/>
                  </a:cubicBezTo>
                  <a:cubicBezTo>
                    <a:pt x="1589" y="10616"/>
                    <a:pt x="1643" y="10447"/>
                    <a:pt x="1674" y="10365"/>
                  </a:cubicBezTo>
                  <a:cubicBezTo>
                    <a:pt x="1713" y="10262"/>
                    <a:pt x="1795" y="10059"/>
                    <a:pt x="1833" y="9956"/>
                  </a:cubicBezTo>
                  <a:cubicBezTo>
                    <a:pt x="1906" y="9757"/>
                    <a:pt x="2044" y="9356"/>
                    <a:pt x="2109" y="9154"/>
                  </a:cubicBezTo>
                  <a:cubicBezTo>
                    <a:pt x="2148" y="9029"/>
                    <a:pt x="2221" y="8777"/>
                    <a:pt x="2257" y="8650"/>
                  </a:cubicBezTo>
                  <a:cubicBezTo>
                    <a:pt x="2282" y="8562"/>
                    <a:pt x="2326" y="8384"/>
                    <a:pt x="2352" y="8296"/>
                  </a:cubicBezTo>
                  <a:cubicBezTo>
                    <a:pt x="2364" y="8257"/>
                    <a:pt x="2391" y="8179"/>
                    <a:pt x="2402" y="8139"/>
                  </a:cubicBezTo>
                  <a:cubicBezTo>
                    <a:pt x="2418" y="8085"/>
                    <a:pt x="2445" y="7974"/>
                    <a:pt x="2456" y="7918"/>
                  </a:cubicBezTo>
                  <a:cubicBezTo>
                    <a:pt x="2464" y="7876"/>
                    <a:pt x="2474" y="7790"/>
                    <a:pt x="2481" y="7747"/>
                  </a:cubicBezTo>
                  <a:cubicBezTo>
                    <a:pt x="2484" y="7724"/>
                    <a:pt x="2489" y="7674"/>
                    <a:pt x="2496" y="7651"/>
                  </a:cubicBezTo>
                  <a:cubicBezTo>
                    <a:pt x="2509" y="7613"/>
                    <a:pt x="2552" y="7550"/>
                    <a:pt x="2570" y="7515"/>
                  </a:cubicBezTo>
                  <a:cubicBezTo>
                    <a:pt x="2596" y="7463"/>
                    <a:pt x="2649" y="7358"/>
                    <a:pt x="2671" y="7303"/>
                  </a:cubicBezTo>
                  <a:cubicBezTo>
                    <a:pt x="2686" y="7267"/>
                    <a:pt x="2717" y="7195"/>
                    <a:pt x="2723" y="7155"/>
                  </a:cubicBezTo>
                  <a:cubicBezTo>
                    <a:pt x="2730" y="7115"/>
                    <a:pt x="2715" y="7031"/>
                    <a:pt x="2721" y="6990"/>
                  </a:cubicBezTo>
                  <a:cubicBezTo>
                    <a:pt x="2730" y="6931"/>
                    <a:pt x="2775" y="6819"/>
                    <a:pt x="2793" y="6762"/>
                  </a:cubicBezTo>
                  <a:cubicBezTo>
                    <a:pt x="2806" y="6722"/>
                    <a:pt x="2834" y="6643"/>
                    <a:pt x="2845" y="6602"/>
                  </a:cubicBezTo>
                  <a:cubicBezTo>
                    <a:pt x="2852" y="6576"/>
                    <a:pt x="2864" y="6524"/>
                    <a:pt x="2867" y="6496"/>
                  </a:cubicBezTo>
                  <a:cubicBezTo>
                    <a:pt x="2869" y="6474"/>
                    <a:pt x="2859" y="6425"/>
                    <a:pt x="2867" y="6404"/>
                  </a:cubicBezTo>
                  <a:cubicBezTo>
                    <a:pt x="2874" y="6385"/>
                    <a:pt x="2907" y="6364"/>
                    <a:pt x="2917" y="6347"/>
                  </a:cubicBezTo>
                  <a:cubicBezTo>
                    <a:pt x="2924" y="6335"/>
                    <a:pt x="2936" y="6309"/>
                    <a:pt x="2939" y="6294"/>
                  </a:cubicBezTo>
                  <a:cubicBezTo>
                    <a:pt x="2942" y="6276"/>
                    <a:pt x="2937" y="6237"/>
                    <a:pt x="2939" y="6219"/>
                  </a:cubicBezTo>
                  <a:cubicBezTo>
                    <a:pt x="2941" y="6193"/>
                    <a:pt x="2955" y="6143"/>
                    <a:pt x="2961" y="6118"/>
                  </a:cubicBezTo>
                  <a:cubicBezTo>
                    <a:pt x="2969" y="6083"/>
                    <a:pt x="2989" y="6015"/>
                    <a:pt x="2996" y="5980"/>
                  </a:cubicBezTo>
                  <a:cubicBezTo>
                    <a:pt x="3001" y="5960"/>
                    <a:pt x="3010" y="5921"/>
                    <a:pt x="3011" y="5901"/>
                  </a:cubicBezTo>
                  <a:cubicBezTo>
                    <a:pt x="3013" y="5858"/>
                    <a:pt x="2994" y="5772"/>
                    <a:pt x="3000" y="5730"/>
                  </a:cubicBezTo>
                  <a:cubicBezTo>
                    <a:pt x="3003" y="5706"/>
                    <a:pt x="3023" y="5660"/>
                    <a:pt x="3034" y="5639"/>
                  </a:cubicBezTo>
                  <a:cubicBezTo>
                    <a:pt x="3048" y="5612"/>
                    <a:pt x="3086" y="5565"/>
                    <a:pt x="3103" y="5539"/>
                  </a:cubicBezTo>
                  <a:cubicBezTo>
                    <a:pt x="3125" y="5505"/>
                    <a:pt x="3171" y="5437"/>
                    <a:pt x="3189" y="5399"/>
                  </a:cubicBezTo>
                  <a:cubicBezTo>
                    <a:pt x="3213" y="5349"/>
                    <a:pt x="3249" y="5241"/>
                    <a:pt x="3265" y="5187"/>
                  </a:cubicBezTo>
                  <a:cubicBezTo>
                    <a:pt x="3278" y="5146"/>
                    <a:pt x="3295" y="5062"/>
                    <a:pt x="3306" y="5020"/>
                  </a:cubicBezTo>
                  <a:cubicBezTo>
                    <a:pt x="3316" y="4988"/>
                    <a:pt x="3341" y="4925"/>
                    <a:pt x="3348" y="4892"/>
                  </a:cubicBezTo>
                  <a:cubicBezTo>
                    <a:pt x="3355" y="4861"/>
                    <a:pt x="3362" y="4798"/>
                    <a:pt x="3364" y="4767"/>
                  </a:cubicBezTo>
                  <a:cubicBezTo>
                    <a:pt x="3365" y="4748"/>
                    <a:pt x="3361" y="4708"/>
                    <a:pt x="3366" y="4689"/>
                  </a:cubicBezTo>
                  <a:cubicBezTo>
                    <a:pt x="3371" y="4665"/>
                    <a:pt x="3395" y="4621"/>
                    <a:pt x="3409" y="4602"/>
                  </a:cubicBezTo>
                  <a:cubicBezTo>
                    <a:pt x="3425" y="4581"/>
                    <a:pt x="3470" y="4556"/>
                    <a:pt x="3486" y="4536"/>
                  </a:cubicBezTo>
                  <a:cubicBezTo>
                    <a:pt x="3499" y="4520"/>
                    <a:pt x="3518" y="4480"/>
                    <a:pt x="3527" y="4460"/>
                  </a:cubicBezTo>
                  <a:cubicBezTo>
                    <a:pt x="3541" y="4428"/>
                    <a:pt x="3562" y="4360"/>
                    <a:pt x="3572" y="4326"/>
                  </a:cubicBezTo>
                  <a:cubicBezTo>
                    <a:pt x="3582" y="4291"/>
                    <a:pt x="3596" y="4219"/>
                    <a:pt x="3605" y="4184"/>
                  </a:cubicBezTo>
                  <a:cubicBezTo>
                    <a:pt x="3617" y="4135"/>
                    <a:pt x="3641" y="4037"/>
                    <a:pt x="3656" y="3989"/>
                  </a:cubicBezTo>
                  <a:cubicBezTo>
                    <a:pt x="3671" y="3944"/>
                    <a:pt x="3713" y="3860"/>
                    <a:pt x="3724" y="3813"/>
                  </a:cubicBezTo>
                  <a:cubicBezTo>
                    <a:pt x="3732" y="3778"/>
                    <a:pt x="3748" y="3701"/>
                    <a:pt x="3736" y="3667"/>
                  </a:cubicBezTo>
                  <a:cubicBezTo>
                    <a:pt x="3726" y="3640"/>
                    <a:pt x="3668" y="3624"/>
                    <a:pt x="3658" y="3597"/>
                  </a:cubicBezTo>
                  <a:cubicBezTo>
                    <a:pt x="3653" y="3582"/>
                    <a:pt x="3654" y="3542"/>
                    <a:pt x="3664" y="3531"/>
                  </a:cubicBezTo>
                  <a:cubicBezTo>
                    <a:pt x="3677" y="3516"/>
                    <a:pt x="3722" y="3537"/>
                    <a:pt x="3738" y="3525"/>
                  </a:cubicBezTo>
                  <a:cubicBezTo>
                    <a:pt x="3758" y="3509"/>
                    <a:pt x="3772" y="3447"/>
                    <a:pt x="3783" y="3421"/>
                  </a:cubicBezTo>
                  <a:cubicBezTo>
                    <a:pt x="3800" y="3381"/>
                    <a:pt x="3845" y="3305"/>
                    <a:pt x="3849" y="3261"/>
                  </a:cubicBezTo>
                  <a:cubicBezTo>
                    <a:pt x="3852" y="3227"/>
                    <a:pt x="3823" y="3164"/>
                    <a:pt x="3822" y="3130"/>
                  </a:cubicBezTo>
                  <a:cubicBezTo>
                    <a:pt x="3822" y="3106"/>
                    <a:pt x="3828" y="3057"/>
                    <a:pt x="3836" y="3035"/>
                  </a:cubicBezTo>
                  <a:cubicBezTo>
                    <a:pt x="3842" y="3017"/>
                    <a:pt x="3864" y="2988"/>
                    <a:pt x="3874" y="2973"/>
                  </a:cubicBezTo>
                  <a:cubicBezTo>
                    <a:pt x="3887" y="2950"/>
                    <a:pt x="3916" y="2905"/>
                    <a:pt x="3927" y="2880"/>
                  </a:cubicBezTo>
                  <a:cubicBezTo>
                    <a:pt x="3945" y="2841"/>
                    <a:pt x="3972" y="2759"/>
                    <a:pt x="3985" y="2717"/>
                  </a:cubicBezTo>
                  <a:cubicBezTo>
                    <a:pt x="4004" y="2654"/>
                    <a:pt x="4036" y="2526"/>
                    <a:pt x="4053" y="2462"/>
                  </a:cubicBezTo>
                  <a:cubicBezTo>
                    <a:pt x="4070" y="2401"/>
                    <a:pt x="4108" y="2282"/>
                    <a:pt x="4119" y="2220"/>
                  </a:cubicBezTo>
                  <a:cubicBezTo>
                    <a:pt x="4126" y="2185"/>
                    <a:pt x="4138" y="2113"/>
                    <a:pt x="4135" y="2078"/>
                  </a:cubicBezTo>
                  <a:cubicBezTo>
                    <a:pt x="4132" y="2047"/>
                    <a:pt x="4106" y="1993"/>
                    <a:pt x="4098" y="1964"/>
                  </a:cubicBezTo>
                  <a:cubicBezTo>
                    <a:pt x="4089" y="1937"/>
                    <a:pt x="4065" y="1885"/>
                    <a:pt x="4066" y="1856"/>
                  </a:cubicBezTo>
                  <a:cubicBezTo>
                    <a:pt x="4069" y="1793"/>
                    <a:pt x="4140" y="1688"/>
                    <a:pt x="4160" y="1629"/>
                  </a:cubicBezTo>
                  <a:cubicBezTo>
                    <a:pt x="4175" y="1585"/>
                    <a:pt x="4202" y="1493"/>
                    <a:pt x="4210" y="1446"/>
                  </a:cubicBezTo>
                  <a:cubicBezTo>
                    <a:pt x="4215" y="1417"/>
                    <a:pt x="4222" y="1358"/>
                    <a:pt x="4219" y="1328"/>
                  </a:cubicBezTo>
                  <a:cubicBezTo>
                    <a:pt x="4218" y="1305"/>
                    <a:pt x="4199" y="1261"/>
                    <a:pt x="4197" y="1238"/>
                  </a:cubicBezTo>
                  <a:cubicBezTo>
                    <a:pt x="4195" y="1212"/>
                    <a:pt x="4195" y="1158"/>
                    <a:pt x="4205" y="1135"/>
                  </a:cubicBezTo>
                  <a:cubicBezTo>
                    <a:pt x="4214" y="1115"/>
                    <a:pt x="4248" y="1087"/>
                    <a:pt x="4265" y="1076"/>
                  </a:cubicBezTo>
                  <a:cubicBezTo>
                    <a:pt x="4286" y="1063"/>
                    <a:pt x="4338" y="1064"/>
                    <a:pt x="4357" y="1046"/>
                  </a:cubicBezTo>
                  <a:cubicBezTo>
                    <a:pt x="4381" y="1024"/>
                    <a:pt x="4406" y="953"/>
                    <a:pt x="4416" y="920"/>
                  </a:cubicBezTo>
                  <a:cubicBezTo>
                    <a:pt x="4435" y="859"/>
                    <a:pt x="4451" y="730"/>
                    <a:pt x="4455" y="666"/>
                  </a:cubicBezTo>
                  <a:cubicBezTo>
                    <a:pt x="4460" y="604"/>
                    <a:pt x="4458" y="479"/>
                    <a:pt x="4452" y="418"/>
                  </a:cubicBezTo>
                  <a:cubicBezTo>
                    <a:pt x="4449" y="386"/>
                    <a:pt x="4434" y="323"/>
                    <a:pt x="4429" y="291"/>
                  </a:cubicBezTo>
                  <a:cubicBezTo>
                    <a:pt x="4424" y="263"/>
                    <a:pt x="4412" y="208"/>
                    <a:pt x="4410" y="179"/>
                  </a:cubicBezTo>
                  <a:cubicBezTo>
                    <a:pt x="4408" y="150"/>
                    <a:pt x="4412" y="90"/>
                    <a:pt x="4416" y="60"/>
                  </a:cubicBezTo>
                  <a:cubicBezTo>
                    <a:pt x="4419" y="45"/>
                    <a:pt x="4419" y="0"/>
                    <a:pt x="4432" y="0"/>
                  </a:cubicBezTo>
                  <a:cubicBezTo>
                    <a:pt x="4447" y="-1"/>
                    <a:pt x="4447" y="51"/>
                    <a:pt x="4455" y="66"/>
                  </a:cubicBezTo>
                  <a:cubicBezTo>
                    <a:pt x="4465" y="82"/>
                    <a:pt x="4491" y="105"/>
                    <a:pt x="4502" y="119"/>
                  </a:cubicBezTo>
                  <a:cubicBezTo>
                    <a:pt x="4519" y="141"/>
                    <a:pt x="4552" y="186"/>
                    <a:pt x="4563" y="211"/>
                  </a:cubicBezTo>
                  <a:cubicBezTo>
                    <a:pt x="4577" y="243"/>
                    <a:pt x="4586" y="315"/>
                    <a:pt x="4601" y="346"/>
                  </a:cubicBezTo>
                  <a:cubicBezTo>
                    <a:pt x="4610" y="365"/>
                    <a:pt x="4634" y="399"/>
                    <a:pt x="4649" y="410"/>
                  </a:cubicBezTo>
                  <a:cubicBezTo>
                    <a:pt x="4664" y="421"/>
                    <a:pt x="4702" y="440"/>
                    <a:pt x="4717" y="429"/>
                  </a:cubicBezTo>
                  <a:cubicBezTo>
                    <a:pt x="4725" y="423"/>
                    <a:pt x="4727" y="395"/>
                    <a:pt x="4726" y="384"/>
                  </a:cubicBezTo>
                  <a:cubicBezTo>
                    <a:pt x="4724" y="367"/>
                    <a:pt x="4699" y="340"/>
                    <a:pt x="4699" y="323"/>
                  </a:cubicBezTo>
                  <a:cubicBezTo>
                    <a:pt x="4700" y="309"/>
                    <a:pt x="4712" y="278"/>
                    <a:pt x="4723" y="274"/>
                  </a:cubicBezTo>
                  <a:cubicBezTo>
                    <a:pt x="4740" y="268"/>
                    <a:pt x="4768" y="311"/>
                    <a:pt x="4785" y="316"/>
                  </a:cubicBezTo>
                  <a:cubicBezTo>
                    <a:pt x="4806" y="322"/>
                    <a:pt x="4850" y="319"/>
                    <a:pt x="4871" y="314"/>
                  </a:cubicBezTo>
                  <a:cubicBezTo>
                    <a:pt x="4894" y="308"/>
                    <a:pt x="4934" y="263"/>
                    <a:pt x="4957" y="268"/>
                  </a:cubicBezTo>
                  <a:cubicBezTo>
                    <a:pt x="4972" y="272"/>
                    <a:pt x="4986" y="314"/>
                    <a:pt x="5000" y="323"/>
                  </a:cubicBezTo>
                  <a:cubicBezTo>
                    <a:pt x="5024" y="340"/>
                    <a:pt x="5083" y="357"/>
                    <a:pt x="5111" y="352"/>
                  </a:cubicBezTo>
                  <a:cubicBezTo>
                    <a:pt x="5124" y="349"/>
                    <a:pt x="5145" y="321"/>
                    <a:pt x="5159" y="319"/>
                  </a:cubicBezTo>
                  <a:cubicBezTo>
                    <a:pt x="5180" y="316"/>
                    <a:pt x="5220" y="342"/>
                    <a:pt x="5240" y="344"/>
                  </a:cubicBezTo>
                  <a:cubicBezTo>
                    <a:pt x="5254" y="345"/>
                    <a:pt x="5282" y="346"/>
                    <a:pt x="5294" y="338"/>
                  </a:cubicBezTo>
                  <a:cubicBezTo>
                    <a:pt x="5309" y="329"/>
                    <a:pt x="5321" y="280"/>
                    <a:pt x="5337" y="274"/>
                  </a:cubicBezTo>
                  <a:cubicBezTo>
                    <a:pt x="5363" y="265"/>
                    <a:pt x="5412" y="326"/>
                    <a:pt x="5437" y="316"/>
                  </a:cubicBezTo>
                  <a:cubicBezTo>
                    <a:pt x="5456" y="308"/>
                    <a:pt x="5485" y="259"/>
                    <a:pt x="5479" y="236"/>
                  </a:cubicBezTo>
                  <a:cubicBezTo>
                    <a:pt x="5478" y="232"/>
                    <a:pt x="5476" y="227"/>
                    <a:pt x="5473" y="223"/>
                  </a:cubicBezTo>
                  <a:cubicBezTo>
                    <a:pt x="5506" y="225"/>
                    <a:pt x="5545" y="233"/>
                    <a:pt x="5564" y="233"/>
                  </a:cubicBezTo>
                  <a:cubicBezTo>
                    <a:pt x="5585" y="232"/>
                    <a:pt x="5629" y="225"/>
                    <a:pt x="5648" y="236"/>
                  </a:cubicBezTo>
                  <a:cubicBezTo>
                    <a:pt x="5679" y="255"/>
                    <a:pt x="5726" y="325"/>
                    <a:pt x="5736" y="365"/>
                  </a:cubicBezTo>
                  <a:cubicBezTo>
                    <a:pt x="5744" y="397"/>
                    <a:pt x="5732" y="464"/>
                    <a:pt x="5727" y="497"/>
                  </a:cubicBezTo>
                  <a:cubicBezTo>
                    <a:pt x="5722" y="529"/>
                    <a:pt x="5693" y="590"/>
                    <a:pt x="5699" y="622"/>
                  </a:cubicBezTo>
                  <a:cubicBezTo>
                    <a:pt x="5703" y="647"/>
                    <a:pt x="5736" y="682"/>
                    <a:pt x="5749" y="702"/>
                  </a:cubicBezTo>
                  <a:cubicBezTo>
                    <a:pt x="5765" y="727"/>
                    <a:pt x="5791" y="785"/>
                    <a:pt x="5814" y="800"/>
                  </a:cubicBezTo>
                  <a:cubicBezTo>
                    <a:pt x="5834" y="813"/>
                    <a:pt x="5881" y="805"/>
                    <a:pt x="5902" y="811"/>
                  </a:cubicBezTo>
                  <a:cubicBezTo>
                    <a:pt x="5930" y="821"/>
                    <a:pt x="5979" y="870"/>
                    <a:pt x="6008" y="868"/>
                  </a:cubicBezTo>
                  <a:cubicBezTo>
                    <a:pt x="6039" y="866"/>
                    <a:pt x="6085" y="805"/>
                    <a:pt x="6115" y="793"/>
                  </a:cubicBezTo>
                  <a:cubicBezTo>
                    <a:pt x="6145" y="780"/>
                    <a:pt x="6210" y="776"/>
                    <a:pt x="6243" y="774"/>
                  </a:cubicBezTo>
                  <a:cubicBezTo>
                    <a:pt x="6273" y="772"/>
                    <a:pt x="6336" y="764"/>
                    <a:pt x="6365" y="778"/>
                  </a:cubicBezTo>
                  <a:cubicBezTo>
                    <a:pt x="6392" y="790"/>
                    <a:pt x="6434" y="844"/>
                    <a:pt x="6455" y="868"/>
                  </a:cubicBezTo>
                  <a:cubicBezTo>
                    <a:pt x="6493" y="912"/>
                    <a:pt x="6565" y="1005"/>
                    <a:pt x="6599" y="1054"/>
                  </a:cubicBezTo>
                  <a:cubicBezTo>
                    <a:pt x="6629" y="1097"/>
                    <a:pt x="6677" y="1195"/>
                    <a:pt x="6708" y="1235"/>
                  </a:cubicBezTo>
                  <a:cubicBezTo>
                    <a:pt x="6733" y="1266"/>
                    <a:pt x="6795" y="1309"/>
                    <a:pt x="6818" y="1341"/>
                  </a:cubicBezTo>
                  <a:cubicBezTo>
                    <a:pt x="6834" y="1365"/>
                    <a:pt x="6862" y="1418"/>
                    <a:pt x="6868" y="1448"/>
                  </a:cubicBezTo>
                  <a:cubicBezTo>
                    <a:pt x="6877" y="1493"/>
                    <a:pt x="6856" y="1590"/>
                    <a:pt x="6862" y="1637"/>
                  </a:cubicBezTo>
                  <a:cubicBezTo>
                    <a:pt x="6868" y="1690"/>
                    <a:pt x="6901" y="1792"/>
                    <a:pt x="6918" y="1841"/>
                  </a:cubicBezTo>
                  <a:cubicBezTo>
                    <a:pt x="6927" y="1866"/>
                    <a:pt x="6954" y="1909"/>
                    <a:pt x="6959" y="1936"/>
                  </a:cubicBezTo>
                  <a:cubicBezTo>
                    <a:pt x="6965" y="1970"/>
                    <a:pt x="6961" y="2041"/>
                    <a:pt x="6956" y="2076"/>
                  </a:cubicBezTo>
                  <a:cubicBezTo>
                    <a:pt x="6951" y="2109"/>
                    <a:pt x="6923" y="2171"/>
                    <a:pt x="6918" y="2205"/>
                  </a:cubicBezTo>
                  <a:cubicBezTo>
                    <a:pt x="6914" y="2236"/>
                    <a:pt x="6925" y="2302"/>
                    <a:pt x="6918" y="2333"/>
                  </a:cubicBezTo>
                  <a:cubicBezTo>
                    <a:pt x="6913" y="2357"/>
                    <a:pt x="6886" y="2397"/>
                    <a:pt x="6877" y="2420"/>
                  </a:cubicBezTo>
                  <a:cubicBezTo>
                    <a:pt x="6870" y="2441"/>
                    <a:pt x="6854" y="2484"/>
                    <a:pt x="6856" y="2507"/>
                  </a:cubicBezTo>
                  <a:cubicBezTo>
                    <a:pt x="6858" y="2541"/>
                    <a:pt x="6896" y="2599"/>
                    <a:pt x="6902" y="2632"/>
                  </a:cubicBezTo>
                  <a:cubicBezTo>
                    <a:pt x="6909" y="2669"/>
                    <a:pt x="6911" y="2746"/>
                    <a:pt x="6906" y="2783"/>
                  </a:cubicBezTo>
                  <a:cubicBezTo>
                    <a:pt x="6901" y="2817"/>
                    <a:pt x="6876" y="2880"/>
                    <a:pt x="6865" y="2912"/>
                  </a:cubicBezTo>
                  <a:cubicBezTo>
                    <a:pt x="6855" y="2942"/>
                    <a:pt x="6828" y="2998"/>
                    <a:pt x="6821" y="3030"/>
                  </a:cubicBezTo>
                  <a:cubicBezTo>
                    <a:pt x="6815" y="3060"/>
                    <a:pt x="6806" y="3124"/>
                    <a:pt x="6812" y="3154"/>
                  </a:cubicBezTo>
                  <a:cubicBezTo>
                    <a:pt x="6818" y="3188"/>
                    <a:pt x="6854" y="3244"/>
                    <a:pt x="6871" y="3272"/>
                  </a:cubicBezTo>
                  <a:cubicBezTo>
                    <a:pt x="6897" y="3312"/>
                    <a:pt x="6955" y="3390"/>
                    <a:pt x="6990" y="3419"/>
                  </a:cubicBezTo>
                  <a:cubicBezTo>
                    <a:pt x="7017" y="3441"/>
                    <a:pt x="7079" y="3466"/>
                    <a:pt x="7109" y="3480"/>
                  </a:cubicBezTo>
                  <a:cubicBezTo>
                    <a:pt x="7143" y="3495"/>
                    <a:pt x="7214" y="3518"/>
                    <a:pt x="7246" y="3537"/>
                  </a:cubicBezTo>
                  <a:cubicBezTo>
                    <a:pt x="7285" y="3559"/>
                    <a:pt x="7357" y="3615"/>
                    <a:pt x="7390" y="3647"/>
                  </a:cubicBezTo>
                  <a:cubicBezTo>
                    <a:pt x="7411" y="3666"/>
                    <a:pt x="7446" y="3717"/>
                    <a:pt x="7469" y="3733"/>
                  </a:cubicBezTo>
                  <a:cubicBezTo>
                    <a:pt x="7484" y="3744"/>
                    <a:pt x="7519" y="3759"/>
                    <a:pt x="7537" y="3760"/>
                  </a:cubicBezTo>
                  <a:cubicBezTo>
                    <a:pt x="7556" y="3761"/>
                    <a:pt x="7593" y="3738"/>
                    <a:pt x="7612" y="3741"/>
                  </a:cubicBezTo>
                  <a:cubicBezTo>
                    <a:pt x="7639" y="3746"/>
                    <a:pt x="7688" y="3778"/>
                    <a:pt x="7706" y="3802"/>
                  </a:cubicBezTo>
                  <a:cubicBezTo>
                    <a:pt x="7727" y="3830"/>
                    <a:pt x="7728" y="3922"/>
                    <a:pt x="7753" y="3946"/>
                  </a:cubicBezTo>
                  <a:cubicBezTo>
                    <a:pt x="7774" y="3964"/>
                    <a:pt x="7830" y="3957"/>
                    <a:pt x="7856" y="3957"/>
                  </a:cubicBezTo>
                  <a:cubicBezTo>
                    <a:pt x="7892" y="3956"/>
                    <a:pt x="7963" y="3950"/>
                    <a:pt x="7997" y="3938"/>
                  </a:cubicBezTo>
                  <a:cubicBezTo>
                    <a:pt x="8018" y="3930"/>
                    <a:pt x="8054" y="3896"/>
                    <a:pt x="8075" y="3889"/>
                  </a:cubicBezTo>
                  <a:cubicBezTo>
                    <a:pt x="8108" y="3878"/>
                    <a:pt x="8176" y="3873"/>
                    <a:pt x="8210" y="3878"/>
                  </a:cubicBezTo>
                  <a:cubicBezTo>
                    <a:pt x="8233" y="3880"/>
                    <a:pt x="8277" y="3907"/>
                    <a:pt x="8300" y="3908"/>
                  </a:cubicBezTo>
                  <a:cubicBezTo>
                    <a:pt x="8331" y="3910"/>
                    <a:pt x="8393" y="3892"/>
                    <a:pt x="8422" y="3881"/>
                  </a:cubicBezTo>
                  <a:cubicBezTo>
                    <a:pt x="8443" y="3874"/>
                    <a:pt x="8482" y="3844"/>
                    <a:pt x="8504" y="3839"/>
                  </a:cubicBezTo>
                  <a:cubicBezTo>
                    <a:pt x="8529" y="3835"/>
                    <a:pt x="8582" y="3857"/>
                    <a:pt x="8607" y="3851"/>
                  </a:cubicBezTo>
                  <a:cubicBezTo>
                    <a:pt x="8626" y="3846"/>
                    <a:pt x="8657" y="3811"/>
                    <a:pt x="8676" y="3806"/>
                  </a:cubicBezTo>
                  <a:cubicBezTo>
                    <a:pt x="8704" y="3797"/>
                    <a:pt x="8765" y="3820"/>
                    <a:pt x="8791" y="3806"/>
                  </a:cubicBezTo>
                  <a:cubicBezTo>
                    <a:pt x="8817" y="3791"/>
                    <a:pt x="8842" y="3722"/>
                    <a:pt x="8863" y="3699"/>
                  </a:cubicBezTo>
                  <a:cubicBezTo>
                    <a:pt x="8885" y="3677"/>
                    <a:pt x="8936" y="3638"/>
                    <a:pt x="8963" y="3627"/>
                  </a:cubicBezTo>
                  <a:cubicBezTo>
                    <a:pt x="8988" y="3618"/>
                    <a:pt x="9042" y="3607"/>
                    <a:pt x="9066" y="3616"/>
                  </a:cubicBezTo>
                  <a:cubicBezTo>
                    <a:pt x="9092" y="3625"/>
                    <a:pt x="9127" y="3680"/>
                    <a:pt x="9151" y="3696"/>
                  </a:cubicBezTo>
                  <a:cubicBezTo>
                    <a:pt x="9179" y="3715"/>
                    <a:pt x="9241" y="3747"/>
                    <a:pt x="9273" y="3749"/>
                  </a:cubicBezTo>
                  <a:cubicBezTo>
                    <a:pt x="9298" y="3750"/>
                    <a:pt x="9345" y="3720"/>
                    <a:pt x="9370" y="3718"/>
                  </a:cubicBezTo>
                  <a:cubicBezTo>
                    <a:pt x="9399" y="3716"/>
                    <a:pt x="9457" y="3736"/>
                    <a:pt x="9485" y="3741"/>
                  </a:cubicBezTo>
                  <a:cubicBezTo>
                    <a:pt x="9514" y="3746"/>
                    <a:pt x="9570" y="3763"/>
                    <a:pt x="9598" y="3760"/>
                  </a:cubicBezTo>
                  <a:cubicBezTo>
                    <a:pt x="9628" y="3757"/>
                    <a:pt x="9681" y="3712"/>
                    <a:pt x="9711" y="3715"/>
                  </a:cubicBezTo>
                  <a:cubicBezTo>
                    <a:pt x="9736" y="3717"/>
                    <a:pt x="9781" y="3753"/>
                    <a:pt x="9801" y="3771"/>
                  </a:cubicBezTo>
                  <a:cubicBezTo>
                    <a:pt x="9829" y="3796"/>
                    <a:pt x="9870" y="3867"/>
                    <a:pt x="9898" y="3889"/>
                  </a:cubicBezTo>
                  <a:cubicBezTo>
                    <a:pt x="9923" y="3908"/>
                    <a:pt x="9979" y="3933"/>
                    <a:pt x="10008" y="3938"/>
                  </a:cubicBezTo>
                  <a:cubicBezTo>
                    <a:pt x="10034" y="3942"/>
                    <a:pt x="10085" y="3925"/>
                    <a:pt x="10111" y="3927"/>
                  </a:cubicBezTo>
                  <a:cubicBezTo>
                    <a:pt x="10134" y="3928"/>
                    <a:pt x="10181" y="3936"/>
                    <a:pt x="10202" y="3949"/>
                  </a:cubicBezTo>
                  <a:cubicBezTo>
                    <a:pt x="10234" y="3970"/>
                    <a:pt x="10279" y="4047"/>
                    <a:pt x="10308" y="4074"/>
                  </a:cubicBezTo>
                  <a:cubicBezTo>
                    <a:pt x="10337" y="4101"/>
                    <a:pt x="10410" y="4131"/>
                    <a:pt x="10433" y="4165"/>
                  </a:cubicBezTo>
                  <a:cubicBezTo>
                    <a:pt x="10448" y="4187"/>
                    <a:pt x="10462" y="4243"/>
                    <a:pt x="10464" y="4271"/>
                  </a:cubicBezTo>
                  <a:cubicBezTo>
                    <a:pt x="10467" y="4306"/>
                    <a:pt x="10434" y="4378"/>
                    <a:pt x="10446" y="4411"/>
                  </a:cubicBezTo>
                  <a:cubicBezTo>
                    <a:pt x="10455" y="4438"/>
                    <a:pt x="10500" y="4472"/>
                    <a:pt x="10524" y="4479"/>
                  </a:cubicBezTo>
                  <a:cubicBezTo>
                    <a:pt x="10550" y="4488"/>
                    <a:pt x="10611" y="4483"/>
                    <a:pt x="10633" y="4464"/>
                  </a:cubicBezTo>
                  <a:cubicBezTo>
                    <a:pt x="10659" y="4443"/>
                    <a:pt x="10666" y="4355"/>
                    <a:pt x="10690" y="4332"/>
                  </a:cubicBezTo>
                  <a:cubicBezTo>
                    <a:pt x="10710" y="4312"/>
                    <a:pt x="10780" y="4301"/>
                    <a:pt x="10789" y="4301"/>
                  </a:cubicBezTo>
                  <a:cubicBezTo>
                    <a:pt x="10799" y="4301"/>
                    <a:pt x="10875" y="4355"/>
                    <a:pt x="10905" y="4366"/>
                  </a:cubicBezTo>
                  <a:cubicBezTo>
                    <a:pt x="10940" y="4378"/>
                    <a:pt x="11018" y="4359"/>
                    <a:pt x="11049" y="4381"/>
                  </a:cubicBezTo>
                  <a:cubicBezTo>
                    <a:pt x="11065" y="4392"/>
                    <a:pt x="11078" y="4441"/>
                    <a:pt x="11093" y="4452"/>
                  </a:cubicBezTo>
                  <a:cubicBezTo>
                    <a:pt x="11109" y="4466"/>
                    <a:pt x="11149" y="4481"/>
                    <a:pt x="11168" y="4475"/>
                  </a:cubicBezTo>
                  <a:cubicBezTo>
                    <a:pt x="11192" y="4469"/>
                    <a:pt x="11221" y="4413"/>
                    <a:pt x="11243" y="4400"/>
                  </a:cubicBezTo>
                  <a:cubicBezTo>
                    <a:pt x="11273" y="4381"/>
                    <a:pt x="11341" y="4365"/>
                    <a:pt x="11374" y="4362"/>
                  </a:cubicBezTo>
                  <a:cubicBezTo>
                    <a:pt x="11413" y="4358"/>
                    <a:pt x="11489" y="4376"/>
                    <a:pt x="11528" y="4373"/>
                  </a:cubicBezTo>
                  <a:cubicBezTo>
                    <a:pt x="11567" y="4370"/>
                    <a:pt x="11645" y="4355"/>
                    <a:pt x="11681" y="4335"/>
                  </a:cubicBezTo>
                  <a:cubicBezTo>
                    <a:pt x="11709" y="4320"/>
                    <a:pt x="11749" y="4255"/>
                    <a:pt x="11778" y="4240"/>
                  </a:cubicBezTo>
                  <a:cubicBezTo>
                    <a:pt x="11810" y="4224"/>
                    <a:pt x="11884" y="4214"/>
                    <a:pt x="11919" y="4222"/>
                  </a:cubicBezTo>
                  <a:cubicBezTo>
                    <a:pt x="11950" y="4229"/>
                    <a:pt x="12009" y="4266"/>
                    <a:pt x="12031" y="4294"/>
                  </a:cubicBezTo>
                  <a:cubicBezTo>
                    <a:pt x="12057" y="4326"/>
                    <a:pt x="12073" y="4418"/>
                    <a:pt x="12097" y="4452"/>
                  </a:cubicBezTo>
                  <a:cubicBezTo>
                    <a:pt x="12121" y="4487"/>
                    <a:pt x="12180" y="4547"/>
                    <a:pt x="12216" y="4562"/>
                  </a:cubicBezTo>
                  <a:cubicBezTo>
                    <a:pt x="12285" y="4593"/>
                    <a:pt x="12437" y="4591"/>
                    <a:pt x="12510" y="4581"/>
                  </a:cubicBezTo>
                  <a:cubicBezTo>
                    <a:pt x="12554" y="4575"/>
                    <a:pt x="12637" y="4522"/>
                    <a:pt x="12682" y="4525"/>
                  </a:cubicBezTo>
                  <a:cubicBezTo>
                    <a:pt x="12707" y="4526"/>
                    <a:pt x="12753" y="4569"/>
                    <a:pt x="12778" y="4570"/>
                  </a:cubicBezTo>
                  <a:cubicBezTo>
                    <a:pt x="12807" y="4571"/>
                    <a:pt x="12864" y="4548"/>
                    <a:pt x="12888" y="4528"/>
                  </a:cubicBezTo>
                  <a:cubicBezTo>
                    <a:pt x="12906" y="4514"/>
                    <a:pt x="12926" y="4463"/>
                    <a:pt x="12944" y="4449"/>
                  </a:cubicBezTo>
                  <a:cubicBezTo>
                    <a:pt x="12962" y="4436"/>
                    <a:pt x="13005" y="4426"/>
                    <a:pt x="13026" y="4423"/>
                  </a:cubicBezTo>
                  <a:cubicBezTo>
                    <a:pt x="13063" y="4417"/>
                    <a:pt x="13138" y="4429"/>
                    <a:pt x="13176" y="4426"/>
                  </a:cubicBezTo>
                  <a:cubicBezTo>
                    <a:pt x="13213" y="4424"/>
                    <a:pt x="13286" y="4412"/>
                    <a:pt x="13322" y="4403"/>
                  </a:cubicBezTo>
                  <a:cubicBezTo>
                    <a:pt x="13376" y="4391"/>
                    <a:pt x="13481" y="4349"/>
                    <a:pt x="13535" y="4339"/>
                  </a:cubicBezTo>
                  <a:cubicBezTo>
                    <a:pt x="13606" y="4326"/>
                    <a:pt x="13749" y="4309"/>
                    <a:pt x="13820" y="4320"/>
                  </a:cubicBezTo>
                  <a:cubicBezTo>
                    <a:pt x="13864" y="4327"/>
                    <a:pt x="13944" y="4385"/>
                    <a:pt x="13989" y="4388"/>
                  </a:cubicBezTo>
                  <a:cubicBezTo>
                    <a:pt x="14033" y="4392"/>
                    <a:pt x="14118" y="4360"/>
                    <a:pt x="14161" y="4347"/>
                  </a:cubicBezTo>
                  <a:cubicBezTo>
                    <a:pt x="14183" y="4340"/>
                    <a:pt x="14229" y="4328"/>
                    <a:pt x="14248" y="4313"/>
                  </a:cubicBezTo>
                  <a:cubicBezTo>
                    <a:pt x="14274" y="4292"/>
                    <a:pt x="14304" y="4227"/>
                    <a:pt x="14326" y="4203"/>
                  </a:cubicBezTo>
                  <a:cubicBezTo>
                    <a:pt x="14343" y="4185"/>
                    <a:pt x="14377" y="4149"/>
                    <a:pt x="14398" y="4142"/>
                  </a:cubicBezTo>
                  <a:cubicBezTo>
                    <a:pt x="14426" y="4133"/>
                    <a:pt x="14488" y="4139"/>
                    <a:pt x="14514" y="4154"/>
                  </a:cubicBezTo>
                  <a:cubicBezTo>
                    <a:pt x="14544" y="4169"/>
                    <a:pt x="14580" y="4240"/>
                    <a:pt x="14608" y="4260"/>
                  </a:cubicBezTo>
                  <a:cubicBezTo>
                    <a:pt x="14626" y="4272"/>
                    <a:pt x="14668" y="4285"/>
                    <a:pt x="14689" y="4286"/>
                  </a:cubicBezTo>
                  <a:cubicBezTo>
                    <a:pt x="14717" y="4287"/>
                    <a:pt x="14771" y="4258"/>
                    <a:pt x="14799" y="4260"/>
                  </a:cubicBezTo>
                  <a:cubicBezTo>
                    <a:pt x="14820" y="4261"/>
                    <a:pt x="14859" y="4287"/>
                    <a:pt x="14880" y="4290"/>
                  </a:cubicBezTo>
                  <a:cubicBezTo>
                    <a:pt x="14912" y="4294"/>
                    <a:pt x="14976" y="4280"/>
                    <a:pt x="15008" y="4275"/>
                  </a:cubicBezTo>
                  <a:cubicBezTo>
                    <a:pt x="15044" y="4269"/>
                    <a:pt x="15116" y="4247"/>
                    <a:pt x="15152" y="4248"/>
                  </a:cubicBezTo>
                  <a:cubicBezTo>
                    <a:pt x="15180" y="4250"/>
                    <a:pt x="15236" y="4265"/>
                    <a:pt x="15262" y="4279"/>
                  </a:cubicBezTo>
                  <a:cubicBezTo>
                    <a:pt x="15290" y="4294"/>
                    <a:pt x="15332" y="4354"/>
                    <a:pt x="15362" y="4366"/>
                  </a:cubicBezTo>
                  <a:cubicBezTo>
                    <a:pt x="15404" y="4382"/>
                    <a:pt x="15496" y="4369"/>
                    <a:pt x="15540" y="4366"/>
                  </a:cubicBezTo>
                  <a:cubicBezTo>
                    <a:pt x="15570" y="4363"/>
                    <a:pt x="15630" y="4356"/>
                    <a:pt x="15659" y="4347"/>
                  </a:cubicBezTo>
                  <a:cubicBezTo>
                    <a:pt x="15692" y="4335"/>
                    <a:pt x="15756" y="4298"/>
                    <a:pt x="15787" y="4279"/>
                  </a:cubicBezTo>
                  <a:cubicBezTo>
                    <a:pt x="15819" y="4258"/>
                    <a:pt x="15912" y="4188"/>
                    <a:pt x="15912" y="4188"/>
                  </a:cubicBezTo>
                  <a:lnTo>
                    <a:pt x="20693" y="5315"/>
                  </a:lnTo>
                  <a:cubicBezTo>
                    <a:pt x="20693" y="5315"/>
                    <a:pt x="20734" y="5340"/>
                    <a:pt x="20744" y="5354"/>
                  </a:cubicBezTo>
                  <a:cubicBezTo>
                    <a:pt x="20763" y="5382"/>
                    <a:pt x="20784" y="5454"/>
                    <a:pt x="20792" y="5490"/>
                  </a:cubicBezTo>
                  <a:cubicBezTo>
                    <a:pt x="20804" y="5545"/>
                    <a:pt x="20792" y="5664"/>
                    <a:pt x="20809" y="5717"/>
                  </a:cubicBezTo>
                  <a:cubicBezTo>
                    <a:pt x="20823" y="5758"/>
                    <a:pt x="20883" y="5817"/>
                    <a:pt x="20902" y="5855"/>
                  </a:cubicBezTo>
                  <a:cubicBezTo>
                    <a:pt x="20915" y="5882"/>
                    <a:pt x="20933" y="5942"/>
                    <a:pt x="20939" y="5972"/>
                  </a:cubicBezTo>
                  <a:cubicBezTo>
                    <a:pt x="20946" y="6006"/>
                    <a:pt x="20937" y="6082"/>
                    <a:pt x="20953" y="6111"/>
                  </a:cubicBezTo>
                  <a:cubicBezTo>
                    <a:pt x="20966" y="6134"/>
                    <a:pt x="21012" y="6159"/>
                    <a:pt x="21034" y="6163"/>
                  </a:cubicBezTo>
                  <a:cubicBezTo>
                    <a:pt x="21060" y="6169"/>
                    <a:pt x="21113" y="6126"/>
                    <a:pt x="21136" y="6140"/>
                  </a:cubicBezTo>
                  <a:cubicBezTo>
                    <a:pt x="21167" y="6162"/>
                    <a:pt x="21165" y="6270"/>
                    <a:pt x="21189" y="6302"/>
                  </a:cubicBezTo>
                  <a:cubicBezTo>
                    <a:pt x="21206" y="6324"/>
                    <a:pt x="21254" y="6349"/>
                    <a:pt x="21278" y="6354"/>
                  </a:cubicBezTo>
                  <a:cubicBezTo>
                    <a:pt x="21305" y="6361"/>
                    <a:pt x="21363" y="6330"/>
                    <a:pt x="21386" y="6347"/>
                  </a:cubicBezTo>
                  <a:cubicBezTo>
                    <a:pt x="21428" y="6377"/>
                    <a:pt x="21461" y="6501"/>
                    <a:pt x="21471" y="6559"/>
                  </a:cubicBezTo>
                  <a:cubicBezTo>
                    <a:pt x="21476" y="6594"/>
                    <a:pt x="21463" y="6666"/>
                    <a:pt x="21464" y="6701"/>
                  </a:cubicBezTo>
                  <a:cubicBezTo>
                    <a:pt x="21465" y="6725"/>
                    <a:pt x="21467" y="6775"/>
                    <a:pt x="21474" y="6797"/>
                  </a:cubicBezTo>
                  <a:cubicBezTo>
                    <a:pt x="21489" y="6847"/>
                    <a:pt x="21558" y="6920"/>
                    <a:pt x="21572" y="6970"/>
                  </a:cubicBezTo>
                  <a:cubicBezTo>
                    <a:pt x="21585" y="7013"/>
                    <a:pt x="21597" y="7110"/>
                    <a:pt x="21585" y="7153"/>
                  </a:cubicBezTo>
                  <a:cubicBezTo>
                    <a:pt x="21572" y="7198"/>
                    <a:pt x="21509" y="7258"/>
                    <a:pt x="21482" y="7291"/>
                  </a:cubicBezTo>
                  <a:cubicBezTo>
                    <a:pt x="21458" y="7320"/>
                    <a:pt x="21408" y="7371"/>
                    <a:pt x="21385" y="7399"/>
                  </a:cubicBezTo>
                  <a:cubicBezTo>
                    <a:pt x="21363" y="7425"/>
                    <a:pt x="21312" y="7473"/>
                    <a:pt x="21299" y="7507"/>
                  </a:cubicBezTo>
                  <a:cubicBezTo>
                    <a:pt x="21281" y="7552"/>
                    <a:pt x="21299" y="7661"/>
                    <a:pt x="21278" y="7704"/>
                  </a:cubicBezTo>
                  <a:cubicBezTo>
                    <a:pt x="21254" y="7756"/>
                    <a:pt x="21155" y="7808"/>
                    <a:pt x="21121" y="7852"/>
                  </a:cubicBezTo>
                  <a:cubicBezTo>
                    <a:pt x="21083" y="7898"/>
                    <a:pt x="21028" y="8010"/>
                    <a:pt x="20995" y="8062"/>
                  </a:cubicBezTo>
                  <a:cubicBezTo>
                    <a:pt x="20978" y="8090"/>
                    <a:pt x="20936" y="8140"/>
                    <a:pt x="20923" y="8171"/>
                  </a:cubicBezTo>
                  <a:cubicBezTo>
                    <a:pt x="20911" y="8202"/>
                    <a:pt x="20906" y="8273"/>
                    <a:pt x="20895" y="8304"/>
                  </a:cubicBezTo>
                  <a:cubicBezTo>
                    <a:pt x="20884" y="8334"/>
                    <a:pt x="20851" y="8386"/>
                    <a:pt x="20836" y="8414"/>
                  </a:cubicBezTo>
                  <a:cubicBezTo>
                    <a:pt x="20821" y="8441"/>
                    <a:pt x="20787" y="8492"/>
                    <a:pt x="20775" y="8522"/>
                  </a:cubicBezTo>
                  <a:cubicBezTo>
                    <a:pt x="20753" y="8575"/>
                    <a:pt x="20730" y="8692"/>
                    <a:pt x="20714" y="8749"/>
                  </a:cubicBezTo>
                  <a:cubicBezTo>
                    <a:pt x="20704" y="8783"/>
                    <a:pt x="20687" y="8853"/>
                    <a:pt x="20672" y="8885"/>
                  </a:cubicBezTo>
                  <a:cubicBezTo>
                    <a:pt x="20657" y="8916"/>
                    <a:pt x="20620" y="8971"/>
                    <a:pt x="20598" y="8995"/>
                  </a:cubicBezTo>
                  <a:cubicBezTo>
                    <a:pt x="20581" y="9013"/>
                    <a:pt x="20534" y="9031"/>
                    <a:pt x="20520" y="9053"/>
                  </a:cubicBezTo>
                  <a:cubicBezTo>
                    <a:pt x="20507" y="9075"/>
                    <a:pt x="20508" y="9135"/>
                    <a:pt x="20497" y="9159"/>
                  </a:cubicBezTo>
                  <a:cubicBezTo>
                    <a:pt x="20482" y="9191"/>
                    <a:pt x="20440" y="9243"/>
                    <a:pt x="20415" y="9263"/>
                  </a:cubicBezTo>
                  <a:cubicBezTo>
                    <a:pt x="20390" y="9284"/>
                    <a:pt x="20321" y="9289"/>
                    <a:pt x="20304" y="9318"/>
                  </a:cubicBezTo>
                  <a:cubicBezTo>
                    <a:pt x="20287" y="9348"/>
                    <a:pt x="20312" y="9430"/>
                    <a:pt x="20301" y="9464"/>
                  </a:cubicBezTo>
                  <a:cubicBezTo>
                    <a:pt x="20292" y="9494"/>
                    <a:pt x="20239" y="9529"/>
                    <a:pt x="20235" y="9560"/>
                  </a:cubicBezTo>
                  <a:cubicBezTo>
                    <a:pt x="20231" y="9602"/>
                    <a:pt x="20289" y="9672"/>
                    <a:pt x="20292" y="9714"/>
                  </a:cubicBezTo>
                  <a:cubicBezTo>
                    <a:pt x="20293" y="9737"/>
                    <a:pt x="20279" y="9782"/>
                    <a:pt x="20272" y="9804"/>
                  </a:cubicBezTo>
                  <a:cubicBezTo>
                    <a:pt x="20257" y="9848"/>
                    <a:pt x="20225" y="9940"/>
                    <a:pt x="20198" y="9974"/>
                  </a:cubicBezTo>
                  <a:cubicBezTo>
                    <a:pt x="20168" y="10011"/>
                    <a:pt x="20080" y="10039"/>
                    <a:pt x="20050" y="10076"/>
                  </a:cubicBezTo>
                  <a:cubicBezTo>
                    <a:pt x="20021" y="10113"/>
                    <a:pt x="20005" y="10222"/>
                    <a:pt x="19974" y="10255"/>
                  </a:cubicBezTo>
                  <a:cubicBezTo>
                    <a:pt x="19954" y="10276"/>
                    <a:pt x="19897" y="10284"/>
                    <a:pt x="19873" y="10299"/>
                  </a:cubicBezTo>
                  <a:cubicBezTo>
                    <a:pt x="19856" y="10311"/>
                    <a:pt x="19829" y="10351"/>
                    <a:pt x="19810" y="10357"/>
                  </a:cubicBezTo>
                  <a:cubicBezTo>
                    <a:pt x="19790" y="10364"/>
                    <a:pt x="19749" y="10342"/>
                    <a:pt x="19729" y="10345"/>
                  </a:cubicBezTo>
                  <a:cubicBezTo>
                    <a:pt x="19704" y="10347"/>
                    <a:pt x="19651" y="10357"/>
                    <a:pt x="19635" y="10379"/>
                  </a:cubicBezTo>
                  <a:cubicBezTo>
                    <a:pt x="19614" y="10407"/>
                    <a:pt x="19628" y="10495"/>
                    <a:pt x="19614" y="10529"/>
                  </a:cubicBezTo>
                  <a:cubicBezTo>
                    <a:pt x="19602" y="10558"/>
                    <a:pt x="19555" y="10594"/>
                    <a:pt x="19540" y="10621"/>
                  </a:cubicBezTo>
                  <a:cubicBezTo>
                    <a:pt x="19519" y="10659"/>
                    <a:pt x="19500" y="10753"/>
                    <a:pt x="19478" y="10790"/>
                  </a:cubicBezTo>
                  <a:cubicBezTo>
                    <a:pt x="19459" y="10821"/>
                    <a:pt x="19398" y="10856"/>
                    <a:pt x="19383" y="10890"/>
                  </a:cubicBezTo>
                  <a:cubicBezTo>
                    <a:pt x="19370" y="10917"/>
                    <a:pt x="19381" y="10988"/>
                    <a:pt x="19367" y="11016"/>
                  </a:cubicBezTo>
                  <a:cubicBezTo>
                    <a:pt x="19359" y="11034"/>
                    <a:pt x="19321" y="11049"/>
                    <a:pt x="19311" y="11067"/>
                  </a:cubicBezTo>
                  <a:cubicBezTo>
                    <a:pt x="19297" y="11093"/>
                    <a:pt x="19308" y="11167"/>
                    <a:pt x="19289" y="11188"/>
                  </a:cubicBezTo>
                  <a:cubicBezTo>
                    <a:pt x="19276" y="11202"/>
                    <a:pt x="19234" y="11183"/>
                    <a:pt x="19219" y="11195"/>
                  </a:cubicBezTo>
                  <a:cubicBezTo>
                    <a:pt x="19200" y="11209"/>
                    <a:pt x="19187" y="11267"/>
                    <a:pt x="19174" y="11288"/>
                  </a:cubicBezTo>
                  <a:cubicBezTo>
                    <a:pt x="19154" y="11322"/>
                    <a:pt x="19092" y="11371"/>
                    <a:pt x="19079" y="11409"/>
                  </a:cubicBezTo>
                  <a:cubicBezTo>
                    <a:pt x="19068" y="11441"/>
                    <a:pt x="19083" y="11514"/>
                    <a:pt x="19076" y="11547"/>
                  </a:cubicBezTo>
                  <a:cubicBezTo>
                    <a:pt x="19070" y="11573"/>
                    <a:pt x="19047" y="11621"/>
                    <a:pt x="19035" y="11643"/>
                  </a:cubicBezTo>
                  <a:cubicBezTo>
                    <a:pt x="19023" y="11663"/>
                    <a:pt x="18983" y="11693"/>
                    <a:pt x="18979" y="11717"/>
                  </a:cubicBezTo>
                  <a:cubicBezTo>
                    <a:pt x="18975" y="11749"/>
                    <a:pt x="19010" y="11806"/>
                    <a:pt x="19019" y="11836"/>
                  </a:cubicBezTo>
                  <a:cubicBezTo>
                    <a:pt x="19029" y="11867"/>
                    <a:pt x="19065" y="11928"/>
                    <a:pt x="19058" y="11960"/>
                  </a:cubicBezTo>
                  <a:cubicBezTo>
                    <a:pt x="19052" y="11988"/>
                    <a:pt x="18996" y="12010"/>
                    <a:pt x="18987" y="12037"/>
                  </a:cubicBezTo>
                  <a:cubicBezTo>
                    <a:pt x="18977" y="12063"/>
                    <a:pt x="18979" y="12127"/>
                    <a:pt x="18990" y="12153"/>
                  </a:cubicBezTo>
                  <a:cubicBezTo>
                    <a:pt x="18998" y="12172"/>
                    <a:pt x="19035" y="12187"/>
                    <a:pt x="19045" y="12204"/>
                  </a:cubicBezTo>
                  <a:cubicBezTo>
                    <a:pt x="19059" y="12225"/>
                    <a:pt x="19063" y="12289"/>
                    <a:pt x="19083" y="12303"/>
                  </a:cubicBezTo>
                  <a:cubicBezTo>
                    <a:pt x="19105" y="12319"/>
                    <a:pt x="19163" y="12308"/>
                    <a:pt x="19187" y="12295"/>
                  </a:cubicBezTo>
                  <a:cubicBezTo>
                    <a:pt x="19204" y="12285"/>
                    <a:pt x="19222" y="12225"/>
                    <a:pt x="19241" y="12229"/>
                  </a:cubicBezTo>
                  <a:cubicBezTo>
                    <a:pt x="19267" y="12235"/>
                    <a:pt x="19271" y="12318"/>
                    <a:pt x="19284" y="12346"/>
                  </a:cubicBezTo>
                  <a:cubicBezTo>
                    <a:pt x="19292" y="12362"/>
                    <a:pt x="19310" y="12391"/>
                    <a:pt x="19320" y="12405"/>
                  </a:cubicBezTo>
                  <a:cubicBezTo>
                    <a:pt x="19331" y="12422"/>
                    <a:pt x="19353" y="12469"/>
                    <a:pt x="19371" y="12468"/>
                  </a:cubicBezTo>
                  <a:cubicBezTo>
                    <a:pt x="19388" y="12467"/>
                    <a:pt x="19399" y="12412"/>
                    <a:pt x="19414" y="12402"/>
                  </a:cubicBezTo>
                  <a:cubicBezTo>
                    <a:pt x="19425" y="12396"/>
                    <a:pt x="19450" y="12394"/>
                    <a:pt x="19461" y="12398"/>
                  </a:cubicBezTo>
                  <a:cubicBezTo>
                    <a:pt x="19482" y="12407"/>
                    <a:pt x="19520" y="12444"/>
                    <a:pt x="19528" y="12469"/>
                  </a:cubicBezTo>
                  <a:cubicBezTo>
                    <a:pt x="19537" y="12497"/>
                    <a:pt x="19510" y="12561"/>
                    <a:pt x="19516" y="12590"/>
                  </a:cubicBezTo>
                  <a:cubicBezTo>
                    <a:pt x="19521" y="12608"/>
                    <a:pt x="19542" y="12642"/>
                    <a:pt x="19556" y="12651"/>
                  </a:cubicBezTo>
                  <a:cubicBezTo>
                    <a:pt x="19573" y="12663"/>
                    <a:pt x="19617" y="12650"/>
                    <a:pt x="19634" y="12661"/>
                  </a:cubicBezTo>
                  <a:cubicBezTo>
                    <a:pt x="19652" y="12673"/>
                    <a:pt x="19683" y="12713"/>
                    <a:pt x="19689" y="12737"/>
                  </a:cubicBezTo>
                  <a:cubicBezTo>
                    <a:pt x="19696" y="12770"/>
                    <a:pt x="19682" y="12840"/>
                    <a:pt x="19670" y="12871"/>
                  </a:cubicBezTo>
                  <a:cubicBezTo>
                    <a:pt x="19663" y="12888"/>
                    <a:pt x="19638" y="12914"/>
                    <a:pt x="19629" y="12929"/>
                  </a:cubicBezTo>
                  <a:cubicBezTo>
                    <a:pt x="19617" y="12950"/>
                    <a:pt x="19602" y="12998"/>
                    <a:pt x="19591" y="13019"/>
                  </a:cubicBezTo>
                  <a:cubicBezTo>
                    <a:pt x="19579" y="13039"/>
                    <a:pt x="19554" y="13081"/>
                    <a:pt x="19535" y="13093"/>
                  </a:cubicBezTo>
                  <a:cubicBezTo>
                    <a:pt x="19508" y="13110"/>
                    <a:pt x="19434" y="13084"/>
                    <a:pt x="19414" y="13112"/>
                  </a:cubicBezTo>
                  <a:cubicBezTo>
                    <a:pt x="19396" y="13138"/>
                    <a:pt x="19400" y="13225"/>
                    <a:pt x="19420" y="13248"/>
                  </a:cubicBezTo>
                  <a:cubicBezTo>
                    <a:pt x="19426" y="13255"/>
                    <a:pt x="19445" y="13245"/>
                    <a:pt x="19452" y="13250"/>
                  </a:cubicBezTo>
                  <a:cubicBezTo>
                    <a:pt x="19468" y="13261"/>
                    <a:pt x="19490" y="13303"/>
                    <a:pt x="19494" y="13325"/>
                  </a:cubicBezTo>
                  <a:cubicBezTo>
                    <a:pt x="19501" y="13360"/>
                    <a:pt x="19489" y="13434"/>
                    <a:pt x="19480" y="13469"/>
                  </a:cubicBezTo>
                  <a:cubicBezTo>
                    <a:pt x="19473" y="13494"/>
                    <a:pt x="19451" y="13542"/>
                    <a:pt x="19437" y="13562"/>
                  </a:cubicBezTo>
                  <a:cubicBezTo>
                    <a:pt x="19426" y="13578"/>
                    <a:pt x="19392" y="13598"/>
                    <a:pt x="19384" y="13616"/>
                  </a:cubicBezTo>
                  <a:cubicBezTo>
                    <a:pt x="19369" y="13652"/>
                    <a:pt x="19387" y="13741"/>
                    <a:pt x="19375" y="13778"/>
                  </a:cubicBezTo>
                  <a:cubicBezTo>
                    <a:pt x="19369" y="13794"/>
                    <a:pt x="19343" y="13816"/>
                    <a:pt x="19336" y="13832"/>
                  </a:cubicBezTo>
                  <a:cubicBezTo>
                    <a:pt x="19325" y="13856"/>
                    <a:pt x="19323" y="13915"/>
                    <a:pt x="19309" y="13935"/>
                  </a:cubicBezTo>
                  <a:cubicBezTo>
                    <a:pt x="19293" y="13960"/>
                    <a:pt x="19243" y="13981"/>
                    <a:pt x="19221" y="13998"/>
                  </a:cubicBezTo>
                  <a:cubicBezTo>
                    <a:pt x="19205" y="14011"/>
                    <a:pt x="19169" y="14032"/>
                    <a:pt x="19158" y="14051"/>
                  </a:cubicBezTo>
                  <a:cubicBezTo>
                    <a:pt x="19132" y="14100"/>
                    <a:pt x="19122" y="14221"/>
                    <a:pt x="19117" y="14279"/>
                  </a:cubicBezTo>
                  <a:cubicBezTo>
                    <a:pt x="19113" y="14340"/>
                    <a:pt x="19130" y="14464"/>
                    <a:pt x="19124" y="14525"/>
                  </a:cubicBezTo>
                  <a:cubicBezTo>
                    <a:pt x="19116" y="14603"/>
                    <a:pt x="19052" y="14827"/>
                    <a:pt x="19052" y="14827"/>
                  </a:cubicBezTo>
                  <a:lnTo>
                    <a:pt x="18039" y="21599"/>
                  </a:lnTo>
                  <a:lnTo>
                    <a:pt x="18038" y="21599"/>
                  </a:lnTo>
                  <a:lnTo>
                    <a:pt x="10821" y="19906"/>
                  </a:lnTo>
                  <a:cubicBezTo>
                    <a:pt x="10821" y="19906"/>
                    <a:pt x="10647" y="19859"/>
                    <a:pt x="10647" y="1985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1" name="Shape 3070"/>
            <p:cNvSpPr/>
            <p:nvPr/>
          </p:nvSpPr>
          <p:spPr>
            <a:xfrm>
              <a:off x="1654951" y="4167399"/>
              <a:ext cx="3267" cy="540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024" h="20657" extrusionOk="0">
                  <a:moveTo>
                    <a:pt x="10863" y="616"/>
                  </a:moveTo>
                  <a:cubicBezTo>
                    <a:pt x="8624" y="58"/>
                    <a:pt x="2987" y="-434"/>
                    <a:pt x="1248" y="616"/>
                  </a:cubicBezTo>
                  <a:cubicBezTo>
                    <a:pt x="-701" y="1798"/>
                    <a:pt x="10" y="5737"/>
                    <a:pt x="853" y="7379"/>
                  </a:cubicBezTo>
                  <a:cubicBezTo>
                    <a:pt x="1643" y="8954"/>
                    <a:pt x="6253" y="11055"/>
                    <a:pt x="7254" y="12565"/>
                  </a:cubicBezTo>
                  <a:cubicBezTo>
                    <a:pt x="8492" y="14437"/>
                    <a:pt x="5779" y="19984"/>
                    <a:pt x="8861" y="20608"/>
                  </a:cubicBezTo>
                  <a:cubicBezTo>
                    <a:pt x="11679" y="21166"/>
                    <a:pt x="15552" y="16767"/>
                    <a:pt x="16869" y="15126"/>
                  </a:cubicBezTo>
                  <a:cubicBezTo>
                    <a:pt x="18581" y="12959"/>
                    <a:pt x="20899" y="7871"/>
                    <a:pt x="19687" y="5606"/>
                  </a:cubicBezTo>
                  <a:cubicBezTo>
                    <a:pt x="18739" y="3833"/>
                    <a:pt x="13655" y="1273"/>
                    <a:pt x="10863" y="61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2" name="Shape 3071"/>
            <p:cNvSpPr/>
            <p:nvPr/>
          </p:nvSpPr>
          <p:spPr>
            <a:xfrm>
              <a:off x="1522957" y="3533829"/>
              <a:ext cx="959295" cy="152469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4" h="21597" extrusionOk="0">
                  <a:moveTo>
                    <a:pt x="21585" y="18522"/>
                  </a:moveTo>
                  <a:cubicBezTo>
                    <a:pt x="21593" y="18535"/>
                    <a:pt x="21594" y="18563"/>
                    <a:pt x="21593" y="18576"/>
                  </a:cubicBezTo>
                  <a:cubicBezTo>
                    <a:pt x="21592" y="18589"/>
                    <a:pt x="21587" y="18617"/>
                    <a:pt x="21575" y="18627"/>
                  </a:cubicBezTo>
                  <a:cubicBezTo>
                    <a:pt x="21565" y="18636"/>
                    <a:pt x="21529" y="18643"/>
                    <a:pt x="21513" y="18649"/>
                  </a:cubicBezTo>
                  <a:cubicBezTo>
                    <a:pt x="21489" y="18658"/>
                    <a:pt x="21421" y="18685"/>
                    <a:pt x="21417" y="18686"/>
                  </a:cubicBezTo>
                  <a:cubicBezTo>
                    <a:pt x="21414" y="18688"/>
                    <a:pt x="21362" y="18728"/>
                    <a:pt x="21341" y="18740"/>
                  </a:cubicBezTo>
                  <a:cubicBezTo>
                    <a:pt x="21325" y="18750"/>
                    <a:pt x="21291" y="18767"/>
                    <a:pt x="21271" y="18772"/>
                  </a:cubicBezTo>
                  <a:cubicBezTo>
                    <a:pt x="21241" y="18779"/>
                    <a:pt x="21176" y="18776"/>
                    <a:pt x="21146" y="18781"/>
                  </a:cubicBezTo>
                  <a:cubicBezTo>
                    <a:pt x="21132" y="18783"/>
                    <a:pt x="21105" y="18791"/>
                    <a:pt x="21093" y="18796"/>
                  </a:cubicBezTo>
                  <a:cubicBezTo>
                    <a:pt x="21074" y="18804"/>
                    <a:pt x="21046" y="18828"/>
                    <a:pt x="21027" y="18837"/>
                  </a:cubicBezTo>
                  <a:cubicBezTo>
                    <a:pt x="21006" y="18846"/>
                    <a:pt x="20962" y="18860"/>
                    <a:pt x="20937" y="18865"/>
                  </a:cubicBezTo>
                  <a:cubicBezTo>
                    <a:pt x="20912" y="18869"/>
                    <a:pt x="20859" y="18864"/>
                    <a:pt x="20835" y="18868"/>
                  </a:cubicBezTo>
                  <a:cubicBezTo>
                    <a:pt x="20806" y="18873"/>
                    <a:pt x="20749" y="18890"/>
                    <a:pt x="20729" y="18904"/>
                  </a:cubicBezTo>
                  <a:cubicBezTo>
                    <a:pt x="20710" y="18916"/>
                    <a:pt x="20687" y="18950"/>
                    <a:pt x="20682" y="18967"/>
                  </a:cubicBezTo>
                  <a:cubicBezTo>
                    <a:pt x="20679" y="18981"/>
                    <a:pt x="20698" y="19011"/>
                    <a:pt x="20689" y="19024"/>
                  </a:cubicBezTo>
                  <a:cubicBezTo>
                    <a:pt x="20683" y="19033"/>
                    <a:pt x="20654" y="19041"/>
                    <a:pt x="20645" y="19048"/>
                  </a:cubicBezTo>
                  <a:cubicBezTo>
                    <a:pt x="20628" y="19061"/>
                    <a:pt x="20610" y="19093"/>
                    <a:pt x="20592" y="19106"/>
                  </a:cubicBezTo>
                  <a:cubicBezTo>
                    <a:pt x="20571" y="19120"/>
                    <a:pt x="20519" y="19143"/>
                    <a:pt x="20491" y="19151"/>
                  </a:cubicBezTo>
                  <a:cubicBezTo>
                    <a:pt x="20479" y="19156"/>
                    <a:pt x="20451" y="19160"/>
                    <a:pt x="20438" y="19163"/>
                  </a:cubicBezTo>
                  <a:cubicBezTo>
                    <a:pt x="20424" y="19167"/>
                    <a:pt x="20393" y="19171"/>
                    <a:pt x="20385" y="19178"/>
                  </a:cubicBezTo>
                  <a:cubicBezTo>
                    <a:pt x="20376" y="19187"/>
                    <a:pt x="20375" y="19209"/>
                    <a:pt x="20380" y="19219"/>
                  </a:cubicBezTo>
                  <a:cubicBezTo>
                    <a:pt x="20385" y="19227"/>
                    <a:pt x="20413" y="19235"/>
                    <a:pt x="20416" y="19243"/>
                  </a:cubicBezTo>
                  <a:cubicBezTo>
                    <a:pt x="20420" y="19253"/>
                    <a:pt x="20401" y="19272"/>
                    <a:pt x="20400" y="19282"/>
                  </a:cubicBezTo>
                  <a:cubicBezTo>
                    <a:pt x="20399" y="19297"/>
                    <a:pt x="20427" y="19327"/>
                    <a:pt x="20416" y="19340"/>
                  </a:cubicBezTo>
                  <a:cubicBezTo>
                    <a:pt x="20410" y="19348"/>
                    <a:pt x="20377" y="19350"/>
                    <a:pt x="20368" y="19356"/>
                  </a:cubicBezTo>
                  <a:cubicBezTo>
                    <a:pt x="20350" y="19370"/>
                    <a:pt x="20338" y="19407"/>
                    <a:pt x="20334" y="19424"/>
                  </a:cubicBezTo>
                  <a:cubicBezTo>
                    <a:pt x="20330" y="19440"/>
                    <a:pt x="20333" y="19473"/>
                    <a:pt x="20337" y="19489"/>
                  </a:cubicBezTo>
                  <a:cubicBezTo>
                    <a:pt x="20341" y="19503"/>
                    <a:pt x="20363" y="19529"/>
                    <a:pt x="20365" y="19544"/>
                  </a:cubicBezTo>
                  <a:cubicBezTo>
                    <a:pt x="20366" y="19559"/>
                    <a:pt x="20348" y="19588"/>
                    <a:pt x="20349" y="19603"/>
                  </a:cubicBezTo>
                  <a:cubicBezTo>
                    <a:pt x="20351" y="19619"/>
                    <a:pt x="20385" y="19650"/>
                    <a:pt x="20378" y="19665"/>
                  </a:cubicBezTo>
                  <a:cubicBezTo>
                    <a:pt x="20374" y="19675"/>
                    <a:pt x="20347" y="19687"/>
                    <a:pt x="20334" y="19692"/>
                  </a:cubicBezTo>
                  <a:cubicBezTo>
                    <a:pt x="20319" y="19698"/>
                    <a:pt x="20280" y="19697"/>
                    <a:pt x="20270" y="19705"/>
                  </a:cubicBezTo>
                  <a:cubicBezTo>
                    <a:pt x="20248" y="19722"/>
                    <a:pt x="20263" y="19769"/>
                    <a:pt x="20256" y="19790"/>
                  </a:cubicBezTo>
                  <a:cubicBezTo>
                    <a:pt x="20252" y="19804"/>
                    <a:pt x="20240" y="19832"/>
                    <a:pt x="20230" y="19845"/>
                  </a:cubicBezTo>
                  <a:cubicBezTo>
                    <a:pt x="20220" y="19859"/>
                    <a:pt x="20179" y="19881"/>
                    <a:pt x="20178" y="19897"/>
                  </a:cubicBezTo>
                  <a:cubicBezTo>
                    <a:pt x="20177" y="19914"/>
                    <a:pt x="20239" y="19942"/>
                    <a:pt x="20230" y="19958"/>
                  </a:cubicBezTo>
                  <a:cubicBezTo>
                    <a:pt x="20224" y="19970"/>
                    <a:pt x="20179" y="19974"/>
                    <a:pt x="20162" y="19979"/>
                  </a:cubicBezTo>
                  <a:cubicBezTo>
                    <a:pt x="20154" y="19982"/>
                    <a:pt x="20139" y="19985"/>
                    <a:pt x="20133" y="19989"/>
                  </a:cubicBezTo>
                  <a:cubicBezTo>
                    <a:pt x="20113" y="20000"/>
                    <a:pt x="20094" y="20034"/>
                    <a:pt x="20073" y="20046"/>
                  </a:cubicBezTo>
                  <a:cubicBezTo>
                    <a:pt x="20057" y="20055"/>
                    <a:pt x="20014" y="20060"/>
                    <a:pt x="19997" y="20069"/>
                  </a:cubicBezTo>
                  <a:cubicBezTo>
                    <a:pt x="19971" y="20082"/>
                    <a:pt x="19933" y="20117"/>
                    <a:pt x="19914" y="20135"/>
                  </a:cubicBezTo>
                  <a:cubicBezTo>
                    <a:pt x="19901" y="20147"/>
                    <a:pt x="19884" y="20177"/>
                    <a:pt x="19866" y="20188"/>
                  </a:cubicBezTo>
                  <a:cubicBezTo>
                    <a:pt x="19852" y="20197"/>
                    <a:pt x="19815" y="20212"/>
                    <a:pt x="19795" y="20212"/>
                  </a:cubicBezTo>
                  <a:cubicBezTo>
                    <a:pt x="19785" y="20212"/>
                    <a:pt x="19770" y="20199"/>
                    <a:pt x="19760" y="20198"/>
                  </a:cubicBezTo>
                  <a:cubicBezTo>
                    <a:pt x="19735" y="20195"/>
                    <a:pt x="19683" y="20202"/>
                    <a:pt x="19658" y="20207"/>
                  </a:cubicBezTo>
                  <a:cubicBezTo>
                    <a:pt x="19643" y="20210"/>
                    <a:pt x="19605" y="20218"/>
                    <a:pt x="19601" y="20228"/>
                  </a:cubicBezTo>
                  <a:cubicBezTo>
                    <a:pt x="19596" y="20241"/>
                    <a:pt x="19640" y="20262"/>
                    <a:pt x="19650" y="20275"/>
                  </a:cubicBezTo>
                  <a:cubicBezTo>
                    <a:pt x="19659" y="20288"/>
                    <a:pt x="19679" y="20315"/>
                    <a:pt x="19674" y="20328"/>
                  </a:cubicBezTo>
                  <a:cubicBezTo>
                    <a:pt x="19669" y="20344"/>
                    <a:pt x="19627" y="20364"/>
                    <a:pt x="19611" y="20376"/>
                  </a:cubicBezTo>
                  <a:cubicBezTo>
                    <a:pt x="19595" y="20388"/>
                    <a:pt x="19548" y="20408"/>
                    <a:pt x="19548" y="20423"/>
                  </a:cubicBezTo>
                  <a:cubicBezTo>
                    <a:pt x="19548" y="20433"/>
                    <a:pt x="19576" y="20448"/>
                    <a:pt x="19590" y="20454"/>
                  </a:cubicBezTo>
                  <a:cubicBezTo>
                    <a:pt x="19603" y="20459"/>
                    <a:pt x="19639" y="20458"/>
                    <a:pt x="19651" y="20464"/>
                  </a:cubicBezTo>
                  <a:cubicBezTo>
                    <a:pt x="19662" y="20471"/>
                    <a:pt x="19673" y="20490"/>
                    <a:pt x="19674" y="20499"/>
                  </a:cubicBezTo>
                  <a:cubicBezTo>
                    <a:pt x="19676" y="20511"/>
                    <a:pt x="19663" y="20534"/>
                    <a:pt x="19657" y="20546"/>
                  </a:cubicBezTo>
                  <a:cubicBezTo>
                    <a:pt x="19651" y="20558"/>
                    <a:pt x="19628" y="20581"/>
                    <a:pt x="19625" y="20594"/>
                  </a:cubicBezTo>
                  <a:cubicBezTo>
                    <a:pt x="19622" y="20609"/>
                    <a:pt x="19643" y="20639"/>
                    <a:pt x="19640" y="20654"/>
                  </a:cubicBezTo>
                  <a:cubicBezTo>
                    <a:pt x="19635" y="20676"/>
                    <a:pt x="19600" y="20717"/>
                    <a:pt x="19584" y="20736"/>
                  </a:cubicBezTo>
                  <a:cubicBezTo>
                    <a:pt x="19569" y="20754"/>
                    <a:pt x="19529" y="20785"/>
                    <a:pt x="19515" y="20803"/>
                  </a:cubicBezTo>
                  <a:cubicBezTo>
                    <a:pt x="19507" y="20814"/>
                    <a:pt x="19488" y="20837"/>
                    <a:pt x="19491" y="20848"/>
                  </a:cubicBezTo>
                  <a:cubicBezTo>
                    <a:pt x="19494" y="20864"/>
                    <a:pt x="19536" y="20885"/>
                    <a:pt x="19547" y="20899"/>
                  </a:cubicBezTo>
                  <a:cubicBezTo>
                    <a:pt x="19558" y="20913"/>
                    <a:pt x="19565" y="20946"/>
                    <a:pt x="19579" y="20959"/>
                  </a:cubicBezTo>
                  <a:cubicBezTo>
                    <a:pt x="19586" y="20966"/>
                    <a:pt x="19606" y="20981"/>
                    <a:pt x="19620" y="20982"/>
                  </a:cubicBezTo>
                  <a:cubicBezTo>
                    <a:pt x="19636" y="20983"/>
                    <a:pt x="19657" y="20958"/>
                    <a:pt x="19673" y="20959"/>
                  </a:cubicBezTo>
                  <a:cubicBezTo>
                    <a:pt x="19690" y="20961"/>
                    <a:pt x="19700" y="20989"/>
                    <a:pt x="19715" y="20995"/>
                  </a:cubicBezTo>
                  <a:cubicBezTo>
                    <a:pt x="19729" y="21001"/>
                    <a:pt x="19763" y="21008"/>
                    <a:pt x="19780" y="21006"/>
                  </a:cubicBezTo>
                  <a:cubicBezTo>
                    <a:pt x="19797" y="21005"/>
                    <a:pt x="19822" y="20985"/>
                    <a:pt x="19840" y="20983"/>
                  </a:cubicBezTo>
                  <a:cubicBezTo>
                    <a:pt x="19857" y="20981"/>
                    <a:pt x="19892" y="20987"/>
                    <a:pt x="19909" y="20991"/>
                  </a:cubicBezTo>
                  <a:cubicBezTo>
                    <a:pt x="19934" y="20996"/>
                    <a:pt x="19985" y="21009"/>
                    <a:pt x="20002" y="21021"/>
                  </a:cubicBezTo>
                  <a:cubicBezTo>
                    <a:pt x="20018" y="21034"/>
                    <a:pt x="20028" y="21067"/>
                    <a:pt x="20031" y="21082"/>
                  </a:cubicBezTo>
                  <a:cubicBezTo>
                    <a:pt x="20032" y="21096"/>
                    <a:pt x="20015" y="21124"/>
                    <a:pt x="20021" y="21137"/>
                  </a:cubicBezTo>
                  <a:cubicBezTo>
                    <a:pt x="20028" y="21150"/>
                    <a:pt x="20081" y="21163"/>
                    <a:pt x="20080" y="21176"/>
                  </a:cubicBezTo>
                  <a:cubicBezTo>
                    <a:pt x="20079" y="21191"/>
                    <a:pt x="20013" y="21201"/>
                    <a:pt x="20009" y="21215"/>
                  </a:cubicBezTo>
                  <a:cubicBezTo>
                    <a:pt x="20005" y="21230"/>
                    <a:pt x="20050" y="21256"/>
                    <a:pt x="20058" y="21271"/>
                  </a:cubicBezTo>
                  <a:cubicBezTo>
                    <a:pt x="20064" y="21283"/>
                    <a:pt x="20068" y="21308"/>
                    <a:pt x="20066" y="21320"/>
                  </a:cubicBezTo>
                  <a:cubicBezTo>
                    <a:pt x="20062" y="21341"/>
                    <a:pt x="20047" y="21383"/>
                    <a:pt x="20027" y="21400"/>
                  </a:cubicBezTo>
                  <a:cubicBezTo>
                    <a:pt x="20008" y="21416"/>
                    <a:pt x="19946" y="21433"/>
                    <a:pt x="19919" y="21444"/>
                  </a:cubicBezTo>
                  <a:cubicBezTo>
                    <a:pt x="19898" y="21452"/>
                    <a:pt x="19848" y="21461"/>
                    <a:pt x="19835" y="21474"/>
                  </a:cubicBezTo>
                  <a:cubicBezTo>
                    <a:pt x="19822" y="21488"/>
                    <a:pt x="19841" y="21524"/>
                    <a:pt x="19829" y="21539"/>
                  </a:cubicBezTo>
                  <a:cubicBezTo>
                    <a:pt x="19822" y="21548"/>
                    <a:pt x="19794" y="21564"/>
                    <a:pt x="19778" y="21568"/>
                  </a:cubicBezTo>
                  <a:cubicBezTo>
                    <a:pt x="19759" y="21572"/>
                    <a:pt x="19717" y="21565"/>
                    <a:pt x="19698" y="21569"/>
                  </a:cubicBezTo>
                  <a:cubicBezTo>
                    <a:pt x="19680" y="21572"/>
                    <a:pt x="19653" y="21592"/>
                    <a:pt x="19634" y="21595"/>
                  </a:cubicBezTo>
                  <a:cubicBezTo>
                    <a:pt x="19608" y="21600"/>
                    <a:pt x="19554" y="21594"/>
                    <a:pt x="19527" y="21593"/>
                  </a:cubicBezTo>
                  <a:cubicBezTo>
                    <a:pt x="19513" y="21592"/>
                    <a:pt x="19483" y="21591"/>
                    <a:pt x="19470" y="21587"/>
                  </a:cubicBezTo>
                  <a:cubicBezTo>
                    <a:pt x="19452" y="21582"/>
                    <a:pt x="19429" y="21561"/>
                    <a:pt x="19412" y="21555"/>
                  </a:cubicBezTo>
                  <a:cubicBezTo>
                    <a:pt x="19400" y="21550"/>
                    <a:pt x="19372" y="21543"/>
                    <a:pt x="19357" y="21544"/>
                  </a:cubicBezTo>
                  <a:cubicBezTo>
                    <a:pt x="19343" y="21545"/>
                    <a:pt x="19320" y="21549"/>
                    <a:pt x="19310" y="21556"/>
                  </a:cubicBezTo>
                  <a:cubicBezTo>
                    <a:pt x="19300" y="21563"/>
                    <a:pt x="19304" y="21572"/>
                    <a:pt x="19294" y="21583"/>
                  </a:cubicBezTo>
                  <a:lnTo>
                    <a:pt x="15528" y="21413"/>
                  </a:lnTo>
                  <a:lnTo>
                    <a:pt x="12794" y="21274"/>
                  </a:lnTo>
                  <a:cubicBezTo>
                    <a:pt x="12794" y="21274"/>
                    <a:pt x="12783" y="21225"/>
                    <a:pt x="12783" y="21209"/>
                  </a:cubicBezTo>
                  <a:cubicBezTo>
                    <a:pt x="12782" y="21185"/>
                    <a:pt x="12798" y="21137"/>
                    <a:pt x="12794" y="21112"/>
                  </a:cubicBezTo>
                  <a:cubicBezTo>
                    <a:pt x="12791" y="21090"/>
                    <a:pt x="12768" y="21047"/>
                    <a:pt x="12758" y="21025"/>
                  </a:cubicBezTo>
                  <a:cubicBezTo>
                    <a:pt x="12750" y="21011"/>
                    <a:pt x="12742" y="20979"/>
                    <a:pt x="12725" y="20967"/>
                  </a:cubicBezTo>
                  <a:cubicBezTo>
                    <a:pt x="12708" y="20955"/>
                    <a:pt x="12657" y="20935"/>
                    <a:pt x="12631" y="20938"/>
                  </a:cubicBezTo>
                  <a:cubicBezTo>
                    <a:pt x="12612" y="20939"/>
                    <a:pt x="12593" y="20967"/>
                    <a:pt x="12574" y="20970"/>
                  </a:cubicBezTo>
                  <a:cubicBezTo>
                    <a:pt x="12559" y="20972"/>
                    <a:pt x="12526" y="20966"/>
                    <a:pt x="12515" y="20959"/>
                  </a:cubicBezTo>
                  <a:cubicBezTo>
                    <a:pt x="12497" y="20947"/>
                    <a:pt x="12488" y="20912"/>
                    <a:pt x="12487" y="20895"/>
                  </a:cubicBezTo>
                  <a:cubicBezTo>
                    <a:pt x="12486" y="20883"/>
                    <a:pt x="12493" y="20859"/>
                    <a:pt x="12502" y="20848"/>
                  </a:cubicBezTo>
                  <a:cubicBezTo>
                    <a:pt x="12511" y="20837"/>
                    <a:pt x="12547" y="20822"/>
                    <a:pt x="12556" y="20811"/>
                  </a:cubicBezTo>
                  <a:cubicBezTo>
                    <a:pt x="12566" y="20798"/>
                    <a:pt x="12571" y="20770"/>
                    <a:pt x="12571" y="20756"/>
                  </a:cubicBezTo>
                  <a:cubicBezTo>
                    <a:pt x="12571" y="20743"/>
                    <a:pt x="12564" y="20717"/>
                    <a:pt x="12556" y="20704"/>
                  </a:cubicBezTo>
                  <a:cubicBezTo>
                    <a:pt x="12552" y="20697"/>
                    <a:pt x="12534" y="20684"/>
                    <a:pt x="12528" y="20676"/>
                  </a:cubicBezTo>
                  <a:cubicBezTo>
                    <a:pt x="12521" y="20667"/>
                    <a:pt x="12504" y="20648"/>
                    <a:pt x="12503" y="20638"/>
                  </a:cubicBezTo>
                  <a:cubicBezTo>
                    <a:pt x="12502" y="20629"/>
                    <a:pt x="12509" y="20611"/>
                    <a:pt x="12518" y="20605"/>
                  </a:cubicBezTo>
                  <a:cubicBezTo>
                    <a:pt x="12528" y="20598"/>
                    <a:pt x="12562" y="20595"/>
                    <a:pt x="12575" y="20590"/>
                  </a:cubicBezTo>
                  <a:cubicBezTo>
                    <a:pt x="12587" y="20586"/>
                    <a:pt x="12612" y="20577"/>
                    <a:pt x="12619" y="20569"/>
                  </a:cubicBezTo>
                  <a:cubicBezTo>
                    <a:pt x="12634" y="20555"/>
                    <a:pt x="12643" y="20521"/>
                    <a:pt x="12646" y="20504"/>
                  </a:cubicBezTo>
                  <a:cubicBezTo>
                    <a:pt x="12653" y="20467"/>
                    <a:pt x="12646" y="20392"/>
                    <a:pt x="12643" y="20355"/>
                  </a:cubicBezTo>
                  <a:cubicBezTo>
                    <a:pt x="12642" y="20334"/>
                    <a:pt x="12635" y="20293"/>
                    <a:pt x="12632" y="20273"/>
                  </a:cubicBezTo>
                  <a:cubicBezTo>
                    <a:pt x="12627" y="20243"/>
                    <a:pt x="12617" y="20182"/>
                    <a:pt x="12612" y="20152"/>
                  </a:cubicBezTo>
                  <a:cubicBezTo>
                    <a:pt x="12608" y="20128"/>
                    <a:pt x="12608" y="20079"/>
                    <a:pt x="12599" y="20056"/>
                  </a:cubicBezTo>
                  <a:cubicBezTo>
                    <a:pt x="12584" y="20017"/>
                    <a:pt x="12532" y="19944"/>
                    <a:pt x="12503" y="19908"/>
                  </a:cubicBezTo>
                  <a:cubicBezTo>
                    <a:pt x="12482" y="19881"/>
                    <a:pt x="12426" y="19831"/>
                    <a:pt x="12403" y="19804"/>
                  </a:cubicBezTo>
                  <a:cubicBezTo>
                    <a:pt x="12385" y="19783"/>
                    <a:pt x="12349" y="19739"/>
                    <a:pt x="12335" y="19715"/>
                  </a:cubicBezTo>
                  <a:cubicBezTo>
                    <a:pt x="12318" y="19686"/>
                    <a:pt x="12305" y="19621"/>
                    <a:pt x="12282" y="19593"/>
                  </a:cubicBezTo>
                  <a:cubicBezTo>
                    <a:pt x="12263" y="19567"/>
                    <a:pt x="12208" y="19524"/>
                    <a:pt x="12178" y="19504"/>
                  </a:cubicBezTo>
                  <a:cubicBezTo>
                    <a:pt x="12165" y="19495"/>
                    <a:pt x="12135" y="19480"/>
                    <a:pt x="12121" y="19472"/>
                  </a:cubicBezTo>
                  <a:cubicBezTo>
                    <a:pt x="12100" y="19460"/>
                    <a:pt x="12052" y="19441"/>
                    <a:pt x="12035" y="19427"/>
                  </a:cubicBezTo>
                  <a:cubicBezTo>
                    <a:pt x="12020" y="19414"/>
                    <a:pt x="12010" y="19381"/>
                    <a:pt x="11999" y="19366"/>
                  </a:cubicBezTo>
                  <a:cubicBezTo>
                    <a:pt x="11986" y="19350"/>
                    <a:pt x="11962" y="19315"/>
                    <a:pt x="11941" y="19302"/>
                  </a:cubicBezTo>
                  <a:cubicBezTo>
                    <a:pt x="11926" y="19292"/>
                    <a:pt x="11887" y="19280"/>
                    <a:pt x="11868" y="19274"/>
                  </a:cubicBezTo>
                  <a:cubicBezTo>
                    <a:pt x="11854" y="19270"/>
                    <a:pt x="11824" y="19265"/>
                    <a:pt x="11810" y="19261"/>
                  </a:cubicBezTo>
                  <a:cubicBezTo>
                    <a:pt x="11796" y="19256"/>
                    <a:pt x="11767" y="19245"/>
                    <a:pt x="11757" y="19237"/>
                  </a:cubicBezTo>
                  <a:cubicBezTo>
                    <a:pt x="11742" y="19223"/>
                    <a:pt x="11737" y="19188"/>
                    <a:pt x="11726" y="19173"/>
                  </a:cubicBezTo>
                  <a:cubicBezTo>
                    <a:pt x="11716" y="19158"/>
                    <a:pt x="11687" y="19130"/>
                    <a:pt x="11673" y="19116"/>
                  </a:cubicBezTo>
                  <a:cubicBezTo>
                    <a:pt x="11664" y="19105"/>
                    <a:pt x="11648" y="19083"/>
                    <a:pt x="11635" y="19075"/>
                  </a:cubicBezTo>
                  <a:cubicBezTo>
                    <a:pt x="11622" y="19066"/>
                    <a:pt x="11583" y="19059"/>
                    <a:pt x="11570" y="19050"/>
                  </a:cubicBezTo>
                  <a:cubicBezTo>
                    <a:pt x="11558" y="19041"/>
                    <a:pt x="11551" y="19017"/>
                    <a:pt x="11541" y="19007"/>
                  </a:cubicBezTo>
                  <a:cubicBezTo>
                    <a:pt x="11517" y="18984"/>
                    <a:pt x="11458" y="18943"/>
                    <a:pt x="11422" y="18929"/>
                  </a:cubicBezTo>
                  <a:cubicBezTo>
                    <a:pt x="11398" y="18919"/>
                    <a:pt x="11336" y="18916"/>
                    <a:pt x="11313" y="18905"/>
                  </a:cubicBezTo>
                  <a:cubicBezTo>
                    <a:pt x="11300" y="18899"/>
                    <a:pt x="11286" y="18880"/>
                    <a:pt x="11275" y="18872"/>
                  </a:cubicBezTo>
                  <a:cubicBezTo>
                    <a:pt x="11246" y="18852"/>
                    <a:pt x="11174" y="18822"/>
                    <a:pt x="11147" y="18801"/>
                  </a:cubicBezTo>
                  <a:cubicBezTo>
                    <a:pt x="11124" y="18784"/>
                    <a:pt x="11090" y="18746"/>
                    <a:pt x="11073" y="18727"/>
                  </a:cubicBezTo>
                  <a:cubicBezTo>
                    <a:pt x="11056" y="18707"/>
                    <a:pt x="11027" y="18665"/>
                    <a:pt x="11010" y="18645"/>
                  </a:cubicBezTo>
                  <a:cubicBezTo>
                    <a:pt x="10996" y="18629"/>
                    <a:pt x="10969" y="18597"/>
                    <a:pt x="10950" y="18583"/>
                  </a:cubicBezTo>
                  <a:cubicBezTo>
                    <a:pt x="10927" y="18568"/>
                    <a:pt x="10869" y="18545"/>
                    <a:pt x="10842" y="18532"/>
                  </a:cubicBezTo>
                  <a:cubicBezTo>
                    <a:pt x="10829" y="18526"/>
                    <a:pt x="10804" y="18510"/>
                    <a:pt x="10788" y="18507"/>
                  </a:cubicBezTo>
                  <a:cubicBezTo>
                    <a:pt x="10776" y="18504"/>
                    <a:pt x="10748" y="18500"/>
                    <a:pt x="10736" y="18504"/>
                  </a:cubicBezTo>
                  <a:cubicBezTo>
                    <a:pt x="10719" y="18508"/>
                    <a:pt x="10696" y="18529"/>
                    <a:pt x="10688" y="18539"/>
                  </a:cubicBezTo>
                  <a:cubicBezTo>
                    <a:pt x="10680" y="18548"/>
                    <a:pt x="10684" y="18572"/>
                    <a:pt x="10671" y="18578"/>
                  </a:cubicBezTo>
                  <a:cubicBezTo>
                    <a:pt x="10655" y="18586"/>
                    <a:pt x="10608" y="18577"/>
                    <a:pt x="10586" y="18578"/>
                  </a:cubicBezTo>
                  <a:cubicBezTo>
                    <a:pt x="10553" y="18578"/>
                    <a:pt x="10488" y="18585"/>
                    <a:pt x="10455" y="18582"/>
                  </a:cubicBezTo>
                  <a:cubicBezTo>
                    <a:pt x="10427" y="18580"/>
                    <a:pt x="10370" y="18570"/>
                    <a:pt x="10345" y="18561"/>
                  </a:cubicBezTo>
                  <a:cubicBezTo>
                    <a:pt x="10320" y="18552"/>
                    <a:pt x="10287" y="18521"/>
                    <a:pt x="10264" y="18510"/>
                  </a:cubicBezTo>
                  <a:cubicBezTo>
                    <a:pt x="10248" y="18503"/>
                    <a:pt x="10210" y="18492"/>
                    <a:pt x="10192" y="18487"/>
                  </a:cubicBezTo>
                  <a:cubicBezTo>
                    <a:pt x="10171" y="18481"/>
                    <a:pt x="10122" y="18476"/>
                    <a:pt x="10105" y="18466"/>
                  </a:cubicBezTo>
                  <a:cubicBezTo>
                    <a:pt x="10089" y="18456"/>
                    <a:pt x="10071" y="18430"/>
                    <a:pt x="10068" y="18417"/>
                  </a:cubicBezTo>
                  <a:cubicBezTo>
                    <a:pt x="10066" y="18405"/>
                    <a:pt x="10073" y="18381"/>
                    <a:pt x="10083" y="18372"/>
                  </a:cubicBezTo>
                  <a:cubicBezTo>
                    <a:pt x="10091" y="18365"/>
                    <a:pt x="10118" y="18359"/>
                    <a:pt x="10129" y="18354"/>
                  </a:cubicBezTo>
                  <a:cubicBezTo>
                    <a:pt x="10146" y="18344"/>
                    <a:pt x="10180" y="18322"/>
                    <a:pt x="10190" y="18309"/>
                  </a:cubicBezTo>
                  <a:cubicBezTo>
                    <a:pt x="10201" y="18295"/>
                    <a:pt x="10208" y="18264"/>
                    <a:pt x="10208" y="18248"/>
                  </a:cubicBezTo>
                  <a:cubicBezTo>
                    <a:pt x="10210" y="18203"/>
                    <a:pt x="10187" y="18114"/>
                    <a:pt x="10170" y="18070"/>
                  </a:cubicBezTo>
                  <a:cubicBezTo>
                    <a:pt x="10157" y="18036"/>
                    <a:pt x="10123" y="17969"/>
                    <a:pt x="10095" y="17939"/>
                  </a:cubicBezTo>
                  <a:cubicBezTo>
                    <a:pt x="10077" y="17920"/>
                    <a:pt x="10025" y="17890"/>
                    <a:pt x="10001" y="17874"/>
                  </a:cubicBezTo>
                  <a:cubicBezTo>
                    <a:pt x="9984" y="17864"/>
                    <a:pt x="9952" y="17841"/>
                    <a:pt x="9932" y="17834"/>
                  </a:cubicBezTo>
                  <a:cubicBezTo>
                    <a:pt x="9901" y="17824"/>
                    <a:pt x="9832" y="17817"/>
                    <a:pt x="9798" y="17814"/>
                  </a:cubicBezTo>
                  <a:cubicBezTo>
                    <a:pt x="9773" y="17812"/>
                    <a:pt x="9721" y="17814"/>
                    <a:pt x="9696" y="17812"/>
                  </a:cubicBezTo>
                  <a:cubicBezTo>
                    <a:pt x="9662" y="17810"/>
                    <a:pt x="9595" y="17801"/>
                    <a:pt x="9561" y="17796"/>
                  </a:cubicBezTo>
                  <a:cubicBezTo>
                    <a:pt x="9530" y="17792"/>
                    <a:pt x="9469" y="17780"/>
                    <a:pt x="9437" y="17779"/>
                  </a:cubicBezTo>
                  <a:cubicBezTo>
                    <a:pt x="9414" y="17778"/>
                    <a:pt x="9368" y="17784"/>
                    <a:pt x="9344" y="17786"/>
                  </a:cubicBezTo>
                  <a:cubicBezTo>
                    <a:pt x="9330" y="17787"/>
                    <a:pt x="9301" y="17786"/>
                    <a:pt x="9289" y="17791"/>
                  </a:cubicBezTo>
                  <a:cubicBezTo>
                    <a:pt x="9274" y="17797"/>
                    <a:pt x="9267" y="17827"/>
                    <a:pt x="9249" y="17828"/>
                  </a:cubicBezTo>
                  <a:cubicBezTo>
                    <a:pt x="9235" y="17829"/>
                    <a:pt x="9218" y="17811"/>
                    <a:pt x="9211" y="17804"/>
                  </a:cubicBezTo>
                  <a:cubicBezTo>
                    <a:pt x="9200" y="17794"/>
                    <a:pt x="9190" y="17769"/>
                    <a:pt x="9178" y="17759"/>
                  </a:cubicBezTo>
                  <a:cubicBezTo>
                    <a:pt x="9165" y="17749"/>
                    <a:pt x="9130" y="17732"/>
                    <a:pt x="9111" y="17726"/>
                  </a:cubicBezTo>
                  <a:cubicBezTo>
                    <a:pt x="9084" y="17717"/>
                    <a:pt x="9024" y="17713"/>
                    <a:pt x="8996" y="17707"/>
                  </a:cubicBezTo>
                  <a:cubicBezTo>
                    <a:pt x="8967" y="17700"/>
                    <a:pt x="8910" y="17687"/>
                    <a:pt x="8884" y="17677"/>
                  </a:cubicBezTo>
                  <a:cubicBezTo>
                    <a:pt x="8861" y="17668"/>
                    <a:pt x="8822" y="17645"/>
                    <a:pt x="8802" y="17634"/>
                  </a:cubicBezTo>
                  <a:cubicBezTo>
                    <a:pt x="8774" y="17619"/>
                    <a:pt x="8725" y="17585"/>
                    <a:pt x="8695" y="17573"/>
                  </a:cubicBezTo>
                  <a:cubicBezTo>
                    <a:pt x="8669" y="17563"/>
                    <a:pt x="8608" y="17551"/>
                    <a:pt x="8580" y="17542"/>
                  </a:cubicBezTo>
                  <a:cubicBezTo>
                    <a:pt x="8567" y="17539"/>
                    <a:pt x="8542" y="17528"/>
                    <a:pt x="8527" y="17525"/>
                  </a:cubicBezTo>
                  <a:cubicBezTo>
                    <a:pt x="8512" y="17522"/>
                    <a:pt x="8476" y="17525"/>
                    <a:pt x="8463" y="17519"/>
                  </a:cubicBezTo>
                  <a:cubicBezTo>
                    <a:pt x="8449" y="17513"/>
                    <a:pt x="8442" y="17489"/>
                    <a:pt x="8432" y="17480"/>
                  </a:cubicBezTo>
                  <a:cubicBezTo>
                    <a:pt x="8420" y="17468"/>
                    <a:pt x="8394" y="17444"/>
                    <a:pt x="8377" y="17434"/>
                  </a:cubicBezTo>
                  <a:cubicBezTo>
                    <a:pt x="8363" y="17426"/>
                    <a:pt x="8325" y="17417"/>
                    <a:pt x="8309" y="17411"/>
                  </a:cubicBezTo>
                  <a:cubicBezTo>
                    <a:pt x="8298" y="17407"/>
                    <a:pt x="8275" y="17400"/>
                    <a:pt x="8267" y="17394"/>
                  </a:cubicBezTo>
                  <a:cubicBezTo>
                    <a:pt x="8255" y="17386"/>
                    <a:pt x="8242" y="17365"/>
                    <a:pt x="8236" y="17355"/>
                  </a:cubicBezTo>
                  <a:cubicBezTo>
                    <a:pt x="8225" y="17339"/>
                    <a:pt x="8204" y="17307"/>
                    <a:pt x="8201" y="17290"/>
                  </a:cubicBezTo>
                  <a:cubicBezTo>
                    <a:pt x="8196" y="17268"/>
                    <a:pt x="8212" y="17224"/>
                    <a:pt x="8207" y="17202"/>
                  </a:cubicBezTo>
                  <a:cubicBezTo>
                    <a:pt x="8203" y="17182"/>
                    <a:pt x="8189" y="17141"/>
                    <a:pt x="8168" y="17126"/>
                  </a:cubicBezTo>
                  <a:cubicBezTo>
                    <a:pt x="8157" y="17119"/>
                    <a:pt x="8125" y="17115"/>
                    <a:pt x="8112" y="17109"/>
                  </a:cubicBezTo>
                  <a:cubicBezTo>
                    <a:pt x="8095" y="17102"/>
                    <a:pt x="8064" y="17085"/>
                    <a:pt x="8053" y="17075"/>
                  </a:cubicBezTo>
                  <a:cubicBezTo>
                    <a:pt x="8041" y="17064"/>
                    <a:pt x="8033" y="17039"/>
                    <a:pt x="8024" y="17027"/>
                  </a:cubicBezTo>
                  <a:cubicBezTo>
                    <a:pt x="8020" y="17022"/>
                    <a:pt x="8012" y="17009"/>
                    <a:pt x="8004" y="17005"/>
                  </a:cubicBezTo>
                  <a:cubicBezTo>
                    <a:pt x="7991" y="16998"/>
                    <a:pt x="7950" y="16999"/>
                    <a:pt x="7938" y="16991"/>
                  </a:cubicBezTo>
                  <a:cubicBezTo>
                    <a:pt x="7926" y="16984"/>
                    <a:pt x="7921" y="16961"/>
                    <a:pt x="7914" y="16951"/>
                  </a:cubicBezTo>
                  <a:cubicBezTo>
                    <a:pt x="7903" y="16937"/>
                    <a:pt x="7882" y="16907"/>
                    <a:pt x="7865" y="16894"/>
                  </a:cubicBezTo>
                  <a:cubicBezTo>
                    <a:pt x="7848" y="16881"/>
                    <a:pt x="7803" y="16862"/>
                    <a:pt x="7781" y="16853"/>
                  </a:cubicBezTo>
                  <a:cubicBezTo>
                    <a:pt x="7755" y="16841"/>
                    <a:pt x="7698" y="16823"/>
                    <a:pt x="7673" y="16811"/>
                  </a:cubicBezTo>
                  <a:cubicBezTo>
                    <a:pt x="7640" y="16795"/>
                    <a:pt x="7588" y="16751"/>
                    <a:pt x="7554" y="16736"/>
                  </a:cubicBezTo>
                  <a:cubicBezTo>
                    <a:pt x="7525" y="16723"/>
                    <a:pt x="7460" y="16703"/>
                    <a:pt x="7426" y="16697"/>
                  </a:cubicBezTo>
                  <a:cubicBezTo>
                    <a:pt x="7393" y="16691"/>
                    <a:pt x="7323" y="16690"/>
                    <a:pt x="7289" y="16691"/>
                  </a:cubicBezTo>
                  <a:cubicBezTo>
                    <a:pt x="7268" y="16692"/>
                    <a:pt x="7224" y="16694"/>
                    <a:pt x="7205" y="16700"/>
                  </a:cubicBezTo>
                  <a:cubicBezTo>
                    <a:pt x="7192" y="16704"/>
                    <a:pt x="7175" y="16722"/>
                    <a:pt x="7161" y="16726"/>
                  </a:cubicBezTo>
                  <a:cubicBezTo>
                    <a:pt x="7149" y="16729"/>
                    <a:pt x="7120" y="16733"/>
                    <a:pt x="7108" y="16729"/>
                  </a:cubicBezTo>
                  <a:cubicBezTo>
                    <a:pt x="7096" y="16725"/>
                    <a:pt x="7087" y="16706"/>
                    <a:pt x="7077" y="16700"/>
                  </a:cubicBezTo>
                  <a:cubicBezTo>
                    <a:pt x="7060" y="16689"/>
                    <a:pt x="7019" y="16671"/>
                    <a:pt x="6998" y="16664"/>
                  </a:cubicBezTo>
                  <a:cubicBezTo>
                    <a:pt x="6982" y="16659"/>
                    <a:pt x="6949" y="16651"/>
                    <a:pt x="6932" y="16650"/>
                  </a:cubicBezTo>
                  <a:cubicBezTo>
                    <a:pt x="6908" y="16647"/>
                    <a:pt x="6859" y="16650"/>
                    <a:pt x="6835" y="16651"/>
                  </a:cubicBezTo>
                  <a:cubicBezTo>
                    <a:pt x="6812" y="16652"/>
                    <a:pt x="6766" y="16659"/>
                    <a:pt x="6744" y="16655"/>
                  </a:cubicBezTo>
                  <a:cubicBezTo>
                    <a:pt x="6722" y="16652"/>
                    <a:pt x="6681" y="16636"/>
                    <a:pt x="6665" y="16626"/>
                  </a:cubicBezTo>
                  <a:cubicBezTo>
                    <a:pt x="6648" y="16616"/>
                    <a:pt x="6632" y="16587"/>
                    <a:pt x="6614" y="16579"/>
                  </a:cubicBezTo>
                  <a:cubicBezTo>
                    <a:pt x="6601" y="16573"/>
                    <a:pt x="6564" y="16571"/>
                    <a:pt x="6550" y="16565"/>
                  </a:cubicBezTo>
                  <a:cubicBezTo>
                    <a:pt x="6535" y="16558"/>
                    <a:pt x="6519" y="16535"/>
                    <a:pt x="6506" y="16528"/>
                  </a:cubicBezTo>
                  <a:cubicBezTo>
                    <a:pt x="6481" y="16513"/>
                    <a:pt x="6424" y="16489"/>
                    <a:pt x="6393" y="16482"/>
                  </a:cubicBezTo>
                  <a:cubicBezTo>
                    <a:pt x="6373" y="16477"/>
                    <a:pt x="6329" y="16474"/>
                    <a:pt x="6307" y="16473"/>
                  </a:cubicBezTo>
                  <a:cubicBezTo>
                    <a:pt x="6284" y="16472"/>
                    <a:pt x="6236" y="16478"/>
                    <a:pt x="6214" y="16473"/>
                  </a:cubicBezTo>
                  <a:cubicBezTo>
                    <a:pt x="6191" y="16469"/>
                    <a:pt x="6157" y="16444"/>
                    <a:pt x="6135" y="16437"/>
                  </a:cubicBezTo>
                  <a:cubicBezTo>
                    <a:pt x="6107" y="16429"/>
                    <a:pt x="6046" y="16421"/>
                    <a:pt x="6016" y="16418"/>
                  </a:cubicBezTo>
                  <a:cubicBezTo>
                    <a:pt x="6000" y="16416"/>
                    <a:pt x="5966" y="16416"/>
                    <a:pt x="5950" y="16414"/>
                  </a:cubicBezTo>
                  <a:cubicBezTo>
                    <a:pt x="5919" y="16408"/>
                    <a:pt x="5864" y="16387"/>
                    <a:pt x="5833" y="16382"/>
                  </a:cubicBezTo>
                  <a:cubicBezTo>
                    <a:pt x="5807" y="16378"/>
                    <a:pt x="5753" y="16377"/>
                    <a:pt x="5727" y="16377"/>
                  </a:cubicBezTo>
                  <a:cubicBezTo>
                    <a:pt x="5691" y="16377"/>
                    <a:pt x="5621" y="16384"/>
                    <a:pt x="5586" y="16383"/>
                  </a:cubicBezTo>
                  <a:cubicBezTo>
                    <a:pt x="5553" y="16383"/>
                    <a:pt x="5490" y="16377"/>
                    <a:pt x="5457" y="16375"/>
                  </a:cubicBezTo>
                  <a:cubicBezTo>
                    <a:pt x="5410" y="16372"/>
                    <a:pt x="5313" y="16374"/>
                    <a:pt x="5268" y="16365"/>
                  </a:cubicBezTo>
                  <a:cubicBezTo>
                    <a:pt x="5254" y="16362"/>
                    <a:pt x="5227" y="16353"/>
                    <a:pt x="5218" y="16346"/>
                  </a:cubicBezTo>
                  <a:cubicBezTo>
                    <a:pt x="5207" y="16338"/>
                    <a:pt x="5195" y="16318"/>
                    <a:pt x="5191" y="16308"/>
                  </a:cubicBezTo>
                  <a:cubicBezTo>
                    <a:pt x="5187" y="16297"/>
                    <a:pt x="5186" y="16274"/>
                    <a:pt x="5184" y="16262"/>
                  </a:cubicBezTo>
                  <a:cubicBezTo>
                    <a:pt x="5181" y="16249"/>
                    <a:pt x="5178" y="16223"/>
                    <a:pt x="5171" y="16210"/>
                  </a:cubicBezTo>
                  <a:cubicBezTo>
                    <a:pt x="5162" y="16196"/>
                    <a:pt x="5136" y="16170"/>
                    <a:pt x="5121" y="16157"/>
                  </a:cubicBezTo>
                  <a:cubicBezTo>
                    <a:pt x="5106" y="16146"/>
                    <a:pt x="5072" y="16125"/>
                    <a:pt x="5053" y="16117"/>
                  </a:cubicBezTo>
                  <a:cubicBezTo>
                    <a:pt x="5039" y="16111"/>
                    <a:pt x="5010" y="16101"/>
                    <a:pt x="4994" y="16099"/>
                  </a:cubicBezTo>
                  <a:cubicBezTo>
                    <a:pt x="4977" y="16095"/>
                    <a:pt x="4940" y="16099"/>
                    <a:pt x="4923" y="16095"/>
                  </a:cubicBezTo>
                  <a:cubicBezTo>
                    <a:pt x="4908" y="16091"/>
                    <a:pt x="4880" y="16077"/>
                    <a:pt x="4870" y="16068"/>
                  </a:cubicBezTo>
                  <a:cubicBezTo>
                    <a:pt x="4862" y="16059"/>
                    <a:pt x="4857" y="16037"/>
                    <a:pt x="4856" y="16026"/>
                  </a:cubicBezTo>
                  <a:cubicBezTo>
                    <a:pt x="4855" y="16017"/>
                    <a:pt x="4857" y="15998"/>
                    <a:pt x="4863" y="15989"/>
                  </a:cubicBezTo>
                  <a:cubicBezTo>
                    <a:pt x="4871" y="15978"/>
                    <a:pt x="4899" y="15960"/>
                    <a:pt x="4913" y="15951"/>
                  </a:cubicBezTo>
                  <a:cubicBezTo>
                    <a:pt x="4927" y="15942"/>
                    <a:pt x="4962" y="15928"/>
                    <a:pt x="4975" y="15919"/>
                  </a:cubicBezTo>
                  <a:cubicBezTo>
                    <a:pt x="4998" y="15902"/>
                    <a:pt x="5036" y="15863"/>
                    <a:pt x="5047" y="15842"/>
                  </a:cubicBezTo>
                  <a:cubicBezTo>
                    <a:pt x="5054" y="15828"/>
                    <a:pt x="5060" y="15797"/>
                    <a:pt x="5057" y="15783"/>
                  </a:cubicBezTo>
                  <a:cubicBezTo>
                    <a:pt x="5055" y="15770"/>
                    <a:pt x="5041" y="15746"/>
                    <a:pt x="5032" y="15735"/>
                  </a:cubicBezTo>
                  <a:cubicBezTo>
                    <a:pt x="5024" y="15724"/>
                    <a:pt x="4997" y="15708"/>
                    <a:pt x="4993" y="15698"/>
                  </a:cubicBezTo>
                  <a:cubicBezTo>
                    <a:pt x="4988" y="15687"/>
                    <a:pt x="4991" y="15665"/>
                    <a:pt x="4996" y="15654"/>
                  </a:cubicBezTo>
                  <a:cubicBezTo>
                    <a:pt x="5001" y="15643"/>
                    <a:pt x="5024" y="15623"/>
                    <a:pt x="5035" y="15613"/>
                  </a:cubicBezTo>
                  <a:cubicBezTo>
                    <a:pt x="5049" y="15602"/>
                    <a:pt x="5085" y="15584"/>
                    <a:pt x="5097" y="15572"/>
                  </a:cubicBezTo>
                  <a:cubicBezTo>
                    <a:pt x="5107" y="15563"/>
                    <a:pt x="5121" y="15540"/>
                    <a:pt x="5127" y="15529"/>
                  </a:cubicBezTo>
                  <a:cubicBezTo>
                    <a:pt x="5131" y="15519"/>
                    <a:pt x="5137" y="15497"/>
                    <a:pt x="5135" y="15486"/>
                  </a:cubicBezTo>
                  <a:cubicBezTo>
                    <a:pt x="5134" y="15478"/>
                    <a:pt x="5126" y="15460"/>
                    <a:pt x="5119" y="15452"/>
                  </a:cubicBezTo>
                  <a:cubicBezTo>
                    <a:pt x="5110" y="15442"/>
                    <a:pt x="5081" y="15425"/>
                    <a:pt x="5069" y="15416"/>
                  </a:cubicBezTo>
                  <a:cubicBezTo>
                    <a:pt x="5060" y="15409"/>
                    <a:pt x="5038" y="15395"/>
                    <a:pt x="5032" y="15386"/>
                  </a:cubicBezTo>
                  <a:cubicBezTo>
                    <a:pt x="5027" y="15377"/>
                    <a:pt x="5024" y="15358"/>
                    <a:pt x="5026" y="15349"/>
                  </a:cubicBezTo>
                  <a:cubicBezTo>
                    <a:pt x="5030" y="15337"/>
                    <a:pt x="5057" y="15315"/>
                    <a:pt x="5066" y="15303"/>
                  </a:cubicBezTo>
                  <a:cubicBezTo>
                    <a:pt x="5080" y="15287"/>
                    <a:pt x="5105" y="15255"/>
                    <a:pt x="5119" y="15239"/>
                  </a:cubicBezTo>
                  <a:cubicBezTo>
                    <a:pt x="5135" y="15221"/>
                    <a:pt x="5176" y="15187"/>
                    <a:pt x="5189" y="15168"/>
                  </a:cubicBezTo>
                  <a:cubicBezTo>
                    <a:pt x="5198" y="15155"/>
                    <a:pt x="5207" y="15128"/>
                    <a:pt x="5214" y="15115"/>
                  </a:cubicBezTo>
                  <a:cubicBezTo>
                    <a:pt x="5224" y="15096"/>
                    <a:pt x="5253" y="15060"/>
                    <a:pt x="5259" y="15040"/>
                  </a:cubicBezTo>
                  <a:cubicBezTo>
                    <a:pt x="5264" y="15025"/>
                    <a:pt x="5262" y="14993"/>
                    <a:pt x="5263" y="14978"/>
                  </a:cubicBezTo>
                  <a:cubicBezTo>
                    <a:pt x="5264" y="14963"/>
                    <a:pt x="5273" y="14932"/>
                    <a:pt x="5267" y="14917"/>
                  </a:cubicBezTo>
                  <a:cubicBezTo>
                    <a:pt x="5263" y="14908"/>
                    <a:pt x="5246" y="14891"/>
                    <a:pt x="5234" y="14885"/>
                  </a:cubicBezTo>
                  <a:cubicBezTo>
                    <a:pt x="5221" y="14877"/>
                    <a:pt x="5182" y="14875"/>
                    <a:pt x="5169" y="14868"/>
                  </a:cubicBezTo>
                  <a:cubicBezTo>
                    <a:pt x="5155" y="14861"/>
                    <a:pt x="5143" y="14839"/>
                    <a:pt x="5132" y="14830"/>
                  </a:cubicBezTo>
                  <a:cubicBezTo>
                    <a:pt x="5123" y="14822"/>
                    <a:pt x="5104" y="14807"/>
                    <a:pt x="5091" y="14803"/>
                  </a:cubicBezTo>
                  <a:cubicBezTo>
                    <a:pt x="5079" y="14799"/>
                    <a:pt x="5050" y="14795"/>
                    <a:pt x="5038" y="14799"/>
                  </a:cubicBezTo>
                  <a:cubicBezTo>
                    <a:pt x="5024" y="14802"/>
                    <a:pt x="5013" y="14823"/>
                    <a:pt x="5002" y="14830"/>
                  </a:cubicBezTo>
                  <a:cubicBezTo>
                    <a:pt x="4993" y="14836"/>
                    <a:pt x="4975" y="14850"/>
                    <a:pt x="4963" y="14848"/>
                  </a:cubicBezTo>
                  <a:cubicBezTo>
                    <a:pt x="4950" y="14847"/>
                    <a:pt x="4946" y="14825"/>
                    <a:pt x="4940" y="14817"/>
                  </a:cubicBezTo>
                  <a:cubicBezTo>
                    <a:pt x="4930" y="14806"/>
                    <a:pt x="4913" y="14781"/>
                    <a:pt x="4898" y="14771"/>
                  </a:cubicBezTo>
                  <a:cubicBezTo>
                    <a:pt x="4883" y="14762"/>
                    <a:pt x="4840" y="14751"/>
                    <a:pt x="4823" y="14742"/>
                  </a:cubicBezTo>
                  <a:cubicBezTo>
                    <a:pt x="4804" y="14731"/>
                    <a:pt x="4774" y="14703"/>
                    <a:pt x="4758" y="14690"/>
                  </a:cubicBezTo>
                  <a:cubicBezTo>
                    <a:pt x="4745" y="14680"/>
                    <a:pt x="4715" y="14662"/>
                    <a:pt x="4707" y="14650"/>
                  </a:cubicBezTo>
                  <a:cubicBezTo>
                    <a:pt x="4697" y="14634"/>
                    <a:pt x="4690" y="14600"/>
                    <a:pt x="4695" y="14583"/>
                  </a:cubicBezTo>
                  <a:cubicBezTo>
                    <a:pt x="4698" y="14573"/>
                    <a:pt x="4717" y="14556"/>
                    <a:pt x="4727" y="14548"/>
                  </a:cubicBezTo>
                  <a:cubicBezTo>
                    <a:pt x="4735" y="14542"/>
                    <a:pt x="4758" y="14533"/>
                    <a:pt x="4766" y="14527"/>
                  </a:cubicBezTo>
                  <a:cubicBezTo>
                    <a:pt x="4779" y="14515"/>
                    <a:pt x="4790" y="14488"/>
                    <a:pt x="4798" y="14474"/>
                  </a:cubicBezTo>
                  <a:cubicBezTo>
                    <a:pt x="4805" y="14462"/>
                    <a:pt x="4816" y="14438"/>
                    <a:pt x="4824" y="14427"/>
                  </a:cubicBezTo>
                  <a:cubicBezTo>
                    <a:pt x="4833" y="14414"/>
                    <a:pt x="4862" y="14393"/>
                    <a:pt x="4867" y="14380"/>
                  </a:cubicBezTo>
                  <a:cubicBezTo>
                    <a:pt x="4876" y="14361"/>
                    <a:pt x="4869" y="14320"/>
                    <a:pt x="4868" y="14300"/>
                  </a:cubicBezTo>
                  <a:cubicBezTo>
                    <a:pt x="4868" y="14289"/>
                    <a:pt x="4871" y="14266"/>
                    <a:pt x="4865" y="14255"/>
                  </a:cubicBezTo>
                  <a:cubicBezTo>
                    <a:pt x="4857" y="14243"/>
                    <a:pt x="4829" y="14220"/>
                    <a:pt x="4810" y="14213"/>
                  </a:cubicBezTo>
                  <a:cubicBezTo>
                    <a:pt x="4794" y="14207"/>
                    <a:pt x="4753" y="14210"/>
                    <a:pt x="4737" y="14205"/>
                  </a:cubicBezTo>
                  <a:cubicBezTo>
                    <a:pt x="4725" y="14201"/>
                    <a:pt x="4711" y="14185"/>
                    <a:pt x="4700" y="14180"/>
                  </a:cubicBezTo>
                  <a:cubicBezTo>
                    <a:pt x="4679" y="14172"/>
                    <a:pt x="4626" y="14171"/>
                    <a:pt x="4604" y="14163"/>
                  </a:cubicBezTo>
                  <a:cubicBezTo>
                    <a:pt x="4590" y="14158"/>
                    <a:pt x="4566" y="14142"/>
                    <a:pt x="4557" y="14133"/>
                  </a:cubicBezTo>
                  <a:cubicBezTo>
                    <a:pt x="4543" y="14119"/>
                    <a:pt x="4534" y="14087"/>
                    <a:pt x="4520" y="14074"/>
                  </a:cubicBezTo>
                  <a:cubicBezTo>
                    <a:pt x="4509" y="14062"/>
                    <a:pt x="4474" y="14045"/>
                    <a:pt x="4461" y="14033"/>
                  </a:cubicBezTo>
                  <a:cubicBezTo>
                    <a:pt x="4451" y="14023"/>
                    <a:pt x="4440" y="13998"/>
                    <a:pt x="4429" y="13988"/>
                  </a:cubicBezTo>
                  <a:cubicBezTo>
                    <a:pt x="4419" y="13979"/>
                    <a:pt x="4385" y="13966"/>
                    <a:pt x="4378" y="13955"/>
                  </a:cubicBezTo>
                  <a:cubicBezTo>
                    <a:pt x="4370" y="13945"/>
                    <a:pt x="4376" y="13921"/>
                    <a:pt x="4373" y="13910"/>
                  </a:cubicBezTo>
                  <a:cubicBezTo>
                    <a:pt x="4369" y="13896"/>
                    <a:pt x="4357" y="13868"/>
                    <a:pt x="4348" y="13854"/>
                  </a:cubicBezTo>
                  <a:cubicBezTo>
                    <a:pt x="4342" y="13844"/>
                    <a:pt x="4320" y="13825"/>
                    <a:pt x="4314" y="13814"/>
                  </a:cubicBezTo>
                  <a:cubicBezTo>
                    <a:pt x="4308" y="13801"/>
                    <a:pt x="4311" y="13773"/>
                    <a:pt x="4303" y="13760"/>
                  </a:cubicBezTo>
                  <a:cubicBezTo>
                    <a:pt x="4297" y="13751"/>
                    <a:pt x="4279" y="13736"/>
                    <a:pt x="4268" y="13731"/>
                  </a:cubicBezTo>
                  <a:cubicBezTo>
                    <a:pt x="4259" y="13726"/>
                    <a:pt x="4235" y="13723"/>
                    <a:pt x="4224" y="13720"/>
                  </a:cubicBezTo>
                  <a:cubicBezTo>
                    <a:pt x="4200" y="13713"/>
                    <a:pt x="4154" y="13697"/>
                    <a:pt x="4131" y="13689"/>
                  </a:cubicBezTo>
                  <a:cubicBezTo>
                    <a:pt x="4115" y="13683"/>
                    <a:pt x="4081" y="13673"/>
                    <a:pt x="4067" y="13665"/>
                  </a:cubicBezTo>
                  <a:cubicBezTo>
                    <a:pt x="4053" y="13658"/>
                    <a:pt x="4029" y="13641"/>
                    <a:pt x="4021" y="13631"/>
                  </a:cubicBezTo>
                  <a:cubicBezTo>
                    <a:pt x="4010" y="13618"/>
                    <a:pt x="4005" y="13591"/>
                    <a:pt x="3997" y="13578"/>
                  </a:cubicBezTo>
                  <a:cubicBezTo>
                    <a:pt x="3988" y="13566"/>
                    <a:pt x="3957" y="13545"/>
                    <a:pt x="3952" y="13532"/>
                  </a:cubicBezTo>
                  <a:cubicBezTo>
                    <a:pt x="3947" y="13515"/>
                    <a:pt x="3967" y="13479"/>
                    <a:pt x="3968" y="13461"/>
                  </a:cubicBezTo>
                  <a:cubicBezTo>
                    <a:pt x="3969" y="13445"/>
                    <a:pt x="3965" y="13411"/>
                    <a:pt x="3959" y="13395"/>
                  </a:cubicBezTo>
                  <a:cubicBezTo>
                    <a:pt x="3955" y="13383"/>
                    <a:pt x="3944" y="13361"/>
                    <a:pt x="3935" y="13352"/>
                  </a:cubicBezTo>
                  <a:cubicBezTo>
                    <a:pt x="3923" y="13338"/>
                    <a:pt x="3888" y="13317"/>
                    <a:pt x="3875" y="13304"/>
                  </a:cubicBezTo>
                  <a:cubicBezTo>
                    <a:pt x="3858" y="13288"/>
                    <a:pt x="3831" y="13252"/>
                    <a:pt x="3816" y="13234"/>
                  </a:cubicBezTo>
                  <a:cubicBezTo>
                    <a:pt x="3806" y="13222"/>
                    <a:pt x="3787" y="13198"/>
                    <a:pt x="3776" y="13187"/>
                  </a:cubicBezTo>
                  <a:cubicBezTo>
                    <a:pt x="3764" y="13175"/>
                    <a:pt x="3732" y="13156"/>
                    <a:pt x="3723" y="13143"/>
                  </a:cubicBezTo>
                  <a:cubicBezTo>
                    <a:pt x="3713" y="13129"/>
                    <a:pt x="3706" y="13098"/>
                    <a:pt x="3706" y="13083"/>
                  </a:cubicBezTo>
                  <a:cubicBezTo>
                    <a:pt x="3707" y="13071"/>
                    <a:pt x="3721" y="13047"/>
                    <a:pt x="3723" y="13035"/>
                  </a:cubicBezTo>
                  <a:cubicBezTo>
                    <a:pt x="3726" y="13018"/>
                    <a:pt x="3732" y="12982"/>
                    <a:pt x="3726" y="12965"/>
                  </a:cubicBezTo>
                  <a:cubicBezTo>
                    <a:pt x="3721" y="12947"/>
                    <a:pt x="3698" y="12914"/>
                    <a:pt x="3681" y="12899"/>
                  </a:cubicBezTo>
                  <a:cubicBezTo>
                    <a:pt x="3662" y="12883"/>
                    <a:pt x="3607" y="12861"/>
                    <a:pt x="3582" y="12849"/>
                  </a:cubicBezTo>
                  <a:cubicBezTo>
                    <a:pt x="3568" y="12842"/>
                    <a:pt x="3534" y="12832"/>
                    <a:pt x="3524" y="12823"/>
                  </a:cubicBezTo>
                  <a:cubicBezTo>
                    <a:pt x="3514" y="12812"/>
                    <a:pt x="3513" y="12786"/>
                    <a:pt x="3509" y="12774"/>
                  </a:cubicBezTo>
                  <a:cubicBezTo>
                    <a:pt x="3503" y="12757"/>
                    <a:pt x="3489" y="12725"/>
                    <a:pt x="3483" y="12709"/>
                  </a:cubicBezTo>
                  <a:cubicBezTo>
                    <a:pt x="3478" y="12697"/>
                    <a:pt x="3469" y="12674"/>
                    <a:pt x="3465" y="12663"/>
                  </a:cubicBezTo>
                  <a:cubicBezTo>
                    <a:pt x="3459" y="12646"/>
                    <a:pt x="3453" y="12610"/>
                    <a:pt x="3445" y="12593"/>
                  </a:cubicBezTo>
                  <a:cubicBezTo>
                    <a:pt x="3435" y="12573"/>
                    <a:pt x="3404" y="12534"/>
                    <a:pt x="3388" y="12516"/>
                  </a:cubicBezTo>
                  <a:cubicBezTo>
                    <a:pt x="3366" y="12491"/>
                    <a:pt x="3318" y="12442"/>
                    <a:pt x="3289" y="12421"/>
                  </a:cubicBezTo>
                  <a:cubicBezTo>
                    <a:pt x="3259" y="12399"/>
                    <a:pt x="3188" y="12360"/>
                    <a:pt x="3151" y="12342"/>
                  </a:cubicBezTo>
                  <a:cubicBezTo>
                    <a:pt x="3128" y="12332"/>
                    <a:pt x="3075" y="12319"/>
                    <a:pt x="3055" y="12307"/>
                  </a:cubicBezTo>
                  <a:cubicBezTo>
                    <a:pt x="3039" y="12297"/>
                    <a:pt x="3014" y="12273"/>
                    <a:pt x="3007" y="12259"/>
                  </a:cubicBezTo>
                  <a:cubicBezTo>
                    <a:pt x="3000" y="12246"/>
                    <a:pt x="3009" y="12217"/>
                    <a:pt x="3002" y="12204"/>
                  </a:cubicBezTo>
                  <a:cubicBezTo>
                    <a:pt x="2994" y="12189"/>
                    <a:pt x="2961" y="12165"/>
                    <a:pt x="2949" y="12152"/>
                  </a:cubicBezTo>
                  <a:cubicBezTo>
                    <a:pt x="2942" y="12144"/>
                    <a:pt x="2926" y="12129"/>
                    <a:pt x="2924" y="12120"/>
                  </a:cubicBezTo>
                  <a:cubicBezTo>
                    <a:pt x="2920" y="12102"/>
                    <a:pt x="2938" y="12065"/>
                    <a:pt x="2942" y="12046"/>
                  </a:cubicBezTo>
                  <a:cubicBezTo>
                    <a:pt x="2946" y="12026"/>
                    <a:pt x="2957" y="11984"/>
                    <a:pt x="2958" y="11964"/>
                  </a:cubicBezTo>
                  <a:cubicBezTo>
                    <a:pt x="2959" y="11937"/>
                    <a:pt x="2954" y="11882"/>
                    <a:pt x="2947" y="11856"/>
                  </a:cubicBezTo>
                  <a:cubicBezTo>
                    <a:pt x="2944" y="11841"/>
                    <a:pt x="2927" y="11813"/>
                    <a:pt x="2926" y="11798"/>
                  </a:cubicBezTo>
                  <a:cubicBezTo>
                    <a:pt x="2924" y="11780"/>
                    <a:pt x="2934" y="11744"/>
                    <a:pt x="2942" y="11727"/>
                  </a:cubicBezTo>
                  <a:cubicBezTo>
                    <a:pt x="2947" y="11716"/>
                    <a:pt x="2961" y="11696"/>
                    <a:pt x="2971" y="11687"/>
                  </a:cubicBezTo>
                  <a:cubicBezTo>
                    <a:pt x="2980" y="11677"/>
                    <a:pt x="3012" y="11665"/>
                    <a:pt x="3017" y="11654"/>
                  </a:cubicBezTo>
                  <a:cubicBezTo>
                    <a:pt x="3020" y="11645"/>
                    <a:pt x="3014" y="11625"/>
                    <a:pt x="3004" y="11618"/>
                  </a:cubicBezTo>
                  <a:cubicBezTo>
                    <a:pt x="2988" y="11608"/>
                    <a:pt x="2930" y="11614"/>
                    <a:pt x="2915" y="11603"/>
                  </a:cubicBezTo>
                  <a:cubicBezTo>
                    <a:pt x="2904" y="11595"/>
                    <a:pt x="2900" y="11569"/>
                    <a:pt x="2906" y="11559"/>
                  </a:cubicBezTo>
                  <a:cubicBezTo>
                    <a:pt x="2915" y="11546"/>
                    <a:pt x="2959" y="11535"/>
                    <a:pt x="2975" y="11526"/>
                  </a:cubicBezTo>
                  <a:cubicBezTo>
                    <a:pt x="2990" y="11516"/>
                    <a:pt x="3012" y="11490"/>
                    <a:pt x="3030" y="11482"/>
                  </a:cubicBezTo>
                  <a:cubicBezTo>
                    <a:pt x="3045" y="11476"/>
                    <a:pt x="3081" y="11468"/>
                    <a:pt x="3098" y="11470"/>
                  </a:cubicBezTo>
                  <a:cubicBezTo>
                    <a:pt x="3115" y="11472"/>
                    <a:pt x="3141" y="11489"/>
                    <a:pt x="3151" y="11498"/>
                  </a:cubicBezTo>
                  <a:cubicBezTo>
                    <a:pt x="3165" y="11509"/>
                    <a:pt x="3169" y="11541"/>
                    <a:pt x="3187" y="11549"/>
                  </a:cubicBezTo>
                  <a:cubicBezTo>
                    <a:pt x="3197" y="11554"/>
                    <a:pt x="3225" y="11556"/>
                    <a:pt x="3237" y="11553"/>
                  </a:cubicBezTo>
                  <a:cubicBezTo>
                    <a:pt x="3261" y="11548"/>
                    <a:pt x="3286" y="11518"/>
                    <a:pt x="3304" y="11506"/>
                  </a:cubicBezTo>
                  <a:cubicBezTo>
                    <a:pt x="3317" y="11497"/>
                    <a:pt x="3350" y="11482"/>
                    <a:pt x="3359" y="11471"/>
                  </a:cubicBezTo>
                  <a:cubicBezTo>
                    <a:pt x="3369" y="11459"/>
                    <a:pt x="3370" y="11430"/>
                    <a:pt x="3377" y="11417"/>
                  </a:cubicBezTo>
                  <a:cubicBezTo>
                    <a:pt x="3386" y="11398"/>
                    <a:pt x="3413" y="11361"/>
                    <a:pt x="3425" y="11342"/>
                  </a:cubicBezTo>
                  <a:cubicBezTo>
                    <a:pt x="3434" y="11328"/>
                    <a:pt x="3449" y="11298"/>
                    <a:pt x="3460" y="11284"/>
                  </a:cubicBezTo>
                  <a:cubicBezTo>
                    <a:pt x="3474" y="11267"/>
                    <a:pt x="3510" y="11237"/>
                    <a:pt x="3522" y="11220"/>
                  </a:cubicBezTo>
                  <a:cubicBezTo>
                    <a:pt x="3532" y="11206"/>
                    <a:pt x="3548" y="11178"/>
                    <a:pt x="3551" y="11163"/>
                  </a:cubicBezTo>
                  <a:cubicBezTo>
                    <a:pt x="3555" y="11142"/>
                    <a:pt x="3548" y="11100"/>
                    <a:pt x="3542" y="11080"/>
                  </a:cubicBezTo>
                  <a:cubicBezTo>
                    <a:pt x="3535" y="11056"/>
                    <a:pt x="3510" y="11010"/>
                    <a:pt x="3500" y="10987"/>
                  </a:cubicBezTo>
                  <a:cubicBezTo>
                    <a:pt x="3494" y="10971"/>
                    <a:pt x="3483" y="10939"/>
                    <a:pt x="3476" y="10924"/>
                  </a:cubicBezTo>
                  <a:cubicBezTo>
                    <a:pt x="3467" y="10906"/>
                    <a:pt x="3449" y="10868"/>
                    <a:pt x="3434" y="10852"/>
                  </a:cubicBezTo>
                  <a:cubicBezTo>
                    <a:pt x="3424" y="10841"/>
                    <a:pt x="3398" y="10821"/>
                    <a:pt x="3381" y="10814"/>
                  </a:cubicBezTo>
                  <a:cubicBezTo>
                    <a:pt x="3363" y="10807"/>
                    <a:pt x="3322" y="10797"/>
                    <a:pt x="3301" y="10799"/>
                  </a:cubicBezTo>
                  <a:cubicBezTo>
                    <a:pt x="3287" y="10801"/>
                    <a:pt x="3270" y="10818"/>
                    <a:pt x="3257" y="10823"/>
                  </a:cubicBezTo>
                  <a:cubicBezTo>
                    <a:pt x="3243" y="10828"/>
                    <a:pt x="3209" y="10840"/>
                    <a:pt x="3193" y="10837"/>
                  </a:cubicBezTo>
                  <a:cubicBezTo>
                    <a:pt x="3179" y="10834"/>
                    <a:pt x="3172" y="10809"/>
                    <a:pt x="3158" y="10805"/>
                  </a:cubicBezTo>
                  <a:cubicBezTo>
                    <a:pt x="3145" y="10800"/>
                    <a:pt x="3113" y="10803"/>
                    <a:pt x="3098" y="10805"/>
                  </a:cubicBezTo>
                  <a:cubicBezTo>
                    <a:pt x="3082" y="10807"/>
                    <a:pt x="3055" y="10822"/>
                    <a:pt x="3039" y="10823"/>
                  </a:cubicBezTo>
                  <a:cubicBezTo>
                    <a:pt x="2995" y="10825"/>
                    <a:pt x="2908" y="10806"/>
                    <a:pt x="2871" y="10791"/>
                  </a:cubicBezTo>
                  <a:cubicBezTo>
                    <a:pt x="2835" y="10776"/>
                    <a:pt x="2782" y="10731"/>
                    <a:pt x="2756" y="10709"/>
                  </a:cubicBezTo>
                  <a:cubicBezTo>
                    <a:pt x="2726" y="10682"/>
                    <a:pt x="2673" y="10626"/>
                    <a:pt x="2650" y="10596"/>
                  </a:cubicBezTo>
                  <a:cubicBezTo>
                    <a:pt x="2627" y="10565"/>
                    <a:pt x="2592" y="10500"/>
                    <a:pt x="2575" y="10467"/>
                  </a:cubicBezTo>
                  <a:cubicBezTo>
                    <a:pt x="2570" y="10456"/>
                    <a:pt x="2563" y="10431"/>
                    <a:pt x="2556" y="10420"/>
                  </a:cubicBezTo>
                  <a:cubicBezTo>
                    <a:pt x="2549" y="10410"/>
                    <a:pt x="2537" y="10390"/>
                    <a:pt x="2525" y="10382"/>
                  </a:cubicBezTo>
                  <a:cubicBezTo>
                    <a:pt x="2516" y="10378"/>
                    <a:pt x="2492" y="10373"/>
                    <a:pt x="2480" y="10371"/>
                  </a:cubicBezTo>
                  <a:cubicBezTo>
                    <a:pt x="2468" y="10369"/>
                    <a:pt x="2437" y="10374"/>
                    <a:pt x="2430" y="10367"/>
                  </a:cubicBezTo>
                  <a:cubicBezTo>
                    <a:pt x="2417" y="10357"/>
                    <a:pt x="2449" y="10329"/>
                    <a:pt x="2443" y="10316"/>
                  </a:cubicBezTo>
                  <a:cubicBezTo>
                    <a:pt x="2438" y="10306"/>
                    <a:pt x="2405" y="10294"/>
                    <a:pt x="2399" y="10284"/>
                  </a:cubicBezTo>
                  <a:cubicBezTo>
                    <a:pt x="2393" y="10275"/>
                    <a:pt x="2401" y="10254"/>
                    <a:pt x="2394" y="10245"/>
                  </a:cubicBezTo>
                  <a:cubicBezTo>
                    <a:pt x="2386" y="10234"/>
                    <a:pt x="2348" y="10221"/>
                    <a:pt x="2339" y="10210"/>
                  </a:cubicBezTo>
                  <a:cubicBezTo>
                    <a:pt x="2326" y="10194"/>
                    <a:pt x="2322" y="10156"/>
                    <a:pt x="2322" y="10138"/>
                  </a:cubicBezTo>
                  <a:cubicBezTo>
                    <a:pt x="2322" y="10117"/>
                    <a:pt x="2335" y="10076"/>
                    <a:pt x="2342" y="10056"/>
                  </a:cubicBezTo>
                  <a:cubicBezTo>
                    <a:pt x="2347" y="10040"/>
                    <a:pt x="2359" y="10007"/>
                    <a:pt x="2368" y="9991"/>
                  </a:cubicBezTo>
                  <a:cubicBezTo>
                    <a:pt x="2376" y="9976"/>
                    <a:pt x="2400" y="9949"/>
                    <a:pt x="2410" y="9935"/>
                  </a:cubicBezTo>
                  <a:cubicBezTo>
                    <a:pt x="2419" y="9922"/>
                    <a:pt x="2441" y="9896"/>
                    <a:pt x="2445" y="9881"/>
                  </a:cubicBezTo>
                  <a:cubicBezTo>
                    <a:pt x="2450" y="9864"/>
                    <a:pt x="2452" y="9830"/>
                    <a:pt x="2445" y="9813"/>
                  </a:cubicBezTo>
                  <a:cubicBezTo>
                    <a:pt x="2442" y="9804"/>
                    <a:pt x="2423" y="9790"/>
                    <a:pt x="2419" y="9781"/>
                  </a:cubicBezTo>
                  <a:cubicBezTo>
                    <a:pt x="2410" y="9763"/>
                    <a:pt x="2410" y="9725"/>
                    <a:pt x="2410" y="9706"/>
                  </a:cubicBezTo>
                  <a:cubicBezTo>
                    <a:pt x="2410" y="9689"/>
                    <a:pt x="2418" y="9653"/>
                    <a:pt x="2419" y="9636"/>
                  </a:cubicBezTo>
                  <a:cubicBezTo>
                    <a:pt x="2419" y="9619"/>
                    <a:pt x="2429" y="9584"/>
                    <a:pt x="2412" y="9572"/>
                  </a:cubicBezTo>
                  <a:cubicBezTo>
                    <a:pt x="2401" y="9563"/>
                    <a:pt x="2360" y="9565"/>
                    <a:pt x="2344" y="9562"/>
                  </a:cubicBezTo>
                  <a:cubicBezTo>
                    <a:pt x="2332" y="9560"/>
                    <a:pt x="2305" y="9558"/>
                    <a:pt x="2297" y="9552"/>
                  </a:cubicBezTo>
                  <a:cubicBezTo>
                    <a:pt x="2288" y="9545"/>
                    <a:pt x="2290" y="9524"/>
                    <a:pt x="2291" y="9515"/>
                  </a:cubicBezTo>
                  <a:cubicBezTo>
                    <a:pt x="2291" y="9498"/>
                    <a:pt x="2300" y="9466"/>
                    <a:pt x="2306" y="9451"/>
                  </a:cubicBezTo>
                  <a:cubicBezTo>
                    <a:pt x="2310" y="9440"/>
                    <a:pt x="2328" y="9419"/>
                    <a:pt x="2330" y="9408"/>
                  </a:cubicBezTo>
                  <a:cubicBezTo>
                    <a:pt x="2333" y="9398"/>
                    <a:pt x="2323" y="9378"/>
                    <a:pt x="2328" y="9369"/>
                  </a:cubicBezTo>
                  <a:cubicBezTo>
                    <a:pt x="2334" y="9360"/>
                    <a:pt x="2359" y="9349"/>
                    <a:pt x="2370" y="9342"/>
                  </a:cubicBezTo>
                  <a:cubicBezTo>
                    <a:pt x="2379" y="9337"/>
                    <a:pt x="2399" y="9328"/>
                    <a:pt x="2406" y="9322"/>
                  </a:cubicBezTo>
                  <a:cubicBezTo>
                    <a:pt x="2414" y="9313"/>
                    <a:pt x="2418" y="9292"/>
                    <a:pt x="2425" y="9283"/>
                  </a:cubicBezTo>
                  <a:cubicBezTo>
                    <a:pt x="2432" y="9275"/>
                    <a:pt x="2453" y="9265"/>
                    <a:pt x="2459" y="9257"/>
                  </a:cubicBezTo>
                  <a:cubicBezTo>
                    <a:pt x="2467" y="9245"/>
                    <a:pt x="2466" y="9216"/>
                    <a:pt x="2467" y="9202"/>
                  </a:cubicBezTo>
                  <a:cubicBezTo>
                    <a:pt x="2468" y="9189"/>
                    <a:pt x="2465" y="9163"/>
                    <a:pt x="2467" y="9149"/>
                  </a:cubicBezTo>
                  <a:cubicBezTo>
                    <a:pt x="2469" y="9137"/>
                    <a:pt x="2483" y="9113"/>
                    <a:pt x="2485" y="9101"/>
                  </a:cubicBezTo>
                  <a:cubicBezTo>
                    <a:pt x="2488" y="9081"/>
                    <a:pt x="2477" y="9042"/>
                    <a:pt x="2483" y="9023"/>
                  </a:cubicBezTo>
                  <a:cubicBezTo>
                    <a:pt x="2485" y="9016"/>
                    <a:pt x="2495" y="9001"/>
                    <a:pt x="2502" y="8995"/>
                  </a:cubicBezTo>
                  <a:cubicBezTo>
                    <a:pt x="2508" y="8989"/>
                    <a:pt x="2520" y="8977"/>
                    <a:pt x="2530" y="8974"/>
                  </a:cubicBezTo>
                  <a:cubicBezTo>
                    <a:pt x="2542" y="8971"/>
                    <a:pt x="2571" y="8977"/>
                    <a:pt x="2584" y="8974"/>
                  </a:cubicBezTo>
                  <a:cubicBezTo>
                    <a:pt x="2598" y="8972"/>
                    <a:pt x="2619" y="8958"/>
                    <a:pt x="2633" y="8955"/>
                  </a:cubicBezTo>
                  <a:cubicBezTo>
                    <a:pt x="2650" y="8951"/>
                    <a:pt x="2687" y="8949"/>
                    <a:pt x="2705" y="8950"/>
                  </a:cubicBezTo>
                  <a:cubicBezTo>
                    <a:pt x="2722" y="8951"/>
                    <a:pt x="2757" y="8956"/>
                    <a:pt x="2773" y="8961"/>
                  </a:cubicBezTo>
                  <a:cubicBezTo>
                    <a:pt x="2786" y="8966"/>
                    <a:pt x="2809" y="8978"/>
                    <a:pt x="2817" y="8986"/>
                  </a:cubicBezTo>
                  <a:cubicBezTo>
                    <a:pt x="2829" y="8999"/>
                    <a:pt x="2837" y="9030"/>
                    <a:pt x="2837" y="9045"/>
                  </a:cubicBezTo>
                  <a:cubicBezTo>
                    <a:pt x="2838" y="9056"/>
                    <a:pt x="2828" y="9079"/>
                    <a:pt x="2826" y="9090"/>
                  </a:cubicBezTo>
                  <a:cubicBezTo>
                    <a:pt x="2824" y="9099"/>
                    <a:pt x="2818" y="9117"/>
                    <a:pt x="2821" y="9126"/>
                  </a:cubicBezTo>
                  <a:cubicBezTo>
                    <a:pt x="2824" y="9134"/>
                    <a:pt x="2846" y="9145"/>
                    <a:pt x="2848" y="9153"/>
                  </a:cubicBezTo>
                  <a:cubicBezTo>
                    <a:pt x="2849" y="9158"/>
                    <a:pt x="2846" y="9171"/>
                    <a:pt x="2839" y="9173"/>
                  </a:cubicBezTo>
                  <a:cubicBezTo>
                    <a:pt x="2826" y="9179"/>
                    <a:pt x="2793" y="9167"/>
                    <a:pt x="2778" y="9170"/>
                  </a:cubicBezTo>
                  <a:cubicBezTo>
                    <a:pt x="2767" y="9172"/>
                    <a:pt x="2746" y="9184"/>
                    <a:pt x="2742" y="9191"/>
                  </a:cubicBezTo>
                  <a:cubicBezTo>
                    <a:pt x="2736" y="9201"/>
                    <a:pt x="2749" y="9221"/>
                    <a:pt x="2751" y="9232"/>
                  </a:cubicBezTo>
                  <a:cubicBezTo>
                    <a:pt x="2752" y="9242"/>
                    <a:pt x="2753" y="9263"/>
                    <a:pt x="2751" y="9272"/>
                  </a:cubicBezTo>
                  <a:cubicBezTo>
                    <a:pt x="2748" y="9282"/>
                    <a:pt x="2727" y="9300"/>
                    <a:pt x="2730" y="9310"/>
                  </a:cubicBezTo>
                  <a:cubicBezTo>
                    <a:pt x="2732" y="9318"/>
                    <a:pt x="2760" y="9328"/>
                    <a:pt x="2762" y="9336"/>
                  </a:cubicBezTo>
                  <a:cubicBezTo>
                    <a:pt x="2764" y="9345"/>
                    <a:pt x="2748" y="9361"/>
                    <a:pt x="2743" y="9369"/>
                  </a:cubicBezTo>
                  <a:cubicBezTo>
                    <a:pt x="2737" y="9378"/>
                    <a:pt x="2712" y="9396"/>
                    <a:pt x="2715" y="9406"/>
                  </a:cubicBezTo>
                  <a:cubicBezTo>
                    <a:pt x="2718" y="9414"/>
                    <a:pt x="2745" y="9423"/>
                    <a:pt x="2756" y="9426"/>
                  </a:cubicBezTo>
                  <a:cubicBezTo>
                    <a:pt x="2770" y="9430"/>
                    <a:pt x="2803" y="9430"/>
                    <a:pt x="2817" y="9435"/>
                  </a:cubicBezTo>
                  <a:cubicBezTo>
                    <a:pt x="2831" y="9440"/>
                    <a:pt x="2848" y="9459"/>
                    <a:pt x="2861" y="9465"/>
                  </a:cubicBezTo>
                  <a:cubicBezTo>
                    <a:pt x="2872" y="9471"/>
                    <a:pt x="2898" y="9481"/>
                    <a:pt x="2911" y="9485"/>
                  </a:cubicBezTo>
                  <a:cubicBezTo>
                    <a:pt x="2927" y="9491"/>
                    <a:pt x="2964" y="9500"/>
                    <a:pt x="2978" y="9508"/>
                  </a:cubicBezTo>
                  <a:cubicBezTo>
                    <a:pt x="2993" y="9516"/>
                    <a:pt x="3014" y="9537"/>
                    <a:pt x="3026" y="9547"/>
                  </a:cubicBezTo>
                  <a:cubicBezTo>
                    <a:pt x="3036" y="9555"/>
                    <a:pt x="3061" y="9572"/>
                    <a:pt x="3068" y="9583"/>
                  </a:cubicBezTo>
                  <a:cubicBezTo>
                    <a:pt x="3077" y="9594"/>
                    <a:pt x="3080" y="9621"/>
                    <a:pt x="3090" y="9633"/>
                  </a:cubicBezTo>
                  <a:cubicBezTo>
                    <a:pt x="3099" y="9642"/>
                    <a:pt x="3122" y="9659"/>
                    <a:pt x="3137" y="9663"/>
                  </a:cubicBezTo>
                  <a:cubicBezTo>
                    <a:pt x="3159" y="9669"/>
                    <a:pt x="3209" y="9663"/>
                    <a:pt x="3232" y="9666"/>
                  </a:cubicBezTo>
                  <a:cubicBezTo>
                    <a:pt x="3246" y="9668"/>
                    <a:pt x="3274" y="9684"/>
                    <a:pt x="3287" y="9680"/>
                  </a:cubicBezTo>
                  <a:cubicBezTo>
                    <a:pt x="3304" y="9674"/>
                    <a:pt x="3304" y="9646"/>
                    <a:pt x="3304" y="9634"/>
                  </a:cubicBezTo>
                  <a:cubicBezTo>
                    <a:pt x="3303" y="9624"/>
                    <a:pt x="3292" y="9606"/>
                    <a:pt x="3287" y="9597"/>
                  </a:cubicBezTo>
                  <a:cubicBezTo>
                    <a:pt x="3280" y="9583"/>
                    <a:pt x="3259" y="9556"/>
                    <a:pt x="3255" y="9542"/>
                  </a:cubicBezTo>
                  <a:cubicBezTo>
                    <a:pt x="3252" y="9528"/>
                    <a:pt x="3259" y="9500"/>
                    <a:pt x="3261" y="9486"/>
                  </a:cubicBezTo>
                  <a:cubicBezTo>
                    <a:pt x="3264" y="9467"/>
                    <a:pt x="3276" y="9429"/>
                    <a:pt x="3277" y="9410"/>
                  </a:cubicBezTo>
                  <a:cubicBezTo>
                    <a:pt x="3278" y="9389"/>
                    <a:pt x="3279" y="9348"/>
                    <a:pt x="3270" y="9329"/>
                  </a:cubicBezTo>
                  <a:cubicBezTo>
                    <a:pt x="3264" y="9318"/>
                    <a:pt x="3244" y="9298"/>
                    <a:pt x="3232" y="9289"/>
                  </a:cubicBezTo>
                  <a:cubicBezTo>
                    <a:pt x="3217" y="9279"/>
                    <a:pt x="3181" y="9263"/>
                    <a:pt x="3162" y="9256"/>
                  </a:cubicBezTo>
                  <a:cubicBezTo>
                    <a:pt x="3152" y="9251"/>
                    <a:pt x="3126" y="9246"/>
                    <a:pt x="3117" y="9239"/>
                  </a:cubicBezTo>
                  <a:cubicBezTo>
                    <a:pt x="3106" y="9231"/>
                    <a:pt x="3097" y="9208"/>
                    <a:pt x="3094" y="9197"/>
                  </a:cubicBezTo>
                  <a:cubicBezTo>
                    <a:pt x="3092" y="9187"/>
                    <a:pt x="3091" y="9165"/>
                    <a:pt x="3097" y="9155"/>
                  </a:cubicBezTo>
                  <a:cubicBezTo>
                    <a:pt x="3102" y="9148"/>
                    <a:pt x="3127" y="9139"/>
                    <a:pt x="3129" y="9132"/>
                  </a:cubicBezTo>
                  <a:cubicBezTo>
                    <a:pt x="3132" y="9125"/>
                    <a:pt x="3124" y="9108"/>
                    <a:pt x="3115" y="9103"/>
                  </a:cubicBezTo>
                  <a:cubicBezTo>
                    <a:pt x="3101" y="9096"/>
                    <a:pt x="3061" y="9102"/>
                    <a:pt x="3044" y="9098"/>
                  </a:cubicBezTo>
                  <a:cubicBezTo>
                    <a:pt x="3030" y="9095"/>
                    <a:pt x="3004" y="9085"/>
                    <a:pt x="2992" y="9079"/>
                  </a:cubicBezTo>
                  <a:cubicBezTo>
                    <a:pt x="2981" y="9072"/>
                    <a:pt x="2959" y="9058"/>
                    <a:pt x="2955" y="9049"/>
                  </a:cubicBezTo>
                  <a:cubicBezTo>
                    <a:pt x="2949" y="9035"/>
                    <a:pt x="2957" y="9005"/>
                    <a:pt x="2965" y="8992"/>
                  </a:cubicBezTo>
                  <a:cubicBezTo>
                    <a:pt x="2969" y="8985"/>
                    <a:pt x="2983" y="8971"/>
                    <a:pt x="2994" y="8967"/>
                  </a:cubicBezTo>
                  <a:cubicBezTo>
                    <a:pt x="3004" y="8962"/>
                    <a:pt x="3033" y="8964"/>
                    <a:pt x="3042" y="8959"/>
                  </a:cubicBezTo>
                  <a:cubicBezTo>
                    <a:pt x="3050" y="8954"/>
                    <a:pt x="3053" y="8940"/>
                    <a:pt x="3056" y="8933"/>
                  </a:cubicBezTo>
                  <a:cubicBezTo>
                    <a:pt x="3058" y="8926"/>
                    <a:pt x="3056" y="8910"/>
                    <a:pt x="3059" y="8903"/>
                  </a:cubicBezTo>
                  <a:cubicBezTo>
                    <a:pt x="3063" y="8892"/>
                    <a:pt x="3082" y="8874"/>
                    <a:pt x="3085" y="8863"/>
                  </a:cubicBezTo>
                  <a:cubicBezTo>
                    <a:pt x="3088" y="8854"/>
                    <a:pt x="3090" y="8834"/>
                    <a:pt x="3085" y="8824"/>
                  </a:cubicBezTo>
                  <a:cubicBezTo>
                    <a:pt x="3081" y="8815"/>
                    <a:pt x="3064" y="8798"/>
                    <a:pt x="3051" y="8792"/>
                  </a:cubicBezTo>
                  <a:cubicBezTo>
                    <a:pt x="3041" y="8788"/>
                    <a:pt x="3015" y="8787"/>
                    <a:pt x="3003" y="8786"/>
                  </a:cubicBezTo>
                  <a:cubicBezTo>
                    <a:pt x="2986" y="8783"/>
                    <a:pt x="2950" y="8785"/>
                    <a:pt x="2936" y="8779"/>
                  </a:cubicBezTo>
                  <a:cubicBezTo>
                    <a:pt x="2926" y="8775"/>
                    <a:pt x="2916" y="8760"/>
                    <a:pt x="2909" y="8754"/>
                  </a:cubicBezTo>
                  <a:cubicBezTo>
                    <a:pt x="2897" y="8745"/>
                    <a:pt x="2870" y="8727"/>
                    <a:pt x="2860" y="8717"/>
                  </a:cubicBezTo>
                  <a:cubicBezTo>
                    <a:pt x="2853" y="8709"/>
                    <a:pt x="2836" y="8692"/>
                    <a:pt x="2840" y="8683"/>
                  </a:cubicBezTo>
                  <a:cubicBezTo>
                    <a:pt x="2845" y="8673"/>
                    <a:pt x="2879" y="8663"/>
                    <a:pt x="2894" y="8659"/>
                  </a:cubicBezTo>
                  <a:cubicBezTo>
                    <a:pt x="2914" y="8654"/>
                    <a:pt x="2958" y="8660"/>
                    <a:pt x="2976" y="8654"/>
                  </a:cubicBezTo>
                  <a:cubicBezTo>
                    <a:pt x="2984" y="8651"/>
                    <a:pt x="2992" y="8640"/>
                    <a:pt x="2997" y="8635"/>
                  </a:cubicBezTo>
                  <a:cubicBezTo>
                    <a:pt x="3008" y="8624"/>
                    <a:pt x="3019" y="8598"/>
                    <a:pt x="3032" y="8588"/>
                  </a:cubicBezTo>
                  <a:cubicBezTo>
                    <a:pt x="3037" y="8584"/>
                    <a:pt x="3051" y="8575"/>
                    <a:pt x="3059" y="8576"/>
                  </a:cubicBezTo>
                  <a:cubicBezTo>
                    <a:pt x="3072" y="8577"/>
                    <a:pt x="3079" y="8598"/>
                    <a:pt x="3091" y="8602"/>
                  </a:cubicBezTo>
                  <a:cubicBezTo>
                    <a:pt x="3105" y="8607"/>
                    <a:pt x="3140" y="8605"/>
                    <a:pt x="3157" y="8604"/>
                  </a:cubicBezTo>
                  <a:cubicBezTo>
                    <a:pt x="3177" y="8604"/>
                    <a:pt x="3219" y="8601"/>
                    <a:pt x="3236" y="8595"/>
                  </a:cubicBezTo>
                  <a:cubicBezTo>
                    <a:pt x="3250" y="8590"/>
                    <a:pt x="3268" y="8572"/>
                    <a:pt x="3280" y="8565"/>
                  </a:cubicBezTo>
                  <a:cubicBezTo>
                    <a:pt x="3288" y="8559"/>
                    <a:pt x="3311" y="8551"/>
                    <a:pt x="3317" y="8544"/>
                  </a:cubicBezTo>
                  <a:cubicBezTo>
                    <a:pt x="3328" y="8531"/>
                    <a:pt x="3330" y="8499"/>
                    <a:pt x="3325" y="8485"/>
                  </a:cubicBezTo>
                  <a:cubicBezTo>
                    <a:pt x="3320" y="8473"/>
                    <a:pt x="3294" y="8453"/>
                    <a:pt x="3282" y="8443"/>
                  </a:cubicBezTo>
                  <a:cubicBezTo>
                    <a:pt x="3264" y="8428"/>
                    <a:pt x="3224" y="8401"/>
                    <a:pt x="3206" y="8386"/>
                  </a:cubicBezTo>
                  <a:cubicBezTo>
                    <a:pt x="3189" y="8374"/>
                    <a:pt x="3155" y="8351"/>
                    <a:pt x="3141" y="8338"/>
                  </a:cubicBezTo>
                  <a:cubicBezTo>
                    <a:pt x="3131" y="8327"/>
                    <a:pt x="3124" y="8301"/>
                    <a:pt x="3109" y="8293"/>
                  </a:cubicBezTo>
                  <a:cubicBezTo>
                    <a:pt x="3100" y="8287"/>
                    <a:pt x="3073" y="8281"/>
                    <a:pt x="3061" y="8283"/>
                  </a:cubicBezTo>
                  <a:cubicBezTo>
                    <a:pt x="3043" y="8286"/>
                    <a:pt x="3029" y="8312"/>
                    <a:pt x="3015" y="8319"/>
                  </a:cubicBezTo>
                  <a:cubicBezTo>
                    <a:pt x="2999" y="8327"/>
                    <a:pt x="2963" y="8340"/>
                    <a:pt x="2943" y="8341"/>
                  </a:cubicBezTo>
                  <a:cubicBezTo>
                    <a:pt x="2931" y="8342"/>
                    <a:pt x="2910" y="8332"/>
                    <a:pt x="2899" y="8332"/>
                  </a:cubicBezTo>
                  <a:cubicBezTo>
                    <a:pt x="2884" y="8330"/>
                    <a:pt x="2851" y="8327"/>
                    <a:pt x="2839" y="8333"/>
                  </a:cubicBezTo>
                  <a:cubicBezTo>
                    <a:pt x="2824" y="8340"/>
                    <a:pt x="2820" y="8366"/>
                    <a:pt x="2817" y="8377"/>
                  </a:cubicBezTo>
                  <a:cubicBezTo>
                    <a:pt x="2814" y="8388"/>
                    <a:pt x="2820" y="8410"/>
                    <a:pt x="2814" y="8420"/>
                  </a:cubicBezTo>
                  <a:cubicBezTo>
                    <a:pt x="2807" y="8430"/>
                    <a:pt x="2775" y="8443"/>
                    <a:pt x="2765" y="8452"/>
                  </a:cubicBezTo>
                  <a:cubicBezTo>
                    <a:pt x="2755" y="8461"/>
                    <a:pt x="2736" y="8480"/>
                    <a:pt x="2732" y="8491"/>
                  </a:cubicBezTo>
                  <a:cubicBezTo>
                    <a:pt x="2728" y="8501"/>
                    <a:pt x="2724" y="8522"/>
                    <a:pt x="2731" y="8531"/>
                  </a:cubicBezTo>
                  <a:cubicBezTo>
                    <a:pt x="2740" y="8543"/>
                    <a:pt x="2786" y="8551"/>
                    <a:pt x="2795" y="8563"/>
                  </a:cubicBezTo>
                  <a:cubicBezTo>
                    <a:pt x="2800" y="8569"/>
                    <a:pt x="2800" y="8584"/>
                    <a:pt x="2795" y="8590"/>
                  </a:cubicBezTo>
                  <a:cubicBezTo>
                    <a:pt x="2790" y="8597"/>
                    <a:pt x="2764" y="8605"/>
                    <a:pt x="2755" y="8610"/>
                  </a:cubicBezTo>
                  <a:cubicBezTo>
                    <a:pt x="2743" y="8619"/>
                    <a:pt x="2727" y="8638"/>
                    <a:pt x="2716" y="8647"/>
                  </a:cubicBezTo>
                  <a:cubicBezTo>
                    <a:pt x="2703" y="8655"/>
                    <a:pt x="2666" y="8665"/>
                    <a:pt x="2660" y="8676"/>
                  </a:cubicBezTo>
                  <a:cubicBezTo>
                    <a:pt x="2656" y="8683"/>
                    <a:pt x="2668" y="8699"/>
                    <a:pt x="2673" y="8706"/>
                  </a:cubicBezTo>
                  <a:cubicBezTo>
                    <a:pt x="2683" y="8723"/>
                    <a:pt x="2715" y="8754"/>
                    <a:pt x="2730" y="8769"/>
                  </a:cubicBezTo>
                  <a:cubicBezTo>
                    <a:pt x="2739" y="8779"/>
                    <a:pt x="2762" y="8797"/>
                    <a:pt x="2770" y="8808"/>
                  </a:cubicBezTo>
                  <a:cubicBezTo>
                    <a:pt x="2778" y="8819"/>
                    <a:pt x="2796" y="8844"/>
                    <a:pt x="2789" y="8856"/>
                  </a:cubicBezTo>
                  <a:cubicBezTo>
                    <a:pt x="2785" y="8863"/>
                    <a:pt x="2760" y="8876"/>
                    <a:pt x="2747" y="8875"/>
                  </a:cubicBezTo>
                  <a:cubicBezTo>
                    <a:pt x="2729" y="8874"/>
                    <a:pt x="2710" y="8849"/>
                    <a:pt x="2700" y="8840"/>
                  </a:cubicBezTo>
                  <a:cubicBezTo>
                    <a:pt x="2693" y="8833"/>
                    <a:pt x="2688" y="8815"/>
                    <a:pt x="2677" y="8811"/>
                  </a:cubicBezTo>
                  <a:cubicBezTo>
                    <a:pt x="2670" y="8809"/>
                    <a:pt x="2652" y="8808"/>
                    <a:pt x="2645" y="8810"/>
                  </a:cubicBezTo>
                  <a:cubicBezTo>
                    <a:pt x="2635" y="8814"/>
                    <a:pt x="2622" y="8829"/>
                    <a:pt x="2621" y="8836"/>
                  </a:cubicBezTo>
                  <a:cubicBezTo>
                    <a:pt x="2618" y="8846"/>
                    <a:pt x="2636" y="8865"/>
                    <a:pt x="2635" y="8874"/>
                  </a:cubicBezTo>
                  <a:cubicBezTo>
                    <a:pt x="2634" y="8883"/>
                    <a:pt x="2627" y="8902"/>
                    <a:pt x="2615" y="8906"/>
                  </a:cubicBezTo>
                  <a:cubicBezTo>
                    <a:pt x="2603" y="8911"/>
                    <a:pt x="2574" y="8904"/>
                    <a:pt x="2561" y="8902"/>
                  </a:cubicBezTo>
                  <a:cubicBezTo>
                    <a:pt x="2545" y="8900"/>
                    <a:pt x="2515" y="8893"/>
                    <a:pt x="2502" y="8887"/>
                  </a:cubicBezTo>
                  <a:cubicBezTo>
                    <a:pt x="2477" y="8877"/>
                    <a:pt x="2437" y="8848"/>
                    <a:pt x="2420" y="8833"/>
                  </a:cubicBezTo>
                  <a:cubicBezTo>
                    <a:pt x="2407" y="8822"/>
                    <a:pt x="2392" y="8797"/>
                    <a:pt x="2381" y="8786"/>
                  </a:cubicBezTo>
                  <a:cubicBezTo>
                    <a:pt x="2365" y="8769"/>
                    <a:pt x="2329" y="8738"/>
                    <a:pt x="2308" y="8724"/>
                  </a:cubicBezTo>
                  <a:cubicBezTo>
                    <a:pt x="2293" y="8715"/>
                    <a:pt x="2260" y="8698"/>
                    <a:pt x="2241" y="8691"/>
                  </a:cubicBezTo>
                  <a:cubicBezTo>
                    <a:pt x="2230" y="8687"/>
                    <a:pt x="2203" y="8681"/>
                    <a:pt x="2190" y="8680"/>
                  </a:cubicBezTo>
                  <a:cubicBezTo>
                    <a:pt x="2174" y="8679"/>
                    <a:pt x="2141" y="8685"/>
                    <a:pt x="2125" y="8685"/>
                  </a:cubicBezTo>
                  <a:cubicBezTo>
                    <a:pt x="2112" y="8684"/>
                    <a:pt x="2085" y="8684"/>
                    <a:pt x="2075" y="8679"/>
                  </a:cubicBezTo>
                  <a:cubicBezTo>
                    <a:pt x="2061" y="8671"/>
                    <a:pt x="2063" y="8645"/>
                    <a:pt x="2056" y="8634"/>
                  </a:cubicBezTo>
                  <a:cubicBezTo>
                    <a:pt x="2046" y="8618"/>
                    <a:pt x="2020" y="8588"/>
                    <a:pt x="2005" y="8573"/>
                  </a:cubicBezTo>
                  <a:cubicBezTo>
                    <a:pt x="1994" y="8564"/>
                    <a:pt x="1965" y="8549"/>
                    <a:pt x="1958" y="8538"/>
                  </a:cubicBezTo>
                  <a:cubicBezTo>
                    <a:pt x="1946" y="8523"/>
                    <a:pt x="1948" y="8487"/>
                    <a:pt x="1937" y="8471"/>
                  </a:cubicBezTo>
                  <a:cubicBezTo>
                    <a:pt x="1926" y="8455"/>
                    <a:pt x="1888" y="8429"/>
                    <a:pt x="1872" y="8415"/>
                  </a:cubicBezTo>
                  <a:cubicBezTo>
                    <a:pt x="1862" y="8407"/>
                    <a:pt x="1846" y="8387"/>
                    <a:pt x="1833" y="8381"/>
                  </a:cubicBezTo>
                  <a:cubicBezTo>
                    <a:pt x="1811" y="8371"/>
                    <a:pt x="1757" y="8367"/>
                    <a:pt x="1734" y="8359"/>
                  </a:cubicBezTo>
                  <a:cubicBezTo>
                    <a:pt x="1718" y="8353"/>
                    <a:pt x="1692" y="8335"/>
                    <a:pt x="1675" y="8330"/>
                  </a:cubicBezTo>
                  <a:cubicBezTo>
                    <a:pt x="1665" y="8327"/>
                    <a:pt x="1643" y="8326"/>
                    <a:pt x="1632" y="8326"/>
                  </a:cubicBezTo>
                  <a:cubicBezTo>
                    <a:pt x="1615" y="8327"/>
                    <a:pt x="1578" y="8330"/>
                    <a:pt x="1566" y="8338"/>
                  </a:cubicBezTo>
                  <a:cubicBezTo>
                    <a:pt x="1554" y="8347"/>
                    <a:pt x="1565" y="8373"/>
                    <a:pt x="1554" y="8383"/>
                  </a:cubicBezTo>
                  <a:cubicBezTo>
                    <a:pt x="1545" y="8391"/>
                    <a:pt x="1515" y="8405"/>
                    <a:pt x="1498" y="8404"/>
                  </a:cubicBezTo>
                  <a:cubicBezTo>
                    <a:pt x="1476" y="8402"/>
                    <a:pt x="1443" y="8376"/>
                    <a:pt x="1435" y="8363"/>
                  </a:cubicBezTo>
                  <a:cubicBezTo>
                    <a:pt x="1431" y="8355"/>
                    <a:pt x="1432" y="8340"/>
                    <a:pt x="1437" y="8333"/>
                  </a:cubicBezTo>
                  <a:cubicBezTo>
                    <a:pt x="1444" y="8323"/>
                    <a:pt x="1476" y="8311"/>
                    <a:pt x="1488" y="8303"/>
                  </a:cubicBezTo>
                  <a:cubicBezTo>
                    <a:pt x="1503" y="8293"/>
                    <a:pt x="1532" y="8272"/>
                    <a:pt x="1546" y="8262"/>
                  </a:cubicBezTo>
                  <a:cubicBezTo>
                    <a:pt x="1565" y="8247"/>
                    <a:pt x="1602" y="8216"/>
                    <a:pt x="1619" y="8200"/>
                  </a:cubicBezTo>
                  <a:cubicBezTo>
                    <a:pt x="1639" y="8181"/>
                    <a:pt x="1676" y="8142"/>
                    <a:pt x="1690" y="8121"/>
                  </a:cubicBezTo>
                  <a:cubicBezTo>
                    <a:pt x="1702" y="8103"/>
                    <a:pt x="1726" y="8065"/>
                    <a:pt x="1725" y="8046"/>
                  </a:cubicBezTo>
                  <a:cubicBezTo>
                    <a:pt x="1724" y="8024"/>
                    <a:pt x="1679" y="7985"/>
                    <a:pt x="1677" y="7963"/>
                  </a:cubicBezTo>
                  <a:cubicBezTo>
                    <a:pt x="1675" y="7947"/>
                    <a:pt x="1683" y="7914"/>
                    <a:pt x="1698" y="7901"/>
                  </a:cubicBezTo>
                  <a:cubicBezTo>
                    <a:pt x="1704" y="7897"/>
                    <a:pt x="1726" y="7896"/>
                    <a:pt x="1729" y="7891"/>
                  </a:cubicBezTo>
                  <a:cubicBezTo>
                    <a:pt x="1738" y="7879"/>
                    <a:pt x="1710" y="7853"/>
                    <a:pt x="1707" y="7839"/>
                  </a:cubicBezTo>
                  <a:cubicBezTo>
                    <a:pt x="1704" y="7826"/>
                    <a:pt x="1714" y="7797"/>
                    <a:pt x="1706" y="7784"/>
                  </a:cubicBezTo>
                  <a:cubicBezTo>
                    <a:pt x="1702" y="7777"/>
                    <a:pt x="1684" y="7766"/>
                    <a:pt x="1675" y="7761"/>
                  </a:cubicBezTo>
                  <a:cubicBezTo>
                    <a:pt x="1664" y="7754"/>
                    <a:pt x="1642" y="7737"/>
                    <a:pt x="1626" y="7737"/>
                  </a:cubicBezTo>
                  <a:cubicBezTo>
                    <a:pt x="1611" y="7736"/>
                    <a:pt x="1590" y="7760"/>
                    <a:pt x="1575" y="7757"/>
                  </a:cubicBezTo>
                  <a:cubicBezTo>
                    <a:pt x="1553" y="7753"/>
                    <a:pt x="1536" y="7720"/>
                    <a:pt x="1537" y="7705"/>
                  </a:cubicBezTo>
                  <a:cubicBezTo>
                    <a:pt x="1537" y="7690"/>
                    <a:pt x="1571" y="7666"/>
                    <a:pt x="1579" y="7652"/>
                  </a:cubicBezTo>
                  <a:cubicBezTo>
                    <a:pt x="1589" y="7635"/>
                    <a:pt x="1608" y="7602"/>
                    <a:pt x="1606" y="7585"/>
                  </a:cubicBezTo>
                  <a:cubicBezTo>
                    <a:pt x="1603" y="7559"/>
                    <a:pt x="1557" y="7514"/>
                    <a:pt x="1546" y="7489"/>
                  </a:cubicBezTo>
                  <a:cubicBezTo>
                    <a:pt x="1537" y="7472"/>
                    <a:pt x="1534" y="7434"/>
                    <a:pt x="1522" y="7417"/>
                  </a:cubicBezTo>
                  <a:cubicBezTo>
                    <a:pt x="1507" y="7396"/>
                    <a:pt x="1456" y="7361"/>
                    <a:pt x="1431" y="7345"/>
                  </a:cubicBezTo>
                  <a:cubicBezTo>
                    <a:pt x="1411" y="7332"/>
                    <a:pt x="1366" y="7311"/>
                    <a:pt x="1344" y="7300"/>
                  </a:cubicBezTo>
                  <a:cubicBezTo>
                    <a:pt x="1322" y="7288"/>
                    <a:pt x="1276" y="7267"/>
                    <a:pt x="1257" y="7253"/>
                  </a:cubicBezTo>
                  <a:cubicBezTo>
                    <a:pt x="1233" y="7236"/>
                    <a:pt x="1203" y="7193"/>
                    <a:pt x="1181" y="7175"/>
                  </a:cubicBezTo>
                  <a:cubicBezTo>
                    <a:pt x="1166" y="7163"/>
                    <a:pt x="1127" y="7144"/>
                    <a:pt x="1116" y="7131"/>
                  </a:cubicBezTo>
                  <a:cubicBezTo>
                    <a:pt x="1104" y="7117"/>
                    <a:pt x="1103" y="7082"/>
                    <a:pt x="1091" y="7067"/>
                  </a:cubicBezTo>
                  <a:cubicBezTo>
                    <a:pt x="1085" y="7060"/>
                    <a:pt x="1064" y="7051"/>
                    <a:pt x="1058" y="7044"/>
                  </a:cubicBezTo>
                  <a:cubicBezTo>
                    <a:pt x="1048" y="7031"/>
                    <a:pt x="1044" y="7001"/>
                    <a:pt x="1038" y="6987"/>
                  </a:cubicBezTo>
                  <a:cubicBezTo>
                    <a:pt x="1026" y="6957"/>
                    <a:pt x="1001" y="6899"/>
                    <a:pt x="985" y="6870"/>
                  </a:cubicBezTo>
                  <a:cubicBezTo>
                    <a:pt x="974" y="6851"/>
                    <a:pt x="948" y="6814"/>
                    <a:pt x="934" y="6796"/>
                  </a:cubicBezTo>
                  <a:cubicBezTo>
                    <a:pt x="922" y="6781"/>
                    <a:pt x="900" y="6751"/>
                    <a:pt x="884" y="6739"/>
                  </a:cubicBezTo>
                  <a:cubicBezTo>
                    <a:pt x="866" y="6726"/>
                    <a:pt x="812" y="6711"/>
                    <a:pt x="797" y="6697"/>
                  </a:cubicBezTo>
                  <a:cubicBezTo>
                    <a:pt x="786" y="6687"/>
                    <a:pt x="779" y="6663"/>
                    <a:pt x="775" y="6652"/>
                  </a:cubicBezTo>
                  <a:cubicBezTo>
                    <a:pt x="769" y="6636"/>
                    <a:pt x="767" y="6604"/>
                    <a:pt x="757" y="6590"/>
                  </a:cubicBezTo>
                  <a:cubicBezTo>
                    <a:pt x="735" y="6559"/>
                    <a:pt x="655" y="6513"/>
                    <a:pt x="623" y="6487"/>
                  </a:cubicBezTo>
                  <a:cubicBezTo>
                    <a:pt x="607" y="6473"/>
                    <a:pt x="572" y="6447"/>
                    <a:pt x="561" y="6432"/>
                  </a:cubicBezTo>
                  <a:cubicBezTo>
                    <a:pt x="547" y="6412"/>
                    <a:pt x="541" y="6368"/>
                    <a:pt x="530" y="6347"/>
                  </a:cubicBezTo>
                  <a:cubicBezTo>
                    <a:pt x="523" y="6332"/>
                    <a:pt x="503" y="6303"/>
                    <a:pt x="491" y="6289"/>
                  </a:cubicBezTo>
                  <a:cubicBezTo>
                    <a:pt x="479" y="6275"/>
                    <a:pt x="442" y="6252"/>
                    <a:pt x="438" y="6237"/>
                  </a:cubicBezTo>
                  <a:cubicBezTo>
                    <a:pt x="434" y="6223"/>
                    <a:pt x="446" y="6193"/>
                    <a:pt x="460" y="6181"/>
                  </a:cubicBezTo>
                  <a:cubicBezTo>
                    <a:pt x="470" y="6173"/>
                    <a:pt x="505" y="6167"/>
                    <a:pt x="519" y="6160"/>
                  </a:cubicBezTo>
                  <a:cubicBezTo>
                    <a:pt x="538" y="6151"/>
                    <a:pt x="575" y="6130"/>
                    <a:pt x="588" y="6116"/>
                  </a:cubicBezTo>
                  <a:cubicBezTo>
                    <a:pt x="601" y="6103"/>
                    <a:pt x="610" y="6072"/>
                    <a:pt x="616" y="6056"/>
                  </a:cubicBezTo>
                  <a:cubicBezTo>
                    <a:pt x="625" y="6031"/>
                    <a:pt x="642" y="5980"/>
                    <a:pt x="642" y="5954"/>
                  </a:cubicBezTo>
                  <a:cubicBezTo>
                    <a:pt x="642" y="5935"/>
                    <a:pt x="631" y="5896"/>
                    <a:pt x="623" y="5877"/>
                  </a:cubicBezTo>
                  <a:cubicBezTo>
                    <a:pt x="618" y="5866"/>
                    <a:pt x="600" y="5845"/>
                    <a:pt x="597" y="5834"/>
                  </a:cubicBezTo>
                  <a:cubicBezTo>
                    <a:pt x="589" y="5810"/>
                    <a:pt x="594" y="5761"/>
                    <a:pt x="592" y="5737"/>
                  </a:cubicBezTo>
                  <a:cubicBezTo>
                    <a:pt x="591" y="5713"/>
                    <a:pt x="589" y="5666"/>
                    <a:pt x="583" y="5643"/>
                  </a:cubicBezTo>
                  <a:cubicBezTo>
                    <a:pt x="578" y="5620"/>
                    <a:pt x="555" y="5576"/>
                    <a:pt x="550" y="5553"/>
                  </a:cubicBezTo>
                  <a:cubicBezTo>
                    <a:pt x="545" y="5537"/>
                    <a:pt x="539" y="5504"/>
                    <a:pt x="541" y="5487"/>
                  </a:cubicBezTo>
                  <a:cubicBezTo>
                    <a:pt x="542" y="5473"/>
                    <a:pt x="557" y="5448"/>
                    <a:pt x="558" y="5434"/>
                  </a:cubicBezTo>
                  <a:cubicBezTo>
                    <a:pt x="560" y="5419"/>
                    <a:pt x="550" y="5388"/>
                    <a:pt x="550" y="5372"/>
                  </a:cubicBezTo>
                  <a:cubicBezTo>
                    <a:pt x="549" y="5356"/>
                    <a:pt x="551" y="5323"/>
                    <a:pt x="556" y="5307"/>
                  </a:cubicBezTo>
                  <a:cubicBezTo>
                    <a:pt x="564" y="5285"/>
                    <a:pt x="591" y="5243"/>
                    <a:pt x="607" y="5222"/>
                  </a:cubicBezTo>
                  <a:cubicBezTo>
                    <a:pt x="626" y="5197"/>
                    <a:pt x="670" y="5149"/>
                    <a:pt x="697" y="5128"/>
                  </a:cubicBezTo>
                  <a:cubicBezTo>
                    <a:pt x="728" y="5103"/>
                    <a:pt x="814" y="5067"/>
                    <a:pt x="837" y="5039"/>
                  </a:cubicBezTo>
                  <a:cubicBezTo>
                    <a:pt x="848" y="5024"/>
                    <a:pt x="851" y="4991"/>
                    <a:pt x="852" y="4975"/>
                  </a:cubicBezTo>
                  <a:cubicBezTo>
                    <a:pt x="852" y="4965"/>
                    <a:pt x="848" y="4946"/>
                    <a:pt x="845" y="4936"/>
                  </a:cubicBezTo>
                  <a:cubicBezTo>
                    <a:pt x="842" y="4923"/>
                    <a:pt x="826" y="4897"/>
                    <a:pt x="828" y="4883"/>
                  </a:cubicBezTo>
                  <a:cubicBezTo>
                    <a:pt x="829" y="4869"/>
                    <a:pt x="854" y="4842"/>
                    <a:pt x="861" y="4828"/>
                  </a:cubicBezTo>
                  <a:cubicBezTo>
                    <a:pt x="871" y="4806"/>
                    <a:pt x="893" y="4761"/>
                    <a:pt x="894" y="4737"/>
                  </a:cubicBezTo>
                  <a:cubicBezTo>
                    <a:pt x="895" y="4719"/>
                    <a:pt x="886" y="4681"/>
                    <a:pt x="874" y="4664"/>
                  </a:cubicBezTo>
                  <a:cubicBezTo>
                    <a:pt x="865" y="4651"/>
                    <a:pt x="828" y="4631"/>
                    <a:pt x="821" y="4618"/>
                  </a:cubicBezTo>
                  <a:cubicBezTo>
                    <a:pt x="815" y="4607"/>
                    <a:pt x="817" y="4584"/>
                    <a:pt x="821" y="4572"/>
                  </a:cubicBezTo>
                  <a:cubicBezTo>
                    <a:pt x="825" y="4561"/>
                    <a:pt x="845" y="4542"/>
                    <a:pt x="850" y="4531"/>
                  </a:cubicBezTo>
                  <a:cubicBezTo>
                    <a:pt x="855" y="4517"/>
                    <a:pt x="856" y="4490"/>
                    <a:pt x="858" y="4476"/>
                  </a:cubicBezTo>
                  <a:cubicBezTo>
                    <a:pt x="861" y="4463"/>
                    <a:pt x="876" y="4437"/>
                    <a:pt x="874" y="4424"/>
                  </a:cubicBezTo>
                  <a:cubicBezTo>
                    <a:pt x="872" y="4411"/>
                    <a:pt x="859" y="4388"/>
                    <a:pt x="847" y="4378"/>
                  </a:cubicBezTo>
                  <a:cubicBezTo>
                    <a:pt x="832" y="4365"/>
                    <a:pt x="780" y="4351"/>
                    <a:pt x="766" y="4338"/>
                  </a:cubicBezTo>
                  <a:cubicBezTo>
                    <a:pt x="754" y="4326"/>
                    <a:pt x="745" y="4300"/>
                    <a:pt x="744" y="4286"/>
                  </a:cubicBezTo>
                  <a:cubicBezTo>
                    <a:pt x="743" y="4272"/>
                    <a:pt x="765" y="4243"/>
                    <a:pt x="761" y="4229"/>
                  </a:cubicBezTo>
                  <a:cubicBezTo>
                    <a:pt x="755" y="4207"/>
                    <a:pt x="704" y="4173"/>
                    <a:pt x="686" y="4153"/>
                  </a:cubicBezTo>
                  <a:cubicBezTo>
                    <a:pt x="672" y="4136"/>
                    <a:pt x="641" y="4102"/>
                    <a:pt x="633" y="4083"/>
                  </a:cubicBezTo>
                  <a:cubicBezTo>
                    <a:pt x="627" y="4068"/>
                    <a:pt x="638" y="4036"/>
                    <a:pt x="629" y="4021"/>
                  </a:cubicBezTo>
                  <a:cubicBezTo>
                    <a:pt x="622" y="4009"/>
                    <a:pt x="593" y="3989"/>
                    <a:pt x="578" y="3979"/>
                  </a:cubicBezTo>
                  <a:cubicBezTo>
                    <a:pt x="561" y="3968"/>
                    <a:pt x="511" y="3955"/>
                    <a:pt x="499" y="3942"/>
                  </a:cubicBezTo>
                  <a:cubicBezTo>
                    <a:pt x="490" y="3932"/>
                    <a:pt x="492" y="3908"/>
                    <a:pt x="494" y="3897"/>
                  </a:cubicBezTo>
                  <a:cubicBezTo>
                    <a:pt x="498" y="3883"/>
                    <a:pt x="528" y="3859"/>
                    <a:pt x="527" y="3845"/>
                  </a:cubicBezTo>
                  <a:cubicBezTo>
                    <a:pt x="527" y="3823"/>
                    <a:pt x="494" y="3783"/>
                    <a:pt x="474" y="3765"/>
                  </a:cubicBezTo>
                  <a:cubicBezTo>
                    <a:pt x="466" y="3758"/>
                    <a:pt x="445" y="3744"/>
                    <a:pt x="432" y="3739"/>
                  </a:cubicBezTo>
                  <a:cubicBezTo>
                    <a:pt x="414" y="3731"/>
                    <a:pt x="368" y="3727"/>
                    <a:pt x="351" y="3718"/>
                  </a:cubicBezTo>
                  <a:cubicBezTo>
                    <a:pt x="336" y="3711"/>
                    <a:pt x="315" y="3690"/>
                    <a:pt x="307" y="3679"/>
                  </a:cubicBezTo>
                  <a:cubicBezTo>
                    <a:pt x="296" y="3664"/>
                    <a:pt x="297" y="3627"/>
                    <a:pt x="282" y="3613"/>
                  </a:cubicBezTo>
                  <a:cubicBezTo>
                    <a:pt x="264" y="3593"/>
                    <a:pt x="197" y="3571"/>
                    <a:pt x="172" y="3554"/>
                  </a:cubicBezTo>
                  <a:cubicBezTo>
                    <a:pt x="138" y="3531"/>
                    <a:pt x="82" y="3478"/>
                    <a:pt x="57" y="3450"/>
                  </a:cubicBezTo>
                  <a:cubicBezTo>
                    <a:pt x="44" y="3435"/>
                    <a:pt x="21" y="3403"/>
                    <a:pt x="13" y="3386"/>
                  </a:cubicBezTo>
                  <a:cubicBezTo>
                    <a:pt x="8" y="3373"/>
                    <a:pt x="-6" y="3346"/>
                    <a:pt x="2" y="3333"/>
                  </a:cubicBezTo>
                  <a:cubicBezTo>
                    <a:pt x="9" y="3323"/>
                    <a:pt x="50" y="3316"/>
                    <a:pt x="60" y="3307"/>
                  </a:cubicBezTo>
                  <a:cubicBezTo>
                    <a:pt x="72" y="3296"/>
                    <a:pt x="80" y="3267"/>
                    <a:pt x="82" y="3253"/>
                  </a:cubicBezTo>
                  <a:cubicBezTo>
                    <a:pt x="83" y="3245"/>
                    <a:pt x="73" y="3228"/>
                    <a:pt x="75" y="3219"/>
                  </a:cubicBezTo>
                  <a:cubicBezTo>
                    <a:pt x="78" y="3209"/>
                    <a:pt x="101" y="3192"/>
                    <a:pt x="104" y="3182"/>
                  </a:cubicBezTo>
                  <a:cubicBezTo>
                    <a:pt x="108" y="3165"/>
                    <a:pt x="95" y="3130"/>
                    <a:pt x="91" y="3113"/>
                  </a:cubicBezTo>
                  <a:cubicBezTo>
                    <a:pt x="87" y="3099"/>
                    <a:pt x="80" y="3072"/>
                    <a:pt x="71" y="3060"/>
                  </a:cubicBezTo>
                  <a:cubicBezTo>
                    <a:pt x="62" y="3048"/>
                    <a:pt x="23" y="3032"/>
                    <a:pt x="20" y="3020"/>
                  </a:cubicBezTo>
                  <a:cubicBezTo>
                    <a:pt x="17" y="3007"/>
                    <a:pt x="40" y="2982"/>
                    <a:pt x="51" y="2971"/>
                  </a:cubicBezTo>
                  <a:cubicBezTo>
                    <a:pt x="62" y="2960"/>
                    <a:pt x="94" y="2943"/>
                    <a:pt x="106" y="2932"/>
                  </a:cubicBezTo>
                  <a:cubicBezTo>
                    <a:pt x="115" y="2924"/>
                    <a:pt x="131" y="2908"/>
                    <a:pt x="137" y="2899"/>
                  </a:cubicBezTo>
                  <a:cubicBezTo>
                    <a:pt x="144" y="2888"/>
                    <a:pt x="150" y="2865"/>
                    <a:pt x="159" y="2854"/>
                  </a:cubicBezTo>
                  <a:cubicBezTo>
                    <a:pt x="171" y="2840"/>
                    <a:pt x="204" y="2814"/>
                    <a:pt x="221" y="2801"/>
                  </a:cubicBezTo>
                  <a:cubicBezTo>
                    <a:pt x="252" y="2778"/>
                    <a:pt x="323" y="2737"/>
                    <a:pt x="355" y="2714"/>
                  </a:cubicBezTo>
                  <a:cubicBezTo>
                    <a:pt x="440" y="2653"/>
                    <a:pt x="592" y="2524"/>
                    <a:pt x="673" y="2461"/>
                  </a:cubicBezTo>
                  <a:cubicBezTo>
                    <a:pt x="733" y="2415"/>
                    <a:pt x="858" y="2327"/>
                    <a:pt x="916" y="2279"/>
                  </a:cubicBezTo>
                  <a:cubicBezTo>
                    <a:pt x="964" y="2240"/>
                    <a:pt x="1057" y="2158"/>
                    <a:pt x="1099" y="2116"/>
                  </a:cubicBezTo>
                  <a:cubicBezTo>
                    <a:pt x="1120" y="2094"/>
                    <a:pt x="1158" y="2050"/>
                    <a:pt x="1174" y="2027"/>
                  </a:cubicBezTo>
                  <a:cubicBezTo>
                    <a:pt x="1187" y="2009"/>
                    <a:pt x="1210" y="1973"/>
                    <a:pt x="1216" y="1955"/>
                  </a:cubicBezTo>
                  <a:cubicBezTo>
                    <a:pt x="1221" y="1939"/>
                    <a:pt x="1231" y="1906"/>
                    <a:pt x="1220" y="1892"/>
                  </a:cubicBezTo>
                  <a:cubicBezTo>
                    <a:pt x="1213" y="1882"/>
                    <a:pt x="1173" y="1874"/>
                    <a:pt x="1165" y="1864"/>
                  </a:cubicBezTo>
                  <a:cubicBezTo>
                    <a:pt x="1152" y="1847"/>
                    <a:pt x="1164" y="1808"/>
                    <a:pt x="1165" y="1789"/>
                  </a:cubicBezTo>
                  <a:cubicBezTo>
                    <a:pt x="1166" y="1776"/>
                    <a:pt x="1164" y="1750"/>
                    <a:pt x="1170" y="1738"/>
                  </a:cubicBezTo>
                  <a:cubicBezTo>
                    <a:pt x="1174" y="1727"/>
                    <a:pt x="1190" y="1705"/>
                    <a:pt x="1203" y="1696"/>
                  </a:cubicBezTo>
                  <a:cubicBezTo>
                    <a:pt x="1214" y="1689"/>
                    <a:pt x="1245" y="1682"/>
                    <a:pt x="1258" y="1675"/>
                  </a:cubicBezTo>
                  <a:cubicBezTo>
                    <a:pt x="1278" y="1666"/>
                    <a:pt x="1314" y="1644"/>
                    <a:pt x="1329" y="1631"/>
                  </a:cubicBezTo>
                  <a:cubicBezTo>
                    <a:pt x="1358" y="1606"/>
                    <a:pt x="1395" y="1547"/>
                    <a:pt x="1417" y="1518"/>
                  </a:cubicBezTo>
                  <a:cubicBezTo>
                    <a:pt x="1432" y="1498"/>
                    <a:pt x="1463" y="1457"/>
                    <a:pt x="1479" y="1436"/>
                  </a:cubicBezTo>
                  <a:cubicBezTo>
                    <a:pt x="1500" y="1409"/>
                    <a:pt x="1544" y="1356"/>
                    <a:pt x="1565" y="1328"/>
                  </a:cubicBezTo>
                  <a:cubicBezTo>
                    <a:pt x="1587" y="1297"/>
                    <a:pt x="1629" y="1234"/>
                    <a:pt x="1649" y="1202"/>
                  </a:cubicBezTo>
                  <a:cubicBezTo>
                    <a:pt x="1665" y="1176"/>
                    <a:pt x="1699" y="1125"/>
                    <a:pt x="1708" y="1098"/>
                  </a:cubicBezTo>
                  <a:cubicBezTo>
                    <a:pt x="1718" y="1067"/>
                    <a:pt x="1718" y="1005"/>
                    <a:pt x="1719" y="974"/>
                  </a:cubicBezTo>
                  <a:cubicBezTo>
                    <a:pt x="1720" y="935"/>
                    <a:pt x="1718" y="857"/>
                    <a:pt x="1715" y="818"/>
                  </a:cubicBezTo>
                  <a:cubicBezTo>
                    <a:pt x="1713" y="794"/>
                    <a:pt x="1707" y="745"/>
                    <a:pt x="1702" y="721"/>
                  </a:cubicBezTo>
                  <a:cubicBezTo>
                    <a:pt x="1699" y="710"/>
                    <a:pt x="1685" y="687"/>
                    <a:pt x="1686" y="676"/>
                  </a:cubicBezTo>
                  <a:cubicBezTo>
                    <a:pt x="1687" y="661"/>
                    <a:pt x="1713" y="633"/>
                    <a:pt x="1715" y="619"/>
                  </a:cubicBezTo>
                  <a:cubicBezTo>
                    <a:pt x="1717" y="603"/>
                    <a:pt x="1706" y="570"/>
                    <a:pt x="1699" y="555"/>
                  </a:cubicBezTo>
                  <a:cubicBezTo>
                    <a:pt x="1697" y="548"/>
                    <a:pt x="1691" y="534"/>
                    <a:pt x="1684" y="528"/>
                  </a:cubicBezTo>
                  <a:cubicBezTo>
                    <a:pt x="1675" y="521"/>
                    <a:pt x="1648" y="512"/>
                    <a:pt x="1635" y="507"/>
                  </a:cubicBezTo>
                  <a:cubicBezTo>
                    <a:pt x="1622" y="502"/>
                    <a:pt x="1590" y="497"/>
                    <a:pt x="1578" y="491"/>
                  </a:cubicBezTo>
                  <a:cubicBezTo>
                    <a:pt x="1564" y="483"/>
                    <a:pt x="1547" y="462"/>
                    <a:pt x="1538" y="452"/>
                  </a:cubicBezTo>
                  <a:cubicBezTo>
                    <a:pt x="1529" y="440"/>
                    <a:pt x="1506" y="417"/>
                    <a:pt x="1507" y="403"/>
                  </a:cubicBezTo>
                  <a:cubicBezTo>
                    <a:pt x="1508" y="393"/>
                    <a:pt x="1530" y="374"/>
                    <a:pt x="1541" y="366"/>
                  </a:cubicBezTo>
                  <a:cubicBezTo>
                    <a:pt x="1558" y="353"/>
                    <a:pt x="1607" y="335"/>
                    <a:pt x="1624" y="321"/>
                  </a:cubicBezTo>
                  <a:cubicBezTo>
                    <a:pt x="1650" y="301"/>
                    <a:pt x="1683" y="253"/>
                    <a:pt x="1702" y="230"/>
                  </a:cubicBezTo>
                  <a:cubicBezTo>
                    <a:pt x="1721" y="204"/>
                    <a:pt x="1762" y="154"/>
                    <a:pt x="1774" y="127"/>
                  </a:cubicBezTo>
                  <a:cubicBezTo>
                    <a:pt x="1784" y="104"/>
                    <a:pt x="1792" y="57"/>
                    <a:pt x="1792" y="34"/>
                  </a:cubicBezTo>
                  <a:cubicBezTo>
                    <a:pt x="1792" y="25"/>
                    <a:pt x="1792" y="13"/>
                    <a:pt x="1791" y="0"/>
                  </a:cubicBezTo>
                  <a:lnTo>
                    <a:pt x="4067" y="356"/>
                  </a:lnTo>
                  <a:lnTo>
                    <a:pt x="8176" y="981"/>
                  </a:lnTo>
                  <a:lnTo>
                    <a:pt x="11548" y="1460"/>
                  </a:lnTo>
                  <a:lnTo>
                    <a:pt x="11162" y="2604"/>
                  </a:lnTo>
                  <a:lnTo>
                    <a:pt x="10385" y="4948"/>
                  </a:lnTo>
                  <a:lnTo>
                    <a:pt x="9602" y="7163"/>
                  </a:lnTo>
                  <a:lnTo>
                    <a:pt x="9525" y="7451"/>
                  </a:lnTo>
                  <a:lnTo>
                    <a:pt x="10938" y="8666"/>
                  </a:lnTo>
                  <a:lnTo>
                    <a:pt x="15322" y="12440"/>
                  </a:lnTo>
                  <a:lnTo>
                    <a:pt x="17852" y="14617"/>
                  </a:lnTo>
                  <a:lnTo>
                    <a:pt x="20558" y="16947"/>
                  </a:lnTo>
                  <a:cubicBezTo>
                    <a:pt x="20558" y="16947"/>
                    <a:pt x="20622" y="16989"/>
                    <a:pt x="20632" y="17007"/>
                  </a:cubicBezTo>
                  <a:cubicBezTo>
                    <a:pt x="20638" y="17019"/>
                    <a:pt x="20635" y="17046"/>
                    <a:pt x="20632" y="17059"/>
                  </a:cubicBezTo>
                  <a:cubicBezTo>
                    <a:pt x="20629" y="17070"/>
                    <a:pt x="20609" y="17089"/>
                    <a:pt x="20611" y="17099"/>
                  </a:cubicBezTo>
                  <a:cubicBezTo>
                    <a:pt x="20613" y="17109"/>
                    <a:pt x="20645" y="17122"/>
                    <a:pt x="20646" y="17132"/>
                  </a:cubicBezTo>
                  <a:cubicBezTo>
                    <a:pt x="20648" y="17144"/>
                    <a:pt x="20622" y="17166"/>
                    <a:pt x="20615" y="17178"/>
                  </a:cubicBezTo>
                  <a:cubicBezTo>
                    <a:pt x="20603" y="17201"/>
                    <a:pt x="20578" y="17247"/>
                    <a:pt x="20577" y="17271"/>
                  </a:cubicBezTo>
                  <a:cubicBezTo>
                    <a:pt x="20577" y="17282"/>
                    <a:pt x="20583" y="17307"/>
                    <a:pt x="20593" y="17317"/>
                  </a:cubicBezTo>
                  <a:cubicBezTo>
                    <a:pt x="20607" y="17329"/>
                    <a:pt x="20658" y="17340"/>
                    <a:pt x="20674" y="17352"/>
                  </a:cubicBezTo>
                  <a:cubicBezTo>
                    <a:pt x="20689" y="17364"/>
                    <a:pt x="20708" y="17392"/>
                    <a:pt x="20714" y="17407"/>
                  </a:cubicBezTo>
                  <a:cubicBezTo>
                    <a:pt x="20722" y="17425"/>
                    <a:pt x="20717" y="17463"/>
                    <a:pt x="20725" y="17482"/>
                  </a:cubicBezTo>
                  <a:cubicBezTo>
                    <a:pt x="20730" y="17496"/>
                    <a:pt x="20746" y="17524"/>
                    <a:pt x="20760" y="17536"/>
                  </a:cubicBezTo>
                  <a:cubicBezTo>
                    <a:pt x="20775" y="17549"/>
                    <a:pt x="20821" y="17567"/>
                    <a:pt x="20839" y="17579"/>
                  </a:cubicBezTo>
                  <a:cubicBezTo>
                    <a:pt x="20860" y="17593"/>
                    <a:pt x="20903" y="17621"/>
                    <a:pt x="20916" y="17639"/>
                  </a:cubicBezTo>
                  <a:cubicBezTo>
                    <a:pt x="20927" y="17655"/>
                    <a:pt x="20930" y="17690"/>
                    <a:pt x="20933" y="17707"/>
                  </a:cubicBezTo>
                  <a:cubicBezTo>
                    <a:pt x="20938" y="17728"/>
                    <a:pt x="20938" y="17771"/>
                    <a:pt x="20946" y="17791"/>
                  </a:cubicBezTo>
                  <a:cubicBezTo>
                    <a:pt x="20954" y="17809"/>
                    <a:pt x="20993" y="17841"/>
                    <a:pt x="20992" y="17860"/>
                  </a:cubicBezTo>
                  <a:cubicBezTo>
                    <a:pt x="20991" y="17872"/>
                    <a:pt x="20957" y="17889"/>
                    <a:pt x="20958" y="17900"/>
                  </a:cubicBezTo>
                  <a:cubicBezTo>
                    <a:pt x="20960" y="17912"/>
                    <a:pt x="20991" y="17929"/>
                    <a:pt x="21002" y="17939"/>
                  </a:cubicBezTo>
                  <a:cubicBezTo>
                    <a:pt x="21025" y="17958"/>
                    <a:pt x="21077" y="17993"/>
                    <a:pt x="21092" y="18015"/>
                  </a:cubicBezTo>
                  <a:cubicBezTo>
                    <a:pt x="21102" y="18029"/>
                    <a:pt x="21116" y="18060"/>
                    <a:pt x="21110" y="18074"/>
                  </a:cubicBezTo>
                  <a:cubicBezTo>
                    <a:pt x="21105" y="18088"/>
                    <a:pt x="21064" y="18104"/>
                    <a:pt x="21055" y="18117"/>
                  </a:cubicBezTo>
                  <a:cubicBezTo>
                    <a:pt x="21045" y="18131"/>
                    <a:pt x="21030" y="18165"/>
                    <a:pt x="21038" y="18181"/>
                  </a:cubicBezTo>
                  <a:cubicBezTo>
                    <a:pt x="21043" y="18190"/>
                    <a:pt x="21069" y="18205"/>
                    <a:pt x="21083" y="18210"/>
                  </a:cubicBezTo>
                  <a:cubicBezTo>
                    <a:pt x="21103" y="18217"/>
                    <a:pt x="21153" y="18216"/>
                    <a:pt x="21173" y="18223"/>
                  </a:cubicBezTo>
                  <a:cubicBezTo>
                    <a:pt x="21191" y="18229"/>
                    <a:pt x="21221" y="18249"/>
                    <a:pt x="21232" y="18260"/>
                  </a:cubicBezTo>
                  <a:cubicBezTo>
                    <a:pt x="21243" y="18271"/>
                    <a:pt x="21244" y="18300"/>
                    <a:pt x="21257" y="18310"/>
                  </a:cubicBezTo>
                  <a:cubicBezTo>
                    <a:pt x="21267" y="18317"/>
                    <a:pt x="21299" y="18322"/>
                    <a:pt x="21311" y="18328"/>
                  </a:cubicBezTo>
                  <a:cubicBezTo>
                    <a:pt x="21329" y="18336"/>
                    <a:pt x="21359" y="18357"/>
                    <a:pt x="21371" y="18368"/>
                  </a:cubicBezTo>
                  <a:cubicBezTo>
                    <a:pt x="21383" y="18380"/>
                    <a:pt x="21390" y="18409"/>
                    <a:pt x="21406" y="18419"/>
                  </a:cubicBezTo>
                  <a:cubicBezTo>
                    <a:pt x="21427" y="18432"/>
                    <a:pt x="21495" y="18432"/>
                    <a:pt x="21516" y="18445"/>
                  </a:cubicBezTo>
                  <a:cubicBezTo>
                    <a:pt x="21529" y="18453"/>
                    <a:pt x="21532" y="18479"/>
                    <a:pt x="21541" y="18489"/>
                  </a:cubicBezTo>
                  <a:cubicBezTo>
                    <a:pt x="21549" y="18498"/>
                    <a:pt x="21578" y="18512"/>
                    <a:pt x="21585" y="1852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3" name="Shape 3072"/>
            <p:cNvSpPr/>
            <p:nvPr/>
          </p:nvSpPr>
          <p:spPr>
            <a:xfrm>
              <a:off x="6785112" y="4070603"/>
              <a:ext cx="13537" cy="1752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73" h="21527" extrusionOk="0">
                  <a:moveTo>
                    <a:pt x="20517" y="20714"/>
                  </a:moveTo>
                  <a:cubicBezTo>
                    <a:pt x="21335" y="19606"/>
                    <a:pt x="19990" y="16755"/>
                    <a:pt x="19304" y="15573"/>
                  </a:cubicBezTo>
                  <a:cubicBezTo>
                    <a:pt x="18566" y="14306"/>
                    <a:pt x="15876" y="12406"/>
                    <a:pt x="14900" y="11244"/>
                  </a:cubicBezTo>
                  <a:cubicBezTo>
                    <a:pt x="14082" y="10294"/>
                    <a:pt x="12553" y="8309"/>
                    <a:pt x="12078" y="7233"/>
                  </a:cubicBezTo>
                  <a:cubicBezTo>
                    <a:pt x="11550" y="6008"/>
                    <a:pt x="12025" y="3147"/>
                    <a:pt x="11076" y="2102"/>
                  </a:cubicBezTo>
                  <a:cubicBezTo>
                    <a:pt x="10284" y="1194"/>
                    <a:pt x="7621" y="128"/>
                    <a:pt x="6276" y="11"/>
                  </a:cubicBezTo>
                  <a:cubicBezTo>
                    <a:pt x="5484" y="-73"/>
                    <a:pt x="3902" y="307"/>
                    <a:pt x="3243" y="634"/>
                  </a:cubicBezTo>
                  <a:cubicBezTo>
                    <a:pt x="2188" y="1204"/>
                    <a:pt x="342" y="2862"/>
                    <a:pt x="51" y="3854"/>
                  </a:cubicBezTo>
                  <a:cubicBezTo>
                    <a:pt x="-265" y="4942"/>
                    <a:pt x="975" y="7106"/>
                    <a:pt x="1238" y="8183"/>
                  </a:cubicBezTo>
                  <a:cubicBezTo>
                    <a:pt x="1555" y="9428"/>
                    <a:pt x="1449" y="12089"/>
                    <a:pt x="2267" y="13176"/>
                  </a:cubicBezTo>
                  <a:cubicBezTo>
                    <a:pt x="2821" y="13905"/>
                    <a:pt x="4640" y="15552"/>
                    <a:pt x="5669" y="15256"/>
                  </a:cubicBezTo>
                  <a:cubicBezTo>
                    <a:pt x="6513" y="15003"/>
                    <a:pt x="5695" y="12775"/>
                    <a:pt x="6487" y="12363"/>
                  </a:cubicBezTo>
                  <a:cubicBezTo>
                    <a:pt x="7331" y="11920"/>
                    <a:pt x="9836" y="12363"/>
                    <a:pt x="10469" y="13018"/>
                  </a:cubicBezTo>
                  <a:cubicBezTo>
                    <a:pt x="11260" y="13799"/>
                    <a:pt x="9889" y="16058"/>
                    <a:pt x="10284" y="17030"/>
                  </a:cubicBezTo>
                  <a:cubicBezTo>
                    <a:pt x="10759" y="18170"/>
                    <a:pt x="12843" y="20060"/>
                    <a:pt x="14082" y="20714"/>
                  </a:cubicBezTo>
                  <a:cubicBezTo>
                    <a:pt x="14794" y="21094"/>
                    <a:pt x="16456" y="21527"/>
                    <a:pt x="17300" y="21527"/>
                  </a:cubicBezTo>
                  <a:cubicBezTo>
                    <a:pt x="18144" y="21527"/>
                    <a:pt x="20069" y="21295"/>
                    <a:pt x="20517" y="2071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4" name="Shape 3073"/>
            <p:cNvSpPr/>
            <p:nvPr/>
          </p:nvSpPr>
          <p:spPr>
            <a:xfrm>
              <a:off x="6793911" y="4088202"/>
              <a:ext cx="8565" cy="1332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97" h="21477" extrusionOk="0">
                  <a:moveTo>
                    <a:pt x="21268" y="19135"/>
                  </a:moveTo>
                  <a:lnTo>
                    <a:pt x="6711" y="21477"/>
                  </a:lnTo>
                  <a:cubicBezTo>
                    <a:pt x="5251" y="20064"/>
                    <a:pt x="2846" y="18332"/>
                    <a:pt x="2588" y="17085"/>
                  </a:cubicBezTo>
                  <a:cubicBezTo>
                    <a:pt x="2331" y="15699"/>
                    <a:pt x="5294" y="13012"/>
                    <a:pt x="4907" y="11612"/>
                  </a:cubicBezTo>
                  <a:cubicBezTo>
                    <a:pt x="4564" y="10241"/>
                    <a:pt x="141" y="8453"/>
                    <a:pt x="12" y="7082"/>
                  </a:cubicBezTo>
                  <a:cubicBezTo>
                    <a:pt x="-203" y="5461"/>
                    <a:pt x="2545" y="2371"/>
                    <a:pt x="4392" y="1290"/>
                  </a:cubicBezTo>
                  <a:cubicBezTo>
                    <a:pt x="5422" y="694"/>
                    <a:pt x="8128" y="-123"/>
                    <a:pt x="9459" y="16"/>
                  </a:cubicBezTo>
                  <a:cubicBezTo>
                    <a:pt x="10919" y="154"/>
                    <a:pt x="12723" y="2011"/>
                    <a:pt x="14054" y="2454"/>
                  </a:cubicBezTo>
                  <a:cubicBezTo>
                    <a:pt x="15256" y="2842"/>
                    <a:pt x="18262" y="2800"/>
                    <a:pt x="19293" y="3396"/>
                  </a:cubicBezTo>
                  <a:cubicBezTo>
                    <a:pt x="20366" y="4034"/>
                    <a:pt x="21397" y="6015"/>
                    <a:pt x="21397" y="6971"/>
                  </a:cubicBezTo>
                  <a:cubicBezTo>
                    <a:pt x="21397" y="8301"/>
                    <a:pt x="18563" y="10601"/>
                    <a:pt x="18434" y="11931"/>
                  </a:cubicBezTo>
                  <a:cubicBezTo>
                    <a:pt x="18348" y="13566"/>
                    <a:pt x="21011" y="16531"/>
                    <a:pt x="21225" y="18138"/>
                  </a:cubicBezTo>
                  <a:cubicBezTo>
                    <a:pt x="21268" y="18429"/>
                    <a:pt x="21268" y="18775"/>
                    <a:pt x="21268" y="1913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5" name="Shape 3074"/>
            <p:cNvSpPr/>
            <p:nvPr/>
          </p:nvSpPr>
          <p:spPr>
            <a:xfrm>
              <a:off x="6362731" y="3850614"/>
              <a:ext cx="519482" cy="2553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8" h="21572" extrusionOk="0">
                  <a:moveTo>
                    <a:pt x="3073" y="8306"/>
                  </a:moveTo>
                  <a:cubicBezTo>
                    <a:pt x="3076" y="8348"/>
                    <a:pt x="3125" y="8407"/>
                    <a:pt x="3119" y="8448"/>
                  </a:cubicBezTo>
                  <a:cubicBezTo>
                    <a:pt x="3113" y="8494"/>
                    <a:pt x="3052" y="8489"/>
                    <a:pt x="3035" y="8521"/>
                  </a:cubicBezTo>
                  <a:cubicBezTo>
                    <a:pt x="3007" y="8569"/>
                    <a:pt x="2964" y="8701"/>
                    <a:pt x="2956" y="8775"/>
                  </a:cubicBezTo>
                  <a:cubicBezTo>
                    <a:pt x="2948" y="8841"/>
                    <a:pt x="2988" y="8988"/>
                    <a:pt x="2970" y="9045"/>
                  </a:cubicBezTo>
                  <a:cubicBezTo>
                    <a:pt x="2960" y="9075"/>
                    <a:pt x="2918" y="9066"/>
                    <a:pt x="2905" y="9089"/>
                  </a:cubicBezTo>
                  <a:cubicBezTo>
                    <a:pt x="2880" y="9132"/>
                    <a:pt x="2856" y="9262"/>
                    <a:pt x="2848" y="9327"/>
                  </a:cubicBezTo>
                  <a:cubicBezTo>
                    <a:pt x="2840" y="9380"/>
                    <a:pt x="2856" y="9504"/>
                    <a:pt x="2839" y="9548"/>
                  </a:cubicBezTo>
                  <a:cubicBezTo>
                    <a:pt x="2825" y="9585"/>
                    <a:pt x="2768" y="9584"/>
                    <a:pt x="2747" y="9608"/>
                  </a:cubicBezTo>
                  <a:cubicBezTo>
                    <a:pt x="2725" y="9634"/>
                    <a:pt x="2683" y="9699"/>
                    <a:pt x="2673" y="9747"/>
                  </a:cubicBezTo>
                  <a:cubicBezTo>
                    <a:pt x="2658" y="9819"/>
                    <a:pt x="2683" y="9983"/>
                    <a:pt x="2676" y="10062"/>
                  </a:cubicBezTo>
                  <a:cubicBezTo>
                    <a:pt x="2671" y="10124"/>
                    <a:pt x="2661" y="10272"/>
                    <a:pt x="2633" y="10298"/>
                  </a:cubicBezTo>
                  <a:cubicBezTo>
                    <a:pt x="2607" y="10324"/>
                    <a:pt x="2548" y="10246"/>
                    <a:pt x="2522" y="10221"/>
                  </a:cubicBezTo>
                  <a:cubicBezTo>
                    <a:pt x="2490" y="10191"/>
                    <a:pt x="2435" y="10099"/>
                    <a:pt x="2402" y="10072"/>
                  </a:cubicBezTo>
                  <a:cubicBezTo>
                    <a:pt x="2375" y="10051"/>
                    <a:pt x="2319" y="10029"/>
                    <a:pt x="2290" y="10023"/>
                  </a:cubicBezTo>
                  <a:cubicBezTo>
                    <a:pt x="2258" y="10015"/>
                    <a:pt x="2190" y="9999"/>
                    <a:pt x="2158" y="10017"/>
                  </a:cubicBezTo>
                  <a:cubicBezTo>
                    <a:pt x="2129" y="10033"/>
                    <a:pt x="2076" y="10098"/>
                    <a:pt x="2057" y="10144"/>
                  </a:cubicBezTo>
                  <a:cubicBezTo>
                    <a:pt x="2028" y="10213"/>
                    <a:pt x="2001" y="10393"/>
                    <a:pt x="1989" y="10481"/>
                  </a:cubicBezTo>
                  <a:cubicBezTo>
                    <a:pt x="1980" y="10553"/>
                    <a:pt x="1984" y="10709"/>
                    <a:pt x="1971" y="10779"/>
                  </a:cubicBezTo>
                  <a:cubicBezTo>
                    <a:pt x="1961" y="10828"/>
                    <a:pt x="1927" y="10909"/>
                    <a:pt x="1908" y="10944"/>
                  </a:cubicBezTo>
                  <a:cubicBezTo>
                    <a:pt x="1891" y="10976"/>
                    <a:pt x="1846" y="11013"/>
                    <a:pt x="1829" y="11043"/>
                  </a:cubicBezTo>
                  <a:cubicBezTo>
                    <a:pt x="1807" y="11084"/>
                    <a:pt x="1775" y="11185"/>
                    <a:pt x="1756" y="11231"/>
                  </a:cubicBezTo>
                  <a:cubicBezTo>
                    <a:pt x="1735" y="11281"/>
                    <a:pt x="1686" y="11369"/>
                    <a:pt x="1669" y="11425"/>
                  </a:cubicBezTo>
                  <a:cubicBezTo>
                    <a:pt x="1654" y="11470"/>
                    <a:pt x="1643" y="11582"/>
                    <a:pt x="1626" y="11624"/>
                  </a:cubicBezTo>
                  <a:cubicBezTo>
                    <a:pt x="1605" y="11672"/>
                    <a:pt x="1528" y="11752"/>
                    <a:pt x="1519" y="11756"/>
                  </a:cubicBezTo>
                  <a:cubicBezTo>
                    <a:pt x="1511" y="11762"/>
                    <a:pt x="1468" y="11904"/>
                    <a:pt x="1457" y="11959"/>
                  </a:cubicBezTo>
                  <a:cubicBezTo>
                    <a:pt x="1444" y="12026"/>
                    <a:pt x="1434" y="12168"/>
                    <a:pt x="1424" y="12237"/>
                  </a:cubicBezTo>
                  <a:cubicBezTo>
                    <a:pt x="1413" y="12314"/>
                    <a:pt x="1403" y="12491"/>
                    <a:pt x="1373" y="12546"/>
                  </a:cubicBezTo>
                  <a:cubicBezTo>
                    <a:pt x="1352" y="12584"/>
                    <a:pt x="1288" y="12567"/>
                    <a:pt x="1264" y="12595"/>
                  </a:cubicBezTo>
                  <a:cubicBezTo>
                    <a:pt x="1233" y="12633"/>
                    <a:pt x="1189" y="12761"/>
                    <a:pt x="1169" y="12822"/>
                  </a:cubicBezTo>
                  <a:cubicBezTo>
                    <a:pt x="1148" y="12884"/>
                    <a:pt x="1130" y="13042"/>
                    <a:pt x="1101" y="13087"/>
                  </a:cubicBezTo>
                  <a:cubicBezTo>
                    <a:pt x="1082" y="13117"/>
                    <a:pt x="1025" y="13093"/>
                    <a:pt x="1006" y="13125"/>
                  </a:cubicBezTo>
                  <a:cubicBezTo>
                    <a:pt x="976" y="13176"/>
                    <a:pt x="966" y="13355"/>
                    <a:pt x="946" y="13424"/>
                  </a:cubicBezTo>
                  <a:cubicBezTo>
                    <a:pt x="932" y="13472"/>
                    <a:pt x="891" y="13551"/>
                    <a:pt x="876" y="13600"/>
                  </a:cubicBezTo>
                  <a:cubicBezTo>
                    <a:pt x="860" y="13651"/>
                    <a:pt x="843" y="13771"/>
                    <a:pt x="827" y="13821"/>
                  </a:cubicBezTo>
                  <a:cubicBezTo>
                    <a:pt x="811" y="13872"/>
                    <a:pt x="768" y="13961"/>
                    <a:pt x="746" y="13998"/>
                  </a:cubicBezTo>
                  <a:cubicBezTo>
                    <a:pt x="719" y="14040"/>
                    <a:pt x="629" y="14130"/>
                    <a:pt x="629" y="14130"/>
                  </a:cubicBezTo>
                  <a:lnTo>
                    <a:pt x="0" y="8036"/>
                  </a:lnTo>
                  <a:lnTo>
                    <a:pt x="8847" y="3855"/>
                  </a:lnTo>
                  <a:lnTo>
                    <a:pt x="14339" y="1039"/>
                  </a:lnTo>
                  <a:lnTo>
                    <a:pt x="16336" y="0"/>
                  </a:lnTo>
                  <a:cubicBezTo>
                    <a:pt x="16331" y="151"/>
                    <a:pt x="16330" y="317"/>
                    <a:pt x="16336" y="418"/>
                  </a:cubicBezTo>
                  <a:cubicBezTo>
                    <a:pt x="16348" y="650"/>
                    <a:pt x="16460" y="1315"/>
                    <a:pt x="16460" y="1315"/>
                  </a:cubicBezTo>
                  <a:lnTo>
                    <a:pt x="18617" y="14677"/>
                  </a:lnTo>
                  <a:lnTo>
                    <a:pt x="21526" y="13191"/>
                  </a:lnTo>
                  <a:cubicBezTo>
                    <a:pt x="21534" y="13437"/>
                    <a:pt x="21531" y="13744"/>
                    <a:pt x="21539" y="13921"/>
                  </a:cubicBezTo>
                  <a:cubicBezTo>
                    <a:pt x="21548" y="14110"/>
                    <a:pt x="21600" y="14489"/>
                    <a:pt x="21585" y="14677"/>
                  </a:cubicBezTo>
                  <a:cubicBezTo>
                    <a:pt x="21573" y="14848"/>
                    <a:pt x="21456" y="15135"/>
                    <a:pt x="21441" y="15306"/>
                  </a:cubicBezTo>
                  <a:cubicBezTo>
                    <a:pt x="21417" y="15607"/>
                    <a:pt x="21501" y="16212"/>
                    <a:pt x="21507" y="16515"/>
                  </a:cubicBezTo>
                  <a:cubicBezTo>
                    <a:pt x="21512" y="16791"/>
                    <a:pt x="21517" y="17345"/>
                    <a:pt x="21491" y="17615"/>
                  </a:cubicBezTo>
                  <a:cubicBezTo>
                    <a:pt x="21467" y="17854"/>
                    <a:pt x="21361" y="18297"/>
                    <a:pt x="21319" y="18526"/>
                  </a:cubicBezTo>
                  <a:cubicBezTo>
                    <a:pt x="21311" y="18571"/>
                    <a:pt x="21302" y="18627"/>
                    <a:pt x="21291" y="18688"/>
                  </a:cubicBezTo>
                  <a:lnTo>
                    <a:pt x="19617" y="20105"/>
                  </a:lnTo>
                  <a:lnTo>
                    <a:pt x="19617" y="20634"/>
                  </a:lnTo>
                  <a:lnTo>
                    <a:pt x="19360" y="20634"/>
                  </a:lnTo>
                  <a:cubicBezTo>
                    <a:pt x="19377" y="20559"/>
                    <a:pt x="19395" y="20463"/>
                    <a:pt x="19375" y="20430"/>
                  </a:cubicBezTo>
                  <a:cubicBezTo>
                    <a:pt x="19328" y="20350"/>
                    <a:pt x="19207" y="20593"/>
                    <a:pt x="19147" y="20613"/>
                  </a:cubicBezTo>
                  <a:cubicBezTo>
                    <a:pt x="19101" y="20626"/>
                    <a:pt x="19004" y="20544"/>
                    <a:pt x="18962" y="20584"/>
                  </a:cubicBezTo>
                  <a:cubicBezTo>
                    <a:pt x="18927" y="20619"/>
                    <a:pt x="18892" y="20777"/>
                    <a:pt x="18872" y="20844"/>
                  </a:cubicBezTo>
                  <a:cubicBezTo>
                    <a:pt x="18839" y="20952"/>
                    <a:pt x="18792" y="21192"/>
                    <a:pt x="18752" y="21291"/>
                  </a:cubicBezTo>
                  <a:cubicBezTo>
                    <a:pt x="18728" y="21356"/>
                    <a:pt x="18670" y="21477"/>
                    <a:pt x="18633" y="21511"/>
                  </a:cubicBezTo>
                  <a:cubicBezTo>
                    <a:pt x="18604" y="21542"/>
                    <a:pt x="18528" y="21600"/>
                    <a:pt x="18502" y="21557"/>
                  </a:cubicBezTo>
                  <a:cubicBezTo>
                    <a:pt x="18478" y="21514"/>
                    <a:pt x="18505" y="21358"/>
                    <a:pt x="18502" y="21291"/>
                  </a:cubicBezTo>
                  <a:cubicBezTo>
                    <a:pt x="18500" y="21218"/>
                    <a:pt x="18492" y="21070"/>
                    <a:pt x="18481" y="20999"/>
                  </a:cubicBezTo>
                  <a:cubicBezTo>
                    <a:pt x="18468" y="20906"/>
                    <a:pt x="18407" y="20742"/>
                    <a:pt x="18402" y="20646"/>
                  </a:cubicBezTo>
                  <a:cubicBezTo>
                    <a:pt x="18400" y="20581"/>
                    <a:pt x="18422" y="20455"/>
                    <a:pt x="18429" y="20392"/>
                  </a:cubicBezTo>
                  <a:cubicBezTo>
                    <a:pt x="18439" y="20306"/>
                    <a:pt x="18437" y="20112"/>
                    <a:pt x="18468" y="20049"/>
                  </a:cubicBezTo>
                  <a:cubicBezTo>
                    <a:pt x="18495" y="19991"/>
                    <a:pt x="18590" y="20020"/>
                    <a:pt x="18620" y="19967"/>
                  </a:cubicBezTo>
                  <a:cubicBezTo>
                    <a:pt x="18644" y="19922"/>
                    <a:pt x="18666" y="19784"/>
                    <a:pt x="18666" y="19718"/>
                  </a:cubicBezTo>
                  <a:cubicBezTo>
                    <a:pt x="18666" y="19679"/>
                    <a:pt x="18657" y="19596"/>
                    <a:pt x="18642" y="19575"/>
                  </a:cubicBezTo>
                  <a:cubicBezTo>
                    <a:pt x="18616" y="19538"/>
                    <a:pt x="18544" y="19544"/>
                    <a:pt x="18517" y="19575"/>
                  </a:cubicBezTo>
                  <a:cubicBezTo>
                    <a:pt x="18485" y="19609"/>
                    <a:pt x="18470" y="19798"/>
                    <a:pt x="18435" y="19818"/>
                  </a:cubicBezTo>
                  <a:cubicBezTo>
                    <a:pt x="18415" y="19829"/>
                    <a:pt x="18374" y="19779"/>
                    <a:pt x="18362" y="19746"/>
                  </a:cubicBezTo>
                  <a:cubicBezTo>
                    <a:pt x="18342" y="19693"/>
                    <a:pt x="18337" y="19551"/>
                    <a:pt x="18340" y="19486"/>
                  </a:cubicBezTo>
                  <a:cubicBezTo>
                    <a:pt x="18343" y="19419"/>
                    <a:pt x="18370" y="19291"/>
                    <a:pt x="18389" y="19238"/>
                  </a:cubicBezTo>
                  <a:cubicBezTo>
                    <a:pt x="18409" y="19183"/>
                    <a:pt x="18479" y="19128"/>
                    <a:pt x="18492" y="19066"/>
                  </a:cubicBezTo>
                  <a:cubicBezTo>
                    <a:pt x="18505" y="19005"/>
                    <a:pt x="18502" y="18852"/>
                    <a:pt x="18481" y="18801"/>
                  </a:cubicBezTo>
                  <a:cubicBezTo>
                    <a:pt x="18465" y="18764"/>
                    <a:pt x="18409" y="18744"/>
                    <a:pt x="18386" y="18763"/>
                  </a:cubicBezTo>
                  <a:cubicBezTo>
                    <a:pt x="18369" y="18779"/>
                    <a:pt x="18361" y="18872"/>
                    <a:pt x="18345" y="18895"/>
                  </a:cubicBezTo>
                  <a:cubicBezTo>
                    <a:pt x="18324" y="18928"/>
                    <a:pt x="18268" y="18937"/>
                    <a:pt x="18242" y="18950"/>
                  </a:cubicBezTo>
                  <a:cubicBezTo>
                    <a:pt x="18208" y="18968"/>
                    <a:pt x="18128" y="18962"/>
                    <a:pt x="18107" y="19016"/>
                  </a:cubicBezTo>
                  <a:cubicBezTo>
                    <a:pt x="18088" y="19064"/>
                    <a:pt x="18116" y="19200"/>
                    <a:pt x="18104" y="19254"/>
                  </a:cubicBezTo>
                  <a:cubicBezTo>
                    <a:pt x="18092" y="19305"/>
                    <a:pt x="18047" y="19402"/>
                    <a:pt x="18020" y="19403"/>
                  </a:cubicBezTo>
                  <a:cubicBezTo>
                    <a:pt x="17996" y="19405"/>
                    <a:pt x="17960" y="19323"/>
                    <a:pt x="17946" y="19287"/>
                  </a:cubicBezTo>
                  <a:cubicBezTo>
                    <a:pt x="17928" y="19239"/>
                    <a:pt x="17899" y="19127"/>
                    <a:pt x="17895" y="19066"/>
                  </a:cubicBezTo>
                  <a:cubicBezTo>
                    <a:pt x="17888" y="18965"/>
                    <a:pt x="17915" y="18762"/>
                    <a:pt x="17930" y="18664"/>
                  </a:cubicBezTo>
                  <a:cubicBezTo>
                    <a:pt x="17937" y="18613"/>
                    <a:pt x="17955" y="18512"/>
                    <a:pt x="17971" y="18470"/>
                  </a:cubicBezTo>
                  <a:cubicBezTo>
                    <a:pt x="17995" y="18407"/>
                    <a:pt x="18062" y="18316"/>
                    <a:pt x="18095" y="18271"/>
                  </a:cubicBezTo>
                  <a:cubicBezTo>
                    <a:pt x="18130" y="18224"/>
                    <a:pt x="18213" y="18171"/>
                    <a:pt x="18242" y="18111"/>
                  </a:cubicBezTo>
                  <a:cubicBezTo>
                    <a:pt x="18262" y="18069"/>
                    <a:pt x="18294" y="17960"/>
                    <a:pt x="18293" y="17901"/>
                  </a:cubicBezTo>
                  <a:cubicBezTo>
                    <a:pt x="18293" y="17844"/>
                    <a:pt x="18265" y="17731"/>
                    <a:pt x="18242" y="17697"/>
                  </a:cubicBezTo>
                  <a:cubicBezTo>
                    <a:pt x="18226" y="17673"/>
                    <a:pt x="18182" y="17658"/>
                    <a:pt x="18163" y="17670"/>
                  </a:cubicBezTo>
                  <a:cubicBezTo>
                    <a:pt x="18137" y="17686"/>
                    <a:pt x="18109" y="17813"/>
                    <a:pt x="18082" y="17819"/>
                  </a:cubicBezTo>
                  <a:cubicBezTo>
                    <a:pt x="18057" y="17824"/>
                    <a:pt x="18014" y="17747"/>
                    <a:pt x="17995" y="17713"/>
                  </a:cubicBezTo>
                  <a:cubicBezTo>
                    <a:pt x="17973" y="17674"/>
                    <a:pt x="17944" y="17564"/>
                    <a:pt x="17919" y="17532"/>
                  </a:cubicBezTo>
                  <a:cubicBezTo>
                    <a:pt x="17889" y="17491"/>
                    <a:pt x="17816" y="17421"/>
                    <a:pt x="17783" y="17449"/>
                  </a:cubicBezTo>
                  <a:cubicBezTo>
                    <a:pt x="17769" y="17459"/>
                    <a:pt x="17753" y="17523"/>
                    <a:pt x="17753" y="17554"/>
                  </a:cubicBezTo>
                  <a:cubicBezTo>
                    <a:pt x="17755" y="17615"/>
                    <a:pt x="17822" y="17687"/>
                    <a:pt x="17827" y="17747"/>
                  </a:cubicBezTo>
                  <a:cubicBezTo>
                    <a:pt x="17830" y="17784"/>
                    <a:pt x="17816" y="17864"/>
                    <a:pt x="17803" y="17890"/>
                  </a:cubicBezTo>
                  <a:cubicBezTo>
                    <a:pt x="17785" y="17921"/>
                    <a:pt x="17734" y="17957"/>
                    <a:pt x="17715" y="17934"/>
                  </a:cubicBezTo>
                  <a:cubicBezTo>
                    <a:pt x="17694" y="17908"/>
                    <a:pt x="17708" y="17779"/>
                    <a:pt x="17691" y="17742"/>
                  </a:cubicBezTo>
                  <a:cubicBezTo>
                    <a:pt x="17678" y="17713"/>
                    <a:pt x="17633" y="17713"/>
                    <a:pt x="17620" y="17686"/>
                  </a:cubicBezTo>
                  <a:cubicBezTo>
                    <a:pt x="17598" y="17638"/>
                    <a:pt x="17599" y="17490"/>
                    <a:pt x="17583" y="17432"/>
                  </a:cubicBezTo>
                  <a:cubicBezTo>
                    <a:pt x="17568" y="17382"/>
                    <a:pt x="17515" y="17318"/>
                    <a:pt x="17500" y="17266"/>
                  </a:cubicBezTo>
                  <a:cubicBezTo>
                    <a:pt x="17489" y="17224"/>
                    <a:pt x="17470" y="17123"/>
                    <a:pt x="17479" y="17077"/>
                  </a:cubicBezTo>
                  <a:cubicBezTo>
                    <a:pt x="17486" y="17045"/>
                    <a:pt x="17529" y="17033"/>
                    <a:pt x="17541" y="17007"/>
                  </a:cubicBezTo>
                  <a:cubicBezTo>
                    <a:pt x="17553" y="16983"/>
                    <a:pt x="17568" y="16918"/>
                    <a:pt x="17574" y="16886"/>
                  </a:cubicBezTo>
                  <a:cubicBezTo>
                    <a:pt x="17583" y="16844"/>
                    <a:pt x="17602" y="16754"/>
                    <a:pt x="17598" y="16709"/>
                  </a:cubicBezTo>
                  <a:cubicBezTo>
                    <a:pt x="17594" y="16646"/>
                    <a:pt x="17555" y="16539"/>
                    <a:pt x="17530" y="16499"/>
                  </a:cubicBezTo>
                  <a:cubicBezTo>
                    <a:pt x="17508" y="16462"/>
                    <a:pt x="17451" y="16417"/>
                    <a:pt x="17422" y="16411"/>
                  </a:cubicBezTo>
                  <a:cubicBezTo>
                    <a:pt x="17397" y="16406"/>
                    <a:pt x="17337" y="16405"/>
                    <a:pt x="17325" y="16449"/>
                  </a:cubicBezTo>
                  <a:cubicBezTo>
                    <a:pt x="17309" y="16502"/>
                    <a:pt x="17356" y="16626"/>
                    <a:pt x="17363" y="16687"/>
                  </a:cubicBezTo>
                  <a:cubicBezTo>
                    <a:pt x="17368" y="16748"/>
                    <a:pt x="17382" y="16878"/>
                    <a:pt x="17370" y="16936"/>
                  </a:cubicBezTo>
                  <a:cubicBezTo>
                    <a:pt x="17354" y="17013"/>
                    <a:pt x="17258" y="17076"/>
                    <a:pt x="17245" y="17156"/>
                  </a:cubicBezTo>
                  <a:cubicBezTo>
                    <a:pt x="17238" y="17207"/>
                    <a:pt x="17257" y="17321"/>
                    <a:pt x="17273" y="17366"/>
                  </a:cubicBezTo>
                  <a:cubicBezTo>
                    <a:pt x="17289" y="17411"/>
                    <a:pt x="17350" y="17441"/>
                    <a:pt x="17365" y="17487"/>
                  </a:cubicBezTo>
                  <a:cubicBezTo>
                    <a:pt x="17383" y="17540"/>
                    <a:pt x="17387" y="17673"/>
                    <a:pt x="17390" y="17736"/>
                  </a:cubicBezTo>
                  <a:cubicBezTo>
                    <a:pt x="17391" y="17784"/>
                    <a:pt x="17378" y="17882"/>
                    <a:pt x="17384" y="17930"/>
                  </a:cubicBezTo>
                  <a:cubicBezTo>
                    <a:pt x="17391" y="17977"/>
                    <a:pt x="17430" y="18049"/>
                    <a:pt x="17441" y="18095"/>
                  </a:cubicBezTo>
                  <a:cubicBezTo>
                    <a:pt x="17454" y="18152"/>
                    <a:pt x="17491" y="18294"/>
                    <a:pt x="17470" y="18343"/>
                  </a:cubicBezTo>
                  <a:cubicBezTo>
                    <a:pt x="17448" y="18399"/>
                    <a:pt x="17360" y="18348"/>
                    <a:pt x="17327" y="18321"/>
                  </a:cubicBezTo>
                  <a:cubicBezTo>
                    <a:pt x="17310" y="18307"/>
                    <a:pt x="17283" y="18256"/>
                    <a:pt x="17273" y="18228"/>
                  </a:cubicBezTo>
                  <a:cubicBezTo>
                    <a:pt x="17259" y="18191"/>
                    <a:pt x="17253" y="18087"/>
                    <a:pt x="17234" y="18062"/>
                  </a:cubicBezTo>
                  <a:cubicBezTo>
                    <a:pt x="17207" y="18025"/>
                    <a:pt x="17128" y="18091"/>
                    <a:pt x="17101" y="18050"/>
                  </a:cubicBezTo>
                  <a:cubicBezTo>
                    <a:pt x="17089" y="18031"/>
                    <a:pt x="17085" y="17959"/>
                    <a:pt x="17080" y="17930"/>
                  </a:cubicBezTo>
                  <a:cubicBezTo>
                    <a:pt x="17069" y="17877"/>
                    <a:pt x="17053" y="17761"/>
                    <a:pt x="17031" y="17724"/>
                  </a:cubicBezTo>
                  <a:cubicBezTo>
                    <a:pt x="17014" y="17697"/>
                    <a:pt x="16970" y="17672"/>
                    <a:pt x="16949" y="17681"/>
                  </a:cubicBezTo>
                  <a:cubicBezTo>
                    <a:pt x="16923" y="17691"/>
                    <a:pt x="16890" y="17793"/>
                    <a:pt x="16865" y="17813"/>
                  </a:cubicBezTo>
                  <a:cubicBezTo>
                    <a:pt x="16836" y="17835"/>
                    <a:pt x="16763" y="17783"/>
                    <a:pt x="16743" y="17830"/>
                  </a:cubicBezTo>
                  <a:cubicBezTo>
                    <a:pt x="16728" y="17864"/>
                    <a:pt x="16737" y="17973"/>
                    <a:pt x="16745" y="18017"/>
                  </a:cubicBezTo>
                  <a:cubicBezTo>
                    <a:pt x="16757" y="18073"/>
                    <a:pt x="16798" y="18176"/>
                    <a:pt x="16827" y="18195"/>
                  </a:cubicBezTo>
                  <a:cubicBezTo>
                    <a:pt x="16854" y="18211"/>
                    <a:pt x="16911" y="18137"/>
                    <a:pt x="16939" y="18150"/>
                  </a:cubicBezTo>
                  <a:cubicBezTo>
                    <a:pt x="16965" y="18162"/>
                    <a:pt x="17023" y="18228"/>
                    <a:pt x="17028" y="18282"/>
                  </a:cubicBezTo>
                  <a:cubicBezTo>
                    <a:pt x="17033" y="18327"/>
                    <a:pt x="17003" y="18415"/>
                    <a:pt x="16985" y="18442"/>
                  </a:cubicBezTo>
                  <a:cubicBezTo>
                    <a:pt x="16965" y="18473"/>
                    <a:pt x="16914" y="18490"/>
                    <a:pt x="16889" y="18486"/>
                  </a:cubicBezTo>
                  <a:cubicBezTo>
                    <a:pt x="16863" y="18484"/>
                    <a:pt x="16814" y="18444"/>
                    <a:pt x="16792" y="18415"/>
                  </a:cubicBezTo>
                  <a:cubicBezTo>
                    <a:pt x="16758" y="18370"/>
                    <a:pt x="16705" y="18239"/>
                    <a:pt x="16680" y="18171"/>
                  </a:cubicBezTo>
                  <a:cubicBezTo>
                    <a:pt x="16660" y="18118"/>
                    <a:pt x="16632" y="17995"/>
                    <a:pt x="16613" y="17940"/>
                  </a:cubicBezTo>
                  <a:cubicBezTo>
                    <a:pt x="16593" y="17886"/>
                    <a:pt x="16555" y="17767"/>
                    <a:pt x="16526" y="17736"/>
                  </a:cubicBezTo>
                  <a:cubicBezTo>
                    <a:pt x="16498" y="17709"/>
                    <a:pt x="16436" y="17716"/>
                    <a:pt x="16406" y="17713"/>
                  </a:cubicBezTo>
                  <a:cubicBezTo>
                    <a:pt x="16378" y="17712"/>
                    <a:pt x="16321" y="17744"/>
                    <a:pt x="16298" y="17719"/>
                  </a:cubicBezTo>
                  <a:cubicBezTo>
                    <a:pt x="16275" y="17696"/>
                    <a:pt x="16248" y="17597"/>
                    <a:pt x="16241" y="17548"/>
                  </a:cubicBezTo>
                  <a:cubicBezTo>
                    <a:pt x="16232" y="17494"/>
                    <a:pt x="16226" y="17371"/>
                    <a:pt x="16241" y="17321"/>
                  </a:cubicBezTo>
                  <a:cubicBezTo>
                    <a:pt x="16255" y="17272"/>
                    <a:pt x="16333" y="17263"/>
                    <a:pt x="16338" y="17205"/>
                  </a:cubicBezTo>
                  <a:cubicBezTo>
                    <a:pt x="16344" y="17140"/>
                    <a:pt x="16286" y="17019"/>
                    <a:pt x="16254" y="17002"/>
                  </a:cubicBezTo>
                  <a:cubicBezTo>
                    <a:pt x="16224" y="16985"/>
                    <a:pt x="16170" y="17095"/>
                    <a:pt x="16141" y="17085"/>
                  </a:cubicBezTo>
                  <a:cubicBezTo>
                    <a:pt x="16113" y="17074"/>
                    <a:pt x="16068" y="16987"/>
                    <a:pt x="16056" y="16936"/>
                  </a:cubicBezTo>
                  <a:cubicBezTo>
                    <a:pt x="16040" y="16868"/>
                    <a:pt x="16059" y="16709"/>
                    <a:pt x="16048" y="16637"/>
                  </a:cubicBezTo>
                  <a:cubicBezTo>
                    <a:pt x="16034" y="16553"/>
                    <a:pt x="15984" y="16399"/>
                    <a:pt x="15953" y="16339"/>
                  </a:cubicBezTo>
                  <a:cubicBezTo>
                    <a:pt x="15923" y="16280"/>
                    <a:pt x="15839" y="16225"/>
                    <a:pt x="15808" y="16168"/>
                  </a:cubicBezTo>
                  <a:cubicBezTo>
                    <a:pt x="15771" y="16096"/>
                    <a:pt x="15704" y="15922"/>
                    <a:pt x="15689" y="15820"/>
                  </a:cubicBezTo>
                  <a:cubicBezTo>
                    <a:pt x="15683" y="15778"/>
                    <a:pt x="15681" y="15685"/>
                    <a:pt x="15691" y="15649"/>
                  </a:cubicBezTo>
                  <a:cubicBezTo>
                    <a:pt x="15714" y="15576"/>
                    <a:pt x="15801" y="15507"/>
                    <a:pt x="15843" y="15487"/>
                  </a:cubicBezTo>
                  <a:cubicBezTo>
                    <a:pt x="15876" y="15472"/>
                    <a:pt x="15951" y="15535"/>
                    <a:pt x="15978" y="15496"/>
                  </a:cubicBezTo>
                  <a:cubicBezTo>
                    <a:pt x="16002" y="15463"/>
                    <a:pt x="16009" y="15336"/>
                    <a:pt x="16013" y="15281"/>
                  </a:cubicBezTo>
                  <a:cubicBezTo>
                    <a:pt x="16019" y="15220"/>
                    <a:pt x="16040" y="15072"/>
                    <a:pt x="16016" y="15036"/>
                  </a:cubicBezTo>
                  <a:cubicBezTo>
                    <a:pt x="15988" y="14997"/>
                    <a:pt x="15921" y="15142"/>
                    <a:pt x="15890" y="15122"/>
                  </a:cubicBezTo>
                  <a:cubicBezTo>
                    <a:pt x="15853" y="15101"/>
                    <a:pt x="15821" y="14936"/>
                    <a:pt x="15794" y="14883"/>
                  </a:cubicBezTo>
                  <a:cubicBezTo>
                    <a:pt x="15778" y="14852"/>
                    <a:pt x="15731" y="14820"/>
                    <a:pt x="15722" y="14779"/>
                  </a:cubicBezTo>
                  <a:cubicBezTo>
                    <a:pt x="15713" y="14735"/>
                    <a:pt x="15723" y="14632"/>
                    <a:pt x="15733" y="14589"/>
                  </a:cubicBezTo>
                  <a:cubicBezTo>
                    <a:pt x="15743" y="14534"/>
                    <a:pt x="15804" y="14465"/>
                    <a:pt x="15806" y="14406"/>
                  </a:cubicBezTo>
                  <a:cubicBezTo>
                    <a:pt x="15807" y="14368"/>
                    <a:pt x="15758" y="14316"/>
                    <a:pt x="15763" y="14278"/>
                  </a:cubicBezTo>
                  <a:cubicBezTo>
                    <a:pt x="15766" y="14252"/>
                    <a:pt x="15801" y="14245"/>
                    <a:pt x="15810" y="14224"/>
                  </a:cubicBezTo>
                  <a:cubicBezTo>
                    <a:pt x="15821" y="14195"/>
                    <a:pt x="15823" y="14118"/>
                    <a:pt x="15832" y="14087"/>
                  </a:cubicBezTo>
                  <a:cubicBezTo>
                    <a:pt x="15847" y="14036"/>
                    <a:pt x="15883" y="13915"/>
                    <a:pt x="15911" y="13909"/>
                  </a:cubicBezTo>
                  <a:cubicBezTo>
                    <a:pt x="15933" y="13906"/>
                    <a:pt x="15961" y="14001"/>
                    <a:pt x="15981" y="14018"/>
                  </a:cubicBezTo>
                  <a:cubicBezTo>
                    <a:pt x="16008" y="14038"/>
                    <a:pt x="16071" y="14056"/>
                    <a:pt x="16099" y="14038"/>
                  </a:cubicBezTo>
                  <a:cubicBezTo>
                    <a:pt x="16124" y="14023"/>
                    <a:pt x="16159" y="13932"/>
                    <a:pt x="16181" y="13901"/>
                  </a:cubicBezTo>
                  <a:cubicBezTo>
                    <a:pt x="16206" y="13865"/>
                    <a:pt x="16273" y="13826"/>
                    <a:pt x="16288" y="13773"/>
                  </a:cubicBezTo>
                  <a:cubicBezTo>
                    <a:pt x="16303" y="13726"/>
                    <a:pt x="16304" y="13603"/>
                    <a:pt x="16293" y="13554"/>
                  </a:cubicBezTo>
                  <a:cubicBezTo>
                    <a:pt x="16280" y="13497"/>
                    <a:pt x="16224" y="13420"/>
                    <a:pt x="16196" y="13400"/>
                  </a:cubicBezTo>
                  <a:cubicBezTo>
                    <a:pt x="16171" y="13384"/>
                    <a:pt x="16120" y="13400"/>
                    <a:pt x="16095" y="13400"/>
                  </a:cubicBezTo>
                  <a:cubicBezTo>
                    <a:pt x="16068" y="13400"/>
                    <a:pt x="16009" y="13427"/>
                    <a:pt x="15985" y="13400"/>
                  </a:cubicBezTo>
                  <a:cubicBezTo>
                    <a:pt x="15962" y="13374"/>
                    <a:pt x="15948" y="13256"/>
                    <a:pt x="15928" y="13218"/>
                  </a:cubicBezTo>
                  <a:cubicBezTo>
                    <a:pt x="15904" y="13172"/>
                    <a:pt x="15836" y="13137"/>
                    <a:pt x="15816" y="13085"/>
                  </a:cubicBezTo>
                  <a:cubicBezTo>
                    <a:pt x="15798" y="13038"/>
                    <a:pt x="15803" y="12897"/>
                    <a:pt x="15781" y="12854"/>
                  </a:cubicBezTo>
                  <a:cubicBezTo>
                    <a:pt x="15768" y="12828"/>
                    <a:pt x="15730" y="12806"/>
                    <a:pt x="15712" y="12813"/>
                  </a:cubicBezTo>
                  <a:cubicBezTo>
                    <a:pt x="15691" y="12820"/>
                    <a:pt x="15648" y="12873"/>
                    <a:pt x="15643" y="12916"/>
                  </a:cubicBezTo>
                  <a:cubicBezTo>
                    <a:pt x="15636" y="12961"/>
                    <a:pt x="15689" y="13050"/>
                    <a:pt x="15678" y="13090"/>
                  </a:cubicBezTo>
                  <a:cubicBezTo>
                    <a:pt x="15662" y="13142"/>
                    <a:pt x="15586" y="13148"/>
                    <a:pt x="15560" y="13118"/>
                  </a:cubicBezTo>
                  <a:cubicBezTo>
                    <a:pt x="15536" y="13090"/>
                    <a:pt x="15538" y="12944"/>
                    <a:pt x="15517" y="12912"/>
                  </a:cubicBezTo>
                  <a:cubicBezTo>
                    <a:pt x="15505" y="12894"/>
                    <a:pt x="15473" y="12891"/>
                    <a:pt x="15459" y="12903"/>
                  </a:cubicBezTo>
                  <a:cubicBezTo>
                    <a:pt x="15439" y="12923"/>
                    <a:pt x="15410" y="13007"/>
                    <a:pt x="15406" y="13053"/>
                  </a:cubicBezTo>
                  <a:cubicBezTo>
                    <a:pt x="15402" y="13111"/>
                    <a:pt x="15424" y="13230"/>
                    <a:pt x="15441" y="13276"/>
                  </a:cubicBezTo>
                  <a:cubicBezTo>
                    <a:pt x="15453" y="13307"/>
                    <a:pt x="15493" y="13329"/>
                    <a:pt x="15504" y="13359"/>
                  </a:cubicBezTo>
                  <a:cubicBezTo>
                    <a:pt x="15516" y="13388"/>
                    <a:pt x="15531" y="13462"/>
                    <a:pt x="15529" y="13499"/>
                  </a:cubicBezTo>
                  <a:cubicBezTo>
                    <a:pt x="15526" y="13572"/>
                    <a:pt x="15494" y="13725"/>
                    <a:pt x="15462" y="13757"/>
                  </a:cubicBezTo>
                  <a:cubicBezTo>
                    <a:pt x="15439" y="13779"/>
                    <a:pt x="15386" y="13742"/>
                    <a:pt x="15364" y="13719"/>
                  </a:cubicBezTo>
                  <a:cubicBezTo>
                    <a:pt x="15333" y="13690"/>
                    <a:pt x="15278" y="13601"/>
                    <a:pt x="15264" y="13541"/>
                  </a:cubicBezTo>
                  <a:cubicBezTo>
                    <a:pt x="15241" y="13442"/>
                    <a:pt x="15262" y="13215"/>
                    <a:pt x="15258" y="13106"/>
                  </a:cubicBezTo>
                  <a:cubicBezTo>
                    <a:pt x="15255" y="13027"/>
                    <a:pt x="15238" y="12870"/>
                    <a:pt x="15238" y="12791"/>
                  </a:cubicBezTo>
                  <a:cubicBezTo>
                    <a:pt x="15237" y="12714"/>
                    <a:pt x="15238" y="12555"/>
                    <a:pt x="15253" y="12485"/>
                  </a:cubicBezTo>
                  <a:cubicBezTo>
                    <a:pt x="15266" y="12430"/>
                    <a:pt x="15326" y="12368"/>
                    <a:pt x="15335" y="12311"/>
                  </a:cubicBezTo>
                  <a:cubicBezTo>
                    <a:pt x="15350" y="12231"/>
                    <a:pt x="15311" y="12054"/>
                    <a:pt x="15321" y="11972"/>
                  </a:cubicBezTo>
                  <a:cubicBezTo>
                    <a:pt x="15328" y="11917"/>
                    <a:pt x="15366" y="11829"/>
                    <a:pt x="15382" y="11785"/>
                  </a:cubicBezTo>
                  <a:cubicBezTo>
                    <a:pt x="15396" y="11746"/>
                    <a:pt x="15434" y="11681"/>
                    <a:pt x="15443" y="11637"/>
                  </a:cubicBezTo>
                  <a:cubicBezTo>
                    <a:pt x="15455" y="11577"/>
                    <a:pt x="15431" y="11438"/>
                    <a:pt x="15449" y="11387"/>
                  </a:cubicBezTo>
                  <a:cubicBezTo>
                    <a:pt x="15459" y="11359"/>
                    <a:pt x="15498" y="11320"/>
                    <a:pt x="15514" y="11335"/>
                  </a:cubicBezTo>
                  <a:cubicBezTo>
                    <a:pt x="15548" y="11361"/>
                    <a:pt x="15546" y="11546"/>
                    <a:pt x="15569" y="11603"/>
                  </a:cubicBezTo>
                  <a:cubicBezTo>
                    <a:pt x="15593" y="11660"/>
                    <a:pt x="15658" y="11748"/>
                    <a:pt x="15694" y="11765"/>
                  </a:cubicBezTo>
                  <a:cubicBezTo>
                    <a:pt x="15722" y="11778"/>
                    <a:pt x="15788" y="11779"/>
                    <a:pt x="15810" y="11739"/>
                  </a:cubicBezTo>
                  <a:cubicBezTo>
                    <a:pt x="15841" y="11683"/>
                    <a:pt x="15848" y="11495"/>
                    <a:pt x="15843" y="11412"/>
                  </a:cubicBezTo>
                  <a:cubicBezTo>
                    <a:pt x="15838" y="11352"/>
                    <a:pt x="15801" y="11249"/>
                    <a:pt x="15786" y="11197"/>
                  </a:cubicBezTo>
                  <a:cubicBezTo>
                    <a:pt x="15764" y="11126"/>
                    <a:pt x="15709" y="11000"/>
                    <a:pt x="15691" y="10924"/>
                  </a:cubicBezTo>
                  <a:cubicBezTo>
                    <a:pt x="15674" y="10844"/>
                    <a:pt x="15660" y="10672"/>
                    <a:pt x="15647" y="10587"/>
                  </a:cubicBezTo>
                  <a:cubicBezTo>
                    <a:pt x="15636" y="10518"/>
                    <a:pt x="15626" y="10359"/>
                    <a:pt x="15600" y="10307"/>
                  </a:cubicBezTo>
                  <a:cubicBezTo>
                    <a:pt x="15586" y="10279"/>
                    <a:pt x="15546" y="10255"/>
                    <a:pt x="15526" y="10257"/>
                  </a:cubicBezTo>
                  <a:cubicBezTo>
                    <a:pt x="15507" y="10258"/>
                    <a:pt x="15462" y="10285"/>
                    <a:pt x="15454" y="10323"/>
                  </a:cubicBezTo>
                  <a:cubicBezTo>
                    <a:pt x="15442" y="10376"/>
                    <a:pt x="15491" y="10483"/>
                    <a:pt x="15488" y="10539"/>
                  </a:cubicBezTo>
                  <a:cubicBezTo>
                    <a:pt x="15486" y="10583"/>
                    <a:pt x="15463" y="10669"/>
                    <a:pt x="15443" y="10687"/>
                  </a:cubicBezTo>
                  <a:cubicBezTo>
                    <a:pt x="15426" y="10705"/>
                    <a:pt x="15379" y="10691"/>
                    <a:pt x="15366" y="10663"/>
                  </a:cubicBezTo>
                  <a:cubicBezTo>
                    <a:pt x="15341" y="10611"/>
                    <a:pt x="15370" y="10436"/>
                    <a:pt x="15350" y="10377"/>
                  </a:cubicBezTo>
                  <a:cubicBezTo>
                    <a:pt x="15342" y="10356"/>
                    <a:pt x="15317" y="10326"/>
                    <a:pt x="15305" y="10332"/>
                  </a:cubicBezTo>
                  <a:cubicBezTo>
                    <a:pt x="15282" y="10341"/>
                    <a:pt x="15249" y="10430"/>
                    <a:pt x="15245" y="10477"/>
                  </a:cubicBezTo>
                  <a:cubicBezTo>
                    <a:pt x="15241" y="10532"/>
                    <a:pt x="15288" y="10628"/>
                    <a:pt x="15286" y="10683"/>
                  </a:cubicBezTo>
                  <a:cubicBezTo>
                    <a:pt x="15284" y="10740"/>
                    <a:pt x="15256" y="10853"/>
                    <a:pt x="15231" y="10882"/>
                  </a:cubicBezTo>
                  <a:cubicBezTo>
                    <a:pt x="15209" y="10908"/>
                    <a:pt x="15151" y="10859"/>
                    <a:pt x="15127" y="10882"/>
                  </a:cubicBezTo>
                  <a:cubicBezTo>
                    <a:pt x="15110" y="10900"/>
                    <a:pt x="15084" y="10971"/>
                    <a:pt x="15082" y="11011"/>
                  </a:cubicBezTo>
                  <a:cubicBezTo>
                    <a:pt x="15082" y="11061"/>
                    <a:pt x="15119" y="11140"/>
                    <a:pt x="15133" y="11180"/>
                  </a:cubicBezTo>
                  <a:cubicBezTo>
                    <a:pt x="15152" y="11230"/>
                    <a:pt x="15211" y="11305"/>
                    <a:pt x="15215" y="11367"/>
                  </a:cubicBezTo>
                  <a:cubicBezTo>
                    <a:pt x="15218" y="11414"/>
                    <a:pt x="15187" y="11499"/>
                    <a:pt x="15172" y="11537"/>
                  </a:cubicBezTo>
                  <a:cubicBezTo>
                    <a:pt x="15156" y="11577"/>
                    <a:pt x="15109" y="11627"/>
                    <a:pt x="15091" y="11665"/>
                  </a:cubicBezTo>
                  <a:cubicBezTo>
                    <a:pt x="15070" y="11708"/>
                    <a:pt x="15048" y="11858"/>
                    <a:pt x="15018" y="11859"/>
                  </a:cubicBezTo>
                  <a:cubicBezTo>
                    <a:pt x="14996" y="11861"/>
                    <a:pt x="14972" y="11766"/>
                    <a:pt x="14963" y="11727"/>
                  </a:cubicBezTo>
                  <a:cubicBezTo>
                    <a:pt x="14949" y="11672"/>
                    <a:pt x="14939" y="11544"/>
                    <a:pt x="14934" y="11482"/>
                  </a:cubicBezTo>
                  <a:cubicBezTo>
                    <a:pt x="14926" y="11395"/>
                    <a:pt x="14923" y="11219"/>
                    <a:pt x="14918" y="11130"/>
                  </a:cubicBezTo>
                  <a:cubicBezTo>
                    <a:pt x="14912" y="11027"/>
                    <a:pt x="14898" y="10821"/>
                    <a:pt x="14891" y="10717"/>
                  </a:cubicBezTo>
                  <a:cubicBezTo>
                    <a:pt x="14886" y="10625"/>
                    <a:pt x="14873" y="10381"/>
                    <a:pt x="14875" y="10348"/>
                  </a:cubicBezTo>
                  <a:cubicBezTo>
                    <a:pt x="14877" y="10315"/>
                    <a:pt x="14904" y="10103"/>
                    <a:pt x="14912" y="10021"/>
                  </a:cubicBezTo>
                  <a:cubicBezTo>
                    <a:pt x="14919" y="9944"/>
                    <a:pt x="14934" y="9789"/>
                    <a:pt x="14934" y="9710"/>
                  </a:cubicBezTo>
                  <a:cubicBezTo>
                    <a:pt x="14935" y="9628"/>
                    <a:pt x="14912" y="9465"/>
                    <a:pt x="14916" y="9384"/>
                  </a:cubicBezTo>
                  <a:cubicBezTo>
                    <a:pt x="14919" y="9313"/>
                    <a:pt x="14929" y="9153"/>
                    <a:pt x="14956" y="9109"/>
                  </a:cubicBezTo>
                  <a:cubicBezTo>
                    <a:pt x="14975" y="9082"/>
                    <a:pt x="15032" y="9076"/>
                    <a:pt x="15050" y="9106"/>
                  </a:cubicBezTo>
                  <a:cubicBezTo>
                    <a:pt x="15079" y="9154"/>
                    <a:pt x="15064" y="9337"/>
                    <a:pt x="15079" y="9408"/>
                  </a:cubicBezTo>
                  <a:cubicBezTo>
                    <a:pt x="15093" y="9475"/>
                    <a:pt x="15136" y="9593"/>
                    <a:pt x="15161" y="9648"/>
                  </a:cubicBezTo>
                  <a:cubicBezTo>
                    <a:pt x="15183" y="9703"/>
                    <a:pt x="15233" y="9813"/>
                    <a:pt x="15266" y="9844"/>
                  </a:cubicBezTo>
                  <a:cubicBezTo>
                    <a:pt x="15305" y="9877"/>
                    <a:pt x="15391" y="9874"/>
                    <a:pt x="15433" y="9872"/>
                  </a:cubicBezTo>
                  <a:cubicBezTo>
                    <a:pt x="15468" y="9869"/>
                    <a:pt x="15540" y="9861"/>
                    <a:pt x="15569" y="9826"/>
                  </a:cubicBezTo>
                  <a:cubicBezTo>
                    <a:pt x="15598" y="9793"/>
                    <a:pt x="15633" y="9675"/>
                    <a:pt x="15653" y="9623"/>
                  </a:cubicBezTo>
                  <a:cubicBezTo>
                    <a:pt x="15671" y="9579"/>
                    <a:pt x="15715" y="9497"/>
                    <a:pt x="15722" y="9442"/>
                  </a:cubicBezTo>
                  <a:cubicBezTo>
                    <a:pt x="15731" y="9376"/>
                    <a:pt x="15728" y="9230"/>
                    <a:pt x="15710" y="9172"/>
                  </a:cubicBezTo>
                  <a:cubicBezTo>
                    <a:pt x="15696" y="9129"/>
                    <a:pt x="15638" y="9106"/>
                    <a:pt x="15621" y="9069"/>
                  </a:cubicBezTo>
                  <a:cubicBezTo>
                    <a:pt x="15603" y="9034"/>
                    <a:pt x="15575" y="8947"/>
                    <a:pt x="15571" y="8899"/>
                  </a:cubicBezTo>
                  <a:cubicBezTo>
                    <a:pt x="15568" y="8854"/>
                    <a:pt x="15583" y="8765"/>
                    <a:pt x="15592" y="8725"/>
                  </a:cubicBezTo>
                  <a:cubicBezTo>
                    <a:pt x="15601" y="8686"/>
                    <a:pt x="15636" y="8627"/>
                    <a:pt x="15645" y="8588"/>
                  </a:cubicBezTo>
                  <a:cubicBezTo>
                    <a:pt x="15653" y="8552"/>
                    <a:pt x="15663" y="8474"/>
                    <a:pt x="15661" y="8434"/>
                  </a:cubicBezTo>
                  <a:cubicBezTo>
                    <a:pt x="15659" y="8392"/>
                    <a:pt x="15645" y="8301"/>
                    <a:pt x="15627" y="8278"/>
                  </a:cubicBezTo>
                  <a:cubicBezTo>
                    <a:pt x="15604" y="8248"/>
                    <a:pt x="15544" y="8269"/>
                    <a:pt x="15518" y="8286"/>
                  </a:cubicBezTo>
                  <a:cubicBezTo>
                    <a:pt x="15493" y="8303"/>
                    <a:pt x="15445" y="8362"/>
                    <a:pt x="15428" y="8407"/>
                  </a:cubicBezTo>
                  <a:cubicBezTo>
                    <a:pt x="15411" y="8457"/>
                    <a:pt x="15400" y="8584"/>
                    <a:pt x="15398" y="8646"/>
                  </a:cubicBezTo>
                  <a:cubicBezTo>
                    <a:pt x="15397" y="8707"/>
                    <a:pt x="15412" y="8826"/>
                    <a:pt x="15417" y="8886"/>
                  </a:cubicBezTo>
                  <a:cubicBezTo>
                    <a:pt x="15421" y="8941"/>
                    <a:pt x="15421" y="9053"/>
                    <a:pt x="15433" y="9102"/>
                  </a:cubicBezTo>
                  <a:cubicBezTo>
                    <a:pt x="15445" y="9147"/>
                    <a:pt x="15497" y="9195"/>
                    <a:pt x="15506" y="9243"/>
                  </a:cubicBezTo>
                  <a:cubicBezTo>
                    <a:pt x="15514" y="9283"/>
                    <a:pt x="15516" y="9389"/>
                    <a:pt x="15501" y="9421"/>
                  </a:cubicBezTo>
                  <a:cubicBezTo>
                    <a:pt x="15486" y="9453"/>
                    <a:pt x="15436" y="9446"/>
                    <a:pt x="15415" y="9442"/>
                  </a:cubicBezTo>
                  <a:cubicBezTo>
                    <a:pt x="15392" y="9436"/>
                    <a:pt x="15345" y="9416"/>
                    <a:pt x="15329" y="9384"/>
                  </a:cubicBezTo>
                  <a:cubicBezTo>
                    <a:pt x="15301" y="9324"/>
                    <a:pt x="15286" y="9151"/>
                    <a:pt x="15281" y="9069"/>
                  </a:cubicBezTo>
                  <a:cubicBezTo>
                    <a:pt x="15276" y="8996"/>
                    <a:pt x="15292" y="8848"/>
                    <a:pt x="15286" y="8775"/>
                  </a:cubicBezTo>
                  <a:cubicBezTo>
                    <a:pt x="15281" y="8701"/>
                    <a:pt x="15250" y="8563"/>
                    <a:pt x="15238" y="8494"/>
                  </a:cubicBezTo>
                  <a:cubicBezTo>
                    <a:pt x="15228" y="8441"/>
                    <a:pt x="15214" y="8335"/>
                    <a:pt x="15203" y="8286"/>
                  </a:cubicBezTo>
                  <a:cubicBezTo>
                    <a:pt x="15183" y="8206"/>
                    <a:pt x="15143" y="8044"/>
                    <a:pt x="15107" y="7992"/>
                  </a:cubicBezTo>
                  <a:cubicBezTo>
                    <a:pt x="15080" y="7953"/>
                    <a:pt x="15002" y="7974"/>
                    <a:pt x="14979" y="7926"/>
                  </a:cubicBezTo>
                  <a:cubicBezTo>
                    <a:pt x="14962" y="7890"/>
                    <a:pt x="14963" y="7784"/>
                    <a:pt x="14959" y="7735"/>
                  </a:cubicBezTo>
                  <a:cubicBezTo>
                    <a:pt x="14952" y="7664"/>
                    <a:pt x="14931" y="7515"/>
                    <a:pt x="14941" y="7445"/>
                  </a:cubicBezTo>
                  <a:cubicBezTo>
                    <a:pt x="14949" y="7373"/>
                    <a:pt x="15016" y="7275"/>
                    <a:pt x="15028" y="7204"/>
                  </a:cubicBezTo>
                  <a:cubicBezTo>
                    <a:pt x="15040" y="7132"/>
                    <a:pt x="15024" y="6975"/>
                    <a:pt x="15028" y="6899"/>
                  </a:cubicBezTo>
                  <a:cubicBezTo>
                    <a:pt x="15031" y="6817"/>
                    <a:pt x="15042" y="6654"/>
                    <a:pt x="15054" y="6574"/>
                  </a:cubicBezTo>
                  <a:cubicBezTo>
                    <a:pt x="15066" y="6503"/>
                    <a:pt x="15100" y="6367"/>
                    <a:pt x="15117" y="6298"/>
                  </a:cubicBezTo>
                  <a:cubicBezTo>
                    <a:pt x="15131" y="6242"/>
                    <a:pt x="15165" y="6136"/>
                    <a:pt x="15178" y="6078"/>
                  </a:cubicBezTo>
                  <a:cubicBezTo>
                    <a:pt x="15188" y="6036"/>
                    <a:pt x="15214" y="5951"/>
                    <a:pt x="15211" y="5905"/>
                  </a:cubicBezTo>
                  <a:cubicBezTo>
                    <a:pt x="15206" y="5834"/>
                    <a:pt x="15134" y="5747"/>
                    <a:pt x="15126" y="5677"/>
                  </a:cubicBezTo>
                  <a:cubicBezTo>
                    <a:pt x="15120" y="5633"/>
                    <a:pt x="15123" y="5530"/>
                    <a:pt x="15138" y="5494"/>
                  </a:cubicBezTo>
                  <a:cubicBezTo>
                    <a:pt x="15156" y="5450"/>
                    <a:pt x="15221" y="5447"/>
                    <a:pt x="15245" y="5420"/>
                  </a:cubicBezTo>
                  <a:cubicBezTo>
                    <a:pt x="15261" y="5404"/>
                    <a:pt x="15291" y="5360"/>
                    <a:pt x="15303" y="5333"/>
                  </a:cubicBezTo>
                  <a:cubicBezTo>
                    <a:pt x="15317" y="5299"/>
                    <a:pt x="15328" y="5211"/>
                    <a:pt x="15341" y="5176"/>
                  </a:cubicBezTo>
                  <a:cubicBezTo>
                    <a:pt x="15352" y="5148"/>
                    <a:pt x="15383" y="5114"/>
                    <a:pt x="15392" y="5085"/>
                  </a:cubicBezTo>
                  <a:cubicBezTo>
                    <a:pt x="15407" y="5037"/>
                    <a:pt x="15401" y="4902"/>
                    <a:pt x="15421" y="4862"/>
                  </a:cubicBezTo>
                  <a:cubicBezTo>
                    <a:pt x="15446" y="4812"/>
                    <a:pt x="15521" y="4790"/>
                    <a:pt x="15555" y="4796"/>
                  </a:cubicBezTo>
                  <a:cubicBezTo>
                    <a:pt x="15592" y="4799"/>
                    <a:pt x="15656" y="4886"/>
                    <a:pt x="15691" y="4899"/>
                  </a:cubicBezTo>
                  <a:cubicBezTo>
                    <a:pt x="15726" y="4910"/>
                    <a:pt x="15801" y="4931"/>
                    <a:pt x="15828" y="4890"/>
                  </a:cubicBezTo>
                  <a:cubicBezTo>
                    <a:pt x="15862" y="4840"/>
                    <a:pt x="15898" y="4645"/>
                    <a:pt x="15881" y="4567"/>
                  </a:cubicBezTo>
                  <a:cubicBezTo>
                    <a:pt x="15869" y="4510"/>
                    <a:pt x="15800" y="4470"/>
                    <a:pt x="15769" y="4464"/>
                  </a:cubicBezTo>
                  <a:cubicBezTo>
                    <a:pt x="15748" y="4459"/>
                    <a:pt x="15702" y="4522"/>
                    <a:pt x="15683" y="4497"/>
                  </a:cubicBezTo>
                  <a:cubicBezTo>
                    <a:pt x="15666" y="4470"/>
                    <a:pt x="15661" y="4362"/>
                    <a:pt x="15669" y="4319"/>
                  </a:cubicBezTo>
                  <a:cubicBezTo>
                    <a:pt x="15682" y="4254"/>
                    <a:pt x="15755" y="4200"/>
                    <a:pt x="15775" y="4145"/>
                  </a:cubicBezTo>
                  <a:cubicBezTo>
                    <a:pt x="15793" y="4100"/>
                    <a:pt x="15816" y="3993"/>
                    <a:pt x="15822" y="3938"/>
                  </a:cubicBezTo>
                  <a:cubicBezTo>
                    <a:pt x="15831" y="3865"/>
                    <a:pt x="15848" y="3699"/>
                    <a:pt x="15828" y="3636"/>
                  </a:cubicBezTo>
                  <a:cubicBezTo>
                    <a:pt x="15813" y="3589"/>
                    <a:pt x="15743" y="3595"/>
                    <a:pt x="15726" y="3553"/>
                  </a:cubicBezTo>
                  <a:cubicBezTo>
                    <a:pt x="15700" y="3489"/>
                    <a:pt x="15697" y="3309"/>
                    <a:pt x="15696" y="3225"/>
                  </a:cubicBezTo>
                  <a:cubicBezTo>
                    <a:pt x="15695" y="3161"/>
                    <a:pt x="15703" y="3032"/>
                    <a:pt x="15712" y="2969"/>
                  </a:cubicBezTo>
                  <a:cubicBezTo>
                    <a:pt x="15721" y="2917"/>
                    <a:pt x="15754" y="2830"/>
                    <a:pt x="15761" y="2778"/>
                  </a:cubicBezTo>
                  <a:cubicBezTo>
                    <a:pt x="15770" y="2713"/>
                    <a:pt x="15783" y="2571"/>
                    <a:pt x="15769" y="2509"/>
                  </a:cubicBezTo>
                  <a:cubicBezTo>
                    <a:pt x="15759" y="2465"/>
                    <a:pt x="15719" y="2400"/>
                    <a:pt x="15696" y="2389"/>
                  </a:cubicBezTo>
                  <a:cubicBezTo>
                    <a:pt x="15666" y="2375"/>
                    <a:pt x="15601" y="2406"/>
                    <a:pt x="15578" y="2444"/>
                  </a:cubicBezTo>
                  <a:cubicBezTo>
                    <a:pt x="15553" y="2480"/>
                    <a:pt x="15545" y="2627"/>
                    <a:pt x="15518" y="2658"/>
                  </a:cubicBezTo>
                  <a:cubicBezTo>
                    <a:pt x="15488" y="2696"/>
                    <a:pt x="15408" y="2632"/>
                    <a:pt x="15374" y="2658"/>
                  </a:cubicBezTo>
                  <a:cubicBezTo>
                    <a:pt x="15324" y="2696"/>
                    <a:pt x="15242" y="2854"/>
                    <a:pt x="15215" y="2947"/>
                  </a:cubicBezTo>
                  <a:cubicBezTo>
                    <a:pt x="15190" y="3036"/>
                    <a:pt x="15169" y="3244"/>
                    <a:pt x="15172" y="3345"/>
                  </a:cubicBezTo>
                  <a:cubicBezTo>
                    <a:pt x="15174" y="3401"/>
                    <a:pt x="15191" y="3515"/>
                    <a:pt x="15211" y="3553"/>
                  </a:cubicBezTo>
                  <a:cubicBezTo>
                    <a:pt x="15226" y="3582"/>
                    <a:pt x="15269" y="3602"/>
                    <a:pt x="15291" y="3602"/>
                  </a:cubicBezTo>
                  <a:cubicBezTo>
                    <a:pt x="15312" y="3601"/>
                    <a:pt x="15351" y="3540"/>
                    <a:pt x="15372" y="3548"/>
                  </a:cubicBezTo>
                  <a:cubicBezTo>
                    <a:pt x="15398" y="3559"/>
                    <a:pt x="15441" y="3636"/>
                    <a:pt x="15456" y="3682"/>
                  </a:cubicBezTo>
                  <a:cubicBezTo>
                    <a:pt x="15476" y="3742"/>
                    <a:pt x="15502" y="3887"/>
                    <a:pt x="15496" y="3959"/>
                  </a:cubicBezTo>
                  <a:cubicBezTo>
                    <a:pt x="15491" y="4017"/>
                    <a:pt x="15451" y="4116"/>
                    <a:pt x="15427" y="4152"/>
                  </a:cubicBezTo>
                  <a:cubicBezTo>
                    <a:pt x="15392" y="4209"/>
                    <a:pt x="15292" y="4221"/>
                    <a:pt x="15264" y="4290"/>
                  </a:cubicBezTo>
                  <a:cubicBezTo>
                    <a:pt x="15240" y="4348"/>
                    <a:pt x="15249" y="4520"/>
                    <a:pt x="15229" y="4584"/>
                  </a:cubicBezTo>
                  <a:cubicBezTo>
                    <a:pt x="15210" y="4648"/>
                    <a:pt x="15136" y="4709"/>
                    <a:pt x="15116" y="4770"/>
                  </a:cubicBezTo>
                  <a:cubicBezTo>
                    <a:pt x="15089" y="4850"/>
                    <a:pt x="15085" y="5054"/>
                    <a:pt x="15063" y="5140"/>
                  </a:cubicBezTo>
                  <a:cubicBezTo>
                    <a:pt x="15044" y="5211"/>
                    <a:pt x="14988" y="5331"/>
                    <a:pt x="14959" y="5387"/>
                  </a:cubicBezTo>
                  <a:cubicBezTo>
                    <a:pt x="14944" y="5416"/>
                    <a:pt x="14914" y="5488"/>
                    <a:pt x="14894" y="5486"/>
                  </a:cubicBezTo>
                  <a:cubicBezTo>
                    <a:pt x="14868" y="5484"/>
                    <a:pt x="14843" y="5356"/>
                    <a:pt x="14818" y="5350"/>
                  </a:cubicBezTo>
                  <a:cubicBezTo>
                    <a:pt x="14802" y="5346"/>
                    <a:pt x="14772" y="5386"/>
                    <a:pt x="14763" y="5413"/>
                  </a:cubicBezTo>
                  <a:cubicBezTo>
                    <a:pt x="14747" y="5459"/>
                    <a:pt x="14738" y="5580"/>
                    <a:pt x="14742" y="5636"/>
                  </a:cubicBezTo>
                  <a:cubicBezTo>
                    <a:pt x="14749" y="5699"/>
                    <a:pt x="14806" y="5790"/>
                    <a:pt x="14807" y="5855"/>
                  </a:cubicBezTo>
                  <a:cubicBezTo>
                    <a:pt x="14810" y="5934"/>
                    <a:pt x="14771" y="6086"/>
                    <a:pt x="14745" y="6144"/>
                  </a:cubicBezTo>
                  <a:cubicBezTo>
                    <a:pt x="14732" y="6173"/>
                    <a:pt x="14699" y="6230"/>
                    <a:pt x="14681" y="6220"/>
                  </a:cubicBezTo>
                  <a:cubicBezTo>
                    <a:pt x="14650" y="6200"/>
                    <a:pt x="14632" y="6044"/>
                    <a:pt x="14624" y="5979"/>
                  </a:cubicBezTo>
                  <a:cubicBezTo>
                    <a:pt x="14618" y="5928"/>
                    <a:pt x="14624" y="5821"/>
                    <a:pt x="14619" y="5768"/>
                  </a:cubicBezTo>
                  <a:cubicBezTo>
                    <a:pt x="14613" y="5718"/>
                    <a:pt x="14599" y="5617"/>
                    <a:pt x="14584" y="5578"/>
                  </a:cubicBezTo>
                  <a:cubicBezTo>
                    <a:pt x="14574" y="5554"/>
                    <a:pt x="14551" y="5513"/>
                    <a:pt x="14536" y="5507"/>
                  </a:cubicBezTo>
                  <a:cubicBezTo>
                    <a:pt x="14508" y="5495"/>
                    <a:pt x="14444" y="5525"/>
                    <a:pt x="14423" y="5565"/>
                  </a:cubicBezTo>
                  <a:cubicBezTo>
                    <a:pt x="14404" y="5600"/>
                    <a:pt x="14388" y="5706"/>
                    <a:pt x="14390" y="5755"/>
                  </a:cubicBezTo>
                  <a:cubicBezTo>
                    <a:pt x="14393" y="5818"/>
                    <a:pt x="14434" y="5919"/>
                    <a:pt x="14451" y="5972"/>
                  </a:cubicBezTo>
                  <a:cubicBezTo>
                    <a:pt x="14463" y="6012"/>
                    <a:pt x="14500" y="6081"/>
                    <a:pt x="14502" y="6127"/>
                  </a:cubicBezTo>
                  <a:cubicBezTo>
                    <a:pt x="14504" y="6163"/>
                    <a:pt x="14489" y="6237"/>
                    <a:pt x="14475" y="6262"/>
                  </a:cubicBezTo>
                  <a:cubicBezTo>
                    <a:pt x="14447" y="6313"/>
                    <a:pt x="14357" y="6291"/>
                    <a:pt x="14331" y="6345"/>
                  </a:cubicBezTo>
                  <a:cubicBezTo>
                    <a:pt x="14296" y="6419"/>
                    <a:pt x="14292" y="6643"/>
                    <a:pt x="14279" y="6743"/>
                  </a:cubicBezTo>
                  <a:cubicBezTo>
                    <a:pt x="14275" y="6782"/>
                    <a:pt x="14252" y="6863"/>
                    <a:pt x="14260" y="6901"/>
                  </a:cubicBezTo>
                  <a:cubicBezTo>
                    <a:pt x="14272" y="6955"/>
                    <a:pt x="14351" y="6962"/>
                    <a:pt x="14362" y="7016"/>
                  </a:cubicBezTo>
                  <a:cubicBezTo>
                    <a:pt x="14374" y="7069"/>
                    <a:pt x="14341" y="7184"/>
                    <a:pt x="14332" y="7239"/>
                  </a:cubicBezTo>
                  <a:cubicBezTo>
                    <a:pt x="14320" y="7322"/>
                    <a:pt x="14304" y="7495"/>
                    <a:pt x="14279" y="7563"/>
                  </a:cubicBezTo>
                  <a:cubicBezTo>
                    <a:pt x="14260" y="7609"/>
                    <a:pt x="14206" y="7663"/>
                    <a:pt x="14182" y="7692"/>
                  </a:cubicBezTo>
                  <a:cubicBezTo>
                    <a:pt x="14146" y="7735"/>
                    <a:pt x="14071" y="7818"/>
                    <a:pt x="14032" y="7845"/>
                  </a:cubicBezTo>
                  <a:cubicBezTo>
                    <a:pt x="14012" y="7858"/>
                    <a:pt x="13970" y="7888"/>
                    <a:pt x="13951" y="7872"/>
                  </a:cubicBezTo>
                  <a:cubicBezTo>
                    <a:pt x="13923" y="7848"/>
                    <a:pt x="13903" y="7715"/>
                    <a:pt x="13881" y="7673"/>
                  </a:cubicBezTo>
                  <a:cubicBezTo>
                    <a:pt x="13871" y="7653"/>
                    <a:pt x="13849" y="7604"/>
                    <a:pt x="13834" y="7607"/>
                  </a:cubicBezTo>
                  <a:cubicBezTo>
                    <a:pt x="13811" y="7612"/>
                    <a:pt x="13783" y="7702"/>
                    <a:pt x="13776" y="7744"/>
                  </a:cubicBezTo>
                  <a:cubicBezTo>
                    <a:pt x="13764" y="7816"/>
                    <a:pt x="13767" y="7981"/>
                    <a:pt x="13784" y="8049"/>
                  </a:cubicBezTo>
                  <a:cubicBezTo>
                    <a:pt x="13798" y="8105"/>
                    <a:pt x="13853" y="8181"/>
                    <a:pt x="13881" y="8205"/>
                  </a:cubicBezTo>
                  <a:cubicBezTo>
                    <a:pt x="13914" y="8232"/>
                    <a:pt x="13985" y="8221"/>
                    <a:pt x="14019" y="8236"/>
                  </a:cubicBezTo>
                  <a:cubicBezTo>
                    <a:pt x="14066" y="8258"/>
                    <a:pt x="14157" y="8322"/>
                    <a:pt x="14201" y="8363"/>
                  </a:cubicBezTo>
                  <a:cubicBezTo>
                    <a:pt x="14234" y="8394"/>
                    <a:pt x="14303" y="8459"/>
                    <a:pt x="14326" y="8515"/>
                  </a:cubicBezTo>
                  <a:cubicBezTo>
                    <a:pt x="14363" y="8605"/>
                    <a:pt x="14381" y="8849"/>
                    <a:pt x="14407" y="8954"/>
                  </a:cubicBezTo>
                  <a:cubicBezTo>
                    <a:pt x="14416" y="8993"/>
                    <a:pt x="14446" y="9060"/>
                    <a:pt x="14454" y="9101"/>
                  </a:cubicBezTo>
                  <a:cubicBezTo>
                    <a:pt x="14470" y="9189"/>
                    <a:pt x="14459" y="9397"/>
                    <a:pt x="14487" y="9473"/>
                  </a:cubicBezTo>
                  <a:cubicBezTo>
                    <a:pt x="14505" y="9520"/>
                    <a:pt x="14566" y="9545"/>
                    <a:pt x="14591" y="9579"/>
                  </a:cubicBezTo>
                  <a:cubicBezTo>
                    <a:pt x="14622" y="9623"/>
                    <a:pt x="14699" y="9715"/>
                    <a:pt x="14704" y="9793"/>
                  </a:cubicBezTo>
                  <a:cubicBezTo>
                    <a:pt x="14710" y="9879"/>
                    <a:pt x="14643" y="10024"/>
                    <a:pt x="14615" y="10088"/>
                  </a:cubicBezTo>
                  <a:cubicBezTo>
                    <a:pt x="14591" y="10146"/>
                    <a:pt x="14527" y="10230"/>
                    <a:pt x="14499" y="10282"/>
                  </a:cubicBezTo>
                  <a:cubicBezTo>
                    <a:pt x="14474" y="10332"/>
                    <a:pt x="14411" y="10425"/>
                    <a:pt x="14401" y="10494"/>
                  </a:cubicBezTo>
                  <a:cubicBezTo>
                    <a:pt x="14395" y="10540"/>
                    <a:pt x="14409" y="10641"/>
                    <a:pt x="14419" y="10682"/>
                  </a:cubicBezTo>
                  <a:cubicBezTo>
                    <a:pt x="14436" y="10743"/>
                    <a:pt x="14506" y="10809"/>
                    <a:pt x="14516" y="10876"/>
                  </a:cubicBezTo>
                  <a:cubicBezTo>
                    <a:pt x="14528" y="10956"/>
                    <a:pt x="14500" y="11127"/>
                    <a:pt x="14484" y="11204"/>
                  </a:cubicBezTo>
                  <a:cubicBezTo>
                    <a:pt x="14470" y="11262"/>
                    <a:pt x="14413" y="11345"/>
                    <a:pt x="14406" y="11408"/>
                  </a:cubicBezTo>
                  <a:cubicBezTo>
                    <a:pt x="14401" y="11456"/>
                    <a:pt x="14427" y="11551"/>
                    <a:pt x="14425" y="11599"/>
                  </a:cubicBezTo>
                  <a:cubicBezTo>
                    <a:pt x="14421" y="11656"/>
                    <a:pt x="14373" y="11750"/>
                    <a:pt x="14377" y="11805"/>
                  </a:cubicBezTo>
                  <a:cubicBezTo>
                    <a:pt x="14381" y="11856"/>
                    <a:pt x="14426" y="11922"/>
                    <a:pt x="14444" y="11958"/>
                  </a:cubicBezTo>
                  <a:cubicBezTo>
                    <a:pt x="14466" y="12002"/>
                    <a:pt x="14528" y="12065"/>
                    <a:pt x="14537" y="12126"/>
                  </a:cubicBezTo>
                  <a:cubicBezTo>
                    <a:pt x="14551" y="12212"/>
                    <a:pt x="14519" y="12396"/>
                    <a:pt x="14502" y="12480"/>
                  </a:cubicBezTo>
                  <a:cubicBezTo>
                    <a:pt x="14489" y="12547"/>
                    <a:pt x="14445" y="12662"/>
                    <a:pt x="14425" y="12722"/>
                  </a:cubicBezTo>
                  <a:cubicBezTo>
                    <a:pt x="14407" y="12774"/>
                    <a:pt x="14365" y="12867"/>
                    <a:pt x="14353" y="12923"/>
                  </a:cubicBezTo>
                  <a:cubicBezTo>
                    <a:pt x="14341" y="12979"/>
                    <a:pt x="14327" y="13101"/>
                    <a:pt x="14331" y="13160"/>
                  </a:cubicBezTo>
                  <a:cubicBezTo>
                    <a:pt x="14334" y="13212"/>
                    <a:pt x="14376" y="13338"/>
                    <a:pt x="14376" y="13350"/>
                  </a:cubicBezTo>
                  <a:cubicBezTo>
                    <a:pt x="14376" y="13363"/>
                    <a:pt x="14488" y="13516"/>
                    <a:pt x="14510" y="13595"/>
                  </a:cubicBezTo>
                  <a:cubicBezTo>
                    <a:pt x="14530" y="13665"/>
                    <a:pt x="14529" y="13838"/>
                    <a:pt x="14536" y="13918"/>
                  </a:cubicBezTo>
                  <a:cubicBezTo>
                    <a:pt x="14545" y="13998"/>
                    <a:pt x="14555" y="14165"/>
                    <a:pt x="14576" y="14237"/>
                  </a:cubicBezTo>
                  <a:cubicBezTo>
                    <a:pt x="14596" y="14306"/>
                    <a:pt x="14670" y="14387"/>
                    <a:pt x="14689" y="14457"/>
                  </a:cubicBezTo>
                  <a:cubicBezTo>
                    <a:pt x="14713" y="14538"/>
                    <a:pt x="14720" y="14733"/>
                    <a:pt x="14732" y="14824"/>
                  </a:cubicBezTo>
                  <a:cubicBezTo>
                    <a:pt x="14746" y="14926"/>
                    <a:pt x="14777" y="15122"/>
                    <a:pt x="14791" y="15222"/>
                  </a:cubicBezTo>
                  <a:cubicBezTo>
                    <a:pt x="14817" y="15403"/>
                    <a:pt x="14841" y="15789"/>
                    <a:pt x="14891" y="15948"/>
                  </a:cubicBezTo>
                  <a:cubicBezTo>
                    <a:pt x="14926" y="16058"/>
                    <a:pt x="15042" y="16202"/>
                    <a:pt x="15094" y="16286"/>
                  </a:cubicBezTo>
                  <a:cubicBezTo>
                    <a:pt x="15131" y="16350"/>
                    <a:pt x="15206" y="16481"/>
                    <a:pt x="15245" y="16539"/>
                  </a:cubicBezTo>
                  <a:cubicBezTo>
                    <a:pt x="15314" y="16640"/>
                    <a:pt x="15471" y="16785"/>
                    <a:pt x="15531" y="16907"/>
                  </a:cubicBezTo>
                  <a:cubicBezTo>
                    <a:pt x="15571" y="16989"/>
                    <a:pt x="15636" y="17186"/>
                    <a:pt x="15651" y="17297"/>
                  </a:cubicBezTo>
                  <a:cubicBezTo>
                    <a:pt x="15661" y="17367"/>
                    <a:pt x="15658" y="17519"/>
                    <a:pt x="15651" y="17590"/>
                  </a:cubicBezTo>
                  <a:cubicBezTo>
                    <a:pt x="15644" y="17670"/>
                    <a:pt x="15596" y="17809"/>
                    <a:pt x="15593" y="17889"/>
                  </a:cubicBezTo>
                  <a:cubicBezTo>
                    <a:pt x="15593" y="17938"/>
                    <a:pt x="15604" y="18048"/>
                    <a:pt x="15623" y="18080"/>
                  </a:cubicBezTo>
                  <a:cubicBezTo>
                    <a:pt x="15643" y="18113"/>
                    <a:pt x="15703" y="18078"/>
                    <a:pt x="15726" y="18104"/>
                  </a:cubicBezTo>
                  <a:cubicBezTo>
                    <a:pt x="15745" y="18126"/>
                    <a:pt x="15775" y="18195"/>
                    <a:pt x="15781" y="18237"/>
                  </a:cubicBezTo>
                  <a:cubicBezTo>
                    <a:pt x="15791" y="18299"/>
                    <a:pt x="15776" y="18433"/>
                    <a:pt x="15771" y="18498"/>
                  </a:cubicBezTo>
                  <a:cubicBezTo>
                    <a:pt x="15766" y="18567"/>
                    <a:pt x="15741" y="18698"/>
                    <a:pt x="15745" y="18766"/>
                  </a:cubicBezTo>
                  <a:cubicBezTo>
                    <a:pt x="15750" y="18868"/>
                    <a:pt x="15794" y="19059"/>
                    <a:pt x="15824" y="19140"/>
                  </a:cubicBezTo>
                  <a:cubicBezTo>
                    <a:pt x="15855" y="19220"/>
                    <a:pt x="15941" y="19332"/>
                    <a:pt x="15981" y="19392"/>
                  </a:cubicBezTo>
                  <a:cubicBezTo>
                    <a:pt x="16018" y="19447"/>
                    <a:pt x="16097" y="19543"/>
                    <a:pt x="16132" y="19604"/>
                  </a:cubicBezTo>
                  <a:cubicBezTo>
                    <a:pt x="16159" y="19651"/>
                    <a:pt x="16220" y="19746"/>
                    <a:pt x="16233" y="19816"/>
                  </a:cubicBezTo>
                  <a:cubicBezTo>
                    <a:pt x="16250" y="19895"/>
                    <a:pt x="16223" y="20081"/>
                    <a:pt x="16233" y="20167"/>
                  </a:cubicBezTo>
                  <a:cubicBezTo>
                    <a:pt x="16246" y="20259"/>
                    <a:pt x="16301" y="20418"/>
                    <a:pt x="16323" y="20502"/>
                  </a:cubicBezTo>
                  <a:cubicBezTo>
                    <a:pt x="16344" y="20578"/>
                    <a:pt x="16395" y="20723"/>
                    <a:pt x="16405" y="20809"/>
                  </a:cubicBezTo>
                  <a:cubicBezTo>
                    <a:pt x="16413" y="20873"/>
                    <a:pt x="16423" y="21024"/>
                    <a:pt x="16401" y="21069"/>
                  </a:cubicBezTo>
                  <a:cubicBezTo>
                    <a:pt x="16376" y="21117"/>
                    <a:pt x="16299" y="21090"/>
                    <a:pt x="16268" y="21066"/>
                  </a:cubicBezTo>
                  <a:cubicBezTo>
                    <a:pt x="16241" y="21043"/>
                    <a:pt x="16205" y="20942"/>
                    <a:pt x="16185" y="20899"/>
                  </a:cubicBezTo>
                  <a:cubicBezTo>
                    <a:pt x="16158" y="20844"/>
                    <a:pt x="16111" y="20713"/>
                    <a:pt x="16079" y="20668"/>
                  </a:cubicBezTo>
                  <a:cubicBezTo>
                    <a:pt x="16048" y="20624"/>
                    <a:pt x="15967" y="20603"/>
                    <a:pt x="15938" y="20552"/>
                  </a:cubicBezTo>
                  <a:cubicBezTo>
                    <a:pt x="15904" y="20491"/>
                    <a:pt x="15884" y="20287"/>
                    <a:pt x="15847" y="20237"/>
                  </a:cubicBezTo>
                  <a:cubicBezTo>
                    <a:pt x="15819" y="20199"/>
                    <a:pt x="15744" y="20166"/>
                    <a:pt x="15714" y="20195"/>
                  </a:cubicBezTo>
                  <a:cubicBezTo>
                    <a:pt x="15691" y="20219"/>
                    <a:pt x="15659" y="20328"/>
                    <a:pt x="15661" y="20382"/>
                  </a:cubicBezTo>
                  <a:cubicBezTo>
                    <a:pt x="15663" y="20433"/>
                    <a:pt x="15721" y="20489"/>
                    <a:pt x="15724" y="20539"/>
                  </a:cubicBezTo>
                  <a:cubicBezTo>
                    <a:pt x="15730" y="20601"/>
                    <a:pt x="15711" y="20748"/>
                    <a:pt x="15683" y="20775"/>
                  </a:cubicBezTo>
                  <a:cubicBezTo>
                    <a:pt x="15661" y="20797"/>
                    <a:pt x="15609" y="20740"/>
                    <a:pt x="15590" y="20710"/>
                  </a:cubicBezTo>
                  <a:cubicBezTo>
                    <a:pt x="15562" y="20665"/>
                    <a:pt x="15541" y="20517"/>
                    <a:pt x="15517" y="20465"/>
                  </a:cubicBezTo>
                  <a:cubicBezTo>
                    <a:pt x="15501" y="20433"/>
                    <a:pt x="15466" y="20375"/>
                    <a:pt x="15446" y="20366"/>
                  </a:cubicBezTo>
                  <a:cubicBezTo>
                    <a:pt x="15413" y="20350"/>
                    <a:pt x="15343" y="20442"/>
                    <a:pt x="15317" y="20402"/>
                  </a:cubicBezTo>
                  <a:cubicBezTo>
                    <a:pt x="15295" y="20367"/>
                    <a:pt x="15316" y="20225"/>
                    <a:pt x="15303" y="20175"/>
                  </a:cubicBezTo>
                  <a:cubicBezTo>
                    <a:pt x="15276" y="20077"/>
                    <a:pt x="15178" y="19955"/>
                    <a:pt x="15136" y="19885"/>
                  </a:cubicBezTo>
                  <a:cubicBezTo>
                    <a:pt x="15110" y="19843"/>
                    <a:pt x="15062" y="19749"/>
                    <a:pt x="15032" y="19723"/>
                  </a:cubicBezTo>
                  <a:cubicBezTo>
                    <a:pt x="15002" y="19699"/>
                    <a:pt x="14935" y="19701"/>
                    <a:pt x="14904" y="19686"/>
                  </a:cubicBezTo>
                  <a:cubicBezTo>
                    <a:pt x="14861" y="19668"/>
                    <a:pt x="14779" y="19588"/>
                    <a:pt x="14736" y="19582"/>
                  </a:cubicBezTo>
                  <a:cubicBezTo>
                    <a:pt x="14690" y="19577"/>
                    <a:pt x="14601" y="19633"/>
                    <a:pt x="14555" y="19649"/>
                  </a:cubicBezTo>
                  <a:cubicBezTo>
                    <a:pt x="14496" y="19670"/>
                    <a:pt x="14369" y="19668"/>
                    <a:pt x="14316" y="19731"/>
                  </a:cubicBezTo>
                  <a:cubicBezTo>
                    <a:pt x="14299" y="19753"/>
                    <a:pt x="14284" y="19841"/>
                    <a:pt x="14268" y="19869"/>
                  </a:cubicBezTo>
                  <a:cubicBezTo>
                    <a:pt x="14240" y="19916"/>
                    <a:pt x="14173" y="19985"/>
                    <a:pt x="14138" y="19997"/>
                  </a:cubicBezTo>
                  <a:cubicBezTo>
                    <a:pt x="14111" y="20004"/>
                    <a:pt x="14056" y="19991"/>
                    <a:pt x="14031" y="19968"/>
                  </a:cubicBezTo>
                  <a:cubicBezTo>
                    <a:pt x="13999" y="19935"/>
                    <a:pt x="13940" y="19830"/>
                    <a:pt x="13927" y="19760"/>
                  </a:cubicBezTo>
                  <a:cubicBezTo>
                    <a:pt x="13919" y="19710"/>
                    <a:pt x="13940" y="19596"/>
                    <a:pt x="13939" y="19541"/>
                  </a:cubicBezTo>
                  <a:cubicBezTo>
                    <a:pt x="13936" y="19480"/>
                    <a:pt x="13924" y="19355"/>
                    <a:pt x="13909" y="19302"/>
                  </a:cubicBezTo>
                  <a:cubicBezTo>
                    <a:pt x="13899" y="19267"/>
                    <a:pt x="13872" y="19204"/>
                    <a:pt x="13854" y="19190"/>
                  </a:cubicBezTo>
                  <a:cubicBezTo>
                    <a:pt x="13831" y="19170"/>
                    <a:pt x="13775" y="19167"/>
                    <a:pt x="13752" y="19193"/>
                  </a:cubicBezTo>
                  <a:cubicBezTo>
                    <a:pt x="13733" y="19217"/>
                    <a:pt x="13701" y="19305"/>
                    <a:pt x="13706" y="19351"/>
                  </a:cubicBezTo>
                  <a:cubicBezTo>
                    <a:pt x="13709" y="19390"/>
                    <a:pt x="13756" y="19418"/>
                    <a:pt x="13765" y="19455"/>
                  </a:cubicBezTo>
                  <a:cubicBezTo>
                    <a:pt x="13776" y="19501"/>
                    <a:pt x="13784" y="19615"/>
                    <a:pt x="13771" y="19657"/>
                  </a:cubicBezTo>
                  <a:cubicBezTo>
                    <a:pt x="13756" y="19701"/>
                    <a:pt x="13699" y="19737"/>
                    <a:pt x="13673" y="19731"/>
                  </a:cubicBezTo>
                  <a:cubicBezTo>
                    <a:pt x="13648" y="19727"/>
                    <a:pt x="13612" y="19640"/>
                    <a:pt x="13589" y="19620"/>
                  </a:cubicBezTo>
                  <a:cubicBezTo>
                    <a:pt x="13554" y="19589"/>
                    <a:pt x="13473" y="19595"/>
                    <a:pt x="13441" y="19554"/>
                  </a:cubicBezTo>
                  <a:cubicBezTo>
                    <a:pt x="13403" y="19504"/>
                    <a:pt x="13366" y="19323"/>
                    <a:pt x="13333" y="19260"/>
                  </a:cubicBezTo>
                  <a:cubicBezTo>
                    <a:pt x="13312" y="19217"/>
                    <a:pt x="13263" y="19140"/>
                    <a:pt x="13235" y="19119"/>
                  </a:cubicBezTo>
                  <a:cubicBezTo>
                    <a:pt x="13201" y="19093"/>
                    <a:pt x="13122" y="19123"/>
                    <a:pt x="13089" y="19090"/>
                  </a:cubicBezTo>
                  <a:cubicBezTo>
                    <a:pt x="13054" y="19055"/>
                    <a:pt x="13000" y="18928"/>
                    <a:pt x="12982" y="18858"/>
                  </a:cubicBezTo>
                  <a:cubicBezTo>
                    <a:pt x="12962" y="18776"/>
                    <a:pt x="12964" y="18580"/>
                    <a:pt x="12948" y="18493"/>
                  </a:cubicBezTo>
                  <a:cubicBezTo>
                    <a:pt x="12931" y="18400"/>
                    <a:pt x="12880" y="18228"/>
                    <a:pt x="12850" y="18150"/>
                  </a:cubicBezTo>
                  <a:cubicBezTo>
                    <a:pt x="12827" y="18091"/>
                    <a:pt x="12779" y="17970"/>
                    <a:pt x="12744" y="17943"/>
                  </a:cubicBezTo>
                  <a:cubicBezTo>
                    <a:pt x="12721" y="17924"/>
                    <a:pt x="12668" y="17930"/>
                    <a:pt x="12644" y="17947"/>
                  </a:cubicBezTo>
                  <a:cubicBezTo>
                    <a:pt x="12621" y="17963"/>
                    <a:pt x="12583" y="18030"/>
                    <a:pt x="12567" y="18068"/>
                  </a:cubicBezTo>
                  <a:cubicBezTo>
                    <a:pt x="12539" y="18131"/>
                    <a:pt x="12510" y="18297"/>
                    <a:pt x="12483" y="18362"/>
                  </a:cubicBezTo>
                  <a:cubicBezTo>
                    <a:pt x="12462" y="18414"/>
                    <a:pt x="12403" y="18486"/>
                    <a:pt x="12379" y="18535"/>
                  </a:cubicBezTo>
                  <a:cubicBezTo>
                    <a:pt x="12359" y="18577"/>
                    <a:pt x="12323" y="18675"/>
                    <a:pt x="12304" y="18722"/>
                  </a:cubicBezTo>
                  <a:cubicBezTo>
                    <a:pt x="12276" y="18789"/>
                    <a:pt x="12221" y="18934"/>
                    <a:pt x="12186" y="18990"/>
                  </a:cubicBezTo>
                  <a:cubicBezTo>
                    <a:pt x="12153" y="19044"/>
                    <a:pt x="12075" y="19110"/>
                    <a:pt x="12040" y="19156"/>
                  </a:cubicBezTo>
                  <a:cubicBezTo>
                    <a:pt x="12010" y="19196"/>
                    <a:pt x="11960" y="19329"/>
                    <a:pt x="11923" y="19329"/>
                  </a:cubicBezTo>
                  <a:cubicBezTo>
                    <a:pt x="11872" y="19331"/>
                    <a:pt x="11787" y="19170"/>
                    <a:pt x="11755" y="19090"/>
                  </a:cubicBezTo>
                  <a:cubicBezTo>
                    <a:pt x="11732" y="19037"/>
                    <a:pt x="11707" y="18907"/>
                    <a:pt x="11697" y="18841"/>
                  </a:cubicBezTo>
                  <a:cubicBezTo>
                    <a:pt x="11686" y="18766"/>
                    <a:pt x="11692" y="18597"/>
                    <a:pt x="11675" y="18526"/>
                  </a:cubicBezTo>
                  <a:cubicBezTo>
                    <a:pt x="11662" y="18475"/>
                    <a:pt x="11607" y="18415"/>
                    <a:pt x="11593" y="18365"/>
                  </a:cubicBezTo>
                  <a:cubicBezTo>
                    <a:pt x="11569" y="18281"/>
                    <a:pt x="11547" y="18085"/>
                    <a:pt x="11542" y="17988"/>
                  </a:cubicBezTo>
                  <a:cubicBezTo>
                    <a:pt x="11538" y="17908"/>
                    <a:pt x="11548" y="17747"/>
                    <a:pt x="11551" y="17665"/>
                  </a:cubicBezTo>
                  <a:cubicBezTo>
                    <a:pt x="11552" y="17587"/>
                    <a:pt x="11548" y="17426"/>
                    <a:pt x="11559" y="17350"/>
                  </a:cubicBezTo>
                  <a:cubicBezTo>
                    <a:pt x="11567" y="17289"/>
                    <a:pt x="11604" y="17183"/>
                    <a:pt x="11620" y="17127"/>
                  </a:cubicBezTo>
                  <a:cubicBezTo>
                    <a:pt x="11629" y="17092"/>
                    <a:pt x="11652" y="17024"/>
                    <a:pt x="11659" y="16987"/>
                  </a:cubicBezTo>
                  <a:cubicBezTo>
                    <a:pt x="11667" y="16936"/>
                    <a:pt x="11667" y="16828"/>
                    <a:pt x="11673" y="16775"/>
                  </a:cubicBezTo>
                  <a:cubicBezTo>
                    <a:pt x="11680" y="16709"/>
                    <a:pt x="11690" y="16570"/>
                    <a:pt x="11710" y="16514"/>
                  </a:cubicBezTo>
                  <a:cubicBezTo>
                    <a:pt x="11727" y="16464"/>
                    <a:pt x="11782" y="16404"/>
                    <a:pt x="11807" y="16370"/>
                  </a:cubicBezTo>
                  <a:cubicBezTo>
                    <a:pt x="11827" y="16341"/>
                    <a:pt x="11872" y="16300"/>
                    <a:pt x="11889" y="16265"/>
                  </a:cubicBezTo>
                  <a:cubicBezTo>
                    <a:pt x="11907" y="16229"/>
                    <a:pt x="11938" y="16142"/>
                    <a:pt x="11944" y="16093"/>
                  </a:cubicBezTo>
                  <a:cubicBezTo>
                    <a:pt x="11950" y="16035"/>
                    <a:pt x="11943" y="15911"/>
                    <a:pt x="11929" y="15859"/>
                  </a:cubicBezTo>
                  <a:cubicBezTo>
                    <a:pt x="11922" y="15833"/>
                    <a:pt x="11903" y="15783"/>
                    <a:pt x="11885" y="15764"/>
                  </a:cubicBezTo>
                  <a:cubicBezTo>
                    <a:pt x="11889" y="15724"/>
                    <a:pt x="11892" y="15689"/>
                    <a:pt x="11893" y="15665"/>
                  </a:cubicBezTo>
                  <a:cubicBezTo>
                    <a:pt x="11894" y="15564"/>
                    <a:pt x="11862" y="15268"/>
                    <a:pt x="11869" y="15259"/>
                  </a:cubicBezTo>
                  <a:cubicBezTo>
                    <a:pt x="11874" y="15251"/>
                    <a:pt x="11948" y="15021"/>
                    <a:pt x="11987" y="14966"/>
                  </a:cubicBezTo>
                  <a:cubicBezTo>
                    <a:pt x="12015" y="14923"/>
                    <a:pt x="12093" y="14915"/>
                    <a:pt x="12121" y="14870"/>
                  </a:cubicBezTo>
                  <a:cubicBezTo>
                    <a:pt x="12145" y="14831"/>
                    <a:pt x="12181" y="14724"/>
                    <a:pt x="12186" y="14662"/>
                  </a:cubicBezTo>
                  <a:cubicBezTo>
                    <a:pt x="12192" y="14600"/>
                    <a:pt x="12167" y="14474"/>
                    <a:pt x="12160" y="14410"/>
                  </a:cubicBezTo>
                  <a:cubicBezTo>
                    <a:pt x="12150" y="14324"/>
                    <a:pt x="12123" y="14155"/>
                    <a:pt x="12117" y="14066"/>
                  </a:cubicBezTo>
                  <a:cubicBezTo>
                    <a:pt x="12112" y="13998"/>
                    <a:pt x="12115" y="13867"/>
                    <a:pt x="12113" y="13783"/>
                  </a:cubicBezTo>
                  <a:lnTo>
                    <a:pt x="12527" y="12380"/>
                  </a:lnTo>
                  <a:lnTo>
                    <a:pt x="11822" y="11430"/>
                  </a:lnTo>
                  <a:lnTo>
                    <a:pt x="11518" y="12355"/>
                  </a:lnTo>
                  <a:cubicBezTo>
                    <a:pt x="11490" y="12286"/>
                    <a:pt x="11447" y="12166"/>
                    <a:pt x="11414" y="12129"/>
                  </a:cubicBezTo>
                  <a:cubicBezTo>
                    <a:pt x="11377" y="12086"/>
                    <a:pt x="11289" y="12054"/>
                    <a:pt x="11247" y="12063"/>
                  </a:cubicBezTo>
                  <a:cubicBezTo>
                    <a:pt x="11224" y="12067"/>
                    <a:pt x="11184" y="12128"/>
                    <a:pt x="11162" y="12136"/>
                  </a:cubicBezTo>
                  <a:cubicBezTo>
                    <a:pt x="11126" y="12151"/>
                    <a:pt x="11055" y="12150"/>
                    <a:pt x="11019" y="12136"/>
                  </a:cubicBezTo>
                  <a:cubicBezTo>
                    <a:pt x="10984" y="12126"/>
                    <a:pt x="10911" y="12094"/>
                    <a:pt x="10884" y="12046"/>
                  </a:cubicBezTo>
                  <a:cubicBezTo>
                    <a:pt x="10854" y="11991"/>
                    <a:pt x="10835" y="11821"/>
                    <a:pt x="10815" y="11748"/>
                  </a:cubicBezTo>
                  <a:cubicBezTo>
                    <a:pt x="10802" y="11698"/>
                    <a:pt x="10779" y="11593"/>
                    <a:pt x="10758" y="11557"/>
                  </a:cubicBezTo>
                  <a:cubicBezTo>
                    <a:pt x="10728" y="11503"/>
                    <a:pt x="10646" y="11460"/>
                    <a:pt x="10608" y="11434"/>
                  </a:cubicBezTo>
                  <a:cubicBezTo>
                    <a:pt x="10550" y="11395"/>
                    <a:pt x="10432" y="11313"/>
                    <a:pt x="10371" y="11308"/>
                  </a:cubicBezTo>
                  <a:cubicBezTo>
                    <a:pt x="10323" y="11306"/>
                    <a:pt x="10229" y="11357"/>
                    <a:pt x="10183" y="11383"/>
                  </a:cubicBezTo>
                  <a:cubicBezTo>
                    <a:pt x="10131" y="11413"/>
                    <a:pt x="10034" y="11531"/>
                    <a:pt x="9980" y="11536"/>
                  </a:cubicBezTo>
                  <a:cubicBezTo>
                    <a:pt x="9935" y="11538"/>
                    <a:pt x="9843" y="11485"/>
                    <a:pt x="9806" y="11430"/>
                  </a:cubicBezTo>
                  <a:cubicBezTo>
                    <a:pt x="9780" y="11390"/>
                    <a:pt x="9760" y="11248"/>
                    <a:pt x="9735" y="11204"/>
                  </a:cubicBezTo>
                  <a:cubicBezTo>
                    <a:pt x="9716" y="11170"/>
                    <a:pt x="9668" y="11127"/>
                    <a:pt x="9643" y="11116"/>
                  </a:cubicBezTo>
                  <a:cubicBezTo>
                    <a:pt x="9606" y="11098"/>
                    <a:pt x="9525" y="11147"/>
                    <a:pt x="9491" y="11110"/>
                  </a:cubicBezTo>
                  <a:cubicBezTo>
                    <a:pt x="9461" y="11077"/>
                    <a:pt x="9425" y="10950"/>
                    <a:pt x="9415" y="10883"/>
                  </a:cubicBezTo>
                  <a:cubicBezTo>
                    <a:pt x="9403" y="10801"/>
                    <a:pt x="9410" y="10624"/>
                    <a:pt x="9420" y="10542"/>
                  </a:cubicBezTo>
                  <a:cubicBezTo>
                    <a:pt x="9428" y="10477"/>
                    <a:pt x="9459" y="10355"/>
                    <a:pt x="9480" y="10304"/>
                  </a:cubicBezTo>
                  <a:cubicBezTo>
                    <a:pt x="9501" y="10252"/>
                    <a:pt x="9568" y="10198"/>
                    <a:pt x="9583" y="10137"/>
                  </a:cubicBezTo>
                  <a:cubicBezTo>
                    <a:pt x="9604" y="10057"/>
                    <a:pt x="9609" y="9860"/>
                    <a:pt x="9595" y="9774"/>
                  </a:cubicBezTo>
                  <a:cubicBezTo>
                    <a:pt x="9579" y="9687"/>
                    <a:pt x="9513" y="9539"/>
                    <a:pt x="9472" y="9503"/>
                  </a:cubicBezTo>
                  <a:cubicBezTo>
                    <a:pt x="9443" y="9478"/>
                    <a:pt x="9375" y="9522"/>
                    <a:pt x="9344" y="9509"/>
                  </a:cubicBezTo>
                  <a:cubicBezTo>
                    <a:pt x="9305" y="9493"/>
                    <a:pt x="9228" y="9433"/>
                    <a:pt x="9195" y="9382"/>
                  </a:cubicBezTo>
                  <a:cubicBezTo>
                    <a:pt x="9158" y="9324"/>
                    <a:pt x="9121" y="9137"/>
                    <a:pt x="9083" y="9084"/>
                  </a:cubicBezTo>
                  <a:cubicBezTo>
                    <a:pt x="9050" y="9037"/>
                    <a:pt x="8967" y="8983"/>
                    <a:pt x="8926" y="8995"/>
                  </a:cubicBezTo>
                  <a:cubicBezTo>
                    <a:pt x="8891" y="9005"/>
                    <a:pt x="8838" y="9131"/>
                    <a:pt x="8804" y="9151"/>
                  </a:cubicBezTo>
                  <a:cubicBezTo>
                    <a:pt x="8773" y="9167"/>
                    <a:pt x="8709" y="9159"/>
                    <a:pt x="8679" y="9144"/>
                  </a:cubicBezTo>
                  <a:cubicBezTo>
                    <a:pt x="8631" y="9122"/>
                    <a:pt x="8553" y="8973"/>
                    <a:pt x="8505" y="8973"/>
                  </a:cubicBezTo>
                  <a:cubicBezTo>
                    <a:pt x="8479" y="8974"/>
                    <a:pt x="8435" y="9042"/>
                    <a:pt x="8413" y="9067"/>
                  </a:cubicBezTo>
                  <a:cubicBezTo>
                    <a:pt x="8404" y="9077"/>
                    <a:pt x="8394" y="9087"/>
                    <a:pt x="8382" y="9099"/>
                  </a:cubicBezTo>
                  <a:cubicBezTo>
                    <a:pt x="8347" y="9075"/>
                    <a:pt x="8306" y="9050"/>
                    <a:pt x="8285" y="9040"/>
                  </a:cubicBezTo>
                  <a:cubicBezTo>
                    <a:pt x="8258" y="9026"/>
                    <a:pt x="8198" y="9035"/>
                    <a:pt x="8173" y="9006"/>
                  </a:cubicBezTo>
                  <a:cubicBezTo>
                    <a:pt x="8157" y="8988"/>
                    <a:pt x="8131" y="8928"/>
                    <a:pt x="8126" y="8891"/>
                  </a:cubicBezTo>
                  <a:cubicBezTo>
                    <a:pt x="8121" y="8842"/>
                    <a:pt x="8149" y="8748"/>
                    <a:pt x="8148" y="8700"/>
                  </a:cubicBezTo>
                  <a:cubicBezTo>
                    <a:pt x="8148" y="8651"/>
                    <a:pt x="8123" y="8562"/>
                    <a:pt x="8122" y="8514"/>
                  </a:cubicBezTo>
                  <a:cubicBezTo>
                    <a:pt x="8122" y="8443"/>
                    <a:pt x="8156" y="8254"/>
                    <a:pt x="8153" y="8236"/>
                  </a:cubicBezTo>
                  <a:cubicBezTo>
                    <a:pt x="8148" y="8219"/>
                    <a:pt x="8088" y="8041"/>
                    <a:pt x="8055" y="8004"/>
                  </a:cubicBezTo>
                  <a:cubicBezTo>
                    <a:pt x="8021" y="7967"/>
                    <a:pt x="7937" y="7992"/>
                    <a:pt x="7902" y="7959"/>
                  </a:cubicBezTo>
                  <a:cubicBezTo>
                    <a:pt x="7879" y="7936"/>
                    <a:pt x="7831" y="7869"/>
                    <a:pt x="7825" y="7818"/>
                  </a:cubicBezTo>
                  <a:cubicBezTo>
                    <a:pt x="7819" y="7771"/>
                    <a:pt x="7857" y="7681"/>
                    <a:pt x="7854" y="7631"/>
                  </a:cubicBezTo>
                  <a:cubicBezTo>
                    <a:pt x="7850" y="7586"/>
                    <a:pt x="7804" y="7528"/>
                    <a:pt x="7800" y="7482"/>
                  </a:cubicBezTo>
                  <a:cubicBezTo>
                    <a:pt x="7797" y="7429"/>
                    <a:pt x="7841" y="7336"/>
                    <a:pt x="7839" y="7283"/>
                  </a:cubicBezTo>
                  <a:cubicBezTo>
                    <a:pt x="7837" y="7246"/>
                    <a:pt x="7816" y="7167"/>
                    <a:pt x="7799" y="7155"/>
                  </a:cubicBezTo>
                  <a:cubicBezTo>
                    <a:pt x="7760" y="7130"/>
                    <a:pt x="7688" y="7271"/>
                    <a:pt x="7648" y="7271"/>
                  </a:cubicBezTo>
                  <a:cubicBezTo>
                    <a:pt x="7614" y="7271"/>
                    <a:pt x="7538" y="7236"/>
                    <a:pt x="7523" y="7175"/>
                  </a:cubicBezTo>
                  <a:cubicBezTo>
                    <a:pt x="7511" y="7122"/>
                    <a:pt x="7578" y="6996"/>
                    <a:pt x="7560" y="6948"/>
                  </a:cubicBezTo>
                  <a:cubicBezTo>
                    <a:pt x="7534" y="6876"/>
                    <a:pt x="7423" y="6998"/>
                    <a:pt x="7383" y="6962"/>
                  </a:cubicBezTo>
                  <a:cubicBezTo>
                    <a:pt x="7355" y="6935"/>
                    <a:pt x="7311" y="6831"/>
                    <a:pt x="7307" y="6770"/>
                  </a:cubicBezTo>
                  <a:cubicBezTo>
                    <a:pt x="7304" y="6717"/>
                    <a:pt x="7331" y="6609"/>
                    <a:pt x="7350" y="6571"/>
                  </a:cubicBezTo>
                  <a:cubicBezTo>
                    <a:pt x="7370" y="6534"/>
                    <a:pt x="7436" y="6535"/>
                    <a:pt x="7454" y="6493"/>
                  </a:cubicBezTo>
                  <a:cubicBezTo>
                    <a:pt x="7477" y="6439"/>
                    <a:pt x="7493" y="6287"/>
                    <a:pt x="7489" y="6216"/>
                  </a:cubicBezTo>
                  <a:cubicBezTo>
                    <a:pt x="7485" y="6156"/>
                    <a:pt x="7458" y="6034"/>
                    <a:pt x="7434" y="6001"/>
                  </a:cubicBezTo>
                  <a:cubicBezTo>
                    <a:pt x="7393" y="5943"/>
                    <a:pt x="7283" y="5918"/>
                    <a:pt x="7236" y="5954"/>
                  </a:cubicBezTo>
                  <a:cubicBezTo>
                    <a:pt x="7208" y="5976"/>
                    <a:pt x="7184" y="6110"/>
                    <a:pt x="7157" y="6137"/>
                  </a:cubicBezTo>
                  <a:cubicBezTo>
                    <a:pt x="7127" y="6166"/>
                    <a:pt x="7055" y="6128"/>
                    <a:pt x="7024" y="6153"/>
                  </a:cubicBezTo>
                  <a:cubicBezTo>
                    <a:pt x="6998" y="6174"/>
                    <a:pt x="6962" y="6284"/>
                    <a:pt x="6934" y="6298"/>
                  </a:cubicBezTo>
                  <a:cubicBezTo>
                    <a:pt x="6905" y="6314"/>
                    <a:pt x="6844" y="6247"/>
                    <a:pt x="6814" y="6261"/>
                  </a:cubicBezTo>
                  <a:cubicBezTo>
                    <a:pt x="6793" y="6272"/>
                    <a:pt x="6764" y="6355"/>
                    <a:pt x="6743" y="6365"/>
                  </a:cubicBezTo>
                  <a:cubicBezTo>
                    <a:pt x="6696" y="6385"/>
                    <a:pt x="6594" y="6337"/>
                    <a:pt x="6551" y="6285"/>
                  </a:cubicBezTo>
                  <a:cubicBezTo>
                    <a:pt x="6516" y="6242"/>
                    <a:pt x="6475" y="6086"/>
                    <a:pt x="6448" y="6025"/>
                  </a:cubicBezTo>
                  <a:cubicBezTo>
                    <a:pt x="6421" y="5966"/>
                    <a:pt x="6368" y="5842"/>
                    <a:pt x="6334" y="5801"/>
                  </a:cubicBezTo>
                  <a:cubicBezTo>
                    <a:pt x="6301" y="5760"/>
                    <a:pt x="6224" y="5723"/>
                    <a:pt x="6187" y="5702"/>
                  </a:cubicBezTo>
                  <a:cubicBezTo>
                    <a:pt x="6152" y="5681"/>
                    <a:pt x="6081" y="5636"/>
                    <a:pt x="6044" y="5628"/>
                  </a:cubicBezTo>
                  <a:cubicBezTo>
                    <a:pt x="5979" y="5612"/>
                    <a:pt x="5842" y="5572"/>
                    <a:pt x="5782" y="5628"/>
                  </a:cubicBezTo>
                  <a:cubicBezTo>
                    <a:pt x="5756" y="5650"/>
                    <a:pt x="5727" y="5755"/>
                    <a:pt x="5709" y="5797"/>
                  </a:cubicBezTo>
                  <a:cubicBezTo>
                    <a:pt x="5690" y="5837"/>
                    <a:pt x="5646" y="5911"/>
                    <a:pt x="5633" y="5959"/>
                  </a:cubicBezTo>
                  <a:cubicBezTo>
                    <a:pt x="5614" y="6023"/>
                    <a:pt x="5602" y="6173"/>
                    <a:pt x="5592" y="6244"/>
                  </a:cubicBezTo>
                  <a:cubicBezTo>
                    <a:pt x="5581" y="6325"/>
                    <a:pt x="5569" y="6493"/>
                    <a:pt x="5547" y="6564"/>
                  </a:cubicBezTo>
                  <a:cubicBezTo>
                    <a:pt x="5534" y="6608"/>
                    <a:pt x="5493" y="6690"/>
                    <a:pt x="5468" y="6701"/>
                  </a:cubicBezTo>
                  <a:cubicBezTo>
                    <a:pt x="5432" y="6713"/>
                    <a:pt x="5366" y="6611"/>
                    <a:pt x="5329" y="6599"/>
                  </a:cubicBezTo>
                  <a:cubicBezTo>
                    <a:pt x="5280" y="6583"/>
                    <a:pt x="5174" y="6571"/>
                    <a:pt x="5129" y="6616"/>
                  </a:cubicBezTo>
                  <a:cubicBezTo>
                    <a:pt x="5103" y="6642"/>
                    <a:pt x="5069" y="6746"/>
                    <a:pt x="5053" y="6798"/>
                  </a:cubicBezTo>
                  <a:cubicBezTo>
                    <a:pt x="5042" y="6834"/>
                    <a:pt x="5039" y="6926"/>
                    <a:pt x="5023" y="6953"/>
                  </a:cubicBezTo>
                  <a:cubicBezTo>
                    <a:pt x="5002" y="6987"/>
                    <a:pt x="4946" y="6985"/>
                    <a:pt x="4920" y="6991"/>
                  </a:cubicBezTo>
                  <a:cubicBezTo>
                    <a:pt x="4887" y="6999"/>
                    <a:pt x="4818" y="6971"/>
                    <a:pt x="4790" y="7003"/>
                  </a:cubicBezTo>
                  <a:cubicBezTo>
                    <a:pt x="4775" y="7018"/>
                    <a:pt x="4751" y="7074"/>
                    <a:pt x="4752" y="7107"/>
                  </a:cubicBezTo>
                  <a:cubicBezTo>
                    <a:pt x="4753" y="7146"/>
                    <a:pt x="4790" y="7198"/>
                    <a:pt x="4806" y="7217"/>
                  </a:cubicBezTo>
                  <a:cubicBezTo>
                    <a:pt x="4830" y="7246"/>
                    <a:pt x="4892" y="7244"/>
                    <a:pt x="4912" y="7283"/>
                  </a:cubicBezTo>
                  <a:cubicBezTo>
                    <a:pt x="4925" y="7312"/>
                    <a:pt x="4943" y="7403"/>
                    <a:pt x="4933" y="7438"/>
                  </a:cubicBezTo>
                  <a:cubicBezTo>
                    <a:pt x="4926" y="7464"/>
                    <a:pt x="4891" y="7463"/>
                    <a:pt x="4877" y="7466"/>
                  </a:cubicBezTo>
                  <a:cubicBezTo>
                    <a:pt x="4851" y="7473"/>
                    <a:pt x="4797" y="7452"/>
                    <a:pt x="4773" y="7471"/>
                  </a:cubicBezTo>
                  <a:cubicBezTo>
                    <a:pt x="4754" y="7487"/>
                    <a:pt x="4717" y="7546"/>
                    <a:pt x="4711" y="7588"/>
                  </a:cubicBezTo>
                  <a:cubicBezTo>
                    <a:pt x="4707" y="7612"/>
                    <a:pt x="4715" y="7670"/>
                    <a:pt x="4725" y="7686"/>
                  </a:cubicBezTo>
                  <a:cubicBezTo>
                    <a:pt x="4744" y="7726"/>
                    <a:pt x="4808" y="7705"/>
                    <a:pt x="4830" y="7736"/>
                  </a:cubicBezTo>
                  <a:cubicBezTo>
                    <a:pt x="4846" y="7759"/>
                    <a:pt x="4868" y="7830"/>
                    <a:pt x="4871" y="7869"/>
                  </a:cubicBezTo>
                  <a:cubicBezTo>
                    <a:pt x="4875" y="7921"/>
                    <a:pt x="4858" y="8028"/>
                    <a:pt x="4844" y="8074"/>
                  </a:cubicBezTo>
                  <a:cubicBezTo>
                    <a:pt x="4832" y="8113"/>
                    <a:pt x="4791" y="8168"/>
                    <a:pt x="4773" y="8200"/>
                  </a:cubicBezTo>
                  <a:cubicBezTo>
                    <a:pt x="4741" y="8258"/>
                    <a:pt x="4687" y="8418"/>
                    <a:pt x="4645" y="8438"/>
                  </a:cubicBezTo>
                  <a:cubicBezTo>
                    <a:pt x="4610" y="8455"/>
                    <a:pt x="4539" y="8342"/>
                    <a:pt x="4502" y="8355"/>
                  </a:cubicBezTo>
                  <a:cubicBezTo>
                    <a:pt x="4465" y="8369"/>
                    <a:pt x="4417" y="8510"/>
                    <a:pt x="4382" y="8531"/>
                  </a:cubicBezTo>
                  <a:cubicBezTo>
                    <a:pt x="4355" y="8547"/>
                    <a:pt x="4296" y="8543"/>
                    <a:pt x="4270" y="8521"/>
                  </a:cubicBezTo>
                  <a:cubicBezTo>
                    <a:pt x="4247" y="8500"/>
                    <a:pt x="4219" y="8392"/>
                    <a:pt x="4195" y="8372"/>
                  </a:cubicBezTo>
                  <a:cubicBezTo>
                    <a:pt x="4157" y="8340"/>
                    <a:pt x="4068" y="8344"/>
                    <a:pt x="4029" y="8372"/>
                  </a:cubicBezTo>
                  <a:cubicBezTo>
                    <a:pt x="4005" y="8388"/>
                    <a:pt x="3971" y="8479"/>
                    <a:pt x="3947" y="8498"/>
                  </a:cubicBezTo>
                  <a:cubicBezTo>
                    <a:pt x="3907" y="8531"/>
                    <a:pt x="3817" y="8550"/>
                    <a:pt x="3774" y="8531"/>
                  </a:cubicBezTo>
                  <a:cubicBezTo>
                    <a:pt x="3745" y="8519"/>
                    <a:pt x="3698" y="8433"/>
                    <a:pt x="3670" y="8409"/>
                  </a:cubicBezTo>
                  <a:cubicBezTo>
                    <a:pt x="3642" y="8385"/>
                    <a:pt x="3581" y="8362"/>
                    <a:pt x="3551" y="8344"/>
                  </a:cubicBezTo>
                  <a:cubicBezTo>
                    <a:pt x="3505" y="8318"/>
                    <a:pt x="3405" y="8301"/>
                    <a:pt x="3369" y="8240"/>
                  </a:cubicBezTo>
                  <a:cubicBezTo>
                    <a:pt x="3350" y="8204"/>
                    <a:pt x="3325" y="8099"/>
                    <a:pt x="3325" y="8046"/>
                  </a:cubicBezTo>
                  <a:cubicBezTo>
                    <a:pt x="3327" y="8005"/>
                    <a:pt x="3350" y="7932"/>
                    <a:pt x="3363" y="7902"/>
                  </a:cubicBezTo>
                  <a:cubicBezTo>
                    <a:pt x="3380" y="7868"/>
                    <a:pt x="3430" y="7843"/>
                    <a:pt x="3443" y="7803"/>
                  </a:cubicBezTo>
                  <a:cubicBezTo>
                    <a:pt x="3450" y="7774"/>
                    <a:pt x="3456" y="7695"/>
                    <a:pt x="3445" y="7670"/>
                  </a:cubicBezTo>
                  <a:cubicBezTo>
                    <a:pt x="3425" y="7627"/>
                    <a:pt x="3353" y="7686"/>
                    <a:pt x="3328" y="7653"/>
                  </a:cubicBezTo>
                  <a:cubicBezTo>
                    <a:pt x="3312" y="7631"/>
                    <a:pt x="3309" y="7535"/>
                    <a:pt x="3293" y="7511"/>
                  </a:cubicBezTo>
                  <a:cubicBezTo>
                    <a:pt x="3275" y="7483"/>
                    <a:pt x="3227" y="7463"/>
                    <a:pt x="3206" y="7477"/>
                  </a:cubicBezTo>
                  <a:cubicBezTo>
                    <a:pt x="3185" y="7493"/>
                    <a:pt x="3161" y="7577"/>
                    <a:pt x="3149" y="7614"/>
                  </a:cubicBezTo>
                  <a:cubicBezTo>
                    <a:pt x="3135" y="7656"/>
                    <a:pt x="3100" y="7746"/>
                    <a:pt x="3108" y="7791"/>
                  </a:cubicBezTo>
                  <a:cubicBezTo>
                    <a:pt x="3116" y="7836"/>
                    <a:pt x="3183" y="7826"/>
                    <a:pt x="3193" y="7869"/>
                  </a:cubicBezTo>
                  <a:cubicBezTo>
                    <a:pt x="3201" y="7906"/>
                    <a:pt x="3183" y="7991"/>
                    <a:pt x="3171" y="8023"/>
                  </a:cubicBezTo>
                  <a:cubicBezTo>
                    <a:pt x="3158" y="8060"/>
                    <a:pt x="3110" y="8087"/>
                    <a:pt x="3098" y="8123"/>
                  </a:cubicBezTo>
                  <a:cubicBezTo>
                    <a:pt x="3083" y="8161"/>
                    <a:pt x="3069" y="8258"/>
                    <a:pt x="3073" y="830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6" name="Shape 3075"/>
            <p:cNvSpPr/>
            <p:nvPr/>
          </p:nvSpPr>
          <p:spPr>
            <a:xfrm>
              <a:off x="6802711" y="4114601"/>
              <a:ext cx="5194" cy="845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61" h="20488" extrusionOk="0">
                  <a:moveTo>
                    <a:pt x="14314" y="2270"/>
                  </a:moveTo>
                  <a:cubicBezTo>
                    <a:pt x="11673" y="1103"/>
                    <a:pt x="4225" y="-813"/>
                    <a:pt x="1448" y="374"/>
                  </a:cubicBezTo>
                  <a:cubicBezTo>
                    <a:pt x="-583" y="1228"/>
                    <a:pt x="94" y="4894"/>
                    <a:pt x="162" y="6373"/>
                  </a:cubicBezTo>
                  <a:cubicBezTo>
                    <a:pt x="297" y="8248"/>
                    <a:pt x="1313" y="12039"/>
                    <a:pt x="2735" y="13684"/>
                  </a:cubicBezTo>
                  <a:cubicBezTo>
                    <a:pt x="4699" y="15809"/>
                    <a:pt x="10183" y="20787"/>
                    <a:pt x="14110" y="20475"/>
                  </a:cubicBezTo>
                  <a:cubicBezTo>
                    <a:pt x="16074" y="20350"/>
                    <a:pt x="17564" y="17496"/>
                    <a:pt x="18173" y="16371"/>
                  </a:cubicBezTo>
                  <a:cubicBezTo>
                    <a:pt x="19392" y="14392"/>
                    <a:pt x="21017" y="10039"/>
                    <a:pt x="20272" y="7977"/>
                  </a:cubicBezTo>
                  <a:cubicBezTo>
                    <a:pt x="19730" y="6331"/>
                    <a:pt x="16616" y="3270"/>
                    <a:pt x="14314" y="227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7" name="Shape 3076"/>
            <p:cNvSpPr/>
            <p:nvPr/>
          </p:nvSpPr>
          <p:spPr>
            <a:xfrm>
              <a:off x="5993149" y="3956209"/>
              <a:ext cx="871796" cy="5219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5583" y="19897"/>
                  </a:moveTo>
                  <a:cubicBezTo>
                    <a:pt x="5567" y="19880"/>
                    <a:pt x="5543" y="19861"/>
                    <a:pt x="5527" y="19845"/>
                  </a:cubicBezTo>
                  <a:cubicBezTo>
                    <a:pt x="5507" y="19826"/>
                    <a:pt x="5480" y="19832"/>
                    <a:pt x="5457" y="19840"/>
                  </a:cubicBezTo>
                  <a:cubicBezTo>
                    <a:pt x="5415" y="19852"/>
                    <a:pt x="5332" y="19891"/>
                    <a:pt x="5291" y="19908"/>
                  </a:cubicBezTo>
                  <a:cubicBezTo>
                    <a:pt x="5243" y="19928"/>
                    <a:pt x="5152" y="19931"/>
                    <a:pt x="5103" y="19938"/>
                  </a:cubicBezTo>
                  <a:cubicBezTo>
                    <a:pt x="5066" y="19945"/>
                    <a:pt x="4989" y="19923"/>
                    <a:pt x="4952" y="19938"/>
                  </a:cubicBezTo>
                  <a:cubicBezTo>
                    <a:pt x="4921" y="19953"/>
                    <a:pt x="4865" y="20009"/>
                    <a:pt x="4841" y="20044"/>
                  </a:cubicBezTo>
                  <a:cubicBezTo>
                    <a:pt x="4821" y="20073"/>
                    <a:pt x="4799" y="20160"/>
                    <a:pt x="4777" y="20182"/>
                  </a:cubicBezTo>
                  <a:cubicBezTo>
                    <a:pt x="4726" y="20236"/>
                    <a:pt x="4599" y="20243"/>
                    <a:pt x="4539" y="20263"/>
                  </a:cubicBezTo>
                  <a:cubicBezTo>
                    <a:pt x="4155" y="20394"/>
                    <a:pt x="3386" y="20664"/>
                    <a:pt x="3000" y="20783"/>
                  </a:cubicBezTo>
                  <a:cubicBezTo>
                    <a:pt x="2553" y="20920"/>
                    <a:pt x="1207" y="21286"/>
                    <a:pt x="1207" y="21286"/>
                  </a:cubicBezTo>
                  <a:lnTo>
                    <a:pt x="0" y="21600"/>
                  </a:lnTo>
                  <a:cubicBezTo>
                    <a:pt x="13" y="21569"/>
                    <a:pt x="26" y="21540"/>
                    <a:pt x="36" y="21521"/>
                  </a:cubicBezTo>
                  <a:cubicBezTo>
                    <a:pt x="67" y="21469"/>
                    <a:pt x="131" y="21368"/>
                    <a:pt x="167" y="21326"/>
                  </a:cubicBezTo>
                  <a:cubicBezTo>
                    <a:pt x="195" y="21293"/>
                    <a:pt x="260" y="21253"/>
                    <a:pt x="289" y="21221"/>
                  </a:cubicBezTo>
                  <a:cubicBezTo>
                    <a:pt x="320" y="21186"/>
                    <a:pt x="370" y="21084"/>
                    <a:pt x="405" y="21059"/>
                  </a:cubicBezTo>
                  <a:cubicBezTo>
                    <a:pt x="444" y="21031"/>
                    <a:pt x="529" y="21037"/>
                    <a:pt x="571" y="21026"/>
                  </a:cubicBezTo>
                  <a:cubicBezTo>
                    <a:pt x="597" y="21018"/>
                    <a:pt x="650" y="21007"/>
                    <a:pt x="673" y="20985"/>
                  </a:cubicBezTo>
                  <a:cubicBezTo>
                    <a:pt x="707" y="20953"/>
                    <a:pt x="753" y="20839"/>
                    <a:pt x="784" y="20799"/>
                  </a:cubicBezTo>
                  <a:cubicBezTo>
                    <a:pt x="815" y="20758"/>
                    <a:pt x="885" y="20693"/>
                    <a:pt x="920" y="20661"/>
                  </a:cubicBezTo>
                  <a:cubicBezTo>
                    <a:pt x="968" y="20617"/>
                    <a:pt x="1066" y="20540"/>
                    <a:pt x="1115" y="20499"/>
                  </a:cubicBezTo>
                  <a:cubicBezTo>
                    <a:pt x="1142" y="20475"/>
                    <a:pt x="1196" y="20412"/>
                    <a:pt x="1226" y="20399"/>
                  </a:cubicBezTo>
                  <a:cubicBezTo>
                    <a:pt x="1252" y="20387"/>
                    <a:pt x="1309" y="20411"/>
                    <a:pt x="1333" y="20393"/>
                  </a:cubicBezTo>
                  <a:cubicBezTo>
                    <a:pt x="1354" y="20378"/>
                    <a:pt x="1387" y="20320"/>
                    <a:pt x="1395" y="20285"/>
                  </a:cubicBezTo>
                  <a:cubicBezTo>
                    <a:pt x="1405" y="20241"/>
                    <a:pt x="1386" y="20146"/>
                    <a:pt x="1392" y="20101"/>
                  </a:cubicBezTo>
                  <a:cubicBezTo>
                    <a:pt x="1395" y="20071"/>
                    <a:pt x="1418" y="20021"/>
                    <a:pt x="1424" y="19993"/>
                  </a:cubicBezTo>
                  <a:cubicBezTo>
                    <a:pt x="1432" y="19954"/>
                    <a:pt x="1443" y="19872"/>
                    <a:pt x="1447" y="19830"/>
                  </a:cubicBezTo>
                  <a:cubicBezTo>
                    <a:pt x="1449" y="19797"/>
                    <a:pt x="1439" y="19724"/>
                    <a:pt x="1450" y="19695"/>
                  </a:cubicBezTo>
                  <a:cubicBezTo>
                    <a:pt x="1466" y="19652"/>
                    <a:pt x="1527" y="19605"/>
                    <a:pt x="1557" y="19598"/>
                  </a:cubicBezTo>
                  <a:cubicBezTo>
                    <a:pt x="1574" y="19594"/>
                    <a:pt x="1607" y="19625"/>
                    <a:pt x="1625" y="19625"/>
                  </a:cubicBezTo>
                  <a:cubicBezTo>
                    <a:pt x="1645" y="19625"/>
                    <a:pt x="1685" y="19607"/>
                    <a:pt x="1702" y="19593"/>
                  </a:cubicBezTo>
                  <a:cubicBezTo>
                    <a:pt x="1732" y="19569"/>
                    <a:pt x="1778" y="19488"/>
                    <a:pt x="1806" y="19463"/>
                  </a:cubicBezTo>
                  <a:cubicBezTo>
                    <a:pt x="1831" y="19440"/>
                    <a:pt x="1888" y="19419"/>
                    <a:pt x="1913" y="19398"/>
                  </a:cubicBezTo>
                  <a:cubicBezTo>
                    <a:pt x="1938" y="19377"/>
                    <a:pt x="1988" y="19332"/>
                    <a:pt x="2004" y="19295"/>
                  </a:cubicBezTo>
                  <a:cubicBezTo>
                    <a:pt x="2015" y="19268"/>
                    <a:pt x="2021" y="19198"/>
                    <a:pt x="2023" y="19165"/>
                  </a:cubicBezTo>
                  <a:cubicBezTo>
                    <a:pt x="2027" y="19114"/>
                    <a:pt x="2028" y="19010"/>
                    <a:pt x="2023" y="18960"/>
                  </a:cubicBezTo>
                  <a:cubicBezTo>
                    <a:pt x="2018" y="18906"/>
                    <a:pt x="1973" y="18806"/>
                    <a:pt x="1981" y="18754"/>
                  </a:cubicBezTo>
                  <a:cubicBezTo>
                    <a:pt x="1986" y="18718"/>
                    <a:pt x="2033" y="18686"/>
                    <a:pt x="2046" y="18657"/>
                  </a:cubicBezTo>
                  <a:cubicBezTo>
                    <a:pt x="2064" y="18617"/>
                    <a:pt x="2072" y="18504"/>
                    <a:pt x="2098" y="18478"/>
                  </a:cubicBezTo>
                  <a:cubicBezTo>
                    <a:pt x="2124" y="18451"/>
                    <a:pt x="2195" y="18506"/>
                    <a:pt x="2221" y="18478"/>
                  </a:cubicBezTo>
                  <a:cubicBezTo>
                    <a:pt x="2243" y="18454"/>
                    <a:pt x="2252" y="18353"/>
                    <a:pt x="2266" y="18316"/>
                  </a:cubicBezTo>
                  <a:cubicBezTo>
                    <a:pt x="2280" y="18278"/>
                    <a:pt x="2323" y="18221"/>
                    <a:pt x="2334" y="18181"/>
                  </a:cubicBezTo>
                  <a:cubicBezTo>
                    <a:pt x="2345" y="18138"/>
                    <a:pt x="2348" y="18043"/>
                    <a:pt x="2347" y="17997"/>
                  </a:cubicBezTo>
                  <a:cubicBezTo>
                    <a:pt x="2345" y="17952"/>
                    <a:pt x="2322" y="17868"/>
                    <a:pt x="2324" y="17823"/>
                  </a:cubicBezTo>
                  <a:cubicBezTo>
                    <a:pt x="2326" y="17786"/>
                    <a:pt x="2342" y="17711"/>
                    <a:pt x="2357" y="17683"/>
                  </a:cubicBezTo>
                  <a:cubicBezTo>
                    <a:pt x="2377" y="17644"/>
                    <a:pt x="2442" y="17617"/>
                    <a:pt x="2466" y="17585"/>
                  </a:cubicBezTo>
                  <a:cubicBezTo>
                    <a:pt x="2506" y="17536"/>
                    <a:pt x="2570" y="17414"/>
                    <a:pt x="2603" y="17353"/>
                  </a:cubicBezTo>
                  <a:cubicBezTo>
                    <a:pt x="2630" y="17302"/>
                    <a:pt x="2676" y="17188"/>
                    <a:pt x="2707" y="17142"/>
                  </a:cubicBezTo>
                  <a:cubicBezTo>
                    <a:pt x="2745" y="17082"/>
                    <a:pt x="2838" y="16993"/>
                    <a:pt x="2882" y="16942"/>
                  </a:cubicBezTo>
                  <a:cubicBezTo>
                    <a:pt x="2920" y="16896"/>
                    <a:pt x="2992" y="16790"/>
                    <a:pt x="3034" y="16752"/>
                  </a:cubicBezTo>
                  <a:cubicBezTo>
                    <a:pt x="3069" y="16719"/>
                    <a:pt x="3152" y="16693"/>
                    <a:pt x="3186" y="16654"/>
                  </a:cubicBezTo>
                  <a:cubicBezTo>
                    <a:pt x="3211" y="16626"/>
                    <a:pt x="3267" y="16503"/>
                    <a:pt x="3267" y="16503"/>
                  </a:cubicBezTo>
                  <a:lnTo>
                    <a:pt x="4038" y="14832"/>
                  </a:lnTo>
                  <a:lnTo>
                    <a:pt x="4038" y="14692"/>
                  </a:lnTo>
                  <a:cubicBezTo>
                    <a:pt x="4066" y="14665"/>
                    <a:pt x="4102" y="14625"/>
                    <a:pt x="4125" y="14631"/>
                  </a:cubicBezTo>
                  <a:cubicBezTo>
                    <a:pt x="4143" y="14636"/>
                    <a:pt x="4170" y="14686"/>
                    <a:pt x="4180" y="14712"/>
                  </a:cubicBezTo>
                  <a:cubicBezTo>
                    <a:pt x="4191" y="14742"/>
                    <a:pt x="4201" y="14808"/>
                    <a:pt x="4203" y="14843"/>
                  </a:cubicBezTo>
                  <a:cubicBezTo>
                    <a:pt x="4204" y="14871"/>
                    <a:pt x="4203" y="14933"/>
                    <a:pt x="4193" y="14956"/>
                  </a:cubicBezTo>
                  <a:cubicBezTo>
                    <a:pt x="4178" y="14991"/>
                    <a:pt x="4112" y="14994"/>
                    <a:pt x="4099" y="15031"/>
                  </a:cubicBezTo>
                  <a:cubicBezTo>
                    <a:pt x="4091" y="15054"/>
                    <a:pt x="4095" y="15112"/>
                    <a:pt x="4102" y="15134"/>
                  </a:cubicBezTo>
                  <a:cubicBezTo>
                    <a:pt x="4111" y="15160"/>
                    <a:pt x="4144" y="15189"/>
                    <a:pt x="4160" y="15200"/>
                  </a:cubicBezTo>
                  <a:cubicBezTo>
                    <a:pt x="4188" y="15218"/>
                    <a:pt x="4254" y="15201"/>
                    <a:pt x="4277" y="15232"/>
                  </a:cubicBezTo>
                  <a:cubicBezTo>
                    <a:pt x="4297" y="15258"/>
                    <a:pt x="4312" y="15347"/>
                    <a:pt x="4316" y="15389"/>
                  </a:cubicBezTo>
                  <a:cubicBezTo>
                    <a:pt x="4321" y="15437"/>
                    <a:pt x="4299" y="15539"/>
                    <a:pt x="4310" y="15584"/>
                  </a:cubicBezTo>
                  <a:cubicBezTo>
                    <a:pt x="4318" y="15620"/>
                    <a:pt x="4359" y="15669"/>
                    <a:pt x="4377" y="15692"/>
                  </a:cubicBezTo>
                  <a:cubicBezTo>
                    <a:pt x="4403" y="15723"/>
                    <a:pt x="4462" y="15764"/>
                    <a:pt x="4488" y="15795"/>
                  </a:cubicBezTo>
                  <a:cubicBezTo>
                    <a:pt x="4512" y="15825"/>
                    <a:pt x="4556" y="15900"/>
                    <a:pt x="4578" y="15935"/>
                  </a:cubicBezTo>
                  <a:cubicBezTo>
                    <a:pt x="4594" y="15960"/>
                    <a:pt x="4619" y="16029"/>
                    <a:pt x="4640" y="16038"/>
                  </a:cubicBezTo>
                  <a:cubicBezTo>
                    <a:pt x="4676" y="16053"/>
                    <a:pt x="4745" y="15967"/>
                    <a:pt x="4782" y="15968"/>
                  </a:cubicBezTo>
                  <a:cubicBezTo>
                    <a:pt x="4817" y="15968"/>
                    <a:pt x="4883" y="16004"/>
                    <a:pt x="4912" y="16033"/>
                  </a:cubicBezTo>
                  <a:cubicBezTo>
                    <a:pt x="4945" y="16065"/>
                    <a:pt x="4995" y="16161"/>
                    <a:pt x="5022" y="16206"/>
                  </a:cubicBezTo>
                  <a:cubicBezTo>
                    <a:pt x="5045" y="16244"/>
                    <a:pt x="5080" y="16341"/>
                    <a:pt x="5109" y="16363"/>
                  </a:cubicBezTo>
                  <a:cubicBezTo>
                    <a:pt x="5134" y="16380"/>
                    <a:pt x="5190" y="16374"/>
                    <a:pt x="5216" y="16363"/>
                  </a:cubicBezTo>
                  <a:cubicBezTo>
                    <a:pt x="5244" y="16351"/>
                    <a:pt x="5289" y="16284"/>
                    <a:pt x="5317" y="16271"/>
                  </a:cubicBezTo>
                  <a:cubicBezTo>
                    <a:pt x="5345" y="16258"/>
                    <a:pt x="5408" y="16282"/>
                    <a:pt x="5434" y="16260"/>
                  </a:cubicBezTo>
                  <a:cubicBezTo>
                    <a:pt x="5453" y="16243"/>
                    <a:pt x="5474" y="16173"/>
                    <a:pt x="5488" y="16146"/>
                  </a:cubicBezTo>
                  <a:cubicBezTo>
                    <a:pt x="5503" y="16121"/>
                    <a:pt x="5537" y="16081"/>
                    <a:pt x="5550" y="16054"/>
                  </a:cubicBezTo>
                  <a:cubicBezTo>
                    <a:pt x="5566" y="16023"/>
                    <a:pt x="5583" y="15939"/>
                    <a:pt x="5602" y="15914"/>
                  </a:cubicBezTo>
                  <a:cubicBezTo>
                    <a:pt x="5611" y="15901"/>
                    <a:pt x="5637" y="15898"/>
                    <a:pt x="5647" y="15887"/>
                  </a:cubicBezTo>
                  <a:cubicBezTo>
                    <a:pt x="5660" y="15871"/>
                    <a:pt x="5677" y="15823"/>
                    <a:pt x="5689" y="15806"/>
                  </a:cubicBezTo>
                  <a:cubicBezTo>
                    <a:pt x="5699" y="15790"/>
                    <a:pt x="5725" y="15772"/>
                    <a:pt x="5735" y="15757"/>
                  </a:cubicBezTo>
                  <a:cubicBezTo>
                    <a:pt x="5746" y="15741"/>
                    <a:pt x="5763" y="15702"/>
                    <a:pt x="5770" y="15680"/>
                  </a:cubicBezTo>
                  <a:cubicBezTo>
                    <a:pt x="5787" y="15630"/>
                    <a:pt x="5801" y="15510"/>
                    <a:pt x="5819" y="15459"/>
                  </a:cubicBezTo>
                  <a:cubicBezTo>
                    <a:pt x="5833" y="15419"/>
                    <a:pt x="5893" y="15318"/>
                    <a:pt x="5893" y="15318"/>
                  </a:cubicBezTo>
                  <a:lnTo>
                    <a:pt x="6341" y="15767"/>
                  </a:lnTo>
                  <a:lnTo>
                    <a:pt x="6868" y="15178"/>
                  </a:lnTo>
                  <a:lnTo>
                    <a:pt x="7059" y="15178"/>
                  </a:lnTo>
                  <a:lnTo>
                    <a:pt x="7289" y="14751"/>
                  </a:lnTo>
                  <a:lnTo>
                    <a:pt x="7202" y="14642"/>
                  </a:lnTo>
                  <a:lnTo>
                    <a:pt x="7202" y="14296"/>
                  </a:lnTo>
                  <a:lnTo>
                    <a:pt x="7286" y="14296"/>
                  </a:lnTo>
                  <a:lnTo>
                    <a:pt x="7513" y="14529"/>
                  </a:lnTo>
                  <a:lnTo>
                    <a:pt x="8031" y="13723"/>
                  </a:lnTo>
                  <a:cubicBezTo>
                    <a:pt x="8031" y="13723"/>
                    <a:pt x="8164" y="13675"/>
                    <a:pt x="8192" y="13723"/>
                  </a:cubicBezTo>
                  <a:cubicBezTo>
                    <a:pt x="8221" y="13770"/>
                    <a:pt x="8164" y="13943"/>
                    <a:pt x="8192" y="13990"/>
                  </a:cubicBezTo>
                  <a:cubicBezTo>
                    <a:pt x="8207" y="14015"/>
                    <a:pt x="8275" y="13990"/>
                    <a:pt x="8275" y="13990"/>
                  </a:cubicBezTo>
                  <a:lnTo>
                    <a:pt x="8692" y="13295"/>
                  </a:lnTo>
                  <a:cubicBezTo>
                    <a:pt x="8692" y="13295"/>
                    <a:pt x="8728" y="13176"/>
                    <a:pt x="8714" y="13144"/>
                  </a:cubicBezTo>
                  <a:cubicBezTo>
                    <a:pt x="8703" y="13117"/>
                    <a:pt x="8656" y="13134"/>
                    <a:pt x="8636" y="13133"/>
                  </a:cubicBezTo>
                  <a:cubicBezTo>
                    <a:pt x="8622" y="13132"/>
                    <a:pt x="8589" y="13149"/>
                    <a:pt x="8578" y="13133"/>
                  </a:cubicBezTo>
                  <a:cubicBezTo>
                    <a:pt x="8561" y="13108"/>
                    <a:pt x="8562" y="13018"/>
                    <a:pt x="8568" y="12982"/>
                  </a:cubicBezTo>
                  <a:cubicBezTo>
                    <a:pt x="8576" y="12942"/>
                    <a:pt x="8614" y="12883"/>
                    <a:pt x="8634" y="12857"/>
                  </a:cubicBezTo>
                  <a:cubicBezTo>
                    <a:pt x="8650" y="12835"/>
                    <a:pt x="8690" y="12807"/>
                    <a:pt x="8708" y="12787"/>
                  </a:cubicBezTo>
                  <a:cubicBezTo>
                    <a:pt x="8726" y="12764"/>
                    <a:pt x="8763" y="12716"/>
                    <a:pt x="8776" y="12684"/>
                  </a:cubicBezTo>
                  <a:cubicBezTo>
                    <a:pt x="8789" y="12649"/>
                    <a:pt x="8815" y="12565"/>
                    <a:pt x="8805" y="12527"/>
                  </a:cubicBezTo>
                  <a:cubicBezTo>
                    <a:pt x="8796" y="12492"/>
                    <a:pt x="8746" y="12467"/>
                    <a:pt x="8724" y="12457"/>
                  </a:cubicBezTo>
                  <a:cubicBezTo>
                    <a:pt x="8705" y="12447"/>
                    <a:pt x="8663" y="12460"/>
                    <a:pt x="8646" y="12445"/>
                  </a:cubicBezTo>
                  <a:cubicBezTo>
                    <a:pt x="8628" y="12431"/>
                    <a:pt x="8602" y="12372"/>
                    <a:pt x="8591" y="12343"/>
                  </a:cubicBezTo>
                  <a:cubicBezTo>
                    <a:pt x="8579" y="12310"/>
                    <a:pt x="8558" y="12236"/>
                    <a:pt x="8559" y="12196"/>
                  </a:cubicBezTo>
                  <a:cubicBezTo>
                    <a:pt x="8560" y="12160"/>
                    <a:pt x="8587" y="12095"/>
                    <a:pt x="8598" y="12061"/>
                  </a:cubicBezTo>
                  <a:cubicBezTo>
                    <a:pt x="8605" y="12040"/>
                    <a:pt x="8623" y="11999"/>
                    <a:pt x="8627" y="11975"/>
                  </a:cubicBezTo>
                  <a:cubicBezTo>
                    <a:pt x="8631" y="11945"/>
                    <a:pt x="8627" y="11881"/>
                    <a:pt x="8627" y="11850"/>
                  </a:cubicBezTo>
                  <a:cubicBezTo>
                    <a:pt x="8626" y="11821"/>
                    <a:pt x="8614" y="11757"/>
                    <a:pt x="8623" y="11732"/>
                  </a:cubicBezTo>
                  <a:cubicBezTo>
                    <a:pt x="8630" y="11713"/>
                    <a:pt x="8662" y="11711"/>
                    <a:pt x="8669" y="11694"/>
                  </a:cubicBezTo>
                  <a:cubicBezTo>
                    <a:pt x="8680" y="11669"/>
                    <a:pt x="8677" y="11605"/>
                    <a:pt x="8679" y="11575"/>
                  </a:cubicBezTo>
                  <a:cubicBezTo>
                    <a:pt x="8680" y="11542"/>
                    <a:pt x="8672" y="11475"/>
                    <a:pt x="8679" y="11445"/>
                  </a:cubicBezTo>
                  <a:cubicBezTo>
                    <a:pt x="8683" y="11428"/>
                    <a:pt x="8703" y="11407"/>
                    <a:pt x="8708" y="11391"/>
                  </a:cubicBezTo>
                  <a:cubicBezTo>
                    <a:pt x="8716" y="11364"/>
                    <a:pt x="8715" y="11299"/>
                    <a:pt x="8724" y="11272"/>
                  </a:cubicBezTo>
                  <a:cubicBezTo>
                    <a:pt x="8731" y="11249"/>
                    <a:pt x="8761" y="11220"/>
                    <a:pt x="8766" y="11196"/>
                  </a:cubicBezTo>
                  <a:cubicBezTo>
                    <a:pt x="8772" y="11169"/>
                    <a:pt x="8762" y="11110"/>
                    <a:pt x="8766" y="11083"/>
                  </a:cubicBezTo>
                  <a:cubicBezTo>
                    <a:pt x="8771" y="11051"/>
                    <a:pt x="8789" y="10993"/>
                    <a:pt x="8802" y="10969"/>
                  </a:cubicBezTo>
                  <a:cubicBezTo>
                    <a:pt x="8815" y="10943"/>
                    <a:pt x="8853" y="10913"/>
                    <a:pt x="8866" y="10888"/>
                  </a:cubicBezTo>
                  <a:cubicBezTo>
                    <a:pt x="8893" y="10841"/>
                    <a:pt x="8927" y="10725"/>
                    <a:pt x="8947" y="10671"/>
                  </a:cubicBezTo>
                  <a:cubicBezTo>
                    <a:pt x="8973" y="10604"/>
                    <a:pt x="9025" y="10471"/>
                    <a:pt x="9048" y="10401"/>
                  </a:cubicBezTo>
                  <a:cubicBezTo>
                    <a:pt x="9065" y="10348"/>
                    <a:pt x="9095" y="10239"/>
                    <a:pt x="9108" y="10184"/>
                  </a:cubicBezTo>
                  <a:cubicBezTo>
                    <a:pt x="9122" y="10130"/>
                    <a:pt x="9147" y="10021"/>
                    <a:pt x="9157" y="9965"/>
                  </a:cubicBezTo>
                  <a:cubicBezTo>
                    <a:pt x="9166" y="9920"/>
                    <a:pt x="9178" y="9825"/>
                    <a:pt x="9186" y="9779"/>
                  </a:cubicBezTo>
                  <a:cubicBezTo>
                    <a:pt x="9196" y="9723"/>
                    <a:pt x="9223" y="9617"/>
                    <a:pt x="9230" y="9560"/>
                  </a:cubicBezTo>
                  <a:cubicBezTo>
                    <a:pt x="9234" y="9526"/>
                    <a:pt x="9242" y="9454"/>
                    <a:pt x="9234" y="9422"/>
                  </a:cubicBezTo>
                  <a:cubicBezTo>
                    <a:pt x="9228" y="9390"/>
                    <a:pt x="9182" y="9354"/>
                    <a:pt x="9182" y="9321"/>
                  </a:cubicBezTo>
                  <a:cubicBezTo>
                    <a:pt x="9182" y="9291"/>
                    <a:pt x="9220" y="9260"/>
                    <a:pt x="9228" y="9235"/>
                  </a:cubicBezTo>
                  <a:cubicBezTo>
                    <a:pt x="9234" y="9215"/>
                    <a:pt x="9239" y="9168"/>
                    <a:pt x="9240" y="9146"/>
                  </a:cubicBezTo>
                  <a:cubicBezTo>
                    <a:pt x="9240" y="9103"/>
                    <a:pt x="9223" y="9018"/>
                    <a:pt x="9223" y="8975"/>
                  </a:cubicBezTo>
                  <a:cubicBezTo>
                    <a:pt x="9223" y="8954"/>
                    <a:pt x="9225" y="8910"/>
                    <a:pt x="9230" y="8890"/>
                  </a:cubicBezTo>
                  <a:cubicBezTo>
                    <a:pt x="9244" y="8836"/>
                    <a:pt x="9293" y="8750"/>
                    <a:pt x="9317" y="8708"/>
                  </a:cubicBezTo>
                  <a:cubicBezTo>
                    <a:pt x="9343" y="8661"/>
                    <a:pt x="9403" y="8579"/>
                    <a:pt x="9429" y="8533"/>
                  </a:cubicBezTo>
                  <a:cubicBezTo>
                    <a:pt x="9448" y="8501"/>
                    <a:pt x="9492" y="8439"/>
                    <a:pt x="9500" y="8395"/>
                  </a:cubicBezTo>
                  <a:cubicBezTo>
                    <a:pt x="9507" y="8355"/>
                    <a:pt x="9501" y="8263"/>
                    <a:pt x="9485" y="8233"/>
                  </a:cubicBezTo>
                  <a:cubicBezTo>
                    <a:pt x="9471" y="8207"/>
                    <a:pt x="9416" y="8229"/>
                    <a:pt x="9405" y="8200"/>
                  </a:cubicBezTo>
                  <a:cubicBezTo>
                    <a:pt x="9394" y="8173"/>
                    <a:pt x="9406" y="8097"/>
                    <a:pt x="9417" y="8071"/>
                  </a:cubicBezTo>
                  <a:cubicBezTo>
                    <a:pt x="9431" y="8036"/>
                    <a:pt x="9490" y="8021"/>
                    <a:pt x="9502" y="7986"/>
                  </a:cubicBezTo>
                  <a:cubicBezTo>
                    <a:pt x="9510" y="7962"/>
                    <a:pt x="9498" y="7905"/>
                    <a:pt x="9502" y="7880"/>
                  </a:cubicBezTo>
                  <a:cubicBezTo>
                    <a:pt x="9505" y="7856"/>
                    <a:pt x="9518" y="7810"/>
                    <a:pt x="9529" y="7794"/>
                  </a:cubicBezTo>
                  <a:cubicBezTo>
                    <a:pt x="9541" y="7778"/>
                    <a:pt x="9579" y="7786"/>
                    <a:pt x="9590" y="7766"/>
                  </a:cubicBezTo>
                  <a:cubicBezTo>
                    <a:pt x="9610" y="7725"/>
                    <a:pt x="9599" y="7608"/>
                    <a:pt x="9599" y="7555"/>
                  </a:cubicBezTo>
                  <a:cubicBezTo>
                    <a:pt x="9600" y="7525"/>
                    <a:pt x="9590" y="7462"/>
                    <a:pt x="9597" y="7433"/>
                  </a:cubicBezTo>
                  <a:cubicBezTo>
                    <a:pt x="9605" y="7398"/>
                    <a:pt x="9652" y="7360"/>
                    <a:pt x="9658" y="7324"/>
                  </a:cubicBezTo>
                  <a:cubicBezTo>
                    <a:pt x="9663" y="7287"/>
                    <a:pt x="9642" y="7213"/>
                    <a:pt x="9633" y="7178"/>
                  </a:cubicBezTo>
                  <a:cubicBezTo>
                    <a:pt x="9623" y="7132"/>
                    <a:pt x="9585" y="7052"/>
                    <a:pt x="9582" y="7004"/>
                  </a:cubicBezTo>
                  <a:cubicBezTo>
                    <a:pt x="9581" y="6977"/>
                    <a:pt x="9587" y="6922"/>
                    <a:pt x="9597" y="6902"/>
                  </a:cubicBezTo>
                  <a:cubicBezTo>
                    <a:pt x="9608" y="6878"/>
                    <a:pt x="9652" y="6875"/>
                    <a:pt x="9660" y="6849"/>
                  </a:cubicBezTo>
                  <a:cubicBezTo>
                    <a:pt x="9669" y="6820"/>
                    <a:pt x="9656" y="6751"/>
                    <a:pt x="9650" y="6719"/>
                  </a:cubicBezTo>
                  <a:cubicBezTo>
                    <a:pt x="9644" y="6685"/>
                    <a:pt x="9614" y="6625"/>
                    <a:pt x="9614" y="6589"/>
                  </a:cubicBezTo>
                  <a:cubicBezTo>
                    <a:pt x="9614" y="6560"/>
                    <a:pt x="9640" y="6512"/>
                    <a:pt x="9643" y="6484"/>
                  </a:cubicBezTo>
                  <a:cubicBezTo>
                    <a:pt x="9646" y="6452"/>
                    <a:pt x="9636" y="6354"/>
                    <a:pt x="9636" y="6354"/>
                  </a:cubicBezTo>
                  <a:lnTo>
                    <a:pt x="9966" y="6484"/>
                  </a:lnTo>
                  <a:lnTo>
                    <a:pt x="10204" y="6995"/>
                  </a:lnTo>
                  <a:lnTo>
                    <a:pt x="10710" y="7057"/>
                  </a:lnTo>
                  <a:cubicBezTo>
                    <a:pt x="10710" y="7057"/>
                    <a:pt x="10735" y="6959"/>
                    <a:pt x="10745" y="6928"/>
                  </a:cubicBezTo>
                  <a:cubicBezTo>
                    <a:pt x="10758" y="6883"/>
                    <a:pt x="10791" y="6799"/>
                    <a:pt x="10803" y="6754"/>
                  </a:cubicBezTo>
                  <a:cubicBezTo>
                    <a:pt x="10811" y="6727"/>
                    <a:pt x="10819" y="6667"/>
                    <a:pt x="10829" y="6640"/>
                  </a:cubicBezTo>
                  <a:cubicBezTo>
                    <a:pt x="10841" y="6612"/>
                    <a:pt x="10879" y="6576"/>
                    <a:pt x="10888" y="6543"/>
                  </a:cubicBezTo>
                  <a:cubicBezTo>
                    <a:pt x="10900" y="6491"/>
                    <a:pt x="10884" y="6373"/>
                    <a:pt x="10884" y="6316"/>
                  </a:cubicBezTo>
                  <a:cubicBezTo>
                    <a:pt x="10884" y="6290"/>
                    <a:pt x="10882" y="6238"/>
                    <a:pt x="10888" y="6214"/>
                  </a:cubicBezTo>
                  <a:cubicBezTo>
                    <a:pt x="10893" y="6184"/>
                    <a:pt x="10923" y="6140"/>
                    <a:pt x="10930" y="6111"/>
                  </a:cubicBezTo>
                  <a:cubicBezTo>
                    <a:pt x="10939" y="6061"/>
                    <a:pt x="10936" y="5953"/>
                    <a:pt x="10936" y="5900"/>
                  </a:cubicBezTo>
                  <a:cubicBezTo>
                    <a:pt x="10936" y="5858"/>
                    <a:pt x="10926" y="5773"/>
                    <a:pt x="10930" y="5732"/>
                  </a:cubicBezTo>
                  <a:cubicBezTo>
                    <a:pt x="10934" y="5679"/>
                    <a:pt x="10958" y="5580"/>
                    <a:pt x="10972" y="5532"/>
                  </a:cubicBezTo>
                  <a:cubicBezTo>
                    <a:pt x="10980" y="5502"/>
                    <a:pt x="10995" y="5438"/>
                    <a:pt x="11011" y="5418"/>
                  </a:cubicBezTo>
                  <a:cubicBezTo>
                    <a:pt x="11025" y="5400"/>
                    <a:pt x="11069" y="5413"/>
                    <a:pt x="11082" y="5391"/>
                  </a:cubicBezTo>
                  <a:cubicBezTo>
                    <a:pt x="11097" y="5363"/>
                    <a:pt x="11100" y="5277"/>
                    <a:pt x="11094" y="5240"/>
                  </a:cubicBezTo>
                  <a:cubicBezTo>
                    <a:pt x="11088" y="5195"/>
                    <a:pt x="11038" y="5137"/>
                    <a:pt x="11030" y="5094"/>
                  </a:cubicBezTo>
                  <a:cubicBezTo>
                    <a:pt x="11023" y="5056"/>
                    <a:pt x="11030" y="4975"/>
                    <a:pt x="11036" y="4937"/>
                  </a:cubicBezTo>
                  <a:cubicBezTo>
                    <a:pt x="11042" y="4904"/>
                    <a:pt x="11067" y="4849"/>
                    <a:pt x="11072" y="4817"/>
                  </a:cubicBezTo>
                  <a:cubicBezTo>
                    <a:pt x="11080" y="4770"/>
                    <a:pt x="11066" y="4659"/>
                    <a:pt x="11082" y="4617"/>
                  </a:cubicBezTo>
                  <a:cubicBezTo>
                    <a:pt x="11090" y="4597"/>
                    <a:pt x="11126" y="4590"/>
                    <a:pt x="11134" y="4569"/>
                  </a:cubicBezTo>
                  <a:cubicBezTo>
                    <a:pt x="11150" y="4529"/>
                    <a:pt x="11138" y="4425"/>
                    <a:pt x="11147" y="4379"/>
                  </a:cubicBezTo>
                  <a:cubicBezTo>
                    <a:pt x="11156" y="4328"/>
                    <a:pt x="11205" y="4190"/>
                    <a:pt x="11205" y="4190"/>
                  </a:cubicBezTo>
                  <a:lnTo>
                    <a:pt x="11596" y="4601"/>
                  </a:lnTo>
                  <a:lnTo>
                    <a:pt x="11717" y="3741"/>
                  </a:lnTo>
                  <a:cubicBezTo>
                    <a:pt x="11717" y="3741"/>
                    <a:pt x="11755" y="3691"/>
                    <a:pt x="11763" y="3668"/>
                  </a:cubicBezTo>
                  <a:cubicBezTo>
                    <a:pt x="11778" y="3628"/>
                    <a:pt x="11780" y="3529"/>
                    <a:pt x="11795" y="3489"/>
                  </a:cubicBezTo>
                  <a:cubicBezTo>
                    <a:pt x="11806" y="3461"/>
                    <a:pt x="11834" y="3390"/>
                    <a:pt x="11853" y="3397"/>
                  </a:cubicBezTo>
                  <a:cubicBezTo>
                    <a:pt x="11869" y="3401"/>
                    <a:pt x="11872" y="3471"/>
                    <a:pt x="11880" y="3494"/>
                  </a:cubicBezTo>
                  <a:cubicBezTo>
                    <a:pt x="11888" y="3515"/>
                    <a:pt x="11901" y="3575"/>
                    <a:pt x="11916" y="3575"/>
                  </a:cubicBezTo>
                  <a:cubicBezTo>
                    <a:pt x="11941" y="3574"/>
                    <a:pt x="11960" y="3473"/>
                    <a:pt x="11973" y="3437"/>
                  </a:cubicBezTo>
                  <a:cubicBezTo>
                    <a:pt x="11982" y="3407"/>
                    <a:pt x="11999" y="3344"/>
                    <a:pt x="12007" y="3311"/>
                  </a:cubicBezTo>
                  <a:cubicBezTo>
                    <a:pt x="12016" y="3270"/>
                    <a:pt x="12018" y="3174"/>
                    <a:pt x="12036" y="3140"/>
                  </a:cubicBezTo>
                  <a:cubicBezTo>
                    <a:pt x="12049" y="3115"/>
                    <a:pt x="12091" y="3094"/>
                    <a:pt x="12111" y="3088"/>
                  </a:cubicBezTo>
                  <a:cubicBezTo>
                    <a:pt x="12126" y="3084"/>
                    <a:pt x="12159" y="3106"/>
                    <a:pt x="12172" y="3092"/>
                  </a:cubicBezTo>
                  <a:cubicBezTo>
                    <a:pt x="12194" y="3068"/>
                    <a:pt x="12200" y="2968"/>
                    <a:pt x="12208" y="2926"/>
                  </a:cubicBezTo>
                  <a:cubicBezTo>
                    <a:pt x="12217" y="2880"/>
                    <a:pt x="12247" y="2785"/>
                    <a:pt x="12235" y="2742"/>
                  </a:cubicBezTo>
                  <a:cubicBezTo>
                    <a:pt x="12228" y="2720"/>
                    <a:pt x="12185" y="2726"/>
                    <a:pt x="12179" y="2703"/>
                  </a:cubicBezTo>
                  <a:cubicBezTo>
                    <a:pt x="12168" y="2665"/>
                    <a:pt x="12196" y="2578"/>
                    <a:pt x="12211" y="2544"/>
                  </a:cubicBezTo>
                  <a:cubicBezTo>
                    <a:pt x="12220" y="2521"/>
                    <a:pt x="12254" y="2498"/>
                    <a:pt x="12264" y="2475"/>
                  </a:cubicBezTo>
                  <a:cubicBezTo>
                    <a:pt x="12276" y="2444"/>
                    <a:pt x="12279" y="2366"/>
                    <a:pt x="12288" y="2333"/>
                  </a:cubicBezTo>
                  <a:cubicBezTo>
                    <a:pt x="12300" y="2290"/>
                    <a:pt x="12332" y="2206"/>
                    <a:pt x="12354" y="2175"/>
                  </a:cubicBezTo>
                  <a:cubicBezTo>
                    <a:pt x="12368" y="2155"/>
                    <a:pt x="12407" y="2145"/>
                    <a:pt x="12419" y="2122"/>
                  </a:cubicBezTo>
                  <a:cubicBezTo>
                    <a:pt x="12432" y="2098"/>
                    <a:pt x="12433" y="2029"/>
                    <a:pt x="12441" y="2001"/>
                  </a:cubicBezTo>
                  <a:cubicBezTo>
                    <a:pt x="12450" y="1968"/>
                    <a:pt x="12484" y="1913"/>
                    <a:pt x="12490" y="1878"/>
                  </a:cubicBezTo>
                  <a:cubicBezTo>
                    <a:pt x="12495" y="1846"/>
                    <a:pt x="12498" y="1773"/>
                    <a:pt x="12487" y="1744"/>
                  </a:cubicBezTo>
                  <a:cubicBezTo>
                    <a:pt x="12476" y="1713"/>
                    <a:pt x="12423" y="1702"/>
                    <a:pt x="12409" y="1672"/>
                  </a:cubicBezTo>
                  <a:cubicBezTo>
                    <a:pt x="12397" y="1641"/>
                    <a:pt x="12385" y="1560"/>
                    <a:pt x="12392" y="1525"/>
                  </a:cubicBezTo>
                  <a:cubicBezTo>
                    <a:pt x="12403" y="1480"/>
                    <a:pt x="12470" y="1448"/>
                    <a:pt x="12482" y="1404"/>
                  </a:cubicBezTo>
                  <a:cubicBezTo>
                    <a:pt x="12490" y="1375"/>
                    <a:pt x="12489" y="1306"/>
                    <a:pt x="12480" y="1278"/>
                  </a:cubicBezTo>
                  <a:cubicBezTo>
                    <a:pt x="12467" y="1237"/>
                    <a:pt x="12395" y="1221"/>
                    <a:pt x="12388" y="1177"/>
                  </a:cubicBezTo>
                  <a:cubicBezTo>
                    <a:pt x="12383" y="1147"/>
                    <a:pt x="12410" y="1092"/>
                    <a:pt x="12422" y="1067"/>
                  </a:cubicBezTo>
                  <a:cubicBezTo>
                    <a:pt x="12435" y="1038"/>
                    <a:pt x="12475" y="1000"/>
                    <a:pt x="12487" y="970"/>
                  </a:cubicBezTo>
                  <a:cubicBezTo>
                    <a:pt x="12501" y="937"/>
                    <a:pt x="12518" y="862"/>
                    <a:pt x="12521" y="823"/>
                  </a:cubicBezTo>
                  <a:cubicBezTo>
                    <a:pt x="12526" y="769"/>
                    <a:pt x="12527" y="653"/>
                    <a:pt x="12512" y="605"/>
                  </a:cubicBezTo>
                  <a:cubicBezTo>
                    <a:pt x="12506" y="587"/>
                    <a:pt x="12478" y="575"/>
                    <a:pt x="12475" y="556"/>
                  </a:cubicBezTo>
                  <a:cubicBezTo>
                    <a:pt x="12473" y="537"/>
                    <a:pt x="12498" y="510"/>
                    <a:pt x="12500" y="491"/>
                  </a:cubicBezTo>
                  <a:cubicBezTo>
                    <a:pt x="12503" y="458"/>
                    <a:pt x="12493" y="389"/>
                    <a:pt x="12482" y="361"/>
                  </a:cubicBezTo>
                  <a:cubicBezTo>
                    <a:pt x="12473" y="335"/>
                    <a:pt x="12429" y="317"/>
                    <a:pt x="12424" y="288"/>
                  </a:cubicBezTo>
                  <a:cubicBezTo>
                    <a:pt x="12420" y="262"/>
                    <a:pt x="12446" y="217"/>
                    <a:pt x="12449" y="190"/>
                  </a:cubicBezTo>
                  <a:cubicBezTo>
                    <a:pt x="12452" y="143"/>
                    <a:pt x="12434" y="0"/>
                    <a:pt x="12434" y="0"/>
                  </a:cubicBezTo>
                  <a:lnTo>
                    <a:pt x="14074" y="1347"/>
                  </a:lnTo>
                  <a:cubicBezTo>
                    <a:pt x="14074" y="1347"/>
                    <a:pt x="14088" y="1250"/>
                    <a:pt x="14091" y="1217"/>
                  </a:cubicBezTo>
                  <a:cubicBezTo>
                    <a:pt x="14093" y="1176"/>
                    <a:pt x="14090" y="1094"/>
                    <a:pt x="14091" y="1052"/>
                  </a:cubicBezTo>
                  <a:cubicBezTo>
                    <a:pt x="14092" y="989"/>
                    <a:pt x="14091" y="860"/>
                    <a:pt x="14100" y="798"/>
                  </a:cubicBezTo>
                  <a:cubicBezTo>
                    <a:pt x="14105" y="764"/>
                    <a:pt x="14132" y="705"/>
                    <a:pt x="14136" y="671"/>
                  </a:cubicBezTo>
                  <a:cubicBezTo>
                    <a:pt x="14141" y="626"/>
                    <a:pt x="14131" y="533"/>
                    <a:pt x="14133" y="487"/>
                  </a:cubicBezTo>
                  <a:cubicBezTo>
                    <a:pt x="14134" y="444"/>
                    <a:pt x="14136" y="355"/>
                    <a:pt x="14145" y="314"/>
                  </a:cubicBezTo>
                  <a:cubicBezTo>
                    <a:pt x="14153" y="283"/>
                    <a:pt x="14176" y="228"/>
                    <a:pt x="14191" y="205"/>
                  </a:cubicBezTo>
                  <a:cubicBezTo>
                    <a:pt x="14200" y="190"/>
                    <a:pt x="14220" y="174"/>
                    <a:pt x="14236" y="159"/>
                  </a:cubicBezTo>
                  <a:cubicBezTo>
                    <a:pt x="14243" y="153"/>
                    <a:pt x="14249" y="148"/>
                    <a:pt x="14254" y="143"/>
                  </a:cubicBezTo>
                  <a:cubicBezTo>
                    <a:pt x="14267" y="131"/>
                    <a:pt x="14294" y="98"/>
                    <a:pt x="14309" y="97"/>
                  </a:cubicBezTo>
                  <a:cubicBezTo>
                    <a:pt x="14338" y="97"/>
                    <a:pt x="14384" y="170"/>
                    <a:pt x="14413" y="181"/>
                  </a:cubicBezTo>
                  <a:cubicBezTo>
                    <a:pt x="14431" y="188"/>
                    <a:pt x="14469" y="192"/>
                    <a:pt x="14487" y="184"/>
                  </a:cubicBezTo>
                  <a:cubicBezTo>
                    <a:pt x="14508" y="175"/>
                    <a:pt x="14539" y="113"/>
                    <a:pt x="14560" y="108"/>
                  </a:cubicBezTo>
                  <a:cubicBezTo>
                    <a:pt x="14585" y="102"/>
                    <a:pt x="14634" y="128"/>
                    <a:pt x="14654" y="152"/>
                  </a:cubicBezTo>
                  <a:cubicBezTo>
                    <a:pt x="14677" y="177"/>
                    <a:pt x="14699" y="269"/>
                    <a:pt x="14720" y="298"/>
                  </a:cubicBezTo>
                  <a:cubicBezTo>
                    <a:pt x="14740" y="323"/>
                    <a:pt x="14786" y="352"/>
                    <a:pt x="14809" y="360"/>
                  </a:cubicBezTo>
                  <a:cubicBezTo>
                    <a:pt x="14828" y="366"/>
                    <a:pt x="14868" y="345"/>
                    <a:pt x="14886" y="357"/>
                  </a:cubicBezTo>
                  <a:cubicBezTo>
                    <a:pt x="14910" y="375"/>
                    <a:pt x="14949" y="447"/>
                    <a:pt x="14959" y="490"/>
                  </a:cubicBezTo>
                  <a:cubicBezTo>
                    <a:pt x="14967" y="532"/>
                    <a:pt x="14964" y="628"/>
                    <a:pt x="14952" y="668"/>
                  </a:cubicBezTo>
                  <a:cubicBezTo>
                    <a:pt x="14943" y="697"/>
                    <a:pt x="14903" y="724"/>
                    <a:pt x="14891" y="749"/>
                  </a:cubicBezTo>
                  <a:cubicBezTo>
                    <a:pt x="14878" y="774"/>
                    <a:pt x="14860" y="834"/>
                    <a:pt x="14855" y="866"/>
                  </a:cubicBezTo>
                  <a:cubicBezTo>
                    <a:pt x="14849" y="906"/>
                    <a:pt x="14845" y="993"/>
                    <a:pt x="14852" y="1033"/>
                  </a:cubicBezTo>
                  <a:cubicBezTo>
                    <a:pt x="14857" y="1066"/>
                    <a:pt x="14879" y="1128"/>
                    <a:pt x="14897" y="1144"/>
                  </a:cubicBezTo>
                  <a:cubicBezTo>
                    <a:pt x="14917" y="1162"/>
                    <a:pt x="14966" y="1138"/>
                    <a:pt x="14988" y="1147"/>
                  </a:cubicBezTo>
                  <a:cubicBezTo>
                    <a:pt x="15003" y="1153"/>
                    <a:pt x="15031" y="1173"/>
                    <a:pt x="15043" y="1190"/>
                  </a:cubicBezTo>
                  <a:cubicBezTo>
                    <a:pt x="15058" y="1212"/>
                    <a:pt x="15069" y="1281"/>
                    <a:pt x="15085" y="1301"/>
                  </a:cubicBezTo>
                  <a:cubicBezTo>
                    <a:pt x="15107" y="1328"/>
                    <a:pt x="15162" y="1354"/>
                    <a:pt x="15188" y="1353"/>
                  </a:cubicBezTo>
                  <a:cubicBezTo>
                    <a:pt x="15221" y="1350"/>
                    <a:pt x="15279" y="1292"/>
                    <a:pt x="15310" y="1278"/>
                  </a:cubicBezTo>
                  <a:cubicBezTo>
                    <a:pt x="15337" y="1265"/>
                    <a:pt x="15393" y="1240"/>
                    <a:pt x="15422" y="1241"/>
                  </a:cubicBezTo>
                  <a:cubicBezTo>
                    <a:pt x="15458" y="1244"/>
                    <a:pt x="15528" y="1284"/>
                    <a:pt x="15563" y="1303"/>
                  </a:cubicBezTo>
                  <a:cubicBezTo>
                    <a:pt x="15586" y="1316"/>
                    <a:pt x="15634" y="1337"/>
                    <a:pt x="15652" y="1363"/>
                  </a:cubicBezTo>
                  <a:cubicBezTo>
                    <a:pt x="15665" y="1381"/>
                    <a:pt x="15678" y="1432"/>
                    <a:pt x="15686" y="1457"/>
                  </a:cubicBezTo>
                  <a:cubicBezTo>
                    <a:pt x="15698" y="1492"/>
                    <a:pt x="15710" y="1576"/>
                    <a:pt x="15727" y="1603"/>
                  </a:cubicBezTo>
                  <a:cubicBezTo>
                    <a:pt x="15744" y="1626"/>
                    <a:pt x="15787" y="1642"/>
                    <a:pt x="15808" y="1647"/>
                  </a:cubicBezTo>
                  <a:cubicBezTo>
                    <a:pt x="15829" y="1653"/>
                    <a:pt x="15872" y="1654"/>
                    <a:pt x="15893" y="1647"/>
                  </a:cubicBezTo>
                  <a:cubicBezTo>
                    <a:pt x="15906" y="1643"/>
                    <a:pt x="15930" y="1613"/>
                    <a:pt x="15944" y="1611"/>
                  </a:cubicBezTo>
                  <a:cubicBezTo>
                    <a:pt x="15969" y="1606"/>
                    <a:pt x="16021" y="1622"/>
                    <a:pt x="16043" y="1643"/>
                  </a:cubicBezTo>
                  <a:cubicBezTo>
                    <a:pt x="16063" y="1662"/>
                    <a:pt x="16089" y="1720"/>
                    <a:pt x="16106" y="1754"/>
                  </a:cubicBezTo>
                  <a:cubicBezTo>
                    <a:pt x="16108" y="1758"/>
                    <a:pt x="16109" y="1762"/>
                    <a:pt x="16112" y="1765"/>
                  </a:cubicBezTo>
                  <a:cubicBezTo>
                    <a:pt x="16126" y="1791"/>
                    <a:pt x="16152" y="1847"/>
                    <a:pt x="16170" y="1866"/>
                  </a:cubicBezTo>
                  <a:cubicBezTo>
                    <a:pt x="16199" y="1900"/>
                    <a:pt x="16270" y="1930"/>
                    <a:pt x="16302" y="1958"/>
                  </a:cubicBezTo>
                  <a:cubicBezTo>
                    <a:pt x="16324" y="1977"/>
                    <a:pt x="16370" y="2017"/>
                    <a:pt x="16386" y="2049"/>
                  </a:cubicBezTo>
                  <a:cubicBezTo>
                    <a:pt x="16411" y="2098"/>
                    <a:pt x="16438" y="2224"/>
                    <a:pt x="16448" y="2287"/>
                  </a:cubicBezTo>
                  <a:cubicBezTo>
                    <a:pt x="16454" y="2323"/>
                    <a:pt x="16458" y="2400"/>
                    <a:pt x="16460" y="2439"/>
                  </a:cubicBezTo>
                  <a:cubicBezTo>
                    <a:pt x="16460" y="2443"/>
                    <a:pt x="16460" y="2448"/>
                    <a:pt x="16460" y="2454"/>
                  </a:cubicBezTo>
                  <a:cubicBezTo>
                    <a:pt x="16461" y="2495"/>
                    <a:pt x="16459" y="2559"/>
                    <a:pt x="16462" y="2592"/>
                  </a:cubicBezTo>
                  <a:cubicBezTo>
                    <a:pt x="16466" y="2636"/>
                    <a:pt x="16482" y="2719"/>
                    <a:pt x="16488" y="2761"/>
                  </a:cubicBezTo>
                  <a:cubicBezTo>
                    <a:pt x="16493" y="2792"/>
                    <a:pt x="16507" y="2854"/>
                    <a:pt x="16504" y="2884"/>
                  </a:cubicBezTo>
                  <a:cubicBezTo>
                    <a:pt x="16501" y="2915"/>
                    <a:pt x="16479" y="2967"/>
                    <a:pt x="16465" y="2986"/>
                  </a:cubicBezTo>
                  <a:cubicBezTo>
                    <a:pt x="16448" y="3008"/>
                    <a:pt x="16402" y="3012"/>
                    <a:pt x="16385" y="3033"/>
                  </a:cubicBezTo>
                  <a:cubicBezTo>
                    <a:pt x="16362" y="3060"/>
                    <a:pt x="16318" y="3173"/>
                    <a:pt x="16315" y="3177"/>
                  </a:cubicBezTo>
                  <a:cubicBezTo>
                    <a:pt x="16311" y="3181"/>
                    <a:pt x="16330" y="3326"/>
                    <a:pt x="16329" y="3376"/>
                  </a:cubicBezTo>
                  <a:cubicBezTo>
                    <a:pt x="16328" y="3387"/>
                    <a:pt x="16327" y="3405"/>
                    <a:pt x="16324" y="3424"/>
                  </a:cubicBezTo>
                  <a:cubicBezTo>
                    <a:pt x="16321" y="3421"/>
                    <a:pt x="16318" y="3420"/>
                    <a:pt x="16316" y="3420"/>
                  </a:cubicBezTo>
                  <a:cubicBezTo>
                    <a:pt x="16298" y="3425"/>
                    <a:pt x="16286" y="3491"/>
                    <a:pt x="16278" y="3516"/>
                  </a:cubicBezTo>
                  <a:cubicBezTo>
                    <a:pt x="16272" y="3535"/>
                    <a:pt x="16266" y="3578"/>
                    <a:pt x="16257" y="3595"/>
                  </a:cubicBezTo>
                  <a:cubicBezTo>
                    <a:pt x="16247" y="3616"/>
                    <a:pt x="16218" y="3645"/>
                    <a:pt x="16203" y="3654"/>
                  </a:cubicBezTo>
                  <a:cubicBezTo>
                    <a:pt x="16192" y="3660"/>
                    <a:pt x="16168" y="3670"/>
                    <a:pt x="16158" y="3662"/>
                  </a:cubicBezTo>
                  <a:cubicBezTo>
                    <a:pt x="16147" y="3654"/>
                    <a:pt x="16140" y="3609"/>
                    <a:pt x="16131" y="3597"/>
                  </a:cubicBezTo>
                  <a:cubicBezTo>
                    <a:pt x="16124" y="3588"/>
                    <a:pt x="16107" y="3579"/>
                    <a:pt x="16098" y="3579"/>
                  </a:cubicBezTo>
                  <a:cubicBezTo>
                    <a:pt x="16089" y="3578"/>
                    <a:pt x="16069" y="3586"/>
                    <a:pt x="16062" y="3597"/>
                  </a:cubicBezTo>
                  <a:cubicBezTo>
                    <a:pt x="16049" y="3617"/>
                    <a:pt x="16037" y="3679"/>
                    <a:pt x="16036" y="3708"/>
                  </a:cubicBezTo>
                  <a:cubicBezTo>
                    <a:pt x="16034" y="3744"/>
                    <a:pt x="16051" y="3812"/>
                    <a:pt x="16054" y="3847"/>
                  </a:cubicBezTo>
                  <a:cubicBezTo>
                    <a:pt x="16059" y="3888"/>
                    <a:pt x="16067" y="3969"/>
                    <a:pt x="16067" y="4011"/>
                  </a:cubicBezTo>
                  <a:cubicBezTo>
                    <a:pt x="16066" y="4046"/>
                    <a:pt x="16059" y="4116"/>
                    <a:pt x="16054" y="4151"/>
                  </a:cubicBezTo>
                  <a:cubicBezTo>
                    <a:pt x="16050" y="4190"/>
                    <a:pt x="16039" y="4268"/>
                    <a:pt x="16030" y="4305"/>
                  </a:cubicBezTo>
                  <a:cubicBezTo>
                    <a:pt x="16022" y="4339"/>
                    <a:pt x="15995" y="4397"/>
                    <a:pt x="15987" y="4431"/>
                  </a:cubicBezTo>
                  <a:cubicBezTo>
                    <a:pt x="15979" y="4470"/>
                    <a:pt x="15970" y="4552"/>
                    <a:pt x="15971" y="4593"/>
                  </a:cubicBezTo>
                  <a:cubicBezTo>
                    <a:pt x="15971" y="4640"/>
                    <a:pt x="15983" y="4732"/>
                    <a:pt x="15991" y="4776"/>
                  </a:cubicBezTo>
                  <a:cubicBezTo>
                    <a:pt x="15997" y="4807"/>
                    <a:pt x="16017" y="4864"/>
                    <a:pt x="16026" y="4893"/>
                  </a:cubicBezTo>
                  <a:cubicBezTo>
                    <a:pt x="16043" y="4945"/>
                    <a:pt x="16074" y="5048"/>
                    <a:pt x="16093" y="5096"/>
                  </a:cubicBezTo>
                  <a:cubicBezTo>
                    <a:pt x="16105" y="5125"/>
                    <a:pt x="16133" y="5175"/>
                    <a:pt x="16144" y="5204"/>
                  </a:cubicBezTo>
                  <a:cubicBezTo>
                    <a:pt x="16153" y="5226"/>
                    <a:pt x="16166" y="5278"/>
                    <a:pt x="16176" y="5299"/>
                  </a:cubicBezTo>
                  <a:cubicBezTo>
                    <a:pt x="16187" y="5320"/>
                    <a:pt x="16212" y="5359"/>
                    <a:pt x="16227" y="5370"/>
                  </a:cubicBezTo>
                  <a:cubicBezTo>
                    <a:pt x="16244" y="5383"/>
                    <a:pt x="16281" y="5394"/>
                    <a:pt x="16298" y="5390"/>
                  </a:cubicBezTo>
                  <a:cubicBezTo>
                    <a:pt x="16318" y="5386"/>
                    <a:pt x="16353" y="5347"/>
                    <a:pt x="16372" y="5335"/>
                  </a:cubicBezTo>
                  <a:cubicBezTo>
                    <a:pt x="16388" y="5325"/>
                    <a:pt x="16426" y="5314"/>
                    <a:pt x="16442" y="5299"/>
                  </a:cubicBezTo>
                  <a:cubicBezTo>
                    <a:pt x="16459" y="5283"/>
                    <a:pt x="16488" y="5233"/>
                    <a:pt x="16502" y="5210"/>
                  </a:cubicBezTo>
                  <a:cubicBezTo>
                    <a:pt x="16519" y="5183"/>
                    <a:pt x="16552" y="5127"/>
                    <a:pt x="16568" y="5098"/>
                  </a:cubicBezTo>
                  <a:cubicBezTo>
                    <a:pt x="16580" y="5078"/>
                    <a:pt x="16600" y="5027"/>
                    <a:pt x="16616" y="5015"/>
                  </a:cubicBezTo>
                  <a:cubicBezTo>
                    <a:pt x="16629" y="5004"/>
                    <a:pt x="16662" y="5019"/>
                    <a:pt x="16677" y="5009"/>
                  </a:cubicBezTo>
                  <a:cubicBezTo>
                    <a:pt x="16689" y="5000"/>
                    <a:pt x="16709" y="4967"/>
                    <a:pt x="16717" y="4948"/>
                  </a:cubicBezTo>
                  <a:cubicBezTo>
                    <a:pt x="16727" y="4928"/>
                    <a:pt x="16731" y="4869"/>
                    <a:pt x="16743" y="4853"/>
                  </a:cubicBezTo>
                  <a:cubicBezTo>
                    <a:pt x="16757" y="4834"/>
                    <a:pt x="16797" y="4822"/>
                    <a:pt x="16815" y="4829"/>
                  </a:cubicBezTo>
                  <a:cubicBezTo>
                    <a:pt x="16833" y="4835"/>
                    <a:pt x="16867" y="4876"/>
                    <a:pt x="16876" y="4904"/>
                  </a:cubicBezTo>
                  <a:cubicBezTo>
                    <a:pt x="16884" y="4929"/>
                    <a:pt x="16879" y="4989"/>
                    <a:pt x="16881" y="5017"/>
                  </a:cubicBezTo>
                  <a:cubicBezTo>
                    <a:pt x="16884" y="5074"/>
                    <a:pt x="16888" y="5189"/>
                    <a:pt x="16900" y="5242"/>
                  </a:cubicBezTo>
                  <a:cubicBezTo>
                    <a:pt x="16906" y="5267"/>
                    <a:pt x="16923" y="5316"/>
                    <a:pt x="16936" y="5332"/>
                  </a:cubicBezTo>
                  <a:cubicBezTo>
                    <a:pt x="16958" y="5359"/>
                    <a:pt x="17018" y="5360"/>
                    <a:pt x="17042" y="5380"/>
                  </a:cubicBezTo>
                  <a:cubicBezTo>
                    <a:pt x="17065" y="5400"/>
                    <a:pt x="17107" y="5453"/>
                    <a:pt x="17124" y="5485"/>
                  </a:cubicBezTo>
                  <a:cubicBezTo>
                    <a:pt x="17137" y="5513"/>
                    <a:pt x="17158" y="5576"/>
                    <a:pt x="17162" y="5610"/>
                  </a:cubicBezTo>
                  <a:cubicBezTo>
                    <a:pt x="17165" y="5633"/>
                    <a:pt x="17155" y="5683"/>
                    <a:pt x="17161" y="5705"/>
                  </a:cubicBezTo>
                  <a:cubicBezTo>
                    <a:pt x="17167" y="5730"/>
                    <a:pt x="17194" y="5767"/>
                    <a:pt x="17209" y="5778"/>
                  </a:cubicBezTo>
                  <a:cubicBezTo>
                    <a:pt x="17232" y="5795"/>
                    <a:pt x="17284" y="5782"/>
                    <a:pt x="17308" y="5788"/>
                  </a:cubicBezTo>
                  <a:cubicBezTo>
                    <a:pt x="17335" y="5797"/>
                    <a:pt x="17390" y="5819"/>
                    <a:pt x="17415" y="5840"/>
                  </a:cubicBezTo>
                  <a:cubicBezTo>
                    <a:pt x="17432" y="5854"/>
                    <a:pt x="17458" y="5909"/>
                    <a:pt x="17477" y="5918"/>
                  </a:cubicBezTo>
                  <a:cubicBezTo>
                    <a:pt x="17502" y="5932"/>
                    <a:pt x="17558" y="5924"/>
                    <a:pt x="17584" y="5910"/>
                  </a:cubicBezTo>
                  <a:cubicBezTo>
                    <a:pt x="17609" y="5896"/>
                    <a:pt x="17647" y="5825"/>
                    <a:pt x="17672" y="5813"/>
                  </a:cubicBezTo>
                  <a:cubicBezTo>
                    <a:pt x="17696" y="5802"/>
                    <a:pt x="17747" y="5800"/>
                    <a:pt x="17768" y="5819"/>
                  </a:cubicBezTo>
                  <a:cubicBezTo>
                    <a:pt x="17781" y="5830"/>
                    <a:pt x="17792" y="5881"/>
                    <a:pt x="17803" y="5894"/>
                  </a:cubicBezTo>
                  <a:cubicBezTo>
                    <a:pt x="17817" y="5909"/>
                    <a:pt x="17853" y="5931"/>
                    <a:pt x="17867" y="5918"/>
                  </a:cubicBezTo>
                  <a:cubicBezTo>
                    <a:pt x="17876" y="5911"/>
                    <a:pt x="17875" y="5870"/>
                    <a:pt x="17882" y="5857"/>
                  </a:cubicBezTo>
                  <a:cubicBezTo>
                    <a:pt x="17894" y="5830"/>
                    <a:pt x="17925" y="5780"/>
                    <a:pt x="17945" y="5772"/>
                  </a:cubicBezTo>
                  <a:cubicBezTo>
                    <a:pt x="17969" y="5763"/>
                    <a:pt x="18018" y="5819"/>
                    <a:pt x="18042" y="5807"/>
                  </a:cubicBezTo>
                  <a:cubicBezTo>
                    <a:pt x="18060" y="5799"/>
                    <a:pt x="18077" y="5728"/>
                    <a:pt x="18095" y="5721"/>
                  </a:cubicBezTo>
                  <a:cubicBezTo>
                    <a:pt x="18115" y="5714"/>
                    <a:pt x="18158" y="5739"/>
                    <a:pt x="18173" y="5762"/>
                  </a:cubicBezTo>
                  <a:cubicBezTo>
                    <a:pt x="18191" y="5789"/>
                    <a:pt x="18196" y="5878"/>
                    <a:pt x="18210" y="5910"/>
                  </a:cubicBezTo>
                  <a:cubicBezTo>
                    <a:pt x="18222" y="5938"/>
                    <a:pt x="18255" y="5982"/>
                    <a:pt x="18273" y="5997"/>
                  </a:cubicBezTo>
                  <a:cubicBezTo>
                    <a:pt x="18299" y="6018"/>
                    <a:pt x="18361" y="6019"/>
                    <a:pt x="18387" y="6040"/>
                  </a:cubicBezTo>
                  <a:cubicBezTo>
                    <a:pt x="18415" y="6063"/>
                    <a:pt x="18463" y="6134"/>
                    <a:pt x="18484" y="6173"/>
                  </a:cubicBezTo>
                  <a:cubicBezTo>
                    <a:pt x="18502" y="6206"/>
                    <a:pt x="18518" y="6300"/>
                    <a:pt x="18540" y="6325"/>
                  </a:cubicBezTo>
                  <a:cubicBezTo>
                    <a:pt x="18560" y="6345"/>
                    <a:pt x="18608" y="6336"/>
                    <a:pt x="18629" y="6346"/>
                  </a:cubicBezTo>
                  <a:cubicBezTo>
                    <a:pt x="18653" y="6357"/>
                    <a:pt x="18699" y="6387"/>
                    <a:pt x="18720" y="6408"/>
                  </a:cubicBezTo>
                  <a:cubicBezTo>
                    <a:pt x="18741" y="6430"/>
                    <a:pt x="18773" y="6495"/>
                    <a:pt x="18795" y="6514"/>
                  </a:cubicBezTo>
                  <a:cubicBezTo>
                    <a:pt x="18818" y="6534"/>
                    <a:pt x="18869" y="6556"/>
                    <a:pt x="18895" y="6560"/>
                  </a:cubicBezTo>
                  <a:cubicBezTo>
                    <a:pt x="18931" y="6565"/>
                    <a:pt x="19005" y="6531"/>
                    <a:pt x="19041" y="6536"/>
                  </a:cubicBezTo>
                  <a:cubicBezTo>
                    <a:pt x="19067" y="6539"/>
                    <a:pt x="19118" y="6564"/>
                    <a:pt x="19143" y="6579"/>
                  </a:cubicBezTo>
                  <a:cubicBezTo>
                    <a:pt x="19194" y="6609"/>
                    <a:pt x="19295" y="6682"/>
                    <a:pt x="19339" y="6735"/>
                  </a:cubicBezTo>
                  <a:cubicBezTo>
                    <a:pt x="19361" y="6761"/>
                    <a:pt x="19401" y="6824"/>
                    <a:pt x="19415" y="6863"/>
                  </a:cubicBezTo>
                  <a:cubicBezTo>
                    <a:pt x="19433" y="6916"/>
                    <a:pt x="19459" y="7040"/>
                    <a:pt x="19452" y="7101"/>
                  </a:cubicBezTo>
                  <a:cubicBezTo>
                    <a:pt x="19447" y="7150"/>
                    <a:pt x="19407" y="7234"/>
                    <a:pt x="19382" y="7263"/>
                  </a:cubicBezTo>
                  <a:cubicBezTo>
                    <a:pt x="19365" y="7283"/>
                    <a:pt x="19320" y="7282"/>
                    <a:pt x="19302" y="7301"/>
                  </a:cubicBezTo>
                  <a:cubicBezTo>
                    <a:pt x="19288" y="7316"/>
                    <a:pt x="19263" y="7358"/>
                    <a:pt x="19260" y="7384"/>
                  </a:cubicBezTo>
                  <a:cubicBezTo>
                    <a:pt x="19254" y="7424"/>
                    <a:pt x="19271" y="7503"/>
                    <a:pt x="19279" y="7541"/>
                  </a:cubicBezTo>
                  <a:cubicBezTo>
                    <a:pt x="19286" y="7581"/>
                    <a:pt x="19313" y="7651"/>
                    <a:pt x="19321" y="7690"/>
                  </a:cubicBezTo>
                  <a:cubicBezTo>
                    <a:pt x="19328" y="7722"/>
                    <a:pt x="19332" y="7791"/>
                    <a:pt x="19339" y="7823"/>
                  </a:cubicBezTo>
                  <a:cubicBezTo>
                    <a:pt x="19347" y="7862"/>
                    <a:pt x="19380" y="7929"/>
                    <a:pt x="19386" y="7969"/>
                  </a:cubicBezTo>
                  <a:cubicBezTo>
                    <a:pt x="19389" y="7991"/>
                    <a:pt x="19390" y="8040"/>
                    <a:pt x="19386" y="8061"/>
                  </a:cubicBezTo>
                  <a:cubicBezTo>
                    <a:pt x="19380" y="8088"/>
                    <a:pt x="19355" y="8129"/>
                    <a:pt x="19344" y="8150"/>
                  </a:cubicBezTo>
                  <a:cubicBezTo>
                    <a:pt x="19333" y="8171"/>
                    <a:pt x="19302" y="8202"/>
                    <a:pt x="19300" y="8229"/>
                  </a:cubicBezTo>
                  <a:cubicBezTo>
                    <a:pt x="19298" y="8254"/>
                    <a:pt x="19316" y="8306"/>
                    <a:pt x="19328" y="8323"/>
                  </a:cubicBezTo>
                  <a:cubicBezTo>
                    <a:pt x="19340" y="8342"/>
                    <a:pt x="19374" y="8361"/>
                    <a:pt x="19391" y="8361"/>
                  </a:cubicBezTo>
                  <a:cubicBezTo>
                    <a:pt x="19406" y="8361"/>
                    <a:pt x="19433" y="8324"/>
                    <a:pt x="19449" y="8326"/>
                  </a:cubicBezTo>
                  <a:cubicBezTo>
                    <a:pt x="19469" y="8328"/>
                    <a:pt x="19505" y="8364"/>
                    <a:pt x="19520" y="8385"/>
                  </a:cubicBezTo>
                  <a:cubicBezTo>
                    <a:pt x="19533" y="8404"/>
                    <a:pt x="19568" y="8451"/>
                    <a:pt x="19561" y="8478"/>
                  </a:cubicBezTo>
                  <a:cubicBezTo>
                    <a:pt x="19545" y="8537"/>
                    <a:pt x="19442" y="8487"/>
                    <a:pt x="19405" y="8507"/>
                  </a:cubicBezTo>
                  <a:cubicBezTo>
                    <a:pt x="19393" y="8514"/>
                    <a:pt x="19373" y="8544"/>
                    <a:pt x="19361" y="8550"/>
                  </a:cubicBezTo>
                  <a:cubicBezTo>
                    <a:pt x="19346" y="8560"/>
                    <a:pt x="19313" y="8570"/>
                    <a:pt x="19297" y="8567"/>
                  </a:cubicBezTo>
                  <a:cubicBezTo>
                    <a:pt x="19282" y="8564"/>
                    <a:pt x="19255" y="8534"/>
                    <a:pt x="19240" y="8529"/>
                  </a:cubicBezTo>
                  <a:cubicBezTo>
                    <a:pt x="19220" y="8522"/>
                    <a:pt x="19177" y="8538"/>
                    <a:pt x="19157" y="8529"/>
                  </a:cubicBezTo>
                  <a:cubicBezTo>
                    <a:pt x="19130" y="8516"/>
                    <a:pt x="19084" y="8455"/>
                    <a:pt x="19059" y="8432"/>
                  </a:cubicBezTo>
                  <a:cubicBezTo>
                    <a:pt x="19045" y="8418"/>
                    <a:pt x="19017" y="8385"/>
                    <a:pt x="19000" y="8380"/>
                  </a:cubicBezTo>
                  <a:cubicBezTo>
                    <a:pt x="18975" y="8373"/>
                    <a:pt x="18917" y="8377"/>
                    <a:pt x="18900" y="8410"/>
                  </a:cubicBezTo>
                  <a:cubicBezTo>
                    <a:pt x="18887" y="8434"/>
                    <a:pt x="18910" y="8514"/>
                    <a:pt x="18897" y="8537"/>
                  </a:cubicBezTo>
                  <a:cubicBezTo>
                    <a:pt x="18887" y="8553"/>
                    <a:pt x="18856" y="8551"/>
                    <a:pt x="18843" y="8542"/>
                  </a:cubicBezTo>
                  <a:cubicBezTo>
                    <a:pt x="18824" y="8529"/>
                    <a:pt x="18799" y="8466"/>
                    <a:pt x="18790" y="8434"/>
                  </a:cubicBezTo>
                  <a:cubicBezTo>
                    <a:pt x="18780" y="8402"/>
                    <a:pt x="18778" y="8328"/>
                    <a:pt x="18769" y="8296"/>
                  </a:cubicBezTo>
                  <a:cubicBezTo>
                    <a:pt x="18757" y="8255"/>
                    <a:pt x="18719" y="8187"/>
                    <a:pt x="18702" y="8150"/>
                  </a:cubicBezTo>
                  <a:cubicBezTo>
                    <a:pt x="18682" y="8105"/>
                    <a:pt x="18650" y="8003"/>
                    <a:pt x="18623" y="7969"/>
                  </a:cubicBezTo>
                  <a:cubicBezTo>
                    <a:pt x="18603" y="7943"/>
                    <a:pt x="18549" y="7929"/>
                    <a:pt x="18527" y="7907"/>
                  </a:cubicBezTo>
                  <a:cubicBezTo>
                    <a:pt x="18518" y="7897"/>
                    <a:pt x="18505" y="7864"/>
                    <a:pt x="18495" y="7855"/>
                  </a:cubicBezTo>
                  <a:cubicBezTo>
                    <a:pt x="18477" y="7840"/>
                    <a:pt x="18432" y="7843"/>
                    <a:pt x="18413" y="7831"/>
                  </a:cubicBezTo>
                  <a:cubicBezTo>
                    <a:pt x="18395" y="7821"/>
                    <a:pt x="18361" y="7795"/>
                    <a:pt x="18348" y="7774"/>
                  </a:cubicBezTo>
                  <a:cubicBezTo>
                    <a:pt x="18339" y="7761"/>
                    <a:pt x="18334" y="7716"/>
                    <a:pt x="18323" y="7707"/>
                  </a:cubicBezTo>
                  <a:cubicBezTo>
                    <a:pt x="18298" y="7683"/>
                    <a:pt x="18234" y="7732"/>
                    <a:pt x="18207" y="7715"/>
                  </a:cubicBezTo>
                  <a:cubicBezTo>
                    <a:pt x="18193" y="7705"/>
                    <a:pt x="18177" y="7659"/>
                    <a:pt x="18165" y="7644"/>
                  </a:cubicBezTo>
                  <a:cubicBezTo>
                    <a:pt x="18152" y="7628"/>
                    <a:pt x="18118" y="7614"/>
                    <a:pt x="18107" y="7596"/>
                  </a:cubicBezTo>
                  <a:cubicBezTo>
                    <a:pt x="18095" y="7577"/>
                    <a:pt x="18084" y="7522"/>
                    <a:pt x="18074" y="7501"/>
                  </a:cubicBezTo>
                  <a:cubicBezTo>
                    <a:pt x="18065" y="7483"/>
                    <a:pt x="18046" y="7443"/>
                    <a:pt x="18032" y="7436"/>
                  </a:cubicBezTo>
                  <a:cubicBezTo>
                    <a:pt x="18009" y="7426"/>
                    <a:pt x="17953" y="7441"/>
                    <a:pt x="17937" y="7471"/>
                  </a:cubicBezTo>
                  <a:cubicBezTo>
                    <a:pt x="17925" y="7490"/>
                    <a:pt x="17921" y="7551"/>
                    <a:pt x="17925" y="7577"/>
                  </a:cubicBezTo>
                  <a:cubicBezTo>
                    <a:pt x="17932" y="7614"/>
                    <a:pt x="17969" y="7665"/>
                    <a:pt x="17987" y="7690"/>
                  </a:cubicBezTo>
                  <a:cubicBezTo>
                    <a:pt x="18001" y="7712"/>
                    <a:pt x="18035" y="7744"/>
                    <a:pt x="18050" y="7766"/>
                  </a:cubicBezTo>
                  <a:cubicBezTo>
                    <a:pt x="18063" y="7786"/>
                    <a:pt x="18084" y="7838"/>
                    <a:pt x="18098" y="7855"/>
                  </a:cubicBezTo>
                  <a:cubicBezTo>
                    <a:pt x="18119" y="7879"/>
                    <a:pt x="18168" y="7900"/>
                    <a:pt x="18191" y="7918"/>
                  </a:cubicBezTo>
                  <a:cubicBezTo>
                    <a:pt x="18211" y="7934"/>
                    <a:pt x="18254" y="7961"/>
                    <a:pt x="18272" y="7986"/>
                  </a:cubicBezTo>
                  <a:cubicBezTo>
                    <a:pt x="18281" y="7998"/>
                    <a:pt x="18291" y="8038"/>
                    <a:pt x="18301" y="8050"/>
                  </a:cubicBezTo>
                  <a:cubicBezTo>
                    <a:pt x="18323" y="8076"/>
                    <a:pt x="18377" y="8095"/>
                    <a:pt x="18403" y="8101"/>
                  </a:cubicBezTo>
                  <a:cubicBezTo>
                    <a:pt x="18425" y="8107"/>
                    <a:pt x="18471" y="8088"/>
                    <a:pt x="18492" y="8101"/>
                  </a:cubicBezTo>
                  <a:cubicBezTo>
                    <a:pt x="18511" y="8114"/>
                    <a:pt x="18537" y="8167"/>
                    <a:pt x="18550" y="8190"/>
                  </a:cubicBezTo>
                  <a:cubicBezTo>
                    <a:pt x="18570" y="8227"/>
                    <a:pt x="18607" y="8306"/>
                    <a:pt x="18623" y="8348"/>
                  </a:cubicBezTo>
                  <a:cubicBezTo>
                    <a:pt x="18641" y="8393"/>
                    <a:pt x="18662" y="8497"/>
                    <a:pt x="18681" y="8540"/>
                  </a:cubicBezTo>
                  <a:cubicBezTo>
                    <a:pt x="18701" y="8583"/>
                    <a:pt x="18750" y="8656"/>
                    <a:pt x="18777" y="8685"/>
                  </a:cubicBezTo>
                  <a:cubicBezTo>
                    <a:pt x="18794" y="8704"/>
                    <a:pt x="18830" y="8732"/>
                    <a:pt x="18850" y="8737"/>
                  </a:cubicBezTo>
                  <a:cubicBezTo>
                    <a:pt x="18874" y="8743"/>
                    <a:pt x="18923" y="8724"/>
                    <a:pt x="18947" y="8715"/>
                  </a:cubicBezTo>
                  <a:cubicBezTo>
                    <a:pt x="18979" y="8704"/>
                    <a:pt x="19041" y="8652"/>
                    <a:pt x="19074" y="8656"/>
                  </a:cubicBezTo>
                  <a:cubicBezTo>
                    <a:pt x="19092" y="8658"/>
                    <a:pt x="19127" y="8693"/>
                    <a:pt x="19143" y="8710"/>
                  </a:cubicBezTo>
                  <a:cubicBezTo>
                    <a:pt x="19157" y="8725"/>
                    <a:pt x="19179" y="8767"/>
                    <a:pt x="19193" y="8780"/>
                  </a:cubicBezTo>
                  <a:cubicBezTo>
                    <a:pt x="19209" y="8796"/>
                    <a:pt x="19245" y="8831"/>
                    <a:pt x="19265" y="8826"/>
                  </a:cubicBezTo>
                  <a:cubicBezTo>
                    <a:pt x="19278" y="8823"/>
                    <a:pt x="19295" y="8783"/>
                    <a:pt x="19307" y="8772"/>
                  </a:cubicBezTo>
                  <a:cubicBezTo>
                    <a:pt x="19328" y="8753"/>
                    <a:pt x="19373" y="8721"/>
                    <a:pt x="19397" y="8718"/>
                  </a:cubicBezTo>
                  <a:cubicBezTo>
                    <a:pt x="19424" y="8715"/>
                    <a:pt x="19484" y="8727"/>
                    <a:pt x="19504" y="8757"/>
                  </a:cubicBezTo>
                  <a:cubicBezTo>
                    <a:pt x="19513" y="8770"/>
                    <a:pt x="19524" y="8814"/>
                    <a:pt x="19522" y="8835"/>
                  </a:cubicBezTo>
                  <a:cubicBezTo>
                    <a:pt x="19519" y="8862"/>
                    <a:pt x="19493" y="8902"/>
                    <a:pt x="19480" y="8918"/>
                  </a:cubicBezTo>
                  <a:cubicBezTo>
                    <a:pt x="19465" y="8937"/>
                    <a:pt x="19427" y="8949"/>
                    <a:pt x="19415" y="8972"/>
                  </a:cubicBezTo>
                  <a:cubicBezTo>
                    <a:pt x="19402" y="9000"/>
                    <a:pt x="19389" y="9074"/>
                    <a:pt x="19394" y="9108"/>
                  </a:cubicBezTo>
                  <a:cubicBezTo>
                    <a:pt x="19398" y="9136"/>
                    <a:pt x="19427" y="9178"/>
                    <a:pt x="19443" y="9192"/>
                  </a:cubicBezTo>
                  <a:cubicBezTo>
                    <a:pt x="19456" y="9205"/>
                    <a:pt x="19488" y="9219"/>
                    <a:pt x="19504" y="9213"/>
                  </a:cubicBezTo>
                  <a:cubicBezTo>
                    <a:pt x="19520" y="9208"/>
                    <a:pt x="19552" y="9174"/>
                    <a:pt x="19559" y="9149"/>
                  </a:cubicBezTo>
                  <a:cubicBezTo>
                    <a:pt x="19568" y="9117"/>
                    <a:pt x="19536" y="9033"/>
                    <a:pt x="19551" y="9010"/>
                  </a:cubicBezTo>
                  <a:cubicBezTo>
                    <a:pt x="19564" y="8991"/>
                    <a:pt x="19605" y="9021"/>
                    <a:pt x="19619" y="9038"/>
                  </a:cubicBezTo>
                  <a:cubicBezTo>
                    <a:pt x="19639" y="9060"/>
                    <a:pt x="19661" y="9136"/>
                    <a:pt x="19674" y="9170"/>
                  </a:cubicBezTo>
                  <a:cubicBezTo>
                    <a:pt x="19694" y="9218"/>
                    <a:pt x="19732" y="9315"/>
                    <a:pt x="19750" y="9365"/>
                  </a:cubicBezTo>
                  <a:cubicBezTo>
                    <a:pt x="19771" y="9422"/>
                    <a:pt x="19819" y="9535"/>
                    <a:pt x="19826" y="9600"/>
                  </a:cubicBezTo>
                  <a:cubicBezTo>
                    <a:pt x="19835" y="9671"/>
                    <a:pt x="19811" y="9815"/>
                    <a:pt x="19809" y="9887"/>
                  </a:cubicBezTo>
                  <a:cubicBezTo>
                    <a:pt x="19807" y="9936"/>
                    <a:pt x="19819" y="10037"/>
                    <a:pt x="19810" y="10085"/>
                  </a:cubicBezTo>
                  <a:cubicBezTo>
                    <a:pt x="19804" y="10116"/>
                    <a:pt x="19782" y="10178"/>
                    <a:pt x="19763" y="10190"/>
                  </a:cubicBezTo>
                  <a:cubicBezTo>
                    <a:pt x="19748" y="10199"/>
                    <a:pt x="19713" y="10180"/>
                    <a:pt x="19698" y="10165"/>
                  </a:cubicBezTo>
                  <a:cubicBezTo>
                    <a:pt x="19679" y="10146"/>
                    <a:pt x="19656" y="10074"/>
                    <a:pt x="19638" y="10049"/>
                  </a:cubicBezTo>
                  <a:cubicBezTo>
                    <a:pt x="19622" y="10026"/>
                    <a:pt x="19584" y="9985"/>
                    <a:pt x="19562" y="9976"/>
                  </a:cubicBezTo>
                  <a:cubicBezTo>
                    <a:pt x="19542" y="9968"/>
                    <a:pt x="19498" y="9994"/>
                    <a:pt x="19478" y="9981"/>
                  </a:cubicBezTo>
                  <a:cubicBezTo>
                    <a:pt x="19462" y="9970"/>
                    <a:pt x="19443" y="9916"/>
                    <a:pt x="19430" y="9898"/>
                  </a:cubicBezTo>
                  <a:cubicBezTo>
                    <a:pt x="19413" y="9874"/>
                    <a:pt x="19376" y="9808"/>
                    <a:pt x="19355" y="9819"/>
                  </a:cubicBezTo>
                  <a:cubicBezTo>
                    <a:pt x="19338" y="9829"/>
                    <a:pt x="19338" y="9902"/>
                    <a:pt x="19329" y="9927"/>
                  </a:cubicBezTo>
                  <a:cubicBezTo>
                    <a:pt x="19319" y="9959"/>
                    <a:pt x="19278" y="10008"/>
                    <a:pt x="19279" y="10044"/>
                  </a:cubicBezTo>
                  <a:cubicBezTo>
                    <a:pt x="19279" y="10074"/>
                    <a:pt x="19309" y="10122"/>
                    <a:pt x="19324" y="10138"/>
                  </a:cubicBezTo>
                  <a:cubicBezTo>
                    <a:pt x="19344" y="10160"/>
                    <a:pt x="19396" y="10159"/>
                    <a:pt x="19416" y="10179"/>
                  </a:cubicBezTo>
                  <a:cubicBezTo>
                    <a:pt x="19431" y="10194"/>
                    <a:pt x="19451" y="10241"/>
                    <a:pt x="19462" y="10263"/>
                  </a:cubicBezTo>
                  <a:cubicBezTo>
                    <a:pt x="19479" y="10299"/>
                    <a:pt x="19505" y="10386"/>
                    <a:pt x="19527" y="10414"/>
                  </a:cubicBezTo>
                  <a:cubicBezTo>
                    <a:pt x="19540" y="10431"/>
                    <a:pt x="19574" y="10437"/>
                    <a:pt x="19588" y="10452"/>
                  </a:cubicBezTo>
                  <a:cubicBezTo>
                    <a:pt x="19602" y="10468"/>
                    <a:pt x="19636" y="10507"/>
                    <a:pt x="19635" y="10536"/>
                  </a:cubicBezTo>
                  <a:cubicBezTo>
                    <a:pt x="19634" y="10562"/>
                    <a:pt x="19604" y="10595"/>
                    <a:pt x="19590" y="10604"/>
                  </a:cubicBezTo>
                  <a:cubicBezTo>
                    <a:pt x="19562" y="10622"/>
                    <a:pt x="19497" y="10583"/>
                    <a:pt x="19470" y="10604"/>
                  </a:cubicBezTo>
                  <a:cubicBezTo>
                    <a:pt x="19455" y="10615"/>
                    <a:pt x="19439" y="10669"/>
                    <a:pt x="19426" y="10688"/>
                  </a:cubicBezTo>
                  <a:cubicBezTo>
                    <a:pt x="19412" y="10709"/>
                    <a:pt x="19380" y="10746"/>
                    <a:pt x="19363" y="10760"/>
                  </a:cubicBezTo>
                  <a:cubicBezTo>
                    <a:pt x="19344" y="10777"/>
                    <a:pt x="19292" y="10778"/>
                    <a:pt x="19281" y="10809"/>
                  </a:cubicBezTo>
                  <a:cubicBezTo>
                    <a:pt x="19272" y="10835"/>
                    <a:pt x="19283" y="10900"/>
                    <a:pt x="19292" y="10925"/>
                  </a:cubicBezTo>
                  <a:cubicBezTo>
                    <a:pt x="19301" y="10950"/>
                    <a:pt x="19330" y="10986"/>
                    <a:pt x="19347" y="10993"/>
                  </a:cubicBezTo>
                  <a:cubicBezTo>
                    <a:pt x="19365" y="11001"/>
                    <a:pt x="19404" y="10993"/>
                    <a:pt x="19421" y="10979"/>
                  </a:cubicBezTo>
                  <a:cubicBezTo>
                    <a:pt x="19440" y="10964"/>
                    <a:pt x="19464" y="10902"/>
                    <a:pt x="19480" y="10880"/>
                  </a:cubicBezTo>
                  <a:cubicBezTo>
                    <a:pt x="19491" y="10864"/>
                    <a:pt x="19514" y="10823"/>
                    <a:pt x="19528" y="10826"/>
                  </a:cubicBezTo>
                  <a:cubicBezTo>
                    <a:pt x="19547" y="10829"/>
                    <a:pt x="19572" y="10889"/>
                    <a:pt x="19580" y="10918"/>
                  </a:cubicBezTo>
                  <a:cubicBezTo>
                    <a:pt x="19591" y="10952"/>
                    <a:pt x="19598" y="11032"/>
                    <a:pt x="19596" y="11072"/>
                  </a:cubicBezTo>
                  <a:cubicBezTo>
                    <a:pt x="19595" y="11095"/>
                    <a:pt x="19575" y="11138"/>
                    <a:pt x="19579" y="11161"/>
                  </a:cubicBezTo>
                  <a:cubicBezTo>
                    <a:pt x="19583" y="11192"/>
                    <a:pt x="19616" y="11250"/>
                    <a:pt x="19635" y="11248"/>
                  </a:cubicBezTo>
                  <a:cubicBezTo>
                    <a:pt x="19656" y="11245"/>
                    <a:pt x="19668" y="11157"/>
                    <a:pt x="19687" y="11144"/>
                  </a:cubicBezTo>
                  <a:cubicBezTo>
                    <a:pt x="19702" y="11135"/>
                    <a:pt x="19736" y="11143"/>
                    <a:pt x="19749" y="11158"/>
                  </a:cubicBezTo>
                  <a:cubicBezTo>
                    <a:pt x="19764" y="11175"/>
                    <a:pt x="19768" y="11250"/>
                    <a:pt x="19784" y="11264"/>
                  </a:cubicBezTo>
                  <a:cubicBezTo>
                    <a:pt x="19810" y="11284"/>
                    <a:pt x="19870" y="11215"/>
                    <a:pt x="19897" y="11231"/>
                  </a:cubicBezTo>
                  <a:cubicBezTo>
                    <a:pt x="19920" y="11245"/>
                    <a:pt x="19947" y="11319"/>
                    <a:pt x="19959" y="11353"/>
                  </a:cubicBezTo>
                  <a:cubicBezTo>
                    <a:pt x="19972" y="11387"/>
                    <a:pt x="19990" y="11463"/>
                    <a:pt x="19996" y="11502"/>
                  </a:cubicBezTo>
                  <a:cubicBezTo>
                    <a:pt x="20006" y="11568"/>
                    <a:pt x="20009" y="11704"/>
                    <a:pt x="20009" y="11772"/>
                  </a:cubicBezTo>
                  <a:cubicBezTo>
                    <a:pt x="20009" y="11831"/>
                    <a:pt x="20019" y="11960"/>
                    <a:pt x="19998" y="12007"/>
                  </a:cubicBezTo>
                  <a:cubicBezTo>
                    <a:pt x="19987" y="12034"/>
                    <a:pt x="19946" y="12051"/>
                    <a:pt x="19927" y="12054"/>
                  </a:cubicBezTo>
                  <a:cubicBezTo>
                    <a:pt x="19912" y="12056"/>
                    <a:pt x="19884" y="12031"/>
                    <a:pt x="19870" y="12037"/>
                  </a:cubicBezTo>
                  <a:cubicBezTo>
                    <a:pt x="19849" y="12046"/>
                    <a:pt x="19815" y="12098"/>
                    <a:pt x="19805" y="12130"/>
                  </a:cubicBezTo>
                  <a:cubicBezTo>
                    <a:pt x="19795" y="12162"/>
                    <a:pt x="19806" y="12243"/>
                    <a:pt x="19796" y="12275"/>
                  </a:cubicBezTo>
                  <a:cubicBezTo>
                    <a:pt x="19784" y="12312"/>
                    <a:pt x="19745" y="12372"/>
                    <a:pt x="19721" y="12381"/>
                  </a:cubicBezTo>
                  <a:cubicBezTo>
                    <a:pt x="19704" y="12387"/>
                    <a:pt x="19669" y="12364"/>
                    <a:pt x="19654" y="12349"/>
                  </a:cubicBezTo>
                  <a:cubicBezTo>
                    <a:pt x="19641" y="12334"/>
                    <a:pt x="19622" y="12288"/>
                    <a:pt x="19614" y="12264"/>
                  </a:cubicBezTo>
                  <a:cubicBezTo>
                    <a:pt x="19607" y="12242"/>
                    <a:pt x="19602" y="12189"/>
                    <a:pt x="19593" y="12167"/>
                  </a:cubicBezTo>
                  <a:cubicBezTo>
                    <a:pt x="19579" y="12133"/>
                    <a:pt x="19542" y="12075"/>
                    <a:pt x="19520" y="12056"/>
                  </a:cubicBezTo>
                  <a:cubicBezTo>
                    <a:pt x="19501" y="12040"/>
                    <a:pt x="19456" y="12041"/>
                    <a:pt x="19436" y="12026"/>
                  </a:cubicBezTo>
                  <a:cubicBezTo>
                    <a:pt x="19413" y="12010"/>
                    <a:pt x="19370" y="11963"/>
                    <a:pt x="19352" y="11935"/>
                  </a:cubicBezTo>
                  <a:cubicBezTo>
                    <a:pt x="19338" y="11913"/>
                    <a:pt x="19323" y="11847"/>
                    <a:pt x="19305" y="11837"/>
                  </a:cubicBezTo>
                  <a:cubicBezTo>
                    <a:pt x="19281" y="11823"/>
                    <a:pt x="19231" y="11886"/>
                    <a:pt x="19206" y="11875"/>
                  </a:cubicBezTo>
                  <a:cubicBezTo>
                    <a:pt x="19182" y="11864"/>
                    <a:pt x="19155" y="11780"/>
                    <a:pt x="19133" y="11761"/>
                  </a:cubicBezTo>
                  <a:cubicBezTo>
                    <a:pt x="19118" y="11749"/>
                    <a:pt x="19083" y="11755"/>
                    <a:pt x="19068" y="11742"/>
                  </a:cubicBezTo>
                  <a:cubicBezTo>
                    <a:pt x="19050" y="11727"/>
                    <a:pt x="19020" y="11675"/>
                    <a:pt x="19008" y="11645"/>
                  </a:cubicBezTo>
                  <a:cubicBezTo>
                    <a:pt x="19000" y="11623"/>
                    <a:pt x="18988" y="11571"/>
                    <a:pt x="18988" y="11545"/>
                  </a:cubicBezTo>
                  <a:cubicBezTo>
                    <a:pt x="18988" y="11515"/>
                    <a:pt x="19015" y="11461"/>
                    <a:pt x="19012" y="11431"/>
                  </a:cubicBezTo>
                  <a:cubicBezTo>
                    <a:pt x="19009" y="11408"/>
                    <a:pt x="18982" y="11379"/>
                    <a:pt x="18974" y="11359"/>
                  </a:cubicBezTo>
                  <a:cubicBezTo>
                    <a:pt x="18962" y="11323"/>
                    <a:pt x="18960" y="11227"/>
                    <a:pt x="18940" y="11201"/>
                  </a:cubicBezTo>
                  <a:cubicBezTo>
                    <a:pt x="18913" y="11165"/>
                    <a:pt x="18835" y="11174"/>
                    <a:pt x="18800" y="11180"/>
                  </a:cubicBezTo>
                  <a:cubicBezTo>
                    <a:pt x="18777" y="11183"/>
                    <a:pt x="18732" y="11203"/>
                    <a:pt x="18712" y="11223"/>
                  </a:cubicBezTo>
                  <a:cubicBezTo>
                    <a:pt x="18689" y="11246"/>
                    <a:pt x="18655" y="11319"/>
                    <a:pt x="18638" y="11353"/>
                  </a:cubicBezTo>
                  <a:cubicBezTo>
                    <a:pt x="18628" y="11371"/>
                    <a:pt x="18614" y="11419"/>
                    <a:pt x="18600" y="11428"/>
                  </a:cubicBezTo>
                  <a:cubicBezTo>
                    <a:pt x="18583" y="11441"/>
                    <a:pt x="18541" y="11401"/>
                    <a:pt x="18523" y="11413"/>
                  </a:cubicBezTo>
                  <a:cubicBezTo>
                    <a:pt x="18509" y="11421"/>
                    <a:pt x="18486" y="11464"/>
                    <a:pt x="18486" y="11489"/>
                  </a:cubicBezTo>
                  <a:cubicBezTo>
                    <a:pt x="18485" y="11514"/>
                    <a:pt x="18509" y="11559"/>
                    <a:pt x="18523" y="11569"/>
                  </a:cubicBezTo>
                  <a:cubicBezTo>
                    <a:pt x="18535" y="11579"/>
                    <a:pt x="18563" y="11558"/>
                    <a:pt x="18576" y="11564"/>
                  </a:cubicBezTo>
                  <a:cubicBezTo>
                    <a:pt x="18592" y="11571"/>
                    <a:pt x="18615" y="11615"/>
                    <a:pt x="18629" y="11626"/>
                  </a:cubicBezTo>
                  <a:cubicBezTo>
                    <a:pt x="18647" y="11640"/>
                    <a:pt x="18686" y="11661"/>
                    <a:pt x="18706" y="11659"/>
                  </a:cubicBezTo>
                  <a:cubicBezTo>
                    <a:pt x="18718" y="11657"/>
                    <a:pt x="18744" y="11639"/>
                    <a:pt x="18753" y="11623"/>
                  </a:cubicBezTo>
                  <a:cubicBezTo>
                    <a:pt x="18767" y="11600"/>
                    <a:pt x="18777" y="11534"/>
                    <a:pt x="18785" y="11504"/>
                  </a:cubicBezTo>
                  <a:cubicBezTo>
                    <a:pt x="18791" y="11482"/>
                    <a:pt x="18796" y="11419"/>
                    <a:pt x="18811" y="11415"/>
                  </a:cubicBezTo>
                  <a:cubicBezTo>
                    <a:pt x="18830" y="11410"/>
                    <a:pt x="18854" y="11482"/>
                    <a:pt x="18865" y="11510"/>
                  </a:cubicBezTo>
                  <a:cubicBezTo>
                    <a:pt x="18879" y="11549"/>
                    <a:pt x="18891" y="11640"/>
                    <a:pt x="18905" y="11680"/>
                  </a:cubicBezTo>
                  <a:cubicBezTo>
                    <a:pt x="18915" y="11707"/>
                    <a:pt x="18943" y="11752"/>
                    <a:pt x="18952" y="11780"/>
                  </a:cubicBezTo>
                  <a:cubicBezTo>
                    <a:pt x="18960" y="11807"/>
                    <a:pt x="18974" y="11864"/>
                    <a:pt x="18973" y="11894"/>
                  </a:cubicBezTo>
                  <a:cubicBezTo>
                    <a:pt x="18971" y="11920"/>
                    <a:pt x="18948" y="11961"/>
                    <a:pt x="18945" y="11986"/>
                  </a:cubicBezTo>
                  <a:cubicBezTo>
                    <a:pt x="18942" y="12015"/>
                    <a:pt x="18947" y="12076"/>
                    <a:pt x="18952" y="12105"/>
                  </a:cubicBezTo>
                  <a:cubicBezTo>
                    <a:pt x="18957" y="12139"/>
                    <a:pt x="18970" y="12212"/>
                    <a:pt x="18988" y="12232"/>
                  </a:cubicBezTo>
                  <a:cubicBezTo>
                    <a:pt x="19008" y="12256"/>
                    <a:pt x="19064" y="12257"/>
                    <a:pt x="19088" y="12246"/>
                  </a:cubicBezTo>
                  <a:cubicBezTo>
                    <a:pt x="19111" y="12235"/>
                    <a:pt x="19143" y="12153"/>
                    <a:pt x="19167" y="12151"/>
                  </a:cubicBezTo>
                  <a:cubicBezTo>
                    <a:pt x="19185" y="12149"/>
                    <a:pt x="19215" y="12195"/>
                    <a:pt x="19230" y="12211"/>
                  </a:cubicBezTo>
                  <a:cubicBezTo>
                    <a:pt x="19263" y="12241"/>
                    <a:pt x="19325" y="12310"/>
                    <a:pt x="19358" y="12337"/>
                  </a:cubicBezTo>
                  <a:cubicBezTo>
                    <a:pt x="19384" y="12359"/>
                    <a:pt x="19440" y="12387"/>
                    <a:pt x="19465" y="12411"/>
                  </a:cubicBezTo>
                  <a:cubicBezTo>
                    <a:pt x="19482" y="12427"/>
                    <a:pt x="19517" y="12463"/>
                    <a:pt x="19528" y="12489"/>
                  </a:cubicBezTo>
                  <a:cubicBezTo>
                    <a:pt x="19548" y="12533"/>
                    <a:pt x="19558" y="12645"/>
                    <a:pt x="19572" y="12694"/>
                  </a:cubicBezTo>
                  <a:cubicBezTo>
                    <a:pt x="19586" y="12744"/>
                    <a:pt x="19612" y="12862"/>
                    <a:pt x="19643" y="12879"/>
                  </a:cubicBezTo>
                  <a:cubicBezTo>
                    <a:pt x="19654" y="12884"/>
                    <a:pt x="19676" y="12864"/>
                    <a:pt x="19684" y="12852"/>
                  </a:cubicBezTo>
                  <a:cubicBezTo>
                    <a:pt x="19696" y="12832"/>
                    <a:pt x="19696" y="12762"/>
                    <a:pt x="19710" y="12746"/>
                  </a:cubicBezTo>
                  <a:cubicBezTo>
                    <a:pt x="19721" y="12733"/>
                    <a:pt x="19761" y="12746"/>
                    <a:pt x="19766" y="12746"/>
                  </a:cubicBezTo>
                  <a:cubicBezTo>
                    <a:pt x="19771" y="12746"/>
                    <a:pt x="19809" y="12694"/>
                    <a:pt x="19820" y="12673"/>
                  </a:cubicBezTo>
                  <a:cubicBezTo>
                    <a:pt x="19836" y="12643"/>
                    <a:pt x="19855" y="12560"/>
                    <a:pt x="19877" y="12544"/>
                  </a:cubicBezTo>
                  <a:cubicBezTo>
                    <a:pt x="19895" y="12529"/>
                    <a:pt x="19937" y="12564"/>
                    <a:pt x="19955" y="12551"/>
                  </a:cubicBezTo>
                  <a:cubicBezTo>
                    <a:pt x="19967" y="12543"/>
                    <a:pt x="19986" y="12507"/>
                    <a:pt x="19988" y="12487"/>
                  </a:cubicBezTo>
                  <a:cubicBezTo>
                    <a:pt x="19992" y="12447"/>
                    <a:pt x="19950" y="12380"/>
                    <a:pt x="19953" y="12340"/>
                  </a:cubicBezTo>
                  <a:cubicBezTo>
                    <a:pt x="19954" y="12322"/>
                    <a:pt x="19967" y="12288"/>
                    <a:pt x="19977" y="12278"/>
                  </a:cubicBezTo>
                  <a:cubicBezTo>
                    <a:pt x="19992" y="12263"/>
                    <a:pt x="20031" y="12279"/>
                    <a:pt x="20047" y="12264"/>
                  </a:cubicBezTo>
                  <a:cubicBezTo>
                    <a:pt x="20063" y="12249"/>
                    <a:pt x="20077" y="12174"/>
                    <a:pt x="20095" y="12164"/>
                  </a:cubicBezTo>
                  <a:cubicBezTo>
                    <a:pt x="20116" y="12155"/>
                    <a:pt x="20156" y="12196"/>
                    <a:pt x="20176" y="12207"/>
                  </a:cubicBezTo>
                  <a:cubicBezTo>
                    <a:pt x="20205" y="12225"/>
                    <a:pt x="20262" y="12274"/>
                    <a:pt x="20293" y="12284"/>
                  </a:cubicBezTo>
                  <a:cubicBezTo>
                    <a:pt x="20332" y="12296"/>
                    <a:pt x="20414" y="12279"/>
                    <a:pt x="20455" y="12284"/>
                  </a:cubicBezTo>
                  <a:cubicBezTo>
                    <a:pt x="20487" y="12287"/>
                    <a:pt x="20552" y="12318"/>
                    <a:pt x="20584" y="12310"/>
                  </a:cubicBezTo>
                  <a:cubicBezTo>
                    <a:pt x="20611" y="12305"/>
                    <a:pt x="20663" y="12268"/>
                    <a:pt x="20684" y="12240"/>
                  </a:cubicBezTo>
                  <a:cubicBezTo>
                    <a:pt x="20700" y="12219"/>
                    <a:pt x="20718" y="12155"/>
                    <a:pt x="20733" y="12132"/>
                  </a:cubicBezTo>
                  <a:cubicBezTo>
                    <a:pt x="20750" y="12106"/>
                    <a:pt x="20791" y="12066"/>
                    <a:pt x="20814" y="12056"/>
                  </a:cubicBezTo>
                  <a:cubicBezTo>
                    <a:pt x="20832" y="12049"/>
                    <a:pt x="20872" y="12048"/>
                    <a:pt x="20888" y="12061"/>
                  </a:cubicBezTo>
                  <a:cubicBezTo>
                    <a:pt x="20917" y="12086"/>
                    <a:pt x="20953" y="12179"/>
                    <a:pt x="20970" y="12224"/>
                  </a:cubicBezTo>
                  <a:cubicBezTo>
                    <a:pt x="20998" y="12302"/>
                    <a:pt x="21035" y="12476"/>
                    <a:pt x="21057" y="12559"/>
                  </a:cubicBezTo>
                  <a:cubicBezTo>
                    <a:pt x="21077" y="12635"/>
                    <a:pt x="21113" y="12790"/>
                    <a:pt x="21138" y="12862"/>
                  </a:cubicBezTo>
                  <a:cubicBezTo>
                    <a:pt x="21166" y="12943"/>
                    <a:pt x="21237" y="13088"/>
                    <a:pt x="21267" y="13165"/>
                  </a:cubicBezTo>
                  <a:cubicBezTo>
                    <a:pt x="21302" y="13251"/>
                    <a:pt x="21362" y="13433"/>
                    <a:pt x="21397" y="13517"/>
                  </a:cubicBezTo>
                  <a:cubicBezTo>
                    <a:pt x="21430" y="13595"/>
                    <a:pt x="21512" y="13731"/>
                    <a:pt x="21540" y="13814"/>
                  </a:cubicBezTo>
                  <a:cubicBezTo>
                    <a:pt x="21558" y="13871"/>
                    <a:pt x="21573" y="13999"/>
                    <a:pt x="21588" y="14058"/>
                  </a:cubicBezTo>
                  <a:cubicBezTo>
                    <a:pt x="21591" y="14071"/>
                    <a:pt x="21596" y="14087"/>
                    <a:pt x="21600" y="14103"/>
                  </a:cubicBezTo>
                  <a:lnTo>
                    <a:pt x="19196" y="15134"/>
                  </a:lnTo>
                  <a:cubicBezTo>
                    <a:pt x="19196" y="15134"/>
                    <a:pt x="17641" y="15789"/>
                    <a:pt x="17122" y="16003"/>
                  </a:cubicBezTo>
                  <a:cubicBezTo>
                    <a:pt x="16678" y="16186"/>
                    <a:pt x="15789" y="16546"/>
                    <a:pt x="15344" y="16725"/>
                  </a:cubicBezTo>
                  <a:cubicBezTo>
                    <a:pt x="14938" y="16889"/>
                    <a:pt x="14128" y="17220"/>
                    <a:pt x="13721" y="17374"/>
                  </a:cubicBezTo>
                  <a:cubicBezTo>
                    <a:pt x="13432" y="17484"/>
                    <a:pt x="12850" y="17679"/>
                    <a:pt x="12560" y="17788"/>
                  </a:cubicBezTo>
                  <a:cubicBezTo>
                    <a:pt x="12297" y="17887"/>
                    <a:pt x="11774" y="18105"/>
                    <a:pt x="11511" y="18202"/>
                  </a:cubicBezTo>
                  <a:cubicBezTo>
                    <a:pt x="11223" y="18309"/>
                    <a:pt x="10644" y="18501"/>
                    <a:pt x="10355" y="18600"/>
                  </a:cubicBezTo>
                  <a:cubicBezTo>
                    <a:pt x="10066" y="18698"/>
                    <a:pt x="9489" y="18904"/>
                    <a:pt x="9198" y="18989"/>
                  </a:cubicBezTo>
                  <a:cubicBezTo>
                    <a:pt x="9039" y="19036"/>
                    <a:pt x="8717" y="19105"/>
                    <a:pt x="8557" y="19152"/>
                  </a:cubicBezTo>
                  <a:cubicBezTo>
                    <a:pt x="8440" y="19185"/>
                    <a:pt x="8208" y="19271"/>
                    <a:pt x="8091" y="19305"/>
                  </a:cubicBezTo>
                  <a:cubicBezTo>
                    <a:pt x="7794" y="19393"/>
                    <a:pt x="7197" y="19528"/>
                    <a:pt x="6901" y="19614"/>
                  </a:cubicBezTo>
                  <a:cubicBezTo>
                    <a:pt x="6692" y="19674"/>
                    <a:pt x="6280" y="19841"/>
                    <a:pt x="6070" y="19882"/>
                  </a:cubicBezTo>
                  <a:cubicBezTo>
                    <a:pt x="5985" y="19899"/>
                    <a:pt x="5815" y="19906"/>
                    <a:pt x="5729" y="19906"/>
                  </a:cubicBezTo>
                  <a:cubicBezTo>
                    <a:pt x="5693" y="19906"/>
                    <a:pt x="5615" y="19931"/>
                    <a:pt x="5584" y="19898"/>
                  </a:cubicBezTo>
                  <a:cubicBezTo>
                    <a:pt x="5584" y="19897"/>
                    <a:pt x="5583" y="19897"/>
                    <a:pt x="5583" y="1989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8" name="Shape 3077"/>
            <p:cNvSpPr/>
            <p:nvPr/>
          </p:nvSpPr>
          <p:spPr>
            <a:xfrm>
              <a:off x="6793911" y="4105802"/>
              <a:ext cx="5828" cy="70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40" h="21302" extrusionOk="0">
                  <a:moveTo>
                    <a:pt x="0" y="4403"/>
                  </a:moveTo>
                  <a:lnTo>
                    <a:pt x="21536" y="0"/>
                  </a:lnTo>
                  <a:cubicBezTo>
                    <a:pt x="21600" y="3570"/>
                    <a:pt x="20901" y="8807"/>
                    <a:pt x="19758" y="11412"/>
                  </a:cubicBezTo>
                  <a:cubicBezTo>
                    <a:pt x="18614" y="14174"/>
                    <a:pt x="15438" y="20975"/>
                    <a:pt x="11816" y="21287"/>
                  </a:cubicBezTo>
                  <a:cubicBezTo>
                    <a:pt x="9021" y="21600"/>
                    <a:pt x="5019" y="16988"/>
                    <a:pt x="3621" y="15008"/>
                  </a:cubicBezTo>
                  <a:cubicBezTo>
                    <a:pt x="2287" y="13080"/>
                    <a:pt x="2414" y="8520"/>
                    <a:pt x="1398" y="6462"/>
                  </a:cubicBezTo>
                  <a:cubicBezTo>
                    <a:pt x="1080" y="5836"/>
                    <a:pt x="635" y="5159"/>
                    <a:pt x="0" y="440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49" name="Shape 3078"/>
            <p:cNvSpPr/>
            <p:nvPr/>
          </p:nvSpPr>
          <p:spPr>
            <a:xfrm>
              <a:off x="6820310" y="4070603"/>
              <a:ext cx="59827" cy="1478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38" h="21595" extrusionOk="0">
                  <a:moveTo>
                    <a:pt x="7035" y="2448"/>
                  </a:moveTo>
                  <a:lnTo>
                    <a:pt x="21538" y="0"/>
                  </a:lnTo>
                  <a:cubicBezTo>
                    <a:pt x="21241" y="350"/>
                    <a:pt x="20857" y="807"/>
                    <a:pt x="20635" y="1065"/>
                  </a:cubicBezTo>
                  <a:cubicBezTo>
                    <a:pt x="20400" y="1329"/>
                    <a:pt x="19707" y="1841"/>
                    <a:pt x="19676" y="2124"/>
                  </a:cubicBezTo>
                  <a:cubicBezTo>
                    <a:pt x="19645" y="2322"/>
                    <a:pt x="20152" y="2699"/>
                    <a:pt x="20140" y="2896"/>
                  </a:cubicBezTo>
                  <a:cubicBezTo>
                    <a:pt x="20127" y="3121"/>
                    <a:pt x="19830" y="3569"/>
                    <a:pt x="19527" y="3756"/>
                  </a:cubicBezTo>
                  <a:cubicBezTo>
                    <a:pt x="19329" y="3876"/>
                    <a:pt x="18778" y="4120"/>
                    <a:pt x="18420" y="4127"/>
                  </a:cubicBezTo>
                  <a:cubicBezTo>
                    <a:pt x="18079" y="4137"/>
                    <a:pt x="17590" y="3851"/>
                    <a:pt x="17244" y="3831"/>
                  </a:cubicBezTo>
                  <a:cubicBezTo>
                    <a:pt x="16891" y="3814"/>
                    <a:pt x="16155" y="3909"/>
                    <a:pt x="15883" y="4003"/>
                  </a:cubicBezTo>
                  <a:cubicBezTo>
                    <a:pt x="15320" y="4201"/>
                    <a:pt x="14924" y="4819"/>
                    <a:pt x="14608" y="5091"/>
                  </a:cubicBezTo>
                  <a:cubicBezTo>
                    <a:pt x="14398" y="5287"/>
                    <a:pt x="13903" y="5669"/>
                    <a:pt x="13767" y="5874"/>
                  </a:cubicBezTo>
                  <a:cubicBezTo>
                    <a:pt x="13538" y="6205"/>
                    <a:pt x="13402" y="6895"/>
                    <a:pt x="13365" y="7239"/>
                  </a:cubicBezTo>
                  <a:cubicBezTo>
                    <a:pt x="13321" y="7574"/>
                    <a:pt x="13532" y="8242"/>
                    <a:pt x="13457" y="8574"/>
                  </a:cubicBezTo>
                  <a:cubicBezTo>
                    <a:pt x="13389" y="8877"/>
                    <a:pt x="12882" y="9458"/>
                    <a:pt x="12845" y="9759"/>
                  </a:cubicBezTo>
                  <a:cubicBezTo>
                    <a:pt x="12832" y="9922"/>
                    <a:pt x="12839" y="10266"/>
                    <a:pt x="13030" y="10409"/>
                  </a:cubicBezTo>
                  <a:cubicBezTo>
                    <a:pt x="13148" y="10489"/>
                    <a:pt x="13624" y="10566"/>
                    <a:pt x="13742" y="10648"/>
                  </a:cubicBezTo>
                  <a:cubicBezTo>
                    <a:pt x="13928" y="10771"/>
                    <a:pt x="14113" y="11077"/>
                    <a:pt x="14027" y="11218"/>
                  </a:cubicBezTo>
                  <a:cubicBezTo>
                    <a:pt x="13928" y="11365"/>
                    <a:pt x="13160" y="11533"/>
                    <a:pt x="13055" y="11677"/>
                  </a:cubicBezTo>
                  <a:cubicBezTo>
                    <a:pt x="12969" y="11799"/>
                    <a:pt x="13253" y="12055"/>
                    <a:pt x="13222" y="12183"/>
                  </a:cubicBezTo>
                  <a:cubicBezTo>
                    <a:pt x="13179" y="12389"/>
                    <a:pt x="12585" y="12768"/>
                    <a:pt x="12585" y="12977"/>
                  </a:cubicBezTo>
                  <a:cubicBezTo>
                    <a:pt x="12591" y="13086"/>
                    <a:pt x="12907" y="13284"/>
                    <a:pt x="12944" y="13396"/>
                  </a:cubicBezTo>
                  <a:cubicBezTo>
                    <a:pt x="12999" y="13605"/>
                    <a:pt x="12900" y="14036"/>
                    <a:pt x="12727" y="14236"/>
                  </a:cubicBezTo>
                  <a:cubicBezTo>
                    <a:pt x="12585" y="14400"/>
                    <a:pt x="11929" y="14653"/>
                    <a:pt x="11787" y="14819"/>
                  </a:cubicBezTo>
                  <a:cubicBezTo>
                    <a:pt x="11564" y="15081"/>
                    <a:pt x="11700" y="15657"/>
                    <a:pt x="11576" y="15933"/>
                  </a:cubicBezTo>
                  <a:cubicBezTo>
                    <a:pt x="11484" y="16128"/>
                    <a:pt x="11292" y="16524"/>
                    <a:pt x="11032" y="16687"/>
                  </a:cubicBezTo>
                  <a:cubicBezTo>
                    <a:pt x="10865" y="16796"/>
                    <a:pt x="10320" y="16942"/>
                    <a:pt x="10073" y="17022"/>
                  </a:cubicBezTo>
                  <a:cubicBezTo>
                    <a:pt x="9949" y="17060"/>
                    <a:pt x="9621" y="17106"/>
                    <a:pt x="9578" y="17165"/>
                  </a:cubicBezTo>
                  <a:cubicBezTo>
                    <a:pt x="9485" y="17300"/>
                    <a:pt x="10091" y="17652"/>
                    <a:pt x="10091" y="17681"/>
                  </a:cubicBezTo>
                  <a:cubicBezTo>
                    <a:pt x="10091" y="17710"/>
                    <a:pt x="10116" y="18031"/>
                    <a:pt x="10215" y="18139"/>
                  </a:cubicBezTo>
                  <a:cubicBezTo>
                    <a:pt x="10296" y="18237"/>
                    <a:pt x="10692" y="18391"/>
                    <a:pt x="10772" y="18490"/>
                  </a:cubicBezTo>
                  <a:cubicBezTo>
                    <a:pt x="10877" y="18621"/>
                    <a:pt x="10896" y="18902"/>
                    <a:pt x="10846" y="19036"/>
                  </a:cubicBezTo>
                  <a:cubicBezTo>
                    <a:pt x="10797" y="19174"/>
                    <a:pt x="10568" y="19447"/>
                    <a:pt x="10401" y="19571"/>
                  </a:cubicBezTo>
                  <a:cubicBezTo>
                    <a:pt x="10234" y="19690"/>
                    <a:pt x="9708" y="19871"/>
                    <a:pt x="9553" y="19991"/>
                  </a:cubicBezTo>
                  <a:cubicBezTo>
                    <a:pt x="9355" y="20137"/>
                    <a:pt x="9207" y="20471"/>
                    <a:pt x="9040" y="20621"/>
                  </a:cubicBezTo>
                  <a:cubicBezTo>
                    <a:pt x="8835" y="20792"/>
                    <a:pt x="8384" y="21138"/>
                    <a:pt x="8043" y="21269"/>
                  </a:cubicBezTo>
                  <a:cubicBezTo>
                    <a:pt x="7870" y="21336"/>
                    <a:pt x="7425" y="21502"/>
                    <a:pt x="7196" y="21459"/>
                  </a:cubicBezTo>
                  <a:cubicBezTo>
                    <a:pt x="6985" y="21423"/>
                    <a:pt x="7190" y="21139"/>
                    <a:pt x="6985" y="21098"/>
                  </a:cubicBezTo>
                  <a:cubicBezTo>
                    <a:pt x="6763" y="21053"/>
                    <a:pt x="6274" y="21202"/>
                    <a:pt x="6070" y="21259"/>
                  </a:cubicBezTo>
                  <a:cubicBezTo>
                    <a:pt x="5828" y="21326"/>
                    <a:pt x="5538" y="21587"/>
                    <a:pt x="5247" y="21595"/>
                  </a:cubicBezTo>
                  <a:cubicBezTo>
                    <a:pt x="5012" y="21600"/>
                    <a:pt x="4609" y="21439"/>
                    <a:pt x="4492" y="21354"/>
                  </a:cubicBezTo>
                  <a:cubicBezTo>
                    <a:pt x="4356" y="21254"/>
                    <a:pt x="4473" y="21005"/>
                    <a:pt x="4374" y="20896"/>
                  </a:cubicBezTo>
                  <a:cubicBezTo>
                    <a:pt x="4232" y="20735"/>
                    <a:pt x="3706" y="20457"/>
                    <a:pt x="3403" y="20335"/>
                  </a:cubicBezTo>
                  <a:cubicBezTo>
                    <a:pt x="3199" y="20247"/>
                    <a:pt x="2642" y="20134"/>
                    <a:pt x="2419" y="20049"/>
                  </a:cubicBezTo>
                  <a:cubicBezTo>
                    <a:pt x="2184" y="19951"/>
                    <a:pt x="1800" y="19720"/>
                    <a:pt x="1646" y="19600"/>
                  </a:cubicBezTo>
                  <a:cubicBezTo>
                    <a:pt x="1281" y="19312"/>
                    <a:pt x="841" y="18692"/>
                    <a:pt x="588" y="18388"/>
                  </a:cubicBezTo>
                  <a:cubicBezTo>
                    <a:pt x="433" y="18204"/>
                    <a:pt x="-6" y="17845"/>
                    <a:pt x="0" y="17652"/>
                  </a:cubicBezTo>
                  <a:cubicBezTo>
                    <a:pt x="6" y="17451"/>
                    <a:pt x="526" y="17088"/>
                    <a:pt x="680" y="16899"/>
                  </a:cubicBezTo>
                  <a:cubicBezTo>
                    <a:pt x="860" y="16676"/>
                    <a:pt x="1380" y="16232"/>
                    <a:pt x="1318" y="16001"/>
                  </a:cubicBezTo>
                  <a:cubicBezTo>
                    <a:pt x="1274" y="15843"/>
                    <a:pt x="718" y="15587"/>
                    <a:pt x="563" y="15439"/>
                  </a:cubicBezTo>
                  <a:cubicBezTo>
                    <a:pt x="396" y="15275"/>
                    <a:pt x="124" y="14942"/>
                    <a:pt x="68" y="14771"/>
                  </a:cubicBezTo>
                  <a:cubicBezTo>
                    <a:pt x="-62" y="14377"/>
                    <a:pt x="185" y="13581"/>
                    <a:pt x="185" y="13185"/>
                  </a:cubicBezTo>
                  <a:cubicBezTo>
                    <a:pt x="192" y="12808"/>
                    <a:pt x="124" y="12053"/>
                    <a:pt x="117" y="11677"/>
                  </a:cubicBezTo>
                  <a:cubicBezTo>
                    <a:pt x="111" y="11551"/>
                    <a:pt x="37" y="11294"/>
                    <a:pt x="117" y="11172"/>
                  </a:cubicBezTo>
                  <a:cubicBezTo>
                    <a:pt x="204" y="11032"/>
                    <a:pt x="668" y="10798"/>
                    <a:pt x="823" y="10666"/>
                  </a:cubicBezTo>
                  <a:cubicBezTo>
                    <a:pt x="1002" y="10513"/>
                    <a:pt x="1305" y="10198"/>
                    <a:pt x="1411" y="10036"/>
                  </a:cubicBezTo>
                  <a:cubicBezTo>
                    <a:pt x="1553" y="9807"/>
                    <a:pt x="1503" y="9317"/>
                    <a:pt x="1739" y="9102"/>
                  </a:cubicBezTo>
                  <a:cubicBezTo>
                    <a:pt x="1850" y="9000"/>
                    <a:pt x="2308" y="8856"/>
                    <a:pt x="2419" y="8758"/>
                  </a:cubicBezTo>
                  <a:cubicBezTo>
                    <a:pt x="2561" y="8640"/>
                    <a:pt x="2586" y="8372"/>
                    <a:pt x="2704" y="8251"/>
                  </a:cubicBezTo>
                  <a:cubicBezTo>
                    <a:pt x="2790" y="8165"/>
                    <a:pt x="3106" y="8025"/>
                    <a:pt x="3174" y="7937"/>
                  </a:cubicBezTo>
                  <a:cubicBezTo>
                    <a:pt x="3267" y="7817"/>
                    <a:pt x="3347" y="7558"/>
                    <a:pt x="3242" y="7440"/>
                  </a:cubicBezTo>
                  <a:cubicBezTo>
                    <a:pt x="3118" y="7292"/>
                    <a:pt x="2196" y="7129"/>
                    <a:pt x="2209" y="6972"/>
                  </a:cubicBezTo>
                  <a:cubicBezTo>
                    <a:pt x="2221" y="6858"/>
                    <a:pt x="2766" y="6710"/>
                    <a:pt x="3013" y="6657"/>
                  </a:cubicBezTo>
                  <a:cubicBezTo>
                    <a:pt x="3366" y="6581"/>
                    <a:pt x="4244" y="6609"/>
                    <a:pt x="4566" y="6514"/>
                  </a:cubicBezTo>
                  <a:cubicBezTo>
                    <a:pt x="4987" y="6389"/>
                    <a:pt x="5364" y="5964"/>
                    <a:pt x="5624" y="5779"/>
                  </a:cubicBezTo>
                  <a:cubicBezTo>
                    <a:pt x="5779" y="5668"/>
                    <a:pt x="6125" y="5451"/>
                    <a:pt x="6237" y="5332"/>
                  </a:cubicBezTo>
                  <a:cubicBezTo>
                    <a:pt x="6323" y="5229"/>
                    <a:pt x="6515" y="5011"/>
                    <a:pt x="6422" y="4910"/>
                  </a:cubicBezTo>
                  <a:cubicBezTo>
                    <a:pt x="6292" y="4775"/>
                    <a:pt x="5643" y="4587"/>
                    <a:pt x="5296" y="4548"/>
                  </a:cubicBezTo>
                  <a:cubicBezTo>
                    <a:pt x="5111" y="4526"/>
                    <a:pt x="4715" y="4554"/>
                    <a:pt x="4541" y="4587"/>
                  </a:cubicBezTo>
                  <a:cubicBezTo>
                    <a:pt x="4269" y="4635"/>
                    <a:pt x="3935" y="4880"/>
                    <a:pt x="3650" y="4900"/>
                  </a:cubicBezTo>
                  <a:cubicBezTo>
                    <a:pt x="3496" y="4912"/>
                    <a:pt x="3174" y="4863"/>
                    <a:pt x="3081" y="4815"/>
                  </a:cubicBezTo>
                  <a:cubicBezTo>
                    <a:pt x="2939" y="4745"/>
                    <a:pt x="2883" y="4541"/>
                    <a:pt x="2939" y="4451"/>
                  </a:cubicBezTo>
                  <a:cubicBezTo>
                    <a:pt x="3007" y="4343"/>
                    <a:pt x="3434" y="4182"/>
                    <a:pt x="3626" y="4100"/>
                  </a:cubicBezTo>
                  <a:cubicBezTo>
                    <a:pt x="3774" y="4032"/>
                    <a:pt x="4152" y="3925"/>
                    <a:pt x="4282" y="3851"/>
                  </a:cubicBezTo>
                  <a:cubicBezTo>
                    <a:pt x="4424" y="3772"/>
                    <a:pt x="4603" y="3590"/>
                    <a:pt x="4678" y="3499"/>
                  </a:cubicBezTo>
                  <a:cubicBezTo>
                    <a:pt x="4702" y="3465"/>
                    <a:pt x="4758" y="3417"/>
                    <a:pt x="4814" y="3364"/>
                  </a:cubicBezTo>
                  <a:lnTo>
                    <a:pt x="7035" y="3364"/>
                  </a:lnTo>
                  <a:cubicBezTo>
                    <a:pt x="7035" y="3364"/>
                    <a:pt x="7035" y="2448"/>
                    <a:pt x="7035" y="244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0" name="Shape 3079"/>
            <p:cNvSpPr/>
            <p:nvPr/>
          </p:nvSpPr>
          <p:spPr>
            <a:xfrm>
              <a:off x="5535570" y="3313839"/>
              <a:ext cx="6412" cy="76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57" h="20968" extrusionOk="0">
                  <a:moveTo>
                    <a:pt x="15926" y="19983"/>
                  </a:moveTo>
                  <a:cubicBezTo>
                    <a:pt x="19342" y="17687"/>
                    <a:pt x="21546" y="9207"/>
                    <a:pt x="20113" y="5716"/>
                  </a:cubicBezTo>
                  <a:cubicBezTo>
                    <a:pt x="19287" y="3561"/>
                    <a:pt x="14383" y="328"/>
                    <a:pt x="11738" y="23"/>
                  </a:cubicBezTo>
                  <a:cubicBezTo>
                    <a:pt x="9864" y="-211"/>
                    <a:pt x="6007" y="1382"/>
                    <a:pt x="4575" y="2507"/>
                  </a:cubicBezTo>
                  <a:cubicBezTo>
                    <a:pt x="2591" y="4240"/>
                    <a:pt x="-54" y="8996"/>
                    <a:pt x="1" y="11432"/>
                  </a:cubicBezTo>
                  <a:cubicBezTo>
                    <a:pt x="111" y="13799"/>
                    <a:pt x="2646" y="18718"/>
                    <a:pt x="5015" y="19983"/>
                  </a:cubicBezTo>
                  <a:cubicBezTo>
                    <a:pt x="7330" y="21202"/>
                    <a:pt x="13777" y="21389"/>
                    <a:pt x="15926" y="1998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1" name="Shape 3080"/>
            <p:cNvSpPr/>
            <p:nvPr/>
          </p:nvSpPr>
          <p:spPr>
            <a:xfrm>
              <a:off x="5544369" y="3296239"/>
              <a:ext cx="12005" cy="1648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0827" extrusionOk="0">
                  <a:moveTo>
                    <a:pt x="15042" y="20765"/>
                  </a:moveTo>
                  <a:cubicBezTo>
                    <a:pt x="12931" y="20244"/>
                    <a:pt x="12472" y="16238"/>
                    <a:pt x="10851" y="15142"/>
                  </a:cubicBezTo>
                  <a:cubicBezTo>
                    <a:pt x="9413" y="14187"/>
                    <a:pt x="5068" y="13829"/>
                    <a:pt x="3630" y="12841"/>
                  </a:cubicBezTo>
                  <a:cubicBezTo>
                    <a:pt x="2162" y="11788"/>
                    <a:pt x="479" y="8879"/>
                    <a:pt x="142" y="7392"/>
                  </a:cubicBezTo>
                  <a:cubicBezTo>
                    <a:pt x="-133" y="5905"/>
                    <a:pt x="-133" y="2540"/>
                    <a:pt x="1305" y="1455"/>
                  </a:cubicBezTo>
                  <a:cubicBezTo>
                    <a:pt x="2529" y="532"/>
                    <a:pt x="6506" y="576"/>
                    <a:pt x="8281" y="445"/>
                  </a:cubicBezTo>
                  <a:cubicBezTo>
                    <a:pt x="10422" y="315"/>
                    <a:pt x="15195" y="-488"/>
                    <a:pt x="16908" y="445"/>
                  </a:cubicBezTo>
                  <a:cubicBezTo>
                    <a:pt x="17887" y="1010"/>
                    <a:pt x="17979" y="3040"/>
                    <a:pt x="18071" y="3919"/>
                  </a:cubicBezTo>
                  <a:cubicBezTo>
                    <a:pt x="18132" y="4961"/>
                    <a:pt x="17061" y="7045"/>
                    <a:pt x="17367" y="8043"/>
                  </a:cubicBezTo>
                  <a:cubicBezTo>
                    <a:pt x="17581" y="8803"/>
                    <a:pt x="19019" y="9997"/>
                    <a:pt x="19448" y="10692"/>
                  </a:cubicBezTo>
                  <a:cubicBezTo>
                    <a:pt x="20060" y="11647"/>
                    <a:pt x="21192" y="13623"/>
                    <a:pt x="21314" y="14654"/>
                  </a:cubicBezTo>
                  <a:cubicBezTo>
                    <a:pt x="21467" y="15793"/>
                    <a:pt x="21345" y="18225"/>
                    <a:pt x="20396" y="19115"/>
                  </a:cubicBezTo>
                  <a:cubicBezTo>
                    <a:pt x="19509" y="19940"/>
                    <a:pt x="16419" y="21112"/>
                    <a:pt x="15042" y="2076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2" name="Shape 3081"/>
            <p:cNvSpPr/>
            <p:nvPr/>
          </p:nvSpPr>
          <p:spPr>
            <a:xfrm>
              <a:off x="5579567" y="3208243"/>
              <a:ext cx="14141" cy="2630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1" h="21461" extrusionOk="0">
                  <a:moveTo>
                    <a:pt x="15207" y="20817"/>
                  </a:moveTo>
                  <a:cubicBezTo>
                    <a:pt x="15856" y="20466"/>
                    <a:pt x="15519" y="19303"/>
                    <a:pt x="15986" y="18896"/>
                  </a:cubicBezTo>
                  <a:cubicBezTo>
                    <a:pt x="16765" y="18216"/>
                    <a:pt x="19828" y="17564"/>
                    <a:pt x="20555" y="16863"/>
                  </a:cubicBezTo>
                  <a:cubicBezTo>
                    <a:pt x="21256" y="16162"/>
                    <a:pt x="21438" y="14472"/>
                    <a:pt x="21334" y="13666"/>
                  </a:cubicBezTo>
                  <a:cubicBezTo>
                    <a:pt x="21230" y="13084"/>
                    <a:pt x="20477" y="11976"/>
                    <a:pt x="20140" y="11423"/>
                  </a:cubicBezTo>
                  <a:cubicBezTo>
                    <a:pt x="19802" y="10904"/>
                    <a:pt x="18764" y="9936"/>
                    <a:pt x="18556" y="9404"/>
                  </a:cubicBezTo>
                  <a:cubicBezTo>
                    <a:pt x="18115" y="8303"/>
                    <a:pt x="18894" y="6010"/>
                    <a:pt x="18375" y="4924"/>
                  </a:cubicBezTo>
                  <a:cubicBezTo>
                    <a:pt x="18089" y="4314"/>
                    <a:pt x="16557" y="3276"/>
                    <a:pt x="16194" y="2687"/>
                  </a:cubicBezTo>
                  <a:cubicBezTo>
                    <a:pt x="15830" y="2140"/>
                    <a:pt x="16272" y="766"/>
                    <a:pt x="15415" y="437"/>
                  </a:cubicBezTo>
                  <a:cubicBezTo>
                    <a:pt x="14662" y="163"/>
                    <a:pt x="12741" y="822"/>
                    <a:pt x="11858" y="766"/>
                  </a:cubicBezTo>
                  <a:cubicBezTo>
                    <a:pt x="11001" y="703"/>
                    <a:pt x="9522" y="-124"/>
                    <a:pt x="8665" y="16"/>
                  </a:cubicBezTo>
                  <a:cubicBezTo>
                    <a:pt x="7419" y="234"/>
                    <a:pt x="6302" y="1776"/>
                    <a:pt x="5939" y="2463"/>
                  </a:cubicBezTo>
                  <a:cubicBezTo>
                    <a:pt x="5550" y="3213"/>
                    <a:pt x="6380" y="4833"/>
                    <a:pt x="5939" y="5562"/>
                  </a:cubicBezTo>
                  <a:cubicBezTo>
                    <a:pt x="5550" y="6193"/>
                    <a:pt x="3473" y="7090"/>
                    <a:pt x="2953" y="7693"/>
                  </a:cubicBezTo>
                  <a:cubicBezTo>
                    <a:pt x="2304" y="8436"/>
                    <a:pt x="1629" y="10077"/>
                    <a:pt x="1577" y="10890"/>
                  </a:cubicBezTo>
                  <a:cubicBezTo>
                    <a:pt x="1526" y="11703"/>
                    <a:pt x="2798" y="13287"/>
                    <a:pt x="2564" y="14087"/>
                  </a:cubicBezTo>
                  <a:cubicBezTo>
                    <a:pt x="2382" y="14795"/>
                    <a:pt x="435" y="15952"/>
                    <a:pt x="201" y="16653"/>
                  </a:cubicBezTo>
                  <a:cubicBezTo>
                    <a:pt x="-110" y="17522"/>
                    <a:pt x="-162" y="19457"/>
                    <a:pt x="799" y="20172"/>
                  </a:cubicBezTo>
                  <a:cubicBezTo>
                    <a:pt x="1577" y="20761"/>
                    <a:pt x="4407" y="21175"/>
                    <a:pt x="5731" y="21343"/>
                  </a:cubicBezTo>
                  <a:cubicBezTo>
                    <a:pt x="6484" y="21448"/>
                    <a:pt x="8094" y="21476"/>
                    <a:pt x="8873" y="21455"/>
                  </a:cubicBezTo>
                  <a:cubicBezTo>
                    <a:pt x="10482" y="21406"/>
                    <a:pt x="14039" y="21420"/>
                    <a:pt x="15207" y="20817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3" name="Shape 3082"/>
            <p:cNvSpPr/>
            <p:nvPr/>
          </p:nvSpPr>
          <p:spPr>
            <a:xfrm>
              <a:off x="5667564" y="3173045"/>
              <a:ext cx="30944" cy="204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38" h="21409" extrusionOk="0">
                  <a:moveTo>
                    <a:pt x="19035" y="19416"/>
                  </a:moveTo>
                  <a:cubicBezTo>
                    <a:pt x="19297" y="18876"/>
                    <a:pt x="19643" y="17636"/>
                    <a:pt x="19893" y="17097"/>
                  </a:cubicBezTo>
                  <a:cubicBezTo>
                    <a:pt x="20226" y="16395"/>
                    <a:pt x="21345" y="15353"/>
                    <a:pt x="21429" y="14490"/>
                  </a:cubicBezTo>
                  <a:cubicBezTo>
                    <a:pt x="21512" y="13825"/>
                    <a:pt x="21036" y="12458"/>
                    <a:pt x="20702" y="11973"/>
                  </a:cubicBezTo>
                  <a:cubicBezTo>
                    <a:pt x="20369" y="11470"/>
                    <a:pt x="19321" y="11317"/>
                    <a:pt x="18940" y="10876"/>
                  </a:cubicBezTo>
                  <a:cubicBezTo>
                    <a:pt x="18607" y="10463"/>
                    <a:pt x="18345" y="8710"/>
                    <a:pt x="17904" y="8755"/>
                  </a:cubicBezTo>
                  <a:cubicBezTo>
                    <a:pt x="17535" y="8791"/>
                    <a:pt x="17475" y="10355"/>
                    <a:pt x="17178" y="10670"/>
                  </a:cubicBezTo>
                  <a:cubicBezTo>
                    <a:pt x="16642" y="11236"/>
                    <a:pt x="15237" y="11524"/>
                    <a:pt x="14606" y="11362"/>
                  </a:cubicBezTo>
                  <a:cubicBezTo>
                    <a:pt x="13903" y="11164"/>
                    <a:pt x="12843" y="9627"/>
                    <a:pt x="12200" y="9231"/>
                  </a:cubicBezTo>
                  <a:cubicBezTo>
                    <a:pt x="11831" y="9007"/>
                    <a:pt x="11057" y="8701"/>
                    <a:pt x="10652" y="8692"/>
                  </a:cubicBezTo>
                  <a:cubicBezTo>
                    <a:pt x="10081" y="8665"/>
                    <a:pt x="8962" y="9348"/>
                    <a:pt x="8390" y="9312"/>
                  </a:cubicBezTo>
                  <a:cubicBezTo>
                    <a:pt x="7747" y="9249"/>
                    <a:pt x="6509" y="8665"/>
                    <a:pt x="5949" y="8207"/>
                  </a:cubicBezTo>
                  <a:cubicBezTo>
                    <a:pt x="5520" y="7856"/>
                    <a:pt x="4782" y="6894"/>
                    <a:pt x="4449" y="6364"/>
                  </a:cubicBezTo>
                  <a:cubicBezTo>
                    <a:pt x="3913" y="5501"/>
                    <a:pt x="3151" y="3434"/>
                    <a:pt x="2639" y="2535"/>
                  </a:cubicBezTo>
                  <a:cubicBezTo>
                    <a:pt x="2258" y="1852"/>
                    <a:pt x="1555" y="-18"/>
                    <a:pt x="960" y="0"/>
                  </a:cubicBezTo>
                  <a:cubicBezTo>
                    <a:pt x="626" y="18"/>
                    <a:pt x="174" y="1025"/>
                    <a:pt x="67" y="1510"/>
                  </a:cubicBezTo>
                  <a:cubicBezTo>
                    <a:pt x="-88" y="2139"/>
                    <a:pt x="55" y="3542"/>
                    <a:pt x="198" y="4171"/>
                  </a:cubicBezTo>
                  <a:cubicBezTo>
                    <a:pt x="424" y="5178"/>
                    <a:pt x="1210" y="6975"/>
                    <a:pt x="1698" y="7730"/>
                  </a:cubicBezTo>
                  <a:cubicBezTo>
                    <a:pt x="2365" y="8791"/>
                    <a:pt x="4091" y="10319"/>
                    <a:pt x="4913" y="11146"/>
                  </a:cubicBezTo>
                  <a:cubicBezTo>
                    <a:pt x="5497" y="11739"/>
                    <a:pt x="6723" y="12836"/>
                    <a:pt x="7306" y="13474"/>
                  </a:cubicBezTo>
                  <a:cubicBezTo>
                    <a:pt x="8009" y="14256"/>
                    <a:pt x="9331" y="15991"/>
                    <a:pt x="9974" y="16899"/>
                  </a:cubicBezTo>
                  <a:cubicBezTo>
                    <a:pt x="10605" y="17762"/>
                    <a:pt x="11617" y="19919"/>
                    <a:pt x="12379" y="20521"/>
                  </a:cubicBezTo>
                  <a:cubicBezTo>
                    <a:pt x="13010" y="21016"/>
                    <a:pt x="14510" y="21186"/>
                    <a:pt x="15225" y="21267"/>
                  </a:cubicBezTo>
                  <a:cubicBezTo>
                    <a:pt x="15880" y="21339"/>
                    <a:pt x="17249" y="21582"/>
                    <a:pt x="17856" y="21195"/>
                  </a:cubicBezTo>
                  <a:cubicBezTo>
                    <a:pt x="18237" y="20944"/>
                    <a:pt x="18773" y="19919"/>
                    <a:pt x="19035" y="19416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4" name="Shape 3083"/>
            <p:cNvSpPr/>
            <p:nvPr/>
          </p:nvSpPr>
          <p:spPr>
            <a:xfrm>
              <a:off x="5086791" y="2997053"/>
              <a:ext cx="694983" cy="33344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6" h="21589" extrusionOk="0">
                  <a:moveTo>
                    <a:pt x="21567" y="9432"/>
                  </a:moveTo>
                  <a:cubicBezTo>
                    <a:pt x="21582" y="9483"/>
                    <a:pt x="21600" y="9605"/>
                    <a:pt x="21596" y="9664"/>
                  </a:cubicBezTo>
                  <a:cubicBezTo>
                    <a:pt x="21591" y="9723"/>
                    <a:pt x="21552" y="9818"/>
                    <a:pt x="21536" y="9867"/>
                  </a:cubicBezTo>
                  <a:cubicBezTo>
                    <a:pt x="21520" y="9921"/>
                    <a:pt x="21489" y="10034"/>
                    <a:pt x="21468" y="10079"/>
                  </a:cubicBezTo>
                  <a:cubicBezTo>
                    <a:pt x="21437" y="10143"/>
                    <a:pt x="21366" y="10260"/>
                    <a:pt x="21323" y="10279"/>
                  </a:cubicBezTo>
                  <a:cubicBezTo>
                    <a:pt x="21288" y="10294"/>
                    <a:pt x="21214" y="10264"/>
                    <a:pt x="21183" y="10227"/>
                  </a:cubicBezTo>
                  <a:cubicBezTo>
                    <a:pt x="21159" y="10198"/>
                    <a:pt x="21136" y="10078"/>
                    <a:pt x="21112" y="10050"/>
                  </a:cubicBezTo>
                  <a:cubicBezTo>
                    <a:pt x="21084" y="10016"/>
                    <a:pt x="21014" y="9990"/>
                    <a:pt x="20982" y="10011"/>
                  </a:cubicBezTo>
                  <a:cubicBezTo>
                    <a:pt x="20959" y="10026"/>
                    <a:pt x="20933" y="10121"/>
                    <a:pt x="20913" y="10146"/>
                  </a:cubicBezTo>
                  <a:cubicBezTo>
                    <a:pt x="20875" y="10198"/>
                    <a:pt x="20790" y="10280"/>
                    <a:pt x="20744" y="10286"/>
                  </a:cubicBezTo>
                  <a:cubicBezTo>
                    <a:pt x="20705" y="10292"/>
                    <a:pt x="20632" y="10203"/>
                    <a:pt x="20592" y="10206"/>
                  </a:cubicBezTo>
                  <a:cubicBezTo>
                    <a:pt x="20553" y="10210"/>
                    <a:pt x="20481" y="10333"/>
                    <a:pt x="20444" y="10307"/>
                  </a:cubicBezTo>
                  <a:cubicBezTo>
                    <a:pt x="20422" y="10293"/>
                    <a:pt x="20407" y="10181"/>
                    <a:pt x="20389" y="10151"/>
                  </a:cubicBezTo>
                  <a:cubicBezTo>
                    <a:pt x="20375" y="10129"/>
                    <a:pt x="20340" y="10096"/>
                    <a:pt x="20322" y="10100"/>
                  </a:cubicBezTo>
                  <a:cubicBezTo>
                    <a:pt x="20302" y="10104"/>
                    <a:pt x="20271" y="10177"/>
                    <a:pt x="20251" y="10184"/>
                  </a:cubicBezTo>
                  <a:cubicBezTo>
                    <a:pt x="20218" y="10197"/>
                    <a:pt x="20153" y="10142"/>
                    <a:pt x="20119" y="10138"/>
                  </a:cubicBezTo>
                  <a:cubicBezTo>
                    <a:pt x="20092" y="10135"/>
                    <a:pt x="20039" y="10136"/>
                    <a:pt x="20013" y="10151"/>
                  </a:cubicBezTo>
                  <a:cubicBezTo>
                    <a:pt x="19980" y="10171"/>
                    <a:pt x="19925" y="10274"/>
                    <a:pt x="19892" y="10291"/>
                  </a:cubicBezTo>
                  <a:cubicBezTo>
                    <a:pt x="19852" y="10310"/>
                    <a:pt x="19769" y="10287"/>
                    <a:pt x="19729" y="10279"/>
                  </a:cubicBezTo>
                  <a:cubicBezTo>
                    <a:pt x="19692" y="10270"/>
                    <a:pt x="19620" y="10212"/>
                    <a:pt x="19585" y="10227"/>
                  </a:cubicBezTo>
                  <a:cubicBezTo>
                    <a:pt x="19541" y="10247"/>
                    <a:pt x="19479" y="10416"/>
                    <a:pt x="19434" y="10434"/>
                  </a:cubicBezTo>
                  <a:cubicBezTo>
                    <a:pt x="19410" y="10445"/>
                    <a:pt x="19360" y="10391"/>
                    <a:pt x="19335" y="10396"/>
                  </a:cubicBezTo>
                  <a:cubicBezTo>
                    <a:pt x="19300" y="10405"/>
                    <a:pt x="19240" y="10489"/>
                    <a:pt x="19207" y="10516"/>
                  </a:cubicBezTo>
                  <a:cubicBezTo>
                    <a:pt x="19178" y="10539"/>
                    <a:pt x="19120" y="10585"/>
                    <a:pt x="19089" y="10596"/>
                  </a:cubicBezTo>
                  <a:cubicBezTo>
                    <a:pt x="19066" y="10603"/>
                    <a:pt x="19015" y="10573"/>
                    <a:pt x="18994" y="10596"/>
                  </a:cubicBezTo>
                  <a:cubicBezTo>
                    <a:pt x="18958" y="10631"/>
                    <a:pt x="18923" y="10799"/>
                    <a:pt x="18894" y="10858"/>
                  </a:cubicBezTo>
                  <a:cubicBezTo>
                    <a:pt x="18878" y="10892"/>
                    <a:pt x="18846" y="10968"/>
                    <a:pt x="18823" y="10976"/>
                  </a:cubicBezTo>
                  <a:cubicBezTo>
                    <a:pt x="18800" y="10985"/>
                    <a:pt x="18750" y="10951"/>
                    <a:pt x="18734" y="10916"/>
                  </a:cubicBezTo>
                  <a:cubicBezTo>
                    <a:pt x="18710" y="10868"/>
                    <a:pt x="18710" y="10711"/>
                    <a:pt x="18691" y="10654"/>
                  </a:cubicBezTo>
                  <a:cubicBezTo>
                    <a:pt x="18681" y="10622"/>
                    <a:pt x="18653" y="10558"/>
                    <a:pt x="18635" y="10553"/>
                  </a:cubicBezTo>
                  <a:cubicBezTo>
                    <a:pt x="18610" y="10547"/>
                    <a:pt x="18571" y="10652"/>
                    <a:pt x="18547" y="10641"/>
                  </a:cubicBezTo>
                  <a:cubicBezTo>
                    <a:pt x="18525" y="10632"/>
                    <a:pt x="18510" y="10521"/>
                    <a:pt x="18490" y="10502"/>
                  </a:cubicBezTo>
                  <a:cubicBezTo>
                    <a:pt x="18478" y="10491"/>
                    <a:pt x="18447" y="10483"/>
                    <a:pt x="18437" y="10502"/>
                  </a:cubicBezTo>
                  <a:cubicBezTo>
                    <a:pt x="18419" y="10540"/>
                    <a:pt x="18447" y="10672"/>
                    <a:pt x="18433" y="10718"/>
                  </a:cubicBezTo>
                  <a:cubicBezTo>
                    <a:pt x="18422" y="10753"/>
                    <a:pt x="18382" y="10802"/>
                    <a:pt x="18362" y="10794"/>
                  </a:cubicBezTo>
                  <a:cubicBezTo>
                    <a:pt x="18345" y="10787"/>
                    <a:pt x="18320" y="10718"/>
                    <a:pt x="18317" y="10682"/>
                  </a:cubicBezTo>
                  <a:cubicBezTo>
                    <a:pt x="18311" y="10625"/>
                    <a:pt x="18349" y="10518"/>
                    <a:pt x="18350" y="10460"/>
                  </a:cubicBezTo>
                  <a:cubicBezTo>
                    <a:pt x="18351" y="10401"/>
                    <a:pt x="18346" y="10271"/>
                    <a:pt x="18329" y="10225"/>
                  </a:cubicBezTo>
                  <a:cubicBezTo>
                    <a:pt x="18306" y="10168"/>
                    <a:pt x="18232" y="10106"/>
                    <a:pt x="18197" y="10117"/>
                  </a:cubicBezTo>
                  <a:cubicBezTo>
                    <a:pt x="18186" y="10122"/>
                    <a:pt x="18170" y="10164"/>
                    <a:pt x="18161" y="10181"/>
                  </a:cubicBezTo>
                  <a:cubicBezTo>
                    <a:pt x="18142" y="10216"/>
                    <a:pt x="18109" y="10299"/>
                    <a:pt x="18088" y="10327"/>
                  </a:cubicBezTo>
                  <a:cubicBezTo>
                    <a:pt x="18077" y="10341"/>
                    <a:pt x="18050" y="10380"/>
                    <a:pt x="18039" y="10365"/>
                  </a:cubicBezTo>
                  <a:cubicBezTo>
                    <a:pt x="18024" y="10343"/>
                    <a:pt x="18044" y="10247"/>
                    <a:pt x="18036" y="10212"/>
                  </a:cubicBezTo>
                  <a:cubicBezTo>
                    <a:pt x="18024" y="10162"/>
                    <a:pt x="17979" y="10084"/>
                    <a:pt x="17954" y="10067"/>
                  </a:cubicBezTo>
                  <a:cubicBezTo>
                    <a:pt x="17939" y="10057"/>
                    <a:pt x="17908" y="10065"/>
                    <a:pt x="17893" y="10073"/>
                  </a:cubicBezTo>
                  <a:cubicBezTo>
                    <a:pt x="17878" y="10080"/>
                    <a:pt x="17848" y="10105"/>
                    <a:pt x="17838" y="10129"/>
                  </a:cubicBezTo>
                  <a:cubicBezTo>
                    <a:pt x="17823" y="10171"/>
                    <a:pt x="17814" y="10281"/>
                    <a:pt x="17813" y="10333"/>
                  </a:cubicBezTo>
                  <a:cubicBezTo>
                    <a:pt x="17813" y="10386"/>
                    <a:pt x="17827" y="10491"/>
                    <a:pt x="17835" y="10542"/>
                  </a:cubicBezTo>
                  <a:cubicBezTo>
                    <a:pt x="17842" y="10593"/>
                    <a:pt x="17870" y="10686"/>
                    <a:pt x="17872" y="10739"/>
                  </a:cubicBezTo>
                  <a:cubicBezTo>
                    <a:pt x="17873" y="10795"/>
                    <a:pt x="17866" y="10914"/>
                    <a:pt x="17847" y="10955"/>
                  </a:cubicBezTo>
                  <a:cubicBezTo>
                    <a:pt x="17829" y="10995"/>
                    <a:pt x="17763" y="10976"/>
                    <a:pt x="17747" y="11019"/>
                  </a:cubicBezTo>
                  <a:cubicBezTo>
                    <a:pt x="17733" y="11055"/>
                    <a:pt x="17729" y="11164"/>
                    <a:pt x="17740" y="11203"/>
                  </a:cubicBezTo>
                  <a:cubicBezTo>
                    <a:pt x="17750" y="11233"/>
                    <a:pt x="17791" y="11232"/>
                    <a:pt x="17804" y="11253"/>
                  </a:cubicBezTo>
                  <a:cubicBezTo>
                    <a:pt x="17821" y="11279"/>
                    <a:pt x="17855" y="11343"/>
                    <a:pt x="17856" y="11386"/>
                  </a:cubicBezTo>
                  <a:cubicBezTo>
                    <a:pt x="17858" y="11440"/>
                    <a:pt x="17804" y="11517"/>
                    <a:pt x="17802" y="11572"/>
                  </a:cubicBezTo>
                  <a:cubicBezTo>
                    <a:pt x="17801" y="11598"/>
                    <a:pt x="17813" y="11650"/>
                    <a:pt x="17820" y="11673"/>
                  </a:cubicBezTo>
                  <a:cubicBezTo>
                    <a:pt x="17829" y="11703"/>
                    <a:pt x="17859" y="11743"/>
                    <a:pt x="17868" y="11774"/>
                  </a:cubicBezTo>
                  <a:cubicBezTo>
                    <a:pt x="17882" y="11822"/>
                    <a:pt x="17908" y="11934"/>
                    <a:pt x="17903" y="11989"/>
                  </a:cubicBezTo>
                  <a:cubicBezTo>
                    <a:pt x="17895" y="12056"/>
                    <a:pt x="17845" y="12173"/>
                    <a:pt x="17813" y="12186"/>
                  </a:cubicBezTo>
                  <a:cubicBezTo>
                    <a:pt x="17789" y="12197"/>
                    <a:pt x="17745" y="12128"/>
                    <a:pt x="17723" y="12105"/>
                  </a:cubicBezTo>
                  <a:cubicBezTo>
                    <a:pt x="17704" y="12085"/>
                    <a:pt x="17671" y="12031"/>
                    <a:pt x="17652" y="12014"/>
                  </a:cubicBezTo>
                  <a:cubicBezTo>
                    <a:pt x="17638" y="12003"/>
                    <a:pt x="17605" y="12006"/>
                    <a:pt x="17591" y="11989"/>
                  </a:cubicBezTo>
                  <a:cubicBezTo>
                    <a:pt x="17566" y="11961"/>
                    <a:pt x="17534" y="11858"/>
                    <a:pt x="17512" y="11819"/>
                  </a:cubicBezTo>
                  <a:cubicBezTo>
                    <a:pt x="17490" y="11777"/>
                    <a:pt x="17443" y="11702"/>
                    <a:pt x="17418" y="11673"/>
                  </a:cubicBezTo>
                  <a:cubicBezTo>
                    <a:pt x="17380" y="11628"/>
                    <a:pt x="17292" y="11589"/>
                    <a:pt x="17256" y="11539"/>
                  </a:cubicBezTo>
                  <a:cubicBezTo>
                    <a:pt x="17218" y="11487"/>
                    <a:pt x="17163" y="11331"/>
                    <a:pt x="17129" y="11269"/>
                  </a:cubicBezTo>
                  <a:cubicBezTo>
                    <a:pt x="17081" y="11179"/>
                    <a:pt x="16979" y="11013"/>
                    <a:pt x="16924" y="10942"/>
                  </a:cubicBezTo>
                  <a:cubicBezTo>
                    <a:pt x="16891" y="10901"/>
                    <a:pt x="16823" y="10825"/>
                    <a:pt x="16786" y="10803"/>
                  </a:cubicBezTo>
                  <a:cubicBezTo>
                    <a:pt x="16735" y="10770"/>
                    <a:pt x="16626" y="10759"/>
                    <a:pt x="16573" y="10744"/>
                  </a:cubicBezTo>
                  <a:cubicBezTo>
                    <a:pt x="16516" y="10727"/>
                    <a:pt x="16401" y="10661"/>
                    <a:pt x="16343" y="10671"/>
                  </a:cubicBezTo>
                  <a:cubicBezTo>
                    <a:pt x="16324" y="10675"/>
                    <a:pt x="16289" y="10723"/>
                    <a:pt x="16270" y="10723"/>
                  </a:cubicBezTo>
                  <a:cubicBezTo>
                    <a:pt x="16241" y="10723"/>
                    <a:pt x="16186" y="10647"/>
                    <a:pt x="16156" y="10646"/>
                  </a:cubicBezTo>
                  <a:cubicBezTo>
                    <a:pt x="16120" y="10645"/>
                    <a:pt x="16054" y="10744"/>
                    <a:pt x="16018" y="10730"/>
                  </a:cubicBezTo>
                  <a:cubicBezTo>
                    <a:pt x="15970" y="10714"/>
                    <a:pt x="15906" y="10526"/>
                    <a:pt x="15860" y="10489"/>
                  </a:cubicBezTo>
                  <a:cubicBezTo>
                    <a:pt x="15831" y="10468"/>
                    <a:pt x="15768" y="10444"/>
                    <a:pt x="15740" y="10464"/>
                  </a:cubicBezTo>
                  <a:cubicBezTo>
                    <a:pt x="15716" y="10481"/>
                    <a:pt x="15689" y="10613"/>
                    <a:pt x="15663" y="10608"/>
                  </a:cubicBezTo>
                  <a:cubicBezTo>
                    <a:pt x="15640" y="10603"/>
                    <a:pt x="15629" y="10474"/>
                    <a:pt x="15608" y="10451"/>
                  </a:cubicBezTo>
                  <a:cubicBezTo>
                    <a:pt x="15587" y="10428"/>
                    <a:pt x="15533" y="10412"/>
                    <a:pt x="15513" y="10439"/>
                  </a:cubicBezTo>
                  <a:cubicBezTo>
                    <a:pt x="15489" y="10469"/>
                    <a:pt x="15494" y="10628"/>
                    <a:pt x="15470" y="10654"/>
                  </a:cubicBezTo>
                  <a:cubicBezTo>
                    <a:pt x="15437" y="10690"/>
                    <a:pt x="15364" y="10583"/>
                    <a:pt x="15328" y="10591"/>
                  </a:cubicBezTo>
                  <a:cubicBezTo>
                    <a:pt x="15302" y="10597"/>
                    <a:pt x="15256" y="10649"/>
                    <a:pt x="15234" y="10680"/>
                  </a:cubicBezTo>
                  <a:cubicBezTo>
                    <a:pt x="15194" y="10740"/>
                    <a:pt x="15123" y="10893"/>
                    <a:pt x="15097" y="10981"/>
                  </a:cubicBezTo>
                  <a:cubicBezTo>
                    <a:pt x="15063" y="11087"/>
                    <a:pt x="15030" y="11336"/>
                    <a:pt x="15005" y="11450"/>
                  </a:cubicBezTo>
                  <a:cubicBezTo>
                    <a:pt x="14979" y="11566"/>
                    <a:pt x="14932" y="11807"/>
                    <a:pt x="14891" y="11903"/>
                  </a:cubicBezTo>
                  <a:cubicBezTo>
                    <a:pt x="14868" y="11956"/>
                    <a:pt x="14810" y="12043"/>
                    <a:pt x="14777" y="12063"/>
                  </a:cubicBezTo>
                  <a:cubicBezTo>
                    <a:pt x="14733" y="12091"/>
                    <a:pt x="14636" y="12084"/>
                    <a:pt x="14592" y="12056"/>
                  </a:cubicBezTo>
                  <a:cubicBezTo>
                    <a:pt x="14562" y="12036"/>
                    <a:pt x="14517" y="11925"/>
                    <a:pt x="14485" y="11906"/>
                  </a:cubicBezTo>
                  <a:cubicBezTo>
                    <a:pt x="14463" y="11895"/>
                    <a:pt x="14416" y="11899"/>
                    <a:pt x="14395" y="11920"/>
                  </a:cubicBezTo>
                  <a:cubicBezTo>
                    <a:pt x="14368" y="11948"/>
                    <a:pt x="14341" y="12085"/>
                    <a:pt x="14313" y="12110"/>
                  </a:cubicBezTo>
                  <a:cubicBezTo>
                    <a:pt x="14279" y="12140"/>
                    <a:pt x="14202" y="12073"/>
                    <a:pt x="14170" y="12107"/>
                  </a:cubicBezTo>
                  <a:cubicBezTo>
                    <a:pt x="14155" y="12121"/>
                    <a:pt x="14132" y="12181"/>
                    <a:pt x="14129" y="12216"/>
                  </a:cubicBezTo>
                  <a:cubicBezTo>
                    <a:pt x="14125" y="12270"/>
                    <a:pt x="14162" y="12368"/>
                    <a:pt x="14164" y="12423"/>
                  </a:cubicBezTo>
                  <a:cubicBezTo>
                    <a:pt x="14166" y="12483"/>
                    <a:pt x="14169" y="12630"/>
                    <a:pt x="14144" y="12656"/>
                  </a:cubicBezTo>
                  <a:cubicBezTo>
                    <a:pt x="14125" y="12676"/>
                    <a:pt x="14087" y="12597"/>
                    <a:pt x="14069" y="12580"/>
                  </a:cubicBezTo>
                  <a:cubicBezTo>
                    <a:pt x="14019" y="12534"/>
                    <a:pt x="13921" y="12428"/>
                    <a:pt x="13867" y="12407"/>
                  </a:cubicBezTo>
                  <a:cubicBezTo>
                    <a:pt x="13853" y="12400"/>
                    <a:pt x="13821" y="12412"/>
                    <a:pt x="13806" y="12407"/>
                  </a:cubicBezTo>
                  <a:cubicBezTo>
                    <a:pt x="13768" y="12394"/>
                    <a:pt x="13698" y="12319"/>
                    <a:pt x="13660" y="12309"/>
                  </a:cubicBezTo>
                  <a:cubicBezTo>
                    <a:pt x="13617" y="12297"/>
                    <a:pt x="13527" y="12289"/>
                    <a:pt x="13488" y="12326"/>
                  </a:cubicBezTo>
                  <a:cubicBezTo>
                    <a:pt x="13457" y="12355"/>
                    <a:pt x="13427" y="12511"/>
                    <a:pt x="13395" y="12525"/>
                  </a:cubicBezTo>
                  <a:cubicBezTo>
                    <a:pt x="13362" y="12539"/>
                    <a:pt x="13304" y="12419"/>
                    <a:pt x="13271" y="12423"/>
                  </a:cubicBezTo>
                  <a:cubicBezTo>
                    <a:pt x="13231" y="12428"/>
                    <a:pt x="13164" y="12542"/>
                    <a:pt x="13128" y="12580"/>
                  </a:cubicBezTo>
                  <a:cubicBezTo>
                    <a:pt x="13103" y="12607"/>
                    <a:pt x="13051" y="12650"/>
                    <a:pt x="13029" y="12685"/>
                  </a:cubicBezTo>
                  <a:cubicBezTo>
                    <a:pt x="12994" y="12743"/>
                    <a:pt x="12933" y="12880"/>
                    <a:pt x="12917" y="12965"/>
                  </a:cubicBezTo>
                  <a:cubicBezTo>
                    <a:pt x="12904" y="13037"/>
                    <a:pt x="12912" y="13196"/>
                    <a:pt x="12911" y="13274"/>
                  </a:cubicBezTo>
                  <a:cubicBezTo>
                    <a:pt x="12909" y="13373"/>
                    <a:pt x="12907" y="13573"/>
                    <a:pt x="12901" y="13671"/>
                  </a:cubicBezTo>
                  <a:cubicBezTo>
                    <a:pt x="12898" y="13723"/>
                    <a:pt x="12882" y="13823"/>
                    <a:pt x="12880" y="13875"/>
                  </a:cubicBezTo>
                  <a:cubicBezTo>
                    <a:pt x="12878" y="13935"/>
                    <a:pt x="12898" y="14061"/>
                    <a:pt x="12887" y="14116"/>
                  </a:cubicBezTo>
                  <a:cubicBezTo>
                    <a:pt x="12875" y="14171"/>
                    <a:pt x="12829" y="14260"/>
                    <a:pt x="12801" y="14272"/>
                  </a:cubicBezTo>
                  <a:cubicBezTo>
                    <a:pt x="12773" y="14286"/>
                    <a:pt x="12716" y="14180"/>
                    <a:pt x="12690" y="14205"/>
                  </a:cubicBezTo>
                  <a:cubicBezTo>
                    <a:pt x="12667" y="14227"/>
                    <a:pt x="12664" y="14353"/>
                    <a:pt x="12648" y="14396"/>
                  </a:cubicBezTo>
                  <a:cubicBezTo>
                    <a:pt x="12635" y="14435"/>
                    <a:pt x="12594" y="14493"/>
                    <a:pt x="12574" y="14518"/>
                  </a:cubicBezTo>
                  <a:cubicBezTo>
                    <a:pt x="12550" y="14547"/>
                    <a:pt x="12495" y="14577"/>
                    <a:pt x="12472" y="14607"/>
                  </a:cubicBezTo>
                  <a:cubicBezTo>
                    <a:pt x="12454" y="14631"/>
                    <a:pt x="12418" y="14686"/>
                    <a:pt x="12408" y="14725"/>
                  </a:cubicBezTo>
                  <a:cubicBezTo>
                    <a:pt x="12391" y="14783"/>
                    <a:pt x="12394" y="14926"/>
                    <a:pt x="12381" y="14988"/>
                  </a:cubicBezTo>
                  <a:cubicBezTo>
                    <a:pt x="12375" y="15016"/>
                    <a:pt x="12361" y="15080"/>
                    <a:pt x="12346" y="15089"/>
                  </a:cubicBezTo>
                  <a:cubicBezTo>
                    <a:pt x="12323" y="15104"/>
                    <a:pt x="12277" y="15000"/>
                    <a:pt x="12255" y="15021"/>
                  </a:cubicBezTo>
                  <a:cubicBezTo>
                    <a:pt x="12239" y="15038"/>
                    <a:pt x="12232" y="15121"/>
                    <a:pt x="12232" y="15157"/>
                  </a:cubicBezTo>
                  <a:cubicBezTo>
                    <a:pt x="12232" y="15200"/>
                    <a:pt x="12260" y="15276"/>
                    <a:pt x="12259" y="15318"/>
                  </a:cubicBezTo>
                  <a:cubicBezTo>
                    <a:pt x="12257" y="15353"/>
                    <a:pt x="12240" y="15417"/>
                    <a:pt x="12228" y="15441"/>
                  </a:cubicBezTo>
                  <a:cubicBezTo>
                    <a:pt x="12215" y="15468"/>
                    <a:pt x="12174" y="15487"/>
                    <a:pt x="12159" y="15513"/>
                  </a:cubicBezTo>
                  <a:cubicBezTo>
                    <a:pt x="12146" y="15534"/>
                    <a:pt x="12121" y="15589"/>
                    <a:pt x="12119" y="15623"/>
                  </a:cubicBezTo>
                  <a:cubicBezTo>
                    <a:pt x="12116" y="15662"/>
                    <a:pt x="12135" y="15741"/>
                    <a:pt x="12149" y="15767"/>
                  </a:cubicBezTo>
                  <a:cubicBezTo>
                    <a:pt x="12161" y="15788"/>
                    <a:pt x="12200" y="15779"/>
                    <a:pt x="12213" y="15800"/>
                  </a:cubicBezTo>
                  <a:cubicBezTo>
                    <a:pt x="12224" y="15821"/>
                    <a:pt x="12243" y="15886"/>
                    <a:pt x="12240" y="15918"/>
                  </a:cubicBezTo>
                  <a:cubicBezTo>
                    <a:pt x="12237" y="15975"/>
                    <a:pt x="12194" y="16068"/>
                    <a:pt x="12170" y="16093"/>
                  </a:cubicBezTo>
                  <a:cubicBezTo>
                    <a:pt x="12146" y="16114"/>
                    <a:pt x="12092" y="16105"/>
                    <a:pt x="12068" y="16093"/>
                  </a:cubicBezTo>
                  <a:cubicBezTo>
                    <a:pt x="12046" y="16081"/>
                    <a:pt x="12006" y="16030"/>
                    <a:pt x="11987" y="16004"/>
                  </a:cubicBezTo>
                  <a:cubicBezTo>
                    <a:pt x="11954" y="15957"/>
                    <a:pt x="11887" y="15860"/>
                    <a:pt x="11865" y="15792"/>
                  </a:cubicBezTo>
                  <a:cubicBezTo>
                    <a:pt x="11849" y="15743"/>
                    <a:pt x="11831" y="15627"/>
                    <a:pt x="11829" y="15567"/>
                  </a:cubicBezTo>
                  <a:cubicBezTo>
                    <a:pt x="11826" y="15516"/>
                    <a:pt x="11826" y="15398"/>
                    <a:pt x="11845" y="15364"/>
                  </a:cubicBezTo>
                  <a:cubicBezTo>
                    <a:pt x="11863" y="15330"/>
                    <a:pt x="11921" y="15382"/>
                    <a:pt x="11942" y="15356"/>
                  </a:cubicBezTo>
                  <a:cubicBezTo>
                    <a:pt x="11953" y="15343"/>
                    <a:pt x="11967" y="15290"/>
                    <a:pt x="11971" y="15263"/>
                  </a:cubicBezTo>
                  <a:cubicBezTo>
                    <a:pt x="11976" y="15215"/>
                    <a:pt x="11951" y="15108"/>
                    <a:pt x="11963" y="15064"/>
                  </a:cubicBezTo>
                  <a:cubicBezTo>
                    <a:pt x="11970" y="15033"/>
                    <a:pt x="12012" y="15025"/>
                    <a:pt x="12021" y="14997"/>
                  </a:cubicBezTo>
                  <a:cubicBezTo>
                    <a:pt x="12031" y="14965"/>
                    <a:pt x="12027" y="14885"/>
                    <a:pt x="12027" y="14849"/>
                  </a:cubicBezTo>
                  <a:cubicBezTo>
                    <a:pt x="12027" y="14803"/>
                    <a:pt x="12017" y="14715"/>
                    <a:pt x="12019" y="14671"/>
                  </a:cubicBezTo>
                  <a:cubicBezTo>
                    <a:pt x="12022" y="14623"/>
                    <a:pt x="12031" y="14510"/>
                    <a:pt x="12051" y="14493"/>
                  </a:cubicBezTo>
                  <a:cubicBezTo>
                    <a:pt x="12063" y="14482"/>
                    <a:pt x="12084" y="14533"/>
                    <a:pt x="12096" y="14535"/>
                  </a:cubicBezTo>
                  <a:cubicBezTo>
                    <a:pt x="12113" y="14539"/>
                    <a:pt x="12150" y="14533"/>
                    <a:pt x="12163" y="14510"/>
                  </a:cubicBezTo>
                  <a:cubicBezTo>
                    <a:pt x="12182" y="14479"/>
                    <a:pt x="12190" y="14369"/>
                    <a:pt x="12200" y="14323"/>
                  </a:cubicBezTo>
                  <a:cubicBezTo>
                    <a:pt x="12207" y="14293"/>
                    <a:pt x="12223" y="14236"/>
                    <a:pt x="12228" y="14205"/>
                  </a:cubicBezTo>
                  <a:cubicBezTo>
                    <a:pt x="12237" y="14156"/>
                    <a:pt x="12245" y="14054"/>
                    <a:pt x="12253" y="14006"/>
                  </a:cubicBezTo>
                  <a:cubicBezTo>
                    <a:pt x="12259" y="13967"/>
                    <a:pt x="12280" y="13894"/>
                    <a:pt x="12285" y="13854"/>
                  </a:cubicBezTo>
                  <a:cubicBezTo>
                    <a:pt x="12295" y="13780"/>
                    <a:pt x="12308" y="13625"/>
                    <a:pt x="12301" y="13549"/>
                  </a:cubicBezTo>
                  <a:cubicBezTo>
                    <a:pt x="12296" y="13496"/>
                    <a:pt x="12275" y="13388"/>
                    <a:pt x="12253" y="13359"/>
                  </a:cubicBezTo>
                  <a:cubicBezTo>
                    <a:pt x="12225" y="13322"/>
                    <a:pt x="12155" y="13319"/>
                    <a:pt x="12124" y="13342"/>
                  </a:cubicBezTo>
                  <a:cubicBezTo>
                    <a:pt x="12092" y="13366"/>
                    <a:pt x="12040" y="13478"/>
                    <a:pt x="12024" y="13541"/>
                  </a:cubicBezTo>
                  <a:cubicBezTo>
                    <a:pt x="12003" y="13613"/>
                    <a:pt x="12007" y="13793"/>
                    <a:pt x="11989" y="13866"/>
                  </a:cubicBezTo>
                  <a:cubicBezTo>
                    <a:pt x="11979" y="13908"/>
                    <a:pt x="11950" y="13986"/>
                    <a:pt x="11930" y="14006"/>
                  </a:cubicBezTo>
                  <a:cubicBezTo>
                    <a:pt x="11905" y="14032"/>
                    <a:pt x="11847" y="14031"/>
                    <a:pt x="11820" y="14023"/>
                  </a:cubicBezTo>
                  <a:cubicBezTo>
                    <a:pt x="11794" y="14016"/>
                    <a:pt x="11741" y="13988"/>
                    <a:pt x="11723" y="13952"/>
                  </a:cubicBezTo>
                  <a:cubicBezTo>
                    <a:pt x="11707" y="13919"/>
                    <a:pt x="11710" y="13809"/>
                    <a:pt x="11692" y="13783"/>
                  </a:cubicBezTo>
                  <a:cubicBezTo>
                    <a:pt x="11670" y="13746"/>
                    <a:pt x="11606" y="13732"/>
                    <a:pt x="11581" y="13756"/>
                  </a:cubicBezTo>
                  <a:cubicBezTo>
                    <a:pt x="11555" y="13780"/>
                    <a:pt x="11523" y="13890"/>
                    <a:pt x="11516" y="13947"/>
                  </a:cubicBezTo>
                  <a:cubicBezTo>
                    <a:pt x="11509" y="13998"/>
                    <a:pt x="11518" y="14109"/>
                    <a:pt x="11528" y="14158"/>
                  </a:cubicBezTo>
                  <a:cubicBezTo>
                    <a:pt x="11535" y="14198"/>
                    <a:pt x="11576" y="14251"/>
                    <a:pt x="11579" y="14294"/>
                  </a:cubicBezTo>
                  <a:cubicBezTo>
                    <a:pt x="11583" y="14367"/>
                    <a:pt x="11539" y="14499"/>
                    <a:pt x="11522" y="14564"/>
                  </a:cubicBezTo>
                  <a:cubicBezTo>
                    <a:pt x="11508" y="14618"/>
                    <a:pt x="11463" y="14709"/>
                    <a:pt x="11455" y="14768"/>
                  </a:cubicBezTo>
                  <a:cubicBezTo>
                    <a:pt x="11446" y="14830"/>
                    <a:pt x="11460" y="14963"/>
                    <a:pt x="11453" y="15026"/>
                  </a:cubicBezTo>
                  <a:cubicBezTo>
                    <a:pt x="11444" y="15097"/>
                    <a:pt x="11414" y="15240"/>
                    <a:pt x="11387" y="15288"/>
                  </a:cubicBezTo>
                  <a:cubicBezTo>
                    <a:pt x="11358" y="15343"/>
                    <a:pt x="11272" y="15356"/>
                    <a:pt x="11237" y="15398"/>
                  </a:cubicBezTo>
                  <a:cubicBezTo>
                    <a:pt x="11205" y="15438"/>
                    <a:pt x="11157" y="15564"/>
                    <a:pt x="11126" y="15605"/>
                  </a:cubicBezTo>
                  <a:cubicBezTo>
                    <a:pt x="11104" y="15633"/>
                    <a:pt x="11057" y="15708"/>
                    <a:pt x="11034" y="15686"/>
                  </a:cubicBezTo>
                  <a:cubicBezTo>
                    <a:pt x="11000" y="15653"/>
                    <a:pt x="11000" y="15462"/>
                    <a:pt x="10994" y="15385"/>
                  </a:cubicBezTo>
                  <a:cubicBezTo>
                    <a:pt x="10988" y="15316"/>
                    <a:pt x="10990" y="15175"/>
                    <a:pt x="10982" y="15107"/>
                  </a:cubicBezTo>
                  <a:cubicBezTo>
                    <a:pt x="10974" y="15042"/>
                    <a:pt x="10934" y="14928"/>
                    <a:pt x="10931" y="14861"/>
                  </a:cubicBezTo>
                  <a:cubicBezTo>
                    <a:pt x="10928" y="14792"/>
                    <a:pt x="10964" y="14663"/>
                    <a:pt x="10961" y="14594"/>
                  </a:cubicBezTo>
                  <a:cubicBezTo>
                    <a:pt x="10959" y="14536"/>
                    <a:pt x="10936" y="14421"/>
                    <a:pt x="10916" y="14379"/>
                  </a:cubicBezTo>
                  <a:cubicBezTo>
                    <a:pt x="10900" y="14344"/>
                    <a:pt x="10856" y="14298"/>
                    <a:pt x="10833" y="14294"/>
                  </a:cubicBezTo>
                  <a:cubicBezTo>
                    <a:pt x="10803" y="14289"/>
                    <a:pt x="10737" y="14324"/>
                    <a:pt x="10716" y="14370"/>
                  </a:cubicBezTo>
                  <a:cubicBezTo>
                    <a:pt x="10687" y="14431"/>
                    <a:pt x="10671" y="14612"/>
                    <a:pt x="10673" y="14696"/>
                  </a:cubicBezTo>
                  <a:cubicBezTo>
                    <a:pt x="10674" y="14783"/>
                    <a:pt x="10720" y="14937"/>
                    <a:pt x="10727" y="15021"/>
                  </a:cubicBezTo>
                  <a:cubicBezTo>
                    <a:pt x="10734" y="15107"/>
                    <a:pt x="10735" y="15281"/>
                    <a:pt x="10725" y="15364"/>
                  </a:cubicBezTo>
                  <a:cubicBezTo>
                    <a:pt x="10718" y="15429"/>
                    <a:pt x="10689" y="15551"/>
                    <a:pt x="10671" y="15605"/>
                  </a:cubicBezTo>
                  <a:cubicBezTo>
                    <a:pt x="10647" y="15678"/>
                    <a:pt x="10583" y="15795"/>
                    <a:pt x="10555" y="15859"/>
                  </a:cubicBezTo>
                  <a:cubicBezTo>
                    <a:pt x="10515" y="15950"/>
                    <a:pt x="10430" y="16124"/>
                    <a:pt x="10398" y="16227"/>
                  </a:cubicBezTo>
                  <a:cubicBezTo>
                    <a:pt x="10371" y="16318"/>
                    <a:pt x="10335" y="16520"/>
                    <a:pt x="10318" y="16621"/>
                  </a:cubicBezTo>
                  <a:cubicBezTo>
                    <a:pt x="10283" y="16823"/>
                    <a:pt x="10223" y="17233"/>
                    <a:pt x="10201" y="17442"/>
                  </a:cubicBezTo>
                  <a:cubicBezTo>
                    <a:pt x="10190" y="17551"/>
                    <a:pt x="10191" y="17781"/>
                    <a:pt x="10171" y="17886"/>
                  </a:cubicBezTo>
                  <a:cubicBezTo>
                    <a:pt x="10155" y="17971"/>
                    <a:pt x="10080" y="18096"/>
                    <a:pt x="10073" y="18185"/>
                  </a:cubicBezTo>
                  <a:cubicBezTo>
                    <a:pt x="10067" y="18246"/>
                    <a:pt x="10108" y="18365"/>
                    <a:pt x="10103" y="18426"/>
                  </a:cubicBezTo>
                  <a:cubicBezTo>
                    <a:pt x="10096" y="18506"/>
                    <a:pt x="10035" y="18624"/>
                    <a:pt x="10015" y="18692"/>
                  </a:cubicBezTo>
                  <a:cubicBezTo>
                    <a:pt x="10003" y="18731"/>
                    <a:pt x="9981" y="18810"/>
                    <a:pt x="9972" y="18851"/>
                  </a:cubicBezTo>
                  <a:cubicBezTo>
                    <a:pt x="9954" y="18928"/>
                    <a:pt x="9928" y="19090"/>
                    <a:pt x="9911" y="19168"/>
                  </a:cubicBezTo>
                  <a:cubicBezTo>
                    <a:pt x="9899" y="19224"/>
                    <a:pt x="9867" y="19328"/>
                    <a:pt x="9856" y="19385"/>
                  </a:cubicBezTo>
                  <a:cubicBezTo>
                    <a:pt x="9839" y="19473"/>
                    <a:pt x="9824" y="19666"/>
                    <a:pt x="9804" y="19752"/>
                  </a:cubicBezTo>
                  <a:cubicBezTo>
                    <a:pt x="9793" y="19802"/>
                    <a:pt x="9757" y="19888"/>
                    <a:pt x="9744" y="19936"/>
                  </a:cubicBezTo>
                  <a:cubicBezTo>
                    <a:pt x="9716" y="20037"/>
                    <a:pt x="9677" y="20254"/>
                    <a:pt x="9652" y="20356"/>
                  </a:cubicBezTo>
                  <a:cubicBezTo>
                    <a:pt x="9628" y="20451"/>
                    <a:pt x="9574" y="20633"/>
                    <a:pt x="9545" y="20724"/>
                  </a:cubicBezTo>
                  <a:cubicBezTo>
                    <a:pt x="9519" y="20812"/>
                    <a:pt x="9450" y="20969"/>
                    <a:pt x="9433" y="21067"/>
                  </a:cubicBezTo>
                  <a:cubicBezTo>
                    <a:pt x="9424" y="21117"/>
                    <a:pt x="9422" y="21222"/>
                    <a:pt x="9421" y="21276"/>
                  </a:cubicBezTo>
                  <a:cubicBezTo>
                    <a:pt x="9419" y="21353"/>
                    <a:pt x="9425" y="21504"/>
                    <a:pt x="9427" y="21581"/>
                  </a:cubicBezTo>
                  <a:cubicBezTo>
                    <a:pt x="9427" y="21583"/>
                    <a:pt x="9427" y="21586"/>
                    <a:pt x="9427" y="21589"/>
                  </a:cubicBezTo>
                  <a:cubicBezTo>
                    <a:pt x="9392" y="21589"/>
                    <a:pt x="9348" y="21586"/>
                    <a:pt x="9328" y="21576"/>
                  </a:cubicBezTo>
                  <a:cubicBezTo>
                    <a:pt x="9292" y="21559"/>
                    <a:pt x="9218" y="21508"/>
                    <a:pt x="9194" y="21450"/>
                  </a:cubicBezTo>
                  <a:cubicBezTo>
                    <a:pt x="9182" y="21419"/>
                    <a:pt x="9184" y="21327"/>
                    <a:pt x="9174" y="21292"/>
                  </a:cubicBezTo>
                  <a:cubicBezTo>
                    <a:pt x="9158" y="21239"/>
                    <a:pt x="9104" y="21168"/>
                    <a:pt x="9080" y="21128"/>
                  </a:cubicBezTo>
                  <a:cubicBezTo>
                    <a:pt x="9057" y="21087"/>
                    <a:pt x="9001" y="21022"/>
                    <a:pt x="8985" y="20968"/>
                  </a:cubicBezTo>
                  <a:cubicBezTo>
                    <a:pt x="8965" y="20897"/>
                    <a:pt x="8958" y="20727"/>
                    <a:pt x="8959" y="20645"/>
                  </a:cubicBezTo>
                  <a:cubicBezTo>
                    <a:pt x="8960" y="20527"/>
                    <a:pt x="8993" y="20296"/>
                    <a:pt x="9006" y="20180"/>
                  </a:cubicBezTo>
                  <a:cubicBezTo>
                    <a:pt x="9015" y="20095"/>
                    <a:pt x="9029" y="19923"/>
                    <a:pt x="9044" y="19841"/>
                  </a:cubicBezTo>
                  <a:cubicBezTo>
                    <a:pt x="9058" y="19767"/>
                    <a:pt x="9102" y="19636"/>
                    <a:pt x="9117" y="19562"/>
                  </a:cubicBezTo>
                  <a:cubicBezTo>
                    <a:pt x="9125" y="19522"/>
                    <a:pt x="9144" y="19438"/>
                    <a:pt x="9143" y="19393"/>
                  </a:cubicBezTo>
                  <a:cubicBezTo>
                    <a:pt x="9143" y="19337"/>
                    <a:pt x="9121" y="19233"/>
                    <a:pt x="9107" y="19186"/>
                  </a:cubicBezTo>
                  <a:cubicBezTo>
                    <a:pt x="9092" y="19136"/>
                    <a:pt x="9053" y="19037"/>
                    <a:pt x="9026" y="19020"/>
                  </a:cubicBezTo>
                  <a:cubicBezTo>
                    <a:pt x="8999" y="19004"/>
                    <a:pt x="8937" y="19028"/>
                    <a:pt x="8916" y="19066"/>
                  </a:cubicBezTo>
                  <a:cubicBezTo>
                    <a:pt x="8895" y="19106"/>
                    <a:pt x="8900" y="19241"/>
                    <a:pt x="8883" y="19287"/>
                  </a:cubicBezTo>
                  <a:cubicBezTo>
                    <a:pt x="8867" y="19333"/>
                    <a:pt x="8819" y="19398"/>
                    <a:pt x="8792" y="19414"/>
                  </a:cubicBezTo>
                  <a:cubicBezTo>
                    <a:pt x="8758" y="19436"/>
                    <a:pt x="8685" y="19398"/>
                    <a:pt x="8650" y="19414"/>
                  </a:cubicBezTo>
                  <a:cubicBezTo>
                    <a:pt x="8618" y="19429"/>
                    <a:pt x="8566" y="19518"/>
                    <a:pt x="8534" y="19529"/>
                  </a:cubicBezTo>
                  <a:cubicBezTo>
                    <a:pt x="8505" y="19538"/>
                    <a:pt x="8438" y="19543"/>
                    <a:pt x="8419" y="19499"/>
                  </a:cubicBezTo>
                  <a:cubicBezTo>
                    <a:pt x="8398" y="19452"/>
                    <a:pt x="8403" y="19304"/>
                    <a:pt x="8414" y="19245"/>
                  </a:cubicBezTo>
                  <a:cubicBezTo>
                    <a:pt x="8424" y="19192"/>
                    <a:pt x="8485" y="19139"/>
                    <a:pt x="8491" y="19084"/>
                  </a:cubicBezTo>
                  <a:cubicBezTo>
                    <a:pt x="8502" y="18998"/>
                    <a:pt x="8438" y="18834"/>
                    <a:pt x="8441" y="18746"/>
                  </a:cubicBezTo>
                  <a:cubicBezTo>
                    <a:pt x="8442" y="18699"/>
                    <a:pt x="8462" y="18611"/>
                    <a:pt x="8477" y="18576"/>
                  </a:cubicBezTo>
                  <a:cubicBezTo>
                    <a:pt x="8494" y="18536"/>
                    <a:pt x="8550" y="18509"/>
                    <a:pt x="8567" y="18466"/>
                  </a:cubicBezTo>
                  <a:cubicBezTo>
                    <a:pt x="8585" y="18419"/>
                    <a:pt x="8601" y="18298"/>
                    <a:pt x="8601" y="18238"/>
                  </a:cubicBezTo>
                  <a:cubicBezTo>
                    <a:pt x="8601" y="18085"/>
                    <a:pt x="8521" y="17808"/>
                    <a:pt x="8510" y="17658"/>
                  </a:cubicBezTo>
                  <a:cubicBezTo>
                    <a:pt x="8506" y="17606"/>
                    <a:pt x="8498" y="17495"/>
                    <a:pt x="8512" y="17451"/>
                  </a:cubicBezTo>
                  <a:cubicBezTo>
                    <a:pt x="8525" y="17406"/>
                    <a:pt x="8586" y="17396"/>
                    <a:pt x="8601" y="17353"/>
                  </a:cubicBezTo>
                  <a:cubicBezTo>
                    <a:pt x="8626" y="17284"/>
                    <a:pt x="8648" y="17096"/>
                    <a:pt x="8633" y="17015"/>
                  </a:cubicBezTo>
                  <a:cubicBezTo>
                    <a:pt x="8613" y="16899"/>
                    <a:pt x="8476" y="16815"/>
                    <a:pt x="8449" y="16706"/>
                  </a:cubicBezTo>
                  <a:cubicBezTo>
                    <a:pt x="8439" y="16667"/>
                    <a:pt x="8432" y="16567"/>
                    <a:pt x="8443" y="16528"/>
                  </a:cubicBezTo>
                  <a:cubicBezTo>
                    <a:pt x="8455" y="16479"/>
                    <a:pt x="8529" y="16475"/>
                    <a:pt x="8536" y="16423"/>
                  </a:cubicBezTo>
                  <a:cubicBezTo>
                    <a:pt x="8547" y="16342"/>
                    <a:pt x="8488" y="16186"/>
                    <a:pt x="8457" y="16135"/>
                  </a:cubicBezTo>
                  <a:cubicBezTo>
                    <a:pt x="8415" y="16066"/>
                    <a:pt x="8296" y="16076"/>
                    <a:pt x="8254" y="16008"/>
                  </a:cubicBezTo>
                  <a:cubicBezTo>
                    <a:pt x="8234" y="15976"/>
                    <a:pt x="8223" y="15862"/>
                    <a:pt x="8203" y="15830"/>
                  </a:cubicBezTo>
                  <a:cubicBezTo>
                    <a:pt x="8176" y="15783"/>
                    <a:pt x="8104" y="15735"/>
                    <a:pt x="8069" y="15737"/>
                  </a:cubicBezTo>
                  <a:cubicBezTo>
                    <a:pt x="8033" y="15739"/>
                    <a:pt x="7970" y="15856"/>
                    <a:pt x="7935" y="15847"/>
                  </a:cubicBezTo>
                  <a:cubicBezTo>
                    <a:pt x="7912" y="15841"/>
                    <a:pt x="7872" y="15775"/>
                    <a:pt x="7858" y="15737"/>
                  </a:cubicBezTo>
                  <a:cubicBezTo>
                    <a:pt x="7843" y="15698"/>
                    <a:pt x="7844" y="15574"/>
                    <a:pt x="7823" y="15551"/>
                  </a:cubicBezTo>
                  <a:cubicBezTo>
                    <a:pt x="7793" y="15517"/>
                    <a:pt x="7721" y="15584"/>
                    <a:pt x="7689" y="15610"/>
                  </a:cubicBezTo>
                  <a:cubicBezTo>
                    <a:pt x="7658" y="15635"/>
                    <a:pt x="7609" y="15752"/>
                    <a:pt x="7575" y="15753"/>
                  </a:cubicBezTo>
                  <a:cubicBezTo>
                    <a:pt x="7531" y="15756"/>
                    <a:pt x="7449" y="15655"/>
                    <a:pt x="7421" y="15584"/>
                  </a:cubicBezTo>
                  <a:cubicBezTo>
                    <a:pt x="7394" y="15513"/>
                    <a:pt x="7361" y="15321"/>
                    <a:pt x="7372" y="15233"/>
                  </a:cubicBezTo>
                  <a:cubicBezTo>
                    <a:pt x="7378" y="15183"/>
                    <a:pt x="7426" y="15128"/>
                    <a:pt x="7441" y="15089"/>
                  </a:cubicBezTo>
                  <a:cubicBezTo>
                    <a:pt x="7458" y="15048"/>
                    <a:pt x="7498" y="14965"/>
                    <a:pt x="7498" y="14912"/>
                  </a:cubicBezTo>
                  <a:cubicBezTo>
                    <a:pt x="7498" y="14869"/>
                    <a:pt x="7460" y="14808"/>
                    <a:pt x="7451" y="14768"/>
                  </a:cubicBezTo>
                  <a:cubicBezTo>
                    <a:pt x="7441" y="14715"/>
                    <a:pt x="7446" y="14592"/>
                    <a:pt x="7432" y="14544"/>
                  </a:cubicBezTo>
                  <a:cubicBezTo>
                    <a:pt x="7419" y="14501"/>
                    <a:pt x="7375" y="14449"/>
                    <a:pt x="7354" y="14425"/>
                  </a:cubicBezTo>
                  <a:cubicBezTo>
                    <a:pt x="7316" y="14380"/>
                    <a:pt x="7234" y="14293"/>
                    <a:pt x="7189" y="14290"/>
                  </a:cubicBezTo>
                  <a:cubicBezTo>
                    <a:pt x="7164" y="14288"/>
                    <a:pt x="7118" y="14356"/>
                    <a:pt x="7092" y="14353"/>
                  </a:cubicBezTo>
                  <a:cubicBezTo>
                    <a:pt x="7052" y="14349"/>
                    <a:pt x="6985" y="14229"/>
                    <a:pt x="6946" y="14230"/>
                  </a:cubicBezTo>
                  <a:cubicBezTo>
                    <a:pt x="6898" y="14232"/>
                    <a:pt x="6820" y="14397"/>
                    <a:pt x="6774" y="14391"/>
                  </a:cubicBezTo>
                  <a:cubicBezTo>
                    <a:pt x="6728" y="14386"/>
                    <a:pt x="6660" y="14235"/>
                    <a:pt x="6619" y="14196"/>
                  </a:cubicBezTo>
                  <a:cubicBezTo>
                    <a:pt x="6589" y="14168"/>
                    <a:pt x="6525" y="14097"/>
                    <a:pt x="6493" y="14112"/>
                  </a:cubicBezTo>
                  <a:cubicBezTo>
                    <a:pt x="6471" y="14122"/>
                    <a:pt x="6448" y="14235"/>
                    <a:pt x="6426" y="14239"/>
                  </a:cubicBezTo>
                  <a:cubicBezTo>
                    <a:pt x="6384" y="14245"/>
                    <a:pt x="6324" y="14069"/>
                    <a:pt x="6284" y="14045"/>
                  </a:cubicBezTo>
                  <a:cubicBezTo>
                    <a:pt x="6253" y="14026"/>
                    <a:pt x="6187" y="14064"/>
                    <a:pt x="6156" y="14049"/>
                  </a:cubicBezTo>
                  <a:cubicBezTo>
                    <a:pt x="6126" y="14033"/>
                    <a:pt x="6080" y="13934"/>
                    <a:pt x="6050" y="13925"/>
                  </a:cubicBezTo>
                  <a:cubicBezTo>
                    <a:pt x="6012" y="13916"/>
                    <a:pt x="5935" y="13973"/>
                    <a:pt x="5900" y="14006"/>
                  </a:cubicBezTo>
                  <a:cubicBezTo>
                    <a:pt x="5854" y="14050"/>
                    <a:pt x="5782" y="14210"/>
                    <a:pt x="5735" y="14243"/>
                  </a:cubicBezTo>
                  <a:cubicBezTo>
                    <a:pt x="5717" y="14256"/>
                    <a:pt x="5676" y="14268"/>
                    <a:pt x="5658" y="14251"/>
                  </a:cubicBezTo>
                  <a:cubicBezTo>
                    <a:pt x="5636" y="14229"/>
                    <a:pt x="5619" y="14112"/>
                    <a:pt x="5597" y="14086"/>
                  </a:cubicBezTo>
                  <a:cubicBezTo>
                    <a:pt x="5568" y="14051"/>
                    <a:pt x="5496" y="14063"/>
                    <a:pt x="5463" y="14049"/>
                  </a:cubicBezTo>
                  <a:cubicBezTo>
                    <a:pt x="5441" y="14038"/>
                    <a:pt x="5398" y="13990"/>
                    <a:pt x="5376" y="13993"/>
                  </a:cubicBezTo>
                  <a:cubicBezTo>
                    <a:pt x="5350" y="13997"/>
                    <a:pt x="5308" y="14087"/>
                    <a:pt x="5283" y="14086"/>
                  </a:cubicBezTo>
                  <a:cubicBezTo>
                    <a:pt x="5263" y="14086"/>
                    <a:pt x="5234" y="14015"/>
                    <a:pt x="5215" y="14015"/>
                  </a:cubicBezTo>
                  <a:cubicBezTo>
                    <a:pt x="5192" y="14015"/>
                    <a:pt x="5134" y="14103"/>
                    <a:pt x="5134" y="14103"/>
                  </a:cubicBezTo>
                  <a:lnTo>
                    <a:pt x="4293" y="13253"/>
                  </a:lnTo>
                  <a:lnTo>
                    <a:pt x="1122" y="12167"/>
                  </a:lnTo>
                  <a:cubicBezTo>
                    <a:pt x="1122" y="12167"/>
                    <a:pt x="1049" y="12049"/>
                    <a:pt x="1028" y="12003"/>
                  </a:cubicBezTo>
                  <a:cubicBezTo>
                    <a:pt x="1004" y="11951"/>
                    <a:pt x="965" y="11834"/>
                    <a:pt x="942" y="11780"/>
                  </a:cubicBezTo>
                  <a:cubicBezTo>
                    <a:pt x="929" y="11748"/>
                    <a:pt x="897" y="11696"/>
                    <a:pt x="887" y="11659"/>
                  </a:cubicBezTo>
                  <a:cubicBezTo>
                    <a:pt x="874" y="11612"/>
                    <a:pt x="868" y="11497"/>
                    <a:pt x="860" y="11444"/>
                  </a:cubicBezTo>
                  <a:cubicBezTo>
                    <a:pt x="848" y="11370"/>
                    <a:pt x="821" y="11224"/>
                    <a:pt x="802" y="11158"/>
                  </a:cubicBezTo>
                  <a:cubicBezTo>
                    <a:pt x="778" y="11075"/>
                    <a:pt x="712" y="10931"/>
                    <a:pt x="680" y="10859"/>
                  </a:cubicBezTo>
                  <a:cubicBezTo>
                    <a:pt x="655" y="10804"/>
                    <a:pt x="607" y="10677"/>
                    <a:pt x="574" y="10644"/>
                  </a:cubicBezTo>
                  <a:cubicBezTo>
                    <a:pt x="545" y="10616"/>
                    <a:pt x="480" y="10626"/>
                    <a:pt x="449" y="10612"/>
                  </a:cubicBezTo>
                  <a:cubicBezTo>
                    <a:pt x="424" y="10601"/>
                    <a:pt x="369" y="10587"/>
                    <a:pt x="351" y="10549"/>
                  </a:cubicBezTo>
                  <a:cubicBezTo>
                    <a:pt x="339" y="10523"/>
                    <a:pt x="343" y="10439"/>
                    <a:pt x="333" y="10410"/>
                  </a:cubicBezTo>
                  <a:cubicBezTo>
                    <a:pt x="319" y="10370"/>
                    <a:pt x="277" y="10304"/>
                    <a:pt x="254" y="10301"/>
                  </a:cubicBezTo>
                  <a:cubicBezTo>
                    <a:pt x="220" y="10299"/>
                    <a:pt x="168" y="10419"/>
                    <a:pt x="135" y="10434"/>
                  </a:cubicBezTo>
                  <a:cubicBezTo>
                    <a:pt x="108" y="10448"/>
                    <a:pt x="46" y="10464"/>
                    <a:pt x="25" y="10429"/>
                  </a:cubicBezTo>
                  <a:cubicBezTo>
                    <a:pt x="3" y="10390"/>
                    <a:pt x="4" y="10253"/>
                    <a:pt x="1" y="10194"/>
                  </a:cubicBezTo>
                  <a:cubicBezTo>
                    <a:pt x="1" y="10187"/>
                    <a:pt x="0" y="10178"/>
                    <a:pt x="0" y="10169"/>
                  </a:cubicBezTo>
                  <a:cubicBezTo>
                    <a:pt x="35" y="10115"/>
                    <a:pt x="77" y="10009"/>
                    <a:pt x="103" y="9965"/>
                  </a:cubicBezTo>
                  <a:cubicBezTo>
                    <a:pt x="128" y="9924"/>
                    <a:pt x="177" y="9835"/>
                    <a:pt x="207" y="9808"/>
                  </a:cubicBezTo>
                  <a:cubicBezTo>
                    <a:pt x="243" y="9776"/>
                    <a:pt x="347" y="9753"/>
                    <a:pt x="361" y="9749"/>
                  </a:cubicBezTo>
                  <a:cubicBezTo>
                    <a:pt x="375" y="9746"/>
                    <a:pt x="475" y="9609"/>
                    <a:pt x="512" y="9559"/>
                  </a:cubicBezTo>
                  <a:cubicBezTo>
                    <a:pt x="554" y="9500"/>
                    <a:pt x="637" y="9367"/>
                    <a:pt x="684" y="9326"/>
                  </a:cubicBezTo>
                  <a:cubicBezTo>
                    <a:pt x="739" y="9278"/>
                    <a:pt x="863" y="9266"/>
                    <a:pt x="918" y="9220"/>
                  </a:cubicBezTo>
                  <a:cubicBezTo>
                    <a:pt x="976" y="9171"/>
                    <a:pt x="1084" y="9030"/>
                    <a:pt x="1131" y="8945"/>
                  </a:cubicBezTo>
                  <a:cubicBezTo>
                    <a:pt x="1194" y="8833"/>
                    <a:pt x="1291" y="8549"/>
                    <a:pt x="1346" y="8420"/>
                  </a:cubicBezTo>
                  <a:cubicBezTo>
                    <a:pt x="1395" y="8307"/>
                    <a:pt x="1500" y="8094"/>
                    <a:pt x="1545" y="7976"/>
                  </a:cubicBezTo>
                  <a:cubicBezTo>
                    <a:pt x="1571" y="7912"/>
                    <a:pt x="1612" y="7770"/>
                    <a:pt x="1636" y="7705"/>
                  </a:cubicBezTo>
                  <a:cubicBezTo>
                    <a:pt x="1664" y="7635"/>
                    <a:pt x="1716" y="7487"/>
                    <a:pt x="1752" y="7439"/>
                  </a:cubicBezTo>
                  <a:cubicBezTo>
                    <a:pt x="1801" y="7376"/>
                    <a:pt x="1916" y="7329"/>
                    <a:pt x="1972" y="7308"/>
                  </a:cubicBezTo>
                  <a:cubicBezTo>
                    <a:pt x="2027" y="7286"/>
                    <a:pt x="2141" y="7246"/>
                    <a:pt x="2196" y="7270"/>
                  </a:cubicBezTo>
                  <a:cubicBezTo>
                    <a:pt x="2232" y="7284"/>
                    <a:pt x="2290" y="7419"/>
                    <a:pt x="2327" y="7413"/>
                  </a:cubicBezTo>
                  <a:cubicBezTo>
                    <a:pt x="2378" y="7405"/>
                    <a:pt x="2445" y="7212"/>
                    <a:pt x="2490" y="7164"/>
                  </a:cubicBezTo>
                  <a:cubicBezTo>
                    <a:pt x="2530" y="7122"/>
                    <a:pt x="2616" y="7063"/>
                    <a:pt x="2660" y="7049"/>
                  </a:cubicBezTo>
                  <a:cubicBezTo>
                    <a:pt x="2710" y="7034"/>
                    <a:pt x="2811" y="7081"/>
                    <a:pt x="2859" y="7058"/>
                  </a:cubicBezTo>
                  <a:cubicBezTo>
                    <a:pt x="2905" y="7036"/>
                    <a:pt x="2989" y="6935"/>
                    <a:pt x="3028" y="6880"/>
                  </a:cubicBezTo>
                  <a:cubicBezTo>
                    <a:pt x="3069" y="6823"/>
                    <a:pt x="3138" y="6675"/>
                    <a:pt x="3177" y="6613"/>
                  </a:cubicBezTo>
                  <a:cubicBezTo>
                    <a:pt x="3219" y="6546"/>
                    <a:pt x="3311" y="6432"/>
                    <a:pt x="3353" y="6364"/>
                  </a:cubicBezTo>
                  <a:cubicBezTo>
                    <a:pt x="3395" y="6295"/>
                    <a:pt x="3479" y="6154"/>
                    <a:pt x="3513" y="6067"/>
                  </a:cubicBezTo>
                  <a:cubicBezTo>
                    <a:pt x="3538" y="6006"/>
                    <a:pt x="3572" y="5861"/>
                    <a:pt x="3593" y="5793"/>
                  </a:cubicBezTo>
                  <a:cubicBezTo>
                    <a:pt x="3612" y="5725"/>
                    <a:pt x="3643" y="5572"/>
                    <a:pt x="3674" y="5526"/>
                  </a:cubicBezTo>
                  <a:cubicBezTo>
                    <a:pt x="3697" y="5490"/>
                    <a:pt x="3757" y="5478"/>
                    <a:pt x="3786" y="5467"/>
                  </a:cubicBezTo>
                  <a:cubicBezTo>
                    <a:pt x="3811" y="5457"/>
                    <a:pt x="3865" y="5465"/>
                    <a:pt x="3889" y="5443"/>
                  </a:cubicBezTo>
                  <a:cubicBezTo>
                    <a:pt x="3912" y="5420"/>
                    <a:pt x="3939" y="5313"/>
                    <a:pt x="3963" y="5296"/>
                  </a:cubicBezTo>
                  <a:cubicBezTo>
                    <a:pt x="4004" y="5267"/>
                    <a:pt x="4095" y="5360"/>
                    <a:pt x="4136" y="5331"/>
                  </a:cubicBezTo>
                  <a:cubicBezTo>
                    <a:pt x="4194" y="5291"/>
                    <a:pt x="4285" y="5100"/>
                    <a:pt x="4313" y="4989"/>
                  </a:cubicBezTo>
                  <a:cubicBezTo>
                    <a:pt x="4337" y="4894"/>
                    <a:pt x="4334" y="4671"/>
                    <a:pt x="4342" y="4567"/>
                  </a:cubicBezTo>
                  <a:cubicBezTo>
                    <a:pt x="4346" y="4510"/>
                    <a:pt x="4349" y="4392"/>
                    <a:pt x="4362" y="4341"/>
                  </a:cubicBezTo>
                  <a:cubicBezTo>
                    <a:pt x="4373" y="4295"/>
                    <a:pt x="4414" y="4234"/>
                    <a:pt x="4432" y="4199"/>
                  </a:cubicBezTo>
                  <a:cubicBezTo>
                    <a:pt x="4455" y="4152"/>
                    <a:pt x="4505" y="4064"/>
                    <a:pt x="4526" y="4011"/>
                  </a:cubicBezTo>
                  <a:cubicBezTo>
                    <a:pt x="4546" y="3963"/>
                    <a:pt x="4566" y="3834"/>
                    <a:pt x="4592" y="3798"/>
                  </a:cubicBezTo>
                  <a:cubicBezTo>
                    <a:pt x="4611" y="3772"/>
                    <a:pt x="4665" y="3794"/>
                    <a:pt x="4683" y="3767"/>
                  </a:cubicBezTo>
                  <a:cubicBezTo>
                    <a:pt x="4702" y="3739"/>
                    <a:pt x="4717" y="3644"/>
                    <a:pt x="4729" y="3605"/>
                  </a:cubicBezTo>
                  <a:cubicBezTo>
                    <a:pt x="4739" y="3570"/>
                    <a:pt x="4761" y="3501"/>
                    <a:pt x="4772" y="3465"/>
                  </a:cubicBezTo>
                  <a:cubicBezTo>
                    <a:pt x="4798" y="3378"/>
                    <a:pt x="4835" y="3183"/>
                    <a:pt x="4872" y="3116"/>
                  </a:cubicBezTo>
                  <a:cubicBezTo>
                    <a:pt x="4910" y="3046"/>
                    <a:pt x="5013" y="2992"/>
                    <a:pt x="5058" y="2944"/>
                  </a:cubicBezTo>
                  <a:cubicBezTo>
                    <a:pt x="5107" y="2893"/>
                    <a:pt x="5203" y="2786"/>
                    <a:pt x="5247" y="2716"/>
                  </a:cubicBezTo>
                  <a:cubicBezTo>
                    <a:pt x="5280" y="2662"/>
                    <a:pt x="5338" y="2529"/>
                    <a:pt x="5366" y="2462"/>
                  </a:cubicBezTo>
                  <a:cubicBezTo>
                    <a:pt x="5406" y="2361"/>
                    <a:pt x="5484" y="2151"/>
                    <a:pt x="5515" y="2036"/>
                  </a:cubicBezTo>
                  <a:cubicBezTo>
                    <a:pt x="5537" y="1954"/>
                    <a:pt x="5563" y="1771"/>
                    <a:pt x="5585" y="1688"/>
                  </a:cubicBezTo>
                  <a:cubicBezTo>
                    <a:pt x="5611" y="1588"/>
                    <a:pt x="5670" y="1390"/>
                    <a:pt x="5710" y="1313"/>
                  </a:cubicBezTo>
                  <a:cubicBezTo>
                    <a:pt x="5752" y="1232"/>
                    <a:pt x="5862" y="1137"/>
                    <a:pt x="5911" y="1072"/>
                  </a:cubicBezTo>
                  <a:cubicBezTo>
                    <a:pt x="5937" y="1038"/>
                    <a:pt x="5986" y="962"/>
                    <a:pt x="6012" y="926"/>
                  </a:cubicBezTo>
                  <a:cubicBezTo>
                    <a:pt x="6040" y="885"/>
                    <a:pt x="6097" y="804"/>
                    <a:pt x="6127" y="767"/>
                  </a:cubicBezTo>
                  <a:cubicBezTo>
                    <a:pt x="6149" y="741"/>
                    <a:pt x="6195" y="702"/>
                    <a:pt x="6216" y="672"/>
                  </a:cubicBezTo>
                  <a:cubicBezTo>
                    <a:pt x="6253" y="618"/>
                    <a:pt x="6311" y="460"/>
                    <a:pt x="6353" y="419"/>
                  </a:cubicBezTo>
                  <a:cubicBezTo>
                    <a:pt x="6387" y="384"/>
                    <a:pt x="6465" y="386"/>
                    <a:pt x="6502" y="367"/>
                  </a:cubicBezTo>
                  <a:cubicBezTo>
                    <a:pt x="6537" y="351"/>
                    <a:pt x="6604" y="311"/>
                    <a:pt x="6636" y="278"/>
                  </a:cubicBezTo>
                  <a:cubicBezTo>
                    <a:pt x="6660" y="255"/>
                    <a:pt x="6700" y="180"/>
                    <a:pt x="6724" y="157"/>
                  </a:cubicBezTo>
                  <a:cubicBezTo>
                    <a:pt x="6761" y="126"/>
                    <a:pt x="6838" y="90"/>
                    <a:pt x="6877" y="81"/>
                  </a:cubicBezTo>
                  <a:cubicBezTo>
                    <a:pt x="6952" y="68"/>
                    <a:pt x="7103" y="141"/>
                    <a:pt x="7178" y="120"/>
                  </a:cubicBezTo>
                  <a:cubicBezTo>
                    <a:pt x="7212" y="111"/>
                    <a:pt x="7274" y="45"/>
                    <a:pt x="7306" y="31"/>
                  </a:cubicBezTo>
                  <a:cubicBezTo>
                    <a:pt x="7350" y="13"/>
                    <a:pt x="7440" y="-11"/>
                    <a:pt x="7483" y="6"/>
                  </a:cubicBezTo>
                  <a:cubicBezTo>
                    <a:pt x="7522" y="20"/>
                    <a:pt x="7595" y="101"/>
                    <a:pt x="7630" y="145"/>
                  </a:cubicBezTo>
                  <a:cubicBezTo>
                    <a:pt x="7666" y="194"/>
                    <a:pt x="7741" y="296"/>
                    <a:pt x="7763" y="374"/>
                  </a:cubicBezTo>
                  <a:cubicBezTo>
                    <a:pt x="7780" y="434"/>
                    <a:pt x="7808" y="591"/>
                    <a:pt x="7788" y="647"/>
                  </a:cubicBezTo>
                  <a:cubicBezTo>
                    <a:pt x="7773" y="687"/>
                    <a:pt x="7717" y="664"/>
                    <a:pt x="7693" y="666"/>
                  </a:cubicBezTo>
                  <a:cubicBezTo>
                    <a:pt x="7668" y="667"/>
                    <a:pt x="7615" y="637"/>
                    <a:pt x="7593" y="659"/>
                  </a:cubicBezTo>
                  <a:cubicBezTo>
                    <a:pt x="7563" y="690"/>
                    <a:pt x="7542" y="846"/>
                    <a:pt x="7513" y="881"/>
                  </a:cubicBezTo>
                  <a:cubicBezTo>
                    <a:pt x="7494" y="907"/>
                    <a:pt x="7443" y="932"/>
                    <a:pt x="7422" y="914"/>
                  </a:cubicBezTo>
                  <a:cubicBezTo>
                    <a:pt x="7405" y="898"/>
                    <a:pt x="7395" y="808"/>
                    <a:pt x="7379" y="787"/>
                  </a:cubicBezTo>
                  <a:cubicBezTo>
                    <a:pt x="7357" y="756"/>
                    <a:pt x="7300" y="742"/>
                    <a:pt x="7272" y="748"/>
                  </a:cubicBezTo>
                  <a:cubicBezTo>
                    <a:pt x="7240" y="755"/>
                    <a:pt x="7183" y="835"/>
                    <a:pt x="7151" y="849"/>
                  </a:cubicBezTo>
                  <a:cubicBezTo>
                    <a:pt x="7123" y="863"/>
                    <a:pt x="7060" y="825"/>
                    <a:pt x="7039" y="863"/>
                  </a:cubicBezTo>
                  <a:cubicBezTo>
                    <a:pt x="7017" y="901"/>
                    <a:pt x="7005" y="1043"/>
                    <a:pt x="7017" y="1097"/>
                  </a:cubicBezTo>
                  <a:cubicBezTo>
                    <a:pt x="7031" y="1163"/>
                    <a:pt x="7117" y="1187"/>
                    <a:pt x="7133" y="1250"/>
                  </a:cubicBezTo>
                  <a:cubicBezTo>
                    <a:pt x="7145" y="1298"/>
                    <a:pt x="7147" y="1421"/>
                    <a:pt x="7133" y="1466"/>
                  </a:cubicBezTo>
                  <a:cubicBezTo>
                    <a:pt x="7112" y="1530"/>
                    <a:pt x="7028" y="1542"/>
                    <a:pt x="6996" y="1580"/>
                  </a:cubicBezTo>
                  <a:cubicBezTo>
                    <a:pt x="6968" y="1614"/>
                    <a:pt x="6923" y="1710"/>
                    <a:pt x="6895" y="1745"/>
                  </a:cubicBezTo>
                  <a:cubicBezTo>
                    <a:pt x="6872" y="1772"/>
                    <a:pt x="6820" y="1793"/>
                    <a:pt x="6801" y="1827"/>
                  </a:cubicBezTo>
                  <a:cubicBezTo>
                    <a:pt x="6782" y="1860"/>
                    <a:pt x="6760" y="1949"/>
                    <a:pt x="6749" y="1992"/>
                  </a:cubicBezTo>
                  <a:cubicBezTo>
                    <a:pt x="6734" y="2049"/>
                    <a:pt x="6716" y="2173"/>
                    <a:pt x="6700" y="2227"/>
                  </a:cubicBezTo>
                  <a:cubicBezTo>
                    <a:pt x="6680" y="2295"/>
                    <a:pt x="6628" y="2415"/>
                    <a:pt x="6600" y="2468"/>
                  </a:cubicBezTo>
                  <a:cubicBezTo>
                    <a:pt x="6572" y="2520"/>
                    <a:pt x="6509" y="2597"/>
                    <a:pt x="6481" y="2646"/>
                  </a:cubicBezTo>
                  <a:cubicBezTo>
                    <a:pt x="6444" y="2712"/>
                    <a:pt x="6369" y="2844"/>
                    <a:pt x="6346" y="2931"/>
                  </a:cubicBezTo>
                  <a:cubicBezTo>
                    <a:pt x="6331" y="2990"/>
                    <a:pt x="6318" y="3126"/>
                    <a:pt x="6319" y="3193"/>
                  </a:cubicBezTo>
                  <a:cubicBezTo>
                    <a:pt x="6320" y="3239"/>
                    <a:pt x="6355" y="3327"/>
                    <a:pt x="6346" y="3370"/>
                  </a:cubicBezTo>
                  <a:cubicBezTo>
                    <a:pt x="6338" y="3414"/>
                    <a:pt x="6287" y="3450"/>
                    <a:pt x="6265" y="3453"/>
                  </a:cubicBezTo>
                  <a:cubicBezTo>
                    <a:pt x="6249" y="3455"/>
                    <a:pt x="6217" y="3391"/>
                    <a:pt x="6204" y="3408"/>
                  </a:cubicBezTo>
                  <a:cubicBezTo>
                    <a:pt x="6186" y="3430"/>
                    <a:pt x="6193" y="3531"/>
                    <a:pt x="6191" y="3573"/>
                  </a:cubicBezTo>
                  <a:cubicBezTo>
                    <a:pt x="6190" y="3632"/>
                    <a:pt x="6211" y="3756"/>
                    <a:pt x="6197" y="3808"/>
                  </a:cubicBezTo>
                  <a:cubicBezTo>
                    <a:pt x="6186" y="3854"/>
                    <a:pt x="6132" y="3886"/>
                    <a:pt x="6112" y="3916"/>
                  </a:cubicBezTo>
                  <a:cubicBezTo>
                    <a:pt x="6092" y="3945"/>
                    <a:pt x="6050" y="4002"/>
                    <a:pt x="6036" y="4042"/>
                  </a:cubicBezTo>
                  <a:cubicBezTo>
                    <a:pt x="6019" y="4091"/>
                    <a:pt x="6000" y="4206"/>
                    <a:pt x="5997" y="4265"/>
                  </a:cubicBezTo>
                  <a:cubicBezTo>
                    <a:pt x="5990" y="4389"/>
                    <a:pt x="6046" y="4641"/>
                    <a:pt x="6026" y="4760"/>
                  </a:cubicBezTo>
                  <a:cubicBezTo>
                    <a:pt x="6011" y="4856"/>
                    <a:pt x="5927" y="4981"/>
                    <a:pt x="5890" y="5046"/>
                  </a:cubicBezTo>
                  <a:cubicBezTo>
                    <a:pt x="5866" y="5086"/>
                    <a:pt x="5802" y="5134"/>
                    <a:pt x="5789" y="5192"/>
                  </a:cubicBezTo>
                  <a:cubicBezTo>
                    <a:pt x="5772" y="5266"/>
                    <a:pt x="5803" y="5439"/>
                    <a:pt x="5801" y="5522"/>
                  </a:cubicBezTo>
                  <a:cubicBezTo>
                    <a:pt x="5800" y="5585"/>
                    <a:pt x="5787" y="5708"/>
                    <a:pt x="5780" y="5769"/>
                  </a:cubicBezTo>
                  <a:cubicBezTo>
                    <a:pt x="5773" y="5833"/>
                    <a:pt x="5750" y="5958"/>
                    <a:pt x="5743" y="6022"/>
                  </a:cubicBezTo>
                  <a:cubicBezTo>
                    <a:pt x="5736" y="6106"/>
                    <a:pt x="5722" y="6276"/>
                    <a:pt x="5728" y="6359"/>
                  </a:cubicBezTo>
                  <a:cubicBezTo>
                    <a:pt x="5733" y="6430"/>
                    <a:pt x="5762" y="6561"/>
                    <a:pt x="5780" y="6620"/>
                  </a:cubicBezTo>
                  <a:cubicBezTo>
                    <a:pt x="5801" y="6684"/>
                    <a:pt x="5846" y="6851"/>
                    <a:pt x="5883" y="6842"/>
                  </a:cubicBezTo>
                  <a:cubicBezTo>
                    <a:pt x="5924" y="6832"/>
                    <a:pt x="5950" y="6625"/>
                    <a:pt x="5969" y="6550"/>
                  </a:cubicBezTo>
                  <a:cubicBezTo>
                    <a:pt x="5982" y="6500"/>
                    <a:pt x="6004" y="6393"/>
                    <a:pt x="6014" y="6341"/>
                  </a:cubicBezTo>
                  <a:cubicBezTo>
                    <a:pt x="6025" y="6287"/>
                    <a:pt x="6039" y="6169"/>
                    <a:pt x="6057" y="6125"/>
                  </a:cubicBezTo>
                  <a:cubicBezTo>
                    <a:pt x="6069" y="6095"/>
                    <a:pt x="6106" y="6067"/>
                    <a:pt x="6121" y="6042"/>
                  </a:cubicBezTo>
                  <a:cubicBezTo>
                    <a:pt x="6163" y="5974"/>
                    <a:pt x="6235" y="5814"/>
                    <a:pt x="6271" y="5731"/>
                  </a:cubicBezTo>
                  <a:cubicBezTo>
                    <a:pt x="6314" y="5627"/>
                    <a:pt x="6392" y="5399"/>
                    <a:pt x="6435" y="5292"/>
                  </a:cubicBezTo>
                  <a:cubicBezTo>
                    <a:pt x="6463" y="5226"/>
                    <a:pt x="6515" y="5082"/>
                    <a:pt x="6551" y="5033"/>
                  </a:cubicBezTo>
                  <a:cubicBezTo>
                    <a:pt x="6579" y="4994"/>
                    <a:pt x="6645" y="4941"/>
                    <a:pt x="6679" y="4937"/>
                  </a:cubicBezTo>
                  <a:cubicBezTo>
                    <a:pt x="6700" y="4935"/>
                    <a:pt x="6751" y="4944"/>
                    <a:pt x="6761" y="4982"/>
                  </a:cubicBezTo>
                  <a:cubicBezTo>
                    <a:pt x="6771" y="5021"/>
                    <a:pt x="6751" y="5120"/>
                    <a:pt x="6737" y="5153"/>
                  </a:cubicBezTo>
                  <a:cubicBezTo>
                    <a:pt x="6719" y="5194"/>
                    <a:pt x="6657" y="5198"/>
                    <a:pt x="6642" y="5242"/>
                  </a:cubicBezTo>
                  <a:cubicBezTo>
                    <a:pt x="6634" y="5266"/>
                    <a:pt x="6637" y="5328"/>
                    <a:pt x="6639" y="5357"/>
                  </a:cubicBezTo>
                  <a:cubicBezTo>
                    <a:pt x="6643" y="5405"/>
                    <a:pt x="6652" y="5518"/>
                    <a:pt x="6673" y="5540"/>
                  </a:cubicBezTo>
                  <a:cubicBezTo>
                    <a:pt x="6700" y="5571"/>
                    <a:pt x="6764" y="5513"/>
                    <a:pt x="6791" y="5484"/>
                  </a:cubicBezTo>
                  <a:cubicBezTo>
                    <a:pt x="6809" y="5465"/>
                    <a:pt x="6837" y="5404"/>
                    <a:pt x="6852" y="5376"/>
                  </a:cubicBezTo>
                  <a:cubicBezTo>
                    <a:pt x="6871" y="5340"/>
                    <a:pt x="6904" y="5249"/>
                    <a:pt x="6929" y="5236"/>
                  </a:cubicBezTo>
                  <a:cubicBezTo>
                    <a:pt x="6994" y="5203"/>
                    <a:pt x="7124" y="5354"/>
                    <a:pt x="7191" y="5376"/>
                  </a:cubicBezTo>
                  <a:cubicBezTo>
                    <a:pt x="7215" y="5384"/>
                    <a:pt x="7266" y="5398"/>
                    <a:pt x="7291" y="5388"/>
                  </a:cubicBezTo>
                  <a:cubicBezTo>
                    <a:pt x="7326" y="5375"/>
                    <a:pt x="7385" y="5287"/>
                    <a:pt x="7419" y="5268"/>
                  </a:cubicBezTo>
                  <a:cubicBezTo>
                    <a:pt x="7444" y="5253"/>
                    <a:pt x="7497" y="5232"/>
                    <a:pt x="7522" y="5242"/>
                  </a:cubicBezTo>
                  <a:cubicBezTo>
                    <a:pt x="7550" y="5254"/>
                    <a:pt x="7594" y="5338"/>
                    <a:pt x="7620" y="5362"/>
                  </a:cubicBezTo>
                  <a:cubicBezTo>
                    <a:pt x="7638" y="5381"/>
                    <a:pt x="7677" y="5430"/>
                    <a:pt x="7697" y="5420"/>
                  </a:cubicBezTo>
                  <a:cubicBezTo>
                    <a:pt x="7713" y="5411"/>
                    <a:pt x="7726" y="5326"/>
                    <a:pt x="7742" y="5319"/>
                  </a:cubicBezTo>
                  <a:cubicBezTo>
                    <a:pt x="7770" y="5307"/>
                    <a:pt x="7824" y="5370"/>
                    <a:pt x="7846" y="5407"/>
                  </a:cubicBezTo>
                  <a:cubicBezTo>
                    <a:pt x="7857" y="5428"/>
                    <a:pt x="7866" y="5499"/>
                    <a:pt x="7879" y="5515"/>
                  </a:cubicBezTo>
                  <a:cubicBezTo>
                    <a:pt x="7906" y="5545"/>
                    <a:pt x="7980" y="5469"/>
                    <a:pt x="8001" y="5515"/>
                  </a:cubicBezTo>
                  <a:cubicBezTo>
                    <a:pt x="8016" y="5548"/>
                    <a:pt x="7993" y="5654"/>
                    <a:pt x="7998" y="5700"/>
                  </a:cubicBezTo>
                  <a:cubicBezTo>
                    <a:pt x="8003" y="5746"/>
                    <a:pt x="8019" y="5846"/>
                    <a:pt x="8037" y="5870"/>
                  </a:cubicBezTo>
                  <a:cubicBezTo>
                    <a:pt x="8064" y="5904"/>
                    <a:pt x="8136" y="5898"/>
                    <a:pt x="8162" y="5864"/>
                  </a:cubicBezTo>
                  <a:cubicBezTo>
                    <a:pt x="8177" y="5845"/>
                    <a:pt x="8178" y="5737"/>
                    <a:pt x="8196" y="5737"/>
                  </a:cubicBezTo>
                  <a:cubicBezTo>
                    <a:pt x="8216" y="5739"/>
                    <a:pt x="8215" y="5870"/>
                    <a:pt x="8232" y="5890"/>
                  </a:cubicBezTo>
                  <a:cubicBezTo>
                    <a:pt x="8252" y="5912"/>
                    <a:pt x="8300" y="5858"/>
                    <a:pt x="8321" y="5870"/>
                  </a:cubicBezTo>
                  <a:cubicBezTo>
                    <a:pt x="8338" y="5882"/>
                    <a:pt x="8364" y="5943"/>
                    <a:pt x="8379" y="5967"/>
                  </a:cubicBezTo>
                  <a:cubicBezTo>
                    <a:pt x="8397" y="5993"/>
                    <a:pt x="8436" y="6036"/>
                    <a:pt x="8452" y="6067"/>
                  </a:cubicBezTo>
                  <a:cubicBezTo>
                    <a:pt x="8480" y="6124"/>
                    <a:pt x="8531" y="6251"/>
                    <a:pt x="8544" y="6327"/>
                  </a:cubicBezTo>
                  <a:cubicBezTo>
                    <a:pt x="8555" y="6398"/>
                    <a:pt x="8531" y="6559"/>
                    <a:pt x="8546" y="6627"/>
                  </a:cubicBezTo>
                  <a:cubicBezTo>
                    <a:pt x="8560" y="6687"/>
                    <a:pt x="8615" y="6773"/>
                    <a:pt x="8644" y="6803"/>
                  </a:cubicBezTo>
                  <a:cubicBezTo>
                    <a:pt x="8667" y="6830"/>
                    <a:pt x="8729" y="6814"/>
                    <a:pt x="8748" y="6855"/>
                  </a:cubicBezTo>
                  <a:cubicBezTo>
                    <a:pt x="8775" y="6917"/>
                    <a:pt x="8752" y="7119"/>
                    <a:pt x="8775" y="7191"/>
                  </a:cubicBezTo>
                  <a:cubicBezTo>
                    <a:pt x="8791" y="7245"/>
                    <a:pt x="8853" y="7298"/>
                    <a:pt x="8878" y="7337"/>
                  </a:cubicBezTo>
                  <a:cubicBezTo>
                    <a:pt x="8895" y="7364"/>
                    <a:pt x="8931" y="7419"/>
                    <a:pt x="8946" y="7451"/>
                  </a:cubicBezTo>
                  <a:cubicBezTo>
                    <a:pt x="8962" y="7488"/>
                    <a:pt x="8981" y="7585"/>
                    <a:pt x="9000" y="7616"/>
                  </a:cubicBezTo>
                  <a:cubicBezTo>
                    <a:pt x="9019" y="7648"/>
                    <a:pt x="9065" y="7691"/>
                    <a:pt x="9089" y="7693"/>
                  </a:cubicBezTo>
                  <a:cubicBezTo>
                    <a:pt x="9108" y="7694"/>
                    <a:pt x="9143" y="7636"/>
                    <a:pt x="9162" y="7642"/>
                  </a:cubicBezTo>
                  <a:cubicBezTo>
                    <a:pt x="9180" y="7647"/>
                    <a:pt x="9213" y="7697"/>
                    <a:pt x="9222" y="7730"/>
                  </a:cubicBezTo>
                  <a:cubicBezTo>
                    <a:pt x="9235" y="7775"/>
                    <a:pt x="9225" y="7884"/>
                    <a:pt x="9232" y="7934"/>
                  </a:cubicBezTo>
                  <a:cubicBezTo>
                    <a:pt x="9238" y="7982"/>
                    <a:pt x="9270" y="8063"/>
                    <a:pt x="9275" y="8111"/>
                  </a:cubicBezTo>
                  <a:cubicBezTo>
                    <a:pt x="9281" y="8175"/>
                    <a:pt x="9249" y="8313"/>
                    <a:pt x="9262" y="8372"/>
                  </a:cubicBezTo>
                  <a:cubicBezTo>
                    <a:pt x="9278" y="8440"/>
                    <a:pt x="9353" y="8507"/>
                    <a:pt x="9387" y="8537"/>
                  </a:cubicBezTo>
                  <a:cubicBezTo>
                    <a:pt x="9430" y="8575"/>
                    <a:pt x="9523" y="8631"/>
                    <a:pt x="9569" y="8632"/>
                  </a:cubicBezTo>
                  <a:cubicBezTo>
                    <a:pt x="9610" y="8633"/>
                    <a:pt x="9686" y="8581"/>
                    <a:pt x="9725" y="8562"/>
                  </a:cubicBezTo>
                  <a:cubicBezTo>
                    <a:pt x="9761" y="8545"/>
                    <a:pt x="9830" y="8500"/>
                    <a:pt x="9865" y="8486"/>
                  </a:cubicBezTo>
                  <a:cubicBezTo>
                    <a:pt x="9900" y="8472"/>
                    <a:pt x="9969" y="8461"/>
                    <a:pt x="10003" y="8448"/>
                  </a:cubicBezTo>
                  <a:cubicBezTo>
                    <a:pt x="10034" y="8435"/>
                    <a:pt x="10098" y="8417"/>
                    <a:pt x="10124" y="8384"/>
                  </a:cubicBezTo>
                  <a:cubicBezTo>
                    <a:pt x="10163" y="8337"/>
                    <a:pt x="10215" y="8172"/>
                    <a:pt x="10249" y="8111"/>
                  </a:cubicBezTo>
                  <a:cubicBezTo>
                    <a:pt x="10277" y="8063"/>
                    <a:pt x="10336" y="7965"/>
                    <a:pt x="10371" y="7947"/>
                  </a:cubicBezTo>
                  <a:cubicBezTo>
                    <a:pt x="10410" y="7926"/>
                    <a:pt x="10500" y="7926"/>
                    <a:pt x="10532" y="7977"/>
                  </a:cubicBezTo>
                  <a:cubicBezTo>
                    <a:pt x="10562" y="8025"/>
                    <a:pt x="10564" y="8201"/>
                    <a:pt x="10582" y="8270"/>
                  </a:cubicBezTo>
                  <a:cubicBezTo>
                    <a:pt x="10598" y="8336"/>
                    <a:pt x="10631" y="8480"/>
                    <a:pt x="10664" y="8511"/>
                  </a:cubicBezTo>
                  <a:cubicBezTo>
                    <a:pt x="10689" y="8535"/>
                    <a:pt x="10748" y="8467"/>
                    <a:pt x="10773" y="8493"/>
                  </a:cubicBezTo>
                  <a:cubicBezTo>
                    <a:pt x="10797" y="8517"/>
                    <a:pt x="10810" y="8645"/>
                    <a:pt x="10831" y="8677"/>
                  </a:cubicBezTo>
                  <a:cubicBezTo>
                    <a:pt x="10857" y="8713"/>
                    <a:pt x="10922" y="8732"/>
                    <a:pt x="10953" y="8733"/>
                  </a:cubicBezTo>
                  <a:cubicBezTo>
                    <a:pt x="10974" y="8735"/>
                    <a:pt x="11018" y="8726"/>
                    <a:pt x="11035" y="8702"/>
                  </a:cubicBezTo>
                  <a:cubicBezTo>
                    <a:pt x="11055" y="8676"/>
                    <a:pt x="11079" y="8588"/>
                    <a:pt x="11087" y="8543"/>
                  </a:cubicBezTo>
                  <a:cubicBezTo>
                    <a:pt x="11094" y="8504"/>
                    <a:pt x="11084" y="8415"/>
                    <a:pt x="11093" y="8378"/>
                  </a:cubicBezTo>
                  <a:cubicBezTo>
                    <a:pt x="11101" y="8348"/>
                    <a:pt x="11131" y="8312"/>
                    <a:pt x="11145" y="8296"/>
                  </a:cubicBezTo>
                  <a:cubicBezTo>
                    <a:pt x="11166" y="8271"/>
                    <a:pt x="11213" y="8210"/>
                    <a:pt x="11236" y="8226"/>
                  </a:cubicBezTo>
                  <a:cubicBezTo>
                    <a:pt x="11261" y="8242"/>
                    <a:pt x="11277" y="8362"/>
                    <a:pt x="11294" y="8404"/>
                  </a:cubicBezTo>
                  <a:cubicBezTo>
                    <a:pt x="11310" y="8443"/>
                    <a:pt x="11340" y="8543"/>
                    <a:pt x="11364" y="8543"/>
                  </a:cubicBezTo>
                  <a:cubicBezTo>
                    <a:pt x="11387" y="8543"/>
                    <a:pt x="11420" y="8457"/>
                    <a:pt x="11431" y="8416"/>
                  </a:cubicBezTo>
                  <a:cubicBezTo>
                    <a:pt x="11444" y="8371"/>
                    <a:pt x="11450" y="8264"/>
                    <a:pt x="11449" y="8213"/>
                  </a:cubicBezTo>
                  <a:cubicBezTo>
                    <a:pt x="11449" y="8163"/>
                    <a:pt x="11437" y="8063"/>
                    <a:pt x="11428" y="8016"/>
                  </a:cubicBezTo>
                  <a:cubicBezTo>
                    <a:pt x="11422" y="7984"/>
                    <a:pt x="11403" y="7925"/>
                    <a:pt x="11395" y="7896"/>
                  </a:cubicBezTo>
                  <a:cubicBezTo>
                    <a:pt x="11383" y="7855"/>
                    <a:pt x="11349" y="7784"/>
                    <a:pt x="11343" y="7737"/>
                  </a:cubicBezTo>
                  <a:cubicBezTo>
                    <a:pt x="11337" y="7686"/>
                    <a:pt x="11338" y="7571"/>
                    <a:pt x="11352" y="7528"/>
                  </a:cubicBezTo>
                  <a:cubicBezTo>
                    <a:pt x="11361" y="7498"/>
                    <a:pt x="11394" y="7471"/>
                    <a:pt x="11410" y="7458"/>
                  </a:cubicBezTo>
                  <a:cubicBezTo>
                    <a:pt x="11427" y="7443"/>
                    <a:pt x="11463" y="7407"/>
                    <a:pt x="11480" y="7419"/>
                  </a:cubicBezTo>
                  <a:cubicBezTo>
                    <a:pt x="11505" y="7439"/>
                    <a:pt x="11532" y="7548"/>
                    <a:pt x="11544" y="7597"/>
                  </a:cubicBezTo>
                  <a:cubicBezTo>
                    <a:pt x="11558" y="7654"/>
                    <a:pt x="11581" y="7777"/>
                    <a:pt x="11578" y="7839"/>
                  </a:cubicBezTo>
                  <a:cubicBezTo>
                    <a:pt x="11575" y="7892"/>
                    <a:pt x="11522" y="7977"/>
                    <a:pt x="11529" y="8029"/>
                  </a:cubicBezTo>
                  <a:cubicBezTo>
                    <a:pt x="11538" y="8096"/>
                    <a:pt x="11613" y="8144"/>
                    <a:pt x="11644" y="8169"/>
                  </a:cubicBezTo>
                  <a:cubicBezTo>
                    <a:pt x="11668" y="8187"/>
                    <a:pt x="11718" y="8218"/>
                    <a:pt x="11742" y="8207"/>
                  </a:cubicBezTo>
                  <a:cubicBezTo>
                    <a:pt x="11771" y="8192"/>
                    <a:pt x="11816" y="8100"/>
                    <a:pt x="11836" y="8054"/>
                  </a:cubicBezTo>
                  <a:cubicBezTo>
                    <a:pt x="11861" y="8002"/>
                    <a:pt x="11896" y="7874"/>
                    <a:pt x="11916" y="7813"/>
                  </a:cubicBezTo>
                  <a:cubicBezTo>
                    <a:pt x="11939" y="7738"/>
                    <a:pt x="11984" y="7583"/>
                    <a:pt x="12007" y="7508"/>
                  </a:cubicBezTo>
                  <a:cubicBezTo>
                    <a:pt x="12021" y="7462"/>
                    <a:pt x="12044" y="7358"/>
                    <a:pt x="12065" y="7324"/>
                  </a:cubicBezTo>
                  <a:cubicBezTo>
                    <a:pt x="12092" y="7283"/>
                    <a:pt x="12162" y="7275"/>
                    <a:pt x="12193" y="7248"/>
                  </a:cubicBezTo>
                  <a:cubicBezTo>
                    <a:pt x="12230" y="7217"/>
                    <a:pt x="12302" y="7143"/>
                    <a:pt x="12333" y="7089"/>
                  </a:cubicBezTo>
                  <a:cubicBezTo>
                    <a:pt x="12366" y="7032"/>
                    <a:pt x="12412" y="6872"/>
                    <a:pt x="12443" y="6810"/>
                  </a:cubicBezTo>
                  <a:cubicBezTo>
                    <a:pt x="12479" y="6738"/>
                    <a:pt x="12564" y="6630"/>
                    <a:pt x="12600" y="6559"/>
                  </a:cubicBezTo>
                  <a:cubicBezTo>
                    <a:pt x="12640" y="6478"/>
                    <a:pt x="12706" y="6287"/>
                    <a:pt x="12745" y="6203"/>
                  </a:cubicBezTo>
                  <a:cubicBezTo>
                    <a:pt x="12772" y="6144"/>
                    <a:pt x="12827" y="6022"/>
                    <a:pt x="12860" y="5978"/>
                  </a:cubicBezTo>
                  <a:cubicBezTo>
                    <a:pt x="12886" y="5944"/>
                    <a:pt x="12943" y="5874"/>
                    <a:pt x="12974" y="5881"/>
                  </a:cubicBezTo>
                  <a:cubicBezTo>
                    <a:pt x="12995" y="5887"/>
                    <a:pt x="13024" y="5967"/>
                    <a:pt x="13045" y="5983"/>
                  </a:cubicBezTo>
                  <a:cubicBezTo>
                    <a:pt x="13070" y="6002"/>
                    <a:pt x="13125" y="6026"/>
                    <a:pt x="13150" y="6008"/>
                  </a:cubicBezTo>
                  <a:cubicBezTo>
                    <a:pt x="13175" y="5992"/>
                    <a:pt x="13204" y="5892"/>
                    <a:pt x="13226" y="5864"/>
                  </a:cubicBezTo>
                  <a:cubicBezTo>
                    <a:pt x="13264" y="5816"/>
                    <a:pt x="13353" y="5773"/>
                    <a:pt x="13395" y="5737"/>
                  </a:cubicBezTo>
                  <a:cubicBezTo>
                    <a:pt x="13447" y="5692"/>
                    <a:pt x="13549" y="5584"/>
                    <a:pt x="13601" y="5539"/>
                  </a:cubicBezTo>
                  <a:cubicBezTo>
                    <a:pt x="13635" y="5509"/>
                    <a:pt x="13701" y="5441"/>
                    <a:pt x="13738" y="5433"/>
                  </a:cubicBezTo>
                  <a:cubicBezTo>
                    <a:pt x="13814" y="5414"/>
                    <a:pt x="13967" y="5512"/>
                    <a:pt x="14044" y="5513"/>
                  </a:cubicBezTo>
                  <a:cubicBezTo>
                    <a:pt x="14109" y="5514"/>
                    <a:pt x="14239" y="5488"/>
                    <a:pt x="14302" y="5458"/>
                  </a:cubicBezTo>
                  <a:cubicBezTo>
                    <a:pt x="14348" y="5437"/>
                    <a:pt x="14433" y="5342"/>
                    <a:pt x="14479" y="5327"/>
                  </a:cubicBezTo>
                  <a:cubicBezTo>
                    <a:pt x="14559" y="5299"/>
                    <a:pt x="14724" y="5370"/>
                    <a:pt x="14804" y="5335"/>
                  </a:cubicBezTo>
                  <a:cubicBezTo>
                    <a:pt x="14857" y="5312"/>
                    <a:pt x="14957" y="5208"/>
                    <a:pt x="15005" y="5150"/>
                  </a:cubicBezTo>
                  <a:cubicBezTo>
                    <a:pt x="15054" y="5090"/>
                    <a:pt x="15142" y="4936"/>
                    <a:pt x="15187" y="4865"/>
                  </a:cubicBezTo>
                  <a:cubicBezTo>
                    <a:pt x="15238" y="4788"/>
                    <a:pt x="15336" y="4629"/>
                    <a:pt x="15389" y="4557"/>
                  </a:cubicBezTo>
                  <a:cubicBezTo>
                    <a:pt x="15446" y="4477"/>
                    <a:pt x="15564" y="4322"/>
                    <a:pt x="15626" y="4261"/>
                  </a:cubicBezTo>
                  <a:cubicBezTo>
                    <a:pt x="15678" y="4211"/>
                    <a:pt x="15784" y="4122"/>
                    <a:pt x="15840" y="4104"/>
                  </a:cubicBezTo>
                  <a:cubicBezTo>
                    <a:pt x="15901" y="4085"/>
                    <a:pt x="16028" y="4145"/>
                    <a:pt x="16089" y="4125"/>
                  </a:cubicBezTo>
                  <a:cubicBezTo>
                    <a:pt x="16132" y="4112"/>
                    <a:pt x="16215" y="4049"/>
                    <a:pt x="16252" y="4002"/>
                  </a:cubicBezTo>
                  <a:cubicBezTo>
                    <a:pt x="16282" y="3965"/>
                    <a:pt x="16319" y="3819"/>
                    <a:pt x="16353" y="3808"/>
                  </a:cubicBezTo>
                  <a:cubicBezTo>
                    <a:pt x="16395" y="3795"/>
                    <a:pt x="16494" y="3875"/>
                    <a:pt x="16505" y="3960"/>
                  </a:cubicBezTo>
                  <a:cubicBezTo>
                    <a:pt x="16516" y="4032"/>
                    <a:pt x="16446" y="4148"/>
                    <a:pt x="16426" y="4210"/>
                  </a:cubicBezTo>
                  <a:cubicBezTo>
                    <a:pt x="16407" y="4272"/>
                    <a:pt x="16356" y="4387"/>
                    <a:pt x="16347" y="4459"/>
                  </a:cubicBezTo>
                  <a:cubicBezTo>
                    <a:pt x="16336" y="4556"/>
                    <a:pt x="16370" y="4754"/>
                    <a:pt x="16366" y="4853"/>
                  </a:cubicBezTo>
                  <a:cubicBezTo>
                    <a:pt x="16362" y="4948"/>
                    <a:pt x="16314" y="5127"/>
                    <a:pt x="16316" y="5221"/>
                  </a:cubicBezTo>
                  <a:cubicBezTo>
                    <a:pt x="16320" y="5319"/>
                    <a:pt x="16366" y="5498"/>
                    <a:pt x="16388" y="5586"/>
                  </a:cubicBezTo>
                  <a:cubicBezTo>
                    <a:pt x="16402" y="5642"/>
                    <a:pt x="16453" y="5736"/>
                    <a:pt x="16455" y="5801"/>
                  </a:cubicBezTo>
                  <a:cubicBezTo>
                    <a:pt x="16457" y="5864"/>
                    <a:pt x="16417" y="5974"/>
                    <a:pt x="16406" y="6033"/>
                  </a:cubicBezTo>
                  <a:cubicBezTo>
                    <a:pt x="16396" y="6092"/>
                    <a:pt x="16364" y="6209"/>
                    <a:pt x="16370" y="6271"/>
                  </a:cubicBezTo>
                  <a:cubicBezTo>
                    <a:pt x="16375" y="6332"/>
                    <a:pt x="16422" y="6422"/>
                    <a:pt x="16443" y="6465"/>
                  </a:cubicBezTo>
                  <a:cubicBezTo>
                    <a:pt x="16463" y="6506"/>
                    <a:pt x="16504" y="6594"/>
                    <a:pt x="16532" y="6609"/>
                  </a:cubicBezTo>
                  <a:cubicBezTo>
                    <a:pt x="16568" y="6629"/>
                    <a:pt x="16648" y="6602"/>
                    <a:pt x="16679" y="6559"/>
                  </a:cubicBezTo>
                  <a:cubicBezTo>
                    <a:pt x="16696" y="6532"/>
                    <a:pt x="16700" y="6411"/>
                    <a:pt x="16721" y="6402"/>
                  </a:cubicBezTo>
                  <a:cubicBezTo>
                    <a:pt x="16744" y="6392"/>
                    <a:pt x="16776" y="6500"/>
                    <a:pt x="16796" y="6525"/>
                  </a:cubicBezTo>
                  <a:cubicBezTo>
                    <a:pt x="16818" y="6552"/>
                    <a:pt x="16864" y="6615"/>
                    <a:pt x="16889" y="6609"/>
                  </a:cubicBezTo>
                  <a:cubicBezTo>
                    <a:pt x="16914" y="6602"/>
                    <a:pt x="16944" y="6482"/>
                    <a:pt x="16969" y="6483"/>
                  </a:cubicBezTo>
                  <a:cubicBezTo>
                    <a:pt x="17002" y="6484"/>
                    <a:pt x="17041" y="6629"/>
                    <a:pt x="17071" y="6660"/>
                  </a:cubicBezTo>
                  <a:cubicBezTo>
                    <a:pt x="17094" y="6684"/>
                    <a:pt x="17145" y="6725"/>
                    <a:pt x="17170" y="6715"/>
                  </a:cubicBezTo>
                  <a:cubicBezTo>
                    <a:pt x="17205" y="6701"/>
                    <a:pt x="17281" y="6546"/>
                    <a:pt x="17288" y="6546"/>
                  </a:cubicBezTo>
                  <a:cubicBezTo>
                    <a:pt x="17294" y="6546"/>
                    <a:pt x="17367" y="6401"/>
                    <a:pt x="17394" y="6351"/>
                  </a:cubicBezTo>
                  <a:cubicBezTo>
                    <a:pt x="17415" y="6310"/>
                    <a:pt x="17453" y="6213"/>
                    <a:pt x="17481" y="6190"/>
                  </a:cubicBezTo>
                  <a:cubicBezTo>
                    <a:pt x="17512" y="6164"/>
                    <a:pt x="17583" y="6177"/>
                    <a:pt x="17617" y="6182"/>
                  </a:cubicBezTo>
                  <a:cubicBezTo>
                    <a:pt x="17652" y="6187"/>
                    <a:pt x="17725" y="6195"/>
                    <a:pt x="17755" y="6233"/>
                  </a:cubicBezTo>
                  <a:cubicBezTo>
                    <a:pt x="17800" y="6288"/>
                    <a:pt x="17844" y="6504"/>
                    <a:pt x="17884" y="6571"/>
                  </a:cubicBezTo>
                  <a:cubicBezTo>
                    <a:pt x="17906" y="6606"/>
                    <a:pt x="17957" y="6680"/>
                    <a:pt x="17984" y="6668"/>
                  </a:cubicBezTo>
                  <a:cubicBezTo>
                    <a:pt x="18018" y="6654"/>
                    <a:pt x="18052" y="6503"/>
                    <a:pt x="18078" y="6456"/>
                  </a:cubicBezTo>
                  <a:cubicBezTo>
                    <a:pt x="18100" y="6417"/>
                    <a:pt x="18158" y="6375"/>
                    <a:pt x="18175" y="6326"/>
                  </a:cubicBezTo>
                  <a:cubicBezTo>
                    <a:pt x="18199" y="6256"/>
                    <a:pt x="18196" y="6071"/>
                    <a:pt x="18216" y="5996"/>
                  </a:cubicBezTo>
                  <a:cubicBezTo>
                    <a:pt x="18234" y="5925"/>
                    <a:pt x="18284" y="5794"/>
                    <a:pt x="18320" y="5762"/>
                  </a:cubicBezTo>
                  <a:cubicBezTo>
                    <a:pt x="18337" y="5748"/>
                    <a:pt x="18377" y="5779"/>
                    <a:pt x="18394" y="5766"/>
                  </a:cubicBezTo>
                  <a:cubicBezTo>
                    <a:pt x="18429" y="5744"/>
                    <a:pt x="18476" y="5600"/>
                    <a:pt x="18513" y="5586"/>
                  </a:cubicBezTo>
                  <a:cubicBezTo>
                    <a:pt x="18545" y="5572"/>
                    <a:pt x="18610" y="5626"/>
                    <a:pt x="18641" y="5653"/>
                  </a:cubicBezTo>
                  <a:cubicBezTo>
                    <a:pt x="18671" y="5680"/>
                    <a:pt x="18720" y="5813"/>
                    <a:pt x="18752" y="5798"/>
                  </a:cubicBezTo>
                  <a:cubicBezTo>
                    <a:pt x="18797" y="5773"/>
                    <a:pt x="18821" y="5547"/>
                    <a:pt x="18845" y="5467"/>
                  </a:cubicBezTo>
                  <a:cubicBezTo>
                    <a:pt x="18861" y="5418"/>
                    <a:pt x="18890" y="5316"/>
                    <a:pt x="18910" y="5277"/>
                  </a:cubicBezTo>
                  <a:cubicBezTo>
                    <a:pt x="18929" y="5242"/>
                    <a:pt x="18972" y="5168"/>
                    <a:pt x="18996" y="5179"/>
                  </a:cubicBezTo>
                  <a:cubicBezTo>
                    <a:pt x="19020" y="5190"/>
                    <a:pt x="19031" y="5329"/>
                    <a:pt x="19055" y="5344"/>
                  </a:cubicBezTo>
                  <a:cubicBezTo>
                    <a:pt x="19087" y="5364"/>
                    <a:pt x="19149" y="5225"/>
                    <a:pt x="19181" y="5246"/>
                  </a:cubicBezTo>
                  <a:cubicBezTo>
                    <a:pt x="19203" y="5262"/>
                    <a:pt x="19225" y="5366"/>
                    <a:pt x="19234" y="5411"/>
                  </a:cubicBezTo>
                  <a:cubicBezTo>
                    <a:pt x="19247" y="5488"/>
                    <a:pt x="19253" y="5721"/>
                    <a:pt x="19253" y="5733"/>
                  </a:cubicBezTo>
                  <a:cubicBezTo>
                    <a:pt x="19253" y="5746"/>
                    <a:pt x="19268" y="5983"/>
                    <a:pt x="19260" y="6063"/>
                  </a:cubicBezTo>
                  <a:cubicBezTo>
                    <a:pt x="19253" y="6134"/>
                    <a:pt x="19198" y="6249"/>
                    <a:pt x="19197" y="6322"/>
                  </a:cubicBezTo>
                  <a:cubicBezTo>
                    <a:pt x="19195" y="6407"/>
                    <a:pt x="19237" y="6568"/>
                    <a:pt x="19260" y="6639"/>
                  </a:cubicBezTo>
                  <a:cubicBezTo>
                    <a:pt x="19274" y="6682"/>
                    <a:pt x="19319" y="6741"/>
                    <a:pt x="19331" y="6787"/>
                  </a:cubicBezTo>
                  <a:cubicBezTo>
                    <a:pt x="19347" y="6849"/>
                    <a:pt x="19349" y="6996"/>
                    <a:pt x="19357" y="7066"/>
                  </a:cubicBezTo>
                  <a:cubicBezTo>
                    <a:pt x="19368" y="7161"/>
                    <a:pt x="19393" y="7349"/>
                    <a:pt x="19404" y="7442"/>
                  </a:cubicBezTo>
                  <a:cubicBezTo>
                    <a:pt x="19414" y="7519"/>
                    <a:pt x="19450" y="7676"/>
                    <a:pt x="19439" y="7751"/>
                  </a:cubicBezTo>
                  <a:cubicBezTo>
                    <a:pt x="19430" y="7810"/>
                    <a:pt x="19377" y="7883"/>
                    <a:pt x="19353" y="7917"/>
                  </a:cubicBezTo>
                  <a:cubicBezTo>
                    <a:pt x="19338" y="7937"/>
                    <a:pt x="19304" y="7971"/>
                    <a:pt x="19286" y="7980"/>
                  </a:cubicBezTo>
                  <a:cubicBezTo>
                    <a:pt x="19263" y="7992"/>
                    <a:pt x="19214" y="7975"/>
                    <a:pt x="19191" y="7989"/>
                  </a:cubicBezTo>
                  <a:cubicBezTo>
                    <a:pt x="19169" y="8002"/>
                    <a:pt x="19126" y="8049"/>
                    <a:pt x="19112" y="8086"/>
                  </a:cubicBezTo>
                  <a:cubicBezTo>
                    <a:pt x="19093" y="8135"/>
                    <a:pt x="19075" y="8263"/>
                    <a:pt x="19075" y="8328"/>
                  </a:cubicBezTo>
                  <a:cubicBezTo>
                    <a:pt x="19075" y="8387"/>
                    <a:pt x="19087" y="8510"/>
                    <a:pt x="19105" y="8556"/>
                  </a:cubicBezTo>
                  <a:cubicBezTo>
                    <a:pt x="19118" y="8586"/>
                    <a:pt x="19154" y="8624"/>
                    <a:pt x="19173" y="8623"/>
                  </a:cubicBezTo>
                  <a:cubicBezTo>
                    <a:pt x="19197" y="8623"/>
                    <a:pt x="19241" y="8567"/>
                    <a:pt x="19258" y="8530"/>
                  </a:cubicBezTo>
                  <a:cubicBezTo>
                    <a:pt x="19272" y="8500"/>
                    <a:pt x="19276" y="8405"/>
                    <a:pt x="19292" y="8382"/>
                  </a:cubicBezTo>
                  <a:cubicBezTo>
                    <a:pt x="19323" y="8340"/>
                    <a:pt x="19406" y="8331"/>
                    <a:pt x="19439" y="8366"/>
                  </a:cubicBezTo>
                  <a:cubicBezTo>
                    <a:pt x="19457" y="8384"/>
                    <a:pt x="19473" y="8470"/>
                    <a:pt x="19485" y="8505"/>
                  </a:cubicBezTo>
                  <a:cubicBezTo>
                    <a:pt x="19496" y="8537"/>
                    <a:pt x="19513" y="8616"/>
                    <a:pt x="19530" y="8632"/>
                  </a:cubicBezTo>
                  <a:cubicBezTo>
                    <a:pt x="19556" y="8656"/>
                    <a:pt x="19615" y="8597"/>
                    <a:pt x="19644" y="8603"/>
                  </a:cubicBezTo>
                  <a:cubicBezTo>
                    <a:pt x="19672" y="8608"/>
                    <a:pt x="19730" y="8634"/>
                    <a:pt x="19752" y="8674"/>
                  </a:cubicBezTo>
                  <a:cubicBezTo>
                    <a:pt x="19767" y="8703"/>
                    <a:pt x="19788" y="8790"/>
                    <a:pt x="19784" y="8831"/>
                  </a:cubicBezTo>
                  <a:cubicBezTo>
                    <a:pt x="19777" y="8891"/>
                    <a:pt x="19704" y="8934"/>
                    <a:pt x="19692" y="8992"/>
                  </a:cubicBezTo>
                  <a:cubicBezTo>
                    <a:pt x="19685" y="9025"/>
                    <a:pt x="19687" y="9107"/>
                    <a:pt x="19697" y="9139"/>
                  </a:cubicBezTo>
                  <a:cubicBezTo>
                    <a:pt x="19709" y="9185"/>
                    <a:pt x="19761" y="9224"/>
                    <a:pt x="19780" y="9258"/>
                  </a:cubicBezTo>
                  <a:cubicBezTo>
                    <a:pt x="19807" y="9308"/>
                    <a:pt x="19845" y="9445"/>
                    <a:pt x="19875" y="9487"/>
                  </a:cubicBezTo>
                  <a:cubicBezTo>
                    <a:pt x="19906" y="9530"/>
                    <a:pt x="19981" y="9569"/>
                    <a:pt x="20018" y="9584"/>
                  </a:cubicBezTo>
                  <a:cubicBezTo>
                    <a:pt x="20050" y="9598"/>
                    <a:pt x="20120" y="9580"/>
                    <a:pt x="20152" y="9605"/>
                  </a:cubicBezTo>
                  <a:cubicBezTo>
                    <a:pt x="20178" y="9626"/>
                    <a:pt x="20216" y="9724"/>
                    <a:pt x="20241" y="9753"/>
                  </a:cubicBezTo>
                  <a:cubicBezTo>
                    <a:pt x="20264" y="9780"/>
                    <a:pt x="20312" y="9841"/>
                    <a:pt x="20339" y="9833"/>
                  </a:cubicBezTo>
                  <a:cubicBezTo>
                    <a:pt x="20359" y="9828"/>
                    <a:pt x="20394" y="9765"/>
                    <a:pt x="20405" y="9728"/>
                  </a:cubicBezTo>
                  <a:cubicBezTo>
                    <a:pt x="20416" y="9694"/>
                    <a:pt x="20410" y="9605"/>
                    <a:pt x="20419" y="9571"/>
                  </a:cubicBezTo>
                  <a:cubicBezTo>
                    <a:pt x="20429" y="9542"/>
                    <a:pt x="20458" y="9478"/>
                    <a:pt x="20474" y="9487"/>
                  </a:cubicBezTo>
                  <a:cubicBezTo>
                    <a:pt x="20497" y="9497"/>
                    <a:pt x="20499" y="9628"/>
                    <a:pt x="20517" y="9656"/>
                  </a:cubicBezTo>
                  <a:cubicBezTo>
                    <a:pt x="20539" y="9689"/>
                    <a:pt x="20598" y="9717"/>
                    <a:pt x="20623" y="9694"/>
                  </a:cubicBezTo>
                  <a:cubicBezTo>
                    <a:pt x="20643" y="9674"/>
                    <a:pt x="20664" y="9579"/>
                    <a:pt x="20670" y="9533"/>
                  </a:cubicBezTo>
                  <a:cubicBezTo>
                    <a:pt x="20677" y="9475"/>
                    <a:pt x="20678" y="9347"/>
                    <a:pt x="20665" y="9292"/>
                  </a:cubicBezTo>
                  <a:cubicBezTo>
                    <a:pt x="20655" y="9247"/>
                    <a:pt x="20613" y="9190"/>
                    <a:pt x="20592" y="9165"/>
                  </a:cubicBezTo>
                  <a:cubicBezTo>
                    <a:pt x="20582" y="9153"/>
                    <a:pt x="20557" y="9145"/>
                    <a:pt x="20547" y="9131"/>
                  </a:cubicBezTo>
                  <a:cubicBezTo>
                    <a:pt x="20518" y="9092"/>
                    <a:pt x="20469" y="8989"/>
                    <a:pt x="20450" y="8928"/>
                  </a:cubicBezTo>
                  <a:cubicBezTo>
                    <a:pt x="20442" y="8903"/>
                    <a:pt x="20428" y="8844"/>
                    <a:pt x="20430" y="8813"/>
                  </a:cubicBezTo>
                  <a:cubicBezTo>
                    <a:pt x="20431" y="8770"/>
                    <a:pt x="20453" y="8672"/>
                    <a:pt x="20474" y="8662"/>
                  </a:cubicBezTo>
                  <a:cubicBezTo>
                    <a:pt x="20495" y="8651"/>
                    <a:pt x="20531" y="8730"/>
                    <a:pt x="20549" y="8750"/>
                  </a:cubicBezTo>
                  <a:cubicBezTo>
                    <a:pt x="20570" y="8773"/>
                    <a:pt x="20608" y="8832"/>
                    <a:pt x="20631" y="8835"/>
                  </a:cubicBezTo>
                  <a:cubicBezTo>
                    <a:pt x="20648" y="8838"/>
                    <a:pt x="20682" y="8810"/>
                    <a:pt x="20696" y="8789"/>
                  </a:cubicBezTo>
                  <a:cubicBezTo>
                    <a:pt x="20713" y="8762"/>
                    <a:pt x="20732" y="8667"/>
                    <a:pt x="20751" y="8644"/>
                  </a:cubicBezTo>
                  <a:cubicBezTo>
                    <a:pt x="20770" y="8621"/>
                    <a:pt x="20818" y="8622"/>
                    <a:pt x="20840" y="8615"/>
                  </a:cubicBezTo>
                  <a:cubicBezTo>
                    <a:pt x="20886" y="8601"/>
                    <a:pt x="20978" y="8555"/>
                    <a:pt x="21025" y="8560"/>
                  </a:cubicBezTo>
                  <a:cubicBezTo>
                    <a:pt x="21057" y="8563"/>
                    <a:pt x="21124" y="8585"/>
                    <a:pt x="21151" y="8623"/>
                  </a:cubicBezTo>
                  <a:cubicBezTo>
                    <a:pt x="21176" y="8661"/>
                    <a:pt x="21202" y="8790"/>
                    <a:pt x="21222" y="8839"/>
                  </a:cubicBezTo>
                  <a:cubicBezTo>
                    <a:pt x="21237" y="8875"/>
                    <a:pt x="21275" y="8932"/>
                    <a:pt x="21289" y="8970"/>
                  </a:cubicBezTo>
                  <a:cubicBezTo>
                    <a:pt x="21308" y="9021"/>
                    <a:pt x="21346" y="9186"/>
                    <a:pt x="21346" y="9199"/>
                  </a:cubicBezTo>
                  <a:cubicBezTo>
                    <a:pt x="21346" y="9213"/>
                    <a:pt x="21387" y="9306"/>
                    <a:pt x="21406" y="9322"/>
                  </a:cubicBezTo>
                  <a:cubicBezTo>
                    <a:pt x="21429" y="9339"/>
                    <a:pt x="21481" y="9304"/>
                    <a:pt x="21504" y="9322"/>
                  </a:cubicBezTo>
                  <a:cubicBezTo>
                    <a:pt x="21523" y="9337"/>
                    <a:pt x="21556" y="9396"/>
                    <a:pt x="21567" y="943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5" name="Shape 3084"/>
            <p:cNvSpPr/>
            <p:nvPr/>
          </p:nvSpPr>
          <p:spPr>
            <a:xfrm>
              <a:off x="5517970" y="3190644"/>
              <a:ext cx="445814" cy="60313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5" h="21589" extrusionOk="0">
                  <a:moveTo>
                    <a:pt x="3939" y="5619"/>
                  </a:moveTo>
                  <a:cubicBezTo>
                    <a:pt x="3940" y="5563"/>
                    <a:pt x="3947" y="5448"/>
                    <a:pt x="3969" y="5394"/>
                  </a:cubicBezTo>
                  <a:cubicBezTo>
                    <a:pt x="3987" y="5352"/>
                    <a:pt x="4050" y="5278"/>
                    <a:pt x="4083" y="5243"/>
                  </a:cubicBezTo>
                  <a:cubicBezTo>
                    <a:pt x="4112" y="5213"/>
                    <a:pt x="4196" y="5168"/>
                    <a:pt x="4212" y="5134"/>
                  </a:cubicBezTo>
                  <a:cubicBezTo>
                    <a:pt x="4234" y="5088"/>
                    <a:pt x="4222" y="4984"/>
                    <a:pt x="4202" y="4938"/>
                  </a:cubicBezTo>
                  <a:cubicBezTo>
                    <a:pt x="4188" y="4904"/>
                    <a:pt x="4133" y="4856"/>
                    <a:pt x="4122" y="4822"/>
                  </a:cubicBezTo>
                  <a:cubicBezTo>
                    <a:pt x="4112" y="4790"/>
                    <a:pt x="4127" y="4722"/>
                    <a:pt x="4153" y="4695"/>
                  </a:cubicBezTo>
                  <a:cubicBezTo>
                    <a:pt x="4176" y="4673"/>
                    <a:pt x="4240" y="4670"/>
                    <a:pt x="4260" y="4646"/>
                  </a:cubicBezTo>
                  <a:cubicBezTo>
                    <a:pt x="4281" y="4620"/>
                    <a:pt x="4263" y="4553"/>
                    <a:pt x="4250" y="4524"/>
                  </a:cubicBezTo>
                  <a:cubicBezTo>
                    <a:pt x="4237" y="4495"/>
                    <a:pt x="4200" y="4425"/>
                    <a:pt x="4160" y="4422"/>
                  </a:cubicBezTo>
                  <a:cubicBezTo>
                    <a:pt x="4132" y="4419"/>
                    <a:pt x="4095" y="4463"/>
                    <a:pt x="4074" y="4478"/>
                  </a:cubicBezTo>
                  <a:cubicBezTo>
                    <a:pt x="4050" y="4495"/>
                    <a:pt x="3993" y="4525"/>
                    <a:pt x="3979" y="4548"/>
                  </a:cubicBezTo>
                  <a:cubicBezTo>
                    <a:pt x="3961" y="4578"/>
                    <a:pt x="3979" y="4647"/>
                    <a:pt x="3965" y="4678"/>
                  </a:cubicBezTo>
                  <a:cubicBezTo>
                    <a:pt x="3954" y="4702"/>
                    <a:pt x="3902" y="4741"/>
                    <a:pt x="3894" y="4765"/>
                  </a:cubicBezTo>
                  <a:cubicBezTo>
                    <a:pt x="3886" y="4787"/>
                    <a:pt x="3907" y="4832"/>
                    <a:pt x="3898" y="4853"/>
                  </a:cubicBezTo>
                  <a:cubicBezTo>
                    <a:pt x="3891" y="4872"/>
                    <a:pt x="3843" y="4898"/>
                    <a:pt x="3836" y="4916"/>
                  </a:cubicBezTo>
                  <a:cubicBezTo>
                    <a:pt x="3830" y="4939"/>
                    <a:pt x="3835" y="4994"/>
                    <a:pt x="3860" y="5008"/>
                  </a:cubicBezTo>
                  <a:cubicBezTo>
                    <a:pt x="3889" y="5024"/>
                    <a:pt x="3983" y="4980"/>
                    <a:pt x="4008" y="5001"/>
                  </a:cubicBezTo>
                  <a:cubicBezTo>
                    <a:pt x="4026" y="5016"/>
                    <a:pt x="4001" y="5063"/>
                    <a:pt x="3989" y="5081"/>
                  </a:cubicBezTo>
                  <a:cubicBezTo>
                    <a:pt x="3974" y="5102"/>
                    <a:pt x="3915" y="5130"/>
                    <a:pt x="3904" y="5151"/>
                  </a:cubicBezTo>
                  <a:cubicBezTo>
                    <a:pt x="3884" y="5185"/>
                    <a:pt x="3906" y="5263"/>
                    <a:pt x="3894" y="5299"/>
                  </a:cubicBezTo>
                  <a:cubicBezTo>
                    <a:pt x="3887" y="5316"/>
                    <a:pt x="3858" y="5345"/>
                    <a:pt x="3851" y="5362"/>
                  </a:cubicBezTo>
                  <a:cubicBezTo>
                    <a:pt x="3839" y="5392"/>
                    <a:pt x="3839" y="5454"/>
                    <a:pt x="3836" y="5485"/>
                  </a:cubicBezTo>
                  <a:cubicBezTo>
                    <a:pt x="3834" y="5519"/>
                    <a:pt x="3829" y="5625"/>
                    <a:pt x="3829" y="5625"/>
                  </a:cubicBezTo>
                  <a:cubicBezTo>
                    <a:pt x="3829" y="5632"/>
                    <a:pt x="3829" y="5639"/>
                    <a:pt x="3827" y="5645"/>
                  </a:cubicBezTo>
                  <a:cubicBezTo>
                    <a:pt x="3823" y="5660"/>
                    <a:pt x="3804" y="5694"/>
                    <a:pt x="3783" y="5699"/>
                  </a:cubicBezTo>
                  <a:cubicBezTo>
                    <a:pt x="3752" y="5706"/>
                    <a:pt x="3686" y="5678"/>
                    <a:pt x="3663" y="5662"/>
                  </a:cubicBezTo>
                  <a:cubicBezTo>
                    <a:pt x="3636" y="5643"/>
                    <a:pt x="3602" y="5591"/>
                    <a:pt x="3590" y="5565"/>
                  </a:cubicBezTo>
                  <a:cubicBezTo>
                    <a:pt x="3568" y="5522"/>
                    <a:pt x="3562" y="5427"/>
                    <a:pt x="3542" y="5383"/>
                  </a:cubicBezTo>
                  <a:cubicBezTo>
                    <a:pt x="3527" y="5352"/>
                    <a:pt x="3470" y="5296"/>
                    <a:pt x="3460" y="5264"/>
                  </a:cubicBezTo>
                  <a:cubicBezTo>
                    <a:pt x="3445" y="5216"/>
                    <a:pt x="3455" y="5113"/>
                    <a:pt x="3470" y="5065"/>
                  </a:cubicBezTo>
                  <a:cubicBezTo>
                    <a:pt x="3483" y="5021"/>
                    <a:pt x="3550" y="4944"/>
                    <a:pt x="3568" y="4901"/>
                  </a:cubicBezTo>
                  <a:cubicBezTo>
                    <a:pt x="3583" y="4865"/>
                    <a:pt x="3608" y="4789"/>
                    <a:pt x="3606" y="4751"/>
                  </a:cubicBezTo>
                  <a:cubicBezTo>
                    <a:pt x="3602" y="4711"/>
                    <a:pt x="3559" y="4635"/>
                    <a:pt x="3542" y="4597"/>
                  </a:cubicBezTo>
                  <a:cubicBezTo>
                    <a:pt x="3529" y="4567"/>
                    <a:pt x="3487" y="4511"/>
                    <a:pt x="3485" y="4480"/>
                  </a:cubicBezTo>
                  <a:cubicBezTo>
                    <a:pt x="3483" y="4434"/>
                    <a:pt x="3515" y="4336"/>
                    <a:pt x="3555" y="4300"/>
                  </a:cubicBezTo>
                  <a:cubicBezTo>
                    <a:pt x="3584" y="4274"/>
                    <a:pt x="3700" y="4271"/>
                    <a:pt x="3713" y="4239"/>
                  </a:cubicBezTo>
                  <a:cubicBezTo>
                    <a:pt x="3734" y="4189"/>
                    <a:pt x="3621" y="4094"/>
                    <a:pt x="3574" y="4054"/>
                  </a:cubicBezTo>
                  <a:cubicBezTo>
                    <a:pt x="3549" y="4033"/>
                    <a:pt x="3477" y="4007"/>
                    <a:pt x="3450" y="3986"/>
                  </a:cubicBezTo>
                  <a:cubicBezTo>
                    <a:pt x="3420" y="3962"/>
                    <a:pt x="3359" y="3909"/>
                    <a:pt x="3352" y="3876"/>
                  </a:cubicBezTo>
                  <a:cubicBezTo>
                    <a:pt x="3344" y="3841"/>
                    <a:pt x="3368" y="3763"/>
                    <a:pt x="3403" y="3739"/>
                  </a:cubicBezTo>
                  <a:cubicBezTo>
                    <a:pt x="3447" y="3707"/>
                    <a:pt x="3589" y="3720"/>
                    <a:pt x="3637" y="3694"/>
                  </a:cubicBezTo>
                  <a:cubicBezTo>
                    <a:pt x="3673" y="3675"/>
                    <a:pt x="3715" y="3615"/>
                    <a:pt x="3729" y="3584"/>
                  </a:cubicBezTo>
                  <a:cubicBezTo>
                    <a:pt x="3740" y="3558"/>
                    <a:pt x="3753" y="3502"/>
                    <a:pt x="3741" y="3476"/>
                  </a:cubicBezTo>
                  <a:cubicBezTo>
                    <a:pt x="3727" y="3443"/>
                    <a:pt x="3665" y="3374"/>
                    <a:pt x="3618" y="3369"/>
                  </a:cubicBezTo>
                  <a:cubicBezTo>
                    <a:pt x="3593" y="3366"/>
                    <a:pt x="3548" y="3396"/>
                    <a:pt x="3533" y="3411"/>
                  </a:cubicBezTo>
                  <a:cubicBezTo>
                    <a:pt x="3515" y="3429"/>
                    <a:pt x="3516" y="3478"/>
                    <a:pt x="3498" y="3495"/>
                  </a:cubicBezTo>
                  <a:cubicBezTo>
                    <a:pt x="3482" y="3511"/>
                    <a:pt x="3434" y="3530"/>
                    <a:pt x="3409" y="3537"/>
                  </a:cubicBezTo>
                  <a:cubicBezTo>
                    <a:pt x="3381" y="3546"/>
                    <a:pt x="3318" y="3549"/>
                    <a:pt x="3289" y="3558"/>
                  </a:cubicBezTo>
                  <a:cubicBezTo>
                    <a:pt x="3254" y="3570"/>
                    <a:pt x="3186" y="3600"/>
                    <a:pt x="3163" y="3622"/>
                  </a:cubicBezTo>
                  <a:cubicBezTo>
                    <a:pt x="3128" y="3654"/>
                    <a:pt x="3091" y="3734"/>
                    <a:pt x="3079" y="3774"/>
                  </a:cubicBezTo>
                  <a:cubicBezTo>
                    <a:pt x="3065" y="3828"/>
                    <a:pt x="3085" y="3941"/>
                    <a:pt x="3070" y="3996"/>
                  </a:cubicBezTo>
                  <a:cubicBezTo>
                    <a:pt x="3061" y="4033"/>
                    <a:pt x="3024" y="4104"/>
                    <a:pt x="2998" y="4136"/>
                  </a:cubicBezTo>
                  <a:cubicBezTo>
                    <a:pt x="2979" y="4160"/>
                    <a:pt x="2922" y="4198"/>
                    <a:pt x="2900" y="4220"/>
                  </a:cubicBezTo>
                  <a:cubicBezTo>
                    <a:pt x="2868" y="4251"/>
                    <a:pt x="2812" y="4317"/>
                    <a:pt x="2782" y="4349"/>
                  </a:cubicBezTo>
                  <a:cubicBezTo>
                    <a:pt x="2755" y="4380"/>
                    <a:pt x="2685" y="4437"/>
                    <a:pt x="2671" y="4473"/>
                  </a:cubicBezTo>
                  <a:cubicBezTo>
                    <a:pt x="2658" y="4511"/>
                    <a:pt x="2691" y="4591"/>
                    <a:pt x="2684" y="4630"/>
                  </a:cubicBezTo>
                  <a:cubicBezTo>
                    <a:pt x="2677" y="4671"/>
                    <a:pt x="2643" y="4751"/>
                    <a:pt x="2615" y="4786"/>
                  </a:cubicBezTo>
                  <a:cubicBezTo>
                    <a:pt x="2593" y="4814"/>
                    <a:pt x="2534" y="4863"/>
                    <a:pt x="2497" y="4880"/>
                  </a:cubicBezTo>
                  <a:cubicBezTo>
                    <a:pt x="2457" y="4899"/>
                    <a:pt x="2362" y="4930"/>
                    <a:pt x="2314" y="4925"/>
                  </a:cubicBezTo>
                  <a:cubicBezTo>
                    <a:pt x="2279" y="4920"/>
                    <a:pt x="2230" y="4877"/>
                    <a:pt x="2199" y="4864"/>
                  </a:cubicBezTo>
                  <a:cubicBezTo>
                    <a:pt x="2164" y="4848"/>
                    <a:pt x="2090" y="4808"/>
                    <a:pt x="2048" y="4807"/>
                  </a:cubicBezTo>
                  <a:cubicBezTo>
                    <a:pt x="2002" y="4806"/>
                    <a:pt x="1910" y="4836"/>
                    <a:pt x="1881" y="4861"/>
                  </a:cubicBezTo>
                  <a:cubicBezTo>
                    <a:pt x="1851" y="4886"/>
                    <a:pt x="1841" y="4956"/>
                    <a:pt x="1833" y="4988"/>
                  </a:cubicBezTo>
                  <a:cubicBezTo>
                    <a:pt x="1823" y="5020"/>
                    <a:pt x="1828" y="5091"/>
                    <a:pt x="1804" y="5118"/>
                  </a:cubicBezTo>
                  <a:cubicBezTo>
                    <a:pt x="1785" y="5141"/>
                    <a:pt x="1720" y="5174"/>
                    <a:pt x="1683" y="5180"/>
                  </a:cubicBezTo>
                  <a:cubicBezTo>
                    <a:pt x="1657" y="5183"/>
                    <a:pt x="1603" y="5163"/>
                    <a:pt x="1576" y="5161"/>
                  </a:cubicBezTo>
                  <a:cubicBezTo>
                    <a:pt x="1543" y="5158"/>
                    <a:pt x="1472" y="5150"/>
                    <a:pt x="1443" y="5163"/>
                  </a:cubicBezTo>
                  <a:cubicBezTo>
                    <a:pt x="1419" y="5174"/>
                    <a:pt x="1396" y="5217"/>
                    <a:pt x="1389" y="5238"/>
                  </a:cubicBezTo>
                  <a:cubicBezTo>
                    <a:pt x="1374" y="5287"/>
                    <a:pt x="1393" y="5390"/>
                    <a:pt x="1402" y="5440"/>
                  </a:cubicBezTo>
                  <a:cubicBezTo>
                    <a:pt x="1418" y="5524"/>
                    <a:pt x="1510" y="5688"/>
                    <a:pt x="1510" y="5774"/>
                  </a:cubicBezTo>
                  <a:cubicBezTo>
                    <a:pt x="1510" y="5822"/>
                    <a:pt x="1479" y="5920"/>
                    <a:pt x="1449" y="5964"/>
                  </a:cubicBezTo>
                  <a:cubicBezTo>
                    <a:pt x="1425" y="5999"/>
                    <a:pt x="1355" y="6064"/>
                    <a:pt x="1314" y="6090"/>
                  </a:cubicBezTo>
                  <a:cubicBezTo>
                    <a:pt x="1260" y="6122"/>
                    <a:pt x="1131" y="6160"/>
                    <a:pt x="1071" y="6183"/>
                  </a:cubicBezTo>
                  <a:cubicBezTo>
                    <a:pt x="992" y="6212"/>
                    <a:pt x="823" y="6254"/>
                    <a:pt x="759" y="6297"/>
                  </a:cubicBezTo>
                  <a:cubicBezTo>
                    <a:pt x="721" y="6325"/>
                    <a:pt x="661" y="6395"/>
                    <a:pt x="652" y="6434"/>
                  </a:cubicBezTo>
                  <a:cubicBezTo>
                    <a:pt x="643" y="6472"/>
                    <a:pt x="673" y="6550"/>
                    <a:pt x="693" y="6586"/>
                  </a:cubicBezTo>
                  <a:cubicBezTo>
                    <a:pt x="729" y="6650"/>
                    <a:pt x="867" y="6753"/>
                    <a:pt x="902" y="6817"/>
                  </a:cubicBezTo>
                  <a:cubicBezTo>
                    <a:pt x="926" y="6862"/>
                    <a:pt x="940" y="6959"/>
                    <a:pt x="947" y="7006"/>
                  </a:cubicBezTo>
                  <a:cubicBezTo>
                    <a:pt x="957" y="7088"/>
                    <a:pt x="986" y="7255"/>
                    <a:pt x="959" y="7334"/>
                  </a:cubicBezTo>
                  <a:cubicBezTo>
                    <a:pt x="949" y="7361"/>
                    <a:pt x="897" y="7406"/>
                    <a:pt x="882" y="7433"/>
                  </a:cubicBezTo>
                  <a:cubicBezTo>
                    <a:pt x="866" y="7467"/>
                    <a:pt x="837" y="7539"/>
                    <a:pt x="845" y="7575"/>
                  </a:cubicBezTo>
                  <a:cubicBezTo>
                    <a:pt x="853" y="7613"/>
                    <a:pt x="932" y="7672"/>
                    <a:pt x="947" y="7708"/>
                  </a:cubicBezTo>
                  <a:cubicBezTo>
                    <a:pt x="968" y="7763"/>
                    <a:pt x="977" y="7881"/>
                    <a:pt x="968" y="7938"/>
                  </a:cubicBezTo>
                  <a:cubicBezTo>
                    <a:pt x="961" y="7997"/>
                    <a:pt x="908" y="8111"/>
                    <a:pt x="882" y="8167"/>
                  </a:cubicBezTo>
                  <a:cubicBezTo>
                    <a:pt x="850" y="8240"/>
                    <a:pt x="763" y="8381"/>
                    <a:pt x="731" y="8455"/>
                  </a:cubicBezTo>
                  <a:cubicBezTo>
                    <a:pt x="696" y="8534"/>
                    <a:pt x="642" y="8695"/>
                    <a:pt x="614" y="8775"/>
                  </a:cubicBezTo>
                  <a:cubicBezTo>
                    <a:pt x="583" y="8864"/>
                    <a:pt x="529" y="9044"/>
                    <a:pt x="494" y="9133"/>
                  </a:cubicBezTo>
                  <a:cubicBezTo>
                    <a:pt x="471" y="9189"/>
                    <a:pt x="427" y="9301"/>
                    <a:pt x="392" y="9353"/>
                  </a:cubicBezTo>
                  <a:cubicBezTo>
                    <a:pt x="369" y="9388"/>
                    <a:pt x="308" y="9454"/>
                    <a:pt x="272" y="9482"/>
                  </a:cubicBezTo>
                  <a:cubicBezTo>
                    <a:pt x="232" y="9513"/>
                    <a:pt x="127" y="9554"/>
                    <a:pt x="88" y="9585"/>
                  </a:cubicBezTo>
                  <a:cubicBezTo>
                    <a:pt x="60" y="9607"/>
                    <a:pt x="4" y="9659"/>
                    <a:pt x="0" y="9690"/>
                  </a:cubicBezTo>
                  <a:cubicBezTo>
                    <a:pt x="-5" y="9726"/>
                    <a:pt x="40" y="9794"/>
                    <a:pt x="63" y="9826"/>
                  </a:cubicBezTo>
                  <a:cubicBezTo>
                    <a:pt x="118" y="9906"/>
                    <a:pt x="290" y="10038"/>
                    <a:pt x="345" y="10118"/>
                  </a:cubicBezTo>
                  <a:cubicBezTo>
                    <a:pt x="387" y="10180"/>
                    <a:pt x="435" y="10316"/>
                    <a:pt x="461" y="10383"/>
                  </a:cubicBezTo>
                  <a:cubicBezTo>
                    <a:pt x="490" y="10452"/>
                    <a:pt x="536" y="10594"/>
                    <a:pt x="563" y="10663"/>
                  </a:cubicBezTo>
                  <a:cubicBezTo>
                    <a:pt x="581" y="10708"/>
                    <a:pt x="629" y="10795"/>
                    <a:pt x="639" y="10841"/>
                  </a:cubicBezTo>
                  <a:cubicBezTo>
                    <a:pt x="649" y="10890"/>
                    <a:pt x="644" y="10989"/>
                    <a:pt x="639" y="11038"/>
                  </a:cubicBezTo>
                  <a:cubicBezTo>
                    <a:pt x="632" y="11110"/>
                    <a:pt x="624" y="11257"/>
                    <a:pt x="582" y="11323"/>
                  </a:cubicBezTo>
                  <a:cubicBezTo>
                    <a:pt x="553" y="11370"/>
                    <a:pt x="436" y="11434"/>
                    <a:pt x="399" y="11478"/>
                  </a:cubicBezTo>
                  <a:cubicBezTo>
                    <a:pt x="361" y="11521"/>
                    <a:pt x="303" y="11615"/>
                    <a:pt x="285" y="11664"/>
                  </a:cubicBezTo>
                  <a:cubicBezTo>
                    <a:pt x="264" y="11719"/>
                    <a:pt x="236" y="11833"/>
                    <a:pt x="246" y="11889"/>
                  </a:cubicBezTo>
                  <a:cubicBezTo>
                    <a:pt x="261" y="11976"/>
                    <a:pt x="367" y="12139"/>
                    <a:pt x="424" y="12216"/>
                  </a:cubicBezTo>
                  <a:cubicBezTo>
                    <a:pt x="482" y="12296"/>
                    <a:pt x="638" y="12435"/>
                    <a:pt x="703" y="12511"/>
                  </a:cubicBezTo>
                  <a:cubicBezTo>
                    <a:pt x="748" y="12566"/>
                    <a:pt x="833" y="12679"/>
                    <a:pt x="873" y="12736"/>
                  </a:cubicBezTo>
                  <a:cubicBezTo>
                    <a:pt x="922" y="12805"/>
                    <a:pt x="1012" y="12946"/>
                    <a:pt x="1056" y="13017"/>
                  </a:cubicBezTo>
                  <a:cubicBezTo>
                    <a:pt x="1123" y="13119"/>
                    <a:pt x="1240" y="13330"/>
                    <a:pt x="1317" y="13428"/>
                  </a:cubicBezTo>
                  <a:cubicBezTo>
                    <a:pt x="1384" y="13515"/>
                    <a:pt x="1550" y="13674"/>
                    <a:pt x="1627" y="13756"/>
                  </a:cubicBezTo>
                  <a:cubicBezTo>
                    <a:pt x="1720" y="13856"/>
                    <a:pt x="1912" y="14053"/>
                    <a:pt x="1995" y="14158"/>
                  </a:cubicBezTo>
                  <a:cubicBezTo>
                    <a:pt x="2077" y="14264"/>
                    <a:pt x="2217" y="14487"/>
                    <a:pt x="2285" y="14598"/>
                  </a:cubicBezTo>
                  <a:cubicBezTo>
                    <a:pt x="2339" y="14686"/>
                    <a:pt x="2448" y="14862"/>
                    <a:pt x="2488" y="14954"/>
                  </a:cubicBezTo>
                  <a:cubicBezTo>
                    <a:pt x="2523" y="15034"/>
                    <a:pt x="2562" y="15200"/>
                    <a:pt x="2590" y="15281"/>
                  </a:cubicBezTo>
                  <a:cubicBezTo>
                    <a:pt x="2656" y="15477"/>
                    <a:pt x="2838" y="15863"/>
                    <a:pt x="2880" y="16063"/>
                  </a:cubicBezTo>
                  <a:cubicBezTo>
                    <a:pt x="2905" y="16178"/>
                    <a:pt x="2903" y="16410"/>
                    <a:pt x="2906" y="16526"/>
                  </a:cubicBezTo>
                  <a:cubicBezTo>
                    <a:pt x="2910" y="16698"/>
                    <a:pt x="2904" y="17042"/>
                    <a:pt x="2900" y="17214"/>
                  </a:cubicBezTo>
                  <a:cubicBezTo>
                    <a:pt x="2895" y="17360"/>
                    <a:pt x="2890" y="17653"/>
                    <a:pt x="2875" y="17799"/>
                  </a:cubicBezTo>
                  <a:cubicBezTo>
                    <a:pt x="2859" y="17946"/>
                    <a:pt x="2816" y="18238"/>
                    <a:pt x="2780" y="18383"/>
                  </a:cubicBezTo>
                  <a:cubicBezTo>
                    <a:pt x="2744" y="18521"/>
                    <a:pt x="2659" y="18796"/>
                    <a:pt x="2590" y="18926"/>
                  </a:cubicBezTo>
                  <a:cubicBezTo>
                    <a:pt x="2536" y="19025"/>
                    <a:pt x="2377" y="19202"/>
                    <a:pt x="2310" y="19296"/>
                  </a:cubicBezTo>
                  <a:cubicBezTo>
                    <a:pt x="2256" y="19374"/>
                    <a:pt x="2155" y="19535"/>
                    <a:pt x="2102" y="19614"/>
                  </a:cubicBezTo>
                  <a:cubicBezTo>
                    <a:pt x="2042" y="19702"/>
                    <a:pt x="1905" y="19872"/>
                    <a:pt x="1861" y="19965"/>
                  </a:cubicBezTo>
                  <a:cubicBezTo>
                    <a:pt x="1825" y="20042"/>
                    <a:pt x="1795" y="20204"/>
                    <a:pt x="1773" y="20283"/>
                  </a:cubicBezTo>
                  <a:cubicBezTo>
                    <a:pt x="1753" y="20349"/>
                    <a:pt x="1723" y="20481"/>
                    <a:pt x="1697" y="20545"/>
                  </a:cubicBezTo>
                  <a:cubicBezTo>
                    <a:pt x="1663" y="20626"/>
                    <a:pt x="1573" y="20782"/>
                    <a:pt x="1526" y="20859"/>
                  </a:cubicBezTo>
                  <a:cubicBezTo>
                    <a:pt x="1486" y="20922"/>
                    <a:pt x="1402" y="21049"/>
                    <a:pt x="1348" y="21106"/>
                  </a:cubicBezTo>
                  <a:cubicBezTo>
                    <a:pt x="1267" y="21194"/>
                    <a:pt x="1067" y="21348"/>
                    <a:pt x="968" y="21425"/>
                  </a:cubicBezTo>
                  <a:cubicBezTo>
                    <a:pt x="914" y="21467"/>
                    <a:pt x="835" y="21528"/>
                    <a:pt x="753" y="21589"/>
                  </a:cubicBezTo>
                  <a:cubicBezTo>
                    <a:pt x="1111" y="21558"/>
                    <a:pt x="1959" y="21487"/>
                    <a:pt x="2289" y="21456"/>
                  </a:cubicBezTo>
                  <a:cubicBezTo>
                    <a:pt x="2883" y="21398"/>
                    <a:pt x="4062" y="21267"/>
                    <a:pt x="4653" y="21195"/>
                  </a:cubicBezTo>
                  <a:cubicBezTo>
                    <a:pt x="6240" y="21003"/>
                    <a:pt x="10998" y="20424"/>
                    <a:pt x="10998" y="20424"/>
                  </a:cubicBezTo>
                  <a:lnTo>
                    <a:pt x="11078" y="20803"/>
                  </a:lnTo>
                  <a:cubicBezTo>
                    <a:pt x="11460" y="20751"/>
                    <a:pt x="12831" y="20563"/>
                    <a:pt x="13334" y="20487"/>
                  </a:cubicBezTo>
                  <a:cubicBezTo>
                    <a:pt x="14075" y="20374"/>
                    <a:pt x="15550" y="20127"/>
                    <a:pt x="16288" y="20002"/>
                  </a:cubicBezTo>
                  <a:cubicBezTo>
                    <a:pt x="16653" y="19941"/>
                    <a:pt x="17590" y="19777"/>
                    <a:pt x="17977" y="19710"/>
                  </a:cubicBezTo>
                  <a:cubicBezTo>
                    <a:pt x="17986" y="19698"/>
                    <a:pt x="17993" y="19686"/>
                    <a:pt x="17993" y="19676"/>
                  </a:cubicBezTo>
                  <a:cubicBezTo>
                    <a:pt x="17991" y="19642"/>
                    <a:pt x="17928" y="19584"/>
                    <a:pt x="17908" y="19553"/>
                  </a:cubicBezTo>
                  <a:cubicBezTo>
                    <a:pt x="17884" y="19516"/>
                    <a:pt x="17820" y="19446"/>
                    <a:pt x="17817" y="19406"/>
                  </a:cubicBezTo>
                  <a:cubicBezTo>
                    <a:pt x="17815" y="19377"/>
                    <a:pt x="17840" y="19319"/>
                    <a:pt x="17865" y="19297"/>
                  </a:cubicBezTo>
                  <a:cubicBezTo>
                    <a:pt x="17894" y="19271"/>
                    <a:pt x="17999" y="19261"/>
                    <a:pt x="18026" y="19233"/>
                  </a:cubicBezTo>
                  <a:cubicBezTo>
                    <a:pt x="18065" y="19196"/>
                    <a:pt x="18044" y="19085"/>
                    <a:pt x="18083" y="19048"/>
                  </a:cubicBezTo>
                  <a:cubicBezTo>
                    <a:pt x="18112" y="19021"/>
                    <a:pt x="18215" y="19012"/>
                    <a:pt x="18250" y="18989"/>
                  </a:cubicBezTo>
                  <a:cubicBezTo>
                    <a:pt x="18271" y="18974"/>
                    <a:pt x="18300" y="18935"/>
                    <a:pt x="18307" y="18915"/>
                  </a:cubicBezTo>
                  <a:cubicBezTo>
                    <a:pt x="18317" y="18882"/>
                    <a:pt x="18300" y="18815"/>
                    <a:pt x="18302" y="18781"/>
                  </a:cubicBezTo>
                  <a:cubicBezTo>
                    <a:pt x="18304" y="18745"/>
                    <a:pt x="18297" y="18667"/>
                    <a:pt x="18326" y="18637"/>
                  </a:cubicBezTo>
                  <a:cubicBezTo>
                    <a:pt x="18351" y="18611"/>
                    <a:pt x="18447" y="18600"/>
                    <a:pt x="18482" y="18581"/>
                  </a:cubicBezTo>
                  <a:cubicBezTo>
                    <a:pt x="18509" y="18567"/>
                    <a:pt x="18554" y="18531"/>
                    <a:pt x="18572" y="18511"/>
                  </a:cubicBezTo>
                  <a:cubicBezTo>
                    <a:pt x="18598" y="18483"/>
                    <a:pt x="18620" y="18415"/>
                    <a:pt x="18649" y="18388"/>
                  </a:cubicBezTo>
                  <a:cubicBezTo>
                    <a:pt x="18675" y="18361"/>
                    <a:pt x="18757" y="18326"/>
                    <a:pt x="18786" y="18301"/>
                  </a:cubicBezTo>
                  <a:cubicBezTo>
                    <a:pt x="18823" y="18268"/>
                    <a:pt x="18895" y="18198"/>
                    <a:pt x="18904" y="18157"/>
                  </a:cubicBezTo>
                  <a:cubicBezTo>
                    <a:pt x="18915" y="18115"/>
                    <a:pt x="18871" y="18033"/>
                    <a:pt x="18862" y="17992"/>
                  </a:cubicBezTo>
                  <a:cubicBezTo>
                    <a:pt x="18857" y="17969"/>
                    <a:pt x="18836" y="17923"/>
                    <a:pt x="18843" y="17900"/>
                  </a:cubicBezTo>
                  <a:cubicBezTo>
                    <a:pt x="18852" y="17871"/>
                    <a:pt x="18905" y="17821"/>
                    <a:pt x="18934" y="17799"/>
                  </a:cubicBezTo>
                  <a:cubicBezTo>
                    <a:pt x="18963" y="17776"/>
                    <a:pt x="19049" y="17752"/>
                    <a:pt x="19071" y="17725"/>
                  </a:cubicBezTo>
                  <a:cubicBezTo>
                    <a:pt x="19095" y="17695"/>
                    <a:pt x="19101" y="17620"/>
                    <a:pt x="19094" y="17584"/>
                  </a:cubicBezTo>
                  <a:cubicBezTo>
                    <a:pt x="19089" y="17551"/>
                    <a:pt x="19041" y="17491"/>
                    <a:pt x="19028" y="17458"/>
                  </a:cubicBezTo>
                  <a:cubicBezTo>
                    <a:pt x="19004" y="17397"/>
                    <a:pt x="18973" y="17272"/>
                    <a:pt x="18961" y="17209"/>
                  </a:cubicBezTo>
                  <a:cubicBezTo>
                    <a:pt x="18951" y="17154"/>
                    <a:pt x="18934" y="17044"/>
                    <a:pt x="18938" y="16988"/>
                  </a:cubicBezTo>
                  <a:cubicBezTo>
                    <a:pt x="18943" y="16907"/>
                    <a:pt x="18963" y="16740"/>
                    <a:pt x="19014" y="16669"/>
                  </a:cubicBezTo>
                  <a:cubicBezTo>
                    <a:pt x="19061" y="16602"/>
                    <a:pt x="19219" y="16500"/>
                    <a:pt x="19303" y="16458"/>
                  </a:cubicBezTo>
                  <a:cubicBezTo>
                    <a:pt x="19376" y="16422"/>
                    <a:pt x="19552" y="16387"/>
                    <a:pt x="19627" y="16353"/>
                  </a:cubicBezTo>
                  <a:cubicBezTo>
                    <a:pt x="19694" y="16321"/>
                    <a:pt x="19824" y="16247"/>
                    <a:pt x="19868" y="16198"/>
                  </a:cubicBezTo>
                  <a:cubicBezTo>
                    <a:pt x="19919" y="16143"/>
                    <a:pt x="19972" y="16012"/>
                    <a:pt x="19982" y="15946"/>
                  </a:cubicBezTo>
                  <a:cubicBezTo>
                    <a:pt x="19993" y="15878"/>
                    <a:pt x="19975" y="15740"/>
                    <a:pt x="19949" y="15676"/>
                  </a:cubicBezTo>
                  <a:cubicBezTo>
                    <a:pt x="19940" y="15652"/>
                    <a:pt x="19897" y="15612"/>
                    <a:pt x="19888" y="15588"/>
                  </a:cubicBezTo>
                  <a:cubicBezTo>
                    <a:pt x="19867" y="15533"/>
                    <a:pt x="19858" y="15417"/>
                    <a:pt x="19868" y="15359"/>
                  </a:cubicBezTo>
                  <a:cubicBezTo>
                    <a:pt x="19875" y="15328"/>
                    <a:pt x="19917" y="15269"/>
                    <a:pt x="19926" y="15237"/>
                  </a:cubicBezTo>
                  <a:cubicBezTo>
                    <a:pt x="19935" y="15205"/>
                    <a:pt x="19910" y="15127"/>
                    <a:pt x="19945" y="15107"/>
                  </a:cubicBezTo>
                  <a:cubicBezTo>
                    <a:pt x="19967" y="15095"/>
                    <a:pt x="20027" y="15118"/>
                    <a:pt x="20054" y="15118"/>
                  </a:cubicBezTo>
                  <a:cubicBezTo>
                    <a:pt x="20103" y="15118"/>
                    <a:pt x="20224" y="15128"/>
                    <a:pt x="20249" y="15096"/>
                  </a:cubicBezTo>
                  <a:cubicBezTo>
                    <a:pt x="20275" y="15064"/>
                    <a:pt x="20211" y="14985"/>
                    <a:pt x="20177" y="14956"/>
                  </a:cubicBezTo>
                  <a:cubicBezTo>
                    <a:pt x="20152" y="14934"/>
                    <a:pt x="20069" y="14919"/>
                    <a:pt x="20040" y="14900"/>
                  </a:cubicBezTo>
                  <a:cubicBezTo>
                    <a:pt x="20016" y="14885"/>
                    <a:pt x="19967" y="14849"/>
                    <a:pt x="19963" y="14827"/>
                  </a:cubicBezTo>
                  <a:cubicBezTo>
                    <a:pt x="19959" y="14795"/>
                    <a:pt x="20007" y="14735"/>
                    <a:pt x="20035" y="14710"/>
                  </a:cubicBezTo>
                  <a:cubicBezTo>
                    <a:pt x="20069" y="14679"/>
                    <a:pt x="20169" y="14639"/>
                    <a:pt x="20211" y="14612"/>
                  </a:cubicBezTo>
                  <a:cubicBezTo>
                    <a:pt x="20263" y="14579"/>
                    <a:pt x="20355" y="14501"/>
                    <a:pt x="20410" y="14469"/>
                  </a:cubicBezTo>
                  <a:cubicBezTo>
                    <a:pt x="20445" y="14450"/>
                    <a:pt x="20519" y="14410"/>
                    <a:pt x="20562" y="14406"/>
                  </a:cubicBezTo>
                  <a:cubicBezTo>
                    <a:pt x="20606" y="14403"/>
                    <a:pt x="20689" y="14439"/>
                    <a:pt x="20733" y="14444"/>
                  </a:cubicBezTo>
                  <a:cubicBezTo>
                    <a:pt x="20763" y="14447"/>
                    <a:pt x="20831" y="14434"/>
                    <a:pt x="20857" y="14446"/>
                  </a:cubicBezTo>
                  <a:cubicBezTo>
                    <a:pt x="20896" y="14464"/>
                    <a:pt x="20952" y="14533"/>
                    <a:pt x="20945" y="14568"/>
                  </a:cubicBezTo>
                  <a:cubicBezTo>
                    <a:pt x="20940" y="14594"/>
                    <a:pt x="20875" y="14630"/>
                    <a:pt x="20844" y="14643"/>
                  </a:cubicBezTo>
                  <a:cubicBezTo>
                    <a:pt x="20806" y="14658"/>
                    <a:pt x="20703" y="14643"/>
                    <a:pt x="20676" y="14668"/>
                  </a:cubicBezTo>
                  <a:cubicBezTo>
                    <a:pt x="20660" y="14684"/>
                    <a:pt x="20693" y="14729"/>
                    <a:pt x="20682" y="14748"/>
                  </a:cubicBezTo>
                  <a:cubicBezTo>
                    <a:pt x="20664" y="14778"/>
                    <a:pt x="20557" y="14800"/>
                    <a:pt x="20546" y="14832"/>
                  </a:cubicBezTo>
                  <a:cubicBezTo>
                    <a:pt x="20539" y="14856"/>
                    <a:pt x="20568" y="14908"/>
                    <a:pt x="20594" y="14923"/>
                  </a:cubicBezTo>
                  <a:cubicBezTo>
                    <a:pt x="20617" y="14936"/>
                    <a:pt x="20685" y="14922"/>
                    <a:pt x="20708" y="14935"/>
                  </a:cubicBezTo>
                  <a:cubicBezTo>
                    <a:pt x="20729" y="14947"/>
                    <a:pt x="20729" y="14994"/>
                    <a:pt x="20745" y="15010"/>
                  </a:cubicBezTo>
                  <a:cubicBezTo>
                    <a:pt x="20766" y="15030"/>
                    <a:pt x="20818" y="15063"/>
                    <a:pt x="20850" y="15068"/>
                  </a:cubicBezTo>
                  <a:cubicBezTo>
                    <a:pt x="20895" y="15075"/>
                    <a:pt x="20983" y="15041"/>
                    <a:pt x="21027" y="15033"/>
                  </a:cubicBezTo>
                  <a:cubicBezTo>
                    <a:pt x="21075" y="15025"/>
                    <a:pt x="21179" y="15025"/>
                    <a:pt x="21217" y="15003"/>
                  </a:cubicBezTo>
                  <a:cubicBezTo>
                    <a:pt x="21266" y="14976"/>
                    <a:pt x="21325" y="14851"/>
                    <a:pt x="21329" y="14844"/>
                  </a:cubicBezTo>
                  <a:cubicBezTo>
                    <a:pt x="21331" y="14836"/>
                    <a:pt x="21424" y="14756"/>
                    <a:pt x="21445" y="14722"/>
                  </a:cubicBezTo>
                  <a:cubicBezTo>
                    <a:pt x="21472" y="14680"/>
                    <a:pt x="21511" y="14589"/>
                    <a:pt x="21505" y="14542"/>
                  </a:cubicBezTo>
                  <a:cubicBezTo>
                    <a:pt x="21502" y="14511"/>
                    <a:pt x="21439" y="14459"/>
                    <a:pt x="21436" y="14427"/>
                  </a:cubicBezTo>
                  <a:cubicBezTo>
                    <a:pt x="21431" y="14390"/>
                    <a:pt x="21477" y="14319"/>
                    <a:pt x="21487" y="14282"/>
                  </a:cubicBezTo>
                  <a:cubicBezTo>
                    <a:pt x="21496" y="14246"/>
                    <a:pt x="21501" y="14171"/>
                    <a:pt x="21512" y="14135"/>
                  </a:cubicBezTo>
                  <a:cubicBezTo>
                    <a:pt x="21526" y="14087"/>
                    <a:pt x="21595" y="13997"/>
                    <a:pt x="21594" y="13948"/>
                  </a:cubicBezTo>
                  <a:cubicBezTo>
                    <a:pt x="21594" y="13905"/>
                    <a:pt x="21541" y="13824"/>
                    <a:pt x="21518" y="13784"/>
                  </a:cubicBezTo>
                  <a:cubicBezTo>
                    <a:pt x="21499" y="13751"/>
                    <a:pt x="21438" y="13691"/>
                    <a:pt x="21429" y="13656"/>
                  </a:cubicBezTo>
                  <a:cubicBezTo>
                    <a:pt x="21420" y="13618"/>
                    <a:pt x="21455" y="13541"/>
                    <a:pt x="21452" y="13503"/>
                  </a:cubicBezTo>
                  <a:cubicBezTo>
                    <a:pt x="21448" y="13462"/>
                    <a:pt x="21405" y="13382"/>
                    <a:pt x="21401" y="13340"/>
                  </a:cubicBezTo>
                  <a:cubicBezTo>
                    <a:pt x="21398" y="13310"/>
                    <a:pt x="21408" y="13252"/>
                    <a:pt x="21411" y="13223"/>
                  </a:cubicBezTo>
                  <a:cubicBezTo>
                    <a:pt x="21415" y="13172"/>
                    <a:pt x="21408" y="13068"/>
                    <a:pt x="21433" y="13021"/>
                  </a:cubicBezTo>
                  <a:cubicBezTo>
                    <a:pt x="21447" y="12995"/>
                    <a:pt x="21511" y="12958"/>
                    <a:pt x="21528" y="12932"/>
                  </a:cubicBezTo>
                  <a:cubicBezTo>
                    <a:pt x="21549" y="12899"/>
                    <a:pt x="21580" y="12826"/>
                    <a:pt x="21572" y="12790"/>
                  </a:cubicBezTo>
                  <a:cubicBezTo>
                    <a:pt x="21566" y="12763"/>
                    <a:pt x="21508" y="12723"/>
                    <a:pt x="21493" y="12699"/>
                  </a:cubicBezTo>
                  <a:cubicBezTo>
                    <a:pt x="21471" y="12664"/>
                    <a:pt x="21454" y="12586"/>
                    <a:pt x="21433" y="12551"/>
                  </a:cubicBezTo>
                  <a:cubicBezTo>
                    <a:pt x="21417" y="12526"/>
                    <a:pt x="21373" y="12480"/>
                    <a:pt x="21353" y="12455"/>
                  </a:cubicBezTo>
                  <a:cubicBezTo>
                    <a:pt x="21316" y="12408"/>
                    <a:pt x="21252" y="12306"/>
                    <a:pt x="21208" y="12261"/>
                  </a:cubicBezTo>
                  <a:cubicBezTo>
                    <a:pt x="21162" y="12214"/>
                    <a:pt x="21036" y="12139"/>
                    <a:pt x="20996" y="12088"/>
                  </a:cubicBezTo>
                  <a:cubicBezTo>
                    <a:pt x="20948" y="12029"/>
                    <a:pt x="20913" y="11889"/>
                    <a:pt x="20875" y="11826"/>
                  </a:cubicBezTo>
                  <a:cubicBezTo>
                    <a:pt x="20837" y="11761"/>
                    <a:pt x="20723" y="11642"/>
                    <a:pt x="20688" y="11576"/>
                  </a:cubicBezTo>
                  <a:cubicBezTo>
                    <a:pt x="20664" y="11529"/>
                    <a:pt x="20645" y="11430"/>
                    <a:pt x="20628" y="11382"/>
                  </a:cubicBezTo>
                  <a:cubicBezTo>
                    <a:pt x="20587" y="11257"/>
                    <a:pt x="20489" y="11010"/>
                    <a:pt x="20448" y="10885"/>
                  </a:cubicBezTo>
                  <a:cubicBezTo>
                    <a:pt x="20421" y="10804"/>
                    <a:pt x="20386" y="10638"/>
                    <a:pt x="20350" y="10558"/>
                  </a:cubicBezTo>
                  <a:cubicBezTo>
                    <a:pt x="20325" y="10503"/>
                    <a:pt x="20249" y="10400"/>
                    <a:pt x="20217" y="10347"/>
                  </a:cubicBezTo>
                  <a:cubicBezTo>
                    <a:pt x="20168" y="10267"/>
                    <a:pt x="20082" y="10103"/>
                    <a:pt x="20031" y="10022"/>
                  </a:cubicBezTo>
                  <a:cubicBezTo>
                    <a:pt x="19972" y="9931"/>
                    <a:pt x="19823" y="9760"/>
                    <a:pt x="19780" y="9664"/>
                  </a:cubicBezTo>
                  <a:cubicBezTo>
                    <a:pt x="19753" y="9604"/>
                    <a:pt x="19734" y="9475"/>
                    <a:pt x="19724" y="9412"/>
                  </a:cubicBezTo>
                  <a:cubicBezTo>
                    <a:pt x="19709" y="9330"/>
                    <a:pt x="19709" y="9164"/>
                    <a:pt x="19685" y="9084"/>
                  </a:cubicBezTo>
                  <a:cubicBezTo>
                    <a:pt x="19664" y="9012"/>
                    <a:pt x="19588" y="8875"/>
                    <a:pt x="19552" y="8806"/>
                  </a:cubicBezTo>
                  <a:cubicBezTo>
                    <a:pt x="19513" y="8731"/>
                    <a:pt x="19450" y="8574"/>
                    <a:pt x="19385" y="8511"/>
                  </a:cubicBezTo>
                  <a:cubicBezTo>
                    <a:pt x="19340" y="8467"/>
                    <a:pt x="19206" y="8416"/>
                    <a:pt x="19157" y="8375"/>
                  </a:cubicBezTo>
                  <a:cubicBezTo>
                    <a:pt x="19103" y="8332"/>
                    <a:pt x="19029" y="8229"/>
                    <a:pt x="18988" y="8178"/>
                  </a:cubicBezTo>
                  <a:cubicBezTo>
                    <a:pt x="18929" y="8106"/>
                    <a:pt x="18842" y="7943"/>
                    <a:pt x="18760" y="7882"/>
                  </a:cubicBezTo>
                  <a:cubicBezTo>
                    <a:pt x="18725" y="7854"/>
                    <a:pt x="18627" y="7819"/>
                    <a:pt x="18580" y="7802"/>
                  </a:cubicBezTo>
                  <a:cubicBezTo>
                    <a:pt x="18529" y="7783"/>
                    <a:pt x="18418" y="7755"/>
                    <a:pt x="18365" y="7739"/>
                  </a:cubicBezTo>
                  <a:cubicBezTo>
                    <a:pt x="18317" y="7724"/>
                    <a:pt x="18223" y="7684"/>
                    <a:pt x="18172" y="7678"/>
                  </a:cubicBezTo>
                  <a:cubicBezTo>
                    <a:pt x="18139" y="7675"/>
                    <a:pt x="18072" y="7690"/>
                    <a:pt x="18039" y="7690"/>
                  </a:cubicBezTo>
                  <a:cubicBezTo>
                    <a:pt x="17994" y="7689"/>
                    <a:pt x="17904" y="7686"/>
                    <a:pt x="17865" y="7671"/>
                  </a:cubicBezTo>
                  <a:cubicBezTo>
                    <a:pt x="17824" y="7655"/>
                    <a:pt x="17783" y="7579"/>
                    <a:pt x="17738" y="7571"/>
                  </a:cubicBezTo>
                  <a:cubicBezTo>
                    <a:pt x="17676" y="7559"/>
                    <a:pt x="17547" y="7607"/>
                    <a:pt x="17494" y="7634"/>
                  </a:cubicBezTo>
                  <a:cubicBezTo>
                    <a:pt x="17465" y="7648"/>
                    <a:pt x="17426" y="7696"/>
                    <a:pt x="17399" y="7713"/>
                  </a:cubicBezTo>
                  <a:cubicBezTo>
                    <a:pt x="17368" y="7733"/>
                    <a:pt x="17297" y="7761"/>
                    <a:pt x="17264" y="7778"/>
                  </a:cubicBezTo>
                  <a:cubicBezTo>
                    <a:pt x="17245" y="7788"/>
                    <a:pt x="17206" y="7806"/>
                    <a:pt x="17194" y="7818"/>
                  </a:cubicBezTo>
                  <a:cubicBezTo>
                    <a:pt x="17162" y="7850"/>
                    <a:pt x="17159" y="7937"/>
                    <a:pt x="17127" y="7968"/>
                  </a:cubicBezTo>
                  <a:cubicBezTo>
                    <a:pt x="17105" y="7989"/>
                    <a:pt x="17042" y="8013"/>
                    <a:pt x="17010" y="8022"/>
                  </a:cubicBezTo>
                  <a:cubicBezTo>
                    <a:pt x="16958" y="8037"/>
                    <a:pt x="16841" y="8038"/>
                    <a:pt x="16791" y="8057"/>
                  </a:cubicBezTo>
                  <a:cubicBezTo>
                    <a:pt x="16752" y="8072"/>
                    <a:pt x="16702" y="8129"/>
                    <a:pt x="16665" y="8146"/>
                  </a:cubicBezTo>
                  <a:cubicBezTo>
                    <a:pt x="16616" y="8169"/>
                    <a:pt x="16506" y="8197"/>
                    <a:pt x="16449" y="8207"/>
                  </a:cubicBezTo>
                  <a:cubicBezTo>
                    <a:pt x="16394" y="8216"/>
                    <a:pt x="16277" y="8205"/>
                    <a:pt x="16225" y="8221"/>
                  </a:cubicBezTo>
                  <a:cubicBezTo>
                    <a:pt x="16192" y="8231"/>
                    <a:pt x="16133" y="8267"/>
                    <a:pt x="16117" y="8291"/>
                  </a:cubicBezTo>
                  <a:cubicBezTo>
                    <a:pt x="16100" y="8317"/>
                    <a:pt x="16120" y="8378"/>
                    <a:pt x="16111" y="8406"/>
                  </a:cubicBezTo>
                  <a:cubicBezTo>
                    <a:pt x="16101" y="8433"/>
                    <a:pt x="16067" y="8485"/>
                    <a:pt x="16041" y="8506"/>
                  </a:cubicBezTo>
                  <a:cubicBezTo>
                    <a:pt x="16010" y="8532"/>
                    <a:pt x="15924" y="8563"/>
                    <a:pt x="15882" y="8579"/>
                  </a:cubicBezTo>
                  <a:cubicBezTo>
                    <a:pt x="15861" y="8587"/>
                    <a:pt x="15805" y="8589"/>
                    <a:pt x="15791" y="8605"/>
                  </a:cubicBezTo>
                  <a:cubicBezTo>
                    <a:pt x="15778" y="8619"/>
                    <a:pt x="15787" y="8657"/>
                    <a:pt x="15797" y="8673"/>
                  </a:cubicBezTo>
                  <a:cubicBezTo>
                    <a:pt x="15808" y="8688"/>
                    <a:pt x="15860" y="8703"/>
                    <a:pt x="15870" y="8719"/>
                  </a:cubicBezTo>
                  <a:cubicBezTo>
                    <a:pt x="15882" y="8739"/>
                    <a:pt x="15877" y="8785"/>
                    <a:pt x="15870" y="8806"/>
                  </a:cubicBezTo>
                  <a:cubicBezTo>
                    <a:pt x="15860" y="8834"/>
                    <a:pt x="15820" y="8886"/>
                    <a:pt x="15794" y="8909"/>
                  </a:cubicBezTo>
                  <a:cubicBezTo>
                    <a:pt x="15765" y="8934"/>
                    <a:pt x="15684" y="8970"/>
                    <a:pt x="15655" y="8995"/>
                  </a:cubicBezTo>
                  <a:cubicBezTo>
                    <a:pt x="15631" y="9016"/>
                    <a:pt x="15589" y="9061"/>
                    <a:pt x="15575" y="9086"/>
                  </a:cubicBezTo>
                  <a:cubicBezTo>
                    <a:pt x="15556" y="9124"/>
                    <a:pt x="15555" y="9207"/>
                    <a:pt x="15538" y="9246"/>
                  </a:cubicBezTo>
                  <a:cubicBezTo>
                    <a:pt x="15524" y="9275"/>
                    <a:pt x="15474" y="9328"/>
                    <a:pt x="15462" y="9358"/>
                  </a:cubicBezTo>
                  <a:cubicBezTo>
                    <a:pt x="15450" y="9386"/>
                    <a:pt x="15450" y="9446"/>
                    <a:pt x="15443" y="9475"/>
                  </a:cubicBezTo>
                  <a:cubicBezTo>
                    <a:pt x="15435" y="9502"/>
                    <a:pt x="15408" y="9553"/>
                    <a:pt x="15402" y="9580"/>
                  </a:cubicBezTo>
                  <a:cubicBezTo>
                    <a:pt x="15398" y="9601"/>
                    <a:pt x="15412" y="9646"/>
                    <a:pt x="15399" y="9664"/>
                  </a:cubicBezTo>
                  <a:cubicBezTo>
                    <a:pt x="15381" y="9689"/>
                    <a:pt x="15312" y="9716"/>
                    <a:pt x="15278" y="9727"/>
                  </a:cubicBezTo>
                  <a:cubicBezTo>
                    <a:pt x="15230" y="9744"/>
                    <a:pt x="15113" y="9740"/>
                    <a:pt x="15072" y="9765"/>
                  </a:cubicBezTo>
                  <a:cubicBezTo>
                    <a:pt x="15027" y="9793"/>
                    <a:pt x="15002" y="9885"/>
                    <a:pt x="14977" y="9924"/>
                  </a:cubicBezTo>
                  <a:cubicBezTo>
                    <a:pt x="14957" y="9956"/>
                    <a:pt x="14909" y="10016"/>
                    <a:pt x="14892" y="10048"/>
                  </a:cubicBezTo>
                  <a:cubicBezTo>
                    <a:pt x="14867" y="10096"/>
                    <a:pt x="14848" y="10200"/>
                    <a:pt x="14819" y="10247"/>
                  </a:cubicBezTo>
                  <a:cubicBezTo>
                    <a:pt x="14798" y="10280"/>
                    <a:pt x="14743" y="10342"/>
                    <a:pt x="14711" y="10371"/>
                  </a:cubicBezTo>
                  <a:cubicBezTo>
                    <a:pt x="14677" y="10403"/>
                    <a:pt x="14610" y="10476"/>
                    <a:pt x="14556" y="10488"/>
                  </a:cubicBezTo>
                  <a:cubicBezTo>
                    <a:pt x="14526" y="10495"/>
                    <a:pt x="14461" y="10479"/>
                    <a:pt x="14433" y="10469"/>
                  </a:cubicBezTo>
                  <a:cubicBezTo>
                    <a:pt x="14381" y="10451"/>
                    <a:pt x="14304" y="10384"/>
                    <a:pt x="14252" y="10366"/>
                  </a:cubicBezTo>
                  <a:cubicBezTo>
                    <a:pt x="14210" y="10352"/>
                    <a:pt x="14114" y="10347"/>
                    <a:pt x="14068" y="10338"/>
                  </a:cubicBezTo>
                  <a:cubicBezTo>
                    <a:pt x="14001" y="10324"/>
                    <a:pt x="13873" y="10265"/>
                    <a:pt x="13803" y="10270"/>
                  </a:cubicBezTo>
                  <a:cubicBezTo>
                    <a:pt x="13769" y="10274"/>
                    <a:pt x="13720" y="10320"/>
                    <a:pt x="13686" y="10324"/>
                  </a:cubicBezTo>
                  <a:cubicBezTo>
                    <a:pt x="13650" y="10328"/>
                    <a:pt x="13580" y="10306"/>
                    <a:pt x="13546" y="10296"/>
                  </a:cubicBezTo>
                  <a:cubicBezTo>
                    <a:pt x="13493" y="10279"/>
                    <a:pt x="13384" y="10241"/>
                    <a:pt x="13344" y="10210"/>
                  </a:cubicBezTo>
                  <a:cubicBezTo>
                    <a:pt x="13283" y="10161"/>
                    <a:pt x="13238" y="10023"/>
                    <a:pt x="13179" y="9973"/>
                  </a:cubicBezTo>
                  <a:cubicBezTo>
                    <a:pt x="13138" y="9939"/>
                    <a:pt x="12989" y="9913"/>
                    <a:pt x="12976" y="9868"/>
                  </a:cubicBezTo>
                  <a:cubicBezTo>
                    <a:pt x="12967" y="9833"/>
                    <a:pt x="13056" y="9781"/>
                    <a:pt x="13075" y="9748"/>
                  </a:cubicBezTo>
                  <a:cubicBezTo>
                    <a:pt x="13092" y="9719"/>
                    <a:pt x="13116" y="9655"/>
                    <a:pt x="13119" y="9622"/>
                  </a:cubicBezTo>
                  <a:cubicBezTo>
                    <a:pt x="13123" y="9577"/>
                    <a:pt x="13099" y="9489"/>
                    <a:pt x="13094" y="9444"/>
                  </a:cubicBezTo>
                  <a:cubicBezTo>
                    <a:pt x="13084" y="9371"/>
                    <a:pt x="13058" y="9224"/>
                    <a:pt x="13059" y="9150"/>
                  </a:cubicBezTo>
                  <a:cubicBezTo>
                    <a:pt x="13059" y="9103"/>
                    <a:pt x="13070" y="9010"/>
                    <a:pt x="13084" y="8965"/>
                  </a:cubicBezTo>
                  <a:cubicBezTo>
                    <a:pt x="13099" y="8918"/>
                    <a:pt x="13146" y="8829"/>
                    <a:pt x="13169" y="8785"/>
                  </a:cubicBezTo>
                  <a:cubicBezTo>
                    <a:pt x="13193" y="8740"/>
                    <a:pt x="13228" y="8643"/>
                    <a:pt x="13274" y="8610"/>
                  </a:cubicBezTo>
                  <a:cubicBezTo>
                    <a:pt x="13303" y="8588"/>
                    <a:pt x="13383" y="8568"/>
                    <a:pt x="13423" y="8562"/>
                  </a:cubicBezTo>
                  <a:cubicBezTo>
                    <a:pt x="13467" y="8555"/>
                    <a:pt x="13560" y="8566"/>
                    <a:pt x="13603" y="8560"/>
                  </a:cubicBezTo>
                  <a:cubicBezTo>
                    <a:pt x="13646" y="8555"/>
                    <a:pt x="13726" y="8525"/>
                    <a:pt x="13768" y="8515"/>
                  </a:cubicBezTo>
                  <a:cubicBezTo>
                    <a:pt x="13826" y="8503"/>
                    <a:pt x="13964" y="8511"/>
                    <a:pt x="14006" y="8478"/>
                  </a:cubicBezTo>
                  <a:cubicBezTo>
                    <a:pt x="14033" y="8456"/>
                    <a:pt x="14029" y="8389"/>
                    <a:pt x="14024" y="8359"/>
                  </a:cubicBezTo>
                  <a:cubicBezTo>
                    <a:pt x="14021" y="8334"/>
                    <a:pt x="13973" y="8290"/>
                    <a:pt x="13980" y="8265"/>
                  </a:cubicBezTo>
                  <a:cubicBezTo>
                    <a:pt x="13989" y="8236"/>
                    <a:pt x="14063" y="8197"/>
                    <a:pt x="14094" y="8176"/>
                  </a:cubicBezTo>
                  <a:cubicBezTo>
                    <a:pt x="14116" y="8162"/>
                    <a:pt x="14160" y="8133"/>
                    <a:pt x="14186" y="8125"/>
                  </a:cubicBezTo>
                  <a:cubicBezTo>
                    <a:pt x="14217" y="8116"/>
                    <a:pt x="14288" y="8120"/>
                    <a:pt x="14319" y="8111"/>
                  </a:cubicBezTo>
                  <a:cubicBezTo>
                    <a:pt x="14351" y="8101"/>
                    <a:pt x="14415" y="8071"/>
                    <a:pt x="14429" y="8048"/>
                  </a:cubicBezTo>
                  <a:cubicBezTo>
                    <a:pt x="14444" y="8026"/>
                    <a:pt x="14421" y="7975"/>
                    <a:pt x="14426" y="7952"/>
                  </a:cubicBezTo>
                  <a:cubicBezTo>
                    <a:pt x="14435" y="7919"/>
                    <a:pt x="14489" y="7861"/>
                    <a:pt x="14493" y="7828"/>
                  </a:cubicBezTo>
                  <a:cubicBezTo>
                    <a:pt x="14499" y="7782"/>
                    <a:pt x="14456" y="7693"/>
                    <a:pt x="14449" y="7648"/>
                  </a:cubicBezTo>
                  <a:cubicBezTo>
                    <a:pt x="14436" y="7576"/>
                    <a:pt x="14414" y="7432"/>
                    <a:pt x="14414" y="7360"/>
                  </a:cubicBezTo>
                  <a:cubicBezTo>
                    <a:pt x="14414" y="7299"/>
                    <a:pt x="14421" y="7177"/>
                    <a:pt x="14443" y="7119"/>
                  </a:cubicBezTo>
                  <a:cubicBezTo>
                    <a:pt x="14460" y="7071"/>
                    <a:pt x="14521" y="6979"/>
                    <a:pt x="14563" y="6939"/>
                  </a:cubicBezTo>
                  <a:cubicBezTo>
                    <a:pt x="14585" y="6918"/>
                    <a:pt x="14638" y="6882"/>
                    <a:pt x="14670" y="6871"/>
                  </a:cubicBezTo>
                  <a:cubicBezTo>
                    <a:pt x="14691" y="6864"/>
                    <a:pt x="14737" y="6860"/>
                    <a:pt x="14759" y="6864"/>
                  </a:cubicBezTo>
                  <a:cubicBezTo>
                    <a:pt x="14783" y="6869"/>
                    <a:pt x="14816" y="6901"/>
                    <a:pt x="14838" y="6909"/>
                  </a:cubicBezTo>
                  <a:cubicBezTo>
                    <a:pt x="14854" y="6914"/>
                    <a:pt x="14890" y="6924"/>
                    <a:pt x="14908" y="6920"/>
                  </a:cubicBezTo>
                  <a:cubicBezTo>
                    <a:pt x="14940" y="6914"/>
                    <a:pt x="14992" y="6876"/>
                    <a:pt x="15009" y="6854"/>
                  </a:cubicBezTo>
                  <a:cubicBezTo>
                    <a:pt x="15032" y="6825"/>
                    <a:pt x="15023" y="6752"/>
                    <a:pt x="15043" y="6722"/>
                  </a:cubicBezTo>
                  <a:cubicBezTo>
                    <a:pt x="15065" y="6691"/>
                    <a:pt x="15146" y="6651"/>
                    <a:pt x="15171" y="6623"/>
                  </a:cubicBezTo>
                  <a:cubicBezTo>
                    <a:pt x="15186" y="6605"/>
                    <a:pt x="15189" y="6557"/>
                    <a:pt x="15211" y="6543"/>
                  </a:cubicBezTo>
                  <a:cubicBezTo>
                    <a:pt x="15243" y="6525"/>
                    <a:pt x="15345" y="6550"/>
                    <a:pt x="15370" y="6527"/>
                  </a:cubicBezTo>
                  <a:cubicBezTo>
                    <a:pt x="15401" y="6499"/>
                    <a:pt x="15365" y="6420"/>
                    <a:pt x="15357" y="6384"/>
                  </a:cubicBezTo>
                  <a:cubicBezTo>
                    <a:pt x="15347" y="6340"/>
                    <a:pt x="15300" y="6254"/>
                    <a:pt x="15290" y="6209"/>
                  </a:cubicBezTo>
                  <a:cubicBezTo>
                    <a:pt x="15268" y="6105"/>
                    <a:pt x="15276" y="5893"/>
                    <a:pt x="15266" y="5788"/>
                  </a:cubicBezTo>
                  <a:cubicBezTo>
                    <a:pt x="15257" y="5702"/>
                    <a:pt x="15236" y="5528"/>
                    <a:pt x="15221" y="5442"/>
                  </a:cubicBezTo>
                  <a:cubicBezTo>
                    <a:pt x="15216" y="5411"/>
                    <a:pt x="15210" y="5349"/>
                    <a:pt x="15196" y="5320"/>
                  </a:cubicBezTo>
                  <a:cubicBezTo>
                    <a:pt x="15181" y="5288"/>
                    <a:pt x="15116" y="5236"/>
                    <a:pt x="15107" y="5203"/>
                  </a:cubicBezTo>
                  <a:cubicBezTo>
                    <a:pt x="15095" y="5158"/>
                    <a:pt x="15116" y="5065"/>
                    <a:pt x="15132" y="5021"/>
                  </a:cubicBezTo>
                  <a:cubicBezTo>
                    <a:pt x="15146" y="4986"/>
                    <a:pt x="15207" y="4925"/>
                    <a:pt x="15215" y="4890"/>
                  </a:cubicBezTo>
                  <a:cubicBezTo>
                    <a:pt x="15226" y="4836"/>
                    <a:pt x="15199" y="4727"/>
                    <a:pt x="15184" y="4674"/>
                  </a:cubicBezTo>
                  <a:cubicBezTo>
                    <a:pt x="15170" y="4629"/>
                    <a:pt x="15129" y="4539"/>
                    <a:pt x="15102" y="4496"/>
                  </a:cubicBezTo>
                  <a:cubicBezTo>
                    <a:pt x="15079" y="4464"/>
                    <a:pt x="15006" y="4410"/>
                    <a:pt x="14993" y="4375"/>
                  </a:cubicBezTo>
                  <a:cubicBezTo>
                    <a:pt x="14976" y="4324"/>
                    <a:pt x="15034" y="4216"/>
                    <a:pt x="15018" y="4164"/>
                  </a:cubicBezTo>
                  <a:cubicBezTo>
                    <a:pt x="15006" y="4121"/>
                    <a:pt x="14932" y="4050"/>
                    <a:pt x="14898" y="4014"/>
                  </a:cubicBezTo>
                  <a:cubicBezTo>
                    <a:pt x="14869" y="3983"/>
                    <a:pt x="14788" y="3933"/>
                    <a:pt x="14771" y="3897"/>
                  </a:cubicBezTo>
                  <a:cubicBezTo>
                    <a:pt x="14756" y="3866"/>
                    <a:pt x="14793" y="3790"/>
                    <a:pt x="14769" y="3762"/>
                  </a:cubicBezTo>
                  <a:cubicBezTo>
                    <a:pt x="14739" y="3729"/>
                    <a:pt x="14625" y="3708"/>
                    <a:pt x="14574" y="3699"/>
                  </a:cubicBezTo>
                  <a:cubicBezTo>
                    <a:pt x="14523" y="3689"/>
                    <a:pt x="14411" y="3707"/>
                    <a:pt x="14365" y="3689"/>
                  </a:cubicBezTo>
                  <a:cubicBezTo>
                    <a:pt x="14322" y="3671"/>
                    <a:pt x="14281" y="3601"/>
                    <a:pt x="14246" y="3576"/>
                  </a:cubicBezTo>
                  <a:cubicBezTo>
                    <a:pt x="14218" y="3556"/>
                    <a:pt x="14149" y="3529"/>
                    <a:pt x="14122" y="3509"/>
                  </a:cubicBezTo>
                  <a:cubicBezTo>
                    <a:pt x="14103" y="3495"/>
                    <a:pt x="14069" y="3462"/>
                    <a:pt x="14061" y="3442"/>
                  </a:cubicBezTo>
                  <a:cubicBezTo>
                    <a:pt x="14051" y="3421"/>
                    <a:pt x="14067" y="3373"/>
                    <a:pt x="14057" y="3352"/>
                  </a:cubicBezTo>
                  <a:cubicBezTo>
                    <a:pt x="14047" y="3332"/>
                    <a:pt x="13990" y="3305"/>
                    <a:pt x="13985" y="3285"/>
                  </a:cubicBezTo>
                  <a:cubicBezTo>
                    <a:pt x="13978" y="3262"/>
                    <a:pt x="14019" y="3217"/>
                    <a:pt x="14018" y="3193"/>
                  </a:cubicBezTo>
                  <a:cubicBezTo>
                    <a:pt x="14018" y="3174"/>
                    <a:pt x="13994" y="3138"/>
                    <a:pt x="13985" y="3120"/>
                  </a:cubicBezTo>
                  <a:cubicBezTo>
                    <a:pt x="13972" y="3095"/>
                    <a:pt x="13925" y="3048"/>
                    <a:pt x="13928" y="3021"/>
                  </a:cubicBezTo>
                  <a:cubicBezTo>
                    <a:pt x="13931" y="2998"/>
                    <a:pt x="13979" y="2960"/>
                    <a:pt x="13999" y="2941"/>
                  </a:cubicBezTo>
                  <a:cubicBezTo>
                    <a:pt x="14023" y="2918"/>
                    <a:pt x="14068" y="2865"/>
                    <a:pt x="14103" y="2853"/>
                  </a:cubicBezTo>
                  <a:cubicBezTo>
                    <a:pt x="14142" y="2841"/>
                    <a:pt x="14232" y="2843"/>
                    <a:pt x="14269" y="2856"/>
                  </a:cubicBezTo>
                  <a:cubicBezTo>
                    <a:pt x="14287" y="2863"/>
                    <a:pt x="14307" y="2890"/>
                    <a:pt x="14322" y="2898"/>
                  </a:cubicBezTo>
                  <a:cubicBezTo>
                    <a:pt x="14349" y="2915"/>
                    <a:pt x="14407" y="2944"/>
                    <a:pt x="14441" y="2951"/>
                  </a:cubicBezTo>
                  <a:cubicBezTo>
                    <a:pt x="14477" y="2959"/>
                    <a:pt x="14556" y="2947"/>
                    <a:pt x="14593" y="2955"/>
                  </a:cubicBezTo>
                  <a:cubicBezTo>
                    <a:pt x="14629" y="2962"/>
                    <a:pt x="14684" y="3006"/>
                    <a:pt x="14721" y="3007"/>
                  </a:cubicBezTo>
                  <a:cubicBezTo>
                    <a:pt x="14745" y="3008"/>
                    <a:pt x="14797" y="2994"/>
                    <a:pt x="14811" y="2979"/>
                  </a:cubicBezTo>
                  <a:cubicBezTo>
                    <a:pt x="14831" y="2958"/>
                    <a:pt x="14829" y="2901"/>
                    <a:pt x="14816" y="2878"/>
                  </a:cubicBezTo>
                  <a:cubicBezTo>
                    <a:pt x="14804" y="2857"/>
                    <a:pt x="14745" y="2835"/>
                    <a:pt x="14725" y="2818"/>
                  </a:cubicBezTo>
                  <a:cubicBezTo>
                    <a:pt x="14700" y="2795"/>
                    <a:pt x="14663" y="2743"/>
                    <a:pt x="14645" y="2716"/>
                  </a:cubicBezTo>
                  <a:cubicBezTo>
                    <a:pt x="14627" y="2688"/>
                    <a:pt x="14604" y="2629"/>
                    <a:pt x="14588" y="2600"/>
                  </a:cubicBezTo>
                  <a:cubicBezTo>
                    <a:pt x="14565" y="2559"/>
                    <a:pt x="14530" y="2466"/>
                    <a:pt x="14483" y="2435"/>
                  </a:cubicBezTo>
                  <a:cubicBezTo>
                    <a:pt x="14444" y="2410"/>
                    <a:pt x="14327" y="2409"/>
                    <a:pt x="14285" y="2386"/>
                  </a:cubicBezTo>
                  <a:cubicBezTo>
                    <a:pt x="14245" y="2366"/>
                    <a:pt x="14191" y="2307"/>
                    <a:pt x="14165" y="2277"/>
                  </a:cubicBezTo>
                  <a:cubicBezTo>
                    <a:pt x="14140" y="2249"/>
                    <a:pt x="14114" y="2181"/>
                    <a:pt x="14085" y="2154"/>
                  </a:cubicBezTo>
                  <a:cubicBezTo>
                    <a:pt x="14060" y="2134"/>
                    <a:pt x="13992" y="2108"/>
                    <a:pt x="13961" y="2092"/>
                  </a:cubicBezTo>
                  <a:cubicBezTo>
                    <a:pt x="13929" y="2074"/>
                    <a:pt x="13854" y="2047"/>
                    <a:pt x="13838" y="2021"/>
                  </a:cubicBezTo>
                  <a:cubicBezTo>
                    <a:pt x="13829" y="2007"/>
                    <a:pt x="13824" y="1971"/>
                    <a:pt x="13838" y="1958"/>
                  </a:cubicBezTo>
                  <a:cubicBezTo>
                    <a:pt x="13851" y="1945"/>
                    <a:pt x="13907" y="1951"/>
                    <a:pt x="13924" y="1940"/>
                  </a:cubicBezTo>
                  <a:cubicBezTo>
                    <a:pt x="13951" y="1922"/>
                    <a:pt x="13980" y="1867"/>
                    <a:pt x="13980" y="1839"/>
                  </a:cubicBezTo>
                  <a:cubicBezTo>
                    <a:pt x="13980" y="1821"/>
                    <a:pt x="13961" y="1783"/>
                    <a:pt x="13943" y="1772"/>
                  </a:cubicBezTo>
                  <a:cubicBezTo>
                    <a:pt x="13908" y="1751"/>
                    <a:pt x="13808" y="1758"/>
                    <a:pt x="13767" y="1744"/>
                  </a:cubicBezTo>
                  <a:cubicBezTo>
                    <a:pt x="13721" y="1728"/>
                    <a:pt x="13644" y="1680"/>
                    <a:pt x="13610" y="1653"/>
                  </a:cubicBezTo>
                  <a:cubicBezTo>
                    <a:pt x="13569" y="1621"/>
                    <a:pt x="13521" y="1535"/>
                    <a:pt x="13471" y="1509"/>
                  </a:cubicBezTo>
                  <a:cubicBezTo>
                    <a:pt x="13436" y="1489"/>
                    <a:pt x="13346" y="1466"/>
                    <a:pt x="13301" y="1470"/>
                  </a:cubicBezTo>
                  <a:cubicBezTo>
                    <a:pt x="13268" y="1473"/>
                    <a:pt x="13218" y="1515"/>
                    <a:pt x="13187" y="1523"/>
                  </a:cubicBezTo>
                  <a:cubicBezTo>
                    <a:pt x="13153" y="1532"/>
                    <a:pt x="13080" y="1537"/>
                    <a:pt x="13044" y="1537"/>
                  </a:cubicBezTo>
                  <a:cubicBezTo>
                    <a:pt x="12971" y="1536"/>
                    <a:pt x="12825" y="1514"/>
                    <a:pt x="12755" y="1499"/>
                  </a:cubicBezTo>
                  <a:cubicBezTo>
                    <a:pt x="12703" y="1487"/>
                    <a:pt x="12606" y="1451"/>
                    <a:pt x="12556" y="1435"/>
                  </a:cubicBezTo>
                  <a:cubicBezTo>
                    <a:pt x="12502" y="1419"/>
                    <a:pt x="12392" y="1387"/>
                    <a:pt x="12337" y="1372"/>
                  </a:cubicBezTo>
                  <a:cubicBezTo>
                    <a:pt x="12274" y="1354"/>
                    <a:pt x="12149" y="1304"/>
                    <a:pt x="12080" y="1302"/>
                  </a:cubicBezTo>
                  <a:cubicBezTo>
                    <a:pt x="12031" y="1300"/>
                    <a:pt x="11940" y="1338"/>
                    <a:pt x="11891" y="1341"/>
                  </a:cubicBezTo>
                  <a:cubicBezTo>
                    <a:pt x="11831" y="1343"/>
                    <a:pt x="11707" y="1331"/>
                    <a:pt x="11653" y="1313"/>
                  </a:cubicBezTo>
                  <a:cubicBezTo>
                    <a:pt x="11615" y="1299"/>
                    <a:pt x="11557" y="1250"/>
                    <a:pt x="11526" y="1228"/>
                  </a:cubicBezTo>
                  <a:cubicBezTo>
                    <a:pt x="11476" y="1196"/>
                    <a:pt x="11383" y="1124"/>
                    <a:pt x="11325" y="1098"/>
                  </a:cubicBezTo>
                  <a:cubicBezTo>
                    <a:pt x="11274" y="1074"/>
                    <a:pt x="11159" y="1039"/>
                    <a:pt x="11098" y="1032"/>
                  </a:cubicBezTo>
                  <a:cubicBezTo>
                    <a:pt x="11034" y="1024"/>
                    <a:pt x="10903" y="1034"/>
                    <a:pt x="10842" y="1046"/>
                  </a:cubicBezTo>
                  <a:cubicBezTo>
                    <a:pt x="10818" y="1050"/>
                    <a:pt x="10778" y="1070"/>
                    <a:pt x="10756" y="1074"/>
                  </a:cubicBezTo>
                  <a:cubicBezTo>
                    <a:pt x="10724" y="1078"/>
                    <a:pt x="10659" y="1070"/>
                    <a:pt x="10628" y="1074"/>
                  </a:cubicBezTo>
                  <a:cubicBezTo>
                    <a:pt x="10592" y="1078"/>
                    <a:pt x="10524" y="1100"/>
                    <a:pt x="10489" y="1106"/>
                  </a:cubicBezTo>
                  <a:cubicBezTo>
                    <a:pt x="10456" y="1110"/>
                    <a:pt x="10386" y="1120"/>
                    <a:pt x="10352" y="1116"/>
                  </a:cubicBezTo>
                  <a:cubicBezTo>
                    <a:pt x="10317" y="1112"/>
                    <a:pt x="10250" y="1091"/>
                    <a:pt x="10224" y="1074"/>
                  </a:cubicBezTo>
                  <a:cubicBezTo>
                    <a:pt x="10193" y="1053"/>
                    <a:pt x="10163" y="992"/>
                    <a:pt x="10143" y="965"/>
                  </a:cubicBezTo>
                  <a:cubicBezTo>
                    <a:pt x="10122" y="935"/>
                    <a:pt x="10087" y="871"/>
                    <a:pt x="10062" y="842"/>
                  </a:cubicBezTo>
                  <a:cubicBezTo>
                    <a:pt x="10038" y="815"/>
                    <a:pt x="9979" y="767"/>
                    <a:pt x="9948" y="744"/>
                  </a:cubicBezTo>
                  <a:cubicBezTo>
                    <a:pt x="9918" y="722"/>
                    <a:pt x="9850" y="685"/>
                    <a:pt x="9820" y="663"/>
                  </a:cubicBezTo>
                  <a:cubicBezTo>
                    <a:pt x="9786" y="639"/>
                    <a:pt x="9729" y="581"/>
                    <a:pt x="9692" y="558"/>
                  </a:cubicBezTo>
                  <a:cubicBezTo>
                    <a:pt x="9660" y="538"/>
                    <a:pt x="9590" y="502"/>
                    <a:pt x="9550" y="492"/>
                  </a:cubicBezTo>
                  <a:cubicBezTo>
                    <a:pt x="9511" y="481"/>
                    <a:pt x="9428" y="482"/>
                    <a:pt x="9388" y="477"/>
                  </a:cubicBezTo>
                  <a:cubicBezTo>
                    <a:pt x="9323" y="469"/>
                    <a:pt x="9194" y="445"/>
                    <a:pt x="9132" y="432"/>
                  </a:cubicBezTo>
                  <a:cubicBezTo>
                    <a:pt x="9094" y="423"/>
                    <a:pt x="9023" y="390"/>
                    <a:pt x="8985" y="393"/>
                  </a:cubicBezTo>
                  <a:cubicBezTo>
                    <a:pt x="8953" y="395"/>
                    <a:pt x="8901" y="428"/>
                    <a:pt x="8875" y="442"/>
                  </a:cubicBezTo>
                  <a:cubicBezTo>
                    <a:pt x="8852" y="455"/>
                    <a:pt x="8819" y="497"/>
                    <a:pt x="8790" y="498"/>
                  </a:cubicBezTo>
                  <a:cubicBezTo>
                    <a:pt x="8755" y="501"/>
                    <a:pt x="8705" y="451"/>
                    <a:pt x="8671" y="445"/>
                  </a:cubicBezTo>
                  <a:cubicBezTo>
                    <a:pt x="8645" y="441"/>
                    <a:pt x="8586" y="443"/>
                    <a:pt x="8561" y="452"/>
                  </a:cubicBezTo>
                  <a:cubicBezTo>
                    <a:pt x="8542" y="461"/>
                    <a:pt x="8526" y="494"/>
                    <a:pt x="8509" y="505"/>
                  </a:cubicBezTo>
                  <a:cubicBezTo>
                    <a:pt x="8485" y="522"/>
                    <a:pt x="8429" y="557"/>
                    <a:pt x="8396" y="558"/>
                  </a:cubicBezTo>
                  <a:cubicBezTo>
                    <a:pt x="8357" y="560"/>
                    <a:pt x="8288" y="522"/>
                    <a:pt x="8253" y="509"/>
                  </a:cubicBezTo>
                  <a:cubicBezTo>
                    <a:pt x="8195" y="489"/>
                    <a:pt x="8080" y="449"/>
                    <a:pt x="8025" y="425"/>
                  </a:cubicBezTo>
                  <a:cubicBezTo>
                    <a:pt x="7935" y="385"/>
                    <a:pt x="7774" y="281"/>
                    <a:pt x="7679" y="249"/>
                  </a:cubicBezTo>
                  <a:cubicBezTo>
                    <a:pt x="7602" y="224"/>
                    <a:pt x="7434" y="210"/>
                    <a:pt x="7355" y="190"/>
                  </a:cubicBezTo>
                  <a:cubicBezTo>
                    <a:pt x="7292" y="173"/>
                    <a:pt x="7168" y="130"/>
                    <a:pt x="7109" y="105"/>
                  </a:cubicBezTo>
                  <a:cubicBezTo>
                    <a:pt x="7062" y="86"/>
                    <a:pt x="6985" y="25"/>
                    <a:pt x="6933" y="14"/>
                  </a:cubicBezTo>
                  <a:cubicBezTo>
                    <a:pt x="6872" y="1"/>
                    <a:pt x="6727" y="-11"/>
                    <a:pt x="6681" y="21"/>
                  </a:cubicBezTo>
                  <a:cubicBezTo>
                    <a:pt x="6663" y="33"/>
                    <a:pt x="6670" y="73"/>
                    <a:pt x="6672" y="91"/>
                  </a:cubicBezTo>
                  <a:cubicBezTo>
                    <a:pt x="6673" y="108"/>
                    <a:pt x="6694" y="138"/>
                    <a:pt x="6691" y="154"/>
                  </a:cubicBezTo>
                  <a:cubicBezTo>
                    <a:pt x="6685" y="181"/>
                    <a:pt x="6642" y="229"/>
                    <a:pt x="6614" y="246"/>
                  </a:cubicBezTo>
                  <a:cubicBezTo>
                    <a:pt x="6583" y="264"/>
                    <a:pt x="6503" y="285"/>
                    <a:pt x="6463" y="284"/>
                  </a:cubicBezTo>
                  <a:cubicBezTo>
                    <a:pt x="6426" y="284"/>
                    <a:pt x="6362" y="246"/>
                    <a:pt x="6325" y="246"/>
                  </a:cubicBezTo>
                  <a:cubicBezTo>
                    <a:pt x="6289" y="246"/>
                    <a:pt x="6223" y="277"/>
                    <a:pt x="6188" y="284"/>
                  </a:cubicBezTo>
                  <a:cubicBezTo>
                    <a:pt x="6155" y="291"/>
                    <a:pt x="6091" y="306"/>
                    <a:pt x="6059" y="302"/>
                  </a:cubicBezTo>
                  <a:cubicBezTo>
                    <a:pt x="6029" y="298"/>
                    <a:pt x="5984" y="261"/>
                    <a:pt x="5955" y="256"/>
                  </a:cubicBezTo>
                  <a:cubicBezTo>
                    <a:pt x="5922" y="251"/>
                    <a:pt x="5848" y="252"/>
                    <a:pt x="5822" y="267"/>
                  </a:cubicBezTo>
                  <a:cubicBezTo>
                    <a:pt x="5798" y="280"/>
                    <a:pt x="5773" y="326"/>
                    <a:pt x="5778" y="348"/>
                  </a:cubicBezTo>
                  <a:cubicBezTo>
                    <a:pt x="5783" y="362"/>
                    <a:pt x="5817" y="386"/>
                    <a:pt x="5836" y="393"/>
                  </a:cubicBezTo>
                  <a:cubicBezTo>
                    <a:pt x="5858" y="402"/>
                    <a:pt x="5917" y="391"/>
                    <a:pt x="5936" y="404"/>
                  </a:cubicBezTo>
                  <a:cubicBezTo>
                    <a:pt x="5970" y="427"/>
                    <a:pt x="5987" y="503"/>
                    <a:pt x="5978" y="537"/>
                  </a:cubicBezTo>
                  <a:cubicBezTo>
                    <a:pt x="5969" y="572"/>
                    <a:pt x="5897" y="624"/>
                    <a:pt x="5869" y="652"/>
                  </a:cubicBezTo>
                  <a:cubicBezTo>
                    <a:pt x="5835" y="687"/>
                    <a:pt x="5769" y="757"/>
                    <a:pt x="5732" y="789"/>
                  </a:cubicBezTo>
                  <a:cubicBezTo>
                    <a:pt x="5703" y="813"/>
                    <a:pt x="5646" y="859"/>
                    <a:pt x="5613" y="879"/>
                  </a:cubicBezTo>
                  <a:cubicBezTo>
                    <a:pt x="5579" y="899"/>
                    <a:pt x="5489" y="917"/>
                    <a:pt x="5466" y="944"/>
                  </a:cubicBezTo>
                  <a:cubicBezTo>
                    <a:pt x="5446" y="965"/>
                    <a:pt x="5460" y="1023"/>
                    <a:pt x="5447" y="1046"/>
                  </a:cubicBezTo>
                  <a:cubicBezTo>
                    <a:pt x="5430" y="1075"/>
                    <a:pt x="5368" y="1120"/>
                    <a:pt x="5342" y="1146"/>
                  </a:cubicBezTo>
                  <a:cubicBezTo>
                    <a:pt x="5320" y="1167"/>
                    <a:pt x="5267" y="1206"/>
                    <a:pt x="5256" y="1232"/>
                  </a:cubicBezTo>
                  <a:cubicBezTo>
                    <a:pt x="5246" y="1253"/>
                    <a:pt x="5255" y="1300"/>
                    <a:pt x="5256" y="1323"/>
                  </a:cubicBezTo>
                  <a:cubicBezTo>
                    <a:pt x="5261" y="1361"/>
                    <a:pt x="5271" y="1437"/>
                    <a:pt x="5285" y="1474"/>
                  </a:cubicBezTo>
                  <a:cubicBezTo>
                    <a:pt x="5314" y="1543"/>
                    <a:pt x="5397" y="1676"/>
                    <a:pt x="5456" y="1734"/>
                  </a:cubicBezTo>
                  <a:cubicBezTo>
                    <a:pt x="5489" y="1766"/>
                    <a:pt x="5575" y="1816"/>
                    <a:pt x="5618" y="1842"/>
                  </a:cubicBezTo>
                  <a:cubicBezTo>
                    <a:pt x="5678" y="1879"/>
                    <a:pt x="5788" y="1974"/>
                    <a:pt x="5864" y="1986"/>
                  </a:cubicBezTo>
                  <a:cubicBezTo>
                    <a:pt x="5922" y="1996"/>
                    <a:pt x="6034" y="1952"/>
                    <a:pt x="6092" y="1948"/>
                  </a:cubicBezTo>
                  <a:cubicBezTo>
                    <a:pt x="6160" y="1943"/>
                    <a:pt x="6305" y="1926"/>
                    <a:pt x="6363" y="1951"/>
                  </a:cubicBezTo>
                  <a:cubicBezTo>
                    <a:pt x="6401" y="1967"/>
                    <a:pt x="6450" y="2031"/>
                    <a:pt x="6454" y="2063"/>
                  </a:cubicBezTo>
                  <a:cubicBezTo>
                    <a:pt x="6455" y="2086"/>
                    <a:pt x="6424" y="2126"/>
                    <a:pt x="6406" y="2144"/>
                  </a:cubicBezTo>
                  <a:cubicBezTo>
                    <a:pt x="6377" y="2173"/>
                    <a:pt x="6302" y="2219"/>
                    <a:pt x="6259" y="2235"/>
                  </a:cubicBezTo>
                  <a:cubicBezTo>
                    <a:pt x="6200" y="2257"/>
                    <a:pt x="6070" y="2269"/>
                    <a:pt x="6006" y="2281"/>
                  </a:cubicBezTo>
                  <a:cubicBezTo>
                    <a:pt x="5959" y="2291"/>
                    <a:pt x="5866" y="2316"/>
                    <a:pt x="5817" y="2323"/>
                  </a:cubicBezTo>
                  <a:cubicBezTo>
                    <a:pt x="5746" y="2333"/>
                    <a:pt x="5599" y="2339"/>
                    <a:pt x="5528" y="2344"/>
                  </a:cubicBezTo>
                  <a:cubicBezTo>
                    <a:pt x="5474" y="2348"/>
                    <a:pt x="5366" y="2349"/>
                    <a:pt x="5314" y="2358"/>
                  </a:cubicBezTo>
                  <a:cubicBezTo>
                    <a:pt x="5250" y="2369"/>
                    <a:pt x="5117" y="2394"/>
                    <a:pt x="5067" y="2425"/>
                  </a:cubicBezTo>
                  <a:cubicBezTo>
                    <a:pt x="5017" y="2455"/>
                    <a:pt x="4977" y="2552"/>
                    <a:pt x="4938" y="2590"/>
                  </a:cubicBezTo>
                  <a:cubicBezTo>
                    <a:pt x="4917" y="2611"/>
                    <a:pt x="4870" y="2654"/>
                    <a:pt x="4839" y="2667"/>
                  </a:cubicBezTo>
                  <a:cubicBezTo>
                    <a:pt x="4799" y="2683"/>
                    <a:pt x="4697" y="2674"/>
                    <a:pt x="4658" y="2691"/>
                  </a:cubicBezTo>
                  <a:cubicBezTo>
                    <a:pt x="4614" y="2712"/>
                    <a:pt x="4565" y="2786"/>
                    <a:pt x="4530" y="2814"/>
                  </a:cubicBezTo>
                  <a:cubicBezTo>
                    <a:pt x="4497" y="2841"/>
                    <a:pt x="4411" y="2882"/>
                    <a:pt x="4388" y="2912"/>
                  </a:cubicBezTo>
                  <a:cubicBezTo>
                    <a:pt x="4353" y="2957"/>
                    <a:pt x="4333" y="3059"/>
                    <a:pt x="4326" y="3109"/>
                  </a:cubicBezTo>
                  <a:cubicBezTo>
                    <a:pt x="4317" y="3167"/>
                    <a:pt x="4308" y="3285"/>
                    <a:pt x="4326" y="3341"/>
                  </a:cubicBezTo>
                  <a:cubicBezTo>
                    <a:pt x="4343" y="3397"/>
                    <a:pt x="4440" y="3492"/>
                    <a:pt x="4464" y="3548"/>
                  </a:cubicBezTo>
                  <a:cubicBezTo>
                    <a:pt x="4481" y="3587"/>
                    <a:pt x="4481" y="3670"/>
                    <a:pt x="4497" y="3709"/>
                  </a:cubicBezTo>
                  <a:cubicBezTo>
                    <a:pt x="4510" y="3739"/>
                    <a:pt x="4554" y="3795"/>
                    <a:pt x="4568" y="3825"/>
                  </a:cubicBezTo>
                  <a:cubicBezTo>
                    <a:pt x="4586" y="3864"/>
                    <a:pt x="4625" y="3945"/>
                    <a:pt x="4620" y="3986"/>
                  </a:cubicBezTo>
                  <a:cubicBezTo>
                    <a:pt x="4616" y="4023"/>
                    <a:pt x="4544" y="4087"/>
                    <a:pt x="4544" y="4123"/>
                  </a:cubicBezTo>
                  <a:cubicBezTo>
                    <a:pt x="4545" y="4169"/>
                    <a:pt x="4625" y="4247"/>
                    <a:pt x="4640" y="4292"/>
                  </a:cubicBezTo>
                  <a:cubicBezTo>
                    <a:pt x="4658" y="4351"/>
                    <a:pt x="4668" y="4474"/>
                    <a:pt x="4658" y="4534"/>
                  </a:cubicBezTo>
                  <a:cubicBezTo>
                    <a:pt x="4649" y="4587"/>
                    <a:pt x="4594" y="4686"/>
                    <a:pt x="4573" y="4738"/>
                  </a:cubicBezTo>
                  <a:cubicBezTo>
                    <a:pt x="4555" y="4783"/>
                    <a:pt x="4512" y="4873"/>
                    <a:pt x="4501" y="4920"/>
                  </a:cubicBezTo>
                  <a:cubicBezTo>
                    <a:pt x="4494" y="4953"/>
                    <a:pt x="4500" y="5021"/>
                    <a:pt x="4492" y="5053"/>
                  </a:cubicBezTo>
                  <a:cubicBezTo>
                    <a:pt x="4482" y="5091"/>
                    <a:pt x="4438" y="5162"/>
                    <a:pt x="4429" y="5201"/>
                  </a:cubicBezTo>
                  <a:cubicBezTo>
                    <a:pt x="4421" y="5233"/>
                    <a:pt x="4444" y="5305"/>
                    <a:pt x="4422" y="5334"/>
                  </a:cubicBezTo>
                  <a:cubicBezTo>
                    <a:pt x="4406" y="5356"/>
                    <a:pt x="4335" y="5376"/>
                    <a:pt x="4308" y="5392"/>
                  </a:cubicBezTo>
                  <a:cubicBezTo>
                    <a:pt x="4280" y="5411"/>
                    <a:pt x="4217" y="5449"/>
                    <a:pt x="4207" y="5477"/>
                  </a:cubicBezTo>
                  <a:cubicBezTo>
                    <a:pt x="4194" y="5513"/>
                    <a:pt x="4252" y="5587"/>
                    <a:pt x="4248" y="5624"/>
                  </a:cubicBezTo>
                  <a:cubicBezTo>
                    <a:pt x="4247" y="5644"/>
                    <a:pt x="4227" y="5685"/>
                    <a:pt x="4210" y="5702"/>
                  </a:cubicBezTo>
                  <a:cubicBezTo>
                    <a:pt x="4192" y="5718"/>
                    <a:pt x="4141" y="5750"/>
                    <a:pt x="4113" y="5748"/>
                  </a:cubicBezTo>
                  <a:cubicBezTo>
                    <a:pt x="4080" y="5746"/>
                    <a:pt x="4041" y="5700"/>
                    <a:pt x="4018" y="5685"/>
                  </a:cubicBezTo>
                  <a:cubicBezTo>
                    <a:pt x="3999" y="5673"/>
                    <a:pt x="3954" y="5657"/>
                    <a:pt x="3944" y="5640"/>
                  </a:cubicBezTo>
                  <a:cubicBezTo>
                    <a:pt x="3941" y="5635"/>
                    <a:pt x="3939" y="5627"/>
                    <a:pt x="3939" y="561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6" name="Shape 3085"/>
            <p:cNvSpPr/>
            <p:nvPr/>
          </p:nvSpPr>
          <p:spPr>
            <a:xfrm>
              <a:off x="7172293" y="3120248"/>
              <a:ext cx="3750" cy="735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44" h="20732" extrusionOk="0">
                  <a:moveTo>
                    <a:pt x="12553" y="20693"/>
                  </a:moveTo>
                  <a:cubicBezTo>
                    <a:pt x="17353" y="20088"/>
                    <a:pt x="20617" y="14155"/>
                    <a:pt x="20905" y="11661"/>
                  </a:cubicBezTo>
                  <a:cubicBezTo>
                    <a:pt x="21289" y="8683"/>
                    <a:pt x="18793" y="1684"/>
                    <a:pt x="13705" y="231"/>
                  </a:cubicBezTo>
                  <a:cubicBezTo>
                    <a:pt x="11017" y="-495"/>
                    <a:pt x="4297" y="619"/>
                    <a:pt x="2377" y="1733"/>
                  </a:cubicBezTo>
                  <a:cubicBezTo>
                    <a:pt x="-23" y="2992"/>
                    <a:pt x="265" y="6794"/>
                    <a:pt x="73" y="8537"/>
                  </a:cubicBezTo>
                  <a:cubicBezTo>
                    <a:pt x="-23" y="10571"/>
                    <a:pt x="-311" y="14882"/>
                    <a:pt x="1609" y="16649"/>
                  </a:cubicBezTo>
                  <a:cubicBezTo>
                    <a:pt x="3241" y="18127"/>
                    <a:pt x="9193" y="21105"/>
                    <a:pt x="12553" y="2069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7" name="Shape 3086"/>
            <p:cNvSpPr/>
            <p:nvPr/>
          </p:nvSpPr>
          <p:spPr>
            <a:xfrm>
              <a:off x="7163493" y="3137847"/>
              <a:ext cx="6201" cy="7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2" h="21201" extrusionOk="0">
                  <a:moveTo>
                    <a:pt x="17201" y="11389"/>
                  </a:moveTo>
                  <a:cubicBezTo>
                    <a:pt x="17543" y="9285"/>
                    <a:pt x="21247" y="5405"/>
                    <a:pt x="20449" y="3394"/>
                  </a:cubicBezTo>
                  <a:cubicBezTo>
                    <a:pt x="19879" y="2015"/>
                    <a:pt x="16574" y="-112"/>
                    <a:pt x="14807" y="5"/>
                  </a:cubicBezTo>
                  <a:cubicBezTo>
                    <a:pt x="12755" y="145"/>
                    <a:pt x="10589" y="3698"/>
                    <a:pt x="8937" y="4820"/>
                  </a:cubicBezTo>
                  <a:cubicBezTo>
                    <a:pt x="6885" y="6246"/>
                    <a:pt x="787" y="7813"/>
                    <a:pt x="46" y="9940"/>
                  </a:cubicBezTo>
                  <a:cubicBezTo>
                    <a:pt x="-353" y="11272"/>
                    <a:pt x="1927" y="13774"/>
                    <a:pt x="2896" y="14943"/>
                  </a:cubicBezTo>
                  <a:cubicBezTo>
                    <a:pt x="4377" y="16696"/>
                    <a:pt x="7512" y="20740"/>
                    <a:pt x="10077" y="21161"/>
                  </a:cubicBezTo>
                  <a:cubicBezTo>
                    <a:pt x="12071" y="21488"/>
                    <a:pt x="16574" y="19758"/>
                    <a:pt x="17600" y="18309"/>
                  </a:cubicBezTo>
                  <a:cubicBezTo>
                    <a:pt x="18739" y="16813"/>
                    <a:pt x="16916" y="13119"/>
                    <a:pt x="17201" y="1138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8" name="Shape 3087"/>
            <p:cNvSpPr/>
            <p:nvPr/>
          </p:nvSpPr>
          <p:spPr>
            <a:xfrm>
              <a:off x="7172293" y="3129047"/>
              <a:ext cx="3753" cy="490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13" h="21202" extrusionOk="0">
                  <a:moveTo>
                    <a:pt x="19209" y="4240"/>
                  </a:moveTo>
                  <a:cubicBezTo>
                    <a:pt x="18211" y="2492"/>
                    <a:pt x="13582" y="-73"/>
                    <a:pt x="11313" y="1"/>
                  </a:cubicBezTo>
                  <a:cubicBezTo>
                    <a:pt x="7955" y="76"/>
                    <a:pt x="1784" y="3979"/>
                    <a:pt x="604" y="6507"/>
                  </a:cubicBezTo>
                  <a:cubicBezTo>
                    <a:pt x="-848" y="9221"/>
                    <a:pt x="513" y="15765"/>
                    <a:pt x="2601" y="18107"/>
                  </a:cubicBezTo>
                  <a:cubicBezTo>
                    <a:pt x="3962" y="19594"/>
                    <a:pt x="8681" y="21527"/>
                    <a:pt x="10950" y="21155"/>
                  </a:cubicBezTo>
                  <a:cubicBezTo>
                    <a:pt x="13219" y="20858"/>
                    <a:pt x="16396" y="17512"/>
                    <a:pt x="17485" y="15876"/>
                  </a:cubicBezTo>
                  <a:cubicBezTo>
                    <a:pt x="19028" y="13199"/>
                    <a:pt x="20752" y="6916"/>
                    <a:pt x="19209" y="424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59" name="Shape 3088"/>
            <p:cNvSpPr/>
            <p:nvPr/>
          </p:nvSpPr>
          <p:spPr>
            <a:xfrm>
              <a:off x="7304287" y="2988254"/>
              <a:ext cx="7560" cy="879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65" h="20992" extrusionOk="0">
                  <a:moveTo>
                    <a:pt x="16307" y="20991"/>
                  </a:moveTo>
                  <a:cubicBezTo>
                    <a:pt x="14530" y="20950"/>
                    <a:pt x="13829" y="16684"/>
                    <a:pt x="12286" y="15863"/>
                  </a:cubicBezTo>
                  <a:cubicBezTo>
                    <a:pt x="10697" y="15002"/>
                    <a:pt x="6302" y="15925"/>
                    <a:pt x="4806" y="14920"/>
                  </a:cubicBezTo>
                  <a:cubicBezTo>
                    <a:pt x="3076" y="13791"/>
                    <a:pt x="1626" y="9791"/>
                    <a:pt x="1112" y="7904"/>
                  </a:cubicBezTo>
                  <a:cubicBezTo>
                    <a:pt x="598" y="6038"/>
                    <a:pt x="-945" y="1320"/>
                    <a:pt x="832" y="191"/>
                  </a:cubicBezTo>
                  <a:cubicBezTo>
                    <a:pt x="2000" y="-547"/>
                    <a:pt x="5086" y="1032"/>
                    <a:pt x="6161" y="1832"/>
                  </a:cubicBezTo>
                  <a:cubicBezTo>
                    <a:pt x="8172" y="3289"/>
                    <a:pt x="9247" y="8520"/>
                    <a:pt x="11491" y="9750"/>
                  </a:cubicBezTo>
                  <a:cubicBezTo>
                    <a:pt x="12567" y="10366"/>
                    <a:pt x="15465" y="9648"/>
                    <a:pt x="16541" y="10243"/>
                  </a:cubicBezTo>
                  <a:cubicBezTo>
                    <a:pt x="18224" y="11166"/>
                    <a:pt x="20655" y="14386"/>
                    <a:pt x="20561" y="16089"/>
                  </a:cubicBezTo>
                  <a:cubicBezTo>
                    <a:pt x="20468" y="17648"/>
                    <a:pt x="18037" y="21053"/>
                    <a:pt x="16307" y="2099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0" name="Shape 3089"/>
            <p:cNvSpPr/>
            <p:nvPr/>
          </p:nvSpPr>
          <p:spPr>
            <a:xfrm>
              <a:off x="7286688" y="3005853"/>
              <a:ext cx="12321" cy="178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82" h="21224" extrusionOk="0">
                  <a:moveTo>
                    <a:pt x="21182" y="14688"/>
                  </a:moveTo>
                  <a:cubicBezTo>
                    <a:pt x="21212" y="13510"/>
                    <a:pt x="17518" y="11983"/>
                    <a:pt x="17312" y="10825"/>
                  </a:cubicBezTo>
                  <a:cubicBezTo>
                    <a:pt x="17105" y="9637"/>
                    <a:pt x="19941" y="7577"/>
                    <a:pt x="19853" y="6368"/>
                  </a:cubicBezTo>
                  <a:cubicBezTo>
                    <a:pt x="19705" y="5241"/>
                    <a:pt x="17873" y="3161"/>
                    <a:pt x="16632" y="2402"/>
                  </a:cubicBezTo>
                  <a:cubicBezTo>
                    <a:pt x="15302" y="1572"/>
                    <a:pt x="11786" y="835"/>
                    <a:pt x="10072" y="537"/>
                  </a:cubicBezTo>
                  <a:cubicBezTo>
                    <a:pt x="8979" y="343"/>
                    <a:pt x="6497" y="-313"/>
                    <a:pt x="5669" y="179"/>
                  </a:cubicBezTo>
                  <a:cubicBezTo>
                    <a:pt x="4369" y="968"/>
                    <a:pt x="6438" y="3950"/>
                    <a:pt x="5522" y="4974"/>
                  </a:cubicBezTo>
                  <a:cubicBezTo>
                    <a:pt x="4753" y="5794"/>
                    <a:pt x="1149" y="5876"/>
                    <a:pt x="469" y="6726"/>
                  </a:cubicBezTo>
                  <a:cubicBezTo>
                    <a:pt x="-388" y="7741"/>
                    <a:pt x="26" y="10415"/>
                    <a:pt x="942" y="11399"/>
                  </a:cubicBezTo>
                  <a:cubicBezTo>
                    <a:pt x="1503" y="11983"/>
                    <a:pt x="3985" y="12106"/>
                    <a:pt x="4517" y="12680"/>
                  </a:cubicBezTo>
                  <a:cubicBezTo>
                    <a:pt x="5256" y="13530"/>
                    <a:pt x="4133" y="15733"/>
                    <a:pt x="4665" y="16676"/>
                  </a:cubicBezTo>
                  <a:cubicBezTo>
                    <a:pt x="5197" y="17578"/>
                    <a:pt x="7442" y="18961"/>
                    <a:pt x="8565" y="19586"/>
                  </a:cubicBezTo>
                  <a:cubicBezTo>
                    <a:pt x="9422" y="20098"/>
                    <a:pt x="11284" y="21123"/>
                    <a:pt x="12407" y="21215"/>
                  </a:cubicBezTo>
                  <a:cubicBezTo>
                    <a:pt x="13234" y="21287"/>
                    <a:pt x="14830" y="20857"/>
                    <a:pt x="15450" y="20518"/>
                  </a:cubicBezTo>
                  <a:cubicBezTo>
                    <a:pt x="16396" y="20006"/>
                    <a:pt x="17312" y="18397"/>
                    <a:pt x="17991" y="17711"/>
                  </a:cubicBezTo>
                  <a:cubicBezTo>
                    <a:pt x="18730" y="16942"/>
                    <a:pt x="21153" y="15610"/>
                    <a:pt x="21182" y="1468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1" name="Shape 3090"/>
            <p:cNvSpPr/>
            <p:nvPr/>
          </p:nvSpPr>
          <p:spPr>
            <a:xfrm>
              <a:off x="7277888" y="3014652"/>
              <a:ext cx="9783" cy="62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18" h="20569" extrusionOk="0">
                  <a:moveTo>
                    <a:pt x="20047" y="18951"/>
                  </a:moveTo>
                  <a:cubicBezTo>
                    <a:pt x="18496" y="21257"/>
                    <a:pt x="13585" y="20498"/>
                    <a:pt x="11407" y="20244"/>
                  </a:cubicBezTo>
                  <a:cubicBezTo>
                    <a:pt x="9450" y="19963"/>
                    <a:pt x="5425" y="18810"/>
                    <a:pt x="3837" y="17038"/>
                  </a:cubicBezTo>
                  <a:cubicBezTo>
                    <a:pt x="2360" y="15407"/>
                    <a:pt x="-335" y="10401"/>
                    <a:pt x="34" y="7701"/>
                  </a:cubicBezTo>
                  <a:cubicBezTo>
                    <a:pt x="440" y="4551"/>
                    <a:pt x="4945" y="1176"/>
                    <a:pt x="6976" y="332"/>
                  </a:cubicBezTo>
                  <a:cubicBezTo>
                    <a:pt x="8563" y="-343"/>
                    <a:pt x="11997" y="79"/>
                    <a:pt x="13511" y="979"/>
                  </a:cubicBezTo>
                  <a:cubicBezTo>
                    <a:pt x="15653" y="2244"/>
                    <a:pt x="19788" y="6435"/>
                    <a:pt x="20674" y="9613"/>
                  </a:cubicBezTo>
                  <a:cubicBezTo>
                    <a:pt x="21265" y="11779"/>
                    <a:pt x="21117" y="17319"/>
                    <a:pt x="20047" y="18951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2" name="Shape 3091"/>
            <p:cNvSpPr/>
            <p:nvPr/>
          </p:nvSpPr>
          <p:spPr>
            <a:xfrm>
              <a:off x="7269089" y="3023452"/>
              <a:ext cx="20718" cy="2337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14" h="21336" extrusionOk="0">
                  <a:moveTo>
                    <a:pt x="12554" y="6183"/>
                  </a:moveTo>
                  <a:cubicBezTo>
                    <a:pt x="12520" y="5399"/>
                    <a:pt x="14857" y="4646"/>
                    <a:pt x="14908" y="3853"/>
                  </a:cubicBezTo>
                  <a:cubicBezTo>
                    <a:pt x="14943" y="3124"/>
                    <a:pt x="13654" y="1885"/>
                    <a:pt x="12932" y="1524"/>
                  </a:cubicBezTo>
                  <a:cubicBezTo>
                    <a:pt x="12485" y="1304"/>
                    <a:pt x="11386" y="1477"/>
                    <a:pt x="10887" y="1352"/>
                  </a:cubicBezTo>
                  <a:cubicBezTo>
                    <a:pt x="10080" y="1140"/>
                    <a:pt x="8757" y="-123"/>
                    <a:pt x="7949" y="10"/>
                  </a:cubicBezTo>
                  <a:cubicBezTo>
                    <a:pt x="6626" y="222"/>
                    <a:pt x="5199" y="2669"/>
                    <a:pt x="4323" y="3595"/>
                  </a:cubicBezTo>
                  <a:cubicBezTo>
                    <a:pt x="3756" y="4159"/>
                    <a:pt x="2570" y="5257"/>
                    <a:pt x="2158" y="5916"/>
                  </a:cubicBezTo>
                  <a:cubicBezTo>
                    <a:pt x="1419" y="7108"/>
                    <a:pt x="-643" y="9971"/>
                    <a:pt x="199" y="11108"/>
                  </a:cubicBezTo>
                  <a:cubicBezTo>
                    <a:pt x="508" y="11516"/>
                    <a:pt x="1814" y="11218"/>
                    <a:pt x="2364" y="11187"/>
                  </a:cubicBezTo>
                  <a:cubicBezTo>
                    <a:pt x="3000" y="11155"/>
                    <a:pt x="4375" y="10512"/>
                    <a:pt x="4907" y="10834"/>
                  </a:cubicBezTo>
                  <a:cubicBezTo>
                    <a:pt x="5509" y="11202"/>
                    <a:pt x="5371" y="12818"/>
                    <a:pt x="5698" y="13430"/>
                  </a:cubicBezTo>
                  <a:cubicBezTo>
                    <a:pt x="6162" y="14324"/>
                    <a:pt x="7846" y="15720"/>
                    <a:pt x="8241" y="16653"/>
                  </a:cubicBezTo>
                  <a:cubicBezTo>
                    <a:pt x="8499" y="17242"/>
                    <a:pt x="8207" y="18606"/>
                    <a:pt x="8533" y="19155"/>
                  </a:cubicBezTo>
                  <a:cubicBezTo>
                    <a:pt x="8980" y="19908"/>
                    <a:pt x="10544" y="21132"/>
                    <a:pt x="11472" y="21304"/>
                  </a:cubicBezTo>
                  <a:cubicBezTo>
                    <a:pt x="12365" y="21477"/>
                    <a:pt x="14273" y="20912"/>
                    <a:pt x="14994" y="20410"/>
                  </a:cubicBezTo>
                  <a:cubicBezTo>
                    <a:pt x="15750" y="19893"/>
                    <a:pt x="16335" y="18097"/>
                    <a:pt x="16953" y="17461"/>
                  </a:cubicBezTo>
                  <a:cubicBezTo>
                    <a:pt x="17709" y="16693"/>
                    <a:pt x="20167" y="15908"/>
                    <a:pt x="20579" y="14952"/>
                  </a:cubicBezTo>
                  <a:cubicBezTo>
                    <a:pt x="20957" y="14104"/>
                    <a:pt x="20476" y="12159"/>
                    <a:pt x="19995" y="11375"/>
                  </a:cubicBezTo>
                  <a:cubicBezTo>
                    <a:pt x="19428" y="10395"/>
                    <a:pt x="17434" y="8975"/>
                    <a:pt x="16369" y="8426"/>
                  </a:cubicBezTo>
                  <a:cubicBezTo>
                    <a:pt x="15888" y="8167"/>
                    <a:pt x="14771" y="8050"/>
                    <a:pt x="14324" y="7799"/>
                  </a:cubicBezTo>
                  <a:cubicBezTo>
                    <a:pt x="13774" y="7493"/>
                    <a:pt x="12554" y="6748"/>
                    <a:pt x="12554" y="618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3" name="Shape 3092"/>
            <p:cNvSpPr/>
            <p:nvPr/>
          </p:nvSpPr>
          <p:spPr>
            <a:xfrm>
              <a:off x="7295487" y="3032252"/>
              <a:ext cx="9812" cy="135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223" h="21171" extrusionOk="0">
                  <a:moveTo>
                    <a:pt x="8507" y="20758"/>
                  </a:moveTo>
                  <a:cubicBezTo>
                    <a:pt x="6648" y="19642"/>
                    <a:pt x="7578" y="15392"/>
                    <a:pt x="6388" y="13832"/>
                  </a:cubicBezTo>
                  <a:cubicBezTo>
                    <a:pt x="5310" y="12460"/>
                    <a:pt x="403" y="10980"/>
                    <a:pt x="31" y="9393"/>
                  </a:cubicBezTo>
                  <a:cubicBezTo>
                    <a:pt x="-341" y="7833"/>
                    <a:pt x="2708" y="4982"/>
                    <a:pt x="4046" y="3718"/>
                  </a:cubicBezTo>
                  <a:cubicBezTo>
                    <a:pt x="5050" y="2857"/>
                    <a:pt x="7318" y="1297"/>
                    <a:pt x="8730" y="812"/>
                  </a:cubicBezTo>
                  <a:cubicBezTo>
                    <a:pt x="10069" y="342"/>
                    <a:pt x="13154" y="-129"/>
                    <a:pt x="14641" y="32"/>
                  </a:cubicBezTo>
                  <a:cubicBezTo>
                    <a:pt x="15943" y="167"/>
                    <a:pt x="18508" y="974"/>
                    <a:pt x="19326" y="1727"/>
                  </a:cubicBezTo>
                  <a:cubicBezTo>
                    <a:pt x="20627" y="2938"/>
                    <a:pt x="21222" y="6179"/>
                    <a:pt x="21222" y="7712"/>
                  </a:cubicBezTo>
                  <a:cubicBezTo>
                    <a:pt x="21259" y="8855"/>
                    <a:pt x="20032" y="11021"/>
                    <a:pt x="19958" y="12164"/>
                  </a:cubicBezTo>
                  <a:cubicBezTo>
                    <a:pt x="19883" y="13361"/>
                    <a:pt x="21073" y="15741"/>
                    <a:pt x="20813" y="16912"/>
                  </a:cubicBezTo>
                  <a:cubicBezTo>
                    <a:pt x="20627" y="17705"/>
                    <a:pt x="19735" y="19292"/>
                    <a:pt x="18917" y="19830"/>
                  </a:cubicBezTo>
                  <a:cubicBezTo>
                    <a:pt x="18099" y="20368"/>
                    <a:pt x="15757" y="20799"/>
                    <a:pt x="14641" y="20906"/>
                  </a:cubicBezTo>
                  <a:cubicBezTo>
                    <a:pt x="13117" y="21081"/>
                    <a:pt x="9697" y="21471"/>
                    <a:pt x="8507" y="20758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4" name="Shape 3093"/>
            <p:cNvSpPr/>
            <p:nvPr/>
          </p:nvSpPr>
          <p:spPr>
            <a:xfrm>
              <a:off x="7251490" y="3093849"/>
              <a:ext cx="6228" cy="686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276" h="21342" extrusionOk="0">
                  <a:moveTo>
                    <a:pt x="19525" y="5189"/>
                  </a:moveTo>
                  <a:cubicBezTo>
                    <a:pt x="18518" y="3184"/>
                    <a:pt x="14209" y="110"/>
                    <a:pt x="11859" y="3"/>
                  </a:cubicBezTo>
                  <a:cubicBezTo>
                    <a:pt x="9396" y="-104"/>
                    <a:pt x="4752" y="2703"/>
                    <a:pt x="3241" y="4601"/>
                  </a:cubicBezTo>
                  <a:cubicBezTo>
                    <a:pt x="1338" y="7007"/>
                    <a:pt x="-844" y="13690"/>
                    <a:pt x="331" y="16470"/>
                  </a:cubicBezTo>
                  <a:cubicBezTo>
                    <a:pt x="1282" y="18582"/>
                    <a:pt x="5983" y="21255"/>
                    <a:pt x="8389" y="21336"/>
                  </a:cubicBezTo>
                  <a:cubicBezTo>
                    <a:pt x="11299" y="21496"/>
                    <a:pt x="17287" y="18529"/>
                    <a:pt x="18909" y="16149"/>
                  </a:cubicBezTo>
                  <a:cubicBezTo>
                    <a:pt x="20420" y="13850"/>
                    <a:pt x="20756" y="7648"/>
                    <a:pt x="19525" y="518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5" name="Shape 3094"/>
            <p:cNvSpPr/>
            <p:nvPr/>
          </p:nvSpPr>
          <p:spPr>
            <a:xfrm>
              <a:off x="7286688" y="3067450"/>
              <a:ext cx="7993" cy="1128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03" h="21236" extrusionOk="0">
                  <a:moveTo>
                    <a:pt x="14654" y="21223"/>
                  </a:moveTo>
                  <a:cubicBezTo>
                    <a:pt x="11477" y="20899"/>
                    <a:pt x="10525" y="15014"/>
                    <a:pt x="8437" y="13300"/>
                  </a:cubicBezTo>
                  <a:cubicBezTo>
                    <a:pt x="6758" y="11975"/>
                    <a:pt x="1358" y="10681"/>
                    <a:pt x="405" y="9065"/>
                  </a:cubicBezTo>
                  <a:cubicBezTo>
                    <a:pt x="-457" y="7658"/>
                    <a:pt x="133" y="4214"/>
                    <a:pt x="1449" y="2969"/>
                  </a:cubicBezTo>
                  <a:cubicBezTo>
                    <a:pt x="2946" y="1530"/>
                    <a:pt x="8210" y="-151"/>
                    <a:pt x="10706" y="11"/>
                  </a:cubicBezTo>
                  <a:cubicBezTo>
                    <a:pt x="13111" y="189"/>
                    <a:pt x="17195" y="2484"/>
                    <a:pt x="18556" y="3891"/>
                  </a:cubicBezTo>
                  <a:cubicBezTo>
                    <a:pt x="20190" y="5702"/>
                    <a:pt x="21007" y="10196"/>
                    <a:pt x="21098" y="12363"/>
                  </a:cubicBezTo>
                  <a:cubicBezTo>
                    <a:pt x="21143" y="13689"/>
                    <a:pt x="20916" y="16405"/>
                    <a:pt x="20054" y="17536"/>
                  </a:cubicBezTo>
                  <a:cubicBezTo>
                    <a:pt x="19192" y="18733"/>
                    <a:pt x="16469" y="21449"/>
                    <a:pt x="14654" y="2122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6" name="Shape 3095"/>
            <p:cNvSpPr/>
            <p:nvPr/>
          </p:nvSpPr>
          <p:spPr>
            <a:xfrm>
              <a:off x="7260289" y="2997053"/>
              <a:ext cx="5972" cy="2375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44" h="21427" extrusionOk="0">
                  <a:moveTo>
                    <a:pt x="18055" y="21224"/>
                  </a:moveTo>
                  <a:cubicBezTo>
                    <a:pt x="21115" y="20518"/>
                    <a:pt x="20875" y="18115"/>
                    <a:pt x="20815" y="17060"/>
                  </a:cubicBezTo>
                  <a:cubicBezTo>
                    <a:pt x="20755" y="16269"/>
                    <a:pt x="18595" y="14758"/>
                    <a:pt x="18355" y="13967"/>
                  </a:cubicBezTo>
                  <a:cubicBezTo>
                    <a:pt x="18115" y="12889"/>
                    <a:pt x="20575" y="10672"/>
                    <a:pt x="19435" y="9633"/>
                  </a:cubicBezTo>
                  <a:cubicBezTo>
                    <a:pt x="18595" y="8904"/>
                    <a:pt x="13135" y="7904"/>
                    <a:pt x="12595" y="7160"/>
                  </a:cubicBezTo>
                  <a:cubicBezTo>
                    <a:pt x="11935" y="6260"/>
                    <a:pt x="15775" y="4531"/>
                    <a:pt x="16015" y="3616"/>
                  </a:cubicBezTo>
                  <a:cubicBezTo>
                    <a:pt x="16195" y="2802"/>
                    <a:pt x="16915" y="918"/>
                    <a:pt x="14635" y="345"/>
                  </a:cubicBezTo>
                  <a:cubicBezTo>
                    <a:pt x="13135" y="-43"/>
                    <a:pt x="7975" y="-105"/>
                    <a:pt x="6115" y="166"/>
                  </a:cubicBezTo>
                  <a:cubicBezTo>
                    <a:pt x="3295" y="577"/>
                    <a:pt x="595" y="2337"/>
                    <a:pt x="295" y="3167"/>
                  </a:cubicBezTo>
                  <a:cubicBezTo>
                    <a:pt x="-185" y="4237"/>
                    <a:pt x="3655" y="6268"/>
                    <a:pt x="4375" y="7330"/>
                  </a:cubicBezTo>
                  <a:cubicBezTo>
                    <a:pt x="5155" y="8501"/>
                    <a:pt x="7015" y="10873"/>
                    <a:pt x="6115" y="12021"/>
                  </a:cubicBezTo>
                  <a:cubicBezTo>
                    <a:pt x="5455" y="12781"/>
                    <a:pt x="835" y="13990"/>
                    <a:pt x="295" y="14765"/>
                  </a:cubicBezTo>
                  <a:cubicBezTo>
                    <a:pt x="-485" y="15719"/>
                    <a:pt x="355" y="17758"/>
                    <a:pt x="1975" y="18650"/>
                  </a:cubicBezTo>
                  <a:cubicBezTo>
                    <a:pt x="3415" y="19479"/>
                    <a:pt x="8275" y="20968"/>
                    <a:pt x="11575" y="21309"/>
                  </a:cubicBezTo>
                  <a:cubicBezTo>
                    <a:pt x="13075" y="21464"/>
                    <a:pt x="16795" y="21495"/>
                    <a:pt x="18055" y="21224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7" name="Shape 3096"/>
            <p:cNvSpPr/>
            <p:nvPr/>
          </p:nvSpPr>
          <p:spPr>
            <a:xfrm>
              <a:off x="7313087" y="3023452"/>
              <a:ext cx="5437" cy="470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578" h="20698" extrusionOk="0">
                  <a:moveTo>
                    <a:pt x="19380" y="16350"/>
                  </a:moveTo>
                  <a:cubicBezTo>
                    <a:pt x="18014" y="18771"/>
                    <a:pt x="12549" y="21003"/>
                    <a:pt x="10077" y="20663"/>
                  </a:cubicBezTo>
                  <a:cubicBezTo>
                    <a:pt x="7019" y="20284"/>
                    <a:pt x="708" y="15972"/>
                    <a:pt x="58" y="12492"/>
                  </a:cubicBezTo>
                  <a:cubicBezTo>
                    <a:pt x="-528" y="9238"/>
                    <a:pt x="3506" y="2770"/>
                    <a:pt x="5978" y="1219"/>
                  </a:cubicBezTo>
                  <a:cubicBezTo>
                    <a:pt x="8906" y="-484"/>
                    <a:pt x="16713" y="-597"/>
                    <a:pt x="18990" y="2127"/>
                  </a:cubicBezTo>
                  <a:cubicBezTo>
                    <a:pt x="21072" y="4699"/>
                    <a:pt x="21007" y="13399"/>
                    <a:pt x="19380" y="1635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8" name="Shape 3097"/>
            <p:cNvSpPr/>
            <p:nvPr/>
          </p:nvSpPr>
          <p:spPr>
            <a:xfrm>
              <a:off x="7313087" y="3005853"/>
              <a:ext cx="12513" cy="1205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691" h="21364" extrusionOk="0">
                  <a:moveTo>
                    <a:pt x="16120" y="21362"/>
                  </a:moveTo>
                  <a:cubicBezTo>
                    <a:pt x="14301" y="21484"/>
                    <a:pt x="14073" y="15421"/>
                    <a:pt x="12368" y="14751"/>
                  </a:cubicBezTo>
                  <a:cubicBezTo>
                    <a:pt x="11117" y="14264"/>
                    <a:pt x="8673" y="16427"/>
                    <a:pt x="7366" y="16518"/>
                  </a:cubicBezTo>
                  <a:cubicBezTo>
                    <a:pt x="5490" y="16625"/>
                    <a:pt x="659" y="16823"/>
                    <a:pt x="62" y="14934"/>
                  </a:cubicBezTo>
                  <a:cubicBezTo>
                    <a:pt x="-592" y="12908"/>
                    <a:pt x="4097" y="10120"/>
                    <a:pt x="5263" y="8323"/>
                  </a:cubicBezTo>
                  <a:cubicBezTo>
                    <a:pt x="6144" y="6952"/>
                    <a:pt x="7195" y="3631"/>
                    <a:pt x="8332" y="2413"/>
                  </a:cubicBezTo>
                  <a:cubicBezTo>
                    <a:pt x="9128" y="1560"/>
                    <a:pt x="11203" y="-116"/>
                    <a:pt x="12368" y="6"/>
                  </a:cubicBezTo>
                  <a:cubicBezTo>
                    <a:pt x="13704" y="97"/>
                    <a:pt x="15608" y="2504"/>
                    <a:pt x="16574" y="3464"/>
                  </a:cubicBezTo>
                  <a:cubicBezTo>
                    <a:pt x="17711" y="4576"/>
                    <a:pt x="20297" y="6739"/>
                    <a:pt x="20639" y="8323"/>
                  </a:cubicBezTo>
                  <a:cubicBezTo>
                    <a:pt x="21008" y="10120"/>
                    <a:pt x="19303" y="13593"/>
                    <a:pt x="18677" y="15284"/>
                  </a:cubicBezTo>
                  <a:cubicBezTo>
                    <a:pt x="18137" y="16853"/>
                    <a:pt x="17654" y="21271"/>
                    <a:pt x="16120" y="2136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69" name="Shape 3098"/>
            <p:cNvSpPr/>
            <p:nvPr/>
          </p:nvSpPr>
          <p:spPr>
            <a:xfrm>
              <a:off x="7330686" y="3014652"/>
              <a:ext cx="7304" cy="629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860" h="20517" extrusionOk="0">
                  <a:moveTo>
                    <a:pt x="7945" y="20460"/>
                  </a:moveTo>
                  <a:cubicBezTo>
                    <a:pt x="5539" y="19955"/>
                    <a:pt x="728" y="16201"/>
                    <a:pt x="90" y="13456"/>
                  </a:cubicBezTo>
                  <a:cubicBezTo>
                    <a:pt x="-597" y="10010"/>
                    <a:pt x="2790" y="2418"/>
                    <a:pt x="5490" y="681"/>
                  </a:cubicBezTo>
                  <a:cubicBezTo>
                    <a:pt x="7503" y="-720"/>
                    <a:pt x="12903" y="261"/>
                    <a:pt x="14965" y="1633"/>
                  </a:cubicBezTo>
                  <a:cubicBezTo>
                    <a:pt x="17174" y="3090"/>
                    <a:pt x="21003" y="8273"/>
                    <a:pt x="20856" y="11215"/>
                  </a:cubicBezTo>
                  <a:cubicBezTo>
                    <a:pt x="20708" y="13344"/>
                    <a:pt x="17370" y="16454"/>
                    <a:pt x="15799" y="17602"/>
                  </a:cubicBezTo>
                  <a:cubicBezTo>
                    <a:pt x="14032" y="18891"/>
                    <a:pt x="9958" y="20880"/>
                    <a:pt x="7945" y="20460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70" name="Shape 3099"/>
            <p:cNvSpPr/>
            <p:nvPr/>
          </p:nvSpPr>
          <p:spPr>
            <a:xfrm>
              <a:off x="7321886" y="3005853"/>
              <a:ext cx="5434" cy="70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0" h="20823" extrusionOk="0">
                  <a:moveTo>
                    <a:pt x="12515" y="20722"/>
                  </a:moveTo>
                  <a:cubicBezTo>
                    <a:pt x="9561" y="21380"/>
                    <a:pt x="2930" y="18696"/>
                    <a:pt x="1223" y="16670"/>
                  </a:cubicBezTo>
                  <a:cubicBezTo>
                    <a:pt x="-484" y="14619"/>
                    <a:pt x="-221" y="9149"/>
                    <a:pt x="895" y="6870"/>
                  </a:cubicBezTo>
                  <a:cubicBezTo>
                    <a:pt x="1945" y="4718"/>
                    <a:pt x="6344" y="995"/>
                    <a:pt x="9101" y="210"/>
                  </a:cubicBezTo>
                  <a:cubicBezTo>
                    <a:pt x="10677" y="-220"/>
                    <a:pt x="14222" y="33"/>
                    <a:pt x="15535" y="768"/>
                  </a:cubicBezTo>
                  <a:cubicBezTo>
                    <a:pt x="18359" y="2515"/>
                    <a:pt x="21116" y="8415"/>
                    <a:pt x="20722" y="11200"/>
                  </a:cubicBezTo>
                  <a:cubicBezTo>
                    <a:pt x="20328" y="14037"/>
                    <a:pt x="16061" y="19962"/>
                    <a:pt x="12515" y="20722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71" name="Shape 3100"/>
            <p:cNvSpPr/>
            <p:nvPr/>
          </p:nvSpPr>
          <p:spPr>
            <a:xfrm>
              <a:off x="7313087" y="3005853"/>
              <a:ext cx="4906" cy="47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949" h="20745" extrusionOk="0">
                  <a:moveTo>
                    <a:pt x="16046" y="13043"/>
                  </a:moveTo>
                  <a:cubicBezTo>
                    <a:pt x="14648" y="15323"/>
                    <a:pt x="11362" y="20555"/>
                    <a:pt x="8916" y="20742"/>
                  </a:cubicBezTo>
                  <a:cubicBezTo>
                    <a:pt x="6120" y="20891"/>
                    <a:pt x="737" y="16369"/>
                    <a:pt x="108" y="13492"/>
                  </a:cubicBezTo>
                  <a:cubicBezTo>
                    <a:pt x="-661" y="10128"/>
                    <a:pt x="2834" y="2766"/>
                    <a:pt x="5700" y="1085"/>
                  </a:cubicBezTo>
                  <a:cubicBezTo>
                    <a:pt x="8706" y="-709"/>
                    <a:pt x="17793" y="-373"/>
                    <a:pt x="19681" y="2804"/>
                  </a:cubicBezTo>
                  <a:cubicBezTo>
                    <a:pt x="20939" y="5121"/>
                    <a:pt x="17444" y="10801"/>
                    <a:pt x="16046" y="13043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72" name="Shape 3101"/>
            <p:cNvSpPr/>
            <p:nvPr/>
          </p:nvSpPr>
          <p:spPr>
            <a:xfrm>
              <a:off x="7330686" y="2988254"/>
              <a:ext cx="6343" cy="75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37" h="20349" extrusionOk="0">
                  <a:moveTo>
                    <a:pt x="16667" y="19559"/>
                  </a:moveTo>
                  <a:cubicBezTo>
                    <a:pt x="14839" y="21153"/>
                    <a:pt x="8359" y="20044"/>
                    <a:pt x="6254" y="18797"/>
                  </a:cubicBezTo>
                  <a:cubicBezTo>
                    <a:pt x="3153" y="16949"/>
                    <a:pt x="-1001" y="10157"/>
                    <a:pt x="217" y="7177"/>
                  </a:cubicBezTo>
                  <a:cubicBezTo>
                    <a:pt x="1547" y="3827"/>
                    <a:pt x="10851" y="-447"/>
                    <a:pt x="15061" y="38"/>
                  </a:cubicBezTo>
                  <a:cubicBezTo>
                    <a:pt x="16999" y="315"/>
                    <a:pt x="20322" y="3180"/>
                    <a:pt x="20433" y="4797"/>
                  </a:cubicBezTo>
                  <a:cubicBezTo>
                    <a:pt x="20599" y="6599"/>
                    <a:pt x="15947" y="8863"/>
                    <a:pt x="15393" y="10619"/>
                  </a:cubicBezTo>
                  <a:cubicBezTo>
                    <a:pt x="14728" y="12790"/>
                    <a:pt x="18494" y="17965"/>
                    <a:pt x="16667" y="19559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73" name="Shape 3102"/>
            <p:cNvSpPr/>
            <p:nvPr/>
          </p:nvSpPr>
          <p:spPr>
            <a:xfrm>
              <a:off x="7013900" y="2574673"/>
              <a:ext cx="417414" cy="6663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594" extrusionOk="0">
                  <a:moveTo>
                    <a:pt x="21541" y="9665"/>
                  </a:moveTo>
                  <a:cubicBezTo>
                    <a:pt x="21564" y="9686"/>
                    <a:pt x="21600" y="9734"/>
                    <a:pt x="21599" y="9760"/>
                  </a:cubicBezTo>
                  <a:cubicBezTo>
                    <a:pt x="21599" y="9785"/>
                    <a:pt x="21556" y="9832"/>
                    <a:pt x="21539" y="9855"/>
                  </a:cubicBezTo>
                  <a:cubicBezTo>
                    <a:pt x="21516" y="9885"/>
                    <a:pt x="21478" y="9950"/>
                    <a:pt x="21442" y="9974"/>
                  </a:cubicBezTo>
                  <a:cubicBezTo>
                    <a:pt x="21404" y="10000"/>
                    <a:pt x="21290" y="10020"/>
                    <a:pt x="21251" y="10045"/>
                  </a:cubicBezTo>
                  <a:cubicBezTo>
                    <a:pt x="21219" y="10067"/>
                    <a:pt x="21185" y="10125"/>
                    <a:pt x="21166" y="10152"/>
                  </a:cubicBezTo>
                  <a:cubicBezTo>
                    <a:pt x="21149" y="10174"/>
                    <a:pt x="21114" y="10218"/>
                    <a:pt x="21110" y="10243"/>
                  </a:cubicBezTo>
                  <a:cubicBezTo>
                    <a:pt x="21102" y="10284"/>
                    <a:pt x="21143" y="10403"/>
                    <a:pt x="21143" y="10407"/>
                  </a:cubicBezTo>
                  <a:cubicBezTo>
                    <a:pt x="21143" y="10413"/>
                    <a:pt x="21096" y="10538"/>
                    <a:pt x="21066" y="10578"/>
                  </a:cubicBezTo>
                  <a:cubicBezTo>
                    <a:pt x="21034" y="10622"/>
                    <a:pt x="20958" y="10711"/>
                    <a:pt x="20897" y="10741"/>
                  </a:cubicBezTo>
                  <a:cubicBezTo>
                    <a:pt x="20855" y="10762"/>
                    <a:pt x="20736" y="10766"/>
                    <a:pt x="20694" y="10786"/>
                  </a:cubicBezTo>
                  <a:cubicBezTo>
                    <a:pt x="20663" y="10800"/>
                    <a:pt x="20610" y="10841"/>
                    <a:pt x="20603" y="10865"/>
                  </a:cubicBezTo>
                  <a:cubicBezTo>
                    <a:pt x="20596" y="10888"/>
                    <a:pt x="20644" y="10932"/>
                    <a:pt x="20640" y="10956"/>
                  </a:cubicBezTo>
                  <a:cubicBezTo>
                    <a:pt x="20638" y="10976"/>
                    <a:pt x="20603" y="11011"/>
                    <a:pt x="20584" y="11027"/>
                  </a:cubicBezTo>
                  <a:cubicBezTo>
                    <a:pt x="20557" y="11051"/>
                    <a:pt x="20494" y="11098"/>
                    <a:pt x="20450" y="11110"/>
                  </a:cubicBezTo>
                  <a:cubicBezTo>
                    <a:pt x="20424" y="11117"/>
                    <a:pt x="20359" y="11122"/>
                    <a:pt x="20335" y="11111"/>
                  </a:cubicBezTo>
                  <a:cubicBezTo>
                    <a:pt x="20290" y="11090"/>
                    <a:pt x="20263" y="11008"/>
                    <a:pt x="20275" y="10973"/>
                  </a:cubicBezTo>
                  <a:cubicBezTo>
                    <a:pt x="20286" y="10942"/>
                    <a:pt x="20405" y="10905"/>
                    <a:pt x="20405" y="10873"/>
                  </a:cubicBezTo>
                  <a:cubicBezTo>
                    <a:pt x="20405" y="10848"/>
                    <a:pt x="20333" y="10815"/>
                    <a:pt x="20309" y="10795"/>
                  </a:cubicBezTo>
                  <a:cubicBezTo>
                    <a:pt x="20287" y="10778"/>
                    <a:pt x="20235" y="10749"/>
                    <a:pt x="20225" y="10729"/>
                  </a:cubicBezTo>
                  <a:cubicBezTo>
                    <a:pt x="20214" y="10705"/>
                    <a:pt x="20243" y="10656"/>
                    <a:pt x="20235" y="10633"/>
                  </a:cubicBezTo>
                  <a:cubicBezTo>
                    <a:pt x="20228" y="10614"/>
                    <a:pt x="20204" y="10562"/>
                    <a:pt x="20171" y="10562"/>
                  </a:cubicBezTo>
                  <a:cubicBezTo>
                    <a:pt x="20133" y="10562"/>
                    <a:pt x="20125" y="10632"/>
                    <a:pt x="20095" y="10648"/>
                  </a:cubicBezTo>
                  <a:cubicBezTo>
                    <a:pt x="20059" y="10666"/>
                    <a:pt x="19947" y="10661"/>
                    <a:pt x="19916" y="10684"/>
                  </a:cubicBezTo>
                  <a:cubicBezTo>
                    <a:pt x="19886" y="10704"/>
                    <a:pt x="19859" y="10767"/>
                    <a:pt x="19882" y="10789"/>
                  </a:cubicBezTo>
                  <a:cubicBezTo>
                    <a:pt x="19901" y="10807"/>
                    <a:pt x="19994" y="10792"/>
                    <a:pt x="20020" y="10808"/>
                  </a:cubicBezTo>
                  <a:cubicBezTo>
                    <a:pt x="20066" y="10837"/>
                    <a:pt x="20104" y="10930"/>
                    <a:pt x="20080" y="10968"/>
                  </a:cubicBezTo>
                  <a:cubicBezTo>
                    <a:pt x="20066" y="10991"/>
                    <a:pt x="19965" y="10999"/>
                    <a:pt x="19950" y="11021"/>
                  </a:cubicBezTo>
                  <a:cubicBezTo>
                    <a:pt x="19935" y="11045"/>
                    <a:pt x="19995" y="11098"/>
                    <a:pt x="19986" y="11124"/>
                  </a:cubicBezTo>
                  <a:cubicBezTo>
                    <a:pt x="19979" y="11143"/>
                    <a:pt x="19940" y="11182"/>
                    <a:pt x="19909" y="11188"/>
                  </a:cubicBezTo>
                  <a:cubicBezTo>
                    <a:pt x="19879" y="11194"/>
                    <a:pt x="19818" y="11155"/>
                    <a:pt x="19788" y="11162"/>
                  </a:cubicBezTo>
                  <a:cubicBezTo>
                    <a:pt x="19749" y="11172"/>
                    <a:pt x="19744" y="11242"/>
                    <a:pt x="19707" y="11254"/>
                  </a:cubicBezTo>
                  <a:cubicBezTo>
                    <a:pt x="19676" y="11265"/>
                    <a:pt x="19593" y="11263"/>
                    <a:pt x="19565" y="11250"/>
                  </a:cubicBezTo>
                  <a:cubicBezTo>
                    <a:pt x="19526" y="11230"/>
                    <a:pt x="19550" y="11149"/>
                    <a:pt x="19512" y="11129"/>
                  </a:cubicBezTo>
                  <a:cubicBezTo>
                    <a:pt x="19475" y="11109"/>
                    <a:pt x="19364" y="11103"/>
                    <a:pt x="19319" y="11115"/>
                  </a:cubicBezTo>
                  <a:cubicBezTo>
                    <a:pt x="19282" y="11124"/>
                    <a:pt x="19243" y="11173"/>
                    <a:pt x="19217" y="11192"/>
                  </a:cubicBezTo>
                  <a:cubicBezTo>
                    <a:pt x="19196" y="11208"/>
                    <a:pt x="19137" y="11233"/>
                    <a:pt x="19131" y="11253"/>
                  </a:cubicBezTo>
                  <a:cubicBezTo>
                    <a:pt x="19123" y="11280"/>
                    <a:pt x="19185" y="11330"/>
                    <a:pt x="19195" y="11358"/>
                  </a:cubicBezTo>
                  <a:cubicBezTo>
                    <a:pt x="19207" y="11392"/>
                    <a:pt x="19193" y="11465"/>
                    <a:pt x="19213" y="11497"/>
                  </a:cubicBezTo>
                  <a:cubicBezTo>
                    <a:pt x="19225" y="11520"/>
                    <a:pt x="19298" y="11552"/>
                    <a:pt x="19298" y="11575"/>
                  </a:cubicBezTo>
                  <a:cubicBezTo>
                    <a:pt x="19299" y="11600"/>
                    <a:pt x="19224" y="11634"/>
                    <a:pt x="19213" y="11658"/>
                  </a:cubicBezTo>
                  <a:cubicBezTo>
                    <a:pt x="19205" y="11674"/>
                    <a:pt x="19199" y="11710"/>
                    <a:pt x="19213" y="11724"/>
                  </a:cubicBezTo>
                  <a:cubicBezTo>
                    <a:pt x="19238" y="11751"/>
                    <a:pt x="19349" y="11765"/>
                    <a:pt x="19390" y="11784"/>
                  </a:cubicBezTo>
                  <a:cubicBezTo>
                    <a:pt x="19427" y="11800"/>
                    <a:pt x="19504" y="11835"/>
                    <a:pt x="19524" y="11861"/>
                  </a:cubicBezTo>
                  <a:cubicBezTo>
                    <a:pt x="19547" y="11889"/>
                    <a:pt x="19565" y="11957"/>
                    <a:pt x="19547" y="11987"/>
                  </a:cubicBezTo>
                  <a:cubicBezTo>
                    <a:pt x="19529" y="12016"/>
                    <a:pt x="19443" y="12073"/>
                    <a:pt x="19393" y="12071"/>
                  </a:cubicBezTo>
                  <a:cubicBezTo>
                    <a:pt x="19347" y="12069"/>
                    <a:pt x="19296" y="12010"/>
                    <a:pt x="19275" y="11985"/>
                  </a:cubicBezTo>
                  <a:cubicBezTo>
                    <a:pt x="19256" y="11960"/>
                    <a:pt x="19258" y="11899"/>
                    <a:pt x="19237" y="11874"/>
                  </a:cubicBezTo>
                  <a:cubicBezTo>
                    <a:pt x="19218" y="11850"/>
                    <a:pt x="19156" y="11810"/>
                    <a:pt x="19121" y="11794"/>
                  </a:cubicBezTo>
                  <a:cubicBezTo>
                    <a:pt x="19094" y="11782"/>
                    <a:pt x="19028" y="11771"/>
                    <a:pt x="19000" y="11761"/>
                  </a:cubicBezTo>
                  <a:cubicBezTo>
                    <a:pt x="18964" y="11748"/>
                    <a:pt x="18910" y="11707"/>
                    <a:pt x="18872" y="11698"/>
                  </a:cubicBezTo>
                  <a:cubicBezTo>
                    <a:pt x="18827" y="11686"/>
                    <a:pt x="18712" y="11660"/>
                    <a:pt x="18678" y="11682"/>
                  </a:cubicBezTo>
                  <a:cubicBezTo>
                    <a:pt x="18639" y="11705"/>
                    <a:pt x="18689" y="11782"/>
                    <a:pt x="18697" y="11815"/>
                  </a:cubicBezTo>
                  <a:cubicBezTo>
                    <a:pt x="18702" y="11834"/>
                    <a:pt x="18730" y="11872"/>
                    <a:pt x="18723" y="11891"/>
                  </a:cubicBezTo>
                  <a:cubicBezTo>
                    <a:pt x="18714" y="11916"/>
                    <a:pt x="18663" y="11964"/>
                    <a:pt x="18626" y="11974"/>
                  </a:cubicBezTo>
                  <a:cubicBezTo>
                    <a:pt x="18599" y="11981"/>
                    <a:pt x="18526" y="11979"/>
                    <a:pt x="18504" y="11965"/>
                  </a:cubicBezTo>
                  <a:cubicBezTo>
                    <a:pt x="18479" y="11947"/>
                    <a:pt x="18512" y="11892"/>
                    <a:pt x="18500" y="11869"/>
                  </a:cubicBezTo>
                  <a:cubicBezTo>
                    <a:pt x="18482" y="11838"/>
                    <a:pt x="18419" y="11780"/>
                    <a:pt x="18373" y="11764"/>
                  </a:cubicBezTo>
                  <a:cubicBezTo>
                    <a:pt x="18348" y="11756"/>
                    <a:pt x="18282" y="11749"/>
                    <a:pt x="18257" y="11758"/>
                  </a:cubicBezTo>
                  <a:cubicBezTo>
                    <a:pt x="18222" y="11769"/>
                    <a:pt x="18197" y="11819"/>
                    <a:pt x="18181" y="11840"/>
                  </a:cubicBezTo>
                  <a:cubicBezTo>
                    <a:pt x="18172" y="11851"/>
                    <a:pt x="18166" y="11879"/>
                    <a:pt x="18149" y="11885"/>
                  </a:cubicBezTo>
                  <a:cubicBezTo>
                    <a:pt x="18133" y="11892"/>
                    <a:pt x="18084" y="11890"/>
                    <a:pt x="18068" y="11882"/>
                  </a:cubicBezTo>
                  <a:cubicBezTo>
                    <a:pt x="18041" y="11867"/>
                    <a:pt x="18063" y="11806"/>
                    <a:pt x="18033" y="11793"/>
                  </a:cubicBezTo>
                  <a:cubicBezTo>
                    <a:pt x="18006" y="11781"/>
                    <a:pt x="17930" y="11789"/>
                    <a:pt x="17901" y="11799"/>
                  </a:cubicBezTo>
                  <a:cubicBezTo>
                    <a:pt x="17876" y="11808"/>
                    <a:pt x="17839" y="11839"/>
                    <a:pt x="17835" y="11856"/>
                  </a:cubicBezTo>
                  <a:cubicBezTo>
                    <a:pt x="17828" y="11885"/>
                    <a:pt x="17874" y="11939"/>
                    <a:pt x="17896" y="11965"/>
                  </a:cubicBezTo>
                  <a:cubicBezTo>
                    <a:pt x="17912" y="11983"/>
                    <a:pt x="17964" y="12012"/>
                    <a:pt x="17977" y="12031"/>
                  </a:cubicBezTo>
                  <a:cubicBezTo>
                    <a:pt x="17998" y="12062"/>
                    <a:pt x="18005" y="12131"/>
                    <a:pt x="18013" y="12165"/>
                  </a:cubicBezTo>
                  <a:cubicBezTo>
                    <a:pt x="18019" y="12194"/>
                    <a:pt x="18012" y="12256"/>
                    <a:pt x="18033" y="12282"/>
                  </a:cubicBezTo>
                  <a:cubicBezTo>
                    <a:pt x="18049" y="12302"/>
                    <a:pt x="18118" y="12323"/>
                    <a:pt x="18135" y="12342"/>
                  </a:cubicBezTo>
                  <a:cubicBezTo>
                    <a:pt x="18155" y="12368"/>
                    <a:pt x="18177" y="12432"/>
                    <a:pt x="18155" y="12457"/>
                  </a:cubicBezTo>
                  <a:cubicBezTo>
                    <a:pt x="18138" y="12476"/>
                    <a:pt x="18045" y="12476"/>
                    <a:pt x="18028" y="12495"/>
                  </a:cubicBezTo>
                  <a:cubicBezTo>
                    <a:pt x="18006" y="12518"/>
                    <a:pt x="18052" y="12575"/>
                    <a:pt x="18038" y="12600"/>
                  </a:cubicBezTo>
                  <a:cubicBezTo>
                    <a:pt x="18027" y="12619"/>
                    <a:pt x="17980" y="12664"/>
                    <a:pt x="17947" y="12660"/>
                  </a:cubicBezTo>
                  <a:cubicBezTo>
                    <a:pt x="17895" y="12654"/>
                    <a:pt x="17873" y="12570"/>
                    <a:pt x="17871" y="12536"/>
                  </a:cubicBezTo>
                  <a:cubicBezTo>
                    <a:pt x="17870" y="12514"/>
                    <a:pt x="17932" y="12471"/>
                    <a:pt x="17911" y="12454"/>
                  </a:cubicBezTo>
                  <a:cubicBezTo>
                    <a:pt x="17890" y="12436"/>
                    <a:pt x="17799" y="12442"/>
                    <a:pt x="17770" y="12454"/>
                  </a:cubicBezTo>
                  <a:cubicBezTo>
                    <a:pt x="17741" y="12465"/>
                    <a:pt x="17733" y="12510"/>
                    <a:pt x="17714" y="12526"/>
                  </a:cubicBezTo>
                  <a:cubicBezTo>
                    <a:pt x="17693" y="12543"/>
                    <a:pt x="17622" y="12561"/>
                    <a:pt x="17611" y="12581"/>
                  </a:cubicBezTo>
                  <a:cubicBezTo>
                    <a:pt x="17595" y="12611"/>
                    <a:pt x="17667" y="12674"/>
                    <a:pt x="17658" y="12705"/>
                  </a:cubicBezTo>
                  <a:cubicBezTo>
                    <a:pt x="17651" y="12723"/>
                    <a:pt x="17617" y="12767"/>
                    <a:pt x="17586" y="12765"/>
                  </a:cubicBezTo>
                  <a:cubicBezTo>
                    <a:pt x="17548" y="12762"/>
                    <a:pt x="17558" y="12693"/>
                    <a:pt x="17530" y="12676"/>
                  </a:cubicBezTo>
                  <a:cubicBezTo>
                    <a:pt x="17513" y="12665"/>
                    <a:pt x="17458" y="12646"/>
                    <a:pt x="17434" y="12654"/>
                  </a:cubicBezTo>
                  <a:cubicBezTo>
                    <a:pt x="17386" y="12669"/>
                    <a:pt x="17377" y="12750"/>
                    <a:pt x="17378" y="12784"/>
                  </a:cubicBezTo>
                  <a:cubicBezTo>
                    <a:pt x="17379" y="12821"/>
                    <a:pt x="17438" y="12888"/>
                    <a:pt x="17445" y="12924"/>
                  </a:cubicBezTo>
                  <a:cubicBezTo>
                    <a:pt x="17450" y="12950"/>
                    <a:pt x="17466" y="13010"/>
                    <a:pt x="17436" y="13027"/>
                  </a:cubicBezTo>
                  <a:cubicBezTo>
                    <a:pt x="17413" y="13041"/>
                    <a:pt x="17335" y="13037"/>
                    <a:pt x="17308" y="13025"/>
                  </a:cubicBezTo>
                  <a:cubicBezTo>
                    <a:pt x="17271" y="13010"/>
                    <a:pt x="17266" y="12942"/>
                    <a:pt x="17233" y="12924"/>
                  </a:cubicBezTo>
                  <a:cubicBezTo>
                    <a:pt x="17182" y="12895"/>
                    <a:pt x="17022" y="12901"/>
                    <a:pt x="16973" y="12871"/>
                  </a:cubicBezTo>
                  <a:cubicBezTo>
                    <a:pt x="16936" y="12849"/>
                    <a:pt x="16924" y="12782"/>
                    <a:pt x="16909" y="12752"/>
                  </a:cubicBezTo>
                  <a:cubicBezTo>
                    <a:pt x="16887" y="12711"/>
                    <a:pt x="16858" y="12624"/>
                    <a:pt x="16828" y="12585"/>
                  </a:cubicBezTo>
                  <a:cubicBezTo>
                    <a:pt x="16807" y="12559"/>
                    <a:pt x="16760" y="12507"/>
                    <a:pt x="16722" y="12492"/>
                  </a:cubicBezTo>
                  <a:cubicBezTo>
                    <a:pt x="16686" y="12477"/>
                    <a:pt x="16590" y="12459"/>
                    <a:pt x="16550" y="12471"/>
                  </a:cubicBezTo>
                  <a:cubicBezTo>
                    <a:pt x="16518" y="12479"/>
                    <a:pt x="16501" y="12529"/>
                    <a:pt x="16478" y="12545"/>
                  </a:cubicBezTo>
                  <a:cubicBezTo>
                    <a:pt x="16461" y="12557"/>
                    <a:pt x="16421" y="12588"/>
                    <a:pt x="16394" y="12585"/>
                  </a:cubicBezTo>
                  <a:cubicBezTo>
                    <a:pt x="16360" y="12581"/>
                    <a:pt x="16351" y="12520"/>
                    <a:pt x="16320" y="12509"/>
                  </a:cubicBezTo>
                  <a:cubicBezTo>
                    <a:pt x="16295" y="12500"/>
                    <a:pt x="16226" y="12497"/>
                    <a:pt x="16204" y="12509"/>
                  </a:cubicBezTo>
                  <a:cubicBezTo>
                    <a:pt x="16173" y="12526"/>
                    <a:pt x="16196" y="12589"/>
                    <a:pt x="16185" y="12614"/>
                  </a:cubicBezTo>
                  <a:cubicBezTo>
                    <a:pt x="16180" y="12625"/>
                    <a:pt x="16172" y="12652"/>
                    <a:pt x="16154" y="12652"/>
                  </a:cubicBezTo>
                  <a:cubicBezTo>
                    <a:pt x="16116" y="12654"/>
                    <a:pt x="16100" y="12584"/>
                    <a:pt x="16066" y="12572"/>
                  </a:cubicBezTo>
                  <a:cubicBezTo>
                    <a:pt x="16044" y="12565"/>
                    <a:pt x="15987" y="12559"/>
                    <a:pt x="15968" y="12570"/>
                  </a:cubicBezTo>
                  <a:cubicBezTo>
                    <a:pt x="15938" y="12588"/>
                    <a:pt x="15975" y="12650"/>
                    <a:pt x="15965" y="12676"/>
                  </a:cubicBezTo>
                  <a:cubicBezTo>
                    <a:pt x="15955" y="12699"/>
                    <a:pt x="15899" y="12737"/>
                    <a:pt x="15897" y="12761"/>
                  </a:cubicBezTo>
                  <a:cubicBezTo>
                    <a:pt x="15895" y="12784"/>
                    <a:pt x="15917" y="12839"/>
                    <a:pt x="15951" y="12847"/>
                  </a:cubicBezTo>
                  <a:cubicBezTo>
                    <a:pt x="15983" y="12855"/>
                    <a:pt x="16040" y="12811"/>
                    <a:pt x="16073" y="12811"/>
                  </a:cubicBezTo>
                  <a:cubicBezTo>
                    <a:pt x="16107" y="12812"/>
                    <a:pt x="16163" y="12839"/>
                    <a:pt x="16192" y="12850"/>
                  </a:cubicBezTo>
                  <a:cubicBezTo>
                    <a:pt x="16230" y="12865"/>
                    <a:pt x="16296" y="12905"/>
                    <a:pt x="16337" y="12918"/>
                  </a:cubicBezTo>
                  <a:cubicBezTo>
                    <a:pt x="16389" y="12933"/>
                    <a:pt x="16511" y="12933"/>
                    <a:pt x="16563" y="12949"/>
                  </a:cubicBezTo>
                  <a:cubicBezTo>
                    <a:pt x="16595" y="12959"/>
                    <a:pt x="16648" y="12988"/>
                    <a:pt x="16671" y="13004"/>
                  </a:cubicBezTo>
                  <a:cubicBezTo>
                    <a:pt x="16709" y="13030"/>
                    <a:pt x="16772" y="13088"/>
                    <a:pt x="16791" y="13121"/>
                  </a:cubicBezTo>
                  <a:cubicBezTo>
                    <a:pt x="16808" y="13153"/>
                    <a:pt x="16828" y="13224"/>
                    <a:pt x="16810" y="13256"/>
                  </a:cubicBezTo>
                  <a:cubicBezTo>
                    <a:pt x="16786" y="13302"/>
                    <a:pt x="16666" y="13369"/>
                    <a:pt x="16605" y="13396"/>
                  </a:cubicBezTo>
                  <a:cubicBezTo>
                    <a:pt x="16550" y="13421"/>
                    <a:pt x="16408" y="13437"/>
                    <a:pt x="16357" y="13466"/>
                  </a:cubicBezTo>
                  <a:cubicBezTo>
                    <a:pt x="16326" y="13483"/>
                    <a:pt x="16275" y="13529"/>
                    <a:pt x="16276" y="13555"/>
                  </a:cubicBezTo>
                  <a:cubicBezTo>
                    <a:pt x="16278" y="13581"/>
                    <a:pt x="16364" y="13614"/>
                    <a:pt x="16371" y="13640"/>
                  </a:cubicBezTo>
                  <a:cubicBezTo>
                    <a:pt x="16379" y="13666"/>
                    <a:pt x="16349" y="13719"/>
                    <a:pt x="16326" y="13741"/>
                  </a:cubicBezTo>
                  <a:cubicBezTo>
                    <a:pt x="16306" y="13762"/>
                    <a:pt x="16244" y="13799"/>
                    <a:pt x="16204" y="13803"/>
                  </a:cubicBezTo>
                  <a:cubicBezTo>
                    <a:pt x="16157" y="13807"/>
                    <a:pt x="16074" y="13761"/>
                    <a:pt x="16027" y="13758"/>
                  </a:cubicBezTo>
                  <a:cubicBezTo>
                    <a:pt x="15981" y="13756"/>
                    <a:pt x="15895" y="13791"/>
                    <a:pt x="15853" y="13781"/>
                  </a:cubicBezTo>
                  <a:cubicBezTo>
                    <a:pt x="15793" y="13768"/>
                    <a:pt x="15730" y="13689"/>
                    <a:pt x="15698" y="13655"/>
                  </a:cubicBezTo>
                  <a:cubicBezTo>
                    <a:pt x="15659" y="13613"/>
                    <a:pt x="15601" y="13525"/>
                    <a:pt x="15579" y="13478"/>
                  </a:cubicBezTo>
                  <a:cubicBezTo>
                    <a:pt x="15563" y="13442"/>
                    <a:pt x="15541" y="13366"/>
                    <a:pt x="15543" y="13329"/>
                  </a:cubicBezTo>
                  <a:cubicBezTo>
                    <a:pt x="15543" y="13297"/>
                    <a:pt x="15561" y="13233"/>
                    <a:pt x="15579" y="13203"/>
                  </a:cubicBezTo>
                  <a:cubicBezTo>
                    <a:pt x="15594" y="13179"/>
                    <a:pt x="15663" y="13139"/>
                    <a:pt x="15667" y="13112"/>
                  </a:cubicBezTo>
                  <a:cubicBezTo>
                    <a:pt x="15673" y="13082"/>
                    <a:pt x="15633" y="13024"/>
                    <a:pt x="15606" y="13000"/>
                  </a:cubicBezTo>
                  <a:cubicBezTo>
                    <a:pt x="15585" y="12982"/>
                    <a:pt x="15530" y="12944"/>
                    <a:pt x="15495" y="12945"/>
                  </a:cubicBezTo>
                  <a:cubicBezTo>
                    <a:pt x="15465" y="12946"/>
                    <a:pt x="15423" y="12981"/>
                    <a:pt x="15410" y="12998"/>
                  </a:cubicBezTo>
                  <a:cubicBezTo>
                    <a:pt x="15392" y="13023"/>
                    <a:pt x="15413" y="13082"/>
                    <a:pt x="15397" y="13108"/>
                  </a:cubicBezTo>
                  <a:cubicBezTo>
                    <a:pt x="15390" y="13119"/>
                    <a:pt x="15368" y="13145"/>
                    <a:pt x="15349" y="13144"/>
                  </a:cubicBezTo>
                  <a:cubicBezTo>
                    <a:pt x="15314" y="13141"/>
                    <a:pt x="15301" y="13084"/>
                    <a:pt x="15288" y="13064"/>
                  </a:cubicBezTo>
                  <a:cubicBezTo>
                    <a:pt x="15273" y="13039"/>
                    <a:pt x="15266" y="12983"/>
                    <a:pt x="15238" y="12964"/>
                  </a:cubicBezTo>
                  <a:cubicBezTo>
                    <a:pt x="15219" y="12952"/>
                    <a:pt x="15161" y="12935"/>
                    <a:pt x="15133" y="12938"/>
                  </a:cubicBezTo>
                  <a:cubicBezTo>
                    <a:pt x="15111" y="12942"/>
                    <a:pt x="15074" y="12964"/>
                    <a:pt x="15069" y="12977"/>
                  </a:cubicBezTo>
                  <a:cubicBezTo>
                    <a:pt x="15056" y="13006"/>
                    <a:pt x="15109" y="13065"/>
                    <a:pt x="15129" y="13093"/>
                  </a:cubicBezTo>
                  <a:cubicBezTo>
                    <a:pt x="15144" y="13113"/>
                    <a:pt x="15193" y="13146"/>
                    <a:pt x="15204" y="13167"/>
                  </a:cubicBezTo>
                  <a:cubicBezTo>
                    <a:pt x="15216" y="13190"/>
                    <a:pt x="15221" y="13238"/>
                    <a:pt x="15215" y="13261"/>
                  </a:cubicBezTo>
                  <a:cubicBezTo>
                    <a:pt x="15208" y="13280"/>
                    <a:pt x="15192" y="13332"/>
                    <a:pt x="15159" y="13332"/>
                  </a:cubicBezTo>
                  <a:cubicBezTo>
                    <a:pt x="15127" y="13333"/>
                    <a:pt x="15110" y="13280"/>
                    <a:pt x="15103" y="13261"/>
                  </a:cubicBezTo>
                  <a:cubicBezTo>
                    <a:pt x="15094" y="13237"/>
                    <a:pt x="15112" y="13187"/>
                    <a:pt x="15103" y="13163"/>
                  </a:cubicBezTo>
                  <a:cubicBezTo>
                    <a:pt x="15094" y="13141"/>
                    <a:pt x="15063" y="13094"/>
                    <a:pt x="15031" y="13082"/>
                  </a:cubicBezTo>
                  <a:cubicBezTo>
                    <a:pt x="15011" y="13075"/>
                    <a:pt x="14956" y="13074"/>
                    <a:pt x="14936" y="13082"/>
                  </a:cubicBezTo>
                  <a:cubicBezTo>
                    <a:pt x="14908" y="13097"/>
                    <a:pt x="14922" y="13153"/>
                    <a:pt x="14906" y="13174"/>
                  </a:cubicBezTo>
                  <a:cubicBezTo>
                    <a:pt x="14891" y="13195"/>
                    <a:pt x="14843" y="13232"/>
                    <a:pt x="14815" y="13248"/>
                  </a:cubicBezTo>
                  <a:cubicBezTo>
                    <a:pt x="14777" y="13269"/>
                    <a:pt x="14655" y="13285"/>
                    <a:pt x="14642" y="13316"/>
                  </a:cubicBezTo>
                  <a:cubicBezTo>
                    <a:pt x="14632" y="13341"/>
                    <a:pt x="14703" y="13386"/>
                    <a:pt x="14724" y="13409"/>
                  </a:cubicBezTo>
                  <a:cubicBezTo>
                    <a:pt x="14750" y="13438"/>
                    <a:pt x="14816" y="13494"/>
                    <a:pt x="14829" y="13527"/>
                  </a:cubicBezTo>
                  <a:cubicBezTo>
                    <a:pt x="14838" y="13554"/>
                    <a:pt x="14807" y="13611"/>
                    <a:pt x="14822" y="13638"/>
                  </a:cubicBezTo>
                  <a:cubicBezTo>
                    <a:pt x="14834" y="13660"/>
                    <a:pt x="14886" y="13698"/>
                    <a:pt x="14916" y="13711"/>
                  </a:cubicBezTo>
                  <a:cubicBezTo>
                    <a:pt x="14958" y="13731"/>
                    <a:pt x="15074" y="13735"/>
                    <a:pt x="15109" y="13758"/>
                  </a:cubicBezTo>
                  <a:cubicBezTo>
                    <a:pt x="15158" y="13790"/>
                    <a:pt x="15191" y="13878"/>
                    <a:pt x="15197" y="13921"/>
                  </a:cubicBezTo>
                  <a:cubicBezTo>
                    <a:pt x="15200" y="13943"/>
                    <a:pt x="15206" y="13995"/>
                    <a:pt x="15177" y="14008"/>
                  </a:cubicBezTo>
                  <a:cubicBezTo>
                    <a:pt x="15134" y="14028"/>
                    <a:pt x="15016" y="13999"/>
                    <a:pt x="14967" y="13985"/>
                  </a:cubicBezTo>
                  <a:cubicBezTo>
                    <a:pt x="14901" y="13967"/>
                    <a:pt x="14801" y="13897"/>
                    <a:pt x="14737" y="13875"/>
                  </a:cubicBezTo>
                  <a:cubicBezTo>
                    <a:pt x="14697" y="13861"/>
                    <a:pt x="14611" y="13837"/>
                    <a:pt x="14565" y="13834"/>
                  </a:cubicBezTo>
                  <a:cubicBezTo>
                    <a:pt x="14531" y="13833"/>
                    <a:pt x="14467" y="13852"/>
                    <a:pt x="14433" y="13853"/>
                  </a:cubicBezTo>
                  <a:cubicBezTo>
                    <a:pt x="14347" y="13857"/>
                    <a:pt x="14168" y="13852"/>
                    <a:pt x="14088" y="13833"/>
                  </a:cubicBezTo>
                  <a:cubicBezTo>
                    <a:pt x="14048" y="13823"/>
                    <a:pt x="13994" y="13773"/>
                    <a:pt x="13953" y="13767"/>
                  </a:cubicBezTo>
                  <a:cubicBezTo>
                    <a:pt x="13913" y="13761"/>
                    <a:pt x="13818" y="13769"/>
                    <a:pt x="13790" y="13788"/>
                  </a:cubicBezTo>
                  <a:cubicBezTo>
                    <a:pt x="13752" y="13815"/>
                    <a:pt x="13801" y="13902"/>
                    <a:pt x="13767" y="13932"/>
                  </a:cubicBezTo>
                  <a:cubicBezTo>
                    <a:pt x="13742" y="13954"/>
                    <a:pt x="13651" y="13985"/>
                    <a:pt x="13611" y="13976"/>
                  </a:cubicBezTo>
                  <a:cubicBezTo>
                    <a:pt x="13565" y="13966"/>
                    <a:pt x="13542" y="13896"/>
                    <a:pt x="13527" y="13866"/>
                  </a:cubicBezTo>
                  <a:cubicBezTo>
                    <a:pt x="13504" y="13824"/>
                    <a:pt x="13495" y="13735"/>
                    <a:pt x="13476" y="13693"/>
                  </a:cubicBezTo>
                  <a:cubicBezTo>
                    <a:pt x="13461" y="13660"/>
                    <a:pt x="13410" y="13600"/>
                    <a:pt x="13398" y="13568"/>
                  </a:cubicBezTo>
                  <a:cubicBezTo>
                    <a:pt x="13383" y="13530"/>
                    <a:pt x="13375" y="13453"/>
                    <a:pt x="13367" y="13415"/>
                  </a:cubicBezTo>
                  <a:cubicBezTo>
                    <a:pt x="13359" y="13373"/>
                    <a:pt x="13387" y="13266"/>
                    <a:pt x="13327" y="13246"/>
                  </a:cubicBezTo>
                  <a:cubicBezTo>
                    <a:pt x="13303" y="13237"/>
                    <a:pt x="13247" y="13262"/>
                    <a:pt x="13226" y="13273"/>
                  </a:cubicBezTo>
                  <a:cubicBezTo>
                    <a:pt x="13187" y="13292"/>
                    <a:pt x="13134" y="13345"/>
                    <a:pt x="13107" y="13370"/>
                  </a:cubicBezTo>
                  <a:cubicBezTo>
                    <a:pt x="13084" y="13394"/>
                    <a:pt x="13050" y="13446"/>
                    <a:pt x="13022" y="13468"/>
                  </a:cubicBezTo>
                  <a:cubicBezTo>
                    <a:pt x="13008" y="13480"/>
                    <a:pt x="12975" y="13509"/>
                    <a:pt x="12952" y="13508"/>
                  </a:cubicBezTo>
                  <a:cubicBezTo>
                    <a:pt x="12906" y="13507"/>
                    <a:pt x="12875" y="13428"/>
                    <a:pt x="12830" y="13424"/>
                  </a:cubicBezTo>
                  <a:cubicBezTo>
                    <a:pt x="12812" y="13422"/>
                    <a:pt x="12778" y="13438"/>
                    <a:pt x="12765" y="13447"/>
                  </a:cubicBezTo>
                  <a:cubicBezTo>
                    <a:pt x="12730" y="13472"/>
                    <a:pt x="12718" y="13549"/>
                    <a:pt x="12677" y="13572"/>
                  </a:cubicBezTo>
                  <a:cubicBezTo>
                    <a:pt x="12649" y="13588"/>
                    <a:pt x="12556" y="13584"/>
                    <a:pt x="12529" y="13601"/>
                  </a:cubicBezTo>
                  <a:cubicBezTo>
                    <a:pt x="12499" y="13620"/>
                    <a:pt x="12472" y="13677"/>
                    <a:pt x="12481" y="13703"/>
                  </a:cubicBezTo>
                  <a:cubicBezTo>
                    <a:pt x="12491" y="13728"/>
                    <a:pt x="12561" y="13760"/>
                    <a:pt x="12589" y="13777"/>
                  </a:cubicBezTo>
                  <a:cubicBezTo>
                    <a:pt x="12619" y="13794"/>
                    <a:pt x="12684" y="13823"/>
                    <a:pt x="12711" y="13841"/>
                  </a:cubicBezTo>
                  <a:cubicBezTo>
                    <a:pt x="12741" y="13860"/>
                    <a:pt x="12800" y="13901"/>
                    <a:pt x="12820" y="13926"/>
                  </a:cubicBezTo>
                  <a:cubicBezTo>
                    <a:pt x="12849" y="13962"/>
                    <a:pt x="12890" y="14042"/>
                    <a:pt x="12887" y="14082"/>
                  </a:cubicBezTo>
                  <a:cubicBezTo>
                    <a:pt x="12885" y="14114"/>
                    <a:pt x="12851" y="14178"/>
                    <a:pt x="12816" y="14201"/>
                  </a:cubicBezTo>
                  <a:cubicBezTo>
                    <a:pt x="12797" y="14214"/>
                    <a:pt x="12727" y="14216"/>
                    <a:pt x="12711" y="14231"/>
                  </a:cubicBezTo>
                  <a:cubicBezTo>
                    <a:pt x="12666" y="14274"/>
                    <a:pt x="12713" y="14386"/>
                    <a:pt x="12711" y="14438"/>
                  </a:cubicBezTo>
                  <a:cubicBezTo>
                    <a:pt x="12711" y="14469"/>
                    <a:pt x="12700" y="14530"/>
                    <a:pt x="12704" y="14561"/>
                  </a:cubicBezTo>
                  <a:cubicBezTo>
                    <a:pt x="12712" y="14605"/>
                    <a:pt x="12773" y="14687"/>
                    <a:pt x="12773" y="14730"/>
                  </a:cubicBezTo>
                  <a:cubicBezTo>
                    <a:pt x="12772" y="14769"/>
                    <a:pt x="12728" y="14842"/>
                    <a:pt x="12708" y="14879"/>
                  </a:cubicBezTo>
                  <a:cubicBezTo>
                    <a:pt x="12696" y="14901"/>
                    <a:pt x="12648" y="14942"/>
                    <a:pt x="12651" y="14965"/>
                  </a:cubicBezTo>
                  <a:cubicBezTo>
                    <a:pt x="12652" y="14987"/>
                    <a:pt x="12715" y="15018"/>
                    <a:pt x="12718" y="15039"/>
                  </a:cubicBezTo>
                  <a:cubicBezTo>
                    <a:pt x="12724" y="15075"/>
                    <a:pt x="12627" y="15140"/>
                    <a:pt x="12647" y="15173"/>
                  </a:cubicBezTo>
                  <a:cubicBezTo>
                    <a:pt x="12668" y="15208"/>
                    <a:pt x="12798" y="15253"/>
                    <a:pt x="12856" y="15245"/>
                  </a:cubicBezTo>
                  <a:cubicBezTo>
                    <a:pt x="12899" y="15240"/>
                    <a:pt x="12921" y="15168"/>
                    <a:pt x="12962" y="15160"/>
                  </a:cubicBezTo>
                  <a:cubicBezTo>
                    <a:pt x="12989" y="15155"/>
                    <a:pt x="13046" y="15170"/>
                    <a:pt x="13067" y="15181"/>
                  </a:cubicBezTo>
                  <a:cubicBezTo>
                    <a:pt x="13099" y="15199"/>
                    <a:pt x="13147" y="15250"/>
                    <a:pt x="13144" y="15277"/>
                  </a:cubicBezTo>
                  <a:cubicBezTo>
                    <a:pt x="13140" y="15312"/>
                    <a:pt x="13048" y="15365"/>
                    <a:pt x="13009" y="15391"/>
                  </a:cubicBezTo>
                  <a:cubicBezTo>
                    <a:pt x="12982" y="15409"/>
                    <a:pt x="12909" y="15435"/>
                    <a:pt x="12884" y="15455"/>
                  </a:cubicBezTo>
                  <a:cubicBezTo>
                    <a:pt x="12845" y="15486"/>
                    <a:pt x="12810" y="15562"/>
                    <a:pt x="12786" y="15599"/>
                  </a:cubicBezTo>
                  <a:cubicBezTo>
                    <a:pt x="12770" y="15623"/>
                    <a:pt x="12750" y="15675"/>
                    <a:pt x="12725" y="15696"/>
                  </a:cubicBezTo>
                  <a:cubicBezTo>
                    <a:pt x="12701" y="15715"/>
                    <a:pt x="12625" y="15733"/>
                    <a:pt x="12600" y="15751"/>
                  </a:cubicBezTo>
                  <a:cubicBezTo>
                    <a:pt x="12564" y="15778"/>
                    <a:pt x="12502" y="15841"/>
                    <a:pt x="12502" y="15877"/>
                  </a:cubicBezTo>
                  <a:cubicBezTo>
                    <a:pt x="12502" y="15892"/>
                    <a:pt x="12540" y="15918"/>
                    <a:pt x="12545" y="15933"/>
                  </a:cubicBezTo>
                  <a:cubicBezTo>
                    <a:pt x="12555" y="15956"/>
                    <a:pt x="12563" y="16003"/>
                    <a:pt x="12552" y="16025"/>
                  </a:cubicBezTo>
                  <a:cubicBezTo>
                    <a:pt x="12542" y="16046"/>
                    <a:pt x="12488" y="16079"/>
                    <a:pt x="12465" y="16097"/>
                  </a:cubicBezTo>
                  <a:cubicBezTo>
                    <a:pt x="12442" y="16112"/>
                    <a:pt x="12399" y="16146"/>
                    <a:pt x="12369" y="16156"/>
                  </a:cubicBezTo>
                  <a:cubicBezTo>
                    <a:pt x="12340" y="16166"/>
                    <a:pt x="12264" y="16186"/>
                    <a:pt x="12238" y="16173"/>
                  </a:cubicBezTo>
                  <a:cubicBezTo>
                    <a:pt x="12209" y="16158"/>
                    <a:pt x="12253" y="16100"/>
                    <a:pt x="12234" y="16080"/>
                  </a:cubicBezTo>
                  <a:cubicBezTo>
                    <a:pt x="12217" y="16061"/>
                    <a:pt x="12150" y="16040"/>
                    <a:pt x="12116" y="16035"/>
                  </a:cubicBezTo>
                  <a:cubicBezTo>
                    <a:pt x="12100" y="16032"/>
                    <a:pt x="12060" y="16029"/>
                    <a:pt x="12049" y="16038"/>
                  </a:cubicBezTo>
                  <a:cubicBezTo>
                    <a:pt x="12027" y="16052"/>
                    <a:pt x="12063" y="16099"/>
                    <a:pt x="12052" y="16118"/>
                  </a:cubicBezTo>
                  <a:cubicBezTo>
                    <a:pt x="12044" y="16131"/>
                    <a:pt x="12016" y="16158"/>
                    <a:pt x="11994" y="16158"/>
                  </a:cubicBezTo>
                  <a:cubicBezTo>
                    <a:pt x="11961" y="16157"/>
                    <a:pt x="11929" y="16111"/>
                    <a:pt x="11920" y="16092"/>
                  </a:cubicBezTo>
                  <a:cubicBezTo>
                    <a:pt x="11911" y="16074"/>
                    <a:pt x="11937" y="16033"/>
                    <a:pt x="11923" y="16016"/>
                  </a:cubicBezTo>
                  <a:cubicBezTo>
                    <a:pt x="11912" y="16001"/>
                    <a:pt x="11865" y="15978"/>
                    <a:pt x="11839" y="15976"/>
                  </a:cubicBezTo>
                  <a:cubicBezTo>
                    <a:pt x="11787" y="15970"/>
                    <a:pt x="11683" y="16000"/>
                    <a:pt x="11640" y="16018"/>
                  </a:cubicBezTo>
                  <a:cubicBezTo>
                    <a:pt x="11608" y="16031"/>
                    <a:pt x="11573" y="16074"/>
                    <a:pt x="11542" y="16086"/>
                  </a:cubicBezTo>
                  <a:cubicBezTo>
                    <a:pt x="11507" y="16099"/>
                    <a:pt x="11415" y="16094"/>
                    <a:pt x="11385" y="16111"/>
                  </a:cubicBezTo>
                  <a:cubicBezTo>
                    <a:pt x="11354" y="16130"/>
                    <a:pt x="11335" y="16188"/>
                    <a:pt x="11332" y="16215"/>
                  </a:cubicBezTo>
                  <a:cubicBezTo>
                    <a:pt x="11326" y="16250"/>
                    <a:pt x="11370" y="16320"/>
                    <a:pt x="11362" y="16355"/>
                  </a:cubicBezTo>
                  <a:cubicBezTo>
                    <a:pt x="11355" y="16384"/>
                    <a:pt x="11286" y="16433"/>
                    <a:pt x="11287" y="16463"/>
                  </a:cubicBezTo>
                  <a:cubicBezTo>
                    <a:pt x="11288" y="16489"/>
                    <a:pt x="11352" y="16532"/>
                    <a:pt x="11358" y="16558"/>
                  </a:cubicBezTo>
                  <a:cubicBezTo>
                    <a:pt x="11368" y="16601"/>
                    <a:pt x="11338" y="16687"/>
                    <a:pt x="11315" y="16728"/>
                  </a:cubicBezTo>
                  <a:cubicBezTo>
                    <a:pt x="11299" y="16755"/>
                    <a:pt x="11266" y="16828"/>
                    <a:pt x="11220" y="16827"/>
                  </a:cubicBezTo>
                  <a:cubicBezTo>
                    <a:pt x="11172" y="16827"/>
                    <a:pt x="11138" y="16751"/>
                    <a:pt x="11129" y="16721"/>
                  </a:cubicBezTo>
                  <a:cubicBezTo>
                    <a:pt x="11123" y="16701"/>
                    <a:pt x="11154" y="16660"/>
                    <a:pt x="11142" y="16641"/>
                  </a:cubicBezTo>
                  <a:cubicBezTo>
                    <a:pt x="11130" y="16622"/>
                    <a:pt x="11074" y="16597"/>
                    <a:pt x="11045" y="16590"/>
                  </a:cubicBezTo>
                  <a:cubicBezTo>
                    <a:pt x="11019" y="16584"/>
                    <a:pt x="10954" y="16575"/>
                    <a:pt x="10936" y="16588"/>
                  </a:cubicBezTo>
                  <a:cubicBezTo>
                    <a:pt x="10908" y="16608"/>
                    <a:pt x="10957" y="16668"/>
                    <a:pt x="10969" y="16694"/>
                  </a:cubicBezTo>
                  <a:cubicBezTo>
                    <a:pt x="10980" y="16712"/>
                    <a:pt x="11021" y="16744"/>
                    <a:pt x="11021" y="16763"/>
                  </a:cubicBezTo>
                  <a:cubicBezTo>
                    <a:pt x="11021" y="16785"/>
                    <a:pt x="10973" y="16821"/>
                    <a:pt x="10966" y="16842"/>
                  </a:cubicBezTo>
                  <a:cubicBezTo>
                    <a:pt x="10957" y="16865"/>
                    <a:pt x="10972" y="16914"/>
                    <a:pt x="10959" y="16938"/>
                  </a:cubicBezTo>
                  <a:cubicBezTo>
                    <a:pt x="10950" y="16955"/>
                    <a:pt x="10923" y="16993"/>
                    <a:pt x="10895" y="17001"/>
                  </a:cubicBezTo>
                  <a:cubicBezTo>
                    <a:pt x="10871" y="17008"/>
                    <a:pt x="10809" y="17000"/>
                    <a:pt x="10790" y="16988"/>
                  </a:cubicBezTo>
                  <a:cubicBezTo>
                    <a:pt x="10770" y="16974"/>
                    <a:pt x="10788" y="16929"/>
                    <a:pt x="10773" y="16912"/>
                  </a:cubicBezTo>
                  <a:cubicBezTo>
                    <a:pt x="10762" y="16899"/>
                    <a:pt x="10723" y="16878"/>
                    <a:pt x="10700" y="16876"/>
                  </a:cubicBezTo>
                  <a:cubicBezTo>
                    <a:pt x="10667" y="16873"/>
                    <a:pt x="10601" y="16888"/>
                    <a:pt x="10580" y="16903"/>
                  </a:cubicBezTo>
                  <a:cubicBezTo>
                    <a:pt x="10555" y="16922"/>
                    <a:pt x="10542" y="16976"/>
                    <a:pt x="10550" y="17001"/>
                  </a:cubicBezTo>
                  <a:cubicBezTo>
                    <a:pt x="10557" y="17022"/>
                    <a:pt x="10618" y="17051"/>
                    <a:pt x="10628" y="17071"/>
                  </a:cubicBezTo>
                  <a:cubicBezTo>
                    <a:pt x="10642" y="17097"/>
                    <a:pt x="10659" y="17160"/>
                    <a:pt x="10631" y="17181"/>
                  </a:cubicBezTo>
                  <a:cubicBezTo>
                    <a:pt x="10611" y="17196"/>
                    <a:pt x="10537" y="17206"/>
                    <a:pt x="10510" y="17195"/>
                  </a:cubicBezTo>
                  <a:cubicBezTo>
                    <a:pt x="10476" y="17183"/>
                    <a:pt x="10487" y="17122"/>
                    <a:pt x="10466" y="17102"/>
                  </a:cubicBezTo>
                  <a:cubicBezTo>
                    <a:pt x="10448" y="17086"/>
                    <a:pt x="10400" y="17053"/>
                    <a:pt x="10368" y="17052"/>
                  </a:cubicBezTo>
                  <a:cubicBezTo>
                    <a:pt x="10335" y="17051"/>
                    <a:pt x="10267" y="17076"/>
                    <a:pt x="10256" y="17096"/>
                  </a:cubicBezTo>
                  <a:cubicBezTo>
                    <a:pt x="10243" y="17118"/>
                    <a:pt x="10298" y="17164"/>
                    <a:pt x="10299" y="17187"/>
                  </a:cubicBezTo>
                  <a:cubicBezTo>
                    <a:pt x="10304" y="17216"/>
                    <a:pt x="10290" y="17274"/>
                    <a:pt x="10276" y="17302"/>
                  </a:cubicBezTo>
                  <a:cubicBezTo>
                    <a:pt x="10261" y="17331"/>
                    <a:pt x="10210" y="17384"/>
                    <a:pt x="10181" y="17410"/>
                  </a:cubicBezTo>
                  <a:cubicBezTo>
                    <a:pt x="10156" y="17432"/>
                    <a:pt x="10085" y="17468"/>
                    <a:pt x="10063" y="17492"/>
                  </a:cubicBezTo>
                  <a:cubicBezTo>
                    <a:pt x="10033" y="17525"/>
                    <a:pt x="10015" y="17601"/>
                    <a:pt x="9985" y="17634"/>
                  </a:cubicBezTo>
                  <a:cubicBezTo>
                    <a:pt x="9961" y="17663"/>
                    <a:pt x="9912" y="17732"/>
                    <a:pt x="9860" y="17738"/>
                  </a:cubicBezTo>
                  <a:cubicBezTo>
                    <a:pt x="9831" y="17741"/>
                    <a:pt x="9778" y="17711"/>
                    <a:pt x="9756" y="17697"/>
                  </a:cubicBezTo>
                  <a:cubicBezTo>
                    <a:pt x="9711" y="17672"/>
                    <a:pt x="9642" y="17610"/>
                    <a:pt x="9620" y="17575"/>
                  </a:cubicBezTo>
                  <a:cubicBezTo>
                    <a:pt x="9603" y="17548"/>
                    <a:pt x="9620" y="17481"/>
                    <a:pt x="9590" y="17458"/>
                  </a:cubicBezTo>
                  <a:cubicBezTo>
                    <a:pt x="9566" y="17440"/>
                    <a:pt x="9486" y="17424"/>
                    <a:pt x="9447" y="17424"/>
                  </a:cubicBezTo>
                  <a:cubicBezTo>
                    <a:pt x="9390" y="17426"/>
                    <a:pt x="9280" y="17464"/>
                    <a:pt x="9235" y="17488"/>
                  </a:cubicBezTo>
                  <a:cubicBezTo>
                    <a:pt x="9185" y="17513"/>
                    <a:pt x="9106" y="17581"/>
                    <a:pt x="9082" y="17619"/>
                  </a:cubicBezTo>
                  <a:cubicBezTo>
                    <a:pt x="9073" y="17635"/>
                    <a:pt x="9082" y="17671"/>
                    <a:pt x="9073" y="17687"/>
                  </a:cubicBezTo>
                  <a:cubicBezTo>
                    <a:pt x="9058" y="17711"/>
                    <a:pt x="9011" y="17756"/>
                    <a:pt x="8974" y="17767"/>
                  </a:cubicBezTo>
                  <a:cubicBezTo>
                    <a:pt x="8941" y="17777"/>
                    <a:pt x="8863" y="17775"/>
                    <a:pt x="8829" y="17767"/>
                  </a:cubicBezTo>
                  <a:cubicBezTo>
                    <a:pt x="8802" y="17761"/>
                    <a:pt x="8753" y="17737"/>
                    <a:pt x="8741" y="17721"/>
                  </a:cubicBezTo>
                  <a:cubicBezTo>
                    <a:pt x="8723" y="17695"/>
                    <a:pt x="8723" y="17632"/>
                    <a:pt x="8747" y="17609"/>
                  </a:cubicBezTo>
                  <a:cubicBezTo>
                    <a:pt x="8766" y="17591"/>
                    <a:pt x="8849" y="17591"/>
                    <a:pt x="8869" y="17575"/>
                  </a:cubicBezTo>
                  <a:cubicBezTo>
                    <a:pt x="8902" y="17548"/>
                    <a:pt x="8924" y="17472"/>
                    <a:pt x="8903" y="17442"/>
                  </a:cubicBezTo>
                  <a:cubicBezTo>
                    <a:pt x="8885" y="17416"/>
                    <a:pt x="8789" y="17397"/>
                    <a:pt x="8755" y="17380"/>
                  </a:cubicBezTo>
                  <a:cubicBezTo>
                    <a:pt x="8735" y="17370"/>
                    <a:pt x="8688" y="17353"/>
                    <a:pt x="8681" y="17338"/>
                  </a:cubicBezTo>
                  <a:cubicBezTo>
                    <a:pt x="8666" y="17308"/>
                    <a:pt x="8750" y="17246"/>
                    <a:pt x="8727" y="17219"/>
                  </a:cubicBezTo>
                  <a:cubicBezTo>
                    <a:pt x="8715" y="17202"/>
                    <a:pt x="8645" y="17187"/>
                    <a:pt x="8616" y="17191"/>
                  </a:cubicBezTo>
                  <a:cubicBezTo>
                    <a:pt x="8583" y="17196"/>
                    <a:pt x="8540" y="17234"/>
                    <a:pt x="8524" y="17253"/>
                  </a:cubicBezTo>
                  <a:cubicBezTo>
                    <a:pt x="8502" y="17279"/>
                    <a:pt x="8496" y="17340"/>
                    <a:pt x="8481" y="17367"/>
                  </a:cubicBezTo>
                  <a:cubicBezTo>
                    <a:pt x="8470" y="17387"/>
                    <a:pt x="8446" y="17427"/>
                    <a:pt x="8426" y="17444"/>
                  </a:cubicBezTo>
                  <a:cubicBezTo>
                    <a:pt x="8398" y="17468"/>
                    <a:pt x="8317" y="17504"/>
                    <a:pt x="8281" y="17524"/>
                  </a:cubicBezTo>
                  <a:cubicBezTo>
                    <a:pt x="8237" y="17550"/>
                    <a:pt x="8135" y="17594"/>
                    <a:pt x="8108" y="17628"/>
                  </a:cubicBezTo>
                  <a:cubicBezTo>
                    <a:pt x="8087" y="17656"/>
                    <a:pt x="8110" y="17726"/>
                    <a:pt x="8088" y="17755"/>
                  </a:cubicBezTo>
                  <a:cubicBezTo>
                    <a:pt x="8066" y="17784"/>
                    <a:pt x="7958" y="17815"/>
                    <a:pt x="7943" y="17846"/>
                  </a:cubicBezTo>
                  <a:cubicBezTo>
                    <a:pt x="7928" y="17875"/>
                    <a:pt x="7977" y="17934"/>
                    <a:pt x="7980" y="17964"/>
                  </a:cubicBezTo>
                  <a:cubicBezTo>
                    <a:pt x="7983" y="18007"/>
                    <a:pt x="7975" y="18095"/>
                    <a:pt x="7956" y="18136"/>
                  </a:cubicBezTo>
                  <a:cubicBezTo>
                    <a:pt x="7943" y="18162"/>
                    <a:pt x="7879" y="18206"/>
                    <a:pt x="7875" y="18234"/>
                  </a:cubicBezTo>
                  <a:cubicBezTo>
                    <a:pt x="7872" y="18253"/>
                    <a:pt x="7895" y="18291"/>
                    <a:pt x="7912" y="18308"/>
                  </a:cubicBezTo>
                  <a:cubicBezTo>
                    <a:pt x="7932" y="18326"/>
                    <a:pt x="7993" y="18349"/>
                    <a:pt x="8017" y="18365"/>
                  </a:cubicBezTo>
                  <a:cubicBezTo>
                    <a:pt x="8051" y="18387"/>
                    <a:pt x="8103" y="18439"/>
                    <a:pt x="8136" y="18462"/>
                  </a:cubicBezTo>
                  <a:cubicBezTo>
                    <a:pt x="8168" y="18485"/>
                    <a:pt x="8248" y="18521"/>
                    <a:pt x="8274" y="18547"/>
                  </a:cubicBezTo>
                  <a:cubicBezTo>
                    <a:pt x="8302" y="18573"/>
                    <a:pt x="8333" y="18635"/>
                    <a:pt x="8345" y="18666"/>
                  </a:cubicBezTo>
                  <a:cubicBezTo>
                    <a:pt x="8354" y="18689"/>
                    <a:pt x="8385" y="18741"/>
                    <a:pt x="8366" y="18763"/>
                  </a:cubicBezTo>
                  <a:cubicBezTo>
                    <a:pt x="8342" y="18790"/>
                    <a:pt x="8235" y="18810"/>
                    <a:pt x="8186" y="18816"/>
                  </a:cubicBezTo>
                  <a:cubicBezTo>
                    <a:pt x="8144" y="18821"/>
                    <a:pt x="8054" y="18801"/>
                    <a:pt x="8014" y="18812"/>
                  </a:cubicBezTo>
                  <a:cubicBezTo>
                    <a:pt x="7966" y="18824"/>
                    <a:pt x="7913" y="18886"/>
                    <a:pt x="7871" y="18905"/>
                  </a:cubicBezTo>
                  <a:cubicBezTo>
                    <a:pt x="7836" y="18921"/>
                    <a:pt x="7742" y="18933"/>
                    <a:pt x="7712" y="18954"/>
                  </a:cubicBezTo>
                  <a:cubicBezTo>
                    <a:pt x="7668" y="18985"/>
                    <a:pt x="7625" y="19069"/>
                    <a:pt x="7618" y="19111"/>
                  </a:cubicBezTo>
                  <a:cubicBezTo>
                    <a:pt x="7614" y="19135"/>
                    <a:pt x="7631" y="19184"/>
                    <a:pt x="7641" y="19208"/>
                  </a:cubicBezTo>
                  <a:cubicBezTo>
                    <a:pt x="7656" y="19243"/>
                    <a:pt x="7700" y="19312"/>
                    <a:pt x="7726" y="19346"/>
                  </a:cubicBezTo>
                  <a:cubicBezTo>
                    <a:pt x="7747" y="19372"/>
                    <a:pt x="7815" y="19416"/>
                    <a:pt x="7824" y="19445"/>
                  </a:cubicBezTo>
                  <a:cubicBezTo>
                    <a:pt x="7838" y="19483"/>
                    <a:pt x="7822" y="19566"/>
                    <a:pt x="7791" y="19600"/>
                  </a:cubicBezTo>
                  <a:cubicBezTo>
                    <a:pt x="7767" y="19625"/>
                    <a:pt x="7662" y="19645"/>
                    <a:pt x="7641" y="19671"/>
                  </a:cubicBezTo>
                  <a:cubicBezTo>
                    <a:pt x="7618" y="19703"/>
                    <a:pt x="7666" y="19778"/>
                    <a:pt x="7652" y="19811"/>
                  </a:cubicBezTo>
                  <a:cubicBezTo>
                    <a:pt x="7637" y="19846"/>
                    <a:pt x="7573" y="19908"/>
                    <a:pt x="7530" y="19932"/>
                  </a:cubicBezTo>
                  <a:cubicBezTo>
                    <a:pt x="7477" y="19962"/>
                    <a:pt x="7335" y="19986"/>
                    <a:pt x="7276" y="20010"/>
                  </a:cubicBezTo>
                  <a:cubicBezTo>
                    <a:pt x="7222" y="20033"/>
                    <a:pt x="7108" y="20081"/>
                    <a:pt x="7083" y="20118"/>
                  </a:cubicBezTo>
                  <a:cubicBezTo>
                    <a:pt x="7047" y="20175"/>
                    <a:pt x="7107" y="20301"/>
                    <a:pt x="7118" y="20362"/>
                  </a:cubicBezTo>
                  <a:cubicBezTo>
                    <a:pt x="7130" y="20425"/>
                    <a:pt x="7157" y="20550"/>
                    <a:pt x="7179" y="20612"/>
                  </a:cubicBezTo>
                  <a:cubicBezTo>
                    <a:pt x="7189" y="20644"/>
                    <a:pt x="7233" y="20706"/>
                    <a:pt x="7233" y="20739"/>
                  </a:cubicBezTo>
                  <a:cubicBezTo>
                    <a:pt x="7230" y="20811"/>
                    <a:pt x="7116" y="20945"/>
                    <a:pt x="7098" y="21016"/>
                  </a:cubicBezTo>
                  <a:cubicBezTo>
                    <a:pt x="7085" y="21062"/>
                    <a:pt x="7101" y="21153"/>
                    <a:pt x="7094" y="21198"/>
                  </a:cubicBezTo>
                  <a:cubicBezTo>
                    <a:pt x="7084" y="21252"/>
                    <a:pt x="7045" y="21357"/>
                    <a:pt x="7027" y="21410"/>
                  </a:cubicBezTo>
                  <a:cubicBezTo>
                    <a:pt x="7014" y="21446"/>
                    <a:pt x="6991" y="21518"/>
                    <a:pt x="6969" y="21552"/>
                  </a:cubicBezTo>
                  <a:cubicBezTo>
                    <a:pt x="6961" y="21564"/>
                    <a:pt x="6945" y="21578"/>
                    <a:pt x="6928" y="21594"/>
                  </a:cubicBezTo>
                  <a:lnTo>
                    <a:pt x="6928" y="21403"/>
                  </a:lnTo>
                  <a:lnTo>
                    <a:pt x="6603" y="21403"/>
                  </a:lnTo>
                  <a:lnTo>
                    <a:pt x="6090" y="21238"/>
                  </a:lnTo>
                  <a:lnTo>
                    <a:pt x="5995" y="20748"/>
                  </a:lnTo>
                  <a:cubicBezTo>
                    <a:pt x="5995" y="20748"/>
                    <a:pt x="5722" y="20706"/>
                    <a:pt x="5635" y="20685"/>
                  </a:cubicBezTo>
                  <a:cubicBezTo>
                    <a:pt x="5571" y="20669"/>
                    <a:pt x="5443" y="20634"/>
                    <a:pt x="5391" y="20605"/>
                  </a:cubicBezTo>
                  <a:cubicBezTo>
                    <a:pt x="5333" y="20574"/>
                    <a:pt x="5282" y="20469"/>
                    <a:pt x="5213" y="20447"/>
                  </a:cubicBezTo>
                  <a:cubicBezTo>
                    <a:pt x="5173" y="20433"/>
                    <a:pt x="5075" y="20455"/>
                    <a:pt x="5030" y="20447"/>
                  </a:cubicBezTo>
                  <a:cubicBezTo>
                    <a:pt x="4984" y="20438"/>
                    <a:pt x="4901" y="20400"/>
                    <a:pt x="4868" y="20377"/>
                  </a:cubicBezTo>
                  <a:cubicBezTo>
                    <a:pt x="4817" y="20339"/>
                    <a:pt x="4753" y="20244"/>
                    <a:pt x="4731" y="20196"/>
                  </a:cubicBezTo>
                  <a:cubicBezTo>
                    <a:pt x="4711" y="20152"/>
                    <a:pt x="4701" y="20060"/>
                    <a:pt x="4697" y="20015"/>
                  </a:cubicBezTo>
                  <a:cubicBezTo>
                    <a:pt x="4691" y="19971"/>
                    <a:pt x="4701" y="19883"/>
                    <a:pt x="4690" y="19840"/>
                  </a:cubicBezTo>
                  <a:cubicBezTo>
                    <a:pt x="4681" y="19794"/>
                    <a:pt x="4633" y="19707"/>
                    <a:pt x="4615" y="19662"/>
                  </a:cubicBezTo>
                  <a:cubicBezTo>
                    <a:pt x="4599" y="19622"/>
                    <a:pt x="4590" y="19538"/>
                    <a:pt x="4554" y="19503"/>
                  </a:cubicBezTo>
                  <a:cubicBezTo>
                    <a:pt x="4529" y="19480"/>
                    <a:pt x="4412" y="19436"/>
                    <a:pt x="4412" y="19436"/>
                  </a:cubicBezTo>
                  <a:lnTo>
                    <a:pt x="3986" y="18744"/>
                  </a:lnTo>
                  <a:lnTo>
                    <a:pt x="1399" y="14182"/>
                  </a:lnTo>
                  <a:lnTo>
                    <a:pt x="0" y="11967"/>
                  </a:lnTo>
                  <a:cubicBezTo>
                    <a:pt x="6" y="11963"/>
                    <a:pt x="12" y="11959"/>
                    <a:pt x="13" y="11955"/>
                  </a:cubicBezTo>
                  <a:cubicBezTo>
                    <a:pt x="41" y="11917"/>
                    <a:pt x="1" y="11823"/>
                    <a:pt x="44" y="11793"/>
                  </a:cubicBezTo>
                  <a:cubicBezTo>
                    <a:pt x="69" y="11775"/>
                    <a:pt x="162" y="11786"/>
                    <a:pt x="191" y="11771"/>
                  </a:cubicBezTo>
                  <a:cubicBezTo>
                    <a:pt x="227" y="11753"/>
                    <a:pt x="260" y="11697"/>
                    <a:pt x="267" y="11669"/>
                  </a:cubicBezTo>
                  <a:cubicBezTo>
                    <a:pt x="272" y="11648"/>
                    <a:pt x="226" y="11597"/>
                    <a:pt x="252" y="11583"/>
                  </a:cubicBezTo>
                  <a:cubicBezTo>
                    <a:pt x="298" y="11558"/>
                    <a:pt x="425" y="11622"/>
                    <a:pt x="486" y="11624"/>
                  </a:cubicBezTo>
                  <a:cubicBezTo>
                    <a:pt x="526" y="11626"/>
                    <a:pt x="608" y="11605"/>
                    <a:pt x="647" y="11612"/>
                  </a:cubicBezTo>
                  <a:cubicBezTo>
                    <a:pt x="697" y="11620"/>
                    <a:pt x="786" y="11660"/>
                    <a:pt x="810" y="11688"/>
                  </a:cubicBezTo>
                  <a:cubicBezTo>
                    <a:pt x="836" y="11719"/>
                    <a:pt x="791" y="11796"/>
                    <a:pt x="820" y="11825"/>
                  </a:cubicBezTo>
                  <a:cubicBezTo>
                    <a:pt x="848" y="11851"/>
                    <a:pt x="965" y="11860"/>
                    <a:pt x="1003" y="11882"/>
                  </a:cubicBezTo>
                  <a:cubicBezTo>
                    <a:pt x="1045" y="11906"/>
                    <a:pt x="1067" y="11990"/>
                    <a:pt x="1120" y="12005"/>
                  </a:cubicBezTo>
                  <a:cubicBezTo>
                    <a:pt x="1147" y="12014"/>
                    <a:pt x="1216" y="12003"/>
                    <a:pt x="1242" y="11993"/>
                  </a:cubicBezTo>
                  <a:cubicBezTo>
                    <a:pt x="1282" y="11976"/>
                    <a:pt x="1336" y="11921"/>
                    <a:pt x="1347" y="11891"/>
                  </a:cubicBezTo>
                  <a:cubicBezTo>
                    <a:pt x="1362" y="11857"/>
                    <a:pt x="1338" y="11761"/>
                    <a:pt x="1342" y="11751"/>
                  </a:cubicBezTo>
                  <a:cubicBezTo>
                    <a:pt x="1347" y="11742"/>
                    <a:pt x="1284" y="11668"/>
                    <a:pt x="1298" y="11640"/>
                  </a:cubicBezTo>
                  <a:cubicBezTo>
                    <a:pt x="1307" y="11620"/>
                    <a:pt x="1387" y="11605"/>
                    <a:pt x="1403" y="11587"/>
                  </a:cubicBezTo>
                  <a:cubicBezTo>
                    <a:pt x="1420" y="11568"/>
                    <a:pt x="1434" y="11520"/>
                    <a:pt x="1419" y="11500"/>
                  </a:cubicBezTo>
                  <a:cubicBezTo>
                    <a:pt x="1394" y="11470"/>
                    <a:pt x="1258" y="11461"/>
                    <a:pt x="1232" y="11431"/>
                  </a:cubicBezTo>
                  <a:cubicBezTo>
                    <a:pt x="1208" y="11404"/>
                    <a:pt x="1256" y="11338"/>
                    <a:pt x="1236" y="11310"/>
                  </a:cubicBezTo>
                  <a:cubicBezTo>
                    <a:pt x="1223" y="11290"/>
                    <a:pt x="1152" y="11271"/>
                    <a:pt x="1135" y="11253"/>
                  </a:cubicBezTo>
                  <a:cubicBezTo>
                    <a:pt x="1116" y="11233"/>
                    <a:pt x="1095" y="11187"/>
                    <a:pt x="1099" y="11164"/>
                  </a:cubicBezTo>
                  <a:cubicBezTo>
                    <a:pt x="1106" y="11131"/>
                    <a:pt x="1158" y="11066"/>
                    <a:pt x="1201" y="11046"/>
                  </a:cubicBezTo>
                  <a:cubicBezTo>
                    <a:pt x="1235" y="11031"/>
                    <a:pt x="1329" y="11016"/>
                    <a:pt x="1368" y="11027"/>
                  </a:cubicBezTo>
                  <a:cubicBezTo>
                    <a:pt x="1409" y="11039"/>
                    <a:pt x="1424" y="11106"/>
                    <a:pt x="1459" y="11123"/>
                  </a:cubicBezTo>
                  <a:cubicBezTo>
                    <a:pt x="1504" y="11143"/>
                    <a:pt x="1619" y="11162"/>
                    <a:pt x="1673" y="11157"/>
                  </a:cubicBezTo>
                  <a:cubicBezTo>
                    <a:pt x="1710" y="11154"/>
                    <a:pt x="1766" y="11108"/>
                    <a:pt x="1804" y="11110"/>
                  </a:cubicBezTo>
                  <a:cubicBezTo>
                    <a:pt x="1842" y="11111"/>
                    <a:pt x="1885" y="11160"/>
                    <a:pt x="1921" y="11167"/>
                  </a:cubicBezTo>
                  <a:cubicBezTo>
                    <a:pt x="1959" y="11173"/>
                    <a:pt x="2049" y="11171"/>
                    <a:pt x="2078" y="11154"/>
                  </a:cubicBezTo>
                  <a:cubicBezTo>
                    <a:pt x="2134" y="11122"/>
                    <a:pt x="2150" y="11014"/>
                    <a:pt x="2139" y="10967"/>
                  </a:cubicBezTo>
                  <a:cubicBezTo>
                    <a:pt x="2131" y="10929"/>
                    <a:pt x="2074" y="10857"/>
                    <a:pt x="2028" y="10834"/>
                  </a:cubicBezTo>
                  <a:cubicBezTo>
                    <a:pt x="1961" y="10799"/>
                    <a:pt x="1779" y="10788"/>
                    <a:pt x="1698" y="10769"/>
                  </a:cubicBezTo>
                  <a:cubicBezTo>
                    <a:pt x="1645" y="10758"/>
                    <a:pt x="1538" y="10737"/>
                    <a:pt x="1490" y="10719"/>
                  </a:cubicBezTo>
                  <a:cubicBezTo>
                    <a:pt x="1458" y="10707"/>
                    <a:pt x="1396" y="10679"/>
                    <a:pt x="1378" y="10659"/>
                  </a:cubicBezTo>
                  <a:cubicBezTo>
                    <a:pt x="1349" y="10626"/>
                    <a:pt x="1332" y="10547"/>
                    <a:pt x="1338" y="10509"/>
                  </a:cubicBezTo>
                  <a:cubicBezTo>
                    <a:pt x="1341" y="10480"/>
                    <a:pt x="1387" y="10426"/>
                    <a:pt x="1399" y="10398"/>
                  </a:cubicBezTo>
                  <a:cubicBezTo>
                    <a:pt x="1416" y="10352"/>
                    <a:pt x="1418" y="10256"/>
                    <a:pt x="1439" y="10211"/>
                  </a:cubicBezTo>
                  <a:cubicBezTo>
                    <a:pt x="1458" y="10171"/>
                    <a:pt x="1515" y="10096"/>
                    <a:pt x="1551" y="10062"/>
                  </a:cubicBezTo>
                  <a:cubicBezTo>
                    <a:pt x="1582" y="10031"/>
                    <a:pt x="1667" y="9981"/>
                    <a:pt x="1698" y="9950"/>
                  </a:cubicBezTo>
                  <a:cubicBezTo>
                    <a:pt x="1734" y="9912"/>
                    <a:pt x="1769" y="9824"/>
                    <a:pt x="1809" y="9788"/>
                  </a:cubicBezTo>
                  <a:cubicBezTo>
                    <a:pt x="1828" y="9773"/>
                    <a:pt x="1880" y="9751"/>
                    <a:pt x="1900" y="9738"/>
                  </a:cubicBezTo>
                  <a:cubicBezTo>
                    <a:pt x="1988" y="9682"/>
                    <a:pt x="2133" y="9554"/>
                    <a:pt x="2221" y="9499"/>
                  </a:cubicBezTo>
                  <a:cubicBezTo>
                    <a:pt x="2276" y="9465"/>
                    <a:pt x="2421" y="9418"/>
                    <a:pt x="2459" y="9375"/>
                  </a:cubicBezTo>
                  <a:cubicBezTo>
                    <a:pt x="2484" y="9347"/>
                    <a:pt x="2505" y="9279"/>
                    <a:pt x="2490" y="9248"/>
                  </a:cubicBezTo>
                  <a:cubicBezTo>
                    <a:pt x="2471" y="9212"/>
                    <a:pt x="2359" y="9168"/>
                    <a:pt x="2316" y="9140"/>
                  </a:cubicBezTo>
                  <a:cubicBezTo>
                    <a:pt x="2289" y="9122"/>
                    <a:pt x="2219" y="9091"/>
                    <a:pt x="2211" y="9067"/>
                  </a:cubicBezTo>
                  <a:cubicBezTo>
                    <a:pt x="2198" y="9031"/>
                    <a:pt x="2259" y="8961"/>
                    <a:pt x="2281" y="8927"/>
                  </a:cubicBezTo>
                  <a:cubicBezTo>
                    <a:pt x="2308" y="8887"/>
                    <a:pt x="2368" y="8807"/>
                    <a:pt x="2408" y="8772"/>
                  </a:cubicBezTo>
                  <a:cubicBezTo>
                    <a:pt x="2456" y="8728"/>
                    <a:pt x="2595" y="8662"/>
                    <a:pt x="2636" y="8616"/>
                  </a:cubicBezTo>
                  <a:cubicBezTo>
                    <a:pt x="2683" y="8563"/>
                    <a:pt x="2757" y="8443"/>
                    <a:pt x="2743" y="8384"/>
                  </a:cubicBezTo>
                  <a:cubicBezTo>
                    <a:pt x="2737" y="8361"/>
                    <a:pt x="2667" y="8328"/>
                    <a:pt x="2662" y="8305"/>
                  </a:cubicBezTo>
                  <a:cubicBezTo>
                    <a:pt x="2655" y="8278"/>
                    <a:pt x="2731" y="8222"/>
                    <a:pt x="2707" y="8200"/>
                  </a:cubicBezTo>
                  <a:cubicBezTo>
                    <a:pt x="2680" y="8174"/>
                    <a:pt x="2559" y="8181"/>
                    <a:pt x="2510" y="8184"/>
                  </a:cubicBezTo>
                  <a:cubicBezTo>
                    <a:pt x="2463" y="8187"/>
                    <a:pt x="2367" y="8242"/>
                    <a:pt x="2333" y="8222"/>
                  </a:cubicBezTo>
                  <a:cubicBezTo>
                    <a:pt x="2285" y="8195"/>
                    <a:pt x="2426" y="8101"/>
                    <a:pt x="2392" y="8066"/>
                  </a:cubicBezTo>
                  <a:cubicBezTo>
                    <a:pt x="2369" y="8042"/>
                    <a:pt x="2255" y="8052"/>
                    <a:pt x="2215" y="8037"/>
                  </a:cubicBezTo>
                  <a:cubicBezTo>
                    <a:pt x="2186" y="8028"/>
                    <a:pt x="2121" y="8002"/>
                    <a:pt x="2119" y="7980"/>
                  </a:cubicBezTo>
                  <a:cubicBezTo>
                    <a:pt x="2114" y="7943"/>
                    <a:pt x="2235" y="7892"/>
                    <a:pt x="2266" y="7860"/>
                  </a:cubicBezTo>
                  <a:cubicBezTo>
                    <a:pt x="2288" y="7837"/>
                    <a:pt x="2353" y="7787"/>
                    <a:pt x="2337" y="7762"/>
                  </a:cubicBezTo>
                  <a:cubicBezTo>
                    <a:pt x="2316" y="7729"/>
                    <a:pt x="2156" y="7738"/>
                    <a:pt x="2129" y="7707"/>
                  </a:cubicBezTo>
                  <a:cubicBezTo>
                    <a:pt x="2102" y="7678"/>
                    <a:pt x="2138" y="7603"/>
                    <a:pt x="2165" y="7574"/>
                  </a:cubicBezTo>
                  <a:cubicBezTo>
                    <a:pt x="2192" y="7544"/>
                    <a:pt x="2315" y="7517"/>
                    <a:pt x="2337" y="7485"/>
                  </a:cubicBezTo>
                  <a:cubicBezTo>
                    <a:pt x="2359" y="7451"/>
                    <a:pt x="2344" y="7371"/>
                    <a:pt x="2316" y="7339"/>
                  </a:cubicBezTo>
                  <a:cubicBezTo>
                    <a:pt x="2291" y="7308"/>
                    <a:pt x="2195" y="7266"/>
                    <a:pt x="2144" y="7253"/>
                  </a:cubicBezTo>
                  <a:cubicBezTo>
                    <a:pt x="2097" y="7241"/>
                    <a:pt x="1982" y="7256"/>
                    <a:pt x="1941" y="7237"/>
                  </a:cubicBezTo>
                  <a:cubicBezTo>
                    <a:pt x="1909" y="7222"/>
                    <a:pt x="1877" y="7170"/>
                    <a:pt x="1876" y="7145"/>
                  </a:cubicBezTo>
                  <a:cubicBezTo>
                    <a:pt x="1872" y="7112"/>
                    <a:pt x="1937" y="7051"/>
                    <a:pt x="1937" y="7018"/>
                  </a:cubicBezTo>
                  <a:cubicBezTo>
                    <a:pt x="1936" y="6987"/>
                    <a:pt x="1876" y="6931"/>
                    <a:pt x="1876" y="6900"/>
                  </a:cubicBezTo>
                  <a:cubicBezTo>
                    <a:pt x="1873" y="6858"/>
                    <a:pt x="1907" y="6772"/>
                    <a:pt x="1941" y="6735"/>
                  </a:cubicBezTo>
                  <a:cubicBezTo>
                    <a:pt x="1965" y="6709"/>
                    <a:pt x="2064" y="6681"/>
                    <a:pt x="2084" y="6653"/>
                  </a:cubicBezTo>
                  <a:cubicBezTo>
                    <a:pt x="2096" y="6635"/>
                    <a:pt x="2090" y="6595"/>
                    <a:pt x="2084" y="6576"/>
                  </a:cubicBezTo>
                  <a:cubicBezTo>
                    <a:pt x="2077" y="6557"/>
                    <a:pt x="2040" y="6525"/>
                    <a:pt x="2033" y="6507"/>
                  </a:cubicBezTo>
                  <a:cubicBezTo>
                    <a:pt x="2026" y="6489"/>
                    <a:pt x="2023" y="6452"/>
                    <a:pt x="2028" y="6433"/>
                  </a:cubicBezTo>
                  <a:cubicBezTo>
                    <a:pt x="2034" y="6405"/>
                    <a:pt x="2053" y="6342"/>
                    <a:pt x="2089" y="6325"/>
                  </a:cubicBezTo>
                  <a:cubicBezTo>
                    <a:pt x="2115" y="6313"/>
                    <a:pt x="2193" y="6331"/>
                    <a:pt x="2221" y="6319"/>
                  </a:cubicBezTo>
                  <a:cubicBezTo>
                    <a:pt x="2274" y="6297"/>
                    <a:pt x="2316" y="6214"/>
                    <a:pt x="2337" y="6176"/>
                  </a:cubicBezTo>
                  <a:cubicBezTo>
                    <a:pt x="2354" y="6145"/>
                    <a:pt x="2352" y="6077"/>
                    <a:pt x="2377" y="6049"/>
                  </a:cubicBezTo>
                  <a:cubicBezTo>
                    <a:pt x="2395" y="6029"/>
                    <a:pt x="2468" y="6009"/>
                    <a:pt x="2484" y="5989"/>
                  </a:cubicBezTo>
                  <a:cubicBezTo>
                    <a:pt x="2523" y="5941"/>
                    <a:pt x="2525" y="5832"/>
                    <a:pt x="2525" y="5779"/>
                  </a:cubicBezTo>
                  <a:cubicBezTo>
                    <a:pt x="2524" y="5719"/>
                    <a:pt x="2493" y="5602"/>
                    <a:pt x="2474" y="5544"/>
                  </a:cubicBezTo>
                  <a:cubicBezTo>
                    <a:pt x="2445" y="5454"/>
                    <a:pt x="2349" y="5281"/>
                    <a:pt x="2316" y="5191"/>
                  </a:cubicBezTo>
                  <a:cubicBezTo>
                    <a:pt x="2284" y="5096"/>
                    <a:pt x="2224" y="4904"/>
                    <a:pt x="2215" y="4807"/>
                  </a:cubicBezTo>
                  <a:cubicBezTo>
                    <a:pt x="2211" y="4757"/>
                    <a:pt x="2230" y="4606"/>
                    <a:pt x="2230" y="4606"/>
                  </a:cubicBezTo>
                  <a:lnTo>
                    <a:pt x="3956" y="915"/>
                  </a:lnTo>
                  <a:cubicBezTo>
                    <a:pt x="3956" y="915"/>
                    <a:pt x="4045" y="768"/>
                    <a:pt x="4080" y="720"/>
                  </a:cubicBezTo>
                  <a:cubicBezTo>
                    <a:pt x="4109" y="682"/>
                    <a:pt x="4154" y="598"/>
                    <a:pt x="4206" y="572"/>
                  </a:cubicBezTo>
                  <a:cubicBezTo>
                    <a:pt x="4265" y="542"/>
                    <a:pt x="4424" y="523"/>
                    <a:pt x="4500" y="519"/>
                  </a:cubicBezTo>
                  <a:cubicBezTo>
                    <a:pt x="4577" y="515"/>
                    <a:pt x="4732" y="536"/>
                    <a:pt x="4808" y="547"/>
                  </a:cubicBezTo>
                  <a:cubicBezTo>
                    <a:pt x="4850" y="553"/>
                    <a:pt x="4931" y="588"/>
                    <a:pt x="4973" y="580"/>
                  </a:cubicBezTo>
                  <a:cubicBezTo>
                    <a:pt x="5014" y="573"/>
                    <a:pt x="5043" y="505"/>
                    <a:pt x="5085" y="502"/>
                  </a:cubicBezTo>
                  <a:cubicBezTo>
                    <a:pt x="5126" y="500"/>
                    <a:pt x="5193" y="544"/>
                    <a:pt x="5213" y="566"/>
                  </a:cubicBezTo>
                  <a:cubicBezTo>
                    <a:pt x="5243" y="597"/>
                    <a:pt x="5255" y="673"/>
                    <a:pt x="5258" y="710"/>
                  </a:cubicBezTo>
                  <a:cubicBezTo>
                    <a:pt x="5259" y="747"/>
                    <a:pt x="5227" y="853"/>
                    <a:pt x="5231" y="860"/>
                  </a:cubicBezTo>
                  <a:cubicBezTo>
                    <a:pt x="5234" y="867"/>
                    <a:pt x="5313" y="988"/>
                    <a:pt x="5342" y="1030"/>
                  </a:cubicBezTo>
                  <a:cubicBezTo>
                    <a:pt x="5379" y="1082"/>
                    <a:pt x="5432" y="1194"/>
                    <a:pt x="5491" y="1237"/>
                  </a:cubicBezTo>
                  <a:cubicBezTo>
                    <a:pt x="5522" y="1260"/>
                    <a:pt x="5608" y="1289"/>
                    <a:pt x="5650" y="1305"/>
                  </a:cubicBezTo>
                  <a:cubicBezTo>
                    <a:pt x="5725" y="1332"/>
                    <a:pt x="5875" y="1394"/>
                    <a:pt x="5961" y="1402"/>
                  </a:cubicBezTo>
                  <a:cubicBezTo>
                    <a:pt x="5999" y="1405"/>
                    <a:pt x="6075" y="1381"/>
                    <a:pt x="6113" y="1385"/>
                  </a:cubicBezTo>
                  <a:cubicBezTo>
                    <a:pt x="6165" y="1391"/>
                    <a:pt x="6241" y="1446"/>
                    <a:pt x="6292" y="1453"/>
                  </a:cubicBezTo>
                  <a:cubicBezTo>
                    <a:pt x="6330" y="1458"/>
                    <a:pt x="6411" y="1452"/>
                    <a:pt x="6444" y="1440"/>
                  </a:cubicBezTo>
                  <a:cubicBezTo>
                    <a:pt x="6497" y="1422"/>
                    <a:pt x="6560" y="1353"/>
                    <a:pt x="6596" y="1324"/>
                  </a:cubicBezTo>
                  <a:cubicBezTo>
                    <a:pt x="6631" y="1297"/>
                    <a:pt x="6690" y="1238"/>
                    <a:pt x="6729" y="1214"/>
                  </a:cubicBezTo>
                  <a:cubicBezTo>
                    <a:pt x="6768" y="1188"/>
                    <a:pt x="6859" y="1147"/>
                    <a:pt x="6901" y="1125"/>
                  </a:cubicBezTo>
                  <a:cubicBezTo>
                    <a:pt x="6958" y="1093"/>
                    <a:pt x="7056" y="1017"/>
                    <a:pt x="7124" y="996"/>
                  </a:cubicBezTo>
                  <a:cubicBezTo>
                    <a:pt x="7195" y="974"/>
                    <a:pt x="7365" y="986"/>
                    <a:pt x="7436" y="964"/>
                  </a:cubicBezTo>
                  <a:cubicBezTo>
                    <a:pt x="7476" y="951"/>
                    <a:pt x="7542" y="909"/>
                    <a:pt x="7560" y="883"/>
                  </a:cubicBezTo>
                  <a:cubicBezTo>
                    <a:pt x="7582" y="853"/>
                    <a:pt x="7563" y="784"/>
                    <a:pt x="7574" y="752"/>
                  </a:cubicBezTo>
                  <a:cubicBezTo>
                    <a:pt x="7582" y="729"/>
                    <a:pt x="7598" y="678"/>
                    <a:pt x="7628" y="663"/>
                  </a:cubicBezTo>
                  <a:cubicBezTo>
                    <a:pt x="7663" y="646"/>
                    <a:pt x="7767" y="661"/>
                    <a:pt x="7804" y="646"/>
                  </a:cubicBezTo>
                  <a:cubicBezTo>
                    <a:pt x="7849" y="629"/>
                    <a:pt x="7883" y="558"/>
                    <a:pt x="7926" y="538"/>
                  </a:cubicBezTo>
                  <a:cubicBezTo>
                    <a:pt x="7980" y="514"/>
                    <a:pt x="8114" y="487"/>
                    <a:pt x="8179" y="494"/>
                  </a:cubicBezTo>
                  <a:cubicBezTo>
                    <a:pt x="8233" y="499"/>
                    <a:pt x="8301" y="573"/>
                    <a:pt x="8355" y="572"/>
                  </a:cubicBezTo>
                  <a:cubicBezTo>
                    <a:pt x="8415" y="572"/>
                    <a:pt x="8500" y="508"/>
                    <a:pt x="8541" y="481"/>
                  </a:cubicBezTo>
                  <a:cubicBezTo>
                    <a:pt x="8572" y="461"/>
                    <a:pt x="8642" y="419"/>
                    <a:pt x="8642" y="392"/>
                  </a:cubicBezTo>
                  <a:cubicBezTo>
                    <a:pt x="8643" y="372"/>
                    <a:pt x="8589" y="342"/>
                    <a:pt x="8575" y="324"/>
                  </a:cubicBezTo>
                  <a:cubicBezTo>
                    <a:pt x="8555" y="298"/>
                    <a:pt x="8514" y="243"/>
                    <a:pt x="8514" y="214"/>
                  </a:cubicBezTo>
                  <a:cubicBezTo>
                    <a:pt x="8516" y="187"/>
                    <a:pt x="8553" y="133"/>
                    <a:pt x="8582" y="112"/>
                  </a:cubicBezTo>
                  <a:cubicBezTo>
                    <a:pt x="8628" y="80"/>
                    <a:pt x="8759" y="44"/>
                    <a:pt x="8826" y="32"/>
                  </a:cubicBezTo>
                  <a:cubicBezTo>
                    <a:pt x="8884" y="21"/>
                    <a:pt x="9008" y="23"/>
                    <a:pt x="9069" y="19"/>
                  </a:cubicBezTo>
                  <a:cubicBezTo>
                    <a:pt x="9135" y="15"/>
                    <a:pt x="9268" y="-6"/>
                    <a:pt x="9333" y="2"/>
                  </a:cubicBezTo>
                  <a:cubicBezTo>
                    <a:pt x="9390" y="10"/>
                    <a:pt x="9485" y="56"/>
                    <a:pt x="9536" y="74"/>
                  </a:cubicBezTo>
                  <a:cubicBezTo>
                    <a:pt x="9588" y="92"/>
                    <a:pt x="9692" y="129"/>
                    <a:pt x="9745" y="147"/>
                  </a:cubicBezTo>
                  <a:cubicBezTo>
                    <a:pt x="9802" y="165"/>
                    <a:pt x="9916" y="203"/>
                    <a:pt x="9975" y="218"/>
                  </a:cubicBezTo>
                  <a:cubicBezTo>
                    <a:pt x="10036" y="235"/>
                    <a:pt x="10161" y="266"/>
                    <a:pt x="10225" y="273"/>
                  </a:cubicBezTo>
                  <a:cubicBezTo>
                    <a:pt x="10279" y="280"/>
                    <a:pt x="10391" y="266"/>
                    <a:pt x="10442" y="277"/>
                  </a:cubicBezTo>
                  <a:cubicBezTo>
                    <a:pt x="10507" y="293"/>
                    <a:pt x="10597" y="368"/>
                    <a:pt x="10659" y="388"/>
                  </a:cubicBezTo>
                  <a:cubicBezTo>
                    <a:pt x="10701" y="402"/>
                    <a:pt x="10799" y="408"/>
                    <a:pt x="10842" y="421"/>
                  </a:cubicBezTo>
                  <a:cubicBezTo>
                    <a:pt x="10892" y="439"/>
                    <a:pt x="10967" y="497"/>
                    <a:pt x="11017" y="515"/>
                  </a:cubicBezTo>
                  <a:cubicBezTo>
                    <a:pt x="11061" y="531"/>
                    <a:pt x="11172" y="538"/>
                    <a:pt x="11213" y="558"/>
                  </a:cubicBezTo>
                  <a:cubicBezTo>
                    <a:pt x="11263" y="580"/>
                    <a:pt x="11315" y="656"/>
                    <a:pt x="11362" y="680"/>
                  </a:cubicBezTo>
                  <a:cubicBezTo>
                    <a:pt x="11401" y="700"/>
                    <a:pt x="11496" y="725"/>
                    <a:pt x="11545" y="735"/>
                  </a:cubicBezTo>
                  <a:cubicBezTo>
                    <a:pt x="11651" y="758"/>
                    <a:pt x="11984" y="795"/>
                    <a:pt x="11984" y="795"/>
                  </a:cubicBezTo>
                  <a:lnTo>
                    <a:pt x="14645" y="5426"/>
                  </a:lnTo>
                  <a:cubicBezTo>
                    <a:pt x="14645" y="5426"/>
                    <a:pt x="14690" y="5572"/>
                    <a:pt x="14735" y="5611"/>
                  </a:cubicBezTo>
                  <a:cubicBezTo>
                    <a:pt x="14760" y="5632"/>
                    <a:pt x="14843" y="5652"/>
                    <a:pt x="14872" y="5671"/>
                  </a:cubicBezTo>
                  <a:cubicBezTo>
                    <a:pt x="14914" y="5698"/>
                    <a:pt x="15003" y="5758"/>
                    <a:pt x="15005" y="5795"/>
                  </a:cubicBezTo>
                  <a:cubicBezTo>
                    <a:pt x="15006" y="5822"/>
                    <a:pt x="14933" y="5865"/>
                    <a:pt x="14913" y="5890"/>
                  </a:cubicBezTo>
                  <a:cubicBezTo>
                    <a:pt x="14894" y="5915"/>
                    <a:pt x="14846" y="5967"/>
                    <a:pt x="14853" y="5995"/>
                  </a:cubicBezTo>
                  <a:cubicBezTo>
                    <a:pt x="14858" y="6022"/>
                    <a:pt x="14916" y="6067"/>
                    <a:pt x="14949" y="6084"/>
                  </a:cubicBezTo>
                  <a:cubicBezTo>
                    <a:pt x="14983" y="6101"/>
                    <a:pt x="15079" y="6110"/>
                    <a:pt x="15111" y="6129"/>
                  </a:cubicBezTo>
                  <a:cubicBezTo>
                    <a:pt x="15143" y="6146"/>
                    <a:pt x="15197" y="6194"/>
                    <a:pt x="15192" y="6220"/>
                  </a:cubicBezTo>
                  <a:cubicBezTo>
                    <a:pt x="15188" y="6243"/>
                    <a:pt x="15116" y="6269"/>
                    <a:pt x="15096" y="6287"/>
                  </a:cubicBezTo>
                  <a:cubicBezTo>
                    <a:pt x="15071" y="6310"/>
                    <a:pt x="15008" y="6358"/>
                    <a:pt x="15015" y="6386"/>
                  </a:cubicBezTo>
                  <a:cubicBezTo>
                    <a:pt x="15021" y="6412"/>
                    <a:pt x="15101" y="6444"/>
                    <a:pt x="15132" y="6462"/>
                  </a:cubicBezTo>
                  <a:cubicBezTo>
                    <a:pt x="15154" y="6476"/>
                    <a:pt x="15208" y="6498"/>
                    <a:pt x="15227" y="6513"/>
                  </a:cubicBezTo>
                  <a:cubicBezTo>
                    <a:pt x="15249" y="6529"/>
                    <a:pt x="15293" y="6565"/>
                    <a:pt x="15294" y="6586"/>
                  </a:cubicBezTo>
                  <a:cubicBezTo>
                    <a:pt x="15296" y="6618"/>
                    <a:pt x="15209" y="6671"/>
                    <a:pt x="15201" y="6703"/>
                  </a:cubicBezTo>
                  <a:cubicBezTo>
                    <a:pt x="15197" y="6727"/>
                    <a:pt x="15215" y="6778"/>
                    <a:pt x="15232" y="6799"/>
                  </a:cubicBezTo>
                  <a:cubicBezTo>
                    <a:pt x="15256" y="6824"/>
                    <a:pt x="15328" y="6865"/>
                    <a:pt x="15369" y="6878"/>
                  </a:cubicBezTo>
                  <a:cubicBezTo>
                    <a:pt x="15428" y="6895"/>
                    <a:pt x="15564" y="6913"/>
                    <a:pt x="15624" y="6897"/>
                  </a:cubicBezTo>
                  <a:cubicBezTo>
                    <a:pt x="15681" y="6882"/>
                    <a:pt x="15714" y="6782"/>
                    <a:pt x="15775" y="6774"/>
                  </a:cubicBezTo>
                  <a:cubicBezTo>
                    <a:pt x="15811" y="6769"/>
                    <a:pt x="15882" y="6799"/>
                    <a:pt x="15907" y="6815"/>
                  </a:cubicBezTo>
                  <a:cubicBezTo>
                    <a:pt x="15940" y="6835"/>
                    <a:pt x="15957" y="6898"/>
                    <a:pt x="15988" y="6920"/>
                  </a:cubicBezTo>
                  <a:cubicBezTo>
                    <a:pt x="16019" y="6941"/>
                    <a:pt x="16100" y="6976"/>
                    <a:pt x="16146" y="6980"/>
                  </a:cubicBezTo>
                  <a:cubicBezTo>
                    <a:pt x="16212" y="6985"/>
                    <a:pt x="16333" y="6927"/>
                    <a:pt x="16399" y="6929"/>
                  </a:cubicBezTo>
                  <a:cubicBezTo>
                    <a:pt x="16475" y="6931"/>
                    <a:pt x="16603" y="7000"/>
                    <a:pt x="16678" y="7002"/>
                  </a:cubicBezTo>
                  <a:cubicBezTo>
                    <a:pt x="16748" y="7004"/>
                    <a:pt x="16883" y="6973"/>
                    <a:pt x="16943" y="6951"/>
                  </a:cubicBezTo>
                  <a:cubicBezTo>
                    <a:pt x="16987" y="6934"/>
                    <a:pt x="17048" y="6878"/>
                    <a:pt x="17089" y="6859"/>
                  </a:cubicBezTo>
                  <a:cubicBezTo>
                    <a:pt x="17118" y="6846"/>
                    <a:pt x="17180" y="6819"/>
                    <a:pt x="17217" y="6818"/>
                  </a:cubicBezTo>
                  <a:cubicBezTo>
                    <a:pt x="17263" y="6816"/>
                    <a:pt x="17354" y="6840"/>
                    <a:pt x="17389" y="6859"/>
                  </a:cubicBezTo>
                  <a:cubicBezTo>
                    <a:pt x="17416" y="6874"/>
                    <a:pt x="17439" y="6918"/>
                    <a:pt x="17454" y="6939"/>
                  </a:cubicBezTo>
                  <a:cubicBezTo>
                    <a:pt x="17470" y="6958"/>
                    <a:pt x="17501" y="6998"/>
                    <a:pt x="17515" y="7018"/>
                  </a:cubicBezTo>
                  <a:cubicBezTo>
                    <a:pt x="17534" y="7044"/>
                    <a:pt x="17567" y="7099"/>
                    <a:pt x="17586" y="7126"/>
                  </a:cubicBezTo>
                  <a:cubicBezTo>
                    <a:pt x="17598" y="7142"/>
                    <a:pt x="17640" y="7172"/>
                    <a:pt x="17637" y="7190"/>
                  </a:cubicBezTo>
                  <a:cubicBezTo>
                    <a:pt x="17634" y="7210"/>
                    <a:pt x="17584" y="7242"/>
                    <a:pt x="17556" y="7253"/>
                  </a:cubicBezTo>
                  <a:cubicBezTo>
                    <a:pt x="17518" y="7268"/>
                    <a:pt x="17420" y="7266"/>
                    <a:pt x="17385" y="7282"/>
                  </a:cubicBezTo>
                  <a:cubicBezTo>
                    <a:pt x="17350" y="7296"/>
                    <a:pt x="17292" y="7339"/>
                    <a:pt x="17288" y="7364"/>
                  </a:cubicBezTo>
                  <a:cubicBezTo>
                    <a:pt x="17281" y="7397"/>
                    <a:pt x="17335" y="7460"/>
                    <a:pt x="17363" y="7488"/>
                  </a:cubicBezTo>
                  <a:cubicBezTo>
                    <a:pt x="17407" y="7530"/>
                    <a:pt x="17519" y="7604"/>
                    <a:pt x="17586" y="7631"/>
                  </a:cubicBezTo>
                  <a:cubicBezTo>
                    <a:pt x="17651" y="7657"/>
                    <a:pt x="17814" y="7669"/>
                    <a:pt x="17875" y="7698"/>
                  </a:cubicBezTo>
                  <a:cubicBezTo>
                    <a:pt x="17916" y="7717"/>
                    <a:pt x="17983" y="7769"/>
                    <a:pt x="17997" y="7799"/>
                  </a:cubicBezTo>
                  <a:cubicBezTo>
                    <a:pt x="18018" y="7843"/>
                    <a:pt x="17992" y="7936"/>
                    <a:pt x="17982" y="7980"/>
                  </a:cubicBezTo>
                  <a:cubicBezTo>
                    <a:pt x="17977" y="8006"/>
                    <a:pt x="17947" y="8056"/>
                    <a:pt x="17947" y="8082"/>
                  </a:cubicBezTo>
                  <a:cubicBezTo>
                    <a:pt x="17947" y="8111"/>
                    <a:pt x="17987" y="8165"/>
                    <a:pt x="17982" y="8193"/>
                  </a:cubicBezTo>
                  <a:cubicBezTo>
                    <a:pt x="17978" y="8221"/>
                    <a:pt x="17905" y="8269"/>
                    <a:pt x="17916" y="8295"/>
                  </a:cubicBezTo>
                  <a:cubicBezTo>
                    <a:pt x="17931" y="8329"/>
                    <a:pt x="18049" y="8360"/>
                    <a:pt x="18094" y="8381"/>
                  </a:cubicBezTo>
                  <a:cubicBezTo>
                    <a:pt x="18140" y="8402"/>
                    <a:pt x="18239" y="8440"/>
                    <a:pt x="18281" y="8464"/>
                  </a:cubicBezTo>
                  <a:cubicBezTo>
                    <a:pt x="18333" y="8492"/>
                    <a:pt x="18425" y="8558"/>
                    <a:pt x="18464" y="8594"/>
                  </a:cubicBezTo>
                  <a:cubicBezTo>
                    <a:pt x="18494" y="8620"/>
                    <a:pt x="18523" y="8686"/>
                    <a:pt x="18560" y="8708"/>
                  </a:cubicBezTo>
                  <a:cubicBezTo>
                    <a:pt x="18605" y="8734"/>
                    <a:pt x="18727" y="8758"/>
                    <a:pt x="18784" y="8772"/>
                  </a:cubicBezTo>
                  <a:cubicBezTo>
                    <a:pt x="18829" y="8782"/>
                    <a:pt x="18922" y="8813"/>
                    <a:pt x="18967" y="8804"/>
                  </a:cubicBezTo>
                  <a:cubicBezTo>
                    <a:pt x="19013" y="8793"/>
                    <a:pt x="19057" y="8729"/>
                    <a:pt x="19078" y="8702"/>
                  </a:cubicBezTo>
                  <a:cubicBezTo>
                    <a:pt x="19097" y="8676"/>
                    <a:pt x="19139" y="8622"/>
                    <a:pt x="19134" y="8594"/>
                  </a:cubicBezTo>
                  <a:cubicBezTo>
                    <a:pt x="19130" y="8571"/>
                    <a:pt x="19062" y="8537"/>
                    <a:pt x="19057" y="8514"/>
                  </a:cubicBezTo>
                  <a:cubicBezTo>
                    <a:pt x="19054" y="8491"/>
                    <a:pt x="19074" y="8440"/>
                    <a:pt x="19104" y="8425"/>
                  </a:cubicBezTo>
                  <a:cubicBezTo>
                    <a:pt x="19132" y="8411"/>
                    <a:pt x="19216" y="8410"/>
                    <a:pt x="19250" y="8419"/>
                  </a:cubicBezTo>
                  <a:cubicBezTo>
                    <a:pt x="19282" y="8427"/>
                    <a:pt x="19311" y="8472"/>
                    <a:pt x="19341" y="8483"/>
                  </a:cubicBezTo>
                  <a:cubicBezTo>
                    <a:pt x="19370" y="8492"/>
                    <a:pt x="19440" y="8501"/>
                    <a:pt x="19469" y="8492"/>
                  </a:cubicBezTo>
                  <a:cubicBezTo>
                    <a:pt x="19498" y="8483"/>
                    <a:pt x="19507" y="8433"/>
                    <a:pt x="19535" y="8422"/>
                  </a:cubicBezTo>
                  <a:cubicBezTo>
                    <a:pt x="19579" y="8405"/>
                    <a:pt x="19694" y="8405"/>
                    <a:pt x="19741" y="8416"/>
                  </a:cubicBezTo>
                  <a:cubicBezTo>
                    <a:pt x="20171" y="8521"/>
                    <a:pt x="20694" y="9046"/>
                    <a:pt x="21045" y="9232"/>
                  </a:cubicBezTo>
                  <a:cubicBezTo>
                    <a:pt x="21073" y="9247"/>
                    <a:pt x="21133" y="9272"/>
                    <a:pt x="21163" y="9285"/>
                  </a:cubicBezTo>
                  <a:cubicBezTo>
                    <a:pt x="21204" y="9303"/>
                    <a:pt x="21299" y="9328"/>
                    <a:pt x="21328" y="9353"/>
                  </a:cubicBezTo>
                  <a:cubicBezTo>
                    <a:pt x="21358" y="9379"/>
                    <a:pt x="21370" y="9445"/>
                    <a:pt x="21383" y="9476"/>
                  </a:cubicBezTo>
                  <a:cubicBezTo>
                    <a:pt x="21396" y="9506"/>
                    <a:pt x="21412" y="9568"/>
                    <a:pt x="21437" y="9594"/>
                  </a:cubicBezTo>
                  <a:cubicBezTo>
                    <a:pt x="21456" y="9615"/>
                    <a:pt x="21522" y="9644"/>
                    <a:pt x="21541" y="9665"/>
                  </a:cubicBezTo>
                  <a:close/>
                </a:path>
              </a:pathLst>
            </a:custGeom>
            <a:grpFill/>
            <a:ln w="12700" cap="flat">
              <a:solidFill>
                <a:srgbClr val="FFFFFF"/>
              </a:solidFill>
              <a:prstDash val="solid"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17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USA Map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7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76" name="Group 17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77" name="Oval 17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80" name="Rounded Rectangle 17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8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8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8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1399371" y="2306766"/>
            <a:ext cx="1182821" cy="678797"/>
            <a:chOff x="2502695" y="2458443"/>
            <a:chExt cx="1182821" cy="678797"/>
          </a:xfrm>
        </p:grpSpPr>
        <p:sp>
          <p:nvSpPr>
            <p:cNvPr id="187" name="Shape 2938"/>
            <p:cNvSpPr/>
            <p:nvPr/>
          </p:nvSpPr>
          <p:spPr>
            <a:xfrm rot="16200000">
              <a:off x="2759925" y="2224046"/>
              <a:ext cx="678797" cy="1147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0"/>
                  </a:moveTo>
                  <a:cubicBezTo>
                    <a:pt x="4003" y="0"/>
                    <a:pt x="3600" y="238"/>
                    <a:pt x="3600" y="532"/>
                  </a:cubicBezTo>
                  <a:lnTo>
                    <a:pt x="3600" y="4259"/>
                  </a:lnTo>
                  <a:lnTo>
                    <a:pt x="0" y="5323"/>
                  </a:lnTo>
                  <a:lnTo>
                    <a:pt x="3600" y="6388"/>
                  </a:lnTo>
                  <a:lnTo>
                    <a:pt x="3600" y="21068"/>
                  </a:lnTo>
                  <a:cubicBezTo>
                    <a:pt x="3600" y="21362"/>
                    <a:pt x="4003" y="21600"/>
                    <a:pt x="4500" y="21600"/>
                  </a:cubicBezTo>
                  <a:lnTo>
                    <a:pt x="20700" y="21600"/>
                  </a:lnTo>
                  <a:cubicBezTo>
                    <a:pt x="21197" y="21600"/>
                    <a:pt x="21600" y="21362"/>
                    <a:pt x="21600" y="21068"/>
                  </a:cubicBezTo>
                  <a:lnTo>
                    <a:pt x="21600" y="532"/>
                  </a:lnTo>
                  <a:cubicBezTo>
                    <a:pt x="21600" y="238"/>
                    <a:pt x="21197" y="0"/>
                    <a:pt x="20700" y="0"/>
                  </a:cubicBezTo>
                  <a:lnTo>
                    <a:pt x="4500" y="0"/>
                  </a:lnTo>
                  <a:close/>
                </a:path>
              </a:pathLst>
            </a:custGeom>
            <a:solidFill>
              <a:srgbClr val="F1F1F1"/>
            </a:solidFill>
            <a:ln w="38100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88" name="TextBox 187"/>
            <p:cNvSpPr txBox="1"/>
            <p:nvPr/>
          </p:nvSpPr>
          <p:spPr>
            <a:xfrm>
              <a:off x="2502695" y="2687637"/>
              <a:ext cx="11828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50000"/>
                    </a:schemeClr>
                  </a:solidFill>
                  <a:latin typeface="Lato Black" panose="020F0A02020204030203" pitchFamily="34" charset="0"/>
                </a:rPr>
                <a:t>2005</a:t>
              </a:r>
            </a:p>
          </p:txBody>
        </p:sp>
      </p:grpSp>
      <p:grpSp>
        <p:nvGrpSpPr>
          <p:cNvPr id="191" name="Group 190"/>
          <p:cNvGrpSpPr/>
          <p:nvPr/>
        </p:nvGrpSpPr>
        <p:grpSpPr>
          <a:xfrm>
            <a:off x="2123704" y="3654351"/>
            <a:ext cx="1182821" cy="678797"/>
            <a:chOff x="2502695" y="2458443"/>
            <a:chExt cx="1182821" cy="678797"/>
          </a:xfrm>
        </p:grpSpPr>
        <p:sp>
          <p:nvSpPr>
            <p:cNvPr id="192" name="Shape 2938"/>
            <p:cNvSpPr/>
            <p:nvPr/>
          </p:nvSpPr>
          <p:spPr>
            <a:xfrm rot="16200000">
              <a:off x="2759925" y="2224046"/>
              <a:ext cx="678797" cy="1147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0"/>
                  </a:moveTo>
                  <a:cubicBezTo>
                    <a:pt x="4003" y="0"/>
                    <a:pt x="3600" y="238"/>
                    <a:pt x="3600" y="532"/>
                  </a:cubicBezTo>
                  <a:lnTo>
                    <a:pt x="3600" y="4259"/>
                  </a:lnTo>
                  <a:lnTo>
                    <a:pt x="0" y="5323"/>
                  </a:lnTo>
                  <a:lnTo>
                    <a:pt x="3600" y="6388"/>
                  </a:lnTo>
                  <a:lnTo>
                    <a:pt x="3600" y="21068"/>
                  </a:lnTo>
                  <a:cubicBezTo>
                    <a:pt x="3600" y="21362"/>
                    <a:pt x="4003" y="21600"/>
                    <a:pt x="4500" y="21600"/>
                  </a:cubicBezTo>
                  <a:lnTo>
                    <a:pt x="20700" y="21600"/>
                  </a:lnTo>
                  <a:cubicBezTo>
                    <a:pt x="21197" y="21600"/>
                    <a:pt x="21600" y="21362"/>
                    <a:pt x="21600" y="21068"/>
                  </a:cubicBezTo>
                  <a:lnTo>
                    <a:pt x="21600" y="532"/>
                  </a:lnTo>
                  <a:cubicBezTo>
                    <a:pt x="21600" y="238"/>
                    <a:pt x="21197" y="0"/>
                    <a:pt x="20700" y="0"/>
                  </a:cubicBezTo>
                  <a:lnTo>
                    <a:pt x="4500" y="0"/>
                  </a:lnTo>
                  <a:close/>
                </a:path>
              </a:pathLst>
            </a:custGeom>
            <a:solidFill>
              <a:srgbClr val="F1F1F1"/>
            </a:solidFill>
            <a:ln w="38100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2502695" y="2687637"/>
              <a:ext cx="11828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50000"/>
                    </a:schemeClr>
                  </a:solidFill>
                  <a:latin typeface="Lato Black" panose="020F0A02020204030203" pitchFamily="34" charset="0"/>
                </a:rPr>
                <a:t>2005</a:t>
              </a:r>
            </a:p>
          </p:txBody>
        </p:sp>
      </p:grpSp>
      <p:grpSp>
        <p:nvGrpSpPr>
          <p:cNvPr id="195" name="Group 194"/>
          <p:cNvGrpSpPr/>
          <p:nvPr/>
        </p:nvGrpSpPr>
        <p:grpSpPr>
          <a:xfrm>
            <a:off x="4371258" y="3045008"/>
            <a:ext cx="1182821" cy="678797"/>
            <a:chOff x="2502695" y="2458443"/>
            <a:chExt cx="1182821" cy="678797"/>
          </a:xfrm>
        </p:grpSpPr>
        <p:sp>
          <p:nvSpPr>
            <p:cNvPr id="196" name="Shape 2938"/>
            <p:cNvSpPr/>
            <p:nvPr/>
          </p:nvSpPr>
          <p:spPr>
            <a:xfrm rot="16200000">
              <a:off x="2759925" y="2224046"/>
              <a:ext cx="678797" cy="1147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0"/>
                  </a:moveTo>
                  <a:cubicBezTo>
                    <a:pt x="4003" y="0"/>
                    <a:pt x="3600" y="238"/>
                    <a:pt x="3600" y="532"/>
                  </a:cubicBezTo>
                  <a:lnTo>
                    <a:pt x="3600" y="4259"/>
                  </a:lnTo>
                  <a:lnTo>
                    <a:pt x="0" y="5323"/>
                  </a:lnTo>
                  <a:lnTo>
                    <a:pt x="3600" y="6388"/>
                  </a:lnTo>
                  <a:lnTo>
                    <a:pt x="3600" y="21068"/>
                  </a:lnTo>
                  <a:cubicBezTo>
                    <a:pt x="3600" y="21362"/>
                    <a:pt x="4003" y="21600"/>
                    <a:pt x="4500" y="21600"/>
                  </a:cubicBezTo>
                  <a:lnTo>
                    <a:pt x="20700" y="21600"/>
                  </a:lnTo>
                  <a:cubicBezTo>
                    <a:pt x="21197" y="21600"/>
                    <a:pt x="21600" y="21362"/>
                    <a:pt x="21600" y="21068"/>
                  </a:cubicBezTo>
                  <a:lnTo>
                    <a:pt x="21600" y="532"/>
                  </a:lnTo>
                  <a:cubicBezTo>
                    <a:pt x="21600" y="238"/>
                    <a:pt x="21197" y="0"/>
                    <a:pt x="20700" y="0"/>
                  </a:cubicBezTo>
                  <a:lnTo>
                    <a:pt x="4500" y="0"/>
                  </a:lnTo>
                  <a:close/>
                </a:path>
              </a:pathLst>
            </a:custGeom>
            <a:solidFill>
              <a:srgbClr val="F1F1F1"/>
            </a:solidFill>
            <a:ln w="38100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197" name="TextBox 196"/>
            <p:cNvSpPr txBox="1"/>
            <p:nvPr/>
          </p:nvSpPr>
          <p:spPr>
            <a:xfrm>
              <a:off x="2502695" y="2687637"/>
              <a:ext cx="11828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50000"/>
                    </a:schemeClr>
                  </a:solidFill>
                  <a:latin typeface="Lato Black" panose="020F0A02020204030203" pitchFamily="34" charset="0"/>
                </a:rPr>
                <a:t>2005</a:t>
              </a: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3735909" y="4186452"/>
            <a:ext cx="1182821" cy="678797"/>
            <a:chOff x="2502695" y="2458443"/>
            <a:chExt cx="1182821" cy="678797"/>
          </a:xfrm>
        </p:grpSpPr>
        <p:sp>
          <p:nvSpPr>
            <p:cNvPr id="200" name="Shape 2938"/>
            <p:cNvSpPr/>
            <p:nvPr/>
          </p:nvSpPr>
          <p:spPr>
            <a:xfrm rot="16200000">
              <a:off x="2759925" y="2224046"/>
              <a:ext cx="678797" cy="11475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500" y="0"/>
                  </a:moveTo>
                  <a:cubicBezTo>
                    <a:pt x="4003" y="0"/>
                    <a:pt x="3600" y="238"/>
                    <a:pt x="3600" y="532"/>
                  </a:cubicBezTo>
                  <a:lnTo>
                    <a:pt x="3600" y="4259"/>
                  </a:lnTo>
                  <a:lnTo>
                    <a:pt x="0" y="5323"/>
                  </a:lnTo>
                  <a:lnTo>
                    <a:pt x="3600" y="6388"/>
                  </a:lnTo>
                  <a:lnTo>
                    <a:pt x="3600" y="21068"/>
                  </a:lnTo>
                  <a:cubicBezTo>
                    <a:pt x="3600" y="21362"/>
                    <a:pt x="4003" y="21600"/>
                    <a:pt x="4500" y="21600"/>
                  </a:cubicBezTo>
                  <a:lnTo>
                    <a:pt x="20700" y="21600"/>
                  </a:lnTo>
                  <a:cubicBezTo>
                    <a:pt x="21197" y="21600"/>
                    <a:pt x="21600" y="21362"/>
                    <a:pt x="21600" y="21068"/>
                  </a:cubicBezTo>
                  <a:lnTo>
                    <a:pt x="21600" y="532"/>
                  </a:lnTo>
                  <a:cubicBezTo>
                    <a:pt x="21600" y="238"/>
                    <a:pt x="21197" y="0"/>
                    <a:pt x="20700" y="0"/>
                  </a:cubicBezTo>
                  <a:lnTo>
                    <a:pt x="4500" y="0"/>
                  </a:lnTo>
                  <a:close/>
                </a:path>
              </a:pathLst>
            </a:custGeom>
            <a:solidFill>
              <a:srgbClr val="F1F1F1"/>
            </a:solidFill>
            <a:ln w="38100">
              <a:solidFill>
                <a:srgbClr val="FFFFFF"/>
              </a:solidFill>
              <a:miter lim="400000"/>
            </a:ln>
          </p:spPr>
          <p:txBody>
            <a:bodyPr lIns="50800" tIns="50800" rIns="50800" bIns="50800" anchor="ctr"/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2502695" y="2687637"/>
              <a:ext cx="11828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000" dirty="0">
                  <a:solidFill>
                    <a:schemeClr val="bg1">
                      <a:lumMod val="50000"/>
                    </a:schemeClr>
                  </a:solidFill>
                  <a:latin typeface="Lato Black" panose="020F0A02020204030203" pitchFamily="34" charset="0"/>
                </a:rPr>
                <a:t>2005</a:t>
              </a:r>
            </a:p>
          </p:txBody>
        </p:sp>
      </p:grpSp>
      <p:sp>
        <p:nvSpPr>
          <p:cNvPr id="204" name="Rectangle 203"/>
          <p:cNvSpPr/>
          <p:nvPr/>
        </p:nvSpPr>
        <p:spPr>
          <a:xfrm>
            <a:off x="7513633" y="3786670"/>
            <a:ext cx="2048184" cy="92044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TextBox 205"/>
          <p:cNvSpPr txBox="1"/>
          <p:nvPr/>
        </p:nvSpPr>
        <p:spPr>
          <a:xfrm>
            <a:off x="10612129" y="3650027"/>
            <a:ext cx="592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70%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08" name="Rectangle 207"/>
          <p:cNvSpPr/>
          <p:nvPr/>
        </p:nvSpPr>
        <p:spPr>
          <a:xfrm>
            <a:off x="7513633" y="4597255"/>
            <a:ext cx="1364957" cy="92044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0" name="TextBox 209"/>
          <p:cNvSpPr txBox="1"/>
          <p:nvPr/>
        </p:nvSpPr>
        <p:spPr>
          <a:xfrm>
            <a:off x="10612129" y="4460612"/>
            <a:ext cx="592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40%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Black" panose="020F0A02020204030203" pitchFamily="34" charset="0"/>
            </a:endParaRPr>
          </a:p>
        </p:txBody>
      </p:sp>
      <p:sp>
        <p:nvSpPr>
          <p:cNvPr id="212" name="Rectangle 211"/>
          <p:cNvSpPr/>
          <p:nvPr/>
        </p:nvSpPr>
        <p:spPr>
          <a:xfrm>
            <a:off x="7513632" y="4190865"/>
            <a:ext cx="2316831" cy="9204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4" name="TextBox 213"/>
          <p:cNvSpPr txBox="1"/>
          <p:nvPr/>
        </p:nvSpPr>
        <p:spPr>
          <a:xfrm>
            <a:off x="10612129" y="4067670"/>
            <a:ext cx="592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8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5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%</a:t>
            </a:r>
          </a:p>
        </p:txBody>
      </p:sp>
      <p:sp>
        <p:nvSpPr>
          <p:cNvPr id="216" name="Rectangle 215"/>
          <p:cNvSpPr/>
          <p:nvPr/>
        </p:nvSpPr>
        <p:spPr>
          <a:xfrm>
            <a:off x="7513633" y="4976750"/>
            <a:ext cx="2389582" cy="92044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8" name="TextBox 217"/>
          <p:cNvSpPr txBox="1"/>
          <p:nvPr/>
        </p:nvSpPr>
        <p:spPr>
          <a:xfrm>
            <a:off x="10612129" y="4867001"/>
            <a:ext cx="5920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8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5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Black" panose="020F0A02020204030203" pitchFamily="34" charset="0"/>
              </a:rPr>
              <a:t>%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7220895" y="2745073"/>
            <a:ext cx="411766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7221699" y="2442801"/>
            <a:ext cx="291894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Popular OS for Notebook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69083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2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4" grpId="0"/>
      <p:bldP spid="175" grpId="0"/>
      <p:bldP spid="204" grpId="0" animBg="1"/>
      <p:bldP spid="206" grpId="0"/>
      <p:bldP spid="208" grpId="0" animBg="1"/>
      <p:bldP spid="210" grpId="0"/>
      <p:bldP spid="212" grpId="0" animBg="1"/>
      <p:bldP spid="214" grpId="0"/>
      <p:bldP spid="216" grpId="0" animBg="1"/>
      <p:bldP spid="218" grpId="0"/>
      <p:bldP spid="220" grpId="0"/>
      <p:bldP spid="221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itle 1"/>
          <p:cNvSpPr txBox="1">
            <a:spLocks/>
          </p:cNvSpPr>
          <p:nvPr/>
        </p:nvSpPr>
        <p:spPr>
          <a:xfrm>
            <a:off x="5501091" y="445198"/>
            <a:ext cx="53428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Australia Map</a:t>
            </a:r>
            <a:endParaRPr lang="en-GB" sz="4000" b="1" dirty="0">
              <a:solidFill>
                <a:schemeClr val="tx1">
                  <a:lumMod val="65000"/>
                  <a:lumOff val="3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3" name="Subtitle 2"/>
          <p:cNvSpPr txBox="1">
            <a:spLocks/>
          </p:cNvSpPr>
          <p:nvPr/>
        </p:nvSpPr>
        <p:spPr>
          <a:xfrm>
            <a:off x="5473529" y="992563"/>
            <a:ext cx="5717786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0" y="0"/>
            <a:ext cx="4982258" cy="6891948"/>
            <a:chOff x="0" y="0"/>
            <a:chExt cx="4982258" cy="6891948"/>
          </a:xfrm>
        </p:grpSpPr>
        <p:sp>
          <p:nvSpPr>
            <p:cNvPr id="3" name="Rectangle 2"/>
            <p:cNvSpPr/>
            <p:nvPr/>
          </p:nvSpPr>
          <p:spPr>
            <a:xfrm>
              <a:off x="0" y="0"/>
              <a:ext cx="4982258" cy="6891948"/>
            </a:xfrm>
            <a:prstGeom prst="rect">
              <a:avLst/>
            </a:prstGeom>
            <a:solidFill>
              <a:schemeClr val="tx1">
                <a:lumMod val="95000"/>
                <a:lumOff val="5000"/>
                <a:alpha val="8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164565" tIns="82282" rIns="164565" bIns="82282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bg-BG" sz="2500" dirty="0">
                <a:latin typeface="Calibri Light"/>
              </a:endParaRPr>
            </a:p>
          </p:txBody>
        </p:sp>
        <p:sp>
          <p:nvSpPr>
            <p:cNvPr id="54" name="Shape 2909"/>
            <p:cNvSpPr/>
            <p:nvPr/>
          </p:nvSpPr>
          <p:spPr>
            <a:xfrm>
              <a:off x="545725" y="1900278"/>
              <a:ext cx="3920678" cy="348722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97" extrusionOk="0">
                  <a:moveTo>
                    <a:pt x="17620" y="19683"/>
                  </a:moveTo>
                  <a:cubicBezTo>
                    <a:pt x="17306" y="19722"/>
                    <a:pt x="16834" y="19360"/>
                    <a:pt x="16724" y="19394"/>
                  </a:cubicBezTo>
                  <a:cubicBezTo>
                    <a:pt x="16596" y="19434"/>
                    <a:pt x="17131" y="20339"/>
                    <a:pt x="16968" y="20575"/>
                  </a:cubicBezTo>
                  <a:cubicBezTo>
                    <a:pt x="16805" y="20811"/>
                    <a:pt x="17445" y="21455"/>
                    <a:pt x="17667" y="21494"/>
                  </a:cubicBezTo>
                  <a:cubicBezTo>
                    <a:pt x="17888" y="21533"/>
                    <a:pt x="17806" y="21245"/>
                    <a:pt x="17958" y="21257"/>
                  </a:cubicBezTo>
                  <a:cubicBezTo>
                    <a:pt x="18109" y="21271"/>
                    <a:pt x="18051" y="21087"/>
                    <a:pt x="18074" y="20956"/>
                  </a:cubicBezTo>
                  <a:cubicBezTo>
                    <a:pt x="18098" y="20825"/>
                    <a:pt x="18249" y="21100"/>
                    <a:pt x="18377" y="21022"/>
                  </a:cubicBezTo>
                  <a:cubicBezTo>
                    <a:pt x="18505" y="20943"/>
                    <a:pt x="18342" y="20378"/>
                    <a:pt x="18529" y="20378"/>
                  </a:cubicBezTo>
                  <a:cubicBezTo>
                    <a:pt x="18715" y="20378"/>
                    <a:pt x="18564" y="19696"/>
                    <a:pt x="18505" y="19473"/>
                  </a:cubicBezTo>
                  <a:cubicBezTo>
                    <a:pt x="18447" y="19249"/>
                    <a:pt x="17935" y="19643"/>
                    <a:pt x="17620" y="19683"/>
                  </a:cubicBezTo>
                  <a:close/>
                  <a:moveTo>
                    <a:pt x="12357" y="16034"/>
                  </a:moveTo>
                  <a:cubicBezTo>
                    <a:pt x="12485" y="16166"/>
                    <a:pt x="12916" y="16126"/>
                    <a:pt x="12986" y="15943"/>
                  </a:cubicBezTo>
                  <a:cubicBezTo>
                    <a:pt x="13056" y="15759"/>
                    <a:pt x="12242" y="15917"/>
                    <a:pt x="12357" y="16034"/>
                  </a:cubicBezTo>
                  <a:close/>
                  <a:moveTo>
                    <a:pt x="9737" y="497"/>
                  </a:moveTo>
                  <a:cubicBezTo>
                    <a:pt x="9714" y="340"/>
                    <a:pt x="8885" y="522"/>
                    <a:pt x="9062" y="681"/>
                  </a:cubicBezTo>
                  <a:cubicBezTo>
                    <a:pt x="9178" y="786"/>
                    <a:pt x="9761" y="655"/>
                    <a:pt x="9737" y="497"/>
                  </a:cubicBezTo>
                  <a:close/>
                  <a:moveTo>
                    <a:pt x="21404" y="10772"/>
                  </a:moveTo>
                  <a:cubicBezTo>
                    <a:pt x="21498" y="10694"/>
                    <a:pt x="21358" y="10274"/>
                    <a:pt x="21276" y="10339"/>
                  </a:cubicBezTo>
                  <a:cubicBezTo>
                    <a:pt x="21195" y="10405"/>
                    <a:pt x="21195" y="9683"/>
                    <a:pt x="21253" y="9355"/>
                  </a:cubicBezTo>
                  <a:cubicBezTo>
                    <a:pt x="21312" y="9027"/>
                    <a:pt x="21276" y="9066"/>
                    <a:pt x="21125" y="9237"/>
                  </a:cubicBezTo>
                  <a:cubicBezTo>
                    <a:pt x="20974" y="9408"/>
                    <a:pt x="20811" y="8909"/>
                    <a:pt x="20776" y="8778"/>
                  </a:cubicBezTo>
                  <a:cubicBezTo>
                    <a:pt x="20741" y="8647"/>
                    <a:pt x="20566" y="8279"/>
                    <a:pt x="20368" y="8331"/>
                  </a:cubicBezTo>
                  <a:cubicBezTo>
                    <a:pt x="20170" y="8384"/>
                    <a:pt x="20298" y="8017"/>
                    <a:pt x="20112" y="8056"/>
                  </a:cubicBezTo>
                  <a:cubicBezTo>
                    <a:pt x="19926" y="8095"/>
                    <a:pt x="19891" y="7754"/>
                    <a:pt x="19926" y="7439"/>
                  </a:cubicBezTo>
                  <a:cubicBezTo>
                    <a:pt x="19961" y="7124"/>
                    <a:pt x="19798" y="7374"/>
                    <a:pt x="19716" y="7243"/>
                  </a:cubicBezTo>
                  <a:cubicBezTo>
                    <a:pt x="19635" y="7111"/>
                    <a:pt x="19542" y="7216"/>
                    <a:pt x="19413" y="7269"/>
                  </a:cubicBezTo>
                  <a:cubicBezTo>
                    <a:pt x="19285" y="7321"/>
                    <a:pt x="19250" y="6993"/>
                    <a:pt x="19285" y="6862"/>
                  </a:cubicBezTo>
                  <a:cubicBezTo>
                    <a:pt x="19320" y="6731"/>
                    <a:pt x="19262" y="6573"/>
                    <a:pt x="19088" y="6429"/>
                  </a:cubicBezTo>
                  <a:cubicBezTo>
                    <a:pt x="18913" y="6284"/>
                    <a:pt x="18901" y="6166"/>
                    <a:pt x="18913" y="5995"/>
                  </a:cubicBezTo>
                  <a:cubicBezTo>
                    <a:pt x="18925" y="5825"/>
                    <a:pt x="17923" y="5248"/>
                    <a:pt x="17702" y="5195"/>
                  </a:cubicBezTo>
                  <a:cubicBezTo>
                    <a:pt x="17481" y="5143"/>
                    <a:pt x="17667" y="4880"/>
                    <a:pt x="17574" y="4789"/>
                  </a:cubicBezTo>
                  <a:cubicBezTo>
                    <a:pt x="17481" y="4697"/>
                    <a:pt x="17445" y="4355"/>
                    <a:pt x="17445" y="4067"/>
                  </a:cubicBezTo>
                  <a:cubicBezTo>
                    <a:pt x="17445" y="3778"/>
                    <a:pt x="17120" y="3686"/>
                    <a:pt x="17131" y="3450"/>
                  </a:cubicBezTo>
                  <a:cubicBezTo>
                    <a:pt x="17143" y="3213"/>
                    <a:pt x="17038" y="2990"/>
                    <a:pt x="17062" y="2728"/>
                  </a:cubicBezTo>
                  <a:cubicBezTo>
                    <a:pt x="17085" y="2465"/>
                    <a:pt x="16724" y="2400"/>
                    <a:pt x="16712" y="2256"/>
                  </a:cubicBezTo>
                  <a:cubicBezTo>
                    <a:pt x="16701" y="2111"/>
                    <a:pt x="16502" y="2242"/>
                    <a:pt x="16305" y="2269"/>
                  </a:cubicBezTo>
                  <a:cubicBezTo>
                    <a:pt x="16107" y="2295"/>
                    <a:pt x="16118" y="1980"/>
                    <a:pt x="16142" y="1678"/>
                  </a:cubicBezTo>
                  <a:cubicBezTo>
                    <a:pt x="16165" y="1376"/>
                    <a:pt x="16060" y="878"/>
                    <a:pt x="15897" y="734"/>
                  </a:cubicBezTo>
                  <a:cubicBezTo>
                    <a:pt x="15734" y="589"/>
                    <a:pt x="15722" y="90"/>
                    <a:pt x="15641" y="12"/>
                  </a:cubicBezTo>
                  <a:cubicBezTo>
                    <a:pt x="15559" y="-67"/>
                    <a:pt x="15291" y="274"/>
                    <a:pt x="15303" y="445"/>
                  </a:cubicBezTo>
                  <a:cubicBezTo>
                    <a:pt x="15315" y="616"/>
                    <a:pt x="15280" y="812"/>
                    <a:pt x="15175" y="917"/>
                  </a:cubicBezTo>
                  <a:cubicBezTo>
                    <a:pt x="15070" y="1022"/>
                    <a:pt x="15245" y="1429"/>
                    <a:pt x="15105" y="1573"/>
                  </a:cubicBezTo>
                  <a:cubicBezTo>
                    <a:pt x="14965" y="1718"/>
                    <a:pt x="15094" y="2295"/>
                    <a:pt x="15059" y="2623"/>
                  </a:cubicBezTo>
                  <a:cubicBezTo>
                    <a:pt x="15024" y="2951"/>
                    <a:pt x="15035" y="3305"/>
                    <a:pt x="14896" y="3528"/>
                  </a:cubicBezTo>
                  <a:cubicBezTo>
                    <a:pt x="14756" y="3751"/>
                    <a:pt x="14733" y="4106"/>
                    <a:pt x="14453" y="4224"/>
                  </a:cubicBezTo>
                  <a:cubicBezTo>
                    <a:pt x="14174" y="4342"/>
                    <a:pt x="13801" y="4093"/>
                    <a:pt x="13813" y="3922"/>
                  </a:cubicBezTo>
                  <a:cubicBezTo>
                    <a:pt x="13824" y="3751"/>
                    <a:pt x="13510" y="3647"/>
                    <a:pt x="13347" y="3673"/>
                  </a:cubicBezTo>
                  <a:cubicBezTo>
                    <a:pt x="13184" y="3699"/>
                    <a:pt x="13091" y="3437"/>
                    <a:pt x="12835" y="3213"/>
                  </a:cubicBezTo>
                  <a:cubicBezTo>
                    <a:pt x="12578" y="2990"/>
                    <a:pt x="12380" y="3266"/>
                    <a:pt x="12299" y="3004"/>
                  </a:cubicBezTo>
                  <a:cubicBezTo>
                    <a:pt x="12217" y="2741"/>
                    <a:pt x="12136" y="2702"/>
                    <a:pt x="11949" y="2557"/>
                  </a:cubicBezTo>
                  <a:cubicBezTo>
                    <a:pt x="11764" y="2413"/>
                    <a:pt x="11821" y="2413"/>
                    <a:pt x="11996" y="2269"/>
                  </a:cubicBezTo>
                  <a:cubicBezTo>
                    <a:pt x="12171" y="2125"/>
                    <a:pt x="12136" y="1941"/>
                    <a:pt x="12043" y="1770"/>
                  </a:cubicBezTo>
                  <a:cubicBezTo>
                    <a:pt x="11949" y="1599"/>
                    <a:pt x="12147" y="1639"/>
                    <a:pt x="12380" y="1494"/>
                  </a:cubicBezTo>
                  <a:cubicBezTo>
                    <a:pt x="12613" y="1350"/>
                    <a:pt x="12380" y="1180"/>
                    <a:pt x="12555" y="1101"/>
                  </a:cubicBezTo>
                  <a:cubicBezTo>
                    <a:pt x="12730" y="1022"/>
                    <a:pt x="12625" y="852"/>
                    <a:pt x="12439" y="812"/>
                  </a:cubicBezTo>
                  <a:cubicBezTo>
                    <a:pt x="12252" y="773"/>
                    <a:pt x="12311" y="1022"/>
                    <a:pt x="12241" y="1048"/>
                  </a:cubicBezTo>
                  <a:cubicBezTo>
                    <a:pt x="12171" y="1075"/>
                    <a:pt x="12101" y="720"/>
                    <a:pt x="12043" y="734"/>
                  </a:cubicBezTo>
                  <a:cubicBezTo>
                    <a:pt x="11984" y="747"/>
                    <a:pt x="11764" y="1088"/>
                    <a:pt x="11647" y="917"/>
                  </a:cubicBezTo>
                  <a:cubicBezTo>
                    <a:pt x="11530" y="747"/>
                    <a:pt x="10878" y="602"/>
                    <a:pt x="10622" y="563"/>
                  </a:cubicBezTo>
                  <a:cubicBezTo>
                    <a:pt x="10366" y="524"/>
                    <a:pt x="10285" y="156"/>
                    <a:pt x="10133" y="222"/>
                  </a:cubicBezTo>
                  <a:cubicBezTo>
                    <a:pt x="9982" y="288"/>
                    <a:pt x="10156" y="405"/>
                    <a:pt x="10331" y="616"/>
                  </a:cubicBezTo>
                  <a:cubicBezTo>
                    <a:pt x="10506" y="825"/>
                    <a:pt x="9749" y="970"/>
                    <a:pt x="9528" y="891"/>
                  </a:cubicBezTo>
                  <a:cubicBezTo>
                    <a:pt x="9306" y="812"/>
                    <a:pt x="9563" y="1075"/>
                    <a:pt x="9376" y="1062"/>
                  </a:cubicBezTo>
                  <a:cubicBezTo>
                    <a:pt x="9190" y="1048"/>
                    <a:pt x="9155" y="1416"/>
                    <a:pt x="9004" y="1599"/>
                  </a:cubicBezTo>
                  <a:cubicBezTo>
                    <a:pt x="8852" y="1783"/>
                    <a:pt x="8957" y="1915"/>
                    <a:pt x="8794" y="2032"/>
                  </a:cubicBezTo>
                  <a:cubicBezTo>
                    <a:pt x="8631" y="2150"/>
                    <a:pt x="8619" y="2282"/>
                    <a:pt x="8817" y="2531"/>
                  </a:cubicBezTo>
                  <a:cubicBezTo>
                    <a:pt x="9015" y="2780"/>
                    <a:pt x="8724" y="2794"/>
                    <a:pt x="8549" y="2597"/>
                  </a:cubicBezTo>
                  <a:cubicBezTo>
                    <a:pt x="8375" y="2400"/>
                    <a:pt x="8200" y="2400"/>
                    <a:pt x="8212" y="2623"/>
                  </a:cubicBezTo>
                  <a:cubicBezTo>
                    <a:pt x="8223" y="2846"/>
                    <a:pt x="8002" y="2741"/>
                    <a:pt x="8037" y="2492"/>
                  </a:cubicBezTo>
                  <a:cubicBezTo>
                    <a:pt x="8072" y="2242"/>
                    <a:pt x="7793" y="2361"/>
                    <a:pt x="7746" y="2216"/>
                  </a:cubicBezTo>
                  <a:cubicBezTo>
                    <a:pt x="7699" y="2072"/>
                    <a:pt x="7455" y="1836"/>
                    <a:pt x="7303" y="1849"/>
                  </a:cubicBezTo>
                  <a:cubicBezTo>
                    <a:pt x="7152" y="1862"/>
                    <a:pt x="7152" y="2046"/>
                    <a:pt x="7001" y="2046"/>
                  </a:cubicBezTo>
                  <a:cubicBezTo>
                    <a:pt x="6850" y="2046"/>
                    <a:pt x="6814" y="2138"/>
                    <a:pt x="6838" y="2321"/>
                  </a:cubicBezTo>
                  <a:cubicBezTo>
                    <a:pt x="6861" y="2505"/>
                    <a:pt x="6605" y="2308"/>
                    <a:pt x="6430" y="2334"/>
                  </a:cubicBezTo>
                  <a:cubicBezTo>
                    <a:pt x="6256" y="2361"/>
                    <a:pt x="6430" y="2584"/>
                    <a:pt x="6337" y="2597"/>
                  </a:cubicBezTo>
                  <a:cubicBezTo>
                    <a:pt x="6244" y="2610"/>
                    <a:pt x="6244" y="2794"/>
                    <a:pt x="6093" y="2794"/>
                  </a:cubicBezTo>
                  <a:cubicBezTo>
                    <a:pt x="5941" y="2794"/>
                    <a:pt x="5964" y="3174"/>
                    <a:pt x="5988" y="3371"/>
                  </a:cubicBezTo>
                  <a:cubicBezTo>
                    <a:pt x="6011" y="3568"/>
                    <a:pt x="5755" y="3279"/>
                    <a:pt x="5604" y="3332"/>
                  </a:cubicBezTo>
                  <a:cubicBezTo>
                    <a:pt x="5452" y="3384"/>
                    <a:pt x="5638" y="3555"/>
                    <a:pt x="5685" y="3778"/>
                  </a:cubicBezTo>
                  <a:cubicBezTo>
                    <a:pt x="5732" y="4001"/>
                    <a:pt x="5604" y="3988"/>
                    <a:pt x="5522" y="4080"/>
                  </a:cubicBezTo>
                  <a:cubicBezTo>
                    <a:pt x="5441" y="4172"/>
                    <a:pt x="5312" y="3830"/>
                    <a:pt x="5312" y="3634"/>
                  </a:cubicBezTo>
                  <a:cubicBezTo>
                    <a:pt x="5312" y="3437"/>
                    <a:pt x="5115" y="3620"/>
                    <a:pt x="4905" y="3870"/>
                  </a:cubicBezTo>
                  <a:cubicBezTo>
                    <a:pt x="4695" y="4119"/>
                    <a:pt x="4975" y="4500"/>
                    <a:pt x="4882" y="4565"/>
                  </a:cubicBezTo>
                  <a:cubicBezTo>
                    <a:pt x="4788" y="4631"/>
                    <a:pt x="4369" y="5077"/>
                    <a:pt x="4125" y="5405"/>
                  </a:cubicBezTo>
                  <a:cubicBezTo>
                    <a:pt x="3880" y="5733"/>
                    <a:pt x="3356" y="5536"/>
                    <a:pt x="3193" y="5694"/>
                  </a:cubicBezTo>
                  <a:cubicBezTo>
                    <a:pt x="3030" y="5851"/>
                    <a:pt x="2855" y="5733"/>
                    <a:pt x="2692" y="5878"/>
                  </a:cubicBezTo>
                  <a:cubicBezTo>
                    <a:pt x="2529" y="6022"/>
                    <a:pt x="2227" y="6298"/>
                    <a:pt x="2192" y="6127"/>
                  </a:cubicBezTo>
                  <a:cubicBezTo>
                    <a:pt x="2157" y="5956"/>
                    <a:pt x="1738" y="6088"/>
                    <a:pt x="1563" y="6298"/>
                  </a:cubicBezTo>
                  <a:cubicBezTo>
                    <a:pt x="1388" y="6508"/>
                    <a:pt x="1109" y="6691"/>
                    <a:pt x="911" y="6705"/>
                  </a:cubicBezTo>
                  <a:cubicBezTo>
                    <a:pt x="713" y="6718"/>
                    <a:pt x="713" y="7059"/>
                    <a:pt x="632" y="7137"/>
                  </a:cubicBezTo>
                  <a:cubicBezTo>
                    <a:pt x="550" y="7216"/>
                    <a:pt x="573" y="6862"/>
                    <a:pt x="573" y="6770"/>
                  </a:cubicBezTo>
                  <a:cubicBezTo>
                    <a:pt x="573" y="6678"/>
                    <a:pt x="387" y="6928"/>
                    <a:pt x="305" y="7203"/>
                  </a:cubicBezTo>
                  <a:cubicBezTo>
                    <a:pt x="224" y="7479"/>
                    <a:pt x="503" y="7583"/>
                    <a:pt x="329" y="7872"/>
                  </a:cubicBezTo>
                  <a:cubicBezTo>
                    <a:pt x="154" y="8161"/>
                    <a:pt x="-9" y="8449"/>
                    <a:pt x="236" y="8817"/>
                  </a:cubicBezTo>
                  <a:cubicBezTo>
                    <a:pt x="480" y="9185"/>
                    <a:pt x="620" y="9421"/>
                    <a:pt x="538" y="9604"/>
                  </a:cubicBezTo>
                  <a:cubicBezTo>
                    <a:pt x="457" y="9788"/>
                    <a:pt x="282" y="9237"/>
                    <a:pt x="224" y="9303"/>
                  </a:cubicBezTo>
                  <a:cubicBezTo>
                    <a:pt x="166" y="9368"/>
                    <a:pt x="445" y="9604"/>
                    <a:pt x="375" y="9722"/>
                  </a:cubicBezTo>
                  <a:cubicBezTo>
                    <a:pt x="305" y="9841"/>
                    <a:pt x="55" y="9276"/>
                    <a:pt x="3" y="9408"/>
                  </a:cubicBezTo>
                  <a:cubicBezTo>
                    <a:pt x="-44" y="9526"/>
                    <a:pt x="527" y="10418"/>
                    <a:pt x="538" y="10746"/>
                  </a:cubicBezTo>
                  <a:cubicBezTo>
                    <a:pt x="550" y="11074"/>
                    <a:pt x="1004" y="11389"/>
                    <a:pt x="981" y="11862"/>
                  </a:cubicBezTo>
                  <a:cubicBezTo>
                    <a:pt x="958" y="12334"/>
                    <a:pt x="1377" y="13095"/>
                    <a:pt x="1447" y="13213"/>
                  </a:cubicBezTo>
                  <a:cubicBezTo>
                    <a:pt x="1516" y="13331"/>
                    <a:pt x="1284" y="13646"/>
                    <a:pt x="1330" y="14001"/>
                  </a:cubicBezTo>
                  <a:cubicBezTo>
                    <a:pt x="1377" y="14355"/>
                    <a:pt x="1225" y="14486"/>
                    <a:pt x="1027" y="14486"/>
                  </a:cubicBezTo>
                  <a:cubicBezTo>
                    <a:pt x="829" y="14486"/>
                    <a:pt x="946" y="14854"/>
                    <a:pt x="1167" y="14880"/>
                  </a:cubicBezTo>
                  <a:cubicBezTo>
                    <a:pt x="1388" y="14906"/>
                    <a:pt x="1307" y="15077"/>
                    <a:pt x="1551" y="15261"/>
                  </a:cubicBezTo>
                  <a:cubicBezTo>
                    <a:pt x="1796" y="15444"/>
                    <a:pt x="2378" y="15378"/>
                    <a:pt x="2576" y="15378"/>
                  </a:cubicBezTo>
                  <a:cubicBezTo>
                    <a:pt x="2774" y="15378"/>
                    <a:pt x="2832" y="15037"/>
                    <a:pt x="3100" y="15024"/>
                  </a:cubicBezTo>
                  <a:cubicBezTo>
                    <a:pt x="3368" y="15011"/>
                    <a:pt x="3344" y="14919"/>
                    <a:pt x="3472" y="14736"/>
                  </a:cubicBezTo>
                  <a:cubicBezTo>
                    <a:pt x="3601" y="14552"/>
                    <a:pt x="4206" y="14604"/>
                    <a:pt x="4823" y="14644"/>
                  </a:cubicBezTo>
                  <a:cubicBezTo>
                    <a:pt x="5441" y="14683"/>
                    <a:pt x="5708" y="14473"/>
                    <a:pt x="5802" y="14184"/>
                  </a:cubicBezTo>
                  <a:cubicBezTo>
                    <a:pt x="5881" y="13938"/>
                    <a:pt x="6325" y="13922"/>
                    <a:pt x="6500" y="13738"/>
                  </a:cubicBezTo>
                  <a:cubicBezTo>
                    <a:pt x="6675" y="13554"/>
                    <a:pt x="6826" y="13542"/>
                    <a:pt x="7280" y="13567"/>
                  </a:cubicBezTo>
                  <a:cubicBezTo>
                    <a:pt x="7734" y="13594"/>
                    <a:pt x="8153" y="13318"/>
                    <a:pt x="8445" y="13187"/>
                  </a:cubicBezTo>
                  <a:cubicBezTo>
                    <a:pt x="8736" y="13056"/>
                    <a:pt x="9272" y="13108"/>
                    <a:pt x="9551" y="13030"/>
                  </a:cubicBezTo>
                  <a:cubicBezTo>
                    <a:pt x="9830" y="12951"/>
                    <a:pt x="9877" y="13423"/>
                    <a:pt x="10191" y="13384"/>
                  </a:cubicBezTo>
                  <a:cubicBezTo>
                    <a:pt x="10506" y="13344"/>
                    <a:pt x="10645" y="13489"/>
                    <a:pt x="10808" y="13476"/>
                  </a:cubicBezTo>
                  <a:cubicBezTo>
                    <a:pt x="10971" y="13463"/>
                    <a:pt x="10948" y="13607"/>
                    <a:pt x="11111" y="13646"/>
                  </a:cubicBezTo>
                  <a:cubicBezTo>
                    <a:pt x="11274" y="13686"/>
                    <a:pt x="11251" y="13843"/>
                    <a:pt x="11146" y="14014"/>
                  </a:cubicBezTo>
                  <a:cubicBezTo>
                    <a:pt x="11041" y="14184"/>
                    <a:pt x="11391" y="14171"/>
                    <a:pt x="11612" y="14513"/>
                  </a:cubicBezTo>
                  <a:cubicBezTo>
                    <a:pt x="11833" y="14854"/>
                    <a:pt x="11624" y="14906"/>
                    <a:pt x="11740" y="15168"/>
                  </a:cubicBezTo>
                  <a:cubicBezTo>
                    <a:pt x="11856" y="15431"/>
                    <a:pt x="11938" y="15365"/>
                    <a:pt x="12171" y="14998"/>
                  </a:cubicBezTo>
                  <a:cubicBezTo>
                    <a:pt x="12404" y="14631"/>
                    <a:pt x="12660" y="14867"/>
                    <a:pt x="12695" y="14552"/>
                  </a:cubicBezTo>
                  <a:cubicBezTo>
                    <a:pt x="12730" y="14237"/>
                    <a:pt x="12974" y="13870"/>
                    <a:pt x="13137" y="14027"/>
                  </a:cubicBezTo>
                  <a:cubicBezTo>
                    <a:pt x="13300" y="14184"/>
                    <a:pt x="13021" y="14263"/>
                    <a:pt x="12916" y="14867"/>
                  </a:cubicBezTo>
                  <a:cubicBezTo>
                    <a:pt x="12811" y="15470"/>
                    <a:pt x="12625" y="15155"/>
                    <a:pt x="12590" y="15326"/>
                  </a:cubicBezTo>
                  <a:cubicBezTo>
                    <a:pt x="12555" y="15496"/>
                    <a:pt x="13079" y="15588"/>
                    <a:pt x="13079" y="15273"/>
                  </a:cubicBezTo>
                  <a:cubicBezTo>
                    <a:pt x="13079" y="14959"/>
                    <a:pt x="13172" y="14814"/>
                    <a:pt x="13370" y="15103"/>
                  </a:cubicBezTo>
                  <a:cubicBezTo>
                    <a:pt x="13568" y="15391"/>
                    <a:pt x="13254" y="15628"/>
                    <a:pt x="13300" y="15759"/>
                  </a:cubicBezTo>
                  <a:cubicBezTo>
                    <a:pt x="13347" y="15890"/>
                    <a:pt x="13568" y="15719"/>
                    <a:pt x="13685" y="15733"/>
                  </a:cubicBezTo>
                  <a:cubicBezTo>
                    <a:pt x="13892" y="15756"/>
                    <a:pt x="14174" y="16271"/>
                    <a:pt x="14127" y="16546"/>
                  </a:cubicBezTo>
                  <a:cubicBezTo>
                    <a:pt x="14081" y="16822"/>
                    <a:pt x="14011" y="17084"/>
                    <a:pt x="14407" y="17308"/>
                  </a:cubicBezTo>
                  <a:cubicBezTo>
                    <a:pt x="14802" y="17531"/>
                    <a:pt x="14651" y="17570"/>
                    <a:pt x="14942" y="17570"/>
                  </a:cubicBezTo>
                  <a:cubicBezTo>
                    <a:pt x="15233" y="17570"/>
                    <a:pt x="15839" y="17832"/>
                    <a:pt x="16002" y="17990"/>
                  </a:cubicBezTo>
                  <a:cubicBezTo>
                    <a:pt x="16165" y="18147"/>
                    <a:pt x="16584" y="17872"/>
                    <a:pt x="16665" y="17557"/>
                  </a:cubicBezTo>
                  <a:cubicBezTo>
                    <a:pt x="16747" y="17242"/>
                    <a:pt x="17050" y="17544"/>
                    <a:pt x="16887" y="17649"/>
                  </a:cubicBezTo>
                  <a:cubicBezTo>
                    <a:pt x="16724" y="17754"/>
                    <a:pt x="16968" y="18003"/>
                    <a:pt x="16980" y="17832"/>
                  </a:cubicBezTo>
                  <a:cubicBezTo>
                    <a:pt x="16991" y="17662"/>
                    <a:pt x="17062" y="17517"/>
                    <a:pt x="17120" y="17715"/>
                  </a:cubicBezTo>
                  <a:cubicBezTo>
                    <a:pt x="17178" y="17911"/>
                    <a:pt x="17388" y="17911"/>
                    <a:pt x="17469" y="18069"/>
                  </a:cubicBezTo>
                  <a:cubicBezTo>
                    <a:pt x="17551" y="18226"/>
                    <a:pt x="17644" y="18344"/>
                    <a:pt x="17644" y="18213"/>
                  </a:cubicBezTo>
                  <a:cubicBezTo>
                    <a:pt x="17644" y="18082"/>
                    <a:pt x="17690" y="17963"/>
                    <a:pt x="17877" y="17885"/>
                  </a:cubicBezTo>
                  <a:cubicBezTo>
                    <a:pt x="18063" y="17806"/>
                    <a:pt x="18179" y="17662"/>
                    <a:pt x="18377" y="17478"/>
                  </a:cubicBezTo>
                  <a:cubicBezTo>
                    <a:pt x="18575" y="17294"/>
                    <a:pt x="19390" y="17255"/>
                    <a:pt x="19472" y="17255"/>
                  </a:cubicBezTo>
                  <a:cubicBezTo>
                    <a:pt x="19553" y="17255"/>
                    <a:pt x="19600" y="16468"/>
                    <a:pt x="19646" y="16061"/>
                  </a:cubicBezTo>
                  <a:cubicBezTo>
                    <a:pt x="19693" y="15654"/>
                    <a:pt x="19996" y="15588"/>
                    <a:pt x="20042" y="15155"/>
                  </a:cubicBezTo>
                  <a:cubicBezTo>
                    <a:pt x="20089" y="14722"/>
                    <a:pt x="20496" y="13922"/>
                    <a:pt x="20601" y="13883"/>
                  </a:cubicBezTo>
                  <a:cubicBezTo>
                    <a:pt x="20706" y="13843"/>
                    <a:pt x="20904" y="13725"/>
                    <a:pt x="20916" y="13476"/>
                  </a:cubicBezTo>
                  <a:cubicBezTo>
                    <a:pt x="20927" y="13227"/>
                    <a:pt x="21195" y="12951"/>
                    <a:pt x="21195" y="12649"/>
                  </a:cubicBezTo>
                  <a:cubicBezTo>
                    <a:pt x="21195" y="12347"/>
                    <a:pt x="21347" y="11993"/>
                    <a:pt x="21323" y="11901"/>
                  </a:cubicBezTo>
                  <a:cubicBezTo>
                    <a:pt x="21300" y="11809"/>
                    <a:pt x="21207" y="11520"/>
                    <a:pt x="21382" y="11310"/>
                  </a:cubicBezTo>
                  <a:cubicBezTo>
                    <a:pt x="21556" y="11100"/>
                    <a:pt x="21312" y="10851"/>
                    <a:pt x="21404" y="10772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5549802" y="2265220"/>
            <a:ext cx="50292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5501091" y="1909260"/>
            <a:ext cx="31755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Map </a:t>
            </a:r>
            <a:r>
              <a:rPr lang="en-US" b="1" dirty="0" err="1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i</a:t>
            </a:r>
            <a:r>
              <a:rPr lang="en-US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nfographic</a:t>
            </a: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 of </a:t>
            </a:r>
            <a:r>
              <a:rPr lang="en-US" b="1" dirty="0" err="1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rPr>
              <a:t>australia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Fira Sans SemiBold Italic" panose="00000700000000000000" pitchFamily="50" charset="0"/>
              <a:cs typeface="Clear Sans" panose="020B05030302020203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729503" y="2995424"/>
            <a:ext cx="3387819" cy="635517"/>
            <a:chOff x="8689521" y="2452964"/>
            <a:chExt cx="3387819" cy="635517"/>
          </a:xfrm>
        </p:grpSpPr>
        <p:sp>
          <p:nvSpPr>
            <p:cNvPr id="58" name="TextBox 57"/>
            <p:cNvSpPr txBox="1"/>
            <p:nvPr/>
          </p:nvSpPr>
          <p:spPr>
            <a:xfrm>
              <a:off x="8689522" y="2452964"/>
              <a:ext cx="93794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Windows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689521" y="2657594"/>
              <a:ext cx="3387819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729504" y="3720989"/>
            <a:ext cx="3458828" cy="635517"/>
            <a:chOff x="8689522" y="2452964"/>
            <a:chExt cx="3458828" cy="635517"/>
          </a:xfrm>
        </p:grpSpPr>
        <p:sp>
          <p:nvSpPr>
            <p:cNvPr id="61" name="TextBox 60"/>
            <p:cNvSpPr txBox="1"/>
            <p:nvPr/>
          </p:nvSpPr>
          <p:spPr>
            <a:xfrm>
              <a:off x="8689522" y="2452964"/>
              <a:ext cx="633507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Linux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689522" y="2657594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6729504" y="4379330"/>
            <a:ext cx="3458828" cy="635517"/>
            <a:chOff x="8689522" y="2452964"/>
            <a:chExt cx="3458828" cy="635517"/>
          </a:xfrm>
        </p:grpSpPr>
        <p:sp>
          <p:nvSpPr>
            <p:cNvPr id="64" name="TextBox 63"/>
            <p:cNvSpPr txBox="1"/>
            <p:nvPr/>
          </p:nvSpPr>
          <p:spPr>
            <a:xfrm>
              <a:off x="8689522" y="2452964"/>
              <a:ext cx="84632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Android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8689522" y="2657594"/>
              <a:ext cx="3458828" cy="43088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Loem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satana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warna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cintakum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panama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cnsectetur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adiscing</a:t>
              </a:r>
              <a:r>
                <a:rPr lang="en-US" sz="11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1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endParaRPr lang="en-US" sz="11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6" name="Oval 65"/>
          <p:cNvSpPr/>
          <p:nvPr/>
        </p:nvSpPr>
        <p:spPr>
          <a:xfrm>
            <a:off x="6090817" y="3778390"/>
            <a:ext cx="478501" cy="478501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7" name="Oval 66"/>
          <p:cNvSpPr/>
          <p:nvPr/>
        </p:nvSpPr>
        <p:spPr>
          <a:xfrm>
            <a:off x="6097620" y="3086437"/>
            <a:ext cx="478501" cy="478501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solidFill>
                <a:schemeClr val="bg1"/>
              </a:solidFill>
            </a:endParaRPr>
          </a:p>
        </p:txBody>
      </p:sp>
      <p:sp>
        <p:nvSpPr>
          <p:cNvPr id="68" name="Oval 67"/>
          <p:cNvSpPr/>
          <p:nvPr/>
        </p:nvSpPr>
        <p:spPr>
          <a:xfrm>
            <a:off x="6100745" y="4448526"/>
            <a:ext cx="478501" cy="478501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 sz="1600" dirty="0">
              <a:solidFill>
                <a:schemeClr val="bg1"/>
              </a:solidFill>
              <a:latin typeface="FontAwesome" pitchFamily="2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5549802" y="5115360"/>
            <a:ext cx="50292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ostebus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quo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santLoirem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ipsume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koler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sit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don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dimasa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qm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santLorem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1" name="Oval 70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4" name="Rounded Rectangle 73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6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bg1"/>
          </a:solidFill>
        </p:grpSpPr>
        <p:sp>
          <p:nvSpPr>
            <p:cNvPr id="77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8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9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19590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5" grpId="0"/>
      <p:bldP spid="56" grpId="0"/>
      <p:bldP spid="66" grpId="0" animBg="1"/>
      <p:bldP spid="67" grpId="0" animBg="1"/>
      <p:bldP spid="68" grpId="0" animBg="1"/>
      <p:bldP spid="6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1518993" y="4420954"/>
            <a:ext cx="9172079" cy="1220835"/>
            <a:chOff x="1518993" y="4420954"/>
            <a:chExt cx="9172079" cy="1220835"/>
          </a:xfrm>
        </p:grpSpPr>
        <p:grpSp>
          <p:nvGrpSpPr>
            <p:cNvPr id="2" name="Group 1"/>
            <p:cNvGrpSpPr/>
            <p:nvPr/>
          </p:nvGrpSpPr>
          <p:grpSpPr>
            <a:xfrm>
              <a:off x="1518993" y="4461534"/>
              <a:ext cx="9172079" cy="173313"/>
              <a:chOff x="815350" y="3701885"/>
              <a:chExt cx="7525253" cy="142195"/>
            </a:xfrm>
          </p:grpSpPr>
          <p:sp>
            <p:nvSpPr>
              <p:cNvPr id="3" name="Rectangle 2"/>
              <p:cNvSpPr/>
              <p:nvPr/>
            </p:nvSpPr>
            <p:spPr>
              <a:xfrm>
                <a:off x="815350" y="3704266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" name="Rectangle 3"/>
              <p:cNvSpPr/>
              <p:nvPr/>
            </p:nvSpPr>
            <p:spPr>
              <a:xfrm>
                <a:off x="5423232" y="3701885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1518993" y="4946167"/>
              <a:ext cx="9172079" cy="173313"/>
              <a:chOff x="815350" y="4099503"/>
              <a:chExt cx="7525253" cy="142195"/>
            </a:xfrm>
          </p:grpSpPr>
          <p:sp>
            <p:nvSpPr>
              <p:cNvPr id="6" name="Rectangle 5"/>
              <p:cNvSpPr/>
              <p:nvPr/>
            </p:nvSpPr>
            <p:spPr>
              <a:xfrm>
                <a:off x="815350" y="4101884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/>
              <p:cNvSpPr/>
              <p:nvPr/>
            </p:nvSpPr>
            <p:spPr>
              <a:xfrm>
                <a:off x="5423232" y="4099503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518993" y="5425059"/>
              <a:ext cx="9172079" cy="173313"/>
              <a:chOff x="815350" y="4492411"/>
              <a:chExt cx="7525253" cy="142195"/>
            </a:xfrm>
          </p:grpSpPr>
          <p:sp>
            <p:nvSpPr>
              <p:cNvPr id="9" name="Rectangle 8"/>
              <p:cNvSpPr/>
              <p:nvPr/>
            </p:nvSpPr>
            <p:spPr>
              <a:xfrm>
                <a:off x="815350" y="4494792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/>
              <p:cNvSpPr/>
              <p:nvPr/>
            </p:nvSpPr>
            <p:spPr>
              <a:xfrm>
                <a:off x="5423232" y="4492411"/>
                <a:ext cx="2917371" cy="139814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5483434" y="4420954"/>
              <a:ext cx="1234870" cy="1220835"/>
              <a:chOff x="4067985" y="3668591"/>
              <a:chExt cx="1013152" cy="1001637"/>
            </a:xfrm>
          </p:grpSpPr>
          <p:sp>
            <p:nvSpPr>
              <p:cNvPr id="29" name="Rectangle 35"/>
              <p:cNvSpPr>
                <a:spLocks/>
              </p:cNvSpPr>
              <p:nvPr/>
            </p:nvSpPr>
            <p:spPr bwMode="auto">
              <a:xfrm flipH="1">
                <a:off x="4069152" y="3668591"/>
                <a:ext cx="1011985" cy="212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38100" tIns="38100" rIns="38100" bIns="38100"/>
              <a:lstStyle/>
              <a:p>
                <a:pPr algn="ctr"/>
                <a:r>
                  <a:rPr lang="en-US" sz="1000" b="1" dirty="0" smtClean="0">
                    <a:solidFill>
                      <a:schemeClr val="bg1">
                        <a:lumMod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NETWORKS</a:t>
                </a:r>
                <a:endParaRPr lang="en-US" sz="1000" b="1" dirty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30" name="Rectangle 35"/>
              <p:cNvSpPr>
                <a:spLocks/>
              </p:cNvSpPr>
              <p:nvPr/>
            </p:nvSpPr>
            <p:spPr bwMode="auto">
              <a:xfrm flipH="1">
                <a:off x="4067988" y="4063034"/>
                <a:ext cx="1011985" cy="212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38100" tIns="38100" rIns="38100" bIns="38100"/>
              <a:lstStyle/>
              <a:p>
                <a:pPr algn="ctr"/>
                <a:r>
                  <a:rPr lang="en-US" sz="1000" b="1" dirty="0" smtClean="0">
                    <a:solidFill>
                      <a:schemeClr val="bg1">
                        <a:lumMod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APPLICATION</a:t>
                </a:r>
                <a:endParaRPr lang="en-US" sz="1000" b="1" dirty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  <p:sp>
            <p:nvSpPr>
              <p:cNvPr id="31" name="Rectangle 35"/>
              <p:cNvSpPr>
                <a:spLocks/>
              </p:cNvSpPr>
              <p:nvPr/>
            </p:nvSpPr>
            <p:spPr bwMode="auto">
              <a:xfrm flipH="1">
                <a:off x="4067985" y="4457477"/>
                <a:ext cx="1011985" cy="212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cap="rnd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38100" tIns="38100" rIns="38100" bIns="38100"/>
              <a:lstStyle/>
              <a:p>
                <a:pPr algn="ctr"/>
                <a:r>
                  <a:rPr lang="en-US" sz="1000" b="1" dirty="0" smtClean="0">
                    <a:solidFill>
                      <a:schemeClr val="bg1">
                        <a:lumMod val="50000"/>
                      </a:schemeClr>
                    </a:solidFill>
                    <a:latin typeface="Clear Sans" panose="020B0503030202020304" pitchFamily="34" charset="0"/>
                    <a:cs typeface="Clear Sans" panose="020B0503030202020304" pitchFamily="34" charset="0"/>
                  </a:rPr>
                  <a:t>SECURITY</a:t>
                </a:r>
                <a:endParaRPr lang="en-US" sz="1000" b="1" dirty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4840039" y="1742781"/>
            <a:ext cx="2521359" cy="2521359"/>
            <a:chOff x="4840039" y="1742781"/>
            <a:chExt cx="2521359" cy="2521359"/>
          </a:xfrm>
        </p:grpSpPr>
        <p:sp>
          <p:nvSpPr>
            <p:cNvPr id="36" name="Oval 35"/>
            <p:cNvSpPr/>
            <p:nvPr/>
          </p:nvSpPr>
          <p:spPr>
            <a:xfrm>
              <a:off x="4840039" y="1742781"/>
              <a:ext cx="2521359" cy="2521359"/>
            </a:xfrm>
            <a:prstGeom prst="ellipse">
              <a:avLst/>
            </a:prstGeom>
            <a:noFill/>
            <a:ln w="381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5599039" y="2671224"/>
              <a:ext cx="925276" cy="787356"/>
              <a:chOff x="2057401" y="1725613"/>
              <a:chExt cx="1214438" cy="1073150"/>
            </a:xfrm>
            <a:solidFill>
              <a:srgbClr val="404040"/>
            </a:solidFill>
          </p:grpSpPr>
          <p:sp>
            <p:nvSpPr>
              <p:cNvPr id="70" name="Oval 11"/>
              <p:cNvSpPr>
                <a:spLocks noChangeArrowheads="1"/>
              </p:cNvSpPr>
              <p:nvPr/>
            </p:nvSpPr>
            <p:spPr bwMode="auto">
              <a:xfrm>
                <a:off x="2500313" y="2616200"/>
                <a:ext cx="182563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1" name="Oval 12"/>
              <p:cNvSpPr>
                <a:spLocks noChangeArrowheads="1"/>
              </p:cNvSpPr>
              <p:nvPr/>
            </p:nvSpPr>
            <p:spPr bwMode="auto">
              <a:xfrm>
                <a:off x="2867026" y="2616200"/>
                <a:ext cx="184150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2" name="Freeform 13"/>
              <p:cNvSpPr>
                <a:spLocks noEditPoints="1"/>
              </p:cNvSpPr>
              <p:nvPr/>
            </p:nvSpPr>
            <p:spPr bwMode="auto">
              <a:xfrm>
                <a:off x="2057401" y="1725613"/>
                <a:ext cx="1214438" cy="823913"/>
              </a:xfrm>
              <a:custGeom>
                <a:avLst/>
                <a:gdLst>
                  <a:gd name="T0" fmla="*/ 383 w 390"/>
                  <a:gd name="T1" fmla="*/ 64 h 265"/>
                  <a:gd name="T2" fmla="*/ 364 w 390"/>
                  <a:gd name="T3" fmla="*/ 57 h 265"/>
                  <a:gd name="T4" fmla="*/ 105 w 390"/>
                  <a:gd name="T5" fmla="*/ 57 h 265"/>
                  <a:gd name="T6" fmla="*/ 102 w 390"/>
                  <a:gd name="T7" fmla="*/ 44 h 265"/>
                  <a:gd name="T8" fmla="*/ 61 w 390"/>
                  <a:gd name="T9" fmla="*/ 0 h 265"/>
                  <a:gd name="T10" fmla="*/ 0 w 390"/>
                  <a:gd name="T11" fmla="*/ 0 h 265"/>
                  <a:gd name="T12" fmla="*/ 14 w 390"/>
                  <a:gd name="T13" fmla="*/ 28 h 265"/>
                  <a:gd name="T14" fmla="*/ 62 w 390"/>
                  <a:gd name="T15" fmla="*/ 28 h 265"/>
                  <a:gd name="T16" fmla="*/ 75 w 390"/>
                  <a:gd name="T17" fmla="*/ 44 h 265"/>
                  <a:gd name="T18" fmla="*/ 116 w 390"/>
                  <a:gd name="T19" fmla="*/ 242 h 265"/>
                  <a:gd name="T20" fmla="*/ 163 w 390"/>
                  <a:gd name="T21" fmla="*/ 265 h 265"/>
                  <a:gd name="T22" fmla="*/ 327 w 390"/>
                  <a:gd name="T23" fmla="*/ 265 h 265"/>
                  <a:gd name="T24" fmla="*/ 352 w 390"/>
                  <a:gd name="T25" fmla="*/ 239 h 265"/>
                  <a:gd name="T26" fmla="*/ 166 w 390"/>
                  <a:gd name="T27" fmla="*/ 239 h 265"/>
                  <a:gd name="T28" fmla="*/ 138 w 390"/>
                  <a:gd name="T29" fmla="*/ 213 h 265"/>
                  <a:gd name="T30" fmla="*/ 130 w 390"/>
                  <a:gd name="T31" fmla="*/ 172 h 265"/>
                  <a:gd name="T32" fmla="*/ 362 w 390"/>
                  <a:gd name="T33" fmla="*/ 172 h 265"/>
                  <a:gd name="T34" fmla="*/ 362 w 390"/>
                  <a:gd name="T35" fmla="*/ 172 h 265"/>
                  <a:gd name="T36" fmla="*/ 382 w 390"/>
                  <a:gd name="T37" fmla="*/ 153 h 265"/>
                  <a:gd name="T38" fmla="*/ 390 w 390"/>
                  <a:gd name="T39" fmla="*/ 81 h 265"/>
                  <a:gd name="T40" fmla="*/ 383 w 390"/>
                  <a:gd name="T41" fmla="*/ 64 h 265"/>
                  <a:gd name="T42" fmla="*/ 356 w 390"/>
                  <a:gd name="T43" fmla="*/ 143 h 265"/>
                  <a:gd name="T44" fmla="*/ 123 w 390"/>
                  <a:gd name="T45" fmla="*/ 143 h 265"/>
                  <a:gd name="T46" fmla="*/ 112 w 390"/>
                  <a:gd name="T47" fmla="*/ 90 h 265"/>
                  <a:gd name="T48" fmla="*/ 362 w 390"/>
                  <a:gd name="T49" fmla="*/ 90 h 265"/>
                  <a:gd name="T50" fmla="*/ 356 w 390"/>
                  <a:gd name="T51" fmla="*/ 14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0" h="265">
                    <a:moveTo>
                      <a:pt x="383" y="64"/>
                    </a:moveTo>
                    <a:cubicBezTo>
                      <a:pt x="377" y="57"/>
                      <a:pt x="364" y="57"/>
                      <a:pt x="36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96" y="0"/>
                      <a:pt x="61" y="0"/>
                    </a:cubicBezTo>
                    <a:cubicBezTo>
                      <a:pt x="26" y="0"/>
                      <a:pt x="0" y="0"/>
                      <a:pt x="0" y="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73" y="25"/>
                      <a:pt x="75" y="44"/>
                    </a:cubicBezTo>
                    <a:cubicBezTo>
                      <a:pt x="116" y="242"/>
                      <a:pt x="116" y="242"/>
                      <a:pt x="116" y="242"/>
                    </a:cubicBezTo>
                    <a:cubicBezTo>
                      <a:pt x="116" y="242"/>
                      <a:pt x="123" y="265"/>
                      <a:pt x="163" y="265"/>
                    </a:cubicBezTo>
                    <a:cubicBezTo>
                      <a:pt x="163" y="265"/>
                      <a:pt x="304" y="265"/>
                      <a:pt x="327" y="265"/>
                    </a:cubicBezTo>
                    <a:cubicBezTo>
                      <a:pt x="350" y="265"/>
                      <a:pt x="352" y="239"/>
                      <a:pt x="352" y="239"/>
                    </a:cubicBezTo>
                    <a:cubicBezTo>
                      <a:pt x="166" y="239"/>
                      <a:pt x="166" y="239"/>
                      <a:pt x="166" y="239"/>
                    </a:cubicBezTo>
                    <a:cubicBezTo>
                      <a:pt x="166" y="239"/>
                      <a:pt x="142" y="241"/>
                      <a:pt x="138" y="213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72" y="171"/>
                      <a:pt x="381" y="163"/>
                      <a:pt x="382" y="153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0" y="74"/>
                      <a:pt x="390" y="70"/>
                      <a:pt x="383" y="64"/>
                    </a:cubicBezTo>
                    <a:close/>
                    <a:moveTo>
                      <a:pt x="356" y="143"/>
                    </a:move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362" y="90"/>
                      <a:pt x="362" y="90"/>
                      <a:pt x="362" y="90"/>
                    </a:cubicBezTo>
                    <a:lnTo>
                      <a:pt x="356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cxnSp>
        <p:nvCxnSpPr>
          <p:cNvPr id="13" name="Elbow Connector 12"/>
          <p:cNvCxnSpPr/>
          <p:nvPr/>
        </p:nvCxnSpPr>
        <p:spPr>
          <a:xfrm rot="10800000">
            <a:off x="1986961" y="2365953"/>
            <a:ext cx="2879144" cy="185752"/>
          </a:xfrm>
          <a:prstGeom prst="bentConnector3">
            <a:avLst>
              <a:gd name="adj1" fmla="val 50000"/>
            </a:avLst>
          </a:prstGeom>
          <a:ln w="12700">
            <a:solidFill>
              <a:schemeClr val="bg1">
                <a:lumMod val="65000"/>
              </a:schemeClr>
            </a:solidFill>
            <a:prstDash val="dash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Elbow Connector 13"/>
          <p:cNvCxnSpPr/>
          <p:nvPr/>
        </p:nvCxnSpPr>
        <p:spPr>
          <a:xfrm rot="10800000" flipV="1">
            <a:off x="7288602" y="2352350"/>
            <a:ext cx="2903915" cy="204874"/>
          </a:xfrm>
          <a:prstGeom prst="bentConnector3">
            <a:avLst>
              <a:gd name="adj1" fmla="val 50000"/>
            </a:avLst>
          </a:prstGeom>
          <a:ln w="12700">
            <a:solidFill>
              <a:schemeClr val="bg1">
                <a:lumMod val="65000"/>
              </a:schemeClr>
            </a:solidFill>
            <a:prstDash val="dash"/>
            <a:headEnd type="oval" w="sm" len="sm"/>
            <a:tailEnd type="oval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1144838" y="2498328"/>
            <a:ext cx="2211452" cy="1043091"/>
            <a:chOff x="1144838" y="2444540"/>
            <a:chExt cx="2211452" cy="1043091"/>
          </a:xfrm>
        </p:grpSpPr>
        <p:sp>
          <p:nvSpPr>
            <p:cNvPr id="15" name="TextBox 14"/>
            <p:cNvSpPr txBox="1"/>
            <p:nvPr/>
          </p:nvSpPr>
          <p:spPr>
            <a:xfrm>
              <a:off x="1144838" y="2841300"/>
              <a:ext cx="2211452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ranga.Sendus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antis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sz="1200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213865" y="2444540"/>
              <a:ext cx="2074222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Africa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8782889" y="2514999"/>
            <a:ext cx="2243700" cy="1043091"/>
            <a:chOff x="8903912" y="2461211"/>
            <a:chExt cx="2243700" cy="1043091"/>
          </a:xfrm>
        </p:grpSpPr>
        <p:sp>
          <p:nvSpPr>
            <p:cNvPr id="17" name="TextBox 16"/>
            <p:cNvSpPr txBox="1"/>
            <p:nvPr/>
          </p:nvSpPr>
          <p:spPr>
            <a:xfrm>
              <a:off x="8903912" y="2857971"/>
              <a:ext cx="2243700" cy="6463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ranga.Sendus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antis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sz="1200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8984594" y="2461211"/>
              <a:ext cx="2074222" cy="4616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bg1">
                      <a:lumMod val="50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Australia</a:t>
              </a:r>
              <a:endParaRPr lang="en-US" sz="1600" b="1" dirty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1740334" y="4467275"/>
            <a:ext cx="3334467" cy="162799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ectangle 19"/>
          <p:cNvSpPr/>
          <p:nvPr/>
        </p:nvSpPr>
        <p:spPr>
          <a:xfrm>
            <a:off x="2386053" y="4951906"/>
            <a:ext cx="2688749" cy="167572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Rectangle 20"/>
          <p:cNvSpPr/>
          <p:nvPr/>
        </p:nvSpPr>
        <p:spPr>
          <a:xfrm>
            <a:off x="2026163" y="5430799"/>
            <a:ext cx="3048638" cy="16467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7142173" y="4464371"/>
            <a:ext cx="3146585" cy="165703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143222" y="4949004"/>
            <a:ext cx="3464797" cy="166904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/>
          <p:cNvSpPr/>
          <p:nvPr/>
        </p:nvSpPr>
        <p:spPr>
          <a:xfrm>
            <a:off x="7143224" y="5427896"/>
            <a:ext cx="2901737" cy="16757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Rectangle 35"/>
          <p:cNvSpPr>
            <a:spLocks/>
          </p:cNvSpPr>
          <p:nvPr/>
        </p:nvSpPr>
        <p:spPr bwMode="auto">
          <a:xfrm flipH="1">
            <a:off x="1495168" y="4202224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95%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26" name="Rectangle 35"/>
          <p:cNvSpPr>
            <a:spLocks/>
          </p:cNvSpPr>
          <p:nvPr/>
        </p:nvSpPr>
        <p:spPr bwMode="auto">
          <a:xfrm flipH="1">
            <a:off x="2145305" y="4684986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70%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27" name="Rectangle 35"/>
          <p:cNvSpPr>
            <a:spLocks/>
          </p:cNvSpPr>
          <p:nvPr/>
        </p:nvSpPr>
        <p:spPr bwMode="auto">
          <a:xfrm flipH="1">
            <a:off x="1778285" y="5174392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80%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32" name="Rectangle 35"/>
          <p:cNvSpPr>
            <a:spLocks/>
          </p:cNvSpPr>
          <p:nvPr/>
        </p:nvSpPr>
        <p:spPr bwMode="auto">
          <a:xfrm flipH="1">
            <a:off x="10025500" y="4202867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80%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33" name="Rectangle 35"/>
          <p:cNvSpPr>
            <a:spLocks/>
          </p:cNvSpPr>
          <p:nvPr/>
        </p:nvSpPr>
        <p:spPr bwMode="auto">
          <a:xfrm flipH="1">
            <a:off x="10345465" y="4686986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99%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sp>
        <p:nvSpPr>
          <p:cNvPr id="34" name="Rectangle 35"/>
          <p:cNvSpPr>
            <a:spLocks/>
          </p:cNvSpPr>
          <p:nvPr/>
        </p:nvSpPr>
        <p:spPr bwMode="auto">
          <a:xfrm flipH="1">
            <a:off x="9787131" y="5165699"/>
            <a:ext cx="507170" cy="2593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cap="rnd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lIns="38100" tIns="38100" rIns="38100" bIns="38100"/>
          <a:lstStyle/>
          <a:p>
            <a:pPr algn="ctr"/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  <a:sym typeface="Open Sans" charset="0"/>
              </a:rPr>
              <a:t>75%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  <a:sym typeface="Open Sans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3726613" y="2179408"/>
            <a:ext cx="4759653" cy="1723969"/>
            <a:chOff x="3726613" y="2179408"/>
            <a:chExt cx="4759653" cy="1723969"/>
          </a:xfrm>
        </p:grpSpPr>
        <p:sp>
          <p:nvSpPr>
            <p:cNvPr id="48" name="Oval 47"/>
            <p:cNvSpPr/>
            <p:nvPr/>
          </p:nvSpPr>
          <p:spPr>
            <a:xfrm>
              <a:off x="6762297" y="2179408"/>
              <a:ext cx="1723969" cy="1723969"/>
            </a:xfrm>
            <a:prstGeom prst="ellipse">
              <a:avLst/>
            </a:prstGeom>
            <a:solidFill>
              <a:schemeClr val="accent3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3726613" y="2179408"/>
              <a:ext cx="1723969" cy="1723969"/>
              <a:chOff x="3726613" y="2179408"/>
              <a:chExt cx="1723969" cy="1723969"/>
            </a:xfrm>
          </p:grpSpPr>
          <p:sp>
            <p:nvSpPr>
              <p:cNvPr id="43" name="Oval 42"/>
              <p:cNvSpPr/>
              <p:nvPr/>
            </p:nvSpPr>
            <p:spPr>
              <a:xfrm>
                <a:off x="3726613" y="2179408"/>
                <a:ext cx="1723969" cy="1723969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 w="285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3" name="Group 45"/>
              <p:cNvGrpSpPr/>
              <p:nvPr/>
            </p:nvGrpSpPr>
            <p:grpSpPr>
              <a:xfrm>
                <a:off x="4145115" y="2588719"/>
                <a:ext cx="877627" cy="969639"/>
                <a:chOff x="766763" y="1246789"/>
                <a:chExt cx="2982913" cy="3295650"/>
              </a:xfrm>
              <a:solidFill>
                <a:schemeClr val="bg1"/>
              </a:solidFill>
            </p:grpSpPr>
            <p:sp>
              <p:nvSpPr>
                <p:cNvPr id="54" name="Freeform 5"/>
                <p:cNvSpPr>
                  <a:spLocks/>
                </p:cNvSpPr>
                <p:nvPr/>
              </p:nvSpPr>
              <p:spPr bwMode="auto">
                <a:xfrm>
                  <a:off x="766763" y="1246789"/>
                  <a:ext cx="2982913" cy="3295650"/>
                </a:xfrm>
                <a:custGeom>
                  <a:avLst/>
                  <a:gdLst/>
                  <a:ahLst/>
                  <a:cxnLst>
                    <a:cxn ang="0">
                      <a:pos x="977" y="424"/>
                    </a:cxn>
                    <a:cxn ang="0">
                      <a:pos x="914" y="417"/>
                    </a:cxn>
                    <a:cxn ang="0">
                      <a:pos x="905" y="397"/>
                    </a:cxn>
                    <a:cxn ang="0">
                      <a:pos x="855" y="354"/>
                    </a:cxn>
                    <a:cxn ang="0">
                      <a:pos x="814" y="267"/>
                    </a:cxn>
                    <a:cxn ang="0">
                      <a:pos x="784" y="212"/>
                    </a:cxn>
                    <a:cxn ang="0">
                      <a:pos x="756" y="142"/>
                    </a:cxn>
                    <a:cxn ang="0">
                      <a:pos x="763" y="104"/>
                    </a:cxn>
                    <a:cxn ang="0">
                      <a:pos x="680" y="106"/>
                    </a:cxn>
                    <a:cxn ang="0">
                      <a:pos x="607" y="86"/>
                    </a:cxn>
                    <a:cxn ang="0">
                      <a:pos x="556" y="113"/>
                    </a:cxn>
                    <a:cxn ang="0">
                      <a:pos x="458" y="77"/>
                    </a:cxn>
                    <a:cxn ang="0">
                      <a:pos x="424" y="37"/>
                    </a:cxn>
                    <a:cxn ang="0">
                      <a:pos x="412" y="4"/>
                    </a:cxn>
                    <a:cxn ang="0">
                      <a:pos x="344" y="11"/>
                    </a:cxn>
                    <a:cxn ang="0">
                      <a:pos x="255" y="25"/>
                    </a:cxn>
                    <a:cxn ang="0">
                      <a:pos x="187" y="25"/>
                    </a:cxn>
                    <a:cxn ang="0">
                      <a:pos x="136" y="75"/>
                    </a:cxn>
                    <a:cxn ang="0">
                      <a:pos x="115" y="130"/>
                    </a:cxn>
                    <a:cxn ang="0">
                      <a:pos x="55" y="180"/>
                    </a:cxn>
                    <a:cxn ang="0">
                      <a:pos x="8" y="249"/>
                    </a:cxn>
                    <a:cxn ang="0">
                      <a:pos x="18" y="306"/>
                    </a:cxn>
                    <a:cxn ang="0">
                      <a:pos x="5" y="374"/>
                    </a:cxn>
                    <a:cxn ang="0">
                      <a:pos x="23" y="411"/>
                    </a:cxn>
                    <a:cxn ang="0">
                      <a:pos x="41" y="438"/>
                    </a:cxn>
                    <a:cxn ang="0">
                      <a:pos x="62" y="460"/>
                    </a:cxn>
                    <a:cxn ang="0">
                      <a:pos x="80" y="487"/>
                    </a:cxn>
                    <a:cxn ang="0">
                      <a:pos x="107" y="505"/>
                    </a:cxn>
                    <a:cxn ang="0">
                      <a:pos x="152" y="523"/>
                    </a:cxn>
                    <a:cxn ang="0">
                      <a:pos x="214" y="517"/>
                    </a:cxn>
                    <a:cxn ang="0">
                      <a:pos x="263" y="506"/>
                    </a:cxn>
                    <a:cxn ang="0">
                      <a:pos x="317" y="496"/>
                    </a:cxn>
                    <a:cxn ang="0">
                      <a:pos x="372" y="526"/>
                    </a:cxn>
                    <a:cxn ang="0">
                      <a:pos x="409" y="547"/>
                    </a:cxn>
                    <a:cxn ang="0">
                      <a:pos x="402" y="587"/>
                    </a:cxn>
                    <a:cxn ang="0">
                      <a:pos x="401" y="624"/>
                    </a:cxn>
                    <a:cxn ang="0">
                      <a:pos x="445" y="680"/>
                    </a:cxn>
                    <a:cxn ang="0">
                      <a:pos x="461" y="719"/>
                    </a:cxn>
                    <a:cxn ang="0">
                      <a:pos x="461" y="783"/>
                    </a:cxn>
                    <a:cxn ang="0">
                      <a:pos x="440" y="831"/>
                    </a:cxn>
                    <a:cxn ang="0">
                      <a:pos x="464" y="920"/>
                    </a:cxn>
                    <a:cxn ang="0">
                      <a:pos x="480" y="991"/>
                    </a:cxn>
                    <a:cxn ang="0">
                      <a:pos x="493" y="1028"/>
                    </a:cxn>
                    <a:cxn ang="0">
                      <a:pos x="519" y="1068"/>
                    </a:cxn>
                    <a:cxn ang="0">
                      <a:pos x="528" y="1109"/>
                    </a:cxn>
                    <a:cxn ang="0">
                      <a:pos x="548" y="1138"/>
                    </a:cxn>
                    <a:cxn ang="0">
                      <a:pos x="597" y="1130"/>
                    </a:cxn>
                    <a:cxn ang="0">
                      <a:pos x="633" y="1130"/>
                    </a:cxn>
                    <a:cxn ang="0">
                      <a:pos x="693" y="1095"/>
                    </a:cxn>
                    <a:cxn ang="0">
                      <a:pos x="738" y="1041"/>
                    </a:cxn>
                    <a:cxn ang="0">
                      <a:pos x="758" y="982"/>
                    </a:cxn>
                    <a:cxn ang="0">
                      <a:pos x="787" y="928"/>
                    </a:cxn>
                    <a:cxn ang="0">
                      <a:pos x="849" y="851"/>
                    </a:cxn>
                    <a:cxn ang="0">
                      <a:pos x="873" y="775"/>
                    </a:cxn>
                    <a:cxn ang="0">
                      <a:pos x="855" y="707"/>
                    </a:cxn>
                    <a:cxn ang="0">
                      <a:pos x="880" y="624"/>
                    </a:cxn>
                    <a:cxn ang="0">
                      <a:pos x="951" y="559"/>
                    </a:cxn>
                    <a:cxn ang="0">
                      <a:pos x="1008" y="483"/>
                    </a:cxn>
                    <a:cxn ang="0">
                      <a:pos x="1032" y="418"/>
                    </a:cxn>
                  </a:cxnLst>
                  <a:rect l="0" t="0" r="r" b="b"/>
                  <a:pathLst>
                    <a:path w="1032" h="1140">
                      <a:moveTo>
                        <a:pt x="1032" y="418"/>
                      </a:moveTo>
                      <a:cubicBezTo>
                        <a:pt x="1032" y="417"/>
                        <a:pt x="1031" y="415"/>
                        <a:pt x="1030" y="414"/>
                      </a:cubicBezTo>
                      <a:cubicBezTo>
                        <a:pt x="1030" y="412"/>
                        <a:pt x="1028" y="411"/>
                        <a:pt x="1027" y="410"/>
                      </a:cubicBezTo>
                      <a:cubicBezTo>
                        <a:pt x="1026" y="410"/>
                        <a:pt x="1023" y="413"/>
                        <a:pt x="1021" y="414"/>
                      </a:cubicBezTo>
                      <a:cubicBezTo>
                        <a:pt x="1020" y="414"/>
                        <a:pt x="1015" y="419"/>
                        <a:pt x="1011" y="419"/>
                      </a:cubicBezTo>
                      <a:cubicBezTo>
                        <a:pt x="1007" y="420"/>
                        <a:pt x="1006" y="422"/>
                        <a:pt x="1005" y="421"/>
                      </a:cubicBezTo>
                      <a:cubicBezTo>
                        <a:pt x="1003" y="421"/>
                        <a:pt x="1001" y="421"/>
                        <a:pt x="999" y="421"/>
                      </a:cubicBezTo>
                      <a:cubicBezTo>
                        <a:pt x="998" y="421"/>
                        <a:pt x="996" y="422"/>
                        <a:pt x="995" y="421"/>
                      </a:cubicBezTo>
                      <a:cubicBezTo>
                        <a:pt x="994" y="421"/>
                        <a:pt x="997" y="421"/>
                        <a:pt x="991" y="420"/>
                      </a:cubicBezTo>
                      <a:cubicBezTo>
                        <a:pt x="986" y="420"/>
                        <a:pt x="984" y="421"/>
                        <a:pt x="983" y="421"/>
                      </a:cubicBezTo>
                      <a:cubicBezTo>
                        <a:pt x="982" y="423"/>
                        <a:pt x="981" y="424"/>
                        <a:pt x="980" y="424"/>
                      </a:cubicBezTo>
                      <a:cubicBezTo>
                        <a:pt x="979" y="425"/>
                        <a:pt x="979" y="425"/>
                        <a:pt x="977" y="424"/>
                      </a:cubicBezTo>
                      <a:cubicBezTo>
                        <a:pt x="974" y="423"/>
                        <a:pt x="972" y="424"/>
                        <a:pt x="972" y="423"/>
                      </a:cubicBezTo>
                      <a:cubicBezTo>
                        <a:pt x="971" y="422"/>
                        <a:pt x="970" y="422"/>
                        <a:pt x="969" y="424"/>
                      </a:cubicBezTo>
                      <a:cubicBezTo>
                        <a:pt x="968" y="426"/>
                        <a:pt x="965" y="427"/>
                        <a:pt x="965" y="428"/>
                      </a:cubicBezTo>
                      <a:cubicBezTo>
                        <a:pt x="964" y="429"/>
                        <a:pt x="957" y="430"/>
                        <a:pt x="956" y="430"/>
                      </a:cubicBezTo>
                      <a:cubicBezTo>
                        <a:pt x="955" y="430"/>
                        <a:pt x="955" y="428"/>
                        <a:pt x="953" y="428"/>
                      </a:cubicBezTo>
                      <a:cubicBezTo>
                        <a:pt x="951" y="427"/>
                        <a:pt x="943" y="430"/>
                        <a:pt x="942" y="431"/>
                      </a:cubicBezTo>
                      <a:cubicBezTo>
                        <a:pt x="940" y="433"/>
                        <a:pt x="937" y="436"/>
                        <a:pt x="936" y="436"/>
                      </a:cubicBezTo>
                      <a:cubicBezTo>
                        <a:pt x="935" y="436"/>
                        <a:pt x="933" y="436"/>
                        <a:pt x="932" y="435"/>
                      </a:cubicBezTo>
                      <a:cubicBezTo>
                        <a:pt x="931" y="434"/>
                        <a:pt x="929" y="434"/>
                        <a:pt x="928" y="433"/>
                      </a:cubicBezTo>
                      <a:cubicBezTo>
                        <a:pt x="927" y="432"/>
                        <a:pt x="921" y="430"/>
                        <a:pt x="920" y="428"/>
                      </a:cubicBezTo>
                      <a:cubicBezTo>
                        <a:pt x="919" y="427"/>
                        <a:pt x="916" y="425"/>
                        <a:pt x="916" y="422"/>
                      </a:cubicBezTo>
                      <a:cubicBezTo>
                        <a:pt x="915" y="419"/>
                        <a:pt x="914" y="418"/>
                        <a:pt x="914" y="417"/>
                      </a:cubicBezTo>
                      <a:cubicBezTo>
                        <a:pt x="914" y="417"/>
                        <a:pt x="912" y="414"/>
                        <a:pt x="911" y="415"/>
                      </a:cubicBezTo>
                      <a:cubicBezTo>
                        <a:pt x="909" y="416"/>
                        <a:pt x="911" y="414"/>
                        <a:pt x="907" y="416"/>
                      </a:cubicBezTo>
                      <a:cubicBezTo>
                        <a:pt x="904" y="418"/>
                        <a:pt x="908" y="419"/>
                        <a:pt x="904" y="418"/>
                      </a:cubicBezTo>
                      <a:cubicBezTo>
                        <a:pt x="903" y="417"/>
                        <a:pt x="902" y="417"/>
                        <a:pt x="902" y="417"/>
                      </a:cubicBezTo>
                      <a:cubicBezTo>
                        <a:pt x="908" y="409"/>
                        <a:pt x="908" y="409"/>
                        <a:pt x="908" y="409"/>
                      </a:cubicBezTo>
                      <a:cubicBezTo>
                        <a:pt x="910" y="408"/>
                        <a:pt x="910" y="408"/>
                        <a:pt x="911" y="408"/>
                      </a:cubicBezTo>
                      <a:cubicBezTo>
                        <a:pt x="913" y="409"/>
                        <a:pt x="914" y="411"/>
                        <a:pt x="914" y="408"/>
                      </a:cubicBezTo>
                      <a:cubicBezTo>
                        <a:pt x="914" y="406"/>
                        <a:pt x="915" y="406"/>
                        <a:pt x="914" y="404"/>
                      </a:cubicBezTo>
                      <a:cubicBezTo>
                        <a:pt x="914" y="404"/>
                        <a:pt x="913" y="403"/>
                        <a:pt x="912" y="402"/>
                      </a:cubicBezTo>
                      <a:cubicBezTo>
                        <a:pt x="912" y="402"/>
                        <a:pt x="912" y="402"/>
                        <a:pt x="912" y="401"/>
                      </a:cubicBezTo>
                      <a:cubicBezTo>
                        <a:pt x="912" y="401"/>
                        <a:pt x="912" y="401"/>
                        <a:pt x="912" y="401"/>
                      </a:cubicBezTo>
                      <a:cubicBezTo>
                        <a:pt x="909" y="399"/>
                        <a:pt x="906" y="398"/>
                        <a:pt x="905" y="397"/>
                      </a:cubicBezTo>
                      <a:cubicBezTo>
                        <a:pt x="904" y="396"/>
                        <a:pt x="901" y="393"/>
                        <a:pt x="901" y="393"/>
                      </a:cubicBezTo>
                      <a:cubicBezTo>
                        <a:pt x="901" y="393"/>
                        <a:pt x="897" y="388"/>
                        <a:pt x="896" y="387"/>
                      </a:cubicBezTo>
                      <a:cubicBezTo>
                        <a:pt x="896" y="386"/>
                        <a:pt x="894" y="386"/>
                        <a:pt x="894" y="384"/>
                      </a:cubicBezTo>
                      <a:cubicBezTo>
                        <a:pt x="894" y="383"/>
                        <a:pt x="890" y="380"/>
                        <a:pt x="888" y="378"/>
                      </a:cubicBezTo>
                      <a:cubicBezTo>
                        <a:pt x="886" y="376"/>
                        <a:pt x="885" y="375"/>
                        <a:pt x="884" y="374"/>
                      </a:cubicBezTo>
                      <a:cubicBezTo>
                        <a:pt x="884" y="372"/>
                        <a:pt x="883" y="371"/>
                        <a:pt x="883" y="371"/>
                      </a:cubicBezTo>
                      <a:cubicBezTo>
                        <a:pt x="883" y="371"/>
                        <a:pt x="880" y="370"/>
                        <a:pt x="880" y="369"/>
                      </a:cubicBezTo>
                      <a:cubicBezTo>
                        <a:pt x="879" y="367"/>
                        <a:pt x="876" y="366"/>
                        <a:pt x="876" y="365"/>
                      </a:cubicBezTo>
                      <a:cubicBezTo>
                        <a:pt x="876" y="364"/>
                        <a:pt x="871" y="363"/>
                        <a:pt x="871" y="363"/>
                      </a:cubicBezTo>
                      <a:cubicBezTo>
                        <a:pt x="871" y="363"/>
                        <a:pt x="870" y="363"/>
                        <a:pt x="867" y="362"/>
                      </a:cubicBezTo>
                      <a:cubicBezTo>
                        <a:pt x="864" y="361"/>
                        <a:pt x="861" y="360"/>
                        <a:pt x="860" y="360"/>
                      </a:cubicBezTo>
                      <a:cubicBezTo>
                        <a:pt x="859" y="360"/>
                        <a:pt x="858" y="359"/>
                        <a:pt x="855" y="354"/>
                      </a:cubicBezTo>
                      <a:cubicBezTo>
                        <a:pt x="851" y="349"/>
                        <a:pt x="849" y="348"/>
                        <a:pt x="849" y="346"/>
                      </a:cubicBezTo>
                      <a:cubicBezTo>
                        <a:pt x="848" y="344"/>
                        <a:pt x="847" y="341"/>
                        <a:pt x="847" y="339"/>
                      </a:cubicBezTo>
                      <a:cubicBezTo>
                        <a:pt x="847" y="337"/>
                        <a:pt x="849" y="340"/>
                        <a:pt x="846" y="331"/>
                      </a:cubicBezTo>
                      <a:cubicBezTo>
                        <a:pt x="844" y="323"/>
                        <a:pt x="838" y="320"/>
                        <a:pt x="840" y="320"/>
                      </a:cubicBezTo>
                      <a:cubicBezTo>
                        <a:pt x="842" y="320"/>
                        <a:pt x="835" y="315"/>
                        <a:pt x="834" y="313"/>
                      </a:cubicBezTo>
                      <a:cubicBezTo>
                        <a:pt x="833" y="312"/>
                        <a:pt x="829" y="310"/>
                        <a:pt x="828" y="308"/>
                      </a:cubicBezTo>
                      <a:cubicBezTo>
                        <a:pt x="827" y="307"/>
                        <a:pt x="827" y="307"/>
                        <a:pt x="827" y="307"/>
                      </a:cubicBezTo>
                      <a:cubicBezTo>
                        <a:pt x="827" y="307"/>
                        <a:pt x="827" y="306"/>
                        <a:pt x="824" y="304"/>
                      </a:cubicBezTo>
                      <a:cubicBezTo>
                        <a:pt x="819" y="299"/>
                        <a:pt x="820" y="300"/>
                        <a:pt x="819" y="297"/>
                      </a:cubicBezTo>
                      <a:cubicBezTo>
                        <a:pt x="818" y="294"/>
                        <a:pt x="818" y="294"/>
                        <a:pt x="818" y="293"/>
                      </a:cubicBezTo>
                      <a:cubicBezTo>
                        <a:pt x="818" y="292"/>
                        <a:pt x="818" y="289"/>
                        <a:pt x="819" y="286"/>
                      </a:cubicBezTo>
                      <a:cubicBezTo>
                        <a:pt x="819" y="284"/>
                        <a:pt x="813" y="269"/>
                        <a:pt x="814" y="267"/>
                      </a:cubicBezTo>
                      <a:cubicBezTo>
                        <a:pt x="814" y="266"/>
                        <a:pt x="814" y="265"/>
                        <a:pt x="813" y="261"/>
                      </a:cubicBezTo>
                      <a:cubicBezTo>
                        <a:pt x="812" y="258"/>
                        <a:pt x="812" y="257"/>
                        <a:pt x="811" y="255"/>
                      </a:cubicBezTo>
                      <a:cubicBezTo>
                        <a:pt x="809" y="253"/>
                        <a:pt x="806" y="250"/>
                        <a:pt x="805" y="249"/>
                      </a:cubicBezTo>
                      <a:cubicBezTo>
                        <a:pt x="804" y="248"/>
                        <a:pt x="802" y="247"/>
                        <a:pt x="800" y="245"/>
                      </a:cubicBezTo>
                      <a:cubicBezTo>
                        <a:pt x="799" y="243"/>
                        <a:pt x="798" y="243"/>
                        <a:pt x="796" y="241"/>
                      </a:cubicBezTo>
                      <a:cubicBezTo>
                        <a:pt x="795" y="239"/>
                        <a:pt x="794" y="237"/>
                        <a:pt x="793" y="237"/>
                      </a:cubicBezTo>
                      <a:cubicBezTo>
                        <a:pt x="793" y="236"/>
                        <a:pt x="791" y="235"/>
                        <a:pt x="791" y="234"/>
                      </a:cubicBezTo>
                      <a:cubicBezTo>
                        <a:pt x="791" y="232"/>
                        <a:pt x="790" y="230"/>
                        <a:pt x="790" y="229"/>
                      </a:cubicBezTo>
                      <a:cubicBezTo>
                        <a:pt x="790" y="228"/>
                        <a:pt x="791" y="221"/>
                        <a:pt x="790" y="219"/>
                      </a:cubicBezTo>
                      <a:cubicBezTo>
                        <a:pt x="788" y="217"/>
                        <a:pt x="785" y="214"/>
                        <a:pt x="785" y="213"/>
                      </a:cubicBezTo>
                      <a:cubicBezTo>
                        <a:pt x="785" y="213"/>
                        <a:pt x="784" y="212"/>
                        <a:pt x="784" y="212"/>
                      </a:cubicBezTo>
                      <a:cubicBezTo>
                        <a:pt x="784" y="212"/>
                        <a:pt x="784" y="212"/>
                        <a:pt x="784" y="212"/>
                      </a:cubicBezTo>
                      <a:cubicBezTo>
                        <a:pt x="782" y="210"/>
                        <a:pt x="779" y="207"/>
                        <a:pt x="779" y="206"/>
                      </a:cubicBezTo>
                      <a:cubicBezTo>
                        <a:pt x="778" y="205"/>
                        <a:pt x="777" y="209"/>
                        <a:pt x="776" y="203"/>
                      </a:cubicBezTo>
                      <a:cubicBezTo>
                        <a:pt x="775" y="196"/>
                        <a:pt x="774" y="196"/>
                        <a:pt x="774" y="195"/>
                      </a:cubicBezTo>
                      <a:cubicBezTo>
                        <a:pt x="774" y="193"/>
                        <a:pt x="771" y="188"/>
                        <a:pt x="771" y="187"/>
                      </a:cubicBezTo>
                      <a:cubicBezTo>
                        <a:pt x="771" y="185"/>
                        <a:pt x="767" y="181"/>
                        <a:pt x="766" y="180"/>
                      </a:cubicBezTo>
                      <a:cubicBezTo>
                        <a:pt x="766" y="179"/>
                        <a:pt x="762" y="175"/>
                        <a:pt x="762" y="173"/>
                      </a:cubicBezTo>
                      <a:cubicBezTo>
                        <a:pt x="762" y="171"/>
                        <a:pt x="761" y="170"/>
                        <a:pt x="759" y="167"/>
                      </a:cubicBezTo>
                      <a:cubicBezTo>
                        <a:pt x="757" y="163"/>
                        <a:pt x="756" y="161"/>
                        <a:pt x="756" y="161"/>
                      </a:cubicBezTo>
                      <a:cubicBezTo>
                        <a:pt x="756" y="160"/>
                        <a:pt x="748" y="147"/>
                        <a:pt x="747" y="146"/>
                      </a:cubicBezTo>
                      <a:cubicBezTo>
                        <a:pt x="747" y="146"/>
                        <a:pt x="746" y="146"/>
                        <a:pt x="746" y="145"/>
                      </a:cubicBezTo>
                      <a:cubicBezTo>
                        <a:pt x="752" y="137"/>
                        <a:pt x="752" y="137"/>
                        <a:pt x="752" y="137"/>
                      </a:cubicBezTo>
                      <a:cubicBezTo>
                        <a:pt x="752" y="138"/>
                        <a:pt x="753" y="139"/>
                        <a:pt x="756" y="142"/>
                      </a:cubicBezTo>
                      <a:cubicBezTo>
                        <a:pt x="764" y="152"/>
                        <a:pt x="765" y="154"/>
                        <a:pt x="766" y="155"/>
                      </a:cubicBezTo>
                      <a:cubicBezTo>
                        <a:pt x="768" y="156"/>
                        <a:pt x="769" y="157"/>
                        <a:pt x="769" y="157"/>
                      </a:cubicBezTo>
                      <a:cubicBezTo>
                        <a:pt x="772" y="153"/>
                        <a:pt x="772" y="150"/>
                        <a:pt x="772" y="150"/>
                      </a:cubicBezTo>
                      <a:cubicBezTo>
                        <a:pt x="772" y="150"/>
                        <a:pt x="774" y="139"/>
                        <a:pt x="774" y="137"/>
                      </a:cubicBezTo>
                      <a:cubicBezTo>
                        <a:pt x="774" y="134"/>
                        <a:pt x="776" y="131"/>
                        <a:pt x="776" y="131"/>
                      </a:cubicBezTo>
                      <a:cubicBezTo>
                        <a:pt x="776" y="131"/>
                        <a:pt x="776" y="128"/>
                        <a:pt x="776" y="127"/>
                      </a:cubicBezTo>
                      <a:cubicBezTo>
                        <a:pt x="775" y="125"/>
                        <a:pt x="774" y="124"/>
                        <a:pt x="774" y="123"/>
                      </a:cubicBezTo>
                      <a:cubicBezTo>
                        <a:pt x="774" y="123"/>
                        <a:pt x="771" y="119"/>
                        <a:pt x="771" y="116"/>
                      </a:cubicBezTo>
                      <a:cubicBezTo>
                        <a:pt x="771" y="114"/>
                        <a:pt x="770" y="113"/>
                        <a:pt x="770" y="112"/>
                      </a:cubicBezTo>
                      <a:cubicBezTo>
                        <a:pt x="769" y="111"/>
                        <a:pt x="769" y="110"/>
                        <a:pt x="769" y="110"/>
                      </a:cubicBezTo>
                      <a:cubicBezTo>
                        <a:pt x="768" y="109"/>
                        <a:pt x="767" y="108"/>
                        <a:pt x="767" y="108"/>
                      </a:cubicBezTo>
                      <a:cubicBezTo>
                        <a:pt x="763" y="104"/>
                        <a:pt x="763" y="104"/>
                        <a:pt x="763" y="104"/>
                      </a:cubicBezTo>
                      <a:cubicBezTo>
                        <a:pt x="763" y="104"/>
                        <a:pt x="761" y="103"/>
                        <a:pt x="760" y="103"/>
                      </a:cubicBezTo>
                      <a:cubicBezTo>
                        <a:pt x="759" y="104"/>
                        <a:pt x="758" y="104"/>
                        <a:pt x="758" y="104"/>
                      </a:cubicBezTo>
                      <a:cubicBezTo>
                        <a:pt x="758" y="104"/>
                        <a:pt x="754" y="104"/>
                        <a:pt x="752" y="104"/>
                      </a:cubicBezTo>
                      <a:cubicBezTo>
                        <a:pt x="751" y="104"/>
                        <a:pt x="746" y="105"/>
                        <a:pt x="742" y="104"/>
                      </a:cubicBezTo>
                      <a:cubicBezTo>
                        <a:pt x="739" y="104"/>
                        <a:pt x="742" y="105"/>
                        <a:pt x="737" y="104"/>
                      </a:cubicBezTo>
                      <a:cubicBezTo>
                        <a:pt x="731" y="102"/>
                        <a:pt x="728" y="102"/>
                        <a:pt x="728" y="101"/>
                      </a:cubicBezTo>
                      <a:cubicBezTo>
                        <a:pt x="728" y="99"/>
                        <a:pt x="724" y="97"/>
                        <a:pt x="724" y="97"/>
                      </a:cubicBezTo>
                      <a:cubicBezTo>
                        <a:pt x="724" y="97"/>
                        <a:pt x="727" y="91"/>
                        <a:pt x="717" y="96"/>
                      </a:cubicBezTo>
                      <a:cubicBezTo>
                        <a:pt x="707" y="101"/>
                        <a:pt x="707" y="101"/>
                        <a:pt x="707" y="101"/>
                      </a:cubicBezTo>
                      <a:cubicBezTo>
                        <a:pt x="707" y="101"/>
                        <a:pt x="696" y="111"/>
                        <a:pt x="693" y="111"/>
                      </a:cubicBezTo>
                      <a:cubicBezTo>
                        <a:pt x="689" y="110"/>
                        <a:pt x="687" y="111"/>
                        <a:pt x="686" y="110"/>
                      </a:cubicBezTo>
                      <a:cubicBezTo>
                        <a:pt x="684" y="109"/>
                        <a:pt x="682" y="108"/>
                        <a:pt x="680" y="106"/>
                      </a:cubicBezTo>
                      <a:cubicBezTo>
                        <a:pt x="678" y="105"/>
                        <a:pt x="674" y="106"/>
                        <a:pt x="673" y="105"/>
                      </a:cubicBezTo>
                      <a:cubicBezTo>
                        <a:pt x="672" y="105"/>
                        <a:pt x="671" y="105"/>
                        <a:pt x="668" y="103"/>
                      </a:cubicBezTo>
                      <a:cubicBezTo>
                        <a:pt x="666" y="102"/>
                        <a:pt x="672" y="103"/>
                        <a:pt x="661" y="100"/>
                      </a:cubicBezTo>
                      <a:cubicBezTo>
                        <a:pt x="650" y="97"/>
                        <a:pt x="652" y="99"/>
                        <a:pt x="649" y="97"/>
                      </a:cubicBezTo>
                      <a:cubicBezTo>
                        <a:pt x="646" y="95"/>
                        <a:pt x="642" y="95"/>
                        <a:pt x="642" y="95"/>
                      </a:cubicBezTo>
                      <a:cubicBezTo>
                        <a:pt x="642" y="95"/>
                        <a:pt x="637" y="97"/>
                        <a:pt x="637" y="97"/>
                      </a:cubicBezTo>
                      <a:cubicBezTo>
                        <a:pt x="636" y="98"/>
                        <a:pt x="629" y="98"/>
                        <a:pt x="629" y="98"/>
                      </a:cubicBezTo>
                      <a:cubicBezTo>
                        <a:pt x="629" y="98"/>
                        <a:pt x="627" y="99"/>
                        <a:pt x="627" y="96"/>
                      </a:cubicBezTo>
                      <a:cubicBezTo>
                        <a:pt x="626" y="94"/>
                        <a:pt x="626" y="91"/>
                        <a:pt x="626" y="91"/>
                      </a:cubicBezTo>
                      <a:cubicBezTo>
                        <a:pt x="626" y="91"/>
                        <a:pt x="621" y="91"/>
                        <a:pt x="619" y="90"/>
                      </a:cubicBezTo>
                      <a:cubicBezTo>
                        <a:pt x="617" y="89"/>
                        <a:pt x="613" y="90"/>
                        <a:pt x="611" y="89"/>
                      </a:cubicBezTo>
                      <a:cubicBezTo>
                        <a:pt x="610" y="88"/>
                        <a:pt x="607" y="86"/>
                        <a:pt x="607" y="86"/>
                      </a:cubicBezTo>
                      <a:cubicBezTo>
                        <a:pt x="604" y="83"/>
                        <a:pt x="606" y="84"/>
                        <a:pt x="602" y="82"/>
                      </a:cubicBezTo>
                      <a:cubicBezTo>
                        <a:pt x="599" y="80"/>
                        <a:pt x="600" y="82"/>
                        <a:pt x="599" y="80"/>
                      </a:cubicBezTo>
                      <a:cubicBezTo>
                        <a:pt x="598" y="78"/>
                        <a:pt x="600" y="81"/>
                        <a:pt x="598" y="78"/>
                      </a:cubicBezTo>
                      <a:cubicBezTo>
                        <a:pt x="596" y="76"/>
                        <a:pt x="582" y="78"/>
                        <a:pt x="581" y="78"/>
                      </a:cubicBezTo>
                      <a:cubicBezTo>
                        <a:pt x="580" y="78"/>
                        <a:pt x="575" y="79"/>
                        <a:pt x="574" y="79"/>
                      </a:cubicBezTo>
                      <a:cubicBezTo>
                        <a:pt x="572" y="79"/>
                        <a:pt x="574" y="76"/>
                        <a:pt x="572" y="79"/>
                      </a:cubicBezTo>
                      <a:cubicBezTo>
                        <a:pt x="570" y="82"/>
                        <a:pt x="570" y="80"/>
                        <a:pt x="570" y="80"/>
                      </a:cubicBezTo>
                      <a:cubicBezTo>
                        <a:pt x="570" y="80"/>
                        <a:pt x="559" y="91"/>
                        <a:pt x="559" y="92"/>
                      </a:cubicBezTo>
                      <a:cubicBezTo>
                        <a:pt x="559" y="93"/>
                        <a:pt x="558" y="98"/>
                        <a:pt x="558" y="98"/>
                      </a:cubicBezTo>
                      <a:cubicBezTo>
                        <a:pt x="558" y="99"/>
                        <a:pt x="559" y="103"/>
                        <a:pt x="559" y="104"/>
                      </a:cubicBezTo>
                      <a:cubicBezTo>
                        <a:pt x="559" y="104"/>
                        <a:pt x="559" y="105"/>
                        <a:pt x="558" y="107"/>
                      </a:cubicBezTo>
                      <a:cubicBezTo>
                        <a:pt x="557" y="109"/>
                        <a:pt x="559" y="111"/>
                        <a:pt x="556" y="113"/>
                      </a:cubicBezTo>
                      <a:cubicBezTo>
                        <a:pt x="553" y="115"/>
                        <a:pt x="544" y="117"/>
                        <a:pt x="542" y="117"/>
                      </a:cubicBezTo>
                      <a:cubicBezTo>
                        <a:pt x="540" y="117"/>
                        <a:pt x="537" y="118"/>
                        <a:pt x="535" y="116"/>
                      </a:cubicBezTo>
                      <a:cubicBezTo>
                        <a:pt x="533" y="113"/>
                        <a:pt x="531" y="112"/>
                        <a:pt x="531" y="111"/>
                      </a:cubicBezTo>
                      <a:cubicBezTo>
                        <a:pt x="530" y="110"/>
                        <a:pt x="532" y="112"/>
                        <a:pt x="529" y="109"/>
                      </a:cubicBezTo>
                      <a:cubicBezTo>
                        <a:pt x="525" y="106"/>
                        <a:pt x="503" y="104"/>
                        <a:pt x="501" y="104"/>
                      </a:cubicBezTo>
                      <a:cubicBezTo>
                        <a:pt x="500" y="103"/>
                        <a:pt x="494" y="105"/>
                        <a:pt x="493" y="104"/>
                      </a:cubicBezTo>
                      <a:cubicBezTo>
                        <a:pt x="492" y="103"/>
                        <a:pt x="489" y="101"/>
                        <a:pt x="490" y="100"/>
                      </a:cubicBezTo>
                      <a:cubicBezTo>
                        <a:pt x="490" y="98"/>
                        <a:pt x="488" y="97"/>
                        <a:pt x="488" y="95"/>
                      </a:cubicBezTo>
                      <a:cubicBezTo>
                        <a:pt x="488" y="93"/>
                        <a:pt x="487" y="92"/>
                        <a:pt x="487" y="90"/>
                      </a:cubicBezTo>
                      <a:cubicBezTo>
                        <a:pt x="487" y="88"/>
                        <a:pt x="486" y="86"/>
                        <a:pt x="485" y="85"/>
                      </a:cubicBezTo>
                      <a:cubicBezTo>
                        <a:pt x="483" y="84"/>
                        <a:pt x="469" y="81"/>
                        <a:pt x="468" y="80"/>
                      </a:cubicBezTo>
                      <a:cubicBezTo>
                        <a:pt x="467" y="79"/>
                        <a:pt x="462" y="79"/>
                        <a:pt x="458" y="77"/>
                      </a:cubicBezTo>
                      <a:cubicBezTo>
                        <a:pt x="454" y="74"/>
                        <a:pt x="452" y="75"/>
                        <a:pt x="450" y="75"/>
                      </a:cubicBezTo>
                      <a:cubicBezTo>
                        <a:pt x="448" y="75"/>
                        <a:pt x="448" y="76"/>
                        <a:pt x="446" y="76"/>
                      </a:cubicBezTo>
                      <a:cubicBezTo>
                        <a:pt x="444" y="75"/>
                        <a:pt x="443" y="77"/>
                        <a:pt x="441" y="75"/>
                      </a:cubicBezTo>
                      <a:cubicBezTo>
                        <a:pt x="438" y="73"/>
                        <a:pt x="429" y="71"/>
                        <a:pt x="428" y="70"/>
                      </a:cubicBezTo>
                      <a:cubicBezTo>
                        <a:pt x="427" y="70"/>
                        <a:pt x="422" y="69"/>
                        <a:pt x="420" y="67"/>
                      </a:cubicBezTo>
                      <a:cubicBezTo>
                        <a:pt x="418" y="65"/>
                        <a:pt x="420" y="65"/>
                        <a:pt x="417" y="64"/>
                      </a:cubicBezTo>
                      <a:cubicBezTo>
                        <a:pt x="414" y="62"/>
                        <a:pt x="416" y="65"/>
                        <a:pt x="414" y="62"/>
                      </a:cubicBezTo>
                      <a:cubicBezTo>
                        <a:pt x="412" y="59"/>
                        <a:pt x="415" y="67"/>
                        <a:pt x="412" y="60"/>
                      </a:cubicBezTo>
                      <a:cubicBezTo>
                        <a:pt x="410" y="54"/>
                        <a:pt x="410" y="54"/>
                        <a:pt x="411" y="52"/>
                      </a:cubicBezTo>
                      <a:cubicBezTo>
                        <a:pt x="413" y="50"/>
                        <a:pt x="412" y="49"/>
                        <a:pt x="414" y="48"/>
                      </a:cubicBezTo>
                      <a:cubicBezTo>
                        <a:pt x="417" y="47"/>
                        <a:pt x="418" y="47"/>
                        <a:pt x="420" y="44"/>
                      </a:cubicBezTo>
                      <a:cubicBezTo>
                        <a:pt x="422" y="40"/>
                        <a:pt x="424" y="39"/>
                        <a:pt x="424" y="37"/>
                      </a:cubicBezTo>
                      <a:cubicBezTo>
                        <a:pt x="424" y="34"/>
                        <a:pt x="423" y="33"/>
                        <a:pt x="423" y="32"/>
                      </a:cubicBezTo>
                      <a:cubicBezTo>
                        <a:pt x="424" y="31"/>
                        <a:pt x="423" y="28"/>
                        <a:pt x="422" y="27"/>
                      </a:cubicBezTo>
                      <a:cubicBezTo>
                        <a:pt x="421" y="26"/>
                        <a:pt x="419" y="26"/>
                        <a:pt x="418" y="24"/>
                      </a:cubicBezTo>
                      <a:cubicBezTo>
                        <a:pt x="417" y="22"/>
                        <a:pt x="416" y="22"/>
                        <a:pt x="415" y="21"/>
                      </a:cubicBezTo>
                      <a:cubicBezTo>
                        <a:pt x="415" y="20"/>
                        <a:pt x="411" y="23"/>
                        <a:pt x="415" y="18"/>
                      </a:cubicBezTo>
                      <a:cubicBezTo>
                        <a:pt x="419" y="14"/>
                        <a:pt x="420" y="12"/>
                        <a:pt x="421" y="12"/>
                      </a:cubicBezTo>
                      <a:cubicBezTo>
                        <a:pt x="424" y="10"/>
                        <a:pt x="426" y="6"/>
                        <a:pt x="426" y="5"/>
                      </a:cubicBezTo>
                      <a:cubicBezTo>
                        <a:pt x="426" y="3"/>
                        <a:pt x="428" y="4"/>
                        <a:pt x="426" y="3"/>
                      </a:cubicBezTo>
                      <a:cubicBezTo>
                        <a:pt x="423" y="1"/>
                        <a:pt x="420" y="2"/>
                        <a:pt x="420" y="3"/>
                      </a:cubicBezTo>
                      <a:cubicBezTo>
                        <a:pt x="420" y="4"/>
                        <a:pt x="419" y="5"/>
                        <a:pt x="419" y="6"/>
                      </a:cubicBezTo>
                      <a:cubicBezTo>
                        <a:pt x="418" y="7"/>
                        <a:pt x="417" y="9"/>
                        <a:pt x="414" y="7"/>
                      </a:cubicBezTo>
                      <a:cubicBezTo>
                        <a:pt x="412" y="6"/>
                        <a:pt x="413" y="5"/>
                        <a:pt x="412" y="4"/>
                      </a:cubicBezTo>
                      <a:cubicBezTo>
                        <a:pt x="411" y="2"/>
                        <a:pt x="411" y="0"/>
                        <a:pt x="409" y="0"/>
                      </a:cubicBezTo>
                      <a:cubicBezTo>
                        <a:pt x="407" y="1"/>
                        <a:pt x="400" y="1"/>
                        <a:pt x="397" y="2"/>
                      </a:cubicBezTo>
                      <a:cubicBezTo>
                        <a:pt x="394" y="4"/>
                        <a:pt x="394" y="4"/>
                        <a:pt x="393" y="5"/>
                      </a:cubicBezTo>
                      <a:cubicBezTo>
                        <a:pt x="392" y="5"/>
                        <a:pt x="392" y="7"/>
                        <a:pt x="388" y="6"/>
                      </a:cubicBezTo>
                      <a:cubicBezTo>
                        <a:pt x="384" y="4"/>
                        <a:pt x="386" y="4"/>
                        <a:pt x="383" y="4"/>
                      </a:cubicBezTo>
                      <a:cubicBezTo>
                        <a:pt x="381" y="4"/>
                        <a:pt x="389" y="6"/>
                        <a:pt x="383" y="6"/>
                      </a:cubicBezTo>
                      <a:cubicBezTo>
                        <a:pt x="377" y="6"/>
                        <a:pt x="377" y="6"/>
                        <a:pt x="375" y="6"/>
                      </a:cubicBezTo>
                      <a:cubicBezTo>
                        <a:pt x="369" y="3"/>
                        <a:pt x="367" y="4"/>
                        <a:pt x="367" y="4"/>
                      </a:cubicBezTo>
                      <a:cubicBezTo>
                        <a:pt x="367" y="4"/>
                        <a:pt x="362" y="6"/>
                        <a:pt x="358" y="6"/>
                      </a:cubicBezTo>
                      <a:cubicBezTo>
                        <a:pt x="355" y="6"/>
                        <a:pt x="353" y="5"/>
                        <a:pt x="352" y="6"/>
                      </a:cubicBezTo>
                      <a:cubicBezTo>
                        <a:pt x="351" y="6"/>
                        <a:pt x="347" y="7"/>
                        <a:pt x="346" y="9"/>
                      </a:cubicBezTo>
                      <a:cubicBezTo>
                        <a:pt x="346" y="10"/>
                        <a:pt x="347" y="10"/>
                        <a:pt x="344" y="11"/>
                      </a:cubicBezTo>
                      <a:cubicBezTo>
                        <a:pt x="342" y="11"/>
                        <a:pt x="343" y="13"/>
                        <a:pt x="340" y="12"/>
                      </a:cubicBezTo>
                      <a:cubicBezTo>
                        <a:pt x="338" y="10"/>
                        <a:pt x="337" y="10"/>
                        <a:pt x="337" y="10"/>
                      </a:cubicBezTo>
                      <a:cubicBezTo>
                        <a:pt x="337" y="10"/>
                        <a:pt x="326" y="7"/>
                        <a:pt x="323" y="8"/>
                      </a:cubicBezTo>
                      <a:cubicBezTo>
                        <a:pt x="320" y="8"/>
                        <a:pt x="318" y="10"/>
                        <a:pt x="315" y="10"/>
                      </a:cubicBezTo>
                      <a:cubicBezTo>
                        <a:pt x="313" y="10"/>
                        <a:pt x="308" y="11"/>
                        <a:pt x="306" y="11"/>
                      </a:cubicBezTo>
                      <a:cubicBezTo>
                        <a:pt x="304" y="11"/>
                        <a:pt x="292" y="13"/>
                        <a:pt x="290" y="13"/>
                      </a:cubicBezTo>
                      <a:cubicBezTo>
                        <a:pt x="288" y="13"/>
                        <a:pt x="287" y="14"/>
                        <a:pt x="282" y="14"/>
                      </a:cubicBezTo>
                      <a:cubicBezTo>
                        <a:pt x="277" y="14"/>
                        <a:pt x="275" y="13"/>
                        <a:pt x="273" y="15"/>
                      </a:cubicBezTo>
                      <a:cubicBezTo>
                        <a:pt x="272" y="17"/>
                        <a:pt x="270" y="19"/>
                        <a:pt x="269" y="20"/>
                      </a:cubicBezTo>
                      <a:cubicBezTo>
                        <a:pt x="268" y="20"/>
                        <a:pt x="266" y="26"/>
                        <a:pt x="262" y="25"/>
                      </a:cubicBezTo>
                      <a:cubicBezTo>
                        <a:pt x="259" y="24"/>
                        <a:pt x="257" y="25"/>
                        <a:pt x="256" y="25"/>
                      </a:cubicBezTo>
                      <a:cubicBezTo>
                        <a:pt x="255" y="25"/>
                        <a:pt x="255" y="25"/>
                        <a:pt x="255" y="25"/>
                      </a:cubicBezTo>
                      <a:cubicBezTo>
                        <a:pt x="254" y="26"/>
                        <a:pt x="253" y="26"/>
                        <a:pt x="249" y="29"/>
                      </a:cubicBezTo>
                      <a:cubicBezTo>
                        <a:pt x="245" y="33"/>
                        <a:pt x="238" y="36"/>
                        <a:pt x="237" y="37"/>
                      </a:cubicBezTo>
                      <a:cubicBezTo>
                        <a:pt x="237" y="37"/>
                        <a:pt x="235" y="40"/>
                        <a:pt x="232" y="39"/>
                      </a:cubicBezTo>
                      <a:cubicBezTo>
                        <a:pt x="230" y="38"/>
                        <a:pt x="228" y="38"/>
                        <a:pt x="227" y="37"/>
                      </a:cubicBezTo>
                      <a:cubicBezTo>
                        <a:pt x="225" y="37"/>
                        <a:pt x="224" y="36"/>
                        <a:pt x="223" y="36"/>
                      </a:cubicBezTo>
                      <a:cubicBezTo>
                        <a:pt x="221" y="35"/>
                        <a:pt x="216" y="36"/>
                        <a:pt x="216" y="36"/>
                      </a:cubicBezTo>
                      <a:cubicBezTo>
                        <a:pt x="216" y="36"/>
                        <a:pt x="211" y="36"/>
                        <a:pt x="208" y="36"/>
                      </a:cubicBezTo>
                      <a:cubicBezTo>
                        <a:pt x="205" y="36"/>
                        <a:pt x="201" y="38"/>
                        <a:pt x="199" y="37"/>
                      </a:cubicBezTo>
                      <a:cubicBezTo>
                        <a:pt x="198" y="36"/>
                        <a:pt x="197" y="36"/>
                        <a:pt x="195" y="35"/>
                      </a:cubicBezTo>
                      <a:cubicBezTo>
                        <a:pt x="193" y="33"/>
                        <a:pt x="190" y="32"/>
                        <a:pt x="190" y="31"/>
                      </a:cubicBezTo>
                      <a:cubicBezTo>
                        <a:pt x="190" y="31"/>
                        <a:pt x="187" y="29"/>
                        <a:pt x="187" y="28"/>
                      </a:cubicBezTo>
                      <a:cubicBezTo>
                        <a:pt x="187" y="27"/>
                        <a:pt x="187" y="25"/>
                        <a:pt x="187" y="25"/>
                      </a:cubicBezTo>
                      <a:cubicBezTo>
                        <a:pt x="187" y="23"/>
                        <a:pt x="187" y="23"/>
                        <a:pt x="187" y="23"/>
                      </a:cubicBezTo>
                      <a:cubicBezTo>
                        <a:pt x="185" y="23"/>
                        <a:pt x="185" y="23"/>
                        <a:pt x="185" y="23"/>
                      </a:cubicBezTo>
                      <a:cubicBezTo>
                        <a:pt x="181" y="26"/>
                        <a:pt x="178" y="24"/>
                        <a:pt x="178" y="26"/>
                      </a:cubicBezTo>
                      <a:cubicBezTo>
                        <a:pt x="178" y="26"/>
                        <a:pt x="177" y="29"/>
                        <a:pt x="176" y="32"/>
                      </a:cubicBezTo>
                      <a:cubicBezTo>
                        <a:pt x="176" y="33"/>
                        <a:pt x="176" y="33"/>
                        <a:pt x="176" y="34"/>
                      </a:cubicBezTo>
                      <a:cubicBezTo>
                        <a:pt x="175" y="35"/>
                        <a:pt x="175" y="37"/>
                        <a:pt x="174" y="38"/>
                      </a:cubicBezTo>
                      <a:cubicBezTo>
                        <a:pt x="172" y="42"/>
                        <a:pt x="168" y="53"/>
                        <a:pt x="164" y="55"/>
                      </a:cubicBezTo>
                      <a:cubicBezTo>
                        <a:pt x="159" y="57"/>
                        <a:pt x="160" y="60"/>
                        <a:pt x="158" y="60"/>
                      </a:cubicBezTo>
                      <a:cubicBezTo>
                        <a:pt x="155" y="60"/>
                        <a:pt x="155" y="60"/>
                        <a:pt x="153" y="62"/>
                      </a:cubicBezTo>
                      <a:cubicBezTo>
                        <a:pt x="151" y="63"/>
                        <a:pt x="152" y="63"/>
                        <a:pt x="148" y="64"/>
                      </a:cubicBezTo>
                      <a:cubicBezTo>
                        <a:pt x="145" y="65"/>
                        <a:pt x="140" y="67"/>
                        <a:pt x="139" y="70"/>
                      </a:cubicBezTo>
                      <a:cubicBezTo>
                        <a:pt x="137" y="72"/>
                        <a:pt x="137" y="74"/>
                        <a:pt x="136" y="75"/>
                      </a:cubicBezTo>
                      <a:cubicBezTo>
                        <a:pt x="135" y="76"/>
                        <a:pt x="131" y="79"/>
                        <a:pt x="130" y="79"/>
                      </a:cubicBezTo>
                      <a:cubicBezTo>
                        <a:pt x="130" y="79"/>
                        <a:pt x="127" y="82"/>
                        <a:pt x="127" y="83"/>
                      </a:cubicBezTo>
                      <a:cubicBezTo>
                        <a:pt x="128" y="84"/>
                        <a:pt x="127" y="86"/>
                        <a:pt x="127" y="86"/>
                      </a:cubicBezTo>
                      <a:cubicBezTo>
                        <a:pt x="126" y="87"/>
                        <a:pt x="127" y="89"/>
                        <a:pt x="125" y="90"/>
                      </a:cubicBezTo>
                      <a:cubicBezTo>
                        <a:pt x="124" y="91"/>
                        <a:pt x="123" y="91"/>
                        <a:pt x="121" y="94"/>
                      </a:cubicBezTo>
                      <a:cubicBezTo>
                        <a:pt x="119" y="96"/>
                        <a:pt x="122" y="94"/>
                        <a:pt x="121" y="97"/>
                      </a:cubicBezTo>
                      <a:cubicBezTo>
                        <a:pt x="121" y="99"/>
                        <a:pt x="119" y="100"/>
                        <a:pt x="118" y="102"/>
                      </a:cubicBezTo>
                      <a:cubicBezTo>
                        <a:pt x="117" y="103"/>
                        <a:pt x="118" y="104"/>
                        <a:pt x="118" y="107"/>
                      </a:cubicBezTo>
                      <a:cubicBezTo>
                        <a:pt x="118" y="110"/>
                        <a:pt x="117" y="111"/>
                        <a:pt x="118" y="112"/>
                      </a:cubicBezTo>
                      <a:cubicBezTo>
                        <a:pt x="119" y="113"/>
                        <a:pt x="120" y="114"/>
                        <a:pt x="120" y="115"/>
                      </a:cubicBezTo>
                      <a:cubicBezTo>
                        <a:pt x="121" y="116"/>
                        <a:pt x="122" y="120"/>
                        <a:pt x="120" y="123"/>
                      </a:cubicBezTo>
                      <a:cubicBezTo>
                        <a:pt x="117" y="126"/>
                        <a:pt x="116" y="129"/>
                        <a:pt x="115" y="130"/>
                      </a:cubicBezTo>
                      <a:cubicBezTo>
                        <a:pt x="113" y="131"/>
                        <a:pt x="111" y="131"/>
                        <a:pt x="111" y="134"/>
                      </a:cubicBezTo>
                      <a:cubicBezTo>
                        <a:pt x="110" y="137"/>
                        <a:pt x="109" y="138"/>
                        <a:pt x="107" y="139"/>
                      </a:cubicBezTo>
                      <a:cubicBezTo>
                        <a:pt x="104" y="141"/>
                        <a:pt x="102" y="141"/>
                        <a:pt x="100" y="143"/>
                      </a:cubicBezTo>
                      <a:cubicBezTo>
                        <a:pt x="97" y="146"/>
                        <a:pt x="95" y="147"/>
                        <a:pt x="94" y="149"/>
                      </a:cubicBezTo>
                      <a:cubicBezTo>
                        <a:pt x="92" y="150"/>
                        <a:pt x="93" y="151"/>
                        <a:pt x="90" y="152"/>
                      </a:cubicBezTo>
                      <a:cubicBezTo>
                        <a:pt x="87" y="154"/>
                        <a:pt x="86" y="154"/>
                        <a:pt x="83" y="154"/>
                      </a:cubicBezTo>
                      <a:cubicBezTo>
                        <a:pt x="80" y="154"/>
                        <a:pt x="80" y="156"/>
                        <a:pt x="77" y="156"/>
                      </a:cubicBezTo>
                      <a:cubicBezTo>
                        <a:pt x="74" y="156"/>
                        <a:pt x="73" y="157"/>
                        <a:pt x="72" y="157"/>
                      </a:cubicBezTo>
                      <a:cubicBezTo>
                        <a:pt x="71" y="156"/>
                        <a:pt x="70" y="154"/>
                        <a:pt x="68" y="158"/>
                      </a:cubicBezTo>
                      <a:cubicBezTo>
                        <a:pt x="66" y="161"/>
                        <a:pt x="67" y="165"/>
                        <a:pt x="64" y="169"/>
                      </a:cubicBezTo>
                      <a:cubicBezTo>
                        <a:pt x="62" y="173"/>
                        <a:pt x="61" y="174"/>
                        <a:pt x="59" y="176"/>
                      </a:cubicBezTo>
                      <a:cubicBezTo>
                        <a:pt x="57" y="177"/>
                        <a:pt x="58" y="178"/>
                        <a:pt x="55" y="180"/>
                      </a:cubicBezTo>
                      <a:cubicBezTo>
                        <a:pt x="53" y="181"/>
                        <a:pt x="52" y="182"/>
                        <a:pt x="51" y="182"/>
                      </a:cubicBezTo>
                      <a:cubicBezTo>
                        <a:pt x="49" y="183"/>
                        <a:pt x="44" y="190"/>
                        <a:pt x="44" y="192"/>
                      </a:cubicBezTo>
                      <a:cubicBezTo>
                        <a:pt x="43" y="194"/>
                        <a:pt x="43" y="195"/>
                        <a:pt x="42" y="198"/>
                      </a:cubicBezTo>
                      <a:cubicBezTo>
                        <a:pt x="42" y="200"/>
                        <a:pt x="41" y="205"/>
                        <a:pt x="40" y="208"/>
                      </a:cubicBezTo>
                      <a:cubicBezTo>
                        <a:pt x="39" y="209"/>
                        <a:pt x="39" y="210"/>
                        <a:pt x="39" y="211"/>
                      </a:cubicBezTo>
                      <a:cubicBezTo>
                        <a:pt x="39" y="212"/>
                        <a:pt x="38" y="212"/>
                        <a:pt x="38" y="213"/>
                      </a:cubicBezTo>
                      <a:cubicBezTo>
                        <a:pt x="38" y="214"/>
                        <a:pt x="37" y="214"/>
                        <a:pt x="36" y="215"/>
                      </a:cubicBezTo>
                      <a:cubicBezTo>
                        <a:pt x="34" y="216"/>
                        <a:pt x="34" y="214"/>
                        <a:pt x="32" y="217"/>
                      </a:cubicBezTo>
                      <a:cubicBezTo>
                        <a:pt x="29" y="220"/>
                        <a:pt x="23" y="229"/>
                        <a:pt x="21" y="232"/>
                      </a:cubicBezTo>
                      <a:cubicBezTo>
                        <a:pt x="20" y="236"/>
                        <a:pt x="19" y="238"/>
                        <a:pt x="17" y="240"/>
                      </a:cubicBezTo>
                      <a:cubicBezTo>
                        <a:pt x="15" y="242"/>
                        <a:pt x="14" y="245"/>
                        <a:pt x="13" y="246"/>
                      </a:cubicBezTo>
                      <a:cubicBezTo>
                        <a:pt x="11" y="246"/>
                        <a:pt x="9" y="248"/>
                        <a:pt x="8" y="249"/>
                      </a:cubicBezTo>
                      <a:cubicBezTo>
                        <a:pt x="8" y="251"/>
                        <a:pt x="7" y="253"/>
                        <a:pt x="6" y="255"/>
                      </a:cubicBezTo>
                      <a:cubicBezTo>
                        <a:pt x="6" y="256"/>
                        <a:pt x="5" y="259"/>
                        <a:pt x="6" y="261"/>
                      </a:cubicBezTo>
                      <a:cubicBezTo>
                        <a:pt x="6" y="263"/>
                        <a:pt x="7" y="265"/>
                        <a:pt x="8" y="267"/>
                      </a:cubicBezTo>
                      <a:cubicBezTo>
                        <a:pt x="9" y="269"/>
                        <a:pt x="9" y="271"/>
                        <a:pt x="10" y="272"/>
                      </a:cubicBezTo>
                      <a:cubicBezTo>
                        <a:pt x="10" y="272"/>
                        <a:pt x="14" y="273"/>
                        <a:pt x="15" y="275"/>
                      </a:cubicBezTo>
                      <a:cubicBezTo>
                        <a:pt x="16" y="277"/>
                        <a:pt x="17" y="278"/>
                        <a:pt x="17" y="280"/>
                      </a:cubicBezTo>
                      <a:cubicBezTo>
                        <a:pt x="18" y="283"/>
                        <a:pt x="19" y="282"/>
                        <a:pt x="18" y="285"/>
                      </a:cubicBezTo>
                      <a:cubicBezTo>
                        <a:pt x="17" y="287"/>
                        <a:pt x="17" y="288"/>
                        <a:pt x="15" y="290"/>
                      </a:cubicBezTo>
                      <a:cubicBezTo>
                        <a:pt x="14" y="292"/>
                        <a:pt x="13" y="294"/>
                        <a:pt x="13" y="296"/>
                      </a:cubicBezTo>
                      <a:cubicBezTo>
                        <a:pt x="13" y="296"/>
                        <a:pt x="13" y="296"/>
                        <a:pt x="13" y="296"/>
                      </a:cubicBezTo>
                      <a:cubicBezTo>
                        <a:pt x="14" y="299"/>
                        <a:pt x="14" y="298"/>
                        <a:pt x="15" y="300"/>
                      </a:cubicBezTo>
                      <a:cubicBezTo>
                        <a:pt x="17" y="303"/>
                        <a:pt x="18" y="302"/>
                        <a:pt x="18" y="306"/>
                      </a:cubicBezTo>
                      <a:cubicBezTo>
                        <a:pt x="19" y="310"/>
                        <a:pt x="20" y="309"/>
                        <a:pt x="19" y="313"/>
                      </a:cubicBezTo>
                      <a:cubicBezTo>
                        <a:pt x="18" y="318"/>
                        <a:pt x="20" y="319"/>
                        <a:pt x="18" y="321"/>
                      </a:cubicBezTo>
                      <a:cubicBezTo>
                        <a:pt x="16" y="323"/>
                        <a:pt x="16" y="326"/>
                        <a:pt x="15" y="327"/>
                      </a:cubicBezTo>
                      <a:cubicBezTo>
                        <a:pt x="14" y="328"/>
                        <a:pt x="12" y="328"/>
                        <a:pt x="13" y="330"/>
                      </a:cubicBezTo>
                      <a:cubicBezTo>
                        <a:pt x="14" y="333"/>
                        <a:pt x="15" y="332"/>
                        <a:pt x="15" y="334"/>
                      </a:cubicBezTo>
                      <a:cubicBezTo>
                        <a:pt x="14" y="335"/>
                        <a:pt x="14" y="337"/>
                        <a:pt x="12" y="339"/>
                      </a:cubicBezTo>
                      <a:cubicBezTo>
                        <a:pt x="11" y="342"/>
                        <a:pt x="14" y="337"/>
                        <a:pt x="11" y="346"/>
                      </a:cubicBezTo>
                      <a:cubicBezTo>
                        <a:pt x="8" y="355"/>
                        <a:pt x="8" y="356"/>
                        <a:pt x="7" y="357"/>
                      </a:cubicBezTo>
                      <a:cubicBezTo>
                        <a:pt x="5" y="358"/>
                        <a:pt x="8" y="355"/>
                        <a:pt x="5" y="358"/>
                      </a:cubicBezTo>
                      <a:cubicBezTo>
                        <a:pt x="3" y="361"/>
                        <a:pt x="2" y="363"/>
                        <a:pt x="2" y="364"/>
                      </a:cubicBezTo>
                      <a:cubicBezTo>
                        <a:pt x="2" y="366"/>
                        <a:pt x="0" y="366"/>
                        <a:pt x="2" y="368"/>
                      </a:cubicBezTo>
                      <a:cubicBezTo>
                        <a:pt x="4" y="371"/>
                        <a:pt x="3" y="371"/>
                        <a:pt x="5" y="374"/>
                      </a:cubicBezTo>
                      <a:cubicBezTo>
                        <a:pt x="6" y="377"/>
                        <a:pt x="6" y="379"/>
                        <a:pt x="7" y="380"/>
                      </a:cubicBezTo>
                      <a:cubicBezTo>
                        <a:pt x="8" y="382"/>
                        <a:pt x="11" y="381"/>
                        <a:pt x="11" y="383"/>
                      </a:cubicBezTo>
                      <a:cubicBezTo>
                        <a:pt x="11" y="385"/>
                        <a:pt x="16" y="385"/>
                        <a:pt x="15" y="388"/>
                      </a:cubicBezTo>
                      <a:cubicBezTo>
                        <a:pt x="14" y="391"/>
                        <a:pt x="12" y="393"/>
                        <a:pt x="10" y="393"/>
                      </a:cubicBezTo>
                      <a:cubicBezTo>
                        <a:pt x="10" y="393"/>
                        <a:pt x="7" y="396"/>
                        <a:pt x="7" y="397"/>
                      </a:cubicBezTo>
                      <a:cubicBezTo>
                        <a:pt x="6" y="398"/>
                        <a:pt x="4" y="399"/>
                        <a:pt x="7" y="400"/>
                      </a:cubicBezTo>
                      <a:cubicBezTo>
                        <a:pt x="9" y="400"/>
                        <a:pt x="11" y="399"/>
                        <a:pt x="11" y="401"/>
                      </a:cubicBezTo>
                      <a:cubicBezTo>
                        <a:pt x="12" y="402"/>
                        <a:pt x="12" y="404"/>
                        <a:pt x="12" y="404"/>
                      </a:cubicBezTo>
                      <a:cubicBezTo>
                        <a:pt x="12" y="404"/>
                        <a:pt x="12" y="409"/>
                        <a:pt x="13" y="409"/>
                      </a:cubicBezTo>
                      <a:cubicBezTo>
                        <a:pt x="14" y="409"/>
                        <a:pt x="17" y="409"/>
                        <a:pt x="17" y="409"/>
                      </a:cubicBezTo>
                      <a:cubicBezTo>
                        <a:pt x="17" y="409"/>
                        <a:pt x="18" y="409"/>
                        <a:pt x="20" y="409"/>
                      </a:cubicBezTo>
                      <a:cubicBezTo>
                        <a:pt x="21" y="410"/>
                        <a:pt x="22" y="411"/>
                        <a:pt x="23" y="411"/>
                      </a:cubicBezTo>
                      <a:cubicBezTo>
                        <a:pt x="25" y="411"/>
                        <a:pt x="27" y="409"/>
                        <a:pt x="28" y="409"/>
                      </a:cubicBezTo>
                      <a:cubicBezTo>
                        <a:pt x="28" y="409"/>
                        <a:pt x="32" y="409"/>
                        <a:pt x="32" y="410"/>
                      </a:cubicBezTo>
                      <a:cubicBezTo>
                        <a:pt x="32" y="411"/>
                        <a:pt x="32" y="411"/>
                        <a:pt x="31" y="414"/>
                      </a:cubicBezTo>
                      <a:cubicBezTo>
                        <a:pt x="31" y="417"/>
                        <a:pt x="27" y="418"/>
                        <a:pt x="27" y="418"/>
                      </a:cubicBezTo>
                      <a:cubicBezTo>
                        <a:pt x="25" y="419"/>
                        <a:pt x="25" y="418"/>
                        <a:pt x="26" y="420"/>
                      </a:cubicBezTo>
                      <a:cubicBezTo>
                        <a:pt x="27" y="423"/>
                        <a:pt x="28" y="423"/>
                        <a:pt x="29" y="423"/>
                      </a:cubicBezTo>
                      <a:cubicBezTo>
                        <a:pt x="31" y="423"/>
                        <a:pt x="32" y="424"/>
                        <a:pt x="33" y="424"/>
                      </a:cubicBezTo>
                      <a:cubicBezTo>
                        <a:pt x="34" y="424"/>
                        <a:pt x="35" y="424"/>
                        <a:pt x="36" y="425"/>
                      </a:cubicBezTo>
                      <a:cubicBezTo>
                        <a:pt x="37" y="427"/>
                        <a:pt x="38" y="426"/>
                        <a:pt x="39" y="428"/>
                      </a:cubicBezTo>
                      <a:cubicBezTo>
                        <a:pt x="40" y="430"/>
                        <a:pt x="41" y="432"/>
                        <a:pt x="40" y="433"/>
                      </a:cubicBezTo>
                      <a:cubicBezTo>
                        <a:pt x="38" y="433"/>
                        <a:pt x="37" y="434"/>
                        <a:pt x="38" y="436"/>
                      </a:cubicBezTo>
                      <a:cubicBezTo>
                        <a:pt x="40" y="437"/>
                        <a:pt x="40" y="437"/>
                        <a:pt x="41" y="438"/>
                      </a:cubicBezTo>
                      <a:cubicBezTo>
                        <a:pt x="43" y="438"/>
                        <a:pt x="43" y="439"/>
                        <a:pt x="44" y="439"/>
                      </a:cubicBezTo>
                      <a:cubicBezTo>
                        <a:pt x="45" y="439"/>
                        <a:pt x="45" y="439"/>
                        <a:pt x="47" y="439"/>
                      </a:cubicBezTo>
                      <a:cubicBezTo>
                        <a:pt x="48" y="439"/>
                        <a:pt x="48" y="439"/>
                        <a:pt x="49" y="440"/>
                      </a:cubicBezTo>
                      <a:cubicBezTo>
                        <a:pt x="49" y="440"/>
                        <a:pt x="51" y="442"/>
                        <a:pt x="51" y="443"/>
                      </a:cubicBezTo>
                      <a:cubicBezTo>
                        <a:pt x="52" y="444"/>
                        <a:pt x="53" y="445"/>
                        <a:pt x="52" y="446"/>
                      </a:cubicBezTo>
                      <a:cubicBezTo>
                        <a:pt x="51" y="447"/>
                        <a:pt x="50" y="448"/>
                        <a:pt x="51" y="448"/>
                      </a:cubicBezTo>
                      <a:cubicBezTo>
                        <a:pt x="52" y="449"/>
                        <a:pt x="55" y="450"/>
                        <a:pt x="55" y="450"/>
                      </a:cubicBezTo>
                      <a:cubicBezTo>
                        <a:pt x="55" y="450"/>
                        <a:pt x="57" y="451"/>
                        <a:pt x="58" y="452"/>
                      </a:cubicBezTo>
                      <a:cubicBezTo>
                        <a:pt x="58" y="452"/>
                        <a:pt x="59" y="455"/>
                        <a:pt x="59" y="456"/>
                      </a:cubicBezTo>
                      <a:cubicBezTo>
                        <a:pt x="59" y="457"/>
                        <a:pt x="59" y="458"/>
                        <a:pt x="59" y="458"/>
                      </a:cubicBezTo>
                      <a:cubicBezTo>
                        <a:pt x="59" y="458"/>
                        <a:pt x="58" y="460"/>
                        <a:pt x="59" y="461"/>
                      </a:cubicBezTo>
                      <a:cubicBezTo>
                        <a:pt x="59" y="462"/>
                        <a:pt x="61" y="459"/>
                        <a:pt x="62" y="460"/>
                      </a:cubicBezTo>
                      <a:cubicBezTo>
                        <a:pt x="64" y="461"/>
                        <a:pt x="63" y="463"/>
                        <a:pt x="63" y="463"/>
                      </a:cubicBezTo>
                      <a:cubicBezTo>
                        <a:pt x="63" y="463"/>
                        <a:pt x="62" y="465"/>
                        <a:pt x="61" y="465"/>
                      </a:cubicBezTo>
                      <a:cubicBezTo>
                        <a:pt x="61" y="466"/>
                        <a:pt x="60" y="467"/>
                        <a:pt x="61" y="468"/>
                      </a:cubicBezTo>
                      <a:cubicBezTo>
                        <a:pt x="62" y="468"/>
                        <a:pt x="62" y="470"/>
                        <a:pt x="64" y="471"/>
                      </a:cubicBezTo>
                      <a:cubicBezTo>
                        <a:pt x="65" y="471"/>
                        <a:pt x="67" y="473"/>
                        <a:pt x="67" y="473"/>
                      </a:cubicBezTo>
                      <a:cubicBezTo>
                        <a:pt x="70" y="474"/>
                        <a:pt x="70" y="474"/>
                        <a:pt x="70" y="474"/>
                      </a:cubicBezTo>
                      <a:cubicBezTo>
                        <a:pt x="70" y="474"/>
                        <a:pt x="70" y="476"/>
                        <a:pt x="70" y="476"/>
                      </a:cubicBezTo>
                      <a:cubicBezTo>
                        <a:pt x="70" y="476"/>
                        <a:pt x="72" y="479"/>
                        <a:pt x="73" y="480"/>
                      </a:cubicBezTo>
                      <a:cubicBezTo>
                        <a:pt x="74" y="481"/>
                        <a:pt x="74" y="481"/>
                        <a:pt x="75" y="481"/>
                      </a:cubicBezTo>
                      <a:cubicBezTo>
                        <a:pt x="76" y="481"/>
                        <a:pt x="77" y="483"/>
                        <a:pt x="77" y="483"/>
                      </a:cubicBezTo>
                      <a:cubicBezTo>
                        <a:pt x="78" y="483"/>
                        <a:pt x="79" y="484"/>
                        <a:pt x="79" y="484"/>
                      </a:cubicBezTo>
                      <a:cubicBezTo>
                        <a:pt x="79" y="484"/>
                        <a:pt x="79" y="486"/>
                        <a:pt x="80" y="487"/>
                      </a:cubicBezTo>
                      <a:cubicBezTo>
                        <a:pt x="81" y="487"/>
                        <a:pt x="82" y="488"/>
                        <a:pt x="82" y="488"/>
                      </a:cubicBezTo>
                      <a:cubicBezTo>
                        <a:pt x="82" y="488"/>
                        <a:pt x="84" y="487"/>
                        <a:pt x="85" y="488"/>
                      </a:cubicBezTo>
                      <a:cubicBezTo>
                        <a:pt x="85" y="488"/>
                        <a:pt x="87" y="490"/>
                        <a:pt x="87" y="491"/>
                      </a:cubicBezTo>
                      <a:cubicBezTo>
                        <a:pt x="87" y="492"/>
                        <a:pt x="89" y="491"/>
                        <a:pt x="90" y="492"/>
                      </a:cubicBezTo>
                      <a:cubicBezTo>
                        <a:pt x="92" y="493"/>
                        <a:pt x="92" y="494"/>
                        <a:pt x="93" y="495"/>
                      </a:cubicBezTo>
                      <a:cubicBezTo>
                        <a:pt x="95" y="496"/>
                        <a:pt x="95" y="496"/>
                        <a:pt x="95" y="497"/>
                      </a:cubicBezTo>
                      <a:cubicBezTo>
                        <a:pt x="98" y="499"/>
                        <a:pt x="97" y="499"/>
                        <a:pt x="98" y="499"/>
                      </a:cubicBezTo>
                      <a:cubicBezTo>
                        <a:pt x="98" y="499"/>
                        <a:pt x="99" y="499"/>
                        <a:pt x="100" y="500"/>
                      </a:cubicBezTo>
                      <a:cubicBezTo>
                        <a:pt x="102" y="500"/>
                        <a:pt x="101" y="500"/>
                        <a:pt x="102" y="500"/>
                      </a:cubicBezTo>
                      <a:cubicBezTo>
                        <a:pt x="104" y="500"/>
                        <a:pt x="102" y="499"/>
                        <a:pt x="104" y="500"/>
                      </a:cubicBezTo>
                      <a:cubicBezTo>
                        <a:pt x="105" y="501"/>
                        <a:pt x="107" y="502"/>
                        <a:pt x="107" y="502"/>
                      </a:cubicBezTo>
                      <a:cubicBezTo>
                        <a:pt x="107" y="504"/>
                        <a:pt x="107" y="504"/>
                        <a:pt x="107" y="505"/>
                      </a:cubicBezTo>
                      <a:cubicBezTo>
                        <a:pt x="110" y="507"/>
                        <a:pt x="105" y="501"/>
                        <a:pt x="110" y="507"/>
                      </a:cubicBezTo>
                      <a:cubicBezTo>
                        <a:pt x="116" y="512"/>
                        <a:pt x="114" y="512"/>
                        <a:pt x="117" y="514"/>
                      </a:cubicBezTo>
                      <a:cubicBezTo>
                        <a:pt x="120" y="516"/>
                        <a:pt x="120" y="517"/>
                        <a:pt x="121" y="517"/>
                      </a:cubicBezTo>
                      <a:cubicBezTo>
                        <a:pt x="121" y="516"/>
                        <a:pt x="122" y="517"/>
                        <a:pt x="124" y="517"/>
                      </a:cubicBezTo>
                      <a:cubicBezTo>
                        <a:pt x="125" y="517"/>
                        <a:pt x="124" y="516"/>
                        <a:pt x="126" y="517"/>
                      </a:cubicBezTo>
                      <a:cubicBezTo>
                        <a:pt x="128" y="519"/>
                        <a:pt x="129" y="519"/>
                        <a:pt x="129" y="519"/>
                      </a:cubicBezTo>
                      <a:cubicBezTo>
                        <a:pt x="131" y="520"/>
                        <a:pt x="131" y="520"/>
                        <a:pt x="131" y="520"/>
                      </a:cubicBezTo>
                      <a:cubicBezTo>
                        <a:pt x="132" y="521"/>
                        <a:pt x="135" y="523"/>
                        <a:pt x="135" y="523"/>
                      </a:cubicBezTo>
                      <a:cubicBezTo>
                        <a:pt x="138" y="524"/>
                        <a:pt x="137" y="524"/>
                        <a:pt x="140" y="525"/>
                      </a:cubicBezTo>
                      <a:cubicBezTo>
                        <a:pt x="142" y="526"/>
                        <a:pt x="142" y="526"/>
                        <a:pt x="142" y="526"/>
                      </a:cubicBezTo>
                      <a:cubicBezTo>
                        <a:pt x="142" y="526"/>
                        <a:pt x="146" y="527"/>
                        <a:pt x="147" y="526"/>
                      </a:cubicBezTo>
                      <a:cubicBezTo>
                        <a:pt x="147" y="526"/>
                        <a:pt x="151" y="524"/>
                        <a:pt x="152" y="523"/>
                      </a:cubicBezTo>
                      <a:cubicBezTo>
                        <a:pt x="154" y="522"/>
                        <a:pt x="161" y="518"/>
                        <a:pt x="162" y="518"/>
                      </a:cubicBezTo>
                      <a:cubicBezTo>
                        <a:pt x="163" y="518"/>
                        <a:pt x="165" y="517"/>
                        <a:pt x="167" y="516"/>
                      </a:cubicBezTo>
                      <a:cubicBezTo>
                        <a:pt x="167" y="516"/>
                        <a:pt x="167" y="516"/>
                        <a:pt x="168" y="516"/>
                      </a:cubicBezTo>
                      <a:cubicBezTo>
                        <a:pt x="169" y="516"/>
                        <a:pt x="171" y="515"/>
                        <a:pt x="172" y="515"/>
                      </a:cubicBezTo>
                      <a:cubicBezTo>
                        <a:pt x="173" y="515"/>
                        <a:pt x="174" y="515"/>
                        <a:pt x="176" y="515"/>
                      </a:cubicBezTo>
                      <a:cubicBezTo>
                        <a:pt x="177" y="515"/>
                        <a:pt x="181" y="514"/>
                        <a:pt x="182" y="514"/>
                      </a:cubicBezTo>
                      <a:cubicBezTo>
                        <a:pt x="183" y="514"/>
                        <a:pt x="184" y="514"/>
                        <a:pt x="186" y="514"/>
                      </a:cubicBezTo>
                      <a:cubicBezTo>
                        <a:pt x="187" y="514"/>
                        <a:pt x="190" y="513"/>
                        <a:pt x="191" y="513"/>
                      </a:cubicBezTo>
                      <a:cubicBezTo>
                        <a:pt x="193" y="513"/>
                        <a:pt x="195" y="513"/>
                        <a:pt x="197" y="514"/>
                      </a:cubicBezTo>
                      <a:cubicBezTo>
                        <a:pt x="198" y="514"/>
                        <a:pt x="199" y="513"/>
                        <a:pt x="203" y="514"/>
                      </a:cubicBezTo>
                      <a:cubicBezTo>
                        <a:pt x="206" y="514"/>
                        <a:pt x="205" y="516"/>
                        <a:pt x="208" y="516"/>
                      </a:cubicBezTo>
                      <a:cubicBezTo>
                        <a:pt x="211" y="516"/>
                        <a:pt x="211" y="517"/>
                        <a:pt x="214" y="517"/>
                      </a:cubicBezTo>
                      <a:cubicBezTo>
                        <a:pt x="216" y="517"/>
                        <a:pt x="212" y="517"/>
                        <a:pt x="216" y="517"/>
                      </a:cubicBezTo>
                      <a:cubicBezTo>
                        <a:pt x="220" y="516"/>
                        <a:pt x="221" y="517"/>
                        <a:pt x="221" y="517"/>
                      </a:cubicBezTo>
                      <a:cubicBezTo>
                        <a:pt x="222" y="517"/>
                        <a:pt x="220" y="517"/>
                        <a:pt x="224" y="519"/>
                      </a:cubicBezTo>
                      <a:cubicBezTo>
                        <a:pt x="227" y="520"/>
                        <a:pt x="227" y="520"/>
                        <a:pt x="228" y="520"/>
                      </a:cubicBezTo>
                      <a:cubicBezTo>
                        <a:pt x="230" y="519"/>
                        <a:pt x="230" y="519"/>
                        <a:pt x="232" y="518"/>
                      </a:cubicBezTo>
                      <a:cubicBezTo>
                        <a:pt x="233" y="518"/>
                        <a:pt x="242" y="513"/>
                        <a:pt x="244" y="513"/>
                      </a:cubicBezTo>
                      <a:cubicBezTo>
                        <a:pt x="246" y="513"/>
                        <a:pt x="246" y="513"/>
                        <a:pt x="249" y="512"/>
                      </a:cubicBezTo>
                      <a:cubicBezTo>
                        <a:pt x="249" y="512"/>
                        <a:pt x="249" y="512"/>
                        <a:pt x="250" y="512"/>
                      </a:cubicBezTo>
                      <a:cubicBezTo>
                        <a:pt x="250" y="512"/>
                        <a:pt x="250" y="512"/>
                        <a:pt x="250" y="512"/>
                      </a:cubicBezTo>
                      <a:cubicBezTo>
                        <a:pt x="252" y="511"/>
                        <a:pt x="254" y="511"/>
                        <a:pt x="254" y="511"/>
                      </a:cubicBezTo>
                      <a:cubicBezTo>
                        <a:pt x="257" y="509"/>
                        <a:pt x="256" y="510"/>
                        <a:pt x="258" y="508"/>
                      </a:cubicBezTo>
                      <a:cubicBezTo>
                        <a:pt x="261" y="506"/>
                        <a:pt x="262" y="507"/>
                        <a:pt x="263" y="506"/>
                      </a:cubicBezTo>
                      <a:cubicBezTo>
                        <a:pt x="265" y="504"/>
                        <a:pt x="268" y="504"/>
                        <a:pt x="270" y="503"/>
                      </a:cubicBezTo>
                      <a:cubicBezTo>
                        <a:pt x="271" y="503"/>
                        <a:pt x="274" y="503"/>
                        <a:pt x="275" y="502"/>
                      </a:cubicBezTo>
                      <a:cubicBezTo>
                        <a:pt x="276" y="501"/>
                        <a:pt x="277" y="500"/>
                        <a:pt x="278" y="499"/>
                      </a:cubicBezTo>
                      <a:cubicBezTo>
                        <a:pt x="280" y="498"/>
                        <a:pt x="280" y="499"/>
                        <a:pt x="282" y="498"/>
                      </a:cubicBezTo>
                      <a:cubicBezTo>
                        <a:pt x="284" y="497"/>
                        <a:pt x="284" y="498"/>
                        <a:pt x="286" y="498"/>
                      </a:cubicBezTo>
                      <a:cubicBezTo>
                        <a:pt x="288" y="497"/>
                        <a:pt x="289" y="497"/>
                        <a:pt x="290" y="497"/>
                      </a:cubicBezTo>
                      <a:cubicBezTo>
                        <a:pt x="291" y="497"/>
                        <a:pt x="293" y="498"/>
                        <a:pt x="295" y="497"/>
                      </a:cubicBezTo>
                      <a:cubicBezTo>
                        <a:pt x="297" y="497"/>
                        <a:pt x="298" y="497"/>
                        <a:pt x="299" y="497"/>
                      </a:cubicBezTo>
                      <a:cubicBezTo>
                        <a:pt x="301" y="497"/>
                        <a:pt x="304" y="498"/>
                        <a:pt x="305" y="497"/>
                      </a:cubicBezTo>
                      <a:cubicBezTo>
                        <a:pt x="307" y="496"/>
                        <a:pt x="308" y="497"/>
                        <a:pt x="309" y="496"/>
                      </a:cubicBezTo>
                      <a:cubicBezTo>
                        <a:pt x="310" y="495"/>
                        <a:pt x="312" y="496"/>
                        <a:pt x="312" y="496"/>
                      </a:cubicBezTo>
                      <a:cubicBezTo>
                        <a:pt x="312" y="496"/>
                        <a:pt x="315" y="496"/>
                        <a:pt x="317" y="496"/>
                      </a:cubicBezTo>
                      <a:cubicBezTo>
                        <a:pt x="318" y="496"/>
                        <a:pt x="319" y="496"/>
                        <a:pt x="321" y="496"/>
                      </a:cubicBezTo>
                      <a:cubicBezTo>
                        <a:pt x="322" y="496"/>
                        <a:pt x="323" y="496"/>
                        <a:pt x="323" y="496"/>
                      </a:cubicBezTo>
                      <a:cubicBezTo>
                        <a:pt x="327" y="498"/>
                        <a:pt x="327" y="498"/>
                        <a:pt x="327" y="498"/>
                      </a:cubicBezTo>
                      <a:cubicBezTo>
                        <a:pt x="327" y="498"/>
                        <a:pt x="331" y="499"/>
                        <a:pt x="333" y="501"/>
                      </a:cubicBezTo>
                      <a:cubicBezTo>
                        <a:pt x="337" y="505"/>
                        <a:pt x="335" y="505"/>
                        <a:pt x="338" y="507"/>
                      </a:cubicBezTo>
                      <a:cubicBezTo>
                        <a:pt x="340" y="510"/>
                        <a:pt x="338" y="513"/>
                        <a:pt x="339" y="515"/>
                      </a:cubicBezTo>
                      <a:cubicBezTo>
                        <a:pt x="340" y="517"/>
                        <a:pt x="349" y="527"/>
                        <a:pt x="349" y="527"/>
                      </a:cubicBezTo>
                      <a:cubicBezTo>
                        <a:pt x="350" y="528"/>
                        <a:pt x="352" y="529"/>
                        <a:pt x="353" y="529"/>
                      </a:cubicBezTo>
                      <a:cubicBezTo>
                        <a:pt x="354" y="528"/>
                        <a:pt x="359" y="528"/>
                        <a:pt x="359" y="528"/>
                      </a:cubicBezTo>
                      <a:cubicBezTo>
                        <a:pt x="359" y="528"/>
                        <a:pt x="362" y="528"/>
                        <a:pt x="363" y="528"/>
                      </a:cubicBezTo>
                      <a:cubicBezTo>
                        <a:pt x="364" y="527"/>
                        <a:pt x="365" y="527"/>
                        <a:pt x="367" y="526"/>
                      </a:cubicBezTo>
                      <a:cubicBezTo>
                        <a:pt x="369" y="526"/>
                        <a:pt x="371" y="526"/>
                        <a:pt x="372" y="526"/>
                      </a:cubicBezTo>
                      <a:cubicBezTo>
                        <a:pt x="372" y="525"/>
                        <a:pt x="372" y="526"/>
                        <a:pt x="374" y="524"/>
                      </a:cubicBezTo>
                      <a:cubicBezTo>
                        <a:pt x="377" y="523"/>
                        <a:pt x="377" y="523"/>
                        <a:pt x="378" y="523"/>
                      </a:cubicBezTo>
                      <a:cubicBezTo>
                        <a:pt x="380" y="522"/>
                        <a:pt x="380" y="522"/>
                        <a:pt x="382" y="521"/>
                      </a:cubicBezTo>
                      <a:cubicBezTo>
                        <a:pt x="383" y="520"/>
                        <a:pt x="382" y="520"/>
                        <a:pt x="384" y="520"/>
                      </a:cubicBezTo>
                      <a:cubicBezTo>
                        <a:pt x="387" y="520"/>
                        <a:pt x="382" y="516"/>
                        <a:pt x="388" y="521"/>
                      </a:cubicBezTo>
                      <a:cubicBezTo>
                        <a:pt x="395" y="525"/>
                        <a:pt x="393" y="527"/>
                        <a:pt x="395" y="527"/>
                      </a:cubicBezTo>
                      <a:cubicBezTo>
                        <a:pt x="397" y="527"/>
                        <a:pt x="396" y="528"/>
                        <a:pt x="399" y="528"/>
                      </a:cubicBezTo>
                      <a:cubicBezTo>
                        <a:pt x="402" y="528"/>
                        <a:pt x="402" y="529"/>
                        <a:pt x="403" y="530"/>
                      </a:cubicBezTo>
                      <a:cubicBezTo>
                        <a:pt x="405" y="531"/>
                        <a:pt x="403" y="527"/>
                        <a:pt x="405" y="532"/>
                      </a:cubicBezTo>
                      <a:cubicBezTo>
                        <a:pt x="407" y="537"/>
                        <a:pt x="407" y="531"/>
                        <a:pt x="407" y="537"/>
                      </a:cubicBezTo>
                      <a:cubicBezTo>
                        <a:pt x="408" y="543"/>
                        <a:pt x="409" y="543"/>
                        <a:pt x="409" y="544"/>
                      </a:cubicBezTo>
                      <a:cubicBezTo>
                        <a:pt x="409" y="545"/>
                        <a:pt x="408" y="546"/>
                        <a:pt x="409" y="547"/>
                      </a:cubicBezTo>
                      <a:cubicBezTo>
                        <a:pt x="409" y="547"/>
                        <a:pt x="411" y="547"/>
                        <a:pt x="410" y="549"/>
                      </a:cubicBezTo>
                      <a:cubicBezTo>
                        <a:pt x="410" y="551"/>
                        <a:pt x="409" y="554"/>
                        <a:pt x="409" y="554"/>
                      </a:cubicBezTo>
                      <a:cubicBezTo>
                        <a:pt x="407" y="557"/>
                        <a:pt x="407" y="557"/>
                        <a:pt x="407" y="557"/>
                      </a:cubicBezTo>
                      <a:cubicBezTo>
                        <a:pt x="407" y="557"/>
                        <a:pt x="409" y="559"/>
                        <a:pt x="409" y="560"/>
                      </a:cubicBezTo>
                      <a:cubicBezTo>
                        <a:pt x="407" y="564"/>
                        <a:pt x="407" y="564"/>
                        <a:pt x="407" y="564"/>
                      </a:cubicBezTo>
                      <a:cubicBezTo>
                        <a:pt x="407" y="564"/>
                        <a:pt x="405" y="565"/>
                        <a:pt x="405" y="566"/>
                      </a:cubicBezTo>
                      <a:cubicBezTo>
                        <a:pt x="405" y="570"/>
                        <a:pt x="405" y="568"/>
                        <a:pt x="405" y="569"/>
                      </a:cubicBezTo>
                      <a:cubicBezTo>
                        <a:pt x="404" y="570"/>
                        <a:pt x="402" y="570"/>
                        <a:pt x="402" y="573"/>
                      </a:cubicBezTo>
                      <a:cubicBezTo>
                        <a:pt x="402" y="575"/>
                        <a:pt x="402" y="573"/>
                        <a:pt x="402" y="576"/>
                      </a:cubicBezTo>
                      <a:cubicBezTo>
                        <a:pt x="403" y="580"/>
                        <a:pt x="402" y="580"/>
                        <a:pt x="402" y="580"/>
                      </a:cubicBezTo>
                      <a:cubicBezTo>
                        <a:pt x="404" y="584"/>
                        <a:pt x="405" y="581"/>
                        <a:pt x="404" y="583"/>
                      </a:cubicBezTo>
                      <a:cubicBezTo>
                        <a:pt x="403" y="586"/>
                        <a:pt x="402" y="586"/>
                        <a:pt x="402" y="587"/>
                      </a:cubicBezTo>
                      <a:cubicBezTo>
                        <a:pt x="402" y="588"/>
                        <a:pt x="406" y="590"/>
                        <a:pt x="405" y="590"/>
                      </a:cubicBezTo>
                      <a:cubicBezTo>
                        <a:pt x="404" y="591"/>
                        <a:pt x="403" y="594"/>
                        <a:pt x="402" y="594"/>
                      </a:cubicBezTo>
                      <a:cubicBezTo>
                        <a:pt x="402" y="594"/>
                        <a:pt x="399" y="596"/>
                        <a:pt x="399" y="596"/>
                      </a:cubicBezTo>
                      <a:cubicBezTo>
                        <a:pt x="399" y="600"/>
                        <a:pt x="399" y="600"/>
                        <a:pt x="399" y="600"/>
                      </a:cubicBezTo>
                      <a:cubicBezTo>
                        <a:pt x="399" y="600"/>
                        <a:pt x="397" y="600"/>
                        <a:pt x="396" y="603"/>
                      </a:cubicBezTo>
                      <a:cubicBezTo>
                        <a:pt x="395" y="606"/>
                        <a:pt x="397" y="608"/>
                        <a:pt x="396" y="610"/>
                      </a:cubicBezTo>
                      <a:cubicBezTo>
                        <a:pt x="396" y="612"/>
                        <a:pt x="394" y="612"/>
                        <a:pt x="395" y="614"/>
                      </a:cubicBezTo>
                      <a:cubicBezTo>
                        <a:pt x="395" y="616"/>
                        <a:pt x="394" y="617"/>
                        <a:pt x="396" y="618"/>
                      </a:cubicBezTo>
                      <a:cubicBezTo>
                        <a:pt x="398" y="618"/>
                        <a:pt x="395" y="617"/>
                        <a:pt x="398" y="618"/>
                      </a:cubicBezTo>
                      <a:cubicBezTo>
                        <a:pt x="398" y="619"/>
                        <a:pt x="399" y="619"/>
                        <a:pt x="399" y="619"/>
                      </a:cubicBezTo>
                      <a:cubicBezTo>
                        <a:pt x="399" y="619"/>
                        <a:pt x="399" y="619"/>
                        <a:pt x="399" y="619"/>
                      </a:cubicBezTo>
                      <a:cubicBezTo>
                        <a:pt x="400" y="622"/>
                        <a:pt x="401" y="624"/>
                        <a:pt x="401" y="624"/>
                      </a:cubicBezTo>
                      <a:cubicBezTo>
                        <a:pt x="401" y="624"/>
                        <a:pt x="405" y="630"/>
                        <a:pt x="406" y="631"/>
                      </a:cubicBezTo>
                      <a:cubicBezTo>
                        <a:pt x="408" y="632"/>
                        <a:pt x="410" y="635"/>
                        <a:pt x="411" y="635"/>
                      </a:cubicBezTo>
                      <a:cubicBezTo>
                        <a:pt x="411" y="635"/>
                        <a:pt x="415" y="639"/>
                        <a:pt x="415" y="640"/>
                      </a:cubicBezTo>
                      <a:cubicBezTo>
                        <a:pt x="415" y="640"/>
                        <a:pt x="416" y="642"/>
                        <a:pt x="416" y="643"/>
                      </a:cubicBezTo>
                      <a:cubicBezTo>
                        <a:pt x="416" y="643"/>
                        <a:pt x="418" y="645"/>
                        <a:pt x="421" y="646"/>
                      </a:cubicBezTo>
                      <a:cubicBezTo>
                        <a:pt x="423" y="647"/>
                        <a:pt x="423" y="648"/>
                        <a:pt x="425" y="650"/>
                      </a:cubicBezTo>
                      <a:cubicBezTo>
                        <a:pt x="427" y="651"/>
                        <a:pt x="431" y="656"/>
                        <a:pt x="432" y="656"/>
                      </a:cubicBezTo>
                      <a:cubicBezTo>
                        <a:pt x="433" y="657"/>
                        <a:pt x="434" y="660"/>
                        <a:pt x="435" y="660"/>
                      </a:cubicBezTo>
                      <a:cubicBezTo>
                        <a:pt x="437" y="661"/>
                        <a:pt x="438" y="666"/>
                        <a:pt x="438" y="666"/>
                      </a:cubicBezTo>
                      <a:cubicBezTo>
                        <a:pt x="438" y="666"/>
                        <a:pt x="439" y="668"/>
                        <a:pt x="440" y="669"/>
                      </a:cubicBezTo>
                      <a:cubicBezTo>
                        <a:pt x="441" y="670"/>
                        <a:pt x="442" y="671"/>
                        <a:pt x="443" y="673"/>
                      </a:cubicBezTo>
                      <a:cubicBezTo>
                        <a:pt x="444" y="675"/>
                        <a:pt x="442" y="678"/>
                        <a:pt x="445" y="680"/>
                      </a:cubicBezTo>
                      <a:cubicBezTo>
                        <a:pt x="447" y="682"/>
                        <a:pt x="448" y="682"/>
                        <a:pt x="449" y="682"/>
                      </a:cubicBezTo>
                      <a:cubicBezTo>
                        <a:pt x="450" y="682"/>
                        <a:pt x="452" y="683"/>
                        <a:pt x="452" y="683"/>
                      </a:cubicBezTo>
                      <a:cubicBezTo>
                        <a:pt x="452" y="683"/>
                        <a:pt x="453" y="682"/>
                        <a:pt x="454" y="682"/>
                      </a:cubicBezTo>
                      <a:cubicBezTo>
                        <a:pt x="455" y="682"/>
                        <a:pt x="456" y="685"/>
                        <a:pt x="456" y="685"/>
                      </a:cubicBezTo>
                      <a:cubicBezTo>
                        <a:pt x="456" y="685"/>
                        <a:pt x="454" y="689"/>
                        <a:pt x="452" y="689"/>
                      </a:cubicBezTo>
                      <a:cubicBezTo>
                        <a:pt x="451" y="688"/>
                        <a:pt x="448" y="688"/>
                        <a:pt x="448" y="689"/>
                      </a:cubicBezTo>
                      <a:cubicBezTo>
                        <a:pt x="447" y="691"/>
                        <a:pt x="449" y="693"/>
                        <a:pt x="449" y="694"/>
                      </a:cubicBezTo>
                      <a:cubicBezTo>
                        <a:pt x="450" y="694"/>
                        <a:pt x="449" y="694"/>
                        <a:pt x="451" y="697"/>
                      </a:cubicBezTo>
                      <a:cubicBezTo>
                        <a:pt x="453" y="699"/>
                        <a:pt x="453" y="705"/>
                        <a:pt x="454" y="706"/>
                      </a:cubicBezTo>
                      <a:cubicBezTo>
                        <a:pt x="455" y="707"/>
                        <a:pt x="457" y="711"/>
                        <a:pt x="458" y="712"/>
                      </a:cubicBezTo>
                      <a:cubicBezTo>
                        <a:pt x="458" y="713"/>
                        <a:pt x="459" y="716"/>
                        <a:pt x="460" y="718"/>
                      </a:cubicBezTo>
                      <a:cubicBezTo>
                        <a:pt x="461" y="719"/>
                        <a:pt x="460" y="716"/>
                        <a:pt x="461" y="719"/>
                      </a:cubicBezTo>
                      <a:cubicBezTo>
                        <a:pt x="462" y="722"/>
                        <a:pt x="462" y="718"/>
                        <a:pt x="462" y="722"/>
                      </a:cubicBezTo>
                      <a:cubicBezTo>
                        <a:pt x="462" y="725"/>
                        <a:pt x="461" y="725"/>
                        <a:pt x="461" y="726"/>
                      </a:cubicBezTo>
                      <a:cubicBezTo>
                        <a:pt x="461" y="727"/>
                        <a:pt x="460" y="728"/>
                        <a:pt x="459" y="728"/>
                      </a:cubicBezTo>
                      <a:cubicBezTo>
                        <a:pt x="458" y="728"/>
                        <a:pt x="457" y="728"/>
                        <a:pt x="457" y="728"/>
                      </a:cubicBezTo>
                      <a:cubicBezTo>
                        <a:pt x="457" y="728"/>
                        <a:pt x="457" y="732"/>
                        <a:pt x="457" y="733"/>
                      </a:cubicBezTo>
                      <a:cubicBezTo>
                        <a:pt x="459" y="738"/>
                        <a:pt x="459" y="738"/>
                        <a:pt x="459" y="738"/>
                      </a:cubicBezTo>
                      <a:cubicBezTo>
                        <a:pt x="459" y="738"/>
                        <a:pt x="463" y="748"/>
                        <a:pt x="464" y="750"/>
                      </a:cubicBezTo>
                      <a:cubicBezTo>
                        <a:pt x="465" y="751"/>
                        <a:pt x="465" y="755"/>
                        <a:pt x="467" y="756"/>
                      </a:cubicBezTo>
                      <a:cubicBezTo>
                        <a:pt x="468" y="757"/>
                        <a:pt x="468" y="762"/>
                        <a:pt x="468" y="763"/>
                      </a:cubicBezTo>
                      <a:cubicBezTo>
                        <a:pt x="468" y="764"/>
                        <a:pt x="468" y="768"/>
                        <a:pt x="468" y="768"/>
                      </a:cubicBezTo>
                      <a:cubicBezTo>
                        <a:pt x="468" y="769"/>
                        <a:pt x="467" y="771"/>
                        <a:pt x="467" y="773"/>
                      </a:cubicBezTo>
                      <a:cubicBezTo>
                        <a:pt x="466" y="774"/>
                        <a:pt x="464" y="782"/>
                        <a:pt x="461" y="783"/>
                      </a:cubicBezTo>
                      <a:cubicBezTo>
                        <a:pt x="459" y="784"/>
                        <a:pt x="457" y="788"/>
                        <a:pt x="456" y="788"/>
                      </a:cubicBezTo>
                      <a:cubicBezTo>
                        <a:pt x="455" y="787"/>
                        <a:pt x="453" y="788"/>
                        <a:pt x="453" y="789"/>
                      </a:cubicBezTo>
                      <a:cubicBezTo>
                        <a:pt x="453" y="791"/>
                        <a:pt x="453" y="787"/>
                        <a:pt x="453" y="791"/>
                      </a:cubicBezTo>
                      <a:cubicBezTo>
                        <a:pt x="452" y="794"/>
                        <a:pt x="452" y="794"/>
                        <a:pt x="452" y="794"/>
                      </a:cubicBezTo>
                      <a:cubicBezTo>
                        <a:pt x="452" y="795"/>
                        <a:pt x="451" y="798"/>
                        <a:pt x="451" y="798"/>
                      </a:cubicBezTo>
                      <a:cubicBezTo>
                        <a:pt x="451" y="798"/>
                        <a:pt x="449" y="801"/>
                        <a:pt x="448" y="803"/>
                      </a:cubicBezTo>
                      <a:cubicBezTo>
                        <a:pt x="448" y="805"/>
                        <a:pt x="448" y="805"/>
                        <a:pt x="447" y="807"/>
                      </a:cubicBezTo>
                      <a:cubicBezTo>
                        <a:pt x="446" y="809"/>
                        <a:pt x="444" y="810"/>
                        <a:pt x="445" y="812"/>
                      </a:cubicBezTo>
                      <a:cubicBezTo>
                        <a:pt x="445" y="813"/>
                        <a:pt x="445" y="816"/>
                        <a:pt x="445" y="817"/>
                      </a:cubicBezTo>
                      <a:cubicBezTo>
                        <a:pt x="444" y="819"/>
                        <a:pt x="443" y="823"/>
                        <a:pt x="442" y="824"/>
                      </a:cubicBezTo>
                      <a:cubicBezTo>
                        <a:pt x="441" y="825"/>
                        <a:pt x="441" y="822"/>
                        <a:pt x="441" y="826"/>
                      </a:cubicBezTo>
                      <a:cubicBezTo>
                        <a:pt x="440" y="830"/>
                        <a:pt x="443" y="828"/>
                        <a:pt x="440" y="831"/>
                      </a:cubicBezTo>
                      <a:cubicBezTo>
                        <a:pt x="437" y="833"/>
                        <a:pt x="437" y="833"/>
                        <a:pt x="437" y="833"/>
                      </a:cubicBezTo>
                      <a:cubicBezTo>
                        <a:pt x="437" y="833"/>
                        <a:pt x="435" y="837"/>
                        <a:pt x="435" y="838"/>
                      </a:cubicBezTo>
                      <a:cubicBezTo>
                        <a:pt x="435" y="839"/>
                        <a:pt x="435" y="837"/>
                        <a:pt x="436" y="843"/>
                      </a:cubicBezTo>
                      <a:cubicBezTo>
                        <a:pt x="437" y="848"/>
                        <a:pt x="437" y="857"/>
                        <a:pt x="437" y="857"/>
                      </a:cubicBezTo>
                      <a:cubicBezTo>
                        <a:pt x="436" y="858"/>
                        <a:pt x="436" y="866"/>
                        <a:pt x="436" y="866"/>
                      </a:cubicBezTo>
                      <a:cubicBezTo>
                        <a:pt x="437" y="870"/>
                        <a:pt x="435" y="867"/>
                        <a:pt x="437" y="870"/>
                      </a:cubicBezTo>
                      <a:cubicBezTo>
                        <a:pt x="439" y="873"/>
                        <a:pt x="438" y="870"/>
                        <a:pt x="441" y="875"/>
                      </a:cubicBezTo>
                      <a:cubicBezTo>
                        <a:pt x="444" y="880"/>
                        <a:pt x="444" y="879"/>
                        <a:pt x="447" y="884"/>
                      </a:cubicBezTo>
                      <a:cubicBezTo>
                        <a:pt x="450" y="888"/>
                        <a:pt x="454" y="900"/>
                        <a:pt x="456" y="903"/>
                      </a:cubicBezTo>
                      <a:cubicBezTo>
                        <a:pt x="458" y="905"/>
                        <a:pt x="459" y="909"/>
                        <a:pt x="459" y="910"/>
                      </a:cubicBezTo>
                      <a:cubicBezTo>
                        <a:pt x="461" y="917"/>
                        <a:pt x="458" y="913"/>
                        <a:pt x="460" y="916"/>
                      </a:cubicBezTo>
                      <a:cubicBezTo>
                        <a:pt x="462" y="918"/>
                        <a:pt x="464" y="920"/>
                        <a:pt x="464" y="920"/>
                      </a:cubicBezTo>
                      <a:cubicBezTo>
                        <a:pt x="464" y="920"/>
                        <a:pt x="465" y="922"/>
                        <a:pt x="467" y="923"/>
                      </a:cubicBezTo>
                      <a:cubicBezTo>
                        <a:pt x="468" y="923"/>
                        <a:pt x="468" y="925"/>
                        <a:pt x="470" y="927"/>
                      </a:cubicBezTo>
                      <a:cubicBezTo>
                        <a:pt x="471" y="928"/>
                        <a:pt x="468" y="922"/>
                        <a:pt x="471" y="928"/>
                      </a:cubicBezTo>
                      <a:cubicBezTo>
                        <a:pt x="475" y="935"/>
                        <a:pt x="475" y="937"/>
                        <a:pt x="476" y="938"/>
                      </a:cubicBezTo>
                      <a:cubicBezTo>
                        <a:pt x="478" y="943"/>
                        <a:pt x="478" y="940"/>
                        <a:pt x="478" y="943"/>
                      </a:cubicBezTo>
                      <a:cubicBezTo>
                        <a:pt x="475" y="950"/>
                        <a:pt x="476" y="954"/>
                        <a:pt x="476" y="956"/>
                      </a:cubicBezTo>
                      <a:cubicBezTo>
                        <a:pt x="476" y="958"/>
                        <a:pt x="476" y="960"/>
                        <a:pt x="477" y="962"/>
                      </a:cubicBezTo>
                      <a:cubicBezTo>
                        <a:pt x="477" y="964"/>
                        <a:pt x="478" y="962"/>
                        <a:pt x="478" y="967"/>
                      </a:cubicBezTo>
                      <a:cubicBezTo>
                        <a:pt x="477" y="972"/>
                        <a:pt x="474" y="968"/>
                        <a:pt x="478" y="974"/>
                      </a:cubicBezTo>
                      <a:cubicBezTo>
                        <a:pt x="481" y="979"/>
                        <a:pt x="481" y="979"/>
                        <a:pt x="481" y="981"/>
                      </a:cubicBezTo>
                      <a:cubicBezTo>
                        <a:pt x="481" y="982"/>
                        <a:pt x="482" y="985"/>
                        <a:pt x="481" y="986"/>
                      </a:cubicBezTo>
                      <a:cubicBezTo>
                        <a:pt x="480" y="987"/>
                        <a:pt x="480" y="990"/>
                        <a:pt x="480" y="991"/>
                      </a:cubicBezTo>
                      <a:cubicBezTo>
                        <a:pt x="480" y="991"/>
                        <a:pt x="482" y="994"/>
                        <a:pt x="482" y="994"/>
                      </a:cubicBezTo>
                      <a:cubicBezTo>
                        <a:pt x="483" y="1000"/>
                        <a:pt x="483" y="1000"/>
                        <a:pt x="483" y="1000"/>
                      </a:cubicBezTo>
                      <a:cubicBezTo>
                        <a:pt x="483" y="1000"/>
                        <a:pt x="485" y="1000"/>
                        <a:pt x="485" y="1001"/>
                      </a:cubicBezTo>
                      <a:cubicBezTo>
                        <a:pt x="485" y="1003"/>
                        <a:pt x="485" y="1005"/>
                        <a:pt x="485" y="1006"/>
                      </a:cubicBezTo>
                      <a:cubicBezTo>
                        <a:pt x="485" y="1006"/>
                        <a:pt x="485" y="1009"/>
                        <a:pt x="485" y="1009"/>
                      </a:cubicBezTo>
                      <a:cubicBezTo>
                        <a:pt x="487" y="1011"/>
                        <a:pt x="485" y="1010"/>
                        <a:pt x="487" y="1011"/>
                      </a:cubicBezTo>
                      <a:cubicBezTo>
                        <a:pt x="488" y="1013"/>
                        <a:pt x="488" y="1013"/>
                        <a:pt x="488" y="1013"/>
                      </a:cubicBezTo>
                      <a:cubicBezTo>
                        <a:pt x="489" y="1013"/>
                        <a:pt x="489" y="1014"/>
                        <a:pt x="489" y="1015"/>
                      </a:cubicBezTo>
                      <a:cubicBezTo>
                        <a:pt x="489" y="1016"/>
                        <a:pt x="489" y="1018"/>
                        <a:pt x="489" y="1018"/>
                      </a:cubicBezTo>
                      <a:cubicBezTo>
                        <a:pt x="489" y="1020"/>
                        <a:pt x="488" y="1018"/>
                        <a:pt x="489" y="1020"/>
                      </a:cubicBezTo>
                      <a:cubicBezTo>
                        <a:pt x="491" y="1023"/>
                        <a:pt x="491" y="1023"/>
                        <a:pt x="491" y="1024"/>
                      </a:cubicBezTo>
                      <a:cubicBezTo>
                        <a:pt x="492" y="1025"/>
                        <a:pt x="492" y="1028"/>
                        <a:pt x="493" y="1028"/>
                      </a:cubicBezTo>
                      <a:cubicBezTo>
                        <a:pt x="494" y="1028"/>
                        <a:pt x="495" y="1029"/>
                        <a:pt x="495" y="1029"/>
                      </a:cubicBezTo>
                      <a:cubicBezTo>
                        <a:pt x="497" y="1031"/>
                        <a:pt x="497" y="1031"/>
                        <a:pt x="497" y="1031"/>
                      </a:cubicBezTo>
                      <a:cubicBezTo>
                        <a:pt x="507" y="1042"/>
                        <a:pt x="506" y="1041"/>
                        <a:pt x="507" y="1042"/>
                      </a:cubicBezTo>
                      <a:cubicBezTo>
                        <a:pt x="508" y="1044"/>
                        <a:pt x="509" y="1045"/>
                        <a:pt x="510" y="1047"/>
                      </a:cubicBezTo>
                      <a:cubicBezTo>
                        <a:pt x="510" y="1048"/>
                        <a:pt x="510" y="1050"/>
                        <a:pt x="510" y="1051"/>
                      </a:cubicBezTo>
                      <a:cubicBezTo>
                        <a:pt x="510" y="1052"/>
                        <a:pt x="510" y="1054"/>
                        <a:pt x="510" y="1054"/>
                      </a:cubicBezTo>
                      <a:cubicBezTo>
                        <a:pt x="510" y="1054"/>
                        <a:pt x="511" y="1056"/>
                        <a:pt x="511" y="1057"/>
                      </a:cubicBezTo>
                      <a:cubicBezTo>
                        <a:pt x="512" y="1057"/>
                        <a:pt x="512" y="1059"/>
                        <a:pt x="513" y="1060"/>
                      </a:cubicBezTo>
                      <a:cubicBezTo>
                        <a:pt x="514" y="1060"/>
                        <a:pt x="514" y="1061"/>
                        <a:pt x="515" y="1061"/>
                      </a:cubicBezTo>
                      <a:cubicBezTo>
                        <a:pt x="515" y="1062"/>
                        <a:pt x="516" y="1064"/>
                        <a:pt x="517" y="1065"/>
                      </a:cubicBezTo>
                      <a:cubicBezTo>
                        <a:pt x="519" y="1067"/>
                        <a:pt x="519" y="1068"/>
                        <a:pt x="519" y="1068"/>
                      </a:cubicBezTo>
                      <a:cubicBezTo>
                        <a:pt x="519" y="1068"/>
                        <a:pt x="519" y="1068"/>
                        <a:pt x="519" y="1068"/>
                      </a:cubicBezTo>
                      <a:cubicBezTo>
                        <a:pt x="519" y="1068"/>
                        <a:pt x="519" y="1068"/>
                        <a:pt x="519" y="1068"/>
                      </a:cubicBezTo>
                      <a:cubicBezTo>
                        <a:pt x="521" y="1071"/>
                        <a:pt x="521" y="1071"/>
                        <a:pt x="521" y="1071"/>
                      </a:cubicBezTo>
                      <a:cubicBezTo>
                        <a:pt x="522" y="1074"/>
                        <a:pt x="522" y="1074"/>
                        <a:pt x="522" y="1074"/>
                      </a:cubicBezTo>
                      <a:cubicBezTo>
                        <a:pt x="523" y="1077"/>
                        <a:pt x="523" y="1077"/>
                        <a:pt x="523" y="1077"/>
                      </a:cubicBezTo>
                      <a:cubicBezTo>
                        <a:pt x="524" y="1079"/>
                        <a:pt x="524" y="1079"/>
                        <a:pt x="524" y="1079"/>
                      </a:cubicBezTo>
                      <a:cubicBezTo>
                        <a:pt x="526" y="1084"/>
                        <a:pt x="526" y="1084"/>
                        <a:pt x="526" y="1084"/>
                      </a:cubicBezTo>
                      <a:cubicBezTo>
                        <a:pt x="527" y="1088"/>
                        <a:pt x="527" y="1088"/>
                        <a:pt x="527" y="1088"/>
                      </a:cubicBezTo>
                      <a:cubicBezTo>
                        <a:pt x="530" y="1091"/>
                        <a:pt x="530" y="1091"/>
                        <a:pt x="530" y="1091"/>
                      </a:cubicBezTo>
                      <a:cubicBezTo>
                        <a:pt x="532" y="1098"/>
                        <a:pt x="532" y="1098"/>
                        <a:pt x="532" y="1098"/>
                      </a:cubicBezTo>
                      <a:cubicBezTo>
                        <a:pt x="532" y="1098"/>
                        <a:pt x="532" y="1101"/>
                        <a:pt x="532" y="1103"/>
                      </a:cubicBezTo>
                      <a:cubicBezTo>
                        <a:pt x="532" y="1104"/>
                        <a:pt x="531" y="1107"/>
                        <a:pt x="530" y="1107"/>
                      </a:cubicBezTo>
                      <a:cubicBezTo>
                        <a:pt x="530" y="1107"/>
                        <a:pt x="529" y="1109"/>
                        <a:pt x="528" y="1109"/>
                      </a:cubicBezTo>
                      <a:cubicBezTo>
                        <a:pt x="526" y="1109"/>
                        <a:pt x="525" y="1110"/>
                        <a:pt x="525" y="1110"/>
                      </a:cubicBezTo>
                      <a:cubicBezTo>
                        <a:pt x="525" y="1110"/>
                        <a:pt x="524" y="1111"/>
                        <a:pt x="526" y="1113"/>
                      </a:cubicBezTo>
                      <a:cubicBezTo>
                        <a:pt x="529" y="1117"/>
                        <a:pt x="529" y="1117"/>
                        <a:pt x="529" y="1117"/>
                      </a:cubicBezTo>
                      <a:cubicBezTo>
                        <a:pt x="529" y="1117"/>
                        <a:pt x="529" y="1118"/>
                        <a:pt x="531" y="1120"/>
                      </a:cubicBezTo>
                      <a:cubicBezTo>
                        <a:pt x="532" y="1122"/>
                        <a:pt x="531" y="1120"/>
                        <a:pt x="532" y="1122"/>
                      </a:cubicBezTo>
                      <a:cubicBezTo>
                        <a:pt x="534" y="1123"/>
                        <a:pt x="532" y="1124"/>
                        <a:pt x="533" y="1125"/>
                      </a:cubicBezTo>
                      <a:cubicBezTo>
                        <a:pt x="533" y="1126"/>
                        <a:pt x="532" y="1129"/>
                        <a:pt x="533" y="1129"/>
                      </a:cubicBezTo>
                      <a:cubicBezTo>
                        <a:pt x="538" y="1130"/>
                        <a:pt x="540" y="1131"/>
                        <a:pt x="540" y="1131"/>
                      </a:cubicBezTo>
                      <a:cubicBezTo>
                        <a:pt x="541" y="1133"/>
                        <a:pt x="541" y="1133"/>
                        <a:pt x="541" y="1133"/>
                      </a:cubicBezTo>
                      <a:cubicBezTo>
                        <a:pt x="541" y="1133"/>
                        <a:pt x="539" y="1134"/>
                        <a:pt x="542" y="1135"/>
                      </a:cubicBezTo>
                      <a:cubicBezTo>
                        <a:pt x="545" y="1136"/>
                        <a:pt x="546" y="1136"/>
                        <a:pt x="546" y="1136"/>
                      </a:cubicBezTo>
                      <a:cubicBezTo>
                        <a:pt x="548" y="1138"/>
                        <a:pt x="548" y="1138"/>
                        <a:pt x="548" y="1138"/>
                      </a:cubicBezTo>
                      <a:cubicBezTo>
                        <a:pt x="548" y="1138"/>
                        <a:pt x="548" y="1139"/>
                        <a:pt x="550" y="1139"/>
                      </a:cubicBezTo>
                      <a:cubicBezTo>
                        <a:pt x="551" y="1140"/>
                        <a:pt x="549" y="1138"/>
                        <a:pt x="554" y="1139"/>
                      </a:cubicBezTo>
                      <a:cubicBezTo>
                        <a:pt x="559" y="1140"/>
                        <a:pt x="559" y="1140"/>
                        <a:pt x="560" y="1139"/>
                      </a:cubicBezTo>
                      <a:cubicBezTo>
                        <a:pt x="561" y="1138"/>
                        <a:pt x="559" y="1138"/>
                        <a:pt x="563" y="1138"/>
                      </a:cubicBezTo>
                      <a:cubicBezTo>
                        <a:pt x="567" y="1137"/>
                        <a:pt x="572" y="1136"/>
                        <a:pt x="572" y="1136"/>
                      </a:cubicBezTo>
                      <a:cubicBezTo>
                        <a:pt x="573" y="1136"/>
                        <a:pt x="576" y="1137"/>
                        <a:pt x="576" y="1137"/>
                      </a:cubicBezTo>
                      <a:cubicBezTo>
                        <a:pt x="576" y="1137"/>
                        <a:pt x="578" y="1139"/>
                        <a:pt x="579" y="1138"/>
                      </a:cubicBezTo>
                      <a:cubicBezTo>
                        <a:pt x="581" y="1137"/>
                        <a:pt x="582" y="1135"/>
                        <a:pt x="583" y="1135"/>
                      </a:cubicBezTo>
                      <a:cubicBezTo>
                        <a:pt x="584" y="1135"/>
                        <a:pt x="585" y="1134"/>
                        <a:pt x="585" y="1133"/>
                      </a:cubicBezTo>
                      <a:cubicBezTo>
                        <a:pt x="586" y="1133"/>
                        <a:pt x="584" y="1133"/>
                        <a:pt x="588" y="1132"/>
                      </a:cubicBezTo>
                      <a:cubicBezTo>
                        <a:pt x="592" y="1131"/>
                        <a:pt x="591" y="1131"/>
                        <a:pt x="594" y="1131"/>
                      </a:cubicBezTo>
                      <a:cubicBezTo>
                        <a:pt x="597" y="1130"/>
                        <a:pt x="592" y="1129"/>
                        <a:pt x="597" y="1130"/>
                      </a:cubicBezTo>
                      <a:cubicBezTo>
                        <a:pt x="602" y="1131"/>
                        <a:pt x="598" y="1130"/>
                        <a:pt x="598" y="1130"/>
                      </a:cubicBezTo>
                      <a:cubicBezTo>
                        <a:pt x="604" y="1131"/>
                        <a:pt x="604" y="1131"/>
                        <a:pt x="604" y="1131"/>
                      </a:cubicBezTo>
                      <a:cubicBezTo>
                        <a:pt x="604" y="1131"/>
                        <a:pt x="605" y="1131"/>
                        <a:pt x="608" y="1132"/>
                      </a:cubicBezTo>
                      <a:cubicBezTo>
                        <a:pt x="611" y="1133"/>
                        <a:pt x="616" y="1130"/>
                        <a:pt x="618" y="1131"/>
                      </a:cubicBezTo>
                      <a:cubicBezTo>
                        <a:pt x="620" y="1131"/>
                        <a:pt x="619" y="1131"/>
                        <a:pt x="621" y="1131"/>
                      </a:cubicBezTo>
                      <a:cubicBezTo>
                        <a:pt x="624" y="1132"/>
                        <a:pt x="624" y="1132"/>
                        <a:pt x="624" y="1132"/>
                      </a:cubicBezTo>
                      <a:cubicBezTo>
                        <a:pt x="627" y="1132"/>
                        <a:pt x="625" y="1134"/>
                        <a:pt x="627" y="1132"/>
                      </a:cubicBezTo>
                      <a:cubicBezTo>
                        <a:pt x="627" y="1132"/>
                        <a:pt x="627" y="1132"/>
                        <a:pt x="627" y="1132"/>
                      </a:cubicBezTo>
                      <a:cubicBezTo>
                        <a:pt x="627" y="1132"/>
                        <a:pt x="627" y="1132"/>
                        <a:pt x="628" y="1132"/>
                      </a:cubicBezTo>
                      <a:cubicBezTo>
                        <a:pt x="630" y="1131"/>
                        <a:pt x="627" y="1132"/>
                        <a:pt x="630" y="1131"/>
                      </a:cubicBezTo>
                      <a:cubicBezTo>
                        <a:pt x="632" y="1130"/>
                        <a:pt x="632" y="1130"/>
                        <a:pt x="632" y="1130"/>
                      </a:cubicBezTo>
                      <a:cubicBezTo>
                        <a:pt x="632" y="1130"/>
                        <a:pt x="632" y="1130"/>
                        <a:pt x="633" y="1130"/>
                      </a:cubicBezTo>
                      <a:cubicBezTo>
                        <a:pt x="634" y="1129"/>
                        <a:pt x="631" y="1129"/>
                        <a:pt x="634" y="1129"/>
                      </a:cubicBezTo>
                      <a:cubicBezTo>
                        <a:pt x="638" y="1129"/>
                        <a:pt x="637" y="1129"/>
                        <a:pt x="640" y="1128"/>
                      </a:cubicBezTo>
                      <a:cubicBezTo>
                        <a:pt x="643" y="1128"/>
                        <a:pt x="645" y="1128"/>
                        <a:pt x="645" y="1126"/>
                      </a:cubicBezTo>
                      <a:cubicBezTo>
                        <a:pt x="645" y="1124"/>
                        <a:pt x="645" y="1124"/>
                        <a:pt x="645" y="1124"/>
                      </a:cubicBezTo>
                      <a:cubicBezTo>
                        <a:pt x="645" y="1124"/>
                        <a:pt x="646" y="1124"/>
                        <a:pt x="649" y="1124"/>
                      </a:cubicBezTo>
                      <a:cubicBezTo>
                        <a:pt x="649" y="1124"/>
                        <a:pt x="649" y="1124"/>
                        <a:pt x="649" y="1124"/>
                      </a:cubicBezTo>
                      <a:cubicBezTo>
                        <a:pt x="650" y="1124"/>
                        <a:pt x="650" y="1124"/>
                        <a:pt x="649" y="1124"/>
                      </a:cubicBezTo>
                      <a:cubicBezTo>
                        <a:pt x="650" y="1124"/>
                        <a:pt x="650" y="1124"/>
                        <a:pt x="650" y="1124"/>
                      </a:cubicBezTo>
                      <a:cubicBezTo>
                        <a:pt x="651" y="1124"/>
                        <a:pt x="652" y="1124"/>
                        <a:pt x="652" y="1125"/>
                      </a:cubicBezTo>
                      <a:cubicBezTo>
                        <a:pt x="653" y="1126"/>
                        <a:pt x="653" y="1126"/>
                        <a:pt x="656" y="1124"/>
                      </a:cubicBezTo>
                      <a:cubicBezTo>
                        <a:pt x="660" y="1122"/>
                        <a:pt x="686" y="1098"/>
                        <a:pt x="687" y="1098"/>
                      </a:cubicBezTo>
                      <a:cubicBezTo>
                        <a:pt x="689" y="1098"/>
                        <a:pt x="692" y="1095"/>
                        <a:pt x="693" y="1095"/>
                      </a:cubicBezTo>
                      <a:cubicBezTo>
                        <a:pt x="694" y="1094"/>
                        <a:pt x="695" y="1093"/>
                        <a:pt x="696" y="1091"/>
                      </a:cubicBezTo>
                      <a:cubicBezTo>
                        <a:pt x="697" y="1090"/>
                        <a:pt x="691" y="1091"/>
                        <a:pt x="697" y="1090"/>
                      </a:cubicBezTo>
                      <a:cubicBezTo>
                        <a:pt x="702" y="1088"/>
                        <a:pt x="705" y="1080"/>
                        <a:pt x="707" y="1078"/>
                      </a:cubicBezTo>
                      <a:cubicBezTo>
                        <a:pt x="710" y="1076"/>
                        <a:pt x="712" y="1074"/>
                        <a:pt x="712" y="1073"/>
                      </a:cubicBezTo>
                      <a:cubicBezTo>
                        <a:pt x="712" y="1072"/>
                        <a:pt x="714" y="1069"/>
                        <a:pt x="714" y="1069"/>
                      </a:cubicBezTo>
                      <a:cubicBezTo>
                        <a:pt x="717" y="1064"/>
                        <a:pt x="717" y="1064"/>
                        <a:pt x="717" y="1064"/>
                      </a:cubicBezTo>
                      <a:cubicBezTo>
                        <a:pt x="717" y="1064"/>
                        <a:pt x="719" y="1062"/>
                        <a:pt x="720" y="1060"/>
                      </a:cubicBezTo>
                      <a:cubicBezTo>
                        <a:pt x="720" y="1059"/>
                        <a:pt x="721" y="1059"/>
                        <a:pt x="721" y="1058"/>
                      </a:cubicBezTo>
                      <a:cubicBezTo>
                        <a:pt x="721" y="1057"/>
                        <a:pt x="722" y="1056"/>
                        <a:pt x="722" y="1055"/>
                      </a:cubicBezTo>
                      <a:cubicBezTo>
                        <a:pt x="723" y="1053"/>
                        <a:pt x="727" y="1049"/>
                        <a:pt x="729" y="1048"/>
                      </a:cubicBezTo>
                      <a:cubicBezTo>
                        <a:pt x="731" y="1046"/>
                        <a:pt x="733" y="1046"/>
                        <a:pt x="735" y="1044"/>
                      </a:cubicBezTo>
                      <a:cubicBezTo>
                        <a:pt x="737" y="1043"/>
                        <a:pt x="738" y="1043"/>
                        <a:pt x="738" y="1041"/>
                      </a:cubicBezTo>
                      <a:cubicBezTo>
                        <a:pt x="739" y="1040"/>
                        <a:pt x="740" y="1037"/>
                        <a:pt x="741" y="1036"/>
                      </a:cubicBezTo>
                      <a:cubicBezTo>
                        <a:pt x="742" y="1034"/>
                        <a:pt x="742" y="1031"/>
                        <a:pt x="742" y="1029"/>
                      </a:cubicBezTo>
                      <a:cubicBezTo>
                        <a:pt x="743" y="1027"/>
                        <a:pt x="742" y="1029"/>
                        <a:pt x="743" y="1026"/>
                      </a:cubicBezTo>
                      <a:cubicBezTo>
                        <a:pt x="744" y="1023"/>
                        <a:pt x="744" y="1025"/>
                        <a:pt x="744" y="1023"/>
                      </a:cubicBezTo>
                      <a:cubicBezTo>
                        <a:pt x="745" y="1021"/>
                        <a:pt x="745" y="1019"/>
                        <a:pt x="746" y="1018"/>
                      </a:cubicBezTo>
                      <a:cubicBezTo>
                        <a:pt x="747" y="1017"/>
                        <a:pt x="747" y="1014"/>
                        <a:pt x="747" y="1012"/>
                      </a:cubicBezTo>
                      <a:cubicBezTo>
                        <a:pt x="748" y="1011"/>
                        <a:pt x="751" y="1013"/>
                        <a:pt x="749" y="1007"/>
                      </a:cubicBezTo>
                      <a:cubicBezTo>
                        <a:pt x="748" y="1001"/>
                        <a:pt x="749" y="1003"/>
                        <a:pt x="748" y="1001"/>
                      </a:cubicBezTo>
                      <a:cubicBezTo>
                        <a:pt x="746" y="999"/>
                        <a:pt x="744" y="1000"/>
                        <a:pt x="743" y="997"/>
                      </a:cubicBezTo>
                      <a:cubicBezTo>
                        <a:pt x="743" y="995"/>
                        <a:pt x="749" y="990"/>
                        <a:pt x="749" y="989"/>
                      </a:cubicBezTo>
                      <a:cubicBezTo>
                        <a:pt x="750" y="989"/>
                        <a:pt x="752" y="987"/>
                        <a:pt x="753" y="986"/>
                      </a:cubicBezTo>
                      <a:cubicBezTo>
                        <a:pt x="755" y="984"/>
                        <a:pt x="757" y="983"/>
                        <a:pt x="758" y="982"/>
                      </a:cubicBezTo>
                      <a:cubicBezTo>
                        <a:pt x="759" y="982"/>
                        <a:pt x="760" y="981"/>
                        <a:pt x="763" y="981"/>
                      </a:cubicBezTo>
                      <a:cubicBezTo>
                        <a:pt x="765" y="981"/>
                        <a:pt x="774" y="978"/>
                        <a:pt x="777" y="977"/>
                      </a:cubicBezTo>
                      <a:cubicBezTo>
                        <a:pt x="780" y="975"/>
                        <a:pt x="780" y="975"/>
                        <a:pt x="783" y="974"/>
                      </a:cubicBezTo>
                      <a:cubicBezTo>
                        <a:pt x="785" y="972"/>
                        <a:pt x="788" y="967"/>
                        <a:pt x="788" y="966"/>
                      </a:cubicBezTo>
                      <a:cubicBezTo>
                        <a:pt x="789" y="965"/>
                        <a:pt x="789" y="964"/>
                        <a:pt x="788" y="961"/>
                      </a:cubicBezTo>
                      <a:cubicBezTo>
                        <a:pt x="787" y="958"/>
                        <a:pt x="786" y="960"/>
                        <a:pt x="787" y="958"/>
                      </a:cubicBezTo>
                      <a:cubicBezTo>
                        <a:pt x="787" y="955"/>
                        <a:pt x="788" y="954"/>
                        <a:pt x="788" y="954"/>
                      </a:cubicBezTo>
                      <a:cubicBezTo>
                        <a:pt x="788" y="954"/>
                        <a:pt x="789" y="953"/>
                        <a:pt x="789" y="951"/>
                      </a:cubicBezTo>
                      <a:cubicBezTo>
                        <a:pt x="790" y="950"/>
                        <a:pt x="790" y="948"/>
                        <a:pt x="790" y="945"/>
                      </a:cubicBezTo>
                      <a:cubicBezTo>
                        <a:pt x="791" y="943"/>
                        <a:pt x="792" y="945"/>
                        <a:pt x="791" y="941"/>
                      </a:cubicBezTo>
                      <a:cubicBezTo>
                        <a:pt x="791" y="937"/>
                        <a:pt x="791" y="935"/>
                        <a:pt x="790" y="933"/>
                      </a:cubicBezTo>
                      <a:cubicBezTo>
                        <a:pt x="789" y="931"/>
                        <a:pt x="787" y="931"/>
                        <a:pt x="787" y="928"/>
                      </a:cubicBezTo>
                      <a:cubicBezTo>
                        <a:pt x="786" y="925"/>
                        <a:pt x="785" y="923"/>
                        <a:pt x="785" y="921"/>
                      </a:cubicBezTo>
                      <a:cubicBezTo>
                        <a:pt x="785" y="920"/>
                        <a:pt x="784" y="916"/>
                        <a:pt x="784" y="915"/>
                      </a:cubicBezTo>
                      <a:cubicBezTo>
                        <a:pt x="784" y="914"/>
                        <a:pt x="784" y="914"/>
                        <a:pt x="781" y="910"/>
                      </a:cubicBezTo>
                      <a:cubicBezTo>
                        <a:pt x="779" y="906"/>
                        <a:pt x="777" y="904"/>
                        <a:pt x="778" y="904"/>
                      </a:cubicBezTo>
                      <a:cubicBezTo>
                        <a:pt x="779" y="904"/>
                        <a:pt x="792" y="895"/>
                        <a:pt x="793" y="893"/>
                      </a:cubicBezTo>
                      <a:cubicBezTo>
                        <a:pt x="793" y="891"/>
                        <a:pt x="795" y="888"/>
                        <a:pt x="796" y="887"/>
                      </a:cubicBezTo>
                      <a:cubicBezTo>
                        <a:pt x="797" y="886"/>
                        <a:pt x="815" y="870"/>
                        <a:pt x="816" y="869"/>
                      </a:cubicBezTo>
                      <a:cubicBezTo>
                        <a:pt x="816" y="868"/>
                        <a:pt x="818" y="866"/>
                        <a:pt x="819" y="866"/>
                      </a:cubicBezTo>
                      <a:cubicBezTo>
                        <a:pt x="821" y="865"/>
                        <a:pt x="821" y="864"/>
                        <a:pt x="823" y="862"/>
                      </a:cubicBezTo>
                      <a:cubicBezTo>
                        <a:pt x="826" y="860"/>
                        <a:pt x="824" y="859"/>
                        <a:pt x="828" y="859"/>
                      </a:cubicBezTo>
                      <a:cubicBezTo>
                        <a:pt x="831" y="859"/>
                        <a:pt x="832" y="859"/>
                        <a:pt x="832" y="859"/>
                      </a:cubicBezTo>
                      <a:cubicBezTo>
                        <a:pt x="832" y="859"/>
                        <a:pt x="847" y="853"/>
                        <a:pt x="849" y="851"/>
                      </a:cubicBezTo>
                      <a:cubicBezTo>
                        <a:pt x="851" y="850"/>
                        <a:pt x="851" y="850"/>
                        <a:pt x="854" y="849"/>
                      </a:cubicBezTo>
                      <a:cubicBezTo>
                        <a:pt x="856" y="847"/>
                        <a:pt x="856" y="847"/>
                        <a:pt x="858" y="846"/>
                      </a:cubicBezTo>
                      <a:cubicBezTo>
                        <a:pt x="859" y="844"/>
                        <a:pt x="858" y="847"/>
                        <a:pt x="859" y="843"/>
                      </a:cubicBezTo>
                      <a:cubicBezTo>
                        <a:pt x="860" y="840"/>
                        <a:pt x="861" y="839"/>
                        <a:pt x="861" y="838"/>
                      </a:cubicBezTo>
                      <a:cubicBezTo>
                        <a:pt x="861" y="838"/>
                        <a:pt x="859" y="840"/>
                        <a:pt x="865" y="834"/>
                      </a:cubicBezTo>
                      <a:cubicBezTo>
                        <a:pt x="871" y="829"/>
                        <a:pt x="871" y="829"/>
                        <a:pt x="871" y="829"/>
                      </a:cubicBezTo>
                      <a:cubicBezTo>
                        <a:pt x="871" y="829"/>
                        <a:pt x="871" y="831"/>
                        <a:pt x="872" y="825"/>
                      </a:cubicBezTo>
                      <a:cubicBezTo>
                        <a:pt x="873" y="818"/>
                        <a:pt x="869" y="806"/>
                        <a:pt x="869" y="802"/>
                      </a:cubicBezTo>
                      <a:cubicBezTo>
                        <a:pt x="869" y="798"/>
                        <a:pt x="869" y="796"/>
                        <a:pt x="869" y="794"/>
                      </a:cubicBezTo>
                      <a:cubicBezTo>
                        <a:pt x="870" y="792"/>
                        <a:pt x="867" y="794"/>
                        <a:pt x="869" y="788"/>
                      </a:cubicBezTo>
                      <a:cubicBezTo>
                        <a:pt x="872" y="782"/>
                        <a:pt x="872" y="781"/>
                        <a:pt x="873" y="779"/>
                      </a:cubicBezTo>
                      <a:cubicBezTo>
                        <a:pt x="874" y="777"/>
                        <a:pt x="873" y="775"/>
                        <a:pt x="873" y="775"/>
                      </a:cubicBezTo>
                      <a:cubicBezTo>
                        <a:pt x="873" y="773"/>
                        <a:pt x="873" y="773"/>
                        <a:pt x="873" y="773"/>
                      </a:cubicBezTo>
                      <a:cubicBezTo>
                        <a:pt x="873" y="773"/>
                        <a:pt x="872" y="771"/>
                        <a:pt x="872" y="770"/>
                      </a:cubicBezTo>
                      <a:cubicBezTo>
                        <a:pt x="872" y="769"/>
                        <a:pt x="871" y="761"/>
                        <a:pt x="871" y="760"/>
                      </a:cubicBezTo>
                      <a:cubicBezTo>
                        <a:pt x="872" y="759"/>
                        <a:pt x="868" y="748"/>
                        <a:pt x="868" y="748"/>
                      </a:cubicBezTo>
                      <a:cubicBezTo>
                        <a:pt x="868" y="748"/>
                        <a:pt x="865" y="746"/>
                        <a:pt x="864" y="745"/>
                      </a:cubicBezTo>
                      <a:cubicBezTo>
                        <a:pt x="864" y="745"/>
                        <a:pt x="861" y="741"/>
                        <a:pt x="860" y="740"/>
                      </a:cubicBezTo>
                      <a:cubicBezTo>
                        <a:pt x="859" y="739"/>
                        <a:pt x="857" y="738"/>
                        <a:pt x="857" y="738"/>
                      </a:cubicBezTo>
                      <a:cubicBezTo>
                        <a:pt x="856" y="735"/>
                        <a:pt x="856" y="735"/>
                        <a:pt x="856" y="735"/>
                      </a:cubicBezTo>
                      <a:cubicBezTo>
                        <a:pt x="856" y="735"/>
                        <a:pt x="858" y="739"/>
                        <a:pt x="856" y="729"/>
                      </a:cubicBezTo>
                      <a:cubicBezTo>
                        <a:pt x="854" y="719"/>
                        <a:pt x="855" y="721"/>
                        <a:pt x="855" y="719"/>
                      </a:cubicBezTo>
                      <a:cubicBezTo>
                        <a:pt x="854" y="717"/>
                        <a:pt x="854" y="716"/>
                        <a:pt x="854" y="714"/>
                      </a:cubicBezTo>
                      <a:cubicBezTo>
                        <a:pt x="855" y="712"/>
                        <a:pt x="855" y="708"/>
                        <a:pt x="855" y="707"/>
                      </a:cubicBezTo>
                      <a:cubicBezTo>
                        <a:pt x="855" y="707"/>
                        <a:pt x="855" y="710"/>
                        <a:pt x="855" y="705"/>
                      </a:cubicBezTo>
                      <a:cubicBezTo>
                        <a:pt x="855" y="701"/>
                        <a:pt x="854" y="700"/>
                        <a:pt x="854" y="699"/>
                      </a:cubicBezTo>
                      <a:cubicBezTo>
                        <a:pt x="854" y="697"/>
                        <a:pt x="854" y="697"/>
                        <a:pt x="852" y="695"/>
                      </a:cubicBezTo>
                      <a:cubicBezTo>
                        <a:pt x="851" y="692"/>
                        <a:pt x="847" y="678"/>
                        <a:pt x="847" y="677"/>
                      </a:cubicBezTo>
                      <a:cubicBezTo>
                        <a:pt x="847" y="676"/>
                        <a:pt x="848" y="676"/>
                        <a:pt x="848" y="674"/>
                      </a:cubicBezTo>
                      <a:cubicBezTo>
                        <a:pt x="849" y="673"/>
                        <a:pt x="855" y="659"/>
                        <a:pt x="857" y="656"/>
                      </a:cubicBezTo>
                      <a:cubicBezTo>
                        <a:pt x="859" y="654"/>
                        <a:pt x="858" y="653"/>
                        <a:pt x="861" y="651"/>
                      </a:cubicBezTo>
                      <a:cubicBezTo>
                        <a:pt x="864" y="648"/>
                        <a:pt x="864" y="649"/>
                        <a:pt x="865" y="646"/>
                      </a:cubicBezTo>
                      <a:cubicBezTo>
                        <a:pt x="866" y="643"/>
                        <a:pt x="866" y="641"/>
                        <a:pt x="866" y="641"/>
                      </a:cubicBezTo>
                      <a:cubicBezTo>
                        <a:pt x="866" y="641"/>
                        <a:pt x="866" y="641"/>
                        <a:pt x="869" y="637"/>
                      </a:cubicBezTo>
                      <a:cubicBezTo>
                        <a:pt x="875" y="627"/>
                        <a:pt x="871" y="630"/>
                        <a:pt x="876" y="627"/>
                      </a:cubicBezTo>
                      <a:cubicBezTo>
                        <a:pt x="882" y="623"/>
                        <a:pt x="876" y="627"/>
                        <a:pt x="880" y="624"/>
                      </a:cubicBezTo>
                      <a:cubicBezTo>
                        <a:pt x="884" y="620"/>
                        <a:pt x="868" y="639"/>
                        <a:pt x="885" y="619"/>
                      </a:cubicBezTo>
                      <a:cubicBezTo>
                        <a:pt x="902" y="598"/>
                        <a:pt x="898" y="603"/>
                        <a:pt x="902" y="598"/>
                      </a:cubicBezTo>
                      <a:cubicBezTo>
                        <a:pt x="907" y="594"/>
                        <a:pt x="905" y="597"/>
                        <a:pt x="908" y="594"/>
                      </a:cubicBezTo>
                      <a:cubicBezTo>
                        <a:pt x="911" y="590"/>
                        <a:pt x="910" y="591"/>
                        <a:pt x="912" y="589"/>
                      </a:cubicBezTo>
                      <a:cubicBezTo>
                        <a:pt x="914" y="586"/>
                        <a:pt x="912" y="591"/>
                        <a:pt x="914" y="588"/>
                      </a:cubicBezTo>
                      <a:cubicBezTo>
                        <a:pt x="916" y="585"/>
                        <a:pt x="915" y="586"/>
                        <a:pt x="917" y="584"/>
                      </a:cubicBezTo>
                      <a:cubicBezTo>
                        <a:pt x="919" y="582"/>
                        <a:pt x="918" y="583"/>
                        <a:pt x="918" y="583"/>
                      </a:cubicBezTo>
                      <a:cubicBezTo>
                        <a:pt x="921" y="579"/>
                        <a:pt x="921" y="579"/>
                        <a:pt x="921" y="579"/>
                      </a:cubicBezTo>
                      <a:cubicBezTo>
                        <a:pt x="921" y="579"/>
                        <a:pt x="927" y="576"/>
                        <a:pt x="928" y="575"/>
                      </a:cubicBezTo>
                      <a:cubicBezTo>
                        <a:pt x="929" y="574"/>
                        <a:pt x="931" y="568"/>
                        <a:pt x="933" y="568"/>
                      </a:cubicBezTo>
                      <a:cubicBezTo>
                        <a:pt x="936" y="567"/>
                        <a:pt x="943" y="564"/>
                        <a:pt x="945" y="563"/>
                      </a:cubicBezTo>
                      <a:cubicBezTo>
                        <a:pt x="947" y="561"/>
                        <a:pt x="948" y="560"/>
                        <a:pt x="951" y="559"/>
                      </a:cubicBezTo>
                      <a:cubicBezTo>
                        <a:pt x="954" y="558"/>
                        <a:pt x="954" y="557"/>
                        <a:pt x="954" y="557"/>
                      </a:cubicBezTo>
                      <a:cubicBezTo>
                        <a:pt x="956" y="556"/>
                        <a:pt x="956" y="556"/>
                        <a:pt x="956" y="556"/>
                      </a:cubicBezTo>
                      <a:cubicBezTo>
                        <a:pt x="956" y="556"/>
                        <a:pt x="970" y="542"/>
                        <a:pt x="971" y="541"/>
                      </a:cubicBezTo>
                      <a:cubicBezTo>
                        <a:pt x="972" y="540"/>
                        <a:pt x="976" y="536"/>
                        <a:pt x="977" y="536"/>
                      </a:cubicBezTo>
                      <a:cubicBezTo>
                        <a:pt x="978" y="535"/>
                        <a:pt x="981" y="528"/>
                        <a:pt x="981" y="528"/>
                      </a:cubicBezTo>
                      <a:cubicBezTo>
                        <a:pt x="983" y="524"/>
                        <a:pt x="983" y="524"/>
                        <a:pt x="983" y="524"/>
                      </a:cubicBezTo>
                      <a:cubicBezTo>
                        <a:pt x="983" y="524"/>
                        <a:pt x="992" y="512"/>
                        <a:pt x="995" y="509"/>
                      </a:cubicBezTo>
                      <a:cubicBezTo>
                        <a:pt x="997" y="507"/>
                        <a:pt x="997" y="507"/>
                        <a:pt x="999" y="504"/>
                      </a:cubicBezTo>
                      <a:cubicBezTo>
                        <a:pt x="1000" y="502"/>
                        <a:pt x="1000" y="501"/>
                        <a:pt x="1001" y="499"/>
                      </a:cubicBezTo>
                      <a:cubicBezTo>
                        <a:pt x="1001" y="497"/>
                        <a:pt x="1001" y="496"/>
                        <a:pt x="1002" y="494"/>
                      </a:cubicBezTo>
                      <a:cubicBezTo>
                        <a:pt x="1002" y="493"/>
                        <a:pt x="1004" y="488"/>
                        <a:pt x="1004" y="487"/>
                      </a:cubicBezTo>
                      <a:cubicBezTo>
                        <a:pt x="1005" y="486"/>
                        <a:pt x="1007" y="483"/>
                        <a:pt x="1008" y="483"/>
                      </a:cubicBezTo>
                      <a:cubicBezTo>
                        <a:pt x="1008" y="482"/>
                        <a:pt x="1012" y="474"/>
                        <a:pt x="1013" y="471"/>
                      </a:cubicBezTo>
                      <a:cubicBezTo>
                        <a:pt x="1014" y="468"/>
                        <a:pt x="1006" y="476"/>
                        <a:pt x="1015" y="468"/>
                      </a:cubicBezTo>
                      <a:cubicBezTo>
                        <a:pt x="1023" y="459"/>
                        <a:pt x="1023" y="458"/>
                        <a:pt x="1023" y="458"/>
                      </a:cubicBezTo>
                      <a:cubicBezTo>
                        <a:pt x="1023" y="458"/>
                        <a:pt x="1023" y="455"/>
                        <a:pt x="1024" y="454"/>
                      </a:cubicBezTo>
                      <a:cubicBezTo>
                        <a:pt x="1025" y="452"/>
                        <a:pt x="1025" y="451"/>
                        <a:pt x="1025" y="450"/>
                      </a:cubicBezTo>
                      <a:cubicBezTo>
                        <a:pt x="1026" y="449"/>
                        <a:pt x="1026" y="447"/>
                        <a:pt x="1027" y="446"/>
                      </a:cubicBezTo>
                      <a:cubicBezTo>
                        <a:pt x="1027" y="445"/>
                        <a:pt x="1027" y="444"/>
                        <a:pt x="1028" y="442"/>
                      </a:cubicBezTo>
                      <a:cubicBezTo>
                        <a:pt x="1029" y="441"/>
                        <a:pt x="1030" y="437"/>
                        <a:pt x="1030" y="437"/>
                      </a:cubicBezTo>
                      <a:cubicBezTo>
                        <a:pt x="1030" y="436"/>
                        <a:pt x="1027" y="433"/>
                        <a:pt x="1028" y="431"/>
                      </a:cubicBezTo>
                      <a:cubicBezTo>
                        <a:pt x="1030" y="430"/>
                        <a:pt x="1031" y="429"/>
                        <a:pt x="1031" y="427"/>
                      </a:cubicBezTo>
                      <a:cubicBezTo>
                        <a:pt x="1031" y="426"/>
                        <a:pt x="1031" y="427"/>
                        <a:pt x="1031" y="423"/>
                      </a:cubicBezTo>
                      <a:cubicBezTo>
                        <a:pt x="1031" y="420"/>
                        <a:pt x="1032" y="419"/>
                        <a:pt x="1032" y="418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55" name="Freeform 6"/>
                <p:cNvSpPr>
                  <a:spLocks/>
                </p:cNvSpPr>
                <p:nvPr/>
              </p:nvSpPr>
              <p:spPr bwMode="auto">
                <a:xfrm>
                  <a:off x="3390901" y="3496277"/>
                  <a:ext cx="327025" cy="630238"/>
                </a:xfrm>
                <a:custGeom>
                  <a:avLst/>
                  <a:gdLst/>
                  <a:ahLst/>
                  <a:cxnLst>
                    <a:cxn ang="0">
                      <a:pos x="107" y="33"/>
                    </a:cxn>
                    <a:cxn ang="0">
                      <a:pos x="106" y="21"/>
                    </a:cxn>
                    <a:cxn ang="0">
                      <a:pos x="99" y="5"/>
                    </a:cxn>
                    <a:cxn ang="0">
                      <a:pos x="90" y="4"/>
                    </a:cxn>
                    <a:cxn ang="0">
                      <a:pos x="86" y="20"/>
                    </a:cxn>
                    <a:cxn ang="0">
                      <a:pos x="75" y="31"/>
                    </a:cxn>
                    <a:cxn ang="0">
                      <a:pos x="60" y="48"/>
                    </a:cxn>
                    <a:cxn ang="0">
                      <a:pos x="50" y="55"/>
                    </a:cxn>
                    <a:cxn ang="0">
                      <a:pos x="40" y="60"/>
                    </a:cxn>
                    <a:cxn ang="0">
                      <a:pos x="30" y="62"/>
                    </a:cxn>
                    <a:cxn ang="0">
                      <a:pos x="20" y="66"/>
                    </a:cxn>
                    <a:cxn ang="0">
                      <a:pos x="21" y="73"/>
                    </a:cxn>
                    <a:cxn ang="0">
                      <a:pos x="14" y="83"/>
                    </a:cxn>
                    <a:cxn ang="0">
                      <a:pos x="13" y="93"/>
                    </a:cxn>
                    <a:cxn ang="0">
                      <a:pos x="18" y="107"/>
                    </a:cxn>
                    <a:cxn ang="0">
                      <a:pos x="19" y="127"/>
                    </a:cxn>
                    <a:cxn ang="0">
                      <a:pos x="3" y="146"/>
                    </a:cxn>
                    <a:cxn ang="0">
                      <a:pos x="1" y="160"/>
                    </a:cxn>
                    <a:cxn ang="0">
                      <a:pos x="4" y="174"/>
                    </a:cxn>
                    <a:cxn ang="0">
                      <a:pos x="6" y="184"/>
                    </a:cxn>
                    <a:cxn ang="0">
                      <a:pos x="4" y="197"/>
                    </a:cxn>
                    <a:cxn ang="0">
                      <a:pos x="12" y="206"/>
                    </a:cxn>
                    <a:cxn ang="0">
                      <a:pos x="33" y="215"/>
                    </a:cxn>
                    <a:cxn ang="0">
                      <a:pos x="42" y="207"/>
                    </a:cxn>
                    <a:cxn ang="0">
                      <a:pos x="63" y="186"/>
                    </a:cxn>
                    <a:cxn ang="0">
                      <a:pos x="71" y="151"/>
                    </a:cxn>
                    <a:cxn ang="0">
                      <a:pos x="79" y="134"/>
                    </a:cxn>
                    <a:cxn ang="0">
                      <a:pos x="84" y="123"/>
                    </a:cxn>
                    <a:cxn ang="0">
                      <a:pos x="94" y="95"/>
                    </a:cxn>
                    <a:cxn ang="0">
                      <a:pos x="94" y="84"/>
                    </a:cxn>
                    <a:cxn ang="0">
                      <a:pos x="100" y="68"/>
                    </a:cxn>
                    <a:cxn ang="0">
                      <a:pos x="98" y="53"/>
                    </a:cxn>
                    <a:cxn ang="0">
                      <a:pos x="105" y="59"/>
                    </a:cxn>
                    <a:cxn ang="0">
                      <a:pos x="111" y="44"/>
                    </a:cxn>
                  </a:cxnLst>
                  <a:rect l="0" t="0" r="r" b="b"/>
                  <a:pathLst>
                    <a:path w="113" h="218">
                      <a:moveTo>
                        <a:pt x="108" y="39"/>
                      </a:moveTo>
                      <a:cubicBezTo>
                        <a:pt x="108" y="37"/>
                        <a:pt x="108" y="36"/>
                        <a:pt x="107" y="33"/>
                      </a:cubicBezTo>
                      <a:cubicBezTo>
                        <a:pt x="107" y="31"/>
                        <a:pt x="107" y="31"/>
                        <a:pt x="107" y="28"/>
                      </a:cubicBezTo>
                      <a:cubicBezTo>
                        <a:pt x="107" y="25"/>
                        <a:pt x="107" y="26"/>
                        <a:pt x="106" y="21"/>
                      </a:cubicBezTo>
                      <a:cubicBezTo>
                        <a:pt x="105" y="16"/>
                        <a:pt x="103" y="14"/>
                        <a:pt x="103" y="12"/>
                      </a:cubicBezTo>
                      <a:cubicBezTo>
                        <a:pt x="102" y="10"/>
                        <a:pt x="100" y="8"/>
                        <a:pt x="99" y="5"/>
                      </a:cubicBezTo>
                      <a:cubicBezTo>
                        <a:pt x="98" y="3"/>
                        <a:pt x="97" y="0"/>
                        <a:pt x="95" y="1"/>
                      </a:cubicBezTo>
                      <a:cubicBezTo>
                        <a:pt x="94" y="1"/>
                        <a:pt x="90" y="1"/>
                        <a:pt x="90" y="4"/>
                      </a:cubicBezTo>
                      <a:cubicBezTo>
                        <a:pt x="90" y="7"/>
                        <a:pt x="89" y="12"/>
                        <a:pt x="88" y="14"/>
                      </a:cubicBezTo>
                      <a:cubicBezTo>
                        <a:pt x="88" y="16"/>
                        <a:pt x="87" y="19"/>
                        <a:pt x="86" y="20"/>
                      </a:cubicBezTo>
                      <a:cubicBezTo>
                        <a:pt x="85" y="22"/>
                        <a:pt x="82" y="24"/>
                        <a:pt x="81" y="25"/>
                      </a:cubicBezTo>
                      <a:cubicBezTo>
                        <a:pt x="79" y="27"/>
                        <a:pt x="77" y="29"/>
                        <a:pt x="75" y="31"/>
                      </a:cubicBezTo>
                      <a:cubicBezTo>
                        <a:pt x="74" y="33"/>
                        <a:pt x="72" y="41"/>
                        <a:pt x="68" y="43"/>
                      </a:cubicBezTo>
                      <a:cubicBezTo>
                        <a:pt x="64" y="45"/>
                        <a:pt x="61" y="47"/>
                        <a:pt x="60" y="48"/>
                      </a:cubicBezTo>
                      <a:cubicBezTo>
                        <a:pt x="58" y="50"/>
                        <a:pt x="57" y="52"/>
                        <a:pt x="55" y="53"/>
                      </a:cubicBezTo>
                      <a:cubicBezTo>
                        <a:pt x="54" y="54"/>
                        <a:pt x="50" y="55"/>
                        <a:pt x="50" y="55"/>
                      </a:cubicBezTo>
                      <a:cubicBezTo>
                        <a:pt x="50" y="55"/>
                        <a:pt x="47" y="56"/>
                        <a:pt x="46" y="57"/>
                      </a:cubicBezTo>
                      <a:cubicBezTo>
                        <a:pt x="44" y="58"/>
                        <a:pt x="41" y="60"/>
                        <a:pt x="40" y="60"/>
                      </a:cubicBezTo>
                      <a:cubicBezTo>
                        <a:pt x="38" y="60"/>
                        <a:pt x="37" y="61"/>
                        <a:pt x="35" y="61"/>
                      </a:cubicBezTo>
                      <a:cubicBezTo>
                        <a:pt x="35" y="61"/>
                        <a:pt x="35" y="60"/>
                        <a:pt x="30" y="62"/>
                      </a:cubicBezTo>
                      <a:cubicBezTo>
                        <a:pt x="25" y="64"/>
                        <a:pt x="25" y="64"/>
                        <a:pt x="25" y="64"/>
                      </a:cubicBezTo>
                      <a:cubicBezTo>
                        <a:pt x="25" y="64"/>
                        <a:pt x="20" y="65"/>
                        <a:pt x="20" y="66"/>
                      </a:cubicBezTo>
                      <a:cubicBezTo>
                        <a:pt x="20" y="66"/>
                        <a:pt x="20" y="70"/>
                        <a:pt x="20" y="70"/>
                      </a:cubicBezTo>
                      <a:cubicBezTo>
                        <a:pt x="21" y="73"/>
                        <a:pt x="21" y="73"/>
                        <a:pt x="21" y="73"/>
                      </a:cubicBezTo>
                      <a:cubicBezTo>
                        <a:pt x="18" y="78"/>
                        <a:pt x="18" y="78"/>
                        <a:pt x="18" y="78"/>
                      </a:cubicBezTo>
                      <a:cubicBezTo>
                        <a:pt x="14" y="83"/>
                        <a:pt x="14" y="83"/>
                        <a:pt x="14" y="83"/>
                      </a:cubicBezTo>
                      <a:cubicBezTo>
                        <a:pt x="14" y="83"/>
                        <a:pt x="12" y="86"/>
                        <a:pt x="12" y="87"/>
                      </a:cubicBezTo>
                      <a:cubicBezTo>
                        <a:pt x="12" y="88"/>
                        <a:pt x="12" y="91"/>
                        <a:pt x="13" y="93"/>
                      </a:cubicBezTo>
                      <a:cubicBezTo>
                        <a:pt x="14" y="94"/>
                        <a:pt x="14" y="98"/>
                        <a:pt x="15" y="100"/>
                      </a:cubicBezTo>
                      <a:cubicBezTo>
                        <a:pt x="16" y="102"/>
                        <a:pt x="17" y="106"/>
                        <a:pt x="18" y="107"/>
                      </a:cubicBezTo>
                      <a:cubicBezTo>
                        <a:pt x="19" y="108"/>
                        <a:pt x="18" y="117"/>
                        <a:pt x="19" y="119"/>
                      </a:cubicBezTo>
                      <a:cubicBezTo>
                        <a:pt x="19" y="122"/>
                        <a:pt x="19" y="127"/>
                        <a:pt x="19" y="127"/>
                      </a:cubicBezTo>
                      <a:cubicBezTo>
                        <a:pt x="19" y="127"/>
                        <a:pt x="18" y="130"/>
                        <a:pt x="16" y="132"/>
                      </a:cubicBezTo>
                      <a:cubicBezTo>
                        <a:pt x="14" y="134"/>
                        <a:pt x="3" y="144"/>
                        <a:pt x="3" y="146"/>
                      </a:cubicBezTo>
                      <a:cubicBezTo>
                        <a:pt x="2" y="148"/>
                        <a:pt x="1" y="152"/>
                        <a:pt x="1" y="152"/>
                      </a:cubicBezTo>
                      <a:cubicBezTo>
                        <a:pt x="1" y="152"/>
                        <a:pt x="2" y="159"/>
                        <a:pt x="1" y="160"/>
                      </a:cubicBezTo>
                      <a:cubicBezTo>
                        <a:pt x="0" y="161"/>
                        <a:pt x="0" y="167"/>
                        <a:pt x="0" y="167"/>
                      </a:cubicBezTo>
                      <a:cubicBezTo>
                        <a:pt x="0" y="167"/>
                        <a:pt x="4" y="173"/>
                        <a:pt x="4" y="174"/>
                      </a:cubicBezTo>
                      <a:cubicBezTo>
                        <a:pt x="4" y="174"/>
                        <a:pt x="6" y="180"/>
                        <a:pt x="6" y="182"/>
                      </a:cubicBezTo>
                      <a:cubicBezTo>
                        <a:pt x="6" y="184"/>
                        <a:pt x="6" y="184"/>
                        <a:pt x="6" y="184"/>
                      </a:cubicBezTo>
                      <a:cubicBezTo>
                        <a:pt x="6" y="184"/>
                        <a:pt x="4" y="189"/>
                        <a:pt x="4" y="190"/>
                      </a:cubicBezTo>
                      <a:cubicBezTo>
                        <a:pt x="4" y="191"/>
                        <a:pt x="2" y="195"/>
                        <a:pt x="4" y="197"/>
                      </a:cubicBezTo>
                      <a:cubicBezTo>
                        <a:pt x="7" y="199"/>
                        <a:pt x="7" y="200"/>
                        <a:pt x="8" y="201"/>
                      </a:cubicBezTo>
                      <a:cubicBezTo>
                        <a:pt x="10" y="203"/>
                        <a:pt x="10" y="204"/>
                        <a:pt x="12" y="206"/>
                      </a:cubicBezTo>
                      <a:cubicBezTo>
                        <a:pt x="14" y="208"/>
                        <a:pt x="19" y="211"/>
                        <a:pt x="24" y="212"/>
                      </a:cubicBezTo>
                      <a:cubicBezTo>
                        <a:pt x="28" y="213"/>
                        <a:pt x="31" y="218"/>
                        <a:pt x="33" y="215"/>
                      </a:cubicBezTo>
                      <a:cubicBezTo>
                        <a:pt x="34" y="212"/>
                        <a:pt x="35" y="211"/>
                        <a:pt x="37" y="210"/>
                      </a:cubicBezTo>
                      <a:cubicBezTo>
                        <a:pt x="38" y="209"/>
                        <a:pt x="35" y="207"/>
                        <a:pt x="42" y="207"/>
                      </a:cubicBezTo>
                      <a:cubicBezTo>
                        <a:pt x="48" y="207"/>
                        <a:pt x="56" y="198"/>
                        <a:pt x="57" y="195"/>
                      </a:cubicBezTo>
                      <a:cubicBezTo>
                        <a:pt x="59" y="191"/>
                        <a:pt x="62" y="188"/>
                        <a:pt x="63" y="186"/>
                      </a:cubicBezTo>
                      <a:cubicBezTo>
                        <a:pt x="64" y="184"/>
                        <a:pt x="64" y="180"/>
                        <a:pt x="65" y="178"/>
                      </a:cubicBezTo>
                      <a:cubicBezTo>
                        <a:pt x="66" y="176"/>
                        <a:pt x="69" y="155"/>
                        <a:pt x="71" y="151"/>
                      </a:cubicBezTo>
                      <a:cubicBezTo>
                        <a:pt x="73" y="146"/>
                        <a:pt x="74" y="144"/>
                        <a:pt x="76" y="141"/>
                      </a:cubicBezTo>
                      <a:cubicBezTo>
                        <a:pt x="78" y="137"/>
                        <a:pt x="77" y="137"/>
                        <a:pt x="79" y="134"/>
                      </a:cubicBezTo>
                      <a:cubicBezTo>
                        <a:pt x="81" y="131"/>
                        <a:pt x="81" y="132"/>
                        <a:pt x="82" y="128"/>
                      </a:cubicBezTo>
                      <a:cubicBezTo>
                        <a:pt x="84" y="125"/>
                        <a:pt x="83" y="130"/>
                        <a:pt x="84" y="123"/>
                      </a:cubicBezTo>
                      <a:cubicBezTo>
                        <a:pt x="86" y="116"/>
                        <a:pt x="89" y="104"/>
                        <a:pt x="90" y="101"/>
                      </a:cubicBezTo>
                      <a:cubicBezTo>
                        <a:pt x="92" y="98"/>
                        <a:pt x="93" y="98"/>
                        <a:pt x="94" y="95"/>
                      </a:cubicBezTo>
                      <a:cubicBezTo>
                        <a:pt x="95" y="92"/>
                        <a:pt x="96" y="90"/>
                        <a:pt x="95" y="88"/>
                      </a:cubicBezTo>
                      <a:cubicBezTo>
                        <a:pt x="94" y="85"/>
                        <a:pt x="93" y="90"/>
                        <a:pt x="94" y="84"/>
                      </a:cubicBezTo>
                      <a:cubicBezTo>
                        <a:pt x="96" y="78"/>
                        <a:pt x="94" y="79"/>
                        <a:pt x="97" y="75"/>
                      </a:cubicBezTo>
                      <a:cubicBezTo>
                        <a:pt x="101" y="71"/>
                        <a:pt x="101" y="70"/>
                        <a:pt x="100" y="68"/>
                      </a:cubicBezTo>
                      <a:cubicBezTo>
                        <a:pt x="100" y="65"/>
                        <a:pt x="99" y="63"/>
                        <a:pt x="99" y="61"/>
                      </a:cubicBezTo>
                      <a:cubicBezTo>
                        <a:pt x="99" y="58"/>
                        <a:pt x="95" y="56"/>
                        <a:pt x="98" y="53"/>
                      </a:cubicBezTo>
                      <a:cubicBezTo>
                        <a:pt x="102" y="49"/>
                        <a:pt x="103" y="49"/>
                        <a:pt x="104" y="52"/>
                      </a:cubicBezTo>
                      <a:cubicBezTo>
                        <a:pt x="104" y="55"/>
                        <a:pt x="101" y="62"/>
                        <a:pt x="105" y="59"/>
                      </a:cubicBezTo>
                      <a:cubicBezTo>
                        <a:pt x="109" y="56"/>
                        <a:pt x="113" y="52"/>
                        <a:pt x="113" y="50"/>
                      </a:cubicBezTo>
                      <a:cubicBezTo>
                        <a:pt x="113" y="48"/>
                        <a:pt x="111" y="47"/>
                        <a:pt x="111" y="44"/>
                      </a:cubicBezTo>
                      <a:cubicBezTo>
                        <a:pt x="111" y="42"/>
                        <a:pt x="108" y="41"/>
                        <a:pt x="108" y="3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</p:grpSp>
        </p:grpSp>
        <p:sp>
          <p:nvSpPr>
            <p:cNvPr id="56" name="Shape 2909"/>
            <p:cNvSpPr/>
            <p:nvPr/>
          </p:nvSpPr>
          <p:spPr>
            <a:xfrm>
              <a:off x="7135264" y="2617861"/>
              <a:ext cx="1007915" cy="89648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6" h="21497" extrusionOk="0">
                  <a:moveTo>
                    <a:pt x="17620" y="19683"/>
                  </a:moveTo>
                  <a:cubicBezTo>
                    <a:pt x="17306" y="19722"/>
                    <a:pt x="16834" y="19360"/>
                    <a:pt x="16724" y="19394"/>
                  </a:cubicBezTo>
                  <a:cubicBezTo>
                    <a:pt x="16596" y="19434"/>
                    <a:pt x="17131" y="20339"/>
                    <a:pt x="16968" y="20575"/>
                  </a:cubicBezTo>
                  <a:cubicBezTo>
                    <a:pt x="16805" y="20811"/>
                    <a:pt x="17445" y="21455"/>
                    <a:pt x="17667" y="21494"/>
                  </a:cubicBezTo>
                  <a:cubicBezTo>
                    <a:pt x="17888" y="21533"/>
                    <a:pt x="17806" y="21245"/>
                    <a:pt x="17958" y="21257"/>
                  </a:cubicBezTo>
                  <a:cubicBezTo>
                    <a:pt x="18109" y="21271"/>
                    <a:pt x="18051" y="21087"/>
                    <a:pt x="18074" y="20956"/>
                  </a:cubicBezTo>
                  <a:cubicBezTo>
                    <a:pt x="18098" y="20825"/>
                    <a:pt x="18249" y="21100"/>
                    <a:pt x="18377" y="21022"/>
                  </a:cubicBezTo>
                  <a:cubicBezTo>
                    <a:pt x="18505" y="20943"/>
                    <a:pt x="18342" y="20378"/>
                    <a:pt x="18529" y="20378"/>
                  </a:cubicBezTo>
                  <a:cubicBezTo>
                    <a:pt x="18715" y="20378"/>
                    <a:pt x="18564" y="19696"/>
                    <a:pt x="18505" y="19473"/>
                  </a:cubicBezTo>
                  <a:cubicBezTo>
                    <a:pt x="18447" y="19249"/>
                    <a:pt x="17935" y="19643"/>
                    <a:pt x="17620" y="19683"/>
                  </a:cubicBezTo>
                  <a:close/>
                  <a:moveTo>
                    <a:pt x="12357" y="16034"/>
                  </a:moveTo>
                  <a:cubicBezTo>
                    <a:pt x="12485" y="16166"/>
                    <a:pt x="12916" y="16126"/>
                    <a:pt x="12986" y="15943"/>
                  </a:cubicBezTo>
                  <a:cubicBezTo>
                    <a:pt x="13056" y="15759"/>
                    <a:pt x="12242" y="15917"/>
                    <a:pt x="12357" y="16034"/>
                  </a:cubicBezTo>
                  <a:close/>
                  <a:moveTo>
                    <a:pt x="9737" y="497"/>
                  </a:moveTo>
                  <a:cubicBezTo>
                    <a:pt x="9714" y="340"/>
                    <a:pt x="8885" y="522"/>
                    <a:pt x="9062" y="681"/>
                  </a:cubicBezTo>
                  <a:cubicBezTo>
                    <a:pt x="9178" y="786"/>
                    <a:pt x="9761" y="655"/>
                    <a:pt x="9737" y="497"/>
                  </a:cubicBezTo>
                  <a:close/>
                  <a:moveTo>
                    <a:pt x="21404" y="10772"/>
                  </a:moveTo>
                  <a:cubicBezTo>
                    <a:pt x="21498" y="10694"/>
                    <a:pt x="21358" y="10274"/>
                    <a:pt x="21276" y="10339"/>
                  </a:cubicBezTo>
                  <a:cubicBezTo>
                    <a:pt x="21195" y="10405"/>
                    <a:pt x="21195" y="9683"/>
                    <a:pt x="21253" y="9355"/>
                  </a:cubicBezTo>
                  <a:cubicBezTo>
                    <a:pt x="21312" y="9027"/>
                    <a:pt x="21276" y="9066"/>
                    <a:pt x="21125" y="9237"/>
                  </a:cubicBezTo>
                  <a:cubicBezTo>
                    <a:pt x="20974" y="9408"/>
                    <a:pt x="20811" y="8909"/>
                    <a:pt x="20776" y="8778"/>
                  </a:cubicBezTo>
                  <a:cubicBezTo>
                    <a:pt x="20741" y="8647"/>
                    <a:pt x="20566" y="8279"/>
                    <a:pt x="20368" y="8331"/>
                  </a:cubicBezTo>
                  <a:cubicBezTo>
                    <a:pt x="20170" y="8384"/>
                    <a:pt x="20298" y="8017"/>
                    <a:pt x="20112" y="8056"/>
                  </a:cubicBezTo>
                  <a:cubicBezTo>
                    <a:pt x="19926" y="8095"/>
                    <a:pt x="19891" y="7754"/>
                    <a:pt x="19926" y="7439"/>
                  </a:cubicBezTo>
                  <a:cubicBezTo>
                    <a:pt x="19961" y="7124"/>
                    <a:pt x="19798" y="7374"/>
                    <a:pt x="19716" y="7243"/>
                  </a:cubicBezTo>
                  <a:cubicBezTo>
                    <a:pt x="19635" y="7111"/>
                    <a:pt x="19542" y="7216"/>
                    <a:pt x="19413" y="7269"/>
                  </a:cubicBezTo>
                  <a:cubicBezTo>
                    <a:pt x="19285" y="7321"/>
                    <a:pt x="19250" y="6993"/>
                    <a:pt x="19285" y="6862"/>
                  </a:cubicBezTo>
                  <a:cubicBezTo>
                    <a:pt x="19320" y="6731"/>
                    <a:pt x="19262" y="6573"/>
                    <a:pt x="19088" y="6429"/>
                  </a:cubicBezTo>
                  <a:cubicBezTo>
                    <a:pt x="18913" y="6284"/>
                    <a:pt x="18901" y="6166"/>
                    <a:pt x="18913" y="5995"/>
                  </a:cubicBezTo>
                  <a:cubicBezTo>
                    <a:pt x="18925" y="5825"/>
                    <a:pt x="17923" y="5248"/>
                    <a:pt x="17702" y="5195"/>
                  </a:cubicBezTo>
                  <a:cubicBezTo>
                    <a:pt x="17481" y="5143"/>
                    <a:pt x="17667" y="4880"/>
                    <a:pt x="17574" y="4789"/>
                  </a:cubicBezTo>
                  <a:cubicBezTo>
                    <a:pt x="17481" y="4697"/>
                    <a:pt x="17445" y="4355"/>
                    <a:pt x="17445" y="4067"/>
                  </a:cubicBezTo>
                  <a:cubicBezTo>
                    <a:pt x="17445" y="3778"/>
                    <a:pt x="17120" y="3686"/>
                    <a:pt x="17131" y="3450"/>
                  </a:cubicBezTo>
                  <a:cubicBezTo>
                    <a:pt x="17143" y="3213"/>
                    <a:pt x="17038" y="2990"/>
                    <a:pt x="17062" y="2728"/>
                  </a:cubicBezTo>
                  <a:cubicBezTo>
                    <a:pt x="17085" y="2465"/>
                    <a:pt x="16724" y="2400"/>
                    <a:pt x="16712" y="2256"/>
                  </a:cubicBezTo>
                  <a:cubicBezTo>
                    <a:pt x="16701" y="2111"/>
                    <a:pt x="16502" y="2242"/>
                    <a:pt x="16305" y="2269"/>
                  </a:cubicBezTo>
                  <a:cubicBezTo>
                    <a:pt x="16107" y="2295"/>
                    <a:pt x="16118" y="1980"/>
                    <a:pt x="16142" y="1678"/>
                  </a:cubicBezTo>
                  <a:cubicBezTo>
                    <a:pt x="16165" y="1376"/>
                    <a:pt x="16060" y="878"/>
                    <a:pt x="15897" y="734"/>
                  </a:cubicBezTo>
                  <a:cubicBezTo>
                    <a:pt x="15734" y="589"/>
                    <a:pt x="15722" y="90"/>
                    <a:pt x="15641" y="12"/>
                  </a:cubicBezTo>
                  <a:cubicBezTo>
                    <a:pt x="15559" y="-67"/>
                    <a:pt x="15291" y="274"/>
                    <a:pt x="15303" y="445"/>
                  </a:cubicBezTo>
                  <a:cubicBezTo>
                    <a:pt x="15315" y="616"/>
                    <a:pt x="15280" y="812"/>
                    <a:pt x="15175" y="917"/>
                  </a:cubicBezTo>
                  <a:cubicBezTo>
                    <a:pt x="15070" y="1022"/>
                    <a:pt x="15245" y="1429"/>
                    <a:pt x="15105" y="1573"/>
                  </a:cubicBezTo>
                  <a:cubicBezTo>
                    <a:pt x="14965" y="1718"/>
                    <a:pt x="15094" y="2295"/>
                    <a:pt x="15059" y="2623"/>
                  </a:cubicBezTo>
                  <a:cubicBezTo>
                    <a:pt x="15024" y="2951"/>
                    <a:pt x="15035" y="3305"/>
                    <a:pt x="14896" y="3528"/>
                  </a:cubicBezTo>
                  <a:cubicBezTo>
                    <a:pt x="14756" y="3751"/>
                    <a:pt x="14733" y="4106"/>
                    <a:pt x="14453" y="4224"/>
                  </a:cubicBezTo>
                  <a:cubicBezTo>
                    <a:pt x="14174" y="4342"/>
                    <a:pt x="13801" y="4093"/>
                    <a:pt x="13813" y="3922"/>
                  </a:cubicBezTo>
                  <a:cubicBezTo>
                    <a:pt x="13824" y="3751"/>
                    <a:pt x="13510" y="3647"/>
                    <a:pt x="13347" y="3673"/>
                  </a:cubicBezTo>
                  <a:cubicBezTo>
                    <a:pt x="13184" y="3699"/>
                    <a:pt x="13091" y="3437"/>
                    <a:pt x="12835" y="3213"/>
                  </a:cubicBezTo>
                  <a:cubicBezTo>
                    <a:pt x="12578" y="2990"/>
                    <a:pt x="12380" y="3266"/>
                    <a:pt x="12299" y="3004"/>
                  </a:cubicBezTo>
                  <a:cubicBezTo>
                    <a:pt x="12217" y="2741"/>
                    <a:pt x="12136" y="2702"/>
                    <a:pt x="11949" y="2557"/>
                  </a:cubicBezTo>
                  <a:cubicBezTo>
                    <a:pt x="11764" y="2413"/>
                    <a:pt x="11821" y="2413"/>
                    <a:pt x="11996" y="2269"/>
                  </a:cubicBezTo>
                  <a:cubicBezTo>
                    <a:pt x="12171" y="2125"/>
                    <a:pt x="12136" y="1941"/>
                    <a:pt x="12043" y="1770"/>
                  </a:cubicBezTo>
                  <a:cubicBezTo>
                    <a:pt x="11949" y="1599"/>
                    <a:pt x="12147" y="1639"/>
                    <a:pt x="12380" y="1494"/>
                  </a:cubicBezTo>
                  <a:cubicBezTo>
                    <a:pt x="12613" y="1350"/>
                    <a:pt x="12380" y="1180"/>
                    <a:pt x="12555" y="1101"/>
                  </a:cubicBezTo>
                  <a:cubicBezTo>
                    <a:pt x="12730" y="1022"/>
                    <a:pt x="12625" y="852"/>
                    <a:pt x="12439" y="812"/>
                  </a:cubicBezTo>
                  <a:cubicBezTo>
                    <a:pt x="12252" y="773"/>
                    <a:pt x="12311" y="1022"/>
                    <a:pt x="12241" y="1048"/>
                  </a:cubicBezTo>
                  <a:cubicBezTo>
                    <a:pt x="12171" y="1075"/>
                    <a:pt x="12101" y="720"/>
                    <a:pt x="12043" y="734"/>
                  </a:cubicBezTo>
                  <a:cubicBezTo>
                    <a:pt x="11984" y="747"/>
                    <a:pt x="11764" y="1088"/>
                    <a:pt x="11647" y="917"/>
                  </a:cubicBezTo>
                  <a:cubicBezTo>
                    <a:pt x="11530" y="747"/>
                    <a:pt x="10878" y="602"/>
                    <a:pt x="10622" y="563"/>
                  </a:cubicBezTo>
                  <a:cubicBezTo>
                    <a:pt x="10366" y="524"/>
                    <a:pt x="10285" y="156"/>
                    <a:pt x="10133" y="222"/>
                  </a:cubicBezTo>
                  <a:cubicBezTo>
                    <a:pt x="9982" y="288"/>
                    <a:pt x="10156" y="405"/>
                    <a:pt x="10331" y="616"/>
                  </a:cubicBezTo>
                  <a:cubicBezTo>
                    <a:pt x="10506" y="825"/>
                    <a:pt x="9749" y="970"/>
                    <a:pt x="9528" y="891"/>
                  </a:cubicBezTo>
                  <a:cubicBezTo>
                    <a:pt x="9306" y="812"/>
                    <a:pt x="9563" y="1075"/>
                    <a:pt x="9376" y="1062"/>
                  </a:cubicBezTo>
                  <a:cubicBezTo>
                    <a:pt x="9190" y="1048"/>
                    <a:pt x="9155" y="1416"/>
                    <a:pt x="9004" y="1599"/>
                  </a:cubicBezTo>
                  <a:cubicBezTo>
                    <a:pt x="8852" y="1783"/>
                    <a:pt x="8957" y="1915"/>
                    <a:pt x="8794" y="2032"/>
                  </a:cubicBezTo>
                  <a:cubicBezTo>
                    <a:pt x="8631" y="2150"/>
                    <a:pt x="8619" y="2282"/>
                    <a:pt x="8817" y="2531"/>
                  </a:cubicBezTo>
                  <a:cubicBezTo>
                    <a:pt x="9015" y="2780"/>
                    <a:pt x="8724" y="2794"/>
                    <a:pt x="8549" y="2597"/>
                  </a:cubicBezTo>
                  <a:cubicBezTo>
                    <a:pt x="8375" y="2400"/>
                    <a:pt x="8200" y="2400"/>
                    <a:pt x="8212" y="2623"/>
                  </a:cubicBezTo>
                  <a:cubicBezTo>
                    <a:pt x="8223" y="2846"/>
                    <a:pt x="8002" y="2741"/>
                    <a:pt x="8037" y="2492"/>
                  </a:cubicBezTo>
                  <a:cubicBezTo>
                    <a:pt x="8072" y="2242"/>
                    <a:pt x="7793" y="2361"/>
                    <a:pt x="7746" y="2216"/>
                  </a:cubicBezTo>
                  <a:cubicBezTo>
                    <a:pt x="7699" y="2072"/>
                    <a:pt x="7455" y="1836"/>
                    <a:pt x="7303" y="1849"/>
                  </a:cubicBezTo>
                  <a:cubicBezTo>
                    <a:pt x="7152" y="1862"/>
                    <a:pt x="7152" y="2046"/>
                    <a:pt x="7001" y="2046"/>
                  </a:cubicBezTo>
                  <a:cubicBezTo>
                    <a:pt x="6850" y="2046"/>
                    <a:pt x="6814" y="2138"/>
                    <a:pt x="6838" y="2321"/>
                  </a:cubicBezTo>
                  <a:cubicBezTo>
                    <a:pt x="6861" y="2505"/>
                    <a:pt x="6605" y="2308"/>
                    <a:pt x="6430" y="2334"/>
                  </a:cubicBezTo>
                  <a:cubicBezTo>
                    <a:pt x="6256" y="2361"/>
                    <a:pt x="6430" y="2584"/>
                    <a:pt x="6337" y="2597"/>
                  </a:cubicBezTo>
                  <a:cubicBezTo>
                    <a:pt x="6244" y="2610"/>
                    <a:pt x="6244" y="2794"/>
                    <a:pt x="6093" y="2794"/>
                  </a:cubicBezTo>
                  <a:cubicBezTo>
                    <a:pt x="5941" y="2794"/>
                    <a:pt x="5964" y="3174"/>
                    <a:pt x="5988" y="3371"/>
                  </a:cubicBezTo>
                  <a:cubicBezTo>
                    <a:pt x="6011" y="3568"/>
                    <a:pt x="5755" y="3279"/>
                    <a:pt x="5604" y="3332"/>
                  </a:cubicBezTo>
                  <a:cubicBezTo>
                    <a:pt x="5452" y="3384"/>
                    <a:pt x="5638" y="3555"/>
                    <a:pt x="5685" y="3778"/>
                  </a:cubicBezTo>
                  <a:cubicBezTo>
                    <a:pt x="5732" y="4001"/>
                    <a:pt x="5604" y="3988"/>
                    <a:pt x="5522" y="4080"/>
                  </a:cubicBezTo>
                  <a:cubicBezTo>
                    <a:pt x="5441" y="4172"/>
                    <a:pt x="5312" y="3830"/>
                    <a:pt x="5312" y="3634"/>
                  </a:cubicBezTo>
                  <a:cubicBezTo>
                    <a:pt x="5312" y="3437"/>
                    <a:pt x="5115" y="3620"/>
                    <a:pt x="4905" y="3870"/>
                  </a:cubicBezTo>
                  <a:cubicBezTo>
                    <a:pt x="4695" y="4119"/>
                    <a:pt x="4975" y="4500"/>
                    <a:pt x="4882" y="4565"/>
                  </a:cubicBezTo>
                  <a:cubicBezTo>
                    <a:pt x="4788" y="4631"/>
                    <a:pt x="4369" y="5077"/>
                    <a:pt x="4125" y="5405"/>
                  </a:cubicBezTo>
                  <a:cubicBezTo>
                    <a:pt x="3880" y="5733"/>
                    <a:pt x="3356" y="5536"/>
                    <a:pt x="3193" y="5694"/>
                  </a:cubicBezTo>
                  <a:cubicBezTo>
                    <a:pt x="3030" y="5851"/>
                    <a:pt x="2855" y="5733"/>
                    <a:pt x="2692" y="5878"/>
                  </a:cubicBezTo>
                  <a:cubicBezTo>
                    <a:pt x="2529" y="6022"/>
                    <a:pt x="2227" y="6298"/>
                    <a:pt x="2192" y="6127"/>
                  </a:cubicBezTo>
                  <a:cubicBezTo>
                    <a:pt x="2157" y="5956"/>
                    <a:pt x="1738" y="6088"/>
                    <a:pt x="1563" y="6298"/>
                  </a:cubicBezTo>
                  <a:cubicBezTo>
                    <a:pt x="1388" y="6508"/>
                    <a:pt x="1109" y="6691"/>
                    <a:pt x="911" y="6705"/>
                  </a:cubicBezTo>
                  <a:cubicBezTo>
                    <a:pt x="713" y="6718"/>
                    <a:pt x="713" y="7059"/>
                    <a:pt x="632" y="7137"/>
                  </a:cubicBezTo>
                  <a:cubicBezTo>
                    <a:pt x="550" y="7216"/>
                    <a:pt x="573" y="6862"/>
                    <a:pt x="573" y="6770"/>
                  </a:cubicBezTo>
                  <a:cubicBezTo>
                    <a:pt x="573" y="6678"/>
                    <a:pt x="387" y="6928"/>
                    <a:pt x="305" y="7203"/>
                  </a:cubicBezTo>
                  <a:cubicBezTo>
                    <a:pt x="224" y="7479"/>
                    <a:pt x="503" y="7583"/>
                    <a:pt x="329" y="7872"/>
                  </a:cubicBezTo>
                  <a:cubicBezTo>
                    <a:pt x="154" y="8161"/>
                    <a:pt x="-9" y="8449"/>
                    <a:pt x="236" y="8817"/>
                  </a:cubicBezTo>
                  <a:cubicBezTo>
                    <a:pt x="480" y="9185"/>
                    <a:pt x="620" y="9421"/>
                    <a:pt x="538" y="9604"/>
                  </a:cubicBezTo>
                  <a:cubicBezTo>
                    <a:pt x="457" y="9788"/>
                    <a:pt x="282" y="9237"/>
                    <a:pt x="224" y="9303"/>
                  </a:cubicBezTo>
                  <a:cubicBezTo>
                    <a:pt x="166" y="9368"/>
                    <a:pt x="445" y="9604"/>
                    <a:pt x="375" y="9722"/>
                  </a:cubicBezTo>
                  <a:cubicBezTo>
                    <a:pt x="305" y="9841"/>
                    <a:pt x="55" y="9276"/>
                    <a:pt x="3" y="9408"/>
                  </a:cubicBezTo>
                  <a:cubicBezTo>
                    <a:pt x="-44" y="9526"/>
                    <a:pt x="527" y="10418"/>
                    <a:pt x="538" y="10746"/>
                  </a:cubicBezTo>
                  <a:cubicBezTo>
                    <a:pt x="550" y="11074"/>
                    <a:pt x="1004" y="11389"/>
                    <a:pt x="981" y="11862"/>
                  </a:cubicBezTo>
                  <a:cubicBezTo>
                    <a:pt x="958" y="12334"/>
                    <a:pt x="1377" y="13095"/>
                    <a:pt x="1447" y="13213"/>
                  </a:cubicBezTo>
                  <a:cubicBezTo>
                    <a:pt x="1516" y="13331"/>
                    <a:pt x="1284" y="13646"/>
                    <a:pt x="1330" y="14001"/>
                  </a:cubicBezTo>
                  <a:cubicBezTo>
                    <a:pt x="1377" y="14355"/>
                    <a:pt x="1225" y="14486"/>
                    <a:pt x="1027" y="14486"/>
                  </a:cubicBezTo>
                  <a:cubicBezTo>
                    <a:pt x="829" y="14486"/>
                    <a:pt x="946" y="14854"/>
                    <a:pt x="1167" y="14880"/>
                  </a:cubicBezTo>
                  <a:cubicBezTo>
                    <a:pt x="1388" y="14906"/>
                    <a:pt x="1307" y="15077"/>
                    <a:pt x="1551" y="15261"/>
                  </a:cubicBezTo>
                  <a:cubicBezTo>
                    <a:pt x="1796" y="15444"/>
                    <a:pt x="2378" y="15378"/>
                    <a:pt x="2576" y="15378"/>
                  </a:cubicBezTo>
                  <a:cubicBezTo>
                    <a:pt x="2774" y="15378"/>
                    <a:pt x="2832" y="15037"/>
                    <a:pt x="3100" y="15024"/>
                  </a:cubicBezTo>
                  <a:cubicBezTo>
                    <a:pt x="3368" y="15011"/>
                    <a:pt x="3344" y="14919"/>
                    <a:pt x="3472" y="14736"/>
                  </a:cubicBezTo>
                  <a:cubicBezTo>
                    <a:pt x="3601" y="14552"/>
                    <a:pt x="4206" y="14604"/>
                    <a:pt x="4823" y="14644"/>
                  </a:cubicBezTo>
                  <a:cubicBezTo>
                    <a:pt x="5441" y="14683"/>
                    <a:pt x="5708" y="14473"/>
                    <a:pt x="5802" y="14184"/>
                  </a:cubicBezTo>
                  <a:cubicBezTo>
                    <a:pt x="5881" y="13938"/>
                    <a:pt x="6325" y="13922"/>
                    <a:pt x="6500" y="13738"/>
                  </a:cubicBezTo>
                  <a:cubicBezTo>
                    <a:pt x="6675" y="13554"/>
                    <a:pt x="6826" y="13542"/>
                    <a:pt x="7280" y="13567"/>
                  </a:cubicBezTo>
                  <a:cubicBezTo>
                    <a:pt x="7734" y="13594"/>
                    <a:pt x="8153" y="13318"/>
                    <a:pt x="8445" y="13187"/>
                  </a:cubicBezTo>
                  <a:cubicBezTo>
                    <a:pt x="8736" y="13056"/>
                    <a:pt x="9272" y="13108"/>
                    <a:pt x="9551" y="13030"/>
                  </a:cubicBezTo>
                  <a:cubicBezTo>
                    <a:pt x="9830" y="12951"/>
                    <a:pt x="9877" y="13423"/>
                    <a:pt x="10191" y="13384"/>
                  </a:cubicBezTo>
                  <a:cubicBezTo>
                    <a:pt x="10506" y="13344"/>
                    <a:pt x="10645" y="13489"/>
                    <a:pt x="10808" y="13476"/>
                  </a:cubicBezTo>
                  <a:cubicBezTo>
                    <a:pt x="10971" y="13463"/>
                    <a:pt x="10948" y="13607"/>
                    <a:pt x="11111" y="13646"/>
                  </a:cubicBezTo>
                  <a:cubicBezTo>
                    <a:pt x="11274" y="13686"/>
                    <a:pt x="11251" y="13843"/>
                    <a:pt x="11146" y="14014"/>
                  </a:cubicBezTo>
                  <a:cubicBezTo>
                    <a:pt x="11041" y="14184"/>
                    <a:pt x="11391" y="14171"/>
                    <a:pt x="11612" y="14513"/>
                  </a:cubicBezTo>
                  <a:cubicBezTo>
                    <a:pt x="11833" y="14854"/>
                    <a:pt x="11624" y="14906"/>
                    <a:pt x="11740" y="15168"/>
                  </a:cubicBezTo>
                  <a:cubicBezTo>
                    <a:pt x="11856" y="15431"/>
                    <a:pt x="11938" y="15365"/>
                    <a:pt x="12171" y="14998"/>
                  </a:cubicBezTo>
                  <a:cubicBezTo>
                    <a:pt x="12404" y="14631"/>
                    <a:pt x="12660" y="14867"/>
                    <a:pt x="12695" y="14552"/>
                  </a:cubicBezTo>
                  <a:cubicBezTo>
                    <a:pt x="12730" y="14237"/>
                    <a:pt x="12974" y="13870"/>
                    <a:pt x="13137" y="14027"/>
                  </a:cubicBezTo>
                  <a:cubicBezTo>
                    <a:pt x="13300" y="14184"/>
                    <a:pt x="13021" y="14263"/>
                    <a:pt x="12916" y="14867"/>
                  </a:cubicBezTo>
                  <a:cubicBezTo>
                    <a:pt x="12811" y="15470"/>
                    <a:pt x="12625" y="15155"/>
                    <a:pt x="12590" y="15326"/>
                  </a:cubicBezTo>
                  <a:cubicBezTo>
                    <a:pt x="12555" y="15496"/>
                    <a:pt x="13079" y="15588"/>
                    <a:pt x="13079" y="15273"/>
                  </a:cubicBezTo>
                  <a:cubicBezTo>
                    <a:pt x="13079" y="14959"/>
                    <a:pt x="13172" y="14814"/>
                    <a:pt x="13370" y="15103"/>
                  </a:cubicBezTo>
                  <a:cubicBezTo>
                    <a:pt x="13568" y="15391"/>
                    <a:pt x="13254" y="15628"/>
                    <a:pt x="13300" y="15759"/>
                  </a:cubicBezTo>
                  <a:cubicBezTo>
                    <a:pt x="13347" y="15890"/>
                    <a:pt x="13568" y="15719"/>
                    <a:pt x="13685" y="15733"/>
                  </a:cubicBezTo>
                  <a:cubicBezTo>
                    <a:pt x="13892" y="15756"/>
                    <a:pt x="14174" y="16271"/>
                    <a:pt x="14127" y="16546"/>
                  </a:cubicBezTo>
                  <a:cubicBezTo>
                    <a:pt x="14081" y="16822"/>
                    <a:pt x="14011" y="17084"/>
                    <a:pt x="14407" y="17308"/>
                  </a:cubicBezTo>
                  <a:cubicBezTo>
                    <a:pt x="14802" y="17531"/>
                    <a:pt x="14651" y="17570"/>
                    <a:pt x="14942" y="17570"/>
                  </a:cubicBezTo>
                  <a:cubicBezTo>
                    <a:pt x="15233" y="17570"/>
                    <a:pt x="15839" y="17832"/>
                    <a:pt x="16002" y="17990"/>
                  </a:cubicBezTo>
                  <a:cubicBezTo>
                    <a:pt x="16165" y="18147"/>
                    <a:pt x="16584" y="17872"/>
                    <a:pt x="16665" y="17557"/>
                  </a:cubicBezTo>
                  <a:cubicBezTo>
                    <a:pt x="16747" y="17242"/>
                    <a:pt x="17050" y="17544"/>
                    <a:pt x="16887" y="17649"/>
                  </a:cubicBezTo>
                  <a:cubicBezTo>
                    <a:pt x="16724" y="17754"/>
                    <a:pt x="16968" y="18003"/>
                    <a:pt x="16980" y="17832"/>
                  </a:cubicBezTo>
                  <a:cubicBezTo>
                    <a:pt x="16991" y="17662"/>
                    <a:pt x="17062" y="17517"/>
                    <a:pt x="17120" y="17715"/>
                  </a:cubicBezTo>
                  <a:cubicBezTo>
                    <a:pt x="17178" y="17911"/>
                    <a:pt x="17388" y="17911"/>
                    <a:pt x="17469" y="18069"/>
                  </a:cubicBezTo>
                  <a:cubicBezTo>
                    <a:pt x="17551" y="18226"/>
                    <a:pt x="17644" y="18344"/>
                    <a:pt x="17644" y="18213"/>
                  </a:cubicBezTo>
                  <a:cubicBezTo>
                    <a:pt x="17644" y="18082"/>
                    <a:pt x="17690" y="17963"/>
                    <a:pt x="17877" y="17885"/>
                  </a:cubicBezTo>
                  <a:cubicBezTo>
                    <a:pt x="18063" y="17806"/>
                    <a:pt x="18179" y="17662"/>
                    <a:pt x="18377" y="17478"/>
                  </a:cubicBezTo>
                  <a:cubicBezTo>
                    <a:pt x="18575" y="17294"/>
                    <a:pt x="19390" y="17255"/>
                    <a:pt x="19472" y="17255"/>
                  </a:cubicBezTo>
                  <a:cubicBezTo>
                    <a:pt x="19553" y="17255"/>
                    <a:pt x="19600" y="16468"/>
                    <a:pt x="19646" y="16061"/>
                  </a:cubicBezTo>
                  <a:cubicBezTo>
                    <a:pt x="19693" y="15654"/>
                    <a:pt x="19996" y="15588"/>
                    <a:pt x="20042" y="15155"/>
                  </a:cubicBezTo>
                  <a:cubicBezTo>
                    <a:pt x="20089" y="14722"/>
                    <a:pt x="20496" y="13922"/>
                    <a:pt x="20601" y="13883"/>
                  </a:cubicBezTo>
                  <a:cubicBezTo>
                    <a:pt x="20706" y="13843"/>
                    <a:pt x="20904" y="13725"/>
                    <a:pt x="20916" y="13476"/>
                  </a:cubicBezTo>
                  <a:cubicBezTo>
                    <a:pt x="20927" y="13227"/>
                    <a:pt x="21195" y="12951"/>
                    <a:pt x="21195" y="12649"/>
                  </a:cubicBezTo>
                  <a:cubicBezTo>
                    <a:pt x="21195" y="12347"/>
                    <a:pt x="21347" y="11993"/>
                    <a:pt x="21323" y="11901"/>
                  </a:cubicBezTo>
                  <a:cubicBezTo>
                    <a:pt x="21300" y="11809"/>
                    <a:pt x="21207" y="11520"/>
                    <a:pt x="21382" y="11310"/>
                  </a:cubicBezTo>
                  <a:cubicBezTo>
                    <a:pt x="21556" y="11100"/>
                    <a:pt x="21312" y="10851"/>
                    <a:pt x="21404" y="10772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  <p:sp>
        <p:nvSpPr>
          <p:cNvPr id="57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World Map Comparison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8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0" name="Oval 59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3" name="Rounded Rectangle 62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1987069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500"/>
                            </p:stCondLst>
                            <p:childTnLst>
                              <p:par>
                                <p:cTn id="7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000"/>
                            </p:stCondLst>
                            <p:childTnLst>
                              <p:par>
                                <p:cTn id="7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500"/>
                            </p:stCondLst>
                            <p:childTnLst>
                              <p:par>
                                <p:cTn id="8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10000"/>
                            </p:stCondLst>
                            <p:childTnLst>
                              <p:par>
                                <p:cTn id="8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500"/>
                            </p:stCondLst>
                            <p:childTnLst>
                              <p:par>
                                <p:cTn id="9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/>
      <p:bldP spid="26" grpId="0"/>
      <p:bldP spid="27" grpId="0"/>
      <p:bldP spid="32" grpId="0"/>
      <p:bldP spid="33" grpId="0"/>
      <p:bldP spid="34" grpId="0"/>
      <p:bldP spid="57" grpId="0"/>
      <p:bldP spid="58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887395" y="4052973"/>
            <a:ext cx="1861811" cy="34909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</a:t>
            </a:r>
            <a:r>
              <a:rPr lang="en-JM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6</a:t>
            </a:r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5.000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262960" y="4052973"/>
            <a:ext cx="1856718" cy="34909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$245.000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4045347490"/>
              </p:ext>
            </p:extLst>
          </p:nvPr>
        </p:nvGraphicFramePr>
        <p:xfrm>
          <a:off x="924739" y="1707960"/>
          <a:ext cx="2558209" cy="2136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1"/>
          <p:cNvSpPr txBox="1"/>
          <p:nvPr/>
        </p:nvSpPr>
        <p:spPr>
          <a:xfrm>
            <a:off x="1525058" y="2304631"/>
            <a:ext cx="1357571" cy="943481"/>
          </a:xfrm>
          <a:prstGeom prst="rect">
            <a:avLst/>
          </a:prstGeom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JM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50</a:t>
            </a:r>
            <a:r>
              <a:rPr lang="en-JM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%</a:t>
            </a: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070442388"/>
              </p:ext>
            </p:extLst>
          </p:nvPr>
        </p:nvGraphicFramePr>
        <p:xfrm>
          <a:off x="3539197" y="1707960"/>
          <a:ext cx="2558209" cy="2136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extBox 1"/>
          <p:cNvSpPr txBox="1"/>
          <p:nvPr/>
        </p:nvSpPr>
        <p:spPr>
          <a:xfrm>
            <a:off x="4137674" y="2304631"/>
            <a:ext cx="1357571" cy="943481"/>
          </a:xfrm>
          <a:prstGeom prst="rect">
            <a:avLst/>
          </a:prstGeom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JM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7</a:t>
            </a:r>
            <a:r>
              <a:rPr lang="en-JM" sz="3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0</a:t>
            </a:r>
            <a:r>
              <a:rPr lang="en-JM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%</a:t>
            </a: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2053107927"/>
              </p:ext>
            </p:extLst>
          </p:nvPr>
        </p:nvGraphicFramePr>
        <p:xfrm>
          <a:off x="6141030" y="1707960"/>
          <a:ext cx="2558209" cy="2136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TextBox 1"/>
          <p:cNvSpPr txBox="1"/>
          <p:nvPr/>
        </p:nvSpPr>
        <p:spPr>
          <a:xfrm>
            <a:off x="6820808" y="2309320"/>
            <a:ext cx="1357571" cy="943481"/>
          </a:xfrm>
          <a:prstGeom prst="rect">
            <a:avLst/>
          </a:prstGeom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JM" sz="3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75</a:t>
            </a:r>
            <a:r>
              <a:rPr lang="en-JM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%</a:t>
            </a:r>
            <a:endParaRPr lang="en-JM" sz="1600" dirty="0">
              <a:solidFill>
                <a:schemeClr val="tx1">
                  <a:lumMod val="75000"/>
                  <a:lumOff val="25000"/>
                </a:schemeClr>
              </a:solidFill>
              <a:latin typeface="Lato Black" panose="020F0A02020204030203" pitchFamily="34" charset="0"/>
            </a:endParaRPr>
          </a:p>
        </p:txBody>
      </p: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3755851162"/>
              </p:ext>
            </p:extLst>
          </p:nvPr>
        </p:nvGraphicFramePr>
        <p:xfrm>
          <a:off x="8710424" y="1707960"/>
          <a:ext cx="2558209" cy="21368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1" name="TextBox 1"/>
          <p:cNvSpPr txBox="1"/>
          <p:nvPr/>
        </p:nvSpPr>
        <p:spPr>
          <a:xfrm>
            <a:off x="9174987" y="2304631"/>
            <a:ext cx="1681614" cy="943481"/>
          </a:xfrm>
          <a:prstGeom prst="rect">
            <a:avLst/>
          </a:prstGeom>
        </p:spPr>
        <p:txBody>
          <a:bodyPr wrap="square" rtlCol="0" anchor="ctr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JM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9</a:t>
            </a:r>
            <a:r>
              <a:rPr lang="en-JM" sz="32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0</a:t>
            </a:r>
            <a:r>
              <a:rPr lang="en-JM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Lato Black" panose="020F0A02020204030203" pitchFamily="34" charset="0"/>
              </a:rPr>
              <a:t>%</a:t>
            </a:r>
          </a:p>
        </p:txBody>
      </p:sp>
      <p:sp>
        <p:nvSpPr>
          <p:cNvPr id="12" name="Rectangle 11"/>
          <p:cNvSpPr/>
          <p:nvPr/>
        </p:nvSpPr>
        <p:spPr>
          <a:xfrm>
            <a:off x="9097499" y="4046582"/>
            <a:ext cx="1861811" cy="349090"/>
          </a:xfrm>
          <a:prstGeom prst="rect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$245.000</a:t>
            </a:r>
          </a:p>
        </p:txBody>
      </p:sp>
      <p:sp>
        <p:nvSpPr>
          <p:cNvPr id="13" name="Rectangle 12"/>
          <p:cNvSpPr/>
          <p:nvPr/>
        </p:nvSpPr>
        <p:spPr>
          <a:xfrm>
            <a:off x="6477178" y="4046582"/>
            <a:ext cx="1861811" cy="34909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JM" b="1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$563.000</a:t>
            </a:r>
            <a:endParaRPr lang="en-JM" b="1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Place Sector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7" name="Oval 1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0" name="Rounded Rectangle 1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1116071" y="4747184"/>
            <a:ext cx="2161625" cy="975874"/>
            <a:chOff x="1398458" y="5162834"/>
            <a:chExt cx="2161625" cy="975874"/>
          </a:xfrm>
        </p:grpSpPr>
        <p:sp>
          <p:nvSpPr>
            <p:cNvPr id="28" name="TextBox 27"/>
            <p:cNvSpPr txBox="1"/>
            <p:nvPr/>
          </p:nvSpPr>
          <p:spPr>
            <a:xfrm>
              <a:off x="2192273" y="5162834"/>
              <a:ext cx="59022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Asia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735646" y="4747184"/>
            <a:ext cx="2161625" cy="975874"/>
            <a:chOff x="1398458" y="5162834"/>
            <a:chExt cx="2161625" cy="975874"/>
          </a:xfrm>
        </p:grpSpPr>
        <p:sp>
          <p:nvSpPr>
            <p:cNvPr id="31" name="TextBox 30"/>
            <p:cNvSpPr txBox="1"/>
            <p:nvPr/>
          </p:nvSpPr>
          <p:spPr>
            <a:xfrm>
              <a:off x="2001515" y="5162834"/>
              <a:ext cx="97174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America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327270" y="4747184"/>
            <a:ext cx="2161625" cy="975874"/>
            <a:chOff x="1398458" y="5162834"/>
            <a:chExt cx="2161625" cy="975874"/>
          </a:xfrm>
        </p:grpSpPr>
        <p:sp>
          <p:nvSpPr>
            <p:cNvPr id="34" name="TextBox 33"/>
            <p:cNvSpPr txBox="1"/>
            <p:nvPr/>
          </p:nvSpPr>
          <p:spPr>
            <a:xfrm>
              <a:off x="2115329" y="5162834"/>
              <a:ext cx="74411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Africa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8934981" y="4747184"/>
            <a:ext cx="2161625" cy="975874"/>
            <a:chOff x="1398458" y="5162834"/>
            <a:chExt cx="2161625" cy="975874"/>
          </a:xfrm>
        </p:grpSpPr>
        <p:sp>
          <p:nvSpPr>
            <p:cNvPr id="37" name="TextBox 36"/>
            <p:cNvSpPr txBox="1"/>
            <p:nvPr/>
          </p:nvSpPr>
          <p:spPr>
            <a:xfrm>
              <a:off x="2058872" y="5162834"/>
              <a:ext cx="85703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Europe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1398458" y="5492377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63677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7" dur="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25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7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25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7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75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25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750"/>
                            </p:stCondLst>
                            <p:childTnLst>
                              <p:par>
                                <p:cTn id="6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250"/>
                            </p:stCondLst>
                            <p:childTnLst>
                              <p:par>
                                <p:cTn id="69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90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5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0000"/>
                            </p:stCondLst>
                            <p:childTnLst>
                              <p:par>
                                <p:cTn id="8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  <p:bldGraphic spid="4" grpId="0">
        <p:bldAsOne/>
      </p:bldGraphic>
      <p:bldP spid="5" grpId="0"/>
      <p:bldGraphic spid="6" grpId="0">
        <p:bldAsOne/>
      </p:bldGraphic>
      <p:bldP spid="7" grpId="0"/>
      <p:bldGraphic spid="8" grpId="0">
        <p:bldAsOne/>
      </p:bldGraphic>
      <p:bldP spid="9" grpId="0"/>
      <p:bldGraphic spid="10" grpId="0">
        <p:bldAsOne/>
      </p:bldGraphic>
      <p:bldP spid="11" grpId="0"/>
      <p:bldP spid="12" grpId="0" animBg="1"/>
      <p:bldP spid="13" grpId="0" animBg="1"/>
      <p:bldP spid="14" grpId="0"/>
      <p:bldP spid="15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3" name="Oval 4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6" name="Rounded Rectangle 4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3958868" y="2075983"/>
            <a:ext cx="1893242" cy="1893241"/>
            <a:chOff x="3958868" y="2075983"/>
            <a:chExt cx="1893242" cy="1893241"/>
          </a:xfrm>
        </p:grpSpPr>
        <p:sp>
          <p:nvSpPr>
            <p:cNvPr id="77" name="Chord 76"/>
            <p:cNvSpPr/>
            <p:nvPr/>
          </p:nvSpPr>
          <p:spPr>
            <a:xfrm rot="17559509">
              <a:off x="4156081" y="2273194"/>
              <a:ext cx="1498815" cy="1498816"/>
            </a:xfrm>
            <a:prstGeom prst="chord">
              <a:avLst>
                <a:gd name="adj1" fmla="val 18346902"/>
                <a:gd name="adj2" fmla="val 1813972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Oval 77"/>
            <p:cNvSpPr/>
            <p:nvPr/>
          </p:nvSpPr>
          <p:spPr>
            <a:xfrm>
              <a:off x="3958868" y="2075983"/>
              <a:ext cx="1893242" cy="1893241"/>
            </a:xfrm>
            <a:prstGeom prst="ellipse">
              <a:avLst/>
            </a:prstGeom>
            <a:noFill/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535191" y="2075984"/>
            <a:ext cx="1893242" cy="1893241"/>
            <a:chOff x="1535191" y="2075984"/>
            <a:chExt cx="1893242" cy="1893241"/>
          </a:xfrm>
        </p:grpSpPr>
        <p:sp>
          <p:nvSpPr>
            <p:cNvPr id="80" name="Chord 79"/>
            <p:cNvSpPr/>
            <p:nvPr/>
          </p:nvSpPr>
          <p:spPr>
            <a:xfrm rot="17559509">
              <a:off x="1726082" y="2273194"/>
              <a:ext cx="1498815" cy="1498816"/>
            </a:xfrm>
            <a:prstGeom prst="chord">
              <a:avLst>
                <a:gd name="adj1" fmla="val 18346902"/>
                <a:gd name="adj2" fmla="val 1813972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1" name="Oval 80"/>
            <p:cNvSpPr/>
            <p:nvPr/>
          </p:nvSpPr>
          <p:spPr>
            <a:xfrm>
              <a:off x="1535191" y="2075984"/>
              <a:ext cx="1893242" cy="1893241"/>
            </a:xfrm>
            <a:prstGeom prst="ellipse">
              <a:avLst/>
            </a:prstGeom>
            <a:noFill/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783631" y="2075984"/>
            <a:ext cx="1893242" cy="1893241"/>
            <a:chOff x="8783631" y="2075984"/>
            <a:chExt cx="1893242" cy="1893241"/>
          </a:xfrm>
        </p:grpSpPr>
        <p:sp>
          <p:nvSpPr>
            <p:cNvPr id="83" name="Chord 82"/>
            <p:cNvSpPr/>
            <p:nvPr/>
          </p:nvSpPr>
          <p:spPr>
            <a:xfrm rot="17559509">
              <a:off x="8980839" y="2273192"/>
              <a:ext cx="1498815" cy="1498816"/>
            </a:xfrm>
            <a:prstGeom prst="chord">
              <a:avLst>
                <a:gd name="adj1" fmla="val 18346902"/>
                <a:gd name="adj2" fmla="val 1813972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4" name="Oval 83"/>
            <p:cNvSpPr/>
            <p:nvPr/>
          </p:nvSpPr>
          <p:spPr>
            <a:xfrm>
              <a:off x="8783631" y="2075984"/>
              <a:ext cx="1893242" cy="1893241"/>
            </a:xfrm>
            <a:prstGeom prst="ellipse">
              <a:avLst/>
            </a:prstGeom>
            <a:noFill/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6366162" y="2075984"/>
            <a:ext cx="1893242" cy="1893241"/>
            <a:chOff x="6366162" y="2075984"/>
            <a:chExt cx="1893242" cy="1893241"/>
          </a:xfrm>
        </p:grpSpPr>
        <p:sp>
          <p:nvSpPr>
            <p:cNvPr id="86" name="Chord 85"/>
            <p:cNvSpPr/>
            <p:nvPr/>
          </p:nvSpPr>
          <p:spPr>
            <a:xfrm rot="17559509">
              <a:off x="6563376" y="2273193"/>
              <a:ext cx="1498815" cy="1498816"/>
            </a:xfrm>
            <a:prstGeom prst="chord">
              <a:avLst>
                <a:gd name="adj1" fmla="val 18346902"/>
                <a:gd name="adj2" fmla="val 1813972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87" name="Oval 86"/>
            <p:cNvSpPr/>
            <p:nvPr/>
          </p:nvSpPr>
          <p:spPr>
            <a:xfrm>
              <a:off x="6366162" y="2075984"/>
              <a:ext cx="1893242" cy="1893241"/>
            </a:xfrm>
            <a:prstGeom prst="ellipse">
              <a:avLst/>
            </a:prstGeom>
            <a:noFill/>
            <a:ln w="5715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88" name="Chord 87"/>
          <p:cNvSpPr/>
          <p:nvPr/>
        </p:nvSpPr>
        <p:spPr>
          <a:xfrm rot="17559509">
            <a:off x="4156081" y="2273194"/>
            <a:ext cx="1498815" cy="1498816"/>
          </a:xfrm>
          <a:prstGeom prst="chord">
            <a:avLst>
              <a:gd name="adj1" fmla="val 3532333"/>
              <a:gd name="adj2" fmla="val 15302662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8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Circle Volume Info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Chord 90"/>
          <p:cNvSpPr/>
          <p:nvPr/>
        </p:nvSpPr>
        <p:spPr>
          <a:xfrm rot="17559509">
            <a:off x="1732403" y="2273196"/>
            <a:ext cx="1498815" cy="1498816"/>
          </a:xfrm>
          <a:prstGeom prst="chord">
            <a:avLst>
              <a:gd name="adj1" fmla="val 4911705"/>
              <a:gd name="adj2" fmla="val 13986455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2" name="Chord 91"/>
          <p:cNvSpPr/>
          <p:nvPr/>
        </p:nvSpPr>
        <p:spPr>
          <a:xfrm rot="17559509">
            <a:off x="6563375" y="2273196"/>
            <a:ext cx="1498815" cy="1498816"/>
          </a:xfrm>
          <a:prstGeom prst="chord">
            <a:avLst>
              <a:gd name="adj1" fmla="val 2121391"/>
              <a:gd name="adj2" fmla="val 16832303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3" name="Chord 92"/>
          <p:cNvSpPr/>
          <p:nvPr/>
        </p:nvSpPr>
        <p:spPr>
          <a:xfrm rot="17559509">
            <a:off x="8980842" y="2273194"/>
            <a:ext cx="1498815" cy="1498816"/>
          </a:xfrm>
          <a:prstGeom prst="chord">
            <a:avLst>
              <a:gd name="adj1" fmla="val 18346902"/>
              <a:gd name="adj2" fmla="val 18139729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94" name="Group 93"/>
          <p:cNvGrpSpPr/>
          <p:nvPr/>
        </p:nvGrpSpPr>
        <p:grpSpPr>
          <a:xfrm>
            <a:off x="1360358" y="4594361"/>
            <a:ext cx="2161625" cy="900653"/>
            <a:chOff x="1360358" y="4668798"/>
            <a:chExt cx="2161625" cy="900653"/>
          </a:xfrm>
        </p:grpSpPr>
        <p:sp>
          <p:nvSpPr>
            <p:cNvPr id="95" name="Rectangle 94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96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Circle 1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3862609" y="4594361"/>
            <a:ext cx="2161625" cy="900653"/>
            <a:chOff x="1360358" y="4668798"/>
            <a:chExt cx="2161625" cy="900653"/>
          </a:xfrm>
        </p:grpSpPr>
        <p:sp>
          <p:nvSpPr>
            <p:cNvPr id="98" name="Rectangle 97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99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Circle 2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6325568" y="4594361"/>
            <a:ext cx="2161625" cy="900653"/>
            <a:chOff x="1360358" y="4668798"/>
            <a:chExt cx="2161625" cy="900653"/>
          </a:xfrm>
        </p:grpSpPr>
        <p:sp>
          <p:nvSpPr>
            <p:cNvPr id="101" name="Rectangle 100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02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Circle 3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8786945" y="4594361"/>
            <a:ext cx="2161625" cy="900653"/>
            <a:chOff x="1360358" y="4668798"/>
            <a:chExt cx="2161625" cy="900653"/>
          </a:xfrm>
        </p:grpSpPr>
        <p:sp>
          <p:nvSpPr>
            <p:cNvPr id="104" name="Rectangle 103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105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Circle 4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06" name="TextBox 105"/>
          <p:cNvSpPr txBox="1"/>
          <p:nvPr/>
        </p:nvSpPr>
        <p:spPr>
          <a:xfrm>
            <a:off x="1656124" y="409113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30%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4164891" y="409113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60%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6572173" y="409113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80%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8992757" y="409113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100%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3992769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 animBg="1"/>
      <p:bldP spid="89" grpId="0"/>
      <p:bldP spid="91" grpId="0" animBg="1"/>
      <p:bldP spid="92" grpId="0" animBg="1"/>
      <p:bldP spid="93" grpId="0" animBg="1"/>
      <p:bldP spid="106" grpId="0"/>
      <p:bldP spid="107" grpId="0"/>
      <p:bldP spid="108" grpId="0"/>
      <p:bldP spid="10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0" name="Oval 39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79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3" name="Rounded Rectangle 42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5003101" y="583454"/>
            <a:ext cx="3390431" cy="978781"/>
            <a:chOff x="4410635" y="1274588"/>
            <a:chExt cx="3390431" cy="978781"/>
          </a:xfrm>
        </p:grpSpPr>
        <p:sp>
          <p:nvSpPr>
            <p:cNvPr id="52" name="Text Placeholder 2"/>
            <p:cNvSpPr txBox="1">
              <a:spLocks/>
            </p:cNvSpPr>
            <p:nvPr/>
          </p:nvSpPr>
          <p:spPr>
            <a:xfrm>
              <a:off x="5070611" y="1274588"/>
              <a:ext cx="2067076" cy="295275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377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4410635" y="1607038"/>
              <a:ext cx="33904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santLoirem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denimaOstebus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017615" y="5271629"/>
            <a:ext cx="3390431" cy="978781"/>
            <a:chOff x="4410635" y="1274588"/>
            <a:chExt cx="3390431" cy="978781"/>
          </a:xfrm>
        </p:grpSpPr>
        <p:sp>
          <p:nvSpPr>
            <p:cNvPr id="56" name="Text Placeholder 2"/>
            <p:cNvSpPr txBox="1">
              <a:spLocks/>
            </p:cNvSpPr>
            <p:nvPr/>
          </p:nvSpPr>
          <p:spPr>
            <a:xfrm>
              <a:off x="5070611" y="1274588"/>
              <a:ext cx="2067076" cy="295275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377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189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377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566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754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5943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131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320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509" algn="l" defTabSz="914377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Promotion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410635" y="1607038"/>
              <a:ext cx="339043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donWakamare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santLoirem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denimaOstebus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1930400" y="2870718"/>
            <a:ext cx="2624782" cy="1077937"/>
            <a:chOff x="2014454" y="2220559"/>
            <a:chExt cx="2624782" cy="1077937"/>
          </a:xfrm>
        </p:grpSpPr>
        <p:sp>
          <p:nvSpPr>
            <p:cNvPr id="59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Price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2014454" y="2559832"/>
              <a:ext cx="2544524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8730342" y="2854958"/>
            <a:ext cx="2622338" cy="1077937"/>
            <a:chOff x="1603804" y="2220559"/>
            <a:chExt cx="2622338" cy="1077937"/>
          </a:xfrm>
        </p:grpSpPr>
        <p:sp>
          <p:nvSpPr>
            <p:cNvPr id="62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Place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679272" y="2559832"/>
              <a:ext cx="2546870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4" name="Title 1"/>
          <p:cNvSpPr txBox="1">
            <a:spLocks/>
          </p:cNvSpPr>
          <p:nvPr/>
        </p:nvSpPr>
        <p:spPr>
          <a:xfrm>
            <a:off x="798462" y="445198"/>
            <a:ext cx="53428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Marketing Mix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5" name="Subtitle 2"/>
          <p:cNvSpPr txBox="1">
            <a:spLocks/>
          </p:cNvSpPr>
          <p:nvPr/>
        </p:nvSpPr>
        <p:spPr>
          <a:xfrm>
            <a:off x="770900" y="992563"/>
            <a:ext cx="4182746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982674" y="1687373"/>
            <a:ext cx="3468916" cy="3436838"/>
            <a:chOff x="4982674" y="1687373"/>
            <a:chExt cx="3468916" cy="3436838"/>
          </a:xfrm>
        </p:grpSpPr>
        <p:sp>
          <p:nvSpPr>
            <p:cNvPr id="6" name="Oval 5"/>
            <p:cNvSpPr/>
            <p:nvPr/>
          </p:nvSpPr>
          <p:spPr>
            <a:xfrm>
              <a:off x="5346750" y="2055862"/>
              <a:ext cx="2767357" cy="2767358"/>
            </a:xfrm>
            <a:prstGeom prst="ellipse">
              <a:avLst/>
            </a:prstGeom>
            <a:noFill/>
            <a:ln w="34925" cmpd="dbl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" name="Oval 7"/>
            <p:cNvSpPr/>
            <p:nvPr/>
          </p:nvSpPr>
          <p:spPr>
            <a:xfrm>
              <a:off x="6345901" y="4350744"/>
              <a:ext cx="769055" cy="773467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47625" cmpd="dbl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733">
                <a:solidFill>
                  <a:schemeClr val="bg1"/>
                </a:solidFill>
              </a:endParaRPr>
            </a:p>
          </p:txBody>
        </p:sp>
        <p:sp>
          <p:nvSpPr>
            <p:cNvPr id="11" name="Oval 10"/>
            <p:cNvSpPr/>
            <p:nvPr/>
          </p:nvSpPr>
          <p:spPr>
            <a:xfrm>
              <a:off x="6345901" y="1687373"/>
              <a:ext cx="769055" cy="773467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47625" cmpd="dbl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733">
                <a:solidFill>
                  <a:schemeClr val="bg1"/>
                </a:solidFill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4982674" y="3052807"/>
              <a:ext cx="769055" cy="773467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47625" cmpd="dbl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733">
                <a:solidFill>
                  <a:schemeClr val="bg1"/>
                </a:solidFill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7682535" y="3052807"/>
              <a:ext cx="769055" cy="773467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47625" cmpd="dbl"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733">
                <a:solidFill>
                  <a:schemeClr val="bg1"/>
                </a:solidFill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6548752" y="1878386"/>
              <a:ext cx="360964" cy="360964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67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9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0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1" name="Group 486"/>
            <p:cNvGrpSpPr>
              <a:grpSpLocks/>
            </p:cNvGrpSpPr>
            <p:nvPr/>
          </p:nvGrpSpPr>
          <p:grpSpPr bwMode="auto">
            <a:xfrm>
              <a:off x="6563336" y="4596607"/>
              <a:ext cx="355904" cy="305812"/>
              <a:chOff x="0" y="0"/>
              <a:chExt cx="576" cy="495"/>
            </a:xfrm>
            <a:solidFill>
              <a:schemeClr val="bg1"/>
            </a:solidFill>
          </p:grpSpPr>
          <p:sp>
            <p:nvSpPr>
              <p:cNvPr id="72" name="AutoShape 484"/>
              <p:cNvSpPr>
                <a:spLocks/>
              </p:cNvSpPr>
              <p:nvPr/>
            </p:nvSpPr>
            <p:spPr bwMode="auto">
              <a:xfrm>
                <a:off x="0" y="0"/>
                <a:ext cx="495" cy="4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1600" h="21600">
                    <a:moveTo>
                      <a:pt x="18899" y="18001"/>
                    </a:moveTo>
                    <a:cubicBezTo>
                      <a:pt x="18899" y="18497"/>
                      <a:pt x="18494" y="18901"/>
                      <a:pt x="17999" y="18901"/>
                    </a:cubicBezTo>
                    <a:lnTo>
                      <a:pt x="3601" y="18901"/>
                    </a:lnTo>
                    <a:cubicBezTo>
                      <a:pt x="3105" y="18901"/>
                      <a:pt x="2701" y="18497"/>
                      <a:pt x="2701" y="18001"/>
                    </a:cubicBezTo>
                    <a:lnTo>
                      <a:pt x="2701" y="3598"/>
                    </a:lnTo>
                    <a:cubicBezTo>
                      <a:pt x="2701" y="3102"/>
                      <a:pt x="3105" y="2699"/>
                      <a:pt x="3601" y="2699"/>
                    </a:cubicBezTo>
                    <a:lnTo>
                      <a:pt x="16077" y="2699"/>
                    </a:lnTo>
                    <a:lnTo>
                      <a:pt x="18707" y="70"/>
                    </a:lnTo>
                    <a:cubicBezTo>
                      <a:pt x="18478" y="25"/>
                      <a:pt x="18241" y="0"/>
                      <a:pt x="17999" y="0"/>
                    </a:cubicBezTo>
                    <a:lnTo>
                      <a:pt x="3601" y="0"/>
                    </a:lnTo>
                    <a:cubicBezTo>
                      <a:pt x="1612" y="0"/>
                      <a:pt x="0" y="1611"/>
                      <a:pt x="0" y="3598"/>
                    </a:cubicBezTo>
                    <a:lnTo>
                      <a:pt x="0" y="18001"/>
                    </a:lnTo>
                    <a:cubicBezTo>
                      <a:pt x="0" y="19989"/>
                      <a:pt x="1612" y="21600"/>
                      <a:pt x="3601" y="21600"/>
                    </a:cubicBezTo>
                    <a:lnTo>
                      <a:pt x="17999" y="21600"/>
                    </a:lnTo>
                    <a:cubicBezTo>
                      <a:pt x="19988" y="21600"/>
                      <a:pt x="21600" y="19989"/>
                      <a:pt x="21600" y="18001"/>
                    </a:cubicBezTo>
                    <a:lnTo>
                      <a:pt x="21600" y="10014"/>
                    </a:lnTo>
                    <a:lnTo>
                      <a:pt x="18899" y="12712"/>
                    </a:lnTo>
                    <a:lnTo>
                      <a:pt x="18899" y="18001"/>
                    </a:lnTo>
                    <a:close/>
                    <a:moveTo>
                      <a:pt x="18899" y="1800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73" name="AutoShape 485"/>
              <p:cNvSpPr>
                <a:spLocks/>
              </p:cNvSpPr>
              <p:nvPr/>
            </p:nvSpPr>
            <p:spPr bwMode="auto">
              <a:xfrm>
                <a:off x="208" y="0"/>
                <a:ext cx="368" cy="36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21600" h="21600">
                    <a:moveTo>
                      <a:pt x="2496" y="13916"/>
                    </a:moveTo>
                    <a:lnTo>
                      <a:pt x="2496" y="13917"/>
                    </a:lnTo>
                    <a:lnTo>
                      <a:pt x="2495" y="13919"/>
                    </a:lnTo>
                    <a:lnTo>
                      <a:pt x="2496" y="13919"/>
                    </a:lnTo>
                    <a:lnTo>
                      <a:pt x="0" y="21600"/>
                    </a:lnTo>
                    <a:lnTo>
                      <a:pt x="7681" y="19104"/>
                    </a:lnTo>
                    <a:lnTo>
                      <a:pt x="7684" y="19103"/>
                    </a:lnTo>
                    <a:lnTo>
                      <a:pt x="7683" y="19102"/>
                    </a:lnTo>
                    <a:lnTo>
                      <a:pt x="21600" y="5186"/>
                    </a:lnTo>
                    <a:lnTo>
                      <a:pt x="16414" y="0"/>
                    </a:lnTo>
                    <a:lnTo>
                      <a:pt x="2498" y="13916"/>
                    </a:lnTo>
                    <a:lnTo>
                      <a:pt x="2496" y="13916"/>
                    </a:lnTo>
                    <a:close/>
                    <a:moveTo>
                      <a:pt x="7041" y="18061"/>
                    </a:moveTo>
                    <a:lnTo>
                      <a:pt x="1855" y="19745"/>
                    </a:lnTo>
                    <a:lnTo>
                      <a:pt x="3540" y="14559"/>
                    </a:lnTo>
                    <a:lnTo>
                      <a:pt x="7041" y="18061"/>
                    </a:lnTo>
                    <a:close/>
                    <a:moveTo>
                      <a:pt x="7041" y="18061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5233146" y="3255978"/>
              <a:ext cx="262779" cy="417110"/>
              <a:chOff x="3606014" y="1693837"/>
              <a:chExt cx="1447871" cy="2298210"/>
            </a:xfrm>
            <a:solidFill>
              <a:schemeClr val="bg1"/>
            </a:solidFill>
          </p:grpSpPr>
          <p:grpSp>
            <p:nvGrpSpPr>
              <p:cNvPr id="75" name="Group 74"/>
              <p:cNvGrpSpPr/>
              <p:nvPr/>
            </p:nvGrpSpPr>
            <p:grpSpPr>
              <a:xfrm>
                <a:off x="3606014" y="2288191"/>
                <a:ext cx="1447871" cy="1703856"/>
                <a:chOff x="1087898" y="4607261"/>
                <a:chExt cx="1447871" cy="1703856"/>
              </a:xfrm>
              <a:grpFill/>
            </p:grpSpPr>
            <p:sp>
              <p:nvSpPr>
                <p:cNvPr id="82" name="Freeform 81"/>
                <p:cNvSpPr/>
                <p:nvPr/>
              </p:nvSpPr>
              <p:spPr>
                <a:xfrm>
                  <a:off x="1087898" y="4607261"/>
                  <a:ext cx="1404934" cy="1641864"/>
                </a:xfrm>
                <a:custGeom>
                  <a:avLst/>
                  <a:gdLst>
                    <a:gd name="connsiteX0" fmla="*/ 461907 w 1404934"/>
                    <a:gd name="connsiteY0" fmla="*/ 1561582 h 1641864"/>
                    <a:gd name="connsiteX1" fmla="*/ 460409 w 1404934"/>
                    <a:gd name="connsiteY1" fmla="*/ 1562298 h 1641864"/>
                    <a:gd name="connsiteX2" fmla="*/ 464264 w 1404934"/>
                    <a:gd name="connsiteY2" fmla="*/ 1564031 h 1641864"/>
                    <a:gd name="connsiteX3" fmla="*/ 633532 w 1404934"/>
                    <a:gd name="connsiteY3" fmla="*/ 0 h 1641864"/>
                    <a:gd name="connsiteX4" fmla="*/ 642264 w 1404934"/>
                    <a:gd name="connsiteY4" fmla="*/ 89 h 1641864"/>
                    <a:gd name="connsiteX5" fmla="*/ 859611 w 1404934"/>
                    <a:gd name="connsiteY5" fmla="*/ 4927 h 1641864"/>
                    <a:gd name="connsiteX6" fmla="*/ 869679 w 1404934"/>
                    <a:gd name="connsiteY6" fmla="*/ 4849 h 1641864"/>
                    <a:gd name="connsiteX7" fmla="*/ 888124 w 1404934"/>
                    <a:gd name="connsiteY7" fmla="*/ 5035 h 1641864"/>
                    <a:gd name="connsiteX8" fmla="*/ 920629 w 1404934"/>
                    <a:gd name="connsiteY8" fmla="*/ 5097 h 1641864"/>
                    <a:gd name="connsiteX9" fmla="*/ 1028230 w 1404934"/>
                    <a:gd name="connsiteY9" fmla="*/ 154932 h 1641864"/>
                    <a:gd name="connsiteX10" fmla="*/ 1403068 w 1404934"/>
                    <a:gd name="connsiteY10" fmla="*/ 1061042 h 1641864"/>
                    <a:gd name="connsiteX11" fmla="*/ 817301 w 1404934"/>
                    <a:gd name="connsiteY11" fmla="*/ 1625687 h 1641864"/>
                    <a:gd name="connsiteX12" fmla="*/ 745274 w 1404934"/>
                    <a:gd name="connsiteY12" fmla="*/ 1632820 h 1641864"/>
                    <a:gd name="connsiteX13" fmla="*/ 710413 w 1404934"/>
                    <a:gd name="connsiteY13" fmla="*/ 1629831 h 1641864"/>
                    <a:gd name="connsiteX14" fmla="*/ 665846 w 1404934"/>
                    <a:gd name="connsiteY14" fmla="*/ 1622274 h 1641864"/>
                    <a:gd name="connsiteX15" fmla="*/ 660377 w 1404934"/>
                    <a:gd name="connsiteY15" fmla="*/ 1624890 h 1641864"/>
                    <a:gd name="connsiteX16" fmla="*/ 710412 w 1404934"/>
                    <a:gd name="connsiteY16" fmla="*/ 1633702 h 1641864"/>
                    <a:gd name="connsiteX17" fmla="*/ 745275 w 1404934"/>
                    <a:gd name="connsiteY17" fmla="*/ 1636691 h 1641864"/>
                    <a:gd name="connsiteX18" fmla="*/ 693045 w 1404934"/>
                    <a:gd name="connsiteY18" fmla="*/ 1641864 h 1641864"/>
                    <a:gd name="connsiteX19" fmla="*/ 327 w 1404934"/>
                    <a:gd name="connsiteY19" fmla="*/ 987094 h 1641864"/>
                    <a:gd name="connsiteX20" fmla="*/ 470498 w 1404934"/>
                    <a:gd name="connsiteY20" fmla="*/ 4261 h 1641864"/>
                    <a:gd name="connsiteX21" fmla="*/ 578637 w 1404934"/>
                    <a:gd name="connsiteY21" fmla="*/ 3616 h 1641864"/>
                    <a:gd name="connsiteX22" fmla="*/ 580705 w 1404934"/>
                    <a:gd name="connsiteY22" fmla="*/ 3620 h 1641864"/>
                    <a:gd name="connsiteX23" fmla="*/ 583039 w 1404934"/>
                    <a:gd name="connsiteY23" fmla="*/ 390 h 16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04934" h="1641864">
                      <a:moveTo>
                        <a:pt x="461907" y="1561582"/>
                      </a:moveTo>
                      <a:lnTo>
                        <a:pt x="460409" y="1562298"/>
                      </a:lnTo>
                      <a:lnTo>
                        <a:pt x="464264" y="1564031"/>
                      </a:lnTo>
                      <a:close/>
                      <a:moveTo>
                        <a:pt x="633532" y="0"/>
                      </a:moveTo>
                      <a:lnTo>
                        <a:pt x="642264" y="89"/>
                      </a:lnTo>
                      <a:cubicBezTo>
                        <a:pt x="727181" y="1424"/>
                        <a:pt x="662491" y="6085"/>
                        <a:pt x="859611" y="4927"/>
                      </a:cubicBezTo>
                      <a:lnTo>
                        <a:pt x="869679" y="4849"/>
                      </a:lnTo>
                      <a:lnTo>
                        <a:pt x="888124" y="5035"/>
                      </a:lnTo>
                      <a:lnTo>
                        <a:pt x="920629" y="5097"/>
                      </a:lnTo>
                      <a:lnTo>
                        <a:pt x="1028230" y="154932"/>
                      </a:lnTo>
                      <a:cubicBezTo>
                        <a:pt x="1268780" y="496356"/>
                        <a:pt x="1423881" y="773581"/>
                        <a:pt x="1403068" y="1061042"/>
                      </a:cubicBezTo>
                      <a:cubicBezTo>
                        <a:pt x="1382255" y="1348502"/>
                        <a:pt x="1106847" y="1571999"/>
                        <a:pt x="817301" y="1625687"/>
                      </a:cubicBezTo>
                      <a:lnTo>
                        <a:pt x="745274" y="1632820"/>
                      </a:lnTo>
                      <a:lnTo>
                        <a:pt x="710413" y="1629831"/>
                      </a:lnTo>
                      <a:lnTo>
                        <a:pt x="665846" y="1622274"/>
                      </a:lnTo>
                      <a:lnTo>
                        <a:pt x="660377" y="1624890"/>
                      </a:lnTo>
                      <a:lnTo>
                        <a:pt x="710412" y="1633702"/>
                      </a:lnTo>
                      <a:lnTo>
                        <a:pt x="745275" y="1636691"/>
                      </a:lnTo>
                      <a:lnTo>
                        <a:pt x="693045" y="1641864"/>
                      </a:lnTo>
                      <a:cubicBezTo>
                        <a:pt x="461599" y="1631238"/>
                        <a:pt x="25694" y="1548414"/>
                        <a:pt x="327" y="987094"/>
                      </a:cubicBezTo>
                      <a:cubicBezTo>
                        <a:pt x="-10973" y="552383"/>
                        <a:pt x="272795" y="292425"/>
                        <a:pt x="470498" y="4261"/>
                      </a:cubicBezTo>
                      <a:cubicBezTo>
                        <a:pt x="515612" y="3844"/>
                        <a:pt x="550833" y="3648"/>
                        <a:pt x="578637" y="3616"/>
                      </a:cubicBezTo>
                      <a:lnTo>
                        <a:pt x="580705" y="3620"/>
                      </a:lnTo>
                      <a:lnTo>
                        <a:pt x="583039" y="3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Freeform 82"/>
                <p:cNvSpPr/>
                <p:nvPr/>
              </p:nvSpPr>
              <p:spPr>
                <a:xfrm rot="17518257">
                  <a:off x="1241806" y="5017155"/>
                  <a:ext cx="1617639" cy="970286"/>
                </a:xfrm>
                <a:custGeom>
                  <a:avLst/>
                  <a:gdLst>
                    <a:gd name="connsiteX0" fmla="*/ 1617639 w 1617639"/>
                    <a:gd name="connsiteY0" fmla="*/ 103706 h 970286"/>
                    <a:gd name="connsiteX1" fmla="*/ 818462 w 1617639"/>
                    <a:gd name="connsiteY1" fmla="*/ 946838 h 970286"/>
                    <a:gd name="connsiteX2" fmla="*/ 17768 w 1617639"/>
                    <a:gd name="connsiteY2" fmla="*/ 504238 h 970286"/>
                    <a:gd name="connsiteX3" fmla="*/ 0 w 1617639"/>
                    <a:gd name="connsiteY3" fmla="*/ 446371 h 970286"/>
                    <a:gd name="connsiteX4" fmla="*/ 33562 w 1617639"/>
                    <a:gd name="connsiteY4" fmla="*/ 510498 h 970286"/>
                    <a:gd name="connsiteX5" fmla="*/ 776356 w 1617639"/>
                    <a:gd name="connsiteY5" fmla="*/ 842469 h 970286"/>
                    <a:gd name="connsiteX6" fmla="*/ 1476418 w 1617639"/>
                    <a:gd name="connsiteY6" fmla="*/ 155845 h 970286"/>
                    <a:gd name="connsiteX7" fmla="*/ 1575113 w 1617639"/>
                    <a:gd name="connsiteY7" fmla="*/ 0 h 970286"/>
                    <a:gd name="connsiteX8" fmla="*/ 1576582 w 1617639"/>
                    <a:gd name="connsiteY8" fmla="*/ 3662 h 970286"/>
                    <a:gd name="connsiteX9" fmla="*/ 1617639 w 1617639"/>
                    <a:gd name="connsiteY9" fmla="*/ 103706 h 97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7639" h="970286">
                      <a:moveTo>
                        <a:pt x="1617639" y="103706"/>
                      </a:moveTo>
                      <a:cubicBezTo>
                        <a:pt x="1347232" y="537049"/>
                        <a:pt x="1132028" y="845983"/>
                        <a:pt x="818462" y="946838"/>
                      </a:cubicBezTo>
                      <a:cubicBezTo>
                        <a:pt x="504896" y="1047693"/>
                        <a:pt x="144395" y="808907"/>
                        <a:pt x="17768" y="504238"/>
                      </a:cubicBezTo>
                      <a:lnTo>
                        <a:pt x="0" y="446371"/>
                      </a:lnTo>
                      <a:lnTo>
                        <a:pt x="33562" y="510498"/>
                      </a:lnTo>
                      <a:cubicBezTo>
                        <a:pt x="191681" y="758928"/>
                        <a:pt x="501986" y="930717"/>
                        <a:pt x="776356" y="842469"/>
                      </a:cubicBezTo>
                      <a:cubicBezTo>
                        <a:pt x="1050726" y="754221"/>
                        <a:pt x="1249788" y="506663"/>
                        <a:pt x="1476418" y="155845"/>
                      </a:cubicBezTo>
                      <a:lnTo>
                        <a:pt x="1575113" y="0"/>
                      </a:lnTo>
                      <a:lnTo>
                        <a:pt x="1576582" y="3662"/>
                      </a:lnTo>
                      <a:cubicBezTo>
                        <a:pt x="1587014" y="29435"/>
                        <a:pt x="1600374" y="62025"/>
                        <a:pt x="1617639" y="1037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76" name="Freeform 75"/>
              <p:cNvSpPr/>
              <p:nvPr/>
            </p:nvSpPr>
            <p:spPr>
              <a:xfrm>
                <a:off x="4074658" y="1987923"/>
                <a:ext cx="855945" cy="378698"/>
              </a:xfrm>
              <a:custGeom>
                <a:avLst/>
                <a:gdLst>
                  <a:gd name="connsiteX0" fmla="*/ 0 w 813575"/>
                  <a:gd name="connsiteY0" fmla="*/ 227668 h 359952"/>
                  <a:gd name="connsiteX1" fmla="*/ 0 w 813575"/>
                  <a:gd name="connsiteY1" fmla="*/ 227669 h 359952"/>
                  <a:gd name="connsiteX2" fmla="*/ 0 w 813575"/>
                  <a:gd name="connsiteY2" fmla="*/ 227669 h 359952"/>
                  <a:gd name="connsiteX3" fmla="*/ 754470 w 813575"/>
                  <a:gd name="connsiteY3" fmla="*/ 0 h 359952"/>
                  <a:gd name="connsiteX4" fmla="*/ 813575 w 813575"/>
                  <a:gd name="connsiteY4" fmla="*/ 63104 h 359952"/>
                  <a:gd name="connsiteX5" fmla="*/ 677979 w 813575"/>
                  <a:gd name="connsiteY5" fmla="*/ 134209 h 359952"/>
                  <a:gd name="connsiteX6" fmla="*/ 451952 w 813575"/>
                  <a:gd name="connsiteY6" fmla="*/ 192967 h 359952"/>
                  <a:gd name="connsiteX7" fmla="*/ 447885 w 813575"/>
                  <a:gd name="connsiteY7" fmla="*/ 194508 h 359952"/>
                  <a:gd name="connsiteX8" fmla="*/ 454205 w 813575"/>
                  <a:gd name="connsiteY8" fmla="*/ 194498 h 359952"/>
                  <a:gd name="connsiteX9" fmla="*/ 577761 w 813575"/>
                  <a:gd name="connsiteY9" fmla="*/ 201824 h 359952"/>
                  <a:gd name="connsiteX10" fmla="*/ 793638 w 813575"/>
                  <a:gd name="connsiteY10" fmla="*/ 273694 h 359952"/>
                  <a:gd name="connsiteX11" fmla="*/ 794913 w 813575"/>
                  <a:gd name="connsiteY11" fmla="*/ 359952 h 359952"/>
                  <a:gd name="connsiteX12" fmla="*/ 647385 w 813575"/>
                  <a:gd name="connsiteY12" fmla="*/ 324697 h 359952"/>
                  <a:gd name="connsiteX13" fmla="*/ 441503 w 813575"/>
                  <a:gd name="connsiteY13" fmla="*/ 220904 h 359952"/>
                  <a:gd name="connsiteX14" fmla="*/ 434139 w 813575"/>
                  <a:gd name="connsiteY14" fmla="*/ 218156 h 359952"/>
                  <a:gd name="connsiteX15" fmla="*/ 438079 w 813575"/>
                  <a:gd name="connsiteY15" fmla="*/ 227669 h 359952"/>
                  <a:gd name="connsiteX16" fmla="*/ 438078 w 813575"/>
                  <a:gd name="connsiteY16" fmla="*/ 227669 h 359952"/>
                  <a:gd name="connsiteX17" fmla="*/ 393972 w 813575"/>
                  <a:gd name="connsiteY17" fmla="*/ 271775 h 359952"/>
                  <a:gd name="connsiteX18" fmla="*/ 44106 w 813575"/>
                  <a:gd name="connsiteY18" fmla="*/ 271774 h 359952"/>
                  <a:gd name="connsiteX19" fmla="*/ 12918 w 813575"/>
                  <a:gd name="connsiteY19" fmla="*/ 258856 h 359952"/>
                  <a:gd name="connsiteX20" fmla="*/ 0 w 813575"/>
                  <a:gd name="connsiteY20" fmla="*/ 227669 h 359952"/>
                  <a:gd name="connsiteX21" fmla="*/ 12918 w 813575"/>
                  <a:gd name="connsiteY21" fmla="*/ 196482 h 359952"/>
                  <a:gd name="connsiteX22" fmla="*/ 44106 w 813575"/>
                  <a:gd name="connsiteY22" fmla="*/ 183563 h 359952"/>
                  <a:gd name="connsiteX23" fmla="*/ 393973 w 813575"/>
                  <a:gd name="connsiteY23" fmla="*/ 183563 h 359952"/>
                  <a:gd name="connsiteX24" fmla="*/ 415151 w 813575"/>
                  <a:gd name="connsiteY24" fmla="*/ 192335 h 359952"/>
                  <a:gd name="connsiteX25" fmla="*/ 413741 w 813575"/>
                  <a:gd name="connsiteY25" fmla="*/ 191225 h 359952"/>
                  <a:gd name="connsiteX26" fmla="*/ 542382 w 813575"/>
                  <a:gd name="connsiteY26" fmla="*/ 89012 h 359952"/>
                  <a:gd name="connsiteX27" fmla="*/ 754470 w 813575"/>
                  <a:gd name="connsiteY27" fmla="*/ 0 h 35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3575" h="359952">
                    <a:moveTo>
                      <a:pt x="0" y="227668"/>
                    </a:moveTo>
                    <a:lnTo>
                      <a:pt x="0" y="227669"/>
                    </a:lnTo>
                    <a:lnTo>
                      <a:pt x="0" y="227669"/>
                    </a:lnTo>
                    <a:close/>
                    <a:moveTo>
                      <a:pt x="754470" y="0"/>
                    </a:moveTo>
                    <a:lnTo>
                      <a:pt x="813575" y="63104"/>
                    </a:lnTo>
                    <a:cubicBezTo>
                      <a:pt x="768376" y="86806"/>
                      <a:pt x="754470" y="124415"/>
                      <a:pt x="677979" y="134209"/>
                    </a:cubicBezTo>
                    <a:cubicBezTo>
                      <a:pt x="477192" y="131723"/>
                      <a:pt x="497348" y="169166"/>
                      <a:pt x="451952" y="192967"/>
                    </a:cubicBezTo>
                    <a:lnTo>
                      <a:pt x="447885" y="194508"/>
                    </a:lnTo>
                    <a:lnTo>
                      <a:pt x="454205" y="194498"/>
                    </a:lnTo>
                    <a:cubicBezTo>
                      <a:pt x="493098" y="192264"/>
                      <a:pt x="530780" y="186314"/>
                      <a:pt x="577761" y="201824"/>
                    </a:cubicBezTo>
                    <a:cubicBezTo>
                      <a:pt x="666174" y="262297"/>
                      <a:pt x="707783" y="267086"/>
                      <a:pt x="793638" y="273694"/>
                    </a:cubicBezTo>
                    <a:lnTo>
                      <a:pt x="794913" y="359952"/>
                    </a:lnTo>
                    <a:cubicBezTo>
                      <a:pt x="745737" y="348200"/>
                      <a:pt x="710299" y="367425"/>
                      <a:pt x="647385" y="324697"/>
                    </a:cubicBezTo>
                    <a:cubicBezTo>
                      <a:pt x="501123" y="191298"/>
                      <a:pt x="490891" y="232710"/>
                      <a:pt x="441503" y="220904"/>
                    </a:cubicBezTo>
                    <a:lnTo>
                      <a:pt x="434139" y="218156"/>
                    </a:lnTo>
                    <a:lnTo>
                      <a:pt x="438079" y="227669"/>
                    </a:lnTo>
                    <a:lnTo>
                      <a:pt x="438078" y="227669"/>
                    </a:lnTo>
                    <a:cubicBezTo>
                      <a:pt x="438078" y="252028"/>
                      <a:pt x="418331" y="271775"/>
                      <a:pt x="393972" y="271775"/>
                    </a:cubicBezTo>
                    <a:lnTo>
                      <a:pt x="44106" y="271774"/>
                    </a:lnTo>
                    <a:cubicBezTo>
                      <a:pt x="31926" y="271774"/>
                      <a:pt x="20900" y="266837"/>
                      <a:pt x="12918" y="258856"/>
                    </a:cubicBezTo>
                    <a:lnTo>
                      <a:pt x="0" y="227669"/>
                    </a:lnTo>
                    <a:lnTo>
                      <a:pt x="12918" y="196482"/>
                    </a:lnTo>
                    <a:cubicBezTo>
                      <a:pt x="20900" y="188500"/>
                      <a:pt x="31926" y="183563"/>
                      <a:pt x="44106" y="183563"/>
                    </a:cubicBezTo>
                    <a:lnTo>
                      <a:pt x="393973" y="183563"/>
                    </a:lnTo>
                    <a:lnTo>
                      <a:pt x="415151" y="192335"/>
                    </a:lnTo>
                    <a:lnTo>
                      <a:pt x="413741" y="191225"/>
                    </a:lnTo>
                    <a:cubicBezTo>
                      <a:pt x="457780" y="158313"/>
                      <a:pt x="480959" y="114970"/>
                      <a:pt x="542382" y="89012"/>
                    </a:cubicBezTo>
                    <a:cubicBezTo>
                      <a:pt x="650164" y="75566"/>
                      <a:pt x="684933" y="51691"/>
                      <a:pt x="75447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77" name="Group 76"/>
              <p:cNvGrpSpPr/>
              <p:nvPr/>
            </p:nvGrpSpPr>
            <p:grpSpPr>
              <a:xfrm>
                <a:off x="3966166" y="1693837"/>
                <a:ext cx="662753" cy="458447"/>
                <a:chOff x="3977399" y="1764456"/>
                <a:chExt cx="662753" cy="458447"/>
              </a:xfrm>
              <a:grpFill/>
            </p:grpSpPr>
            <p:sp>
              <p:nvSpPr>
                <p:cNvPr id="78" name="Rectangle 3"/>
                <p:cNvSpPr/>
                <p:nvPr/>
              </p:nvSpPr>
              <p:spPr>
                <a:xfrm>
                  <a:off x="3977399" y="1764456"/>
                  <a:ext cx="662753" cy="458447"/>
                </a:xfrm>
                <a:custGeom>
                  <a:avLst/>
                  <a:gdLst>
                    <a:gd name="connsiteX0" fmla="*/ 0 w 573057"/>
                    <a:gd name="connsiteY0" fmla="*/ 0 h 313935"/>
                    <a:gd name="connsiteX1" fmla="*/ 573057 w 573057"/>
                    <a:gd name="connsiteY1" fmla="*/ 0 h 313935"/>
                    <a:gd name="connsiteX2" fmla="*/ 573057 w 573057"/>
                    <a:gd name="connsiteY2" fmla="*/ 313935 h 313935"/>
                    <a:gd name="connsiteX3" fmla="*/ 0 w 573057"/>
                    <a:gd name="connsiteY3" fmla="*/ 313935 h 313935"/>
                    <a:gd name="connsiteX4" fmla="*/ 0 w 573057"/>
                    <a:gd name="connsiteY4" fmla="*/ 0 h 313935"/>
                    <a:gd name="connsiteX0" fmla="*/ 0 w 573057"/>
                    <a:gd name="connsiteY0" fmla="*/ 0 h 316427"/>
                    <a:gd name="connsiteX1" fmla="*/ 573057 w 573057"/>
                    <a:gd name="connsiteY1" fmla="*/ 0 h 316427"/>
                    <a:gd name="connsiteX2" fmla="*/ 573057 w 573057"/>
                    <a:gd name="connsiteY2" fmla="*/ 313935 h 316427"/>
                    <a:gd name="connsiteX3" fmla="*/ 171917 w 573057"/>
                    <a:gd name="connsiteY3" fmla="*/ 316427 h 316427"/>
                    <a:gd name="connsiteX4" fmla="*/ 0 w 573057"/>
                    <a:gd name="connsiteY4" fmla="*/ 0 h 316427"/>
                    <a:gd name="connsiteX0" fmla="*/ 0 w 573057"/>
                    <a:gd name="connsiteY0" fmla="*/ 0 h 321410"/>
                    <a:gd name="connsiteX1" fmla="*/ 573057 w 573057"/>
                    <a:gd name="connsiteY1" fmla="*/ 0 h 321410"/>
                    <a:gd name="connsiteX2" fmla="*/ 558108 w 573057"/>
                    <a:gd name="connsiteY2" fmla="*/ 321410 h 321410"/>
                    <a:gd name="connsiteX3" fmla="*/ 171917 w 573057"/>
                    <a:gd name="connsiteY3" fmla="*/ 316427 h 321410"/>
                    <a:gd name="connsiteX4" fmla="*/ 0 w 573057"/>
                    <a:gd name="connsiteY4" fmla="*/ 0 h 321410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498309 w 680194"/>
                    <a:gd name="connsiteY1" fmla="*/ 2490 h 331376"/>
                    <a:gd name="connsiteX2" fmla="*/ 680194 w 680194"/>
                    <a:gd name="connsiteY2" fmla="*/ 0 h 331376"/>
                    <a:gd name="connsiteX3" fmla="*/ 558108 w 680194"/>
                    <a:gd name="connsiteY3" fmla="*/ 331376 h 331376"/>
                    <a:gd name="connsiteX4" fmla="*/ 171917 w 680194"/>
                    <a:gd name="connsiteY4" fmla="*/ 326393 h 331376"/>
                    <a:gd name="connsiteX5" fmla="*/ 0 w 680194"/>
                    <a:gd name="connsiteY5" fmla="*/ 9966 h 331376"/>
                    <a:gd name="connsiteX0" fmla="*/ 0 w 680194"/>
                    <a:gd name="connsiteY0" fmla="*/ 9966 h 331376"/>
                    <a:gd name="connsiteX1" fmla="*/ 306460 w 680194"/>
                    <a:gd name="connsiteY1" fmla="*/ 9965 h 331376"/>
                    <a:gd name="connsiteX2" fmla="*/ 498309 w 680194"/>
                    <a:gd name="connsiteY2" fmla="*/ 2490 h 331376"/>
                    <a:gd name="connsiteX3" fmla="*/ 680194 w 680194"/>
                    <a:gd name="connsiteY3" fmla="*/ 0 h 331376"/>
                    <a:gd name="connsiteX4" fmla="*/ 558108 w 680194"/>
                    <a:gd name="connsiteY4" fmla="*/ 331376 h 331376"/>
                    <a:gd name="connsiteX5" fmla="*/ 171917 w 680194"/>
                    <a:gd name="connsiteY5" fmla="*/ 326393 h 331376"/>
                    <a:gd name="connsiteX6" fmla="*/ 0 w 680194"/>
                    <a:gd name="connsiteY6" fmla="*/ 9966 h 331376"/>
                    <a:gd name="connsiteX0" fmla="*/ 0 w 680194"/>
                    <a:gd name="connsiteY0" fmla="*/ 134545 h 455955"/>
                    <a:gd name="connsiteX1" fmla="*/ 470902 w 680194"/>
                    <a:gd name="connsiteY1" fmla="*/ 0 h 455955"/>
                    <a:gd name="connsiteX2" fmla="*/ 498309 w 680194"/>
                    <a:gd name="connsiteY2" fmla="*/ 127069 h 455955"/>
                    <a:gd name="connsiteX3" fmla="*/ 680194 w 680194"/>
                    <a:gd name="connsiteY3" fmla="*/ 124579 h 455955"/>
                    <a:gd name="connsiteX4" fmla="*/ 558108 w 680194"/>
                    <a:gd name="connsiteY4" fmla="*/ 455955 h 455955"/>
                    <a:gd name="connsiteX5" fmla="*/ 171917 w 680194"/>
                    <a:gd name="connsiteY5" fmla="*/ 450972 h 455955"/>
                    <a:gd name="connsiteX6" fmla="*/ 0 w 680194"/>
                    <a:gd name="connsiteY6" fmla="*/ 134545 h 455955"/>
                    <a:gd name="connsiteX0" fmla="*/ 0 w 680194"/>
                    <a:gd name="connsiteY0" fmla="*/ 134545 h 455955"/>
                    <a:gd name="connsiteX1" fmla="*/ 296493 w 680194"/>
                    <a:gd name="connsiteY1" fmla="*/ 47340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281544 w 680194"/>
                    <a:gd name="connsiteY1" fmla="*/ 79731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154475 w 680194"/>
                    <a:gd name="connsiteY1" fmla="*/ 104646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80194"/>
                    <a:gd name="connsiteY0" fmla="*/ 134545 h 455955"/>
                    <a:gd name="connsiteX1" fmla="*/ 149492 w 680194"/>
                    <a:gd name="connsiteY1" fmla="*/ 49832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62753"/>
                    <a:gd name="connsiteY0" fmla="*/ 159460 h 455955"/>
                    <a:gd name="connsiteX1" fmla="*/ 132051 w 662753"/>
                    <a:gd name="connsiteY1" fmla="*/ 49832 h 455955"/>
                    <a:gd name="connsiteX2" fmla="*/ 264103 w 662753"/>
                    <a:gd name="connsiteY2" fmla="*/ 79731 h 455955"/>
                    <a:gd name="connsiteX3" fmla="*/ 453461 w 662753"/>
                    <a:gd name="connsiteY3" fmla="*/ 0 h 455955"/>
                    <a:gd name="connsiteX4" fmla="*/ 480868 w 662753"/>
                    <a:gd name="connsiteY4" fmla="*/ 127069 h 455955"/>
                    <a:gd name="connsiteX5" fmla="*/ 662753 w 662753"/>
                    <a:gd name="connsiteY5" fmla="*/ 124579 h 455955"/>
                    <a:gd name="connsiteX6" fmla="*/ 540667 w 662753"/>
                    <a:gd name="connsiteY6" fmla="*/ 455955 h 455955"/>
                    <a:gd name="connsiteX7" fmla="*/ 154476 w 662753"/>
                    <a:gd name="connsiteY7" fmla="*/ 450972 h 455955"/>
                    <a:gd name="connsiteX8" fmla="*/ 0 w 662753"/>
                    <a:gd name="connsiteY8" fmla="*/ 159460 h 455955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80868 w 662753"/>
                    <a:gd name="connsiteY4" fmla="*/ 129561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73393 w 662753"/>
                    <a:gd name="connsiteY4" fmla="*/ 132052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3" h="458447">
                      <a:moveTo>
                        <a:pt x="0" y="161952"/>
                      </a:moveTo>
                      <a:lnTo>
                        <a:pt x="132051" y="52324"/>
                      </a:lnTo>
                      <a:lnTo>
                        <a:pt x="264103" y="82223"/>
                      </a:lnTo>
                      <a:lnTo>
                        <a:pt x="448478" y="0"/>
                      </a:lnTo>
                      <a:lnTo>
                        <a:pt x="473393" y="132052"/>
                      </a:lnTo>
                      <a:lnTo>
                        <a:pt x="662753" y="127071"/>
                      </a:lnTo>
                      <a:lnTo>
                        <a:pt x="540667" y="458447"/>
                      </a:lnTo>
                      <a:lnTo>
                        <a:pt x="154476" y="453464"/>
                      </a:lnTo>
                      <a:lnTo>
                        <a:pt x="0" y="16195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ight Triangle 7"/>
                <p:cNvSpPr/>
                <p:nvPr/>
              </p:nvSpPr>
              <p:spPr>
                <a:xfrm flipH="1">
                  <a:off x="4467009" y="1894019"/>
                  <a:ext cx="168159" cy="328884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159" h="328884">
                      <a:moveTo>
                        <a:pt x="119595" y="328884"/>
                      </a:moveTo>
                      <a:lnTo>
                        <a:pt x="0" y="0"/>
                      </a:lnTo>
                      <a:lnTo>
                        <a:pt x="168159" y="323900"/>
                      </a:lnTo>
                      <a:lnTo>
                        <a:pt x="119595" y="32888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0" name="Right Triangle 7"/>
                <p:cNvSpPr/>
                <p:nvPr/>
              </p:nvSpPr>
              <p:spPr>
                <a:xfrm rot="9064593" flipH="1">
                  <a:off x="4301250" y="1800541"/>
                  <a:ext cx="195303" cy="248622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2524 w 195303"/>
                    <a:gd name="connsiteY2" fmla="*/ 125870 h 248622"/>
                    <a:gd name="connsiteX3" fmla="*/ 195303 w 195303"/>
                    <a:gd name="connsiteY3" fmla="*/ 248622 h 24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303" h="248622">
                      <a:moveTo>
                        <a:pt x="195303" y="248622"/>
                      </a:moveTo>
                      <a:lnTo>
                        <a:pt x="0" y="0"/>
                      </a:lnTo>
                      <a:lnTo>
                        <a:pt x="152524" y="125870"/>
                      </a:lnTo>
                      <a:lnTo>
                        <a:pt x="195303" y="2486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1" name="Right Triangle 7"/>
                <p:cNvSpPr/>
                <p:nvPr/>
              </p:nvSpPr>
              <p:spPr>
                <a:xfrm rot="9064593" flipH="1">
                  <a:off x="4162290" y="1780844"/>
                  <a:ext cx="100400" cy="256875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40496 w 140496"/>
                    <a:gd name="connsiteY0" fmla="*/ 298833 h 298833"/>
                    <a:gd name="connsiteX1" fmla="*/ 0 w 140496"/>
                    <a:gd name="connsiteY1" fmla="*/ 0 h 298833"/>
                    <a:gd name="connsiteX2" fmla="*/ 95307 w 140496"/>
                    <a:gd name="connsiteY2" fmla="*/ 171720 h 298833"/>
                    <a:gd name="connsiteX3" fmla="*/ 140496 w 140496"/>
                    <a:gd name="connsiteY3" fmla="*/ 298833 h 298833"/>
                    <a:gd name="connsiteX0" fmla="*/ 0 w 100400"/>
                    <a:gd name="connsiteY0" fmla="*/ 256875 h 256875"/>
                    <a:gd name="connsiteX1" fmla="*/ 5093 w 100400"/>
                    <a:gd name="connsiteY1" fmla="*/ 0 h 256875"/>
                    <a:gd name="connsiteX2" fmla="*/ 100400 w 100400"/>
                    <a:gd name="connsiteY2" fmla="*/ 171720 h 256875"/>
                    <a:gd name="connsiteX3" fmla="*/ 0 w 100400"/>
                    <a:gd name="connsiteY3" fmla="*/ 256875 h 25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400" h="256875">
                      <a:moveTo>
                        <a:pt x="0" y="256875"/>
                      </a:moveTo>
                      <a:lnTo>
                        <a:pt x="5093" y="0"/>
                      </a:lnTo>
                      <a:lnTo>
                        <a:pt x="100400" y="171720"/>
                      </a:lnTo>
                      <a:lnTo>
                        <a:pt x="0" y="2568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84" name="Freeform 37"/>
            <p:cNvSpPr>
              <a:spLocks noEditPoints="1"/>
            </p:cNvSpPr>
            <p:nvPr/>
          </p:nvSpPr>
          <p:spPr bwMode="auto">
            <a:xfrm>
              <a:off x="7892298" y="3271865"/>
              <a:ext cx="349527" cy="347104"/>
            </a:xfrm>
            <a:custGeom>
              <a:avLst/>
              <a:gdLst>
                <a:gd name="T0" fmla="*/ 0 w 120"/>
                <a:gd name="T1" fmla="*/ 60 h 120"/>
                <a:gd name="T2" fmla="*/ 120 w 120"/>
                <a:gd name="T3" fmla="*/ 60 h 120"/>
                <a:gd name="T4" fmla="*/ 83 w 120"/>
                <a:gd name="T5" fmla="*/ 24 h 120"/>
                <a:gd name="T6" fmla="*/ 86 w 120"/>
                <a:gd name="T7" fmla="*/ 14 h 120"/>
                <a:gd name="T8" fmla="*/ 86 w 120"/>
                <a:gd name="T9" fmla="*/ 28 h 120"/>
                <a:gd name="T10" fmla="*/ 47 w 120"/>
                <a:gd name="T11" fmla="*/ 77 h 120"/>
                <a:gd name="T12" fmla="*/ 41 w 120"/>
                <a:gd name="T13" fmla="*/ 88 h 120"/>
                <a:gd name="T14" fmla="*/ 38 w 120"/>
                <a:gd name="T15" fmla="*/ 95 h 120"/>
                <a:gd name="T16" fmla="*/ 37 w 120"/>
                <a:gd name="T17" fmla="*/ 110 h 120"/>
                <a:gd name="T18" fmla="*/ 31 w 120"/>
                <a:gd name="T19" fmla="*/ 99 h 120"/>
                <a:gd name="T20" fmla="*/ 26 w 120"/>
                <a:gd name="T21" fmla="*/ 89 h 120"/>
                <a:gd name="T22" fmla="*/ 17 w 120"/>
                <a:gd name="T23" fmla="*/ 82 h 120"/>
                <a:gd name="T24" fmla="*/ 16 w 120"/>
                <a:gd name="T25" fmla="*/ 68 h 120"/>
                <a:gd name="T26" fmla="*/ 15 w 120"/>
                <a:gd name="T27" fmla="*/ 60 h 120"/>
                <a:gd name="T28" fmla="*/ 10 w 120"/>
                <a:gd name="T29" fmla="*/ 54 h 120"/>
                <a:gd name="T30" fmla="*/ 10 w 120"/>
                <a:gd name="T31" fmla="*/ 45 h 120"/>
                <a:gd name="T32" fmla="*/ 38 w 120"/>
                <a:gd name="T33" fmla="*/ 20 h 120"/>
                <a:gd name="T34" fmla="*/ 31 w 120"/>
                <a:gd name="T35" fmla="*/ 20 h 120"/>
                <a:gd name="T36" fmla="*/ 28 w 120"/>
                <a:gd name="T37" fmla="*/ 26 h 120"/>
                <a:gd name="T38" fmla="*/ 32 w 120"/>
                <a:gd name="T39" fmla="*/ 28 h 120"/>
                <a:gd name="T40" fmla="*/ 31 w 120"/>
                <a:gd name="T41" fmla="*/ 24 h 120"/>
                <a:gd name="T42" fmla="*/ 47 w 120"/>
                <a:gd name="T43" fmla="*/ 30 h 120"/>
                <a:gd name="T44" fmla="*/ 41 w 120"/>
                <a:gd name="T45" fmla="*/ 34 h 120"/>
                <a:gd name="T46" fmla="*/ 37 w 120"/>
                <a:gd name="T47" fmla="*/ 36 h 120"/>
                <a:gd name="T48" fmla="*/ 38 w 120"/>
                <a:gd name="T49" fmla="*/ 43 h 120"/>
                <a:gd name="T50" fmla="*/ 33 w 120"/>
                <a:gd name="T51" fmla="*/ 49 h 120"/>
                <a:gd name="T52" fmla="*/ 29 w 120"/>
                <a:gd name="T53" fmla="*/ 51 h 120"/>
                <a:gd name="T54" fmla="*/ 21 w 120"/>
                <a:gd name="T55" fmla="*/ 49 h 120"/>
                <a:gd name="T56" fmla="*/ 15 w 120"/>
                <a:gd name="T57" fmla="*/ 54 h 120"/>
                <a:gd name="T58" fmla="*/ 16 w 120"/>
                <a:gd name="T59" fmla="*/ 58 h 120"/>
                <a:gd name="T60" fmla="*/ 27 w 120"/>
                <a:gd name="T61" fmla="*/ 62 h 120"/>
                <a:gd name="T62" fmla="*/ 41 w 120"/>
                <a:gd name="T63" fmla="*/ 66 h 120"/>
                <a:gd name="T64" fmla="*/ 47 w 120"/>
                <a:gd name="T65" fmla="*/ 77 h 120"/>
                <a:gd name="T66" fmla="*/ 55 w 120"/>
                <a:gd name="T67" fmla="*/ 21 h 120"/>
                <a:gd name="T68" fmla="*/ 44 w 120"/>
                <a:gd name="T69" fmla="*/ 15 h 120"/>
                <a:gd name="T70" fmla="*/ 63 w 120"/>
                <a:gd name="T71" fmla="*/ 10 h 120"/>
                <a:gd name="T72" fmla="*/ 107 w 120"/>
                <a:gd name="T73" fmla="*/ 62 h 120"/>
                <a:gd name="T74" fmla="*/ 92 w 120"/>
                <a:gd name="T75" fmla="*/ 102 h 120"/>
                <a:gd name="T76" fmla="*/ 91 w 120"/>
                <a:gd name="T77" fmla="*/ 92 h 120"/>
                <a:gd name="T78" fmla="*/ 84 w 120"/>
                <a:gd name="T79" fmla="*/ 81 h 120"/>
                <a:gd name="T80" fmla="*/ 66 w 120"/>
                <a:gd name="T81" fmla="*/ 67 h 120"/>
                <a:gd name="T82" fmla="*/ 97 w 120"/>
                <a:gd name="T83" fmla="*/ 56 h 120"/>
                <a:gd name="T84" fmla="*/ 105 w 120"/>
                <a:gd name="T85" fmla="*/ 49 h 120"/>
                <a:gd name="T86" fmla="*/ 93 w 120"/>
                <a:gd name="T87" fmla="*/ 39 h 120"/>
                <a:gd name="T88" fmla="*/ 91 w 120"/>
                <a:gd name="T89" fmla="*/ 52 h 120"/>
                <a:gd name="T90" fmla="*/ 79 w 120"/>
                <a:gd name="T91" fmla="*/ 49 h 120"/>
                <a:gd name="T92" fmla="*/ 73 w 120"/>
                <a:gd name="T93" fmla="*/ 44 h 120"/>
                <a:gd name="T94" fmla="*/ 76 w 120"/>
                <a:gd name="T95" fmla="*/ 35 h 120"/>
                <a:gd name="T96" fmla="*/ 90 w 120"/>
                <a:gd name="T97" fmla="*/ 36 h 120"/>
                <a:gd name="T98" fmla="*/ 100 w 120"/>
                <a:gd name="T99" fmla="*/ 36 h 120"/>
                <a:gd name="T100" fmla="*/ 105 w 120"/>
                <a:gd name="T101" fmla="*/ 32 h 120"/>
                <a:gd name="T102" fmla="*/ 110 w 120"/>
                <a:gd name="T103" fmla="*/ 57 h 120"/>
                <a:gd name="T104" fmla="*/ 107 w 120"/>
                <a:gd name="T105" fmla="*/ 6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0" h="120">
                  <a:moveTo>
                    <a:pt x="60" y="0"/>
                  </a:moveTo>
                  <a:cubicBezTo>
                    <a:pt x="27" y="0"/>
                    <a:pt x="0" y="27"/>
                    <a:pt x="0" y="60"/>
                  </a:cubicBezTo>
                  <a:cubicBezTo>
                    <a:pt x="0" y="93"/>
                    <a:pt x="27" y="120"/>
                    <a:pt x="60" y="120"/>
                  </a:cubicBezTo>
                  <a:cubicBezTo>
                    <a:pt x="93" y="120"/>
                    <a:pt x="120" y="93"/>
                    <a:pt x="120" y="60"/>
                  </a:cubicBezTo>
                  <a:cubicBezTo>
                    <a:pt x="120" y="27"/>
                    <a:pt x="93" y="0"/>
                    <a:pt x="60" y="0"/>
                  </a:cubicBezTo>
                  <a:close/>
                  <a:moveTo>
                    <a:pt x="83" y="24"/>
                  </a:move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5" y="17"/>
                    <a:pt x="86" y="14"/>
                  </a:cubicBezTo>
                  <a:cubicBezTo>
                    <a:pt x="87" y="14"/>
                    <a:pt x="91" y="16"/>
                    <a:pt x="94" y="20"/>
                  </a:cubicBezTo>
                  <a:cubicBezTo>
                    <a:pt x="92" y="29"/>
                    <a:pt x="86" y="28"/>
                    <a:pt x="86" y="28"/>
                  </a:cubicBezTo>
                  <a:cubicBezTo>
                    <a:pt x="86" y="28"/>
                    <a:pt x="82" y="28"/>
                    <a:pt x="83" y="24"/>
                  </a:cubicBezTo>
                  <a:close/>
                  <a:moveTo>
                    <a:pt x="47" y="77"/>
                  </a:moveTo>
                  <a:cubicBezTo>
                    <a:pt x="46" y="78"/>
                    <a:pt x="45" y="81"/>
                    <a:pt x="44" y="84"/>
                  </a:cubicBezTo>
                  <a:cubicBezTo>
                    <a:pt x="43" y="86"/>
                    <a:pt x="42" y="87"/>
                    <a:pt x="41" y="88"/>
                  </a:cubicBezTo>
                  <a:cubicBezTo>
                    <a:pt x="39" y="89"/>
                    <a:pt x="39" y="91"/>
                    <a:pt x="39" y="91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8" y="95"/>
                    <a:pt x="39" y="99"/>
                    <a:pt x="40" y="100"/>
                  </a:cubicBezTo>
                  <a:cubicBezTo>
                    <a:pt x="40" y="102"/>
                    <a:pt x="37" y="110"/>
                    <a:pt x="37" y="110"/>
                  </a:cubicBezTo>
                  <a:cubicBezTo>
                    <a:pt x="34" y="109"/>
                    <a:pt x="33" y="106"/>
                    <a:pt x="32" y="104"/>
                  </a:cubicBezTo>
                  <a:cubicBezTo>
                    <a:pt x="32" y="102"/>
                    <a:pt x="30" y="101"/>
                    <a:pt x="31" y="99"/>
                  </a:cubicBezTo>
                  <a:cubicBezTo>
                    <a:pt x="31" y="96"/>
                    <a:pt x="29" y="95"/>
                    <a:pt x="28" y="94"/>
                  </a:cubicBezTo>
                  <a:cubicBezTo>
                    <a:pt x="27" y="92"/>
                    <a:pt x="26" y="90"/>
                    <a:pt x="26" y="89"/>
                  </a:cubicBezTo>
                  <a:cubicBezTo>
                    <a:pt x="26" y="88"/>
                    <a:pt x="23" y="86"/>
                    <a:pt x="23" y="86"/>
                  </a:cubicBezTo>
                  <a:cubicBezTo>
                    <a:pt x="23" y="86"/>
                    <a:pt x="18" y="83"/>
                    <a:pt x="17" y="82"/>
                  </a:cubicBezTo>
                  <a:cubicBezTo>
                    <a:pt x="16" y="81"/>
                    <a:pt x="15" y="77"/>
                    <a:pt x="15" y="75"/>
                  </a:cubicBezTo>
                  <a:cubicBezTo>
                    <a:pt x="15" y="73"/>
                    <a:pt x="16" y="68"/>
                    <a:pt x="16" y="68"/>
                  </a:cubicBezTo>
                  <a:cubicBezTo>
                    <a:pt x="16" y="68"/>
                    <a:pt x="18" y="66"/>
                    <a:pt x="17" y="65"/>
                  </a:cubicBezTo>
                  <a:cubicBezTo>
                    <a:pt x="15" y="64"/>
                    <a:pt x="15" y="60"/>
                    <a:pt x="15" y="60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1" y="55"/>
                    <a:pt x="10" y="54"/>
                  </a:cubicBezTo>
                  <a:cubicBezTo>
                    <a:pt x="10" y="52"/>
                    <a:pt x="10" y="51"/>
                    <a:pt x="11" y="50"/>
                  </a:cubicBezTo>
                  <a:cubicBezTo>
                    <a:pt x="11" y="49"/>
                    <a:pt x="10" y="46"/>
                    <a:pt x="10" y="45"/>
                  </a:cubicBezTo>
                  <a:cubicBezTo>
                    <a:pt x="20" y="20"/>
                    <a:pt x="37" y="15"/>
                    <a:pt x="37" y="15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5" y="21"/>
                    <a:pt x="34" y="21"/>
                  </a:cubicBezTo>
                  <a:cubicBezTo>
                    <a:pt x="32" y="20"/>
                    <a:pt x="31" y="20"/>
                    <a:pt x="31" y="20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8" y="25"/>
                    <a:pt x="28" y="26"/>
                  </a:cubicBezTo>
                  <a:cubicBezTo>
                    <a:pt x="28" y="27"/>
                    <a:pt x="29" y="29"/>
                    <a:pt x="29" y="29"/>
                  </a:cubicBezTo>
                  <a:cubicBezTo>
                    <a:pt x="29" y="29"/>
                    <a:pt x="32" y="29"/>
                    <a:pt x="32" y="28"/>
                  </a:cubicBezTo>
                  <a:cubicBezTo>
                    <a:pt x="32" y="27"/>
                    <a:pt x="32" y="26"/>
                    <a:pt x="32" y="26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4" y="23"/>
                    <a:pt x="40" y="24"/>
                  </a:cubicBezTo>
                  <a:cubicBezTo>
                    <a:pt x="47" y="24"/>
                    <a:pt x="44" y="29"/>
                    <a:pt x="47" y="30"/>
                  </a:cubicBezTo>
                  <a:cubicBezTo>
                    <a:pt x="50" y="31"/>
                    <a:pt x="45" y="35"/>
                    <a:pt x="44" y="37"/>
                  </a:cubicBezTo>
                  <a:cubicBezTo>
                    <a:pt x="43" y="39"/>
                    <a:pt x="41" y="34"/>
                    <a:pt x="41" y="34"/>
                  </a:cubicBezTo>
                  <a:cubicBezTo>
                    <a:pt x="41" y="34"/>
                    <a:pt x="43" y="32"/>
                    <a:pt x="40" y="32"/>
                  </a:cubicBezTo>
                  <a:cubicBezTo>
                    <a:pt x="37" y="31"/>
                    <a:pt x="35" y="36"/>
                    <a:pt x="37" y="36"/>
                  </a:cubicBezTo>
                  <a:cubicBezTo>
                    <a:pt x="38" y="36"/>
                    <a:pt x="40" y="38"/>
                    <a:pt x="39" y="39"/>
                  </a:cubicBezTo>
                  <a:cubicBezTo>
                    <a:pt x="39" y="40"/>
                    <a:pt x="39" y="40"/>
                    <a:pt x="38" y="43"/>
                  </a:cubicBezTo>
                  <a:cubicBezTo>
                    <a:pt x="36" y="46"/>
                    <a:pt x="34" y="48"/>
                    <a:pt x="34" y="48"/>
                  </a:cubicBezTo>
                  <a:cubicBezTo>
                    <a:pt x="34" y="48"/>
                    <a:pt x="32" y="47"/>
                    <a:pt x="33" y="49"/>
                  </a:cubicBezTo>
                  <a:cubicBezTo>
                    <a:pt x="34" y="51"/>
                    <a:pt x="33" y="54"/>
                    <a:pt x="33" y="55"/>
                  </a:cubicBezTo>
                  <a:cubicBezTo>
                    <a:pt x="33" y="57"/>
                    <a:pt x="29" y="54"/>
                    <a:pt x="29" y="51"/>
                  </a:cubicBezTo>
                  <a:cubicBezTo>
                    <a:pt x="28" y="48"/>
                    <a:pt x="25" y="51"/>
                    <a:pt x="24" y="51"/>
                  </a:cubicBezTo>
                  <a:cubicBezTo>
                    <a:pt x="23" y="51"/>
                    <a:pt x="21" y="50"/>
                    <a:pt x="21" y="49"/>
                  </a:cubicBezTo>
                  <a:cubicBezTo>
                    <a:pt x="20" y="48"/>
                    <a:pt x="15" y="52"/>
                    <a:pt x="14" y="52"/>
                  </a:cubicBezTo>
                  <a:cubicBezTo>
                    <a:pt x="13" y="53"/>
                    <a:pt x="13" y="55"/>
                    <a:pt x="15" y="54"/>
                  </a:cubicBezTo>
                  <a:cubicBezTo>
                    <a:pt x="17" y="53"/>
                    <a:pt x="19" y="54"/>
                    <a:pt x="19" y="56"/>
                  </a:cubicBezTo>
                  <a:cubicBezTo>
                    <a:pt x="18" y="58"/>
                    <a:pt x="16" y="57"/>
                    <a:pt x="16" y="58"/>
                  </a:cubicBezTo>
                  <a:cubicBezTo>
                    <a:pt x="17" y="60"/>
                    <a:pt x="19" y="61"/>
                    <a:pt x="19" y="63"/>
                  </a:cubicBezTo>
                  <a:cubicBezTo>
                    <a:pt x="20" y="65"/>
                    <a:pt x="25" y="63"/>
                    <a:pt x="27" y="62"/>
                  </a:cubicBezTo>
                  <a:cubicBezTo>
                    <a:pt x="28" y="62"/>
                    <a:pt x="33" y="61"/>
                    <a:pt x="33" y="63"/>
                  </a:cubicBezTo>
                  <a:cubicBezTo>
                    <a:pt x="34" y="65"/>
                    <a:pt x="39" y="66"/>
                    <a:pt x="41" y="66"/>
                  </a:cubicBezTo>
                  <a:cubicBezTo>
                    <a:pt x="43" y="67"/>
                    <a:pt x="46" y="67"/>
                    <a:pt x="49" y="69"/>
                  </a:cubicBezTo>
                  <a:cubicBezTo>
                    <a:pt x="51" y="72"/>
                    <a:pt x="47" y="76"/>
                    <a:pt x="47" y="77"/>
                  </a:cubicBezTo>
                  <a:close/>
                  <a:moveTo>
                    <a:pt x="59" y="14"/>
                  </a:moveTo>
                  <a:cubicBezTo>
                    <a:pt x="58" y="17"/>
                    <a:pt x="54" y="20"/>
                    <a:pt x="55" y="21"/>
                  </a:cubicBezTo>
                  <a:cubicBezTo>
                    <a:pt x="55" y="22"/>
                    <a:pt x="55" y="27"/>
                    <a:pt x="51" y="23"/>
                  </a:cubicBezTo>
                  <a:cubicBezTo>
                    <a:pt x="47" y="19"/>
                    <a:pt x="43" y="18"/>
                    <a:pt x="44" y="15"/>
                  </a:cubicBezTo>
                  <a:cubicBezTo>
                    <a:pt x="44" y="14"/>
                    <a:pt x="48" y="14"/>
                    <a:pt x="48" y="13"/>
                  </a:cubicBezTo>
                  <a:cubicBezTo>
                    <a:pt x="53" y="7"/>
                    <a:pt x="62" y="8"/>
                    <a:pt x="63" y="10"/>
                  </a:cubicBezTo>
                  <a:cubicBezTo>
                    <a:pt x="61" y="12"/>
                    <a:pt x="59" y="11"/>
                    <a:pt x="59" y="14"/>
                  </a:cubicBezTo>
                  <a:close/>
                  <a:moveTo>
                    <a:pt x="107" y="62"/>
                  </a:moveTo>
                  <a:cubicBezTo>
                    <a:pt x="107" y="62"/>
                    <a:pt x="109" y="65"/>
                    <a:pt x="112" y="65"/>
                  </a:cubicBezTo>
                  <a:cubicBezTo>
                    <a:pt x="110" y="87"/>
                    <a:pt x="92" y="102"/>
                    <a:pt x="92" y="102"/>
                  </a:cubicBezTo>
                  <a:cubicBezTo>
                    <a:pt x="89" y="99"/>
                    <a:pt x="90" y="96"/>
                    <a:pt x="90" y="96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1" y="85"/>
                    <a:pt x="91" y="77"/>
                    <a:pt x="84" y="81"/>
                  </a:cubicBezTo>
                  <a:cubicBezTo>
                    <a:pt x="77" y="83"/>
                    <a:pt x="80" y="83"/>
                    <a:pt x="72" y="83"/>
                  </a:cubicBezTo>
                  <a:cubicBezTo>
                    <a:pt x="64" y="84"/>
                    <a:pt x="66" y="67"/>
                    <a:pt x="66" y="67"/>
                  </a:cubicBezTo>
                  <a:cubicBezTo>
                    <a:pt x="66" y="43"/>
                    <a:pt x="84" y="61"/>
                    <a:pt x="84" y="61"/>
                  </a:cubicBezTo>
                  <a:cubicBezTo>
                    <a:pt x="95" y="69"/>
                    <a:pt x="97" y="56"/>
                    <a:pt x="97" y="56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5" y="49"/>
                    <a:pt x="105" y="49"/>
                    <a:pt x="105" y="49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1" y="43"/>
                    <a:pt x="94" y="48"/>
                  </a:cubicBezTo>
                  <a:cubicBezTo>
                    <a:pt x="94" y="48"/>
                    <a:pt x="93" y="53"/>
                    <a:pt x="91" y="52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4" y="48"/>
                    <a:pt x="82" y="47"/>
                    <a:pt x="79" y="49"/>
                  </a:cubicBezTo>
                  <a:cubicBezTo>
                    <a:pt x="75" y="52"/>
                    <a:pt x="69" y="49"/>
                    <a:pt x="69" y="49"/>
                  </a:cubicBezTo>
                  <a:cubicBezTo>
                    <a:pt x="69" y="49"/>
                    <a:pt x="69" y="46"/>
                    <a:pt x="73" y="44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5" y="38"/>
                    <a:pt x="76" y="35"/>
                  </a:cubicBezTo>
                  <a:cubicBezTo>
                    <a:pt x="77" y="32"/>
                    <a:pt x="78" y="35"/>
                    <a:pt x="81" y="33"/>
                  </a:cubicBezTo>
                  <a:cubicBezTo>
                    <a:pt x="84" y="31"/>
                    <a:pt x="86" y="37"/>
                    <a:pt x="90" y="36"/>
                  </a:cubicBezTo>
                  <a:cubicBezTo>
                    <a:pt x="94" y="36"/>
                    <a:pt x="92" y="35"/>
                    <a:pt x="95" y="33"/>
                  </a:cubicBezTo>
                  <a:cubicBezTo>
                    <a:pt x="98" y="32"/>
                    <a:pt x="100" y="36"/>
                    <a:pt x="100" y="36"/>
                  </a:cubicBezTo>
                  <a:cubicBezTo>
                    <a:pt x="106" y="37"/>
                    <a:pt x="106" y="37"/>
                    <a:pt x="106" y="37"/>
                  </a:cubicBezTo>
                  <a:cubicBezTo>
                    <a:pt x="106" y="37"/>
                    <a:pt x="105" y="30"/>
                    <a:pt x="105" y="32"/>
                  </a:cubicBezTo>
                  <a:cubicBezTo>
                    <a:pt x="109" y="38"/>
                    <a:pt x="114" y="55"/>
                    <a:pt x="112" y="58"/>
                  </a:cubicBezTo>
                  <a:cubicBezTo>
                    <a:pt x="111" y="57"/>
                    <a:pt x="110" y="57"/>
                    <a:pt x="110" y="57"/>
                  </a:cubicBezTo>
                  <a:cubicBezTo>
                    <a:pt x="103" y="57"/>
                    <a:pt x="103" y="57"/>
                    <a:pt x="103" y="57"/>
                  </a:cubicBezTo>
                  <a:lnTo>
                    <a:pt x="107" y="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0" name="Oval 11"/>
            <p:cNvSpPr>
              <a:spLocks noChangeArrowheads="1"/>
            </p:cNvSpPr>
            <p:nvPr/>
          </p:nvSpPr>
          <p:spPr bwMode="auto">
            <a:xfrm>
              <a:off x="6533720" y="3744287"/>
              <a:ext cx="139094" cy="133944"/>
            </a:xfrm>
            <a:prstGeom prst="ellipse">
              <a:avLst/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54" name="Oval 12"/>
            <p:cNvSpPr>
              <a:spLocks noChangeArrowheads="1"/>
            </p:cNvSpPr>
            <p:nvPr/>
          </p:nvSpPr>
          <p:spPr bwMode="auto">
            <a:xfrm>
              <a:off x="6813117" y="3744287"/>
              <a:ext cx="140303" cy="133944"/>
            </a:xfrm>
            <a:prstGeom prst="ellipse">
              <a:avLst/>
            </a:pr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85" name="Freeform 13"/>
            <p:cNvSpPr>
              <a:spLocks noEditPoints="1"/>
            </p:cNvSpPr>
            <p:nvPr/>
          </p:nvSpPr>
          <p:spPr bwMode="auto">
            <a:xfrm>
              <a:off x="6196267" y="3090875"/>
              <a:ext cx="925276" cy="604494"/>
            </a:xfrm>
            <a:custGeom>
              <a:avLst/>
              <a:gdLst>
                <a:gd name="T0" fmla="*/ 383 w 390"/>
                <a:gd name="T1" fmla="*/ 64 h 265"/>
                <a:gd name="T2" fmla="*/ 364 w 390"/>
                <a:gd name="T3" fmla="*/ 57 h 265"/>
                <a:gd name="T4" fmla="*/ 105 w 390"/>
                <a:gd name="T5" fmla="*/ 57 h 265"/>
                <a:gd name="T6" fmla="*/ 102 w 390"/>
                <a:gd name="T7" fmla="*/ 44 h 265"/>
                <a:gd name="T8" fmla="*/ 61 w 390"/>
                <a:gd name="T9" fmla="*/ 0 h 265"/>
                <a:gd name="T10" fmla="*/ 0 w 390"/>
                <a:gd name="T11" fmla="*/ 0 h 265"/>
                <a:gd name="T12" fmla="*/ 14 w 390"/>
                <a:gd name="T13" fmla="*/ 28 h 265"/>
                <a:gd name="T14" fmla="*/ 62 w 390"/>
                <a:gd name="T15" fmla="*/ 28 h 265"/>
                <a:gd name="T16" fmla="*/ 75 w 390"/>
                <a:gd name="T17" fmla="*/ 44 h 265"/>
                <a:gd name="T18" fmla="*/ 116 w 390"/>
                <a:gd name="T19" fmla="*/ 242 h 265"/>
                <a:gd name="T20" fmla="*/ 163 w 390"/>
                <a:gd name="T21" fmla="*/ 265 h 265"/>
                <a:gd name="T22" fmla="*/ 327 w 390"/>
                <a:gd name="T23" fmla="*/ 265 h 265"/>
                <a:gd name="T24" fmla="*/ 352 w 390"/>
                <a:gd name="T25" fmla="*/ 239 h 265"/>
                <a:gd name="T26" fmla="*/ 166 w 390"/>
                <a:gd name="T27" fmla="*/ 239 h 265"/>
                <a:gd name="T28" fmla="*/ 138 w 390"/>
                <a:gd name="T29" fmla="*/ 213 h 265"/>
                <a:gd name="T30" fmla="*/ 130 w 390"/>
                <a:gd name="T31" fmla="*/ 172 h 265"/>
                <a:gd name="T32" fmla="*/ 362 w 390"/>
                <a:gd name="T33" fmla="*/ 172 h 265"/>
                <a:gd name="T34" fmla="*/ 362 w 390"/>
                <a:gd name="T35" fmla="*/ 172 h 265"/>
                <a:gd name="T36" fmla="*/ 382 w 390"/>
                <a:gd name="T37" fmla="*/ 153 h 265"/>
                <a:gd name="T38" fmla="*/ 390 w 390"/>
                <a:gd name="T39" fmla="*/ 81 h 265"/>
                <a:gd name="T40" fmla="*/ 383 w 390"/>
                <a:gd name="T41" fmla="*/ 64 h 265"/>
                <a:gd name="T42" fmla="*/ 356 w 390"/>
                <a:gd name="T43" fmla="*/ 143 h 265"/>
                <a:gd name="T44" fmla="*/ 123 w 390"/>
                <a:gd name="T45" fmla="*/ 143 h 265"/>
                <a:gd name="T46" fmla="*/ 112 w 390"/>
                <a:gd name="T47" fmla="*/ 90 h 265"/>
                <a:gd name="T48" fmla="*/ 362 w 390"/>
                <a:gd name="T49" fmla="*/ 90 h 265"/>
                <a:gd name="T50" fmla="*/ 356 w 390"/>
                <a:gd name="T51" fmla="*/ 143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0" h="265">
                  <a:moveTo>
                    <a:pt x="383" y="64"/>
                  </a:moveTo>
                  <a:cubicBezTo>
                    <a:pt x="377" y="57"/>
                    <a:pt x="364" y="57"/>
                    <a:pt x="364" y="57"/>
                  </a:cubicBezTo>
                  <a:cubicBezTo>
                    <a:pt x="105" y="57"/>
                    <a:pt x="105" y="57"/>
                    <a:pt x="105" y="57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96" y="0"/>
                    <a:pt x="61" y="0"/>
                  </a:cubicBezTo>
                  <a:cubicBezTo>
                    <a:pt x="26" y="0"/>
                    <a:pt x="0" y="0"/>
                    <a:pt x="0" y="0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73" y="25"/>
                    <a:pt x="75" y="44"/>
                  </a:cubicBezTo>
                  <a:cubicBezTo>
                    <a:pt x="116" y="242"/>
                    <a:pt x="116" y="242"/>
                    <a:pt x="116" y="242"/>
                  </a:cubicBezTo>
                  <a:cubicBezTo>
                    <a:pt x="116" y="242"/>
                    <a:pt x="123" y="265"/>
                    <a:pt x="163" y="265"/>
                  </a:cubicBezTo>
                  <a:cubicBezTo>
                    <a:pt x="163" y="265"/>
                    <a:pt x="304" y="265"/>
                    <a:pt x="327" y="265"/>
                  </a:cubicBezTo>
                  <a:cubicBezTo>
                    <a:pt x="350" y="265"/>
                    <a:pt x="352" y="239"/>
                    <a:pt x="352" y="239"/>
                  </a:cubicBezTo>
                  <a:cubicBezTo>
                    <a:pt x="166" y="239"/>
                    <a:pt x="166" y="239"/>
                    <a:pt x="166" y="239"/>
                  </a:cubicBezTo>
                  <a:cubicBezTo>
                    <a:pt x="166" y="239"/>
                    <a:pt x="142" y="241"/>
                    <a:pt x="138" y="213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362" y="172"/>
                    <a:pt x="362" y="172"/>
                    <a:pt x="362" y="172"/>
                  </a:cubicBezTo>
                  <a:cubicBezTo>
                    <a:pt x="362" y="172"/>
                    <a:pt x="362" y="172"/>
                    <a:pt x="362" y="172"/>
                  </a:cubicBezTo>
                  <a:cubicBezTo>
                    <a:pt x="372" y="171"/>
                    <a:pt x="381" y="163"/>
                    <a:pt x="382" y="153"/>
                  </a:cubicBezTo>
                  <a:cubicBezTo>
                    <a:pt x="390" y="81"/>
                    <a:pt x="390" y="81"/>
                    <a:pt x="390" y="81"/>
                  </a:cubicBezTo>
                  <a:cubicBezTo>
                    <a:pt x="390" y="74"/>
                    <a:pt x="390" y="70"/>
                    <a:pt x="383" y="64"/>
                  </a:cubicBezTo>
                  <a:close/>
                  <a:moveTo>
                    <a:pt x="356" y="143"/>
                  </a:moveTo>
                  <a:cubicBezTo>
                    <a:pt x="123" y="143"/>
                    <a:pt x="123" y="143"/>
                    <a:pt x="123" y="14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362" y="90"/>
                    <a:pt x="362" y="90"/>
                    <a:pt x="362" y="90"/>
                  </a:cubicBezTo>
                  <a:lnTo>
                    <a:pt x="356" y="143"/>
                  </a:lnTo>
                  <a:close/>
                </a:path>
              </a:pathLst>
            </a:custGeom>
            <a:solidFill>
              <a:srgbClr val="4040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944452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0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/>
      <p:bldP spid="65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4974775" y="1823661"/>
            <a:ext cx="723021" cy="763393"/>
            <a:chOff x="4934434" y="1487486"/>
            <a:chExt cx="723021" cy="763393"/>
          </a:xfrm>
        </p:grpSpPr>
        <p:cxnSp>
          <p:nvCxnSpPr>
            <p:cNvPr id="41" name="Straight Connector 40"/>
            <p:cNvCxnSpPr/>
            <p:nvPr/>
          </p:nvCxnSpPr>
          <p:spPr>
            <a:xfrm flipH="1">
              <a:off x="4934434" y="1869183"/>
              <a:ext cx="337653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/>
            <p:cNvCxnSpPr/>
            <p:nvPr/>
          </p:nvCxnSpPr>
          <p:spPr>
            <a:xfrm>
              <a:off x="5272088" y="1487486"/>
              <a:ext cx="0" cy="76339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H="1">
              <a:off x="5272088" y="1487486"/>
              <a:ext cx="385367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>
              <a:stCxn id="36" idx="1"/>
            </p:cNvCxnSpPr>
            <p:nvPr/>
          </p:nvCxnSpPr>
          <p:spPr>
            <a:xfrm flipH="1" flipV="1">
              <a:off x="5272088" y="2250878"/>
              <a:ext cx="385367" cy="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/>
          <p:cNvGrpSpPr/>
          <p:nvPr/>
        </p:nvGrpSpPr>
        <p:grpSpPr>
          <a:xfrm>
            <a:off x="4974775" y="3373672"/>
            <a:ext cx="723021" cy="763393"/>
            <a:chOff x="4934434" y="3037497"/>
            <a:chExt cx="723021" cy="763393"/>
          </a:xfrm>
        </p:grpSpPr>
        <p:cxnSp>
          <p:nvCxnSpPr>
            <p:cNvPr id="62" name="Straight Connector 61"/>
            <p:cNvCxnSpPr/>
            <p:nvPr/>
          </p:nvCxnSpPr>
          <p:spPr>
            <a:xfrm flipH="1">
              <a:off x="4934434" y="3419194"/>
              <a:ext cx="337653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5272088" y="3037497"/>
              <a:ext cx="0" cy="76339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H="1">
              <a:off x="5272088" y="3037497"/>
              <a:ext cx="385367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>
              <a:stCxn id="59" idx="1"/>
            </p:cNvCxnSpPr>
            <p:nvPr/>
          </p:nvCxnSpPr>
          <p:spPr>
            <a:xfrm flipH="1" flipV="1">
              <a:off x="5272088" y="3800889"/>
              <a:ext cx="385367" cy="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2" name="Group 81"/>
          <p:cNvGrpSpPr/>
          <p:nvPr/>
        </p:nvGrpSpPr>
        <p:grpSpPr>
          <a:xfrm>
            <a:off x="4974775" y="4943296"/>
            <a:ext cx="723021" cy="763393"/>
            <a:chOff x="4934434" y="4607121"/>
            <a:chExt cx="723021" cy="763393"/>
          </a:xfrm>
        </p:grpSpPr>
        <p:cxnSp>
          <p:nvCxnSpPr>
            <p:cNvPr id="83" name="Straight Connector 82"/>
            <p:cNvCxnSpPr/>
            <p:nvPr/>
          </p:nvCxnSpPr>
          <p:spPr>
            <a:xfrm flipH="1">
              <a:off x="4934434" y="4988818"/>
              <a:ext cx="337653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5272088" y="4607121"/>
              <a:ext cx="0" cy="763392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 flipH="1">
              <a:off x="5272088" y="4607121"/>
              <a:ext cx="385367" cy="0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>
              <a:stCxn id="80" idx="1"/>
            </p:cNvCxnSpPr>
            <p:nvPr/>
          </p:nvCxnSpPr>
          <p:spPr>
            <a:xfrm flipH="1" flipV="1">
              <a:off x="5272088" y="5370513"/>
              <a:ext cx="385367" cy="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/>
          <p:cNvGrpSpPr/>
          <p:nvPr/>
        </p:nvGrpSpPr>
        <p:grpSpPr>
          <a:xfrm>
            <a:off x="2966648" y="2205358"/>
            <a:ext cx="965802" cy="3119636"/>
            <a:chOff x="2926307" y="1869183"/>
            <a:chExt cx="965802" cy="3119636"/>
          </a:xfrm>
        </p:grpSpPr>
        <p:cxnSp>
          <p:nvCxnSpPr>
            <p:cNvPr id="101" name="Straight Connector 100"/>
            <p:cNvCxnSpPr/>
            <p:nvPr/>
          </p:nvCxnSpPr>
          <p:spPr>
            <a:xfrm flipH="1">
              <a:off x="3510411" y="1869183"/>
              <a:ext cx="381698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>
              <a:endCxn id="124" idx="6"/>
            </p:cNvCxnSpPr>
            <p:nvPr/>
          </p:nvCxnSpPr>
          <p:spPr>
            <a:xfrm flipH="1" flipV="1">
              <a:off x="2926307" y="3419193"/>
              <a:ext cx="965802" cy="1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 flipH="1">
              <a:off x="3510411" y="4988818"/>
              <a:ext cx="381698" cy="0"/>
            </a:xfrm>
            <a:prstGeom prst="line">
              <a:avLst/>
            </a:prstGeom>
            <a:ln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3510411" y="1869183"/>
              <a:ext cx="0" cy="3119636"/>
            </a:xfrm>
            <a:prstGeom prst="line">
              <a:avLst/>
            </a:prstGeom>
            <a:ln w="12700">
              <a:solidFill>
                <a:schemeClr val="bg1">
                  <a:lumMod val="75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/>
          <p:cNvGrpSpPr/>
          <p:nvPr/>
        </p:nvGrpSpPr>
        <p:grpSpPr>
          <a:xfrm>
            <a:off x="5580520" y="1640154"/>
            <a:ext cx="1892985" cy="367015"/>
            <a:chOff x="5580520" y="1640154"/>
            <a:chExt cx="1892985" cy="367015"/>
          </a:xfrm>
        </p:grpSpPr>
        <p:sp>
          <p:nvSpPr>
            <p:cNvPr id="35" name="Rounded Rectangle 34"/>
            <p:cNvSpPr/>
            <p:nvPr/>
          </p:nvSpPr>
          <p:spPr>
            <a:xfrm>
              <a:off x="5697796" y="1640154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Rectangle 116"/>
            <p:cNvSpPr/>
            <p:nvPr/>
          </p:nvSpPr>
          <p:spPr>
            <a:xfrm>
              <a:off x="5580520" y="1671107"/>
              <a:ext cx="189298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Marie </a:t>
              </a:r>
              <a:r>
                <a:rPr lang="en-US" sz="1400" dirty="0" err="1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Susane</a:t>
              </a:r>
              <a:endParaRPr lang="en-US" sz="14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580520" y="2403546"/>
            <a:ext cx="1892985" cy="367015"/>
            <a:chOff x="5580520" y="2403546"/>
            <a:chExt cx="1892985" cy="367015"/>
          </a:xfrm>
        </p:grpSpPr>
        <p:sp>
          <p:nvSpPr>
            <p:cNvPr id="36" name="Rounded Rectangle 35"/>
            <p:cNvSpPr/>
            <p:nvPr/>
          </p:nvSpPr>
          <p:spPr>
            <a:xfrm>
              <a:off x="5697796" y="2403546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Rectangle 117"/>
            <p:cNvSpPr/>
            <p:nvPr/>
          </p:nvSpPr>
          <p:spPr>
            <a:xfrm>
              <a:off x="5580520" y="2440025"/>
              <a:ext cx="189298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As Public Relation</a:t>
              </a:r>
              <a:endParaRPr lang="en-US" sz="12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580520" y="3190166"/>
            <a:ext cx="1892985" cy="367015"/>
            <a:chOff x="5580520" y="3190166"/>
            <a:chExt cx="1892985" cy="367015"/>
          </a:xfrm>
        </p:grpSpPr>
        <p:sp>
          <p:nvSpPr>
            <p:cNvPr id="58" name="Rounded Rectangle 57"/>
            <p:cNvSpPr/>
            <p:nvPr/>
          </p:nvSpPr>
          <p:spPr>
            <a:xfrm>
              <a:off x="5697796" y="3190166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5580520" y="3223356"/>
              <a:ext cx="189298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Laura Amanda</a:t>
              </a:r>
              <a:endParaRPr lang="en-US" sz="14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580520" y="3953558"/>
            <a:ext cx="1892985" cy="367015"/>
            <a:chOff x="5580520" y="3953558"/>
            <a:chExt cx="1892985" cy="367015"/>
          </a:xfrm>
        </p:grpSpPr>
        <p:sp>
          <p:nvSpPr>
            <p:cNvPr id="59" name="Rounded Rectangle 58"/>
            <p:cNvSpPr/>
            <p:nvPr/>
          </p:nvSpPr>
          <p:spPr>
            <a:xfrm>
              <a:off x="5697796" y="3953558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Rectangle 119"/>
            <p:cNvSpPr/>
            <p:nvPr/>
          </p:nvSpPr>
          <p:spPr>
            <a:xfrm>
              <a:off x="5580520" y="3993202"/>
              <a:ext cx="189298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As Consultant</a:t>
              </a:r>
              <a:endParaRPr lang="en-US" sz="12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580520" y="4759788"/>
            <a:ext cx="1892985" cy="367015"/>
            <a:chOff x="5580520" y="4759790"/>
            <a:chExt cx="1892985" cy="367015"/>
          </a:xfrm>
        </p:grpSpPr>
        <p:sp>
          <p:nvSpPr>
            <p:cNvPr id="79" name="Rounded Rectangle 78"/>
            <p:cNvSpPr/>
            <p:nvPr/>
          </p:nvSpPr>
          <p:spPr>
            <a:xfrm>
              <a:off x="5697796" y="4759790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Rectangle 120"/>
            <p:cNvSpPr/>
            <p:nvPr/>
          </p:nvSpPr>
          <p:spPr>
            <a:xfrm>
              <a:off x="5580520" y="4789833"/>
              <a:ext cx="1892985" cy="3077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Alex </a:t>
              </a:r>
              <a:r>
                <a:rPr lang="en-US" sz="1400" dirty="0" err="1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Fondo</a:t>
              </a:r>
              <a:endParaRPr lang="en-US" sz="14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580520" y="5523182"/>
            <a:ext cx="1892985" cy="367015"/>
            <a:chOff x="5580520" y="5523182"/>
            <a:chExt cx="1892985" cy="367015"/>
          </a:xfrm>
        </p:grpSpPr>
        <p:sp>
          <p:nvSpPr>
            <p:cNvPr id="80" name="Rounded Rectangle 79"/>
            <p:cNvSpPr/>
            <p:nvPr/>
          </p:nvSpPr>
          <p:spPr>
            <a:xfrm>
              <a:off x="5697796" y="5523182"/>
              <a:ext cx="1669922" cy="367015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Rectangle 121"/>
            <p:cNvSpPr/>
            <p:nvPr/>
          </p:nvSpPr>
          <p:spPr>
            <a:xfrm>
              <a:off x="5580520" y="5559860"/>
              <a:ext cx="1892985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1200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As Deputy Manager</a:t>
              </a:r>
              <a:endParaRPr lang="en-US" sz="12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124" name="Flowchart: Connector 123"/>
          <p:cNvSpPr/>
          <p:nvPr/>
        </p:nvSpPr>
        <p:spPr>
          <a:xfrm>
            <a:off x="1345537" y="2944812"/>
            <a:ext cx="1621111" cy="1621111"/>
          </a:xfrm>
          <a:prstGeom prst="flowChartConnector">
            <a:avLst/>
          </a:prstGeom>
          <a:solidFill>
            <a:schemeClr val="tx1">
              <a:lumMod val="75000"/>
              <a:lumOff val="25000"/>
            </a:schemeClr>
          </a:solidFill>
          <a:ln w="76200">
            <a:solidFill>
              <a:schemeClr val="accent3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3932450" y="1684195"/>
            <a:ext cx="1042325" cy="4161961"/>
            <a:chOff x="3932450" y="1684195"/>
            <a:chExt cx="1042325" cy="4161961"/>
          </a:xfrm>
        </p:grpSpPr>
        <p:sp>
          <p:nvSpPr>
            <p:cNvPr id="128" name="Flowchart: Connector 127"/>
            <p:cNvSpPr/>
            <p:nvPr/>
          </p:nvSpPr>
          <p:spPr>
            <a:xfrm>
              <a:off x="3932450" y="1684195"/>
              <a:ext cx="1042325" cy="1042325"/>
            </a:xfrm>
            <a:prstGeom prst="flowChartConnector">
              <a:avLst/>
            </a:prstGeom>
            <a:blipFill dpi="0" rotWithShape="1">
              <a:blip r:embed="rId2"/>
              <a:srcRect/>
              <a:tile tx="-222250" ty="-63500" sx="84000" sy="84000" flip="none" algn="tl"/>
            </a:blipFill>
            <a:ln w="381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Flowchart: Connector 130"/>
            <p:cNvSpPr/>
            <p:nvPr/>
          </p:nvSpPr>
          <p:spPr>
            <a:xfrm>
              <a:off x="3932450" y="3234207"/>
              <a:ext cx="1042325" cy="1042325"/>
            </a:xfrm>
            <a:prstGeom prst="flowChartConnector">
              <a:avLst/>
            </a:prstGeom>
            <a:blipFill dpi="0" rotWithShape="1">
              <a:blip r:embed="rId3"/>
              <a:srcRect/>
              <a:tile tx="-165100" ty="12700" sx="57000" sy="57000" flip="none" algn="tl"/>
            </a:blipFill>
            <a:ln w="381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Flowchart: Connector 133"/>
            <p:cNvSpPr/>
            <p:nvPr/>
          </p:nvSpPr>
          <p:spPr>
            <a:xfrm>
              <a:off x="3932450" y="4803831"/>
              <a:ext cx="1042325" cy="1042325"/>
            </a:xfrm>
            <a:prstGeom prst="flowChartConnector">
              <a:avLst/>
            </a:prstGeom>
            <a:blipFill dpi="0" rotWithShape="1">
              <a:blip r:embed="rId4"/>
              <a:srcRect/>
              <a:tile tx="939800" ty="31750" sx="20000" sy="21000" flip="none" algn="tl"/>
            </a:blipFill>
            <a:ln w="38100">
              <a:solidFill>
                <a:schemeClr val="accent3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8" name="Oval 4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1" name="Rounded Rectangle 5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sp>
        <p:nvSpPr>
          <p:cNvPr id="57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Company Structure</a:t>
            </a:r>
          </a:p>
        </p:txBody>
      </p:sp>
      <p:sp>
        <p:nvSpPr>
          <p:cNvPr id="6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6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1279737" y="4578623"/>
            <a:ext cx="1743075" cy="626670"/>
            <a:chOff x="2463840" y="3086111"/>
            <a:chExt cx="1743075" cy="626670"/>
          </a:xfrm>
        </p:grpSpPr>
        <p:sp>
          <p:nvSpPr>
            <p:cNvPr id="72" name="TextBox 71"/>
            <p:cNvSpPr txBox="1"/>
            <p:nvPr/>
          </p:nvSpPr>
          <p:spPr>
            <a:xfrm>
              <a:off x="2649452" y="3086111"/>
              <a:ext cx="1378006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ira Sans SemiBold Italic" panose="00000700000000000000" pitchFamily="50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Darren </a:t>
              </a: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Fira Sans SemiBold Italic" panose="00000700000000000000" pitchFamily="50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Loras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Fira Sans SemiBold Italic" panose="00000700000000000000" pitchFamily="50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2463840" y="3372944"/>
              <a:ext cx="1743075" cy="33983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Manager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7931071" y="4151125"/>
            <a:ext cx="2870126" cy="830979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menjadik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dalamloveradon.Wakamare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dimasaspsa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anmanquosam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asme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ksit</a:t>
            </a:r>
            <a:r>
              <a: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2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2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8035991" y="3699507"/>
            <a:ext cx="6912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Basic</a:t>
            </a:r>
            <a:endParaRPr lang="id-ID" sz="1600" b="1" dirty="0">
              <a:solidFill>
                <a:schemeClr val="tx2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9091732" y="3699507"/>
            <a:ext cx="63017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Legal</a:t>
            </a:r>
            <a:endParaRPr lang="id-ID" sz="1400" b="1" dirty="0">
              <a:solidFill>
                <a:schemeClr val="tx2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0086433" y="3699507"/>
            <a:ext cx="6912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Model</a:t>
            </a:r>
            <a:endParaRPr lang="id-ID" sz="1400" b="1" dirty="0">
              <a:solidFill>
                <a:schemeClr val="tx2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8120563" y="3019752"/>
            <a:ext cx="522067" cy="522067"/>
            <a:chOff x="8120563" y="3019752"/>
            <a:chExt cx="522067" cy="522067"/>
          </a:xfrm>
        </p:grpSpPr>
        <p:sp>
          <p:nvSpPr>
            <p:cNvPr id="75" name="Rectangle 74"/>
            <p:cNvSpPr/>
            <p:nvPr/>
          </p:nvSpPr>
          <p:spPr>
            <a:xfrm rot="2700000" flipH="1">
              <a:off x="8120563" y="3019752"/>
              <a:ext cx="522067" cy="5220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 65"/>
            <p:cNvSpPr>
              <a:spLocks noChangeAspect="1" noChangeArrowheads="1"/>
            </p:cNvSpPr>
            <p:nvPr/>
          </p:nvSpPr>
          <p:spPr bwMode="auto">
            <a:xfrm>
              <a:off x="8233327" y="3147560"/>
              <a:ext cx="309906" cy="280865"/>
            </a:xfrm>
            <a:custGeom>
              <a:avLst/>
              <a:gdLst>
                <a:gd name="connsiteX0" fmla="*/ 496512 w 622984"/>
                <a:gd name="connsiteY0" fmla="*/ 492841 h 564606"/>
                <a:gd name="connsiteX1" fmla="*/ 473955 w 622984"/>
                <a:gd name="connsiteY1" fmla="*/ 515853 h 564606"/>
                <a:gd name="connsiteX2" fmla="*/ 496512 w 622984"/>
                <a:gd name="connsiteY2" fmla="*/ 535354 h 564606"/>
                <a:gd name="connsiteX3" fmla="*/ 519457 w 622984"/>
                <a:gd name="connsiteY3" fmla="*/ 515853 h 564606"/>
                <a:gd name="connsiteX4" fmla="*/ 496512 w 622984"/>
                <a:gd name="connsiteY4" fmla="*/ 492841 h 564606"/>
                <a:gd name="connsiteX5" fmla="*/ 249694 w 622984"/>
                <a:gd name="connsiteY5" fmla="*/ 352049 h 564606"/>
                <a:gd name="connsiteX6" fmla="*/ 272741 w 622984"/>
                <a:gd name="connsiteY6" fmla="*/ 374570 h 564606"/>
                <a:gd name="connsiteX7" fmla="*/ 171569 w 622984"/>
                <a:gd name="connsiteY7" fmla="*/ 475137 h 564606"/>
                <a:gd name="connsiteX8" fmla="*/ 177819 w 622984"/>
                <a:gd name="connsiteY8" fmla="*/ 481738 h 564606"/>
                <a:gd name="connsiteX9" fmla="*/ 155163 w 622984"/>
                <a:gd name="connsiteY9" fmla="*/ 510860 h 564606"/>
                <a:gd name="connsiteX10" fmla="*/ 73522 w 622984"/>
                <a:gd name="connsiteY10" fmla="*/ 562891 h 564606"/>
                <a:gd name="connsiteX11" fmla="*/ 60241 w 622984"/>
                <a:gd name="connsiteY11" fmla="*/ 550077 h 564606"/>
                <a:gd name="connsiteX12" fmla="*/ 112585 w 622984"/>
                <a:gd name="connsiteY12" fmla="*/ 468925 h 564606"/>
                <a:gd name="connsiteX13" fmla="*/ 141882 w 622984"/>
                <a:gd name="connsiteY13" fmla="*/ 446015 h 564606"/>
                <a:gd name="connsiteX14" fmla="*/ 148522 w 622984"/>
                <a:gd name="connsiteY14" fmla="*/ 452616 h 564606"/>
                <a:gd name="connsiteX15" fmla="*/ 122234 w 622984"/>
                <a:gd name="connsiteY15" fmla="*/ 15041 h 564606"/>
                <a:gd name="connsiteX16" fmla="*/ 210667 w 622984"/>
                <a:gd name="connsiteY16" fmla="*/ 52502 h 564606"/>
                <a:gd name="connsiteX17" fmla="*/ 242946 w 622984"/>
                <a:gd name="connsiteY17" fmla="*/ 173410 h 564606"/>
                <a:gd name="connsiteX18" fmla="*/ 532291 w 622984"/>
                <a:gd name="connsiteY18" fmla="*/ 463589 h 564606"/>
                <a:gd name="connsiteX19" fmla="*/ 532291 w 622984"/>
                <a:gd name="connsiteY19" fmla="*/ 545105 h 564606"/>
                <a:gd name="connsiteX20" fmla="*/ 493400 w 622984"/>
                <a:gd name="connsiteY20" fmla="*/ 564606 h 564606"/>
                <a:gd name="connsiteX21" fmla="*/ 451010 w 622984"/>
                <a:gd name="connsiteY21" fmla="*/ 545105 h 564606"/>
                <a:gd name="connsiteX22" fmla="*/ 161665 w 622984"/>
                <a:gd name="connsiteY22" fmla="*/ 258046 h 564606"/>
                <a:gd name="connsiteX23" fmla="*/ 34882 w 622984"/>
                <a:gd name="connsiteY23" fmla="*/ 225674 h 564606"/>
                <a:gd name="connsiteX24" fmla="*/ 5715 w 622984"/>
                <a:gd name="connsiteY24" fmla="*/ 104766 h 564606"/>
                <a:gd name="connsiteX25" fmla="*/ 74162 w 622984"/>
                <a:gd name="connsiteY25" fmla="*/ 176530 h 564606"/>
                <a:gd name="connsiteX26" fmla="*/ 142220 w 622984"/>
                <a:gd name="connsiteY26" fmla="*/ 157029 h 564606"/>
                <a:gd name="connsiteX27" fmla="*/ 161665 w 622984"/>
                <a:gd name="connsiteY27" fmla="*/ 88385 h 564606"/>
                <a:gd name="connsiteX28" fmla="*/ 90107 w 622984"/>
                <a:gd name="connsiteY28" fmla="*/ 20130 h 564606"/>
                <a:gd name="connsiteX29" fmla="*/ 122234 w 622984"/>
                <a:gd name="connsiteY29" fmla="*/ 15041 h 564606"/>
                <a:gd name="connsiteX30" fmla="*/ 531841 w 622984"/>
                <a:gd name="connsiteY30" fmla="*/ 0 h 564606"/>
                <a:gd name="connsiteX31" fmla="*/ 622984 w 622984"/>
                <a:gd name="connsiteY31" fmla="*/ 87684 h 564606"/>
                <a:gd name="connsiteX32" fmla="*/ 463289 w 622984"/>
                <a:gd name="connsiteY32" fmla="*/ 247465 h 564606"/>
                <a:gd name="connsiteX33" fmla="*/ 424339 w 622984"/>
                <a:gd name="connsiteY33" fmla="*/ 257207 h 564606"/>
                <a:gd name="connsiteX34" fmla="*/ 362409 w 622984"/>
                <a:gd name="connsiteY34" fmla="*/ 198751 h 564606"/>
                <a:gd name="connsiteX35" fmla="*/ 375263 w 622984"/>
                <a:gd name="connsiteY35" fmla="*/ 159391 h 564606"/>
                <a:gd name="connsiteX36" fmla="*/ 531841 w 622984"/>
                <a:gd name="connsiteY36" fmla="*/ 0 h 564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22984" h="564606">
                  <a:moveTo>
                    <a:pt x="496512" y="492841"/>
                  </a:moveTo>
                  <a:cubicBezTo>
                    <a:pt x="483678" y="492841"/>
                    <a:pt x="473955" y="502592"/>
                    <a:pt x="473955" y="515853"/>
                  </a:cubicBezTo>
                  <a:cubicBezTo>
                    <a:pt x="473955" y="525604"/>
                    <a:pt x="483678" y="535354"/>
                    <a:pt x="496512" y="535354"/>
                  </a:cubicBezTo>
                  <a:cubicBezTo>
                    <a:pt x="509734" y="535354"/>
                    <a:pt x="519457" y="525604"/>
                    <a:pt x="519457" y="515853"/>
                  </a:cubicBezTo>
                  <a:cubicBezTo>
                    <a:pt x="519457" y="502592"/>
                    <a:pt x="509734" y="492841"/>
                    <a:pt x="496512" y="492841"/>
                  </a:cubicBezTo>
                  <a:close/>
                  <a:moveTo>
                    <a:pt x="249694" y="352049"/>
                  </a:moveTo>
                  <a:lnTo>
                    <a:pt x="272741" y="374570"/>
                  </a:lnTo>
                  <a:lnTo>
                    <a:pt x="171569" y="475137"/>
                  </a:lnTo>
                  <a:lnTo>
                    <a:pt x="177819" y="481738"/>
                  </a:lnTo>
                  <a:lnTo>
                    <a:pt x="155163" y="510860"/>
                  </a:lnTo>
                  <a:lnTo>
                    <a:pt x="73522" y="562891"/>
                  </a:lnTo>
                  <a:lnTo>
                    <a:pt x="60241" y="550077"/>
                  </a:lnTo>
                  <a:lnTo>
                    <a:pt x="112585" y="468925"/>
                  </a:lnTo>
                  <a:lnTo>
                    <a:pt x="141882" y="446015"/>
                  </a:lnTo>
                  <a:lnTo>
                    <a:pt x="148522" y="452616"/>
                  </a:lnTo>
                  <a:close/>
                  <a:moveTo>
                    <a:pt x="122234" y="15041"/>
                  </a:moveTo>
                  <a:cubicBezTo>
                    <a:pt x="154446" y="14694"/>
                    <a:pt x="186166" y="28223"/>
                    <a:pt x="210667" y="52502"/>
                  </a:cubicBezTo>
                  <a:cubicBezTo>
                    <a:pt x="242946" y="85264"/>
                    <a:pt x="256169" y="130897"/>
                    <a:pt x="242946" y="173410"/>
                  </a:cubicBezTo>
                  <a:lnTo>
                    <a:pt x="532291" y="463589"/>
                  </a:lnTo>
                  <a:cubicBezTo>
                    <a:pt x="555236" y="486211"/>
                    <a:pt x="555236" y="522093"/>
                    <a:pt x="532291" y="545105"/>
                  </a:cubicBezTo>
                  <a:cubicBezTo>
                    <a:pt x="522568" y="557976"/>
                    <a:pt x="506234" y="564606"/>
                    <a:pt x="493400" y="564606"/>
                  </a:cubicBezTo>
                  <a:cubicBezTo>
                    <a:pt x="477066" y="564606"/>
                    <a:pt x="460733" y="557976"/>
                    <a:pt x="451010" y="545105"/>
                  </a:cubicBezTo>
                  <a:cubicBezTo>
                    <a:pt x="451010" y="545105"/>
                    <a:pt x="451010" y="545105"/>
                    <a:pt x="161665" y="258046"/>
                  </a:cubicBezTo>
                  <a:cubicBezTo>
                    <a:pt x="119275" y="270917"/>
                    <a:pt x="70662" y="261556"/>
                    <a:pt x="34882" y="225674"/>
                  </a:cubicBezTo>
                  <a:cubicBezTo>
                    <a:pt x="2215" y="192911"/>
                    <a:pt x="-7508" y="147278"/>
                    <a:pt x="5715" y="104766"/>
                  </a:cubicBezTo>
                  <a:cubicBezTo>
                    <a:pt x="5715" y="104766"/>
                    <a:pt x="5715" y="104766"/>
                    <a:pt x="74162" y="176530"/>
                  </a:cubicBezTo>
                  <a:cubicBezTo>
                    <a:pt x="74162" y="176530"/>
                    <a:pt x="74162" y="176530"/>
                    <a:pt x="142220" y="157029"/>
                  </a:cubicBezTo>
                  <a:cubicBezTo>
                    <a:pt x="142220" y="157029"/>
                    <a:pt x="142220" y="157029"/>
                    <a:pt x="161665" y="88385"/>
                  </a:cubicBezTo>
                  <a:cubicBezTo>
                    <a:pt x="161665" y="88385"/>
                    <a:pt x="161665" y="88385"/>
                    <a:pt x="90107" y="20130"/>
                  </a:cubicBezTo>
                  <a:cubicBezTo>
                    <a:pt x="100704" y="16815"/>
                    <a:pt x="111497" y="15157"/>
                    <a:pt x="122234" y="15041"/>
                  </a:cubicBezTo>
                  <a:close/>
                  <a:moveTo>
                    <a:pt x="531841" y="0"/>
                  </a:moveTo>
                  <a:cubicBezTo>
                    <a:pt x="531841" y="0"/>
                    <a:pt x="531841" y="0"/>
                    <a:pt x="622984" y="87684"/>
                  </a:cubicBezTo>
                  <a:cubicBezTo>
                    <a:pt x="622984" y="87684"/>
                    <a:pt x="622984" y="87684"/>
                    <a:pt x="463289" y="247465"/>
                  </a:cubicBezTo>
                  <a:cubicBezTo>
                    <a:pt x="450436" y="247465"/>
                    <a:pt x="434077" y="250582"/>
                    <a:pt x="424339" y="257207"/>
                  </a:cubicBezTo>
                  <a:lnTo>
                    <a:pt x="362409" y="198751"/>
                  </a:lnTo>
                  <a:cubicBezTo>
                    <a:pt x="372147" y="189009"/>
                    <a:pt x="375263" y="172641"/>
                    <a:pt x="375263" y="159391"/>
                  </a:cubicBezTo>
                  <a:cubicBezTo>
                    <a:pt x="375263" y="159391"/>
                    <a:pt x="375263" y="159391"/>
                    <a:pt x="53184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1050" dirty="0">
                <a:ea typeface="SimSun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9145784" y="3019752"/>
            <a:ext cx="522067" cy="522067"/>
            <a:chOff x="9145784" y="3019752"/>
            <a:chExt cx="522067" cy="522067"/>
          </a:xfrm>
        </p:grpSpPr>
        <p:sp>
          <p:nvSpPr>
            <p:cNvPr id="76" name="Rectangle 75"/>
            <p:cNvSpPr/>
            <p:nvPr/>
          </p:nvSpPr>
          <p:spPr>
            <a:xfrm rot="2700000" flipH="1">
              <a:off x="9145784" y="3019752"/>
              <a:ext cx="522067" cy="5220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 101"/>
            <p:cNvSpPr>
              <a:spLocks noChangeArrowheads="1"/>
            </p:cNvSpPr>
            <p:nvPr/>
          </p:nvSpPr>
          <p:spPr bwMode="auto">
            <a:xfrm>
              <a:off x="9219609" y="3136472"/>
              <a:ext cx="361257" cy="278135"/>
            </a:xfrm>
            <a:custGeom>
              <a:avLst/>
              <a:gdLst>
                <a:gd name="T0" fmla="*/ 80 w 497"/>
                <a:gd name="T1" fmla="*/ 248 h 382"/>
                <a:gd name="T2" fmla="*/ 80 w 497"/>
                <a:gd name="T3" fmla="*/ 248 h 382"/>
                <a:gd name="T4" fmla="*/ 159 w 497"/>
                <a:gd name="T5" fmla="*/ 328 h 382"/>
                <a:gd name="T6" fmla="*/ 248 w 497"/>
                <a:gd name="T7" fmla="*/ 381 h 382"/>
                <a:gd name="T8" fmla="*/ 337 w 497"/>
                <a:gd name="T9" fmla="*/ 337 h 382"/>
                <a:gd name="T10" fmla="*/ 390 w 497"/>
                <a:gd name="T11" fmla="*/ 258 h 382"/>
                <a:gd name="T12" fmla="*/ 248 w 497"/>
                <a:gd name="T13" fmla="*/ 328 h 382"/>
                <a:gd name="T14" fmla="*/ 80 w 497"/>
                <a:gd name="T15" fmla="*/ 248 h 382"/>
                <a:gd name="T16" fmla="*/ 487 w 497"/>
                <a:gd name="T17" fmla="*/ 124 h 382"/>
                <a:gd name="T18" fmla="*/ 487 w 497"/>
                <a:gd name="T19" fmla="*/ 124 h 382"/>
                <a:gd name="T20" fmla="*/ 274 w 497"/>
                <a:gd name="T21" fmla="*/ 9 h 382"/>
                <a:gd name="T22" fmla="*/ 221 w 497"/>
                <a:gd name="T23" fmla="*/ 9 h 382"/>
                <a:gd name="T24" fmla="*/ 9 w 497"/>
                <a:gd name="T25" fmla="*/ 124 h 382"/>
                <a:gd name="T26" fmla="*/ 9 w 497"/>
                <a:gd name="T27" fmla="*/ 160 h 382"/>
                <a:gd name="T28" fmla="*/ 221 w 497"/>
                <a:gd name="T29" fmla="*/ 275 h 382"/>
                <a:gd name="T30" fmla="*/ 274 w 497"/>
                <a:gd name="T31" fmla="*/ 275 h 382"/>
                <a:gd name="T32" fmla="*/ 408 w 497"/>
                <a:gd name="T33" fmla="*/ 195 h 382"/>
                <a:gd name="T34" fmla="*/ 266 w 497"/>
                <a:gd name="T35" fmla="*/ 160 h 382"/>
                <a:gd name="T36" fmla="*/ 248 w 497"/>
                <a:gd name="T37" fmla="*/ 168 h 382"/>
                <a:gd name="T38" fmla="*/ 203 w 497"/>
                <a:gd name="T39" fmla="*/ 133 h 382"/>
                <a:gd name="T40" fmla="*/ 248 w 497"/>
                <a:gd name="T41" fmla="*/ 107 h 382"/>
                <a:gd name="T42" fmla="*/ 293 w 497"/>
                <a:gd name="T43" fmla="*/ 124 h 382"/>
                <a:gd name="T44" fmla="*/ 443 w 497"/>
                <a:gd name="T45" fmla="*/ 177 h 382"/>
                <a:gd name="T46" fmla="*/ 487 w 497"/>
                <a:gd name="T47" fmla="*/ 160 h 382"/>
                <a:gd name="T48" fmla="*/ 487 w 497"/>
                <a:gd name="T49" fmla="*/ 124 h 382"/>
                <a:gd name="T50" fmla="*/ 425 w 497"/>
                <a:gd name="T51" fmla="*/ 346 h 382"/>
                <a:gd name="T52" fmla="*/ 425 w 497"/>
                <a:gd name="T53" fmla="*/ 346 h 382"/>
                <a:gd name="T54" fmla="*/ 461 w 497"/>
                <a:gd name="T55" fmla="*/ 337 h 382"/>
                <a:gd name="T56" fmla="*/ 443 w 497"/>
                <a:gd name="T57" fmla="*/ 177 h 382"/>
                <a:gd name="T58" fmla="*/ 408 w 497"/>
                <a:gd name="T59" fmla="*/ 195 h 382"/>
                <a:gd name="T60" fmla="*/ 425 w 497"/>
                <a:gd name="T61" fmla="*/ 346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97" h="382">
                  <a:moveTo>
                    <a:pt x="80" y="248"/>
                  </a:moveTo>
                  <a:lnTo>
                    <a:pt x="80" y="248"/>
                  </a:lnTo>
                  <a:cubicBezTo>
                    <a:pt x="97" y="293"/>
                    <a:pt x="106" y="311"/>
                    <a:pt x="159" y="328"/>
                  </a:cubicBezTo>
                  <a:cubicBezTo>
                    <a:pt x="203" y="355"/>
                    <a:pt x="230" y="381"/>
                    <a:pt x="248" y="381"/>
                  </a:cubicBezTo>
                  <a:cubicBezTo>
                    <a:pt x="266" y="381"/>
                    <a:pt x="293" y="355"/>
                    <a:pt x="337" y="337"/>
                  </a:cubicBezTo>
                  <a:cubicBezTo>
                    <a:pt x="390" y="311"/>
                    <a:pt x="372" y="311"/>
                    <a:pt x="390" y="258"/>
                  </a:cubicBezTo>
                  <a:cubicBezTo>
                    <a:pt x="248" y="328"/>
                    <a:pt x="248" y="328"/>
                    <a:pt x="248" y="328"/>
                  </a:cubicBezTo>
                  <a:lnTo>
                    <a:pt x="80" y="248"/>
                  </a:lnTo>
                  <a:close/>
                  <a:moveTo>
                    <a:pt x="487" y="124"/>
                  </a:moveTo>
                  <a:lnTo>
                    <a:pt x="487" y="124"/>
                  </a:lnTo>
                  <a:cubicBezTo>
                    <a:pt x="274" y="9"/>
                    <a:pt x="274" y="9"/>
                    <a:pt x="274" y="9"/>
                  </a:cubicBezTo>
                  <a:cubicBezTo>
                    <a:pt x="266" y="0"/>
                    <a:pt x="239" y="0"/>
                    <a:pt x="221" y="9"/>
                  </a:cubicBezTo>
                  <a:cubicBezTo>
                    <a:pt x="9" y="124"/>
                    <a:pt x="9" y="124"/>
                    <a:pt x="9" y="124"/>
                  </a:cubicBezTo>
                  <a:cubicBezTo>
                    <a:pt x="0" y="133"/>
                    <a:pt x="0" y="142"/>
                    <a:pt x="9" y="160"/>
                  </a:cubicBezTo>
                  <a:cubicBezTo>
                    <a:pt x="221" y="275"/>
                    <a:pt x="221" y="275"/>
                    <a:pt x="221" y="275"/>
                  </a:cubicBezTo>
                  <a:cubicBezTo>
                    <a:pt x="239" y="284"/>
                    <a:pt x="266" y="284"/>
                    <a:pt x="274" y="275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266" y="160"/>
                    <a:pt x="266" y="160"/>
                    <a:pt x="266" y="160"/>
                  </a:cubicBezTo>
                  <a:cubicBezTo>
                    <a:pt x="257" y="160"/>
                    <a:pt x="257" y="168"/>
                    <a:pt x="248" y="168"/>
                  </a:cubicBezTo>
                  <a:cubicBezTo>
                    <a:pt x="221" y="168"/>
                    <a:pt x="203" y="151"/>
                    <a:pt x="203" y="133"/>
                  </a:cubicBezTo>
                  <a:cubicBezTo>
                    <a:pt x="203" y="124"/>
                    <a:pt x="221" y="107"/>
                    <a:pt x="248" y="107"/>
                  </a:cubicBezTo>
                  <a:cubicBezTo>
                    <a:pt x="266" y="107"/>
                    <a:pt x="284" y="115"/>
                    <a:pt x="293" y="124"/>
                  </a:cubicBezTo>
                  <a:cubicBezTo>
                    <a:pt x="443" y="177"/>
                    <a:pt x="443" y="177"/>
                    <a:pt x="443" y="177"/>
                  </a:cubicBezTo>
                  <a:cubicBezTo>
                    <a:pt x="487" y="160"/>
                    <a:pt x="487" y="160"/>
                    <a:pt x="487" y="160"/>
                  </a:cubicBezTo>
                  <a:cubicBezTo>
                    <a:pt x="496" y="142"/>
                    <a:pt x="496" y="133"/>
                    <a:pt x="487" y="124"/>
                  </a:cubicBezTo>
                  <a:close/>
                  <a:moveTo>
                    <a:pt x="425" y="346"/>
                  </a:moveTo>
                  <a:lnTo>
                    <a:pt x="425" y="346"/>
                  </a:lnTo>
                  <a:cubicBezTo>
                    <a:pt x="416" y="355"/>
                    <a:pt x="452" y="364"/>
                    <a:pt x="461" y="337"/>
                  </a:cubicBezTo>
                  <a:cubicBezTo>
                    <a:pt x="469" y="213"/>
                    <a:pt x="443" y="177"/>
                    <a:pt x="443" y="177"/>
                  </a:cubicBezTo>
                  <a:cubicBezTo>
                    <a:pt x="408" y="195"/>
                    <a:pt x="408" y="195"/>
                    <a:pt x="408" y="195"/>
                  </a:cubicBezTo>
                  <a:cubicBezTo>
                    <a:pt x="408" y="195"/>
                    <a:pt x="443" y="222"/>
                    <a:pt x="425" y="3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90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171005" y="3019752"/>
            <a:ext cx="522067" cy="522067"/>
            <a:chOff x="10171005" y="3019752"/>
            <a:chExt cx="522067" cy="522067"/>
          </a:xfrm>
        </p:grpSpPr>
        <p:sp>
          <p:nvSpPr>
            <p:cNvPr id="77" name="Rectangle 76"/>
            <p:cNvSpPr/>
            <p:nvPr/>
          </p:nvSpPr>
          <p:spPr>
            <a:xfrm rot="2700000" flipH="1">
              <a:off x="10171005" y="3019752"/>
              <a:ext cx="522067" cy="522067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9" name="Freeform 29"/>
            <p:cNvSpPr>
              <a:spLocks noChangeArrowheads="1"/>
            </p:cNvSpPr>
            <p:nvPr/>
          </p:nvSpPr>
          <p:spPr bwMode="auto">
            <a:xfrm>
              <a:off x="10295335" y="3149074"/>
              <a:ext cx="283766" cy="295003"/>
            </a:xfrm>
            <a:custGeom>
              <a:avLst/>
              <a:gdLst>
                <a:gd name="T0" fmla="*/ 248 w 444"/>
                <a:gd name="T1" fmla="*/ 337 h 462"/>
                <a:gd name="T2" fmla="*/ 248 w 444"/>
                <a:gd name="T3" fmla="*/ 337 h 462"/>
                <a:gd name="T4" fmla="*/ 320 w 444"/>
                <a:gd name="T5" fmla="*/ 257 h 462"/>
                <a:gd name="T6" fmla="*/ 443 w 444"/>
                <a:gd name="T7" fmla="*/ 71 h 462"/>
                <a:gd name="T8" fmla="*/ 426 w 444"/>
                <a:gd name="T9" fmla="*/ 53 h 462"/>
                <a:gd name="T10" fmla="*/ 346 w 444"/>
                <a:gd name="T11" fmla="*/ 53 h 462"/>
                <a:gd name="T12" fmla="*/ 222 w 444"/>
                <a:gd name="T13" fmla="*/ 0 h 462"/>
                <a:gd name="T14" fmla="*/ 98 w 444"/>
                <a:gd name="T15" fmla="*/ 53 h 462"/>
                <a:gd name="T16" fmla="*/ 18 w 444"/>
                <a:gd name="T17" fmla="*/ 53 h 462"/>
                <a:gd name="T18" fmla="*/ 0 w 444"/>
                <a:gd name="T19" fmla="*/ 71 h 462"/>
                <a:gd name="T20" fmla="*/ 124 w 444"/>
                <a:gd name="T21" fmla="*/ 257 h 462"/>
                <a:gd name="T22" fmla="*/ 195 w 444"/>
                <a:gd name="T23" fmla="*/ 337 h 462"/>
                <a:gd name="T24" fmla="*/ 195 w 444"/>
                <a:gd name="T25" fmla="*/ 372 h 462"/>
                <a:gd name="T26" fmla="*/ 107 w 444"/>
                <a:gd name="T27" fmla="*/ 416 h 462"/>
                <a:gd name="T28" fmla="*/ 222 w 444"/>
                <a:gd name="T29" fmla="*/ 461 h 462"/>
                <a:gd name="T30" fmla="*/ 328 w 444"/>
                <a:gd name="T31" fmla="*/ 416 h 462"/>
                <a:gd name="T32" fmla="*/ 248 w 444"/>
                <a:gd name="T33" fmla="*/ 372 h 462"/>
                <a:gd name="T34" fmla="*/ 248 w 444"/>
                <a:gd name="T35" fmla="*/ 337 h 462"/>
                <a:gd name="T36" fmla="*/ 320 w 444"/>
                <a:gd name="T37" fmla="*/ 212 h 462"/>
                <a:gd name="T38" fmla="*/ 320 w 444"/>
                <a:gd name="T39" fmla="*/ 212 h 462"/>
                <a:gd name="T40" fmla="*/ 346 w 444"/>
                <a:gd name="T41" fmla="*/ 89 h 462"/>
                <a:gd name="T42" fmla="*/ 408 w 444"/>
                <a:gd name="T43" fmla="*/ 89 h 462"/>
                <a:gd name="T44" fmla="*/ 320 w 444"/>
                <a:gd name="T45" fmla="*/ 212 h 462"/>
                <a:gd name="T46" fmla="*/ 222 w 444"/>
                <a:gd name="T47" fmla="*/ 36 h 462"/>
                <a:gd name="T48" fmla="*/ 222 w 444"/>
                <a:gd name="T49" fmla="*/ 36 h 462"/>
                <a:gd name="T50" fmla="*/ 320 w 444"/>
                <a:gd name="T51" fmla="*/ 71 h 462"/>
                <a:gd name="T52" fmla="*/ 222 w 444"/>
                <a:gd name="T53" fmla="*/ 115 h 462"/>
                <a:gd name="T54" fmla="*/ 124 w 444"/>
                <a:gd name="T55" fmla="*/ 71 h 462"/>
                <a:gd name="T56" fmla="*/ 222 w 444"/>
                <a:gd name="T57" fmla="*/ 36 h 462"/>
                <a:gd name="T58" fmla="*/ 36 w 444"/>
                <a:gd name="T59" fmla="*/ 89 h 462"/>
                <a:gd name="T60" fmla="*/ 36 w 444"/>
                <a:gd name="T61" fmla="*/ 89 h 462"/>
                <a:gd name="T62" fmla="*/ 98 w 444"/>
                <a:gd name="T63" fmla="*/ 89 h 462"/>
                <a:gd name="T64" fmla="*/ 124 w 444"/>
                <a:gd name="T65" fmla="*/ 212 h 462"/>
                <a:gd name="T66" fmla="*/ 36 w 444"/>
                <a:gd name="T67" fmla="*/ 89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4" h="462">
                  <a:moveTo>
                    <a:pt x="248" y="337"/>
                  </a:moveTo>
                  <a:lnTo>
                    <a:pt x="248" y="337"/>
                  </a:lnTo>
                  <a:cubicBezTo>
                    <a:pt x="248" y="302"/>
                    <a:pt x="275" y="283"/>
                    <a:pt x="320" y="257"/>
                  </a:cubicBezTo>
                  <a:cubicBezTo>
                    <a:pt x="373" y="221"/>
                    <a:pt x="443" y="177"/>
                    <a:pt x="443" y="71"/>
                  </a:cubicBezTo>
                  <a:cubicBezTo>
                    <a:pt x="443" y="62"/>
                    <a:pt x="434" y="53"/>
                    <a:pt x="426" y="53"/>
                  </a:cubicBezTo>
                  <a:cubicBezTo>
                    <a:pt x="346" y="53"/>
                    <a:pt x="346" y="53"/>
                    <a:pt x="346" y="53"/>
                  </a:cubicBezTo>
                  <a:cubicBezTo>
                    <a:pt x="328" y="27"/>
                    <a:pt x="293" y="0"/>
                    <a:pt x="222" y="0"/>
                  </a:cubicBezTo>
                  <a:cubicBezTo>
                    <a:pt x="151" y="0"/>
                    <a:pt x="116" y="27"/>
                    <a:pt x="9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9" y="53"/>
                    <a:pt x="0" y="62"/>
                    <a:pt x="0" y="71"/>
                  </a:cubicBezTo>
                  <a:cubicBezTo>
                    <a:pt x="0" y="177"/>
                    <a:pt x="62" y="221"/>
                    <a:pt x="124" y="257"/>
                  </a:cubicBezTo>
                  <a:cubicBezTo>
                    <a:pt x="169" y="283"/>
                    <a:pt x="195" y="302"/>
                    <a:pt x="195" y="337"/>
                  </a:cubicBezTo>
                  <a:cubicBezTo>
                    <a:pt x="195" y="372"/>
                    <a:pt x="195" y="372"/>
                    <a:pt x="195" y="372"/>
                  </a:cubicBezTo>
                  <a:cubicBezTo>
                    <a:pt x="142" y="381"/>
                    <a:pt x="107" y="399"/>
                    <a:pt x="107" y="416"/>
                  </a:cubicBezTo>
                  <a:cubicBezTo>
                    <a:pt x="107" y="443"/>
                    <a:pt x="160" y="461"/>
                    <a:pt x="222" y="461"/>
                  </a:cubicBezTo>
                  <a:cubicBezTo>
                    <a:pt x="283" y="461"/>
                    <a:pt x="328" y="443"/>
                    <a:pt x="328" y="416"/>
                  </a:cubicBezTo>
                  <a:cubicBezTo>
                    <a:pt x="328" y="399"/>
                    <a:pt x="302" y="381"/>
                    <a:pt x="248" y="372"/>
                  </a:cubicBezTo>
                  <a:lnTo>
                    <a:pt x="248" y="337"/>
                  </a:lnTo>
                  <a:close/>
                  <a:moveTo>
                    <a:pt x="320" y="212"/>
                  </a:moveTo>
                  <a:lnTo>
                    <a:pt x="320" y="212"/>
                  </a:lnTo>
                  <a:cubicBezTo>
                    <a:pt x="337" y="186"/>
                    <a:pt x="346" y="142"/>
                    <a:pt x="346" y="89"/>
                  </a:cubicBezTo>
                  <a:cubicBezTo>
                    <a:pt x="408" y="89"/>
                    <a:pt x="408" y="89"/>
                    <a:pt x="408" y="89"/>
                  </a:cubicBezTo>
                  <a:cubicBezTo>
                    <a:pt x="399" y="151"/>
                    <a:pt x="364" y="186"/>
                    <a:pt x="320" y="212"/>
                  </a:cubicBezTo>
                  <a:close/>
                  <a:moveTo>
                    <a:pt x="222" y="36"/>
                  </a:moveTo>
                  <a:lnTo>
                    <a:pt x="222" y="36"/>
                  </a:lnTo>
                  <a:cubicBezTo>
                    <a:pt x="293" y="36"/>
                    <a:pt x="320" y="62"/>
                    <a:pt x="320" y="71"/>
                  </a:cubicBezTo>
                  <a:cubicBezTo>
                    <a:pt x="320" y="80"/>
                    <a:pt x="293" y="106"/>
                    <a:pt x="222" y="115"/>
                  </a:cubicBezTo>
                  <a:cubicBezTo>
                    <a:pt x="151" y="106"/>
                    <a:pt x="124" y="80"/>
                    <a:pt x="124" y="71"/>
                  </a:cubicBezTo>
                  <a:cubicBezTo>
                    <a:pt x="124" y="62"/>
                    <a:pt x="151" y="36"/>
                    <a:pt x="222" y="36"/>
                  </a:cubicBezTo>
                  <a:close/>
                  <a:moveTo>
                    <a:pt x="36" y="89"/>
                  </a:moveTo>
                  <a:lnTo>
                    <a:pt x="36" y="89"/>
                  </a:lnTo>
                  <a:cubicBezTo>
                    <a:pt x="98" y="89"/>
                    <a:pt x="98" y="89"/>
                    <a:pt x="98" y="89"/>
                  </a:cubicBezTo>
                  <a:cubicBezTo>
                    <a:pt x="98" y="142"/>
                    <a:pt x="107" y="186"/>
                    <a:pt x="124" y="212"/>
                  </a:cubicBezTo>
                  <a:cubicBezTo>
                    <a:pt x="80" y="186"/>
                    <a:pt x="36" y="151"/>
                    <a:pt x="36" y="8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=""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 sz="900"/>
            </a:p>
          </p:txBody>
        </p:sp>
      </p:grpSp>
    </p:spTree>
    <p:extLst>
      <p:ext uri="{BB962C8B-B14F-4D97-AF65-F5344CB8AC3E}">
        <p14:creationId xmlns:p14="http://schemas.microsoft.com/office/powerpoint/2010/main" val="3689278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500"/>
                            </p:stCondLst>
                            <p:childTnLst>
                              <p:par>
                                <p:cTn id="5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5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000"/>
                            </p:stCondLst>
                            <p:childTnLst>
                              <p:par>
                                <p:cTn id="71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5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000"/>
                            </p:stCondLst>
                            <p:childTnLst>
                              <p:par>
                                <p:cTn id="8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500"/>
                            </p:stCondLst>
                            <p:childTnLst>
                              <p:par>
                                <p:cTn id="8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0"/>
                            </p:stCondLst>
                            <p:childTnLst>
                              <p:par>
                                <p:cTn id="8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500"/>
                            </p:stCondLst>
                            <p:childTnLst>
                              <p:par>
                                <p:cTn id="9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1000"/>
                            </p:stCondLst>
                            <p:childTnLst>
                              <p:par>
                                <p:cTn id="9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" grpId="0" animBg="1"/>
      <p:bldP spid="57" grpId="0"/>
      <p:bldP spid="60" grpId="0"/>
      <p:bldP spid="74" grpId="0"/>
      <p:bldP spid="81" grpId="0"/>
      <p:bldP spid="87" grpId="0"/>
      <p:bldP spid="88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ound Same Side Corner Rectangle 42"/>
          <p:cNvSpPr/>
          <p:nvPr/>
        </p:nvSpPr>
        <p:spPr>
          <a:xfrm rot="16200000" flipH="1">
            <a:off x="2849250" y="2616269"/>
            <a:ext cx="234328" cy="2054158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9419" tIns="109710" rIns="219419" bIns="109710" rtlCol="0" anchor="ctr"/>
          <a:lstStyle/>
          <a:p>
            <a:pPr algn="ctr"/>
            <a:endParaRPr lang="bg-BG" dirty="0">
              <a:latin typeface="Calibri Light"/>
            </a:endParaRPr>
          </a:p>
        </p:txBody>
      </p:sp>
      <p:sp>
        <p:nvSpPr>
          <p:cNvPr id="44" name="Freeform 734"/>
          <p:cNvSpPr>
            <a:spLocks noChangeArrowheads="1"/>
          </p:cNvSpPr>
          <p:nvPr/>
        </p:nvSpPr>
        <p:spPr bwMode="auto">
          <a:xfrm rot="5400000">
            <a:off x="2891377" y="3646835"/>
            <a:ext cx="249040" cy="380611"/>
          </a:xfrm>
          <a:custGeom>
            <a:avLst/>
            <a:gdLst>
              <a:gd name="T0" fmla="*/ 43 w 263"/>
              <a:gd name="T1" fmla="*/ 348 h 354"/>
              <a:gd name="T2" fmla="*/ 43 w 263"/>
              <a:gd name="T3" fmla="*/ 348 h 354"/>
              <a:gd name="T4" fmla="*/ 250 w 263"/>
              <a:gd name="T5" fmla="*/ 198 h 354"/>
              <a:gd name="T6" fmla="*/ 262 w 263"/>
              <a:gd name="T7" fmla="*/ 178 h 354"/>
              <a:gd name="T8" fmla="*/ 250 w 263"/>
              <a:gd name="T9" fmla="*/ 155 h 354"/>
              <a:gd name="T10" fmla="*/ 43 w 263"/>
              <a:gd name="T11" fmla="*/ 5 h 354"/>
              <a:gd name="T12" fmla="*/ 14 w 263"/>
              <a:gd name="T13" fmla="*/ 5 h 354"/>
              <a:gd name="T14" fmla="*/ 0 w 263"/>
              <a:gd name="T15" fmla="*/ 28 h 354"/>
              <a:gd name="T16" fmla="*/ 0 w 263"/>
              <a:gd name="T17" fmla="*/ 324 h 354"/>
              <a:gd name="T18" fmla="*/ 14 w 263"/>
              <a:gd name="T19" fmla="*/ 350 h 354"/>
              <a:gd name="T20" fmla="*/ 43 w 263"/>
              <a:gd name="T21" fmla="*/ 34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3" h="354">
                <a:moveTo>
                  <a:pt x="43" y="348"/>
                </a:moveTo>
                <a:lnTo>
                  <a:pt x="43" y="348"/>
                </a:lnTo>
                <a:cubicBezTo>
                  <a:pt x="250" y="198"/>
                  <a:pt x="250" y="198"/>
                  <a:pt x="250" y="198"/>
                </a:cubicBezTo>
                <a:cubicBezTo>
                  <a:pt x="259" y="192"/>
                  <a:pt x="262" y="186"/>
                  <a:pt x="262" y="178"/>
                </a:cubicBezTo>
                <a:cubicBezTo>
                  <a:pt x="262" y="169"/>
                  <a:pt x="259" y="161"/>
                  <a:pt x="250" y="155"/>
                </a:cubicBezTo>
                <a:cubicBezTo>
                  <a:pt x="43" y="5"/>
                  <a:pt x="43" y="5"/>
                  <a:pt x="43" y="5"/>
                </a:cubicBezTo>
                <a:cubicBezTo>
                  <a:pt x="35" y="0"/>
                  <a:pt x="23" y="0"/>
                  <a:pt x="14" y="5"/>
                </a:cubicBezTo>
                <a:cubicBezTo>
                  <a:pt x="5" y="8"/>
                  <a:pt x="0" y="16"/>
                  <a:pt x="0" y="28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6"/>
                  <a:pt x="5" y="344"/>
                  <a:pt x="14" y="350"/>
                </a:cubicBezTo>
                <a:cubicBezTo>
                  <a:pt x="23" y="353"/>
                  <a:pt x="35" y="353"/>
                  <a:pt x="43" y="348"/>
                </a:cubicBezTo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6120578" y="3526188"/>
            <a:ext cx="2054158" cy="234329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9419" tIns="109710" rIns="219419" bIns="109710" rtlCol="0" anchor="ctr"/>
          <a:lstStyle/>
          <a:p>
            <a:pPr algn="ctr"/>
            <a:endParaRPr lang="bg-BG" dirty="0">
              <a:latin typeface="Calibri Light"/>
            </a:endParaRPr>
          </a:p>
        </p:txBody>
      </p:sp>
      <p:sp>
        <p:nvSpPr>
          <p:cNvPr id="42" name="Freeform 734"/>
          <p:cNvSpPr>
            <a:spLocks noChangeArrowheads="1"/>
          </p:cNvSpPr>
          <p:nvPr/>
        </p:nvSpPr>
        <p:spPr bwMode="auto">
          <a:xfrm rot="5400000">
            <a:off x="7053911" y="3662293"/>
            <a:ext cx="249039" cy="380611"/>
          </a:xfrm>
          <a:custGeom>
            <a:avLst/>
            <a:gdLst>
              <a:gd name="T0" fmla="*/ 43 w 263"/>
              <a:gd name="T1" fmla="*/ 348 h 354"/>
              <a:gd name="T2" fmla="*/ 43 w 263"/>
              <a:gd name="T3" fmla="*/ 348 h 354"/>
              <a:gd name="T4" fmla="*/ 250 w 263"/>
              <a:gd name="T5" fmla="*/ 198 h 354"/>
              <a:gd name="T6" fmla="*/ 262 w 263"/>
              <a:gd name="T7" fmla="*/ 178 h 354"/>
              <a:gd name="T8" fmla="*/ 250 w 263"/>
              <a:gd name="T9" fmla="*/ 155 h 354"/>
              <a:gd name="T10" fmla="*/ 43 w 263"/>
              <a:gd name="T11" fmla="*/ 5 h 354"/>
              <a:gd name="T12" fmla="*/ 14 w 263"/>
              <a:gd name="T13" fmla="*/ 5 h 354"/>
              <a:gd name="T14" fmla="*/ 0 w 263"/>
              <a:gd name="T15" fmla="*/ 28 h 354"/>
              <a:gd name="T16" fmla="*/ 0 w 263"/>
              <a:gd name="T17" fmla="*/ 324 h 354"/>
              <a:gd name="T18" fmla="*/ 14 w 263"/>
              <a:gd name="T19" fmla="*/ 350 h 354"/>
              <a:gd name="T20" fmla="*/ 43 w 263"/>
              <a:gd name="T21" fmla="*/ 34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3" h="354">
                <a:moveTo>
                  <a:pt x="43" y="348"/>
                </a:moveTo>
                <a:lnTo>
                  <a:pt x="43" y="348"/>
                </a:lnTo>
                <a:cubicBezTo>
                  <a:pt x="250" y="198"/>
                  <a:pt x="250" y="198"/>
                  <a:pt x="250" y="198"/>
                </a:cubicBezTo>
                <a:cubicBezTo>
                  <a:pt x="259" y="192"/>
                  <a:pt x="262" y="186"/>
                  <a:pt x="262" y="178"/>
                </a:cubicBezTo>
                <a:cubicBezTo>
                  <a:pt x="262" y="169"/>
                  <a:pt x="259" y="161"/>
                  <a:pt x="250" y="155"/>
                </a:cubicBezTo>
                <a:cubicBezTo>
                  <a:pt x="43" y="5"/>
                  <a:pt x="43" y="5"/>
                  <a:pt x="43" y="5"/>
                </a:cubicBezTo>
                <a:cubicBezTo>
                  <a:pt x="35" y="0"/>
                  <a:pt x="23" y="0"/>
                  <a:pt x="14" y="5"/>
                </a:cubicBezTo>
                <a:cubicBezTo>
                  <a:pt x="5" y="8"/>
                  <a:pt x="0" y="16"/>
                  <a:pt x="0" y="28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6"/>
                  <a:pt x="5" y="344"/>
                  <a:pt x="14" y="350"/>
                </a:cubicBezTo>
                <a:cubicBezTo>
                  <a:pt x="23" y="353"/>
                  <a:pt x="35" y="353"/>
                  <a:pt x="43" y="348"/>
                </a:cubicBezTo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37" name="Round Same Side Corner Rectangle 36"/>
          <p:cNvSpPr/>
          <p:nvPr/>
        </p:nvSpPr>
        <p:spPr>
          <a:xfrm rot="5400000">
            <a:off x="9115864" y="2616241"/>
            <a:ext cx="234327" cy="205415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9419" tIns="109710" rIns="219419" bIns="109710" rtlCol="0" anchor="ctr"/>
          <a:lstStyle/>
          <a:p>
            <a:pPr algn="ctr"/>
            <a:endParaRPr lang="bg-BG" dirty="0">
              <a:latin typeface="Calibri Light"/>
            </a:endParaRPr>
          </a:p>
        </p:txBody>
      </p:sp>
      <p:sp>
        <p:nvSpPr>
          <p:cNvPr id="38" name="Freeform 734"/>
          <p:cNvSpPr>
            <a:spLocks noChangeArrowheads="1"/>
          </p:cNvSpPr>
          <p:nvPr/>
        </p:nvSpPr>
        <p:spPr bwMode="auto">
          <a:xfrm rot="16200000">
            <a:off x="9113250" y="3259987"/>
            <a:ext cx="249039" cy="380612"/>
          </a:xfrm>
          <a:custGeom>
            <a:avLst/>
            <a:gdLst>
              <a:gd name="T0" fmla="*/ 43 w 263"/>
              <a:gd name="T1" fmla="*/ 348 h 354"/>
              <a:gd name="T2" fmla="*/ 43 w 263"/>
              <a:gd name="T3" fmla="*/ 348 h 354"/>
              <a:gd name="T4" fmla="*/ 250 w 263"/>
              <a:gd name="T5" fmla="*/ 198 h 354"/>
              <a:gd name="T6" fmla="*/ 262 w 263"/>
              <a:gd name="T7" fmla="*/ 178 h 354"/>
              <a:gd name="T8" fmla="*/ 250 w 263"/>
              <a:gd name="T9" fmla="*/ 155 h 354"/>
              <a:gd name="T10" fmla="*/ 43 w 263"/>
              <a:gd name="T11" fmla="*/ 5 h 354"/>
              <a:gd name="T12" fmla="*/ 14 w 263"/>
              <a:gd name="T13" fmla="*/ 5 h 354"/>
              <a:gd name="T14" fmla="*/ 0 w 263"/>
              <a:gd name="T15" fmla="*/ 28 h 354"/>
              <a:gd name="T16" fmla="*/ 0 w 263"/>
              <a:gd name="T17" fmla="*/ 324 h 354"/>
              <a:gd name="T18" fmla="*/ 14 w 263"/>
              <a:gd name="T19" fmla="*/ 350 h 354"/>
              <a:gd name="T20" fmla="*/ 43 w 263"/>
              <a:gd name="T21" fmla="*/ 34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3" h="354">
                <a:moveTo>
                  <a:pt x="43" y="348"/>
                </a:moveTo>
                <a:lnTo>
                  <a:pt x="43" y="348"/>
                </a:lnTo>
                <a:cubicBezTo>
                  <a:pt x="250" y="198"/>
                  <a:pt x="250" y="198"/>
                  <a:pt x="250" y="198"/>
                </a:cubicBezTo>
                <a:cubicBezTo>
                  <a:pt x="259" y="192"/>
                  <a:pt x="262" y="186"/>
                  <a:pt x="262" y="178"/>
                </a:cubicBezTo>
                <a:cubicBezTo>
                  <a:pt x="262" y="169"/>
                  <a:pt x="259" y="161"/>
                  <a:pt x="250" y="155"/>
                </a:cubicBezTo>
                <a:cubicBezTo>
                  <a:pt x="43" y="5"/>
                  <a:pt x="43" y="5"/>
                  <a:pt x="43" y="5"/>
                </a:cubicBezTo>
                <a:cubicBezTo>
                  <a:pt x="35" y="0"/>
                  <a:pt x="23" y="0"/>
                  <a:pt x="14" y="5"/>
                </a:cubicBezTo>
                <a:cubicBezTo>
                  <a:pt x="5" y="8"/>
                  <a:pt x="0" y="16"/>
                  <a:pt x="0" y="28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6"/>
                  <a:pt x="5" y="344"/>
                  <a:pt x="14" y="350"/>
                </a:cubicBezTo>
                <a:cubicBezTo>
                  <a:pt x="23" y="353"/>
                  <a:pt x="35" y="353"/>
                  <a:pt x="43" y="348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029957" y="3526189"/>
            <a:ext cx="2054158" cy="23433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219419" tIns="109710" rIns="219419" bIns="109710" rtlCol="0" anchor="ctr"/>
          <a:lstStyle/>
          <a:p>
            <a:pPr algn="ctr"/>
            <a:endParaRPr lang="bg-BG" dirty="0">
              <a:latin typeface="Calibri Light"/>
            </a:endParaRPr>
          </a:p>
        </p:txBody>
      </p:sp>
      <p:sp>
        <p:nvSpPr>
          <p:cNvPr id="34" name="Freeform 734"/>
          <p:cNvSpPr>
            <a:spLocks noChangeArrowheads="1"/>
          </p:cNvSpPr>
          <p:nvPr/>
        </p:nvSpPr>
        <p:spPr bwMode="auto">
          <a:xfrm rot="16200000">
            <a:off x="4915792" y="3255638"/>
            <a:ext cx="249040" cy="380611"/>
          </a:xfrm>
          <a:custGeom>
            <a:avLst/>
            <a:gdLst>
              <a:gd name="T0" fmla="*/ 43 w 263"/>
              <a:gd name="T1" fmla="*/ 348 h 354"/>
              <a:gd name="T2" fmla="*/ 43 w 263"/>
              <a:gd name="T3" fmla="*/ 348 h 354"/>
              <a:gd name="T4" fmla="*/ 250 w 263"/>
              <a:gd name="T5" fmla="*/ 198 h 354"/>
              <a:gd name="T6" fmla="*/ 262 w 263"/>
              <a:gd name="T7" fmla="*/ 178 h 354"/>
              <a:gd name="T8" fmla="*/ 250 w 263"/>
              <a:gd name="T9" fmla="*/ 155 h 354"/>
              <a:gd name="T10" fmla="*/ 43 w 263"/>
              <a:gd name="T11" fmla="*/ 5 h 354"/>
              <a:gd name="T12" fmla="*/ 14 w 263"/>
              <a:gd name="T13" fmla="*/ 5 h 354"/>
              <a:gd name="T14" fmla="*/ 0 w 263"/>
              <a:gd name="T15" fmla="*/ 28 h 354"/>
              <a:gd name="T16" fmla="*/ 0 w 263"/>
              <a:gd name="T17" fmla="*/ 324 h 354"/>
              <a:gd name="T18" fmla="*/ 14 w 263"/>
              <a:gd name="T19" fmla="*/ 350 h 354"/>
              <a:gd name="T20" fmla="*/ 43 w 263"/>
              <a:gd name="T21" fmla="*/ 348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63" h="354">
                <a:moveTo>
                  <a:pt x="43" y="348"/>
                </a:moveTo>
                <a:lnTo>
                  <a:pt x="43" y="348"/>
                </a:lnTo>
                <a:cubicBezTo>
                  <a:pt x="250" y="198"/>
                  <a:pt x="250" y="198"/>
                  <a:pt x="250" y="198"/>
                </a:cubicBezTo>
                <a:cubicBezTo>
                  <a:pt x="259" y="192"/>
                  <a:pt x="262" y="186"/>
                  <a:pt x="262" y="178"/>
                </a:cubicBezTo>
                <a:cubicBezTo>
                  <a:pt x="262" y="169"/>
                  <a:pt x="259" y="161"/>
                  <a:pt x="250" y="155"/>
                </a:cubicBezTo>
                <a:cubicBezTo>
                  <a:pt x="43" y="5"/>
                  <a:pt x="43" y="5"/>
                  <a:pt x="43" y="5"/>
                </a:cubicBezTo>
                <a:cubicBezTo>
                  <a:pt x="35" y="0"/>
                  <a:pt x="23" y="0"/>
                  <a:pt x="14" y="5"/>
                </a:cubicBezTo>
                <a:cubicBezTo>
                  <a:pt x="5" y="8"/>
                  <a:pt x="0" y="16"/>
                  <a:pt x="0" y="28"/>
                </a:cubicBezTo>
                <a:cubicBezTo>
                  <a:pt x="0" y="324"/>
                  <a:pt x="0" y="324"/>
                  <a:pt x="0" y="324"/>
                </a:cubicBezTo>
                <a:cubicBezTo>
                  <a:pt x="0" y="336"/>
                  <a:pt x="5" y="344"/>
                  <a:pt x="14" y="350"/>
                </a:cubicBezTo>
                <a:cubicBezTo>
                  <a:pt x="23" y="353"/>
                  <a:pt x="35" y="353"/>
                  <a:pt x="43" y="348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Calibri Light"/>
            </a:endParaRPr>
          </a:p>
        </p:txBody>
      </p:sp>
      <p:sp>
        <p:nvSpPr>
          <p:cNvPr id="2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Business Idea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6" name="Oval 2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9" name="Rounded Rectangle 2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966229" y="4148098"/>
            <a:ext cx="2087881" cy="1052144"/>
            <a:chOff x="1198245" y="3457719"/>
            <a:chExt cx="2087881" cy="1052144"/>
          </a:xfrm>
        </p:grpSpPr>
        <p:sp>
          <p:nvSpPr>
            <p:cNvPr id="49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50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Innovation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6134489" y="4148098"/>
            <a:ext cx="2087881" cy="1052144"/>
            <a:chOff x="1198245" y="3457719"/>
            <a:chExt cx="2087881" cy="1052144"/>
          </a:xfrm>
        </p:grpSpPr>
        <p:sp>
          <p:nvSpPr>
            <p:cNvPr id="52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53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Invention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011246" y="2110333"/>
            <a:ext cx="2087881" cy="1052144"/>
            <a:chOff x="1198245" y="3457719"/>
            <a:chExt cx="2087881" cy="1052144"/>
          </a:xfrm>
        </p:grpSpPr>
        <p:sp>
          <p:nvSpPr>
            <p:cNvPr id="55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56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Creativity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191780" y="2110333"/>
            <a:ext cx="2087881" cy="1052144"/>
            <a:chOff x="1198245" y="3457719"/>
            <a:chExt cx="2087881" cy="1052144"/>
          </a:xfrm>
        </p:grpSpPr>
        <p:sp>
          <p:nvSpPr>
            <p:cNvPr id="58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Clear Sans Light" panose="020B0303030202020304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tx1">
                    <a:lumMod val="50000"/>
                    <a:lumOff val="50000"/>
                  </a:schemeClr>
                </a:solidFill>
                <a:latin typeface="Clear Sans Light" panose="020B0303030202020304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59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Measure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67826" y="4145475"/>
            <a:ext cx="944072" cy="1009776"/>
            <a:chOff x="4567826" y="4145475"/>
            <a:chExt cx="944072" cy="1009776"/>
          </a:xfrm>
        </p:grpSpPr>
        <p:grpSp>
          <p:nvGrpSpPr>
            <p:cNvPr id="96" name="Group 95"/>
            <p:cNvGrpSpPr/>
            <p:nvPr/>
          </p:nvGrpSpPr>
          <p:grpSpPr>
            <a:xfrm>
              <a:off x="4567826" y="4145475"/>
              <a:ext cx="944072" cy="1009776"/>
              <a:chOff x="1633379" y="2569107"/>
              <a:chExt cx="1487165" cy="1590666"/>
            </a:xfrm>
          </p:grpSpPr>
          <p:sp>
            <p:nvSpPr>
              <p:cNvPr id="98" name="Sev01"/>
              <p:cNvSpPr/>
              <p:nvPr/>
            </p:nvSpPr>
            <p:spPr>
              <a:xfrm rot="18900000">
                <a:off x="1633379" y="2672608"/>
                <a:ext cx="1487165" cy="148716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  <p:sp>
            <p:nvSpPr>
              <p:cNvPr id="99" name="Sev01"/>
              <p:cNvSpPr/>
              <p:nvPr/>
            </p:nvSpPr>
            <p:spPr>
              <a:xfrm rot="18900000">
                <a:off x="1633379" y="2569107"/>
                <a:ext cx="1487165" cy="1487165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4803552" y="4435012"/>
              <a:ext cx="535141" cy="436766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6722330" y="2185331"/>
            <a:ext cx="944072" cy="1009776"/>
            <a:chOff x="6722330" y="2185331"/>
            <a:chExt cx="944072" cy="1009776"/>
          </a:xfrm>
        </p:grpSpPr>
        <p:grpSp>
          <p:nvGrpSpPr>
            <p:cNvPr id="86" name="Group 85"/>
            <p:cNvGrpSpPr/>
            <p:nvPr/>
          </p:nvGrpSpPr>
          <p:grpSpPr>
            <a:xfrm>
              <a:off x="6722330" y="2185331"/>
              <a:ext cx="944072" cy="1009776"/>
              <a:chOff x="1633379" y="2569107"/>
              <a:chExt cx="1487165" cy="1590666"/>
            </a:xfrm>
          </p:grpSpPr>
          <p:sp>
            <p:nvSpPr>
              <p:cNvPr id="88" name="Sev01"/>
              <p:cNvSpPr/>
              <p:nvPr/>
            </p:nvSpPr>
            <p:spPr>
              <a:xfrm rot="18900000">
                <a:off x="1633379" y="2672608"/>
                <a:ext cx="1487165" cy="1487165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  <p:sp>
            <p:nvSpPr>
              <p:cNvPr id="89" name="Sev01"/>
              <p:cNvSpPr/>
              <p:nvPr/>
            </p:nvSpPr>
            <p:spPr>
              <a:xfrm rot="18900000">
                <a:off x="1633379" y="2569107"/>
                <a:ext cx="1487165" cy="1487165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5" name="Freeform 28"/>
            <p:cNvSpPr>
              <a:spLocks/>
            </p:cNvSpPr>
            <p:nvPr/>
          </p:nvSpPr>
          <p:spPr bwMode="auto">
            <a:xfrm>
              <a:off x="7030433" y="2433830"/>
              <a:ext cx="360876" cy="508705"/>
            </a:xfrm>
            <a:custGeom>
              <a:avLst/>
              <a:gdLst>
                <a:gd name="T0" fmla="*/ 274 w 281"/>
                <a:gd name="T1" fmla="*/ 106 h 396"/>
                <a:gd name="T2" fmla="*/ 94 w 281"/>
                <a:gd name="T3" fmla="*/ 13 h 396"/>
                <a:gd name="T4" fmla="*/ 7 w 281"/>
                <a:gd name="T5" fmla="*/ 47 h 396"/>
                <a:gd name="T6" fmla="*/ 1 w 281"/>
                <a:gd name="T7" fmla="*/ 68 h 396"/>
                <a:gd name="T8" fmla="*/ 3 w 281"/>
                <a:gd name="T9" fmla="*/ 278 h 396"/>
                <a:gd name="T10" fmla="*/ 14 w 281"/>
                <a:gd name="T11" fmla="*/ 291 h 396"/>
                <a:gd name="T12" fmla="*/ 179 w 281"/>
                <a:gd name="T13" fmla="*/ 394 h 396"/>
                <a:gd name="T14" fmla="*/ 187 w 281"/>
                <a:gd name="T15" fmla="*/ 396 h 396"/>
                <a:gd name="T16" fmla="*/ 193 w 281"/>
                <a:gd name="T17" fmla="*/ 395 h 396"/>
                <a:gd name="T18" fmla="*/ 201 w 281"/>
                <a:gd name="T19" fmla="*/ 384 h 396"/>
                <a:gd name="T20" fmla="*/ 201 w 281"/>
                <a:gd name="T21" fmla="*/ 164 h 396"/>
                <a:gd name="T22" fmla="*/ 194 w 281"/>
                <a:gd name="T23" fmla="*/ 152 h 396"/>
                <a:gd name="T24" fmla="*/ 30 w 281"/>
                <a:gd name="T25" fmla="*/ 61 h 396"/>
                <a:gd name="T26" fmla="*/ 53 w 281"/>
                <a:gd name="T27" fmla="*/ 43 h 396"/>
                <a:gd name="T28" fmla="*/ 80 w 281"/>
                <a:gd name="T29" fmla="*/ 39 h 396"/>
                <a:gd name="T30" fmla="*/ 242 w 281"/>
                <a:gd name="T31" fmla="*/ 126 h 396"/>
                <a:gd name="T32" fmla="*/ 246 w 281"/>
                <a:gd name="T33" fmla="*/ 133 h 396"/>
                <a:gd name="T34" fmla="*/ 246 w 281"/>
                <a:gd name="T35" fmla="*/ 342 h 396"/>
                <a:gd name="T36" fmla="*/ 265 w 281"/>
                <a:gd name="T37" fmla="*/ 356 h 396"/>
                <a:gd name="T38" fmla="*/ 281 w 281"/>
                <a:gd name="T39" fmla="*/ 342 h 396"/>
                <a:gd name="T40" fmla="*/ 281 w 281"/>
                <a:gd name="T41" fmla="*/ 117 h 396"/>
                <a:gd name="T42" fmla="*/ 274 w 281"/>
                <a:gd name="T43" fmla="*/ 10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1" h="396">
                  <a:moveTo>
                    <a:pt x="274" y="106"/>
                  </a:moveTo>
                  <a:cubicBezTo>
                    <a:pt x="94" y="13"/>
                    <a:pt x="94" y="13"/>
                    <a:pt x="94" y="13"/>
                  </a:cubicBezTo>
                  <a:cubicBezTo>
                    <a:pt x="69" y="0"/>
                    <a:pt x="21" y="25"/>
                    <a:pt x="7" y="47"/>
                  </a:cubicBezTo>
                  <a:cubicBezTo>
                    <a:pt x="0" y="57"/>
                    <a:pt x="1" y="64"/>
                    <a:pt x="1" y="68"/>
                  </a:cubicBezTo>
                  <a:cubicBezTo>
                    <a:pt x="3" y="278"/>
                    <a:pt x="3" y="278"/>
                    <a:pt x="3" y="278"/>
                  </a:cubicBezTo>
                  <a:cubicBezTo>
                    <a:pt x="3" y="282"/>
                    <a:pt x="9" y="288"/>
                    <a:pt x="14" y="291"/>
                  </a:cubicBezTo>
                  <a:cubicBezTo>
                    <a:pt x="24" y="297"/>
                    <a:pt x="175" y="392"/>
                    <a:pt x="179" y="394"/>
                  </a:cubicBezTo>
                  <a:cubicBezTo>
                    <a:pt x="181" y="396"/>
                    <a:pt x="184" y="396"/>
                    <a:pt x="187" y="396"/>
                  </a:cubicBezTo>
                  <a:cubicBezTo>
                    <a:pt x="189" y="396"/>
                    <a:pt x="191" y="396"/>
                    <a:pt x="193" y="395"/>
                  </a:cubicBezTo>
                  <a:cubicBezTo>
                    <a:pt x="198" y="393"/>
                    <a:pt x="201" y="388"/>
                    <a:pt x="201" y="384"/>
                  </a:cubicBezTo>
                  <a:cubicBezTo>
                    <a:pt x="201" y="164"/>
                    <a:pt x="201" y="164"/>
                    <a:pt x="201" y="164"/>
                  </a:cubicBezTo>
                  <a:cubicBezTo>
                    <a:pt x="201" y="159"/>
                    <a:pt x="198" y="155"/>
                    <a:pt x="194" y="15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2" y="57"/>
                    <a:pt x="39" y="50"/>
                    <a:pt x="53" y="43"/>
                  </a:cubicBezTo>
                  <a:cubicBezTo>
                    <a:pt x="67" y="36"/>
                    <a:pt x="77" y="38"/>
                    <a:pt x="80" y="39"/>
                  </a:cubicBezTo>
                  <a:cubicBezTo>
                    <a:pt x="80" y="39"/>
                    <a:pt x="237" y="123"/>
                    <a:pt x="242" y="126"/>
                  </a:cubicBezTo>
                  <a:cubicBezTo>
                    <a:pt x="246" y="128"/>
                    <a:pt x="246" y="129"/>
                    <a:pt x="246" y="133"/>
                  </a:cubicBezTo>
                  <a:cubicBezTo>
                    <a:pt x="246" y="137"/>
                    <a:pt x="246" y="342"/>
                    <a:pt x="246" y="342"/>
                  </a:cubicBezTo>
                  <a:cubicBezTo>
                    <a:pt x="246" y="352"/>
                    <a:pt x="257" y="356"/>
                    <a:pt x="265" y="356"/>
                  </a:cubicBezTo>
                  <a:cubicBezTo>
                    <a:pt x="272" y="356"/>
                    <a:pt x="281" y="349"/>
                    <a:pt x="281" y="342"/>
                  </a:cubicBezTo>
                  <a:cubicBezTo>
                    <a:pt x="281" y="117"/>
                    <a:pt x="281" y="117"/>
                    <a:pt x="281" y="117"/>
                  </a:cubicBezTo>
                  <a:cubicBezTo>
                    <a:pt x="281" y="112"/>
                    <a:pt x="278" y="108"/>
                    <a:pt x="274" y="10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8760991" y="4145475"/>
            <a:ext cx="944072" cy="1009776"/>
            <a:chOff x="8760991" y="4145475"/>
            <a:chExt cx="944072" cy="1009776"/>
          </a:xfrm>
        </p:grpSpPr>
        <p:grpSp>
          <p:nvGrpSpPr>
            <p:cNvPr id="101" name="Group 100"/>
            <p:cNvGrpSpPr/>
            <p:nvPr/>
          </p:nvGrpSpPr>
          <p:grpSpPr>
            <a:xfrm>
              <a:off x="8760991" y="4145475"/>
              <a:ext cx="944072" cy="1009776"/>
              <a:chOff x="1633379" y="2569107"/>
              <a:chExt cx="1487165" cy="1590666"/>
            </a:xfrm>
          </p:grpSpPr>
          <p:sp>
            <p:nvSpPr>
              <p:cNvPr id="103" name="Sev01"/>
              <p:cNvSpPr/>
              <p:nvPr/>
            </p:nvSpPr>
            <p:spPr>
              <a:xfrm rot="18900000">
                <a:off x="1633379" y="2672608"/>
                <a:ext cx="1487165" cy="1487165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  <p:sp>
            <p:nvSpPr>
              <p:cNvPr id="104" name="Sev01"/>
              <p:cNvSpPr/>
              <p:nvPr/>
            </p:nvSpPr>
            <p:spPr>
              <a:xfrm rot="18900000">
                <a:off x="1633379" y="2569107"/>
                <a:ext cx="1487165" cy="1487165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6" name="Shape 731"/>
            <p:cNvSpPr/>
            <p:nvPr/>
          </p:nvSpPr>
          <p:spPr>
            <a:xfrm>
              <a:off x="9047226" y="4424287"/>
              <a:ext cx="371601" cy="46713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799" y="0"/>
                  </a:moveTo>
                  <a:cubicBezTo>
                    <a:pt x="4836" y="0"/>
                    <a:pt x="0" y="1447"/>
                    <a:pt x="0" y="3231"/>
                  </a:cubicBezTo>
                  <a:lnTo>
                    <a:pt x="0" y="4776"/>
                  </a:lnTo>
                  <a:cubicBezTo>
                    <a:pt x="0" y="6669"/>
                    <a:pt x="4836" y="8203"/>
                    <a:pt x="10799" y="8203"/>
                  </a:cubicBezTo>
                  <a:cubicBezTo>
                    <a:pt x="16764" y="8203"/>
                    <a:pt x="21600" y="6669"/>
                    <a:pt x="21600" y="4776"/>
                  </a:cubicBezTo>
                  <a:lnTo>
                    <a:pt x="21600" y="3231"/>
                  </a:lnTo>
                  <a:cubicBezTo>
                    <a:pt x="21600" y="1447"/>
                    <a:pt x="16764" y="0"/>
                    <a:pt x="10799" y="0"/>
                  </a:cubicBezTo>
                  <a:close/>
                  <a:moveTo>
                    <a:pt x="21195" y="8008"/>
                  </a:moveTo>
                  <a:cubicBezTo>
                    <a:pt x="19915" y="9488"/>
                    <a:pt x="15746" y="10572"/>
                    <a:pt x="10799" y="10572"/>
                  </a:cubicBezTo>
                  <a:cubicBezTo>
                    <a:pt x="5856" y="10572"/>
                    <a:pt x="1685" y="9488"/>
                    <a:pt x="405" y="8008"/>
                  </a:cubicBezTo>
                  <a:cubicBezTo>
                    <a:pt x="141" y="7702"/>
                    <a:pt x="0" y="7868"/>
                    <a:pt x="0" y="8007"/>
                  </a:cubicBezTo>
                  <a:cubicBezTo>
                    <a:pt x="0" y="8144"/>
                    <a:pt x="0" y="10898"/>
                    <a:pt x="0" y="10898"/>
                  </a:cubicBezTo>
                  <a:cubicBezTo>
                    <a:pt x="0" y="13061"/>
                    <a:pt x="4836" y="14814"/>
                    <a:pt x="10799" y="14814"/>
                  </a:cubicBezTo>
                  <a:cubicBezTo>
                    <a:pt x="16764" y="14814"/>
                    <a:pt x="21600" y="13061"/>
                    <a:pt x="21600" y="10898"/>
                  </a:cubicBezTo>
                  <a:cubicBezTo>
                    <a:pt x="21600" y="10898"/>
                    <a:pt x="21600" y="8144"/>
                    <a:pt x="21600" y="8007"/>
                  </a:cubicBezTo>
                  <a:cubicBezTo>
                    <a:pt x="21600" y="7868"/>
                    <a:pt x="21459" y="7702"/>
                    <a:pt x="21195" y="8008"/>
                  </a:cubicBezTo>
                  <a:close/>
                  <a:moveTo>
                    <a:pt x="21176" y="14285"/>
                  </a:moveTo>
                  <a:cubicBezTo>
                    <a:pt x="19876" y="15959"/>
                    <a:pt x="15722" y="17184"/>
                    <a:pt x="10799" y="17184"/>
                  </a:cubicBezTo>
                  <a:cubicBezTo>
                    <a:pt x="5878" y="17184"/>
                    <a:pt x="1724" y="15959"/>
                    <a:pt x="424" y="14285"/>
                  </a:cubicBezTo>
                  <a:cubicBezTo>
                    <a:pt x="147" y="13932"/>
                    <a:pt x="0" y="14121"/>
                    <a:pt x="0" y="14297"/>
                  </a:cubicBezTo>
                  <a:cubicBezTo>
                    <a:pt x="0" y="14472"/>
                    <a:pt x="0" y="16754"/>
                    <a:pt x="0" y="16754"/>
                  </a:cubicBezTo>
                  <a:cubicBezTo>
                    <a:pt x="0" y="19133"/>
                    <a:pt x="4836" y="21600"/>
                    <a:pt x="10799" y="21600"/>
                  </a:cubicBezTo>
                  <a:cubicBezTo>
                    <a:pt x="16764" y="21600"/>
                    <a:pt x="21600" y="19133"/>
                    <a:pt x="21600" y="16754"/>
                  </a:cubicBezTo>
                  <a:cubicBezTo>
                    <a:pt x="21600" y="16754"/>
                    <a:pt x="21600" y="14472"/>
                    <a:pt x="21600" y="14297"/>
                  </a:cubicBezTo>
                  <a:cubicBezTo>
                    <a:pt x="21600" y="14121"/>
                    <a:pt x="21453" y="13932"/>
                    <a:pt x="21176" y="14285"/>
                  </a:cubicBez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542994" y="2185331"/>
            <a:ext cx="944072" cy="1009776"/>
            <a:chOff x="2542994" y="2185331"/>
            <a:chExt cx="944072" cy="1009776"/>
          </a:xfrm>
        </p:grpSpPr>
        <p:grpSp>
          <p:nvGrpSpPr>
            <p:cNvPr id="61" name="Group 60"/>
            <p:cNvGrpSpPr/>
            <p:nvPr/>
          </p:nvGrpSpPr>
          <p:grpSpPr>
            <a:xfrm>
              <a:off x="2542994" y="2185331"/>
              <a:ext cx="944072" cy="1009776"/>
              <a:chOff x="1633379" y="2569107"/>
              <a:chExt cx="1487165" cy="1590666"/>
            </a:xfrm>
          </p:grpSpPr>
          <p:sp>
            <p:nvSpPr>
              <p:cNvPr id="63" name="Sev01"/>
              <p:cNvSpPr/>
              <p:nvPr/>
            </p:nvSpPr>
            <p:spPr>
              <a:xfrm rot="18900000">
                <a:off x="1633379" y="2672608"/>
                <a:ext cx="1487165" cy="1487165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  <p:sp>
            <p:nvSpPr>
              <p:cNvPr id="64" name="Sev01"/>
              <p:cNvSpPr/>
              <p:nvPr/>
            </p:nvSpPr>
            <p:spPr>
              <a:xfrm rot="18900000">
                <a:off x="1633379" y="2569107"/>
                <a:ext cx="1487165" cy="1487165"/>
              </a:xfrm>
              <a:prstGeom prst="rect">
                <a:avLst/>
              </a:prstGeom>
              <a:solidFill>
                <a:schemeClr val="bg1"/>
              </a:solidFill>
              <a:ln w="2857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0" dirty="0">
                  <a:solidFill>
                    <a:schemeClr val="accent1">
                      <a:lumMod val="50000"/>
                    </a:schemeClr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7" name="AutoShape 49"/>
            <p:cNvSpPr>
              <a:spLocks/>
            </p:cNvSpPr>
            <p:nvPr/>
          </p:nvSpPr>
          <p:spPr bwMode="auto">
            <a:xfrm>
              <a:off x="2773297" y="2414164"/>
              <a:ext cx="386778" cy="388331"/>
            </a:xfrm>
            <a:custGeom>
              <a:avLst/>
              <a:gdLst>
                <a:gd name="T0" fmla="*/ 197644 w 21600"/>
                <a:gd name="T1" fmla="*/ 198438 h 21600"/>
                <a:gd name="T2" fmla="*/ 197644 w 21600"/>
                <a:gd name="T3" fmla="*/ 198438 h 21600"/>
                <a:gd name="T4" fmla="*/ 197644 w 21600"/>
                <a:gd name="T5" fmla="*/ 198438 h 21600"/>
                <a:gd name="T6" fmla="*/ 197644 w 21600"/>
                <a:gd name="T7" fmla="*/ 198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3143" y="21047"/>
                  </a:moveTo>
                  <a:cubicBezTo>
                    <a:pt x="3143" y="21200"/>
                    <a:pt x="3101" y="21329"/>
                    <a:pt x="3025" y="21435"/>
                  </a:cubicBezTo>
                  <a:cubicBezTo>
                    <a:pt x="2947" y="21544"/>
                    <a:pt x="2841" y="21599"/>
                    <a:pt x="2707" y="21599"/>
                  </a:cubicBezTo>
                  <a:lnTo>
                    <a:pt x="457" y="21599"/>
                  </a:lnTo>
                  <a:cubicBezTo>
                    <a:pt x="154" y="21599"/>
                    <a:pt x="0" y="21414"/>
                    <a:pt x="0" y="21047"/>
                  </a:cubicBezTo>
                  <a:lnTo>
                    <a:pt x="0" y="17393"/>
                  </a:lnTo>
                  <a:cubicBezTo>
                    <a:pt x="0" y="17244"/>
                    <a:pt x="46" y="17114"/>
                    <a:pt x="134" y="17006"/>
                  </a:cubicBezTo>
                  <a:cubicBezTo>
                    <a:pt x="225" y="16900"/>
                    <a:pt x="332" y="16844"/>
                    <a:pt x="457" y="16844"/>
                  </a:cubicBezTo>
                  <a:lnTo>
                    <a:pt x="2707" y="16844"/>
                  </a:lnTo>
                  <a:cubicBezTo>
                    <a:pt x="2834" y="16844"/>
                    <a:pt x="2937" y="16900"/>
                    <a:pt x="3018" y="17006"/>
                  </a:cubicBezTo>
                  <a:cubicBezTo>
                    <a:pt x="3101" y="17114"/>
                    <a:pt x="3143" y="17244"/>
                    <a:pt x="3143" y="17393"/>
                  </a:cubicBezTo>
                  <a:lnTo>
                    <a:pt x="3143" y="21047"/>
                  </a:lnTo>
                  <a:close/>
                  <a:moveTo>
                    <a:pt x="7757" y="21047"/>
                  </a:moveTo>
                  <a:cubicBezTo>
                    <a:pt x="7757" y="21200"/>
                    <a:pt x="7715" y="21329"/>
                    <a:pt x="7634" y="21435"/>
                  </a:cubicBezTo>
                  <a:cubicBezTo>
                    <a:pt x="7551" y="21544"/>
                    <a:pt x="7448" y="21599"/>
                    <a:pt x="7324" y="21599"/>
                  </a:cubicBezTo>
                  <a:lnTo>
                    <a:pt x="5062" y="21599"/>
                  </a:lnTo>
                  <a:cubicBezTo>
                    <a:pt x="4934" y="21599"/>
                    <a:pt x="4829" y="21544"/>
                    <a:pt x="4739" y="21435"/>
                  </a:cubicBezTo>
                  <a:cubicBezTo>
                    <a:pt x="4648" y="21329"/>
                    <a:pt x="4604" y="21200"/>
                    <a:pt x="4604" y="21047"/>
                  </a:cubicBezTo>
                  <a:lnTo>
                    <a:pt x="4604" y="14947"/>
                  </a:lnTo>
                  <a:cubicBezTo>
                    <a:pt x="4604" y="14797"/>
                    <a:pt x="4648" y="14668"/>
                    <a:pt x="4739" y="14559"/>
                  </a:cubicBezTo>
                  <a:cubicBezTo>
                    <a:pt x="4829" y="14453"/>
                    <a:pt x="4934" y="14398"/>
                    <a:pt x="5062" y="14398"/>
                  </a:cubicBezTo>
                  <a:lnTo>
                    <a:pt x="7324" y="14398"/>
                  </a:lnTo>
                  <a:cubicBezTo>
                    <a:pt x="7448" y="14398"/>
                    <a:pt x="7551" y="14453"/>
                    <a:pt x="7634" y="14559"/>
                  </a:cubicBezTo>
                  <a:cubicBezTo>
                    <a:pt x="7715" y="14668"/>
                    <a:pt x="7757" y="14797"/>
                    <a:pt x="7757" y="14947"/>
                  </a:cubicBezTo>
                  <a:lnTo>
                    <a:pt x="7757" y="21047"/>
                  </a:lnTo>
                  <a:close/>
                  <a:moveTo>
                    <a:pt x="12388" y="21047"/>
                  </a:moveTo>
                  <a:cubicBezTo>
                    <a:pt x="12388" y="21200"/>
                    <a:pt x="12342" y="21329"/>
                    <a:pt x="12251" y="21435"/>
                  </a:cubicBezTo>
                  <a:cubicBezTo>
                    <a:pt x="12165" y="21544"/>
                    <a:pt x="12055" y="21599"/>
                    <a:pt x="11928" y="21599"/>
                  </a:cubicBezTo>
                  <a:lnTo>
                    <a:pt x="9666" y="21599"/>
                  </a:lnTo>
                  <a:cubicBezTo>
                    <a:pt x="9541" y="21599"/>
                    <a:pt x="9434" y="21544"/>
                    <a:pt x="9343" y="21435"/>
                  </a:cubicBezTo>
                  <a:cubicBezTo>
                    <a:pt x="9255" y="21329"/>
                    <a:pt x="9208" y="21200"/>
                    <a:pt x="9208" y="21047"/>
                  </a:cubicBezTo>
                  <a:lnTo>
                    <a:pt x="9208" y="11546"/>
                  </a:lnTo>
                  <a:cubicBezTo>
                    <a:pt x="9208" y="11393"/>
                    <a:pt x="9255" y="11264"/>
                    <a:pt x="9343" y="11158"/>
                  </a:cubicBezTo>
                  <a:cubicBezTo>
                    <a:pt x="9434" y="11049"/>
                    <a:pt x="9541" y="10996"/>
                    <a:pt x="9666" y="10996"/>
                  </a:cubicBezTo>
                  <a:lnTo>
                    <a:pt x="11928" y="10996"/>
                  </a:lnTo>
                  <a:cubicBezTo>
                    <a:pt x="12055" y="10996"/>
                    <a:pt x="12165" y="11049"/>
                    <a:pt x="12251" y="11158"/>
                  </a:cubicBezTo>
                  <a:cubicBezTo>
                    <a:pt x="12342" y="11264"/>
                    <a:pt x="12388" y="11393"/>
                    <a:pt x="12388" y="11546"/>
                  </a:cubicBezTo>
                  <a:lnTo>
                    <a:pt x="12388" y="21047"/>
                  </a:lnTo>
                  <a:close/>
                  <a:moveTo>
                    <a:pt x="16993" y="21047"/>
                  </a:moveTo>
                  <a:cubicBezTo>
                    <a:pt x="16993" y="21200"/>
                    <a:pt x="16946" y="21329"/>
                    <a:pt x="16856" y="21435"/>
                  </a:cubicBezTo>
                  <a:cubicBezTo>
                    <a:pt x="16767" y="21544"/>
                    <a:pt x="16660" y="21599"/>
                    <a:pt x="16535" y="21599"/>
                  </a:cubicBezTo>
                  <a:lnTo>
                    <a:pt x="14285" y="21599"/>
                  </a:lnTo>
                  <a:cubicBezTo>
                    <a:pt x="14158" y="21599"/>
                    <a:pt x="14055" y="21544"/>
                    <a:pt x="13974" y="21435"/>
                  </a:cubicBezTo>
                  <a:cubicBezTo>
                    <a:pt x="13894" y="21329"/>
                    <a:pt x="13850" y="21200"/>
                    <a:pt x="13850" y="21047"/>
                  </a:cubicBezTo>
                  <a:lnTo>
                    <a:pt x="13850" y="7058"/>
                  </a:lnTo>
                  <a:cubicBezTo>
                    <a:pt x="13850" y="6908"/>
                    <a:pt x="13891" y="6781"/>
                    <a:pt x="13967" y="6670"/>
                  </a:cubicBezTo>
                  <a:cubicBezTo>
                    <a:pt x="14045" y="6564"/>
                    <a:pt x="14151" y="6511"/>
                    <a:pt x="14285" y="6511"/>
                  </a:cubicBezTo>
                  <a:lnTo>
                    <a:pt x="16535" y="6511"/>
                  </a:lnTo>
                  <a:cubicBezTo>
                    <a:pt x="16660" y="6511"/>
                    <a:pt x="16767" y="6561"/>
                    <a:pt x="16855" y="6664"/>
                  </a:cubicBezTo>
                  <a:cubicBezTo>
                    <a:pt x="16946" y="6767"/>
                    <a:pt x="16993" y="6899"/>
                    <a:pt x="16993" y="7058"/>
                  </a:cubicBezTo>
                  <a:lnTo>
                    <a:pt x="16993" y="21047"/>
                  </a:lnTo>
                  <a:close/>
                  <a:moveTo>
                    <a:pt x="21599" y="21047"/>
                  </a:moveTo>
                  <a:cubicBezTo>
                    <a:pt x="21599" y="21414"/>
                    <a:pt x="21448" y="21599"/>
                    <a:pt x="21139" y="21599"/>
                  </a:cubicBezTo>
                  <a:lnTo>
                    <a:pt x="18914" y="21599"/>
                  </a:lnTo>
                  <a:cubicBezTo>
                    <a:pt x="18611" y="21599"/>
                    <a:pt x="18456" y="21414"/>
                    <a:pt x="18456" y="21047"/>
                  </a:cubicBezTo>
                  <a:lnTo>
                    <a:pt x="18456" y="549"/>
                  </a:lnTo>
                  <a:cubicBezTo>
                    <a:pt x="18456" y="182"/>
                    <a:pt x="18608" y="0"/>
                    <a:pt x="18914" y="0"/>
                  </a:cubicBezTo>
                  <a:lnTo>
                    <a:pt x="21139" y="0"/>
                  </a:lnTo>
                  <a:cubicBezTo>
                    <a:pt x="21445" y="0"/>
                    <a:pt x="21599" y="182"/>
                    <a:pt x="21599" y="549"/>
                  </a:cubicBezTo>
                  <a:lnTo>
                    <a:pt x="21599" y="2104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53129938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5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000"/>
                            </p:stCondLst>
                            <p:childTnLst>
                              <p:par>
                                <p:cTn id="36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0"/>
                            </p:stCondLst>
                            <p:childTnLst>
                              <p:par>
                                <p:cTn id="70" presetID="17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500"/>
                            </p:stCondLst>
                            <p:childTnLst>
                              <p:par>
                                <p:cTn id="7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9000"/>
                            </p:stCondLst>
                            <p:childTnLst>
                              <p:par>
                                <p:cTn id="7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4" grpId="0" animBg="1"/>
      <p:bldP spid="41" grpId="0" animBg="1"/>
      <p:bldP spid="42" grpId="0" animBg="1"/>
      <p:bldP spid="37" grpId="0" animBg="1"/>
      <p:bldP spid="38" grpId="0" animBg="1"/>
      <p:bldP spid="33" grpId="0" animBg="1"/>
      <p:bldP spid="34" grpId="0" animBg="1"/>
      <p:bldP spid="21" grpId="0"/>
      <p:bldP spid="22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361584" y="2784083"/>
            <a:ext cx="1903414" cy="1235864"/>
            <a:chOff x="2361584" y="2784083"/>
            <a:chExt cx="1903414" cy="1235864"/>
          </a:xfrm>
        </p:grpSpPr>
        <p:sp>
          <p:nvSpPr>
            <p:cNvPr id="11" name="Oval Callout 10"/>
            <p:cNvSpPr/>
            <p:nvPr/>
          </p:nvSpPr>
          <p:spPr>
            <a:xfrm flipH="1">
              <a:off x="2361584" y="2784083"/>
              <a:ext cx="1903414" cy="1235864"/>
            </a:xfrm>
            <a:prstGeom prst="wedgeEllipseCallout">
              <a:avLst>
                <a:gd name="adj1" fmla="val -23096"/>
                <a:gd name="adj2" fmla="val 68740"/>
              </a:avLst>
            </a:prstGeom>
            <a:solidFill>
              <a:schemeClr val="accent3"/>
            </a:solidFill>
            <a:ln>
              <a:solidFill>
                <a:srgbClr val="F8F4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601168" y="3043819"/>
              <a:ext cx="1428803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 smtClean="0">
                  <a:solidFill>
                    <a:schemeClr val="bg1"/>
                  </a:solidFill>
                </a:rPr>
                <a:t>Dolor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denime</a:t>
              </a:r>
              <a:endParaRPr lang="en-US" sz="1300" dirty="0" smtClean="0">
                <a:solidFill>
                  <a:schemeClr val="bg1"/>
                </a:solidFill>
              </a:endParaRPr>
            </a:p>
            <a:p>
              <a:r>
                <a:rPr lang="en-US" sz="1300" dirty="0" err="1" smtClean="0">
                  <a:solidFill>
                    <a:schemeClr val="bg1"/>
                  </a:solidFill>
                </a:rPr>
                <a:t>Mana</a:t>
              </a:r>
              <a:r>
                <a:rPr lang="en-US" sz="1300" dirty="0" smtClean="0">
                  <a:solidFill>
                    <a:schemeClr val="bg1"/>
                  </a:solidFill>
                </a:rPr>
                <a:t>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ada</a:t>
              </a:r>
              <a:r>
                <a:rPr lang="en-US" sz="1300" dirty="0" smtClean="0">
                  <a:solidFill>
                    <a:schemeClr val="bg1"/>
                  </a:solidFill>
                </a:rPr>
                <a:t>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dalam</a:t>
              </a:r>
              <a:endParaRPr lang="en-US" sz="1300" dirty="0" smtClean="0">
                <a:solidFill>
                  <a:schemeClr val="bg1"/>
                </a:solidFill>
              </a:endParaRPr>
            </a:p>
            <a:p>
              <a:r>
                <a:rPr lang="en-US" sz="1300" dirty="0" err="1" smtClean="0">
                  <a:solidFill>
                    <a:schemeClr val="bg1"/>
                  </a:solidFill>
                </a:rPr>
                <a:t>Mencari</a:t>
              </a:r>
              <a:r>
                <a:rPr lang="en-US" sz="1300" dirty="0" smtClean="0">
                  <a:solidFill>
                    <a:schemeClr val="bg1"/>
                  </a:solidFill>
                </a:rPr>
                <a:t>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daajiwak</a:t>
              </a:r>
              <a:endParaRPr lang="en-US" sz="1300" dirty="0" smtClean="0">
                <a:solidFill>
                  <a:schemeClr val="bg1"/>
                </a:solidFill>
              </a:endParaRPr>
            </a:p>
          </p:txBody>
        </p:sp>
      </p:grpSp>
      <p:sp>
        <p:nvSpPr>
          <p:cNvPr id="6" name="Freeform 6"/>
          <p:cNvSpPr>
            <a:spLocks noEditPoints="1"/>
          </p:cNvSpPr>
          <p:nvPr/>
        </p:nvSpPr>
        <p:spPr bwMode="auto">
          <a:xfrm flipH="1">
            <a:off x="8201040" y="4515437"/>
            <a:ext cx="1247759" cy="1331772"/>
          </a:xfrm>
          <a:custGeom>
            <a:avLst/>
            <a:gdLst>
              <a:gd name="T0" fmla="*/ 743 w 957"/>
              <a:gd name="T1" fmla="*/ 313 h 1020"/>
              <a:gd name="T2" fmla="*/ 756 w 957"/>
              <a:gd name="T3" fmla="*/ 428 h 1020"/>
              <a:gd name="T4" fmla="*/ 704 w 957"/>
              <a:gd name="T5" fmla="*/ 513 h 1020"/>
              <a:gd name="T6" fmla="*/ 724 w 957"/>
              <a:gd name="T7" fmla="*/ 341 h 1020"/>
              <a:gd name="T8" fmla="*/ 704 w 957"/>
              <a:gd name="T9" fmla="*/ 152 h 1020"/>
              <a:gd name="T10" fmla="*/ 953 w 957"/>
              <a:gd name="T11" fmla="*/ 925 h 1020"/>
              <a:gd name="T12" fmla="*/ 704 w 957"/>
              <a:gd name="T13" fmla="*/ 1020 h 1020"/>
              <a:gd name="T14" fmla="*/ 478 w 957"/>
              <a:gd name="T15" fmla="*/ 16 h 1020"/>
              <a:gd name="T16" fmla="*/ 704 w 957"/>
              <a:gd name="T17" fmla="*/ 308 h 1020"/>
              <a:gd name="T18" fmla="*/ 679 w 957"/>
              <a:gd name="T19" fmla="*/ 494 h 1020"/>
              <a:gd name="T20" fmla="*/ 704 w 957"/>
              <a:gd name="T21" fmla="*/ 513 h 1020"/>
              <a:gd name="T22" fmla="*/ 665 w 957"/>
              <a:gd name="T23" fmla="*/ 566 h 1020"/>
              <a:gd name="T24" fmla="*/ 684 w 957"/>
              <a:gd name="T25" fmla="*/ 723 h 1020"/>
              <a:gd name="T26" fmla="*/ 704 w 957"/>
              <a:gd name="T27" fmla="*/ 1020 h 1020"/>
              <a:gd name="T28" fmla="*/ 478 w 957"/>
              <a:gd name="T29" fmla="*/ 984 h 1020"/>
              <a:gd name="T30" fmla="*/ 493 w 957"/>
              <a:gd name="T31" fmla="*/ 969 h 1020"/>
              <a:gd name="T32" fmla="*/ 478 w 957"/>
              <a:gd name="T33" fmla="*/ 955 h 1020"/>
              <a:gd name="T34" fmla="*/ 480 w 957"/>
              <a:gd name="T35" fmla="*/ 945 h 1020"/>
              <a:gd name="T36" fmla="*/ 480 w 957"/>
              <a:gd name="T37" fmla="*/ 916 h 1020"/>
              <a:gd name="T38" fmla="*/ 478 w 957"/>
              <a:gd name="T39" fmla="*/ 901 h 1020"/>
              <a:gd name="T40" fmla="*/ 589 w 957"/>
              <a:gd name="T41" fmla="*/ 663 h 1020"/>
              <a:gd name="T42" fmla="*/ 479 w 957"/>
              <a:gd name="T43" fmla="*/ 709 h 1020"/>
              <a:gd name="T44" fmla="*/ 478 w 957"/>
              <a:gd name="T45" fmla="*/ 613 h 1020"/>
              <a:gd name="T46" fmla="*/ 519 w 957"/>
              <a:gd name="T47" fmla="*/ 628 h 1020"/>
              <a:gd name="T48" fmla="*/ 478 w 957"/>
              <a:gd name="T49" fmla="*/ 512 h 1020"/>
              <a:gd name="T50" fmla="*/ 587 w 957"/>
              <a:gd name="T51" fmla="*/ 502 h 1020"/>
              <a:gd name="T52" fmla="*/ 664 w 957"/>
              <a:gd name="T53" fmla="*/ 319 h 1020"/>
              <a:gd name="T54" fmla="*/ 478 w 957"/>
              <a:gd name="T55" fmla="*/ 16 h 1020"/>
              <a:gd name="T56" fmla="*/ 395 w 957"/>
              <a:gd name="T57" fmla="*/ 35 h 1020"/>
              <a:gd name="T58" fmla="*/ 478 w 957"/>
              <a:gd name="T59" fmla="*/ 16 h 1020"/>
              <a:gd name="T60" fmla="*/ 425 w 957"/>
              <a:gd name="T61" fmla="*/ 204 h 1020"/>
              <a:gd name="T62" fmla="*/ 294 w 957"/>
              <a:gd name="T63" fmla="*/ 284 h 1020"/>
              <a:gd name="T64" fmla="*/ 362 w 957"/>
              <a:gd name="T65" fmla="*/ 506 h 1020"/>
              <a:gd name="T66" fmla="*/ 477 w 957"/>
              <a:gd name="T67" fmla="*/ 478 h 1020"/>
              <a:gd name="T68" fmla="*/ 478 w 957"/>
              <a:gd name="T69" fmla="*/ 512 h 1020"/>
              <a:gd name="T70" fmla="*/ 438 w 957"/>
              <a:gd name="T71" fmla="*/ 628 h 1020"/>
              <a:gd name="T72" fmla="*/ 478 w 957"/>
              <a:gd name="T73" fmla="*/ 709 h 1020"/>
              <a:gd name="T74" fmla="*/ 370 w 957"/>
              <a:gd name="T75" fmla="*/ 665 h 1020"/>
              <a:gd name="T76" fmla="*/ 478 w 957"/>
              <a:gd name="T77" fmla="*/ 901 h 1020"/>
              <a:gd name="T78" fmla="*/ 478 w 957"/>
              <a:gd name="T79" fmla="*/ 916 h 1020"/>
              <a:gd name="T80" fmla="*/ 478 w 957"/>
              <a:gd name="T81" fmla="*/ 945 h 1020"/>
              <a:gd name="T82" fmla="*/ 466 w 957"/>
              <a:gd name="T83" fmla="*/ 969 h 1020"/>
              <a:gd name="T84" fmla="*/ 478 w 957"/>
              <a:gd name="T85" fmla="*/ 1020 h 1020"/>
              <a:gd name="T86" fmla="*/ 253 w 957"/>
              <a:gd name="T87" fmla="*/ 730 h 1020"/>
              <a:gd name="T88" fmla="*/ 342 w 957"/>
              <a:gd name="T89" fmla="*/ 640 h 1020"/>
              <a:gd name="T90" fmla="*/ 265 w 957"/>
              <a:gd name="T91" fmla="*/ 519 h 1020"/>
              <a:gd name="T92" fmla="*/ 253 w 957"/>
              <a:gd name="T93" fmla="*/ 477 h 1020"/>
              <a:gd name="T94" fmla="*/ 276 w 957"/>
              <a:gd name="T95" fmla="*/ 341 h 1020"/>
              <a:gd name="T96" fmla="*/ 253 w 957"/>
              <a:gd name="T97" fmla="*/ 143 h 1020"/>
              <a:gd name="T98" fmla="*/ 214 w 957"/>
              <a:gd name="T99" fmla="*/ 313 h 1020"/>
              <a:gd name="T100" fmla="*/ 253 w 957"/>
              <a:gd name="T101" fmla="*/ 310 h 1020"/>
              <a:gd name="T102" fmla="*/ 253 w 957"/>
              <a:gd name="T103" fmla="*/ 477 h 1020"/>
              <a:gd name="T104" fmla="*/ 227 w 957"/>
              <a:gd name="T105" fmla="*/ 490 h 1020"/>
              <a:gd name="T106" fmla="*/ 199 w 957"/>
              <a:gd name="T107" fmla="*/ 359 h 1020"/>
              <a:gd name="T108" fmla="*/ 253 w 957"/>
              <a:gd name="T109" fmla="*/ 1020 h 1020"/>
              <a:gd name="T110" fmla="*/ 3 w 957"/>
              <a:gd name="T111" fmla="*/ 925 h 1020"/>
              <a:gd name="T112" fmla="*/ 253 w 957"/>
              <a:gd name="T113" fmla="*/ 1020 h 10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957" h="1020">
                <a:moveTo>
                  <a:pt x="704" y="152"/>
                </a:moveTo>
                <a:cubicBezTo>
                  <a:pt x="723" y="197"/>
                  <a:pt x="736" y="251"/>
                  <a:pt x="743" y="313"/>
                </a:cubicBezTo>
                <a:cubicBezTo>
                  <a:pt x="750" y="327"/>
                  <a:pt x="755" y="342"/>
                  <a:pt x="757" y="359"/>
                </a:cubicBezTo>
                <a:cubicBezTo>
                  <a:pt x="761" y="381"/>
                  <a:pt x="760" y="406"/>
                  <a:pt x="756" y="428"/>
                </a:cubicBezTo>
                <a:cubicBezTo>
                  <a:pt x="751" y="452"/>
                  <a:pt x="742" y="473"/>
                  <a:pt x="729" y="490"/>
                </a:cubicBezTo>
                <a:cubicBezTo>
                  <a:pt x="722" y="500"/>
                  <a:pt x="713" y="508"/>
                  <a:pt x="704" y="513"/>
                </a:cubicBezTo>
                <a:cubicBezTo>
                  <a:pt x="704" y="476"/>
                  <a:pt x="704" y="476"/>
                  <a:pt x="704" y="476"/>
                </a:cubicBezTo>
                <a:cubicBezTo>
                  <a:pt x="730" y="445"/>
                  <a:pt x="739" y="384"/>
                  <a:pt x="724" y="341"/>
                </a:cubicBezTo>
                <a:cubicBezTo>
                  <a:pt x="718" y="320"/>
                  <a:pt x="710" y="310"/>
                  <a:pt x="704" y="308"/>
                </a:cubicBezTo>
                <a:lnTo>
                  <a:pt x="704" y="152"/>
                </a:lnTo>
                <a:close/>
                <a:moveTo>
                  <a:pt x="704" y="731"/>
                </a:moveTo>
                <a:cubicBezTo>
                  <a:pt x="815" y="772"/>
                  <a:pt x="957" y="791"/>
                  <a:pt x="953" y="925"/>
                </a:cubicBezTo>
                <a:cubicBezTo>
                  <a:pt x="952" y="956"/>
                  <a:pt x="940" y="988"/>
                  <a:pt x="921" y="1020"/>
                </a:cubicBezTo>
                <a:cubicBezTo>
                  <a:pt x="704" y="1020"/>
                  <a:pt x="704" y="1020"/>
                  <a:pt x="704" y="1020"/>
                </a:cubicBezTo>
                <a:lnTo>
                  <a:pt x="704" y="731"/>
                </a:lnTo>
                <a:close/>
                <a:moveTo>
                  <a:pt x="478" y="16"/>
                </a:moveTo>
                <a:cubicBezTo>
                  <a:pt x="588" y="0"/>
                  <a:pt x="661" y="52"/>
                  <a:pt x="704" y="152"/>
                </a:cubicBezTo>
                <a:cubicBezTo>
                  <a:pt x="704" y="308"/>
                  <a:pt x="704" y="308"/>
                  <a:pt x="704" y="308"/>
                </a:cubicBezTo>
                <a:cubicBezTo>
                  <a:pt x="693" y="305"/>
                  <a:pt x="684" y="321"/>
                  <a:pt x="680" y="350"/>
                </a:cubicBezTo>
                <a:cubicBezTo>
                  <a:pt x="675" y="381"/>
                  <a:pt x="674" y="429"/>
                  <a:pt x="679" y="494"/>
                </a:cubicBezTo>
                <a:cubicBezTo>
                  <a:pt x="688" y="491"/>
                  <a:pt x="697" y="484"/>
                  <a:pt x="704" y="476"/>
                </a:cubicBezTo>
                <a:cubicBezTo>
                  <a:pt x="704" y="513"/>
                  <a:pt x="704" y="513"/>
                  <a:pt x="704" y="513"/>
                </a:cubicBezTo>
                <a:cubicBezTo>
                  <a:pt x="700" y="515"/>
                  <a:pt x="696" y="517"/>
                  <a:pt x="692" y="519"/>
                </a:cubicBezTo>
                <a:cubicBezTo>
                  <a:pt x="684" y="535"/>
                  <a:pt x="675" y="552"/>
                  <a:pt x="665" y="566"/>
                </a:cubicBezTo>
                <a:cubicBezTo>
                  <a:pt x="654" y="594"/>
                  <a:pt x="635" y="619"/>
                  <a:pt x="614" y="640"/>
                </a:cubicBezTo>
                <a:cubicBezTo>
                  <a:pt x="621" y="675"/>
                  <a:pt x="640" y="705"/>
                  <a:pt x="684" y="723"/>
                </a:cubicBezTo>
                <a:cubicBezTo>
                  <a:pt x="690" y="726"/>
                  <a:pt x="697" y="728"/>
                  <a:pt x="704" y="731"/>
                </a:cubicBezTo>
                <a:cubicBezTo>
                  <a:pt x="704" y="1020"/>
                  <a:pt x="704" y="1020"/>
                  <a:pt x="704" y="1020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478" y="984"/>
                  <a:pt x="478" y="984"/>
                  <a:pt x="478" y="984"/>
                </a:cubicBezTo>
                <a:cubicBezTo>
                  <a:pt x="479" y="984"/>
                  <a:pt x="479" y="984"/>
                  <a:pt x="480" y="984"/>
                </a:cubicBezTo>
                <a:cubicBezTo>
                  <a:pt x="487" y="984"/>
                  <a:pt x="493" y="977"/>
                  <a:pt x="493" y="969"/>
                </a:cubicBezTo>
                <a:cubicBezTo>
                  <a:pt x="493" y="961"/>
                  <a:pt x="487" y="955"/>
                  <a:pt x="480" y="955"/>
                </a:cubicBezTo>
                <a:cubicBezTo>
                  <a:pt x="479" y="955"/>
                  <a:pt x="479" y="955"/>
                  <a:pt x="478" y="955"/>
                </a:cubicBezTo>
                <a:cubicBezTo>
                  <a:pt x="478" y="945"/>
                  <a:pt x="478" y="945"/>
                  <a:pt x="478" y="945"/>
                </a:cubicBezTo>
                <a:cubicBezTo>
                  <a:pt x="479" y="945"/>
                  <a:pt x="479" y="945"/>
                  <a:pt x="480" y="945"/>
                </a:cubicBezTo>
                <a:cubicBezTo>
                  <a:pt x="487" y="945"/>
                  <a:pt x="493" y="938"/>
                  <a:pt x="493" y="930"/>
                </a:cubicBezTo>
                <a:cubicBezTo>
                  <a:pt x="493" y="922"/>
                  <a:pt x="487" y="916"/>
                  <a:pt x="480" y="916"/>
                </a:cubicBezTo>
                <a:cubicBezTo>
                  <a:pt x="479" y="916"/>
                  <a:pt x="479" y="916"/>
                  <a:pt x="478" y="916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556" y="871"/>
                  <a:pt x="598" y="831"/>
                  <a:pt x="661" y="751"/>
                </a:cubicBezTo>
                <a:cubicBezTo>
                  <a:pt x="625" y="737"/>
                  <a:pt x="602" y="703"/>
                  <a:pt x="589" y="663"/>
                </a:cubicBezTo>
                <a:cubicBezTo>
                  <a:pt x="553" y="691"/>
                  <a:pt x="514" y="709"/>
                  <a:pt x="485" y="709"/>
                </a:cubicBezTo>
                <a:cubicBezTo>
                  <a:pt x="483" y="709"/>
                  <a:pt x="481" y="709"/>
                  <a:pt x="479" y="709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8" y="613"/>
                  <a:pt x="478" y="613"/>
                  <a:pt x="478" y="613"/>
                </a:cubicBezTo>
                <a:cubicBezTo>
                  <a:pt x="479" y="613"/>
                  <a:pt x="479" y="613"/>
                  <a:pt x="479" y="613"/>
                </a:cubicBezTo>
                <a:cubicBezTo>
                  <a:pt x="493" y="613"/>
                  <a:pt x="503" y="634"/>
                  <a:pt x="519" y="628"/>
                </a:cubicBezTo>
                <a:cubicBezTo>
                  <a:pt x="555" y="615"/>
                  <a:pt x="571" y="591"/>
                  <a:pt x="571" y="565"/>
                </a:cubicBezTo>
                <a:cubicBezTo>
                  <a:pt x="571" y="529"/>
                  <a:pt x="525" y="512"/>
                  <a:pt x="478" y="512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531" y="470"/>
                  <a:pt x="566" y="485"/>
                  <a:pt x="587" y="502"/>
                </a:cubicBezTo>
                <a:cubicBezTo>
                  <a:pt x="588" y="503"/>
                  <a:pt x="590" y="504"/>
                  <a:pt x="591" y="506"/>
                </a:cubicBezTo>
                <a:cubicBezTo>
                  <a:pt x="644" y="538"/>
                  <a:pt x="663" y="405"/>
                  <a:pt x="664" y="319"/>
                </a:cubicBezTo>
                <a:cubicBezTo>
                  <a:pt x="580" y="314"/>
                  <a:pt x="531" y="271"/>
                  <a:pt x="478" y="235"/>
                </a:cubicBezTo>
                <a:lnTo>
                  <a:pt x="478" y="16"/>
                </a:lnTo>
                <a:close/>
                <a:moveTo>
                  <a:pt x="253" y="143"/>
                </a:moveTo>
                <a:cubicBezTo>
                  <a:pt x="281" y="83"/>
                  <a:pt x="325" y="38"/>
                  <a:pt x="395" y="35"/>
                </a:cubicBezTo>
                <a:cubicBezTo>
                  <a:pt x="408" y="31"/>
                  <a:pt x="422" y="27"/>
                  <a:pt x="437" y="25"/>
                </a:cubicBezTo>
                <a:cubicBezTo>
                  <a:pt x="451" y="21"/>
                  <a:pt x="465" y="18"/>
                  <a:pt x="478" y="16"/>
                </a:cubicBezTo>
                <a:cubicBezTo>
                  <a:pt x="478" y="235"/>
                  <a:pt x="478" y="235"/>
                  <a:pt x="478" y="235"/>
                </a:cubicBezTo>
                <a:cubicBezTo>
                  <a:pt x="461" y="223"/>
                  <a:pt x="444" y="212"/>
                  <a:pt x="425" y="204"/>
                </a:cubicBezTo>
                <a:cubicBezTo>
                  <a:pt x="378" y="183"/>
                  <a:pt x="333" y="179"/>
                  <a:pt x="316" y="207"/>
                </a:cubicBezTo>
                <a:cubicBezTo>
                  <a:pt x="303" y="228"/>
                  <a:pt x="296" y="254"/>
                  <a:pt x="294" y="284"/>
                </a:cubicBezTo>
                <a:cubicBezTo>
                  <a:pt x="294" y="285"/>
                  <a:pt x="294" y="287"/>
                  <a:pt x="294" y="289"/>
                </a:cubicBezTo>
                <a:cubicBezTo>
                  <a:pt x="290" y="370"/>
                  <a:pt x="303" y="542"/>
                  <a:pt x="362" y="506"/>
                </a:cubicBezTo>
                <a:cubicBezTo>
                  <a:pt x="364" y="504"/>
                  <a:pt x="365" y="503"/>
                  <a:pt x="367" y="502"/>
                </a:cubicBezTo>
                <a:cubicBezTo>
                  <a:pt x="388" y="485"/>
                  <a:pt x="423" y="469"/>
                  <a:pt x="477" y="478"/>
                </a:cubicBezTo>
                <a:cubicBezTo>
                  <a:pt x="478" y="478"/>
                  <a:pt x="478" y="478"/>
                  <a:pt x="478" y="478"/>
                </a:cubicBezTo>
                <a:cubicBezTo>
                  <a:pt x="478" y="512"/>
                  <a:pt x="478" y="512"/>
                  <a:pt x="478" y="512"/>
                </a:cubicBezTo>
                <a:cubicBezTo>
                  <a:pt x="432" y="512"/>
                  <a:pt x="384" y="529"/>
                  <a:pt x="382" y="561"/>
                </a:cubicBezTo>
                <a:cubicBezTo>
                  <a:pt x="380" y="588"/>
                  <a:pt x="400" y="615"/>
                  <a:pt x="438" y="628"/>
                </a:cubicBezTo>
                <a:cubicBezTo>
                  <a:pt x="454" y="634"/>
                  <a:pt x="464" y="613"/>
                  <a:pt x="478" y="613"/>
                </a:cubicBezTo>
                <a:cubicBezTo>
                  <a:pt x="478" y="709"/>
                  <a:pt x="478" y="709"/>
                  <a:pt x="478" y="709"/>
                </a:cubicBezTo>
                <a:cubicBezTo>
                  <a:pt x="477" y="709"/>
                  <a:pt x="475" y="709"/>
                  <a:pt x="472" y="709"/>
                </a:cubicBezTo>
                <a:cubicBezTo>
                  <a:pt x="444" y="709"/>
                  <a:pt x="405" y="692"/>
                  <a:pt x="370" y="665"/>
                </a:cubicBezTo>
                <a:cubicBezTo>
                  <a:pt x="357" y="704"/>
                  <a:pt x="334" y="737"/>
                  <a:pt x="298" y="751"/>
                </a:cubicBezTo>
                <a:cubicBezTo>
                  <a:pt x="358" y="841"/>
                  <a:pt x="407" y="878"/>
                  <a:pt x="478" y="901"/>
                </a:cubicBezTo>
                <a:cubicBezTo>
                  <a:pt x="478" y="901"/>
                  <a:pt x="478" y="901"/>
                  <a:pt x="478" y="901"/>
                </a:cubicBezTo>
                <a:cubicBezTo>
                  <a:pt x="478" y="916"/>
                  <a:pt x="478" y="916"/>
                  <a:pt x="478" y="916"/>
                </a:cubicBezTo>
                <a:cubicBezTo>
                  <a:pt x="471" y="916"/>
                  <a:pt x="466" y="923"/>
                  <a:pt x="466" y="930"/>
                </a:cubicBezTo>
                <a:cubicBezTo>
                  <a:pt x="466" y="938"/>
                  <a:pt x="471" y="944"/>
                  <a:pt x="478" y="945"/>
                </a:cubicBezTo>
                <a:cubicBezTo>
                  <a:pt x="478" y="955"/>
                  <a:pt x="478" y="955"/>
                  <a:pt x="478" y="955"/>
                </a:cubicBezTo>
                <a:cubicBezTo>
                  <a:pt x="471" y="956"/>
                  <a:pt x="466" y="962"/>
                  <a:pt x="466" y="969"/>
                </a:cubicBezTo>
                <a:cubicBezTo>
                  <a:pt x="466" y="977"/>
                  <a:pt x="471" y="983"/>
                  <a:pt x="478" y="984"/>
                </a:cubicBezTo>
                <a:cubicBezTo>
                  <a:pt x="478" y="1020"/>
                  <a:pt x="478" y="1020"/>
                  <a:pt x="478" y="1020"/>
                </a:cubicBezTo>
                <a:cubicBezTo>
                  <a:pt x="253" y="1020"/>
                  <a:pt x="253" y="1020"/>
                  <a:pt x="253" y="1020"/>
                </a:cubicBezTo>
                <a:cubicBezTo>
                  <a:pt x="253" y="730"/>
                  <a:pt x="253" y="730"/>
                  <a:pt x="253" y="730"/>
                </a:cubicBezTo>
                <a:cubicBezTo>
                  <a:pt x="260" y="728"/>
                  <a:pt x="266" y="726"/>
                  <a:pt x="272" y="723"/>
                </a:cubicBezTo>
                <a:cubicBezTo>
                  <a:pt x="317" y="704"/>
                  <a:pt x="336" y="675"/>
                  <a:pt x="342" y="640"/>
                </a:cubicBezTo>
                <a:cubicBezTo>
                  <a:pt x="322" y="619"/>
                  <a:pt x="304" y="595"/>
                  <a:pt x="293" y="569"/>
                </a:cubicBezTo>
                <a:cubicBezTo>
                  <a:pt x="282" y="554"/>
                  <a:pt x="273" y="537"/>
                  <a:pt x="265" y="519"/>
                </a:cubicBezTo>
                <a:cubicBezTo>
                  <a:pt x="261" y="517"/>
                  <a:pt x="257" y="516"/>
                  <a:pt x="253" y="513"/>
                </a:cubicBezTo>
                <a:cubicBezTo>
                  <a:pt x="253" y="477"/>
                  <a:pt x="253" y="477"/>
                  <a:pt x="253" y="477"/>
                </a:cubicBezTo>
                <a:cubicBezTo>
                  <a:pt x="260" y="485"/>
                  <a:pt x="269" y="491"/>
                  <a:pt x="278" y="494"/>
                </a:cubicBezTo>
                <a:cubicBezTo>
                  <a:pt x="283" y="431"/>
                  <a:pt x="283" y="374"/>
                  <a:pt x="276" y="341"/>
                </a:cubicBezTo>
                <a:cubicBezTo>
                  <a:pt x="271" y="317"/>
                  <a:pt x="262" y="308"/>
                  <a:pt x="253" y="310"/>
                </a:cubicBezTo>
                <a:lnTo>
                  <a:pt x="253" y="143"/>
                </a:lnTo>
                <a:close/>
                <a:moveTo>
                  <a:pt x="214" y="313"/>
                </a:moveTo>
                <a:cubicBezTo>
                  <a:pt x="214" y="313"/>
                  <a:pt x="214" y="313"/>
                  <a:pt x="214" y="313"/>
                </a:cubicBezTo>
                <a:cubicBezTo>
                  <a:pt x="218" y="258"/>
                  <a:pt x="229" y="195"/>
                  <a:pt x="253" y="143"/>
                </a:cubicBezTo>
                <a:cubicBezTo>
                  <a:pt x="253" y="310"/>
                  <a:pt x="253" y="310"/>
                  <a:pt x="253" y="310"/>
                </a:cubicBezTo>
                <a:cubicBezTo>
                  <a:pt x="246" y="312"/>
                  <a:pt x="238" y="323"/>
                  <a:pt x="233" y="339"/>
                </a:cubicBezTo>
                <a:cubicBezTo>
                  <a:pt x="217" y="383"/>
                  <a:pt x="226" y="445"/>
                  <a:pt x="253" y="477"/>
                </a:cubicBezTo>
                <a:cubicBezTo>
                  <a:pt x="253" y="513"/>
                  <a:pt x="253" y="513"/>
                  <a:pt x="253" y="513"/>
                </a:cubicBezTo>
                <a:cubicBezTo>
                  <a:pt x="243" y="508"/>
                  <a:pt x="235" y="500"/>
                  <a:pt x="227" y="490"/>
                </a:cubicBezTo>
                <a:cubicBezTo>
                  <a:pt x="214" y="473"/>
                  <a:pt x="206" y="452"/>
                  <a:pt x="201" y="428"/>
                </a:cubicBezTo>
                <a:cubicBezTo>
                  <a:pt x="196" y="406"/>
                  <a:pt x="195" y="381"/>
                  <a:pt x="199" y="359"/>
                </a:cubicBezTo>
                <a:cubicBezTo>
                  <a:pt x="202" y="342"/>
                  <a:pt x="206" y="326"/>
                  <a:pt x="214" y="313"/>
                </a:cubicBezTo>
                <a:moveTo>
                  <a:pt x="253" y="1020"/>
                </a:moveTo>
                <a:cubicBezTo>
                  <a:pt x="35" y="1020"/>
                  <a:pt x="35" y="1020"/>
                  <a:pt x="35" y="1020"/>
                </a:cubicBezTo>
                <a:cubicBezTo>
                  <a:pt x="16" y="988"/>
                  <a:pt x="4" y="956"/>
                  <a:pt x="3" y="925"/>
                </a:cubicBezTo>
                <a:cubicBezTo>
                  <a:pt x="0" y="791"/>
                  <a:pt x="142" y="772"/>
                  <a:pt x="253" y="730"/>
                </a:cubicBezTo>
                <a:lnTo>
                  <a:pt x="253" y="10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lIns="121920" tIns="60960" rIns="121920" bIns="60960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id-ID" sz="2400" dirty="0">
              <a:latin typeface="+mn-lt"/>
              <a:ea typeface="+mn-ea"/>
            </a:endParaRPr>
          </a:p>
        </p:txBody>
      </p:sp>
      <p:sp>
        <p:nvSpPr>
          <p:cNvPr id="14" name="Freeform 27"/>
          <p:cNvSpPr>
            <a:spLocks noEditPoints="1"/>
          </p:cNvSpPr>
          <p:nvPr/>
        </p:nvSpPr>
        <p:spPr bwMode="auto">
          <a:xfrm>
            <a:off x="5184390" y="3741966"/>
            <a:ext cx="1828699" cy="2105243"/>
          </a:xfrm>
          <a:custGeom>
            <a:avLst/>
            <a:gdLst>
              <a:gd name="T0" fmla="*/ 396 w 792"/>
              <a:gd name="T1" fmla="*/ 85 h 914"/>
              <a:gd name="T2" fmla="*/ 395 w 792"/>
              <a:gd name="T3" fmla="*/ 10 h 914"/>
              <a:gd name="T4" fmla="*/ 547 w 792"/>
              <a:gd name="T5" fmla="*/ 166 h 914"/>
              <a:gd name="T6" fmla="*/ 627 w 792"/>
              <a:gd name="T7" fmla="*/ 367 h 914"/>
              <a:gd name="T8" fmla="*/ 604 w 792"/>
              <a:gd name="T9" fmla="*/ 475 h 914"/>
              <a:gd name="T10" fmla="*/ 507 w 792"/>
              <a:gd name="T11" fmla="*/ 588 h 914"/>
              <a:gd name="T12" fmla="*/ 790 w 792"/>
              <a:gd name="T13" fmla="*/ 836 h 914"/>
              <a:gd name="T14" fmla="*/ 395 w 792"/>
              <a:gd name="T15" fmla="*/ 914 h 914"/>
              <a:gd name="T16" fmla="*/ 397 w 792"/>
              <a:gd name="T17" fmla="*/ 860 h 914"/>
              <a:gd name="T18" fmla="*/ 504 w 792"/>
              <a:gd name="T19" fmla="*/ 838 h 914"/>
              <a:gd name="T20" fmla="*/ 532 w 792"/>
              <a:gd name="T21" fmla="*/ 677 h 914"/>
              <a:gd name="T22" fmla="*/ 395 w 792"/>
              <a:gd name="T23" fmla="*/ 816 h 914"/>
              <a:gd name="T24" fmla="*/ 399 w 792"/>
              <a:gd name="T25" fmla="*/ 789 h 914"/>
              <a:gd name="T26" fmla="*/ 484 w 792"/>
              <a:gd name="T27" fmla="*/ 605 h 914"/>
              <a:gd name="T28" fmla="*/ 395 w 792"/>
              <a:gd name="T29" fmla="*/ 629 h 914"/>
              <a:gd name="T30" fmla="*/ 396 w 792"/>
              <a:gd name="T31" fmla="*/ 604 h 914"/>
              <a:gd name="T32" fmla="*/ 597 w 792"/>
              <a:gd name="T33" fmla="*/ 344 h 914"/>
              <a:gd name="T34" fmla="*/ 557 w 792"/>
              <a:gd name="T35" fmla="*/ 420 h 914"/>
              <a:gd name="T36" fmla="*/ 549 w 792"/>
              <a:gd name="T37" fmla="*/ 342 h 914"/>
              <a:gd name="T38" fmla="*/ 530 w 792"/>
              <a:gd name="T39" fmla="*/ 239 h 914"/>
              <a:gd name="T40" fmla="*/ 476 w 792"/>
              <a:gd name="T41" fmla="*/ 217 h 914"/>
              <a:gd name="T42" fmla="*/ 395 w 792"/>
              <a:gd name="T43" fmla="*/ 243 h 914"/>
              <a:gd name="T44" fmla="*/ 29 w 792"/>
              <a:gd name="T45" fmla="*/ 914 h 914"/>
              <a:gd name="T46" fmla="*/ 226 w 792"/>
              <a:gd name="T47" fmla="*/ 668 h 914"/>
              <a:gd name="T48" fmla="*/ 219 w 792"/>
              <a:gd name="T49" fmla="*/ 499 h 914"/>
              <a:gd name="T50" fmla="*/ 166 w 792"/>
              <a:gd name="T51" fmla="*/ 424 h 914"/>
              <a:gd name="T52" fmla="*/ 176 w 792"/>
              <a:gd name="T53" fmla="*/ 330 h 914"/>
              <a:gd name="T54" fmla="*/ 240 w 792"/>
              <a:gd name="T55" fmla="*/ 168 h 914"/>
              <a:gd name="T56" fmla="*/ 296 w 792"/>
              <a:gd name="T57" fmla="*/ 118 h 914"/>
              <a:gd name="T58" fmla="*/ 395 w 792"/>
              <a:gd name="T59" fmla="*/ 82 h 914"/>
              <a:gd name="T60" fmla="*/ 278 w 792"/>
              <a:gd name="T61" fmla="*/ 221 h 914"/>
              <a:gd name="T62" fmla="*/ 243 w 792"/>
              <a:gd name="T63" fmla="*/ 339 h 914"/>
              <a:gd name="T64" fmla="*/ 262 w 792"/>
              <a:gd name="T65" fmla="*/ 440 h 914"/>
              <a:gd name="T66" fmla="*/ 198 w 792"/>
              <a:gd name="T67" fmla="*/ 343 h 914"/>
              <a:gd name="T68" fmla="*/ 236 w 792"/>
              <a:gd name="T69" fmla="*/ 480 h 914"/>
              <a:gd name="T70" fmla="*/ 395 w 792"/>
              <a:gd name="T71" fmla="*/ 629 h 914"/>
              <a:gd name="T72" fmla="*/ 280 w 792"/>
              <a:gd name="T73" fmla="*/ 657 h 914"/>
              <a:gd name="T74" fmla="*/ 395 w 792"/>
              <a:gd name="T75" fmla="*/ 816 h 914"/>
              <a:gd name="T76" fmla="*/ 266 w 792"/>
              <a:gd name="T77" fmla="*/ 669 h 914"/>
              <a:gd name="T78" fmla="*/ 291 w 792"/>
              <a:gd name="T79" fmla="*/ 839 h 914"/>
              <a:gd name="T80" fmla="*/ 395 w 792"/>
              <a:gd name="T81" fmla="*/ 847 h 914"/>
              <a:gd name="T82" fmla="*/ 29 w 792"/>
              <a:gd name="T83" fmla="*/ 914 h 914"/>
              <a:gd name="T84" fmla="*/ 395 w 792"/>
              <a:gd name="T85" fmla="*/ 10 h 914"/>
              <a:gd name="T86" fmla="*/ 395 w 792"/>
              <a:gd name="T87" fmla="*/ 50 h 9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92" h="914">
                <a:moveTo>
                  <a:pt x="395" y="82"/>
                </a:moveTo>
                <a:cubicBezTo>
                  <a:pt x="395" y="83"/>
                  <a:pt x="395" y="84"/>
                  <a:pt x="396" y="85"/>
                </a:cubicBezTo>
                <a:cubicBezTo>
                  <a:pt x="402" y="73"/>
                  <a:pt x="401" y="61"/>
                  <a:pt x="395" y="50"/>
                </a:cubicBezTo>
                <a:cubicBezTo>
                  <a:pt x="395" y="10"/>
                  <a:pt x="395" y="10"/>
                  <a:pt x="395" y="10"/>
                </a:cubicBezTo>
                <a:cubicBezTo>
                  <a:pt x="483" y="0"/>
                  <a:pt x="549" y="69"/>
                  <a:pt x="521" y="140"/>
                </a:cubicBezTo>
                <a:cubicBezTo>
                  <a:pt x="531" y="148"/>
                  <a:pt x="540" y="157"/>
                  <a:pt x="547" y="166"/>
                </a:cubicBezTo>
                <a:cubicBezTo>
                  <a:pt x="582" y="207"/>
                  <a:pt x="608" y="265"/>
                  <a:pt x="615" y="329"/>
                </a:cubicBezTo>
                <a:cubicBezTo>
                  <a:pt x="621" y="340"/>
                  <a:pt x="625" y="353"/>
                  <a:pt x="627" y="367"/>
                </a:cubicBezTo>
                <a:cubicBezTo>
                  <a:pt x="630" y="385"/>
                  <a:pt x="630" y="406"/>
                  <a:pt x="626" y="424"/>
                </a:cubicBezTo>
                <a:cubicBezTo>
                  <a:pt x="622" y="444"/>
                  <a:pt x="615" y="462"/>
                  <a:pt x="604" y="475"/>
                </a:cubicBezTo>
                <a:cubicBezTo>
                  <a:pt x="596" y="486"/>
                  <a:pt x="585" y="495"/>
                  <a:pt x="573" y="499"/>
                </a:cubicBezTo>
                <a:cubicBezTo>
                  <a:pt x="557" y="535"/>
                  <a:pt x="535" y="566"/>
                  <a:pt x="507" y="588"/>
                </a:cubicBezTo>
                <a:cubicBezTo>
                  <a:pt x="511" y="623"/>
                  <a:pt x="525" y="651"/>
                  <a:pt x="567" y="668"/>
                </a:cubicBezTo>
                <a:cubicBezTo>
                  <a:pt x="661" y="708"/>
                  <a:pt x="792" y="718"/>
                  <a:pt x="790" y="836"/>
                </a:cubicBezTo>
                <a:cubicBezTo>
                  <a:pt x="789" y="861"/>
                  <a:pt x="779" y="888"/>
                  <a:pt x="763" y="914"/>
                </a:cubicBezTo>
                <a:cubicBezTo>
                  <a:pt x="395" y="914"/>
                  <a:pt x="395" y="914"/>
                  <a:pt x="395" y="914"/>
                </a:cubicBezTo>
                <a:cubicBezTo>
                  <a:pt x="395" y="847"/>
                  <a:pt x="395" y="847"/>
                  <a:pt x="395" y="847"/>
                </a:cubicBezTo>
                <a:cubicBezTo>
                  <a:pt x="396" y="851"/>
                  <a:pt x="397" y="856"/>
                  <a:pt x="397" y="860"/>
                </a:cubicBezTo>
                <a:cubicBezTo>
                  <a:pt x="401" y="837"/>
                  <a:pt x="430" y="790"/>
                  <a:pt x="453" y="775"/>
                </a:cubicBezTo>
                <a:cubicBezTo>
                  <a:pt x="479" y="790"/>
                  <a:pt x="489" y="819"/>
                  <a:pt x="504" y="838"/>
                </a:cubicBezTo>
                <a:cubicBezTo>
                  <a:pt x="531" y="811"/>
                  <a:pt x="557" y="741"/>
                  <a:pt x="574" y="699"/>
                </a:cubicBezTo>
                <a:cubicBezTo>
                  <a:pt x="558" y="695"/>
                  <a:pt x="544" y="687"/>
                  <a:pt x="532" y="677"/>
                </a:cubicBezTo>
                <a:cubicBezTo>
                  <a:pt x="485" y="727"/>
                  <a:pt x="439" y="766"/>
                  <a:pt x="399" y="820"/>
                </a:cubicBezTo>
                <a:cubicBezTo>
                  <a:pt x="398" y="818"/>
                  <a:pt x="396" y="817"/>
                  <a:pt x="395" y="816"/>
                </a:cubicBezTo>
                <a:cubicBezTo>
                  <a:pt x="395" y="786"/>
                  <a:pt x="395" y="786"/>
                  <a:pt x="395" y="786"/>
                </a:cubicBezTo>
                <a:cubicBezTo>
                  <a:pt x="396" y="787"/>
                  <a:pt x="397" y="788"/>
                  <a:pt x="399" y="789"/>
                </a:cubicBezTo>
                <a:cubicBezTo>
                  <a:pt x="433" y="752"/>
                  <a:pt x="467" y="728"/>
                  <a:pt x="518" y="665"/>
                </a:cubicBezTo>
                <a:cubicBezTo>
                  <a:pt x="501" y="648"/>
                  <a:pt x="490" y="626"/>
                  <a:pt x="484" y="605"/>
                </a:cubicBezTo>
                <a:cubicBezTo>
                  <a:pt x="458" y="620"/>
                  <a:pt x="429" y="629"/>
                  <a:pt x="396" y="629"/>
                </a:cubicBezTo>
                <a:cubicBezTo>
                  <a:pt x="395" y="629"/>
                  <a:pt x="395" y="629"/>
                  <a:pt x="395" y="629"/>
                </a:cubicBezTo>
                <a:cubicBezTo>
                  <a:pt x="395" y="604"/>
                  <a:pt x="395" y="604"/>
                  <a:pt x="395" y="604"/>
                </a:cubicBezTo>
                <a:cubicBezTo>
                  <a:pt x="395" y="604"/>
                  <a:pt x="396" y="604"/>
                  <a:pt x="396" y="604"/>
                </a:cubicBezTo>
                <a:cubicBezTo>
                  <a:pt x="471" y="604"/>
                  <a:pt x="526" y="551"/>
                  <a:pt x="556" y="480"/>
                </a:cubicBezTo>
                <a:cubicBezTo>
                  <a:pt x="600" y="472"/>
                  <a:pt x="618" y="391"/>
                  <a:pt x="597" y="344"/>
                </a:cubicBezTo>
                <a:cubicBezTo>
                  <a:pt x="596" y="343"/>
                  <a:pt x="596" y="343"/>
                  <a:pt x="595" y="343"/>
                </a:cubicBezTo>
                <a:cubicBezTo>
                  <a:pt x="566" y="324"/>
                  <a:pt x="557" y="411"/>
                  <a:pt x="557" y="420"/>
                </a:cubicBezTo>
                <a:cubicBezTo>
                  <a:pt x="556" y="451"/>
                  <a:pt x="523" y="461"/>
                  <a:pt x="531" y="440"/>
                </a:cubicBezTo>
                <a:cubicBezTo>
                  <a:pt x="538" y="418"/>
                  <a:pt x="548" y="385"/>
                  <a:pt x="549" y="342"/>
                </a:cubicBezTo>
                <a:cubicBezTo>
                  <a:pt x="549" y="340"/>
                  <a:pt x="550" y="338"/>
                  <a:pt x="550" y="336"/>
                </a:cubicBezTo>
                <a:cubicBezTo>
                  <a:pt x="550" y="304"/>
                  <a:pt x="543" y="271"/>
                  <a:pt x="530" y="239"/>
                </a:cubicBezTo>
                <a:cubicBezTo>
                  <a:pt x="530" y="239"/>
                  <a:pt x="530" y="239"/>
                  <a:pt x="529" y="238"/>
                </a:cubicBezTo>
                <a:cubicBezTo>
                  <a:pt x="516" y="219"/>
                  <a:pt x="507" y="209"/>
                  <a:pt x="476" y="217"/>
                </a:cubicBezTo>
                <a:cubicBezTo>
                  <a:pt x="475" y="217"/>
                  <a:pt x="475" y="217"/>
                  <a:pt x="475" y="217"/>
                </a:cubicBezTo>
                <a:cubicBezTo>
                  <a:pt x="445" y="231"/>
                  <a:pt x="419" y="239"/>
                  <a:pt x="395" y="243"/>
                </a:cubicBezTo>
                <a:lnTo>
                  <a:pt x="395" y="82"/>
                </a:lnTo>
                <a:close/>
                <a:moveTo>
                  <a:pt x="29" y="914"/>
                </a:moveTo>
                <a:cubicBezTo>
                  <a:pt x="14" y="888"/>
                  <a:pt x="3" y="861"/>
                  <a:pt x="3" y="836"/>
                </a:cubicBezTo>
                <a:cubicBezTo>
                  <a:pt x="0" y="718"/>
                  <a:pt x="132" y="708"/>
                  <a:pt x="226" y="668"/>
                </a:cubicBezTo>
                <a:cubicBezTo>
                  <a:pt x="267" y="651"/>
                  <a:pt x="282" y="623"/>
                  <a:pt x="285" y="588"/>
                </a:cubicBezTo>
                <a:cubicBezTo>
                  <a:pt x="257" y="566"/>
                  <a:pt x="235" y="535"/>
                  <a:pt x="219" y="499"/>
                </a:cubicBezTo>
                <a:cubicBezTo>
                  <a:pt x="207" y="495"/>
                  <a:pt x="197" y="486"/>
                  <a:pt x="188" y="475"/>
                </a:cubicBezTo>
                <a:cubicBezTo>
                  <a:pt x="178" y="462"/>
                  <a:pt x="170" y="444"/>
                  <a:pt x="166" y="424"/>
                </a:cubicBezTo>
                <a:cubicBezTo>
                  <a:pt x="163" y="406"/>
                  <a:pt x="162" y="385"/>
                  <a:pt x="165" y="367"/>
                </a:cubicBezTo>
                <a:cubicBezTo>
                  <a:pt x="167" y="354"/>
                  <a:pt x="171" y="341"/>
                  <a:pt x="176" y="330"/>
                </a:cubicBezTo>
                <a:cubicBezTo>
                  <a:pt x="176" y="327"/>
                  <a:pt x="176" y="323"/>
                  <a:pt x="176" y="318"/>
                </a:cubicBezTo>
                <a:cubicBezTo>
                  <a:pt x="180" y="263"/>
                  <a:pt x="205" y="208"/>
                  <a:pt x="240" y="168"/>
                </a:cubicBezTo>
                <a:cubicBezTo>
                  <a:pt x="230" y="138"/>
                  <a:pt x="232" y="103"/>
                  <a:pt x="246" y="69"/>
                </a:cubicBezTo>
                <a:cubicBezTo>
                  <a:pt x="258" y="99"/>
                  <a:pt x="267" y="119"/>
                  <a:pt x="296" y="118"/>
                </a:cubicBezTo>
                <a:cubicBezTo>
                  <a:pt x="297" y="88"/>
                  <a:pt x="289" y="71"/>
                  <a:pt x="263" y="53"/>
                </a:cubicBezTo>
                <a:cubicBezTo>
                  <a:pt x="265" y="24"/>
                  <a:pt x="364" y="0"/>
                  <a:pt x="395" y="82"/>
                </a:cubicBezTo>
                <a:cubicBezTo>
                  <a:pt x="395" y="243"/>
                  <a:pt x="395" y="243"/>
                  <a:pt x="395" y="243"/>
                </a:cubicBezTo>
                <a:cubicBezTo>
                  <a:pt x="344" y="252"/>
                  <a:pt x="305" y="242"/>
                  <a:pt x="278" y="221"/>
                </a:cubicBezTo>
                <a:cubicBezTo>
                  <a:pt x="273" y="226"/>
                  <a:pt x="268" y="231"/>
                  <a:pt x="264" y="238"/>
                </a:cubicBezTo>
                <a:cubicBezTo>
                  <a:pt x="250" y="270"/>
                  <a:pt x="242" y="306"/>
                  <a:pt x="243" y="339"/>
                </a:cubicBezTo>
                <a:cubicBezTo>
                  <a:pt x="243" y="340"/>
                  <a:pt x="244" y="341"/>
                  <a:pt x="244" y="342"/>
                </a:cubicBezTo>
                <a:cubicBezTo>
                  <a:pt x="245" y="385"/>
                  <a:pt x="255" y="418"/>
                  <a:pt x="262" y="440"/>
                </a:cubicBezTo>
                <a:cubicBezTo>
                  <a:pt x="270" y="461"/>
                  <a:pt x="237" y="451"/>
                  <a:pt x="236" y="420"/>
                </a:cubicBezTo>
                <a:cubicBezTo>
                  <a:pt x="236" y="411"/>
                  <a:pt x="227" y="324"/>
                  <a:pt x="198" y="343"/>
                </a:cubicBezTo>
                <a:cubicBezTo>
                  <a:pt x="197" y="343"/>
                  <a:pt x="196" y="344"/>
                  <a:pt x="195" y="344"/>
                </a:cubicBezTo>
                <a:cubicBezTo>
                  <a:pt x="174" y="392"/>
                  <a:pt x="192" y="473"/>
                  <a:pt x="236" y="480"/>
                </a:cubicBezTo>
                <a:cubicBezTo>
                  <a:pt x="266" y="550"/>
                  <a:pt x="320" y="603"/>
                  <a:pt x="395" y="604"/>
                </a:cubicBezTo>
                <a:cubicBezTo>
                  <a:pt x="395" y="629"/>
                  <a:pt x="395" y="629"/>
                  <a:pt x="395" y="629"/>
                </a:cubicBezTo>
                <a:cubicBezTo>
                  <a:pt x="364" y="629"/>
                  <a:pt x="336" y="621"/>
                  <a:pt x="311" y="606"/>
                </a:cubicBezTo>
                <a:cubicBezTo>
                  <a:pt x="305" y="624"/>
                  <a:pt x="294" y="641"/>
                  <a:pt x="280" y="657"/>
                </a:cubicBezTo>
                <a:cubicBezTo>
                  <a:pt x="328" y="725"/>
                  <a:pt x="365" y="766"/>
                  <a:pt x="395" y="786"/>
                </a:cubicBezTo>
                <a:cubicBezTo>
                  <a:pt x="395" y="816"/>
                  <a:pt x="395" y="816"/>
                  <a:pt x="395" y="816"/>
                </a:cubicBezTo>
                <a:cubicBezTo>
                  <a:pt x="357" y="783"/>
                  <a:pt x="300" y="719"/>
                  <a:pt x="268" y="674"/>
                </a:cubicBezTo>
                <a:cubicBezTo>
                  <a:pt x="267" y="673"/>
                  <a:pt x="267" y="671"/>
                  <a:pt x="266" y="669"/>
                </a:cubicBezTo>
                <a:cubicBezTo>
                  <a:pt x="251" y="682"/>
                  <a:pt x="233" y="692"/>
                  <a:pt x="215" y="696"/>
                </a:cubicBezTo>
                <a:cubicBezTo>
                  <a:pt x="229" y="754"/>
                  <a:pt x="274" y="818"/>
                  <a:pt x="291" y="839"/>
                </a:cubicBezTo>
                <a:cubicBezTo>
                  <a:pt x="307" y="818"/>
                  <a:pt x="315" y="795"/>
                  <a:pt x="340" y="783"/>
                </a:cubicBezTo>
                <a:cubicBezTo>
                  <a:pt x="351" y="794"/>
                  <a:pt x="385" y="818"/>
                  <a:pt x="395" y="847"/>
                </a:cubicBezTo>
                <a:cubicBezTo>
                  <a:pt x="395" y="914"/>
                  <a:pt x="395" y="914"/>
                  <a:pt x="395" y="914"/>
                </a:cubicBezTo>
                <a:lnTo>
                  <a:pt x="29" y="914"/>
                </a:lnTo>
                <a:close/>
                <a:moveTo>
                  <a:pt x="395" y="50"/>
                </a:moveTo>
                <a:cubicBezTo>
                  <a:pt x="395" y="10"/>
                  <a:pt x="395" y="10"/>
                  <a:pt x="395" y="10"/>
                </a:cubicBezTo>
                <a:cubicBezTo>
                  <a:pt x="384" y="11"/>
                  <a:pt x="372" y="13"/>
                  <a:pt x="360" y="17"/>
                </a:cubicBezTo>
                <a:cubicBezTo>
                  <a:pt x="375" y="25"/>
                  <a:pt x="388" y="37"/>
                  <a:pt x="395" y="50"/>
                </a:cubicBezTo>
                <a:close/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2855542" y="4575140"/>
            <a:ext cx="1213882" cy="1272069"/>
          </a:xfrm>
          <a:custGeom>
            <a:avLst/>
            <a:gdLst>
              <a:gd name="T0" fmla="*/ 717 w 829"/>
              <a:gd name="T1" fmla="*/ 568 h 869"/>
              <a:gd name="T2" fmla="*/ 634 w 829"/>
              <a:gd name="T3" fmla="*/ 869 h 869"/>
              <a:gd name="T4" fmla="*/ 634 w 829"/>
              <a:gd name="T5" fmla="*/ 758 h 869"/>
              <a:gd name="T6" fmla="*/ 593 w 829"/>
              <a:gd name="T7" fmla="*/ 81 h 869"/>
              <a:gd name="T8" fmla="*/ 593 w 829"/>
              <a:gd name="T9" fmla="*/ 390 h 869"/>
              <a:gd name="T10" fmla="*/ 593 w 829"/>
              <a:gd name="T11" fmla="*/ 203 h 869"/>
              <a:gd name="T12" fmla="*/ 593 w 829"/>
              <a:gd name="T13" fmla="*/ 81 h 869"/>
              <a:gd name="T14" fmla="*/ 634 w 829"/>
              <a:gd name="T15" fmla="*/ 758 h 869"/>
              <a:gd name="T16" fmla="*/ 634 w 829"/>
              <a:gd name="T17" fmla="*/ 869 h 869"/>
              <a:gd name="T18" fmla="*/ 568 w 829"/>
              <a:gd name="T19" fmla="*/ 125 h 869"/>
              <a:gd name="T20" fmla="*/ 568 w 829"/>
              <a:gd name="T21" fmla="*/ 770 h 869"/>
              <a:gd name="T22" fmla="*/ 593 w 829"/>
              <a:gd name="T23" fmla="*/ 288 h 869"/>
              <a:gd name="T24" fmla="*/ 568 w 829"/>
              <a:gd name="T25" fmla="*/ 173 h 869"/>
              <a:gd name="T26" fmla="*/ 568 w 829"/>
              <a:gd name="T27" fmla="*/ 663 h 869"/>
              <a:gd name="T28" fmla="*/ 568 w 829"/>
              <a:gd name="T29" fmla="*/ 433 h 869"/>
              <a:gd name="T30" fmla="*/ 527 w 829"/>
              <a:gd name="T31" fmla="*/ 24 h 869"/>
              <a:gd name="T32" fmla="*/ 527 w 829"/>
              <a:gd name="T33" fmla="*/ 24 h 869"/>
              <a:gd name="T34" fmla="*/ 547 w 829"/>
              <a:gd name="T35" fmla="*/ 819 h 869"/>
              <a:gd name="T36" fmla="*/ 568 w 829"/>
              <a:gd name="T37" fmla="*/ 869 h 869"/>
              <a:gd name="T38" fmla="*/ 534 w 829"/>
              <a:gd name="T39" fmla="*/ 132 h 869"/>
              <a:gd name="T40" fmla="*/ 527 w 829"/>
              <a:gd name="T41" fmla="*/ 394 h 869"/>
              <a:gd name="T42" fmla="*/ 568 w 829"/>
              <a:gd name="T43" fmla="*/ 173 h 869"/>
              <a:gd name="T44" fmla="*/ 527 w 829"/>
              <a:gd name="T45" fmla="*/ 633 h 869"/>
              <a:gd name="T46" fmla="*/ 414 w 829"/>
              <a:gd name="T47" fmla="*/ 0 h 869"/>
              <a:gd name="T48" fmla="*/ 413 w 829"/>
              <a:gd name="T49" fmla="*/ 0 h 869"/>
              <a:gd name="T50" fmla="*/ 432 w 829"/>
              <a:gd name="T51" fmla="*/ 821 h 869"/>
              <a:gd name="T52" fmla="*/ 527 w 829"/>
              <a:gd name="T53" fmla="*/ 798 h 869"/>
              <a:gd name="T54" fmla="*/ 527 w 829"/>
              <a:gd name="T55" fmla="*/ 105 h 869"/>
              <a:gd name="T56" fmla="*/ 527 w 829"/>
              <a:gd name="T57" fmla="*/ 286 h 869"/>
              <a:gd name="T58" fmla="*/ 527 w 829"/>
              <a:gd name="T59" fmla="*/ 323 h 869"/>
              <a:gd name="T60" fmla="*/ 507 w 829"/>
              <a:gd name="T61" fmla="*/ 559 h 869"/>
              <a:gd name="T62" fmla="*/ 388 w 829"/>
              <a:gd name="T63" fmla="*/ 1 h 869"/>
              <a:gd name="T64" fmla="*/ 388 w 829"/>
              <a:gd name="T65" fmla="*/ 1 h 869"/>
              <a:gd name="T66" fmla="*/ 413 w 829"/>
              <a:gd name="T67" fmla="*/ 777 h 869"/>
              <a:gd name="T68" fmla="*/ 413 w 829"/>
              <a:gd name="T69" fmla="*/ 841 h 869"/>
              <a:gd name="T70" fmla="*/ 413 w 829"/>
              <a:gd name="T71" fmla="*/ 159 h 869"/>
              <a:gd name="T72" fmla="*/ 413 w 829"/>
              <a:gd name="T73" fmla="*/ 558 h 869"/>
              <a:gd name="T74" fmla="*/ 388 w 829"/>
              <a:gd name="T75" fmla="*/ 556 h 869"/>
              <a:gd name="T76" fmla="*/ 388 w 829"/>
              <a:gd name="T77" fmla="*/ 1 h 869"/>
              <a:gd name="T78" fmla="*/ 388 w 829"/>
              <a:gd name="T79" fmla="*/ 869 h 869"/>
              <a:gd name="T80" fmla="*/ 299 w 829"/>
              <a:gd name="T81" fmla="*/ 798 h 869"/>
              <a:gd name="T82" fmla="*/ 388 w 829"/>
              <a:gd name="T83" fmla="*/ 69 h 869"/>
              <a:gd name="T84" fmla="*/ 388 w 829"/>
              <a:gd name="T85" fmla="*/ 154 h 869"/>
              <a:gd name="T86" fmla="*/ 318 w 829"/>
              <a:gd name="T87" fmla="*/ 559 h 869"/>
              <a:gd name="T88" fmla="*/ 192 w 829"/>
              <a:gd name="T89" fmla="*/ 178 h 869"/>
              <a:gd name="T90" fmla="*/ 266 w 829"/>
              <a:gd name="T91" fmla="*/ 167 h 869"/>
              <a:gd name="T92" fmla="*/ 260 w 829"/>
              <a:gd name="T93" fmla="*/ 297 h 869"/>
              <a:gd name="T94" fmla="*/ 299 w 829"/>
              <a:gd name="T95" fmla="*/ 508 h 869"/>
              <a:gd name="T96" fmla="*/ 192 w 829"/>
              <a:gd name="T97" fmla="*/ 178 h 869"/>
              <a:gd name="T98" fmla="*/ 211 w 829"/>
              <a:gd name="T99" fmla="*/ 811 h 869"/>
              <a:gd name="T100" fmla="*/ 299 w 829"/>
              <a:gd name="T101" fmla="*/ 798 h 869"/>
              <a:gd name="T102" fmla="*/ 45 w 829"/>
              <a:gd name="T103" fmla="*/ 869 h 869"/>
              <a:gd name="T104" fmla="*/ 157 w 829"/>
              <a:gd name="T105" fmla="*/ 393 h 869"/>
              <a:gd name="T106" fmla="*/ 158 w 829"/>
              <a:gd name="T107" fmla="*/ 719 h 869"/>
              <a:gd name="T108" fmla="*/ 192 w 829"/>
              <a:gd name="T109" fmla="*/ 832 h 8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29" h="869">
                <a:moveTo>
                  <a:pt x="634" y="173"/>
                </a:moveTo>
                <a:cubicBezTo>
                  <a:pt x="638" y="190"/>
                  <a:pt x="641" y="208"/>
                  <a:pt x="644" y="226"/>
                </a:cubicBezTo>
                <a:cubicBezTo>
                  <a:pt x="651" y="284"/>
                  <a:pt x="718" y="320"/>
                  <a:pt x="671" y="393"/>
                </a:cubicBezTo>
                <a:cubicBezTo>
                  <a:pt x="629" y="458"/>
                  <a:pt x="780" y="432"/>
                  <a:pt x="717" y="568"/>
                </a:cubicBezTo>
                <a:cubicBezTo>
                  <a:pt x="690" y="626"/>
                  <a:pt x="829" y="602"/>
                  <a:pt x="776" y="710"/>
                </a:cubicBezTo>
                <a:cubicBezTo>
                  <a:pt x="795" y="730"/>
                  <a:pt x="807" y="755"/>
                  <a:pt x="806" y="791"/>
                </a:cubicBezTo>
                <a:cubicBezTo>
                  <a:pt x="805" y="816"/>
                  <a:pt x="795" y="843"/>
                  <a:pt x="779" y="869"/>
                </a:cubicBezTo>
                <a:cubicBezTo>
                  <a:pt x="634" y="869"/>
                  <a:pt x="634" y="869"/>
                  <a:pt x="634" y="869"/>
                </a:cubicBezTo>
                <a:cubicBezTo>
                  <a:pt x="634" y="832"/>
                  <a:pt x="634" y="832"/>
                  <a:pt x="634" y="832"/>
                </a:cubicBezTo>
                <a:cubicBezTo>
                  <a:pt x="645" y="832"/>
                  <a:pt x="653" y="822"/>
                  <a:pt x="653" y="811"/>
                </a:cubicBezTo>
                <a:cubicBezTo>
                  <a:pt x="653" y="800"/>
                  <a:pt x="645" y="791"/>
                  <a:pt x="634" y="791"/>
                </a:cubicBezTo>
                <a:cubicBezTo>
                  <a:pt x="634" y="758"/>
                  <a:pt x="634" y="758"/>
                  <a:pt x="634" y="758"/>
                </a:cubicBezTo>
                <a:cubicBezTo>
                  <a:pt x="665" y="749"/>
                  <a:pt x="683" y="736"/>
                  <a:pt x="679" y="721"/>
                </a:cubicBezTo>
                <a:cubicBezTo>
                  <a:pt x="663" y="704"/>
                  <a:pt x="649" y="696"/>
                  <a:pt x="634" y="689"/>
                </a:cubicBezTo>
                <a:lnTo>
                  <a:pt x="634" y="173"/>
                </a:lnTo>
                <a:close/>
                <a:moveTo>
                  <a:pt x="593" y="81"/>
                </a:moveTo>
                <a:cubicBezTo>
                  <a:pt x="612" y="107"/>
                  <a:pt x="625" y="138"/>
                  <a:pt x="634" y="173"/>
                </a:cubicBezTo>
                <a:cubicBezTo>
                  <a:pt x="634" y="689"/>
                  <a:pt x="634" y="689"/>
                  <a:pt x="634" y="689"/>
                </a:cubicBezTo>
                <a:cubicBezTo>
                  <a:pt x="621" y="684"/>
                  <a:pt x="608" y="680"/>
                  <a:pt x="593" y="674"/>
                </a:cubicBezTo>
                <a:cubicBezTo>
                  <a:pt x="593" y="390"/>
                  <a:pt x="593" y="390"/>
                  <a:pt x="593" y="390"/>
                </a:cubicBezTo>
                <a:cubicBezTo>
                  <a:pt x="599" y="392"/>
                  <a:pt x="605" y="396"/>
                  <a:pt x="610" y="401"/>
                </a:cubicBezTo>
                <a:cubicBezTo>
                  <a:pt x="621" y="377"/>
                  <a:pt x="625" y="345"/>
                  <a:pt x="620" y="318"/>
                </a:cubicBezTo>
                <a:cubicBezTo>
                  <a:pt x="615" y="295"/>
                  <a:pt x="604" y="285"/>
                  <a:pt x="593" y="288"/>
                </a:cubicBezTo>
                <a:cubicBezTo>
                  <a:pt x="593" y="203"/>
                  <a:pt x="593" y="203"/>
                  <a:pt x="593" y="203"/>
                </a:cubicBezTo>
                <a:cubicBezTo>
                  <a:pt x="593" y="204"/>
                  <a:pt x="593" y="205"/>
                  <a:pt x="594" y="206"/>
                </a:cubicBezTo>
                <a:cubicBezTo>
                  <a:pt x="599" y="213"/>
                  <a:pt x="605" y="221"/>
                  <a:pt x="610" y="229"/>
                </a:cubicBezTo>
                <a:cubicBezTo>
                  <a:pt x="606" y="207"/>
                  <a:pt x="601" y="188"/>
                  <a:pt x="593" y="170"/>
                </a:cubicBezTo>
                <a:cubicBezTo>
                  <a:pt x="593" y="81"/>
                  <a:pt x="593" y="81"/>
                  <a:pt x="593" y="81"/>
                </a:cubicBezTo>
                <a:close/>
                <a:moveTo>
                  <a:pt x="634" y="869"/>
                </a:moveTo>
                <a:cubicBezTo>
                  <a:pt x="593" y="869"/>
                  <a:pt x="593" y="869"/>
                  <a:pt x="593" y="869"/>
                </a:cubicBezTo>
                <a:cubicBezTo>
                  <a:pt x="593" y="767"/>
                  <a:pt x="593" y="767"/>
                  <a:pt x="593" y="767"/>
                </a:cubicBezTo>
                <a:cubicBezTo>
                  <a:pt x="608" y="764"/>
                  <a:pt x="622" y="761"/>
                  <a:pt x="634" y="758"/>
                </a:cubicBezTo>
                <a:cubicBezTo>
                  <a:pt x="634" y="791"/>
                  <a:pt x="634" y="791"/>
                  <a:pt x="634" y="791"/>
                </a:cubicBezTo>
                <a:cubicBezTo>
                  <a:pt x="623" y="791"/>
                  <a:pt x="615" y="800"/>
                  <a:pt x="615" y="811"/>
                </a:cubicBezTo>
                <a:cubicBezTo>
                  <a:pt x="615" y="822"/>
                  <a:pt x="623" y="832"/>
                  <a:pt x="634" y="832"/>
                </a:cubicBezTo>
                <a:lnTo>
                  <a:pt x="634" y="869"/>
                </a:lnTo>
                <a:close/>
                <a:moveTo>
                  <a:pt x="568" y="53"/>
                </a:moveTo>
                <a:cubicBezTo>
                  <a:pt x="577" y="62"/>
                  <a:pt x="586" y="71"/>
                  <a:pt x="593" y="81"/>
                </a:cubicBezTo>
                <a:cubicBezTo>
                  <a:pt x="593" y="170"/>
                  <a:pt x="593" y="170"/>
                  <a:pt x="593" y="170"/>
                </a:cubicBezTo>
                <a:cubicBezTo>
                  <a:pt x="586" y="153"/>
                  <a:pt x="578" y="138"/>
                  <a:pt x="568" y="125"/>
                </a:cubicBezTo>
                <a:cubicBezTo>
                  <a:pt x="568" y="53"/>
                  <a:pt x="568" y="53"/>
                  <a:pt x="568" y="53"/>
                </a:cubicBezTo>
                <a:close/>
                <a:moveTo>
                  <a:pt x="593" y="869"/>
                </a:moveTo>
                <a:cubicBezTo>
                  <a:pt x="568" y="869"/>
                  <a:pt x="568" y="869"/>
                  <a:pt x="568" y="869"/>
                </a:cubicBezTo>
                <a:cubicBezTo>
                  <a:pt x="568" y="770"/>
                  <a:pt x="568" y="770"/>
                  <a:pt x="568" y="770"/>
                </a:cubicBezTo>
                <a:cubicBezTo>
                  <a:pt x="577" y="769"/>
                  <a:pt x="585" y="768"/>
                  <a:pt x="593" y="767"/>
                </a:cubicBezTo>
                <a:cubicBezTo>
                  <a:pt x="593" y="869"/>
                  <a:pt x="593" y="869"/>
                  <a:pt x="593" y="869"/>
                </a:cubicBezTo>
                <a:close/>
                <a:moveTo>
                  <a:pt x="593" y="203"/>
                </a:moveTo>
                <a:cubicBezTo>
                  <a:pt x="593" y="288"/>
                  <a:pt x="593" y="288"/>
                  <a:pt x="593" y="288"/>
                </a:cubicBezTo>
                <a:cubicBezTo>
                  <a:pt x="587" y="290"/>
                  <a:pt x="581" y="296"/>
                  <a:pt x="577" y="307"/>
                </a:cubicBezTo>
                <a:cubicBezTo>
                  <a:pt x="574" y="317"/>
                  <a:pt x="571" y="326"/>
                  <a:pt x="569" y="330"/>
                </a:cubicBezTo>
                <a:cubicBezTo>
                  <a:pt x="569" y="331"/>
                  <a:pt x="569" y="332"/>
                  <a:pt x="568" y="333"/>
                </a:cubicBezTo>
                <a:cubicBezTo>
                  <a:pt x="568" y="173"/>
                  <a:pt x="568" y="173"/>
                  <a:pt x="568" y="173"/>
                </a:cubicBezTo>
                <a:cubicBezTo>
                  <a:pt x="579" y="179"/>
                  <a:pt x="589" y="187"/>
                  <a:pt x="593" y="203"/>
                </a:cubicBezTo>
                <a:close/>
                <a:moveTo>
                  <a:pt x="593" y="390"/>
                </a:moveTo>
                <a:cubicBezTo>
                  <a:pt x="593" y="674"/>
                  <a:pt x="593" y="674"/>
                  <a:pt x="593" y="674"/>
                </a:cubicBezTo>
                <a:cubicBezTo>
                  <a:pt x="585" y="671"/>
                  <a:pt x="577" y="668"/>
                  <a:pt x="568" y="663"/>
                </a:cubicBezTo>
                <a:cubicBezTo>
                  <a:pt x="568" y="444"/>
                  <a:pt x="568" y="444"/>
                  <a:pt x="568" y="444"/>
                </a:cubicBezTo>
                <a:cubicBezTo>
                  <a:pt x="570" y="441"/>
                  <a:pt x="571" y="438"/>
                  <a:pt x="572" y="435"/>
                </a:cubicBezTo>
                <a:cubicBezTo>
                  <a:pt x="573" y="434"/>
                  <a:pt x="573" y="433"/>
                  <a:pt x="573" y="433"/>
                </a:cubicBezTo>
                <a:cubicBezTo>
                  <a:pt x="571" y="433"/>
                  <a:pt x="570" y="433"/>
                  <a:pt x="568" y="433"/>
                </a:cubicBezTo>
                <a:cubicBezTo>
                  <a:pt x="568" y="381"/>
                  <a:pt x="568" y="381"/>
                  <a:pt x="568" y="381"/>
                </a:cubicBezTo>
                <a:cubicBezTo>
                  <a:pt x="571" y="385"/>
                  <a:pt x="575" y="387"/>
                  <a:pt x="581" y="387"/>
                </a:cubicBezTo>
                <a:cubicBezTo>
                  <a:pt x="585" y="388"/>
                  <a:pt x="589" y="389"/>
                  <a:pt x="593" y="390"/>
                </a:cubicBezTo>
                <a:close/>
                <a:moveTo>
                  <a:pt x="527" y="24"/>
                </a:moveTo>
                <a:cubicBezTo>
                  <a:pt x="543" y="32"/>
                  <a:pt x="556" y="42"/>
                  <a:pt x="568" y="53"/>
                </a:cubicBezTo>
                <a:cubicBezTo>
                  <a:pt x="568" y="125"/>
                  <a:pt x="568" y="125"/>
                  <a:pt x="568" y="125"/>
                </a:cubicBezTo>
                <a:cubicBezTo>
                  <a:pt x="556" y="108"/>
                  <a:pt x="542" y="93"/>
                  <a:pt x="527" y="82"/>
                </a:cubicBezTo>
                <a:cubicBezTo>
                  <a:pt x="527" y="24"/>
                  <a:pt x="527" y="24"/>
                  <a:pt x="527" y="24"/>
                </a:cubicBezTo>
                <a:close/>
                <a:moveTo>
                  <a:pt x="568" y="869"/>
                </a:moveTo>
                <a:cubicBezTo>
                  <a:pt x="527" y="869"/>
                  <a:pt x="527" y="869"/>
                  <a:pt x="527" y="869"/>
                </a:cubicBezTo>
                <a:cubicBezTo>
                  <a:pt x="527" y="839"/>
                  <a:pt x="527" y="839"/>
                  <a:pt x="527" y="839"/>
                </a:cubicBezTo>
                <a:cubicBezTo>
                  <a:pt x="538" y="839"/>
                  <a:pt x="547" y="830"/>
                  <a:pt x="547" y="819"/>
                </a:cubicBezTo>
                <a:cubicBezTo>
                  <a:pt x="547" y="808"/>
                  <a:pt x="538" y="798"/>
                  <a:pt x="527" y="798"/>
                </a:cubicBezTo>
                <a:cubicBezTo>
                  <a:pt x="527" y="774"/>
                  <a:pt x="527" y="774"/>
                  <a:pt x="527" y="774"/>
                </a:cubicBezTo>
                <a:cubicBezTo>
                  <a:pt x="541" y="773"/>
                  <a:pt x="555" y="772"/>
                  <a:pt x="568" y="770"/>
                </a:cubicBezTo>
                <a:cubicBezTo>
                  <a:pt x="568" y="869"/>
                  <a:pt x="568" y="869"/>
                  <a:pt x="568" y="869"/>
                </a:cubicBezTo>
                <a:close/>
                <a:moveTo>
                  <a:pt x="568" y="173"/>
                </a:moveTo>
                <a:cubicBezTo>
                  <a:pt x="565" y="171"/>
                  <a:pt x="562" y="170"/>
                  <a:pt x="559" y="168"/>
                </a:cubicBezTo>
                <a:cubicBezTo>
                  <a:pt x="552" y="162"/>
                  <a:pt x="545" y="157"/>
                  <a:pt x="539" y="152"/>
                </a:cubicBezTo>
                <a:cubicBezTo>
                  <a:pt x="535" y="147"/>
                  <a:pt x="534" y="140"/>
                  <a:pt x="534" y="132"/>
                </a:cubicBezTo>
                <a:cubicBezTo>
                  <a:pt x="534" y="122"/>
                  <a:pt x="531" y="113"/>
                  <a:pt x="527" y="105"/>
                </a:cubicBezTo>
                <a:cubicBezTo>
                  <a:pt x="527" y="286"/>
                  <a:pt x="527" y="286"/>
                  <a:pt x="527" y="286"/>
                </a:cubicBezTo>
                <a:cubicBezTo>
                  <a:pt x="533" y="291"/>
                  <a:pt x="535" y="301"/>
                  <a:pt x="527" y="323"/>
                </a:cubicBezTo>
                <a:cubicBezTo>
                  <a:pt x="527" y="394"/>
                  <a:pt x="527" y="394"/>
                  <a:pt x="527" y="394"/>
                </a:cubicBezTo>
                <a:cubicBezTo>
                  <a:pt x="536" y="416"/>
                  <a:pt x="553" y="431"/>
                  <a:pt x="568" y="433"/>
                </a:cubicBezTo>
                <a:cubicBezTo>
                  <a:pt x="568" y="381"/>
                  <a:pt x="568" y="381"/>
                  <a:pt x="568" y="381"/>
                </a:cubicBezTo>
                <a:cubicBezTo>
                  <a:pt x="561" y="371"/>
                  <a:pt x="563" y="353"/>
                  <a:pt x="568" y="333"/>
                </a:cubicBezTo>
                <a:cubicBezTo>
                  <a:pt x="568" y="173"/>
                  <a:pt x="568" y="173"/>
                  <a:pt x="568" y="173"/>
                </a:cubicBezTo>
                <a:close/>
                <a:moveTo>
                  <a:pt x="568" y="444"/>
                </a:moveTo>
                <a:cubicBezTo>
                  <a:pt x="568" y="663"/>
                  <a:pt x="568" y="663"/>
                  <a:pt x="568" y="663"/>
                </a:cubicBezTo>
                <a:cubicBezTo>
                  <a:pt x="565" y="661"/>
                  <a:pt x="561" y="659"/>
                  <a:pt x="557" y="656"/>
                </a:cubicBezTo>
                <a:cubicBezTo>
                  <a:pt x="544" y="648"/>
                  <a:pt x="534" y="641"/>
                  <a:pt x="527" y="633"/>
                </a:cubicBezTo>
                <a:cubicBezTo>
                  <a:pt x="527" y="506"/>
                  <a:pt x="527" y="506"/>
                  <a:pt x="527" y="506"/>
                </a:cubicBezTo>
                <a:cubicBezTo>
                  <a:pt x="544" y="489"/>
                  <a:pt x="557" y="468"/>
                  <a:pt x="568" y="444"/>
                </a:cubicBezTo>
                <a:close/>
                <a:moveTo>
                  <a:pt x="413" y="0"/>
                </a:moveTo>
                <a:cubicBezTo>
                  <a:pt x="414" y="0"/>
                  <a:pt x="414" y="0"/>
                  <a:pt x="414" y="0"/>
                </a:cubicBezTo>
                <a:cubicBezTo>
                  <a:pt x="459" y="0"/>
                  <a:pt x="497" y="9"/>
                  <a:pt x="527" y="24"/>
                </a:cubicBezTo>
                <a:cubicBezTo>
                  <a:pt x="527" y="82"/>
                  <a:pt x="527" y="82"/>
                  <a:pt x="527" y="82"/>
                </a:cubicBezTo>
                <a:cubicBezTo>
                  <a:pt x="493" y="55"/>
                  <a:pt x="453" y="42"/>
                  <a:pt x="413" y="42"/>
                </a:cubicBezTo>
                <a:cubicBezTo>
                  <a:pt x="413" y="0"/>
                  <a:pt x="413" y="0"/>
                  <a:pt x="413" y="0"/>
                </a:cubicBezTo>
                <a:close/>
                <a:moveTo>
                  <a:pt x="527" y="869"/>
                </a:moveTo>
                <a:cubicBezTo>
                  <a:pt x="413" y="869"/>
                  <a:pt x="413" y="869"/>
                  <a:pt x="413" y="869"/>
                </a:cubicBezTo>
                <a:cubicBezTo>
                  <a:pt x="413" y="841"/>
                  <a:pt x="413" y="841"/>
                  <a:pt x="413" y="841"/>
                </a:cubicBezTo>
                <a:cubicBezTo>
                  <a:pt x="424" y="841"/>
                  <a:pt x="432" y="832"/>
                  <a:pt x="432" y="821"/>
                </a:cubicBezTo>
                <a:cubicBezTo>
                  <a:pt x="432" y="810"/>
                  <a:pt x="424" y="800"/>
                  <a:pt x="413" y="800"/>
                </a:cubicBezTo>
                <a:cubicBezTo>
                  <a:pt x="413" y="777"/>
                  <a:pt x="413" y="777"/>
                  <a:pt x="413" y="777"/>
                </a:cubicBezTo>
                <a:cubicBezTo>
                  <a:pt x="452" y="778"/>
                  <a:pt x="491" y="777"/>
                  <a:pt x="527" y="774"/>
                </a:cubicBezTo>
                <a:cubicBezTo>
                  <a:pt x="527" y="798"/>
                  <a:pt x="527" y="798"/>
                  <a:pt x="527" y="798"/>
                </a:cubicBezTo>
                <a:cubicBezTo>
                  <a:pt x="517" y="798"/>
                  <a:pt x="508" y="808"/>
                  <a:pt x="508" y="819"/>
                </a:cubicBezTo>
                <a:cubicBezTo>
                  <a:pt x="508" y="830"/>
                  <a:pt x="517" y="839"/>
                  <a:pt x="527" y="839"/>
                </a:cubicBezTo>
                <a:cubicBezTo>
                  <a:pt x="527" y="869"/>
                  <a:pt x="527" y="869"/>
                  <a:pt x="527" y="869"/>
                </a:cubicBezTo>
                <a:close/>
                <a:moveTo>
                  <a:pt x="527" y="105"/>
                </a:moveTo>
                <a:cubicBezTo>
                  <a:pt x="511" y="73"/>
                  <a:pt x="465" y="55"/>
                  <a:pt x="413" y="63"/>
                </a:cubicBezTo>
                <a:cubicBezTo>
                  <a:pt x="413" y="159"/>
                  <a:pt x="413" y="159"/>
                  <a:pt x="413" y="159"/>
                </a:cubicBezTo>
                <a:cubicBezTo>
                  <a:pt x="451" y="171"/>
                  <a:pt x="476" y="198"/>
                  <a:pt x="470" y="223"/>
                </a:cubicBezTo>
                <a:cubicBezTo>
                  <a:pt x="449" y="308"/>
                  <a:pt x="509" y="273"/>
                  <a:pt x="527" y="286"/>
                </a:cubicBezTo>
                <a:cubicBezTo>
                  <a:pt x="527" y="105"/>
                  <a:pt x="527" y="105"/>
                  <a:pt x="527" y="105"/>
                </a:cubicBezTo>
                <a:close/>
                <a:moveTo>
                  <a:pt x="527" y="323"/>
                </a:moveTo>
                <a:cubicBezTo>
                  <a:pt x="527" y="394"/>
                  <a:pt x="527" y="394"/>
                  <a:pt x="527" y="394"/>
                </a:cubicBezTo>
                <a:cubicBezTo>
                  <a:pt x="519" y="376"/>
                  <a:pt x="517" y="351"/>
                  <a:pt x="527" y="323"/>
                </a:cubicBezTo>
                <a:cubicBezTo>
                  <a:pt x="527" y="323"/>
                  <a:pt x="527" y="323"/>
                  <a:pt x="527" y="323"/>
                </a:cubicBezTo>
                <a:close/>
                <a:moveTo>
                  <a:pt x="527" y="506"/>
                </a:moveTo>
                <a:cubicBezTo>
                  <a:pt x="527" y="633"/>
                  <a:pt x="527" y="633"/>
                  <a:pt x="527" y="633"/>
                </a:cubicBezTo>
                <a:cubicBezTo>
                  <a:pt x="504" y="610"/>
                  <a:pt x="506" y="588"/>
                  <a:pt x="507" y="559"/>
                </a:cubicBezTo>
                <a:cubicBezTo>
                  <a:pt x="480" y="576"/>
                  <a:pt x="448" y="587"/>
                  <a:pt x="413" y="587"/>
                </a:cubicBezTo>
                <a:cubicBezTo>
                  <a:pt x="413" y="558"/>
                  <a:pt x="413" y="558"/>
                  <a:pt x="413" y="558"/>
                </a:cubicBezTo>
                <a:cubicBezTo>
                  <a:pt x="459" y="558"/>
                  <a:pt x="498" y="538"/>
                  <a:pt x="527" y="506"/>
                </a:cubicBezTo>
                <a:close/>
                <a:moveTo>
                  <a:pt x="388" y="1"/>
                </a:moveTo>
                <a:cubicBezTo>
                  <a:pt x="396" y="0"/>
                  <a:pt x="404" y="0"/>
                  <a:pt x="413" y="0"/>
                </a:cubicBezTo>
                <a:cubicBezTo>
                  <a:pt x="413" y="42"/>
                  <a:pt x="413" y="42"/>
                  <a:pt x="413" y="42"/>
                </a:cubicBezTo>
                <a:cubicBezTo>
                  <a:pt x="405" y="42"/>
                  <a:pt x="396" y="42"/>
                  <a:pt x="388" y="43"/>
                </a:cubicBezTo>
                <a:cubicBezTo>
                  <a:pt x="388" y="1"/>
                  <a:pt x="388" y="1"/>
                  <a:pt x="388" y="1"/>
                </a:cubicBezTo>
                <a:close/>
                <a:moveTo>
                  <a:pt x="413" y="869"/>
                </a:moveTo>
                <a:cubicBezTo>
                  <a:pt x="388" y="869"/>
                  <a:pt x="388" y="869"/>
                  <a:pt x="388" y="869"/>
                </a:cubicBezTo>
                <a:cubicBezTo>
                  <a:pt x="388" y="777"/>
                  <a:pt x="388" y="777"/>
                  <a:pt x="388" y="777"/>
                </a:cubicBezTo>
                <a:cubicBezTo>
                  <a:pt x="396" y="777"/>
                  <a:pt x="405" y="777"/>
                  <a:pt x="413" y="777"/>
                </a:cubicBezTo>
                <a:cubicBezTo>
                  <a:pt x="413" y="800"/>
                  <a:pt x="413" y="800"/>
                  <a:pt x="413" y="800"/>
                </a:cubicBezTo>
                <a:cubicBezTo>
                  <a:pt x="413" y="800"/>
                  <a:pt x="413" y="800"/>
                  <a:pt x="413" y="800"/>
                </a:cubicBezTo>
                <a:cubicBezTo>
                  <a:pt x="402" y="800"/>
                  <a:pt x="394" y="810"/>
                  <a:pt x="394" y="821"/>
                </a:cubicBezTo>
                <a:cubicBezTo>
                  <a:pt x="394" y="832"/>
                  <a:pt x="402" y="841"/>
                  <a:pt x="413" y="841"/>
                </a:cubicBezTo>
                <a:cubicBezTo>
                  <a:pt x="413" y="841"/>
                  <a:pt x="413" y="841"/>
                  <a:pt x="413" y="841"/>
                </a:cubicBezTo>
                <a:cubicBezTo>
                  <a:pt x="413" y="869"/>
                  <a:pt x="413" y="869"/>
                  <a:pt x="413" y="869"/>
                </a:cubicBezTo>
                <a:close/>
                <a:moveTo>
                  <a:pt x="413" y="63"/>
                </a:moveTo>
                <a:cubicBezTo>
                  <a:pt x="413" y="159"/>
                  <a:pt x="413" y="159"/>
                  <a:pt x="413" y="159"/>
                </a:cubicBezTo>
                <a:cubicBezTo>
                  <a:pt x="405" y="157"/>
                  <a:pt x="397" y="155"/>
                  <a:pt x="388" y="154"/>
                </a:cubicBezTo>
                <a:cubicBezTo>
                  <a:pt x="388" y="69"/>
                  <a:pt x="388" y="69"/>
                  <a:pt x="388" y="69"/>
                </a:cubicBezTo>
                <a:cubicBezTo>
                  <a:pt x="396" y="66"/>
                  <a:pt x="405" y="65"/>
                  <a:pt x="413" y="63"/>
                </a:cubicBezTo>
                <a:close/>
                <a:moveTo>
                  <a:pt x="413" y="558"/>
                </a:moveTo>
                <a:cubicBezTo>
                  <a:pt x="413" y="587"/>
                  <a:pt x="413" y="587"/>
                  <a:pt x="413" y="587"/>
                </a:cubicBezTo>
                <a:cubicBezTo>
                  <a:pt x="412" y="587"/>
                  <a:pt x="412" y="587"/>
                  <a:pt x="412" y="587"/>
                </a:cubicBezTo>
                <a:cubicBezTo>
                  <a:pt x="404" y="587"/>
                  <a:pt x="396" y="586"/>
                  <a:pt x="388" y="585"/>
                </a:cubicBezTo>
                <a:cubicBezTo>
                  <a:pt x="388" y="556"/>
                  <a:pt x="388" y="556"/>
                  <a:pt x="388" y="556"/>
                </a:cubicBezTo>
                <a:cubicBezTo>
                  <a:pt x="396" y="558"/>
                  <a:pt x="404" y="558"/>
                  <a:pt x="412" y="558"/>
                </a:cubicBezTo>
                <a:lnTo>
                  <a:pt x="413" y="558"/>
                </a:lnTo>
                <a:close/>
                <a:moveTo>
                  <a:pt x="299" y="25"/>
                </a:moveTo>
                <a:cubicBezTo>
                  <a:pt x="324" y="12"/>
                  <a:pt x="353" y="4"/>
                  <a:pt x="388" y="1"/>
                </a:cubicBezTo>
                <a:cubicBezTo>
                  <a:pt x="388" y="43"/>
                  <a:pt x="388" y="43"/>
                  <a:pt x="388" y="43"/>
                </a:cubicBezTo>
                <a:cubicBezTo>
                  <a:pt x="356" y="47"/>
                  <a:pt x="326" y="60"/>
                  <a:pt x="299" y="80"/>
                </a:cubicBezTo>
                <a:cubicBezTo>
                  <a:pt x="299" y="25"/>
                  <a:pt x="299" y="25"/>
                  <a:pt x="299" y="25"/>
                </a:cubicBezTo>
                <a:close/>
                <a:moveTo>
                  <a:pt x="388" y="869"/>
                </a:moveTo>
                <a:cubicBezTo>
                  <a:pt x="299" y="869"/>
                  <a:pt x="299" y="869"/>
                  <a:pt x="299" y="869"/>
                </a:cubicBezTo>
                <a:cubicBezTo>
                  <a:pt x="299" y="839"/>
                  <a:pt x="299" y="839"/>
                  <a:pt x="299" y="839"/>
                </a:cubicBezTo>
                <a:cubicBezTo>
                  <a:pt x="310" y="839"/>
                  <a:pt x="318" y="830"/>
                  <a:pt x="318" y="819"/>
                </a:cubicBezTo>
                <a:cubicBezTo>
                  <a:pt x="318" y="808"/>
                  <a:pt x="310" y="798"/>
                  <a:pt x="299" y="798"/>
                </a:cubicBezTo>
                <a:cubicBezTo>
                  <a:pt x="299" y="770"/>
                  <a:pt x="299" y="770"/>
                  <a:pt x="299" y="770"/>
                </a:cubicBezTo>
                <a:cubicBezTo>
                  <a:pt x="327" y="773"/>
                  <a:pt x="357" y="776"/>
                  <a:pt x="388" y="777"/>
                </a:cubicBezTo>
                <a:cubicBezTo>
                  <a:pt x="388" y="869"/>
                  <a:pt x="388" y="869"/>
                  <a:pt x="388" y="869"/>
                </a:cubicBezTo>
                <a:close/>
                <a:moveTo>
                  <a:pt x="388" y="69"/>
                </a:moveTo>
                <a:cubicBezTo>
                  <a:pt x="358" y="78"/>
                  <a:pt x="327" y="96"/>
                  <a:pt x="299" y="125"/>
                </a:cubicBezTo>
                <a:cubicBezTo>
                  <a:pt x="299" y="179"/>
                  <a:pt x="299" y="179"/>
                  <a:pt x="299" y="179"/>
                </a:cubicBezTo>
                <a:cubicBezTo>
                  <a:pt x="303" y="174"/>
                  <a:pt x="308" y="169"/>
                  <a:pt x="313" y="165"/>
                </a:cubicBezTo>
                <a:cubicBezTo>
                  <a:pt x="339" y="154"/>
                  <a:pt x="365" y="152"/>
                  <a:pt x="388" y="154"/>
                </a:cubicBezTo>
                <a:cubicBezTo>
                  <a:pt x="388" y="69"/>
                  <a:pt x="388" y="69"/>
                  <a:pt x="388" y="69"/>
                </a:cubicBezTo>
                <a:close/>
                <a:moveTo>
                  <a:pt x="388" y="556"/>
                </a:moveTo>
                <a:cubicBezTo>
                  <a:pt x="388" y="585"/>
                  <a:pt x="388" y="585"/>
                  <a:pt x="388" y="585"/>
                </a:cubicBezTo>
                <a:cubicBezTo>
                  <a:pt x="362" y="581"/>
                  <a:pt x="339" y="572"/>
                  <a:pt x="318" y="559"/>
                </a:cubicBezTo>
                <a:cubicBezTo>
                  <a:pt x="319" y="587"/>
                  <a:pt x="320" y="611"/>
                  <a:pt x="299" y="633"/>
                </a:cubicBezTo>
                <a:cubicBezTo>
                  <a:pt x="299" y="508"/>
                  <a:pt x="299" y="508"/>
                  <a:pt x="299" y="508"/>
                </a:cubicBezTo>
                <a:cubicBezTo>
                  <a:pt x="323" y="533"/>
                  <a:pt x="353" y="551"/>
                  <a:pt x="388" y="556"/>
                </a:cubicBezTo>
                <a:close/>
                <a:moveTo>
                  <a:pt x="192" y="178"/>
                </a:moveTo>
                <a:cubicBezTo>
                  <a:pt x="208" y="110"/>
                  <a:pt x="241" y="55"/>
                  <a:pt x="299" y="25"/>
                </a:cubicBezTo>
                <a:cubicBezTo>
                  <a:pt x="299" y="80"/>
                  <a:pt x="299" y="80"/>
                  <a:pt x="299" y="80"/>
                </a:cubicBezTo>
                <a:cubicBezTo>
                  <a:pt x="258" y="111"/>
                  <a:pt x="227" y="161"/>
                  <a:pt x="214" y="229"/>
                </a:cubicBezTo>
                <a:cubicBezTo>
                  <a:pt x="230" y="205"/>
                  <a:pt x="247" y="184"/>
                  <a:pt x="266" y="167"/>
                </a:cubicBezTo>
                <a:cubicBezTo>
                  <a:pt x="276" y="151"/>
                  <a:pt x="287" y="137"/>
                  <a:pt x="299" y="125"/>
                </a:cubicBezTo>
                <a:cubicBezTo>
                  <a:pt x="299" y="179"/>
                  <a:pt x="299" y="179"/>
                  <a:pt x="299" y="179"/>
                </a:cubicBezTo>
                <a:cubicBezTo>
                  <a:pt x="276" y="204"/>
                  <a:pt x="261" y="238"/>
                  <a:pt x="259" y="283"/>
                </a:cubicBezTo>
                <a:cubicBezTo>
                  <a:pt x="259" y="287"/>
                  <a:pt x="259" y="292"/>
                  <a:pt x="260" y="297"/>
                </a:cubicBezTo>
                <a:cubicBezTo>
                  <a:pt x="263" y="349"/>
                  <a:pt x="260" y="334"/>
                  <a:pt x="248" y="307"/>
                </a:cubicBezTo>
                <a:cubicBezTo>
                  <a:pt x="232" y="274"/>
                  <a:pt x="214" y="281"/>
                  <a:pt x="206" y="317"/>
                </a:cubicBezTo>
                <a:cubicBezTo>
                  <a:pt x="195" y="365"/>
                  <a:pt x="214" y="428"/>
                  <a:pt x="252" y="435"/>
                </a:cubicBezTo>
                <a:cubicBezTo>
                  <a:pt x="264" y="463"/>
                  <a:pt x="280" y="488"/>
                  <a:pt x="299" y="508"/>
                </a:cubicBezTo>
                <a:cubicBezTo>
                  <a:pt x="299" y="633"/>
                  <a:pt x="299" y="633"/>
                  <a:pt x="299" y="633"/>
                </a:cubicBezTo>
                <a:cubicBezTo>
                  <a:pt x="292" y="641"/>
                  <a:pt x="281" y="649"/>
                  <a:pt x="268" y="656"/>
                </a:cubicBezTo>
                <a:cubicBezTo>
                  <a:pt x="232" y="675"/>
                  <a:pt x="212" y="679"/>
                  <a:pt x="192" y="690"/>
                </a:cubicBezTo>
                <a:cubicBezTo>
                  <a:pt x="192" y="178"/>
                  <a:pt x="192" y="178"/>
                  <a:pt x="192" y="178"/>
                </a:cubicBezTo>
                <a:close/>
                <a:moveTo>
                  <a:pt x="299" y="869"/>
                </a:moveTo>
                <a:cubicBezTo>
                  <a:pt x="192" y="869"/>
                  <a:pt x="192" y="869"/>
                  <a:pt x="192" y="869"/>
                </a:cubicBezTo>
                <a:cubicBezTo>
                  <a:pt x="192" y="832"/>
                  <a:pt x="192" y="832"/>
                  <a:pt x="192" y="832"/>
                </a:cubicBezTo>
                <a:cubicBezTo>
                  <a:pt x="203" y="832"/>
                  <a:pt x="211" y="822"/>
                  <a:pt x="211" y="811"/>
                </a:cubicBezTo>
                <a:cubicBezTo>
                  <a:pt x="211" y="800"/>
                  <a:pt x="203" y="791"/>
                  <a:pt x="192" y="791"/>
                </a:cubicBezTo>
                <a:cubicBezTo>
                  <a:pt x="192" y="750"/>
                  <a:pt x="192" y="750"/>
                  <a:pt x="192" y="750"/>
                </a:cubicBezTo>
                <a:cubicBezTo>
                  <a:pt x="218" y="759"/>
                  <a:pt x="255" y="766"/>
                  <a:pt x="299" y="770"/>
                </a:cubicBezTo>
                <a:cubicBezTo>
                  <a:pt x="299" y="798"/>
                  <a:pt x="299" y="798"/>
                  <a:pt x="299" y="798"/>
                </a:cubicBezTo>
                <a:cubicBezTo>
                  <a:pt x="288" y="798"/>
                  <a:pt x="280" y="808"/>
                  <a:pt x="280" y="819"/>
                </a:cubicBezTo>
                <a:cubicBezTo>
                  <a:pt x="280" y="830"/>
                  <a:pt x="288" y="839"/>
                  <a:pt x="299" y="839"/>
                </a:cubicBezTo>
                <a:lnTo>
                  <a:pt x="299" y="869"/>
                </a:lnTo>
                <a:close/>
                <a:moveTo>
                  <a:pt x="45" y="869"/>
                </a:moveTo>
                <a:cubicBezTo>
                  <a:pt x="30" y="843"/>
                  <a:pt x="20" y="816"/>
                  <a:pt x="19" y="791"/>
                </a:cubicBezTo>
                <a:cubicBezTo>
                  <a:pt x="18" y="754"/>
                  <a:pt x="30" y="728"/>
                  <a:pt x="50" y="708"/>
                </a:cubicBezTo>
                <a:cubicBezTo>
                  <a:pt x="0" y="602"/>
                  <a:pt x="137" y="626"/>
                  <a:pt x="111" y="568"/>
                </a:cubicBezTo>
                <a:cubicBezTo>
                  <a:pt x="48" y="432"/>
                  <a:pt x="198" y="458"/>
                  <a:pt x="157" y="393"/>
                </a:cubicBezTo>
                <a:cubicBezTo>
                  <a:pt x="109" y="320"/>
                  <a:pt x="176" y="284"/>
                  <a:pt x="184" y="226"/>
                </a:cubicBezTo>
                <a:cubicBezTo>
                  <a:pt x="186" y="209"/>
                  <a:pt x="188" y="193"/>
                  <a:pt x="192" y="178"/>
                </a:cubicBezTo>
                <a:cubicBezTo>
                  <a:pt x="192" y="690"/>
                  <a:pt x="192" y="690"/>
                  <a:pt x="192" y="690"/>
                </a:cubicBezTo>
                <a:cubicBezTo>
                  <a:pt x="182" y="696"/>
                  <a:pt x="171" y="705"/>
                  <a:pt x="158" y="719"/>
                </a:cubicBezTo>
                <a:cubicBezTo>
                  <a:pt x="155" y="731"/>
                  <a:pt x="168" y="741"/>
                  <a:pt x="192" y="750"/>
                </a:cubicBezTo>
                <a:cubicBezTo>
                  <a:pt x="192" y="791"/>
                  <a:pt x="192" y="791"/>
                  <a:pt x="192" y="791"/>
                </a:cubicBezTo>
                <a:cubicBezTo>
                  <a:pt x="181" y="791"/>
                  <a:pt x="173" y="800"/>
                  <a:pt x="173" y="811"/>
                </a:cubicBezTo>
                <a:cubicBezTo>
                  <a:pt x="173" y="822"/>
                  <a:pt x="181" y="832"/>
                  <a:pt x="192" y="832"/>
                </a:cubicBezTo>
                <a:cubicBezTo>
                  <a:pt x="192" y="869"/>
                  <a:pt x="192" y="869"/>
                  <a:pt x="192" y="869"/>
                </a:cubicBezTo>
                <a:lnTo>
                  <a:pt x="45" y="86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3960762" y="4194472"/>
            <a:ext cx="1452024" cy="1652597"/>
            <a:chOff x="6456267" y="4489600"/>
            <a:chExt cx="2077323" cy="2364270"/>
          </a:xfrm>
        </p:grpSpPr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6456267" y="4489600"/>
              <a:ext cx="2077323" cy="2364270"/>
            </a:xfrm>
            <a:custGeom>
              <a:avLst/>
              <a:gdLst>
                <a:gd name="T0" fmla="*/ 550 w 793"/>
                <a:gd name="T1" fmla="*/ 630 h 902"/>
                <a:gd name="T2" fmla="*/ 511 w 793"/>
                <a:gd name="T3" fmla="*/ 596 h 902"/>
                <a:gd name="T4" fmla="*/ 567 w 793"/>
                <a:gd name="T5" fmla="*/ 656 h 902"/>
                <a:gd name="T6" fmla="*/ 790 w 793"/>
                <a:gd name="T7" fmla="*/ 824 h 902"/>
                <a:gd name="T8" fmla="*/ 763 w 793"/>
                <a:gd name="T9" fmla="*/ 902 h 902"/>
                <a:gd name="T10" fmla="*/ 30 w 793"/>
                <a:gd name="T11" fmla="*/ 902 h 902"/>
                <a:gd name="T12" fmla="*/ 3 w 793"/>
                <a:gd name="T13" fmla="*/ 824 h 902"/>
                <a:gd name="T14" fmla="*/ 226 w 793"/>
                <a:gd name="T15" fmla="*/ 656 h 902"/>
                <a:gd name="T16" fmla="*/ 283 w 793"/>
                <a:gd name="T17" fmla="*/ 591 h 902"/>
                <a:gd name="T18" fmla="*/ 238 w 793"/>
                <a:gd name="T19" fmla="*/ 627 h 902"/>
                <a:gd name="T20" fmla="*/ 140 w 793"/>
                <a:gd name="T21" fmla="*/ 357 h 902"/>
                <a:gd name="T22" fmla="*/ 503 w 793"/>
                <a:gd name="T23" fmla="*/ 95 h 902"/>
                <a:gd name="T24" fmla="*/ 550 w 793"/>
                <a:gd name="T25" fmla="*/ 630 h 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3" h="902">
                  <a:moveTo>
                    <a:pt x="550" y="630"/>
                  </a:moveTo>
                  <a:cubicBezTo>
                    <a:pt x="537" y="617"/>
                    <a:pt x="524" y="606"/>
                    <a:pt x="511" y="596"/>
                  </a:cubicBezTo>
                  <a:cubicBezTo>
                    <a:pt x="518" y="622"/>
                    <a:pt x="534" y="643"/>
                    <a:pt x="567" y="656"/>
                  </a:cubicBezTo>
                  <a:cubicBezTo>
                    <a:pt x="661" y="696"/>
                    <a:pt x="793" y="706"/>
                    <a:pt x="790" y="824"/>
                  </a:cubicBezTo>
                  <a:cubicBezTo>
                    <a:pt x="789" y="849"/>
                    <a:pt x="779" y="876"/>
                    <a:pt x="763" y="902"/>
                  </a:cubicBezTo>
                  <a:cubicBezTo>
                    <a:pt x="30" y="902"/>
                    <a:pt x="30" y="902"/>
                    <a:pt x="30" y="902"/>
                  </a:cubicBezTo>
                  <a:cubicBezTo>
                    <a:pt x="14" y="876"/>
                    <a:pt x="4" y="849"/>
                    <a:pt x="3" y="824"/>
                  </a:cubicBezTo>
                  <a:cubicBezTo>
                    <a:pt x="0" y="706"/>
                    <a:pt x="132" y="696"/>
                    <a:pt x="226" y="656"/>
                  </a:cubicBezTo>
                  <a:cubicBezTo>
                    <a:pt x="261" y="642"/>
                    <a:pt x="277" y="619"/>
                    <a:pt x="283" y="591"/>
                  </a:cubicBezTo>
                  <a:cubicBezTo>
                    <a:pt x="268" y="601"/>
                    <a:pt x="253" y="613"/>
                    <a:pt x="238" y="627"/>
                  </a:cubicBezTo>
                  <a:cubicBezTo>
                    <a:pt x="177" y="550"/>
                    <a:pt x="141" y="487"/>
                    <a:pt x="140" y="357"/>
                  </a:cubicBezTo>
                  <a:cubicBezTo>
                    <a:pt x="137" y="74"/>
                    <a:pt x="400" y="0"/>
                    <a:pt x="503" y="95"/>
                  </a:cubicBezTo>
                  <a:cubicBezTo>
                    <a:pt x="736" y="95"/>
                    <a:pt x="676" y="514"/>
                    <a:pt x="550" y="6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/>
            <p:cNvSpPr>
              <a:spLocks/>
            </p:cNvSpPr>
            <p:nvPr/>
          </p:nvSpPr>
          <p:spPr bwMode="auto">
            <a:xfrm>
              <a:off x="6962465" y="5147696"/>
              <a:ext cx="953907" cy="894080"/>
            </a:xfrm>
            <a:custGeom>
              <a:avLst/>
              <a:gdLst>
                <a:gd name="T0" fmla="*/ 364 w 364"/>
                <a:gd name="T1" fmla="*/ 204 h 341"/>
                <a:gd name="T2" fmla="*/ 340 w 364"/>
                <a:gd name="T3" fmla="*/ 217 h 341"/>
                <a:gd name="T4" fmla="*/ 180 w 364"/>
                <a:gd name="T5" fmla="*/ 341 h 341"/>
                <a:gd name="T6" fmla="*/ 20 w 364"/>
                <a:gd name="T7" fmla="*/ 217 h 341"/>
                <a:gd name="T8" fmla="*/ 0 w 364"/>
                <a:gd name="T9" fmla="*/ 208 h 341"/>
                <a:gd name="T10" fmla="*/ 226 w 364"/>
                <a:gd name="T11" fmla="*/ 0 h 341"/>
                <a:gd name="T12" fmla="*/ 57 w 364"/>
                <a:gd name="T13" fmla="*/ 194 h 341"/>
                <a:gd name="T14" fmla="*/ 300 w 364"/>
                <a:gd name="T15" fmla="*/ 42 h 341"/>
                <a:gd name="T16" fmla="*/ 364 w 364"/>
                <a:gd name="T17" fmla="*/ 204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4" h="341">
                  <a:moveTo>
                    <a:pt x="364" y="204"/>
                  </a:moveTo>
                  <a:cubicBezTo>
                    <a:pt x="357" y="211"/>
                    <a:pt x="349" y="216"/>
                    <a:pt x="340" y="217"/>
                  </a:cubicBezTo>
                  <a:cubicBezTo>
                    <a:pt x="310" y="288"/>
                    <a:pt x="255" y="341"/>
                    <a:pt x="180" y="341"/>
                  </a:cubicBezTo>
                  <a:cubicBezTo>
                    <a:pt x="104" y="341"/>
                    <a:pt x="49" y="288"/>
                    <a:pt x="20" y="217"/>
                  </a:cubicBezTo>
                  <a:cubicBezTo>
                    <a:pt x="12" y="216"/>
                    <a:pt x="6" y="213"/>
                    <a:pt x="0" y="208"/>
                  </a:cubicBezTo>
                  <a:cubicBezTo>
                    <a:pt x="56" y="174"/>
                    <a:pt x="105" y="108"/>
                    <a:pt x="226" y="0"/>
                  </a:cubicBezTo>
                  <a:cubicBezTo>
                    <a:pt x="208" y="32"/>
                    <a:pt x="174" y="90"/>
                    <a:pt x="57" y="194"/>
                  </a:cubicBezTo>
                  <a:cubicBezTo>
                    <a:pt x="120" y="204"/>
                    <a:pt x="237" y="125"/>
                    <a:pt x="300" y="42"/>
                  </a:cubicBezTo>
                  <a:cubicBezTo>
                    <a:pt x="315" y="101"/>
                    <a:pt x="336" y="166"/>
                    <a:pt x="364" y="20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6708324" y="6047315"/>
              <a:ext cx="1547744" cy="796584"/>
            </a:xfrm>
            <a:custGeom>
              <a:avLst/>
              <a:gdLst>
                <a:gd name="T0" fmla="*/ 0 w 591"/>
                <a:gd name="T1" fmla="*/ 135 h 304"/>
                <a:gd name="T2" fmla="*/ 142 w 591"/>
                <a:gd name="T3" fmla="*/ 85 h 304"/>
                <a:gd name="T4" fmla="*/ 206 w 591"/>
                <a:gd name="T5" fmla="*/ 0 h 304"/>
                <a:gd name="T6" fmla="*/ 293 w 591"/>
                <a:gd name="T7" fmla="*/ 23 h 304"/>
                <a:gd name="T8" fmla="*/ 378 w 591"/>
                <a:gd name="T9" fmla="*/ 0 h 304"/>
                <a:gd name="T10" fmla="*/ 437 w 591"/>
                <a:gd name="T11" fmla="*/ 85 h 304"/>
                <a:gd name="T12" fmla="*/ 591 w 591"/>
                <a:gd name="T13" fmla="*/ 138 h 304"/>
                <a:gd name="T14" fmla="*/ 0 w 591"/>
                <a:gd name="T15" fmla="*/ 135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91" h="304">
                  <a:moveTo>
                    <a:pt x="0" y="135"/>
                  </a:moveTo>
                  <a:cubicBezTo>
                    <a:pt x="39" y="116"/>
                    <a:pt x="93" y="103"/>
                    <a:pt x="142" y="85"/>
                  </a:cubicBezTo>
                  <a:cubicBezTo>
                    <a:pt x="176" y="72"/>
                    <a:pt x="196" y="39"/>
                    <a:pt x="206" y="0"/>
                  </a:cubicBezTo>
                  <a:cubicBezTo>
                    <a:pt x="232" y="15"/>
                    <a:pt x="260" y="23"/>
                    <a:pt x="293" y="23"/>
                  </a:cubicBezTo>
                  <a:cubicBezTo>
                    <a:pt x="324" y="23"/>
                    <a:pt x="353" y="15"/>
                    <a:pt x="378" y="0"/>
                  </a:cubicBezTo>
                  <a:cubicBezTo>
                    <a:pt x="388" y="38"/>
                    <a:pt x="406" y="71"/>
                    <a:pt x="437" y="85"/>
                  </a:cubicBezTo>
                  <a:cubicBezTo>
                    <a:pt x="480" y="103"/>
                    <a:pt x="544" y="116"/>
                    <a:pt x="591" y="138"/>
                  </a:cubicBezTo>
                  <a:cubicBezTo>
                    <a:pt x="415" y="304"/>
                    <a:pt x="142" y="297"/>
                    <a:pt x="0" y="1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Freeform 19"/>
          <p:cNvSpPr>
            <a:spLocks noEditPoints="1"/>
          </p:cNvSpPr>
          <p:nvPr/>
        </p:nvSpPr>
        <p:spPr bwMode="auto">
          <a:xfrm>
            <a:off x="6855038" y="4127409"/>
            <a:ext cx="1482457" cy="1718573"/>
          </a:xfrm>
          <a:custGeom>
            <a:avLst/>
            <a:gdLst>
              <a:gd name="T0" fmla="*/ 710 w 791"/>
              <a:gd name="T1" fmla="*/ 420 h 917"/>
              <a:gd name="T2" fmla="*/ 689 w 791"/>
              <a:gd name="T3" fmla="*/ 503 h 917"/>
              <a:gd name="T4" fmla="*/ 607 w 791"/>
              <a:gd name="T5" fmla="*/ 596 h 917"/>
              <a:gd name="T6" fmla="*/ 567 w 791"/>
              <a:gd name="T7" fmla="*/ 671 h 917"/>
              <a:gd name="T8" fmla="*/ 709 w 791"/>
              <a:gd name="T9" fmla="*/ 723 h 917"/>
              <a:gd name="T10" fmla="*/ 790 w 791"/>
              <a:gd name="T11" fmla="*/ 839 h 917"/>
              <a:gd name="T12" fmla="*/ 753 w 791"/>
              <a:gd name="T13" fmla="*/ 917 h 917"/>
              <a:gd name="T14" fmla="*/ 740 w 791"/>
              <a:gd name="T15" fmla="*/ 917 h 917"/>
              <a:gd name="T16" fmla="*/ 398 w 791"/>
              <a:gd name="T17" fmla="*/ 917 h 917"/>
              <a:gd name="T18" fmla="*/ 399 w 791"/>
              <a:gd name="T19" fmla="*/ 906 h 917"/>
              <a:gd name="T20" fmla="*/ 697 w 791"/>
              <a:gd name="T21" fmla="*/ 755 h 917"/>
              <a:gd name="T22" fmla="*/ 692 w 791"/>
              <a:gd name="T23" fmla="*/ 743 h 917"/>
              <a:gd name="T24" fmla="*/ 610 w 791"/>
              <a:gd name="T25" fmla="*/ 842 h 917"/>
              <a:gd name="T26" fmla="*/ 398 w 791"/>
              <a:gd name="T27" fmla="*/ 896 h 917"/>
              <a:gd name="T28" fmla="*/ 555 w 791"/>
              <a:gd name="T29" fmla="*/ 842 h 917"/>
              <a:gd name="T30" fmla="*/ 541 w 791"/>
              <a:gd name="T31" fmla="*/ 694 h 917"/>
              <a:gd name="T32" fmla="*/ 398 w 791"/>
              <a:gd name="T33" fmla="*/ 632 h 917"/>
              <a:gd name="T34" fmla="*/ 556 w 791"/>
              <a:gd name="T35" fmla="*/ 483 h 917"/>
              <a:gd name="T36" fmla="*/ 561 w 791"/>
              <a:gd name="T37" fmla="*/ 356 h 917"/>
              <a:gd name="T38" fmla="*/ 547 w 791"/>
              <a:gd name="T39" fmla="*/ 297 h 917"/>
              <a:gd name="T40" fmla="*/ 445 w 791"/>
              <a:gd name="T41" fmla="*/ 203 h 917"/>
              <a:gd name="T42" fmla="*/ 398 w 791"/>
              <a:gd name="T43" fmla="*/ 262 h 917"/>
              <a:gd name="T44" fmla="*/ 186 w 791"/>
              <a:gd name="T45" fmla="*/ 596 h 917"/>
              <a:gd name="T46" fmla="*/ 104 w 791"/>
              <a:gd name="T47" fmla="*/ 503 h 917"/>
              <a:gd name="T48" fmla="*/ 83 w 791"/>
              <a:gd name="T49" fmla="*/ 420 h 917"/>
              <a:gd name="T50" fmla="*/ 398 w 791"/>
              <a:gd name="T51" fmla="*/ 80 h 917"/>
              <a:gd name="T52" fmla="*/ 341 w 791"/>
              <a:gd name="T53" fmla="*/ 268 h 917"/>
              <a:gd name="T54" fmla="*/ 315 w 791"/>
              <a:gd name="T55" fmla="*/ 275 h 917"/>
              <a:gd name="T56" fmla="*/ 244 w 791"/>
              <a:gd name="T57" fmla="*/ 345 h 917"/>
              <a:gd name="T58" fmla="*/ 210 w 791"/>
              <a:gd name="T59" fmla="*/ 326 h 917"/>
              <a:gd name="T60" fmla="*/ 396 w 791"/>
              <a:gd name="T61" fmla="*/ 607 h 917"/>
              <a:gd name="T62" fmla="*/ 398 w 791"/>
              <a:gd name="T63" fmla="*/ 632 h 917"/>
              <a:gd name="T64" fmla="*/ 310 w 791"/>
              <a:gd name="T65" fmla="*/ 609 h 917"/>
              <a:gd name="T66" fmla="*/ 125 w 791"/>
              <a:gd name="T67" fmla="*/ 734 h 917"/>
              <a:gd name="T68" fmla="*/ 398 w 791"/>
              <a:gd name="T69" fmla="*/ 876 h 917"/>
              <a:gd name="T70" fmla="*/ 187 w 791"/>
              <a:gd name="T71" fmla="*/ 842 h 917"/>
              <a:gd name="T72" fmla="*/ 105 w 791"/>
              <a:gd name="T73" fmla="*/ 743 h 917"/>
              <a:gd name="T74" fmla="*/ 101 w 791"/>
              <a:gd name="T75" fmla="*/ 755 h 917"/>
              <a:gd name="T76" fmla="*/ 398 w 791"/>
              <a:gd name="T77" fmla="*/ 906 h 917"/>
              <a:gd name="T78" fmla="*/ 69 w 791"/>
              <a:gd name="T79" fmla="*/ 917 h 917"/>
              <a:gd name="T80" fmla="*/ 49 w 791"/>
              <a:gd name="T81" fmla="*/ 917 h 917"/>
              <a:gd name="T82" fmla="*/ 29 w 791"/>
              <a:gd name="T83" fmla="*/ 917 h 917"/>
              <a:gd name="T84" fmla="*/ 226 w 791"/>
              <a:gd name="T85" fmla="*/ 671 h 917"/>
              <a:gd name="T86" fmla="*/ 186 w 791"/>
              <a:gd name="T87" fmla="*/ 596 h 9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791" h="917">
                <a:moveTo>
                  <a:pt x="398" y="80"/>
                </a:moveTo>
                <a:cubicBezTo>
                  <a:pt x="680" y="0"/>
                  <a:pt x="604" y="490"/>
                  <a:pt x="710" y="420"/>
                </a:cubicBezTo>
                <a:cubicBezTo>
                  <a:pt x="716" y="450"/>
                  <a:pt x="668" y="484"/>
                  <a:pt x="625" y="491"/>
                </a:cubicBezTo>
                <a:cubicBezTo>
                  <a:pt x="639" y="503"/>
                  <a:pt x="652" y="509"/>
                  <a:pt x="689" y="503"/>
                </a:cubicBezTo>
                <a:cubicBezTo>
                  <a:pt x="654" y="565"/>
                  <a:pt x="603" y="568"/>
                  <a:pt x="573" y="568"/>
                </a:cubicBezTo>
                <a:cubicBezTo>
                  <a:pt x="575" y="578"/>
                  <a:pt x="583" y="591"/>
                  <a:pt x="607" y="596"/>
                </a:cubicBezTo>
                <a:cubicBezTo>
                  <a:pt x="589" y="616"/>
                  <a:pt x="560" y="631"/>
                  <a:pt x="526" y="642"/>
                </a:cubicBezTo>
                <a:cubicBezTo>
                  <a:pt x="536" y="654"/>
                  <a:pt x="549" y="664"/>
                  <a:pt x="567" y="671"/>
                </a:cubicBezTo>
                <a:cubicBezTo>
                  <a:pt x="612" y="690"/>
                  <a:pt x="666" y="702"/>
                  <a:pt x="709" y="723"/>
                </a:cubicBezTo>
                <a:cubicBezTo>
                  <a:pt x="709" y="723"/>
                  <a:pt x="709" y="723"/>
                  <a:pt x="709" y="723"/>
                </a:cubicBezTo>
                <a:cubicBezTo>
                  <a:pt x="709" y="723"/>
                  <a:pt x="709" y="723"/>
                  <a:pt x="709" y="723"/>
                </a:cubicBezTo>
                <a:cubicBezTo>
                  <a:pt x="756" y="745"/>
                  <a:pt x="791" y="778"/>
                  <a:pt x="790" y="839"/>
                </a:cubicBezTo>
                <a:cubicBezTo>
                  <a:pt x="789" y="864"/>
                  <a:pt x="779" y="891"/>
                  <a:pt x="763" y="917"/>
                </a:cubicBezTo>
                <a:cubicBezTo>
                  <a:pt x="753" y="917"/>
                  <a:pt x="753" y="917"/>
                  <a:pt x="753" y="917"/>
                </a:cubicBezTo>
                <a:cubicBezTo>
                  <a:pt x="744" y="917"/>
                  <a:pt x="744" y="917"/>
                  <a:pt x="744" y="917"/>
                </a:cubicBezTo>
                <a:cubicBezTo>
                  <a:pt x="740" y="917"/>
                  <a:pt x="740" y="917"/>
                  <a:pt x="740" y="917"/>
                </a:cubicBezTo>
                <a:cubicBezTo>
                  <a:pt x="729" y="917"/>
                  <a:pt x="729" y="917"/>
                  <a:pt x="729" y="917"/>
                </a:cubicBezTo>
                <a:cubicBezTo>
                  <a:pt x="398" y="917"/>
                  <a:pt x="398" y="917"/>
                  <a:pt x="398" y="917"/>
                </a:cubicBezTo>
                <a:cubicBezTo>
                  <a:pt x="398" y="906"/>
                  <a:pt x="398" y="906"/>
                  <a:pt x="398" y="906"/>
                </a:cubicBezTo>
                <a:cubicBezTo>
                  <a:pt x="399" y="906"/>
                  <a:pt x="399" y="906"/>
                  <a:pt x="399" y="906"/>
                </a:cubicBezTo>
                <a:cubicBezTo>
                  <a:pt x="503" y="906"/>
                  <a:pt x="570" y="882"/>
                  <a:pt x="616" y="850"/>
                </a:cubicBezTo>
                <a:cubicBezTo>
                  <a:pt x="658" y="821"/>
                  <a:pt x="680" y="785"/>
                  <a:pt x="697" y="755"/>
                </a:cubicBezTo>
                <a:cubicBezTo>
                  <a:pt x="700" y="746"/>
                  <a:pt x="700" y="746"/>
                  <a:pt x="700" y="746"/>
                </a:cubicBezTo>
                <a:cubicBezTo>
                  <a:pt x="697" y="745"/>
                  <a:pt x="695" y="744"/>
                  <a:pt x="692" y="743"/>
                </a:cubicBezTo>
                <a:cubicBezTo>
                  <a:pt x="692" y="744"/>
                  <a:pt x="692" y="744"/>
                  <a:pt x="692" y="744"/>
                </a:cubicBezTo>
                <a:cubicBezTo>
                  <a:pt x="676" y="774"/>
                  <a:pt x="654" y="812"/>
                  <a:pt x="610" y="842"/>
                </a:cubicBezTo>
                <a:cubicBezTo>
                  <a:pt x="567" y="873"/>
                  <a:pt x="501" y="896"/>
                  <a:pt x="399" y="896"/>
                </a:cubicBezTo>
                <a:cubicBezTo>
                  <a:pt x="398" y="896"/>
                  <a:pt x="398" y="896"/>
                  <a:pt x="398" y="896"/>
                </a:cubicBezTo>
                <a:cubicBezTo>
                  <a:pt x="398" y="876"/>
                  <a:pt x="398" y="876"/>
                  <a:pt x="398" y="876"/>
                </a:cubicBezTo>
                <a:cubicBezTo>
                  <a:pt x="452" y="876"/>
                  <a:pt x="505" y="864"/>
                  <a:pt x="555" y="842"/>
                </a:cubicBezTo>
                <a:cubicBezTo>
                  <a:pt x="624" y="810"/>
                  <a:pt x="659" y="765"/>
                  <a:pt x="667" y="736"/>
                </a:cubicBezTo>
                <a:cubicBezTo>
                  <a:pt x="629" y="723"/>
                  <a:pt x="584" y="712"/>
                  <a:pt x="541" y="694"/>
                </a:cubicBezTo>
                <a:cubicBezTo>
                  <a:pt x="510" y="680"/>
                  <a:pt x="492" y="647"/>
                  <a:pt x="482" y="609"/>
                </a:cubicBezTo>
                <a:cubicBezTo>
                  <a:pt x="457" y="624"/>
                  <a:pt x="429" y="632"/>
                  <a:pt x="398" y="632"/>
                </a:cubicBezTo>
                <a:cubicBezTo>
                  <a:pt x="398" y="607"/>
                  <a:pt x="398" y="607"/>
                  <a:pt x="398" y="607"/>
                </a:cubicBezTo>
                <a:cubicBezTo>
                  <a:pt x="472" y="606"/>
                  <a:pt x="527" y="553"/>
                  <a:pt x="556" y="483"/>
                </a:cubicBezTo>
                <a:cubicBezTo>
                  <a:pt x="608" y="474"/>
                  <a:pt x="623" y="365"/>
                  <a:pt x="583" y="326"/>
                </a:cubicBezTo>
                <a:cubicBezTo>
                  <a:pt x="573" y="327"/>
                  <a:pt x="566" y="341"/>
                  <a:pt x="561" y="356"/>
                </a:cubicBezTo>
                <a:cubicBezTo>
                  <a:pt x="552" y="383"/>
                  <a:pt x="548" y="397"/>
                  <a:pt x="550" y="345"/>
                </a:cubicBezTo>
                <a:cubicBezTo>
                  <a:pt x="551" y="329"/>
                  <a:pt x="549" y="313"/>
                  <a:pt x="547" y="297"/>
                </a:cubicBezTo>
                <a:cubicBezTo>
                  <a:pt x="532" y="292"/>
                  <a:pt x="512" y="284"/>
                  <a:pt x="487" y="276"/>
                </a:cubicBezTo>
                <a:cubicBezTo>
                  <a:pt x="486" y="257"/>
                  <a:pt x="479" y="235"/>
                  <a:pt x="445" y="203"/>
                </a:cubicBezTo>
                <a:cubicBezTo>
                  <a:pt x="448" y="215"/>
                  <a:pt x="459" y="238"/>
                  <a:pt x="461" y="269"/>
                </a:cubicBezTo>
                <a:cubicBezTo>
                  <a:pt x="440" y="265"/>
                  <a:pt x="419" y="262"/>
                  <a:pt x="398" y="262"/>
                </a:cubicBezTo>
                <a:lnTo>
                  <a:pt x="398" y="80"/>
                </a:lnTo>
                <a:close/>
                <a:moveTo>
                  <a:pt x="186" y="596"/>
                </a:moveTo>
                <a:cubicBezTo>
                  <a:pt x="209" y="591"/>
                  <a:pt x="218" y="578"/>
                  <a:pt x="220" y="568"/>
                </a:cubicBezTo>
                <a:cubicBezTo>
                  <a:pt x="190" y="568"/>
                  <a:pt x="139" y="565"/>
                  <a:pt x="104" y="503"/>
                </a:cubicBezTo>
                <a:cubicBezTo>
                  <a:pt x="140" y="509"/>
                  <a:pt x="154" y="503"/>
                  <a:pt x="168" y="491"/>
                </a:cubicBezTo>
                <a:cubicBezTo>
                  <a:pt x="125" y="484"/>
                  <a:pt x="77" y="450"/>
                  <a:pt x="83" y="420"/>
                </a:cubicBezTo>
                <a:cubicBezTo>
                  <a:pt x="189" y="490"/>
                  <a:pt x="119" y="22"/>
                  <a:pt x="396" y="80"/>
                </a:cubicBezTo>
                <a:cubicBezTo>
                  <a:pt x="397" y="80"/>
                  <a:pt x="397" y="80"/>
                  <a:pt x="398" y="80"/>
                </a:cubicBezTo>
                <a:cubicBezTo>
                  <a:pt x="398" y="262"/>
                  <a:pt x="398" y="262"/>
                  <a:pt x="398" y="262"/>
                </a:cubicBezTo>
                <a:cubicBezTo>
                  <a:pt x="379" y="262"/>
                  <a:pt x="360" y="264"/>
                  <a:pt x="341" y="268"/>
                </a:cubicBezTo>
                <a:cubicBezTo>
                  <a:pt x="343" y="238"/>
                  <a:pt x="353" y="215"/>
                  <a:pt x="357" y="203"/>
                </a:cubicBezTo>
                <a:cubicBezTo>
                  <a:pt x="324" y="234"/>
                  <a:pt x="316" y="256"/>
                  <a:pt x="315" y="275"/>
                </a:cubicBezTo>
                <a:cubicBezTo>
                  <a:pt x="285" y="283"/>
                  <a:pt x="263" y="294"/>
                  <a:pt x="247" y="299"/>
                </a:cubicBezTo>
                <a:cubicBezTo>
                  <a:pt x="244" y="314"/>
                  <a:pt x="243" y="330"/>
                  <a:pt x="244" y="345"/>
                </a:cubicBezTo>
                <a:cubicBezTo>
                  <a:pt x="246" y="397"/>
                  <a:pt x="241" y="383"/>
                  <a:pt x="232" y="356"/>
                </a:cubicBezTo>
                <a:cubicBezTo>
                  <a:pt x="227" y="341"/>
                  <a:pt x="220" y="327"/>
                  <a:pt x="210" y="326"/>
                </a:cubicBezTo>
                <a:cubicBezTo>
                  <a:pt x="170" y="365"/>
                  <a:pt x="185" y="474"/>
                  <a:pt x="236" y="483"/>
                </a:cubicBezTo>
                <a:cubicBezTo>
                  <a:pt x="266" y="554"/>
                  <a:pt x="321" y="607"/>
                  <a:pt x="396" y="607"/>
                </a:cubicBezTo>
                <a:cubicBezTo>
                  <a:pt x="397" y="607"/>
                  <a:pt x="397" y="607"/>
                  <a:pt x="398" y="607"/>
                </a:cubicBezTo>
                <a:cubicBezTo>
                  <a:pt x="398" y="632"/>
                  <a:pt x="398" y="632"/>
                  <a:pt x="398" y="632"/>
                </a:cubicBezTo>
                <a:cubicBezTo>
                  <a:pt x="396" y="632"/>
                  <a:pt x="396" y="632"/>
                  <a:pt x="396" y="632"/>
                </a:cubicBezTo>
                <a:cubicBezTo>
                  <a:pt x="364" y="632"/>
                  <a:pt x="336" y="624"/>
                  <a:pt x="310" y="609"/>
                </a:cubicBezTo>
                <a:cubicBezTo>
                  <a:pt x="300" y="648"/>
                  <a:pt x="280" y="681"/>
                  <a:pt x="246" y="694"/>
                </a:cubicBezTo>
                <a:cubicBezTo>
                  <a:pt x="205" y="709"/>
                  <a:pt x="162" y="720"/>
                  <a:pt x="125" y="734"/>
                </a:cubicBezTo>
                <a:cubicBezTo>
                  <a:pt x="132" y="761"/>
                  <a:pt x="164" y="805"/>
                  <a:pt x="229" y="837"/>
                </a:cubicBezTo>
                <a:cubicBezTo>
                  <a:pt x="282" y="864"/>
                  <a:pt x="340" y="877"/>
                  <a:pt x="398" y="876"/>
                </a:cubicBezTo>
                <a:cubicBezTo>
                  <a:pt x="398" y="896"/>
                  <a:pt x="398" y="896"/>
                  <a:pt x="398" y="896"/>
                </a:cubicBezTo>
                <a:cubicBezTo>
                  <a:pt x="296" y="896"/>
                  <a:pt x="230" y="873"/>
                  <a:pt x="187" y="842"/>
                </a:cubicBezTo>
                <a:cubicBezTo>
                  <a:pt x="144" y="812"/>
                  <a:pt x="121" y="774"/>
                  <a:pt x="106" y="744"/>
                </a:cubicBezTo>
                <a:cubicBezTo>
                  <a:pt x="105" y="743"/>
                  <a:pt x="105" y="743"/>
                  <a:pt x="105" y="743"/>
                </a:cubicBezTo>
                <a:cubicBezTo>
                  <a:pt x="102" y="744"/>
                  <a:pt x="99" y="746"/>
                  <a:pt x="96" y="747"/>
                </a:cubicBezTo>
                <a:cubicBezTo>
                  <a:pt x="101" y="755"/>
                  <a:pt x="101" y="755"/>
                  <a:pt x="101" y="755"/>
                </a:cubicBezTo>
                <a:cubicBezTo>
                  <a:pt x="117" y="785"/>
                  <a:pt x="140" y="821"/>
                  <a:pt x="182" y="850"/>
                </a:cubicBezTo>
                <a:cubicBezTo>
                  <a:pt x="227" y="882"/>
                  <a:pt x="294" y="905"/>
                  <a:pt x="398" y="906"/>
                </a:cubicBezTo>
                <a:cubicBezTo>
                  <a:pt x="398" y="917"/>
                  <a:pt x="398" y="917"/>
                  <a:pt x="398" y="917"/>
                </a:cubicBezTo>
                <a:cubicBezTo>
                  <a:pt x="69" y="917"/>
                  <a:pt x="69" y="917"/>
                  <a:pt x="69" y="917"/>
                </a:cubicBezTo>
                <a:cubicBezTo>
                  <a:pt x="57" y="917"/>
                  <a:pt x="57" y="917"/>
                  <a:pt x="57" y="917"/>
                </a:cubicBezTo>
                <a:cubicBezTo>
                  <a:pt x="49" y="917"/>
                  <a:pt x="49" y="917"/>
                  <a:pt x="49" y="917"/>
                </a:cubicBezTo>
                <a:cubicBezTo>
                  <a:pt x="39" y="917"/>
                  <a:pt x="39" y="917"/>
                  <a:pt x="39" y="917"/>
                </a:cubicBezTo>
                <a:cubicBezTo>
                  <a:pt x="29" y="917"/>
                  <a:pt x="29" y="917"/>
                  <a:pt x="29" y="917"/>
                </a:cubicBezTo>
                <a:cubicBezTo>
                  <a:pt x="14" y="891"/>
                  <a:pt x="4" y="864"/>
                  <a:pt x="3" y="839"/>
                </a:cubicBezTo>
                <a:cubicBezTo>
                  <a:pt x="0" y="721"/>
                  <a:pt x="132" y="711"/>
                  <a:pt x="226" y="671"/>
                </a:cubicBezTo>
                <a:cubicBezTo>
                  <a:pt x="244" y="664"/>
                  <a:pt x="257" y="654"/>
                  <a:pt x="267" y="642"/>
                </a:cubicBezTo>
                <a:cubicBezTo>
                  <a:pt x="233" y="631"/>
                  <a:pt x="204" y="616"/>
                  <a:pt x="186" y="596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3546441" y="1977353"/>
            <a:ext cx="2267677" cy="1472377"/>
            <a:chOff x="3546441" y="1977353"/>
            <a:chExt cx="2267677" cy="1472377"/>
          </a:xfrm>
        </p:grpSpPr>
        <p:sp>
          <p:nvSpPr>
            <p:cNvPr id="12" name="Oval Callout 11"/>
            <p:cNvSpPr/>
            <p:nvPr/>
          </p:nvSpPr>
          <p:spPr>
            <a:xfrm flipH="1">
              <a:off x="3546441" y="1977353"/>
              <a:ext cx="2267677" cy="1472377"/>
            </a:xfrm>
            <a:prstGeom prst="wedgeEllipseCallout">
              <a:avLst>
                <a:gd name="adj1" fmla="val -20047"/>
                <a:gd name="adj2" fmla="val 70453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rgbClr val="F8F4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3806823" y="2348952"/>
              <a:ext cx="1478328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Dolor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deniame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Mana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ada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dalam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Mencari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daajiwak</a:t>
              </a:r>
              <a:endParaRPr lang="en-US" sz="1300" dirty="0">
                <a:solidFill>
                  <a:schemeClr val="bg1"/>
                </a:solidFill>
              </a:endParaRPr>
            </a:p>
          </p:txBody>
        </p:sp>
      </p:grpSp>
      <p:sp>
        <p:nvSpPr>
          <p:cNvPr id="2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Costumer Relation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2" name="Oval 3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5" name="Rounded Rectangle 3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46795" y="1547873"/>
            <a:ext cx="2661867" cy="1728320"/>
            <a:chOff x="5046795" y="1547873"/>
            <a:chExt cx="2661867" cy="1728320"/>
          </a:xfrm>
        </p:grpSpPr>
        <p:sp>
          <p:nvSpPr>
            <p:cNvPr id="13" name="Oval Callout 12"/>
            <p:cNvSpPr/>
            <p:nvPr/>
          </p:nvSpPr>
          <p:spPr>
            <a:xfrm>
              <a:off x="5046795" y="1547873"/>
              <a:ext cx="2661867" cy="1728320"/>
            </a:xfrm>
            <a:prstGeom prst="wedgeEllipseCallout">
              <a:avLst>
                <a:gd name="adj1" fmla="val -7840"/>
                <a:gd name="adj2" fmla="val 73283"/>
              </a:avLst>
            </a:prstGeom>
            <a:solidFill>
              <a:schemeClr val="accent3">
                <a:lumMod val="50000"/>
              </a:schemeClr>
            </a:solidFill>
            <a:ln>
              <a:solidFill>
                <a:srgbClr val="F8F4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Rectangle 23"/>
            <p:cNvSpPr/>
            <p:nvPr/>
          </p:nvSpPr>
          <p:spPr>
            <a:xfrm>
              <a:off x="5434343" y="1975630"/>
              <a:ext cx="1710148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Dolor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deniadanmame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Mana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ada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dadamlam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Mencari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daajiwak</a:t>
              </a:r>
              <a:endParaRPr lang="en-US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902757" y="2085394"/>
            <a:ext cx="2320844" cy="1410029"/>
            <a:chOff x="6902757" y="2085394"/>
            <a:chExt cx="2320844" cy="1410029"/>
          </a:xfrm>
        </p:grpSpPr>
        <p:sp>
          <p:nvSpPr>
            <p:cNvPr id="22" name="Oval Callout 21"/>
            <p:cNvSpPr/>
            <p:nvPr/>
          </p:nvSpPr>
          <p:spPr>
            <a:xfrm>
              <a:off x="6902757" y="2085394"/>
              <a:ext cx="2171652" cy="1410029"/>
            </a:xfrm>
            <a:prstGeom prst="wedgeEllipseCallout">
              <a:avLst>
                <a:gd name="adj1" fmla="val -20047"/>
                <a:gd name="adj2" fmla="val 70453"/>
              </a:avLst>
            </a:prstGeom>
            <a:solidFill>
              <a:schemeClr val="accent3">
                <a:lumMod val="75000"/>
              </a:schemeClr>
            </a:solidFill>
            <a:ln>
              <a:solidFill>
                <a:srgbClr val="F8F4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7144490" y="2421906"/>
              <a:ext cx="2079111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Dolor </a:t>
              </a:r>
              <a:r>
                <a:rPr lang="en-US" sz="1300" dirty="0" err="1">
                  <a:solidFill>
                    <a:schemeClr val="bg1"/>
                  </a:solidFill>
                </a:rPr>
                <a:t>deniadanmame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Mana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ada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dadmlam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Mencari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daajiwak</a:t>
              </a:r>
              <a:endParaRPr lang="en-US" sz="13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408368" y="2633027"/>
            <a:ext cx="1854558" cy="1187419"/>
            <a:chOff x="8408368" y="2633027"/>
            <a:chExt cx="1854558" cy="1187419"/>
          </a:xfrm>
        </p:grpSpPr>
        <p:sp>
          <p:nvSpPr>
            <p:cNvPr id="23" name="Oval Callout 22"/>
            <p:cNvSpPr/>
            <p:nvPr/>
          </p:nvSpPr>
          <p:spPr>
            <a:xfrm>
              <a:off x="8408368" y="2633027"/>
              <a:ext cx="1828800" cy="1187419"/>
            </a:xfrm>
            <a:prstGeom prst="wedgeEllipseCallout">
              <a:avLst>
                <a:gd name="adj1" fmla="val -31023"/>
                <a:gd name="adj2" fmla="val 66150"/>
              </a:avLst>
            </a:prstGeom>
            <a:solidFill>
              <a:schemeClr val="accent3"/>
            </a:solidFill>
            <a:ln>
              <a:solidFill>
                <a:srgbClr val="F8F4E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8675859" y="2886932"/>
              <a:ext cx="1587067" cy="6924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</a:rPr>
                <a:t>Dolor </a:t>
              </a:r>
              <a:r>
                <a:rPr lang="en-US" sz="1300" dirty="0" err="1" smtClean="0">
                  <a:solidFill>
                    <a:schemeClr val="bg1"/>
                  </a:solidFill>
                </a:rPr>
                <a:t>denianme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Mana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ada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dalam</a:t>
              </a:r>
              <a:endParaRPr lang="en-US" sz="1300" dirty="0">
                <a:solidFill>
                  <a:schemeClr val="bg1"/>
                </a:solidFill>
              </a:endParaRPr>
            </a:p>
            <a:p>
              <a:r>
                <a:rPr lang="en-US" sz="1300" dirty="0" err="1">
                  <a:solidFill>
                    <a:schemeClr val="bg1"/>
                  </a:solidFill>
                </a:rPr>
                <a:t>Mencari</a:t>
              </a:r>
              <a:r>
                <a:rPr lang="en-US" sz="1300" dirty="0">
                  <a:solidFill>
                    <a:schemeClr val="bg1"/>
                  </a:solidFill>
                </a:rPr>
                <a:t> </a:t>
              </a:r>
              <a:r>
                <a:rPr lang="en-US" sz="1300" dirty="0" err="1">
                  <a:solidFill>
                    <a:schemeClr val="bg1"/>
                  </a:solidFill>
                </a:rPr>
                <a:t>daajiwak</a:t>
              </a:r>
              <a:endParaRPr lang="en-US" sz="13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5386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4" grpId="0" animBg="1"/>
      <p:bldP spid="15" grpId="0" animBg="1"/>
      <p:bldP spid="20" grpId="0" animBg="1"/>
      <p:bldP spid="29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" name="Group 27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78" name="Oval 27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79" name="TextBox 27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81" name="Rounded Rectangle 28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283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284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85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286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38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Glasses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8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85" name="Group 384"/>
          <p:cNvGrpSpPr/>
          <p:nvPr/>
        </p:nvGrpSpPr>
        <p:grpSpPr>
          <a:xfrm>
            <a:off x="1360358" y="4870131"/>
            <a:ext cx="2161625" cy="900653"/>
            <a:chOff x="1360358" y="4668798"/>
            <a:chExt cx="2161625" cy="900653"/>
          </a:xfrm>
        </p:grpSpPr>
        <p:sp>
          <p:nvSpPr>
            <p:cNvPr id="391" name="Rectangle 390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392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Orange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93" name="Group 392"/>
          <p:cNvGrpSpPr/>
          <p:nvPr/>
        </p:nvGrpSpPr>
        <p:grpSpPr>
          <a:xfrm>
            <a:off x="3862609" y="4870131"/>
            <a:ext cx="2161625" cy="900653"/>
            <a:chOff x="1360358" y="4668798"/>
            <a:chExt cx="2161625" cy="900653"/>
          </a:xfrm>
        </p:grpSpPr>
        <p:sp>
          <p:nvSpPr>
            <p:cNvPr id="394" name="Rectangle 393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395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Orange</a:t>
              </a:r>
            </a:p>
          </p:txBody>
        </p:sp>
      </p:grpSp>
      <p:grpSp>
        <p:nvGrpSpPr>
          <p:cNvPr id="396" name="Group 395"/>
          <p:cNvGrpSpPr/>
          <p:nvPr/>
        </p:nvGrpSpPr>
        <p:grpSpPr>
          <a:xfrm>
            <a:off x="6325568" y="4870131"/>
            <a:ext cx="2161625" cy="900653"/>
            <a:chOff x="1360358" y="4668798"/>
            <a:chExt cx="2161625" cy="900653"/>
          </a:xfrm>
        </p:grpSpPr>
        <p:sp>
          <p:nvSpPr>
            <p:cNvPr id="397" name="Rectangle 396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398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Orange</a:t>
              </a:r>
            </a:p>
          </p:txBody>
        </p:sp>
      </p:grpSp>
      <p:grpSp>
        <p:nvGrpSpPr>
          <p:cNvPr id="399" name="Group 398"/>
          <p:cNvGrpSpPr/>
          <p:nvPr/>
        </p:nvGrpSpPr>
        <p:grpSpPr>
          <a:xfrm>
            <a:off x="8786945" y="4870131"/>
            <a:ext cx="2161625" cy="900653"/>
            <a:chOff x="1360358" y="4668798"/>
            <a:chExt cx="2161625" cy="900653"/>
          </a:xfrm>
        </p:grpSpPr>
        <p:sp>
          <p:nvSpPr>
            <p:cNvPr id="400" name="Rectangle 399"/>
            <p:cNvSpPr/>
            <p:nvPr/>
          </p:nvSpPr>
          <p:spPr>
            <a:xfrm>
              <a:off x="1360358" y="4923120"/>
              <a:ext cx="216162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is dolor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na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but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sz="1200" b="1" dirty="0">
                <a:solidFill>
                  <a:schemeClr val="tx1">
                    <a:lumMod val="50000"/>
                    <a:lumOff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401" name="Text Placeholder 2"/>
            <p:cNvSpPr txBox="1">
              <a:spLocks/>
            </p:cNvSpPr>
            <p:nvPr/>
          </p:nvSpPr>
          <p:spPr>
            <a:xfrm>
              <a:off x="1859241" y="4668798"/>
              <a:ext cx="1173519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Orange</a:t>
              </a: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1851699" y="2198096"/>
            <a:ext cx="1148729" cy="2151423"/>
            <a:chOff x="1851699" y="1775635"/>
            <a:chExt cx="1148729" cy="2151423"/>
          </a:xfrm>
        </p:grpSpPr>
        <p:sp>
          <p:nvSpPr>
            <p:cNvPr id="403" name="Shape 2325"/>
            <p:cNvSpPr/>
            <p:nvPr/>
          </p:nvSpPr>
          <p:spPr>
            <a:xfrm>
              <a:off x="1924824" y="1795832"/>
              <a:ext cx="1054888" cy="2131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extrusionOk="0">
                  <a:moveTo>
                    <a:pt x="14991" y="10784"/>
                  </a:moveTo>
                  <a:cubicBezTo>
                    <a:pt x="19172" y="9576"/>
                    <a:pt x="21261" y="9426"/>
                    <a:pt x="21375" y="6935"/>
                  </a:cubicBezTo>
                  <a:cubicBezTo>
                    <a:pt x="21489" y="4444"/>
                    <a:pt x="18639" y="0"/>
                    <a:pt x="18639" y="0"/>
                  </a:cubicBezTo>
                  <a:lnTo>
                    <a:pt x="12201" y="0"/>
                  </a:lnTo>
                  <a:lnTo>
                    <a:pt x="9177" y="0"/>
                  </a:lnTo>
                  <a:lnTo>
                    <a:pt x="2739" y="0"/>
                  </a:lnTo>
                  <a:cubicBezTo>
                    <a:pt x="2739" y="0"/>
                    <a:pt x="-111" y="4444"/>
                    <a:pt x="3" y="6935"/>
                  </a:cubicBezTo>
                  <a:cubicBezTo>
                    <a:pt x="117" y="9426"/>
                    <a:pt x="2228" y="9559"/>
                    <a:pt x="6387" y="10777"/>
                  </a:cubicBezTo>
                  <a:cubicBezTo>
                    <a:pt x="10049" y="11850"/>
                    <a:pt x="9768" y="12335"/>
                    <a:pt x="9859" y="12787"/>
                  </a:cubicBezTo>
                  <a:cubicBezTo>
                    <a:pt x="10155" y="14267"/>
                    <a:pt x="10037" y="18381"/>
                    <a:pt x="9993" y="18850"/>
                  </a:cubicBezTo>
                  <a:cubicBezTo>
                    <a:pt x="9980" y="18987"/>
                    <a:pt x="9954" y="19116"/>
                    <a:pt x="9802" y="19395"/>
                  </a:cubicBezTo>
                  <a:cubicBezTo>
                    <a:pt x="9661" y="19653"/>
                    <a:pt x="8672" y="20391"/>
                    <a:pt x="4241" y="20755"/>
                  </a:cubicBezTo>
                  <a:cubicBezTo>
                    <a:pt x="2312" y="20844"/>
                    <a:pt x="1099" y="20972"/>
                    <a:pt x="1099" y="21115"/>
                  </a:cubicBezTo>
                  <a:cubicBezTo>
                    <a:pt x="1099" y="21383"/>
                    <a:pt x="5378" y="21600"/>
                    <a:pt x="10656" y="21600"/>
                  </a:cubicBezTo>
                  <a:cubicBezTo>
                    <a:pt x="15935" y="21600"/>
                    <a:pt x="20214" y="21383"/>
                    <a:pt x="20214" y="21115"/>
                  </a:cubicBezTo>
                  <a:cubicBezTo>
                    <a:pt x="20214" y="20972"/>
                    <a:pt x="19000" y="20844"/>
                    <a:pt x="17069" y="20756"/>
                  </a:cubicBezTo>
                  <a:cubicBezTo>
                    <a:pt x="12640" y="20391"/>
                    <a:pt x="11651" y="19654"/>
                    <a:pt x="11510" y="19396"/>
                  </a:cubicBezTo>
                  <a:cubicBezTo>
                    <a:pt x="11393" y="19180"/>
                    <a:pt x="11361" y="18973"/>
                    <a:pt x="11360" y="18890"/>
                  </a:cubicBezTo>
                  <a:cubicBezTo>
                    <a:pt x="11357" y="18712"/>
                    <a:pt x="11559" y="14334"/>
                    <a:pt x="11559" y="12790"/>
                  </a:cubicBezTo>
                  <a:cubicBezTo>
                    <a:pt x="11559" y="12334"/>
                    <a:pt x="11455" y="11805"/>
                    <a:pt x="14991" y="1078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04" name="Shape 2326"/>
            <p:cNvSpPr/>
            <p:nvPr/>
          </p:nvSpPr>
          <p:spPr>
            <a:xfrm>
              <a:off x="1977952" y="1855292"/>
              <a:ext cx="945486" cy="954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39" extrusionOk="0">
                  <a:moveTo>
                    <a:pt x="21178" y="13631"/>
                  </a:moveTo>
                  <a:cubicBezTo>
                    <a:pt x="21402" y="10846"/>
                    <a:pt x="18718" y="1226"/>
                    <a:pt x="18396" y="0"/>
                  </a:cubicBezTo>
                  <a:lnTo>
                    <a:pt x="2781" y="0"/>
                  </a:lnTo>
                  <a:cubicBezTo>
                    <a:pt x="2592" y="1226"/>
                    <a:pt x="-198" y="8595"/>
                    <a:pt x="11" y="13636"/>
                  </a:cubicBezTo>
                  <a:cubicBezTo>
                    <a:pt x="24" y="13948"/>
                    <a:pt x="34" y="14235"/>
                    <a:pt x="58" y="14513"/>
                  </a:cubicBezTo>
                  <a:cubicBezTo>
                    <a:pt x="63" y="15005"/>
                    <a:pt x="145" y="15481"/>
                    <a:pt x="296" y="15943"/>
                  </a:cubicBezTo>
                  <a:cubicBezTo>
                    <a:pt x="485" y="16652"/>
                    <a:pt x="738" y="17229"/>
                    <a:pt x="1164" y="17673"/>
                  </a:cubicBezTo>
                  <a:cubicBezTo>
                    <a:pt x="2091" y="18638"/>
                    <a:pt x="6838" y="21600"/>
                    <a:pt x="10594" y="21432"/>
                  </a:cubicBezTo>
                  <a:cubicBezTo>
                    <a:pt x="14472" y="21258"/>
                    <a:pt x="17559" y="19867"/>
                    <a:pt x="19659" y="18014"/>
                  </a:cubicBezTo>
                  <a:cubicBezTo>
                    <a:pt x="19768" y="17913"/>
                    <a:pt x="20460" y="17013"/>
                    <a:pt x="20633" y="16581"/>
                  </a:cubicBezTo>
                  <a:cubicBezTo>
                    <a:pt x="20955" y="15913"/>
                    <a:pt x="21178" y="15209"/>
                    <a:pt x="21178" y="14471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81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05" name="Shape 2332"/>
            <p:cNvSpPr/>
            <p:nvPr/>
          </p:nvSpPr>
          <p:spPr>
            <a:xfrm>
              <a:off x="1851699" y="1775635"/>
              <a:ext cx="1148729" cy="411764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406" name="Group 405"/>
          <p:cNvGrpSpPr/>
          <p:nvPr/>
        </p:nvGrpSpPr>
        <p:grpSpPr>
          <a:xfrm>
            <a:off x="4360466" y="2198096"/>
            <a:ext cx="1148729" cy="2151423"/>
            <a:chOff x="1851699" y="1775635"/>
            <a:chExt cx="1148729" cy="2151423"/>
          </a:xfrm>
        </p:grpSpPr>
        <p:sp>
          <p:nvSpPr>
            <p:cNvPr id="407" name="Shape 2325"/>
            <p:cNvSpPr/>
            <p:nvPr/>
          </p:nvSpPr>
          <p:spPr>
            <a:xfrm>
              <a:off x="1924824" y="1795832"/>
              <a:ext cx="1054888" cy="2131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extrusionOk="0">
                  <a:moveTo>
                    <a:pt x="14991" y="10784"/>
                  </a:moveTo>
                  <a:cubicBezTo>
                    <a:pt x="19172" y="9576"/>
                    <a:pt x="21261" y="9426"/>
                    <a:pt x="21375" y="6935"/>
                  </a:cubicBezTo>
                  <a:cubicBezTo>
                    <a:pt x="21489" y="4444"/>
                    <a:pt x="18639" y="0"/>
                    <a:pt x="18639" y="0"/>
                  </a:cubicBezTo>
                  <a:lnTo>
                    <a:pt x="12201" y="0"/>
                  </a:lnTo>
                  <a:lnTo>
                    <a:pt x="9177" y="0"/>
                  </a:lnTo>
                  <a:lnTo>
                    <a:pt x="2739" y="0"/>
                  </a:lnTo>
                  <a:cubicBezTo>
                    <a:pt x="2739" y="0"/>
                    <a:pt x="-111" y="4444"/>
                    <a:pt x="3" y="6935"/>
                  </a:cubicBezTo>
                  <a:cubicBezTo>
                    <a:pt x="117" y="9426"/>
                    <a:pt x="2228" y="9559"/>
                    <a:pt x="6387" y="10777"/>
                  </a:cubicBezTo>
                  <a:cubicBezTo>
                    <a:pt x="10049" y="11850"/>
                    <a:pt x="9768" y="12335"/>
                    <a:pt x="9859" y="12787"/>
                  </a:cubicBezTo>
                  <a:cubicBezTo>
                    <a:pt x="10155" y="14267"/>
                    <a:pt x="10037" y="18381"/>
                    <a:pt x="9993" y="18850"/>
                  </a:cubicBezTo>
                  <a:cubicBezTo>
                    <a:pt x="9980" y="18987"/>
                    <a:pt x="9954" y="19116"/>
                    <a:pt x="9802" y="19395"/>
                  </a:cubicBezTo>
                  <a:cubicBezTo>
                    <a:pt x="9661" y="19653"/>
                    <a:pt x="8672" y="20391"/>
                    <a:pt x="4241" y="20755"/>
                  </a:cubicBezTo>
                  <a:cubicBezTo>
                    <a:pt x="2312" y="20844"/>
                    <a:pt x="1099" y="20972"/>
                    <a:pt x="1099" y="21115"/>
                  </a:cubicBezTo>
                  <a:cubicBezTo>
                    <a:pt x="1099" y="21383"/>
                    <a:pt x="5378" y="21600"/>
                    <a:pt x="10656" y="21600"/>
                  </a:cubicBezTo>
                  <a:cubicBezTo>
                    <a:pt x="15935" y="21600"/>
                    <a:pt x="20214" y="21383"/>
                    <a:pt x="20214" y="21115"/>
                  </a:cubicBezTo>
                  <a:cubicBezTo>
                    <a:pt x="20214" y="20972"/>
                    <a:pt x="19000" y="20844"/>
                    <a:pt x="17069" y="20756"/>
                  </a:cubicBezTo>
                  <a:cubicBezTo>
                    <a:pt x="12640" y="20391"/>
                    <a:pt x="11651" y="19654"/>
                    <a:pt x="11510" y="19396"/>
                  </a:cubicBezTo>
                  <a:cubicBezTo>
                    <a:pt x="11393" y="19180"/>
                    <a:pt x="11361" y="18973"/>
                    <a:pt x="11360" y="18890"/>
                  </a:cubicBezTo>
                  <a:cubicBezTo>
                    <a:pt x="11357" y="18712"/>
                    <a:pt x="11559" y="14334"/>
                    <a:pt x="11559" y="12790"/>
                  </a:cubicBezTo>
                  <a:cubicBezTo>
                    <a:pt x="11559" y="12334"/>
                    <a:pt x="11455" y="11805"/>
                    <a:pt x="14991" y="1078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08" name="Shape 2326"/>
            <p:cNvSpPr/>
            <p:nvPr/>
          </p:nvSpPr>
          <p:spPr>
            <a:xfrm>
              <a:off x="1977952" y="1855292"/>
              <a:ext cx="945486" cy="954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39" extrusionOk="0">
                  <a:moveTo>
                    <a:pt x="21178" y="13631"/>
                  </a:moveTo>
                  <a:cubicBezTo>
                    <a:pt x="21402" y="10846"/>
                    <a:pt x="18718" y="1226"/>
                    <a:pt x="18396" y="0"/>
                  </a:cubicBezTo>
                  <a:lnTo>
                    <a:pt x="2781" y="0"/>
                  </a:lnTo>
                  <a:cubicBezTo>
                    <a:pt x="2592" y="1226"/>
                    <a:pt x="-198" y="8595"/>
                    <a:pt x="11" y="13636"/>
                  </a:cubicBezTo>
                  <a:cubicBezTo>
                    <a:pt x="24" y="13948"/>
                    <a:pt x="34" y="14235"/>
                    <a:pt x="58" y="14513"/>
                  </a:cubicBezTo>
                  <a:cubicBezTo>
                    <a:pt x="63" y="15005"/>
                    <a:pt x="145" y="15481"/>
                    <a:pt x="296" y="15943"/>
                  </a:cubicBezTo>
                  <a:cubicBezTo>
                    <a:pt x="485" y="16652"/>
                    <a:pt x="738" y="17229"/>
                    <a:pt x="1164" y="17673"/>
                  </a:cubicBezTo>
                  <a:cubicBezTo>
                    <a:pt x="2091" y="18638"/>
                    <a:pt x="6838" y="21600"/>
                    <a:pt x="10594" y="21432"/>
                  </a:cubicBezTo>
                  <a:cubicBezTo>
                    <a:pt x="14472" y="21258"/>
                    <a:pt x="17559" y="19867"/>
                    <a:pt x="19659" y="18014"/>
                  </a:cubicBezTo>
                  <a:cubicBezTo>
                    <a:pt x="19768" y="17913"/>
                    <a:pt x="20460" y="17013"/>
                    <a:pt x="20633" y="16581"/>
                  </a:cubicBezTo>
                  <a:cubicBezTo>
                    <a:pt x="20955" y="15913"/>
                    <a:pt x="21178" y="15209"/>
                    <a:pt x="21178" y="14471"/>
                  </a:cubicBezTo>
                </a:path>
              </a:pathLst>
            </a:custGeom>
            <a:solidFill>
              <a:schemeClr val="accent3"/>
            </a:solidFill>
            <a:ln w="381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09" name="Shape 2332"/>
            <p:cNvSpPr/>
            <p:nvPr/>
          </p:nvSpPr>
          <p:spPr>
            <a:xfrm>
              <a:off x="1851699" y="1775635"/>
              <a:ext cx="1148729" cy="3723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410" name="Group 409"/>
          <p:cNvGrpSpPr/>
          <p:nvPr/>
        </p:nvGrpSpPr>
        <p:grpSpPr>
          <a:xfrm>
            <a:off x="6743116" y="2218293"/>
            <a:ext cx="1148729" cy="2131226"/>
            <a:chOff x="1851699" y="1795832"/>
            <a:chExt cx="1148729" cy="2131226"/>
          </a:xfrm>
        </p:grpSpPr>
        <p:sp>
          <p:nvSpPr>
            <p:cNvPr id="411" name="Shape 2325"/>
            <p:cNvSpPr/>
            <p:nvPr/>
          </p:nvSpPr>
          <p:spPr>
            <a:xfrm>
              <a:off x="1924824" y="1795832"/>
              <a:ext cx="1054888" cy="2131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extrusionOk="0">
                  <a:moveTo>
                    <a:pt x="14991" y="10784"/>
                  </a:moveTo>
                  <a:cubicBezTo>
                    <a:pt x="19172" y="9576"/>
                    <a:pt x="21261" y="9426"/>
                    <a:pt x="21375" y="6935"/>
                  </a:cubicBezTo>
                  <a:cubicBezTo>
                    <a:pt x="21489" y="4444"/>
                    <a:pt x="18639" y="0"/>
                    <a:pt x="18639" y="0"/>
                  </a:cubicBezTo>
                  <a:lnTo>
                    <a:pt x="12201" y="0"/>
                  </a:lnTo>
                  <a:lnTo>
                    <a:pt x="9177" y="0"/>
                  </a:lnTo>
                  <a:lnTo>
                    <a:pt x="2739" y="0"/>
                  </a:lnTo>
                  <a:cubicBezTo>
                    <a:pt x="2739" y="0"/>
                    <a:pt x="-111" y="4444"/>
                    <a:pt x="3" y="6935"/>
                  </a:cubicBezTo>
                  <a:cubicBezTo>
                    <a:pt x="117" y="9426"/>
                    <a:pt x="2228" y="9559"/>
                    <a:pt x="6387" y="10777"/>
                  </a:cubicBezTo>
                  <a:cubicBezTo>
                    <a:pt x="10049" y="11850"/>
                    <a:pt x="9768" y="12335"/>
                    <a:pt x="9859" y="12787"/>
                  </a:cubicBezTo>
                  <a:cubicBezTo>
                    <a:pt x="10155" y="14267"/>
                    <a:pt x="10037" y="18381"/>
                    <a:pt x="9993" y="18850"/>
                  </a:cubicBezTo>
                  <a:cubicBezTo>
                    <a:pt x="9980" y="18987"/>
                    <a:pt x="9954" y="19116"/>
                    <a:pt x="9802" y="19395"/>
                  </a:cubicBezTo>
                  <a:cubicBezTo>
                    <a:pt x="9661" y="19653"/>
                    <a:pt x="8672" y="20391"/>
                    <a:pt x="4241" y="20755"/>
                  </a:cubicBezTo>
                  <a:cubicBezTo>
                    <a:pt x="2312" y="20844"/>
                    <a:pt x="1099" y="20972"/>
                    <a:pt x="1099" y="21115"/>
                  </a:cubicBezTo>
                  <a:cubicBezTo>
                    <a:pt x="1099" y="21383"/>
                    <a:pt x="5378" y="21600"/>
                    <a:pt x="10656" y="21600"/>
                  </a:cubicBezTo>
                  <a:cubicBezTo>
                    <a:pt x="15935" y="21600"/>
                    <a:pt x="20214" y="21383"/>
                    <a:pt x="20214" y="21115"/>
                  </a:cubicBezTo>
                  <a:cubicBezTo>
                    <a:pt x="20214" y="20972"/>
                    <a:pt x="19000" y="20844"/>
                    <a:pt x="17069" y="20756"/>
                  </a:cubicBezTo>
                  <a:cubicBezTo>
                    <a:pt x="12640" y="20391"/>
                    <a:pt x="11651" y="19654"/>
                    <a:pt x="11510" y="19396"/>
                  </a:cubicBezTo>
                  <a:cubicBezTo>
                    <a:pt x="11393" y="19180"/>
                    <a:pt x="11361" y="18973"/>
                    <a:pt x="11360" y="18890"/>
                  </a:cubicBezTo>
                  <a:cubicBezTo>
                    <a:pt x="11357" y="18712"/>
                    <a:pt x="11559" y="14334"/>
                    <a:pt x="11559" y="12790"/>
                  </a:cubicBezTo>
                  <a:cubicBezTo>
                    <a:pt x="11559" y="12334"/>
                    <a:pt x="11455" y="11805"/>
                    <a:pt x="14991" y="1078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12" name="Shape 2326"/>
            <p:cNvSpPr/>
            <p:nvPr/>
          </p:nvSpPr>
          <p:spPr>
            <a:xfrm>
              <a:off x="1977952" y="1855292"/>
              <a:ext cx="945486" cy="954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39" extrusionOk="0">
                  <a:moveTo>
                    <a:pt x="21178" y="13631"/>
                  </a:moveTo>
                  <a:cubicBezTo>
                    <a:pt x="21402" y="10846"/>
                    <a:pt x="18718" y="1226"/>
                    <a:pt x="18396" y="0"/>
                  </a:cubicBezTo>
                  <a:lnTo>
                    <a:pt x="2781" y="0"/>
                  </a:lnTo>
                  <a:cubicBezTo>
                    <a:pt x="2592" y="1226"/>
                    <a:pt x="-198" y="8595"/>
                    <a:pt x="11" y="13636"/>
                  </a:cubicBezTo>
                  <a:cubicBezTo>
                    <a:pt x="24" y="13948"/>
                    <a:pt x="34" y="14235"/>
                    <a:pt x="58" y="14513"/>
                  </a:cubicBezTo>
                  <a:cubicBezTo>
                    <a:pt x="63" y="15005"/>
                    <a:pt x="145" y="15481"/>
                    <a:pt x="296" y="15943"/>
                  </a:cubicBezTo>
                  <a:cubicBezTo>
                    <a:pt x="485" y="16652"/>
                    <a:pt x="738" y="17229"/>
                    <a:pt x="1164" y="17673"/>
                  </a:cubicBezTo>
                  <a:cubicBezTo>
                    <a:pt x="2091" y="18638"/>
                    <a:pt x="6838" y="21600"/>
                    <a:pt x="10594" y="21432"/>
                  </a:cubicBezTo>
                  <a:cubicBezTo>
                    <a:pt x="14472" y="21258"/>
                    <a:pt x="17559" y="19867"/>
                    <a:pt x="19659" y="18014"/>
                  </a:cubicBezTo>
                  <a:cubicBezTo>
                    <a:pt x="19768" y="17913"/>
                    <a:pt x="20460" y="17013"/>
                    <a:pt x="20633" y="16581"/>
                  </a:cubicBezTo>
                  <a:cubicBezTo>
                    <a:pt x="20955" y="15913"/>
                    <a:pt x="21178" y="15209"/>
                    <a:pt x="21178" y="14471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 w="381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13" name="Shape 2332"/>
            <p:cNvSpPr/>
            <p:nvPr/>
          </p:nvSpPr>
          <p:spPr>
            <a:xfrm>
              <a:off x="1851699" y="1802529"/>
              <a:ext cx="1148729" cy="458427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9188332" y="2211543"/>
            <a:ext cx="1148729" cy="2137976"/>
            <a:chOff x="1851699" y="1789082"/>
            <a:chExt cx="1148729" cy="2137976"/>
          </a:xfrm>
        </p:grpSpPr>
        <p:sp>
          <p:nvSpPr>
            <p:cNvPr id="415" name="Shape 2325"/>
            <p:cNvSpPr/>
            <p:nvPr/>
          </p:nvSpPr>
          <p:spPr>
            <a:xfrm>
              <a:off x="1924824" y="1795832"/>
              <a:ext cx="1054888" cy="21312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9" h="21600" extrusionOk="0">
                  <a:moveTo>
                    <a:pt x="14991" y="10784"/>
                  </a:moveTo>
                  <a:cubicBezTo>
                    <a:pt x="19172" y="9576"/>
                    <a:pt x="21261" y="9426"/>
                    <a:pt x="21375" y="6935"/>
                  </a:cubicBezTo>
                  <a:cubicBezTo>
                    <a:pt x="21489" y="4444"/>
                    <a:pt x="18639" y="0"/>
                    <a:pt x="18639" y="0"/>
                  </a:cubicBezTo>
                  <a:lnTo>
                    <a:pt x="12201" y="0"/>
                  </a:lnTo>
                  <a:lnTo>
                    <a:pt x="9177" y="0"/>
                  </a:lnTo>
                  <a:lnTo>
                    <a:pt x="2739" y="0"/>
                  </a:lnTo>
                  <a:cubicBezTo>
                    <a:pt x="2739" y="0"/>
                    <a:pt x="-111" y="4444"/>
                    <a:pt x="3" y="6935"/>
                  </a:cubicBezTo>
                  <a:cubicBezTo>
                    <a:pt x="117" y="9426"/>
                    <a:pt x="2228" y="9559"/>
                    <a:pt x="6387" y="10777"/>
                  </a:cubicBezTo>
                  <a:cubicBezTo>
                    <a:pt x="10049" y="11850"/>
                    <a:pt x="9768" y="12335"/>
                    <a:pt x="9859" y="12787"/>
                  </a:cubicBezTo>
                  <a:cubicBezTo>
                    <a:pt x="10155" y="14267"/>
                    <a:pt x="10037" y="18381"/>
                    <a:pt x="9993" y="18850"/>
                  </a:cubicBezTo>
                  <a:cubicBezTo>
                    <a:pt x="9980" y="18987"/>
                    <a:pt x="9954" y="19116"/>
                    <a:pt x="9802" y="19395"/>
                  </a:cubicBezTo>
                  <a:cubicBezTo>
                    <a:pt x="9661" y="19653"/>
                    <a:pt x="8672" y="20391"/>
                    <a:pt x="4241" y="20755"/>
                  </a:cubicBezTo>
                  <a:cubicBezTo>
                    <a:pt x="2312" y="20844"/>
                    <a:pt x="1099" y="20972"/>
                    <a:pt x="1099" y="21115"/>
                  </a:cubicBezTo>
                  <a:cubicBezTo>
                    <a:pt x="1099" y="21383"/>
                    <a:pt x="5378" y="21600"/>
                    <a:pt x="10656" y="21600"/>
                  </a:cubicBezTo>
                  <a:cubicBezTo>
                    <a:pt x="15935" y="21600"/>
                    <a:pt x="20214" y="21383"/>
                    <a:pt x="20214" y="21115"/>
                  </a:cubicBezTo>
                  <a:cubicBezTo>
                    <a:pt x="20214" y="20972"/>
                    <a:pt x="19000" y="20844"/>
                    <a:pt x="17069" y="20756"/>
                  </a:cubicBezTo>
                  <a:cubicBezTo>
                    <a:pt x="12640" y="20391"/>
                    <a:pt x="11651" y="19654"/>
                    <a:pt x="11510" y="19396"/>
                  </a:cubicBezTo>
                  <a:cubicBezTo>
                    <a:pt x="11393" y="19180"/>
                    <a:pt x="11361" y="18973"/>
                    <a:pt x="11360" y="18890"/>
                  </a:cubicBezTo>
                  <a:cubicBezTo>
                    <a:pt x="11357" y="18712"/>
                    <a:pt x="11559" y="14334"/>
                    <a:pt x="11559" y="12790"/>
                  </a:cubicBezTo>
                  <a:cubicBezTo>
                    <a:pt x="11559" y="12334"/>
                    <a:pt x="11455" y="11805"/>
                    <a:pt x="14991" y="10784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16" name="Shape 2326"/>
            <p:cNvSpPr/>
            <p:nvPr/>
          </p:nvSpPr>
          <p:spPr>
            <a:xfrm>
              <a:off x="1977952" y="1855292"/>
              <a:ext cx="945486" cy="95458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92" h="21439" extrusionOk="0">
                  <a:moveTo>
                    <a:pt x="21178" y="13631"/>
                  </a:moveTo>
                  <a:cubicBezTo>
                    <a:pt x="21402" y="10846"/>
                    <a:pt x="18718" y="1226"/>
                    <a:pt x="18396" y="0"/>
                  </a:cubicBezTo>
                  <a:lnTo>
                    <a:pt x="2781" y="0"/>
                  </a:lnTo>
                  <a:cubicBezTo>
                    <a:pt x="2592" y="1226"/>
                    <a:pt x="-198" y="8595"/>
                    <a:pt x="11" y="13636"/>
                  </a:cubicBezTo>
                  <a:cubicBezTo>
                    <a:pt x="24" y="13948"/>
                    <a:pt x="34" y="14235"/>
                    <a:pt x="58" y="14513"/>
                  </a:cubicBezTo>
                  <a:cubicBezTo>
                    <a:pt x="63" y="15005"/>
                    <a:pt x="145" y="15481"/>
                    <a:pt x="296" y="15943"/>
                  </a:cubicBezTo>
                  <a:cubicBezTo>
                    <a:pt x="485" y="16652"/>
                    <a:pt x="738" y="17229"/>
                    <a:pt x="1164" y="17673"/>
                  </a:cubicBezTo>
                  <a:cubicBezTo>
                    <a:pt x="2091" y="18638"/>
                    <a:pt x="6838" y="21600"/>
                    <a:pt x="10594" y="21432"/>
                  </a:cubicBezTo>
                  <a:cubicBezTo>
                    <a:pt x="14472" y="21258"/>
                    <a:pt x="17559" y="19867"/>
                    <a:pt x="19659" y="18014"/>
                  </a:cubicBezTo>
                  <a:cubicBezTo>
                    <a:pt x="19768" y="17913"/>
                    <a:pt x="20460" y="17013"/>
                    <a:pt x="20633" y="16581"/>
                  </a:cubicBezTo>
                  <a:cubicBezTo>
                    <a:pt x="20955" y="15913"/>
                    <a:pt x="21178" y="15209"/>
                    <a:pt x="21178" y="14471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 w="381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  <p:sp>
          <p:nvSpPr>
            <p:cNvPr id="417" name="Shape 2332"/>
            <p:cNvSpPr/>
            <p:nvPr/>
          </p:nvSpPr>
          <p:spPr>
            <a:xfrm>
              <a:off x="1851699" y="1789082"/>
              <a:ext cx="1148729" cy="23679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l">
                <a:defRPr sz="3100" b="1">
                  <a:latin typeface="Kontrapunkt Bob Bold"/>
                  <a:ea typeface="Kontrapunkt Bob Bold"/>
                  <a:cs typeface="Kontrapunkt Bob Bold"/>
                  <a:sym typeface="Kontrapunkt Bob Bold"/>
                </a:defRPr>
              </a:pPr>
              <a:endParaRPr/>
            </a:p>
          </p:txBody>
        </p:sp>
      </p:grpSp>
      <p:sp>
        <p:nvSpPr>
          <p:cNvPr id="418" name="TextBox 417"/>
          <p:cNvSpPr txBox="1"/>
          <p:nvPr/>
        </p:nvSpPr>
        <p:spPr>
          <a:xfrm>
            <a:off x="1993731" y="1905146"/>
            <a:ext cx="929707" cy="316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70</a:t>
            </a:r>
            <a:r>
              <a:rPr lang="id-ID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%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419" name="TextBox 418"/>
          <p:cNvSpPr txBox="1"/>
          <p:nvPr/>
        </p:nvSpPr>
        <p:spPr>
          <a:xfrm>
            <a:off x="4489026" y="1905146"/>
            <a:ext cx="929707" cy="316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8</a:t>
            </a:r>
            <a:r>
              <a:rPr lang="id-ID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0%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420" name="TextBox 419"/>
          <p:cNvSpPr txBox="1"/>
          <p:nvPr/>
        </p:nvSpPr>
        <p:spPr>
          <a:xfrm>
            <a:off x="6870433" y="1905893"/>
            <a:ext cx="929707" cy="316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60</a:t>
            </a:r>
            <a:r>
              <a:rPr lang="id-ID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%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9340840" y="1905893"/>
            <a:ext cx="929707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70000"/>
              </a:lnSpc>
            </a:pPr>
            <a:r>
              <a:rPr 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9</a:t>
            </a:r>
            <a:r>
              <a:rPr lang="id-ID" sz="2000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Roboto" panose="02000000000000000000" pitchFamily="2" charset="0"/>
                <a:cs typeface="Clear Sans" panose="020B0503030202020304" pitchFamily="34" charset="0"/>
              </a:rPr>
              <a:t>0%</a:t>
            </a:r>
            <a:endParaRPr lang="id-ID" sz="2000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ea typeface="Roboto" panose="02000000000000000000" pitchFamily="2" charset="0"/>
              <a:cs typeface="Clear Sans" panose="020B0503030202020304" pitchFamily="34" charset="0"/>
            </a:endParaRPr>
          </a:p>
        </p:txBody>
      </p:sp>
      <p:sp>
        <p:nvSpPr>
          <p:cNvPr id="422" name="TextBox 421"/>
          <p:cNvSpPr txBox="1"/>
          <p:nvPr/>
        </p:nvSpPr>
        <p:spPr>
          <a:xfrm>
            <a:off x="1656124" y="436690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$770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.</a:t>
            </a: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000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23" name="TextBox 422"/>
          <p:cNvSpPr txBox="1"/>
          <p:nvPr/>
        </p:nvSpPr>
        <p:spPr>
          <a:xfrm>
            <a:off x="4164891" y="436690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$835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.</a:t>
            </a: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000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24" name="TextBox 423"/>
          <p:cNvSpPr txBox="1"/>
          <p:nvPr/>
        </p:nvSpPr>
        <p:spPr>
          <a:xfrm>
            <a:off x="6572173" y="436690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$676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.</a:t>
            </a: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000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8992757" y="4366904"/>
            <a:ext cx="153987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$980</a:t>
            </a:r>
            <a:r>
              <a:rPr lang="id-ID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.</a:t>
            </a:r>
            <a:r>
              <a:rPr lang="en-US" b="1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000</a:t>
            </a:r>
            <a:endParaRPr lang="id-ID" b="1" dirty="0">
              <a:solidFill>
                <a:schemeClr val="tx1">
                  <a:lumMod val="65000"/>
                  <a:lumOff val="35000"/>
                </a:schemeClr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6392966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8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1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3" grpId="0"/>
      <p:bldP spid="384" grpId="0"/>
      <p:bldP spid="418" grpId="0"/>
      <p:bldP spid="419" grpId="0"/>
      <p:bldP spid="420" grpId="0"/>
      <p:bldP spid="421" grpId="0"/>
      <p:bldP spid="422" grpId="0"/>
      <p:bldP spid="423" grpId="0"/>
      <p:bldP spid="424" grpId="0"/>
      <p:bldP spid="425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5 Step Marketing Plan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9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1" name="Oval 50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4" name="Rounded Rectangle 53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6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7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8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9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cxnSp>
        <p:nvCxnSpPr>
          <p:cNvPr id="2" name="Straight Connector 1"/>
          <p:cNvCxnSpPr/>
          <p:nvPr/>
        </p:nvCxnSpPr>
        <p:spPr>
          <a:xfrm>
            <a:off x="1207368" y="3746389"/>
            <a:ext cx="9834764" cy="0"/>
          </a:xfrm>
          <a:prstGeom prst="line">
            <a:avLst/>
          </a:prstGeom>
          <a:ln>
            <a:solidFill>
              <a:schemeClr val="bg1">
                <a:lumMod val="6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>
            <a:endCxn id="19" idx="2"/>
          </p:cNvCxnSpPr>
          <p:nvPr/>
        </p:nvCxnSpPr>
        <p:spPr>
          <a:xfrm flipV="1">
            <a:off x="1970234" y="2913246"/>
            <a:ext cx="0" cy="680978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>
            <a:endCxn id="28" idx="0"/>
          </p:cNvCxnSpPr>
          <p:nvPr/>
        </p:nvCxnSpPr>
        <p:spPr>
          <a:xfrm>
            <a:off x="4124021" y="3954746"/>
            <a:ext cx="0" cy="659386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>
            <a:endCxn id="25" idx="2"/>
          </p:cNvCxnSpPr>
          <p:nvPr/>
        </p:nvCxnSpPr>
        <p:spPr>
          <a:xfrm flipV="1">
            <a:off x="6217261" y="2910282"/>
            <a:ext cx="0" cy="683941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/>
          <p:cNvCxnSpPr>
            <a:endCxn id="31" idx="0"/>
          </p:cNvCxnSpPr>
          <p:nvPr/>
        </p:nvCxnSpPr>
        <p:spPr>
          <a:xfrm>
            <a:off x="8172104" y="3926650"/>
            <a:ext cx="0" cy="687482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>
            <a:endCxn id="38" idx="2"/>
          </p:cNvCxnSpPr>
          <p:nvPr/>
        </p:nvCxnSpPr>
        <p:spPr>
          <a:xfrm flipH="1" flipV="1">
            <a:off x="10223625" y="2910282"/>
            <a:ext cx="1" cy="655845"/>
          </a:xfrm>
          <a:prstGeom prst="straightConnector1">
            <a:avLst/>
          </a:prstGeom>
          <a:ln>
            <a:solidFill>
              <a:schemeClr val="bg1">
                <a:lumMod val="6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3" name="Group 72"/>
          <p:cNvGrpSpPr/>
          <p:nvPr/>
        </p:nvGrpSpPr>
        <p:grpSpPr>
          <a:xfrm>
            <a:off x="882596" y="4226879"/>
            <a:ext cx="2183905" cy="1114820"/>
            <a:chOff x="5408083" y="2933595"/>
            <a:chExt cx="2183905" cy="1114820"/>
          </a:xfrm>
        </p:grpSpPr>
        <p:sp>
          <p:nvSpPr>
            <p:cNvPr id="74" name="TextBox 73"/>
            <p:cNvSpPr txBox="1"/>
            <p:nvPr/>
          </p:nvSpPr>
          <p:spPr>
            <a:xfrm>
              <a:off x="6019617" y="2933595"/>
              <a:ext cx="9750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Analysis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5" name="Rectangle 74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5130721" y="4226879"/>
            <a:ext cx="2183905" cy="1114820"/>
            <a:chOff x="5408083" y="2933595"/>
            <a:chExt cx="2183905" cy="1114820"/>
          </a:xfrm>
        </p:grpSpPr>
        <p:sp>
          <p:nvSpPr>
            <p:cNvPr id="77" name="TextBox 76"/>
            <p:cNvSpPr txBox="1"/>
            <p:nvPr/>
          </p:nvSpPr>
          <p:spPr>
            <a:xfrm>
              <a:off x="6010641" y="2933595"/>
              <a:ext cx="99302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Strategy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8" name="Rectangle 77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9153116" y="4226879"/>
            <a:ext cx="2183905" cy="1114820"/>
            <a:chOff x="5408083" y="2933595"/>
            <a:chExt cx="2183905" cy="1114820"/>
          </a:xfrm>
        </p:grpSpPr>
        <p:sp>
          <p:nvSpPr>
            <p:cNvPr id="80" name="TextBox 79"/>
            <p:cNvSpPr txBox="1"/>
            <p:nvPr/>
          </p:nvSpPr>
          <p:spPr>
            <a:xfrm>
              <a:off x="6110443" y="2933595"/>
              <a:ext cx="79342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Adjust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3039495" y="2208594"/>
            <a:ext cx="2183905" cy="1114820"/>
            <a:chOff x="5408083" y="2933595"/>
            <a:chExt cx="2183905" cy="1114820"/>
          </a:xfrm>
        </p:grpSpPr>
        <p:sp>
          <p:nvSpPr>
            <p:cNvPr id="83" name="TextBox 82"/>
            <p:cNvSpPr txBox="1"/>
            <p:nvPr/>
          </p:nvSpPr>
          <p:spPr>
            <a:xfrm>
              <a:off x="6149523" y="2933595"/>
              <a:ext cx="7152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Goals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84" name="Rectangle 83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7061860" y="2208594"/>
            <a:ext cx="2183905" cy="1114820"/>
            <a:chOff x="5408083" y="2933595"/>
            <a:chExt cx="2183905" cy="1114820"/>
          </a:xfrm>
        </p:grpSpPr>
        <p:sp>
          <p:nvSpPr>
            <p:cNvPr id="86" name="TextBox 85"/>
            <p:cNvSpPr txBox="1"/>
            <p:nvPr/>
          </p:nvSpPr>
          <p:spPr>
            <a:xfrm>
              <a:off x="6073381" y="2933595"/>
              <a:ext cx="8675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Budget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87" name="Rectangle 86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88" name="Oval 87"/>
          <p:cNvSpPr/>
          <p:nvPr/>
        </p:nvSpPr>
        <p:spPr>
          <a:xfrm>
            <a:off x="1814020" y="3563861"/>
            <a:ext cx="353157" cy="353157"/>
          </a:xfrm>
          <a:prstGeom prst="ellipse">
            <a:avLst/>
          </a:prstGeom>
          <a:solidFill>
            <a:schemeClr val="accent3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961986" y="3563861"/>
            <a:ext cx="353157" cy="35315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6053212" y="3563861"/>
            <a:ext cx="353157" cy="353157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7995525" y="3563861"/>
            <a:ext cx="353157" cy="353157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10040979" y="3563861"/>
            <a:ext cx="353157" cy="353157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5662068" y="1799896"/>
            <a:ext cx="1110386" cy="1110386"/>
            <a:chOff x="5662068" y="1799896"/>
            <a:chExt cx="1110386" cy="1110386"/>
          </a:xfrm>
        </p:grpSpPr>
        <p:sp>
          <p:nvSpPr>
            <p:cNvPr id="25" name="Rounded Rectangle 24"/>
            <p:cNvSpPr/>
            <p:nvPr/>
          </p:nvSpPr>
          <p:spPr>
            <a:xfrm>
              <a:off x="5662068" y="1799896"/>
              <a:ext cx="1110386" cy="1110386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6005181" y="2102968"/>
              <a:ext cx="416011" cy="515998"/>
              <a:chOff x="6429376" y="766763"/>
              <a:chExt cx="369888" cy="458788"/>
            </a:xfrm>
            <a:solidFill>
              <a:schemeClr val="bg1"/>
            </a:solidFill>
          </p:grpSpPr>
          <p:sp>
            <p:nvSpPr>
              <p:cNvPr id="71" name="Freeform 9"/>
              <p:cNvSpPr>
                <a:spLocks noEditPoints="1"/>
              </p:cNvSpPr>
              <p:nvPr/>
            </p:nvSpPr>
            <p:spPr bwMode="auto">
              <a:xfrm>
                <a:off x="6429376" y="766763"/>
                <a:ext cx="369888" cy="458788"/>
              </a:xfrm>
              <a:custGeom>
                <a:avLst/>
                <a:gdLst>
                  <a:gd name="T0" fmla="*/ 0 w 233"/>
                  <a:gd name="T1" fmla="*/ 0 h 289"/>
                  <a:gd name="T2" fmla="*/ 0 w 233"/>
                  <a:gd name="T3" fmla="*/ 289 h 289"/>
                  <a:gd name="T4" fmla="*/ 233 w 233"/>
                  <a:gd name="T5" fmla="*/ 289 h 289"/>
                  <a:gd name="T6" fmla="*/ 233 w 233"/>
                  <a:gd name="T7" fmla="*/ 0 h 289"/>
                  <a:gd name="T8" fmla="*/ 0 w 233"/>
                  <a:gd name="T9" fmla="*/ 0 h 289"/>
                  <a:gd name="T10" fmla="*/ 210 w 233"/>
                  <a:gd name="T11" fmla="*/ 260 h 289"/>
                  <a:gd name="T12" fmla="*/ 19 w 233"/>
                  <a:gd name="T13" fmla="*/ 260 h 289"/>
                  <a:gd name="T14" fmla="*/ 19 w 233"/>
                  <a:gd name="T15" fmla="*/ 28 h 289"/>
                  <a:gd name="T16" fmla="*/ 210 w 233"/>
                  <a:gd name="T17" fmla="*/ 28 h 289"/>
                  <a:gd name="T18" fmla="*/ 210 w 233"/>
                  <a:gd name="T19" fmla="*/ 26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3" h="289">
                    <a:moveTo>
                      <a:pt x="0" y="0"/>
                    </a:moveTo>
                    <a:lnTo>
                      <a:pt x="0" y="289"/>
                    </a:lnTo>
                    <a:lnTo>
                      <a:pt x="233" y="289"/>
                    </a:lnTo>
                    <a:lnTo>
                      <a:pt x="233" y="0"/>
                    </a:lnTo>
                    <a:lnTo>
                      <a:pt x="0" y="0"/>
                    </a:lnTo>
                    <a:close/>
                    <a:moveTo>
                      <a:pt x="210" y="260"/>
                    </a:moveTo>
                    <a:lnTo>
                      <a:pt x="19" y="260"/>
                    </a:lnTo>
                    <a:lnTo>
                      <a:pt x="19" y="28"/>
                    </a:lnTo>
                    <a:lnTo>
                      <a:pt x="210" y="28"/>
                    </a:lnTo>
                    <a:lnTo>
                      <a:pt x="210" y="26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2" name="Rectangle 10"/>
              <p:cNvSpPr>
                <a:spLocks noChangeArrowheads="1"/>
              </p:cNvSpPr>
              <p:nvPr/>
            </p:nvSpPr>
            <p:spPr bwMode="auto">
              <a:xfrm>
                <a:off x="6478588" y="830263"/>
                <a:ext cx="49213" cy="492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3" name="Rectangle 11"/>
              <p:cNvSpPr>
                <a:spLocks noChangeArrowheads="1"/>
              </p:cNvSpPr>
              <p:nvPr/>
            </p:nvSpPr>
            <p:spPr bwMode="auto">
              <a:xfrm>
                <a:off x="6689726" y="830263"/>
                <a:ext cx="49213" cy="492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4" name="Rectangle 12"/>
              <p:cNvSpPr>
                <a:spLocks noChangeArrowheads="1"/>
              </p:cNvSpPr>
              <p:nvPr/>
            </p:nvSpPr>
            <p:spPr bwMode="auto">
              <a:xfrm>
                <a:off x="6478588" y="1114426"/>
                <a:ext cx="49213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5" name="Rectangle 13"/>
              <p:cNvSpPr>
                <a:spLocks noChangeArrowheads="1"/>
              </p:cNvSpPr>
              <p:nvPr/>
            </p:nvSpPr>
            <p:spPr bwMode="auto">
              <a:xfrm>
                <a:off x="6689726" y="1114426"/>
                <a:ext cx="49213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6" name="Freeform 14"/>
              <p:cNvSpPr>
                <a:spLocks noEditPoints="1"/>
              </p:cNvSpPr>
              <p:nvPr/>
            </p:nvSpPr>
            <p:spPr bwMode="auto">
              <a:xfrm>
                <a:off x="6497638" y="884238"/>
                <a:ext cx="222250" cy="223838"/>
              </a:xfrm>
              <a:custGeom>
                <a:avLst/>
                <a:gdLst>
                  <a:gd name="T0" fmla="*/ 30 w 59"/>
                  <a:gd name="T1" fmla="*/ 0 h 59"/>
                  <a:gd name="T2" fmla="*/ 16 w 59"/>
                  <a:gd name="T3" fmla="*/ 4 h 59"/>
                  <a:gd name="T4" fmla="*/ 24 w 59"/>
                  <a:gd name="T5" fmla="*/ 23 h 59"/>
                  <a:gd name="T6" fmla="*/ 9 w 59"/>
                  <a:gd name="T7" fmla="*/ 8 h 59"/>
                  <a:gd name="T8" fmla="*/ 0 w 59"/>
                  <a:gd name="T9" fmla="*/ 30 h 59"/>
                  <a:gd name="T10" fmla="*/ 30 w 59"/>
                  <a:gd name="T11" fmla="*/ 59 h 59"/>
                  <a:gd name="T12" fmla="*/ 59 w 59"/>
                  <a:gd name="T13" fmla="*/ 30 h 59"/>
                  <a:gd name="T14" fmla="*/ 30 w 59"/>
                  <a:gd name="T15" fmla="*/ 0 h 59"/>
                  <a:gd name="T16" fmla="*/ 30 w 59"/>
                  <a:gd name="T17" fmla="*/ 36 h 59"/>
                  <a:gd name="T18" fmla="*/ 23 w 59"/>
                  <a:gd name="T19" fmla="*/ 30 h 59"/>
                  <a:gd name="T20" fmla="*/ 30 w 59"/>
                  <a:gd name="T21" fmla="*/ 23 h 59"/>
                  <a:gd name="T22" fmla="*/ 36 w 59"/>
                  <a:gd name="T23" fmla="*/ 30 h 59"/>
                  <a:gd name="T24" fmla="*/ 30 w 59"/>
                  <a:gd name="T25" fmla="*/ 3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" h="59">
                    <a:moveTo>
                      <a:pt x="30" y="0"/>
                    </a:moveTo>
                    <a:cubicBezTo>
                      <a:pt x="25" y="0"/>
                      <a:pt x="20" y="1"/>
                      <a:pt x="16" y="4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4" y="14"/>
                      <a:pt x="0" y="21"/>
                      <a:pt x="0" y="30"/>
                    </a:cubicBezTo>
                    <a:cubicBezTo>
                      <a:pt x="0" y="46"/>
                      <a:pt x="13" y="59"/>
                      <a:pt x="30" y="59"/>
                    </a:cubicBezTo>
                    <a:cubicBezTo>
                      <a:pt x="46" y="59"/>
                      <a:pt x="59" y="46"/>
                      <a:pt x="59" y="30"/>
                    </a:cubicBezTo>
                    <a:cubicBezTo>
                      <a:pt x="59" y="13"/>
                      <a:pt x="46" y="0"/>
                      <a:pt x="30" y="0"/>
                    </a:cubicBezTo>
                    <a:close/>
                    <a:moveTo>
                      <a:pt x="30" y="36"/>
                    </a:moveTo>
                    <a:cubicBezTo>
                      <a:pt x="26" y="36"/>
                      <a:pt x="23" y="33"/>
                      <a:pt x="23" y="30"/>
                    </a:cubicBezTo>
                    <a:cubicBezTo>
                      <a:pt x="23" y="26"/>
                      <a:pt x="26" y="23"/>
                      <a:pt x="30" y="23"/>
                    </a:cubicBezTo>
                    <a:cubicBezTo>
                      <a:pt x="33" y="23"/>
                      <a:pt x="36" y="26"/>
                      <a:pt x="36" y="30"/>
                    </a:cubicBezTo>
                    <a:cubicBezTo>
                      <a:pt x="36" y="33"/>
                      <a:pt x="33" y="36"/>
                      <a:pt x="30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7" name="Freeform 15"/>
              <p:cNvSpPr>
                <a:spLocks/>
              </p:cNvSpPr>
              <p:nvPr/>
            </p:nvSpPr>
            <p:spPr bwMode="auto">
              <a:xfrm>
                <a:off x="6505576" y="841376"/>
                <a:ext cx="71438" cy="106363"/>
              </a:xfrm>
              <a:custGeom>
                <a:avLst/>
                <a:gdLst>
                  <a:gd name="T0" fmla="*/ 0 w 45"/>
                  <a:gd name="T1" fmla="*/ 24 h 67"/>
                  <a:gd name="T2" fmla="*/ 45 w 45"/>
                  <a:gd name="T3" fmla="*/ 67 h 67"/>
                  <a:gd name="T4" fmla="*/ 14 w 45"/>
                  <a:gd name="T5" fmla="*/ 0 h 67"/>
                  <a:gd name="T6" fmla="*/ 0 w 45"/>
                  <a:gd name="T7" fmla="*/ 2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67">
                    <a:moveTo>
                      <a:pt x="0" y="24"/>
                    </a:moveTo>
                    <a:lnTo>
                      <a:pt x="45" y="67"/>
                    </a:lnTo>
                    <a:lnTo>
                      <a:pt x="14" y="0"/>
                    </a:lnTo>
                    <a:lnTo>
                      <a:pt x="0" y="2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415041" y="1802860"/>
            <a:ext cx="1110386" cy="1110386"/>
            <a:chOff x="1415041" y="1802860"/>
            <a:chExt cx="1110386" cy="1110386"/>
          </a:xfrm>
        </p:grpSpPr>
        <p:sp>
          <p:nvSpPr>
            <p:cNvPr id="19" name="Rounded Rectangle 18"/>
            <p:cNvSpPr/>
            <p:nvPr/>
          </p:nvSpPr>
          <p:spPr>
            <a:xfrm>
              <a:off x="1415041" y="1802860"/>
              <a:ext cx="1110386" cy="1110386"/>
            </a:xfrm>
            <a:prstGeom prst="round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713363" y="2100099"/>
              <a:ext cx="492769" cy="492769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99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1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2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7616911" y="4614132"/>
            <a:ext cx="1110386" cy="1110386"/>
            <a:chOff x="7616911" y="4614132"/>
            <a:chExt cx="1110386" cy="1110386"/>
          </a:xfrm>
        </p:grpSpPr>
        <p:sp>
          <p:nvSpPr>
            <p:cNvPr id="31" name="Rounded Rectangle 30"/>
            <p:cNvSpPr/>
            <p:nvPr/>
          </p:nvSpPr>
          <p:spPr>
            <a:xfrm>
              <a:off x="7616911" y="4614132"/>
              <a:ext cx="1110386" cy="1110386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Freeform 102"/>
            <p:cNvSpPr>
              <a:spLocks noChangeAspect="1" noChangeArrowheads="1"/>
            </p:cNvSpPr>
            <p:nvPr/>
          </p:nvSpPr>
          <p:spPr bwMode="auto">
            <a:xfrm>
              <a:off x="7970700" y="4921250"/>
              <a:ext cx="401199" cy="480175"/>
            </a:xfrm>
            <a:custGeom>
              <a:avLst/>
              <a:gdLst>
                <a:gd name="connsiteX0" fmla="*/ 206367 w 449768"/>
                <a:gd name="connsiteY0" fmla="*/ 423375 h 538305"/>
                <a:gd name="connsiteX1" fmla="*/ 208536 w 449768"/>
                <a:gd name="connsiteY1" fmla="*/ 434347 h 538305"/>
                <a:gd name="connsiteX2" fmla="*/ 136133 w 449768"/>
                <a:gd name="connsiteY2" fmla="*/ 527584 h 538305"/>
                <a:gd name="connsiteX3" fmla="*/ 120760 w 449768"/>
                <a:gd name="connsiteY3" fmla="*/ 517169 h 538305"/>
                <a:gd name="connsiteX4" fmla="*/ 192667 w 449768"/>
                <a:gd name="connsiteY4" fmla="*/ 423933 h 538305"/>
                <a:gd name="connsiteX5" fmla="*/ 206367 w 449768"/>
                <a:gd name="connsiteY5" fmla="*/ 423375 h 538305"/>
                <a:gd name="connsiteX6" fmla="*/ 158371 w 449768"/>
                <a:gd name="connsiteY6" fmla="*/ 386315 h 538305"/>
                <a:gd name="connsiteX7" fmla="*/ 160292 w 449768"/>
                <a:gd name="connsiteY7" fmla="*/ 397002 h 538305"/>
                <a:gd name="connsiteX8" fmla="*/ 51725 w 449768"/>
                <a:gd name="connsiteY8" fmla="*/ 536376 h 538305"/>
                <a:gd name="connsiteX9" fmla="*/ 41315 w 449768"/>
                <a:gd name="connsiteY9" fmla="*/ 525997 h 538305"/>
                <a:gd name="connsiteX10" fmla="*/ 144924 w 449768"/>
                <a:gd name="connsiteY10" fmla="*/ 387118 h 538305"/>
                <a:gd name="connsiteX11" fmla="*/ 158371 w 449768"/>
                <a:gd name="connsiteY11" fmla="*/ 386315 h 538305"/>
                <a:gd name="connsiteX12" fmla="*/ 112005 w 449768"/>
                <a:gd name="connsiteY12" fmla="*/ 349971 h 538305"/>
                <a:gd name="connsiteX13" fmla="*/ 113740 w 449768"/>
                <a:gd name="connsiteY13" fmla="*/ 362927 h 538305"/>
                <a:gd name="connsiteX14" fmla="*/ 41338 w 449768"/>
                <a:gd name="connsiteY14" fmla="*/ 455221 h 538305"/>
                <a:gd name="connsiteX15" fmla="*/ 25965 w 449768"/>
                <a:gd name="connsiteY15" fmla="*/ 444857 h 538305"/>
                <a:gd name="connsiteX16" fmla="*/ 98367 w 449768"/>
                <a:gd name="connsiteY16" fmla="*/ 352562 h 538305"/>
                <a:gd name="connsiteX17" fmla="*/ 112005 w 449768"/>
                <a:gd name="connsiteY17" fmla="*/ 349971 h 538305"/>
                <a:gd name="connsiteX18" fmla="*/ 287508 w 449768"/>
                <a:gd name="connsiteY18" fmla="*/ 153269 h 538305"/>
                <a:gd name="connsiteX19" fmla="*/ 261020 w 449768"/>
                <a:gd name="connsiteY19" fmla="*/ 165441 h 538305"/>
                <a:gd name="connsiteX20" fmla="*/ 255548 w 449768"/>
                <a:gd name="connsiteY20" fmla="*/ 175874 h 538305"/>
                <a:gd name="connsiteX21" fmla="*/ 276441 w 449768"/>
                <a:gd name="connsiteY21" fmla="*/ 232511 h 538305"/>
                <a:gd name="connsiteX22" fmla="*/ 328174 w 449768"/>
                <a:gd name="connsiteY22" fmla="*/ 227543 h 538305"/>
                <a:gd name="connsiteX23" fmla="*/ 333645 w 449768"/>
                <a:gd name="connsiteY23" fmla="*/ 217110 h 538305"/>
                <a:gd name="connsiteX24" fmla="*/ 317727 w 449768"/>
                <a:gd name="connsiteY24" fmla="*/ 160472 h 538305"/>
                <a:gd name="connsiteX25" fmla="*/ 287508 w 449768"/>
                <a:gd name="connsiteY25" fmla="*/ 153269 h 538305"/>
                <a:gd name="connsiteX26" fmla="*/ 437111 w 449768"/>
                <a:gd name="connsiteY26" fmla="*/ 0 h 538305"/>
                <a:gd name="connsiteX27" fmla="*/ 442086 w 449768"/>
                <a:gd name="connsiteY27" fmla="*/ 0 h 538305"/>
                <a:gd name="connsiteX28" fmla="*/ 447557 w 449768"/>
                <a:gd name="connsiteY28" fmla="*/ 4968 h 538305"/>
                <a:gd name="connsiteX29" fmla="*/ 447557 w 449768"/>
                <a:gd name="connsiteY29" fmla="*/ 9937 h 538305"/>
                <a:gd name="connsiteX30" fmla="*/ 447557 w 449768"/>
                <a:gd name="connsiteY30" fmla="*/ 20370 h 538305"/>
                <a:gd name="connsiteX31" fmla="*/ 447557 w 449768"/>
                <a:gd name="connsiteY31" fmla="*/ 46204 h 538305"/>
                <a:gd name="connsiteX32" fmla="*/ 442086 w 449768"/>
                <a:gd name="connsiteY32" fmla="*/ 103338 h 538305"/>
                <a:gd name="connsiteX33" fmla="*/ 442086 w 449768"/>
                <a:gd name="connsiteY33" fmla="*/ 113771 h 538305"/>
                <a:gd name="connsiteX34" fmla="*/ 437111 w 449768"/>
                <a:gd name="connsiteY34" fmla="*/ 134141 h 538305"/>
                <a:gd name="connsiteX35" fmla="*/ 421194 w 449768"/>
                <a:gd name="connsiteY35" fmla="*/ 175874 h 538305"/>
                <a:gd name="connsiteX36" fmla="*/ 354040 w 449768"/>
                <a:gd name="connsiteY36" fmla="*/ 289645 h 538305"/>
                <a:gd name="connsiteX37" fmla="*/ 344091 w 449768"/>
                <a:gd name="connsiteY37" fmla="*/ 325913 h 538305"/>
                <a:gd name="connsiteX38" fmla="*/ 276441 w 449768"/>
                <a:gd name="connsiteY38" fmla="*/ 506754 h 538305"/>
                <a:gd name="connsiteX39" fmla="*/ 261020 w 449768"/>
                <a:gd name="connsiteY39" fmla="*/ 496321 h 538305"/>
                <a:gd name="connsiteX40" fmla="*/ 17278 w 449768"/>
                <a:gd name="connsiteY40" fmla="*/ 310511 h 538305"/>
                <a:gd name="connsiteX41" fmla="*/ 1858 w 449768"/>
                <a:gd name="connsiteY41" fmla="*/ 289645 h 538305"/>
                <a:gd name="connsiteX42" fmla="*/ 162528 w 449768"/>
                <a:gd name="connsiteY42" fmla="*/ 186307 h 538305"/>
                <a:gd name="connsiteX43" fmla="*/ 193369 w 449768"/>
                <a:gd name="connsiteY43" fmla="*/ 165441 h 538305"/>
                <a:gd name="connsiteX44" fmla="*/ 312753 w 449768"/>
                <a:gd name="connsiteY44" fmla="*/ 51669 h 538305"/>
                <a:gd name="connsiteX45" fmla="*/ 400799 w 449768"/>
                <a:gd name="connsiteY45" fmla="*/ 9937 h 538305"/>
                <a:gd name="connsiteX46" fmla="*/ 426665 w 449768"/>
                <a:gd name="connsiteY46" fmla="*/ 4968 h 538305"/>
                <a:gd name="connsiteX47" fmla="*/ 437111 w 449768"/>
                <a:gd name="connsiteY47" fmla="*/ 0 h 53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9768" h="538305">
                  <a:moveTo>
                    <a:pt x="206367" y="423375"/>
                  </a:moveTo>
                  <a:cubicBezTo>
                    <a:pt x="209652" y="425297"/>
                    <a:pt x="211016" y="429140"/>
                    <a:pt x="208536" y="434347"/>
                  </a:cubicBezTo>
                  <a:cubicBezTo>
                    <a:pt x="198122" y="460136"/>
                    <a:pt x="172335" y="506754"/>
                    <a:pt x="136133" y="527584"/>
                  </a:cubicBezTo>
                  <a:cubicBezTo>
                    <a:pt x="125719" y="532543"/>
                    <a:pt x="115305" y="527584"/>
                    <a:pt x="120760" y="517169"/>
                  </a:cubicBezTo>
                  <a:cubicBezTo>
                    <a:pt x="130678" y="491380"/>
                    <a:pt x="151507" y="450217"/>
                    <a:pt x="192667" y="423933"/>
                  </a:cubicBezTo>
                  <a:cubicBezTo>
                    <a:pt x="197874" y="421453"/>
                    <a:pt x="203081" y="421453"/>
                    <a:pt x="206367" y="423375"/>
                  </a:cubicBezTo>
                  <a:close/>
                  <a:moveTo>
                    <a:pt x="158371" y="386315"/>
                  </a:moveTo>
                  <a:cubicBezTo>
                    <a:pt x="161532" y="388230"/>
                    <a:pt x="162771" y="392060"/>
                    <a:pt x="160292" y="397002"/>
                  </a:cubicBezTo>
                  <a:cubicBezTo>
                    <a:pt x="144924" y="433081"/>
                    <a:pt x="113693" y="500297"/>
                    <a:pt x="51725" y="536376"/>
                  </a:cubicBezTo>
                  <a:cubicBezTo>
                    <a:pt x="41315" y="541318"/>
                    <a:pt x="36357" y="536376"/>
                    <a:pt x="41315" y="525997"/>
                  </a:cubicBezTo>
                  <a:cubicBezTo>
                    <a:pt x="51725" y="489918"/>
                    <a:pt x="82957" y="422702"/>
                    <a:pt x="144924" y="387118"/>
                  </a:cubicBezTo>
                  <a:cubicBezTo>
                    <a:pt x="150130" y="384399"/>
                    <a:pt x="155211" y="384399"/>
                    <a:pt x="158371" y="386315"/>
                  </a:cubicBezTo>
                  <a:close/>
                  <a:moveTo>
                    <a:pt x="112005" y="349971"/>
                  </a:moveTo>
                  <a:cubicBezTo>
                    <a:pt x="115228" y="352562"/>
                    <a:pt x="116468" y="357744"/>
                    <a:pt x="113740" y="362927"/>
                  </a:cubicBezTo>
                  <a:cubicBezTo>
                    <a:pt x="103326" y="388591"/>
                    <a:pt x="77539" y="429556"/>
                    <a:pt x="41338" y="455221"/>
                  </a:cubicBezTo>
                  <a:cubicBezTo>
                    <a:pt x="25965" y="460157"/>
                    <a:pt x="21006" y="455221"/>
                    <a:pt x="25965" y="444857"/>
                  </a:cubicBezTo>
                  <a:cubicBezTo>
                    <a:pt x="36379" y="419192"/>
                    <a:pt x="57207" y="378227"/>
                    <a:pt x="98367" y="352562"/>
                  </a:cubicBezTo>
                  <a:cubicBezTo>
                    <a:pt x="103574" y="347380"/>
                    <a:pt x="108781" y="347380"/>
                    <a:pt x="112005" y="349971"/>
                  </a:cubicBezTo>
                  <a:close/>
                  <a:moveTo>
                    <a:pt x="287508" y="153269"/>
                  </a:moveTo>
                  <a:cubicBezTo>
                    <a:pt x="277809" y="153890"/>
                    <a:pt x="268730" y="157740"/>
                    <a:pt x="261020" y="165441"/>
                  </a:cubicBezTo>
                  <a:cubicBezTo>
                    <a:pt x="261020" y="170409"/>
                    <a:pt x="261020" y="170409"/>
                    <a:pt x="255548" y="175874"/>
                  </a:cubicBezTo>
                  <a:cubicBezTo>
                    <a:pt x="245600" y="196243"/>
                    <a:pt x="250574" y="222575"/>
                    <a:pt x="276441" y="232511"/>
                  </a:cubicBezTo>
                  <a:cubicBezTo>
                    <a:pt x="291861" y="242944"/>
                    <a:pt x="317727" y="242944"/>
                    <a:pt x="328174" y="227543"/>
                  </a:cubicBezTo>
                  <a:cubicBezTo>
                    <a:pt x="333645" y="222575"/>
                    <a:pt x="333645" y="222575"/>
                    <a:pt x="333645" y="217110"/>
                  </a:cubicBezTo>
                  <a:cubicBezTo>
                    <a:pt x="349066" y="196243"/>
                    <a:pt x="338620" y="170409"/>
                    <a:pt x="317727" y="160472"/>
                  </a:cubicBezTo>
                  <a:cubicBezTo>
                    <a:pt x="307530" y="155256"/>
                    <a:pt x="297208" y="152648"/>
                    <a:pt x="287508" y="153269"/>
                  </a:cubicBezTo>
                  <a:close/>
                  <a:moveTo>
                    <a:pt x="437111" y="0"/>
                  </a:moveTo>
                  <a:lnTo>
                    <a:pt x="442086" y="0"/>
                  </a:lnTo>
                  <a:cubicBezTo>
                    <a:pt x="447557" y="0"/>
                    <a:pt x="452532" y="0"/>
                    <a:pt x="447557" y="4968"/>
                  </a:cubicBezTo>
                  <a:lnTo>
                    <a:pt x="447557" y="9937"/>
                  </a:lnTo>
                  <a:cubicBezTo>
                    <a:pt x="452532" y="15402"/>
                    <a:pt x="447557" y="15402"/>
                    <a:pt x="447557" y="20370"/>
                  </a:cubicBezTo>
                  <a:cubicBezTo>
                    <a:pt x="447557" y="25835"/>
                    <a:pt x="447557" y="36268"/>
                    <a:pt x="447557" y="46204"/>
                  </a:cubicBezTo>
                  <a:cubicBezTo>
                    <a:pt x="447557" y="62102"/>
                    <a:pt x="447557" y="82472"/>
                    <a:pt x="442086" y="103338"/>
                  </a:cubicBezTo>
                  <a:cubicBezTo>
                    <a:pt x="442086" y="108306"/>
                    <a:pt x="442086" y="108306"/>
                    <a:pt x="442086" y="113771"/>
                  </a:cubicBezTo>
                  <a:cubicBezTo>
                    <a:pt x="437111" y="124205"/>
                    <a:pt x="437111" y="129173"/>
                    <a:pt x="437111" y="134141"/>
                  </a:cubicBezTo>
                  <a:cubicBezTo>
                    <a:pt x="431640" y="150039"/>
                    <a:pt x="426665" y="165441"/>
                    <a:pt x="421194" y="175874"/>
                  </a:cubicBezTo>
                  <a:cubicBezTo>
                    <a:pt x="406271" y="212141"/>
                    <a:pt x="385378" y="248409"/>
                    <a:pt x="354040" y="289645"/>
                  </a:cubicBezTo>
                  <a:cubicBezTo>
                    <a:pt x="349066" y="294613"/>
                    <a:pt x="344091" y="315479"/>
                    <a:pt x="344091" y="325913"/>
                  </a:cubicBezTo>
                  <a:cubicBezTo>
                    <a:pt x="354040" y="367148"/>
                    <a:pt x="359512" y="460053"/>
                    <a:pt x="276441" y="506754"/>
                  </a:cubicBezTo>
                  <a:cubicBezTo>
                    <a:pt x="265994" y="517187"/>
                    <a:pt x="255548" y="512219"/>
                    <a:pt x="261020" y="496321"/>
                  </a:cubicBezTo>
                  <a:cubicBezTo>
                    <a:pt x="261020" y="439684"/>
                    <a:pt x="240128" y="305046"/>
                    <a:pt x="17278" y="310511"/>
                  </a:cubicBezTo>
                  <a:cubicBezTo>
                    <a:pt x="1858" y="310511"/>
                    <a:pt x="-3117" y="300078"/>
                    <a:pt x="1858" y="289645"/>
                  </a:cubicBezTo>
                  <a:cubicBezTo>
                    <a:pt x="17278" y="253377"/>
                    <a:pt x="59062" y="180842"/>
                    <a:pt x="162528" y="186307"/>
                  </a:cubicBezTo>
                  <a:cubicBezTo>
                    <a:pt x="172975" y="186307"/>
                    <a:pt x="188395" y="175874"/>
                    <a:pt x="193369" y="165441"/>
                  </a:cubicBezTo>
                  <a:cubicBezTo>
                    <a:pt x="214261" y="139606"/>
                    <a:pt x="250574" y="87937"/>
                    <a:pt x="312753" y="51669"/>
                  </a:cubicBezTo>
                  <a:cubicBezTo>
                    <a:pt x="349066" y="25835"/>
                    <a:pt x="379907" y="15402"/>
                    <a:pt x="400799" y="9937"/>
                  </a:cubicBezTo>
                  <a:cubicBezTo>
                    <a:pt x="416219" y="9937"/>
                    <a:pt x="426665" y="9937"/>
                    <a:pt x="426665" y="4968"/>
                  </a:cubicBezTo>
                  <a:cubicBezTo>
                    <a:pt x="431640" y="4968"/>
                    <a:pt x="431640" y="0"/>
                    <a:pt x="43711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xmlns="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 xmlns="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square" anchor="ctr">
              <a:noAutofit/>
            </a:bodyPr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568828" y="4614132"/>
            <a:ext cx="1110386" cy="1110386"/>
            <a:chOff x="3568828" y="4614132"/>
            <a:chExt cx="1110386" cy="1110386"/>
          </a:xfrm>
        </p:grpSpPr>
        <p:sp>
          <p:nvSpPr>
            <p:cNvPr id="28" name="Rounded Rectangle 27"/>
            <p:cNvSpPr/>
            <p:nvPr/>
          </p:nvSpPr>
          <p:spPr>
            <a:xfrm>
              <a:off x="3568828" y="4614132"/>
              <a:ext cx="1110386" cy="1110386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Freeform 328"/>
            <p:cNvSpPr>
              <a:spLocks noChangeAspect="1" noChangeArrowheads="1"/>
            </p:cNvSpPr>
            <p:nvPr/>
          </p:nvSpPr>
          <p:spPr bwMode="auto">
            <a:xfrm>
              <a:off x="3797484" y="4996545"/>
              <a:ext cx="652824" cy="364204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668431" y="1799896"/>
            <a:ext cx="1110386" cy="1110386"/>
            <a:chOff x="9668431" y="1799896"/>
            <a:chExt cx="1110386" cy="1110386"/>
          </a:xfrm>
        </p:grpSpPr>
        <p:sp>
          <p:nvSpPr>
            <p:cNvPr id="38" name="Rounded Rectangle 37"/>
            <p:cNvSpPr/>
            <p:nvPr/>
          </p:nvSpPr>
          <p:spPr>
            <a:xfrm>
              <a:off x="9668431" y="1799896"/>
              <a:ext cx="1110386" cy="1110386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5" name="Group 447"/>
            <p:cNvGrpSpPr>
              <a:grpSpLocks/>
            </p:cNvGrpSpPr>
            <p:nvPr/>
          </p:nvGrpSpPr>
          <p:grpSpPr bwMode="auto">
            <a:xfrm>
              <a:off x="9999831" y="2124709"/>
              <a:ext cx="468159" cy="468159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106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7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8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9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557577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7500"/>
                            </p:stCondLst>
                            <p:childTnLst>
                              <p:par>
                                <p:cTn id="6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0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9000"/>
                            </p:stCondLst>
                            <p:childTnLst>
                              <p:par>
                                <p:cTn id="8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9500"/>
                            </p:stCondLst>
                            <p:childTnLst>
                              <p:par>
                                <p:cTn id="8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9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10000"/>
                            </p:stCondLst>
                            <p:childTnLst>
                              <p:par>
                                <p:cTn id="9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10500"/>
                            </p:stCondLst>
                            <p:childTnLst>
                              <p:par>
                                <p:cTn id="9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0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88" grpId="0" animBg="1"/>
      <p:bldP spid="89" grpId="0" animBg="1"/>
      <p:bldP spid="90" grpId="0" animBg="1"/>
      <p:bldP spid="91" grpId="0" animBg="1"/>
      <p:bldP spid="92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 11"/>
          <p:cNvSpPr/>
          <p:nvPr/>
        </p:nvSpPr>
        <p:spPr>
          <a:xfrm rot="13979808">
            <a:off x="3333279" y="3748480"/>
            <a:ext cx="588510" cy="373758"/>
          </a:xfrm>
          <a:custGeom>
            <a:avLst/>
            <a:gdLst>
              <a:gd name="connsiteX0" fmla="*/ 0 w 253496"/>
              <a:gd name="connsiteY0" fmla="*/ 64153 h 320765"/>
              <a:gd name="connsiteX1" fmla="*/ 126748 w 253496"/>
              <a:gd name="connsiteY1" fmla="*/ 64153 h 320765"/>
              <a:gd name="connsiteX2" fmla="*/ 126748 w 253496"/>
              <a:gd name="connsiteY2" fmla="*/ 0 h 320765"/>
              <a:gd name="connsiteX3" fmla="*/ 253496 w 253496"/>
              <a:gd name="connsiteY3" fmla="*/ 160383 h 320765"/>
              <a:gd name="connsiteX4" fmla="*/ 126748 w 253496"/>
              <a:gd name="connsiteY4" fmla="*/ 320765 h 320765"/>
              <a:gd name="connsiteX5" fmla="*/ 126748 w 253496"/>
              <a:gd name="connsiteY5" fmla="*/ 256612 h 320765"/>
              <a:gd name="connsiteX6" fmla="*/ 0 w 253496"/>
              <a:gd name="connsiteY6" fmla="*/ 256612 h 320765"/>
              <a:gd name="connsiteX7" fmla="*/ 0 w 253496"/>
              <a:gd name="connsiteY7" fmla="*/ 64153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accent5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5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5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049" tIns="64153" rIns="0" bIns="64153" numCol="1" spcCol="1270" anchor="ctr" anchorCtr="0">
            <a:noAutofit/>
          </a:bodyPr>
          <a:lstStyle/>
          <a:p>
            <a:pPr lvl="0" algn="ctr" defTabSz="577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300" kern="1200"/>
          </a:p>
        </p:txBody>
      </p:sp>
      <p:sp>
        <p:nvSpPr>
          <p:cNvPr id="13" name="Freeform 12"/>
          <p:cNvSpPr/>
          <p:nvPr/>
        </p:nvSpPr>
        <p:spPr>
          <a:xfrm rot="7620192" flipH="1">
            <a:off x="8244538" y="3748480"/>
            <a:ext cx="588510" cy="373758"/>
          </a:xfrm>
          <a:custGeom>
            <a:avLst/>
            <a:gdLst>
              <a:gd name="connsiteX0" fmla="*/ 0 w 253496"/>
              <a:gd name="connsiteY0" fmla="*/ 64153 h 320765"/>
              <a:gd name="connsiteX1" fmla="*/ 126748 w 253496"/>
              <a:gd name="connsiteY1" fmla="*/ 64153 h 320765"/>
              <a:gd name="connsiteX2" fmla="*/ 126748 w 253496"/>
              <a:gd name="connsiteY2" fmla="*/ 0 h 320765"/>
              <a:gd name="connsiteX3" fmla="*/ 253496 w 253496"/>
              <a:gd name="connsiteY3" fmla="*/ 160383 h 320765"/>
              <a:gd name="connsiteX4" fmla="*/ 126748 w 253496"/>
              <a:gd name="connsiteY4" fmla="*/ 320765 h 320765"/>
              <a:gd name="connsiteX5" fmla="*/ 126748 w 253496"/>
              <a:gd name="connsiteY5" fmla="*/ 256612 h 320765"/>
              <a:gd name="connsiteX6" fmla="*/ 0 w 253496"/>
              <a:gd name="connsiteY6" fmla="*/ 256612 h 320765"/>
              <a:gd name="connsiteX7" fmla="*/ 0 w 253496"/>
              <a:gd name="connsiteY7" fmla="*/ 64153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496" h="320765">
                <a:moveTo>
                  <a:pt x="253496" y="256612"/>
                </a:moveTo>
                <a:lnTo>
                  <a:pt x="126748" y="256612"/>
                </a:lnTo>
                <a:lnTo>
                  <a:pt x="126748" y="320765"/>
                </a:lnTo>
                <a:lnTo>
                  <a:pt x="0" y="160382"/>
                </a:lnTo>
                <a:lnTo>
                  <a:pt x="126748" y="0"/>
                </a:lnTo>
                <a:lnTo>
                  <a:pt x="126748" y="64153"/>
                </a:lnTo>
                <a:lnTo>
                  <a:pt x="253496" y="64153"/>
                </a:lnTo>
                <a:lnTo>
                  <a:pt x="253496" y="256612"/>
                </a:lnTo>
                <a:close/>
              </a:path>
            </a:pathLst>
          </a:custGeom>
          <a:solidFill>
            <a:schemeClr val="accent3"/>
          </a:solidFill>
        </p:spPr>
        <p:style>
          <a:lnRef idx="0">
            <a:schemeClr val="accent5">
              <a:tint val="60000"/>
              <a:hueOff val="0"/>
              <a:satOff val="0"/>
              <a:lumOff val="0"/>
              <a:alphaOff val="0"/>
            </a:schemeClr>
          </a:lnRef>
          <a:fillRef idx="1">
            <a:schemeClr val="accent5">
              <a:tint val="60000"/>
              <a:hueOff val="0"/>
              <a:satOff val="0"/>
              <a:lumOff val="0"/>
              <a:alphaOff val="0"/>
            </a:schemeClr>
          </a:fillRef>
          <a:effectRef idx="0">
            <a:schemeClr val="accent5">
              <a:tint val="60000"/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76049" tIns="64153" rIns="0" bIns="64153" numCol="1" spcCol="1270" anchor="ctr" anchorCtr="0">
            <a:noAutofit/>
          </a:bodyPr>
          <a:lstStyle/>
          <a:p>
            <a:pPr lvl="0" algn="ctr" defTabSz="5778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endParaRPr lang="en-US" sz="1300" kern="1200"/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Strategy Component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7" name="Oval 2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0" name="Rounded Rectangle 2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074727" y="4926099"/>
            <a:ext cx="2087881" cy="1052144"/>
            <a:chOff x="1198245" y="3457719"/>
            <a:chExt cx="2087881" cy="1052144"/>
          </a:xfrm>
        </p:grpSpPr>
        <p:sp>
          <p:nvSpPr>
            <p:cNvPr id="37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38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Full Support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508320" y="2013896"/>
            <a:ext cx="2206507" cy="893271"/>
            <a:chOff x="1679271" y="2220559"/>
            <a:chExt cx="2206507" cy="893271"/>
          </a:xfrm>
        </p:grpSpPr>
        <p:sp>
          <p:nvSpPr>
            <p:cNvPr id="40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Speed Up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326625" y="2013896"/>
            <a:ext cx="2200332" cy="893271"/>
            <a:chOff x="1618318" y="2220559"/>
            <a:chExt cx="2200332" cy="893271"/>
          </a:xfrm>
        </p:grpSpPr>
        <p:sp>
          <p:nvSpPr>
            <p:cNvPr id="43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Low Price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4162935" y="1798115"/>
            <a:ext cx="1823584" cy="1823584"/>
            <a:chOff x="4162935" y="1798115"/>
            <a:chExt cx="1823584" cy="1823584"/>
          </a:xfrm>
        </p:grpSpPr>
        <p:sp>
          <p:nvSpPr>
            <p:cNvPr id="15" name="Oval 14"/>
            <p:cNvSpPr/>
            <p:nvPr/>
          </p:nvSpPr>
          <p:spPr>
            <a:xfrm>
              <a:off x="4162935" y="1798115"/>
              <a:ext cx="1823584" cy="1823584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Freeform 328"/>
            <p:cNvSpPr>
              <a:spLocks noChangeAspect="1" noChangeArrowheads="1"/>
            </p:cNvSpPr>
            <p:nvPr/>
          </p:nvSpPr>
          <p:spPr bwMode="auto">
            <a:xfrm>
              <a:off x="4662158" y="2529997"/>
              <a:ext cx="652824" cy="364204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5987321" y="1798115"/>
            <a:ext cx="1823584" cy="1823584"/>
            <a:chOff x="5987321" y="1798115"/>
            <a:chExt cx="1823584" cy="1823584"/>
          </a:xfrm>
        </p:grpSpPr>
        <p:sp>
          <p:nvSpPr>
            <p:cNvPr id="18" name="Oval 17"/>
            <p:cNvSpPr/>
            <p:nvPr/>
          </p:nvSpPr>
          <p:spPr>
            <a:xfrm>
              <a:off x="5987321" y="1798115"/>
              <a:ext cx="1823584" cy="1823584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AutoShape 49"/>
            <p:cNvSpPr>
              <a:spLocks/>
            </p:cNvSpPr>
            <p:nvPr/>
          </p:nvSpPr>
          <p:spPr bwMode="auto">
            <a:xfrm>
              <a:off x="6772643" y="2416318"/>
              <a:ext cx="423807" cy="425509"/>
            </a:xfrm>
            <a:custGeom>
              <a:avLst/>
              <a:gdLst>
                <a:gd name="T0" fmla="*/ 197644 w 21600"/>
                <a:gd name="T1" fmla="*/ 198438 h 21600"/>
                <a:gd name="T2" fmla="*/ 197644 w 21600"/>
                <a:gd name="T3" fmla="*/ 198438 h 21600"/>
                <a:gd name="T4" fmla="*/ 197644 w 21600"/>
                <a:gd name="T5" fmla="*/ 198438 h 21600"/>
                <a:gd name="T6" fmla="*/ 197644 w 21600"/>
                <a:gd name="T7" fmla="*/ 198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3143" y="21047"/>
                  </a:moveTo>
                  <a:cubicBezTo>
                    <a:pt x="3143" y="21200"/>
                    <a:pt x="3101" y="21329"/>
                    <a:pt x="3025" y="21435"/>
                  </a:cubicBezTo>
                  <a:cubicBezTo>
                    <a:pt x="2947" y="21544"/>
                    <a:pt x="2841" y="21599"/>
                    <a:pt x="2707" y="21599"/>
                  </a:cubicBezTo>
                  <a:lnTo>
                    <a:pt x="457" y="21599"/>
                  </a:lnTo>
                  <a:cubicBezTo>
                    <a:pt x="154" y="21599"/>
                    <a:pt x="0" y="21414"/>
                    <a:pt x="0" y="21047"/>
                  </a:cubicBezTo>
                  <a:lnTo>
                    <a:pt x="0" y="17393"/>
                  </a:lnTo>
                  <a:cubicBezTo>
                    <a:pt x="0" y="17244"/>
                    <a:pt x="46" y="17114"/>
                    <a:pt x="134" y="17006"/>
                  </a:cubicBezTo>
                  <a:cubicBezTo>
                    <a:pt x="225" y="16900"/>
                    <a:pt x="332" y="16844"/>
                    <a:pt x="457" y="16844"/>
                  </a:cubicBezTo>
                  <a:lnTo>
                    <a:pt x="2707" y="16844"/>
                  </a:lnTo>
                  <a:cubicBezTo>
                    <a:pt x="2834" y="16844"/>
                    <a:pt x="2937" y="16900"/>
                    <a:pt x="3018" y="17006"/>
                  </a:cubicBezTo>
                  <a:cubicBezTo>
                    <a:pt x="3101" y="17114"/>
                    <a:pt x="3143" y="17244"/>
                    <a:pt x="3143" y="17393"/>
                  </a:cubicBezTo>
                  <a:lnTo>
                    <a:pt x="3143" y="21047"/>
                  </a:lnTo>
                  <a:close/>
                  <a:moveTo>
                    <a:pt x="7757" y="21047"/>
                  </a:moveTo>
                  <a:cubicBezTo>
                    <a:pt x="7757" y="21200"/>
                    <a:pt x="7715" y="21329"/>
                    <a:pt x="7634" y="21435"/>
                  </a:cubicBezTo>
                  <a:cubicBezTo>
                    <a:pt x="7551" y="21544"/>
                    <a:pt x="7448" y="21599"/>
                    <a:pt x="7324" y="21599"/>
                  </a:cubicBezTo>
                  <a:lnTo>
                    <a:pt x="5062" y="21599"/>
                  </a:lnTo>
                  <a:cubicBezTo>
                    <a:pt x="4934" y="21599"/>
                    <a:pt x="4829" y="21544"/>
                    <a:pt x="4739" y="21435"/>
                  </a:cubicBezTo>
                  <a:cubicBezTo>
                    <a:pt x="4648" y="21329"/>
                    <a:pt x="4604" y="21200"/>
                    <a:pt x="4604" y="21047"/>
                  </a:cubicBezTo>
                  <a:lnTo>
                    <a:pt x="4604" y="14947"/>
                  </a:lnTo>
                  <a:cubicBezTo>
                    <a:pt x="4604" y="14797"/>
                    <a:pt x="4648" y="14668"/>
                    <a:pt x="4739" y="14559"/>
                  </a:cubicBezTo>
                  <a:cubicBezTo>
                    <a:pt x="4829" y="14453"/>
                    <a:pt x="4934" y="14398"/>
                    <a:pt x="5062" y="14398"/>
                  </a:cubicBezTo>
                  <a:lnTo>
                    <a:pt x="7324" y="14398"/>
                  </a:lnTo>
                  <a:cubicBezTo>
                    <a:pt x="7448" y="14398"/>
                    <a:pt x="7551" y="14453"/>
                    <a:pt x="7634" y="14559"/>
                  </a:cubicBezTo>
                  <a:cubicBezTo>
                    <a:pt x="7715" y="14668"/>
                    <a:pt x="7757" y="14797"/>
                    <a:pt x="7757" y="14947"/>
                  </a:cubicBezTo>
                  <a:lnTo>
                    <a:pt x="7757" y="21047"/>
                  </a:lnTo>
                  <a:close/>
                  <a:moveTo>
                    <a:pt x="12388" y="21047"/>
                  </a:moveTo>
                  <a:cubicBezTo>
                    <a:pt x="12388" y="21200"/>
                    <a:pt x="12342" y="21329"/>
                    <a:pt x="12251" y="21435"/>
                  </a:cubicBezTo>
                  <a:cubicBezTo>
                    <a:pt x="12165" y="21544"/>
                    <a:pt x="12055" y="21599"/>
                    <a:pt x="11928" y="21599"/>
                  </a:cubicBezTo>
                  <a:lnTo>
                    <a:pt x="9666" y="21599"/>
                  </a:lnTo>
                  <a:cubicBezTo>
                    <a:pt x="9541" y="21599"/>
                    <a:pt x="9434" y="21544"/>
                    <a:pt x="9343" y="21435"/>
                  </a:cubicBezTo>
                  <a:cubicBezTo>
                    <a:pt x="9255" y="21329"/>
                    <a:pt x="9208" y="21200"/>
                    <a:pt x="9208" y="21047"/>
                  </a:cubicBezTo>
                  <a:lnTo>
                    <a:pt x="9208" y="11546"/>
                  </a:lnTo>
                  <a:cubicBezTo>
                    <a:pt x="9208" y="11393"/>
                    <a:pt x="9255" y="11264"/>
                    <a:pt x="9343" y="11158"/>
                  </a:cubicBezTo>
                  <a:cubicBezTo>
                    <a:pt x="9434" y="11049"/>
                    <a:pt x="9541" y="10996"/>
                    <a:pt x="9666" y="10996"/>
                  </a:cubicBezTo>
                  <a:lnTo>
                    <a:pt x="11928" y="10996"/>
                  </a:lnTo>
                  <a:cubicBezTo>
                    <a:pt x="12055" y="10996"/>
                    <a:pt x="12165" y="11049"/>
                    <a:pt x="12251" y="11158"/>
                  </a:cubicBezTo>
                  <a:cubicBezTo>
                    <a:pt x="12342" y="11264"/>
                    <a:pt x="12388" y="11393"/>
                    <a:pt x="12388" y="11546"/>
                  </a:cubicBezTo>
                  <a:lnTo>
                    <a:pt x="12388" y="21047"/>
                  </a:lnTo>
                  <a:close/>
                  <a:moveTo>
                    <a:pt x="16993" y="21047"/>
                  </a:moveTo>
                  <a:cubicBezTo>
                    <a:pt x="16993" y="21200"/>
                    <a:pt x="16946" y="21329"/>
                    <a:pt x="16856" y="21435"/>
                  </a:cubicBezTo>
                  <a:cubicBezTo>
                    <a:pt x="16767" y="21544"/>
                    <a:pt x="16660" y="21599"/>
                    <a:pt x="16535" y="21599"/>
                  </a:cubicBezTo>
                  <a:lnTo>
                    <a:pt x="14285" y="21599"/>
                  </a:lnTo>
                  <a:cubicBezTo>
                    <a:pt x="14158" y="21599"/>
                    <a:pt x="14055" y="21544"/>
                    <a:pt x="13974" y="21435"/>
                  </a:cubicBezTo>
                  <a:cubicBezTo>
                    <a:pt x="13894" y="21329"/>
                    <a:pt x="13850" y="21200"/>
                    <a:pt x="13850" y="21047"/>
                  </a:cubicBezTo>
                  <a:lnTo>
                    <a:pt x="13850" y="7058"/>
                  </a:lnTo>
                  <a:cubicBezTo>
                    <a:pt x="13850" y="6908"/>
                    <a:pt x="13891" y="6781"/>
                    <a:pt x="13967" y="6670"/>
                  </a:cubicBezTo>
                  <a:cubicBezTo>
                    <a:pt x="14045" y="6564"/>
                    <a:pt x="14151" y="6511"/>
                    <a:pt x="14285" y="6511"/>
                  </a:cubicBezTo>
                  <a:lnTo>
                    <a:pt x="16535" y="6511"/>
                  </a:lnTo>
                  <a:cubicBezTo>
                    <a:pt x="16660" y="6511"/>
                    <a:pt x="16767" y="6561"/>
                    <a:pt x="16855" y="6664"/>
                  </a:cubicBezTo>
                  <a:cubicBezTo>
                    <a:pt x="16946" y="6767"/>
                    <a:pt x="16993" y="6899"/>
                    <a:pt x="16993" y="7058"/>
                  </a:cubicBezTo>
                  <a:lnTo>
                    <a:pt x="16993" y="21047"/>
                  </a:lnTo>
                  <a:close/>
                  <a:moveTo>
                    <a:pt x="21599" y="21047"/>
                  </a:moveTo>
                  <a:cubicBezTo>
                    <a:pt x="21599" y="21414"/>
                    <a:pt x="21448" y="21599"/>
                    <a:pt x="21139" y="21599"/>
                  </a:cubicBezTo>
                  <a:lnTo>
                    <a:pt x="18914" y="21599"/>
                  </a:lnTo>
                  <a:cubicBezTo>
                    <a:pt x="18611" y="21599"/>
                    <a:pt x="18456" y="21414"/>
                    <a:pt x="18456" y="21047"/>
                  </a:cubicBezTo>
                  <a:lnTo>
                    <a:pt x="18456" y="549"/>
                  </a:lnTo>
                  <a:cubicBezTo>
                    <a:pt x="18456" y="182"/>
                    <a:pt x="18608" y="0"/>
                    <a:pt x="18914" y="0"/>
                  </a:cubicBezTo>
                  <a:lnTo>
                    <a:pt x="21139" y="0"/>
                  </a:lnTo>
                  <a:cubicBezTo>
                    <a:pt x="21445" y="0"/>
                    <a:pt x="21599" y="182"/>
                    <a:pt x="21599" y="549"/>
                  </a:cubicBezTo>
                  <a:lnTo>
                    <a:pt x="21599" y="2104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59150" y="2830080"/>
            <a:ext cx="2028616" cy="2028617"/>
            <a:chOff x="5059150" y="2830080"/>
            <a:chExt cx="2028616" cy="2028617"/>
          </a:xfrm>
        </p:grpSpPr>
        <p:sp>
          <p:nvSpPr>
            <p:cNvPr id="21" name="Oval 20"/>
            <p:cNvSpPr/>
            <p:nvPr/>
          </p:nvSpPr>
          <p:spPr>
            <a:xfrm>
              <a:off x="5059150" y="2830080"/>
              <a:ext cx="2028616" cy="2028617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5" name="Group 447"/>
            <p:cNvGrpSpPr>
              <a:grpSpLocks/>
            </p:cNvGrpSpPr>
            <p:nvPr/>
          </p:nvGrpSpPr>
          <p:grpSpPr bwMode="auto">
            <a:xfrm>
              <a:off x="5806639" y="3585994"/>
              <a:ext cx="604945" cy="604945"/>
              <a:chOff x="0" y="0"/>
              <a:chExt cx="575" cy="575"/>
            </a:xfrm>
            <a:solidFill>
              <a:srgbClr val="F23B48"/>
            </a:solidFill>
          </p:grpSpPr>
          <p:sp>
            <p:nvSpPr>
              <p:cNvPr id="46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7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8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9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0493533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24" grpId="0"/>
      <p:bldP spid="25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Puzzle Diagram Sample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4" name="Oval 3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37" name="Rounded Rectangle 3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273310" y="2386775"/>
            <a:ext cx="2959965" cy="1077937"/>
            <a:chOff x="1679271" y="2220559"/>
            <a:chExt cx="2959965" cy="1077937"/>
          </a:xfrm>
        </p:grpSpPr>
        <p:sp>
          <p:nvSpPr>
            <p:cNvPr id="44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01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2231956" y="4897065"/>
            <a:ext cx="2959965" cy="1077937"/>
            <a:chOff x="1679271" y="2220559"/>
            <a:chExt cx="2959965" cy="1077937"/>
          </a:xfrm>
        </p:grpSpPr>
        <p:sp>
          <p:nvSpPr>
            <p:cNvPr id="47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</a:t>
              </a:r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03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7309933" y="1583946"/>
            <a:ext cx="2955174" cy="1077937"/>
            <a:chOff x="1603804" y="2220559"/>
            <a:chExt cx="2955174" cy="1077937"/>
          </a:xfrm>
        </p:grpSpPr>
        <p:sp>
          <p:nvSpPr>
            <p:cNvPr id="50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</a:t>
              </a:r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02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8100688" y="4073423"/>
            <a:ext cx="2955174" cy="1077937"/>
            <a:chOff x="1603804" y="2220559"/>
            <a:chExt cx="2955174" cy="1077937"/>
          </a:xfrm>
        </p:grpSpPr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</a:t>
              </a:r>
              <a:r>
                <a:rPr lang="en-GB" sz="1600" b="1" i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04</a:t>
              </a:r>
              <a:endParaRPr lang="en-GB" sz="1600" b="1" i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679271" y="2559832"/>
              <a:ext cx="2879707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413280" y="1882589"/>
            <a:ext cx="3550091" cy="3550745"/>
            <a:chOff x="4413280" y="1882589"/>
            <a:chExt cx="3550091" cy="3550745"/>
          </a:xfrm>
        </p:grpSpPr>
        <p:sp>
          <p:nvSpPr>
            <p:cNvPr id="2" name="Freeform 7"/>
            <p:cNvSpPr>
              <a:spLocks/>
            </p:cNvSpPr>
            <p:nvPr/>
          </p:nvSpPr>
          <p:spPr bwMode="auto">
            <a:xfrm rot="18900000">
              <a:off x="5637473" y="1882589"/>
              <a:ext cx="1692061" cy="1692061"/>
            </a:xfrm>
            <a:custGeom>
              <a:avLst/>
              <a:gdLst>
                <a:gd name="T0" fmla="*/ 720 w 720"/>
                <a:gd name="T1" fmla="*/ 275 h 720"/>
                <a:gd name="T2" fmla="*/ 643 w 720"/>
                <a:gd name="T3" fmla="*/ 352 h 720"/>
                <a:gd name="T4" fmla="*/ 643 w 720"/>
                <a:gd name="T5" fmla="*/ 352 h 720"/>
                <a:gd name="T6" fmla="*/ 603 w 720"/>
                <a:gd name="T7" fmla="*/ 336 h 720"/>
                <a:gd name="T8" fmla="*/ 569 w 720"/>
                <a:gd name="T9" fmla="*/ 313 h 720"/>
                <a:gd name="T10" fmla="*/ 543 w 720"/>
                <a:gd name="T11" fmla="*/ 356 h 720"/>
                <a:gd name="T12" fmla="*/ 542 w 720"/>
                <a:gd name="T13" fmla="*/ 365 h 720"/>
                <a:gd name="T14" fmla="*/ 542 w 720"/>
                <a:gd name="T15" fmla="*/ 542 h 720"/>
                <a:gd name="T16" fmla="*/ 542 w 720"/>
                <a:gd name="T17" fmla="*/ 542 h 720"/>
                <a:gd name="T18" fmla="*/ 356 w 720"/>
                <a:gd name="T19" fmla="*/ 542 h 720"/>
                <a:gd name="T20" fmla="*/ 345 w 720"/>
                <a:gd name="T21" fmla="*/ 543 h 720"/>
                <a:gd name="T22" fmla="*/ 296 w 720"/>
                <a:gd name="T23" fmla="*/ 572 h 720"/>
                <a:gd name="T24" fmla="*/ 314 w 720"/>
                <a:gd name="T25" fmla="*/ 610 h 720"/>
                <a:gd name="T26" fmla="*/ 320 w 720"/>
                <a:gd name="T27" fmla="*/ 617 h 720"/>
                <a:gd name="T28" fmla="*/ 335 w 720"/>
                <a:gd name="T29" fmla="*/ 652 h 720"/>
                <a:gd name="T30" fmla="*/ 266 w 720"/>
                <a:gd name="T31" fmla="*/ 720 h 720"/>
                <a:gd name="T32" fmla="*/ 198 w 720"/>
                <a:gd name="T33" fmla="*/ 652 h 720"/>
                <a:gd name="T34" fmla="*/ 198 w 720"/>
                <a:gd name="T35" fmla="*/ 652 h 720"/>
                <a:gd name="T36" fmla="*/ 212 w 720"/>
                <a:gd name="T37" fmla="*/ 617 h 720"/>
                <a:gd name="T38" fmla="*/ 219 w 720"/>
                <a:gd name="T39" fmla="*/ 610 h 720"/>
                <a:gd name="T40" fmla="*/ 237 w 720"/>
                <a:gd name="T41" fmla="*/ 572 h 720"/>
                <a:gd name="T42" fmla="*/ 187 w 720"/>
                <a:gd name="T43" fmla="*/ 543 h 720"/>
                <a:gd name="T44" fmla="*/ 177 w 720"/>
                <a:gd name="T45" fmla="*/ 542 h 720"/>
                <a:gd name="T46" fmla="*/ 0 w 720"/>
                <a:gd name="T47" fmla="*/ 542 h 720"/>
                <a:gd name="T48" fmla="*/ 0 w 720"/>
                <a:gd name="T49" fmla="*/ 365 h 720"/>
                <a:gd name="T50" fmla="*/ 1 w 720"/>
                <a:gd name="T51" fmla="*/ 358 h 720"/>
                <a:gd name="T52" fmla="*/ 19 w 720"/>
                <a:gd name="T53" fmla="*/ 321 h 720"/>
                <a:gd name="T54" fmla="*/ 40 w 720"/>
                <a:gd name="T55" fmla="*/ 335 h 720"/>
                <a:gd name="T56" fmla="*/ 47 w 720"/>
                <a:gd name="T57" fmla="*/ 342 h 720"/>
                <a:gd name="T58" fmla="*/ 92 w 720"/>
                <a:gd name="T59" fmla="*/ 360 h 720"/>
                <a:gd name="T60" fmla="*/ 93 w 720"/>
                <a:gd name="T61" fmla="*/ 360 h 720"/>
                <a:gd name="T62" fmla="*/ 178 w 720"/>
                <a:gd name="T63" fmla="*/ 275 h 720"/>
                <a:gd name="T64" fmla="*/ 93 w 720"/>
                <a:gd name="T65" fmla="*/ 190 h 720"/>
                <a:gd name="T66" fmla="*/ 92 w 720"/>
                <a:gd name="T67" fmla="*/ 190 h 720"/>
                <a:gd name="T68" fmla="*/ 47 w 720"/>
                <a:gd name="T69" fmla="*/ 209 h 720"/>
                <a:gd name="T70" fmla="*/ 40 w 720"/>
                <a:gd name="T71" fmla="*/ 215 h 720"/>
                <a:gd name="T72" fmla="*/ 19 w 720"/>
                <a:gd name="T73" fmla="*/ 230 h 720"/>
                <a:gd name="T74" fmla="*/ 1 w 720"/>
                <a:gd name="T75" fmla="*/ 193 h 720"/>
                <a:gd name="T76" fmla="*/ 0 w 720"/>
                <a:gd name="T77" fmla="*/ 186 h 720"/>
                <a:gd name="T78" fmla="*/ 0 w 720"/>
                <a:gd name="T79" fmla="*/ 0 h 720"/>
                <a:gd name="T80" fmla="*/ 177 w 720"/>
                <a:gd name="T81" fmla="*/ 0 h 720"/>
                <a:gd name="T82" fmla="*/ 186 w 720"/>
                <a:gd name="T83" fmla="*/ 1 h 720"/>
                <a:gd name="T84" fmla="*/ 206 w 720"/>
                <a:gd name="T85" fmla="*/ 61 h 720"/>
                <a:gd name="T86" fmla="*/ 190 w 720"/>
                <a:gd name="T87" fmla="*/ 102 h 720"/>
                <a:gd name="T88" fmla="*/ 266 w 720"/>
                <a:gd name="T89" fmla="*/ 179 h 720"/>
                <a:gd name="T90" fmla="*/ 343 w 720"/>
                <a:gd name="T91" fmla="*/ 102 h 720"/>
                <a:gd name="T92" fmla="*/ 327 w 720"/>
                <a:gd name="T93" fmla="*/ 61 h 720"/>
                <a:gd name="T94" fmla="*/ 347 w 720"/>
                <a:gd name="T95" fmla="*/ 1 h 720"/>
                <a:gd name="T96" fmla="*/ 356 w 720"/>
                <a:gd name="T97" fmla="*/ 0 h 720"/>
                <a:gd name="T98" fmla="*/ 542 w 720"/>
                <a:gd name="T99" fmla="*/ 0 h 720"/>
                <a:gd name="T100" fmla="*/ 542 w 720"/>
                <a:gd name="T101" fmla="*/ 186 h 720"/>
                <a:gd name="T102" fmla="*/ 543 w 720"/>
                <a:gd name="T103" fmla="*/ 194 h 720"/>
                <a:gd name="T104" fmla="*/ 569 w 720"/>
                <a:gd name="T105" fmla="*/ 238 h 720"/>
                <a:gd name="T106" fmla="*/ 603 w 720"/>
                <a:gd name="T107" fmla="*/ 215 h 720"/>
                <a:gd name="T108" fmla="*/ 642 w 720"/>
                <a:gd name="T109" fmla="*/ 199 h 720"/>
                <a:gd name="T110" fmla="*/ 643 w 720"/>
                <a:gd name="T111" fmla="*/ 199 h 720"/>
                <a:gd name="T112" fmla="*/ 720 w 720"/>
                <a:gd name="T113" fmla="*/ 275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0" h="720">
                  <a:moveTo>
                    <a:pt x="720" y="275"/>
                  </a:moveTo>
                  <a:cubicBezTo>
                    <a:pt x="720" y="318"/>
                    <a:pt x="686" y="352"/>
                    <a:pt x="643" y="352"/>
                  </a:cubicBezTo>
                  <a:cubicBezTo>
                    <a:pt x="643" y="352"/>
                    <a:pt x="643" y="352"/>
                    <a:pt x="643" y="352"/>
                  </a:cubicBezTo>
                  <a:cubicBezTo>
                    <a:pt x="639" y="352"/>
                    <a:pt x="621" y="351"/>
                    <a:pt x="603" y="336"/>
                  </a:cubicBezTo>
                  <a:cubicBezTo>
                    <a:pt x="592" y="327"/>
                    <a:pt x="580" y="313"/>
                    <a:pt x="569" y="313"/>
                  </a:cubicBezTo>
                  <a:cubicBezTo>
                    <a:pt x="559" y="313"/>
                    <a:pt x="550" y="323"/>
                    <a:pt x="543" y="356"/>
                  </a:cubicBezTo>
                  <a:cubicBezTo>
                    <a:pt x="542" y="359"/>
                    <a:pt x="542" y="362"/>
                    <a:pt x="542" y="365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356" y="542"/>
                    <a:pt x="356" y="542"/>
                    <a:pt x="356" y="542"/>
                  </a:cubicBezTo>
                  <a:cubicBezTo>
                    <a:pt x="352" y="542"/>
                    <a:pt x="349" y="543"/>
                    <a:pt x="345" y="543"/>
                  </a:cubicBezTo>
                  <a:cubicBezTo>
                    <a:pt x="315" y="550"/>
                    <a:pt x="300" y="559"/>
                    <a:pt x="296" y="572"/>
                  </a:cubicBezTo>
                  <a:cubicBezTo>
                    <a:pt x="292" y="586"/>
                    <a:pt x="304" y="599"/>
                    <a:pt x="314" y="610"/>
                  </a:cubicBezTo>
                  <a:cubicBezTo>
                    <a:pt x="316" y="613"/>
                    <a:pt x="318" y="615"/>
                    <a:pt x="320" y="617"/>
                  </a:cubicBezTo>
                  <a:cubicBezTo>
                    <a:pt x="335" y="634"/>
                    <a:pt x="335" y="651"/>
                    <a:pt x="335" y="652"/>
                  </a:cubicBezTo>
                  <a:cubicBezTo>
                    <a:pt x="335" y="690"/>
                    <a:pt x="304" y="720"/>
                    <a:pt x="266" y="720"/>
                  </a:cubicBezTo>
                  <a:cubicBezTo>
                    <a:pt x="229" y="720"/>
                    <a:pt x="198" y="690"/>
                    <a:pt x="198" y="652"/>
                  </a:cubicBezTo>
                  <a:cubicBezTo>
                    <a:pt x="198" y="652"/>
                    <a:pt x="198" y="652"/>
                    <a:pt x="198" y="652"/>
                  </a:cubicBezTo>
                  <a:cubicBezTo>
                    <a:pt x="198" y="651"/>
                    <a:pt x="197" y="634"/>
                    <a:pt x="212" y="617"/>
                  </a:cubicBezTo>
                  <a:cubicBezTo>
                    <a:pt x="214" y="615"/>
                    <a:pt x="216" y="613"/>
                    <a:pt x="219" y="610"/>
                  </a:cubicBezTo>
                  <a:cubicBezTo>
                    <a:pt x="229" y="599"/>
                    <a:pt x="241" y="586"/>
                    <a:pt x="237" y="572"/>
                  </a:cubicBezTo>
                  <a:cubicBezTo>
                    <a:pt x="233" y="559"/>
                    <a:pt x="217" y="550"/>
                    <a:pt x="187" y="543"/>
                  </a:cubicBezTo>
                  <a:cubicBezTo>
                    <a:pt x="184" y="543"/>
                    <a:pt x="180" y="542"/>
                    <a:pt x="177" y="542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63"/>
                    <a:pt x="0" y="360"/>
                    <a:pt x="1" y="358"/>
                  </a:cubicBezTo>
                  <a:cubicBezTo>
                    <a:pt x="8" y="324"/>
                    <a:pt x="17" y="321"/>
                    <a:pt x="19" y="321"/>
                  </a:cubicBezTo>
                  <a:cubicBezTo>
                    <a:pt x="24" y="321"/>
                    <a:pt x="33" y="329"/>
                    <a:pt x="40" y="335"/>
                  </a:cubicBezTo>
                  <a:cubicBezTo>
                    <a:pt x="42" y="338"/>
                    <a:pt x="45" y="340"/>
                    <a:pt x="47" y="342"/>
                  </a:cubicBezTo>
                  <a:cubicBezTo>
                    <a:pt x="67" y="359"/>
                    <a:pt x="87" y="360"/>
                    <a:pt x="92" y="360"/>
                  </a:cubicBezTo>
                  <a:cubicBezTo>
                    <a:pt x="93" y="360"/>
                    <a:pt x="93" y="360"/>
                    <a:pt x="93" y="360"/>
                  </a:cubicBezTo>
                  <a:cubicBezTo>
                    <a:pt x="140" y="360"/>
                    <a:pt x="178" y="322"/>
                    <a:pt x="178" y="275"/>
                  </a:cubicBezTo>
                  <a:cubicBezTo>
                    <a:pt x="178" y="229"/>
                    <a:pt x="140" y="190"/>
                    <a:pt x="93" y="190"/>
                  </a:cubicBezTo>
                  <a:cubicBezTo>
                    <a:pt x="92" y="190"/>
                    <a:pt x="92" y="190"/>
                    <a:pt x="92" y="190"/>
                  </a:cubicBezTo>
                  <a:cubicBezTo>
                    <a:pt x="87" y="190"/>
                    <a:pt x="67" y="192"/>
                    <a:pt x="47" y="209"/>
                  </a:cubicBezTo>
                  <a:cubicBezTo>
                    <a:pt x="45" y="211"/>
                    <a:pt x="42" y="213"/>
                    <a:pt x="40" y="215"/>
                  </a:cubicBezTo>
                  <a:cubicBezTo>
                    <a:pt x="33" y="222"/>
                    <a:pt x="24" y="230"/>
                    <a:pt x="19" y="230"/>
                  </a:cubicBezTo>
                  <a:cubicBezTo>
                    <a:pt x="17" y="230"/>
                    <a:pt x="8" y="227"/>
                    <a:pt x="1" y="193"/>
                  </a:cubicBezTo>
                  <a:cubicBezTo>
                    <a:pt x="0" y="190"/>
                    <a:pt x="0" y="188"/>
                    <a:pt x="0" y="18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77" y="0"/>
                    <a:pt x="177" y="0"/>
                    <a:pt x="177" y="0"/>
                  </a:cubicBezTo>
                  <a:cubicBezTo>
                    <a:pt x="180" y="0"/>
                    <a:pt x="183" y="1"/>
                    <a:pt x="186" y="1"/>
                  </a:cubicBezTo>
                  <a:cubicBezTo>
                    <a:pt x="257" y="18"/>
                    <a:pt x="223" y="42"/>
                    <a:pt x="206" y="61"/>
                  </a:cubicBezTo>
                  <a:cubicBezTo>
                    <a:pt x="189" y="82"/>
                    <a:pt x="190" y="102"/>
                    <a:pt x="190" y="102"/>
                  </a:cubicBezTo>
                  <a:cubicBezTo>
                    <a:pt x="190" y="144"/>
                    <a:pt x="224" y="179"/>
                    <a:pt x="266" y="179"/>
                  </a:cubicBezTo>
                  <a:cubicBezTo>
                    <a:pt x="309" y="179"/>
                    <a:pt x="343" y="144"/>
                    <a:pt x="343" y="102"/>
                  </a:cubicBezTo>
                  <a:cubicBezTo>
                    <a:pt x="343" y="102"/>
                    <a:pt x="344" y="82"/>
                    <a:pt x="327" y="61"/>
                  </a:cubicBezTo>
                  <a:cubicBezTo>
                    <a:pt x="310" y="42"/>
                    <a:pt x="276" y="18"/>
                    <a:pt x="347" y="1"/>
                  </a:cubicBezTo>
                  <a:cubicBezTo>
                    <a:pt x="350" y="1"/>
                    <a:pt x="353" y="0"/>
                    <a:pt x="356" y="0"/>
                  </a:cubicBezTo>
                  <a:cubicBezTo>
                    <a:pt x="542" y="0"/>
                    <a:pt x="542" y="0"/>
                    <a:pt x="542" y="0"/>
                  </a:cubicBezTo>
                  <a:cubicBezTo>
                    <a:pt x="542" y="186"/>
                    <a:pt x="542" y="186"/>
                    <a:pt x="542" y="186"/>
                  </a:cubicBezTo>
                  <a:cubicBezTo>
                    <a:pt x="542" y="189"/>
                    <a:pt x="542" y="192"/>
                    <a:pt x="543" y="194"/>
                  </a:cubicBezTo>
                  <a:cubicBezTo>
                    <a:pt x="550" y="228"/>
                    <a:pt x="559" y="238"/>
                    <a:pt x="569" y="238"/>
                  </a:cubicBezTo>
                  <a:cubicBezTo>
                    <a:pt x="580" y="238"/>
                    <a:pt x="592" y="224"/>
                    <a:pt x="603" y="215"/>
                  </a:cubicBezTo>
                  <a:cubicBezTo>
                    <a:pt x="620" y="200"/>
                    <a:pt x="638" y="199"/>
                    <a:pt x="642" y="199"/>
                  </a:cubicBezTo>
                  <a:cubicBezTo>
                    <a:pt x="643" y="199"/>
                    <a:pt x="643" y="199"/>
                    <a:pt x="643" y="199"/>
                  </a:cubicBezTo>
                  <a:cubicBezTo>
                    <a:pt x="686" y="199"/>
                    <a:pt x="720" y="233"/>
                    <a:pt x="720" y="27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Roboto condensed"/>
                <a:ea typeface="맑은 고딕" panose="020B0503020000020004" pitchFamily="34" charset="-127"/>
                <a:cs typeface="Roboto condensed"/>
              </a:endParaRPr>
            </a:p>
          </p:txBody>
        </p:sp>
        <p:sp>
          <p:nvSpPr>
            <p:cNvPr id="3" name="Freeform 6"/>
            <p:cNvSpPr>
              <a:spLocks/>
            </p:cNvSpPr>
            <p:nvPr/>
          </p:nvSpPr>
          <p:spPr bwMode="auto">
            <a:xfrm rot="18900000">
              <a:off x="6268299" y="3107841"/>
              <a:ext cx="1695072" cy="1692058"/>
            </a:xfrm>
            <a:custGeom>
              <a:avLst/>
              <a:gdLst>
                <a:gd name="T0" fmla="*/ 720 w 721"/>
                <a:gd name="T1" fmla="*/ 356 h 720"/>
                <a:gd name="T2" fmla="*/ 721 w 721"/>
                <a:gd name="T3" fmla="*/ 542 h 720"/>
                <a:gd name="T4" fmla="*/ 535 w 721"/>
                <a:gd name="T5" fmla="*/ 542 h 720"/>
                <a:gd name="T6" fmla="*/ 526 w 721"/>
                <a:gd name="T7" fmla="*/ 543 h 720"/>
                <a:gd name="T8" fmla="*/ 506 w 721"/>
                <a:gd name="T9" fmla="*/ 603 h 720"/>
                <a:gd name="T10" fmla="*/ 522 w 721"/>
                <a:gd name="T11" fmla="*/ 643 h 720"/>
                <a:gd name="T12" fmla="*/ 445 w 721"/>
                <a:gd name="T13" fmla="*/ 720 h 720"/>
                <a:gd name="T14" fmla="*/ 369 w 721"/>
                <a:gd name="T15" fmla="*/ 643 h 720"/>
                <a:gd name="T16" fmla="*/ 385 w 721"/>
                <a:gd name="T17" fmla="*/ 603 h 720"/>
                <a:gd name="T18" fmla="*/ 365 w 721"/>
                <a:gd name="T19" fmla="*/ 543 h 720"/>
                <a:gd name="T20" fmla="*/ 356 w 721"/>
                <a:gd name="T21" fmla="*/ 542 h 720"/>
                <a:gd name="T22" fmla="*/ 179 w 721"/>
                <a:gd name="T23" fmla="*/ 542 h 720"/>
                <a:gd name="T24" fmla="*/ 179 w 721"/>
                <a:gd name="T25" fmla="*/ 356 h 720"/>
                <a:gd name="T26" fmla="*/ 177 w 721"/>
                <a:gd name="T27" fmla="*/ 346 h 720"/>
                <a:gd name="T28" fmla="*/ 143 w 721"/>
                <a:gd name="T29" fmla="*/ 296 h 720"/>
                <a:gd name="T30" fmla="*/ 110 w 721"/>
                <a:gd name="T31" fmla="*/ 314 h 720"/>
                <a:gd name="T32" fmla="*/ 104 w 721"/>
                <a:gd name="T33" fmla="*/ 321 h 720"/>
                <a:gd name="T34" fmla="*/ 69 w 721"/>
                <a:gd name="T35" fmla="*/ 335 h 720"/>
                <a:gd name="T36" fmla="*/ 68 w 721"/>
                <a:gd name="T37" fmla="*/ 335 h 720"/>
                <a:gd name="T38" fmla="*/ 0 w 721"/>
                <a:gd name="T39" fmla="*/ 267 h 720"/>
                <a:gd name="T40" fmla="*/ 68 w 721"/>
                <a:gd name="T41" fmla="*/ 198 h 720"/>
                <a:gd name="T42" fmla="*/ 69 w 721"/>
                <a:gd name="T43" fmla="*/ 198 h 720"/>
                <a:gd name="T44" fmla="*/ 82 w 721"/>
                <a:gd name="T45" fmla="*/ 200 h 720"/>
                <a:gd name="T46" fmla="*/ 104 w 721"/>
                <a:gd name="T47" fmla="*/ 213 h 720"/>
                <a:gd name="T48" fmla="*/ 110 w 721"/>
                <a:gd name="T49" fmla="*/ 219 h 720"/>
                <a:gd name="T50" fmla="*/ 143 w 721"/>
                <a:gd name="T51" fmla="*/ 238 h 720"/>
                <a:gd name="T52" fmla="*/ 177 w 721"/>
                <a:gd name="T53" fmla="*/ 188 h 720"/>
                <a:gd name="T54" fmla="*/ 179 w 721"/>
                <a:gd name="T55" fmla="*/ 177 h 720"/>
                <a:gd name="T56" fmla="*/ 179 w 721"/>
                <a:gd name="T57" fmla="*/ 0 h 720"/>
                <a:gd name="T58" fmla="*/ 179 w 721"/>
                <a:gd name="T59" fmla="*/ 0 h 720"/>
                <a:gd name="T60" fmla="*/ 179 w 721"/>
                <a:gd name="T61" fmla="*/ 0 h 720"/>
                <a:gd name="T62" fmla="*/ 356 w 721"/>
                <a:gd name="T63" fmla="*/ 0 h 720"/>
                <a:gd name="T64" fmla="*/ 363 w 721"/>
                <a:gd name="T65" fmla="*/ 1 h 720"/>
                <a:gd name="T66" fmla="*/ 400 w 721"/>
                <a:gd name="T67" fmla="*/ 18 h 720"/>
                <a:gd name="T68" fmla="*/ 386 w 721"/>
                <a:gd name="T69" fmla="*/ 40 h 720"/>
                <a:gd name="T70" fmla="*/ 379 w 721"/>
                <a:gd name="T71" fmla="*/ 47 h 720"/>
                <a:gd name="T72" fmla="*/ 360 w 721"/>
                <a:gd name="T73" fmla="*/ 93 h 720"/>
                <a:gd name="T74" fmla="*/ 445 w 721"/>
                <a:gd name="T75" fmla="*/ 178 h 720"/>
                <a:gd name="T76" fmla="*/ 530 w 721"/>
                <a:gd name="T77" fmla="*/ 93 h 720"/>
                <a:gd name="T78" fmla="*/ 512 w 721"/>
                <a:gd name="T79" fmla="*/ 47 h 720"/>
                <a:gd name="T80" fmla="*/ 505 w 721"/>
                <a:gd name="T81" fmla="*/ 40 h 720"/>
                <a:gd name="T82" fmla="*/ 491 w 721"/>
                <a:gd name="T83" fmla="*/ 18 h 720"/>
                <a:gd name="T84" fmla="*/ 528 w 721"/>
                <a:gd name="T85" fmla="*/ 1 h 720"/>
                <a:gd name="T86" fmla="*/ 535 w 721"/>
                <a:gd name="T87" fmla="*/ 0 h 720"/>
                <a:gd name="T88" fmla="*/ 721 w 721"/>
                <a:gd name="T89" fmla="*/ 0 h 720"/>
                <a:gd name="T90" fmla="*/ 720 w 721"/>
                <a:gd name="T91" fmla="*/ 177 h 720"/>
                <a:gd name="T92" fmla="*/ 719 w 721"/>
                <a:gd name="T93" fmla="*/ 186 h 720"/>
                <a:gd name="T94" fmla="*/ 693 w 721"/>
                <a:gd name="T95" fmla="*/ 229 h 720"/>
                <a:gd name="T96" fmla="*/ 659 w 721"/>
                <a:gd name="T97" fmla="*/ 206 h 720"/>
                <a:gd name="T98" fmla="*/ 620 w 721"/>
                <a:gd name="T99" fmla="*/ 190 h 720"/>
                <a:gd name="T100" fmla="*/ 619 w 721"/>
                <a:gd name="T101" fmla="*/ 190 h 720"/>
                <a:gd name="T102" fmla="*/ 542 w 721"/>
                <a:gd name="T103" fmla="*/ 267 h 720"/>
                <a:gd name="T104" fmla="*/ 619 w 721"/>
                <a:gd name="T105" fmla="*/ 343 h 720"/>
                <a:gd name="T106" fmla="*/ 620 w 721"/>
                <a:gd name="T107" fmla="*/ 343 h 720"/>
                <a:gd name="T108" fmla="*/ 659 w 721"/>
                <a:gd name="T109" fmla="*/ 327 h 720"/>
                <a:gd name="T110" fmla="*/ 693 w 721"/>
                <a:gd name="T111" fmla="*/ 304 h 720"/>
                <a:gd name="T112" fmla="*/ 719 w 721"/>
                <a:gd name="T113" fmla="*/ 348 h 720"/>
                <a:gd name="T114" fmla="*/ 720 w 721"/>
                <a:gd name="T115" fmla="*/ 356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1" h="720">
                  <a:moveTo>
                    <a:pt x="720" y="356"/>
                  </a:moveTo>
                  <a:cubicBezTo>
                    <a:pt x="721" y="542"/>
                    <a:pt x="721" y="542"/>
                    <a:pt x="721" y="542"/>
                  </a:cubicBezTo>
                  <a:cubicBezTo>
                    <a:pt x="535" y="542"/>
                    <a:pt x="535" y="542"/>
                    <a:pt x="535" y="542"/>
                  </a:cubicBezTo>
                  <a:cubicBezTo>
                    <a:pt x="532" y="542"/>
                    <a:pt x="529" y="542"/>
                    <a:pt x="526" y="543"/>
                  </a:cubicBezTo>
                  <a:cubicBezTo>
                    <a:pt x="455" y="559"/>
                    <a:pt x="489" y="583"/>
                    <a:pt x="506" y="603"/>
                  </a:cubicBezTo>
                  <a:cubicBezTo>
                    <a:pt x="523" y="623"/>
                    <a:pt x="522" y="643"/>
                    <a:pt x="522" y="643"/>
                  </a:cubicBezTo>
                  <a:cubicBezTo>
                    <a:pt x="522" y="686"/>
                    <a:pt x="488" y="720"/>
                    <a:pt x="445" y="720"/>
                  </a:cubicBezTo>
                  <a:cubicBezTo>
                    <a:pt x="403" y="720"/>
                    <a:pt x="369" y="686"/>
                    <a:pt x="369" y="643"/>
                  </a:cubicBezTo>
                  <a:cubicBezTo>
                    <a:pt x="369" y="643"/>
                    <a:pt x="368" y="623"/>
                    <a:pt x="385" y="603"/>
                  </a:cubicBezTo>
                  <a:cubicBezTo>
                    <a:pt x="402" y="583"/>
                    <a:pt x="436" y="559"/>
                    <a:pt x="365" y="543"/>
                  </a:cubicBezTo>
                  <a:cubicBezTo>
                    <a:pt x="362" y="542"/>
                    <a:pt x="359" y="542"/>
                    <a:pt x="356" y="542"/>
                  </a:cubicBezTo>
                  <a:cubicBezTo>
                    <a:pt x="179" y="542"/>
                    <a:pt x="179" y="542"/>
                    <a:pt x="179" y="542"/>
                  </a:cubicBezTo>
                  <a:cubicBezTo>
                    <a:pt x="179" y="356"/>
                    <a:pt x="179" y="356"/>
                    <a:pt x="179" y="356"/>
                  </a:cubicBezTo>
                  <a:cubicBezTo>
                    <a:pt x="179" y="353"/>
                    <a:pt x="178" y="349"/>
                    <a:pt x="177" y="346"/>
                  </a:cubicBezTo>
                  <a:cubicBezTo>
                    <a:pt x="172" y="322"/>
                    <a:pt x="163" y="296"/>
                    <a:pt x="143" y="296"/>
                  </a:cubicBezTo>
                  <a:cubicBezTo>
                    <a:pt x="131" y="296"/>
                    <a:pt x="120" y="305"/>
                    <a:pt x="110" y="314"/>
                  </a:cubicBezTo>
                  <a:cubicBezTo>
                    <a:pt x="108" y="317"/>
                    <a:pt x="106" y="319"/>
                    <a:pt x="104" y="321"/>
                  </a:cubicBezTo>
                  <a:cubicBezTo>
                    <a:pt x="88" y="334"/>
                    <a:pt x="72" y="335"/>
                    <a:pt x="69" y="335"/>
                  </a:cubicBezTo>
                  <a:cubicBezTo>
                    <a:pt x="68" y="335"/>
                    <a:pt x="68" y="335"/>
                    <a:pt x="68" y="335"/>
                  </a:cubicBezTo>
                  <a:cubicBezTo>
                    <a:pt x="31" y="335"/>
                    <a:pt x="0" y="304"/>
                    <a:pt x="0" y="267"/>
                  </a:cubicBezTo>
                  <a:cubicBezTo>
                    <a:pt x="0" y="229"/>
                    <a:pt x="31" y="198"/>
                    <a:pt x="68" y="198"/>
                  </a:cubicBezTo>
                  <a:cubicBezTo>
                    <a:pt x="69" y="198"/>
                    <a:pt x="69" y="198"/>
                    <a:pt x="69" y="198"/>
                  </a:cubicBezTo>
                  <a:cubicBezTo>
                    <a:pt x="71" y="198"/>
                    <a:pt x="75" y="199"/>
                    <a:pt x="82" y="200"/>
                  </a:cubicBezTo>
                  <a:cubicBezTo>
                    <a:pt x="88" y="202"/>
                    <a:pt x="96" y="206"/>
                    <a:pt x="104" y="213"/>
                  </a:cubicBezTo>
                  <a:cubicBezTo>
                    <a:pt x="106" y="215"/>
                    <a:pt x="108" y="217"/>
                    <a:pt x="110" y="219"/>
                  </a:cubicBezTo>
                  <a:cubicBezTo>
                    <a:pt x="120" y="228"/>
                    <a:pt x="131" y="238"/>
                    <a:pt x="143" y="238"/>
                  </a:cubicBezTo>
                  <a:cubicBezTo>
                    <a:pt x="163" y="238"/>
                    <a:pt x="172" y="211"/>
                    <a:pt x="177" y="188"/>
                  </a:cubicBezTo>
                  <a:cubicBezTo>
                    <a:pt x="178" y="184"/>
                    <a:pt x="179" y="181"/>
                    <a:pt x="179" y="177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356" y="0"/>
                    <a:pt x="356" y="0"/>
                    <a:pt x="356" y="0"/>
                  </a:cubicBezTo>
                  <a:cubicBezTo>
                    <a:pt x="358" y="0"/>
                    <a:pt x="360" y="0"/>
                    <a:pt x="363" y="1"/>
                  </a:cubicBezTo>
                  <a:cubicBezTo>
                    <a:pt x="394" y="8"/>
                    <a:pt x="399" y="16"/>
                    <a:pt x="400" y="18"/>
                  </a:cubicBezTo>
                  <a:cubicBezTo>
                    <a:pt x="401" y="23"/>
                    <a:pt x="392" y="33"/>
                    <a:pt x="386" y="40"/>
                  </a:cubicBezTo>
                  <a:cubicBezTo>
                    <a:pt x="383" y="42"/>
                    <a:pt x="381" y="45"/>
                    <a:pt x="379" y="47"/>
                  </a:cubicBezTo>
                  <a:cubicBezTo>
                    <a:pt x="360" y="69"/>
                    <a:pt x="360" y="90"/>
                    <a:pt x="360" y="93"/>
                  </a:cubicBezTo>
                  <a:cubicBezTo>
                    <a:pt x="360" y="140"/>
                    <a:pt x="399" y="178"/>
                    <a:pt x="445" y="178"/>
                  </a:cubicBezTo>
                  <a:cubicBezTo>
                    <a:pt x="492" y="178"/>
                    <a:pt x="530" y="140"/>
                    <a:pt x="530" y="93"/>
                  </a:cubicBezTo>
                  <a:cubicBezTo>
                    <a:pt x="530" y="90"/>
                    <a:pt x="531" y="68"/>
                    <a:pt x="512" y="47"/>
                  </a:cubicBezTo>
                  <a:cubicBezTo>
                    <a:pt x="510" y="45"/>
                    <a:pt x="508" y="42"/>
                    <a:pt x="505" y="40"/>
                  </a:cubicBezTo>
                  <a:cubicBezTo>
                    <a:pt x="499" y="33"/>
                    <a:pt x="490" y="23"/>
                    <a:pt x="491" y="18"/>
                  </a:cubicBezTo>
                  <a:cubicBezTo>
                    <a:pt x="492" y="16"/>
                    <a:pt x="497" y="8"/>
                    <a:pt x="528" y="1"/>
                  </a:cubicBezTo>
                  <a:cubicBezTo>
                    <a:pt x="530" y="0"/>
                    <a:pt x="533" y="0"/>
                    <a:pt x="535" y="0"/>
                  </a:cubicBezTo>
                  <a:cubicBezTo>
                    <a:pt x="721" y="0"/>
                    <a:pt x="721" y="0"/>
                    <a:pt x="721" y="0"/>
                  </a:cubicBezTo>
                  <a:cubicBezTo>
                    <a:pt x="720" y="177"/>
                    <a:pt x="720" y="177"/>
                    <a:pt x="720" y="177"/>
                  </a:cubicBezTo>
                  <a:cubicBezTo>
                    <a:pt x="720" y="180"/>
                    <a:pt x="720" y="183"/>
                    <a:pt x="719" y="186"/>
                  </a:cubicBezTo>
                  <a:cubicBezTo>
                    <a:pt x="712" y="219"/>
                    <a:pt x="703" y="229"/>
                    <a:pt x="693" y="229"/>
                  </a:cubicBezTo>
                  <a:cubicBezTo>
                    <a:pt x="682" y="229"/>
                    <a:pt x="670" y="215"/>
                    <a:pt x="659" y="206"/>
                  </a:cubicBezTo>
                  <a:cubicBezTo>
                    <a:pt x="642" y="191"/>
                    <a:pt x="624" y="190"/>
                    <a:pt x="620" y="190"/>
                  </a:cubicBezTo>
                  <a:cubicBezTo>
                    <a:pt x="619" y="190"/>
                    <a:pt x="619" y="190"/>
                    <a:pt x="619" y="190"/>
                  </a:cubicBezTo>
                  <a:cubicBezTo>
                    <a:pt x="576" y="190"/>
                    <a:pt x="542" y="224"/>
                    <a:pt x="542" y="267"/>
                  </a:cubicBezTo>
                  <a:cubicBezTo>
                    <a:pt x="542" y="309"/>
                    <a:pt x="576" y="343"/>
                    <a:pt x="619" y="343"/>
                  </a:cubicBezTo>
                  <a:cubicBezTo>
                    <a:pt x="619" y="343"/>
                    <a:pt x="619" y="343"/>
                    <a:pt x="620" y="343"/>
                  </a:cubicBezTo>
                  <a:cubicBezTo>
                    <a:pt x="623" y="343"/>
                    <a:pt x="641" y="342"/>
                    <a:pt x="659" y="327"/>
                  </a:cubicBezTo>
                  <a:cubicBezTo>
                    <a:pt x="670" y="318"/>
                    <a:pt x="682" y="304"/>
                    <a:pt x="693" y="304"/>
                  </a:cubicBezTo>
                  <a:cubicBezTo>
                    <a:pt x="703" y="304"/>
                    <a:pt x="712" y="314"/>
                    <a:pt x="719" y="348"/>
                  </a:cubicBezTo>
                  <a:cubicBezTo>
                    <a:pt x="720" y="350"/>
                    <a:pt x="720" y="353"/>
                    <a:pt x="720" y="356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Roboto condensed"/>
                <a:ea typeface="맑은 고딕" panose="020B0503020000020004" pitchFamily="34" charset="-127"/>
                <a:cs typeface="Roboto condensed"/>
              </a:endParaRPr>
            </a:p>
          </p:txBody>
        </p:sp>
        <p:sp>
          <p:nvSpPr>
            <p:cNvPr id="4" name="Freeform 5"/>
            <p:cNvSpPr>
              <a:spLocks/>
            </p:cNvSpPr>
            <p:nvPr/>
          </p:nvSpPr>
          <p:spPr bwMode="auto">
            <a:xfrm rot="18900000">
              <a:off x="5045638" y="3741273"/>
              <a:ext cx="1692061" cy="1692061"/>
            </a:xfrm>
            <a:custGeom>
              <a:avLst/>
              <a:gdLst>
                <a:gd name="T0" fmla="*/ 720 w 720"/>
                <a:gd name="T1" fmla="*/ 534 h 720"/>
                <a:gd name="T2" fmla="*/ 720 w 720"/>
                <a:gd name="T3" fmla="*/ 720 h 720"/>
                <a:gd name="T4" fmla="*/ 720 w 720"/>
                <a:gd name="T5" fmla="*/ 720 h 720"/>
                <a:gd name="T6" fmla="*/ 543 w 720"/>
                <a:gd name="T7" fmla="*/ 720 h 720"/>
                <a:gd name="T8" fmla="*/ 534 w 720"/>
                <a:gd name="T9" fmla="*/ 719 h 720"/>
                <a:gd name="T10" fmla="*/ 513 w 720"/>
                <a:gd name="T11" fmla="*/ 659 h 720"/>
                <a:gd name="T12" fmla="*/ 530 w 720"/>
                <a:gd name="T13" fmla="*/ 618 h 720"/>
                <a:gd name="T14" fmla="*/ 453 w 720"/>
                <a:gd name="T15" fmla="*/ 541 h 720"/>
                <a:gd name="T16" fmla="*/ 376 w 720"/>
                <a:gd name="T17" fmla="*/ 618 h 720"/>
                <a:gd name="T18" fmla="*/ 393 w 720"/>
                <a:gd name="T19" fmla="*/ 659 h 720"/>
                <a:gd name="T20" fmla="*/ 372 w 720"/>
                <a:gd name="T21" fmla="*/ 719 h 720"/>
                <a:gd name="T22" fmla="*/ 363 w 720"/>
                <a:gd name="T23" fmla="*/ 720 h 720"/>
                <a:gd name="T24" fmla="*/ 178 w 720"/>
                <a:gd name="T25" fmla="*/ 720 h 720"/>
                <a:gd name="T26" fmla="*/ 178 w 720"/>
                <a:gd name="T27" fmla="*/ 534 h 720"/>
                <a:gd name="T28" fmla="*/ 177 w 720"/>
                <a:gd name="T29" fmla="*/ 526 h 720"/>
                <a:gd name="T30" fmla="*/ 150 w 720"/>
                <a:gd name="T31" fmla="*/ 482 h 720"/>
                <a:gd name="T32" fmla="*/ 117 w 720"/>
                <a:gd name="T33" fmla="*/ 505 h 720"/>
                <a:gd name="T34" fmla="*/ 77 w 720"/>
                <a:gd name="T35" fmla="*/ 521 h 720"/>
                <a:gd name="T36" fmla="*/ 76 w 720"/>
                <a:gd name="T37" fmla="*/ 521 h 720"/>
                <a:gd name="T38" fmla="*/ 0 w 720"/>
                <a:gd name="T39" fmla="*/ 445 h 720"/>
                <a:gd name="T40" fmla="*/ 76 w 720"/>
                <a:gd name="T41" fmla="*/ 368 h 720"/>
                <a:gd name="T42" fmla="*/ 77 w 720"/>
                <a:gd name="T43" fmla="*/ 368 h 720"/>
                <a:gd name="T44" fmla="*/ 117 w 720"/>
                <a:gd name="T45" fmla="*/ 384 h 720"/>
                <a:gd name="T46" fmla="*/ 150 w 720"/>
                <a:gd name="T47" fmla="*/ 407 h 720"/>
                <a:gd name="T48" fmla="*/ 177 w 720"/>
                <a:gd name="T49" fmla="*/ 364 h 720"/>
                <a:gd name="T50" fmla="*/ 178 w 720"/>
                <a:gd name="T51" fmla="*/ 355 h 720"/>
                <a:gd name="T52" fmla="*/ 178 w 720"/>
                <a:gd name="T53" fmla="*/ 178 h 720"/>
                <a:gd name="T54" fmla="*/ 363 w 720"/>
                <a:gd name="T55" fmla="*/ 178 h 720"/>
                <a:gd name="T56" fmla="*/ 374 w 720"/>
                <a:gd name="T57" fmla="*/ 177 h 720"/>
                <a:gd name="T58" fmla="*/ 423 w 720"/>
                <a:gd name="T59" fmla="*/ 148 h 720"/>
                <a:gd name="T60" fmla="*/ 405 w 720"/>
                <a:gd name="T61" fmla="*/ 110 h 720"/>
                <a:gd name="T62" fmla="*/ 399 w 720"/>
                <a:gd name="T63" fmla="*/ 103 h 720"/>
                <a:gd name="T64" fmla="*/ 385 w 720"/>
                <a:gd name="T65" fmla="*/ 68 h 720"/>
                <a:gd name="T66" fmla="*/ 453 w 720"/>
                <a:gd name="T67" fmla="*/ 0 h 720"/>
                <a:gd name="T68" fmla="*/ 521 w 720"/>
                <a:gd name="T69" fmla="*/ 68 h 720"/>
                <a:gd name="T70" fmla="*/ 521 w 720"/>
                <a:gd name="T71" fmla="*/ 68 h 720"/>
                <a:gd name="T72" fmla="*/ 507 w 720"/>
                <a:gd name="T73" fmla="*/ 103 h 720"/>
                <a:gd name="T74" fmla="*/ 501 w 720"/>
                <a:gd name="T75" fmla="*/ 110 h 720"/>
                <a:gd name="T76" fmla="*/ 483 w 720"/>
                <a:gd name="T77" fmla="*/ 148 h 720"/>
                <a:gd name="T78" fmla="*/ 532 w 720"/>
                <a:gd name="T79" fmla="*/ 177 h 720"/>
                <a:gd name="T80" fmla="*/ 543 w 720"/>
                <a:gd name="T81" fmla="*/ 178 h 720"/>
                <a:gd name="T82" fmla="*/ 720 w 720"/>
                <a:gd name="T83" fmla="*/ 178 h 720"/>
                <a:gd name="T84" fmla="*/ 720 w 720"/>
                <a:gd name="T85" fmla="*/ 355 h 720"/>
                <a:gd name="T86" fmla="*/ 719 w 720"/>
                <a:gd name="T87" fmla="*/ 362 h 720"/>
                <a:gd name="T88" fmla="*/ 701 w 720"/>
                <a:gd name="T89" fmla="*/ 399 h 720"/>
                <a:gd name="T90" fmla="*/ 680 w 720"/>
                <a:gd name="T91" fmla="*/ 385 h 720"/>
                <a:gd name="T92" fmla="*/ 672 w 720"/>
                <a:gd name="T93" fmla="*/ 378 h 720"/>
                <a:gd name="T94" fmla="*/ 627 w 720"/>
                <a:gd name="T95" fmla="*/ 360 h 720"/>
                <a:gd name="T96" fmla="*/ 626 w 720"/>
                <a:gd name="T97" fmla="*/ 360 h 720"/>
                <a:gd name="T98" fmla="*/ 541 w 720"/>
                <a:gd name="T99" fmla="*/ 445 h 720"/>
                <a:gd name="T100" fmla="*/ 626 w 720"/>
                <a:gd name="T101" fmla="*/ 530 h 720"/>
                <a:gd name="T102" fmla="*/ 627 w 720"/>
                <a:gd name="T103" fmla="*/ 530 h 720"/>
                <a:gd name="T104" fmla="*/ 673 w 720"/>
                <a:gd name="T105" fmla="*/ 511 h 720"/>
                <a:gd name="T106" fmla="*/ 680 w 720"/>
                <a:gd name="T107" fmla="*/ 505 h 720"/>
                <a:gd name="T108" fmla="*/ 701 w 720"/>
                <a:gd name="T109" fmla="*/ 490 h 720"/>
                <a:gd name="T110" fmla="*/ 719 w 720"/>
                <a:gd name="T111" fmla="*/ 527 h 720"/>
                <a:gd name="T112" fmla="*/ 720 w 720"/>
                <a:gd name="T113" fmla="*/ 53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20" h="720">
                  <a:moveTo>
                    <a:pt x="720" y="534"/>
                  </a:moveTo>
                  <a:cubicBezTo>
                    <a:pt x="720" y="720"/>
                    <a:pt x="720" y="720"/>
                    <a:pt x="720" y="720"/>
                  </a:cubicBezTo>
                  <a:cubicBezTo>
                    <a:pt x="720" y="720"/>
                    <a:pt x="720" y="720"/>
                    <a:pt x="720" y="720"/>
                  </a:cubicBezTo>
                  <a:cubicBezTo>
                    <a:pt x="543" y="720"/>
                    <a:pt x="543" y="720"/>
                    <a:pt x="543" y="720"/>
                  </a:cubicBezTo>
                  <a:cubicBezTo>
                    <a:pt x="540" y="720"/>
                    <a:pt x="537" y="719"/>
                    <a:pt x="534" y="719"/>
                  </a:cubicBezTo>
                  <a:cubicBezTo>
                    <a:pt x="463" y="702"/>
                    <a:pt x="496" y="678"/>
                    <a:pt x="513" y="659"/>
                  </a:cubicBezTo>
                  <a:cubicBezTo>
                    <a:pt x="531" y="639"/>
                    <a:pt x="530" y="618"/>
                    <a:pt x="530" y="618"/>
                  </a:cubicBezTo>
                  <a:cubicBezTo>
                    <a:pt x="530" y="576"/>
                    <a:pt x="495" y="541"/>
                    <a:pt x="453" y="541"/>
                  </a:cubicBezTo>
                  <a:cubicBezTo>
                    <a:pt x="411" y="541"/>
                    <a:pt x="376" y="576"/>
                    <a:pt x="376" y="618"/>
                  </a:cubicBezTo>
                  <a:cubicBezTo>
                    <a:pt x="376" y="618"/>
                    <a:pt x="375" y="639"/>
                    <a:pt x="393" y="659"/>
                  </a:cubicBezTo>
                  <a:cubicBezTo>
                    <a:pt x="410" y="678"/>
                    <a:pt x="444" y="702"/>
                    <a:pt x="372" y="719"/>
                  </a:cubicBezTo>
                  <a:cubicBezTo>
                    <a:pt x="369" y="719"/>
                    <a:pt x="366" y="720"/>
                    <a:pt x="363" y="720"/>
                  </a:cubicBezTo>
                  <a:cubicBezTo>
                    <a:pt x="178" y="720"/>
                    <a:pt x="178" y="720"/>
                    <a:pt x="178" y="720"/>
                  </a:cubicBezTo>
                  <a:cubicBezTo>
                    <a:pt x="178" y="534"/>
                    <a:pt x="178" y="534"/>
                    <a:pt x="178" y="534"/>
                  </a:cubicBezTo>
                  <a:cubicBezTo>
                    <a:pt x="178" y="531"/>
                    <a:pt x="178" y="528"/>
                    <a:pt x="177" y="526"/>
                  </a:cubicBezTo>
                  <a:cubicBezTo>
                    <a:pt x="169" y="492"/>
                    <a:pt x="160" y="482"/>
                    <a:pt x="150" y="482"/>
                  </a:cubicBezTo>
                  <a:cubicBezTo>
                    <a:pt x="139" y="482"/>
                    <a:pt x="127" y="496"/>
                    <a:pt x="117" y="505"/>
                  </a:cubicBezTo>
                  <a:cubicBezTo>
                    <a:pt x="99" y="520"/>
                    <a:pt x="81" y="521"/>
                    <a:pt x="77" y="521"/>
                  </a:cubicBezTo>
                  <a:cubicBezTo>
                    <a:pt x="77" y="521"/>
                    <a:pt x="76" y="521"/>
                    <a:pt x="76" y="521"/>
                  </a:cubicBezTo>
                  <a:cubicBezTo>
                    <a:pt x="34" y="521"/>
                    <a:pt x="0" y="487"/>
                    <a:pt x="0" y="445"/>
                  </a:cubicBezTo>
                  <a:cubicBezTo>
                    <a:pt x="0" y="402"/>
                    <a:pt x="34" y="368"/>
                    <a:pt x="76" y="368"/>
                  </a:cubicBezTo>
                  <a:cubicBezTo>
                    <a:pt x="76" y="368"/>
                    <a:pt x="76" y="368"/>
                    <a:pt x="77" y="368"/>
                  </a:cubicBezTo>
                  <a:cubicBezTo>
                    <a:pt x="81" y="368"/>
                    <a:pt x="99" y="369"/>
                    <a:pt x="117" y="384"/>
                  </a:cubicBezTo>
                  <a:cubicBezTo>
                    <a:pt x="127" y="393"/>
                    <a:pt x="139" y="407"/>
                    <a:pt x="150" y="407"/>
                  </a:cubicBezTo>
                  <a:cubicBezTo>
                    <a:pt x="160" y="407"/>
                    <a:pt x="169" y="397"/>
                    <a:pt x="177" y="364"/>
                  </a:cubicBezTo>
                  <a:cubicBezTo>
                    <a:pt x="178" y="361"/>
                    <a:pt x="178" y="358"/>
                    <a:pt x="178" y="355"/>
                  </a:cubicBezTo>
                  <a:cubicBezTo>
                    <a:pt x="178" y="178"/>
                    <a:pt x="178" y="178"/>
                    <a:pt x="178" y="178"/>
                  </a:cubicBezTo>
                  <a:cubicBezTo>
                    <a:pt x="363" y="178"/>
                    <a:pt x="363" y="178"/>
                    <a:pt x="363" y="178"/>
                  </a:cubicBezTo>
                  <a:cubicBezTo>
                    <a:pt x="367" y="178"/>
                    <a:pt x="371" y="177"/>
                    <a:pt x="374" y="177"/>
                  </a:cubicBezTo>
                  <a:cubicBezTo>
                    <a:pt x="404" y="170"/>
                    <a:pt x="419" y="161"/>
                    <a:pt x="423" y="148"/>
                  </a:cubicBezTo>
                  <a:cubicBezTo>
                    <a:pt x="428" y="134"/>
                    <a:pt x="416" y="121"/>
                    <a:pt x="405" y="110"/>
                  </a:cubicBezTo>
                  <a:cubicBezTo>
                    <a:pt x="403" y="107"/>
                    <a:pt x="401" y="105"/>
                    <a:pt x="399" y="103"/>
                  </a:cubicBezTo>
                  <a:cubicBezTo>
                    <a:pt x="384" y="86"/>
                    <a:pt x="385" y="69"/>
                    <a:pt x="385" y="68"/>
                  </a:cubicBezTo>
                  <a:cubicBezTo>
                    <a:pt x="385" y="30"/>
                    <a:pt x="415" y="0"/>
                    <a:pt x="453" y="0"/>
                  </a:cubicBezTo>
                  <a:cubicBezTo>
                    <a:pt x="491" y="0"/>
                    <a:pt x="521" y="30"/>
                    <a:pt x="521" y="68"/>
                  </a:cubicBezTo>
                  <a:cubicBezTo>
                    <a:pt x="521" y="68"/>
                    <a:pt x="521" y="68"/>
                    <a:pt x="521" y="68"/>
                  </a:cubicBezTo>
                  <a:cubicBezTo>
                    <a:pt x="521" y="69"/>
                    <a:pt x="522" y="86"/>
                    <a:pt x="507" y="103"/>
                  </a:cubicBezTo>
                  <a:cubicBezTo>
                    <a:pt x="505" y="105"/>
                    <a:pt x="503" y="107"/>
                    <a:pt x="501" y="110"/>
                  </a:cubicBezTo>
                  <a:cubicBezTo>
                    <a:pt x="490" y="121"/>
                    <a:pt x="479" y="134"/>
                    <a:pt x="483" y="148"/>
                  </a:cubicBezTo>
                  <a:cubicBezTo>
                    <a:pt x="487" y="161"/>
                    <a:pt x="502" y="170"/>
                    <a:pt x="532" y="177"/>
                  </a:cubicBezTo>
                  <a:cubicBezTo>
                    <a:pt x="536" y="177"/>
                    <a:pt x="539" y="178"/>
                    <a:pt x="543" y="178"/>
                  </a:cubicBezTo>
                  <a:cubicBezTo>
                    <a:pt x="720" y="178"/>
                    <a:pt x="720" y="178"/>
                    <a:pt x="720" y="178"/>
                  </a:cubicBezTo>
                  <a:cubicBezTo>
                    <a:pt x="720" y="355"/>
                    <a:pt x="720" y="355"/>
                    <a:pt x="720" y="355"/>
                  </a:cubicBezTo>
                  <a:cubicBezTo>
                    <a:pt x="720" y="357"/>
                    <a:pt x="720" y="360"/>
                    <a:pt x="719" y="362"/>
                  </a:cubicBezTo>
                  <a:cubicBezTo>
                    <a:pt x="711" y="396"/>
                    <a:pt x="703" y="399"/>
                    <a:pt x="701" y="399"/>
                  </a:cubicBezTo>
                  <a:cubicBezTo>
                    <a:pt x="695" y="399"/>
                    <a:pt x="687" y="391"/>
                    <a:pt x="680" y="385"/>
                  </a:cubicBezTo>
                  <a:cubicBezTo>
                    <a:pt x="677" y="382"/>
                    <a:pt x="675" y="380"/>
                    <a:pt x="672" y="378"/>
                  </a:cubicBezTo>
                  <a:cubicBezTo>
                    <a:pt x="653" y="361"/>
                    <a:pt x="633" y="360"/>
                    <a:pt x="627" y="360"/>
                  </a:cubicBezTo>
                  <a:cubicBezTo>
                    <a:pt x="626" y="360"/>
                    <a:pt x="626" y="360"/>
                    <a:pt x="626" y="360"/>
                  </a:cubicBezTo>
                  <a:cubicBezTo>
                    <a:pt x="580" y="360"/>
                    <a:pt x="541" y="398"/>
                    <a:pt x="541" y="445"/>
                  </a:cubicBezTo>
                  <a:cubicBezTo>
                    <a:pt x="541" y="491"/>
                    <a:pt x="580" y="530"/>
                    <a:pt x="626" y="530"/>
                  </a:cubicBezTo>
                  <a:cubicBezTo>
                    <a:pt x="627" y="530"/>
                    <a:pt x="627" y="530"/>
                    <a:pt x="627" y="530"/>
                  </a:cubicBezTo>
                  <a:cubicBezTo>
                    <a:pt x="633" y="530"/>
                    <a:pt x="653" y="528"/>
                    <a:pt x="673" y="511"/>
                  </a:cubicBezTo>
                  <a:cubicBezTo>
                    <a:pt x="675" y="509"/>
                    <a:pt x="677" y="507"/>
                    <a:pt x="680" y="505"/>
                  </a:cubicBezTo>
                  <a:cubicBezTo>
                    <a:pt x="687" y="498"/>
                    <a:pt x="695" y="490"/>
                    <a:pt x="701" y="490"/>
                  </a:cubicBezTo>
                  <a:cubicBezTo>
                    <a:pt x="703" y="490"/>
                    <a:pt x="711" y="493"/>
                    <a:pt x="719" y="527"/>
                  </a:cubicBezTo>
                  <a:cubicBezTo>
                    <a:pt x="720" y="530"/>
                    <a:pt x="720" y="532"/>
                    <a:pt x="720" y="5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Roboto condensed"/>
                <a:ea typeface="맑은 고딕" panose="020B0503020000020004" pitchFamily="34" charset="-127"/>
                <a:cs typeface="Roboto condensed"/>
              </a:endParaRPr>
            </a:p>
          </p:txBody>
        </p:sp>
        <p:sp>
          <p:nvSpPr>
            <p:cNvPr id="5" name="Freeform 8"/>
            <p:cNvSpPr>
              <a:spLocks/>
            </p:cNvSpPr>
            <p:nvPr/>
          </p:nvSpPr>
          <p:spPr bwMode="auto">
            <a:xfrm rot="18900000">
              <a:off x="4413280" y="2516012"/>
              <a:ext cx="1692061" cy="1692061"/>
            </a:xfrm>
            <a:custGeom>
              <a:avLst/>
              <a:gdLst>
                <a:gd name="T0" fmla="*/ 720 w 720"/>
                <a:gd name="T1" fmla="*/ 453 h 720"/>
                <a:gd name="T2" fmla="*/ 652 w 720"/>
                <a:gd name="T3" fmla="*/ 522 h 720"/>
                <a:gd name="T4" fmla="*/ 652 w 720"/>
                <a:gd name="T5" fmla="*/ 522 h 720"/>
                <a:gd name="T6" fmla="*/ 639 w 720"/>
                <a:gd name="T7" fmla="*/ 520 h 720"/>
                <a:gd name="T8" fmla="*/ 617 w 720"/>
                <a:gd name="T9" fmla="*/ 507 h 720"/>
                <a:gd name="T10" fmla="*/ 610 w 720"/>
                <a:gd name="T11" fmla="*/ 501 h 720"/>
                <a:gd name="T12" fmla="*/ 578 w 720"/>
                <a:gd name="T13" fmla="*/ 482 h 720"/>
                <a:gd name="T14" fmla="*/ 543 w 720"/>
                <a:gd name="T15" fmla="*/ 532 h 720"/>
                <a:gd name="T16" fmla="*/ 542 w 720"/>
                <a:gd name="T17" fmla="*/ 543 h 720"/>
                <a:gd name="T18" fmla="*/ 542 w 720"/>
                <a:gd name="T19" fmla="*/ 720 h 720"/>
                <a:gd name="T20" fmla="*/ 542 w 720"/>
                <a:gd name="T21" fmla="*/ 720 h 720"/>
                <a:gd name="T22" fmla="*/ 542 w 720"/>
                <a:gd name="T23" fmla="*/ 720 h 720"/>
                <a:gd name="T24" fmla="*/ 365 w 720"/>
                <a:gd name="T25" fmla="*/ 720 h 720"/>
                <a:gd name="T26" fmla="*/ 358 w 720"/>
                <a:gd name="T27" fmla="*/ 719 h 720"/>
                <a:gd name="T28" fmla="*/ 321 w 720"/>
                <a:gd name="T29" fmla="*/ 702 h 720"/>
                <a:gd name="T30" fmla="*/ 335 w 720"/>
                <a:gd name="T31" fmla="*/ 680 h 720"/>
                <a:gd name="T32" fmla="*/ 342 w 720"/>
                <a:gd name="T33" fmla="*/ 673 h 720"/>
                <a:gd name="T34" fmla="*/ 360 w 720"/>
                <a:gd name="T35" fmla="*/ 627 h 720"/>
                <a:gd name="T36" fmla="*/ 275 w 720"/>
                <a:gd name="T37" fmla="*/ 542 h 720"/>
                <a:gd name="T38" fmla="*/ 190 w 720"/>
                <a:gd name="T39" fmla="*/ 627 h 720"/>
                <a:gd name="T40" fmla="*/ 208 w 720"/>
                <a:gd name="T41" fmla="*/ 673 h 720"/>
                <a:gd name="T42" fmla="*/ 215 w 720"/>
                <a:gd name="T43" fmla="*/ 680 h 720"/>
                <a:gd name="T44" fmla="*/ 229 w 720"/>
                <a:gd name="T45" fmla="*/ 702 h 720"/>
                <a:gd name="T46" fmla="*/ 192 w 720"/>
                <a:gd name="T47" fmla="*/ 719 h 720"/>
                <a:gd name="T48" fmla="*/ 185 w 720"/>
                <a:gd name="T49" fmla="*/ 720 h 720"/>
                <a:gd name="T50" fmla="*/ 0 w 720"/>
                <a:gd name="T51" fmla="*/ 720 h 720"/>
                <a:gd name="T52" fmla="*/ 0 w 720"/>
                <a:gd name="T53" fmla="*/ 543 h 720"/>
                <a:gd name="T54" fmla="*/ 1 w 720"/>
                <a:gd name="T55" fmla="*/ 534 h 720"/>
                <a:gd name="T56" fmla="*/ 28 w 720"/>
                <a:gd name="T57" fmla="*/ 491 h 720"/>
                <a:gd name="T58" fmla="*/ 61 w 720"/>
                <a:gd name="T59" fmla="*/ 514 h 720"/>
                <a:gd name="T60" fmla="*/ 101 w 720"/>
                <a:gd name="T61" fmla="*/ 530 h 720"/>
                <a:gd name="T62" fmla="*/ 102 w 720"/>
                <a:gd name="T63" fmla="*/ 530 h 720"/>
                <a:gd name="T64" fmla="*/ 178 w 720"/>
                <a:gd name="T65" fmla="*/ 453 h 720"/>
                <a:gd name="T66" fmla="*/ 102 w 720"/>
                <a:gd name="T67" fmla="*/ 377 h 720"/>
                <a:gd name="T68" fmla="*/ 101 w 720"/>
                <a:gd name="T69" fmla="*/ 377 h 720"/>
                <a:gd name="T70" fmla="*/ 61 w 720"/>
                <a:gd name="T71" fmla="*/ 393 h 720"/>
                <a:gd name="T72" fmla="*/ 28 w 720"/>
                <a:gd name="T73" fmla="*/ 416 h 720"/>
                <a:gd name="T74" fmla="*/ 1 w 720"/>
                <a:gd name="T75" fmla="*/ 373 h 720"/>
                <a:gd name="T76" fmla="*/ 0 w 720"/>
                <a:gd name="T77" fmla="*/ 364 h 720"/>
                <a:gd name="T78" fmla="*/ 0 w 720"/>
                <a:gd name="T79" fmla="*/ 178 h 720"/>
                <a:gd name="T80" fmla="*/ 185 w 720"/>
                <a:gd name="T81" fmla="*/ 178 h 720"/>
                <a:gd name="T82" fmla="*/ 194 w 720"/>
                <a:gd name="T83" fmla="*/ 177 h 720"/>
                <a:gd name="T84" fmla="*/ 215 w 720"/>
                <a:gd name="T85" fmla="*/ 117 h 720"/>
                <a:gd name="T86" fmla="*/ 198 w 720"/>
                <a:gd name="T87" fmla="*/ 77 h 720"/>
                <a:gd name="T88" fmla="*/ 275 w 720"/>
                <a:gd name="T89" fmla="*/ 0 h 720"/>
                <a:gd name="T90" fmla="*/ 352 w 720"/>
                <a:gd name="T91" fmla="*/ 77 h 720"/>
                <a:gd name="T92" fmla="*/ 335 w 720"/>
                <a:gd name="T93" fmla="*/ 117 h 720"/>
                <a:gd name="T94" fmla="*/ 356 w 720"/>
                <a:gd name="T95" fmla="*/ 177 h 720"/>
                <a:gd name="T96" fmla="*/ 365 w 720"/>
                <a:gd name="T97" fmla="*/ 178 h 720"/>
                <a:gd name="T98" fmla="*/ 542 w 720"/>
                <a:gd name="T99" fmla="*/ 178 h 720"/>
                <a:gd name="T100" fmla="*/ 542 w 720"/>
                <a:gd name="T101" fmla="*/ 364 h 720"/>
                <a:gd name="T102" fmla="*/ 543 w 720"/>
                <a:gd name="T103" fmla="*/ 374 h 720"/>
                <a:gd name="T104" fmla="*/ 578 w 720"/>
                <a:gd name="T105" fmla="*/ 424 h 720"/>
                <a:gd name="T106" fmla="*/ 610 w 720"/>
                <a:gd name="T107" fmla="*/ 406 h 720"/>
                <a:gd name="T108" fmla="*/ 617 w 720"/>
                <a:gd name="T109" fmla="*/ 399 h 720"/>
                <a:gd name="T110" fmla="*/ 651 w 720"/>
                <a:gd name="T111" fmla="*/ 385 h 720"/>
                <a:gd name="T112" fmla="*/ 652 w 720"/>
                <a:gd name="T113" fmla="*/ 385 h 720"/>
                <a:gd name="T114" fmla="*/ 720 w 720"/>
                <a:gd name="T115" fmla="*/ 453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720">
                  <a:moveTo>
                    <a:pt x="720" y="453"/>
                  </a:moveTo>
                  <a:cubicBezTo>
                    <a:pt x="720" y="491"/>
                    <a:pt x="690" y="522"/>
                    <a:pt x="652" y="522"/>
                  </a:cubicBezTo>
                  <a:cubicBezTo>
                    <a:pt x="652" y="522"/>
                    <a:pt x="652" y="522"/>
                    <a:pt x="652" y="522"/>
                  </a:cubicBezTo>
                  <a:cubicBezTo>
                    <a:pt x="650" y="522"/>
                    <a:pt x="645" y="522"/>
                    <a:pt x="639" y="520"/>
                  </a:cubicBezTo>
                  <a:cubicBezTo>
                    <a:pt x="633" y="518"/>
                    <a:pt x="625" y="514"/>
                    <a:pt x="617" y="507"/>
                  </a:cubicBezTo>
                  <a:cubicBezTo>
                    <a:pt x="615" y="505"/>
                    <a:pt x="612" y="503"/>
                    <a:pt x="610" y="501"/>
                  </a:cubicBezTo>
                  <a:cubicBezTo>
                    <a:pt x="600" y="492"/>
                    <a:pt x="590" y="482"/>
                    <a:pt x="578" y="482"/>
                  </a:cubicBezTo>
                  <a:cubicBezTo>
                    <a:pt x="557" y="482"/>
                    <a:pt x="549" y="509"/>
                    <a:pt x="543" y="532"/>
                  </a:cubicBezTo>
                  <a:cubicBezTo>
                    <a:pt x="542" y="536"/>
                    <a:pt x="542" y="539"/>
                    <a:pt x="542" y="543"/>
                  </a:cubicBezTo>
                  <a:cubicBezTo>
                    <a:pt x="542" y="720"/>
                    <a:pt x="542" y="720"/>
                    <a:pt x="542" y="720"/>
                  </a:cubicBezTo>
                  <a:cubicBezTo>
                    <a:pt x="542" y="720"/>
                    <a:pt x="542" y="720"/>
                    <a:pt x="542" y="720"/>
                  </a:cubicBezTo>
                  <a:cubicBezTo>
                    <a:pt x="542" y="720"/>
                    <a:pt x="542" y="720"/>
                    <a:pt x="542" y="720"/>
                  </a:cubicBezTo>
                  <a:cubicBezTo>
                    <a:pt x="365" y="720"/>
                    <a:pt x="365" y="720"/>
                    <a:pt x="365" y="720"/>
                  </a:cubicBezTo>
                  <a:cubicBezTo>
                    <a:pt x="362" y="720"/>
                    <a:pt x="360" y="720"/>
                    <a:pt x="358" y="719"/>
                  </a:cubicBezTo>
                  <a:cubicBezTo>
                    <a:pt x="326" y="712"/>
                    <a:pt x="322" y="704"/>
                    <a:pt x="321" y="702"/>
                  </a:cubicBezTo>
                  <a:cubicBezTo>
                    <a:pt x="319" y="697"/>
                    <a:pt x="328" y="687"/>
                    <a:pt x="335" y="680"/>
                  </a:cubicBezTo>
                  <a:cubicBezTo>
                    <a:pt x="337" y="678"/>
                    <a:pt x="340" y="675"/>
                    <a:pt x="342" y="673"/>
                  </a:cubicBezTo>
                  <a:cubicBezTo>
                    <a:pt x="360" y="652"/>
                    <a:pt x="360" y="630"/>
                    <a:pt x="360" y="627"/>
                  </a:cubicBezTo>
                  <a:cubicBezTo>
                    <a:pt x="360" y="580"/>
                    <a:pt x="322" y="542"/>
                    <a:pt x="275" y="542"/>
                  </a:cubicBezTo>
                  <a:cubicBezTo>
                    <a:pt x="228" y="542"/>
                    <a:pt x="190" y="580"/>
                    <a:pt x="190" y="627"/>
                  </a:cubicBezTo>
                  <a:cubicBezTo>
                    <a:pt x="190" y="630"/>
                    <a:pt x="190" y="652"/>
                    <a:pt x="208" y="673"/>
                  </a:cubicBezTo>
                  <a:cubicBezTo>
                    <a:pt x="210" y="675"/>
                    <a:pt x="213" y="678"/>
                    <a:pt x="215" y="680"/>
                  </a:cubicBezTo>
                  <a:cubicBezTo>
                    <a:pt x="222" y="687"/>
                    <a:pt x="231" y="697"/>
                    <a:pt x="229" y="702"/>
                  </a:cubicBezTo>
                  <a:cubicBezTo>
                    <a:pt x="229" y="704"/>
                    <a:pt x="224" y="712"/>
                    <a:pt x="192" y="719"/>
                  </a:cubicBezTo>
                  <a:cubicBezTo>
                    <a:pt x="190" y="720"/>
                    <a:pt x="188" y="720"/>
                    <a:pt x="185" y="720"/>
                  </a:cubicBezTo>
                  <a:cubicBezTo>
                    <a:pt x="0" y="720"/>
                    <a:pt x="0" y="720"/>
                    <a:pt x="0" y="720"/>
                  </a:cubicBezTo>
                  <a:cubicBezTo>
                    <a:pt x="0" y="543"/>
                    <a:pt x="0" y="543"/>
                    <a:pt x="0" y="543"/>
                  </a:cubicBezTo>
                  <a:cubicBezTo>
                    <a:pt x="0" y="540"/>
                    <a:pt x="0" y="537"/>
                    <a:pt x="1" y="534"/>
                  </a:cubicBezTo>
                  <a:cubicBezTo>
                    <a:pt x="9" y="501"/>
                    <a:pt x="18" y="491"/>
                    <a:pt x="28" y="491"/>
                  </a:cubicBezTo>
                  <a:cubicBezTo>
                    <a:pt x="39" y="491"/>
                    <a:pt x="51" y="505"/>
                    <a:pt x="61" y="514"/>
                  </a:cubicBezTo>
                  <a:cubicBezTo>
                    <a:pt x="79" y="529"/>
                    <a:pt x="97" y="530"/>
                    <a:pt x="101" y="530"/>
                  </a:cubicBezTo>
                  <a:cubicBezTo>
                    <a:pt x="101" y="530"/>
                    <a:pt x="102" y="530"/>
                    <a:pt x="102" y="530"/>
                  </a:cubicBezTo>
                  <a:cubicBezTo>
                    <a:pt x="144" y="530"/>
                    <a:pt x="178" y="496"/>
                    <a:pt x="178" y="453"/>
                  </a:cubicBezTo>
                  <a:cubicBezTo>
                    <a:pt x="178" y="411"/>
                    <a:pt x="144" y="377"/>
                    <a:pt x="102" y="377"/>
                  </a:cubicBezTo>
                  <a:cubicBezTo>
                    <a:pt x="102" y="377"/>
                    <a:pt x="101" y="377"/>
                    <a:pt x="101" y="377"/>
                  </a:cubicBezTo>
                  <a:cubicBezTo>
                    <a:pt x="97" y="377"/>
                    <a:pt x="79" y="378"/>
                    <a:pt x="61" y="393"/>
                  </a:cubicBezTo>
                  <a:cubicBezTo>
                    <a:pt x="51" y="402"/>
                    <a:pt x="39" y="416"/>
                    <a:pt x="28" y="416"/>
                  </a:cubicBezTo>
                  <a:cubicBezTo>
                    <a:pt x="18" y="416"/>
                    <a:pt x="9" y="406"/>
                    <a:pt x="1" y="373"/>
                  </a:cubicBezTo>
                  <a:cubicBezTo>
                    <a:pt x="0" y="370"/>
                    <a:pt x="0" y="367"/>
                    <a:pt x="0" y="364"/>
                  </a:cubicBezTo>
                  <a:cubicBezTo>
                    <a:pt x="0" y="178"/>
                    <a:pt x="0" y="178"/>
                    <a:pt x="0" y="178"/>
                  </a:cubicBezTo>
                  <a:cubicBezTo>
                    <a:pt x="185" y="178"/>
                    <a:pt x="185" y="178"/>
                    <a:pt x="185" y="178"/>
                  </a:cubicBezTo>
                  <a:cubicBezTo>
                    <a:pt x="188" y="178"/>
                    <a:pt x="191" y="178"/>
                    <a:pt x="194" y="177"/>
                  </a:cubicBezTo>
                  <a:cubicBezTo>
                    <a:pt x="266" y="161"/>
                    <a:pt x="232" y="137"/>
                    <a:pt x="215" y="117"/>
                  </a:cubicBezTo>
                  <a:cubicBezTo>
                    <a:pt x="197" y="97"/>
                    <a:pt x="198" y="77"/>
                    <a:pt x="198" y="77"/>
                  </a:cubicBezTo>
                  <a:cubicBezTo>
                    <a:pt x="198" y="34"/>
                    <a:pt x="233" y="0"/>
                    <a:pt x="275" y="0"/>
                  </a:cubicBezTo>
                  <a:cubicBezTo>
                    <a:pt x="317" y="0"/>
                    <a:pt x="352" y="34"/>
                    <a:pt x="352" y="77"/>
                  </a:cubicBezTo>
                  <a:cubicBezTo>
                    <a:pt x="352" y="77"/>
                    <a:pt x="353" y="97"/>
                    <a:pt x="335" y="117"/>
                  </a:cubicBezTo>
                  <a:cubicBezTo>
                    <a:pt x="318" y="137"/>
                    <a:pt x="285" y="161"/>
                    <a:pt x="356" y="177"/>
                  </a:cubicBezTo>
                  <a:cubicBezTo>
                    <a:pt x="359" y="178"/>
                    <a:pt x="362" y="178"/>
                    <a:pt x="365" y="178"/>
                  </a:cubicBezTo>
                  <a:cubicBezTo>
                    <a:pt x="542" y="178"/>
                    <a:pt x="542" y="178"/>
                    <a:pt x="542" y="178"/>
                  </a:cubicBezTo>
                  <a:cubicBezTo>
                    <a:pt x="542" y="364"/>
                    <a:pt x="542" y="364"/>
                    <a:pt x="542" y="364"/>
                  </a:cubicBezTo>
                  <a:cubicBezTo>
                    <a:pt x="542" y="367"/>
                    <a:pt x="542" y="371"/>
                    <a:pt x="543" y="374"/>
                  </a:cubicBezTo>
                  <a:cubicBezTo>
                    <a:pt x="549" y="398"/>
                    <a:pt x="557" y="424"/>
                    <a:pt x="578" y="424"/>
                  </a:cubicBezTo>
                  <a:cubicBezTo>
                    <a:pt x="590" y="424"/>
                    <a:pt x="600" y="415"/>
                    <a:pt x="610" y="406"/>
                  </a:cubicBezTo>
                  <a:cubicBezTo>
                    <a:pt x="612" y="403"/>
                    <a:pt x="615" y="401"/>
                    <a:pt x="617" y="399"/>
                  </a:cubicBezTo>
                  <a:cubicBezTo>
                    <a:pt x="633" y="386"/>
                    <a:pt x="648" y="385"/>
                    <a:pt x="651" y="385"/>
                  </a:cubicBezTo>
                  <a:cubicBezTo>
                    <a:pt x="652" y="385"/>
                    <a:pt x="652" y="385"/>
                    <a:pt x="652" y="385"/>
                  </a:cubicBezTo>
                  <a:cubicBezTo>
                    <a:pt x="690" y="385"/>
                    <a:pt x="720" y="416"/>
                    <a:pt x="720" y="453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4572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2"/>
                </a:solidFill>
                <a:effectLst/>
                <a:uLnTx/>
                <a:uFillTx/>
                <a:latin typeface="Roboto condensed"/>
                <a:ea typeface="맑은 고딕" panose="020B0503020000020004" pitchFamily="34" charset="-127"/>
                <a:cs typeface="Roboto condensed"/>
              </a:endParaRPr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5125232" y="3202937"/>
              <a:ext cx="452125" cy="452125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8" name="Freeform 5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59" name="Group 447"/>
            <p:cNvGrpSpPr>
              <a:grpSpLocks/>
            </p:cNvGrpSpPr>
            <p:nvPr/>
          </p:nvGrpSpPr>
          <p:grpSpPr bwMode="auto">
            <a:xfrm>
              <a:off x="6961033" y="3653891"/>
              <a:ext cx="379413" cy="379413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60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1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2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63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64" name="Freeform 328"/>
            <p:cNvSpPr>
              <a:spLocks noChangeAspect="1" noChangeArrowheads="1"/>
            </p:cNvSpPr>
            <p:nvPr/>
          </p:nvSpPr>
          <p:spPr bwMode="auto">
            <a:xfrm>
              <a:off x="5767572" y="4470189"/>
              <a:ext cx="495116" cy="276220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65" name="Shape 3659"/>
            <p:cNvSpPr/>
            <p:nvPr/>
          </p:nvSpPr>
          <p:spPr>
            <a:xfrm>
              <a:off x="6162027" y="2429508"/>
              <a:ext cx="442080" cy="41446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993" h="21440" extrusionOk="0">
                  <a:moveTo>
                    <a:pt x="20097" y="14373"/>
                  </a:moveTo>
                  <a:lnTo>
                    <a:pt x="15990" y="12571"/>
                  </a:lnTo>
                  <a:lnTo>
                    <a:pt x="16463" y="14008"/>
                  </a:lnTo>
                  <a:cubicBezTo>
                    <a:pt x="16439" y="15532"/>
                    <a:pt x="13726" y="16745"/>
                    <a:pt x="10496" y="16745"/>
                  </a:cubicBezTo>
                  <a:cubicBezTo>
                    <a:pt x="7268" y="16745"/>
                    <a:pt x="4553" y="15532"/>
                    <a:pt x="4529" y="14008"/>
                  </a:cubicBezTo>
                  <a:lnTo>
                    <a:pt x="5002" y="12571"/>
                  </a:lnTo>
                  <a:lnTo>
                    <a:pt x="895" y="14373"/>
                  </a:lnTo>
                  <a:cubicBezTo>
                    <a:pt x="-255" y="14878"/>
                    <a:pt x="-304" y="15814"/>
                    <a:pt x="789" y="16451"/>
                  </a:cubicBezTo>
                  <a:lnTo>
                    <a:pt x="8511" y="20962"/>
                  </a:lnTo>
                  <a:cubicBezTo>
                    <a:pt x="9602" y="21600"/>
                    <a:pt x="11390" y="21600"/>
                    <a:pt x="12481" y="20962"/>
                  </a:cubicBezTo>
                  <a:lnTo>
                    <a:pt x="20205" y="16451"/>
                  </a:lnTo>
                  <a:cubicBezTo>
                    <a:pt x="21296" y="15814"/>
                    <a:pt x="21247" y="14878"/>
                    <a:pt x="20097" y="14373"/>
                  </a:cubicBezTo>
                  <a:close/>
                  <a:moveTo>
                    <a:pt x="10496" y="5209"/>
                  </a:moveTo>
                  <a:cubicBezTo>
                    <a:pt x="11724" y="5209"/>
                    <a:pt x="12866" y="4796"/>
                    <a:pt x="13199" y="4152"/>
                  </a:cubicBezTo>
                  <a:cubicBezTo>
                    <a:pt x="12739" y="2744"/>
                    <a:pt x="12343" y="1535"/>
                    <a:pt x="12094" y="773"/>
                  </a:cubicBezTo>
                  <a:cubicBezTo>
                    <a:pt x="11927" y="264"/>
                    <a:pt x="11175" y="0"/>
                    <a:pt x="10496" y="0"/>
                  </a:cubicBezTo>
                  <a:cubicBezTo>
                    <a:pt x="9817" y="0"/>
                    <a:pt x="9065" y="264"/>
                    <a:pt x="8898" y="773"/>
                  </a:cubicBezTo>
                  <a:cubicBezTo>
                    <a:pt x="8649" y="1535"/>
                    <a:pt x="8253" y="2744"/>
                    <a:pt x="7792" y="4152"/>
                  </a:cubicBezTo>
                  <a:cubicBezTo>
                    <a:pt x="8126" y="4796"/>
                    <a:pt x="9268" y="5209"/>
                    <a:pt x="10496" y="5209"/>
                  </a:cubicBezTo>
                  <a:close/>
                  <a:moveTo>
                    <a:pt x="10496" y="13197"/>
                  </a:moveTo>
                  <a:cubicBezTo>
                    <a:pt x="13109" y="13197"/>
                    <a:pt x="15296" y="12229"/>
                    <a:pt x="15429" y="10966"/>
                  </a:cubicBezTo>
                  <a:cubicBezTo>
                    <a:pt x="15041" y="9779"/>
                    <a:pt x="14617" y="8484"/>
                    <a:pt x="14201" y="7211"/>
                  </a:cubicBezTo>
                  <a:cubicBezTo>
                    <a:pt x="13911" y="8118"/>
                    <a:pt x="12316" y="8759"/>
                    <a:pt x="10496" y="8759"/>
                  </a:cubicBezTo>
                  <a:cubicBezTo>
                    <a:pt x="8678" y="8759"/>
                    <a:pt x="7081" y="8118"/>
                    <a:pt x="6791" y="7211"/>
                  </a:cubicBezTo>
                  <a:cubicBezTo>
                    <a:pt x="6375" y="8484"/>
                    <a:pt x="5951" y="9779"/>
                    <a:pt x="5563" y="10966"/>
                  </a:cubicBezTo>
                  <a:cubicBezTo>
                    <a:pt x="5696" y="12229"/>
                    <a:pt x="7883" y="13197"/>
                    <a:pt x="10496" y="13197"/>
                  </a:cubicBezTo>
                  <a:close/>
                </a:path>
              </a:pathLst>
            </a:custGeom>
            <a:solidFill>
              <a:schemeClr val="bg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>
                <a:defRPr sz="3200">
                  <a:solidFill>
                    <a:srgbClr val="FFFFFF"/>
                  </a:solidFill>
                  <a:latin typeface="Helvetica Light"/>
                  <a:ea typeface="Helvetica Light"/>
                  <a:cs typeface="Helvetica Light"/>
                  <a:sym typeface="Helvetica Light"/>
                </a:defRPr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32564233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4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81" name="Straight Connector 280"/>
          <p:cNvCxnSpPr/>
          <p:nvPr/>
        </p:nvCxnSpPr>
        <p:spPr>
          <a:xfrm>
            <a:off x="3798625" y="3053387"/>
            <a:ext cx="149282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  <a:headEnd type="oval" w="lg" len="lg"/>
            <a:tailEnd type="stealt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2" name="Straight Connector 281"/>
          <p:cNvCxnSpPr/>
          <p:nvPr/>
        </p:nvCxnSpPr>
        <p:spPr>
          <a:xfrm>
            <a:off x="6252376" y="2228978"/>
            <a:ext cx="1601874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1" name="Straight Connector 290"/>
          <p:cNvCxnSpPr/>
          <p:nvPr/>
        </p:nvCxnSpPr>
        <p:spPr>
          <a:xfrm>
            <a:off x="6972756" y="4421477"/>
            <a:ext cx="1492820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2" name="Straight Connector 291"/>
          <p:cNvCxnSpPr/>
          <p:nvPr/>
        </p:nvCxnSpPr>
        <p:spPr>
          <a:xfrm>
            <a:off x="4298012" y="5345925"/>
            <a:ext cx="1601874" cy="0"/>
          </a:xfrm>
          <a:prstGeom prst="line">
            <a:avLst/>
          </a:prstGeom>
          <a:ln w="12700">
            <a:solidFill>
              <a:schemeClr val="tx2">
                <a:lumMod val="60000"/>
                <a:lumOff val="40000"/>
              </a:schemeClr>
            </a:solidFill>
            <a:prstDash val="sysDash"/>
            <a:headEnd type="oval" w="lg" len="lg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Puzzle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23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25" name="Oval 2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28" name="Rounded Rectangle 2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3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3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340782" y="2606751"/>
            <a:ext cx="2206507" cy="893271"/>
            <a:chOff x="1679271" y="2220559"/>
            <a:chExt cx="2206507" cy="893271"/>
          </a:xfrm>
        </p:grpSpPr>
        <p:sp>
          <p:nvSpPr>
            <p:cNvPr id="36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01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812728" y="4899289"/>
            <a:ext cx="2206507" cy="893271"/>
            <a:chOff x="1679271" y="2220559"/>
            <a:chExt cx="2206507" cy="893271"/>
          </a:xfrm>
        </p:grpSpPr>
        <p:sp>
          <p:nvSpPr>
            <p:cNvPr id="39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03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133936" y="1786357"/>
            <a:ext cx="2200332" cy="893271"/>
            <a:chOff x="1618318" y="2220559"/>
            <a:chExt cx="2200332" cy="893271"/>
          </a:xfrm>
        </p:grpSpPr>
        <p:sp>
          <p:nvSpPr>
            <p:cNvPr id="42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02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8723872" y="3989589"/>
            <a:ext cx="2200332" cy="893271"/>
            <a:chOff x="1618318" y="2220559"/>
            <a:chExt cx="2200332" cy="893271"/>
          </a:xfrm>
        </p:grpSpPr>
        <p:sp>
          <p:nvSpPr>
            <p:cNvPr id="45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i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04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166340" y="1869735"/>
            <a:ext cx="3867005" cy="3867390"/>
            <a:chOff x="4166340" y="1869735"/>
            <a:chExt cx="3867005" cy="3867390"/>
          </a:xfrm>
        </p:grpSpPr>
        <p:sp>
          <p:nvSpPr>
            <p:cNvPr id="272" name="Freeform 5"/>
            <p:cNvSpPr>
              <a:spLocks/>
            </p:cNvSpPr>
            <p:nvPr/>
          </p:nvSpPr>
          <p:spPr bwMode="auto">
            <a:xfrm rot="3221378">
              <a:off x="5169712" y="2306297"/>
              <a:ext cx="2123488" cy="1250364"/>
            </a:xfrm>
            <a:custGeom>
              <a:avLst/>
              <a:gdLst>
                <a:gd name="T0" fmla="*/ 178 w 872"/>
                <a:gd name="T1" fmla="*/ 512 h 512"/>
                <a:gd name="T2" fmla="*/ 158 w 872"/>
                <a:gd name="T3" fmla="*/ 374 h 512"/>
                <a:gd name="T4" fmla="*/ 153 w 872"/>
                <a:gd name="T5" fmla="*/ 317 h 512"/>
                <a:gd name="T6" fmla="*/ 148 w 872"/>
                <a:gd name="T7" fmla="*/ 309 h 512"/>
                <a:gd name="T8" fmla="*/ 140 w 872"/>
                <a:gd name="T9" fmla="*/ 312 h 512"/>
                <a:gd name="T10" fmla="*/ 47 w 872"/>
                <a:gd name="T11" fmla="*/ 327 h 512"/>
                <a:gd name="T12" fmla="*/ 5 w 872"/>
                <a:gd name="T13" fmla="*/ 246 h 512"/>
                <a:gd name="T14" fmla="*/ 71 w 872"/>
                <a:gd name="T15" fmla="*/ 178 h 512"/>
                <a:gd name="T16" fmla="*/ 139 w 872"/>
                <a:gd name="T17" fmla="*/ 199 h 512"/>
                <a:gd name="T18" fmla="*/ 149 w 872"/>
                <a:gd name="T19" fmla="*/ 204 h 512"/>
                <a:gd name="T20" fmla="*/ 154 w 872"/>
                <a:gd name="T21" fmla="*/ 193 h 512"/>
                <a:gd name="T22" fmla="*/ 179 w 872"/>
                <a:gd name="T23" fmla="*/ 6 h 512"/>
                <a:gd name="T24" fmla="*/ 180 w 872"/>
                <a:gd name="T25" fmla="*/ 0 h 512"/>
                <a:gd name="T26" fmla="*/ 221 w 872"/>
                <a:gd name="T27" fmla="*/ 8 h 512"/>
                <a:gd name="T28" fmla="*/ 374 w 872"/>
                <a:gd name="T29" fmla="*/ 27 h 512"/>
                <a:gd name="T30" fmla="*/ 384 w 872"/>
                <a:gd name="T31" fmla="*/ 31 h 512"/>
                <a:gd name="T32" fmla="*/ 380 w 872"/>
                <a:gd name="T33" fmla="*/ 41 h 512"/>
                <a:gd name="T34" fmla="*/ 365 w 872"/>
                <a:gd name="T35" fmla="*/ 132 h 512"/>
                <a:gd name="T36" fmla="*/ 448 w 872"/>
                <a:gd name="T37" fmla="*/ 175 h 512"/>
                <a:gd name="T38" fmla="*/ 514 w 872"/>
                <a:gd name="T39" fmla="*/ 111 h 512"/>
                <a:gd name="T40" fmla="*/ 491 w 872"/>
                <a:gd name="T41" fmla="*/ 39 h 512"/>
                <a:gd name="T42" fmla="*/ 488 w 872"/>
                <a:gd name="T43" fmla="*/ 32 h 512"/>
                <a:gd name="T44" fmla="*/ 496 w 872"/>
                <a:gd name="T45" fmla="*/ 27 h 512"/>
                <a:gd name="T46" fmla="*/ 593 w 872"/>
                <a:gd name="T47" fmla="*/ 17 h 512"/>
                <a:gd name="T48" fmla="*/ 691 w 872"/>
                <a:gd name="T49" fmla="*/ 1 h 512"/>
                <a:gd name="T50" fmla="*/ 697 w 872"/>
                <a:gd name="T51" fmla="*/ 25 h 512"/>
                <a:gd name="T52" fmla="*/ 719 w 872"/>
                <a:gd name="T53" fmla="*/ 196 h 512"/>
                <a:gd name="T54" fmla="*/ 723 w 872"/>
                <a:gd name="T55" fmla="*/ 203 h 512"/>
                <a:gd name="T56" fmla="*/ 732 w 872"/>
                <a:gd name="T57" fmla="*/ 200 h 512"/>
                <a:gd name="T58" fmla="*/ 816 w 872"/>
                <a:gd name="T59" fmla="*/ 182 h 512"/>
                <a:gd name="T60" fmla="*/ 868 w 872"/>
                <a:gd name="T61" fmla="*/ 251 h 512"/>
                <a:gd name="T62" fmla="*/ 799 w 872"/>
                <a:gd name="T63" fmla="*/ 334 h 512"/>
                <a:gd name="T64" fmla="*/ 732 w 872"/>
                <a:gd name="T65" fmla="*/ 312 h 512"/>
                <a:gd name="T66" fmla="*/ 723 w 872"/>
                <a:gd name="T67" fmla="*/ 309 h 512"/>
                <a:gd name="T68" fmla="*/ 718 w 872"/>
                <a:gd name="T69" fmla="*/ 318 h 512"/>
                <a:gd name="T70" fmla="*/ 693 w 872"/>
                <a:gd name="T71" fmla="*/ 506 h 512"/>
                <a:gd name="T72" fmla="*/ 691 w 872"/>
                <a:gd name="T73" fmla="*/ 512 h 512"/>
                <a:gd name="T74" fmla="*/ 641 w 872"/>
                <a:gd name="T75" fmla="*/ 503 h 512"/>
                <a:gd name="T76" fmla="*/ 498 w 872"/>
                <a:gd name="T77" fmla="*/ 486 h 512"/>
                <a:gd name="T78" fmla="*/ 488 w 872"/>
                <a:gd name="T79" fmla="*/ 481 h 512"/>
                <a:gd name="T80" fmla="*/ 492 w 872"/>
                <a:gd name="T81" fmla="*/ 471 h 512"/>
                <a:gd name="T82" fmla="*/ 492 w 872"/>
                <a:gd name="T83" fmla="*/ 360 h 512"/>
                <a:gd name="T84" fmla="*/ 380 w 872"/>
                <a:gd name="T85" fmla="*/ 360 h 512"/>
                <a:gd name="T86" fmla="*/ 380 w 872"/>
                <a:gd name="T87" fmla="*/ 471 h 512"/>
                <a:gd name="T88" fmla="*/ 384 w 872"/>
                <a:gd name="T89" fmla="*/ 481 h 512"/>
                <a:gd name="T90" fmla="*/ 375 w 872"/>
                <a:gd name="T91" fmla="*/ 486 h 512"/>
                <a:gd name="T92" fmla="*/ 189 w 872"/>
                <a:gd name="T93" fmla="*/ 511 h 512"/>
                <a:gd name="T94" fmla="*/ 178 w 872"/>
                <a:gd name="T9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2" h="512">
                  <a:moveTo>
                    <a:pt x="178" y="512"/>
                  </a:moveTo>
                  <a:cubicBezTo>
                    <a:pt x="171" y="465"/>
                    <a:pt x="164" y="420"/>
                    <a:pt x="158" y="374"/>
                  </a:cubicBezTo>
                  <a:cubicBezTo>
                    <a:pt x="155" y="355"/>
                    <a:pt x="155" y="336"/>
                    <a:pt x="153" y="317"/>
                  </a:cubicBezTo>
                  <a:cubicBezTo>
                    <a:pt x="153" y="314"/>
                    <a:pt x="151" y="310"/>
                    <a:pt x="148" y="309"/>
                  </a:cubicBezTo>
                  <a:cubicBezTo>
                    <a:pt x="147" y="308"/>
                    <a:pt x="142" y="310"/>
                    <a:pt x="140" y="312"/>
                  </a:cubicBezTo>
                  <a:cubicBezTo>
                    <a:pt x="114" y="337"/>
                    <a:pt x="78" y="343"/>
                    <a:pt x="47" y="327"/>
                  </a:cubicBezTo>
                  <a:cubicBezTo>
                    <a:pt x="17" y="311"/>
                    <a:pt x="0" y="278"/>
                    <a:pt x="5" y="246"/>
                  </a:cubicBezTo>
                  <a:cubicBezTo>
                    <a:pt x="10" y="211"/>
                    <a:pt x="35" y="184"/>
                    <a:pt x="71" y="178"/>
                  </a:cubicBezTo>
                  <a:cubicBezTo>
                    <a:pt x="96" y="173"/>
                    <a:pt x="119" y="181"/>
                    <a:pt x="139" y="199"/>
                  </a:cubicBezTo>
                  <a:cubicBezTo>
                    <a:pt x="141" y="201"/>
                    <a:pt x="145" y="202"/>
                    <a:pt x="149" y="204"/>
                  </a:cubicBezTo>
                  <a:cubicBezTo>
                    <a:pt x="150" y="200"/>
                    <a:pt x="153" y="197"/>
                    <a:pt x="154" y="193"/>
                  </a:cubicBezTo>
                  <a:cubicBezTo>
                    <a:pt x="157" y="130"/>
                    <a:pt x="165" y="67"/>
                    <a:pt x="179" y="6"/>
                  </a:cubicBezTo>
                  <a:cubicBezTo>
                    <a:pt x="179" y="4"/>
                    <a:pt x="180" y="3"/>
                    <a:pt x="180" y="0"/>
                  </a:cubicBezTo>
                  <a:cubicBezTo>
                    <a:pt x="194" y="3"/>
                    <a:pt x="207" y="6"/>
                    <a:pt x="221" y="8"/>
                  </a:cubicBezTo>
                  <a:cubicBezTo>
                    <a:pt x="272" y="14"/>
                    <a:pt x="323" y="20"/>
                    <a:pt x="374" y="27"/>
                  </a:cubicBezTo>
                  <a:cubicBezTo>
                    <a:pt x="377" y="27"/>
                    <a:pt x="381" y="30"/>
                    <a:pt x="384" y="31"/>
                  </a:cubicBezTo>
                  <a:cubicBezTo>
                    <a:pt x="383" y="34"/>
                    <a:pt x="382" y="38"/>
                    <a:pt x="380" y="41"/>
                  </a:cubicBezTo>
                  <a:cubicBezTo>
                    <a:pt x="356" y="66"/>
                    <a:pt x="350" y="102"/>
                    <a:pt x="365" y="132"/>
                  </a:cubicBezTo>
                  <a:cubicBezTo>
                    <a:pt x="381" y="163"/>
                    <a:pt x="413" y="179"/>
                    <a:pt x="448" y="175"/>
                  </a:cubicBezTo>
                  <a:cubicBezTo>
                    <a:pt x="480" y="170"/>
                    <a:pt x="507" y="145"/>
                    <a:pt x="514" y="111"/>
                  </a:cubicBezTo>
                  <a:cubicBezTo>
                    <a:pt x="519" y="84"/>
                    <a:pt x="511" y="60"/>
                    <a:pt x="491" y="39"/>
                  </a:cubicBezTo>
                  <a:cubicBezTo>
                    <a:pt x="489" y="37"/>
                    <a:pt x="487" y="33"/>
                    <a:pt x="488" y="32"/>
                  </a:cubicBezTo>
                  <a:cubicBezTo>
                    <a:pt x="489" y="29"/>
                    <a:pt x="493" y="27"/>
                    <a:pt x="496" y="27"/>
                  </a:cubicBezTo>
                  <a:cubicBezTo>
                    <a:pt x="528" y="23"/>
                    <a:pt x="561" y="21"/>
                    <a:pt x="593" y="17"/>
                  </a:cubicBezTo>
                  <a:cubicBezTo>
                    <a:pt x="626" y="13"/>
                    <a:pt x="658" y="7"/>
                    <a:pt x="691" y="1"/>
                  </a:cubicBezTo>
                  <a:cubicBezTo>
                    <a:pt x="693" y="8"/>
                    <a:pt x="695" y="16"/>
                    <a:pt x="697" y="25"/>
                  </a:cubicBezTo>
                  <a:cubicBezTo>
                    <a:pt x="708" y="81"/>
                    <a:pt x="716" y="138"/>
                    <a:pt x="719" y="196"/>
                  </a:cubicBezTo>
                  <a:cubicBezTo>
                    <a:pt x="719" y="198"/>
                    <a:pt x="721" y="203"/>
                    <a:pt x="723" y="203"/>
                  </a:cubicBezTo>
                  <a:cubicBezTo>
                    <a:pt x="725" y="204"/>
                    <a:pt x="729" y="202"/>
                    <a:pt x="732" y="200"/>
                  </a:cubicBezTo>
                  <a:cubicBezTo>
                    <a:pt x="756" y="178"/>
                    <a:pt x="784" y="170"/>
                    <a:pt x="816" y="182"/>
                  </a:cubicBezTo>
                  <a:cubicBezTo>
                    <a:pt x="847" y="193"/>
                    <a:pt x="864" y="218"/>
                    <a:pt x="868" y="251"/>
                  </a:cubicBezTo>
                  <a:cubicBezTo>
                    <a:pt x="872" y="290"/>
                    <a:pt x="839" y="330"/>
                    <a:pt x="799" y="334"/>
                  </a:cubicBezTo>
                  <a:cubicBezTo>
                    <a:pt x="773" y="338"/>
                    <a:pt x="751" y="330"/>
                    <a:pt x="732" y="312"/>
                  </a:cubicBezTo>
                  <a:cubicBezTo>
                    <a:pt x="730" y="310"/>
                    <a:pt x="725" y="308"/>
                    <a:pt x="723" y="309"/>
                  </a:cubicBezTo>
                  <a:cubicBezTo>
                    <a:pt x="720" y="310"/>
                    <a:pt x="719" y="315"/>
                    <a:pt x="718" y="318"/>
                  </a:cubicBezTo>
                  <a:cubicBezTo>
                    <a:pt x="715" y="381"/>
                    <a:pt x="706" y="444"/>
                    <a:pt x="693" y="506"/>
                  </a:cubicBezTo>
                  <a:cubicBezTo>
                    <a:pt x="693" y="508"/>
                    <a:pt x="692" y="509"/>
                    <a:pt x="691" y="512"/>
                  </a:cubicBezTo>
                  <a:cubicBezTo>
                    <a:pt x="674" y="509"/>
                    <a:pt x="658" y="505"/>
                    <a:pt x="641" y="503"/>
                  </a:cubicBezTo>
                  <a:cubicBezTo>
                    <a:pt x="594" y="497"/>
                    <a:pt x="546" y="491"/>
                    <a:pt x="498" y="486"/>
                  </a:cubicBezTo>
                  <a:cubicBezTo>
                    <a:pt x="495" y="485"/>
                    <a:pt x="491" y="483"/>
                    <a:pt x="488" y="481"/>
                  </a:cubicBezTo>
                  <a:cubicBezTo>
                    <a:pt x="489" y="478"/>
                    <a:pt x="490" y="474"/>
                    <a:pt x="492" y="471"/>
                  </a:cubicBezTo>
                  <a:cubicBezTo>
                    <a:pt x="523" y="439"/>
                    <a:pt x="523" y="390"/>
                    <a:pt x="492" y="360"/>
                  </a:cubicBezTo>
                  <a:cubicBezTo>
                    <a:pt x="461" y="329"/>
                    <a:pt x="411" y="329"/>
                    <a:pt x="380" y="360"/>
                  </a:cubicBezTo>
                  <a:cubicBezTo>
                    <a:pt x="349" y="391"/>
                    <a:pt x="349" y="439"/>
                    <a:pt x="380" y="471"/>
                  </a:cubicBezTo>
                  <a:cubicBezTo>
                    <a:pt x="382" y="474"/>
                    <a:pt x="384" y="478"/>
                    <a:pt x="384" y="481"/>
                  </a:cubicBezTo>
                  <a:cubicBezTo>
                    <a:pt x="384" y="483"/>
                    <a:pt x="378" y="485"/>
                    <a:pt x="375" y="486"/>
                  </a:cubicBezTo>
                  <a:cubicBezTo>
                    <a:pt x="313" y="489"/>
                    <a:pt x="251" y="497"/>
                    <a:pt x="189" y="511"/>
                  </a:cubicBezTo>
                  <a:cubicBezTo>
                    <a:pt x="187" y="511"/>
                    <a:pt x="184" y="511"/>
                    <a:pt x="178" y="51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 rot="8621378">
              <a:off x="5909858" y="3311518"/>
              <a:ext cx="2123487" cy="1250364"/>
            </a:xfrm>
            <a:custGeom>
              <a:avLst/>
              <a:gdLst>
                <a:gd name="T0" fmla="*/ 178 w 872"/>
                <a:gd name="T1" fmla="*/ 512 h 512"/>
                <a:gd name="T2" fmla="*/ 158 w 872"/>
                <a:gd name="T3" fmla="*/ 374 h 512"/>
                <a:gd name="T4" fmla="*/ 153 w 872"/>
                <a:gd name="T5" fmla="*/ 317 h 512"/>
                <a:gd name="T6" fmla="*/ 148 w 872"/>
                <a:gd name="T7" fmla="*/ 309 h 512"/>
                <a:gd name="T8" fmla="*/ 140 w 872"/>
                <a:gd name="T9" fmla="*/ 312 h 512"/>
                <a:gd name="T10" fmla="*/ 47 w 872"/>
                <a:gd name="T11" fmla="*/ 327 h 512"/>
                <a:gd name="T12" fmla="*/ 5 w 872"/>
                <a:gd name="T13" fmla="*/ 246 h 512"/>
                <a:gd name="T14" fmla="*/ 71 w 872"/>
                <a:gd name="T15" fmla="*/ 178 h 512"/>
                <a:gd name="T16" fmla="*/ 139 w 872"/>
                <a:gd name="T17" fmla="*/ 199 h 512"/>
                <a:gd name="T18" fmla="*/ 149 w 872"/>
                <a:gd name="T19" fmla="*/ 204 h 512"/>
                <a:gd name="T20" fmla="*/ 154 w 872"/>
                <a:gd name="T21" fmla="*/ 193 h 512"/>
                <a:gd name="T22" fmla="*/ 179 w 872"/>
                <a:gd name="T23" fmla="*/ 6 h 512"/>
                <a:gd name="T24" fmla="*/ 180 w 872"/>
                <a:gd name="T25" fmla="*/ 0 h 512"/>
                <a:gd name="T26" fmla="*/ 221 w 872"/>
                <a:gd name="T27" fmla="*/ 8 h 512"/>
                <a:gd name="T28" fmla="*/ 374 w 872"/>
                <a:gd name="T29" fmla="*/ 27 h 512"/>
                <a:gd name="T30" fmla="*/ 384 w 872"/>
                <a:gd name="T31" fmla="*/ 31 h 512"/>
                <a:gd name="T32" fmla="*/ 380 w 872"/>
                <a:gd name="T33" fmla="*/ 41 h 512"/>
                <a:gd name="T34" fmla="*/ 365 w 872"/>
                <a:gd name="T35" fmla="*/ 132 h 512"/>
                <a:gd name="T36" fmla="*/ 448 w 872"/>
                <a:gd name="T37" fmla="*/ 175 h 512"/>
                <a:gd name="T38" fmla="*/ 514 w 872"/>
                <a:gd name="T39" fmla="*/ 111 h 512"/>
                <a:gd name="T40" fmla="*/ 491 w 872"/>
                <a:gd name="T41" fmla="*/ 39 h 512"/>
                <a:gd name="T42" fmla="*/ 488 w 872"/>
                <a:gd name="T43" fmla="*/ 32 h 512"/>
                <a:gd name="T44" fmla="*/ 496 w 872"/>
                <a:gd name="T45" fmla="*/ 27 h 512"/>
                <a:gd name="T46" fmla="*/ 593 w 872"/>
                <a:gd name="T47" fmla="*/ 17 h 512"/>
                <a:gd name="T48" fmla="*/ 691 w 872"/>
                <a:gd name="T49" fmla="*/ 1 h 512"/>
                <a:gd name="T50" fmla="*/ 697 w 872"/>
                <a:gd name="T51" fmla="*/ 25 h 512"/>
                <a:gd name="T52" fmla="*/ 719 w 872"/>
                <a:gd name="T53" fmla="*/ 196 h 512"/>
                <a:gd name="T54" fmla="*/ 723 w 872"/>
                <a:gd name="T55" fmla="*/ 203 h 512"/>
                <a:gd name="T56" fmla="*/ 732 w 872"/>
                <a:gd name="T57" fmla="*/ 200 h 512"/>
                <a:gd name="T58" fmla="*/ 816 w 872"/>
                <a:gd name="T59" fmla="*/ 182 h 512"/>
                <a:gd name="T60" fmla="*/ 868 w 872"/>
                <a:gd name="T61" fmla="*/ 251 h 512"/>
                <a:gd name="T62" fmla="*/ 799 w 872"/>
                <a:gd name="T63" fmla="*/ 334 h 512"/>
                <a:gd name="T64" fmla="*/ 732 w 872"/>
                <a:gd name="T65" fmla="*/ 312 h 512"/>
                <a:gd name="T66" fmla="*/ 723 w 872"/>
                <a:gd name="T67" fmla="*/ 309 h 512"/>
                <a:gd name="T68" fmla="*/ 718 w 872"/>
                <a:gd name="T69" fmla="*/ 318 h 512"/>
                <a:gd name="T70" fmla="*/ 693 w 872"/>
                <a:gd name="T71" fmla="*/ 506 h 512"/>
                <a:gd name="T72" fmla="*/ 691 w 872"/>
                <a:gd name="T73" fmla="*/ 512 h 512"/>
                <a:gd name="T74" fmla="*/ 641 w 872"/>
                <a:gd name="T75" fmla="*/ 503 h 512"/>
                <a:gd name="T76" fmla="*/ 498 w 872"/>
                <a:gd name="T77" fmla="*/ 486 h 512"/>
                <a:gd name="T78" fmla="*/ 488 w 872"/>
                <a:gd name="T79" fmla="*/ 481 h 512"/>
                <a:gd name="T80" fmla="*/ 492 w 872"/>
                <a:gd name="T81" fmla="*/ 471 h 512"/>
                <a:gd name="T82" fmla="*/ 492 w 872"/>
                <a:gd name="T83" fmla="*/ 360 h 512"/>
                <a:gd name="T84" fmla="*/ 380 w 872"/>
                <a:gd name="T85" fmla="*/ 360 h 512"/>
                <a:gd name="T86" fmla="*/ 380 w 872"/>
                <a:gd name="T87" fmla="*/ 471 h 512"/>
                <a:gd name="T88" fmla="*/ 384 w 872"/>
                <a:gd name="T89" fmla="*/ 481 h 512"/>
                <a:gd name="T90" fmla="*/ 375 w 872"/>
                <a:gd name="T91" fmla="*/ 486 h 512"/>
                <a:gd name="T92" fmla="*/ 189 w 872"/>
                <a:gd name="T93" fmla="*/ 511 h 512"/>
                <a:gd name="T94" fmla="*/ 178 w 872"/>
                <a:gd name="T9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2" h="512">
                  <a:moveTo>
                    <a:pt x="178" y="512"/>
                  </a:moveTo>
                  <a:cubicBezTo>
                    <a:pt x="171" y="465"/>
                    <a:pt x="164" y="420"/>
                    <a:pt x="158" y="374"/>
                  </a:cubicBezTo>
                  <a:cubicBezTo>
                    <a:pt x="155" y="355"/>
                    <a:pt x="155" y="336"/>
                    <a:pt x="153" y="317"/>
                  </a:cubicBezTo>
                  <a:cubicBezTo>
                    <a:pt x="153" y="314"/>
                    <a:pt x="151" y="310"/>
                    <a:pt x="148" y="309"/>
                  </a:cubicBezTo>
                  <a:cubicBezTo>
                    <a:pt x="147" y="308"/>
                    <a:pt x="142" y="310"/>
                    <a:pt x="140" y="312"/>
                  </a:cubicBezTo>
                  <a:cubicBezTo>
                    <a:pt x="114" y="337"/>
                    <a:pt x="78" y="343"/>
                    <a:pt x="47" y="327"/>
                  </a:cubicBezTo>
                  <a:cubicBezTo>
                    <a:pt x="17" y="311"/>
                    <a:pt x="0" y="278"/>
                    <a:pt x="5" y="246"/>
                  </a:cubicBezTo>
                  <a:cubicBezTo>
                    <a:pt x="10" y="211"/>
                    <a:pt x="35" y="184"/>
                    <a:pt x="71" y="178"/>
                  </a:cubicBezTo>
                  <a:cubicBezTo>
                    <a:pt x="96" y="173"/>
                    <a:pt x="119" y="181"/>
                    <a:pt x="139" y="199"/>
                  </a:cubicBezTo>
                  <a:cubicBezTo>
                    <a:pt x="141" y="201"/>
                    <a:pt x="145" y="202"/>
                    <a:pt x="149" y="204"/>
                  </a:cubicBezTo>
                  <a:cubicBezTo>
                    <a:pt x="150" y="200"/>
                    <a:pt x="153" y="197"/>
                    <a:pt x="154" y="193"/>
                  </a:cubicBezTo>
                  <a:cubicBezTo>
                    <a:pt x="157" y="130"/>
                    <a:pt x="165" y="67"/>
                    <a:pt x="179" y="6"/>
                  </a:cubicBezTo>
                  <a:cubicBezTo>
                    <a:pt x="179" y="4"/>
                    <a:pt x="180" y="3"/>
                    <a:pt x="180" y="0"/>
                  </a:cubicBezTo>
                  <a:cubicBezTo>
                    <a:pt x="194" y="3"/>
                    <a:pt x="207" y="6"/>
                    <a:pt x="221" y="8"/>
                  </a:cubicBezTo>
                  <a:cubicBezTo>
                    <a:pt x="272" y="14"/>
                    <a:pt x="323" y="20"/>
                    <a:pt x="374" y="27"/>
                  </a:cubicBezTo>
                  <a:cubicBezTo>
                    <a:pt x="377" y="27"/>
                    <a:pt x="381" y="30"/>
                    <a:pt x="384" y="31"/>
                  </a:cubicBezTo>
                  <a:cubicBezTo>
                    <a:pt x="383" y="34"/>
                    <a:pt x="382" y="38"/>
                    <a:pt x="380" y="41"/>
                  </a:cubicBezTo>
                  <a:cubicBezTo>
                    <a:pt x="356" y="66"/>
                    <a:pt x="350" y="102"/>
                    <a:pt x="365" y="132"/>
                  </a:cubicBezTo>
                  <a:cubicBezTo>
                    <a:pt x="381" y="163"/>
                    <a:pt x="413" y="179"/>
                    <a:pt x="448" y="175"/>
                  </a:cubicBezTo>
                  <a:cubicBezTo>
                    <a:pt x="480" y="170"/>
                    <a:pt x="507" y="145"/>
                    <a:pt x="514" y="111"/>
                  </a:cubicBezTo>
                  <a:cubicBezTo>
                    <a:pt x="519" y="84"/>
                    <a:pt x="511" y="60"/>
                    <a:pt x="491" y="39"/>
                  </a:cubicBezTo>
                  <a:cubicBezTo>
                    <a:pt x="489" y="37"/>
                    <a:pt x="487" y="33"/>
                    <a:pt x="488" y="32"/>
                  </a:cubicBezTo>
                  <a:cubicBezTo>
                    <a:pt x="489" y="29"/>
                    <a:pt x="493" y="27"/>
                    <a:pt x="496" y="27"/>
                  </a:cubicBezTo>
                  <a:cubicBezTo>
                    <a:pt x="528" y="23"/>
                    <a:pt x="561" y="21"/>
                    <a:pt x="593" y="17"/>
                  </a:cubicBezTo>
                  <a:cubicBezTo>
                    <a:pt x="626" y="13"/>
                    <a:pt x="658" y="7"/>
                    <a:pt x="691" y="1"/>
                  </a:cubicBezTo>
                  <a:cubicBezTo>
                    <a:pt x="693" y="8"/>
                    <a:pt x="695" y="16"/>
                    <a:pt x="697" y="25"/>
                  </a:cubicBezTo>
                  <a:cubicBezTo>
                    <a:pt x="708" y="81"/>
                    <a:pt x="716" y="138"/>
                    <a:pt x="719" y="196"/>
                  </a:cubicBezTo>
                  <a:cubicBezTo>
                    <a:pt x="719" y="198"/>
                    <a:pt x="721" y="203"/>
                    <a:pt x="723" y="203"/>
                  </a:cubicBezTo>
                  <a:cubicBezTo>
                    <a:pt x="725" y="204"/>
                    <a:pt x="729" y="202"/>
                    <a:pt x="732" y="200"/>
                  </a:cubicBezTo>
                  <a:cubicBezTo>
                    <a:pt x="756" y="178"/>
                    <a:pt x="784" y="170"/>
                    <a:pt x="816" y="182"/>
                  </a:cubicBezTo>
                  <a:cubicBezTo>
                    <a:pt x="847" y="193"/>
                    <a:pt x="864" y="218"/>
                    <a:pt x="868" y="251"/>
                  </a:cubicBezTo>
                  <a:cubicBezTo>
                    <a:pt x="872" y="290"/>
                    <a:pt x="839" y="330"/>
                    <a:pt x="799" y="334"/>
                  </a:cubicBezTo>
                  <a:cubicBezTo>
                    <a:pt x="773" y="338"/>
                    <a:pt x="751" y="330"/>
                    <a:pt x="732" y="312"/>
                  </a:cubicBezTo>
                  <a:cubicBezTo>
                    <a:pt x="730" y="310"/>
                    <a:pt x="725" y="308"/>
                    <a:pt x="723" y="309"/>
                  </a:cubicBezTo>
                  <a:cubicBezTo>
                    <a:pt x="720" y="310"/>
                    <a:pt x="719" y="315"/>
                    <a:pt x="718" y="318"/>
                  </a:cubicBezTo>
                  <a:cubicBezTo>
                    <a:pt x="715" y="381"/>
                    <a:pt x="706" y="444"/>
                    <a:pt x="693" y="506"/>
                  </a:cubicBezTo>
                  <a:cubicBezTo>
                    <a:pt x="693" y="508"/>
                    <a:pt x="692" y="509"/>
                    <a:pt x="691" y="512"/>
                  </a:cubicBezTo>
                  <a:cubicBezTo>
                    <a:pt x="674" y="509"/>
                    <a:pt x="658" y="505"/>
                    <a:pt x="641" y="503"/>
                  </a:cubicBezTo>
                  <a:cubicBezTo>
                    <a:pt x="594" y="497"/>
                    <a:pt x="546" y="491"/>
                    <a:pt x="498" y="486"/>
                  </a:cubicBezTo>
                  <a:cubicBezTo>
                    <a:pt x="495" y="485"/>
                    <a:pt x="491" y="483"/>
                    <a:pt x="488" y="481"/>
                  </a:cubicBezTo>
                  <a:cubicBezTo>
                    <a:pt x="489" y="478"/>
                    <a:pt x="490" y="474"/>
                    <a:pt x="492" y="471"/>
                  </a:cubicBezTo>
                  <a:cubicBezTo>
                    <a:pt x="523" y="439"/>
                    <a:pt x="523" y="390"/>
                    <a:pt x="492" y="360"/>
                  </a:cubicBezTo>
                  <a:cubicBezTo>
                    <a:pt x="461" y="329"/>
                    <a:pt x="411" y="329"/>
                    <a:pt x="380" y="360"/>
                  </a:cubicBezTo>
                  <a:cubicBezTo>
                    <a:pt x="349" y="391"/>
                    <a:pt x="349" y="439"/>
                    <a:pt x="380" y="471"/>
                  </a:cubicBezTo>
                  <a:cubicBezTo>
                    <a:pt x="382" y="474"/>
                    <a:pt x="384" y="478"/>
                    <a:pt x="384" y="481"/>
                  </a:cubicBezTo>
                  <a:cubicBezTo>
                    <a:pt x="384" y="483"/>
                    <a:pt x="378" y="485"/>
                    <a:pt x="375" y="486"/>
                  </a:cubicBezTo>
                  <a:cubicBezTo>
                    <a:pt x="313" y="489"/>
                    <a:pt x="251" y="497"/>
                    <a:pt x="189" y="511"/>
                  </a:cubicBezTo>
                  <a:cubicBezTo>
                    <a:pt x="187" y="511"/>
                    <a:pt x="184" y="511"/>
                    <a:pt x="178" y="5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5"/>
            <p:cNvSpPr>
              <a:spLocks/>
            </p:cNvSpPr>
            <p:nvPr/>
          </p:nvSpPr>
          <p:spPr bwMode="auto">
            <a:xfrm rot="3221378">
              <a:off x="4906560" y="4050199"/>
              <a:ext cx="2123488" cy="1250364"/>
            </a:xfrm>
            <a:custGeom>
              <a:avLst/>
              <a:gdLst>
                <a:gd name="T0" fmla="*/ 178 w 872"/>
                <a:gd name="T1" fmla="*/ 512 h 512"/>
                <a:gd name="T2" fmla="*/ 158 w 872"/>
                <a:gd name="T3" fmla="*/ 374 h 512"/>
                <a:gd name="T4" fmla="*/ 153 w 872"/>
                <a:gd name="T5" fmla="*/ 317 h 512"/>
                <a:gd name="T6" fmla="*/ 148 w 872"/>
                <a:gd name="T7" fmla="*/ 309 h 512"/>
                <a:gd name="T8" fmla="*/ 140 w 872"/>
                <a:gd name="T9" fmla="*/ 312 h 512"/>
                <a:gd name="T10" fmla="*/ 47 w 872"/>
                <a:gd name="T11" fmla="*/ 327 h 512"/>
                <a:gd name="T12" fmla="*/ 5 w 872"/>
                <a:gd name="T13" fmla="*/ 246 h 512"/>
                <a:gd name="T14" fmla="*/ 71 w 872"/>
                <a:gd name="T15" fmla="*/ 178 h 512"/>
                <a:gd name="T16" fmla="*/ 139 w 872"/>
                <a:gd name="T17" fmla="*/ 199 h 512"/>
                <a:gd name="T18" fmla="*/ 149 w 872"/>
                <a:gd name="T19" fmla="*/ 204 h 512"/>
                <a:gd name="T20" fmla="*/ 154 w 872"/>
                <a:gd name="T21" fmla="*/ 193 h 512"/>
                <a:gd name="T22" fmla="*/ 179 w 872"/>
                <a:gd name="T23" fmla="*/ 6 h 512"/>
                <a:gd name="T24" fmla="*/ 180 w 872"/>
                <a:gd name="T25" fmla="*/ 0 h 512"/>
                <a:gd name="T26" fmla="*/ 221 w 872"/>
                <a:gd name="T27" fmla="*/ 8 h 512"/>
                <a:gd name="T28" fmla="*/ 374 w 872"/>
                <a:gd name="T29" fmla="*/ 27 h 512"/>
                <a:gd name="T30" fmla="*/ 384 w 872"/>
                <a:gd name="T31" fmla="*/ 31 h 512"/>
                <a:gd name="T32" fmla="*/ 380 w 872"/>
                <a:gd name="T33" fmla="*/ 41 h 512"/>
                <a:gd name="T34" fmla="*/ 365 w 872"/>
                <a:gd name="T35" fmla="*/ 132 h 512"/>
                <a:gd name="T36" fmla="*/ 448 w 872"/>
                <a:gd name="T37" fmla="*/ 175 h 512"/>
                <a:gd name="T38" fmla="*/ 514 w 872"/>
                <a:gd name="T39" fmla="*/ 111 h 512"/>
                <a:gd name="T40" fmla="*/ 491 w 872"/>
                <a:gd name="T41" fmla="*/ 39 h 512"/>
                <a:gd name="T42" fmla="*/ 488 w 872"/>
                <a:gd name="T43" fmla="*/ 32 h 512"/>
                <a:gd name="T44" fmla="*/ 496 w 872"/>
                <a:gd name="T45" fmla="*/ 27 h 512"/>
                <a:gd name="T46" fmla="*/ 593 w 872"/>
                <a:gd name="T47" fmla="*/ 17 h 512"/>
                <a:gd name="T48" fmla="*/ 691 w 872"/>
                <a:gd name="T49" fmla="*/ 1 h 512"/>
                <a:gd name="T50" fmla="*/ 697 w 872"/>
                <a:gd name="T51" fmla="*/ 25 h 512"/>
                <a:gd name="T52" fmla="*/ 719 w 872"/>
                <a:gd name="T53" fmla="*/ 196 h 512"/>
                <a:gd name="T54" fmla="*/ 723 w 872"/>
                <a:gd name="T55" fmla="*/ 203 h 512"/>
                <a:gd name="T56" fmla="*/ 732 w 872"/>
                <a:gd name="T57" fmla="*/ 200 h 512"/>
                <a:gd name="T58" fmla="*/ 816 w 872"/>
                <a:gd name="T59" fmla="*/ 182 h 512"/>
                <a:gd name="T60" fmla="*/ 868 w 872"/>
                <a:gd name="T61" fmla="*/ 251 h 512"/>
                <a:gd name="T62" fmla="*/ 799 w 872"/>
                <a:gd name="T63" fmla="*/ 334 h 512"/>
                <a:gd name="T64" fmla="*/ 732 w 872"/>
                <a:gd name="T65" fmla="*/ 312 h 512"/>
                <a:gd name="T66" fmla="*/ 723 w 872"/>
                <a:gd name="T67" fmla="*/ 309 h 512"/>
                <a:gd name="T68" fmla="*/ 718 w 872"/>
                <a:gd name="T69" fmla="*/ 318 h 512"/>
                <a:gd name="T70" fmla="*/ 693 w 872"/>
                <a:gd name="T71" fmla="*/ 506 h 512"/>
                <a:gd name="T72" fmla="*/ 691 w 872"/>
                <a:gd name="T73" fmla="*/ 512 h 512"/>
                <a:gd name="T74" fmla="*/ 641 w 872"/>
                <a:gd name="T75" fmla="*/ 503 h 512"/>
                <a:gd name="T76" fmla="*/ 498 w 872"/>
                <a:gd name="T77" fmla="*/ 486 h 512"/>
                <a:gd name="T78" fmla="*/ 488 w 872"/>
                <a:gd name="T79" fmla="*/ 481 h 512"/>
                <a:gd name="T80" fmla="*/ 492 w 872"/>
                <a:gd name="T81" fmla="*/ 471 h 512"/>
                <a:gd name="T82" fmla="*/ 492 w 872"/>
                <a:gd name="T83" fmla="*/ 360 h 512"/>
                <a:gd name="T84" fmla="*/ 380 w 872"/>
                <a:gd name="T85" fmla="*/ 360 h 512"/>
                <a:gd name="T86" fmla="*/ 380 w 872"/>
                <a:gd name="T87" fmla="*/ 471 h 512"/>
                <a:gd name="T88" fmla="*/ 384 w 872"/>
                <a:gd name="T89" fmla="*/ 481 h 512"/>
                <a:gd name="T90" fmla="*/ 375 w 872"/>
                <a:gd name="T91" fmla="*/ 486 h 512"/>
                <a:gd name="T92" fmla="*/ 189 w 872"/>
                <a:gd name="T93" fmla="*/ 511 h 512"/>
                <a:gd name="T94" fmla="*/ 178 w 872"/>
                <a:gd name="T9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2" h="512">
                  <a:moveTo>
                    <a:pt x="178" y="512"/>
                  </a:moveTo>
                  <a:cubicBezTo>
                    <a:pt x="171" y="465"/>
                    <a:pt x="164" y="420"/>
                    <a:pt x="158" y="374"/>
                  </a:cubicBezTo>
                  <a:cubicBezTo>
                    <a:pt x="155" y="355"/>
                    <a:pt x="155" y="336"/>
                    <a:pt x="153" y="317"/>
                  </a:cubicBezTo>
                  <a:cubicBezTo>
                    <a:pt x="153" y="314"/>
                    <a:pt x="151" y="310"/>
                    <a:pt x="148" y="309"/>
                  </a:cubicBezTo>
                  <a:cubicBezTo>
                    <a:pt x="147" y="308"/>
                    <a:pt x="142" y="310"/>
                    <a:pt x="140" y="312"/>
                  </a:cubicBezTo>
                  <a:cubicBezTo>
                    <a:pt x="114" y="337"/>
                    <a:pt x="78" y="343"/>
                    <a:pt x="47" y="327"/>
                  </a:cubicBezTo>
                  <a:cubicBezTo>
                    <a:pt x="17" y="311"/>
                    <a:pt x="0" y="278"/>
                    <a:pt x="5" y="246"/>
                  </a:cubicBezTo>
                  <a:cubicBezTo>
                    <a:pt x="10" y="211"/>
                    <a:pt x="35" y="184"/>
                    <a:pt x="71" y="178"/>
                  </a:cubicBezTo>
                  <a:cubicBezTo>
                    <a:pt x="96" y="173"/>
                    <a:pt x="119" y="181"/>
                    <a:pt x="139" y="199"/>
                  </a:cubicBezTo>
                  <a:cubicBezTo>
                    <a:pt x="141" y="201"/>
                    <a:pt x="145" y="202"/>
                    <a:pt x="149" y="204"/>
                  </a:cubicBezTo>
                  <a:cubicBezTo>
                    <a:pt x="150" y="200"/>
                    <a:pt x="153" y="197"/>
                    <a:pt x="154" y="193"/>
                  </a:cubicBezTo>
                  <a:cubicBezTo>
                    <a:pt x="157" y="130"/>
                    <a:pt x="165" y="67"/>
                    <a:pt x="179" y="6"/>
                  </a:cubicBezTo>
                  <a:cubicBezTo>
                    <a:pt x="179" y="4"/>
                    <a:pt x="180" y="3"/>
                    <a:pt x="180" y="0"/>
                  </a:cubicBezTo>
                  <a:cubicBezTo>
                    <a:pt x="194" y="3"/>
                    <a:pt x="207" y="6"/>
                    <a:pt x="221" y="8"/>
                  </a:cubicBezTo>
                  <a:cubicBezTo>
                    <a:pt x="272" y="14"/>
                    <a:pt x="323" y="20"/>
                    <a:pt x="374" y="27"/>
                  </a:cubicBezTo>
                  <a:cubicBezTo>
                    <a:pt x="377" y="27"/>
                    <a:pt x="381" y="30"/>
                    <a:pt x="384" y="31"/>
                  </a:cubicBezTo>
                  <a:cubicBezTo>
                    <a:pt x="383" y="34"/>
                    <a:pt x="382" y="38"/>
                    <a:pt x="380" y="41"/>
                  </a:cubicBezTo>
                  <a:cubicBezTo>
                    <a:pt x="356" y="66"/>
                    <a:pt x="350" y="102"/>
                    <a:pt x="365" y="132"/>
                  </a:cubicBezTo>
                  <a:cubicBezTo>
                    <a:pt x="381" y="163"/>
                    <a:pt x="413" y="179"/>
                    <a:pt x="448" y="175"/>
                  </a:cubicBezTo>
                  <a:cubicBezTo>
                    <a:pt x="480" y="170"/>
                    <a:pt x="507" y="145"/>
                    <a:pt x="514" y="111"/>
                  </a:cubicBezTo>
                  <a:cubicBezTo>
                    <a:pt x="519" y="84"/>
                    <a:pt x="511" y="60"/>
                    <a:pt x="491" y="39"/>
                  </a:cubicBezTo>
                  <a:cubicBezTo>
                    <a:pt x="489" y="37"/>
                    <a:pt x="487" y="33"/>
                    <a:pt x="488" y="32"/>
                  </a:cubicBezTo>
                  <a:cubicBezTo>
                    <a:pt x="489" y="29"/>
                    <a:pt x="493" y="27"/>
                    <a:pt x="496" y="27"/>
                  </a:cubicBezTo>
                  <a:cubicBezTo>
                    <a:pt x="528" y="23"/>
                    <a:pt x="561" y="21"/>
                    <a:pt x="593" y="17"/>
                  </a:cubicBezTo>
                  <a:cubicBezTo>
                    <a:pt x="626" y="13"/>
                    <a:pt x="658" y="7"/>
                    <a:pt x="691" y="1"/>
                  </a:cubicBezTo>
                  <a:cubicBezTo>
                    <a:pt x="693" y="8"/>
                    <a:pt x="695" y="16"/>
                    <a:pt x="697" y="25"/>
                  </a:cubicBezTo>
                  <a:cubicBezTo>
                    <a:pt x="708" y="81"/>
                    <a:pt x="716" y="138"/>
                    <a:pt x="719" y="196"/>
                  </a:cubicBezTo>
                  <a:cubicBezTo>
                    <a:pt x="719" y="198"/>
                    <a:pt x="721" y="203"/>
                    <a:pt x="723" y="203"/>
                  </a:cubicBezTo>
                  <a:cubicBezTo>
                    <a:pt x="725" y="204"/>
                    <a:pt x="729" y="202"/>
                    <a:pt x="732" y="200"/>
                  </a:cubicBezTo>
                  <a:cubicBezTo>
                    <a:pt x="756" y="178"/>
                    <a:pt x="784" y="170"/>
                    <a:pt x="816" y="182"/>
                  </a:cubicBezTo>
                  <a:cubicBezTo>
                    <a:pt x="847" y="193"/>
                    <a:pt x="864" y="218"/>
                    <a:pt x="868" y="251"/>
                  </a:cubicBezTo>
                  <a:cubicBezTo>
                    <a:pt x="872" y="290"/>
                    <a:pt x="839" y="330"/>
                    <a:pt x="799" y="334"/>
                  </a:cubicBezTo>
                  <a:cubicBezTo>
                    <a:pt x="773" y="338"/>
                    <a:pt x="751" y="330"/>
                    <a:pt x="732" y="312"/>
                  </a:cubicBezTo>
                  <a:cubicBezTo>
                    <a:pt x="730" y="310"/>
                    <a:pt x="725" y="308"/>
                    <a:pt x="723" y="309"/>
                  </a:cubicBezTo>
                  <a:cubicBezTo>
                    <a:pt x="720" y="310"/>
                    <a:pt x="719" y="315"/>
                    <a:pt x="718" y="318"/>
                  </a:cubicBezTo>
                  <a:cubicBezTo>
                    <a:pt x="715" y="381"/>
                    <a:pt x="706" y="444"/>
                    <a:pt x="693" y="506"/>
                  </a:cubicBezTo>
                  <a:cubicBezTo>
                    <a:pt x="693" y="508"/>
                    <a:pt x="692" y="509"/>
                    <a:pt x="691" y="512"/>
                  </a:cubicBezTo>
                  <a:cubicBezTo>
                    <a:pt x="674" y="509"/>
                    <a:pt x="658" y="505"/>
                    <a:pt x="641" y="503"/>
                  </a:cubicBezTo>
                  <a:cubicBezTo>
                    <a:pt x="594" y="497"/>
                    <a:pt x="546" y="491"/>
                    <a:pt x="498" y="486"/>
                  </a:cubicBezTo>
                  <a:cubicBezTo>
                    <a:pt x="495" y="485"/>
                    <a:pt x="491" y="483"/>
                    <a:pt x="488" y="481"/>
                  </a:cubicBezTo>
                  <a:cubicBezTo>
                    <a:pt x="489" y="478"/>
                    <a:pt x="490" y="474"/>
                    <a:pt x="492" y="471"/>
                  </a:cubicBezTo>
                  <a:cubicBezTo>
                    <a:pt x="523" y="439"/>
                    <a:pt x="523" y="390"/>
                    <a:pt x="492" y="360"/>
                  </a:cubicBezTo>
                  <a:cubicBezTo>
                    <a:pt x="461" y="329"/>
                    <a:pt x="411" y="329"/>
                    <a:pt x="380" y="360"/>
                  </a:cubicBezTo>
                  <a:cubicBezTo>
                    <a:pt x="349" y="391"/>
                    <a:pt x="349" y="439"/>
                    <a:pt x="380" y="471"/>
                  </a:cubicBezTo>
                  <a:cubicBezTo>
                    <a:pt x="382" y="474"/>
                    <a:pt x="384" y="478"/>
                    <a:pt x="384" y="481"/>
                  </a:cubicBezTo>
                  <a:cubicBezTo>
                    <a:pt x="384" y="483"/>
                    <a:pt x="378" y="485"/>
                    <a:pt x="375" y="486"/>
                  </a:cubicBezTo>
                  <a:cubicBezTo>
                    <a:pt x="313" y="489"/>
                    <a:pt x="251" y="497"/>
                    <a:pt x="189" y="511"/>
                  </a:cubicBezTo>
                  <a:cubicBezTo>
                    <a:pt x="187" y="511"/>
                    <a:pt x="184" y="511"/>
                    <a:pt x="178" y="5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 rot="8621378">
              <a:off x="4166340" y="3043625"/>
              <a:ext cx="2123487" cy="1250364"/>
            </a:xfrm>
            <a:custGeom>
              <a:avLst/>
              <a:gdLst>
                <a:gd name="T0" fmla="*/ 178 w 872"/>
                <a:gd name="T1" fmla="*/ 512 h 512"/>
                <a:gd name="T2" fmla="*/ 158 w 872"/>
                <a:gd name="T3" fmla="*/ 374 h 512"/>
                <a:gd name="T4" fmla="*/ 153 w 872"/>
                <a:gd name="T5" fmla="*/ 317 h 512"/>
                <a:gd name="T6" fmla="*/ 148 w 872"/>
                <a:gd name="T7" fmla="*/ 309 h 512"/>
                <a:gd name="T8" fmla="*/ 140 w 872"/>
                <a:gd name="T9" fmla="*/ 312 h 512"/>
                <a:gd name="T10" fmla="*/ 47 w 872"/>
                <a:gd name="T11" fmla="*/ 327 h 512"/>
                <a:gd name="T12" fmla="*/ 5 w 872"/>
                <a:gd name="T13" fmla="*/ 246 h 512"/>
                <a:gd name="T14" fmla="*/ 71 w 872"/>
                <a:gd name="T15" fmla="*/ 178 h 512"/>
                <a:gd name="T16" fmla="*/ 139 w 872"/>
                <a:gd name="T17" fmla="*/ 199 h 512"/>
                <a:gd name="T18" fmla="*/ 149 w 872"/>
                <a:gd name="T19" fmla="*/ 204 h 512"/>
                <a:gd name="T20" fmla="*/ 154 w 872"/>
                <a:gd name="T21" fmla="*/ 193 h 512"/>
                <a:gd name="T22" fmla="*/ 179 w 872"/>
                <a:gd name="T23" fmla="*/ 6 h 512"/>
                <a:gd name="T24" fmla="*/ 180 w 872"/>
                <a:gd name="T25" fmla="*/ 0 h 512"/>
                <a:gd name="T26" fmla="*/ 221 w 872"/>
                <a:gd name="T27" fmla="*/ 8 h 512"/>
                <a:gd name="T28" fmla="*/ 374 w 872"/>
                <a:gd name="T29" fmla="*/ 27 h 512"/>
                <a:gd name="T30" fmla="*/ 384 w 872"/>
                <a:gd name="T31" fmla="*/ 31 h 512"/>
                <a:gd name="T32" fmla="*/ 380 w 872"/>
                <a:gd name="T33" fmla="*/ 41 h 512"/>
                <a:gd name="T34" fmla="*/ 365 w 872"/>
                <a:gd name="T35" fmla="*/ 132 h 512"/>
                <a:gd name="T36" fmla="*/ 448 w 872"/>
                <a:gd name="T37" fmla="*/ 175 h 512"/>
                <a:gd name="T38" fmla="*/ 514 w 872"/>
                <a:gd name="T39" fmla="*/ 111 h 512"/>
                <a:gd name="T40" fmla="*/ 491 w 872"/>
                <a:gd name="T41" fmla="*/ 39 h 512"/>
                <a:gd name="T42" fmla="*/ 488 w 872"/>
                <a:gd name="T43" fmla="*/ 32 h 512"/>
                <a:gd name="T44" fmla="*/ 496 w 872"/>
                <a:gd name="T45" fmla="*/ 27 h 512"/>
                <a:gd name="T46" fmla="*/ 593 w 872"/>
                <a:gd name="T47" fmla="*/ 17 h 512"/>
                <a:gd name="T48" fmla="*/ 691 w 872"/>
                <a:gd name="T49" fmla="*/ 1 h 512"/>
                <a:gd name="T50" fmla="*/ 697 w 872"/>
                <a:gd name="T51" fmla="*/ 25 h 512"/>
                <a:gd name="T52" fmla="*/ 719 w 872"/>
                <a:gd name="T53" fmla="*/ 196 h 512"/>
                <a:gd name="T54" fmla="*/ 723 w 872"/>
                <a:gd name="T55" fmla="*/ 203 h 512"/>
                <a:gd name="T56" fmla="*/ 732 w 872"/>
                <a:gd name="T57" fmla="*/ 200 h 512"/>
                <a:gd name="T58" fmla="*/ 816 w 872"/>
                <a:gd name="T59" fmla="*/ 182 h 512"/>
                <a:gd name="T60" fmla="*/ 868 w 872"/>
                <a:gd name="T61" fmla="*/ 251 h 512"/>
                <a:gd name="T62" fmla="*/ 799 w 872"/>
                <a:gd name="T63" fmla="*/ 334 h 512"/>
                <a:gd name="T64" fmla="*/ 732 w 872"/>
                <a:gd name="T65" fmla="*/ 312 h 512"/>
                <a:gd name="T66" fmla="*/ 723 w 872"/>
                <a:gd name="T67" fmla="*/ 309 h 512"/>
                <a:gd name="T68" fmla="*/ 718 w 872"/>
                <a:gd name="T69" fmla="*/ 318 h 512"/>
                <a:gd name="T70" fmla="*/ 693 w 872"/>
                <a:gd name="T71" fmla="*/ 506 h 512"/>
                <a:gd name="T72" fmla="*/ 691 w 872"/>
                <a:gd name="T73" fmla="*/ 512 h 512"/>
                <a:gd name="T74" fmla="*/ 641 w 872"/>
                <a:gd name="T75" fmla="*/ 503 h 512"/>
                <a:gd name="T76" fmla="*/ 498 w 872"/>
                <a:gd name="T77" fmla="*/ 486 h 512"/>
                <a:gd name="T78" fmla="*/ 488 w 872"/>
                <a:gd name="T79" fmla="*/ 481 h 512"/>
                <a:gd name="T80" fmla="*/ 492 w 872"/>
                <a:gd name="T81" fmla="*/ 471 h 512"/>
                <a:gd name="T82" fmla="*/ 492 w 872"/>
                <a:gd name="T83" fmla="*/ 360 h 512"/>
                <a:gd name="T84" fmla="*/ 380 w 872"/>
                <a:gd name="T85" fmla="*/ 360 h 512"/>
                <a:gd name="T86" fmla="*/ 380 w 872"/>
                <a:gd name="T87" fmla="*/ 471 h 512"/>
                <a:gd name="T88" fmla="*/ 384 w 872"/>
                <a:gd name="T89" fmla="*/ 481 h 512"/>
                <a:gd name="T90" fmla="*/ 375 w 872"/>
                <a:gd name="T91" fmla="*/ 486 h 512"/>
                <a:gd name="T92" fmla="*/ 189 w 872"/>
                <a:gd name="T93" fmla="*/ 511 h 512"/>
                <a:gd name="T94" fmla="*/ 178 w 872"/>
                <a:gd name="T95" fmla="*/ 512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72" h="512">
                  <a:moveTo>
                    <a:pt x="178" y="512"/>
                  </a:moveTo>
                  <a:cubicBezTo>
                    <a:pt x="171" y="465"/>
                    <a:pt x="164" y="420"/>
                    <a:pt x="158" y="374"/>
                  </a:cubicBezTo>
                  <a:cubicBezTo>
                    <a:pt x="155" y="355"/>
                    <a:pt x="155" y="336"/>
                    <a:pt x="153" y="317"/>
                  </a:cubicBezTo>
                  <a:cubicBezTo>
                    <a:pt x="153" y="314"/>
                    <a:pt x="151" y="310"/>
                    <a:pt x="148" y="309"/>
                  </a:cubicBezTo>
                  <a:cubicBezTo>
                    <a:pt x="147" y="308"/>
                    <a:pt x="142" y="310"/>
                    <a:pt x="140" y="312"/>
                  </a:cubicBezTo>
                  <a:cubicBezTo>
                    <a:pt x="114" y="337"/>
                    <a:pt x="78" y="343"/>
                    <a:pt x="47" y="327"/>
                  </a:cubicBezTo>
                  <a:cubicBezTo>
                    <a:pt x="17" y="311"/>
                    <a:pt x="0" y="278"/>
                    <a:pt x="5" y="246"/>
                  </a:cubicBezTo>
                  <a:cubicBezTo>
                    <a:pt x="10" y="211"/>
                    <a:pt x="35" y="184"/>
                    <a:pt x="71" y="178"/>
                  </a:cubicBezTo>
                  <a:cubicBezTo>
                    <a:pt x="96" y="173"/>
                    <a:pt x="119" y="181"/>
                    <a:pt x="139" y="199"/>
                  </a:cubicBezTo>
                  <a:cubicBezTo>
                    <a:pt x="141" y="201"/>
                    <a:pt x="145" y="202"/>
                    <a:pt x="149" y="204"/>
                  </a:cubicBezTo>
                  <a:cubicBezTo>
                    <a:pt x="150" y="200"/>
                    <a:pt x="153" y="197"/>
                    <a:pt x="154" y="193"/>
                  </a:cubicBezTo>
                  <a:cubicBezTo>
                    <a:pt x="157" y="130"/>
                    <a:pt x="165" y="67"/>
                    <a:pt x="179" y="6"/>
                  </a:cubicBezTo>
                  <a:cubicBezTo>
                    <a:pt x="179" y="4"/>
                    <a:pt x="180" y="3"/>
                    <a:pt x="180" y="0"/>
                  </a:cubicBezTo>
                  <a:cubicBezTo>
                    <a:pt x="194" y="3"/>
                    <a:pt x="207" y="6"/>
                    <a:pt x="221" y="8"/>
                  </a:cubicBezTo>
                  <a:cubicBezTo>
                    <a:pt x="272" y="14"/>
                    <a:pt x="323" y="20"/>
                    <a:pt x="374" y="27"/>
                  </a:cubicBezTo>
                  <a:cubicBezTo>
                    <a:pt x="377" y="27"/>
                    <a:pt x="381" y="30"/>
                    <a:pt x="384" y="31"/>
                  </a:cubicBezTo>
                  <a:cubicBezTo>
                    <a:pt x="383" y="34"/>
                    <a:pt x="382" y="38"/>
                    <a:pt x="380" y="41"/>
                  </a:cubicBezTo>
                  <a:cubicBezTo>
                    <a:pt x="356" y="66"/>
                    <a:pt x="350" y="102"/>
                    <a:pt x="365" y="132"/>
                  </a:cubicBezTo>
                  <a:cubicBezTo>
                    <a:pt x="381" y="163"/>
                    <a:pt x="413" y="179"/>
                    <a:pt x="448" y="175"/>
                  </a:cubicBezTo>
                  <a:cubicBezTo>
                    <a:pt x="480" y="170"/>
                    <a:pt x="507" y="145"/>
                    <a:pt x="514" y="111"/>
                  </a:cubicBezTo>
                  <a:cubicBezTo>
                    <a:pt x="519" y="84"/>
                    <a:pt x="511" y="60"/>
                    <a:pt x="491" y="39"/>
                  </a:cubicBezTo>
                  <a:cubicBezTo>
                    <a:pt x="489" y="37"/>
                    <a:pt x="487" y="33"/>
                    <a:pt x="488" y="32"/>
                  </a:cubicBezTo>
                  <a:cubicBezTo>
                    <a:pt x="489" y="29"/>
                    <a:pt x="493" y="27"/>
                    <a:pt x="496" y="27"/>
                  </a:cubicBezTo>
                  <a:cubicBezTo>
                    <a:pt x="528" y="23"/>
                    <a:pt x="561" y="21"/>
                    <a:pt x="593" y="17"/>
                  </a:cubicBezTo>
                  <a:cubicBezTo>
                    <a:pt x="626" y="13"/>
                    <a:pt x="658" y="7"/>
                    <a:pt x="691" y="1"/>
                  </a:cubicBezTo>
                  <a:cubicBezTo>
                    <a:pt x="693" y="8"/>
                    <a:pt x="695" y="16"/>
                    <a:pt x="697" y="25"/>
                  </a:cubicBezTo>
                  <a:cubicBezTo>
                    <a:pt x="708" y="81"/>
                    <a:pt x="716" y="138"/>
                    <a:pt x="719" y="196"/>
                  </a:cubicBezTo>
                  <a:cubicBezTo>
                    <a:pt x="719" y="198"/>
                    <a:pt x="721" y="203"/>
                    <a:pt x="723" y="203"/>
                  </a:cubicBezTo>
                  <a:cubicBezTo>
                    <a:pt x="725" y="204"/>
                    <a:pt x="729" y="202"/>
                    <a:pt x="732" y="200"/>
                  </a:cubicBezTo>
                  <a:cubicBezTo>
                    <a:pt x="756" y="178"/>
                    <a:pt x="784" y="170"/>
                    <a:pt x="816" y="182"/>
                  </a:cubicBezTo>
                  <a:cubicBezTo>
                    <a:pt x="847" y="193"/>
                    <a:pt x="864" y="218"/>
                    <a:pt x="868" y="251"/>
                  </a:cubicBezTo>
                  <a:cubicBezTo>
                    <a:pt x="872" y="290"/>
                    <a:pt x="839" y="330"/>
                    <a:pt x="799" y="334"/>
                  </a:cubicBezTo>
                  <a:cubicBezTo>
                    <a:pt x="773" y="338"/>
                    <a:pt x="751" y="330"/>
                    <a:pt x="732" y="312"/>
                  </a:cubicBezTo>
                  <a:cubicBezTo>
                    <a:pt x="730" y="310"/>
                    <a:pt x="725" y="308"/>
                    <a:pt x="723" y="309"/>
                  </a:cubicBezTo>
                  <a:cubicBezTo>
                    <a:pt x="720" y="310"/>
                    <a:pt x="719" y="315"/>
                    <a:pt x="718" y="318"/>
                  </a:cubicBezTo>
                  <a:cubicBezTo>
                    <a:pt x="715" y="381"/>
                    <a:pt x="706" y="444"/>
                    <a:pt x="693" y="506"/>
                  </a:cubicBezTo>
                  <a:cubicBezTo>
                    <a:pt x="693" y="508"/>
                    <a:pt x="692" y="509"/>
                    <a:pt x="691" y="512"/>
                  </a:cubicBezTo>
                  <a:cubicBezTo>
                    <a:pt x="674" y="509"/>
                    <a:pt x="658" y="505"/>
                    <a:pt x="641" y="503"/>
                  </a:cubicBezTo>
                  <a:cubicBezTo>
                    <a:pt x="594" y="497"/>
                    <a:pt x="546" y="491"/>
                    <a:pt x="498" y="486"/>
                  </a:cubicBezTo>
                  <a:cubicBezTo>
                    <a:pt x="495" y="485"/>
                    <a:pt x="491" y="483"/>
                    <a:pt x="488" y="481"/>
                  </a:cubicBezTo>
                  <a:cubicBezTo>
                    <a:pt x="489" y="478"/>
                    <a:pt x="490" y="474"/>
                    <a:pt x="492" y="471"/>
                  </a:cubicBezTo>
                  <a:cubicBezTo>
                    <a:pt x="523" y="439"/>
                    <a:pt x="523" y="390"/>
                    <a:pt x="492" y="360"/>
                  </a:cubicBezTo>
                  <a:cubicBezTo>
                    <a:pt x="461" y="329"/>
                    <a:pt x="411" y="329"/>
                    <a:pt x="380" y="360"/>
                  </a:cubicBezTo>
                  <a:cubicBezTo>
                    <a:pt x="349" y="391"/>
                    <a:pt x="349" y="439"/>
                    <a:pt x="380" y="471"/>
                  </a:cubicBezTo>
                  <a:cubicBezTo>
                    <a:pt x="382" y="474"/>
                    <a:pt x="384" y="478"/>
                    <a:pt x="384" y="481"/>
                  </a:cubicBezTo>
                  <a:cubicBezTo>
                    <a:pt x="384" y="483"/>
                    <a:pt x="378" y="485"/>
                    <a:pt x="375" y="486"/>
                  </a:cubicBezTo>
                  <a:cubicBezTo>
                    <a:pt x="313" y="489"/>
                    <a:pt x="251" y="497"/>
                    <a:pt x="189" y="511"/>
                  </a:cubicBezTo>
                  <a:cubicBezTo>
                    <a:pt x="187" y="511"/>
                    <a:pt x="184" y="511"/>
                    <a:pt x="178" y="512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TextBox 275"/>
            <p:cNvSpPr txBox="1"/>
            <p:nvPr/>
          </p:nvSpPr>
          <p:spPr>
            <a:xfrm rot="3141781">
              <a:off x="5606290" y="2762201"/>
              <a:ext cx="12465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Dark Green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 rot="19519074">
              <a:off x="6689240" y="3776855"/>
              <a:ext cx="5485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Red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78" name="TextBox 277"/>
            <p:cNvSpPr txBox="1"/>
            <p:nvPr/>
          </p:nvSpPr>
          <p:spPr>
            <a:xfrm rot="3141781">
              <a:off x="5660765" y="4506100"/>
              <a:ext cx="60465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Blue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 rot="19519074">
              <a:off x="4849139" y="3507006"/>
              <a:ext cx="75604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Green</a:t>
              </a:r>
              <a:endParaRPr lang="id-ID" sz="16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7146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3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" name="Group 55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7" name="Oval 56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87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0" name="Rounded Rectangle 59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2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3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4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5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6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Puzzle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854019" y="4549011"/>
            <a:ext cx="2183905" cy="1114820"/>
            <a:chOff x="5408083" y="2933595"/>
            <a:chExt cx="2183905" cy="1114820"/>
          </a:xfrm>
        </p:grpSpPr>
        <p:sp>
          <p:nvSpPr>
            <p:cNvPr id="69" name="TextBox 68"/>
            <p:cNvSpPr txBox="1"/>
            <p:nvPr/>
          </p:nvSpPr>
          <p:spPr>
            <a:xfrm>
              <a:off x="6024555" y="2933595"/>
              <a:ext cx="9652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1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0" name="Rectangle 69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2957012" y="4549011"/>
            <a:ext cx="2183905" cy="1114820"/>
            <a:chOff x="5408083" y="2933595"/>
            <a:chExt cx="2183905" cy="1114820"/>
          </a:xfrm>
        </p:grpSpPr>
        <p:sp>
          <p:nvSpPr>
            <p:cNvPr id="72" name="TextBox 71"/>
            <p:cNvSpPr txBox="1"/>
            <p:nvPr/>
          </p:nvSpPr>
          <p:spPr>
            <a:xfrm>
              <a:off x="6028563" y="2933595"/>
              <a:ext cx="957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2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5016816" y="4549011"/>
            <a:ext cx="2183905" cy="1114820"/>
            <a:chOff x="5408083" y="2933595"/>
            <a:chExt cx="2183905" cy="1114820"/>
          </a:xfrm>
        </p:grpSpPr>
        <p:sp>
          <p:nvSpPr>
            <p:cNvPr id="75" name="TextBox 74"/>
            <p:cNvSpPr txBox="1"/>
            <p:nvPr/>
          </p:nvSpPr>
          <p:spPr>
            <a:xfrm>
              <a:off x="6028563" y="2933595"/>
              <a:ext cx="957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3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6" name="Rectangle 75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7060635" y="4549011"/>
            <a:ext cx="2183905" cy="1114820"/>
            <a:chOff x="5408083" y="2933595"/>
            <a:chExt cx="2183905" cy="1114820"/>
          </a:xfrm>
        </p:grpSpPr>
        <p:sp>
          <p:nvSpPr>
            <p:cNvPr id="78" name="TextBox 77"/>
            <p:cNvSpPr txBox="1"/>
            <p:nvPr/>
          </p:nvSpPr>
          <p:spPr>
            <a:xfrm>
              <a:off x="6024555" y="2933595"/>
              <a:ext cx="96520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4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79" name="Rectangle 78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9162647" y="4549011"/>
            <a:ext cx="2183905" cy="1114820"/>
            <a:chOff x="5408083" y="2933595"/>
            <a:chExt cx="2183905" cy="1114820"/>
          </a:xfrm>
        </p:grpSpPr>
        <p:sp>
          <p:nvSpPr>
            <p:cNvPr id="81" name="TextBox 80"/>
            <p:cNvSpPr txBox="1"/>
            <p:nvPr/>
          </p:nvSpPr>
          <p:spPr>
            <a:xfrm>
              <a:off x="6028563" y="2933595"/>
              <a:ext cx="95718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Puzzle 5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82" name="Rectangle 81"/>
            <p:cNvSpPr/>
            <p:nvPr/>
          </p:nvSpPr>
          <p:spPr>
            <a:xfrm>
              <a:off x="5408083" y="3217418"/>
              <a:ext cx="2183905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Lorem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is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dolor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sita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slidera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power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adus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but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volup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dalam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cintakuan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anande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inteman</a:t>
              </a: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886810" y="2293021"/>
            <a:ext cx="2202495" cy="1575940"/>
            <a:chOff x="1886810" y="2293021"/>
            <a:chExt cx="2202495" cy="1575940"/>
          </a:xfrm>
        </p:grpSpPr>
        <p:sp>
          <p:nvSpPr>
            <p:cNvPr id="278" name="Freeform 277"/>
            <p:cNvSpPr>
              <a:spLocks/>
            </p:cNvSpPr>
            <p:nvPr/>
          </p:nvSpPr>
          <p:spPr bwMode="auto">
            <a:xfrm rot="5400000">
              <a:off x="2200088" y="1979743"/>
              <a:ext cx="1575940" cy="2202495"/>
            </a:xfrm>
            <a:custGeom>
              <a:avLst/>
              <a:gdLst>
                <a:gd name="connsiteX0" fmla="*/ 0 w 1309688"/>
                <a:gd name="connsiteY0" fmla="*/ 1567473 h 1830388"/>
                <a:gd name="connsiteX1" fmla="*/ 0 w 1309688"/>
                <a:gd name="connsiteY1" fmla="*/ 1176857 h 1830388"/>
                <a:gd name="connsiteX2" fmla="*/ 3136 w 1309688"/>
                <a:gd name="connsiteY2" fmla="*/ 1144306 h 1830388"/>
                <a:gd name="connsiteX3" fmla="*/ 7812 w 1309688"/>
                <a:gd name="connsiteY3" fmla="*/ 1130257 h 1830388"/>
                <a:gd name="connsiteX4" fmla="*/ 8773 w 1309688"/>
                <a:gd name="connsiteY4" fmla="*/ 1126608 h 1830388"/>
                <a:gd name="connsiteX5" fmla="*/ 9271 w 1309688"/>
                <a:gd name="connsiteY5" fmla="*/ 1125874 h 1830388"/>
                <a:gd name="connsiteX6" fmla="*/ 10585 w 1309688"/>
                <a:gd name="connsiteY6" fmla="*/ 1121926 h 1830388"/>
                <a:gd name="connsiteX7" fmla="*/ 13175 w 1309688"/>
                <a:gd name="connsiteY7" fmla="*/ 1120110 h 1830388"/>
                <a:gd name="connsiteX8" fmla="*/ 16920 w 1309688"/>
                <a:gd name="connsiteY8" fmla="*/ 1114581 h 1830388"/>
                <a:gd name="connsiteX9" fmla="*/ 25066 w 1309688"/>
                <a:gd name="connsiteY9" fmla="*/ 1111251 h 1830388"/>
                <a:gd name="connsiteX10" fmla="*/ 44179 w 1309688"/>
                <a:gd name="connsiteY10" fmla="*/ 1120026 h 1830388"/>
                <a:gd name="connsiteX11" fmla="*/ 50916 w 1309688"/>
                <a:gd name="connsiteY11" fmla="*/ 1124333 h 1830388"/>
                <a:gd name="connsiteX12" fmla="*/ 73584 w 1309688"/>
                <a:gd name="connsiteY12" fmla="*/ 1137576 h 1830388"/>
                <a:gd name="connsiteX13" fmla="*/ 260934 w 1309688"/>
                <a:gd name="connsiteY13" fmla="*/ 916446 h 1830388"/>
                <a:gd name="connsiteX14" fmla="*/ 241534 w 1309688"/>
                <a:gd name="connsiteY14" fmla="*/ 748491 h 1830388"/>
                <a:gd name="connsiteX15" fmla="*/ 228058 w 1309688"/>
                <a:gd name="connsiteY15" fmla="*/ 715692 h 1830388"/>
                <a:gd name="connsiteX16" fmla="*/ 227090 w 1309688"/>
                <a:gd name="connsiteY16" fmla="*/ 714479 h 1830388"/>
                <a:gd name="connsiteX17" fmla="*/ 196806 w 1309688"/>
                <a:gd name="connsiteY17" fmla="*/ 680327 h 1830388"/>
                <a:gd name="connsiteX18" fmla="*/ 170475 w 1309688"/>
                <a:gd name="connsiteY18" fmla="*/ 670760 h 1830388"/>
                <a:gd name="connsiteX19" fmla="*/ 164179 w 1309688"/>
                <a:gd name="connsiteY19" fmla="*/ 669143 h 1830388"/>
                <a:gd name="connsiteX20" fmla="*/ 122563 w 1309688"/>
                <a:gd name="connsiteY20" fmla="*/ 672716 h 1830388"/>
                <a:gd name="connsiteX21" fmla="*/ 118170 w 1309688"/>
                <a:gd name="connsiteY21" fmla="*/ 673622 h 1830388"/>
                <a:gd name="connsiteX22" fmla="*/ 78129 w 1309688"/>
                <a:gd name="connsiteY22" fmla="*/ 691229 h 1830388"/>
                <a:gd name="connsiteX23" fmla="*/ 44595 w 1309688"/>
                <a:gd name="connsiteY23" fmla="*/ 710901 h 1830388"/>
                <a:gd name="connsiteX24" fmla="*/ 31716 w 1309688"/>
                <a:gd name="connsiteY24" fmla="*/ 715686 h 1830388"/>
                <a:gd name="connsiteX25" fmla="*/ 25090 w 1309688"/>
                <a:gd name="connsiteY25" fmla="*/ 718634 h 1830388"/>
                <a:gd name="connsiteX26" fmla="*/ 24636 w 1309688"/>
                <a:gd name="connsiteY26" fmla="*/ 718316 h 1830388"/>
                <a:gd name="connsiteX27" fmla="*/ 22592 w 1309688"/>
                <a:gd name="connsiteY27" fmla="*/ 719075 h 1830388"/>
                <a:gd name="connsiteX28" fmla="*/ 17377 w 1309688"/>
                <a:gd name="connsiteY28" fmla="*/ 713226 h 1830388"/>
                <a:gd name="connsiteX29" fmla="*/ 10585 w 1309688"/>
                <a:gd name="connsiteY29" fmla="*/ 708462 h 1830388"/>
                <a:gd name="connsiteX30" fmla="*/ 9068 w 1309688"/>
                <a:gd name="connsiteY30" fmla="*/ 703904 h 1830388"/>
                <a:gd name="connsiteX31" fmla="*/ 7531 w 1309688"/>
                <a:gd name="connsiteY31" fmla="*/ 702180 h 1830388"/>
                <a:gd name="connsiteX32" fmla="*/ 5284 w 1309688"/>
                <a:gd name="connsiteY32" fmla="*/ 692536 h 1830388"/>
                <a:gd name="connsiteX33" fmla="*/ 3136 w 1309688"/>
                <a:gd name="connsiteY33" fmla="*/ 686083 h 1830388"/>
                <a:gd name="connsiteX34" fmla="*/ 2420 w 1309688"/>
                <a:gd name="connsiteY34" fmla="*/ 680245 h 1830388"/>
                <a:gd name="connsiteX35" fmla="*/ 2118 w 1309688"/>
                <a:gd name="connsiteY35" fmla="*/ 678949 h 1830388"/>
                <a:gd name="connsiteX36" fmla="*/ 1979 w 1309688"/>
                <a:gd name="connsiteY36" fmla="*/ 676644 h 1830388"/>
                <a:gd name="connsiteX37" fmla="*/ 392 w 1309688"/>
                <a:gd name="connsiteY37" fmla="*/ 663703 h 1830388"/>
                <a:gd name="connsiteX38" fmla="*/ 0 w 1309688"/>
                <a:gd name="connsiteY38" fmla="*/ 653531 h 1830388"/>
                <a:gd name="connsiteX39" fmla="*/ 0 w 1309688"/>
                <a:gd name="connsiteY39" fmla="*/ 262915 h 1830388"/>
                <a:gd name="connsiteX40" fmla="*/ 393910 w 1309688"/>
                <a:gd name="connsiteY40" fmla="*/ 262915 h 1830388"/>
                <a:gd name="connsiteX41" fmla="*/ 456634 w 1309688"/>
                <a:gd name="connsiteY41" fmla="*/ 262915 h 1830388"/>
                <a:gd name="connsiteX42" fmla="*/ 654844 w 1309688"/>
                <a:gd name="connsiteY42" fmla="*/ 0 h 1830388"/>
                <a:gd name="connsiteX43" fmla="*/ 875634 w 1309688"/>
                <a:gd name="connsiteY43" fmla="*/ 255403 h 1830388"/>
                <a:gd name="connsiteX44" fmla="*/ 915778 w 1309688"/>
                <a:gd name="connsiteY44" fmla="*/ 262915 h 1830388"/>
                <a:gd name="connsiteX45" fmla="*/ 1309688 w 1309688"/>
                <a:gd name="connsiteY45" fmla="*/ 262915 h 1830388"/>
                <a:gd name="connsiteX46" fmla="*/ 1309688 w 1309688"/>
                <a:gd name="connsiteY46" fmla="*/ 653531 h 1830388"/>
                <a:gd name="connsiteX47" fmla="*/ 1282089 w 1309688"/>
                <a:gd name="connsiteY47" fmla="*/ 718634 h 1830388"/>
                <a:gd name="connsiteX48" fmla="*/ 1048754 w 1309688"/>
                <a:gd name="connsiteY48" fmla="*/ 916446 h 1830388"/>
                <a:gd name="connsiteX49" fmla="*/ 1282089 w 1309688"/>
                <a:gd name="connsiteY49" fmla="*/ 1111754 h 1830388"/>
                <a:gd name="connsiteX50" fmla="*/ 1309688 w 1309688"/>
                <a:gd name="connsiteY50" fmla="*/ 1176857 h 1830388"/>
                <a:gd name="connsiteX51" fmla="*/ 1309688 w 1309688"/>
                <a:gd name="connsiteY51" fmla="*/ 1567473 h 1830388"/>
                <a:gd name="connsiteX52" fmla="*/ 915778 w 1309688"/>
                <a:gd name="connsiteY52" fmla="*/ 1567473 h 1830388"/>
                <a:gd name="connsiteX53" fmla="*/ 850545 w 1309688"/>
                <a:gd name="connsiteY53" fmla="*/ 1595017 h 1830388"/>
                <a:gd name="connsiteX54" fmla="*/ 654844 w 1309688"/>
                <a:gd name="connsiteY54" fmla="*/ 1830388 h 1830388"/>
                <a:gd name="connsiteX55" fmla="*/ 415878 w 1309688"/>
                <a:gd name="connsiteY55" fmla="*/ 1680493 h 1830388"/>
                <a:gd name="connsiteX56" fmla="*/ 432972 w 1309688"/>
                <a:gd name="connsiteY56" fmla="*/ 1643755 h 1830388"/>
                <a:gd name="connsiteX57" fmla="*/ 428625 w 1309688"/>
                <a:gd name="connsiteY57" fmla="*/ 1647826 h 1830388"/>
                <a:gd name="connsiteX58" fmla="*/ 458704 w 1309688"/>
                <a:gd name="connsiteY58" fmla="*/ 1595171 h 1830388"/>
                <a:gd name="connsiteX59" fmla="*/ 455192 w 1309688"/>
                <a:gd name="connsiteY59" fmla="*/ 1589467 h 1830388"/>
                <a:gd name="connsiteX60" fmla="*/ 450927 w 1309688"/>
                <a:gd name="connsiteY60" fmla="*/ 1583475 h 1830388"/>
                <a:gd name="connsiteX61" fmla="*/ 434892 w 1309688"/>
                <a:gd name="connsiteY61" fmla="*/ 1576052 h 1830388"/>
                <a:gd name="connsiteX62" fmla="*/ 396040 w 1309688"/>
                <a:gd name="connsiteY62" fmla="*/ 1570097 h 1830388"/>
                <a:gd name="connsiteX63" fmla="*/ 0 w 1309688"/>
                <a:gd name="connsiteY63" fmla="*/ 1570097 h 1830388"/>
                <a:gd name="connsiteX64" fmla="*/ 0 w 1309688"/>
                <a:gd name="connsiteY64" fmla="*/ 1567473 h 18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309688" h="1830388">
                  <a:moveTo>
                    <a:pt x="0" y="1567473"/>
                  </a:moveTo>
                  <a:cubicBezTo>
                    <a:pt x="0" y="1567473"/>
                    <a:pt x="0" y="1567473"/>
                    <a:pt x="0" y="1176857"/>
                  </a:cubicBezTo>
                  <a:cubicBezTo>
                    <a:pt x="0" y="1176857"/>
                    <a:pt x="0" y="1160581"/>
                    <a:pt x="3136" y="1144306"/>
                  </a:cubicBezTo>
                  <a:lnTo>
                    <a:pt x="7812" y="1130257"/>
                  </a:lnTo>
                  <a:lnTo>
                    <a:pt x="8773" y="1126608"/>
                  </a:lnTo>
                  <a:lnTo>
                    <a:pt x="9271" y="1125874"/>
                  </a:lnTo>
                  <a:lnTo>
                    <a:pt x="10585" y="1121926"/>
                  </a:lnTo>
                  <a:lnTo>
                    <a:pt x="13175" y="1120110"/>
                  </a:lnTo>
                  <a:lnTo>
                    <a:pt x="16920" y="1114581"/>
                  </a:lnTo>
                  <a:cubicBezTo>
                    <a:pt x="19740" y="1112191"/>
                    <a:pt x="22560" y="1111251"/>
                    <a:pt x="25066" y="1111251"/>
                  </a:cubicBezTo>
                  <a:cubicBezTo>
                    <a:pt x="28826" y="1111251"/>
                    <a:pt x="36972" y="1115638"/>
                    <a:pt x="44179" y="1120026"/>
                  </a:cubicBezTo>
                  <a:lnTo>
                    <a:pt x="50916" y="1124333"/>
                  </a:lnTo>
                  <a:lnTo>
                    <a:pt x="73584" y="1137576"/>
                  </a:lnTo>
                  <a:cubicBezTo>
                    <a:pt x="143796" y="1176544"/>
                    <a:pt x="260934" y="1216920"/>
                    <a:pt x="260934" y="916446"/>
                  </a:cubicBezTo>
                  <a:cubicBezTo>
                    <a:pt x="260934" y="840858"/>
                    <a:pt x="253613" y="786661"/>
                    <a:pt x="241534" y="748491"/>
                  </a:cubicBezTo>
                  <a:lnTo>
                    <a:pt x="228058" y="715692"/>
                  </a:lnTo>
                  <a:lnTo>
                    <a:pt x="227090" y="714479"/>
                  </a:lnTo>
                  <a:lnTo>
                    <a:pt x="196806" y="680327"/>
                  </a:lnTo>
                  <a:lnTo>
                    <a:pt x="170475" y="670760"/>
                  </a:lnTo>
                  <a:lnTo>
                    <a:pt x="164179" y="669143"/>
                  </a:lnTo>
                  <a:lnTo>
                    <a:pt x="122563" y="672716"/>
                  </a:lnTo>
                  <a:lnTo>
                    <a:pt x="118170" y="673622"/>
                  </a:lnTo>
                  <a:lnTo>
                    <a:pt x="78129" y="691229"/>
                  </a:lnTo>
                  <a:cubicBezTo>
                    <a:pt x="65421" y="698269"/>
                    <a:pt x="54047" y="705543"/>
                    <a:pt x="44595" y="710901"/>
                  </a:cubicBezTo>
                  <a:lnTo>
                    <a:pt x="31716" y="715686"/>
                  </a:lnTo>
                  <a:lnTo>
                    <a:pt x="25090" y="718634"/>
                  </a:lnTo>
                  <a:lnTo>
                    <a:pt x="24636" y="718316"/>
                  </a:lnTo>
                  <a:lnTo>
                    <a:pt x="22592" y="719075"/>
                  </a:lnTo>
                  <a:lnTo>
                    <a:pt x="17377" y="713226"/>
                  </a:lnTo>
                  <a:lnTo>
                    <a:pt x="10585" y="708462"/>
                  </a:lnTo>
                  <a:lnTo>
                    <a:pt x="9068" y="703904"/>
                  </a:lnTo>
                  <a:lnTo>
                    <a:pt x="7531" y="702180"/>
                  </a:lnTo>
                  <a:lnTo>
                    <a:pt x="5284" y="692536"/>
                  </a:lnTo>
                  <a:lnTo>
                    <a:pt x="3136" y="686083"/>
                  </a:lnTo>
                  <a:lnTo>
                    <a:pt x="2420" y="680245"/>
                  </a:lnTo>
                  <a:lnTo>
                    <a:pt x="2118" y="678949"/>
                  </a:lnTo>
                  <a:lnTo>
                    <a:pt x="1979" y="676644"/>
                  </a:lnTo>
                  <a:lnTo>
                    <a:pt x="392" y="663703"/>
                  </a:lnTo>
                  <a:cubicBezTo>
                    <a:pt x="0" y="657600"/>
                    <a:pt x="0" y="653531"/>
                    <a:pt x="0" y="653531"/>
                  </a:cubicBezTo>
                  <a:cubicBezTo>
                    <a:pt x="0" y="653531"/>
                    <a:pt x="0" y="653531"/>
                    <a:pt x="0" y="262915"/>
                  </a:cubicBezTo>
                  <a:cubicBezTo>
                    <a:pt x="0" y="262915"/>
                    <a:pt x="0" y="262915"/>
                    <a:pt x="393910" y="262915"/>
                  </a:cubicBezTo>
                  <a:cubicBezTo>
                    <a:pt x="396419" y="262915"/>
                    <a:pt x="456634" y="287954"/>
                    <a:pt x="456634" y="262915"/>
                  </a:cubicBezTo>
                  <a:cubicBezTo>
                    <a:pt x="456634" y="237875"/>
                    <a:pt x="255916" y="0"/>
                    <a:pt x="654844" y="0"/>
                  </a:cubicBezTo>
                  <a:cubicBezTo>
                    <a:pt x="1053772" y="0"/>
                    <a:pt x="875634" y="230363"/>
                    <a:pt x="875634" y="255403"/>
                  </a:cubicBezTo>
                  <a:cubicBezTo>
                    <a:pt x="875634" y="280442"/>
                    <a:pt x="913269" y="262915"/>
                    <a:pt x="915778" y="262915"/>
                  </a:cubicBezTo>
                  <a:cubicBezTo>
                    <a:pt x="915778" y="262915"/>
                    <a:pt x="915778" y="262915"/>
                    <a:pt x="1309688" y="262915"/>
                  </a:cubicBezTo>
                  <a:cubicBezTo>
                    <a:pt x="1309688" y="262915"/>
                    <a:pt x="1309688" y="262915"/>
                    <a:pt x="1309688" y="653531"/>
                  </a:cubicBezTo>
                  <a:cubicBezTo>
                    <a:pt x="1309688" y="653531"/>
                    <a:pt x="1307179" y="718634"/>
                    <a:pt x="1282089" y="718634"/>
                  </a:cubicBezTo>
                  <a:cubicBezTo>
                    <a:pt x="1257000" y="718634"/>
                    <a:pt x="1048754" y="518318"/>
                    <a:pt x="1048754" y="916446"/>
                  </a:cubicBezTo>
                  <a:cubicBezTo>
                    <a:pt x="1048754" y="1312070"/>
                    <a:pt x="1257000" y="1111754"/>
                    <a:pt x="1282089" y="1111754"/>
                  </a:cubicBezTo>
                  <a:cubicBezTo>
                    <a:pt x="1309688" y="1111754"/>
                    <a:pt x="1309688" y="1176857"/>
                    <a:pt x="1309688" y="1176857"/>
                  </a:cubicBezTo>
                  <a:cubicBezTo>
                    <a:pt x="1309688" y="1176857"/>
                    <a:pt x="1309688" y="1176857"/>
                    <a:pt x="1309688" y="1567473"/>
                  </a:cubicBezTo>
                  <a:cubicBezTo>
                    <a:pt x="1309688" y="1567473"/>
                    <a:pt x="1309688" y="1567473"/>
                    <a:pt x="915778" y="1567473"/>
                  </a:cubicBezTo>
                  <a:cubicBezTo>
                    <a:pt x="915778" y="1567473"/>
                    <a:pt x="850545" y="1567473"/>
                    <a:pt x="850545" y="1595017"/>
                  </a:cubicBezTo>
                  <a:cubicBezTo>
                    <a:pt x="850545" y="1620056"/>
                    <a:pt x="1053772" y="1830388"/>
                    <a:pt x="654844" y="1830388"/>
                  </a:cubicBezTo>
                  <a:cubicBezTo>
                    <a:pt x="405514" y="1830388"/>
                    <a:pt x="391401" y="1748227"/>
                    <a:pt x="415878" y="1680493"/>
                  </a:cubicBezTo>
                  <a:lnTo>
                    <a:pt x="432972" y="1643755"/>
                  </a:lnTo>
                  <a:lnTo>
                    <a:pt x="428625" y="1647826"/>
                  </a:lnTo>
                  <a:cubicBezTo>
                    <a:pt x="443665" y="1620245"/>
                    <a:pt x="456198" y="1602693"/>
                    <a:pt x="458704" y="1595171"/>
                  </a:cubicBezTo>
                  <a:lnTo>
                    <a:pt x="455192" y="1589467"/>
                  </a:lnTo>
                  <a:lnTo>
                    <a:pt x="450927" y="1583475"/>
                  </a:lnTo>
                  <a:lnTo>
                    <a:pt x="434892" y="1576052"/>
                  </a:lnTo>
                  <a:cubicBezTo>
                    <a:pt x="421732" y="1571978"/>
                    <a:pt x="406066" y="1570097"/>
                    <a:pt x="396040" y="1570097"/>
                  </a:cubicBezTo>
                  <a:cubicBezTo>
                    <a:pt x="381000" y="1570097"/>
                    <a:pt x="0" y="1570097"/>
                    <a:pt x="0" y="1570097"/>
                  </a:cubicBezTo>
                  <a:lnTo>
                    <a:pt x="0" y="1567473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AutoShape 49"/>
            <p:cNvSpPr>
              <a:spLocks/>
            </p:cNvSpPr>
            <p:nvPr/>
          </p:nvSpPr>
          <p:spPr bwMode="auto">
            <a:xfrm>
              <a:off x="2717183" y="2867280"/>
              <a:ext cx="423807" cy="425509"/>
            </a:xfrm>
            <a:custGeom>
              <a:avLst/>
              <a:gdLst>
                <a:gd name="T0" fmla="*/ 197644 w 21600"/>
                <a:gd name="T1" fmla="*/ 198438 h 21600"/>
                <a:gd name="T2" fmla="*/ 197644 w 21600"/>
                <a:gd name="T3" fmla="*/ 198438 h 21600"/>
                <a:gd name="T4" fmla="*/ 197644 w 21600"/>
                <a:gd name="T5" fmla="*/ 198438 h 21600"/>
                <a:gd name="T6" fmla="*/ 197644 w 21600"/>
                <a:gd name="T7" fmla="*/ 198438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600">
                  <a:moveTo>
                    <a:pt x="3143" y="21047"/>
                  </a:moveTo>
                  <a:cubicBezTo>
                    <a:pt x="3143" y="21200"/>
                    <a:pt x="3101" y="21329"/>
                    <a:pt x="3025" y="21435"/>
                  </a:cubicBezTo>
                  <a:cubicBezTo>
                    <a:pt x="2947" y="21544"/>
                    <a:pt x="2841" y="21599"/>
                    <a:pt x="2707" y="21599"/>
                  </a:cubicBezTo>
                  <a:lnTo>
                    <a:pt x="457" y="21599"/>
                  </a:lnTo>
                  <a:cubicBezTo>
                    <a:pt x="154" y="21599"/>
                    <a:pt x="0" y="21414"/>
                    <a:pt x="0" y="21047"/>
                  </a:cubicBezTo>
                  <a:lnTo>
                    <a:pt x="0" y="17393"/>
                  </a:lnTo>
                  <a:cubicBezTo>
                    <a:pt x="0" y="17244"/>
                    <a:pt x="46" y="17114"/>
                    <a:pt x="134" y="17006"/>
                  </a:cubicBezTo>
                  <a:cubicBezTo>
                    <a:pt x="225" y="16900"/>
                    <a:pt x="332" y="16844"/>
                    <a:pt x="457" y="16844"/>
                  </a:cubicBezTo>
                  <a:lnTo>
                    <a:pt x="2707" y="16844"/>
                  </a:lnTo>
                  <a:cubicBezTo>
                    <a:pt x="2834" y="16844"/>
                    <a:pt x="2937" y="16900"/>
                    <a:pt x="3018" y="17006"/>
                  </a:cubicBezTo>
                  <a:cubicBezTo>
                    <a:pt x="3101" y="17114"/>
                    <a:pt x="3143" y="17244"/>
                    <a:pt x="3143" y="17393"/>
                  </a:cubicBezTo>
                  <a:lnTo>
                    <a:pt x="3143" y="21047"/>
                  </a:lnTo>
                  <a:close/>
                  <a:moveTo>
                    <a:pt x="7757" y="21047"/>
                  </a:moveTo>
                  <a:cubicBezTo>
                    <a:pt x="7757" y="21200"/>
                    <a:pt x="7715" y="21329"/>
                    <a:pt x="7634" y="21435"/>
                  </a:cubicBezTo>
                  <a:cubicBezTo>
                    <a:pt x="7551" y="21544"/>
                    <a:pt x="7448" y="21599"/>
                    <a:pt x="7324" y="21599"/>
                  </a:cubicBezTo>
                  <a:lnTo>
                    <a:pt x="5062" y="21599"/>
                  </a:lnTo>
                  <a:cubicBezTo>
                    <a:pt x="4934" y="21599"/>
                    <a:pt x="4829" y="21544"/>
                    <a:pt x="4739" y="21435"/>
                  </a:cubicBezTo>
                  <a:cubicBezTo>
                    <a:pt x="4648" y="21329"/>
                    <a:pt x="4604" y="21200"/>
                    <a:pt x="4604" y="21047"/>
                  </a:cubicBezTo>
                  <a:lnTo>
                    <a:pt x="4604" y="14947"/>
                  </a:lnTo>
                  <a:cubicBezTo>
                    <a:pt x="4604" y="14797"/>
                    <a:pt x="4648" y="14668"/>
                    <a:pt x="4739" y="14559"/>
                  </a:cubicBezTo>
                  <a:cubicBezTo>
                    <a:pt x="4829" y="14453"/>
                    <a:pt x="4934" y="14398"/>
                    <a:pt x="5062" y="14398"/>
                  </a:cubicBezTo>
                  <a:lnTo>
                    <a:pt x="7324" y="14398"/>
                  </a:lnTo>
                  <a:cubicBezTo>
                    <a:pt x="7448" y="14398"/>
                    <a:pt x="7551" y="14453"/>
                    <a:pt x="7634" y="14559"/>
                  </a:cubicBezTo>
                  <a:cubicBezTo>
                    <a:pt x="7715" y="14668"/>
                    <a:pt x="7757" y="14797"/>
                    <a:pt x="7757" y="14947"/>
                  </a:cubicBezTo>
                  <a:lnTo>
                    <a:pt x="7757" y="21047"/>
                  </a:lnTo>
                  <a:close/>
                  <a:moveTo>
                    <a:pt x="12388" y="21047"/>
                  </a:moveTo>
                  <a:cubicBezTo>
                    <a:pt x="12388" y="21200"/>
                    <a:pt x="12342" y="21329"/>
                    <a:pt x="12251" y="21435"/>
                  </a:cubicBezTo>
                  <a:cubicBezTo>
                    <a:pt x="12165" y="21544"/>
                    <a:pt x="12055" y="21599"/>
                    <a:pt x="11928" y="21599"/>
                  </a:cubicBezTo>
                  <a:lnTo>
                    <a:pt x="9666" y="21599"/>
                  </a:lnTo>
                  <a:cubicBezTo>
                    <a:pt x="9541" y="21599"/>
                    <a:pt x="9434" y="21544"/>
                    <a:pt x="9343" y="21435"/>
                  </a:cubicBezTo>
                  <a:cubicBezTo>
                    <a:pt x="9255" y="21329"/>
                    <a:pt x="9208" y="21200"/>
                    <a:pt x="9208" y="21047"/>
                  </a:cubicBezTo>
                  <a:lnTo>
                    <a:pt x="9208" y="11546"/>
                  </a:lnTo>
                  <a:cubicBezTo>
                    <a:pt x="9208" y="11393"/>
                    <a:pt x="9255" y="11264"/>
                    <a:pt x="9343" y="11158"/>
                  </a:cubicBezTo>
                  <a:cubicBezTo>
                    <a:pt x="9434" y="11049"/>
                    <a:pt x="9541" y="10996"/>
                    <a:pt x="9666" y="10996"/>
                  </a:cubicBezTo>
                  <a:lnTo>
                    <a:pt x="11928" y="10996"/>
                  </a:lnTo>
                  <a:cubicBezTo>
                    <a:pt x="12055" y="10996"/>
                    <a:pt x="12165" y="11049"/>
                    <a:pt x="12251" y="11158"/>
                  </a:cubicBezTo>
                  <a:cubicBezTo>
                    <a:pt x="12342" y="11264"/>
                    <a:pt x="12388" y="11393"/>
                    <a:pt x="12388" y="11546"/>
                  </a:cubicBezTo>
                  <a:lnTo>
                    <a:pt x="12388" y="21047"/>
                  </a:lnTo>
                  <a:close/>
                  <a:moveTo>
                    <a:pt x="16993" y="21047"/>
                  </a:moveTo>
                  <a:cubicBezTo>
                    <a:pt x="16993" y="21200"/>
                    <a:pt x="16946" y="21329"/>
                    <a:pt x="16856" y="21435"/>
                  </a:cubicBezTo>
                  <a:cubicBezTo>
                    <a:pt x="16767" y="21544"/>
                    <a:pt x="16660" y="21599"/>
                    <a:pt x="16535" y="21599"/>
                  </a:cubicBezTo>
                  <a:lnTo>
                    <a:pt x="14285" y="21599"/>
                  </a:lnTo>
                  <a:cubicBezTo>
                    <a:pt x="14158" y="21599"/>
                    <a:pt x="14055" y="21544"/>
                    <a:pt x="13974" y="21435"/>
                  </a:cubicBezTo>
                  <a:cubicBezTo>
                    <a:pt x="13894" y="21329"/>
                    <a:pt x="13850" y="21200"/>
                    <a:pt x="13850" y="21047"/>
                  </a:cubicBezTo>
                  <a:lnTo>
                    <a:pt x="13850" y="7058"/>
                  </a:lnTo>
                  <a:cubicBezTo>
                    <a:pt x="13850" y="6908"/>
                    <a:pt x="13891" y="6781"/>
                    <a:pt x="13967" y="6670"/>
                  </a:cubicBezTo>
                  <a:cubicBezTo>
                    <a:pt x="14045" y="6564"/>
                    <a:pt x="14151" y="6511"/>
                    <a:pt x="14285" y="6511"/>
                  </a:cubicBezTo>
                  <a:lnTo>
                    <a:pt x="16535" y="6511"/>
                  </a:lnTo>
                  <a:cubicBezTo>
                    <a:pt x="16660" y="6511"/>
                    <a:pt x="16767" y="6561"/>
                    <a:pt x="16855" y="6664"/>
                  </a:cubicBezTo>
                  <a:cubicBezTo>
                    <a:pt x="16946" y="6767"/>
                    <a:pt x="16993" y="6899"/>
                    <a:pt x="16993" y="7058"/>
                  </a:cubicBezTo>
                  <a:lnTo>
                    <a:pt x="16993" y="21047"/>
                  </a:lnTo>
                  <a:close/>
                  <a:moveTo>
                    <a:pt x="21599" y="21047"/>
                  </a:moveTo>
                  <a:cubicBezTo>
                    <a:pt x="21599" y="21414"/>
                    <a:pt x="21448" y="21599"/>
                    <a:pt x="21139" y="21599"/>
                  </a:cubicBezTo>
                  <a:lnTo>
                    <a:pt x="18914" y="21599"/>
                  </a:lnTo>
                  <a:cubicBezTo>
                    <a:pt x="18611" y="21599"/>
                    <a:pt x="18456" y="21414"/>
                    <a:pt x="18456" y="21047"/>
                  </a:cubicBezTo>
                  <a:lnTo>
                    <a:pt x="18456" y="549"/>
                  </a:lnTo>
                  <a:cubicBezTo>
                    <a:pt x="18456" y="182"/>
                    <a:pt x="18608" y="0"/>
                    <a:pt x="18914" y="0"/>
                  </a:cubicBezTo>
                  <a:lnTo>
                    <a:pt x="21139" y="0"/>
                  </a:lnTo>
                  <a:cubicBezTo>
                    <a:pt x="21445" y="0"/>
                    <a:pt x="21599" y="182"/>
                    <a:pt x="21599" y="549"/>
                  </a:cubicBezTo>
                  <a:lnTo>
                    <a:pt x="21599" y="2104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739732" y="1975923"/>
            <a:ext cx="1573245" cy="2208226"/>
            <a:chOff x="3739732" y="1975923"/>
            <a:chExt cx="1573245" cy="2208226"/>
          </a:xfrm>
        </p:grpSpPr>
        <p:sp>
          <p:nvSpPr>
            <p:cNvPr id="277" name="Freeform 276"/>
            <p:cNvSpPr>
              <a:spLocks/>
            </p:cNvSpPr>
            <p:nvPr/>
          </p:nvSpPr>
          <p:spPr bwMode="auto">
            <a:xfrm rot="5400000">
              <a:off x="3422242" y="2293413"/>
              <a:ext cx="2208226" cy="1573245"/>
            </a:xfrm>
            <a:custGeom>
              <a:avLst/>
              <a:gdLst>
                <a:gd name="connsiteX0" fmla="*/ 1153491 w 1835151"/>
                <a:gd name="connsiteY0" fmla="*/ 156005 h 1307449"/>
                <a:gd name="connsiteX1" fmla="*/ 1159043 w 1835151"/>
                <a:gd name="connsiteY1" fmla="*/ 173164 h 1307449"/>
                <a:gd name="connsiteX2" fmla="*/ 1159030 w 1835151"/>
                <a:gd name="connsiteY2" fmla="*/ 187172 h 1307449"/>
                <a:gd name="connsiteX3" fmla="*/ 1161718 w 1835151"/>
                <a:gd name="connsiteY3" fmla="*/ 176451 h 1307449"/>
                <a:gd name="connsiteX4" fmla="*/ 1157965 w 1835151"/>
                <a:gd name="connsiteY4" fmla="*/ 161977 h 1307449"/>
                <a:gd name="connsiteX5" fmla="*/ 1114434 w 1835151"/>
                <a:gd name="connsiteY5" fmla="*/ 58108 h 1307449"/>
                <a:gd name="connsiteX6" fmla="*/ 1122268 w 1835151"/>
                <a:gd name="connsiteY6" fmla="*/ 74307 h 1307449"/>
                <a:gd name="connsiteX7" fmla="*/ 1127848 w 1835151"/>
                <a:gd name="connsiteY7" fmla="*/ 84264 h 1307449"/>
                <a:gd name="connsiteX8" fmla="*/ 1118383 w 1835151"/>
                <a:gd name="connsiteY8" fmla="*/ 61225 h 1307449"/>
                <a:gd name="connsiteX9" fmla="*/ 1117545 w 1835151"/>
                <a:gd name="connsiteY9" fmla="*/ 53316 h 1307449"/>
                <a:gd name="connsiteX10" fmla="*/ 0 w 1835151"/>
                <a:gd name="connsiteY10" fmla="*/ 654192 h 1307449"/>
                <a:gd name="connsiteX11" fmla="*/ 2375 w 1835151"/>
                <a:gd name="connsiteY11" fmla="*/ 586390 h 1307449"/>
                <a:gd name="connsiteX12" fmla="*/ 6010 w 1835151"/>
                <a:gd name="connsiteY12" fmla="*/ 556729 h 1307449"/>
                <a:gd name="connsiteX13" fmla="*/ 6336 w 1835151"/>
                <a:gd name="connsiteY13" fmla="*/ 552468 h 1307449"/>
                <a:gd name="connsiteX14" fmla="*/ 7408 w 1835151"/>
                <a:gd name="connsiteY14" fmla="*/ 545330 h 1307449"/>
                <a:gd name="connsiteX15" fmla="*/ 9111 w 1835151"/>
                <a:gd name="connsiteY15" fmla="*/ 531438 h 1307449"/>
                <a:gd name="connsiteX16" fmla="*/ 10115 w 1835151"/>
                <a:gd name="connsiteY16" fmla="*/ 527307 h 1307449"/>
                <a:gd name="connsiteX17" fmla="*/ 11203 w 1835151"/>
                <a:gd name="connsiteY17" fmla="*/ 520061 h 1307449"/>
                <a:gd name="connsiteX18" fmla="*/ 16782 w 1835151"/>
                <a:gd name="connsiteY18" fmla="*/ 496353 h 1307449"/>
                <a:gd name="connsiteX19" fmla="*/ 26200 w 1835151"/>
                <a:gd name="connsiteY19" fmla="*/ 469237 h 1307449"/>
                <a:gd name="connsiteX20" fmla="*/ 32732 w 1835151"/>
                <a:gd name="connsiteY20" fmla="*/ 456864 h 1307449"/>
                <a:gd name="connsiteX21" fmla="*/ 33342 w 1835151"/>
                <a:gd name="connsiteY21" fmla="*/ 455407 h 1307449"/>
                <a:gd name="connsiteX22" fmla="*/ 33998 w 1835151"/>
                <a:gd name="connsiteY22" fmla="*/ 454467 h 1307449"/>
                <a:gd name="connsiteX23" fmla="*/ 37042 w 1835151"/>
                <a:gd name="connsiteY23" fmla="*/ 448703 h 1307449"/>
                <a:gd name="connsiteX24" fmla="*/ 49704 w 1835151"/>
                <a:gd name="connsiteY24" fmla="*/ 431148 h 1307449"/>
                <a:gd name="connsiteX25" fmla="*/ 49096 w 1835151"/>
                <a:gd name="connsiteY25" fmla="*/ 432822 h 1307449"/>
                <a:gd name="connsiteX26" fmla="*/ 49676 w 1835151"/>
                <a:gd name="connsiteY26" fmla="*/ 431990 h 1307449"/>
                <a:gd name="connsiteX27" fmla="*/ 160351 w 1835151"/>
                <a:gd name="connsiteY27" fmla="*/ 417914 h 1307449"/>
                <a:gd name="connsiteX28" fmla="*/ 189765 w 1835151"/>
                <a:gd name="connsiteY28" fmla="*/ 433071 h 1307449"/>
                <a:gd name="connsiteX29" fmla="*/ 190209 w 1835151"/>
                <a:gd name="connsiteY29" fmla="*/ 433286 h 1307449"/>
                <a:gd name="connsiteX30" fmla="*/ 190645 w 1835151"/>
                <a:gd name="connsiteY30" fmla="*/ 433525 h 1307449"/>
                <a:gd name="connsiteX31" fmla="*/ 208590 w 1835151"/>
                <a:gd name="connsiteY31" fmla="*/ 442772 h 1307449"/>
                <a:gd name="connsiteX32" fmla="*/ 224320 w 1835151"/>
                <a:gd name="connsiteY32" fmla="*/ 451774 h 1307449"/>
                <a:gd name="connsiteX33" fmla="*/ 227102 w 1835151"/>
                <a:gd name="connsiteY33" fmla="*/ 453086 h 1307449"/>
                <a:gd name="connsiteX34" fmla="*/ 235984 w 1835151"/>
                <a:gd name="connsiteY34" fmla="*/ 456463 h 1307449"/>
                <a:gd name="connsiteX35" fmla="*/ 262815 w 1835151"/>
                <a:gd name="connsiteY35" fmla="*/ 401556 h 1307449"/>
                <a:gd name="connsiteX36" fmla="*/ 263145 w 1835151"/>
                <a:gd name="connsiteY36" fmla="*/ 397275 h 1307449"/>
                <a:gd name="connsiteX37" fmla="*/ 263145 w 1835151"/>
                <a:gd name="connsiteY37" fmla="*/ 392089 h 1307449"/>
                <a:gd name="connsiteX38" fmla="*/ 263145 w 1835151"/>
                <a:gd name="connsiteY38" fmla="*/ 935 h 1307449"/>
                <a:gd name="connsiteX39" fmla="*/ 263599 w 1835151"/>
                <a:gd name="connsiteY39" fmla="*/ 1389 h 1307449"/>
                <a:gd name="connsiteX40" fmla="*/ 263599 w 1835151"/>
                <a:gd name="connsiteY40" fmla="*/ 935 h 1307449"/>
                <a:gd name="connsiteX41" fmla="*/ 655232 w 1835151"/>
                <a:gd name="connsiteY41" fmla="*/ 935 h 1307449"/>
                <a:gd name="connsiteX42" fmla="*/ 720504 w 1835151"/>
                <a:gd name="connsiteY42" fmla="*/ 25964 h 1307449"/>
                <a:gd name="connsiteX43" fmla="*/ 918831 w 1835151"/>
                <a:gd name="connsiteY43" fmla="*/ 261237 h 1307449"/>
                <a:gd name="connsiteX44" fmla="*/ 987058 w 1835151"/>
                <a:gd name="connsiteY44" fmla="*/ 259557 h 1307449"/>
                <a:gd name="connsiteX45" fmla="*/ 1026449 w 1835151"/>
                <a:gd name="connsiteY45" fmla="*/ 256086 h 1307449"/>
                <a:gd name="connsiteX46" fmla="*/ 1062637 w 1835151"/>
                <a:gd name="connsiteY46" fmla="*/ 246659 h 1307449"/>
                <a:gd name="connsiteX47" fmla="*/ 1131391 w 1835151"/>
                <a:gd name="connsiteY47" fmla="*/ 200551 h 1307449"/>
                <a:gd name="connsiteX48" fmla="*/ 1066090 w 1835151"/>
                <a:gd name="connsiteY48" fmla="*/ 37448 h 1307449"/>
                <a:gd name="connsiteX49" fmla="*/ 1073483 w 1835151"/>
                <a:gd name="connsiteY49" fmla="*/ 54954 h 1307449"/>
                <a:gd name="connsiteX50" fmla="*/ 1074690 w 1835151"/>
                <a:gd name="connsiteY50" fmla="*/ 56531 h 1307449"/>
                <a:gd name="connsiteX51" fmla="*/ 1066801 w 1835151"/>
                <a:gd name="connsiteY51" fmla="*/ 35570 h 1307449"/>
                <a:gd name="connsiteX52" fmla="*/ 1182122 w 1835151"/>
                <a:gd name="connsiteY52" fmla="*/ 511 h 1307449"/>
                <a:gd name="connsiteX53" fmla="*/ 1545637 w 1835151"/>
                <a:gd name="connsiteY53" fmla="*/ 511 h 1307449"/>
                <a:gd name="connsiteX54" fmla="*/ 1545996 w 1835151"/>
                <a:gd name="connsiteY54" fmla="*/ 935 h 1307449"/>
                <a:gd name="connsiteX55" fmla="*/ 1574062 w 1835151"/>
                <a:gd name="connsiteY55" fmla="*/ 935 h 1307449"/>
                <a:gd name="connsiteX56" fmla="*/ 1574062 w 1835151"/>
                <a:gd name="connsiteY56" fmla="*/ 391388 h 1307449"/>
                <a:gd name="connsiteX57" fmla="*/ 1599167 w 1835151"/>
                <a:gd name="connsiteY57" fmla="*/ 458966 h 1307449"/>
                <a:gd name="connsiteX58" fmla="*/ 1835151 w 1835151"/>
                <a:gd name="connsiteY58" fmla="*/ 654192 h 1307449"/>
                <a:gd name="connsiteX59" fmla="*/ 1826040 w 1835151"/>
                <a:gd name="connsiteY59" fmla="*/ 776839 h 1307449"/>
                <a:gd name="connsiteX60" fmla="*/ 1817272 w 1835151"/>
                <a:gd name="connsiteY60" fmla="*/ 812816 h 1307449"/>
                <a:gd name="connsiteX61" fmla="*/ 1817688 w 1835151"/>
                <a:gd name="connsiteY61" fmla="*/ 812382 h 1307449"/>
                <a:gd name="connsiteX62" fmla="*/ 1816697 w 1835151"/>
                <a:gd name="connsiteY62" fmla="*/ 816140 h 1307449"/>
                <a:gd name="connsiteX63" fmla="*/ 1815709 w 1835151"/>
                <a:gd name="connsiteY63" fmla="*/ 819229 h 1307449"/>
                <a:gd name="connsiteX64" fmla="*/ 1815524 w 1835151"/>
                <a:gd name="connsiteY64" fmla="*/ 819987 h 1307449"/>
                <a:gd name="connsiteX65" fmla="*/ 1815284 w 1835151"/>
                <a:gd name="connsiteY65" fmla="*/ 820558 h 1307449"/>
                <a:gd name="connsiteX66" fmla="*/ 1813529 w 1835151"/>
                <a:gd name="connsiteY66" fmla="*/ 826045 h 1307449"/>
                <a:gd name="connsiteX67" fmla="*/ 1807976 w 1835151"/>
                <a:gd name="connsiteY67" fmla="*/ 837928 h 1307449"/>
                <a:gd name="connsiteX68" fmla="*/ 1801809 w 1835151"/>
                <a:gd name="connsiteY68" fmla="*/ 852586 h 1307449"/>
                <a:gd name="connsiteX69" fmla="*/ 1799773 w 1835151"/>
                <a:gd name="connsiteY69" fmla="*/ 855480 h 1307449"/>
                <a:gd name="connsiteX70" fmla="*/ 1799482 w 1835151"/>
                <a:gd name="connsiteY70" fmla="*/ 856104 h 1307449"/>
                <a:gd name="connsiteX71" fmla="*/ 1798732 w 1835151"/>
                <a:gd name="connsiteY71" fmla="*/ 856961 h 1307449"/>
                <a:gd name="connsiteX72" fmla="*/ 1785475 w 1835151"/>
                <a:gd name="connsiteY72" fmla="*/ 875814 h 1307449"/>
                <a:gd name="connsiteX73" fmla="*/ 1774110 w 1835151"/>
                <a:gd name="connsiteY73" fmla="*/ 885115 h 1307449"/>
                <a:gd name="connsiteX74" fmla="*/ 1773194 w 1835151"/>
                <a:gd name="connsiteY74" fmla="*/ 886162 h 1307449"/>
                <a:gd name="connsiteX75" fmla="*/ 1772138 w 1835151"/>
                <a:gd name="connsiteY75" fmla="*/ 886728 h 1307449"/>
                <a:gd name="connsiteX76" fmla="*/ 1767103 w 1835151"/>
                <a:gd name="connsiteY76" fmla="*/ 890848 h 1307449"/>
                <a:gd name="connsiteX77" fmla="*/ 1762118 w 1835151"/>
                <a:gd name="connsiteY77" fmla="*/ 892102 h 1307449"/>
                <a:gd name="connsiteX78" fmla="*/ 1754723 w 1835151"/>
                <a:gd name="connsiteY78" fmla="*/ 896068 h 1307449"/>
                <a:gd name="connsiteX79" fmla="*/ 1732309 w 1835151"/>
                <a:gd name="connsiteY79" fmla="*/ 899825 h 1307449"/>
                <a:gd name="connsiteX80" fmla="*/ 1731745 w 1835151"/>
                <a:gd name="connsiteY80" fmla="*/ 899740 h 1307449"/>
                <a:gd name="connsiteX81" fmla="*/ 1726573 w 1835151"/>
                <a:gd name="connsiteY81" fmla="*/ 901040 h 1307449"/>
                <a:gd name="connsiteX82" fmla="*/ 1616515 w 1835151"/>
                <a:gd name="connsiteY82" fmla="*/ 857352 h 1307449"/>
                <a:gd name="connsiteX83" fmla="*/ 1610643 w 1835151"/>
                <a:gd name="connsiteY83" fmla="*/ 854667 h 1307449"/>
                <a:gd name="connsiteX84" fmla="*/ 1599219 w 1835151"/>
                <a:gd name="connsiteY84" fmla="*/ 849858 h 1307449"/>
                <a:gd name="connsiteX85" fmla="*/ 1595064 w 1835151"/>
                <a:gd name="connsiteY85" fmla="*/ 852193 h 1307449"/>
                <a:gd name="connsiteX86" fmla="*/ 1584653 w 1835151"/>
                <a:gd name="connsiteY86" fmla="*/ 859234 h 1307449"/>
                <a:gd name="connsiteX87" fmla="*/ 1574062 w 1835151"/>
                <a:gd name="connsiteY87" fmla="*/ 914494 h 1307449"/>
                <a:gd name="connsiteX88" fmla="*/ 1574062 w 1835151"/>
                <a:gd name="connsiteY88" fmla="*/ 1307449 h 1307449"/>
                <a:gd name="connsiteX89" fmla="*/ 1179919 w 1835151"/>
                <a:gd name="connsiteY89" fmla="*/ 1307449 h 1307449"/>
                <a:gd name="connsiteX90" fmla="*/ 1114647 w 1835151"/>
                <a:gd name="connsiteY90" fmla="*/ 1279917 h 1307449"/>
                <a:gd name="connsiteX91" fmla="*/ 918831 w 1835151"/>
                <a:gd name="connsiteY91" fmla="*/ 1044644 h 1307449"/>
                <a:gd name="connsiteX92" fmla="*/ 720504 w 1835151"/>
                <a:gd name="connsiteY92" fmla="*/ 1279917 h 1307449"/>
                <a:gd name="connsiteX93" fmla="*/ 655232 w 1835151"/>
                <a:gd name="connsiteY93" fmla="*/ 1307449 h 1307449"/>
                <a:gd name="connsiteX94" fmla="*/ 263599 w 1835151"/>
                <a:gd name="connsiteY94" fmla="*/ 1307449 h 1307449"/>
                <a:gd name="connsiteX95" fmla="*/ 263599 w 1835151"/>
                <a:gd name="connsiteY95" fmla="*/ 1307030 h 1307449"/>
                <a:gd name="connsiteX96" fmla="*/ 263146 w 1835151"/>
                <a:gd name="connsiteY96" fmla="*/ 1307449 h 1307449"/>
                <a:gd name="connsiteX97" fmla="*/ 263146 w 1835151"/>
                <a:gd name="connsiteY97" fmla="*/ 908836 h 1307449"/>
                <a:gd name="connsiteX98" fmla="*/ 258764 w 1835151"/>
                <a:gd name="connsiteY98" fmla="*/ 878752 h 1307449"/>
                <a:gd name="connsiteX99" fmla="*/ 250777 w 1835151"/>
                <a:gd name="connsiteY99" fmla="*/ 858840 h 1307449"/>
                <a:gd name="connsiteX100" fmla="*/ 235984 w 1835151"/>
                <a:gd name="connsiteY100" fmla="*/ 849418 h 1307449"/>
                <a:gd name="connsiteX101" fmla="*/ 150285 w 1835151"/>
                <a:gd name="connsiteY101" fmla="*/ 892578 h 1307449"/>
                <a:gd name="connsiteX102" fmla="*/ 136638 w 1835151"/>
                <a:gd name="connsiteY102" fmla="*/ 895347 h 1307449"/>
                <a:gd name="connsiteX103" fmla="*/ 125413 w 1835151"/>
                <a:gd name="connsiteY103" fmla="*/ 898808 h 1307449"/>
                <a:gd name="connsiteX104" fmla="*/ 127580 w 1835151"/>
                <a:gd name="connsiteY104" fmla="*/ 897185 h 1307449"/>
                <a:gd name="connsiteX105" fmla="*/ 108578 w 1835151"/>
                <a:gd name="connsiteY105" fmla="*/ 901040 h 1307449"/>
                <a:gd name="connsiteX106" fmla="*/ 92176 w 1835151"/>
                <a:gd name="connsiteY106" fmla="*/ 896916 h 1307449"/>
                <a:gd name="connsiteX107" fmla="*/ 74079 w 1835151"/>
                <a:gd name="connsiteY107" fmla="*/ 893231 h 1307449"/>
                <a:gd name="connsiteX108" fmla="*/ 72327 w 1835151"/>
                <a:gd name="connsiteY108" fmla="*/ 891924 h 1307449"/>
                <a:gd name="connsiteX109" fmla="*/ 68048 w 1835151"/>
                <a:gd name="connsiteY109" fmla="*/ 890848 h 1307449"/>
                <a:gd name="connsiteX110" fmla="*/ 0 w 1835151"/>
                <a:gd name="connsiteY110" fmla="*/ 654192 h 130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</a:cxnLst>
              <a:rect l="l" t="t" r="r" b="b"/>
              <a:pathLst>
                <a:path w="1835151" h="1307449">
                  <a:moveTo>
                    <a:pt x="1153491" y="156005"/>
                  </a:moveTo>
                  <a:lnTo>
                    <a:pt x="1159043" y="173164"/>
                  </a:lnTo>
                  <a:lnTo>
                    <a:pt x="1159030" y="187172"/>
                  </a:lnTo>
                  <a:lnTo>
                    <a:pt x="1161718" y="176451"/>
                  </a:lnTo>
                  <a:lnTo>
                    <a:pt x="1157965" y="161977"/>
                  </a:lnTo>
                  <a:close/>
                  <a:moveTo>
                    <a:pt x="1114434" y="58108"/>
                  </a:moveTo>
                  <a:cubicBezTo>
                    <a:pt x="1114434" y="59986"/>
                    <a:pt x="1117567" y="65934"/>
                    <a:pt x="1122268" y="74307"/>
                  </a:cubicBezTo>
                  <a:lnTo>
                    <a:pt x="1127848" y="84264"/>
                  </a:lnTo>
                  <a:lnTo>
                    <a:pt x="1118383" y="61225"/>
                  </a:lnTo>
                  <a:lnTo>
                    <a:pt x="1117545" y="53316"/>
                  </a:lnTo>
                  <a:close/>
                  <a:moveTo>
                    <a:pt x="0" y="654192"/>
                  </a:moveTo>
                  <a:cubicBezTo>
                    <a:pt x="0" y="629320"/>
                    <a:pt x="824" y="606784"/>
                    <a:pt x="2375" y="586390"/>
                  </a:cubicBezTo>
                  <a:lnTo>
                    <a:pt x="6010" y="556729"/>
                  </a:lnTo>
                  <a:lnTo>
                    <a:pt x="6336" y="552468"/>
                  </a:lnTo>
                  <a:lnTo>
                    <a:pt x="7408" y="545330"/>
                  </a:lnTo>
                  <a:lnTo>
                    <a:pt x="9111" y="531438"/>
                  </a:lnTo>
                  <a:lnTo>
                    <a:pt x="10115" y="527307"/>
                  </a:lnTo>
                  <a:lnTo>
                    <a:pt x="11203" y="520061"/>
                  </a:lnTo>
                  <a:cubicBezTo>
                    <a:pt x="12983" y="510931"/>
                    <a:pt x="14883" y="503250"/>
                    <a:pt x="16782" y="496353"/>
                  </a:cubicBezTo>
                  <a:cubicBezTo>
                    <a:pt x="19315" y="486322"/>
                    <a:pt x="22638" y="477231"/>
                    <a:pt x="26200" y="469237"/>
                  </a:cubicBezTo>
                  <a:lnTo>
                    <a:pt x="32732" y="456864"/>
                  </a:lnTo>
                  <a:lnTo>
                    <a:pt x="33342" y="455407"/>
                  </a:lnTo>
                  <a:lnTo>
                    <a:pt x="33998" y="454467"/>
                  </a:lnTo>
                  <a:lnTo>
                    <a:pt x="37042" y="448703"/>
                  </a:lnTo>
                  <a:cubicBezTo>
                    <a:pt x="44006" y="437417"/>
                    <a:pt x="49704" y="431148"/>
                    <a:pt x="49704" y="431148"/>
                  </a:cubicBezTo>
                  <a:lnTo>
                    <a:pt x="49096" y="432822"/>
                  </a:lnTo>
                  <a:lnTo>
                    <a:pt x="49676" y="431990"/>
                  </a:lnTo>
                  <a:cubicBezTo>
                    <a:pt x="81667" y="396906"/>
                    <a:pt x="123929" y="403024"/>
                    <a:pt x="160351" y="417914"/>
                  </a:cubicBezTo>
                  <a:lnTo>
                    <a:pt x="189765" y="433071"/>
                  </a:lnTo>
                  <a:lnTo>
                    <a:pt x="190209" y="433286"/>
                  </a:lnTo>
                  <a:lnTo>
                    <a:pt x="190645" y="433525"/>
                  </a:lnTo>
                  <a:lnTo>
                    <a:pt x="208590" y="442772"/>
                  </a:lnTo>
                  <a:lnTo>
                    <a:pt x="224320" y="451774"/>
                  </a:lnTo>
                  <a:lnTo>
                    <a:pt x="227102" y="453086"/>
                  </a:lnTo>
                  <a:lnTo>
                    <a:pt x="235984" y="456463"/>
                  </a:lnTo>
                  <a:cubicBezTo>
                    <a:pt x="254813" y="456463"/>
                    <a:pt x="260932" y="419858"/>
                    <a:pt x="262815" y="401556"/>
                  </a:cubicBezTo>
                  <a:lnTo>
                    <a:pt x="263145" y="397275"/>
                  </a:lnTo>
                  <a:lnTo>
                    <a:pt x="263145" y="392089"/>
                  </a:lnTo>
                  <a:cubicBezTo>
                    <a:pt x="263145" y="373462"/>
                    <a:pt x="263145" y="298957"/>
                    <a:pt x="263145" y="935"/>
                  </a:cubicBezTo>
                  <a:lnTo>
                    <a:pt x="263599" y="1389"/>
                  </a:lnTo>
                  <a:lnTo>
                    <a:pt x="263599" y="935"/>
                  </a:lnTo>
                  <a:cubicBezTo>
                    <a:pt x="263599" y="935"/>
                    <a:pt x="263599" y="935"/>
                    <a:pt x="655232" y="935"/>
                  </a:cubicBezTo>
                  <a:cubicBezTo>
                    <a:pt x="655232" y="935"/>
                    <a:pt x="715483" y="935"/>
                    <a:pt x="720504" y="25964"/>
                  </a:cubicBezTo>
                  <a:cubicBezTo>
                    <a:pt x="740588" y="113566"/>
                    <a:pt x="514646" y="261237"/>
                    <a:pt x="918831" y="261237"/>
                  </a:cubicBezTo>
                  <a:cubicBezTo>
                    <a:pt x="943936" y="261237"/>
                    <a:pt x="966608" y="260660"/>
                    <a:pt x="987058" y="259557"/>
                  </a:cubicBezTo>
                  <a:lnTo>
                    <a:pt x="1026449" y="256086"/>
                  </a:lnTo>
                  <a:lnTo>
                    <a:pt x="1062637" y="246659"/>
                  </a:lnTo>
                  <a:cubicBezTo>
                    <a:pt x="1093090" y="236936"/>
                    <a:pt x="1125112" y="221880"/>
                    <a:pt x="1131391" y="200551"/>
                  </a:cubicBezTo>
                  <a:cubicBezTo>
                    <a:pt x="1146460" y="137819"/>
                    <a:pt x="1053532" y="95161"/>
                    <a:pt x="1066090" y="37448"/>
                  </a:cubicBezTo>
                  <a:cubicBezTo>
                    <a:pt x="1067346" y="43407"/>
                    <a:pt x="1069936" y="49210"/>
                    <a:pt x="1073483" y="54954"/>
                  </a:cubicBezTo>
                  <a:lnTo>
                    <a:pt x="1074690" y="56531"/>
                  </a:lnTo>
                  <a:lnTo>
                    <a:pt x="1066801" y="35570"/>
                  </a:lnTo>
                  <a:cubicBezTo>
                    <a:pt x="1066801" y="-7002"/>
                    <a:pt x="1182122" y="511"/>
                    <a:pt x="1182122" y="511"/>
                  </a:cubicBezTo>
                  <a:cubicBezTo>
                    <a:pt x="1545637" y="511"/>
                    <a:pt x="1545637" y="511"/>
                    <a:pt x="1545637" y="511"/>
                  </a:cubicBezTo>
                  <a:lnTo>
                    <a:pt x="1545996" y="935"/>
                  </a:lnTo>
                  <a:lnTo>
                    <a:pt x="1574062" y="935"/>
                  </a:lnTo>
                  <a:cubicBezTo>
                    <a:pt x="1574062" y="935"/>
                    <a:pt x="1574062" y="935"/>
                    <a:pt x="1574062" y="391388"/>
                  </a:cubicBezTo>
                  <a:cubicBezTo>
                    <a:pt x="1574062" y="396393"/>
                    <a:pt x="1574062" y="458966"/>
                    <a:pt x="1599167" y="458966"/>
                  </a:cubicBezTo>
                  <a:cubicBezTo>
                    <a:pt x="1626782" y="458966"/>
                    <a:pt x="1835151" y="256231"/>
                    <a:pt x="1835151" y="654192"/>
                  </a:cubicBezTo>
                  <a:cubicBezTo>
                    <a:pt x="1835151" y="703937"/>
                    <a:pt x="1831856" y="744296"/>
                    <a:pt x="1826040" y="776839"/>
                  </a:cubicBezTo>
                  <a:lnTo>
                    <a:pt x="1817272" y="812816"/>
                  </a:lnTo>
                  <a:lnTo>
                    <a:pt x="1817688" y="812382"/>
                  </a:lnTo>
                  <a:cubicBezTo>
                    <a:pt x="1817688" y="812382"/>
                    <a:pt x="1817374" y="813749"/>
                    <a:pt x="1816697" y="816140"/>
                  </a:cubicBezTo>
                  <a:lnTo>
                    <a:pt x="1815709" y="819229"/>
                  </a:lnTo>
                  <a:lnTo>
                    <a:pt x="1815524" y="819987"/>
                  </a:lnTo>
                  <a:lnTo>
                    <a:pt x="1815284" y="820558"/>
                  </a:lnTo>
                  <a:lnTo>
                    <a:pt x="1813529" y="826045"/>
                  </a:lnTo>
                  <a:lnTo>
                    <a:pt x="1807976" y="837928"/>
                  </a:lnTo>
                  <a:lnTo>
                    <a:pt x="1801809" y="852586"/>
                  </a:lnTo>
                  <a:lnTo>
                    <a:pt x="1799773" y="855480"/>
                  </a:lnTo>
                  <a:lnTo>
                    <a:pt x="1799482" y="856104"/>
                  </a:lnTo>
                  <a:lnTo>
                    <a:pt x="1798732" y="856961"/>
                  </a:lnTo>
                  <a:lnTo>
                    <a:pt x="1785475" y="875814"/>
                  </a:lnTo>
                  <a:lnTo>
                    <a:pt x="1774110" y="885115"/>
                  </a:lnTo>
                  <a:lnTo>
                    <a:pt x="1773194" y="886162"/>
                  </a:lnTo>
                  <a:lnTo>
                    <a:pt x="1772138" y="886728"/>
                  </a:lnTo>
                  <a:lnTo>
                    <a:pt x="1767103" y="890848"/>
                  </a:lnTo>
                  <a:lnTo>
                    <a:pt x="1762118" y="892102"/>
                  </a:lnTo>
                  <a:lnTo>
                    <a:pt x="1754723" y="896068"/>
                  </a:lnTo>
                  <a:cubicBezTo>
                    <a:pt x="1747925" y="898459"/>
                    <a:pt x="1740470" y="899825"/>
                    <a:pt x="1732309" y="899825"/>
                  </a:cubicBezTo>
                  <a:lnTo>
                    <a:pt x="1731745" y="899740"/>
                  </a:lnTo>
                  <a:lnTo>
                    <a:pt x="1726573" y="901040"/>
                  </a:lnTo>
                  <a:cubicBezTo>
                    <a:pt x="1684680" y="900337"/>
                    <a:pt x="1641021" y="871651"/>
                    <a:pt x="1616515" y="857352"/>
                  </a:cubicBezTo>
                  <a:lnTo>
                    <a:pt x="1610643" y="854667"/>
                  </a:lnTo>
                  <a:lnTo>
                    <a:pt x="1599219" y="849858"/>
                  </a:lnTo>
                  <a:lnTo>
                    <a:pt x="1595064" y="852193"/>
                  </a:lnTo>
                  <a:lnTo>
                    <a:pt x="1584653" y="859234"/>
                  </a:lnTo>
                  <a:cubicBezTo>
                    <a:pt x="1574062" y="876950"/>
                    <a:pt x="1574062" y="912616"/>
                    <a:pt x="1574062" y="914494"/>
                  </a:cubicBezTo>
                  <a:cubicBezTo>
                    <a:pt x="1574062" y="914494"/>
                    <a:pt x="1574062" y="914494"/>
                    <a:pt x="1574062" y="1307449"/>
                  </a:cubicBezTo>
                  <a:cubicBezTo>
                    <a:pt x="1574062" y="1307449"/>
                    <a:pt x="1574062" y="1307449"/>
                    <a:pt x="1179919" y="1307449"/>
                  </a:cubicBezTo>
                  <a:cubicBezTo>
                    <a:pt x="1179919" y="1307449"/>
                    <a:pt x="1114647" y="1304946"/>
                    <a:pt x="1114647" y="1279917"/>
                  </a:cubicBezTo>
                  <a:cubicBezTo>
                    <a:pt x="1114647" y="1254888"/>
                    <a:pt x="1317995" y="1049650"/>
                    <a:pt x="918831" y="1044644"/>
                  </a:cubicBezTo>
                  <a:cubicBezTo>
                    <a:pt x="522177" y="1042141"/>
                    <a:pt x="720504" y="1254888"/>
                    <a:pt x="720504" y="1279917"/>
                  </a:cubicBezTo>
                  <a:cubicBezTo>
                    <a:pt x="720504" y="1307449"/>
                    <a:pt x="655232" y="1307449"/>
                    <a:pt x="655232" y="1307449"/>
                  </a:cubicBezTo>
                  <a:cubicBezTo>
                    <a:pt x="655232" y="1307449"/>
                    <a:pt x="655232" y="1307449"/>
                    <a:pt x="263599" y="1307449"/>
                  </a:cubicBezTo>
                  <a:lnTo>
                    <a:pt x="263599" y="1307030"/>
                  </a:lnTo>
                  <a:lnTo>
                    <a:pt x="263146" y="1307449"/>
                  </a:lnTo>
                  <a:cubicBezTo>
                    <a:pt x="263146" y="908836"/>
                    <a:pt x="263146" y="908836"/>
                    <a:pt x="263146" y="908836"/>
                  </a:cubicBezTo>
                  <a:cubicBezTo>
                    <a:pt x="263146" y="908836"/>
                    <a:pt x="262520" y="893794"/>
                    <a:pt x="258764" y="878752"/>
                  </a:cubicBezTo>
                  <a:lnTo>
                    <a:pt x="250777" y="858840"/>
                  </a:lnTo>
                  <a:lnTo>
                    <a:pt x="235984" y="849418"/>
                  </a:lnTo>
                  <a:cubicBezTo>
                    <a:pt x="226570" y="849418"/>
                    <a:pt x="191031" y="877928"/>
                    <a:pt x="150285" y="892578"/>
                  </a:cubicBezTo>
                  <a:lnTo>
                    <a:pt x="136638" y="895347"/>
                  </a:lnTo>
                  <a:lnTo>
                    <a:pt x="125413" y="898808"/>
                  </a:lnTo>
                  <a:lnTo>
                    <a:pt x="127580" y="897185"/>
                  </a:lnTo>
                  <a:lnTo>
                    <a:pt x="108578" y="901040"/>
                  </a:lnTo>
                  <a:lnTo>
                    <a:pt x="92176" y="896916"/>
                  </a:lnTo>
                  <a:lnTo>
                    <a:pt x="74079" y="893231"/>
                  </a:lnTo>
                  <a:lnTo>
                    <a:pt x="72327" y="891924"/>
                  </a:lnTo>
                  <a:lnTo>
                    <a:pt x="68048" y="890848"/>
                  </a:lnTo>
                  <a:cubicBezTo>
                    <a:pt x="29655" y="868190"/>
                    <a:pt x="0" y="803427"/>
                    <a:pt x="0" y="65419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grpSp>
          <p:nvGrpSpPr>
            <p:cNvPr id="36" name="Group 447"/>
            <p:cNvGrpSpPr>
              <a:grpSpLocks/>
            </p:cNvGrpSpPr>
            <p:nvPr/>
          </p:nvGrpSpPr>
          <p:grpSpPr bwMode="auto">
            <a:xfrm>
              <a:off x="4286159" y="2834711"/>
              <a:ext cx="476341" cy="476341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37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38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39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40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4960368" y="2293019"/>
            <a:ext cx="2238788" cy="1575940"/>
            <a:chOff x="4960368" y="2293019"/>
            <a:chExt cx="2238788" cy="1575940"/>
          </a:xfrm>
        </p:grpSpPr>
        <p:sp>
          <p:nvSpPr>
            <p:cNvPr id="276" name="Freeform 275"/>
            <p:cNvSpPr>
              <a:spLocks/>
            </p:cNvSpPr>
            <p:nvPr/>
          </p:nvSpPr>
          <p:spPr bwMode="auto">
            <a:xfrm rot="5400000">
              <a:off x="5291792" y="1961595"/>
              <a:ext cx="1575940" cy="2238788"/>
            </a:xfrm>
            <a:custGeom>
              <a:avLst/>
              <a:gdLst>
                <a:gd name="connsiteX0" fmla="*/ 902104 w 1309688"/>
                <a:gd name="connsiteY0" fmla="*/ 292548 h 1860550"/>
                <a:gd name="connsiteX1" fmla="*/ 904527 w 1309688"/>
                <a:gd name="connsiteY1" fmla="*/ 292909 h 1860550"/>
                <a:gd name="connsiteX2" fmla="*/ 915778 w 1309688"/>
                <a:gd name="connsiteY2" fmla="*/ 293652 h 1860550"/>
                <a:gd name="connsiteX3" fmla="*/ 916547 w 1309688"/>
                <a:gd name="connsiteY3" fmla="*/ 293652 h 1860550"/>
                <a:gd name="connsiteX4" fmla="*/ 921564 w 1309688"/>
                <a:gd name="connsiteY4" fmla="*/ 293652 h 1860550"/>
                <a:gd name="connsiteX5" fmla="*/ 896338 w 1309688"/>
                <a:gd name="connsiteY5" fmla="*/ 117266 h 1860550"/>
                <a:gd name="connsiteX6" fmla="*/ 899623 w 1309688"/>
                <a:gd name="connsiteY6" fmla="*/ 130170 h 1860550"/>
                <a:gd name="connsiteX7" fmla="*/ 899719 w 1309688"/>
                <a:gd name="connsiteY7" fmla="*/ 127991 h 1860550"/>
                <a:gd name="connsiteX8" fmla="*/ 894350 w 1309688"/>
                <a:gd name="connsiteY8" fmla="*/ 179438 h 1860550"/>
                <a:gd name="connsiteX9" fmla="*/ 897835 w 1309688"/>
                <a:gd name="connsiteY9" fmla="*/ 171073 h 1860550"/>
                <a:gd name="connsiteX10" fmla="*/ 898316 w 1309688"/>
                <a:gd name="connsiteY10" fmla="*/ 160071 h 1860550"/>
                <a:gd name="connsiteX11" fmla="*/ 883776 w 1309688"/>
                <a:gd name="connsiteY11" fmla="*/ 203659 h 1860550"/>
                <a:gd name="connsiteX12" fmla="*/ 886142 w 1309688"/>
                <a:gd name="connsiteY12" fmla="*/ 199140 h 1860550"/>
                <a:gd name="connsiteX13" fmla="*/ 888430 w 1309688"/>
                <a:gd name="connsiteY13" fmla="*/ 193648 h 1860550"/>
                <a:gd name="connsiteX14" fmla="*/ 877920 w 1309688"/>
                <a:gd name="connsiteY14" fmla="*/ 288098 h 1860550"/>
                <a:gd name="connsiteX15" fmla="*/ 882220 w 1309688"/>
                <a:gd name="connsiteY15" fmla="*/ 289585 h 1860550"/>
                <a:gd name="connsiteX16" fmla="*/ 887553 w 1309688"/>
                <a:gd name="connsiteY16" fmla="*/ 290379 h 1860550"/>
                <a:gd name="connsiteX17" fmla="*/ 857591 w 1309688"/>
                <a:gd name="connsiteY17" fmla="*/ 252660 h 1860550"/>
                <a:gd name="connsiteX18" fmla="*/ 862376 w 1309688"/>
                <a:gd name="connsiteY18" fmla="*/ 243905 h 1860550"/>
                <a:gd name="connsiteX19" fmla="*/ 858498 w 1309688"/>
                <a:gd name="connsiteY19" fmla="*/ 250607 h 1860550"/>
                <a:gd name="connsiteX20" fmla="*/ 854962 w 1309688"/>
                <a:gd name="connsiteY20" fmla="*/ 274644 h 1860550"/>
                <a:gd name="connsiteX21" fmla="*/ 860385 w 1309688"/>
                <a:gd name="connsiteY21" fmla="*/ 282037 h 1860550"/>
                <a:gd name="connsiteX22" fmla="*/ 862028 w 1309688"/>
                <a:gd name="connsiteY22" fmla="*/ 282605 h 1860550"/>
                <a:gd name="connsiteX23" fmla="*/ 834090 w 1309688"/>
                <a:gd name="connsiteY23" fmla="*/ 58096 h 1860550"/>
                <a:gd name="connsiteX24" fmla="*/ 853720 w 1309688"/>
                <a:gd name="connsiteY24" fmla="*/ 66228 h 1860550"/>
                <a:gd name="connsiteX25" fmla="*/ 877005 w 1309688"/>
                <a:gd name="connsiteY25" fmla="*/ 82362 h 1860550"/>
                <a:gd name="connsiteX26" fmla="*/ 890438 w 1309688"/>
                <a:gd name="connsiteY26" fmla="*/ 98550 h 1860550"/>
                <a:gd name="connsiteX27" fmla="*/ 890301 w 1309688"/>
                <a:gd name="connsiteY27" fmla="*/ 98115 h 1860550"/>
                <a:gd name="connsiteX28" fmla="*/ 852318 w 1309688"/>
                <a:gd name="connsiteY28" fmla="*/ 64152 h 1860550"/>
                <a:gd name="connsiteX29" fmla="*/ 447737 w 1309688"/>
                <a:gd name="connsiteY29" fmla="*/ 281216 h 1860550"/>
                <a:gd name="connsiteX30" fmla="*/ 451178 w 1309688"/>
                <a:gd name="connsiteY30" fmla="*/ 280336 h 1860550"/>
                <a:gd name="connsiteX31" fmla="*/ 453273 w 1309688"/>
                <a:gd name="connsiteY31" fmla="*/ 277254 h 1860550"/>
                <a:gd name="connsiteX32" fmla="*/ 398607 w 1309688"/>
                <a:gd name="connsiteY32" fmla="*/ 293138 h 1860550"/>
                <a:gd name="connsiteX33" fmla="*/ 400336 w 1309688"/>
                <a:gd name="connsiteY33" fmla="*/ 293138 h 1860550"/>
                <a:gd name="connsiteX34" fmla="*/ 401119 w 1309688"/>
                <a:gd name="connsiteY34" fmla="*/ 293138 h 1860550"/>
                <a:gd name="connsiteX35" fmla="*/ 402300 w 1309688"/>
                <a:gd name="connsiteY35" fmla="*/ 292836 h 1860550"/>
                <a:gd name="connsiteX36" fmla="*/ 0 w 1309688"/>
                <a:gd name="connsiteY36" fmla="*/ 1601065 h 1860550"/>
                <a:gd name="connsiteX37" fmla="*/ 0 w 1309688"/>
                <a:gd name="connsiteY37" fmla="*/ 1600235 h 1860550"/>
                <a:gd name="connsiteX38" fmla="*/ 0 w 1309688"/>
                <a:gd name="connsiteY38" fmla="*/ 1594094 h 1860550"/>
                <a:gd name="connsiteX39" fmla="*/ 0 w 1309688"/>
                <a:gd name="connsiteY39" fmla="*/ 1587283 h 1860550"/>
                <a:gd name="connsiteX40" fmla="*/ 0 w 1309688"/>
                <a:gd name="connsiteY40" fmla="*/ 1579511 h 1860550"/>
                <a:gd name="connsiteX41" fmla="*/ 0 w 1309688"/>
                <a:gd name="connsiteY41" fmla="*/ 1551113 h 1860550"/>
                <a:gd name="connsiteX42" fmla="*/ 0 w 1309688"/>
                <a:gd name="connsiteY42" fmla="*/ 1550416 h 1860550"/>
                <a:gd name="connsiteX43" fmla="*/ 0 w 1309688"/>
                <a:gd name="connsiteY43" fmla="*/ 1504293 h 1860550"/>
                <a:gd name="connsiteX44" fmla="*/ 0 w 1309688"/>
                <a:gd name="connsiteY44" fmla="*/ 1497182 h 1860550"/>
                <a:gd name="connsiteX45" fmla="*/ 0 w 1309688"/>
                <a:gd name="connsiteY45" fmla="*/ 1434448 h 1860550"/>
                <a:gd name="connsiteX46" fmla="*/ 0 w 1309688"/>
                <a:gd name="connsiteY46" fmla="*/ 1434297 h 1860550"/>
                <a:gd name="connsiteX47" fmla="*/ 0 w 1309688"/>
                <a:gd name="connsiteY47" fmla="*/ 1336971 h 1860550"/>
                <a:gd name="connsiteX48" fmla="*/ 0 w 1309688"/>
                <a:gd name="connsiteY48" fmla="*/ 1306444 h 1860550"/>
                <a:gd name="connsiteX49" fmla="*/ 0 w 1309688"/>
                <a:gd name="connsiteY49" fmla="*/ 1254910 h 1860550"/>
                <a:gd name="connsiteX50" fmla="*/ 0 w 1309688"/>
                <a:gd name="connsiteY50" fmla="*/ 1220596 h 1860550"/>
                <a:gd name="connsiteX51" fmla="*/ 0 w 1309688"/>
                <a:gd name="connsiteY51" fmla="*/ 1207259 h 1860550"/>
                <a:gd name="connsiteX52" fmla="*/ 10585 w 1309688"/>
                <a:gd name="connsiteY52" fmla="*/ 1152349 h 1860550"/>
                <a:gd name="connsiteX53" fmla="*/ 15462 w 1309688"/>
                <a:gd name="connsiteY53" fmla="*/ 1148930 h 1860550"/>
                <a:gd name="connsiteX54" fmla="*/ 16919 w 1309688"/>
                <a:gd name="connsiteY54" fmla="*/ 1146677 h 1860550"/>
                <a:gd name="connsiteX55" fmla="*/ 21850 w 1309688"/>
                <a:gd name="connsiteY55" fmla="*/ 1144452 h 1860550"/>
                <a:gd name="connsiteX56" fmla="*/ 25090 w 1309688"/>
                <a:gd name="connsiteY56" fmla="*/ 1142180 h 1860550"/>
                <a:gd name="connsiteX57" fmla="*/ 260934 w 1309688"/>
                <a:gd name="connsiteY57" fmla="*/ 946944 h 1860550"/>
                <a:gd name="connsiteX58" fmla="*/ 241534 w 1309688"/>
                <a:gd name="connsiteY58" fmla="*/ 779282 h 1860550"/>
                <a:gd name="connsiteX59" fmla="*/ 229182 w 1309688"/>
                <a:gd name="connsiteY59" fmla="*/ 749375 h 1860550"/>
                <a:gd name="connsiteX60" fmla="*/ 219346 w 1309688"/>
                <a:gd name="connsiteY60" fmla="*/ 736812 h 1860550"/>
                <a:gd name="connsiteX61" fmla="*/ 196940 w 1309688"/>
                <a:gd name="connsiteY61" fmla="*/ 711814 h 1860550"/>
                <a:gd name="connsiteX62" fmla="*/ 178572 w 1309688"/>
                <a:gd name="connsiteY62" fmla="*/ 704390 h 1860550"/>
                <a:gd name="connsiteX63" fmla="*/ 160021 w 1309688"/>
                <a:gd name="connsiteY63" fmla="*/ 699839 h 1860550"/>
                <a:gd name="connsiteX64" fmla="*/ 129190 w 1309688"/>
                <a:gd name="connsiteY64" fmla="*/ 703455 h 1860550"/>
                <a:gd name="connsiteX65" fmla="*/ 115704 w 1309688"/>
                <a:gd name="connsiteY65" fmla="*/ 706385 h 1860550"/>
                <a:gd name="connsiteX66" fmla="*/ 78128 w 1309688"/>
                <a:gd name="connsiteY66" fmla="*/ 723581 h 1860550"/>
                <a:gd name="connsiteX67" fmla="*/ 44594 w 1309688"/>
                <a:gd name="connsiteY67" fmla="*/ 743527 h 1860550"/>
                <a:gd name="connsiteX68" fmla="*/ 36704 w 1309688"/>
                <a:gd name="connsiteY68" fmla="*/ 746472 h 1860550"/>
                <a:gd name="connsiteX69" fmla="*/ 25090 w 1309688"/>
                <a:gd name="connsiteY69" fmla="*/ 751707 h 1860550"/>
                <a:gd name="connsiteX70" fmla="*/ 24252 w 1309688"/>
                <a:gd name="connsiteY70" fmla="*/ 751120 h 1860550"/>
                <a:gd name="connsiteX71" fmla="*/ 22591 w 1309688"/>
                <a:gd name="connsiteY71" fmla="*/ 751740 h 1860550"/>
                <a:gd name="connsiteX72" fmla="*/ 18899 w 1309688"/>
                <a:gd name="connsiteY72" fmla="*/ 747367 h 1860550"/>
                <a:gd name="connsiteX73" fmla="*/ 10585 w 1309688"/>
                <a:gd name="connsiteY73" fmla="*/ 741539 h 1860550"/>
                <a:gd name="connsiteX74" fmla="*/ 8377 w 1309688"/>
                <a:gd name="connsiteY74" fmla="*/ 734908 h 1860550"/>
                <a:gd name="connsiteX75" fmla="*/ 7530 w 1309688"/>
                <a:gd name="connsiteY75" fmla="*/ 733906 h 1860550"/>
                <a:gd name="connsiteX76" fmla="*/ 6225 w 1309688"/>
                <a:gd name="connsiteY76" fmla="*/ 728447 h 1860550"/>
                <a:gd name="connsiteX77" fmla="*/ 3136 w 1309688"/>
                <a:gd name="connsiteY77" fmla="*/ 719168 h 1860550"/>
                <a:gd name="connsiteX78" fmla="*/ 2217 w 1309688"/>
                <a:gd name="connsiteY78" fmla="*/ 711677 h 1860550"/>
                <a:gd name="connsiteX79" fmla="*/ 2118 w 1309688"/>
                <a:gd name="connsiteY79" fmla="*/ 711261 h 1860550"/>
                <a:gd name="connsiteX80" fmla="*/ 2070 w 1309688"/>
                <a:gd name="connsiteY80" fmla="*/ 710474 h 1860550"/>
                <a:gd name="connsiteX81" fmla="*/ 392 w 1309688"/>
                <a:gd name="connsiteY81" fmla="*/ 696797 h 1860550"/>
                <a:gd name="connsiteX82" fmla="*/ 0 w 1309688"/>
                <a:gd name="connsiteY82" fmla="*/ 686628 h 1860550"/>
                <a:gd name="connsiteX83" fmla="*/ 0 w 1309688"/>
                <a:gd name="connsiteY83" fmla="*/ 680488 h 1860550"/>
                <a:gd name="connsiteX84" fmla="*/ 0 w 1309688"/>
                <a:gd name="connsiteY84" fmla="*/ 676649 h 1860550"/>
                <a:gd name="connsiteX85" fmla="*/ 0 w 1309688"/>
                <a:gd name="connsiteY85" fmla="*/ 665905 h 1860550"/>
                <a:gd name="connsiteX86" fmla="*/ 0 w 1309688"/>
                <a:gd name="connsiteY86" fmla="*/ 649414 h 1860550"/>
                <a:gd name="connsiteX87" fmla="*/ 0 w 1309688"/>
                <a:gd name="connsiteY87" fmla="*/ 637506 h 1860550"/>
                <a:gd name="connsiteX88" fmla="*/ 0 w 1309688"/>
                <a:gd name="connsiteY88" fmla="*/ 600971 h 1860550"/>
                <a:gd name="connsiteX89" fmla="*/ 0 w 1309688"/>
                <a:gd name="connsiteY89" fmla="*/ 590687 h 1860550"/>
                <a:gd name="connsiteX90" fmla="*/ 0 w 1309688"/>
                <a:gd name="connsiteY90" fmla="*/ 538978 h 1860550"/>
                <a:gd name="connsiteX91" fmla="*/ 0 w 1309688"/>
                <a:gd name="connsiteY91" fmla="*/ 520842 h 1860550"/>
                <a:gd name="connsiteX92" fmla="*/ 0 w 1309688"/>
                <a:gd name="connsiteY92" fmla="*/ 471088 h 1860550"/>
                <a:gd name="connsiteX93" fmla="*/ 0 w 1309688"/>
                <a:gd name="connsiteY93" fmla="*/ 423365 h 1860550"/>
                <a:gd name="connsiteX94" fmla="*/ 0 w 1309688"/>
                <a:gd name="connsiteY94" fmla="*/ 404959 h 1860550"/>
                <a:gd name="connsiteX95" fmla="*/ 0 w 1309688"/>
                <a:gd name="connsiteY95" fmla="*/ 348245 h 1860550"/>
                <a:gd name="connsiteX96" fmla="*/ 0 w 1309688"/>
                <a:gd name="connsiteY96" fmla="*/ 308602 h 1860550"/>
                <a:gd name="connsiteX97" fmla="*/ 0 w 1309688"/>
                <a:gd name="connsiteY97" fmla="*/ 293687 h 1860550"/>
                <a:gd name="connsiteX98" fmla="*/ 0 w 1309688"/>
                <a:gd name="connsiteY98" fmla="*/ 293652 h 1860550"/>
                <a:gd name="connsiteX99" fmla="*/ 42 w 1309688"/>
                <a:gd name="connsiteY99" fmla="*/ 293652 h 1860550"/>
                <a:gd name="connsiteX100" fmla="*/ 327 w 1309688"/>
                <a:gd name="connsiteY100" fmla="*/ 293414 h 1860550"/>
                <a:gd name="connsiteX101" fmla="*/ 0 w 1309688"/>
                <a:gd name="connsiteY101" fmla="*/ 293138 h 1860550"/>
                <a:gd name="connsiteX102" fmla="*/ 658 w 1309688"/>
                <a:gd name="connsiteY102" fmla="*/ 293138 h 1860550"/>
                <a:gd name="connsiteX103" fmla="*/ 18880 w 1309688"/>
                <a:gd name="connsiteY103" fmla="*/ 277913 h 1860550"/>
                <a:gd name="connsiteX104" fmla="*/ 32658 w 1309688"/>
                <a:gd name="connsiteY104" fmla="*/ 266402 h 1860550"/>
                <a:gd name="connsiteX105" fmla="*/ 384350 w 1309688"/>
                <a:gd name="connsiteY105" fmla="*/ 266402 h 1860550"/>
                <a:gd name="connsiteX106" fmla="*/ 452176 w 1309688"/>
                <a:gd name="connsiteY106" fmla="*/ 253999 h 1860550"/>
                <a:gd name="connsiteX107" fmla="*/ 457200 w 1309688"/>
                <a:gd name="connsiteY107" fmla="*/ 268882 h 1860550"/>
                <a:gd name="connsiteX108" fmla="*/ 454098 w 1309688"/>
                <a:gd name="connsiteY108" fmla="*/ 276042 h 1860550"/>
                <a:gd name="connsiteX109" fmla="*/ 459143 w 1309688"/>
                <a:gd name="connsiteY109" fmla="*/ 268622 h 1860550"/>
                <a:gd name="connsiteX110" fmla="*/ 654844 w 1309688"/>
                <a:gd name="connsiteY110" fmla="*/ 33337 h 1860550"/>
                <a:gd name="connsiteX111" fmla="*/ 777789 w 1309688"/>
                <a:gd name="connsiteY111" fmla="*/ 42317 h 1860550"/>
                <a:gd name="connsiteX112" fmla="*/ 809462 w 1309688"/>
                <a:gd name="connsiteY112" fmla="*/ 49914 h 1860550"/>
                <a:gd name="connsiteX113" fmla="*/ 789849 w 1309688"/>
                <a:gd name="connsiteY113" fmla="*/ 43397 h 1860550"/>
                <a:gd name="connsiteX114" fmla="*/ 651728 w 1309688"/>
                <a:gd name="connsiteY114" fmla="*/ 30189 h 1860550"/>
                <a:gd name="connsiteX115" fmla="*/ 420688 w 1309688"/>
                <a:gd name="connsiteY115" fmla="*/ 90568 h 1860550"/>
                <a:gd name="connsiteX116" fmla="*/ 654239 w 1309688"/>
                <a:gd name="connsiteY116" fmla="*/ 0 h 1860550"/>
                <a:gd name="connsiteX117" fmla="*/ 902858 w 1309688"/>
                <a:gd name="connsiteY117" fmla="*/ 70442 h 1860550"/>
                <a:gd name="connsiteX118" fmla="*/ 910392 w 1309688"/>
                <a:gd name="connsiteY118" fmla="*/ 176105 h 1860550"/>
                <a:gd name="connsiteX119" fmla="*/ 897835 w 1309688"/>
                <a:gd name="connsiteY119" fmla="*/ 244031 h 1860550"/>
                <a:gd name="connsiteX120" fmla="*/ 990753 w 1309688"/>
                <a:gd name="connsiteY120" fmla="*/ 266673 h 1860550"/>
                <a:gd name="connsiteX121" fmla="*/ 1282064 w 1309688"/>
                <a:gd name="connsiteY121" fmla="*/ 266673 h 1860550"/>
                <a:gd name="connsiteX122" fmla="*/ 1308995 w 1309688"/>
                <a:gd name="connsiteY122" fmla="*/ 293652 h 1860550"/>
                <a:gd name="connsiteX123" fmla="*/ 1309688 w 1309688"/>
                <a:gd name="connsiteY123" fmla="*/ 293652 h 1860550"/>
                <a:gd name="connsiteX124" fmla="*/ 1309688 w 1309688"/>
                <a:gd name="connsiteY124" fmla="*/ 294347 h 1860550"/>
                <a:gd name="connsiteX125" fmla="*/ 1309688 w 1309688"/>
                <a:gd name="connsiteY125" fmla="*/ 299793 h 1860550"/>
                <a:gd name="connsiteX126" fmla="*/ 1309688 w 1309688"/>
                <a:gd name="connsiteY126" fmla="*/ 686628 h 1860550"/>
                <a:gd name="connsiteX127" fmla="*/ 1305298 w 1309688"/>
                <a:gd name="connsiteY127" fmla="*/ 719168 h 1860550"/>
                <a:gd name="connsiteX128" fmla="*/ 1299813 w 1309688"/>
                <a:gd name="connsiteY128" fmla="*/ 733930 h 1860550"/>
                <a:gd name="connsiteX129" fmla="*/ 1300163 w 1309688"/>
                <a:gd name="connsiteY129" fmla="*/ 733995 h 1860550"/>
                <a:gd name="connsiteX130" fmla="*/ 1295154 w 1309688"/>
                <a:gd name="connsiteY130" fmla="*/ 746410 h 1860550"/>
                <a:gd name="connsiteX131" fmla="*/ 1282630 w 1309688"/>
                <a:gd name="connsiteY131" fmla="*/ 751376 h 1860550"/>
                <a:gd name="connsiteX132" fmla="*/ 1282597 w 1309688"/>
                <a:gd name="connsiteY132" fmla="*/ 751361 h 1860550"/>
                <a:gd name="connsiteX133" fmla="*/ 1282090 w 1309688"/>
                <a:gd name="connsiteY133" fmla="*/ 751707 h 1860550"/>
                <a:gd name="connsiteX134" fmla="*/ 1156013 w 1309688"/>
                <a:gd name="connsiteY134" fmla="*/ 700082 h 1860550"/>
                <a:gd name="connsiteX135" fmla="*/ 1117229 w 1309688"/>
                <a:gd name="connsiteY135" fmla="*/ 709954 h 1860550"/>
                <a:gd name="connsiteX136" fmla="*/ 1115616 w 1309688"/>
                <a:gd name="connsiteY136" fmla="*/ 710667 h 1860550"/>
                <a:gd name="connsiteX137" fmla="*/ 1093717 w 1309688"/>
                <a:gd name="connsiteY137" fmla="*/ 735110 h 1860550"/>
                <a:gd name="connsiteX138" fmla="*/ 1080297 w 1309688"/>
                <a:gd name="connsiteY138" fmla="*/ 751880 h 1860550"/>
                <a:gd name="connsiteX139" fmla="*/ 1068137 w 1309688"/>
                <a:gd name="connsiteY139" fmla="*/ 781141 h 1860550"/>
                <a:gd name="connsiteX140" fmla="*/ 1048754 w 1309688"/>
                <a:gd name="connsiteY140" fmla="*/ 946944 h 1860550"/>
                <a:gd name="connsiteX141" fmla="*/ 1282090 w 1309688"/>
                <a:gd name="connsiteY141" fmla="*/ 1142180 h 1860550"/>
                <a:gd name="connsiteX142" fmla="*/ 1309688 w 1309688"/>
                <a:gd name="connsiteY142" fmla="*/ 1207259 h 1860550"/>
                <a:gd name="connsiteX143" fmla="*/ 1309688 w 1309688"/>
                <a:gd name="connsiteY143" fmla="*/ 1600235 h 1860550"/>
                <a:gd name="connsiteX144" fmla="*/ 915778 w 1309688"/>
                <a:gd name="connsiteY144" fmla="*/ 1600235 h 1860550"/>
                <a:gd name="connsiteX145" fmla="*/ 850545 w 1309688"/>
                <a:gd name="connsiteY145" fmla="*/ 1625265 h 1860550"/>
                <a:gd name="connsiteX146" fmla="*/ 654844 w 1309688"/>
                <a:gd name="connsiteY146" fmla="*/ 1860550 h 1860550"/>
                <a:gd name="connsiteX147" fmla="*/ 415878 w 1309688"/>
                <a:gd name="connsiteY147" fmla="*/ 1711811 h 1860550"/>
                <a:gd name="connsiteX148" fmla="*/ 431305 w 1309688"/>
                <a:gd name="connsiteY148" fmla="*/ 1678630 h 1860550"/>
                <a:gd name="connsiteX149" fmla="*/ 428625 w 1309688"/>
                <a:gd name="connsiteY149" fmla="*/ 1681163 h 1860550"/>
                <a:gd name="connsiteX150" fmla="*/ 458704 w 1309688"/>
                <a:gd name="connsiteY150" fmla="*/ 1626095 h 1860550"/>
                <a:gd name="connsiteX151" fmla="*/ 453075 w 1309688"/>
                <a:gd name="connsiteY151" fmla="*/ 1616969 h 1860550"/>
                <a:gd name="connsiteX152" fmla="*/ 451355 w 1309688"/>
                <a:gd name="connsiteY152" fmla="*/ 1614618 h 1860550"/>
                <a:gd name="connsiteX153" fmla="*/ 434891 w 1309688"/>
                <a:gd name="connsiteY153" fmla="*/ 1607009 h 1860550"/>
                <a:gd name="connsiteX154" fmla="*/ 396039 w 1309688"/>
                <a:gd name="connsiteY154" fmla="*/ 1601065 h 1860550"/>
                <a:gd name="connsiteX155" fmla="*/ 0 w 1309688"/>
                <a:gd name="connsiteY155" fmla="*/ 1601065 h 186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</a:cxnLst>
              <a:rect l="l" t="t" r="r" b="b"/>
              <a:pathLst>
                <a:path w="1309688" h="1860550">
                  <a:moveTo>
                    <a:pt x="902104" y="292548"/>
                  </a:moveTo>
                  <a:lnTo>
                    <a:pt x="904527" y="292909"/>
                  </a:lnTo>
                  <a:cubicBezTo>
                    <a:pt x="910760" y="293496"/>
                    <a:pt x="915151" y="293652"/>
                    <a:pt x="915778" y="293652"/>
                  </a:cubicBezTo>
                  <a:cubicBezTo>
                    <a:pt x="915778" y="293652"/>
                    <a:pt x="915778" y="293652"/>
                    <a:pt x="916547" y="293652"/>
                  </a:cubicBezTo>
                  <a:lnTo>
                    <a:pt x="921564" y="293652"/>
                  </a:lnTo>
                  <a:close/>
                  <a:moveTo>
                    <a:pt x="896338" y="117266"/>
                  </a:moveTo>
                  <a:lnTo>
                    <a:pt x="899623" y="130170"/>
                  </a:lnTo>
                  <a:lnTo>
                    <a:pt x="899719" y="127991"/>
                  </a:lnTo>
                  <a:close/>
                  <a:moveTo>
                    <a:pt x="894350" y="179438"/>
                  </a:moveTo>
                  <a:lnTo>
                    <a:pt x="897835" y="171073"/>
                  </a:lnTo>
                  <a:lnTo>
                    <a:pt x="898316" y="160071"/>
                  </a:lnTo>
                  <a:close/>
                  <a:moveTo>
                    <a:pt x="883776" y="203659"/>
                  </a:moveTo>
                  <a:lnTo>
                    <a:pt x="886142" y="199140"/>
                  </a:lnTo>
                  <a:lnTo>
                    <a:pt x="888430" y="193648"/>
                  </a:lnTo>
                  <a:close/>
                  <a:moveTo>
                    <a:pt x="877920" y="288098"/>
                  </a:moveTo>
                  <a:lnTo>
                    <a:pt x="882220" y="289585"/>
                  </a:lnTo>
                  <a:lnTo>
                    <a:pt x="887553" y="290379"/>
                  </a:lnTo>
                  <a:close/>
                  <a:moveTo>
                    <a:pt x="857591" y="252660"/>
                  </a:moveTo>
                  <a:lnTo>
                    <a:pt x="862376" y="243905"/>
                  </a:lnTo>
                  <a:lnTo>
                    <a:pt x="858498" y="250607"/>
                  </a:lnTo>
                  <a:close/>
                  <a:moveTo>
                    <a:pt x="854962" y="274644"/>
                  </a:moveTo>
                  <a:lnTo>
                    <a:pt x="860385" y="282037"/>
                  </a:lnTo>
                  <a:lnTo>
                    <a:pt x="862028" y="282605"/>
                  </a:lnTo>
                  <a:close/>
                  <a:moveTo>
                    <a:pt x="834090" y="58096"/>
                  </a:moveTo>
                  <a:lnTo>
                    <a:pt x="853720" y="66228"/>
                  </a:lnTo>
                  <a:cubicBezTo>
                    <a:pt x="862982" y="71205"/>
                    <a:pt x="870678" y="76614"/>
                    <a:pt x="877005" y="82362"/>
                  </a:cubicBezTo>
                  <a:lnTo>
                    <a:pt x="890438" y="98550"/>
                  </a:lnTo>
                  <a:lnTo>
                    <a:pt x="890301" y="98115"/>
                  </a:lnTo>
                  <a:cubicBezTo>
                    <a:pt x="883395" y="84278"/>
                    <a:pt x="869897" y="73115"/>
                    <a:pt x="852318" y="64152"/>
                  </a:cubicBezTo>
                  <a:close/>
                  <a:moveTo>
                    <a:pt x="447737" y="281216"/>
                  </a:moveTo>
                  <a:lnTo>
                    <a:pt x="451178" y="280336"/>
                  </a:lnTo>
                  <a:lnTo>
                    <a:pt x="453273" y="277254"/>
                  </a:lnTo>
                  <a:close/>
                  <a:moveTo>
                    <a:pt x="398607" y="293138"/>
                  </a:moveTo>
                  <a:lnTo>
                    <a:pt x="400336" y="293138"/>
                  </a:lnTo>
                  <a:cubicBezTo>
                    <a:pt x="401119" y="293138"/>
                    <a:pt x="401119" y="293138"/>
                    <a:pt x="401119" y="293138"/>
                  </a:cubicBezTo>
                  <a:lnTo>
                    <a:pt x="402300" y="292836"/>
                  </a:lnTo>
                  <a:close/>
                  <a:moveTo>
                    <a:pt x="0" y="1601065"/>
                  </a:moveTo>
                  <a:lnTo>
                    <a:pt x="0" y="1600235"/>
                  </a:lnTo>
                  <a:cubicBezTo>
                    <a:pt x="0" y="1600235"/>
                    <a:pt x="0" y="1600235"/>
                    <a:pt x="0" y="1594094"/>
                  </a:cubicBezTo>
                  <a:lnTo>
                    <a:pt x="0" y="1587283"/>
                  </a:lnTo>
                  <a:lnTo>
                    <a:pt x="0" y="1579511"/>
                  </a:lnTo>
                  <a:cubicBezTo>
                    <a:pt x="0" y="1572604"/>
                    <a:pt x="0" y="1563393"/>
                    <a:pt x="0" y="1551113"/>
                  </a:cubicBezTo>
                  <a:lnTo>
                    <a:pt x="0" y="1550416"/>
                  </a:lnTo>
                  <a:lnTo>
                    <a:pt x="0" y="1504293"/>
                  </a:lnTo>
                  <a:lnTo>
                    <a:pt x="0" y="1497182"/>
                  </a:lnTo>
                  <a:lnTo>
                    <a:pt x="0" y="1434448"/>
                  </a:lnTo>
                  <a:lnTo>
                    <a:pt x="0" y="1434297"/>
                  </a:lnTo>
                  <a:lnTo>
                    <a:pt x="0" y="1336971"/>
                  </a:lnTo>
                  <a:lnTo>
                    <a:pt x="0" y="1306444"/>
                  </a:lnTo>
                  <a:lnTo>
                    <a:pt x="0" y="1254910"/>
                  </a:lnTo>
                  <a:lnTo>
                    <a:pt x="0" y="1220596"/>
                  </a:lnTo>
                  <a:lnTo>
                    <a:pt x="0" y="1207259"/>
                  </a:lnTo>
                  <a:cubicBezTo>
                    <a:pt x="0" y="1207259"/>
                    <a:pt x="0" y="1170652"/>
                    <a:pt x="10585" y="1152349"/>
                  </a:cubicBezTo>
                  <a:lnTo>
                    <a:pt x="15462" y="1148930"/>
                  </a:lnTo>
                  <a:lnTo>
                    <a:pt x="16919" y="1146677"/>
                  </a:lnTo>
                  <a:lnTo>
                    <a:pt x="21850" y="1144452"/>
                  </a:lnTo>
                  <a:lnTo>
                    <a:pt x="25090" y="1142180"/>
                  </a:lnTo>
                  <a:cubicBezTo>
                    <a:pt x="52688" y="1142180"/>
                    <a:pt x="260934" y="1347429"/>
                    <a:pt x="260934" y="946944"/>
                  </a:cubicBezTo>
                  <a:cubicBezTo>
                    <a:pt x="260934" y="871383"/>
                    <a:pt x="253613" y="817295"/>
                    <a:pt x="241534" y="779282"/>
                  </a:cubicBezTo>
                  <a:lnTo>
                    <a:pt x="229182" y="749375"/>
                  </a:lnTo>
                  <a:lnTo>
                    <a:pt x="219346" y="736812"/>
                  </a:lnTo>
                  <a:lnTo>
                    <a:pt x="196940" y="711814"/>
                  </a:lnTo>
                  <a:lnTo>
                    <a:pt x="178572" y="704390"/>
                  </a:lnTo>
                  <a:lnTo>
                    <a:pt x="160021" y="699839"/>
                  </a:lnTo>
                  <a:lnTo>
                    <a:pt x="129190" y="703455"/>
                  </a:lnTo>
                  <a:lnTo>
                    <a:pt x="115704" y="706385"/>
                  </a:lnTo>
                  <a:lnTo>
                    <a:pt x="78128" y="723581"/>
                  </a:lnTo>
                  <a:cubicBezTo>
                    <a:pt x="65421" y="730777"/>
                    <a:pt x="54047" y="738130"/>
                    <a:pt x="44594" y="743527"/>
                  </a:cubicBezTo>
                  <a:lnTo>
                    <a:pt x="36704" y="746472"/>
                  </a:lnTo>
                  <a:lnTo>
                    <a:pt x="25090" y="751707"/>
                  </a:lnTo>
                  <a:lnTo>
                    <a:pt x="24252" y="751120"/>
                  </a:lnTo>
                  <a:lnTo>
                    <a:pt x="22591" y="751740"/>
                  </a:lnTo>
                  <a:lnTo>
                    <a:pt x="18899" y="747367"/>
                  </a:lnTo>
                  <a:lnTo>
                    <a:pt x="10585" y="741539"/>
                  </a:lnTo>
                  <a:lnTo>
                    <a:pt x="8377" y="734908"/>
                  </a:lnTo>
                  <a:lnTo>
                    <a:pt x="7530" y="733906"/>
                  </a:lnTo>
                  <a:lnTo>
                    <a:pt x="6225" y="728447"/>
                  </a:lnTo>
                  <a:lnTo>
                    <a:pt x="3136" y="719168"/>
                  </a:lnTo>
                  <a:lnTo>
                    <a:pt x="2217" y="711677"/>
                  </a:lnTo>
                  <a:lnTo>
                    <a:pt x="2118" y="711261"/>
                  </a:lnTo>
                  <a:lnTo>
                    <a:pt x="2070" y="710474"/>
                  </a:lnTo>
                  <a:lnTo>
                    <a:pt x="392" y="696797"/>
                  </a:lnTo>
                  <a:cubicBezTo>
                    <a:pt x="0" y="690696"/>
                    <a:pt x="0" y="686628"/>
                    <a:pt x="0" y="686628"/>
                  </a:cubicBezTo>
                  <a:cubicBezTo>
                    <a:pt x="0" y="686628"/>
                    <a:pt x="0" y="686628"/>
                    <a:pt x="0" y="680488"/>
                  </a:cubicBezTo>
                  <a:lnTo>
                    <a:pt x="0" y="676649"/>
                  </a:lnTo>
                  <a:lnTo>
                    <a:pt x="0" y="665905"/>
                  </a:lnTo>
                  <a:lnTo>
                    <a:pt x="0" y="649414"/>
                  </a:lnTo>
                  <a:lnTo>
                    <a:pt x="0" y="637506"/>
                  </a:lnTo>
                  <a:lnTo>
                    <a:pt x="0" y="600971"/>
                  </a:lnTo>
                  <a:lnTo>
                    <a:pt x="0" y="590687"/>
                  </a:lnTo>
                  <a:lnTo>
                    <a:pt x="0" y="538978"/>
                  </a:lnTo>
                  <a:lnTo>
                    <a:pt x="0" y="520842"/>
                  </a:lnTo>
                  <a:lnTo>
                    <a:pt x="0" y="471088"/>
                  </a:lnTo>
                  <a:lnTo>
                    <a:pt x="0" y="423365"/>
                  </a:lnTo>
                  <a:lnTo>
                    <a:pt x="0" y="404959"/>
                  </a:lnTo>
                  <a:lnTo>
                    <a:pt x="0" y="348245"/>
                  </a:lnTo>
                  <a:lnTo>
                    <a:pt x="0" y="308602"/>
                  </a:lnTo>
                  <a:lnTo>
                    <a:pt x="0" y="293687"/>
                  </a:lnTo>
                  <a:lnTo>
                    <a:pt x="0" y="293652"/>
                  </a:lnTo>
                  <a:lnTo>
                    <a:pt x="42" y="293652"/>
                  </a:lnTo>
                  <a:lnTo>
                    <a:pt x="327" y="293414"/>
                  </a:lnTo>
                  <a:lnTo>
                    <a:pt x="0" y="293138"/>
                  </a:lnTo>
                  <a:lnTo>
                    <a:pt x="658" y="293138"/>
                  </a:lnTo>
                  <a:lnTo>
                    <a:pt x="18880" y="277913"/>
                  </a:lnTo>
                  <a:cubicBezTo>
                    <a:pt x="32658" y="266402"/>
                    <a:pt x="32658" y="266402"/>
                    <a:pt x="32658" y="266402"/>
                  </a:cubicBezTo>
                  <a:cubicBezTo>
                    <a:pt x="384350" y="266402"/>
                    <a:pt x="384350" y="266402"/>
                    <a:pt x="384350" y="266402"/>
                  </a:cubicBezTo>
                  <a:cubicBezTo>
                    <a:pt x="384350" y="266402"/>
                    <a:pt x="454688" y="268882"/>
                    <a:pt x="452176" y="253999"/>
                  </a:cubicBezTo>
                  <a:cubicBezTo>
                    <a:pt x="452176" y="253999"/>
                    <a:pt x="457200" y="263921"/>
                    <a:pt x="457200" y="268882"/>
                  </a:cubicBezTo>
                  <a:lnTo>
                    <a:pt x="454098" y="276042"/>
                  </a:lnTo>
                  <a:lnTo>
                    <a:pt x="459143" y="268622"/>
                  </a:lnTo>
                  <a:cubicBezTo>
                    <a:pt x="459143" y="241088"/>
                    <a:pt x="255916" y="33337"/>
                    <a:pt x="654844" y="33337"/>
                  </a:cubicBezTo>
                  <a:cubicBezTo>
                    <a:pt x="704710" y="33337"/>
                    <a:pt x="745167" y="36583"/>
                    <a:pt x="777789" y="42317"/>
                  </a:cubicBezTo>
                  <a:lnTo>
                    <a:pt x="809462" y="49914"/>
                  </a:lnTo>
                  <a:lnTo>
                    <a:pt x="789849" y="43397"/>
                  </a:lnTo>
                  <a:cubicBezTo>
                    <a:pt x="743390" y="33334"/>
                    <a:pt x="690653" y="30189"/>
                    <a:pt x="651728" y="30189"/>
                  </a:cubicBezTo>
                  <a:cubicBezTo>
                    <a:pt x="571366" y="30189"/>
                    <a:pt x="465891" y="40252"/>
                    <a:pt x="420688" y="90568"/>
                  </a:cubicBezTo>
                  <a:cubicBezTo>
                    <a:pt x="425710" y="12579"/>
                    <a:pt x="578900" y="0"/>
                    <a:pt x="654239" y="0"/>
                  </a:cubicBezTo>
                  <a:cubicBezTo>
                    <a:pt x="729578" y="0"/>
                    <a:pt x="870211" y="12579"/>
                    <a:pt x="902858" y="70442"/>
                  </a:cubicBezTo>
                  <a:cubicBezTo>
                    <a:pt x="915414" y="85537"/>
                    <a:pt x="917925" y="128305"/>
                    <a:pt x="910392" y="176105"/>
                  </a:cubicBezTo>
                  <a:cubicBezTo>
                    <a:pt x="907880" y="193715"/>
                    <a:pt x="897835" y="239000"/>
                    <a:pt x="897835" y="244031"/>
                  </a:cubicBezTo>
                  <a:cubicBezTo>
                    <a:pt x="895324" y="269189"/>
                    <a:pt x="990753" y="266673"/>
                    <a:pt x="990753" y="266673"/>
                  </a:cubicBezTo>
                  <a:cubicBezTo>
                    <a:pt x="1282064" y="266673"/>
                    <a:pt x="1282064" y="266673"/>
                    <a:pt x="1282064" y="266673"/>
                  </a:cubicBezTo>
                  <a:lnTo>
                    <a:pt x="1308995" y="293652"/>
                  </a:lnTo>
                  <a:lnTo>
                    <a:pt x="1309688" y="293652"/>
                  </a:lnTo>
                  <a:lnTo>
                    <a:pt x="1309688" y="294347"/>
                  </a:lnTo>
                  <a:lnTo>
                    <a:pt x="1309688" y="299793"/>
                  </a:lnTo>
                  <a:cubicBezTo>
                    <a:pt x="1309688" y="318213"/>
                    <a:pt x="1309688" y="391896"/>
                    <a:pt x="1309688" y="686628"/>
                  </a:cubicBezTo>
                  <a:cubicBezTo>
                    <a:pt x="1309688" y="686628"/>
                    <a:pt x="1309061" y="702898"/>
                    <a:pt x="1305298" y="719168"/>
                  </a:cubicBezTo>
                  <a:lnTo>
                    <a:pt x="1299813" y="733930"/>
                  </a:lnTo>
                  <a:lnTo>
                    <a:pt x="1300163" y="733995"/>
                  </a:lnTo>
                  <a:cubicBezTo>
                    <a:pt x="1300163" y="736478"/>
                    <a:pt x="1297659" y="741444"/>
                    <a:pt x="1295154" y="746410"/>
                  </a:cubicBezTo>
                  <a:cubicBezTo>
                    <a:pt x="1292649" y="748893"/>
                    <a:pt x="1287640" y="751376"/>
                    <a:pt x="1282630" y="751376"/>
                  </a:cubicBezTo>
                  <a:lnTo>
                    <a:pt x="1282597" y="751361"/>
                  </a:lnTo>
                  <a:lnTo>
                    <a:pt x="1282090" y="751707"/>
                  </a:lnTo>
                  <a:cubicBezTo>
                    <a:pt x="1269545" y="751707"/>
                    <a:pt x="1211211" y="701020"/>
                    <a:pt x="1156013" y="700082"/>
                  </a:cubicBezTo>
                  <a:lnTo>
                    <a:pt x="1117229" y="709954"/>
                  </a:lnTo>
                  <a:lnTo>
                    <a:pt x="1115616" y="710667"/>
                  </a:lnTo>
                  <a:lnTo>
                    <a:pt x="1093717" y="735110"/>
                  </a:lnTo>
                  <a:lnTo>
                    <a:pt x="1080297" y="751880"/>
                  </a:lnTo>
                  <a:lnTo>
                    <a:pt x="1068137" y="781141"/>
                  </a:lnTo>
                  <a:cubicBezTo>
                    <a:pt x="1056075" y="818820"/>
                    <a:pt x="1048754" y="872322"/>
                    <a:pt x="1048754" y="946944"/>
                  </a:cubicBezTo>
                  <a:cubicBezTo>
                    <a:pt x="1048754" y="1344926"/>
                    <a:pt x="1257000" y="1142180"/>
                    <a:pt x="1282090" y="1142180"/>
                  </a:cubicBezTo>
                  <a:cubicBezTo>
                    <a:pt x="1309688" y="1142180"/>
                    <a:pt x="1309688" y="1207259"/>
                    <a:pt x="1309688" y="1207259"/>
                  </a:cubicBezTo>
                  <a:cubicBezTo>
                    <a:pt x="1309688" y="1207259"/>
                    <a:pt x="1309688" y="1207259"/>
                    <a:pt x="1309688" y="1600235"/>
                  </a:cubicBezTo>
                  <a:cubicBezTo>
                    <a:pt x="1309688" y="1600235"/>
                    <a:pt x="1309688" y="1600235"/>
                    <a:pt x="915778" y="1600235"/>
                  </a:cubicBezTo>
                  <a:cubicBezTo>
                    <a:pt x="915778" y="1600235"/>
                    <a:pt x="850545" y="1600235"/>
                    <a:pt x="850545" y="1625265"/>
                  </a:cubicBezTo>
                  <a:cubicBezTo>
                    <a:pt x="850545" y="1652799"/>
                    <a:pt x="1053772" y="1860550"/>
                    <a:pt x="654844" y="1860550"/>
                  </a:cubicBezTo>
                  <a:cubicBezTo>
                    <a:pt x="405514" y="1860550"/>
                    <a:pt x="391401" y="1779397"/>
                    <a:pt x="415878" y="1711811"/>
                  </a:cubicBezTo>
                  <a:lnTo>
                    <a:pt x="431305" y="1678630"/>
                  </a:lnTo>
                  <a:lnTo>
                    <a:pt x="428625" y="1681163"/>
                  </a:lnTo>
                  <a:cubicBezTo>
                    <a:pt x="443664" y="1651126"/>
                    <a:pt x="456197" y="1636108"/>
                    <a:pt x="458704" y="1626095"/>
                  </a:cubicBezTo>
                  <a:lnTo>
                    <a:pt x="453075" y="1616969"/>
                  </a:lnTo>
                  <a:lnTo>
                    <a:pt x="451355" y="1614618"/>
                  </a:lnTo>
                  <a:lnTo>
                    <a:pt x="434891" y="1607009"/>
                  </a:lnTo>
                  <a:cubicBezTo>
                    <a:pt x="421732" y="1602942"/>
                    <a:pt x="406066" y="1601065"/>
                    <a:pt x="396039" y="1601065"/>
                  </a:cubicBezTo>
                  <a:cubicBezTo>
                    <a:pt x="381000" y="1601065"/>
                    <a:pt x="0" y="1601065"/>
                    <a:pt x="0" y="160106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1" name="AutoShape 125"/>
            <p:cNvSpPr>
              <a:spLocks/>
            </p:cNvSpPr>
            <p:nvPr/>
          </p:nvSpPr>
          <p:spPr bwMode="auto">
            <a:xfrm>
              <a:off x="5869377" y="2834711"/>
              <a:ext cx="478782" cy="476867"/>
            </a:xfrm>
            <a:custGeom>
              <a:avLst/>
              <a:gdLst>
                <a:gd name="T0" fmla="*/ 198438 w 21542"/>
                <a:gd name="T1" fmla="*/ 197644 h 21600"/>
                <a:gd name="T2" fmla="*/ 198438 w 21542"/>
                <a:gd name="T3" fmla="*/ 197644 h 21600"/>
                <a:gd name="T4" fmla="*/ 198438 w 21542"/>
                <a:gd name="T5" fmla="*/ 197644 h 21600"/>
                <a:gd name="T6" fmla="*/ 198438 w 21542"/>
                <a:gd name="T7" fmla="*/ 197644 h 216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542" h="21600">
                  <a:moveTo>
                    <a:pt x="11685" y="1798"/>
                  </a:moveTo>
                  <a:cubicBezTo>
                    <a:pt x="12903" y="1906"/>
                    <a:pt x="14055" y="2202"/>
                    <a:pt x="15143" y="2682"/>
                  </a:cubicBezTo>
                  <a:cubicBezTo>
                    <a:pt x="16233" y="3165"/>
                    <a:pt x="17213" y="3803"/>
                    <a:pt x="18089" y="4596"/>
                  </a:cubicBezTo>
                  <a:cubicBezTo>
                    <a:pt x="18964" y="5390"/>
                    <a:pt x="19696" y="6307"/>
                    <a:pt x="20286" y="7355"/>
                  </a:cubicBezTo>
                  <a:cubicBezTo>
                    <a:pt x="20875" y="8400"/>
                    <a:pt x="21290" y="9537"/>
                    <a:pt x="21528" y="10774"/>
                  </a:cubicBezTo>
                  <a:cubicBezTo>
                    <a:pt x="21573" y="11034"/>
                    <a:pt x="21497" y="11229"/>
                    <a:pt x="21299" y="11356"/>
                  </a:cubicBezTo>
                  <a:cubicBezTo>
                    <a:pt x="21223" y="11407"/>
                    <a:pt x="21151" y="11435"/>
                    <a:pt x="21077" y="11435"/>
                  </a:cubicBezTo>
                  <a:cubicBezTo>
                    <a:pt x="20930" y="11435"/>
                    <a:pt x="20822" y="11381"/>
                    <a:pt x="20760" y="11271"/>
                  </a:cubicBezTo>
                  <a:cubicBezTo>
                    <a:pt x="20016" y="10353"/>
                    <a:pt x="19186" y="9890"/>
                    <a:pt x="18272" y="9879"/>
                  </a:cubicBezTo>
                  <a:cubicBezTo>
                    <a:pt x="17616" y="9879"/>
                    <a:pt x="16994" y="10128"/>
                    <a:pt x="16402" y="10619"/>
                  </a:cubicBezTo>
                  <a:cubicBezTo>
                    <a:pt x="15813" y="11110"/>
                    <a:pt x="15320" y="11796"/>
                    <a:pt x="14912" y="12680"/>
                  </a:cubicBezTo>
                  <a:cubicBezTo>
                    <a:pt x="14840" y="12886"/>
                    <a:pt x="14704" y="12991"/>
                    <a:pt x="14516" y="12991"/>
                  </a:cubicBezTo>
                  <a:cubicBezTo>
                    <a:pt x="14323" y="12991"/>
                    <a:pt x="14191" y="12886"/>
                    <a:pt x="14115" y="12680"/>
                  </a:cubicBezTo>
                  <a:cubicBezTo>
                    <a:pt x="13490" y="11328"/>
                    <a:pt x="12679" y="10452"/>
                    <a:pt x="11682" y="10057"/>
                  </a:cubicBezTo>
                  <a:lnTo>
                    <a:pt x="11682" y="17164"/>
                  </a:lnTo>
                  <a:cubicBezTo>
                    <a:pt x="11682" y="17779"/>
                    <a:pt x="11594" y="18350"/>
                    <a:pt x="11415" y="18883"/>
                  </a:cubicBezTo>
                  <a:cubicBezTo>
                    <a:pt x="11234" y="19414"/>
                    <a:pt x="10993" y="19886"/>
                    <a:pt x="10690" y="20298"/>
                  </a:cubicBezTo>
                  <a:cubicBezTo>
                    <a:pt x="10385" y="20704"/>
                    <a:pt x="10029" y="21026"/>
                    <a:pt x="9621" y="21258"/>
                  </a:cubicBezTo>
                  <a:cubicBezTo>
                    <a:pt x="9214" y="21487"/>
                    <a:pt x="8777" y="21599"/>
                    <a:pt x="8314" y="21599"/>
                  </a:cubicBezTo>
                  <a:cubicBezTo>
                    <a:pt x="7852" y="21599"/>
                    <a:pt x="7410" y="21487"/>
                    <a:pt x="6995" y="21258"/>
                  </a:cubicBezTo>
                  <a:cubicBezTo>
                    <a:pt x="6580" y="21027"/>
                    <a:pt x="6220" y="20705"/>
                    <a:pt x="5915" y="20298"/>
                  </a:cubicBezTo>
                  <a:cubicBezTo>
                    <a:pt x="5612" y="19886"/>
                    <a:pt x="5369" y="19417"/>
                    <a:pt x="5190" y="18883"/>
                  </a:cubicBezTo>
                  <a:cubicBezTo>
                    <a:pt x="5011" y="18350"/>
                    <a:pt x="4923" y="17779"/>
                    <a:pt x="4923" y="17164"/>
                  </a:cubicBezTo>
                  <a:cubicBezTo>
                    <a:pt x="4923" y="16850"/>
                    <a:pt x="5011" y="16591"/>
                    <a:pt x="5190" y="16390"/>
                  </a:cubicBezTo>
                  <a:cubicBezTo>
                    <a:pt x="5369" y="16187"/>
                    <a:pt x="5583" y="16085"/>
                    <a:pt x="5836" y="16085"/>
                  </a:cubicBezTo>
                  <a:cubicBezTo>
                    <a:pt x="6103" y="16085"/>
                    <a:pt x="6320" y="16187"/>
                    <a:pt x="6492" y="16390"/>
                  </a:cubicBezTo>
                  <a:cubicBezTo>
                    <a:pt x="6661" y="16591"/>
                    <a:pt x="6747" y="16851"/>
                    <a:pt x="6747" y="17164"/>
                  </a:cubicBezTo>
                  <a:cubicBezTo>
                    <a:pt x="6747" y="17799"/>
                    <a:pt x="6900" y="18333"/>
                    <a:pt x="7203" y="18776"/>
                  </a:cubicBezTo>
                  <a:cubicBezTo>
                    <a:pt x="7508" y="19216"/>
                    <a:pt x="7878" y="19437"/>
                    <a:pt x="8312" y="19437"/>
                  </a:cubicBezTo>
                  <a:cubicBezTo>
                    <a:pt x="8732" y="19437"/>
                    <a:pt x="9092" y="19216"/>
                    <a:pt x="9397" y="18776"/>
                  </a:cubicBezTo>
                  <a:cubicBezTo>
                    <a:pt x="9700" y="18333"/>
                    <a:pt x="9853" y="17799"/>
                    <a:pt x="9853" y="17164"/>
                  </a:cubicBezTo>
                  <a:lnTo>
                    <a:pt x="9853" y="10057"/>
                  </a:lnTo>
                  <a:cubicBezTo>
                    <a:pt x="8856" y="10461"/>
                    <a:pt x="8042" y="11336"/>
                    <a:pt x="7420" y="12680"/>
                  </a:cubicBezTo>
                  <a:cubicBezTo>
                    <a:pt x="7344" y="12886"/>
                    <a:pt x="7210" y="12991"/>
                    <a:pt x="7019" y="12991"/>
                  </a:cubicBezTo>
                  <a:cubicBezTo>
                    <a:pt x="6828" y="12991"/>
                    <a:pt x="6700" y="12886"/>
                    <a:pt x="6631" y="12680"/>
                  </a:cubicBezTo>
                  <a:cubicBezTo>
                    <a:pt x="6227" y="11796"/>
                    <a:pt x="5734" y="11110"/>
                    <a:pt x="5147" y="10619"/>
                  </a:cubicBezTo>
                  <a:cubicBezTo>
                    <a:pt x="4560" y="10128"/>
                    <a:pt x="3940" y="9879"/>
                    <a:pt x="3284" y="9879"/>
                  </a:cubicBezTo>
                  <a:cubicBezTo>
                    <a:pt x="2363" y="9879"/>
                    <a:pt x="1541" y="10345"/>
                    <a:pt x="808" y="11271"/>
                  </a:cubicBezTo>
                  <a:cubicBezTo>
                    <a:pt x="718" y="11381"/>
                    <a:pt x="596" y="11435"/>
                    <a:pt x="455" y="11435"/>
                  </a:cubicBezTo>
                  <a:cubicBezTo>
                    <a:pt x="381" y="11435"/>
                    <a:pt x="305" y="11407"/>
                    <a:pt x="238" y="11356"/>
                  </a:cubicBezTo>
                  <a:cubicBezTo>
                    <a:pt x="47" y="11229"/>
                    <a:pt x="-26" y="11034"/>
                    <a:pt x="7" y="10774"/>
                  </a:cubicBezTo>
                  <a:cubicBezTo>
                    <a:pt x="245" y="9537"/>
                    <a:pt x="660" y="8400"/>
                    <a:pt x="1259" y="7355"/>
                  </a:cubicBezTo>
                  <a:cubicBezTo>
                    <a:pt x="1855" y="6307"/>
                    <a:pt x="2595" y="5390"/>
                    <a:pt x="3468" y="4596"/>
                  </a:cubicBezTo>
                  <a:cubicBezTo>
                    <a:pt x="4343" y="3803"/>
                    <a:pt x="5321" y="3168"/>
                    <a:pt x="6402" y="2688"/>
                  </a:cubicBezTo>
                  <a:cubicBezTo>
                    <a:pt x="7482" y="2213"/>
                    <a:pt x="8634" y="1917"/>
                    <a:pt x="9850" y="1798"/>
                  </a:cubicBezTo>
                  <a:lnTo>
                    <a:pt x="9850" y="1081"/>
                  </a:lnTo>
                  <a:cubicBezTo>
                    <a:pt x="9850" y="767"/>
                    <a:pt x="9936" y="508"/>
                    <a:pt x="10118" y="304"/>
                  </a:cubicBezTo>
                  <a:cubicBezTo>
                    <a:pt x="10296" y="101"/>
                    <a:pt x="10511" y="0"/>
                    <a:pt x="10764" y="0"/>
                  </a:cubicBezTo>
                  <a:cubicBezTo>
                    <a:pt x="11029" y="0"/>
                    <a:pt x="11248" y="101"/>
                    <a:pt x="11420" y="304"/>
                  </a:cubicBezTo>
                  <a:cubicBezTo>
                    <a:pt x="11589" y="508"/>
                    <a:pt x="11675" y="767"/>
                    <a:pt x="11675" y="1081"/>
                  </a:cubicBezTo>
                  <a:lnTo>
                    <a:pt x="11675" y="1798"/>
                  </a:lnTo>
                  <a:lnTo>
                    <a:pt x="11685" y="179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845765" y="1975923"/>
            <a:ext cx="1610872" cy="2208225"/>
            <a:chOff x="6845765" y="1975923"/>
            <a:chExt cx="1610872" cy="2208225"/>
          </a:xfrm>
        </p:grpSpPr>
        <p:sp>
          <p:nvSpPr>
            <p:cNvPr id="275" name="Freeform 274"/>
            <p:cNvSpPr>
              <a:spLocks/>
            </p:cNvSpPr>
            <p:nvPr/>
          </p:nvSpPr>
          <p:spPr bwMode="auto">
            <a:xfrm rot="5400000">
              <a:off x="6547088" y="2274600"/>
              <a:ext cx="2208225" cy="1610872"/>
            </a:xfrm>
            <a:custGeom>
              <a:avLst/>
              <a:gdLst>
                <a:gd name="connsiteX0" fmla="*/ 1157603 w 1835150"/>
                <a:gd name="connsiteY0" fmla="*/ 143077 h 1338719"/>
                <a:gd name="connsiteX1" fmla="*/ 1160072 w 1835150"/>
                <a:gd name="connsiteY1" fmla="*/ 152164 h 1338719"/>
                <a:gd name="connsiteX2" fmla="*/ 1158599 w 1835150"/>
                <a:gd name="connsiteY2" fmla="*/ 145178 h 1338719"/>
                <a:gd name="connsiteX3" fmla="*/ 1139906 w 1835150"/>
                <a:gd name="connsiteY3" fmla="*/ 105997 h 1338719"/>
                <a:gd name="connsiteX4" fmla="*/ 1142684 w 1835150"/>
                <a:gd name="connsiteY4" fmla="*/ 111592 h 1338719"/>
                <a:gd name="connsiteX5" fmla="*/ 1140536 w 1835150"/>
                <a:gd name="connsiteY5" fmla="*/ 107058 h 1338719"/>
                <a:gd name="connsiteX6" fmla="*/ 1079307 w 1835150"/>
                <a:gd name="connsiteY6" fmla="*/ 256799 h 1338719"/>
                <a:gd name="connsiteX7" fmla="*/ 1084465 w 1835150"/>
                <a:gd name="connsiteY7" fmla="*/ 256487 h 1338719"/>
                <a:gd name="connsiteX8" fmla="*/ 1134360 w 1835150"/>
                <a:gd name="connsiteY8" fmla="*/ 245896 h 1338719"/>
                <a:gd name="connsiteX9" fmla="*/ 1137933 w 1835150"/>
                <a:gd name="connsiteY9" fmla="*/ 244613 h 1338719"/>
                <a:gd name="connsiteX10" fmla="*/ 1157305 w 1835150"/>
                <a:gd name="connsiteY10" fmla="*/ 227168 h 1338719"/>
                <a:gd name="connsiteX11" fmla="*/ 1167366 w 1835150"/>
                <a:gd name="connsiteY11" fmla="*/ 186760 h 1338719"/>
                <a:gd name="connsiteX12" fmla="*/ 1163171 w 1835150"/>
                <a:gd name="connsiteY12" fmla="*/ 166862 h 1338719"/>
                <a:gd name="connsiteX13" fmla="*/ 1151607 w 1835150"/>
                <a:gd name="connsiteY13" fmla="*/ 151443 h 1338719"/>
                <a:gd name="connsiteX14" fmla="*/ 1159018 w 1835150"/>
                <a:gd name="connsiteY14" fmla="*/ 200071 h 1338719"/>
                <a:gd name="connsiteX15" fmla="*/ 1129389 w 1835150"/>
                <a:gd name="connsiteY15" fmla="*/ 239514 h 1338719"/>
                <a:gd name="connsiteX16" fmla="*/ 699131 w 1835150"/>
                <a:gd name="connsiteY16" fmla="*/ 245572 h 1338719"/>
                <a:gd name="connsiteX17" fmla="*/ 717326 w 1835150"/>
                <a:gd name="connsiteY17" fmla="*/ 261769 h 1338719"/>
                <a:gd name="connsiteX18" fmla="*/ 918830 w 1835150"/>
                <a:gd name="connsiteY18" fmla="*/ 295010 h 1338719"/>
                <a:gd name="connsiteX19" fmla="*/ 1118883 w 1835150"/>
                <a:gd name="connsiteY19" fmla="*/ 261769 h 1338719"/>
                <a:gd name="connsiteX20" fmla="*/ 1132532 w 1835150"/>
                <a:gd name="connsiteY20" fmla="*/ 249477 h 1338719"/>
                <a:gd name="connsiteX21" fmla="*/ 1122211 w 1835150"/>
                <a:gd name="connsiteY21" fmla="*/ 256487 h 1338719"/>
                <a:gd name="connsiteX22" fmla="*/ 1074400 w 1835150"/>
                <a:gd name="connsiteY22" fmla="*/ 276570 h 1338719"/>
                <a:gd name="connsiteX23" fmla="*/ 913353 w 1835150"/>
                <a:gd name="connsiteY23" fmla="*/ 294144 h 1338719"/>
                <a:gd name="connsiteX24" fmla="*/ 715897 w 1835150"/>
                <a:gd name="connsiteY24" fmla="*/ 258134 h 1338719"/>
                <a:gd name="connsiteX25" fmla="*/ 0 w 1835150"/>
                <a:gd name="connsiteY25" fmla="*/ 685463 h 1338719"/>
                <a:gd name="connsiteX26" fmla="*/ 2374 w 1835150"/>
                <a:gd name="connsiteY26" fmla="*/ 617688 h 1338719"/>
                <a:gd name="connsiteX27" fmla="*/ 5948 w 1835150"/>
                <a:gd name="connsiteY27" fmla="*/ 588580 h 1338719"/>
                <a:gd name="connsiteX28" fmla="*/ 6336 w 1835150"/>
                <a:gd name="connsiteY28" fmla="*/ 583503 h 1338719"/>
                <a:gd name="connsiteX29" fmla="*/ 7611 w 1835150"/>
                <a:gd name="connsiteY29" fmla="*/ 575029 h 1338719"/>
                <a:gd name="connsiteX30" fmla="*/ 9110 w 1835150"/>
                <a:gd name="connsiteY30" fmla="*/ 562816 h 1338719"/>
                <a:gd name="connsiteX31" fmla="*/ 9995 w 1835150"/>
                <a:gd name="connsiteY31" fmla="*/ 559185 h 1338719"/>
                <a:gd name="connsiteX32" fmla="*/ 11203 w 1835150"/>
                <a:gd name="connsiteY32" fmla="*/ 551159 h 1338719"/>
                <a:gd name="connsiteX33" fmla="*/ 16782 w 1835150"/>
                <a:gd name="connsiteY33" fmla="*/ 527498 h 1338719"/>
                <a:gd name="connsiteX34" fmla="*/ 18913 w 1835150"/>
                <a:gd name="connsiteY34" fmla="*/ 522594 h 1338719"/>
                <a:gd name="connsiteX35" fmla="*/ 19626 w 1835150"/>
                <a:gd name="connsiteY35" fmla="*/ 519668 h 1338719"/>
                <a:gd name="connsiteX36" fmla="*/ 33342 w 1835150"/>
                <a:gd name="connsiteY36" fmla="*/ 487069 h 1338719"/>
                <a:gd name="connsiteX37" fmla="*/ 35985 w 1835150"/>
                <a:gd name="connsiteY37" fmla="*/ 483310 h 1338719"/>
                <a:gd name="connsiteX38" fmla="*/ 37042 w 1835150"/>
                <a:gd name="connsiteY38" fmla="*/ 480879 h 1338719"/>
                <a:gd name="connsiteX39" fmla="*/ 49704 w 1835150"/>
                <a:gd name="connsiteY39" fmla="*/ 462419 h 1338719"/>
                <a:gd name="connsiteX40" fmla="*/ 48797 w 1835150"/>
                <a:gd name="connsiteY40" fmla="*/ 465091 h 1338719"/>
                <a:gd name="connsiteX41" fmla="*/ 49676 w 1835150"/>
                <a:gd name="connsiteY41" fmla="*/ 463841 h 1338719"/>
                <a:gd name="connsiteX42" fmla="*/ 160351 w 1835150"/>
                <a:gd name="connsiteY42" fmla="*/ 451003 h 1338719"/>
                <a:gd name="connsiteX43" fmla="*/ 174759 w 1835150"/>
                <a:gd name="connsiteY43" fmla="*/ 458574 h 1338719"/>
                <a:gd name="connsiteX44" fmla="*/ 190209 w 1835150"/>
                <a:gd name="connsiteY44" fmla="*/ 465677 h 1338719"/>
                <a:gd name="connsiteX45" fmla="*/ 221551 w 1835150"/>
                <a:gd name="connsiteY45" fmla="*/ 482029 h 1338719"/>
                <a:gd name="connsiteX46" fmla="*/ 237510 w 1835150"/>
                <a:gd name="connsiteY46" fmla="*/ 489196 h 1338719"/>
                <a:gd name="connsiteX47" fmla="*/ 250890 w 1835150"/>
                <a:gd name="connsiteY47" fmla="*/ 480069 h 1338719"/>
                <a:gd name="connsiteX48" fmla="*/ 262814 w 1835150"/>
                <a:gd name="connsiteY48" fmla="*/ 435329 h 1338719"/>
                <a:gd name="connsiteX49" fmla="*/ 263145 w 1835150"/>
                <a:gd name="connsiteY49" fmla="*/ 431042 h 1338719"/>
                <a:gd name="connsiteX50" fmla="*/ 263145 w 1835150"/>
                <a:gd name="connsiteY50" fmla="*/ 425657 h 1338719"/>
                <a:gd name="connsiteX51" fmla="*/ 263145 w 1835150"/>
                <a:gd name="connsiteY51" fmla="*/ 33793 h 1338719"/>
                <a:gd name="connsiteX52" fmla="*/ 263599 w 1835150"/>
                <a:gd name="connsiteY52" fmla="*/ 34247 h 1338719"/>
                <a:gd name="connsiteX53" fmla="*/ 263599 w 1835150"/>
                <a:gd name="connsiteY53" fmla="*/ 32206 h 1338719"/>
                <a:gd name="connsiteX54" fmla="*/ 655231 w 1835150"/>
                <a:gd name="connsiteY54" fmla="*/ 32206 h 1338719"/>
                <a:gd name="connsiteX55" fmla="*/ 720503 w 1835150"/>
                <a:gd name="connsiteY55" fmla="*/ 59738 h 1338719"/>
                <a:gd name="connsiteX56" fmla="*/ 678458 w 1835150"/>
                <a:gd name="connsiteY56" fmla="*/ 227168 h 1338719"/>
                <a:gd name="connsiteX57" fmla="*/ 696063 w 1835150"/>
                <a:gd name="connsiteY57" fmla="*/ 242840 h 1338719"/>
                <a:gd name="connsiteX58" fmla="*/ 677444 w 1835150"/>
                <a:gd name="connsiteY58" fmla="*/ 219771 h 1338719"/>
                <a:gd name="connsiteX59" fmla="*/ 669266 w 1835150"/>
                <a:gd name="connsiteY59" fmla="*/ 186194 h 1338719"/>
                <a:gd name="connsiteX60" fmla="*/ 732175 w 1835150"/>
                <a:gd name="connsiteY60" fmla="*/ 236403 h 1338719"/>
                <a:gd name="connsiteX61" fmla="*/ 915869 w 1835150"/>
                <a:gd name="connsiteY61" fmla="*/ 264018 h 1338719"/>
                <a:gd name="connsiteX62" fmla="*/ 1002055 w 1835150"/>
                <a:gd name="connsiteY62" fmla="*/ 261194 h 1338719"/>
                <a:gd name="connsiteX63" fmla="*/ 1015751 w 1835150"/>
                <a:gd name="connsiteY63" fmla="*/ 260449 h 1338719"/>
                <a:gd name="connsiteX64" fmla="*/ 1021549 w 1835150"/>
                <a:gd name="connsiteY64" fmla="*/ 259353 h 1338719"/>
                <a:gd name="connsiteX65" fmla="*/ 1131391 w 1835150"/>
                <a:gd name="connsiteY65" fmla="*/ 200071 h 1338719"/>
                <a:gd name="connsiteX66" fmla="*/ 1066090 w 1835150"/>
                <a:gd name="connsiteY66" fmla="*/ 36968 h 1338719"/>
                <a:gd name="connsiteX67" fmla="*/ 1069583 w 1835150"/>
                <a:gd name="connsiteY67" fmla="*/ 43048 h 1338719"/>
                <a:gd name="connsiteX68" fmla="*/ 1066800 w 1835150"/>
                <a:gd name="connsiteY68" fmla="*/ 36007 h 1338719"/>
                <a:gd name="connsiteX69" fmla="*/ 1182122 w 1835150"/>
                <a:gd name="connsiteY69" fmla="*/ 948 h 1338719"/>
                <a:gd name="connsiteX70" fmla="*/ 1545636 w 1835150"/>
                <a:gd name="connsiteY70" fmla="*/ 948 h 1338719"/>
                <a:gd name="connsiteX71" fmla="*/ 1573213 w 1835150"/>
                <a:gd name="connsiteY71" fmla="*/ 30998 h 1338719"/>
                <a:gd name="connsiteX72" fmla="*/ 1174601 w 1835150"/>
                <a:gd name="connsiteY72" fmla="*/ 30998 h 1338719"/>
                <a:gd name="connsiteX73" fmla="*/ 1114433 w 1835150"/>
                <a:gd name="connsiteY73" fmla="*/ 58545 h 1338719"/>
                <a:gd name="connsiteX74" fmla="*/ 1114854 w 1835150"/>
                <a:gd name="connsiteY74" fmla="*/ 59414 h 1338719"/>
                <a:gd name="connsiteX75" fmla="*/ 1124845 w 1835150"/>
                <a:gd name="connsiteY75" fmla="*/ 43821 h 1338719"/>
                <a:gd name="connsiteX76" fmla="*/ 1179919 w 1835150"/>
                <a:gd name="connsiteY76" fmla="*/ 32206 h 1338719"/>
                <a:gd name="connsiteX77" fmla="*/ 1574062 w 1835150"/>
                <a:gd name="connsiteY77" fmla="*/ 32206 h 1338719"/>
                <a:gd name="connsiteX78" fmla="*/ 1574062 w 1835150"/>
                <a:gd name="connsiteY78" fmla="*/ 425161 h 1338719"/>
                <a:gd name="connsiteX79" fmla="*/ 1599167 w 1835150"/>
                <a:gd name="connsiteY79" fmla="*/ 490237 h 1338719"/>
                <a:gd name="connsiteX80" fmla="*/ 1835150 w 1835150"/>
                <a:gd name="connsiteY80" fmla="*/ 685463 h 1338719"/>
                <a:gd name="connsiteX81" fmla="*/ 1826040 w 1835150"/>
                <a:gd name="connsiteY81" fmla="*/ 808217 h 1338719"/>
                <a:gd name="connsiteX82" fmla="*/ 1816560 w 1835150"/>
                <a:gd name="connsiteY82" fmla="*/ 847223 h 1338719"/>
                <a:gd name="connsiteX83" fmla="*/ 1817688 w 1835150"/>
                <a:gd name="connsiteY83" fmla="*/ 846107 h 1338719"/>
                <a:gd name="connsiteX84" fmla="*/ 1813529 w 1835150"/>
                <a:gd name="connsiteY84" fmla="*/ 859341 h 1338719"/>
                <a:gd name="connsiteX85" fmla="*/ 1803323 w 1835150"/>
                <a:gd name="connsiteY85" fmla="*/ 880630 h 1338719"/>
                <a:gd name="connsiteX86" fmla="*/ 1801808 w 1835150"/>
                <a:gd name="connsiteY86" fmla="*/ 884248 h 1338719"/>
                <a:gd name="connsiteX87" fmla="*/ 1801105 w 1835150"/>
                <a:gd name="connsiteY87" fmla="*/ 885255 h 1338719"/>
                <a:gd name="connsiteX88" fmla="*/ 1799483 w 1835150"/>
                <a:gd name="connsiteY88" fmla="*/ 888640 h 1338719"/>
                <a:gd name="connsiteX89" fmla="*/ 1795971 w 1835150"/>
                <a:gd name="connsiteY89" fmla="*/ 892616 h 1338719"/>
                <a:gd name="connsiteX90" fmla="*/ 1785474 w 1835150"/>
                <a:gd name="connsiteY90" fmla="*/ 907665 h 1338719"/>
                <a:gd name="connsiteX91" fmla="*/ 1775011 w 1835150"/>
                <a:gd name="connsiteY91" fmla="*/ 916348 h 1338719"/>
                <a:gd name="connsiteX92" fmla="*/ 1773194 w 1835150"/>
                <a:gd name="connsiteY92" fmla="*/ 918405 h 1338719"/>
                <a:gd name="connsiteX93" fmla="*/ 1771221 w 1835150"/>
                <a:gd name="connsiteY93" fmla="*/ 919493 h 1338719"/>
                <a:gd name="connsiteX94" fmla="*/ 1767103 w 1835150"/>
                <a:gd name="connsiteY94" fmla="*/ 922911 h 1338719"/>
                <a:gd name="connsiteX95" fmla="*/ 1763125 w 1835150"/>
                <a:gd name="connsiteY95" fmla="*/ 923956 h 1338719"/>
                <a:gd name="connsiteX96" fmla="*/ 1754724 w 1835150"/>
                <a:gd name="connsiteY96" fmla="*/ 928587 h 1338719"/>
                <a:gd name="connsiteX97" fmla="*/ 1732310 w 1835150"/>
                <a:gd name="connsiteY97" fmla="*/ 933036 h 1338719"/>
                <a:gd name="connsiteX98" fmla="*/ 1730060 w 1835150"/>
                <a:gd name="connsiteY98" fmla="*/ 932646 h 1338719"/>
                <a:gd name="connsiteX99" fmla="*/ 1726573 w 1835150"/>
                <a:gd name="connsiteY99" fmla="*/ 933563 h 1338719"/>
                <a:gd name="connsiteX100" fmla="*/ 1616514 w 1835150"/>
                <a:gd name="connsiteY100" fmla="*/ 891018 h 1338719"/>
                <a:gd name="connsiteX101" fmla="*/ 1602114 w 1835150"/>
                <a:gd name="connsiteY101" fmla="*/ 884521 h 1338719"/>
                <a:gd name="connsiteX102" fmla="*/ 1599219 w 1835150"/>
                <a:gd name="connsiteY102" fmla="*/ 883362 h 1338719"/>
                <a:gd name="connsiteX103" fmla="*/ 1597467 w 1835150"/>
                <a:gd name="connsiteY103" fmla="*/ 884342 h 1338719"/>
                <a:gd name="connsiteX104" fmla="*/ 1584653 w 1835150"/>
                <a:gd name="connsiteY104" fmla="*/ 893008 h 1338719"/>
                <a:gd name="connsiteX105" fmla="*/ 1574062 w 1835150"/>
                <a:gd name="connsiteY105" fmla="*/ 948267 h 1338719"/>
                <a:gd name="connsiteX106" fmla="*/ 1574062 w 1835150"/>
                <a:gd name="connsiteY106" fmla="*/ 1338719 h 1338719"/>
                <a:gd name="connsiteX107" fmla="*/ 1179919 w 1835150"/>
                <a:gd name="connsiteY107" fmla="*/ 1338719 h 1338719"/>
                <a:gd name="connsiteX108" fmla="*/ 1114647 w 1835150"/>
                <a:gd name="connsiteY108" fmla="*/ 1313690 h 1338719"/>
                <a:gd name="connsiteX109" fmla="*/ 918830 w 1835150"/>
                <a:gd name="connsiteY109" fmla="*/ 1078418 h 1338719"/>
                <a:gd name="connsiteX110" fmla="*/ 720503 w 1835150"/>
                <a:gd name="connsiteY110" fmla="*/ 1313690 h 1338719"/>
                <a:gd name="connsiteX111" fmla="*/ 655231 w 1835150"/>
                <a:gd name="connsiteY111" fmla="*/ 1338719 h 1338719"/>
                <a:gd name="connsiteX112" fmla="*/ 263599 w 1835150"/>
                <a:gd name="connsiteY112" fmla="*/ 1338719 h 1338719"/>
                <a:gd name="connsiteX113" fmla="*/ 263599 w 1835150"/>
                <a:gd name="connsiteY113" fmla="*/ 1338335 h 1338719"/>
                <a:gd name="connsiteX114" fmla="*/ 263145 w 1835150"/>
                <a:gd name="connsiteY114" fmla="*/ 1338719 h 1338719"/>
                <a:gd name="connsiteX115" fmla="*/ 263145 w 1835150"/>
                <a:gd name="connsiteY115" fmla="*/ 940635 h 1338719"/>
                <a:gd name="connsiteX116" fmla="*/ 262485 w 1835150"/>
                <a:gd name="connsiteY116" fmla="*/ 933045 h 1338719"/>
                <a:gd name="connsiteX117" fmla="*/ 262100 w 1835150"/>
                <a:gd name="connsiteY117" fmla="*/ 930193 h 1338719"/>
                <a:gd name="connsiteX118" fmla="*/ 258802 w 1835150"/>
                <a:gd name="connsiteY118" fmla="*/ 912060 h 1338719"/>
                <a:gd name="connsiteX119" fmla="*/ 258443 w 1835150"/>
                <a:gd name="connsiteY119" fmla="*/ 911080 h 1338719"/>
                <a:gd name="connsiteX120" fmla="*/ 250678 w 1835150"/>
                <a:gd name="connsiteY120" fmla="*/ 892550 h 1338719"/>
                <a:gd name="connsiteX121" fmla="*/ 238883 w 1835150"/>
                <a:gd name="connsiteY121" fmla="*/ 885038 h 1338719"/>
                <a:gd name="connsiteX122" fmla="*/ 235896 w 1835150"/>
                <a:gd name="connsiteY122" fmla="*/ 883231 h 1338719"/>
                <a:gd name="connsiteX123" fmla="*/ 218636 w 1835150"/>
                <a:gd name="connsiteY123" fmla="*/ 891018 h 1338719"/>
                <a:gd name="connsiteX124" fmla="*/ 150285 w 1835150"/>
                <a:gd name="connsiteY124" fmla="*/ 925560 h 1338719"/>
                <a:gd name="connsiteX125" fmla="*/ 129780 w 1835150"/>
                <a:gd name="connsiteY125" fmla="*/ 929494 h 1338719"/>
                <a:gd name="connsiteX126" fmla="*/ 125412 w 1835150"/>
                <a:gd name="connsiteY126" fmla="*/ 930620 h 1338719"/>
                <a:gd name="connsiteX127" fmla="*/ 125940 w 1835150"/>
                <a:gd name="connsiteY127" fmla="*/ 930231 h 1338719"/>
                <a:gd name="connsiteX128" fmla="*/ 108577 w 1835150"/>
                <a:gd name="connsiteY128" fmla="*/ 933563 h 1338719"/>
                <a:gd name="connsiteX129" fmla="*/ 105692 w 1835150"/>
                <a:gd name="connsiteY129" fmla="*/ 932804 h 1338719"/>
                <a:gd name="connsiteX130" fmla="*/ 89946 w 1835150"/>
                <a:gd name="connsiteY130" fmla="*/ 931504 h 1338719"/>
                <a:gd name="connsiteX131" fmla="*/ 74079 w 1835150"/>
                <a:gd name="connsiteY131" fmla="*/ 924856 h 1338719"/>
                <a:gd name="connsiteX132" fmla="*/ 73404 w 1835150"/>
                <a:gd name="connsiteY132" fmla="*/ 924318 h 1338719"/>
                <a:gd name="connsiteX133" fmla="*/ 68047 w 1835150"/>
                <a:gd name="connsiteY133" fmla="*/ 922911 h 1338719"/>
                <a:gd name="connsiteX134" fmla="*/ 0 w 1835150"/>
                <a:gd name="connsiteY134" fmla="*/ 685463 h 1338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</a:cxnLst>
              <a:rect l="l" t="t" r="r" b="b"/>
              <a:pathLst>
                <a:path w="1835150" h="1338719">
                  <a:moveTo>
                    <a:pt x="1157603" y="143077"/>
                  </a:moveTo>
                  <a:lnTo>
                    <a:pt x="1160072" y="152164"/>
                  </a:lnTo>
                  <a:lnTo>
                    <a:pt x="1158599" y="145178"/>
                  </a:lnTo>
                  <a:close/>
                  <a:moveTo>
                    <a:pt x="1139906" y="105997"/>
                  </a:moveTo>
                  <a:lnTo>
                    <a:pt x="1142684" y="111592"/>
                  </a:lnTo>
                  <a:lnTo>
                    <a:pt x="1140536" y="107058"/>
                  </a:lnTo>
                  <a:close/>
                  <a:moveTo>
                    <a:pt x="1079307" y="256799"/>
                  </a:moveTo>
                  <a:lnTo>
                    <a:pt x="1084465" y="256487"/>
                  </a:lnTo>
                  <a:cubicBezTo>
                    <a:pt x="1101451" y="256487"/>
                    <a:pt x="1124098" y="249426"/>
                    <a:pt x="1134360" y="245896"/>
                  </a:cubicBezTo>
                  <a:lnTo>
                    <a:pt x="1137933" y="244613"/>
                  </a:lnTo>
                  <a:lnTo>
                    <a:pt x="1157305" y="227168"/>
                  </a:lnTo>
                  <a:cubicBezTo>
                    <a:pt x="1164856" y="214409"/>
                    <a:pt x="1167680" y="200682"/>
                    <a:pt x="1167366" y="186760"/>
                  </a:cubicBezTo>
                  <a:lnTo>
                    <a:pt x="1163171" y="166862"/>
                  </a:lnTo>
                  <a:lnTo>
                    <a:pt x="1151607" y="151443"/>
                  </a:lnTo>
                  <a:lnTo>
                    <a:pt x="1159018" y="200071"/>
                  </a:lnTo>
                  <a:cubicBezTo>
                    <a:pt x="1155878" y="217636"/>
                    <a:pt x="1144576" y="230340"/>
                    <a:pt x="1129389" y="239514"/>
                  </a:cubicBezTo>
                  <a:close/>
                  <a:moveTo>
                    <a:pt x="699131" y="245572"/>
                  </a:moveTo>
                  <a:lnTo>
                    <a:pt x="717326" y="261769"/>
                  </a:lnTo>
                  <a:cubicBezTo>
                    <a:pt x="754865" y="281870"/>
                    <a:pt x="817784" y="295010"/>
                    <a:pt x="918830" y="295010"/>
                  </a:cubicBezTo>
                  <a:cubicBezTo>
                    <a:pt x="1019249" y="295010"/>
                    <a:pt x="1081697" y="281870"/>
                    <a:pt x="1118883" y="261769"/>
                  </a:cubicBezTo>
                  <a:lnTo>
                    <a:pt x="1132532" y="249477"/>
                  </a:lnTo>
                  <a:lnTo>
                    <a:pt x="1122211" y="256487"/>
                  </a:lnTo>
                  <a:cubicBezTo>
                    <a:pt x="1110887" y="263391"/>
                    <a:pt x="1094531" y="271550"/>
                    <a:pt x="1074400" y="276570"/>
                  </a:cubicBezTo>
                  <a:cubicBezTo>
                    <a:pt x="1046720" y="284102"/>
                    <a:pt x="1008975" y="294144"/>
                    <a:pt x="913353" y="294144"/>
                  </a:cubicBezTo>
                  <a:cubicBezTo>
                    <a:pt x="805779" y="294144"/>
                    <a:pt x="744914" y="274374"/>
                    <a:pt x="715897" y="258134"/>
                  </a:cubicBezTo>
                  <a:close/>
                  <a:moveTo>
                    <a:pt x="0" y="685463"/>
                  </a:moveTo>
                  <a:cubicBezTo>
                    <a:pt x="0" y="660590"/>
                    <a:pt x="824" y="638064"/>
                    <a:pt x="2374" y="617688"/>
                  </a:cubicBezTo>
                  <a:lnTo>
                    <a:pt x="5948" y="588580"/>
                  </a:lnTo>
                  <a:lnTo>
                    <a:pt x="6336" y="583503"/>
                  </a:lnTo>
                  <a:lnTo>
                    <a:pt x="7611" y="575029"/>
                  </a:lnTo>
                  <a:lnTo>
                    <a:pt x="9110" y="562816"/>
                  </a:lnTo>
                  <a:lnTo>
                    <a:pt x="9995" y="559185"/>
                  </a:lnTo>
                  <a:lnTo>
                    <a:pt x="11203" y="551159"/>
                  </a:lnTo>
                  <a:cubicBezTo>
                    <a:pt x="12983" y="542047"/>
                    <a:pt x="14883" y="534381"/>
                    <a:pt x="16782" y="527498"/>
                  </a:cubicBezTo>
                  <a:lnTo>
                    <a:pt x="18913" y="522594"/>
                  </a:lnTo>
                  <a:lnTo>
                    <a:pt x="19626" y="519668"/>
                  </a:lnTo>
                  <a:cubicBezTo>
                    <a:pt x="23697" y="507109"/>
                    <a:pt x="28301" y="496308"/>
                    <a:pt x="33342" y="487069"/>
                  </a:cubicBezTo>
                  <a:lnTo>
                    <a:pt x="35985" y="483310"/>
                  </a:lnTo>
                  <a:lnTo>
                    <a:pt x="37042" y="480879"/>
                  </a:lnTo>
                  <a:cubicBezTo>
                    <a:pt x="44006" y="469302"/>
                    <a:pt x="49704" y="462419"/>
                    <a:pt x="49704" y="462419"/>
                  </a:cubicBezTo>
                  <a:lnTo>
                    <a:pt x="48797" y="465091"/>
                  </a:lnTo>
                  <a:lnTo>
                    <a:pt x="49676" y="463841"/>
                  </a:lnTo>
                  <a:cubicBezTo>
                    <a:pt x="81667" y="429126"/>
                    <a:pt x="123929" y="435725"/>
                    <a:pt x="160351" y="451003"/>
                  </a:cubicBezTo>
                  <a:lnTo>
                    <a:pt x="174759" y="458574"/>
                  </a:lnTo>
                  <a:lnTo>
                    <a:pt x="190209" y="465677"/>
                  </a:lnTo>
                  <a:cubicBezTo>
                    <a:pt x="201948" y="471623"/>
                    <a:pt x="212982" y="477569"/>
                    <a:pt x="221551" y="482029"/>
                  </a:cubicBezTo>
                  <a:lnTo>
                    <a:pt x="237510" y="489196"/>
                  </a:lnTo>
                  <a:lnTo>
                    <a:pt x="250890" y="480069"/>
                  </a:lnTo>
                  <a:cubicBezTo>
                    <a:pt x="258421" y="467867"/>
                    <a:pt x="261559" y="447530"/>
                    <a:pt x="262814" y="435329"/>
                  </a:cubicBezTo>
                  <a:lnTo>
                    <a:pt x="263145" y="431042"/>
                  </a:lnTo>
                  <a:lnTo>
                    <a:pt x="263145" y="425657"/>
                  </a:lnTo>
                  <a:cubicBezTo>
                    <a:pt x="263145" y="406997"/>
                    <a:pt x="263145" y="332356"/>
                    <a:pt x="263145" y="33793"/>
                  </a:cubicBezTo>
                  <a:lnTo>
                    <a:pt x="263599" y="34247"/>
                  </a:lnTo>
                  <a:lnTo>
                    <a:pt x="263599" y="32206"/>
                  </a:lnTo>
                  <a:cubicBezTo>
                    <a:pt x="263599" y="32206"/>
                    <a:pt x="263599" y="32206"/>
                    <a:pt x="655231" y="32206"/>
                  </a:cubicBezTo>
                  <a:cubicBezTo>
                    <a:pt x="655231" y="32206"/>
                    <a:pt x="720503" y="34709"/>
                    <a:pt x="720503" y="59738"/>
                  </a:cubicBezTo>
                  <a:cubicBezTo>
                    <a:pt x="720503" y="75381"/>
                    <a:pt x="640090" y="163373"/>
                    <a:pt x="678458" y="227168"/>
                  </a:cubicBezTo>
                  <a:lnTo>
                    <a:pt x="696063" y="242840"/>
                  </a:lnTo>
                  <a:lnTo>
                    <a:pt x="677444" y="219771"/>
                  </a:lnTo>
                  <a:cubicBezTo>
                    <a:pt x="671783" y="210043"/>
                    <a:pt x="668008" y="198746"/>
                    <a:pt x="669266" y="186194"/>
                  </a:cubicBezTo>
                  <a:cubicBezTo>
                    <a:pt x="676815" y="203767"/>
                    <a:pt x="696946" y="221340"/>
                    <a:pt x="732175" y="236403"/>
                  </a:cubicBezTo>
                  <a:cubicBezTo>
                    <a:pt x="767404" y="251466"/>
                    <a:pt x="845411" y="264018"/>
                    <a:pt x="915869" y="264018"/>
                  </a:cubicBezTo>
                  <a:cubicBezTo>
                    <a:pt x="938517" y="264018"/>
                    <a:pt x="970600" y="262763"/>
                    <a:pt x="1002055" y="261194"/>
                  </a:cubicBezTo>
                  <a:lnTo>
                    <a:pt x="1015751" y="260449"/>
                  </a:lnTo>
                  <a:lnTo>
                    <a:pt x="1021549" y="259353"/>
                  </a:lnTo>
                  <a:cubicBezTo>
                    <a:pt x="1054631" y="252296"/>
                    <a:pt x="1121972" y="233947"/>
                    <a:pt x="1131391" y="200071"/>
                  </a:cubicBezTo>
                  <a:cubicBezTo>
                    <a:pt x="1146460" y="137339"/>
                    <a:pt x="1053532" y="97191"/>
                    <a:pt x="1066090" y="36968"/>
                  </a:cubicBezTo>
                  <a:lnTo>
                    <a:pt x="1069583" y="43048"/>
                  </a:lnTo>
                  <a:lnTo>
                    <a:pt x="1066800" y="36007"/>
                  </a:lnTo>
                  <a:cubicBezTo>
                    <a:pt x="1066800" y="-9069"/>
                    <a:pt x="1182122" y="948"/>
                    <a:pt x="1182122" y="948"/>
                  </a:cubicBezTo>
                  <a:cubicBezTo>
                    <a:pt x="1545636" y="948"/>
                    <a:pt x="1545636" y="948"/>
                    <a:pt x="1545636" y="948"/>
                  </a:cubicBezTo>
                  <a:lnTo>
                    <a:pt x="1573213" y="30998"/>
                  </a:lnTo>
                  <a:cubicBezTo>
                    <a:pt x="1174601" y="30998"/>
                    <a:pt x="1174601" y="30998"/>
                    <a:pt x="1174601" y="30998"/>
                  </a:cubicBezTo>
                  <a:cubicBezTo>
                    <a:pt x="1174601" y="30998"/>
                    <a:pt x="1114433" y="33503"/>
                    <a:pt x="1114433" y="58545"/>
                  </a:cubicBezTo>
                  <a:lnTo>
                    <a:pt x="1114854" y="59414"/>
                  </a:lnTo>
                  <a:lnTo>
                    <a:pt x="1124845" y="43821"/>
                  </a:lnTo>
                  <a:cubicBezTo>
                    <a:pt x="1143203" y="32206"/>
                    <a:pt x="1179919" y="32206"/>
                    <a:pt x="1179919" y="32206"/>
                  </a:cubicBezTo>
                  <a:cubicBezTo>
                    <a:pt x="1179919" y="32206"/>
                    <a:pt x="1179919" y="32206"/>
                    <a:pt x="1574062" y="32206"/>
                  </a:cubicBezTo>
                  <a:cubicBezTo>
                    <a:pt x="1574062" y="32206"/>
                    <a:pt x="1574062" y="32206"/>
                    <a:pt x="1574062" y="425161"/>
                  </a:cubicBezTo>
                  <a:cubicBezTo>
                    <a:pt x="1574062" y="430167"/>
                    <a:pt x="1574062" y="490237"/>
                    <a:pt x="1599167" y="490237"/>
                  </a:cubicBezTo>
                  <a:cubicBezTo>
                    <a:pt x="1626782" y="490237"/>
                    <a:pt x="1835150" y="287501"/>
                    <a:pt x="1835150" y="685463"/>
                  </a:cubicBezTo>
                  <a:cubicBezTo>
                    <a:pt x="1835150" y="735208"/>
                    <a:pt x="1831855" y="775606"/>
                    <a:pt x="1826040" y="808217"/>
                  </a:cubicBezTo>
                  <a:lnTo>
                    <a:pt x="1816560" y="847223"/>
                  </a:lnTo>
                  <a:lnTo>
                    <a:pt x="1817688" y="846107"/>
                  </a:lnTo>
                  <a:cubicBezTo>
                    <a:pt x="1817688" y="846107"/>
                    <a:pt x="1816433" y="851385"/>
                    <a:pt x="1813529" y="859341"/>
                  </a:cubicBezTo>
                  <a:lnTo>
                    <a:pt x="1803323" y="880630"/>
                  </a:lnTo>
                  <a:lnTo>
                    <a:pt x="1801808" y="884248"/>
                  </a:lnTo>
                  <a:lnTo>
                    <a:pt x="1801105" y="885255"/>
                  </a:lnTo>
                  <a:lnTo>
                    <a:pt x="1799483" y="888640"/>
                  </a:lnTo>
                  <a:lnTo>
                    <a:pt x="1795971" y="892616"/>
                  </a:lnTo>
                  <a:lnTo>
                    <a:pt x="1785474" y="907665"/>
                  </a:lnTo>
                  <a:lnTo>
                    <a:pt x="1775011" y="916348"/>
                  </a:lnTo>
                  <a:lnTo>
                    <a:pt x="1773194" y="918405"/>
                  </a:lnTo>
                  <a:lnTo>
                    <a:pt x="1771221" y="919493"/>
                  </a:lnTo>
                  <a:lnTo>
                    <a:pt x="1767103" y="922911"/>
                  </a:lnTo>
                  <a:lnTo>
                    <a:pt x="1763125" y="923956"/>
                  </a:lnTo>
                  <a:lnTo>
                    <a:pt x="1754724" y="928587"/>
                  </a:lnTo>
                  <a:cubicBezTo>
                    <a:pt x="1747926" y="931134"/>
                    <a:pt x="1740471" y="932725"/>
                    <a:pt x="1732310" y="933036"/>
                  </a:cubicBezTo>
                  <a:lnTo>
                    <a:pt x="1730060" y="932646"/>
                  </a:lnTo>
                  <a:lnTo>
                    <a:pt x="1726573" y="933563"/>
                  </a:lnTo>
                  <a:cubicBezTo>
                    <a:pt x="1684679" y="933328"/>
                    <a:pt x="1641021" y="905112"/>
                    <a:pt x="1616514" y="891018"/>
                  </a:cubicBezTo>
                  <a:lnTo>
                    <a:pt x="1602114" y="884521"/>
                  </a:lnTo>
                  <a:lnTo>
                    <a:pt x="1599219" y="883362"/>
                  </a:lnTo>
                  <a:lnTo>
                    <a:pt x="1597467" y="884342"/>
                  </a:lnTo>
                  <a:lnTo>
                    <a:pt x="1584653" y="893008"/>
                  </a:lnTo>
                  <a:cubicBezTo>
                    <a:pt x="1574062" y="910724"/>
                    <a:pt x="1574062" y="946390"/>
                    <a:pt x="1574062" y="948267"/>
                  </a:cubicBezTo>
                  <a:cubicBezTo>
                    <a:pt x="1574062" y="948267"/>
                    <a:pt x="1574062" y="948267"/>
                    <a:pt x="1574062" y="1338719"/>
                  </a:cubicBezTo>
                  <a:cubicBezTo>
                    <a:pt x="1574062" y="1338719"/>
                    <a:pt x="1574062" y="1338719"/>
                    <a:pt x="1179919" y="1338719"/>
                  </a:cubicBezTo>
                  <a:cubicBezTo>
                    <a:pt x="1179919" y="1338719"/>
                    <a:pt x="1114647" y="1338719"/>
                    <a:pt x="1114647" y="1313690"/>
                  </a:cubicBezTo>
                  <a:cubicBezTo>
                    <a:pt x="1114647" y="1288661"/>
                    <a:pt x="1317994" y="1078418"/>
                    <a:pt x="918830" y="1078418"/>
                  </a:cubicBezTo>
                  <a:cubicBezTo>
                    <a:pt x="519666" y="1078418"/>
                    <a:pt x="720503" y="1286158"/>
                    <a:pt x="720503" y="1313690"/>
                  </a:cubicBezTo>
                  <a:cubicBezTo>
                    <a:pt x="720503" y="1338719"/>
                    <a:pt x="655231" y="1338719"/>
                    <a:pt x="655231" y="1338719"/>
                  </a:cubicBezTo>
                  <a:cubicBezTo>
                    <a:pt x="655231" y="1338719"/>
                    <a:pt x="655231" y="1338719"/>
                    <a:pt x="263599" y="1338719"/>
                  </a:cubicBezTo>
                  <a:lnTo>
                    <a:pt x="263599" y="1338335"/>
                  </a:lnTo>
                  <a:lnTo>
                    <a:pt x="263145" y="1338719"/>
                  </a:lnTo>
                  <a:cubicBezTo>
                    <a:pt x="263145" y="940635"/>
                    <a:pt x="263145" y="940635"/>
                    <a:pt x="263145" y="940635"/>
                  </a:cubicBezTo>
                  <a:lnTo>
                    <a:pt x="262485" y="933045"/>
                  </a:lnTo>
                  <a:lnTo>
                    <a:pt x="262100" y="930193"/>
                  </a:lnTo>
                  <a:lnTo>
                    <a:pt x="258802" y="912060"/>
                  </a:lnTo>
                  <a:lnTo>
                    <a:pt x="258443" y="911080"/>
                  </a:lnTo>
                  <a:lnTo>
                    <a:pt x="250678" y="892550"/>
                  </a:lnTo>
                  <a:lnTo>
                    <a:pt x="238883" y="885038"/>
                  </a:lnTo>
                  <a:lnTo>
                    <a:pt x="235896" y="883231"/>
                  </a:lnTo>
                  <a:lnTo>
                    <a:pt x="218636" y="891018"/>
                  </a:lnTo>
                  <a:cubicBezTo>
                    <a:pt x="202298" y="900414"/>
                    <a:pt x="177449" y="916086"/>
                    <a:pt x="150285" y="925560"/>
                  </a:cubicBezTo>
                  <a:lnTo>
                    <a:pt x="129780" y="929494"/>
                  </a:lnTo>
                  <a:lnTo>
                    <a:pt x="125412" y="930620"/>
                  </a:lnTo>
                  <a:lnTo>
                    <a:pt x="125940" y="930231"/>
                  </a:lnTo>
                  <a:lnTo>
                    <a:pt x="108577" y="933563"/>
                  </a:lnTo>
                  <a:lnTo>
                    <a:pt x="105692" y="932804"/>
                  </a:lnTo>
                  <a:lnTo>
                    <a:pt x="89946" y="931504"/>
                  </a:lnTo>
                  <a:cubicBezTo>
                    <a:pt x="84288" y="930018"/>
                    <a:pt x="78985" y="927672"/>
                    <a:pt x="74079" y="924856"/>
                  </a:cubicBezTo>
                  <a:lnTo>
                    <a:pt x="73404" y="924318"/>
                  </a:lnTo>
                  <a:lnTo>
                    <a:pt x="68047" y="922911"/>
                  </a:lnTo>
                  <a:cubicBezTo>
                    <a:pt x="29655" y="899813"/>
                    <a:pt x="0" y="834698"/>
                    <a:pt x="0" y="68546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2" name="AutoShape 91"/>
            <p:cNvSpPr>
              <a:spLocks noChangeAspect="1"/>
            </p:cNvSpPr>
            <p:nvPr/>
          </p:nvSpPr>
          <p:spPr bwMode="auto">
            <a:xfrm>
              <a:off x="7486615" y="2867281"/>
              <a:ext cx="402571" cy="442944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102695" y="2293021"/>
            <a:ext cx="2202495" cy="1575940"/>
            <a:chOff x="8102695" y="2293021"/>
            <a:chExt cx="2202495" cy="1575940"/>
          </a:xfrm>
        </p:grpSpPr>
        <p:sp>
          <p:nvSpPr>
            <p:cNvPr id="273" name="Freeform 48"/>
            <p:cNvSpPr>
              <a:spLocks/>
            </p:cNvSpPr>
            <p:nvPr/>
          </p:nvSpPr>
          <p:spPr bwMode="auto">
            <a:xfrm rot="5400000">
              <a:off x="8415973" y="1979743"/>
              <a:ext cx="1575940" cy="2202495"/>
            </a:xfrm>
            <a:custGeom>
              <a:avLst/>
              <a:gdLst>
                <a:gd name="T0" fmla="*/ 339 w 522"/>
                <a:gd name="T1" fmla="*/ 637 h 731"/>
                <a:gd name="T2" fmla="*/ 365 w 522"/>
                <a:gd name="T3" fmla="*/ 626 h 731"/>
                <a:gd name="T4" fmla="*/ 522 w 522"/>
                <a:gd name="T5" fmla="*/ 626 h 731"/>
                <a:gd name="T6" fmla="*/ 522 w 522"/>
                <a:gd name="T7" fmla="*/ 470 h 731"/>
                <a:gd name="T8" fmla="*/ 511 w 522"/>
                <a:gd name="T9" fmla="*/ 444 h 731"/>
                <a:gd name="T10" fmla="*/ 418 w 522"/>
                <a:gd name="T11" fmla="*/ 365 h 731"/>
                <a:gd name="T12" fmla="*/ 511 w 522"/>
                <a:gd name="T13" fmla="*/ 287 h 731"/>
                <a:gd name="T14" fmla="*/ 522 w 522"/>
                <a:gd name="T15" fmla="*/ 261 h 731"/>
                <a:gd name="T16" fmla="*/ 522 w 522"/>
                <a:gd name="T17" fmla="*/ 105 h 731"/>
                <a:gd name="T18" fmla="*/ 365 w 522"/>
                <a:gd name="T19" fmla="*/ 105 h 731"/>
                <a:gd name="T20" fmla="*/ 339 w 522"/>
                <a:gd name="T21" fmla="*/ 94 h 731"/>
                <a:gd name="T22" fmla="*/ 261 w 522"/>
                <a:gd name="T23" fmla="*/ 0 h 731"/>
                <a:gd name="T24" fmla="*/ 183 w 522"/>
                <a:gd name="T25" fmla="*/ 94 h 731"/>
                <a:gd name="T26" fmla="*/ 157 w 522"/>
                <a:gd name="T27" fmla="*/ 105 h 731"/>
                <a:gd name="T28" fmla="*/ 0 w 522"/>
                <a:gd name="T29" fmla="*/ 105 h 731"/>
                <a:gd name="T30" fmla="*/ 0 w 522"/>
                <a:gd name="T31" fmla="*/ 261 h 731"/>
                <a:gd name="T32" fmla="*/ 10 w 522"/>
                <a:gd name="T33" fmla="*/ 287 h 731"/>
                <a:gd name="T34" fmla="*/ 104 w 522"/>
                <a:gd name="T35" fmla="*/ 365 h 731"/>
                <a:gd name="T36" fmla="*/ 10 w 522"/>
                <a:gd name="T37" fmla="*/ 444 h 731"/>
                <a:gd name="T38" fmla="*/ 0 w 522"/>
                <a:gd name="T39" fmla="*/ 470 h 731"/>
                <a:gd name="T40" fmla="*/ 0 w 522"/>
                <a:gd name="T41" fmla="*/ 626 h 731"/>
                <a:gd name="T42" fmla="*/ 156 w 522"/>
                <a:gd name="T43" fmla="*/ 626 h 731"/>
                <a:gd name="T44" fmla="*/ 183 w 522"/>
                <a:gd name="T45" fmla="*/ 637 h 731"/>
                <a:gd name="T46" fmla="*/ 261 w 522"/>
                <a:gd name="T47" fmla="*/ 731 h 731"/>
                <a:gd name="T48" fmla="*/ 339 w 522"/>
                <a:gd name="T49" fmla="*/ 637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2" h="731">
                  <a:moveTo>
                    <a:pt x="339" y="637"/>
                  </a:moveTo>
                  <a:cubicBezTo>
                    <a:pt x="339" y="626"/>
                    <a:pt x="365" y="626"/>
                    <a:pt x="365" y="626"/>
                  </a:cubicBezTo>
                  <a:cubicBezTo>
                    <a:pt x="522" y="626"/>
                    <a:pt x="522" y="626"/>
                    <a:pt x="522" y="626"/>
                  </a:cubicBezTo>
                  <a:cubicBezTo>
                    <a:pt x="522" y="470"/>
                    <a:pt x="522" y="470"/>
                    <a:pt x="522" y="470"/>
                  </a:cubicBezTo>
                  <a:cubicBezTo>
                    <a:pt x="522" y="470"/>
                    <a:pt x="522" y="444"/>
                    <a:pt x="511" y="444"/>
                  </a:cubicBezTo>
                  <a:cubicBezTo>
                    <a:pt x="501" y="444"/>
                    <a:pt x="418" y="524"/>
                    <a:pt x="418" y="365"/>
                  </a:cubicBezTo>
                  <a:cubicBezTo>
                    <a:pt x="418" y="207"/>
                    <a:pt x="501" y="287"/>
                    <a:pt x="511" y="287"/>
                  </a:cubicBezTo>
                  <a:cubicBezTo>
                    <a:pt x="521" y="287"/>
                    <a:pt x="522" y="261"/>
                    <a:pt x="522" y="261"/>
                  </a:cubicBezTo>
                  <a:cubicBezTo>
                    <a:pt x="522" y="105"/>
                    <a:pt x="522" y="105"/>
                    <a:pt x="522" y="105"/>
                  </a:cubicBezTo>
                  <a:cubicBezTo>
                    <a:pt x="365" y="105"/>
                    <a:pt x="365" y="105"/>
                    <a:pt x="365" y="105"/>
                  </a:cubicBezTo>
                  <a:cubicBezTo>
                    <a:pt x="364" y="105"/>
                    <a:pt x="339" y="104"/>
                    <a:pt x="339" y="94"/>
                  </a:cubicBezTo>
                  <a:cubicBezTo>
                    <a:pt x="339" y="84"/>
                    <a:pt x="420" y="0"/>
                    <a:pt x="261" y="0"/>
                  </a:cubicBezTo>
                  <a:cubicBezTo>
                    <a:pt x="102" y="0"/>
                    <a:pt x="183" y="84"/>
                    <a:pt x="183" y="94"/>
                  </a:cubicBezTo>
                  <a:cubicBezTo>
                    <a:pt x="183" y="104"/>
                    <a:pt x="158" y="105"/>
                    <a:pt x="157" y="10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261"/>
                    <a:pt x="0" y="261"/>
                    <a:pt x="0" y="261"/>
                  </a:cubicBezTo>
                  <a:cubicBezTo>
                    <a:pt x="0" y="261"/>
                    <a:pt x="0" y="287"/>
                    <a:pt x="10" y="287"/>
                  </a:cubicBezTo>
                  <a:cubicBezTo>
                    <a:pt x="21" y="287"/>
                    <a:pt x="104" y="205"/>
                    <a:pt x="104" y="365"/>
                  </a:cubicBezTo>
                  <a:cubicBezTo>
                    <a:pt x="104" y="526"/>
                    <a:pt x="21" y="444"/>
                    <a:pt x="10" y="444"/>
                  </a:cubicBezTo>
                  <a:cubicBezTo>
                    <a:pt x="0" y="444"/>
                    <a:pt x="0" y="470"/>
                    <a:pt x="0" y="470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156" y="626"/>
                    <a:pt x="156" y="626"/>
                    <a:pt x="156" y="626"/>
                  </a:cubicBezTo>
                  <a:cubicBezTo>
                    <a:pt x="156" y="626"/>
                    <a:pt x="183" y="627"/>
                    <a:pt x="183" y="637"/>
                  </a:cubicBezTo>
                  <a:cubicBezTo>
                    <a:pt x="183" y="647"/>
                    <a:pt x="102" y="731"/>
                    <a:pt x="261" y="731"/>
                  </a:cubicBezTo>
                  <a:cubicBezTo>
                    <a:pt x="420" y="731"/>
                    <a:pt x="339" y="647"/>
                    <a:pt x="339" y="637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25"/>
            <p:cNvSpPr>
              <a:spLocks noChangeAspect="1" noChangeArrowheads="1"/>
            </p:cNvSpPr>
            <p:nvPr/>
          </p:nvSpPr>
          <p:spPr bwMode="auto">
            <a:xfrm>
              <a:off x="9015413" y="2773253"/>
              <a:ext cx="385888" cy="519536"/>
            </a:xfrm>
            <a:custGeom>
              <a:avLst/>
              <a:gdLst>
                <a:gd name="T0" fmla="*/ 694 w 1046"/>
                <a:gd name="T1" fmla="*/ 1053 h 1405"/>
                <a:gd name="T2" fmla="*/ 176 w 1046"/>
                <a:gd name="T3" fmla="*/ 526 h 1405"/>
                <a:gd name="T4" fmla="*/ 870 w 1046"/>
                <a:gd name="T5" fmla="*/ 526 h 1405"/>
                <a:gd name="T6" fmla="*/ 393 w 1046"/>
                <a:gd name="T7" fmla="*/ 1229 h 1405"/>
                <a:gd name="T8" fmla="*/ 393 w 1046"/>
                <a:gd name="T9" fmla="*/ 1321 h 1405"/>
                <a:gd name="T10" fmla="*/ 519 w 1046"/>
                <a:gd name="T11" fmla="*/ 1404 h 1405"/>
                <a:gd name="T12" fmla="*/ 652 w 1046"/>
                <a:gd name="T13" fmla="*/ 1321 h 1405"/>
                <a:gd name="T14" fmla="*/ 652 w 1046"/>
                <a:gd name="T15" fmla="*/ 1229 h 1405"/>
                <a:gd name="T16" fmla="*/ 393 w 1046"/>
                <a:gd name="T17" fmla="*/ 1095 h 1405"/>
                <a:gd name="T18" fmla="*/ 393 w 1046"/>
                <a:gd name="T19" fmla="*/ 1187 h 1405"/>
                <a:gd name="T20" fmla="*/ 694 w 1046"/>
                <a:gd name="T21" fmla="*/ 1145 h 1405"/>
                <a:gd name="T22" fmla="*/ 42 w 1046"/>
                <a:gd name="T23" fmla="*/ 301 h 1405"/>
                <a:gd name="T24" fmla="*/ 168 w 1046"/>
                <a:gd name="T25" fmla="*/ 275 h 1405"/>
                <a:gd name="T26" fmla="*/ 42 w 1046"/>
                <a:gd name="T27" fmla="*/ 301 h 1405"/>
                <a:gd name="T28" fmla="*/ 569 w 1046"/>
                <a:gd name="T29" fmla="*/ 0 h 1405"/>
                <a:gd name="T30" fmla="*/ 477 w 1046"/>
                <a:gd name="T31" fmla="*/ 92 h 1405"/>
                <a:gd name="T32" fmla="*/ 569 w 1046"/>
                <a:gd name="T33" fmla="*/ 92 h 1405"/>
                <a:gd name="T34" fmla="*/ 301 w 1046"/>
                <a:gd name="T35" fmla="*/ 50 h 1405"/>
                <a:gd name="T36" fmla="*/ 268 w 1046"/>
                <a:gd name="T37" fmla="*/ 175 h 1405"/>
                <a:gd name="T38" fmla="*/ 1004 w 1046"/>
                <a:gd name="T39" fmla="*/ 301 h 1405"/>
                <a:gd name="T40" fmla="*/ 878 w 1046"/>
                <a:gd name="T41" fmla="*/ 275 h 1405"/>
                <a:gd name="T42" fmla="*/ 1004 w 1046"/>
                <a:gd name="T43" fmla="*/ 301 h 1405"/>
                <a:gd name="T44" fmla="*/ 744 w 1046"/>
                <a:gd name="T45" fmla="*/ 50 h 1405"/>
                <a:gd name="T46" fmla="*/ 778 w 1046"/>
                <a:gd name="T47" fmla="*/ 175 h 1405"/>
                <a:gd name="T48" fmla="*/ 84 w 1046"/>
                <a:gd name="T49" fmla="*/ 526 h 1405"/>
                <a:gd name="T50" fmla="*/ 0 w 1046"/>
                <a:gd name="T51" fmla="*/ 485 h 1405"/>
                <a:gd name="T52" fmla="*/ 92 w 1046"/>
                <a:gd name="T53" fmla="*/ 568 h 1405"/>
                <a:gd name="T54" fmla="*/ 953 w 1046"/>
                <a:gd name="T55" fmla="*/ 485 h 1405"/>
                <a:gd name="T56" fmla="*/ 953 w 1046"/>
                <a:gd name="T57" fmla="*/ 568 h 1405"/>
                <a:gd name="T58" fmla="*/ 1045 w 1046"/>
                <a:gd name="T59" fmla="*/ 485 h 1405"/>
                <a:gd name="T60" fmla="*/ 886 w 1046"/>
                <a:gd name="T61" fmla="*/ 786 h 1405"/>
                <a:gd name="T62" fmla="*/ 1004 w 1046"/>
                <a:gd name="T63" fmla="*/ 752 h 1405"/>
                <a:gd name="T64" fmla="*/ 886 w 1046"/>
                <a:gd name="T65" fmla="*/ 786 h 1405"/>
                <a:gd name="T66" fmla="*/ 92 w 1046"/>
                <a:gd name="T67" fmla="*/ 827 h 1405"/>
                <a:gd name="T68" fmla="*/ 126 w 1046"/>
                <a:gd name="T69" fmla="*/ 710 h 1405"/>
                <a:gd name="T70" fmla="*/ 42 w 1046"/>
                <a:gd name="T71" fmla="*/ 752 h 14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46" h="1405">
                  <a:moveTo>
                    <a:pt x="870" y="526"/>
                  </a:moveTo>
                  <a:cubicBezTo>
                    <a:pt x="870" y="702"/>
                    <a:pt x="694" y="877"/>
                    <a:pt x="694" y="1053"/>
                  </a:cubicBezTo>
                  <a:cubicBezTo>
                    <a:pt x="343" y="1053"/>
                    <a:pt x="343" y="1053"/>
                    <a:pt x="343" y="1053"/>
                  </a:cubicBezTo>
                  <a:cubicBezTo>
                    <a:pt x="343" y="877"/>
                    <a:pt x="176" y="702"/>
                    <a:pt x="176" y="526"/>
                  </a:cubicBezTo>
                  <a:cubicBezTo>
                    <a:pt x="176" y="334"/>
                    <a:pt x="326" y="175"/>
                    <a:pt x="519" y="175"/>
                  </a:cubicBezTo>
                  <a:cubicBezTo>
                    <a:pt x="719" y="175"/>
                    <a:pt x="870" y="334"/>
                    <a:pt x="870" y="526"/>
                  </a:cubicBezTo>
                  <a:close/>
                  <a:moveTo>
                    <a:pt x="652" y="1229"/>
                  </a:moveTo>
                  <a:cubicBezTo>
                    <a:pt x="393" y="1229"/>
                    <a:pt x="393" y="1229"/>
                    <a:pt x="393" y="1229"/>
                  </a:cubicBezTo>
                  <a:cubicBezTo>
                    <a:pt x="368" y="1229"/>
                    <a:pt x="343" y="1245"/>
                    <a:pt x="343" y="1270"/>
                  </a:cubicBezTo>
                  <a:cubicBezTo>
                    <a:pt x="343" y="1296"/>
                    <a:pt x="368" y="1321"/>
                    <a:pt x="393" y="1321"/>
                  </a:cubicBezTo>
                  <a:cubicBezTo>
                    <a:pt x="402" y="1321"/>
                    <a:pt x="402" y="1321"/>
                    <a:pt x="402" y="1321"/>
                  </a:cubicBezTo>
                  <a:cubicBezTo>
                    <a:pt x="418" y="1371"/>
                    <a:pt x="469" y="1404"/>
                    <a:pt x="519" y="1404"/>
                  </a:cubicBezTo>
                  <a:cubicBezTo>
                    <a:pt x="577" y="1404"/>
                    <a:pt x="627" y="1371"/>
                    <a:pt x="644" y="1321"/>
                  </a:cubicBezTo>
                  <a:cubicBezTo>
                    <a:pt x="652" y="1321"/>
                    <a:pt x="652" y="1321"/>
                    <a:pt x="652" y="1321"/>
                  </a:cubicBezTo>
                  <a:cubicBezTo>
                    <a:pt x="677" y="1321"/>
                    <a:pt x="694" y="1296"/>
                    <a:pt x="694" y="1270"/>
                  </a:cubicBezTo>
                  <a:cubicBezTo>
                    <a:pt x="694" y="1245"/>
                    <a:pt x="677" y="1229"/>
                    <a:pt x="652" y="1229"/>
                  </a:cubicBezTo>
                  <a:close/>
                  <a:moveTo>
                    <a:pt x="652" y="1095"/>
                  </a:moveTo>
                  <a:cubicBezTo>
                    <a:pt x="393" y="1095"/>
                    <a:pt x="393" y="1095"/>
                    <a:pt x="393" y="1095"/>
                  </a:cubicBezTo>
                  <a:cubicBezTo>
                    <a:pt x="368" y="1095"/>
                    <a:pt x="343" y="1120"/>
                    <a:pt x="343" y="1145"/>
                  </a:cubicBezTo>
                  <a:cubicBezTo>
                    <a:pt x="343" y="1162"/>
                    <a:pt x="368" y="1187"/>
                    <a:pt x="393" y="1187"/>
                  </a:cubicBezTo>
                  <a:cubicBezTo>
                    <a:pt x="652" y="1187"/>
                    <a:pt x="652" y="1187"/>
                    <a:pt x="652" y="1187"/>
                  </a:cubicBezTo>
                  <a:cubicBezTo>
                    <a:pt x="677" y="1187"/>
                    <a:pt x="694" y="1162"/>
                    <a:pt x="694" y="1145"/>
                  </a:cubicBezTo>
                  <a:cubicBezTo>
                    <a:pt x="694" y="1120"/>
                    <a:pt x="677" y="1095"/>
                    <a:pt x="652" y="1095"/>
                  </a:cubicBezTo>
                  <a:close/>
                  <a:moveTo>
                    <a:pt x="42" y="301"/>
                  </a:moveTo>
                  <a:cubicBezTo>
                    <a:pt x="126" y="351"/>
                    <a:pt x="126" y="351"/>
                    <a:pt x="126" y="351"/>
                  </a:cubicBezTo>
                  <a:cubicBezTo>
                    <a:pt x="134" y="326"/>
                    <a:pt x="151" y="301"/>
                    <a:pt x="168" y="275"/>
                  </a:cubicBezTo>
                  <a:cubicBezTo>
                    <a:pt x="92" y="225"/>
                    <a:pt x="92" y="225"/>
                    <a:pt x="92" y="225"/>
                  </a:cubicBezTo>
                  <a:lnTo>
                    <a:pt x="42" y="301"/>
                  </a:lnTo>
                  <a:close/>
                  <a:moveTo>
                    <a:pt x="569" y="92"/>
                  </a:moveTo>
                  <a:cubicBezTo>
                    <a:pt x="569" y="0"/>
                    <a:pt x="569" y="0"/>
                    <a:pt x="569" y="0"/>
                  </a:cubicBezTo>
                  <a:cubicBezTo>
                    <a:pt x="477" y="0"/>
                    <a:pt x="477" y="0"/>
                    <a:pt x="477" y="0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93" y="92"/>
                    <a:pt x="510" y="92"/>
                    <a:pt x="519" y="92"/>
                  </a:cubicBezTo>
                  <a:cubicBezTo>
                    <a:pt x="535" y="92"/>
                    <a:pt x="552" y="92"/>
                    <a:pt x="569" y="92"/>
                  </a:cubicBezTo>
                  <a:close/>
                  <a:moveTo>
                    <a:pt x="343" y="133"/>
                  </a:moveTo>
                  <a:cubicBezTo>
                    <a:pt x="301" y="50"/>
                    <a:pt x="301" y="50"/>
                    <a:pt x="301" y="50"/>
                  </a:cubicBezTo>
                  <a:cubicBezTo>
                    <a:pt x="218" y="92"/>
                    <a:pt x="218" y="92"/>
                    <a:pt x="218" y="92"/>
                  </a:cubicBezTo>
                  <a:cubicBezTo>
                    <a:pt x="268" y="175"/>
                    <a:pt x="268" y="175"/>
                    <a:pt x="268" y="175"/>
                  </a:cubicBezTo>
                  <a:cubicBezTo>
                    <a:pt x="293" y="159"/>
                    <a:pt x="318" y="142"/>
                    <a:pt x="343" y="133"/>
                  </a:cubicBezTo>
                  <a:close/>
                  <a:moveTo>
                    <a:pt x="1004" y="301"/>
                  </a:moveTo>
                  <a:cubicBezTo>
                    <a:pt x="953" y="225"/>
                    <a:pt x="953" y="225"/>
                    <a:pt x="953" y="225"/>
                  </a:cubicBezTo>
                  <a:cubicBezTo>
                    <a:pt x="878" y="275"/>
                    <a:pt x="878" y="275"/>
                    <a:pt x="878" y="275"/>
                  </a:cubicBezTo>
                  <a:cubicBezTo>
                    <a:pt x="895" y="301"/>
                    <a:pt x="912" y="326"/>
                    <a:pt x="920" y="351"/>
                  </a:cubicBezTo>
                  <a:lnTo>
                    <a:pt x="1004" y="301"/>
                  </a:lnTo>
                  <a:close/>
                  <a:moveTo>
                    <a:pt x="820" y="92"/>
                  </a:moveTo>
                  <a:cubicBezTo>
                    <a:pt x="744" y="50"/>
                    <a:pt x="744" y="50"/>
                    <a:pt x="744" y="50"/>
                  </a:cubicBezTo>
                  <a:cubicBezTo>
                    <a:pt x="702" y="133"/>
                    <a:pt x="702" y="133"/>
                    <a:pt x="702" y="133"/>
                  </a:cubicBezTo>
                  <a:cubicBezTo>
                    <a:pt x="727" y="142"/>
                    <a:pt x="753" y="159"/>
                    <a:pt x="778" y="175"/>
                  </a:cubicBezTo>
                  <a:lnTo>
                    <a:pt x="820" y="92"/>
                  </a:lnTo>
                  <a:close/>
                  <a:moveTo>
                    <a:pt x="84" y="526"/>
                  </a:moveTo>
                  <a:cubicBezTo>
                    <a:pt x="84" y="510"/>
                    <a:pt x="84" y="501"/>
                    <a:pt x="92" y="485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92" y="568"/>
                    <a:pt x="92" y="568"/>
                    <a:pt x="92" y="568"/>
                  </a:cubicBezTo>
                  <a:cubicBezTo>
                    <a:pt x="84" y="560"/>
                    <a:pt x="84" y="543"/>
                    <a:pt x="84" y="526"/>
                  </a:cubicBezTo>
                  <a:close/>
                  <a:moveTo>
                    <a:pt x="953" y="485"/>
                  </a:moveTo>
                  <a:cubicBezTo>
                    <a:pt x="953" y="501"/>
                    <a:pt x="962" y="510"/>
                    <a:pt x="962" y="526"/>
                  </a:cubicBezTo>
                  <a:cubicBezTo>
                    <a:pt x="962" y="543"/>
                    <a:pt x="953" y="560"/>
                    <a:pt x="953" y="568"/>
                  </a:cubicBezTo>
                  <a:cubicBezTo>
                    <a:pt x="1045" y="568"/>
                    <a:pt x="1045" y="568"/>
                    <a:pt x="1045" y="568"/>
                  </a:cubicBezTo>
                  <a:cubicBezTo>
                    <a:pt x="1045" y="485"/>
                    <a:pt x="1045" y="485"/>
                    <a:pt x="1045" y="485"/>
                  </a:cubicBezTo>
                  <a:lnTo>
                    <a:pt x="953" y="485"/>
                  </a:lnTo>
                  <a:close/>
                  <a:moveTo>
                    <a:pt x="886" y="786"/>
                  </a:moveTo>
                  <a:cubicBezTo>
                    <a:pt x="953" y="827"/>
                    <a:pt x="953" y="827"/>
                    <a:pt x="953" y="827"/>
                  </a:cubicBezTo>
                  <a:cubicBezTo>
                    <a:pt x="1004" y="752"/>
                    <a:pt x="1004" y="752"/>
                    <a:pt x="1004" y="752"/>
                  </a:cubicBezTo>
                  <a:cubicBezTo>
                    <a:pt x="920" y="710"/>
                    <a:pt x="920" y="710"/>
                    <a:pt x="920" y="710"/>
                  </a:cubicBezTo>
                  <a:cubicBezTo>
                    <a:pt x="912" y="735"/>
                    <a:pt x="895" y="761"/>
                    <a:pt x="886" y="786"/>
                  </a:cubicBezTo>
                  <a:close/>
                  <a:moveTo>
                    <a:pt x="42" y="752"/>
                  </a:moveTo>
                  <a:cubicBezTo>
                    <a:pt x="92" y="827"/>
                    <a:pt x="92" y="827"/>
                    <a:pt x="92" y="827"/>
                  </a:cubicBezTo>
                  <a:cubicBezTo>
                    <a:pt x="159" y="786"/>
                    <a:pt x="159" y="786"/>
                    <a:pt x="159" y="786"/>
                  </a:cubicBezTo>
                  <a:cubicBezTo>
                    <a:pt x="151" y="761"/>
                    <a:pt x="134" y="735"/>
                    <a:pt x="126" y="710"/>
                  </a:cubicBezTo>
                  <a:lnTo>
                    <a:pt x="42" y="752"/>
                  </a:lnTo>
                  <a:close/>
                  <a:moveTo>
                    <a:pt x="42" y="752"/>
                  </a:moveTo>
                  <a:lnTo>
                    <a:pt x="42" y="75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7365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0"/>
                            </p:stCondLst>
                            <p:childTnLst>
                              <p:par>
                                <p:cTn id="3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60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500"/>
                            </p:stCondLst>
                            <p:childTnLst>
                              <p:par>
                                <p:cTn id="4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5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8000"/>
                            </p:stCondLst>
                            <p:childTnLst>
                              <p:par>
                                <p:cTn id="5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67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752343" y="1518084"/>
            <a:ext cx="2698726" cy="3766141"/>
            <a:chOff x="4752343" y="1518084"/>
            <a:chExt cx="2698726" cy="3766141"/>
          </a:xfrm>
        </p:grpSpPr>
        <p:sp>
          <p:nvSpPr>
            <p:cNvPr id="142" name="Freeform 5"/>
            <p:cNvSpPr>
              <a:spLocks/>
            </p:cNvSpPr>
            <p:nvPr/>
          </p:nvSpPr>
          <p:spPr bwMode="auto">
            <a:xfrm flipH="1">
              <a:off x="5575546" y="1518084"/>
              <a:ext cx="1666681" cy="1238859"/>
            </a:xfrm>
            <a:custGeom>
              <a:avLst/>
              <a:gdLst>
                <a:gd name="T0" fmla="*/ 820 w 886"/>
                <a:gd name="T1" fmla="*/ 261 h 659"/>
                <a:gd name="T2" fmla="*/ 750 w 886"/>
                <a:gd name="T3" fmla="*/ 290 h 659"/>
                <a:gd name="T4" fmla="*/ 724 w 886"/>
                <a:gd name="T5" fmla="*/ 251 h 659"/>
                <a:gd name="T6" fmla="*/ 723 w 886"/>
                <a:gd name="T7" fmla="*/ 251 h 659"/>
                <a:gd name="T8" fmla="*/ 723 w 886"/>
                <a:gd name="T9" fmla="*/ 5 h 659"/>
                <a:gd name="T10" fmla="*/ 644 w 886"/>
                <a:gd name="T11" fmla="*/ 0 h 659"/>
                <a:gd name="T12" fmla="*/ 148 w 886"/>
                <a:gd name="T13" fmla="*/ 189 h 659"/>
                <a:gd name="T14" fmla="*/ 7 w 886"/>
                <a:gd name="T15" fmla="*/ 573 h 659"/>
                <a:gd name="T16" fmla="*/ 6 w 886"/>
                <a:gd name="T17" fmla="*/ 586 h 659"/>
                <a:gd name="T18" fmla="*/ 0 w 886"/>
                <a:gd name="T19" fmla="*/ 659 h 659"/>
                <a:gd name="T20" fmla="*/ 175 w 886"/>
                <a:gd name="T21" fmla="*/ 659 h 659"/>
                <a:gd name="T22" fmla="*/ 175 w 886"/>
                <a:gd name="T23" fmla="*/ 659 h 659"/>
                <a:gd name="T24" fmla="*/ 214 w 886"/>
                <a:gd name="T25" fmla="*/ 632 h 659"/>
                <a:gd name="T26" fmla="*/ 185 w 886"/>
                <a:gd name="T27" fmla="*/ 563 h 659"/>
                <a:gd name="T28" fmla="*/ 311 w 886"/>
                <a:gd name="T29" fmla="*/ 563 h 659"/>
                <a:gd name="T30" fmla="*/ 282 w 886"/>
                <a:gd name="T31" fmla="*/ 632 h 659"/>
                <a:gd name="T32" fmla="*/ 336 w 886"/>
                <a:gd name="T33" fmla="*/ 659 h 659"/>
                <a:gd name="T34" fmla="*/ 723 w 886"/>
                <a:gd name="T35" fmla="*/ 659 h 659"/>
                <a:gd name="T36" fmla="*/ 723 w 886"/>
                <a:gd name="T37" fmla="*/ 412 h 659"/>
                <a:gd name="T38" fmla="*/ 750 w 886"/>
                <a:gd name="T39" fmla="*/ 358 h 659"/>
                <a:gd name="T40" fmla="*/ 820 w 886"/>
                <a:gd name="T41" fmla="*/ 387 h 659"/>
                <a:gd name="T42" fmla="*/ 820 w 886"/>
                <a:gd name="T43" fmla="*/ 261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86" h="659">
                  <a:moveTo>
                    <a:pt x="820" y="261"/>
                  </a:moveTo>
                  <a:cubicBezTo>
                    <a:pt x="781" y="255"/>
                    <a:pt x="777" y="277"/>
                    <a:pt x="750" y="290"/>
                  </a:cubicBezTo>
                  <a:cubicBezTo>
                    <a:pt x="737" y="296"/>
                    <a:pt x="726" y="287"/>
                    <a:pt x="724" y="251"/>
                  </a:cubicBezTo>
                  <a:cubicBezTo>
                    <a:pt x="723" y="251"/>
                    <a:pt x="723" y="251"/>
                    <a:pt x="723" y="251"/>
                  </a:cubicBezTo>
                  <a:cubicBezTo>
                    <a:pt x="723" y="5"/>
                    <a:pt x="723" y="5"/>
                    <a:pt x="723" y="5"/>
                  </a:cubicBezTo>
                  <a:cubicBezTo>
                    <a:pt x="697" y="1"/>
                    <a:pt x="671" y="0"/>
                    <a:pt x="644" y="0"/>
                  </a:cubicBezTo>
                  <a:cubicBezTo>
                    <a:pt x="416" y="0"/>
                    <a:pt x="259" y="60"/>
                    <a:pt x="148" y="189"/>
                  </a:cubicBezTo>
                  <a:cubicBezTo>
                    <a:pt x="36" y="319"/>
                    <a:pt x="16" y="497"/>
                    <a:pt x="7" y="573"/>
                  </a:cubicBezTo>
                  <a:cubicBezTo>
                    <a:pt x="7" y="578"/>
                    <a:pt x="6" y="583"/>
                    <a:pt x="6" y="586"/>
                  </a:cubicBezTo>
                  <a:cubicBezTo>
                    <a:pt x="2" y="616"/>
                    <a:pt x="0" y="640"/>
                    <a:pt x="0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175" y="659"/>
                    <a:pt x="175" y="659"/>
                    <a:pt x="175" y="659"/>
                  </a:cubicBezTo>
                  <a:cubicBezTo>
                    <a:pt x="211" y="656"/>
                    <a:pt x="220" y="645"/>
                    <a:pt x="214" y="632"/>
                  </a:cubicBezTo>
                  <a:cubicBezTo>
                    <a:pt x="202" y="605"/>
                    <a:pt x="179" y="601"/>
                    <a:pt x="185" y="563"/>
                  </a:cubicBezTo>
                  <a:cubicBezTo>
                    <a:pt x="195" y="496"/>
                    <a:pt x="301" y="496"/>
                    <a:pt x="311" y="563"/>
                  </a:cubicBezTo>
                  <a:cubicBezTo>
                    <a:pt x="317" y="601"/>
                    <a:pt x="295" y="605"/>
                    <a:pt x="282" y="632"/>
                  </a:cubicBezTo>
                  <a:cubicBezTo>
                    <a:pt x="276" y="647"/>
                    <a:pt x="287" y="659"/>
                    <a:pt x="336" y="659"/>
                  </a:cubicBezTo>
                  <a:cubicBezTo>
                    <a:pt x="723" y="659"/>
                    <a:pt x="723" y="659"/>
                    <a:pt x="723" y="659"/>
                  </a:cubicBezTo>
                  <a:cubicBezTo>
                    <a:pt x="723" y="412"/>
                    <a:pt x="723" y="412"/>
                    <a:pt x="723" y="412"/>
                  </a:cubicBezTo>
                  <a:cubicBezTo>
                    <a:pt x="723" y="363"/>
                    <a:pt x="735" y="352"/>
                    <a:pt x="750" y="358"/>
                  </a:cubicBezTo>
                  <a:cubicBezTo>
                    <a:pt x="777" y="370"/>
                    <a:pt x="781" y="393"/>
                    <a:pt x="820" y="387"/>
                  </a:cubicBezTo>
                  <a:cubicBezTo>
                    <a:pt x="886" y="377"/>
                    <a:pt x="886" y="271"/>
                    <a:pt x="820" y="261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 flipH="1">
              <a:off x="5100892" y="4213929"/>
              <a:ext cx="1335634" cy="587841"/>
            </a:xfrm>
            <a:custGeom>
              <a:avLst/>
              <a:gdLst>
                <a:gd name="connsiteX0" fmla="*/ 1847189 w 2028453"/>
                <a:gd name="connsiteY0" fmla="*/ 0 h 892766"/>
                <a:gd name="connsiteX1" fmla="*/ 0 w 2028453"/>
                <a:gd name="connsiteY1" fmla="*/ 466470 h 892766"/>
                <a:gd name="connsiteX2" fmla="*/ 17326 w 2028453"/>
                <a:gd name="connsiteY2" fmla="*/ 514099 h 892766"/>
                <a:gd name="connsiteX3" fmla="*/ 47405 w 2028453"/>
                <a:gd name="connsiteY3" fmla="*/ 575768 h 892766"/>
                <a:gd name="connsiteX4" fmla="*/ 75967 w 2028453"/>
                <a:gd name="connsiteY4" fmla="*/ 752830 h 892766"/>
                <a:gd name="connsiteX5" fmla="*/ 27412 w 2028453"/>
                <a:gd name="connsiteY5" fmla="*/ 892766 h 892766"/>
                <a:gd name="connsiteX6" fmla="*/ 466320 w 2028453"/>
                <a:gd name="connsiteY6" fmla="*/ 892766 h 892766"/>
                <a:gd name="connsiteX7" fmla="*/ 478004 w 2028453"/>
                <a:gd name="connsiteY7" fmla="*/ 892766 h 892766"/>
                <a:gd name="connsiteX8" fmla="*/ 2028453 w 2028453"/>
                <a:gd name="connsiteY8" fmla="*/ 540108 h 892766"/>
                <a:gd name="connsiteX9" fmla="*/ 1912864 w 2028453"/>
                <a:gd name="connsiteY9" fmla="*/ 174153 h 892766"/>
                <a:gd name="connsiteX10" fmla="*/ 1910933 w 2028453"/>
                <a:gd name="connsiteY10" fmla="*/ 170004 h 892766"/>
                <a:gd name="connsiteX11" fmla="*/ 1863215 w 2028453"/>
                <a:gd name="connsiteY11" fmla="*/ 50292 h 892766"/>
                <a:gd name="connsiteX12" fmla="*/ 1847189 w 2028453"/>
                <a:gd name="connsiteY12" fmla="*/ 0 h 892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28453" h="892766">
                  <a:moveTo>
                    <a:pt x="1847189" y="0"/>
                  </a:moveTo>
                  <a:lnTo>
                    <a:pt x="0" y="466470"/>
                  </a:lnTo>
                  <a:lnTo>
                    <a:pt x="17326" y="514099"/>
                  </a:lnTo>
                  <a:cubicBezTo>
                    <a:pt x="27234" y="538107"/>
                    <a:pt x="37409" y="559347"/>
                    <a:pt x="47405" y="575768"/>
                  </a:cubicBezTo>
                  <a:cubicBezTo>
                    <a:pt x="78823" y="627173"/>
                    <a:pt x="90247" y="695713"/>
                    <a:pt x="75967" y="752830"/>
                  </a:cubicBezTo>
                  <a:cubicBezTo>
                    <a:pt x="64542" y="792812"/>
                    <a:pt x="44549" y="847073"/>
                    <a:pt x="27412" y="892766"/>
                  </a:cubicBezTo>
                  <a:cubicBezTo>
                    <a:pt x="183252" y="892766"/>
                    <a:pt x="329352" y="892766"/>
                    <a:pt x="466320" y="892766"/>
                  </a:cubicBezTo>
                  <a:lnTo>
                    <a:pt x="478004" y="892766"/>
                  </a:lnTo>
                  <a:lnTo>
                    <a:pt x="2028453" y="540108"/>
                  </a:lnTo>
                  <a:lnTo>
                    <a:pt x="1912864" y="174153"/>
                  </a:lnTo>
                  <a:lnTo>
                    <a:pt x="1910933" y="170004"/>
                  </a:lnTo>
                  <a:cubicBezTo>
                    <a:pt x="1894588" y="132398"/>
                    <a:pt x="1878388" y="92238"/>
                    <a:pt x="1863215" y="50292"/>
                  </a:cubicBezTo>
                  <a:lnTo>
                    <a:pt x="18471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 flipH="1">
              <a:off x="5220245" y="3550344"/>
              <a:ext cx="1995624" cy="970731"/>
            </a:xfrm>
            <a:custGeom>
              <a:avLst/>
              <a:gdLst>
                <a:gd name="connsiteX0" fmla="*/ 1982182 w 3030793"/>
                <a:gd name="connsiteY0" fmla="*/ 0 h 1474268"/>
                <a:gd name="connsiteX1" fmla="*/ 1802243 w 3030793"/>
                <a:gd name="connsiteY1" fmla="*/ 141365 h 1474268"/>
                <a:gd name="connsiteX2" fmla="*/ 1885072 w 3030793"/>
                <a:gd name="connsiteY2" fmla="*/ 341274 h 1474268"/>
                <a:gd name="connsiteX3" fmla="*/ 1773681 w 3030793"/>
                <a:gd name="connsiteY3" fmla="*/ 415526 h 1474268"/>
                <a:gd name="connsiteX4" fmla="*/ 1539475 w 3030793"/>
                <a:gd name="connsiteY4" fmla="*/ 415526 h 1474268"/>
                <a:gd name="connsiteX5" fmla="*/ 879700 w 3030793"/>
                <a:gd name="connsiteY5" fmla="*/ 415526 h 1474268"/>
                <a:gd name="connsiteX6" fmla="*/ 879700 w 3030793"/>
                <a:gd name="connsiteY6" fmla="*/ 418382 h 1474268"/>
                <a:gd name="connsiteX7" fmla="*/ 771166 w 3030793"/>
                <a:gd name="connsiteY7" fmla="*/ 492634 h 1474268"/>
                <a:gd name="connsiteX8" fmla="*/ 853994 w 3030793"/>
                <a:gd name="connsiteY8" fmla="*/ 692543 h 1474268"/>
                <a:gd name="connsiteX9" fmla="*/ 494117 w 3030793"/>
                <a:gd name="connsiteY9" fmla="*/ 692543 h 1474268"/>
                <a:gd name="connsiteX10" fmla="*/ 576946 w 3030793"/>
                <a:gd name="connsiteY10" fmla="*/ 492634 h 1474268"/>
                <a:gd name="connsiteX11" fmla="*/ 419857 w 3030793"/>
                <a:gd name="connsiteY11" fmla="*/ 415526 h 1474268"/>
                <a:gd name="connsiteX12" fmla="*/ 0 w 3030793"/>
                <a:gd name="connsiteY12" fmla="*/ 415526 h 1474268"/>
                <a:gd name="connsiteX13" fmla="*/ 22849 w 3030793"/>
                <a:gd name="connsiteY13" fmla="*/ 446940 h 1474268"/>
                <a:gd name="connsiteX14" fmla="*/ 79973 w 3030793"/>
                <a:gd name="connsiteY14" fmla="*/ 663984 h 1474268"/>
                <a:gd name="connsiteX15" fmla="*/ 99966 w 3030793"/>
                <a:gd name="connsiteY15" fmla="*/ 683975 h 1474268"/>
                <a:gd name="connsiteX16" fmla="*/ 128527 w 3030793"/>
                <a:gd name="connsiteY16" fmla="*/ 775362 h 1474268"/>
                <a:gd name="connsiteX17" fmla="*/ 294185 w 3030793"/>
                <a:gd name="connsiteY17" fmla="*/ 1303693 h 1474268"/>
                <a:gd name="connsiteX18" fmla="*/ 576946 w 3030793"/>
                <a:gd name="connsiteY18" fmla="*/ 1355098 h 1474268"/>
                <a:gd name="connsiteX19" fmla="*/ 922543 w 3030793"/>
                <a:gd name="connsiteY19" fmla="*/ 1317972 h 1474268"/>
                <a:gd name="connsiteX20" fmla="*/ 1022509 w 3030793"/>
                <a:gd name="connsiteY20" fmla="*/ 1303693 h 1474268"/>
                <a:gd name="connsiteX21" fmla="*/ 1119618 w 3030793"/>
                <a:gd name="connsiteY21" fmla="*/ 1289414 h 1474268"/>
                <a:gd name="connsiteX22" fmla="*/ 1131043 w 3030793"/>
                <a:gd name="connsiteY22" fmla="*/ 1286558 h 1474268"/>
                <a:gd name="connsiteX23" fmla="*/ 1172458 w 3030793"/>
                <a:gd name="connsiteY23" fmla="*/ 1443629 h 1474268"/>
                <a:gd name="connsiteX24" fmla="*/ 1183604 w 3030793"/>
                <a:gd name="connsiteY24" fmla="*/ 1474268 h 1474268"/>
                <a:gd name="connsiteX25" fmla="*/ 3030793 w 3030793"/>
                <a:gd name="connsiteY25" fmla="*/ 1007798 h 1474268"/>
                <a:gd name="connsiteX26" fmla="*/ 3005259 w 3030793"/>
                <a:gd name="connsiteY26" fmla="*/ 927670 h 1474268"/>
                <a:gd name="connsiteX27" fmla="*/ 2970416 w 3030793"/>
                <a:gd name="connsiteY27" fmla="*/ 518336 h 1474268"/>
                <a:gd name="connsiteX28" fmla="*/ 2993266 w 3030793"/>
                <a:gd name="connsiteY28" fmla="*/ 415526 h 1474268"/>
                <a:gd name="connsiteX29" fmla="*/ 2233525 w 3030793"/>
                <a:gd name="connsiteY29" fmla="*/ 415526 h 1474268"/>
                <a:gd name="connsiteX30" fmla="*/ 2079291 w 3030793"/>
                <a:gd name="connsiteY30" fmla="*/ 341274 h 1474268"/>
                <a:gd name="connsiteX31" fmla="*/ 2162120 w 3030793"/>
                <a:gd name="connsiteY31" fmla="*/ 141365 h 1474268"/>
                <a:gd name="connsiteX32" fmla="*/ 1982182 w 3030793"/>
                <a:gd name="connsiteY32" fmla="*/ 0 h 147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030793" h="1474268">
                  <a:moveTo>
                    <a:pt x="1982182" y="0"/>
                  </a:moveTo>
                  <a:cubicBezTo>
                    <a:pt x="1899353" y="1"/>
                    <a:pt x="1816524" y="47122"/>
                    <a:pt x="1802243" y="141365"/>
                  </a:cubicBezTo>
                  <a:cubicBezTo>
                    <a:pt x="1785106" y="252743"/>
                    <a:pt x="1850798" y="261310"/>
                    <a:pt x="1885072" y="341274"/>
                  </a:cubicBezTo>
                  <a:cubicBezTo>
                    <a:pt x="1902209" y="378400"/>
                    <a:pt x="1876503" y="406958"/>
                    <a:pt x="1773681" y="415526"/>
                  </a:cubicBezTo>
                  <a:cubicBezTo>
                    <a:pt x="1539475" y="415526"/>
                    <a:pt x="1539475" y="415526"/>
                    <a:pt x="1539475" y="415526"/>
                  </a:cubicBezTo>
                  <a:cubicBezTo>
                    <a:pt x="879700" y="415526"/>
                    <a:pt x="879700" y="415526"/>
                    <a:pt x="879700" y="415526"/>
                  </a:cubicBezTo>
                  <a:cubicBezTo>
                    <a:pt x="879700" y="418382"/>
                    <a:pt x="879700" y="418382"/>
                    <a:pt x="879700" y="418382"/>
                  </a:cubicBezTo>
                  <a:cubicBezTo>
                    <a:pt x="779734" y="424093"/>
                    <a:pt x="754029" y="455508"/>
                    <a:pt x="771166" y="492634"/>
                  </a:cubicBezTo>
                  <a:cubicBezTo>
                    <a:pt x="805440" y="569741"/>
                    <a:pt x="871132" y="581165"/>
                    <a:pt x="853994" y="692543"/>
                  </a:cubicBezTo>
                  <a:cubicBezTo>
                    <a:pt x="822577" y="881028"/>
                    <a:pt x="522679" y="881028"/>
                    <a:pt x="494117" y="692543"/>
                  </a:cubicBezTo>
                  <a:cubicBezTo>
                    <a:pt x="476980" y="581165"/>
                    <a:pt x="539816" y="569741"/>
                    <a:pt x="576946" y="492634"/>
                  </a:cubicBezTo>
                  <a:cubicBezTo>
                    <a:pt x="594083" y="449796"/>
                    <a:pt x="562665" y="415526"/>
                    <a:pt x="419857" y="415526"/>
                  </a:cubicBezTo>
                  <a:cubicBezTo>
                    <a:pt x="0" y="415526"/>
                    <a:pt x="0" y="415526"/>
                    <a:pt x="0" y="415526"/>
                  </a:cubicBezTo>
                  <a:cubicBezTo>
                    <a:pt x="22849" y="446940"/>
                    <a:pt x="22849" y="446940"/>
                    <a:pt x="22849" y="446940"/>
                  </a:cubicBezTo>
                  <a:cubicBezTo>
                    <a:pt x="17137" y="504057"/>
                    <a:pt x="14281" y="601156"/>
                    <a:pt x="79973" y="663984"/>
                  </a:cubicBezTo>
                  <a:cubicBezTo>
                    <a:pt x="85685" y="672552"/>
                    <a:pt x="94253" y="678263"/>
                    <a:pt x="99966" y="683975"/>
                  </a:cubicBezTo>
                  <a:cubicBezTo>
                    <a:pt x="142808" y="726813"/>
                    <a:pt x="142808" y="726813"/>
                    <a:pt x="128527" y="775362"/>
                  </a:cubicBezTo>
                  <a:cubicBezTo>
                    <a:pt x="19993" y="1103784"/>
                    <a:pt x="157089" y="1243720"/>
                    <a:pt x="294185" y="1303693"/>
                  </a:cubicBezTo>
                  <a:cubicBezTo>
                    <a:pt x="371302" y="1337963"/>
                    <a:pt x="465555" y="1355098"/>
                    <a:pt x="576946" y="1355098"/>
                  </a:cubicBezTo>
                  <a:cubicBezTo>
                    <a:pt x="702618" y="1355098"/>
                    <a:pt x="825433" y="1335107"/>
                    <a:pt x="922543" y="1317972"/>
                  </a:cubicBezTo>
                  <a:cubicBezTo>
                    <a:pt x="962529" y="1312261"/>
                    <a:pt x="996803" y="1306549"/>
                    <a:pt x="1022509" y="1303693"/>
                  </a:cubicBezTo>
                  <a:cubicBezTo>
                    <a:pt x="1062495" y="1297981"/>
                    <a:pt x="1093913" y="1292270"/>
                    <a:pt x="1119618" y="1289414"/>
                  </a:cubicBezTo>
                  <a:cubicBezTo>
                    <a:pt x="1125331" y="1286558"/>
                    <a:pt x="1128187" y="1286558"/>
                    <a:pt x="1131043" y="1286558"/>
                  </a:cubicBezTo>
                  <a:cubicBezTo>
                    <a:pt x="1139612" y="1330824"/>
                    <a:pt x="1154607" y="1388654"/>
                    <a:pt x="1172458" y="1443629"/>
                  </a:cubicBezTo>
                  <a:lnTo>
                    <a:pt x="1183604" y="1474268"/>
                  </a:lnTo>
                  <a:lnTo>
                    <a:pt x="3030793" y="1007798"/>
                  </a:lnTo>
                  <a:lnTo>
                    <a:pt x="3005259" y="927670"/>
                  </a:lnTo>
                  <a:cubicBezTo>
                    <a:pt x="2968542" y="793434"/>
                    <a:pt x="2948995" y="650062"/>
                    <a:pt x="2970416" y="518336"/>
                  </a:cubicBezTo>
                  <a:cubicBezTo>
                    <a:pt x="2976129" y="481210"/>
                    <a:pt x="2984697" y="446940"/>
                    <a:pt x="2993266" y="415526"/>
                  </a:cubicBezTo>
                  <a:cubicBezTo>
                    <a:pt x="2233525" y="415526"/>
                    <a:pt x="2233525" y="415526"/>
                    <a:pt x="2233525" y="415526"/>
                  </a:cubicBezTo>
                  <a:cubicBezTo>
                    <a:pt x="2093572" y="415526"/>
                    <a:pt x="2062154" y="381256"/>
                    <a:pt x="2079291" y="341274"/>
                  </a:cubicBezTo>
                  <a:cubicBezTo>
                    <a:pt x="2116422" y="261310"/>
                    <a:pt x="2179257" y="252743"/>
                    <a:pt x="2162120" y="141365"/>
                  </a:cubicBezTo>
                  <a:cubicBezTo>
                    <a:pt x="2147840" y="47122"/>
                    <a:pt x="2065011" y="1"/>
                    <a:pt x="1982182" y="0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6" name="Freeform 7"/>
            <p:cNvSpPr>
              <a:spLocks/>
            </p:cNvSpPr>
            <p:nvPr/>
          </p:nvSpPr>
          <p:spPr bwMode="auto">
            <a:xfrm flipH="1">
              <a:off x="4752343" y="1527208"/>
              <a:ext cx="1130383" cy="1535901"/>
            </a:xfrm>
            <a:custGeom>
              <a:avLst/>
              <a:gdLst>
                <a:gd name="T0" fmla="*/ 533 w 601"/>
                <a:gd name="T1" fmla="*/ 343 h 817"/>
                <a:gd name="T2" fmla="*/ 400 w 601"/>
                <a:gd name="T3" fmla="*/ 173 h 817"/>
                <a:gd name="T4" fmla="*/ 0 w 601"/>
                <a:gd name="T5" fmla="*/ 0 h 817"/>
                <a:gd name="T6" fmla="*/ 0 w 601"/>
                <a:gd name="T7" fmla="*/ 246 h 817"/>
                <a:gd name="T8" fmla="*/ 1 w 601"/>
                <a:gd name="T9" fmla="*/ 246 h 817"/>
                <a:gd name="T10" fmla="*/ 27 w 601"/>
                <a:gd name="T11" fmla="*/ 285 h 817"/>
                <a:gd name="T12" fmla="*/ 97 w 601"/>
                <a:gd name="T13" fmla="*/ 256 h 817"/>
                <a:gd name="T14" fmla="*/ 97 w 601"/>
                <a:gd name="T15" fmla="*/ 382 h 817"/>
                <a:gd name="T16" fmla="*/ 27 w 601"/>
                <a:gd name="T17" fmla="*/ 353 h 817"/>
                <a:gd name="T18" fmla="*/ 0 w 601"/>
                <a:gd name="T19" fmla="*/ 407 h 817"/>
                <a:gd name="T20" fmla="*/ 0 w 601"/>
                <a:gd name="T21" fmla="*/ 654 h 817"/>
                <a:gd name="T22" fmla="*/ 327 w 601"/>
                <a:gd name="T23" fmla="*/ 654 h 817"/>
                <a:gd name="T24" fmla="*/ 381 w 601"/>
                <a:gd name="T25" fmla="*/ 681 h 817"/>
                <a:gd name="T26" fmla="*/ 352 w 601"/>
                <a:gd name="T27" fmla="*/ 750 h 817"/>
                <a:gd name="T28" fmla="*/ 478 w 601"/>
                <a:gd name="T29" fmla="*/ 750 h 817"/>
                <a:gd name="T30" fmla="*/ 449 w 601"/>
                <a:gd name="T31" fmla="*/ 681 h 817"/>
                <a:gd name="T32" fmla="*/ 488 w 601"/>
                <a:gd name="T33" fmla="*/ 654 h 817"/>
                <a:gd name="T34" fmla="*/ 488 w 601"/>
                <a:gd name="T35" fmla="*/ 654 h 817"/>
                <a:gd name="T36" fmla="*/ 591 w 601"/>
                <a:gd name="T37" fmla="*/ 654 h 817"/>
                <a:gd name="T38" fmla="*/ 594 w 601"/>
                <a:gd name="T39" fmla="*/ 616 h 817"/>
                <a:gd name="T40" fmla="*/ 533 w 601"/>
                <a:gd name="T41" fmla="*/ 343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1" h="817">
                  <a:moveTo>
                    <a:pt x="533" y="343"/>
                  </a:moveTo>
                  <a:cubicBezTo>
                    <a:pt x="488" y="260"/>
                    <a:pt x="431" y="201"/>
                    <a:pt x="400" y="173"/>
                  </a:cubicBezTo>
                  <a:cubicBezTo>
                    <a:pt x="333" y="110"/>
                    <a:pt x="179" y="21"/>
                    <a:pt x="0" y="0"/>
                  </a:cubicBezTo>
                  <a:cubicBezTo>
                    <a:pt x="0" y="246"/>
                    <a:pt x="0" y="246"/>
                    <a:pt x="0" y="246"/>
                  </a:cubicBezTo>
                  <a:cubicBezTo>
                    <a:pt x="1" y="246"/>
                    <a:pt x="1" y="246"/>
                    <a:pt x="1" y="246"/>
                  </a:cubicBezTo>
                  <a:cubicBezTo>
                    <a:pt x="3" y="282"/>
                    <a:pt x="14" y="291"/>
                    <a:pt x="27" y="285"/>
                  </a:cubicBezTo>
                  <a:cubicBezTo>
                    <a:pt x="54" y="272"/>
                    <a:pt x="58" y="250"/>
                    <a:pt x="97" y="256"/>
                  </a:cubicBezTo>
                  <a:cubicBezTo>
                    <a:pt x="163" y="266"/>
                    <a:pt x="163" y="372"/>
                    <a:pt x="97" y="382"/>
                  </a:cubicBezTo>
                  <a:cubicBezTo>
                    <a:pt x="58" y="388"/>
                    <a:pt x="54" y="365"/>
                    <a:pt x="27" y="353"/>
                  </a:cubicBezTo>
                  <a:cubicBezTo>
                    <a:pt x="12" y="347"/>
                    <a:pt x="0" y="358"/>
                    <a:pt x="0" y="407"/>
                  </a:cubicBezTo>
                  <a:cubicBezTo>
                    <a:pt x="0" y="654"/>
                    <a:pt x="0" y="654"/>
                    <a:pt x="0" y="654"/>
                  </a:cubicBezTo>
                  <a:cubicBezTo>
                    <a:pt x="327" y="654"/>
                    <a:pt x="327" y="654"/>
                    <a:pt x="327" y="654"/>
                  </a:cubicBezTo>
                  <a:cubicBezTo>
                    <a:pt x="376" y="654"/>
                    <a:pt x="388" y="666"/>
                    <a:pt x="381" y="681"/>
                  </a:cubicBezTo>
                  <a:cubicBezTo>
                    <a:pt x="369" y="708"/>
                    <a:pt x="346" y="712"/>
                    <a:pt x="352" y="750"/>
                  </a:cubicBezTo>
                  <a:cubicBezTo>
                    <a:pt x="363" y="817"/>
                    <a:pt x="468" y="817"/>
                    <a:pt x="478" y="750"/>
                  </a:cubicBezTo>
                  <a:cubicBezTo>
                    <a:pt x="484" y="712"/>
                    <a:pt x="462" y="708"/>
                    <a:pt x="449" y="681"/>
                  </a:cubicBezTo>
                  <a:cubicBezTo>
                    <a:pt x="444" y="668"/>
                    <a:pt x="452" y="657"/>
                    <a:pt x="488" y="654"/>
                  </a:cubicBezTo>
                  <a:cubicBezTo>
                    <a:pt x="488" y="654"/>
                    <a:pt x="488" y="654"/>
                    <a:pt x="488" y="654"/>
                  </a:cubicBezTo>
                  <a:cubicBezTo>
                    <a:pt x="591" y="654"/>
                    <a:pt x="591" y="654"/>
                    <a:pt x="591" y="654"/>
                  </a:cubicBezTo>
                  <a:cubicBezTo>
                    <a:pt x="592" y="642"/>
                    <a:pt x="593" y="629"/>
                    <a:pt x="594" y="616"/>
                  </a:cubicBezTo>
                  <a:cubicBezTo>
                    <a:pt x="601" y="524"/>
                    <a:pt x="580" y="432"/>
                    <a:pt x="533" y="343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7" name="Freeform 8"/>
            <p:cNvSpPr>
              <a:spLocks/>
            </p:cNvSpPr>
            <p:nvPr/>
          </p:nvSpPr>
          <p:spPr bwMode="auto">
            <a:xfrm flipH="1">
              <a:off x="4770591" y="2756943"/>
              <a:ext cx="1737647" cy="1067527"/>
            </a:xfrm>
            <a:custGeom>
              <a:avLst/>
              <a:gdLst>
                <a:gd name="T0" fmla="*/ 821 w 924"/>
                <a:gd name="T1" fmla="*/ 0 h 568"/>
                <a:gd name="T2" fmla="*/ 821 w 924"/>
                <a:gd name="T3" fmla="*/ 0 h 568"/>
                <a:gd name="T4" fmla="*/ 782 w 924"/>
                <a:gd name="T5" fmla="*/ 27 h 568"/>
                <a:gd name="T6" fmla="*/ 811 w 924"/>
                <a:gd name="T7" fmla="*/ 96 h 568"/>
                <a:gd name="T8" fmla="*/ 685 w 924"/>
                <a:gd name="T9" fmla="*/ 96 h 568"/>
                <a:gd name="T10" fmla="*/ 714 w 924"/>
                <a:gd name="T11" fmla="*/ 27 h 568"/>
                <a:gd name="T12" fmla="*/ 660 w 924"/>
                <a:gd name="T13" fmla="*/ 0 h 568"/>
                <a:gd name="T14" fmla="*/ 333 w 924"/>
                <a:gd name="T15" fmla="*/ 0 h 568"/>
                <a:gd name="T16" fmla="*/ 163 w 924"/>
                <a:gd name="T17" fmla="*/ 0 h 568"/>
                <a:gd name="T18" fmla="*/ 163 w 924"/>
                <a:gd name="T19" fmla="*/ 194 h 568"/>
                <a:gd name="T20" fmla="*/ 136 w 924"/>
                <a:gd name="T21" fmla="*/ 248 h 568"/>
                <a:gd name="T22" fmla="*/ 66 w 924"/>
                <a:gd name="T23" fmla="*/ 219 h 568"/>
                <a:gd name="T24" fmla="*/ 66 w 924"/>
                <a:gd name="T25" fmla="*/ 345 h 568"/>
                <a:gd name="T26" fmla="*/ 136 w 924"/>
                <a:gd name="T27" fmla="*/ 317 h 568"/>
                <a:gd name="T28" fmla="*/ 162 w 924"/>
                <a:gd name="T29" fmla="*/ 355 h 568"/>
                <a:gd name="T30" fmla="*/ 163 w 924"/>
                <a:gd name="T31" fmla="*/ 355 h 568"/>
                <a:gd name="T32" fmla="*/ 163 w 924"/>
                <a:gd name="T33" fmla="*/ 568 h 568"/>
                <a:gd name="T34" fmla="*/ 245 w 924"/>
                <a:gd name="T35" fmla="*/ 568 h 568"/>
                <a:gd name="T36" fmla="*/ 245 w 924"/>
                <a:gd name="T37" fmla="*/ 568 h 568"/>
                <a:gd name="T38" fmla="*/ 284 w 924"/>
                <a:gd name="T39" fmla="*/ 542 h 568"/>
                <a:gd name="T40" fmla="*/ 255 w 924"/>
                <a:gd name="T41" fmla="*/ 472 h 568"/>
                <a:gd name="T42" fmla="*/ 381 w 924"/>
                <a:gd name="T43" fmla="*/ 472 h 568"/>
                <a:gd name="T44" fmla="*/ 352 w 924"/>
                <a:gd name="T45" fmla="*/ 542 h 568"/>
                <a:gd name="T46" fmla="*/ 406 w 924"/>
                <a:gd name="T47" fmla="*/ 568 h 568"/>
                <a:gd name="T48" fmla="*/ 672 w 924"/>
                <a:gd name="T49" fmla="*/ 568 h 568"/>
                <a:gd name="T50" fmla="*/ 730 w 924"/>
                <a:gd name="T51" fmla="*/ 477 h 568"/>
                <a:gd name="T52" fmla="*/ 797 w 924"/>
                <a:gd name="T53" fmla="*/ 385 h 568"/>
                <a:gd name="T54" fmla="*/ 924 w 924"/>
                <a:gd name="T55" fmla="*/ 0 h 568"/>
                <a:gd name="T56" fmla="*/ 821 w 924"/>
                <a:gd name="T57" fmla="*/ 0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24" h="568">
                  <a:moveTo>
                    <a:pt x="821" y="0"/>
                  </a:moveTo>
                  <a:cubicBezTo>
                    <a:pt x="821" y="0"/>
                    <a:pt x="821" y="0"/>
                    <a:pt x="821" y="0"/>
                  </a:cubicBezTo>
                  <a:cubicBezTo>
                    <a:pt x="785" y="3"/>
                    <a:pt x="777" y="14"/>
                    <a:pt x="782" y="27"/>
                  </a:cubicBezTo>
                  <a:cubicBezTo>
                    <a:pt x="795" y="54"/>
                    <a:pt x="817" y="58"/>
                    <a:pt x="811" y="96"/>
                  </a:cubicBezTo>
                  <a:cubicBezTo>
                    <a:pt x="801" y="163"/>
                    <a:pt x="696" y="163"/>
                    <a:pt x="685" y="96"/>
                  </a:cubicBezTo>
                  <a:cubicBezTo>
                    <a:pt x="679" y="58"/>
                    <a:pt x="702" y="54"/>
                    <a:pt x="714" y="27"/>
                  </a:cubicBezTo>
                  <a:cubicBezTo>
                    <a:pt x="721" y="12"/>
                    <a:pt x="709" y="0"/>
                    <a:pt x="660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194"/>
                    <a:pt x="163" y="194"/>
                    <a:pt x="163" y="194"/>
                  </a:cubicBezTo>
                  <a:cubicBezTo>
                    <a:pt x="163" y="243"/>
                    <a:pt x="151" y="255"/>
                    <a:pt x="136" y="248"/>
                  </a:cubicBezTo>
                  <a:cubicBezTo>
                    <a:pt x="109" y="236"/>
                    <a:pt x="105" y="213"/>
                    <a:pt x="66" y="219"/>
                  </a:cubicBezTo>
                  <a:cubicBezTo>
                    <a:pt x="0" y="230"/>
                    <a:pt x="0" y="335"/>
                    <a:pt x="66" y="345"/>
                  </a:cubicBezTo>
                  <a:cubicBezTo>
                    <a:pt x="105" y="351"/>
                    <a:pt x="109" y="329"/>
                    <a:pt x="136" y="317"/>
                  </a:cubicBezTo>
                  <a:cubicBezTo>
                    <a:pt x="149" y="311"/>
                    <a:pt x="160" y="319"/>
                    <a:pt x="162" y="355"/>
                  </a:cubicBezTo>
                  <a:cubicBezTo>
                    <a:pt x="163" y="355"/>
                    <a:pt x="163" y="355"/>
                    <a:pt x="163" y="355"/>
                  </a:cubicBezTo>
                  <a:cubicBezTo>
                    <a:pt x="163" y="568"/>
                    <a:pt x="163" y="568"/>
                    <a:pt x="163" y="568"/>
                  </a:cubicBezTo>
                  <a:cubicBezTo>
                    <a:pt x="245" y="568"/>
                    <a:pt x="245" y="568"/>
                    <a:pt x="245" y="568"/>
                  </a:cubicBezTo>
                  <a:cubicBezTo>
                    <a:pt x="245" y="568"/>
                    <a:pt x="245" y="568"/>
                    <a:pt x="245" y="568"/>
                  </a:cubicBezTo>
                  <a:cubicBezTo>
                    <a:pt x="281" y="565"/>
                    <a:pt x="290" y="555"/>
                    <a:pt x="284" y="542"/>
                  </a:cubicBezTo>
                  <a:cubicBezTo>
                    <a:pt x="272" y="514"/>
                    <a:pt x="249" y="511"/>
                    <a:pt x="255" y="472"/>
                  </a:cubicBezTo>
                  <a:cubicBezTo>
                    <a:pt x="265" y="406"/>
                    <a:pt x="371" y="406"/>
                    <a:pt x="381" y="472"/>
                  </a:cubicBezTo>
                  <a:cubicBezTo>
                    <a:pt x="387" y="511"/>
                    <a:pt x="365" y="514"/>
                    <a:pt x="352" y="542"/>
                  </a:cubicBezTo>
                  <a:cubicBezTo>
                    <a:pt x="346" y="556"/>
                    <a:pt x="357" y="568"/>
                    <a:pt x="406" y="568"/>
                  </a:cubicBezTo>
                  <a:cubicBezTo>
                    <a:pt x="672" y="568"/>
                    <a:pt x="672" y="568"/>
                    <a:pt x="672" y="568"/>
                  </a:cubicBezTo>
                  <a:cubicBezTo>
                    <a:pt x="685" y="529"/>
                    <a:pt x="705" y="505"/>
                    <a:pt x="730" y="477"/>
                  </a:cubicBezTo>
                  <a:cubicBezTo>
                    <a:pt x="751" y="453"/>
                    <a:pt x="775" y="425"/>
                    <a:pt x="797" y="385"/>
                  </a:cubicBezTo>
                  <a:cubicBezTo>
                    <a:pt x="851" y="285"/>
                    <a:pt x="905" y="173"/>
                    <a:pt x="924" y="0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48" name="Freeform 9"/>
            <p:cNvSpPr>
              <a:spLocks/>
            </p:cNvSpPr>
            <p:nvPr/>
          </p:nvSpPr>
          <p:spPr bwMode="auto">
            <a:xfrm flipH="1">
              <a:off x="6202072" y="2450776"/>
              <a:ext cx="1248997" cy="1679860"/>
            </a:xfrm>
            <a:custGeom>
              <a:avLst/>
              <a:gdLst>
                <a:gd name="T0" fmla="*/ 567 w 664"/>
                <a:gd name="T1" fmla="*/ 382 h 894"/>
                <a:gd name="T2" fmla="*/ 637 w 664"/>
                <a:gd name="T3" fmla="*/ 411 h 894"/>
                <a:gd name="T4" fmla="*/ 664 w 664"/>
                <a:gd name="T5" fmla="*/ 357 h 894"/>
                <a:gd name="T6" fmla="*/ 664 w 664"/>
                <a:gd name="T7" fmla="*/ 163 h 894"/>
                <a:gd name="T8" fmla="*/ 447 w 664"/>
                <a:gd name="T9" fmla="*/ 163 h 894"/>
                <a:gd name="T10" fmla="*/ 393 w 664"/>
                <a:gd name="T11" fmla="*/ 136 h 894"/>
                <a:gd name="T12" fmla="*/ 422 w 664"/>
                <a:gd name="T13" fmla="*/ 67 h 894"/>
                <a:gd name="T14" fmla="*/ 296 w 664"/>
                <a:gd name="T15" fmla="*/ 67 h 894"/>
                <a:gd name="T16" fmla="*/ 325 w 664"/>
                <a:gd name="T17" fmla="*/ 136 h 894"/>
                <a:gd name="T18" fmla="*/ 286 w 664"/>
                <a:gd name="T19" fmla="*/ 163 h 894"/>
                <a:gd name="T20" fmla="*/ 286 w 664"/>
                <a:gd name="T21" fmla="*/ 163 h 894"/>
                <a:gd name="T22" fmla="*/ 111 w 664"/>
                <a:gd name="T23" fmla="*/ 163 h 894"/>
                <a:gd name="T24" fmla="*/ 130 w 664"/>
                <a:gd name="T25" fmla="*/ 225 h 894"/>
                <a:gd name="T26" fmla="*/ 135 w 664"/>
                <a:gd name="T27" fmla="*/ 285 h 894"/>
                <a:gd name="T28" fmla="*/ 29 w 664"/>
                <a:gd name="T29" fmla="*/ 465 h 894"/>
                <a:gd name="T30" fmla="*/ 14 w 664"/>
                <a:gd name="T31" fmla="*/ 558 h 894"/>
                <a:gd name="T32" fmla="*/ 65 w 664"/>
                <a:gd name="T33" fmla="*/ 598 h 894"/>
                <a:gd name="T34" fmla="*/ 132 w 664"/>
                <a:gd name="T35" fmla="*/ 632 h 894"/>
                <a:gd name="T36" fmla="*/ 123 w 664"/>
                <a:gd name="T37" fmla="*/ 658 h 894"/>
                <a:gd name="T38" fmla="*/ 125 w 664"/>
                <a:gd name="T39" fmla="*/ 731 h 894"/>
                <a:gd name="T40" fmla="*/ 272 w 664"/>
                <a:gd name="T41" fmla="*/ 731 h 894"/>
                <a:gd name="T42" fmla="*/ 327 w 664"/>
                <a:gd name="T43" fmla="*/ 758 h 894"/>
                <a:gd name="T44" fmla="*/ 298 w 664"/>
                <a:gd name="T45" fmla="*/ 828 h 894"/>
                <a:gd name="T46" fmla="*/ 424 w 664"/>
                <a:gd name="T47" fmla="*/ 828 h 894"/>
                <a:gd name="T48" fmla="*/ 395 w 664"/>
                <a:gd name="T49" fmla="*/ 758 h 894"/>
                <a:gd name="T50" fmla="*/ 433 w 664"/>
                <a:gd name="T51" fmla="*/ 732 h 894"/>
                <a:gd name="T52" fmla="*/ 433 w 664"/>
                <a:gd name="T53" fmla="*/ 731 h 894"/>
                <a:gd name="T54" fmla="*/ 664 w 664"/>
                <a:gd name="T55" fmla="*/ 731 h 894"/>
                <a:gd name="T56" fmla="*/ 664 w 664"/>
                <a:gd name="T57" fmla="*/ 518 h 894"/>
                <a:gd name="T58" fmla="*/ 663 w 664"/>
                <a:gd name="T59" fmla="*/ 518 h 894"/>
                <a:gd name="T60" fmla="*/ 637 w 664"/>
                <a:gd name="T61" fmla="*/ 480 h 894"/>
                <a:gd name="T62" fmla="*/ 567 w 664"/>
                <a:gd name="T63" fmla="*/ 508 h 894"/>
                <a:gd name="T64" fmla="*/ 567 w 664"/>
                <a:gd name="T65" fmla="*/ 382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64" h="894">
                  <a:moveTo>
                    <a:pt x="567" y="382"/>
                  </a:moveTo>
                  <a:cubicBezTo>
                    <a:pt x="606" y="376"/>
                    <a:pt x="610" y="399"/>
                    <a:pt x="637" y="411"/>
                  </a:cubicBezTo>
                  <a:cubicBezTo>
                    <a:pt x="652" y="418"/>
                    <a:pt x="664" y="406"/>
                    <a:pt x="664" y="357"/>
                  </a:cubicBezTo>
                  <a:cubicBezTo>
                    <a:pt x="664" y="163"/>
                    <a:pt x="664" y="163"/>
                    <a:pt x="664" y="163"/>
                  </a:cubicBezTo>
                  <a:cubicBezTo>
                    <a:pt x="447" y="163"/>
                    <a:pt x="447" y="163"/>
                    <a:pt x="447" y="163"/>
                  </a:cubicBezTo>
                  <a:cubicBezTo>
                    <a:pt x="398" y="163"/>
                    <a:pt x="387" y="151"/>
                    <a:pt x="393" y="136"/>
                  </a:cubicBezTo>
                  <a:cubicBezTo>
                    <a:pt x="406" y="109"/>
                    <a:pt x="428" y="105"/>
                    <a:pt x="422" y="67"/>
                  </a:cubicBezTo>
                  <a:cubicBezTo>
                    <a:pt x="412" y="0"/>
                    <a:pt x="306" y="0"/>
                    <a:pt x="296" y="67"/>
                  </a:cubicBezTo>
                  <a:cubicBezTo>
                    <a:pt x="290" y="105"/>
                    <a:pt x="313" y="109"/>
                    <a:pt x="325" y="136"/>
                  </a:cubicBezTo>
                  <a:cubicBezTo>
                    <a:pt x="331" y="149"/>
                    <a:pt x="322" y="160"/>
                    <a:pt x="286" y="163"/>
                  </a:cubicBezTo>
                  <a:cubicBezTo>
                    <a:pt x="286" y="163"/>
                    <a:pt x="286" y="163"/>
                    <a:pt x="286" y="163"/>
                  </a:cubicBezTo>
                  <a:cubicBezTo>
                    <a:pt x="111" y="163"/>
                    <a:pt x="111" y="163"/>
                    <a:pt x="111" y="163"/>
                  </a:cubicBezTo>
                  <a:cubicBezTo>
                    <a:pt x="111" y="192"/>
                    <a:pt x="116" y="212"/>
                    <a:pt x="130" y="225"/>
                  </a:cubicBezTo>
                  <a:cubicBezTo>
                    <a:pt x="150" y="245"/>
                    <a:pt x="151" y="263"/>
                    <a:pt x="135" y="285"/>
                  </a:cubicBezTo>
                  <a:cubicBezTo>
                    <a:pt x="98" y="338"/>
                    <a:pt x="43" y="437"/>
                    <a:pt x="29" y="465"/>
                  </a:cubicBezTo>
                  <a:cubicBezTo>
                    <a:pt x="19" y="486"/>
                    <a:pt x="0" y="524"/>
                    <a:pt x="14" y="558"/>
                  </a:cubicBezTo>
                  <a:cubicBezTo>
                    <a:pt x="20" y="571"/>
                    <a:pt x="34" y="589"/>
                    <a:pt x="65" y="598"/>
                  </a:cubicBezTo>
                  <a:cubicBezTo>
                    <a:pt x="132" y="619"/>
                    <a:pt x="132" y="631"/>
                    <a:pt x="132" y="632"/>
                  </a:cubicBezTo>
                  <a:cubicBezTo>
                    <a:pt x="130" y="642"/>
                    <a:pt x="126" y="650"/>
                    <a:pt x="123" y="658"/>
                  </a:cubicBezTo>
                  <a:cubicBezTo>
                    <a:pt x="115" y="677"/>
                    <a:pt x="105" y="704"/>
                    <a:pt x="125" y="731"/>
                  </a:cubicBezTo>
                  <a:cubicBezTo>
                    <a:pt x="272" y="731"/>
                    <a:pt x="272" y="731"/>
                    <a:pt x="272" y="731"/>
                  </a:cubicBezTo>
                  <a:cubicBezTo>
                    <a:pt x="322" y="731"/>
                    <a:pt x="333" y="743"/>
                    <a:pt x="327" y="758"/>
                  </a:cubicBezTo>
                  <a:cubicBezTo>
                    <a:pt x="314" y="785"/>
                    <a:pt x="292" y="789"/>
                    <a:pt x="298" y="828"/>
                  </a:cubicBezTo>
                  <a:cubicBezTo>
                    <a:pt x="308" y="894"/>
                    <a:pt x="413" y="894"/>
                    <a:pt x="424" y="828"/>
                  </a:cubicBezTo>
                  <a:cubicBezTo>
                    <a:pt x="430" y="789"/>
                    <a:pt x="407" y="785"/>
                    <a:pt x="395" y="758"/>
                  </a:cubicBezTo>
                  <a:cubicBezTo>
                    <a:pt x="389" y="745"/>
                    <a:pt x="398" y="734"/>
                    <a:pt x="433" y="732"/>
                  </a:cubicBezTo>
                  <a:cubicBezTo>
                    <a:pt x="433" y="731"/>
                    <a:pt x="433" y="731"/>
                    <a:pt x="433" y="731"/>
                  </a:cubicBezTo>
                  <a:cubicBezTo>
                    <a:pt x="664" y="731"/>
                    <a:pt x="664" y="731"/>
                    <a:pt x="664" y="731"/>
                  </a:cubicBezTo>
                  <a:cubicBezTo>
                    <a:pt x="664" y="518"/>
                    <a:pt x="664" y="518"/>
                    <a:pt x="664" y="518"/>
                  </a:cubicBezTo>
                  <a:cubicBezTo>
                    <a:pt x="663" y="518"/>
                    <a:pt x="663" y="518"/>
                    <a:pt x="663" y="518"/>
                  </a:cubicBezTo>
                  <a:cubicBezTo>
                    <a:pt x="661" y="482"/>
                    <a:pt x="650" y="474"/>
                    <a:pt x="637" y="480"/>
                  </a:cubicBezTo>
                  <a:cubicBezTo>
                    <a:pt x="610" y="492"/>
                    <a:pt x="606" y="514"/>
                    <a:pt x="567" y="508"/>
                  </a:cubicBezTo>
                  <a:cubicBezTo>
                    <a:pt x="501" y="498"/>
                    <a:pt x="501" y="393"/>
                    <a:pt x="567" y="38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id-ID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54" name="Freeform 13"/>
            <p:cNvSpPr>
              <a:spLocks noChangeArrowheads="1"/>
            </p:cNvSpPr>
            <p:nvPr/>
          </p:nvSpPr>
          <p:spPr bwMode="auto">
            <a:xfrm>
              <a:off x="4852835" y="4569919"/>
              <a:ext cx="1896370" cy="714306"/>
            </a:xfrm>
            <a:custGeom>
              <a:avLst/>
              <a:gdLst>
                <a:gd name="T0" fmla="*/ 0 w 9309"/>
                <a:gd name="T1" fmla="*/ 3279 h 3280"/>
                <a:gd name="T2" fmla="*/ 1219 w 9309"/>
                <a:gd name="T3" fmla="*/ 0 h 3280"/>
                <a:gd name="T4" fmla="*/ 7779 w 9309"/>
                <a:gd name="T5" fmla="*/ 1396 h 3280"/>
                <a:gd name="T6" fmla="*/ 7779 w 9309"/>
                <a:gd name="T7" fmla="*/ 1174 h 3280"/>
                <a:gd name="T8" fmla="*/ 9308 w 9309"/>
                <a:gd name="T9" fmla="*/ 3279 h 3280"/>
                <a:gd name="T10" fmla="*/ 0 w 9309"/>
                <a:gd name="T11" fmla="*/ 3279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09" h="3280">
                  <a:moveTo>
                    <a:pt x="0" y="3279"/>
                  </a:moveTo>
                  <a:lnTo>
                    <a:pt x="1219" y="0"/>
                  </a:lnTo>
                  <a:lnTo>
                    <a:pt x="7779" y="1396"/>
                  </a:lnTo>
                  <a:lnTo>
                    <a:pt x="7779" y="1174"/>
                  </a:lnTo>
                  <a:lnTo>
                    <a:pt x="9308" y="3279"/>
                  </a:lnTo>
                  <a:lnTo>
                    <a:pt x="0" y="3279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>
          <a:xfrm>
            <a:off x="10979120" y="265188"/>
            <a:ext cx="1593574" cy="365125"/>
          </a:xfrm>
        </p:spPr>
        <p:txBody>
          <a:bodyPr/>
          <a:lstStyle/>
          <a:p>
            <a:fld id="{4F9E3CE2-270C-42D5-8D60-FABC561C8A39}" type="slidenum">
              <a:rPr lang="en-US" smtClean="0"/>
              <a:t>88</a:t>
            </a:fld>
            <a:endParaRPr lang="en-US"/>
          </a:p>
        </p:txBody>
      </p:sp>
      <p:sp>
        <p:nvSpPr>
          <p:cNvPr id="145" name="Freeform 144"/>
          <p:cNvSpPr>
            <a:spLocks/>
          </p:cNvSpPr>
          <p:nvPr/>
        </p:nvSpPr>
        <p:spPr bwMode="auto">
          <a:xfrm flipH="1">
            <a:off x="5177002" y="4212287"/>
            <a:ext cx="43244" cy="116314"/>
          </a:xfrm>
          <a:custGeom>
            <a:avLst/>
            <a:gdLst>
              <a:gd name="connsiteX0" fmla="*/ 9880 w 65675"/>
              <a:gd name="connsiteY0" fmla="*/ 0 h 176648"/>
              <a:gd name="connsiteX1" fmla="*/ 0 w 65675"/>
              <a:gd name="connsiteY1" fmla="*/ 2495 h 176648"/>
              <a:gd name="connsiteX2" fmla="*/ 16026 w 65675"/>
              <a:gd name="connsiteY2" fmla="*/ 52787 h 176648"/>
              <a:gd name="connsiteX3" fmla="*/ 63744 w 65675"/>
              <a:gd name="connsiteY3" fmla="*/ 172499 h 176648"/>
              <a:gd name="connsiteX4" fmla="*/ 65675 w 65675"/>
              <a:gd name="connsiteY4" fmla="*/ 176648 h 176648"/>
              <a:gd name="connsiteX5" fmla="*/ 9880 w 65675"/>
              <a:gd name="connsiteY5" fmla="*/ 0 h 17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675" h="176648">
                <a:moveTo>
                  <a:pt x="9880" y="0"/>
                </a:moveTo>
                <a:lnTo>
                  <a:pt x="0" y="2495"/>
                </a:lnTo>
                <a:lnTo>
                  <a:pt x="16026" y="52787"/>
                </a:lnTo>
                <a:cubicBezTo>
                  <a:pt x="31199" y="94733"/>
                  <a:pt x="47399" y="134893"/>
                  <a:pt x="63744" y="172499"/>
                </a:cubicBezTo>
                <a:lnTo>
                  <a:pt x="65675" y="176648"/>
                </a:lnTo>
                <a:lnTo>
                  <a:pt x="9880" y="0"/>
                </a:lnTo>
                <a:close/>
              </a:path>
            </a:pathLst>
          </a:custGeom>
          <a:solidFill>
            <a:schemeClr val="accent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id-ID" sz="1800" b="0" i="0" u="none" strike="noStrike" kern="0" cap="none" spc="0" normalizeH="0" baseline="0" noProof="0" smtClean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49" name="TextBox 148"/>
          <p:cNvSpPr txBox="1"/>
          <p:nvPr/>
        </p:nvSpPr>
        <p:spPr>
          <a:xfrm flipH="1">
            <a:off x="6206162" y="2007626"/>
            <a:ext cx="428743" cy="385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02</a:t>
            </a:r>
            <a:endParaRPr kumimoji="0" lang="en-US" sz="180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50" name="TextBox 149"/>
          <p:cNvSpPr txBox="1"/>
          <p:nvPr/>
        </p:nvSpPr>
        <p:spPr>
          <a:xfrm flipH="1">
            <a:off x="6025084" y="3811324"/>
            <a:ext cx="428743" cy="385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05</a:t>
            </a:r>
            <a:endParaRPr kumimoji="0" lang="en-US" sz="180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51" name="TextBox 150"/>
          <p:cNvSpPr txBox="1"/>
          <p:nvPr/>
        </p:nvSpPr>
        <p:spPr>
          <a:xfrm flipH="1">
            <a:off x="6649726" y="3136479"/>
            <a:ext cx="428743" cy="385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04</a:t>
            </a:r>
            <a:endParaRPr kumimoji="0" lang="en-US" sz="180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52" name="TextBox 151"/>
          <p:cNvSpPr txBox="1"/>
          <p:nvPr/>
        </p:nvSpPr>
        <p:spPr>
          <a:xfrm flipH="1">
            <a:off x="5473865" y="3014524"/>
            <a:ext cx="428743" cy="385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03</a:t>
            </a:r>
            <a:endParaRPr kumimoji="0" lang="en-US" sz="180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153" name="TextBox 152"/>
          <p:cNvSpPr txBox="1"/>
          <p:nvPr/>
        </p:nvSpPr>
        <p:spPr>
          <a:xfrm flipH="1">
            <a:off x="5143577" y="2071495"/>
            <a:ext cx="428743" cy="3850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</a:rPr>
              <a:t>01</a:t>
            </a:r>
            <a:endParaRPr kumimoji="0" lang="en-US" sz="1800" i="0" u="none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3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Man Puzzle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3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39" name="Oval 3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2" name="Rounded Rectangle 4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4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5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4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1519519" y="5480627"/>
            <a:ext cx="9144000" cy="652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wakamare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yakamare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santLorem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denimaOstebus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61" name="Shape 3958"/>
          <p:cNvSpPr/>
          <p:nvPr/>
        </p:nvSpPr>
        <p:spPr>
          <a:xfrm rot="19306508">
            <a:off x="4006489" y="1564379"/>
            <a:ext cx="918673" cy="1084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0214" y="9302"/>
                  <a:pt x="13014" y="2102"/>
                  <a:pt x="0" y="0"/>
                </a:cubicBezTo>
              </a:path>
            </a:pathLst>
          </a:custGeom>
          <a:ln w="6350">
            <a:solidFill>
              <a:srgbClr val="53585F"/>
            </a:solidFill>
            <a:miter lim="400000"/>
            <a:headEnd type="oval"/>
            <a:tailEnd type="triangle"/>
          </a:ln>
        </p:spPr>
        <p:txBody>
          <a:bodyPr/>
          <a:lstStyle/>
          <a:p>
            <a:pPr lvl="0"/>
            <a:endParaRPr/>
          </a:p>
        </p:txBody>
      </p:sp>
      <p:grpSp>
        <p:nvGrpSpPr>
          <p:cNvPr id="62" name="Group 61"/>
          <p:cNvGrpSpPr/>
          <p:nvPr/>
        </p:nvGrpSpPr>
        <p:grpSpPr>
          <a:xfrm>
            <a:off x="1482790" y="1689499"/>
            <a:ext cx="2206507" cy="893271"/>
            <a:chOff x="1679271" y="2220559"/>
            <a:chExt cx="2206507" cy="893271"/>
          </a:xfrm>
        </p:grpSpPr>
        <p:sp>
          <p:nvSpPr>
            <p:cNvPr id="63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Think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5" name="Shape 3962"/>
          <p:cNvSpPr/>
          <p:nvPr/>
        </p:nvSpPr>
        <p:spPr>
          <a:xfrm rot="1218397">
            <a:off x="6839518" y="4348768"/>
            <a:ext cx="909772" cy="1534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160" extrusionOk="0">
                <a:moveTo>
                  <a:pt x="0" y="0"/>
                </a:moveTo>
                <a:cubicBezTo>
                  <a:pt x="6439" y="16259"/>
                  <a:pt x="13639" y="21600"/>
                  <a:pt x="21600" y="16023"/>
                </a:cubicBezTo>
              </a:path>
            </a:pathLst>
          </a:custGeom>
          <a:ln w="6350">
            <a:solidFill>
              <a:srgbClr val="53585F"/>
            </a:solidFill>
            <a:miter lim="400000"/>
            <a:headEnd type="oval"/>
            <a:tailEnd type="triangle"/>
          </a:ln>
        </p:spPr>
        <p:txBody>
          <a:bodyPr/>
          <a:lstStyle/>
          <a:p>
            <a:pPr lvl="0"/>
            <a:endParaRPr/>
          </a:p>
        </p:txBody>
      </p:sp>
      <p:grpSp>
        <p:nvGrpSpPr>
          <p:cNvPr id="66" name="Group 65"/>
          <p:cNvGrpSpPr/>
          <p:nvPr/>
        </p:nvGrpSpPr>
        <p:grpSpPr>
          <a:xfrm>
            <a:off x="7812709" y="4270444"/>
            <a:ext cx="2200332" cy="893271"/>
            <a:chOff x="1618318" y="2220559"/>
            <a:chExt cx="2200332" cy="893271"/>
          </a:xfrm>
        </p:grpSpPr>
        <p:sp>
          <p:nvSpPr>
            <p:cNvPr id="67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Behave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9" name="Shape 3958"/>
          <p:cNvSpPr/>
          <p:nvPr/>
        </p:nvSpPr>
        <p:spPr>
          <a:xfrm rot="2293492" flipH="1">
            <a:off x="7065880" y="1564379"/>
            <a:ext cx="918673" cy="1084016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21600"/>
                </a:moveTo>
                <a:cubicBezTo>
                  <a:pt x="20214" y="9302"/>
                  <a:pt x="13014" y="2102"/>
                  <a:pt x="0" y="0"/>
                </a:cubicBezTo>
              </a:path>
            </a:pathLst>
          </a:custGeom>
          <a:ln w="6350">
            <a:solidFill>
              <a:srgbClr val="53585F"/>
            </a:solidFill>
            <a:miter lim="400000"/>
            <a:headEnd type="oval"/>
            <a:tailEnd type="triangle"/>
          </a:ln>
        </p:spPr>
        <p:txBody>
          <a:bodyPr/>
          <a:lstStyle/>
          <a:p>
            <a:pPr lvl="0"/>
            <a:endParaRPr/>
          </a:p>
        </p:txBody>
      </p:sp>
      <p:grpSp>
        <p:nvGrpSpPr>
          <p:cNvPr id="70" name="Group 69"/>
          <p:cNvGrpSpPr/>
          <p:nvPr/>
        </p:nvGrpSpPr>
        <p:grpSpPr>
          <a:xfrm>
            <a:off x="8318950" y="1681438"/>
            <a:ext cx="2200332" cy="893271"/>
            <a:chOff x="1618318" y="2220559"/>
            <a:chExt cx="2200332" cy="893271"/>
          </a:xfrm>
        </p:grpSpPr>
        <p:sp>
          <p:nvSpPr>
            <p:cNvPr id="71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Legal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4" name="Shape 3962"/>
          <p:cNvSpPr/>
          <p:nvPr/>
        </p:nvSpPr>
        <p:spPr>
          <a:xfrm rot="10291285">
            <a:off x="4307740" y="3475716"/>
            <a:ext cx="909772" cy="1534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160" extrusionOk="0">
                <a:moveTo>
                  <a:pt x="0" y="0"/>
                </a:moveTo>
                <a:cubicBezTo>
                  <a:pt x="6439" y="16259"/>
                  <a:pt x="13639" y="21600"/>
                  <a:pt x="21600" y="16023"/>
                </a:cubicBezTo>
              </a:path>
            </a:pathLst>
          </a:custGeom>
          <a:ln w="6350">
            <a:solidFill>
              <a:srgbClr val="53585F"/>
            </a:solidFill>
            <a:miter lim="400000"/>
            <a:headEnd type="oval"/>
            <a:tailEnd type="triangle"/>
          </a:ln>
        </p:spPr>
        <p:txBody>
          <a:bodyPr/>
          <a:lstStyle/>
          <a:p>
            <a:pPr lvl="0"/>
            <a:endParaRPr/>
          </a:p>
        </p:txBody>
      </p:sp>
      <p:grpSp>
        <p:nvGrpSpPr>
          <p:cNvPr id="75" name="Group 74"/>
          <p:cNvGrpSpPr/>
          <p:nvPr/>
        </p:nvGrpSpPr>
        <p:grpSpPr>
          <a:xfrm>
            <a:off x="2008188" y="3248762"/>
            <a:ext cx="2206507" cy="893271"/>
            <a:chOff x="1679271" y="2220559"/>
            <a:chExt cx="2206507" cy="893271"/>
          </a:xfrm>
        </p:grpSpPr>
        <p:sp>
          <p:nvSpPr>
            <p:cNvPr id="76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Social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78" name="Shape 3962"/>
          <p:cNvSpPr/>
          <p:nvPr/>
        </p:nvSpPr>
        <p:spPr>
          <a:xfrm rot="11308715" flipH="1">
            <a:off x="7242675" y="3300904"/>
            <a:ext cx="909772" cy="15345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18160" extrusionOk="0">
                <a:moveTo>
                  <a:pt x="0" y="0"/>
                </a:moveTo>
                <a:cubicBezTo>
                  <a:pt x="6439" y="16259"/>
                  <a:pt x="13639" y="21600"/>
                  <a:pt x="21600" y="16023"/>
                </a:cubicBezTo>
              </a:path>
            </a:pathLst>
          </a:custGeom>
          <a:ln w="6350">
            <a:solidFill>
              <a:srgbClr val="53585F"/>
            </a:solidFill>
            <a:miter lim="400000"/>
            <a:headEnd type="oval"/>
            <a:tailEnd type="triangle"/>
          </a:ln>
        </p:spPr>
        <p:txBody>
          <a:bodyPr/>
          <a:lstStyle/>
          <a:p>
            <a:pPr lvl="0"/>
            <a:endParaRPr/>
          </a:p>
        </p:txBody>
      </p:sp>
      <p:grpSp>
        <p:nvGrpSpPr>
          <p:cNvPr id="79" name="Group 78"/>
          <p:cNvGrpSpPr/>
          <p:nvPr/>
        </p:nvGrpSpPr>
        <p:grpSpPr>
          <a:xfrm>
            <a:off x="8238268" y="3016635"/>
            <a:ext cx="2200332" cy="893271"/>
            <a:chOff x="1618318" y="2220559"/>
            <a:chExt cx="2200332" cy="893271"/>
          </a:xfrm>
        </p:grpSpPr>
        <p:sp>
          <p:nvSpPr>
            <p:cNvPr id="80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Information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2693958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0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8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90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9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9" grpId="0"/>
      <p:bldP spid="150" grpId="0"/>
      <p:bldP spid="151" grpId="0"/>
      <p:bldP spid="152" grpId="0"/>
      <p:bldP spid="153" grpId="0"/>
      <p:bldP spid="36" grpId="0"/>
      <p:bldP spid="37" grpId="0"/>
      <p:bldP spid="59" grpId="0"/>
      <p:bldP spid="61" grpId="0" animBg="1"/>
      <p:bldP spid="65" grpId="0" animBg="1"/>
      <p:bldP spid="69" grpId="0" animBg="1"/>
      <p:bldP spid="74" grpId="0" animBg="1"/>
      <p:bldP spid="78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roup 49"/>
          <p:cNvGrpSpPr/>
          <p:nvPr/>
        </p:nvGrpSpPr>
        <p:grpSpPr>
          <a:xfrm>
            <a:off x="2447456" y="2376851"/>
            <a:ext cx="2206507" cy="893271"/>
            <a:chOff x="1679271" y="2220559"/>
            <a:chExt cx="2206507" cy="893271"/>
          </a:xfrm>
        </p:grpSpPr>
        <p:sp>
          <p:nvSpPr>
            <p:cNvPr id="51" name="Text Placeholder 2"/>
            <p:cNvSpPr txBox="1">
              <a:spLocks/>
            </p:cNvSpPr>
            <p:nvPr/>
          </p:nvSpPr>
          <p:spPr>
            <a:xfrm>
              <a:off x="1872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Service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710040" y="4506716"/>
            <a:ext cx="2206507" cy="893271"/>
            <a:chOff x="1679271" y="2220559"/>
            <a:chExt cx="2206507" cy="893271"/>
          </a:xfrm>
        </p:grpSpPr>
        <p:sp>
          <p:nvSpPr>
            <p:cNvPr id="54" name="Text Placeholder 2"/>
            <p:cNvSpPr txBox="1">
              <a:spLocks/>
            </p:cNvSpPr>
            <p:nvPr/>
          </p:nvSpPr>
          <p:spPr>
            <a:xfrm>
              <a:off x="1772631" y="2220559"/>
              <a:ext cx="2113147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Executive Summary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559598" y="2373696"/>
            <a:ext cx="2200332" cy="893271"/>
            <a:chOff x="1618318" y="2220559"/>
            <a:chExt cx="2200332" cy="893271"/>
          </a:xfrm>
        </p:grpSpPr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Management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235464" y="4506716"/>
            <a:ext cx="2200332" cy="893271"/>
            <a:chOff x="1618318" y="2220559"/>
            <a:chExt cx="2200332" cy="893271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1618318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Description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679271" y="2559832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5" name="Oval 64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89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8" name="Rounded Rectangle 67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0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1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2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3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588985" y="1268205"/>
            <a:ext cx="2060987" cy="917674"/>
            <a:chOff x="1225139" y="3592189"/>
            <a:chExt cx="2060987" cy="917674"/>
          </a:xfrm>
        </p:grpSpPr>
        <p:sp>
          <p:nvSpPr>
            <p:cNvPr id="76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77" name="Text Placeholder 8"/>
            <p:cNvSpPr txBox="1">
              <a:spLocks/>
            </p:cNvSpPr>
            <p:nvPr/>
          </p:nvSpPr>
          <p:spPr>
            <a:xfrm>
              <a:off x="1225139" y="359218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Strategy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sp>
        <p:nvSpPr>
          <p:cNvPr id="78" name="Title 1"/>
          <p:cNvSpPr txBox="1">
            <a:spLocks/>
          </p:cNvSpPr>
          <p:nvPr/>
        </p:nvSpPr>
        <p:spPr>
          <a:xfrm>
            <a:off x="798462" y="445198"/>
            <a:ext cx="5342841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Business Plan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79" name="Subtitle 2"/>
          <p:cNvSpPr txBox="1">
            <a:spLocks/>
          </p:cNvSpPr>
          <p:nvPr/>
        </p:nvSpPr>
        <p:spPr>
          <a:xfrm>
            <a:off x="770900" y="992563"/>
            <a:ext cx="4182746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4633023" y="2248156"/>
            <a:ext cx="3947925" cy="3797780"/>
            <a:chOff x="4633023" y="2248156"/>
            <a:chExt cx="3947925" cy="3797780"/>
          </a:xfrm>
        </p:grpSpPr>
        <p:grpSp>
          <p:nvGrpSpPr>
            <p:cNvPr id="272" name="Group 271"/>
            <p:cNvGrpSpPr/>
            <p:nvPr/>
          </p:nvGrpSpPr>
          <p:grpSpPr>
            <a:xfrm flipH="1">
              <a:off x="4633023" y="2248156"/>
              <a:ext cx="3947925" cy="3797780"/>
              <a:chOff x="2506663" y="-106278"/>
              <a:chExt cx="7181851" cy="6908716"/>
            </a:xfrm>
          </p:grpSpPr>
          <p:sp>
            <p:nvSpPr>
              <p:cNvPr id="273" name="Isosceles Triangle 272"/>
              <p:cNvSpPr/>
              <p:nvPr/>
            </p:nvSpPr>
            <p:spPr>
              <a:xfrm>
                <a:off x="3906497" y="-106278"/>
                <a:ext cx="4417639" cy="3753998"/>
              </a:xfrm>
              <a:prstGeom prst="triangl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4" name="Freeform 23"/>
              <p:cNvSpPr>
                <a:spLocks noEditPoints="1"/>
              </p:cNvSpPr>
              <p:nvPr/>
            </p:nvSpPr>
            <p:spPr bwMode="auto">
              <a:xfrm>
                <a:off x="3840163" y="2301875"/>
                <a:ext cx="4805363" cy="2836863"/>
              </a:xfrm>
              <a:custGeom>
                <a:avLst/>
                <a:gdLst>
                  <a:gd name="T0" fmla="*/ 1049 w 1279"/>
                  <a:gd name="T1" fmla="*/ 0 h 755"/>
                  <a:gd name="T2" fmla="*/ 1052 w 1279"/>
                  <a:gd name="T3" fmla="*/ 10 h 755"/>
                  <a:gd name="T4" fmla="*/ 603 w 1279"/>
                  <a:gd name="T5" fmla="*/ 409 h 755"/>
                  <a:gd name="T6" fmla="*/ 121 w 1279"/>
                  <a:gd name="T7" fmla="*/ 435 h 755"/>
                  <a:gd name="T8" fmla="*/ 602 w 1279"/>
                  <a:gd name="T9" fmla="*/ 695 h 755"/>
                  <a:gd name="T10" fmla="*/ 884 w 1279"/>
                  <a:gd name="T11" fmla="*/ 755 h 755"/>
                  <a:gd name="T12" fmla="*/ 1279 w 1279"/>
                  <a:gd name="T13" fmla="*/ 365 h 755"/>
                  <a:gd name="T14" fmla="*/ 1049 w 1279"/>
                  <a:gd name="T15" fmla="*/ 0 h 755"/>
                  <a:gd name="T16" fmla="*/ 4 w 1279"/>
                  <a:gd name="T17" fmla="*/ 274 h 755"/>
                  <a:gd name="T18" fmla="*/ 15 w 1279"/>
                  <a:gd name="T19" fmla="*/ 240 h 755"/>
                  <a:gd name="T20" fmla="*/ 0 w 1279"/>
                  <a:gd name="T21" fmla="*/ 263 h 755"/>
                  <a:gd name="T22" fmla="*/ 4 w 1279"/>
                  <a:gd name="T23" fmla="*/ 274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9" h="755">
                    <a:moveTo>
                      <a:pt x="1049" y="0"/>
                    </a:moveTo>
                    <a:cubicBezTo>
                      <a:pt x="1050" y="3"/>
                      <a:pt x="1051" y="6"/>
                      <a:pt x="1052" y="10"/>
                    </a:cubicBezTo>
                    <a:cubicBezTo>
                      <a:pt x="1093" y="140"/>
                      <a:pt x="892" y="319"/>
                      <a:pt x="603" y="409"/>
                    </a:cubicBezTo>
                    <a:cubicBezTo>
                      <a:pt x="414" y="468"/>
                      <a:pt x="234" y="474"/>
                      <a:pt x="121" y="435"/>
                    </a:cubicBezTo>
                    <a:cubicBezTo>
                      <a:pt x="230" y="536"/>
                      <a:pt x="400" y="632"/>
                      <a:pt x="602" y="695"/>
                    </a:cubicBezTo>
                    <a:cubicBezTo>
                      <a:pt x="699" y="725"/>
                      <a:pt x="795" y="745"/>
                      <a:pt x="884" y="755"/>
                    </a:cubicBezTo>
                    <a:cubicBezTo>
                      <a:pt x="1102" y="640"/>
                      <a:pt x="1251" y="495"/>
                      <a:pt x="1279" y="365"/>
                    </a:cubicBezTo>
                    <a:lnTo>
                      <a:pt x="1049" y="0"/>
                    </a:lnTo>
                    <a:close/>
                    <a:moveTo>
                      <a:pt x="4" y="274"/>
                    </a:moveTo>
                    <a:cubicBezTo>
                      <a:pt x="6" y="263"/>
                      <a:pt x="10" y="251"/>
                      <a:pt x="15" y="240"/>
                    </a:cubicBezTo>
                    <a:cubicBezTo>
                      <a:pt x="0" y="263"/>
                      <a:pt x="0" y="263"/>
                      <a:pt x="0" y="263"/>
                    </a:cubicBezTo>
                    <a:cubicBezTo>
                      <a:pt x="1" y="267"/>
                      <a:pt x="2" y="271"/>
                      <a:pt x="4" y="274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"/>
              <p:cNvSpPr>
                <a:spLocks/>
              </p:cNvSpPr>
              <p:nvPr/>
            </p:nvSpPr>
            <p:spPr bwMode="auto">
              <a:xfrm>
                <a:off x="3840163" y="1897063"/>
                <a:ext cx="3546475" cy="2185988"/>
              </a:xfrm>
              <a:custGeom>
                <a:avLst/>
                <a:gdLst>
                  <a:gd name="T0" fmla="*/ 576 w 944"/>
                  <a:gd name="T1" fmla="*/ 318 h 582"/>
                  <a:gd name="T2" fmla="*/ 230 w 944"/>
                  <a:gd name="T3" fmla="*/ 10 h 582"/>
                  <a:gd name="T4" fmla="*/ 234 w 944"/>
                  <a:gd name="T5" fmla="*/ 0 h 582"/>
                  <a:gd name="T6" fmla="*/ 0 w 944"/>
                  <a:gd name="T7" fmla="*/ 371 h 582"/>
                  <a:gd name="T8" fmla="*/ 121 w 944"/>
                  <a:gd name="T9" fmla="*/ 543 h 582"/>
                  <a:gd name="T10" fmla="*/ 603 w 944"/>
                  <a:gd name="T11" fmla="*/ 517 h 582"/>
                  <a:gd name="T12" fmla="*/ 944 w 944"/>
                  <a:gd name="T13" fmla="*/ 339 h 582"/>
                  <a:gd name="T14" fmla="*/ 576 w 944"/>
                  <a:gd name="T15" fmla="*/ 318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4" h="582">
                    <a:moveTo>
                      <a:pt x="576" y="318"/>
                    </a:moveTo>
                    <a:cubicBezTo>
                      <a:pt x="353" y="249"/>
                      <a:pt x="199" y="111"/>
                      <a:pt x="230" y="10"/>
                    </a:cubicBezTo>
                    <a:cubicBezTo>
                      <a:pt x="231" y="7"/>
                      <a:pt x="232" y="3"/>
                      <a:pt x="234" y="0"/>
                    </a:cubicBezTo>
                    <a:cubicBezTo>
                      <a:pt x="0" y="371"/>
                      <a:pt x="0" y="371"/>
                      <a:pt x="0" y="371"/>
                    </a:cubicBezTo>
                    <a:cubicBezTo>
                      <a:pt x="18" y="427"/>
                      <a:pt x="60" y="486"/>
                      <a:pt x="121" y="543"/>
                    </a:cubicBezTo>
                    <a:cubicBezTo>
                      <a:pt x="234" y="582"/>
                      <a:pt x="414" y="576"/>
                      <a:pt x="603" y="517"/>
                    </a:cubicBezTo>
                    <a:cubicBezTo>
                      <a:pt x="743" y="473"/>
                      <a:pt x="863" y="409"/>
                      <a:pt x="944" y="339"/>
                    </a:cubicBezTo>
                    <a:cubicBezTo>
                      <a:pt x="857" y="368"/>
                      <a:pt x="720" y="363"/>
                      <a:pt x="576" y="31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5"/>
              <p:cNvSpPr>
                <a:spLocks/>
              </p:cNvSpPr>
              <p:nvPr/>
            </p:nvSpPr>
            <p:spPr bwMode="auto">
              <a:xfrm>
                <a:off x="2943226" y="3233738"/>
                <a:ext cx="6745288" cy="3568700"/>
              </a:xfrm>
              <a:custGeom>
                <a:avLst/>
                <a:gdLst>
                  <a:gd name="T0" fmla="*/ 1767 w 1796"/>
                  <a:gd name="T1" fmla="*/ 411 h 950"/>
                  <a:gd name="T2" fmla="*/ 1767 w 1796"/>
                  <a:gd name="T3" fmla="*/ 411 h 950"/>
                  <a:gd name="T4" fmla="*/ 1766 w 1796"/>
                  <a:gd name="T5" fmla="*/ 411 h 950"/>
                  <a:gd name="T6" fmla="*/ 1752 w 1796"/>
                  <a:gd name="T7" fmla="*/ 388 h 950"/>
                  <a:gd name="T8" fmla="*/ 1507 w 1796"/>
                  <a:gd name="T9" fmla="*/ 0 h 950"/>
                  <a:gd name="T10" fmla="*/ 1515 w 1796"/>
                  <a:gd name="T11" fmla="*/ 20 h 950"/>
                  <a:gd name="T12" fmla="*/ 986 w 1796"/>
                  <a:gd name="T13" fmla="*/ 571 h 950"/>
                  <a:gd name="T14" fmla="*/ 986 w 1796"/>
                  <a:gd name="T15" fmla="*/ 571 h 950"/>
                  <a:gd name="T16" fmla="*/ 0 w 1796"/>
                  <a:gd name="T17" fmla="*/ 725 h 950"/>
                  <a:gd name="T18" fmla="*/ 840 w 1796"/>
                  <a:gd name="T19" fmla="*/ 950 h 950"/>
                  <a:gd name="T20" fmla="*/ 1796 w 1796"/>
                  <a:gd name="T21" fmla="*/ 518 h 950"/>
                  <a:gd name="T22" fmla="*/ 1767 w 1796"/>
                  <a:gd name="T23" fmla="*/ 411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96" h="950">
                    <a:moveTo>
                      <a:pt x="1767" y="411"/>
                    </a:moveTo>
                    <a:cubicBezTo>
                      <a:pt x="1767" y="411"/>
                      <a:pt x="1767" y="411"/>
                      <a:pt x="1767" y="411"/>
                    </a:cubicBezTo>
                    <a:cubicBezTo>
                      <a:pt x="1766" y="411"/>
                      <a:pt x="1766" y="411"/>
                      <a:pt x="1766" y="411"/>
                    </a:cubicBezTo>
                    <a:cubicBezTo>
                      <a:pt x="1762" y="403"/>
                      <a:pt x="1757" y="396"/>
                      <a:pt x="1752" y="388"/>
                    </a:cubicBezTo>
                    <a:cubicBezTo>
                      <a:pt x="1507" y="0"/>
                      <a:pt x="1507" y="0"/>
                      <a:pt x="1507" y="0"/>
                    </a:cubicBezTo>
                    <a:cubicBezTo>
                      <a:pt x="1510" y="6"/>
                      <a:pt x="1513" y="13"/>
                      <a:pt x="1515" y="20"/>
                    </a:cubicBezTo>
                    <a:cubicBezTo>
                      <a:pt x="1569" y="194"/>
                      <a:pt x="1340" y="425"/>
                      <a:pt x="986" y="571"/>
                    </a:cubicBezTo>
                    <a:cubicBezTo>
                      <a:pt x="986" y="571"/>
                      <a:pt x="986" y="571"/>
                      <a:pt x="986" y="571"/>
                    </a:cubicBezTo>
                    <a:cubicBezTo>
                      <a:pt x="686" y="699"/>
                      <a:pt x="288" y="758"/>
                      <a:pt x="0" y="725"/>
                    </a:cubicBezTo>
                    <a:cubicBezTo>
                      <a:pt x="163" y="859"/>
                      <a:pt x="478" y="950"/>
                      <a:pt x="840" y="950"/>
                    </a:cubicBezTo>
                    <a:cubicBezTo>
                      <a:pt x="1368" y="950"/>
                      <a:pt x="1796" y="757"/>
                      <a:pt x="1796" y="518"/>
                    </a:cubicBezTo>
                    <a:cubicBezTo>
                      <a:pt x="1796" y="481"/>
                      <a:pt x="1786" y="446"/>
                      <a:pt x="1767" y="41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6"/>
              <p:cNvSpPr>
                <a:spLocks/>
              </p:cNvSpPr>
              <p:nvPr/>
            </p:nvSpPr>
            <p:spPr bwMode="auto">
              <a:xfrm>
                <a:off x="2506663" y="2760663"/>
                <a:ext cx="4654550" cy="3319463"/>
              </a:xfrm>
              <a:custGeom>
                <a:avLst/>
                <a:gdLst>
                  <a:gd name="T0" fmla="*/ 1239 w 1239"/>
                  <a:gd name="T1" fmla="*/ 633 h 884"/>
                  <a:gd name="T2" fmla="*/ 957 w 1239"/>
                  <a:gd name="T3" fmla="*/ 573 h 884"/>
                  <a:gd name="T4" fmla="*/ 352 w 1239"/>
                  <a:gd name="T5" fmla="*/ 35 h 884"/>
                  <a:gd name="T6" fmla="*/ 368 w 1239"/>
                  <a:gd name="T7" fmla="*/ 0 h 884"/>
                  <a:gd name="T8" fmla="*/ 56 w 1239"/>
                  <a:gd name="T9" fmla="*/ 496 h 884"/>
                  <a:gd name="T10" fmla="*/ 56 w 1239"/>
                  <a:gd name="T11" fmla="*/ 496 h 884"/>
                  <a:gd name="T12" fmla="*/ 44 w 1239"/>
                  <a:gd name="T13" fmla="*/ 514 h 884"/>
                  <a:gd name="T14" fmla="*/ 30 w 1239"/>
                  <a:gd name="T15" fmla="*/ 537 h 884"/>
                  <a:gd name="T16" fmla="*/ 29 w 1239"/>
                  <a:gd name="T17" fmla="*/ 537 h 884"/>
                  <a:gd name="T18" fmla="*/ 29 w 1239"/>
                  <a:gd name="T19" fmla="*/ 537 h 884"/>
                  <a:gd name="T20" fmla="*/ 0 w 1239"/>
                  <a:gd name="T21" fmla="*/ 644 h 884"/>
                  <a:gd name="T22" fmla="*/ 116 w 1239"/>
                  <a:gd name="T23" fmla="*/ 851 h 884"/>
                  <a:gd name="T24" fmla="*/ 1102 w 1239"/>
                  <a:gd name="T25" fmla="*/ 697 h 884"/>
                  <a:gd name="T26" fmla="*/ 1102 w 1239"/>
                  <a:gd name="T27" fmla="*/ 697 h 884"/>
                  <a:gd name="T28" fmla="*/ 1239 w 1239"/>
                  <a:gd name="T29" fmla="*/ 633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39" h="884">
                    <a:moveTo>
                      <a:pt x="1239" y="633"/>
                    </a:moveTo>
                    <a:cubicBezTo>
                      <a:pt x="1150" y="623"/>
                      <a:pt x="1054" y="603"/>
                      <a:pt x="957" y="573"/>
                    </a:cubicBezTo>
                    <a:cubicBezTo>
                      <a:pt x="568" y="451"/>
                      <a:pt x="297" y="211"/>
                      <a:pt x="352" y="35"/>
                    </a:cubicBezTo>
                    <a:cubicBezTo>
                      <a:pt x="356" y="23"/>
                      <a:pt x="361" y="11"/>
                      <a:pt x="368" y="0"/>
                    </a:cubicBezTo>
                    <a:cubicBezTo>
                      <a:pt x="56" y="496"/>
                      <a:pt x="56" y="496"/>
                      <a:pt x="56" y="496"/>
                    </a:cubicBezTo>
                    <a:cubicBezTo>
                      <a:pt x="52" y="505"/>
                      <a:pt x="52" y="505"/>
                      <a:pt x="56" y="496"/>
                    </a:cubicBezTo>
                    <a:cubicBezTo>
                      <a:pt x="44" y="514"/>
                      <a:pt x="44" y="514"/>
                      <a:pt x="44" y="514"/>
                    </a:cubicBezTo>
                    <a:cubicBezTo>
                      <a:pt x="39" y="522"/>
                      <a:pt x="34" y="529"/>
                      <a:pt x="30" y="537"/>
                    </a:cubicBezTo>
                    <a:cubicBezTo>
                      <a:pt x="29" y="537"/>
                      <a:pt x="29" y="537"/>
                      <a:pt x="29" y="537"/>
                    </a:cubicBezTo>
                    <a:cubicBezTo>
                      <a:pt x="29" y="537"/>
                      <a:pt x="29" y="537"/>
                      <a:pt x="29" y="537"/>
                    </a:cubicBezTo>
                    <a:cubicBezTo>
                      <a:pt x="10" y="572"/>
                      <a:pt x="0" y="607"/>
                      <a:pt x="0" y="644"/>
                    </a:cubicBezTo>
                    <a:cubicBezTo>
                      <a:pt x="0" y="719"/>
                      <a:pt x="42" y="789"/>
                      <a:pt x="116" y="851"/>
                    </a:cubicBezTo>
                    <a:cubicBezTo>
                      <a:pt x="404" y="884"/>
                      <a:pt x="802" y="825"/>
                      <a:pt x="1102" y="697"/>
                    </a:cubicBezTo>
                    <a:cubicBezTo>
                      <a:pt x="1102" y="697"/>
                      <a:pt x="1102" y="697"/>
                      <a:pt x="1102" y="697"/>
                    </a:cubicBezTo>
                    <a:cubicBezTo>
                      <a:pt x="1150" y="677"/>
                      <a:pt x="1196" y="655"/>
                      <a:pt x="1239" y="63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7"/>
              <p:cNvSpPr>
                <a:spLocks/>
              </p:cNvSpPr>
              <p:nvPr/>
            </p:nvSpPr>
            <p:spPr bwMode="auto">
              <a:xfrm>
                <a:off x="8085138" y="2782888"/>
                <a:ext cx="585788" cy="890588"/>
              </a:xfrm>
              <a:custGeom>
                <a:avLst/>
                <a:gdLst>
                  <a:gd name="T0" fmla="*/ 146 w 156"/>
                  <a:gd name="T1" fmla="*/ 140 h 237"/>
                  <a:gd name="T2" fmla="*/ 0 w 156"/>
                  <a:gd name="T3" fmla="*/ 0 h 237"/>
                  <a:gd name="T4" fmla="*/ 149 w 156"/>
                  <a:gd name="T5" fmla="*/ 237 h 237"/>
                  <a:gd name="T6" fmla="*/ 146 w 156"/>
                  <a:gd name="T7" fmla="*/ 14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6" h="237">
                    <a:moveTo>
                      <a:pt x="146" y="140"/>
                    </a:moveTo>
                    <a:cubicBezTo>
                      <a:pt x="127" y="79"/>
                      <a:pt x="75" y="32"/>
                      <a:pt x="0" y="0"/>
                    </a:cubicBezTo>
                    <a:cubicBezTo>
                      <a:pt x="149" y="237"/>
                      <a:pt x="149" y="237"/>
                      <a:pt x="149" y="237"/>
                    </a:cubicBezTo>
                    <a:cubicBezTo>
                      <a:pt x="156" y="203"/>
                      <a:pt x="155" y="171"/>
                      <a:pt x="146" y="14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8"/>
              <p:cNvSpPr>
                <a:spLocks/>
              </p:cNvSpPr>
              <p:nvPr/>
            </p:nvSpPr>
            <p:spPr bwMode="auto">
              <a:xfrm>
                <a:off x="3790951" y="2392363"/>
                <a:ext cx="615950" cy="898525"/>
              </a:xfrm>
              <a:custGeom>
                <a:avLst/>
                <a:gdLst>
                  <a:gd name="T0" fmla="*/ 10 w 164"/>
                  <a:gd name="T1" fmla="*/ 133 h 239"/>
                  <a:gd name="T2" fmla="*/ 13 w 164"/>
                  <a:gd name="T3" fmla="*/ 239 h 239"/>
                  <a:gd name="T4" fmla="*/ 164 w 164"/>
                  <a:gd name="T5" fmla="*/ 0 h 239"/>
                  <a:gd name="T6" fmla="*/ 10 w 164"/>
                  <a:gd name="T7" fmla="*/ 13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4" h="239">
                    <a:moveTo>
                      <a:pt x="10" y="133"/>
                    </a:moveTo>
                    <a:cubicBezTo>
                      <a:pt x="0" y="166"/>
                      <a:pt x="1" y="202"/>
                      <a:pt x="13" y="239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84" y="28"/>
                      <a:pt x="29" y="72"/>
                      <a:pt x="10" y="13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Freeform 29"/>
              <p:cNvSpPr>
                <a:spLocks/>
              </p:cNvSpPr>
              <p:nvPr/>
            </p:nvSpPr>
            <p:spPr bwMode="auto">
              <a:xfrm>
                <a:off x="7299326" y="1946275"/>
                <a:ext cx="530225" cy="739775"/>
              </a:xfrm>
              <a:custGeom>
                <a:avLst/>
                <a:gdLst>
                  <a:gd name="T0" fmla="*/ 131 w 141"/>
                  <a:gd name="T1" fmla="*/ 105 h 197"/>
                  <a:gd name="T2" fmla="*/ 0 w 141"/>
                  <a:gd name="T3" fmla="*/ 0 h 197"/>
                  <a:gd name="T4" fmla="*/ 124 w 141"/>
                  <a:gd name="T5" fmla="*/ 197 h 197"/>
                  <a:gd name="T6" fmla="*/ 131 w 141"/>
                  <a:gd name="T7" fmla="*/ 10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1" h="197">
                    <a:moveTo>
                      <a:pt x="131" y="105"/>
                    </a:moveTo>
                    <a:cubicBezTo>
                      <a:pt x="116" y="55"/>
                      <a:pt x="69" y="20"/>
                      <a:pt x="0" y="0"/>
                    </a:cubicBezTo>
                    <a:cubicBezTo>
                      <a:pt x="124" y="197"/>
                      <a:pt x="124" y="197"/>
                      <a:pt x="124" y="197"/>
                    </a:cubicBezTo>
                    <a:cubicBezTo>
                      <a:pt x="138" y="165"/>
                      <a:pt x="141" y="134"/>
                      <a:pt x="131" y="10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30"/>
              <p:cNvSpPr>
                <a:spLocks noEditPoints="1"/>
              </p:cNvSpPr>
              <p:nvPr/>
            </p:nvSpPr>
            <p:spPr bwMode="auto">
              <a:xfrm>
                <a:off x="4673601" y="1622425"/>
                <a:ext cx="447675" cy="608013"/>
              </a:xfrm>
              <a:custGeom>
                <a:avLst/>
                <a:gdLst>
                  <a:gd name="T0" fmla="*/ 8 w 119"/>
                  <a:gd name="T1" fmla="*/ 83 h 162"/>
                  <a:gd name="T2" fmla="*/ 17 w 119"/>
                  <a:gd name="T3" fmla="*/ 162 h 162"/>
                  <a:gd name="T4" fmla="*/ 119 w 119"/>
                  <a:gd name="T5" fmla="*/ 0 h 162"/>
                  <a:gd name="T6" fmla="*/ 8 w 119"/>
                  <a:gd name="T7" fmla="*/ 83 h 162"/>
                  <a:gd name="T8" fmla="*/ 17 w 119"/>
                  <a:gd name="T9" fmla="*/ 162 h 162"/>
                  <a:gd name="T10" fmla="*/ 17 w 119"/>
                  <a:gd name="T11" fmla="*/ 162 h 162"/>
                  <a:gd name="T12" fmla="*/ 17 w 119"/>
                  <a:gd name="T1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9" h="162">
                    <a:moveTo>
                      <a:pt x="8" y="83"/>
                    </a:moveTo>
                    <a:cubicBezTo>
                      <a:pt x="0" y="108"/>
                      <a:pt x="4" y="135"/>
                      <a:pt x="17" y="162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61" y="15"/>
                      <a:pt x="20" y="43"/>
                      <a:pt x="8" y="83"/>
                    </a:cubicBezTo>
                    <a:close/>
                    <a:moveTo>
                      <a:pt x="17" y="162"/>
                    </a:moveTo>
                    <a:cubicBezTo>
                      <a:pt x="17" y="162"/>
                      <a:pt x="17" y="162"/>
                      <a:pt x="17" y="162"/>
                    </a:cubicBezTo>
                    <a:cubicBezTo>
                      <a:pt x="17" y="162"/>
                      <a:pt x="17" y="162"/>
                      <a:pt x="17" y="16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4953040" y="4995688"/>
              <a:ext cx="535141" cy="436766"/>
            </a:xfrm>
            <a:custGeom>
              <a:avLst/>
              <a:gdLst>
                <a:gd name="T0" fmla="*/ 307 w 382"/>
                <a:gd name="T1" fmla="*/ 135 h 312"/>
                <a:gd name="T2" fmla="*/ 362 w 382"/>
                <a:gd name="T3" fmla="*/ 71 h 312"/>
                <a:gd name="T4" fmla="*/ 238 w 382"/>
                <a:gd name="T5" fmla="*/ 25 h 312"/>
                <a:gd name="T6" fmla="*/ 229 w 382"/>
                <a:gd name="T7" fmla="*/ 19 h 312"/>
                <a:gd name="T8" fmla="*/ 229 w 382"/>
                <a:gd name="T9" fmla="*/ 134 h 312"/>
                <a:gd name="T10" fmla="*/ 180 w 382"/>
                <a:gd name="T11" fmla="*/ 214 h 312"/>
                <a:gd name="T12" fmla="*/ 86 w 382"/>
                <a:gd name="T13" fmla="*/ 189 h 312"/>
                <a:gd name="T14" fmla="*/ 129 w 382"/>
                <a:gd name="T15" fmla="*/ 97 h 312"/>
                <a:gd name="T16" fmla="*/ 190 w 382"/>
                <a:gd name="T17" fmla="*/ 93 h 312"/>
                <a:gd name="T18" fmla="*/ 190 w 382"/>
                <a:gd name="T19" fmla="*/ 4 h 312"/>
                <a:gd name="T20" fmla="*/ 154 w 382"/>
                <a:gd name="T21" fmla="*/ 0 h 312"/>
                <a:gd name="T22" fmla="*/ 0 w 382"/>
                <a:gd name="T23" fmla="*/ 156 h 312"/>
                <a:gd name="T24" fmla="*/ 154 w 382"/>
                <a:gd name="T25" fmla="*/ 312 h 312"/>
                <a:gd name="T26" fmla="*/ 308 w 382"/>
                <a:gd name="T27" fmla="*/ 156 h 312"/>
                <a:gd name="T28" fmla="*/ 307 w 382"/>
                <a:gd name="T29" fmla="*/ 13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2" h="312">
                  <a:moveTo>
                    <a:pt x="307" y="135"/>
                  </a:moveTo>
                  <a:cubicBezTo>
                    <a:pt x="354" y="122"/>
                    <a:pt x="382" y="72"/>
                    <a:pt x="362" y="71"/>
                  </a:cubicBezTo>
                  <a:cubicBezTo>
                    <a:pt x="311" y="68"/>
                    <a:pt x="267" y="43"/>
                    <a:pt x="238" y="25"/>
                  </a:cubicBezTo>
                  <a:cubicBezTo>
                    <a:pt x="235" y="23"/>
                    <a:pt x="232" y="21"/>
                    <a:pt x="229" y="19"/>
                  </a:cubicBezTo>
                  <a:cubicBezTo>
                    <a:pt x="229" y="134"/>
                    <a:pt x="229" y="134"/>
                    <a:pt x="229" y="134"/>
                  </a:cubicBezTo>
                  <a:cubicBezTo>
                    <a:pt x="229" y="172"/>
                    <a:pt x="206" y="202"/>
                    <a:pt x="180" y="214"/>
                  </a:cubicBezTo>
                  <a:cubicBezTo>
                    <a:pt x="142" y="233"/>
                    <a:pt x="100" y="221"/>
                    <a:pt x="86" y="189"/>
                  </a:cubicBezTo>
                  <a:cubicBezTo>
                    <a:pt x="72" y="157"/>
                    <a:pt x="91" y="116"/>
                    <a:pt x="129" y="97"/>
                  </a:cubicBezTo>
                  <a:cubicBezTo>
                    <a:pt x="150" y="87"/>
                    <a:pt x="172" y="86"/>
                    <a:pt x="190" y="93"/>
                  </a:cubicBezTo>
                  <a:cubicBezTo>
                    <a:pt x="190" y="4"/>
                    <a:pt x="190" y="4"/>
                    <a:pt x="190" y="4"/>
                  </a:cubicBezTo>
                  <a:cubicBezTo>
                    <a:pt x="178" y="1"/>
                    <a:pt x="166" y="0"/>
                    <a:pt x="154" y="0"/>
                  </a:cubicBezTo>
                  <a:cubicBezTo>
                    <a:pt x="69" y="0"/>
                    <a:pt x="0" y="70"/>
                    <a:pt x="0" y="156"/>
                  </a:cubicBezTo>
                  <a:cubicBezTo>
                    <a:pt x="0" y="242"/>
                    <a:pt x="69" y="312"/>
                    <a:pt x="154" y="312"/>
                  </a:cubicBezTo>
                  <a:cubicBezTo>
                    <a:pt x="239" y="312"/>
                    <a:pt x="308" y="242"/>
                    <a:pt x="308" y="156"/>
                  </a:cubicBezTo>
                  <a:cubicBezTo>
                    <a:pt x="308" y="149"/>
                    <a:pt x="308" y="142"/>
                    <a:pt x="307" y="13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7847911" y="4768112"/>
              <a:ext cx="382453" cy="455152"/>
              <a:chOff x="6003574" y="2478798"/>
              <a:chExt cx="382453" cy="455152"/>
            </a:xfrm>
          </p:grpSpPr>
          <p:sp>
            <p:nvSpPr>
              <p:cNvPr id="41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42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43" name="AutoShape 28"/>
            <p:cNvSpPr>
              <a:spLocks/>
            </p:cNvSpPr>
            <p:nvPr/>
          </p:nvSpPr>
          <p:spPr bwMode="auto">
            <a:xfrm>
              <a:off x="5551073" y="4232669"/>
              <a:ext cx="452346" cy="450538"/>
            </a:xfrm>
            <a:custGeom>
              <a:avLst/>
              <a:gdLst>
                <a:gd name="T0" fmla="*/ 198438 w 21600"/>
                <a:gd name="T1" fmla="*/ 198414 h 21558"/>
                <a:gd name="T2" fmla="*/ 198438 w 21600"/>
                <a:gd name="T3" fmla="*/ 198414 h 21558"/>
                <a:gd name="T4" fmla="*/ 198438 w 21600"/>
                <a:gd name="T5" fmla="*/ 198414 h 21558"/>
                <a:gd name="T6" fmla="*/ 198438 w 21600"/>
                <a:gd name="T7" fmla="*/ 198414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8"/>
                    <a:pt x="10800" y="21558"/>
                  </a:cubicBezTo>
                  <a:cubicBezTo>
                    <a:pt x="9168" y="21558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  <p:sp>
          <p:nvSpPr>
            <p:cNvPr id="45" name="Freeform 290"/>
            <p:cNvSpPr>
              <a:spLocks noChangeAspect="1" noChangeArrowheads="1"/>
            </p:cNvSpPr>
            <p:nvPr/>
          </p:nvSpPr>
          <p:spPr bwMode="auto">
            <a:xfrm>
              <a:off x="7227171" y="3983370"/>
              <a:ext cx="413827" cy="320524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sp>
          <p:nvSpPr>
            <p:cNvPr id="46" name="AutoShape 73"/>
            <p:cNvSpPr>
              <a:spLocks/>
            </p:cNvSpPr>
            <p:nvPr/>
          </p:nvSpPr>
          <p:spPr bwMode="auto">
            <a:xfrm>
              <a:off x="6385957" y="3264566"/>
              <a:ext cx="415086" cy="415086"/>
            </a:xfrm>
            <a:custGeom>
              <a:avLst/>
              <a:gdLst>
                <a:gd name="T0" fmla="*/ 197644 w 21600"/>
                <a:gd name="T1" fmla="*/ 197644 h 21588"/>
                <a:gd name="T2" fmla="*/ 197644 w 21600"/>
                <a:gd name="T3" fmla="*/ 197644 h 21588"/>
                <a:gd name="T4" fmla="*/ 197644 w 21600"/>
                <a:gd name="T5" fmla="*/ 197644 h 21588"/>
                <a:gd name="T6" fmla="*/ 197644 w 21600"/>
                <a:gd name="T7" fmla="*/ 197644 h 2158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88">
                  <a:moveTo>
                    <a:pt x="17530" y="7696"/>
                  </a:moveTo>
                  <a:cubicBezTo>
                    <a:pt x="17530" y="8751"/>
                    <a:pt x="17302" y="9747"/>
                    <a:pt x="16843" y="10684"/>
                  </a:cubicBezTo>
                  <a:cubicBezTo>
                    <a:pt x="16386" y="11620"/>
                    <a:pt x="15760" y="12436"/>
                    <a:pt x="14969" y="13127"/>
                  </a:cubicBezTo>
                  <a:cubicBezTo>
                    <a:pt x="14176" y="13821"/>
                    <a:pt x="13249" y="14371"/>
                    <a:pt x="12185" y="14775"/>
                  </a:cubicBezTo>
                  <a:cubicBezTo>
                    <a:pt x="11121" y="15181"/>
                    <a:pt x="9982" y="15384"/>
                    <a:pt x="8765" y="15384"/>
                  </a:cubicBezTo>
                  <a:cubicBezTo>
                    <a:pt x="8487" y="15384"/>
                    <a:pt x="8212" y="15370"/>
                    <a:pt x="7936" y="15342"/>
                  </a:cubicBezTo>
                  <a:cubicBezTo>
                    <a:pt x="7663" y="15316"/>
                    <a:pt x="7395" y="15283"/>
                    <a:pt x="7131" y="15249"/>
                  </a:cubicBezTo>
                  <a:cubicBezTo>
                    <a:pt x="6027" y="16264"/>
                    <a:pt x="4766" y="16967"/>
                    <a:pt x="3346" y="17339"/>
                  </a:cubicBezTo>
                  <a:cubicBezTo>
                    <a:pt x="3196" y="17379"/>
                    <a:pt x="3043" y="17413"/>
                    <a:pt x="2890" y="17444"/>
                  </a:cubicBezTo>
                  <a:cubicBezTo>
                    <a:pt x="2735" y="17475"/>
                    <a:pt x="2572" y="17509"/>
                    <a:pt x="2398" y="17545"/>
                  </a:cubicBezTo>
                  <a:cubicBezTo>
                    <a:pt x="2308" y="17562"/>
                    <a:pt x="2228" y="17534"/>
                    <a:pt x="2155" y="17455"/>
                  </a:cubicBezTo>
                  <a:cubicBezTo>
                    <a:pt x="2085" y="17379"/>
                    <a:pt x="2033" y="17297"/>
                    <a:pt x="2005" y="17207"/>
                  </a:cubicBezTo>
                  <a:lnTo>
                    <a:pt x="2005" y="17181"/>
                  </a:lnTo>
                  <a:cubicBezTo>
                    <a:pt x="1974" y="17071"/>
                    <a:pt x="1986" y="16984"/>
                    <a:pt x="2038" y="16916"/>
                  </a:cubicBezTo>
                  <a:cubicBezTo>
                    <a:pt x="2090" y="16851"/>
                    <a:pt x="2158" y="16769"/>
                    <a:pt x="2240" y="16679"/>
                  </a:cubicBezTo>
                  <a:cubicBezTo>
                    <a:pt x="2377" y="16518"/>
                    <a:pt x="2506" y="16355"/>
                    <a:pt x="2629" y="16188"/>
                  </a:cubicBezTo>
                  <a:cubicBezTo>
                    <a:pt x="2753" y="16022"/>
                    <a:pt x="2864" y="15830"/>
                    <a:pt x="2963" y="15621"/>
                  </a:cubicBezTo>
                  <a:cubicBezTo>
                    <a:pt x="3059" y="15410"/>
                    <a:pt x="3151" y="15159"/>
                    <a:pt x="3238" y="14871"/>
                  </a:cubicBezTo>
                  <a:cubicBezTo>
                    <a:pt x="3325" y="14580"/>
                    <a:pt x="3398" y="14225"/>
                    <a:pt x="3457" y="13801"/>
                  </a:cubicBezTo>
                  <a:cubicBezTo>
                    <a:pt x="2398" y="13102"/>
                    <a:pt x="1558" y="12222"/>
                    <a:pt x="934" y="11164"/>
                  </a:cubicBezTo>
                  <a:cubicBezTo>
                    <a:pt x="310" y="10106"/>
                    <a:pt x="0" y="8952"/>
                    <a:pt x="0" y="7696"/>
                  </a:cubicBezTo>
                  <a:cubicBezTo>
                    <a:pt x="0" y="6627"/>
                    <a:pt x="230" y="5625"/>
                    <a:pt x="691" y="4694"/>
                  </a:cubicBezTo>
                  <a:cubicBezTo>
                    <a:pt x="1153" y="3763"/>
                    <a:pt x="1781" y="2948"/>
                    <a:pt x="2574" y="2257"/>
                  </a:cubicBezTo>
                  <a:cubicBezTo>
                    <a:pt x="3365" y="1565"/>
                    <a:pt x="4290" y="1012"/>
                    <a:pt x="5352" y="609"/>
                  </a:cubicBezTo>
                  <a:cubicBezTo>
                    <a:pt x="6409" y="203"/>
                    <a:pt x="7548" y="0"/>
                    <a:pt x="8765" y="0"/>
                  </a:cubicBezTo>
                  <a:cubicBezTo>
                    <a:pt x="9982" y="0"/>
                    <a:pt x="11121" y="203"/>
                    <a:pt x="12185" y="609"/>
                  </a:cubicBezTo>
                  <a:cubicBezTo>
                    <a:pt x="13249" y="1012"/>
                    <a:pt x="14176" y="1565"/>
                    <a:pt x="14969" y="2257"/>
                  </a:cubicBezTo>
                  <a:cubicBezTo>
                    <a:pt x="15760" y="2948"/>
                    <a:pt x="16386" y="3763"/>
                    <a:pt x="16843" y="4694"/>
                  </a:cubicBezTo>
                  <a:cubicBezTo>
                    <a:pt x="17302" y="5625"/>
                    <a:pt x="17530" y="6627"/>
                    <a:pt x="17530" y="7696"/>
                  </a:cubicBezTo>
                  <a:moveTo>
                    <a:pt x="21599" y="11736"/>
                  </a:moveTo>
                  <a:cubicBezTo>
                    <a:pt x="21599" y="12986"/>
                    <a:pt x="21286" y="14146"/>
                    <a:pt x="20665" y="15204"/>
                  </a:cubicBezTo>
                  <a:cubicBezTo>
                    <a:pt x="20039" y="16261"/>
                    <a:pt x="19199" y="17139"/>
                    <a:pt x="18140" y="17841"/>
                  </a:cubicBezTo>
                  <a:cubicBezTo>
                    <a:pt x="18201" y="18265"/>
                    <a:pt x="18271" y="18620"/>
                    <a:pt x="18354" y="18908"/>
                  </a:cubicBezTo>
                  <a:cubicBezTo>
                    <a:pt x="18436" y="19199"/>
                    <a:pt x="18533" y="19444"/>
                    <a:pt x="18641" y="19661"/>
                  </a:cubicBezTo>
                  <a:cubicBezTo>
                    <a:pt x="18752" y="19870"/>
                    <a:pt x="18862" y="20059"/>
                    <a:pt x="18980" y="20226"/>
                  </a:cubicBezTo>
                  <a:cubicBezTo>
                    <a:pt x="19095" y="20392"/>
                    <a:pt x="19222" y="20556"/>
                    <a:pt x="19356" y="20719"/>
                  </a:cubicBezTo>
                  <a:cubicBezTo>
                    <a:pt x="19432" y="20809"/>
                    <a:pt x="19498" y="20891"/>
                    <a:pt x="19554" y="20968"/>
                  </a:cubicBezTo>
                  <a:cubicBezTo>
                    <a:pt x="19611" y="21047"/>
                    <a:pt x="19622" y="21128"/>
                    <a:pt x="19592" y="21219"/>
                  </a:cubicBezTo>
                  <a:lnTo>
                    <a:pt x="19592" y="21247"/>
                  </a:lnTo>
                  <a:cubicBezTo>
                    <a:pt x="19578" y="21351"/>
                    <a:pt x="19533" y="21439"/>
                    <a:pt x="19453" y="21509"/>
                  </a:cubicBezTo>
                  <a:cubicBezTo>
                    <a:pt x="19373" y="21577"/>
                    <a:pt x="19291" y="21599"/>
                    <a:pt x="19199" y="21583"/>
                  </a:cubicBezTo>
                  <a:cubicBezTo>
                    <a:pt x="19027" y="21549"/>
                    <a:pt x="18862" y="21512"/>
                    <a:pt x="18709" y="21481"/>
                  </a:cubicBezTo>
                  <a:cubicBezTo>
                    <a:pt x="18556" y="21450"/>
                    <a:pt x="18403" y="21419"/>
                    <a:pt x="18253" y="21379"/>
                  </a:cubicBezTo>
                  <a:cubicBezTo>
                    <a:pt x="17530" y="21199"/>
                    <a:pt x="16854" y="20931"/>
                    <a:pt x="16224" y="20570"/>
                  </a:cubicBezTo>
                  <a:cubicBezTo>
                    <a:pt x="15593" y="20211"/>
                    <a:pt x="15007" y="19783"/>
                    <a:pt x="14468" y="19286"/>
                  </a:cubicBezTo>
                  <a:cubicBezTo>
                    <a:pt x="14204" y="19323"/>
                    <a:pt x="13936" y="19354"/>
                    <a:pt x="13660" y="19382"/>
                  </a:cubicBezTo>
                  <a:cubicBezTo>
                    <a:pt x="13387" y="19407"/>
                    <a:pt x="13112" y="19424"/>
                    <a:pt x="12832" y="19424"/>
                  </a:cubicBezTo>
                  <a:cubicBezTo>
                    <a:pt x="11773" y="19424"/>
                    <a:pt x="10777" y="19263"/>
                    <a:pt x="9847" y="18950"/>
                  </a:cubicBezTo>
                  <a:cubicBezTo>
                    <a:pt x="8915" y="18634"/>
                    <a:pt x="8070" y="18211"/>
                    <a:pt x="7312" y="17678"/>
                  </a:cubicBezTo>
                  <a:cubicBezTo>
                    <a:pt x="7357" y="17644"/>
                    <a:pt x="7407" y="17607"/>
                    <a:pt x="7463" y="17571"/>
                  </a:cubicBezTo>
                  <a:cubicBezTo>
                    <a:pt x="7520" y="17537"/>
                    <a:pt x="7571" y="17500"/>
                    <a:pt x="7616" y="17463"/>
                  </a:cubicBezTo>
                  <a:cubicBezTo>
                    <a:pt x="8000" y="17517"/>
                    <a:pt x="8381" y="17545"/>
                    <a:pt x="8765" y="17545"/>
                  </a:cubicBezTo>
                  <a:cubicBezTo>
                    <a:pt x="10245" y="17545"/>
                    <a:pt x="11632" y="17291"/>
                    <a:pt x="12921" y="16781"/>
                  </a:cubicBezTo>
                  <a:cubicBezTo>
                    <a:pt x="14214" y="16270"/>
                    <a:pt x="15334" y="15576"/>
                    <a:pt x="16280" y="14690"/>
                  </a:cubicBezTo>
                  <a:cubicBezTo>
                    <a:pt x="17229" y="13801"/>
                    <a:pt x="17972" y="12757"/>
                    <a:pt x="18516" y="11558"/>
                  </a:cubicBezTo>
                  <a:cubicBezTo>
                    <a:pt x="19062" y="10365"/>
                    <a:pt x="19335" y="9075"/>
                    <a:pt x="19335" y="7696"/>
                  </a:cubicBezTo>
                  <a:cubicBezTo>
                    <a:pt x="19335" y="7326"/>
                    <a:pt x="19312" y="6954"/>
                    <a:pt x="19267" y="6564"/>
                  </a:cubicBezTo>
                  <a:cubicBezTo>
                    <a:pt x="19987" y="7267"/>
                    <a:pt x="20557" y="8054"/>
                    <a:pt x="20973" y="8926"/>
                  </a:cubicBezTo>
                  <a:cubicBezTo>
                    <a:pt x="21392" y="9801"/>
                    <a:pt x="21599" y="10737"/>
                    <a:pt x="21599" y="1173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366042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Tm="0">
        <p14:prism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/>
      <p:bldP spid="7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" name="Group 79"/>
          <p:cNvGrpSpPr/>
          <p:nvPr/>
        </p:nvGrpSpPr>
        <p:grpSpPr>
          <a:xfrm>
            <a:off x="3555458" y="1948181"/>
            <a:ext cx="2417182" cy="2067863"/>
            <a:chOff x="878361" y="1948181"/>
            <a:chExt cx="2417182" cy="2067863"/>
          </a:xfrm>
        </p:grpSpPr>
        <p:sp>
          <p:nvSpPr>
            <p:cNvPr id="81" name="Rectangle 80"/>
            <p:cNvSpPr/>
            <p:nvPr/>
          </p:nvSpPr>
          <p:spPr>
            <a:xfrm>
              <a:off x="878361" y="1948181"/>
              <a:ext cx="2417182" cy="2051637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882092" y="3686861"/>
              <a:ext cx="2402433" cy="329183"/>
            </a:xfrm>
            <a:prstGeom prst="rect">
              <a:avLst/>
            </a:prstGeom>
            <a:solidFill>
              <a:schemeClr val="accent3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05048" y="1948181"/>
            <a:ext cx="2418864" cy="2067863"/>
            <a:chOff x="8905048" y="1948181"/>
            <a:chExt cx="2418864" cy="2067863"/>
          </a:xfrm>
        </p:grpSpPr>
        <p:sp>
          <p:nvSpPr>
            <p:cNvPr id="87" name="Rectangle 86"/>
            <p:cNvSpPr/>
            <p:nvPr/>
          </p:nvSpPr>
          <p:spPr>
            <a:xfrm>
              <a:off x="8905048" y="1948181"/>
              <a:ext cx="2417182" cy="2051637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88" name="Rectangle 87"/>
            <p:cNvSpPr/>
            <p:nvPr/>
          </p:nvSpPr>
          <p:spPr>
            <a:xfrm>
              <a:off x="8921479" y="3686861"/>
              <a:ext cx="2402433" cy="329183"/>
            </a:xfrm>
            <a:prstGeom prst="rect">
              <a:avLst/>
            </a:prstGeom>
            <a:solidFill>
              <a:schemeClr val="accent3"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21990" y="1948181"/>
            <a:ext cx="2420931" cy="2067863"/>
            <a:chOff x="6221990" y="1948181"/>
            <a:chExt cx="2420931" cy="2067863"/>
          </a:xfrm>
        </p:grpSpPr>
        <p:grpSp>
          <p:nvGrpSpPr>
            <p:cNvPr id="83" name="Group 82"/>
            <p:cNvGrpSpPr/>
            <p:nvPr/>
          </p:nvGrpSpPr>
          <p:grpSpPr>
            <a:xfrm>
              <a:off x="6225739" y="1948181"/>
              <a:ext cx="2417182" cy="2067863"/>
              <a:chOff x="878361" y="1948181"/>
              <a:chExt cx="2417182" cy="2067863"/>
            </a:xfrm>
            <a:blipFill dpi="0" rotWithShape="1">
              <a:blip r:embed="rId2"/>
              <a:srcRect/>
              <a:tile tx="3181350" ty="-819150" sx="100000" sy="100000" flip="none" algn="tl"/>
            </a:blipFill>
          </p:grpSpPr>
          <p:sp>
            <p:nvSpPr>
              <p:cNvPr id="84" name="Rectangle 83"/>
              <p:cNvSpPr/>
              <p:nvPr/>
            </p:nvSpPr>
            <p:spPr>
              <a:xfrm>
                <a:off x="878361" y="1948181"/>
                <a:ext cx="2417182" cy="2051637"/>
              </a:xfrm>
              <a:prstGeom prst="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882092" y="3686861"/>
                <a:ext cx="2402433" cy="329183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1" name="Rectangle 90"/>
            <p:cNvSpPr/>
            <p:nvPr/>
          </p:nvSpPr>
          <p:spPr>
            <a:xfrm>
              <a:off x="6221990" y="3686861"/>
              <a:ext cx="2402433" cy="329183"/>
            </a:xfrm>
            <a:prstGeom prst="rect">
              <a:avLst/>
            </a:prstGeom>
            <a:solidFill>
              <a:schemeClr val="accent3">
                <a:lumMod val="75000"/>
                <a:alpha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8" name="Oval 47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1" name="Rounded Rectangle 50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sp>
        <p:nvSpPr>
          <p:cNvPr id="57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Meet Senior Team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6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878361" y="1948181"/>
            <a:ext cx="2417182" cy="2067863"/>
            <a:chOff x="878361" y="1948181"/>
            <a:chExt cx="2417182" cy="2067863"/>
          </a:xfrm>
        </p:grpSpPr>
        <p:sp>
          <p:nvSpPr>
            <p:cNvPr id="77" name="Rectangle 76"/>
            <p:cNvSpPr/>
            <p:nvPr/>
          </p:nvSpPr>
          <p:spPr>
            <a:xfrm>
              <a:off x="878361" y="1948181"/>
              <a:ext cx="2417182" cy="2051637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95" name="Rectangle 94"/>
            <p:cNvSpPr/>
            <p:nvPr/>
          </p:nvSpPr>
          <p:spPr>
            <a:xfrm>
              <a:off x="882092" y="3686861"/>
              <a:ext cx="2402433" cy="329183"/>
            </a:xfrm>
            <a:prstGeom prst="rect">
              <a:avLst/>
            </a:prstGeom>
            <a:solidFill>
              <a:schemeClr val="accent3">
                <a:lumMod val="75000"/>
                <a:alpha val="8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907908" y="4043831"/>
            <a:ext cx="2305050" cy="1535478"/>
            <a:chOff x="916517" y="4592593"/>
            <a:chExt cx="2305050" cy="1535478"/>
          </a:xfrm>
        </p:grpSpPr>
        <p:sp>
          <p:nvSpPr>
            <p:cNvPr id="55" name="TextBox 54"/>
            <p:cNvSpPr txBox="1"/>
            <p:nvPr/>
          </p:nvSpPr>
          <p:spPr>
            <a:xfrm>
              <a:off x="1301940" y="4592593"/>
              <a:ext cx="1534011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Mamia</a:t>
              </a: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 </a:t>
              </a: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Derson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6" name="Rectangle 55"/>
            <p:cNvSpPr/>
            <p:nvPr/>
          </p:nvSpPr>
          <p:spPr>
            <a:xfrm>
              <a:off x="916517" y="5297074"/>
              <a:ext cx="23050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salam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maka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194329" y="4883729"/>
              <a:ext cx="174307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Publisher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3628825" y="4043831"/>
            <a:ext cx="2305050" cy="1535478"/>
            <a:chOff x="916517" y="4592593"/>
            <a:chExt cx="2305050" cy="1535478"/>
          </a:xfrm>
        </p:grpSpPr>
        <p:sp>
          <p:nvSpPr>
            <p:cNvPr id="61" name="TextBox 60"/>
            <p:cNvSpPr txBox="1"/>
            <p:nvPr/>
          </p:nvSpPr>
          <p:spPr>
            <a:xfrm>
              <a:off x="1450025" y="4592593"/>
              <a:ext cx="123783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Jhon</a:t>
              </a: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 Lucas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916517" y="5297074"/>
              <a:ext cx="23050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salam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maka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194329" y="4883729"/>
              <a:ext cx="174307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Publisher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306673" y="4043831"/>
            <a:ext cx="2305050" cy="1535478"/>
            <a:chOff x="916517" y="4592593"/>
            <a:chExt cx="2305050" cy="1535478"/>
          </a:xfrm>
        </p:grpSpPr>
        <p:sp>
          <p:nvSpPr>
            <p:cNvPr id="65" name="TextBox 64"/>
            <p:cNvSpPr txBox="1"/>
            <p:nvPr/>
          </p:nvSpPr>
          <p:spPr>
            <a:xfrm>
              <a:off x="1340058" y="4592593"/>
              <a:ext cx="1457771" cy="4194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Laura </a:t>
              </a:r>
              <a:r>
                <a:rPr lang="en-US" sz="1600" b="1" dirty="0" err="1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Adrean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916517" y="5297074"/>
              <a:ext cx="23050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salam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maka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1194329" y="4883729"/>
              <a:ext cx="174307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Publisher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8964290" y="4043831"/>
            <a:ext cx="2305050" cy="1535478"/>
            <a:chOff x="916517" y="4592593"/>
            <a:chExt cx="2305050" cy="1535478"/>
          </a:xfrm>
        </p:grpSpPr>
        <p:sp>
          <p:nvSpPr>
            <p:cNvPr id="73" name="TextBox 72"/>
            <p:cNvSpPr txBox="1"/>
            <p:nvPr/>
          </p:nvSpPr>
          <p:spPr>
            <a:xfrm>
              <a:off x="1387701" y="4592593"/>
              <a:ext cx="136248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Adam </a:t>
              </a:r>
              <a:r>
                <a:rPr lang="en-US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Lenon</a:t>
              </a:r>
              <a:endParaRPr lang="en-US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4" name="Rectangle 73"/>
            <p:cNvSpPr/>
            <p:nvPr/>
          </p:nvSpPr>
          <p:spPr>
            <a:xfrm>
              <a:off x="916517" y="5297074"/>
              <a:ext cx="2305050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koler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denimaostebus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donWre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quosam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salam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maka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dolore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1194329" y="4883729"/>
              <a:ext cx="1743075" cy="36933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Publisher</a:t>
              </a:r>
              <a:endParaRPr 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542216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500"/>
                            </p:stCondLst>
                            <p:childTnLst>
                              <p:par>
                                <p:cTn id="3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6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515145" y="1983762"/>
            <a:ext cx="3690472" cy="3715717"/>
            <a:chOff x="1515145" y="2150022"/>
            <a:chExt cx="3690472" cy="3715717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 rot="21562516">
              <a:off x="2154842" y="2156797"/>
              <a:ext cx="2377801" cy="649507"/>
            </a:xfrm>
            <a:custGeom>
              <a:avLst/>
              <a:gdLst/>
              <a:ahLst/>
              <a:cxnLst>
                <a:cxn ang="0">
                  <a:pos x="688" y="47"/>
                </a:cxn>
                <a:cxn ang="0">
                  <a:pos x="735" y="160"/>
                </a:cxn>
                <a:cxn ang="0">
                  <a:pos x="735" y="201"/>
                </a:cxn>
                <a:cxn ang="0">
                  <a:pos x="0" y="201"/>
                </a:cxn>
                <a:cxn ang="0">
                  <a:pos x="0" y="160"/>
                </a:cxn>
                <a:cxn ang="0">
                  <a:pos x="47" y="47"/>
                </a:cxn>
                <a:cxn ang="0">
                  <a:pos x="160" y="0"/>
                </a:cxn>
                <a:cxn ang="0">
                  <a:pos x="575" y="0"/>
                </a:cxn>
                <a:cxn ang="0">
                  <a:pos x="688" y="47"/>
                </a:cxn>
              </a:cxnLst>
              <a:rect l="0" t="0" r="r" b="b"/>
              <a:pathLst>
                <a:path w="735" h="201">
                  <a:moveTo>
                    <a:pt x="688" y="47"/>
                  </a:moveTo>
                  <a:cubicBezTo>
                    <a:pt x="720" y="78"/>
                    <a:pt x="735" y="116"/>
                    <a:pt x="735" y="160"/>
                  </a:cubicBezTo>
                  <a:cubicBezTo>
                    <a:pt x="735" y="201"/>
                    <a:pt x="735" y="201"/>
                    <a:pt x="735" y="201"/>
                  </a:cubicBezTo>
                  <a:cubicBezTo>
                    <a:pt x="0" y="201"/>
                    <a:pt x="0" y="201"/>
                    <a:pt x="0" y="201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16"/>
                    <a:pt x="16" y="78"/>
                    <a:pt x="47" y="47"/>
                  </a:cubicBezTo>
                  <a:cubicBezTo>
                    <a:pt x="78" y="16"/>
                    <a:pt x="116" y="0"/>
                    <a:pt x="160" y="0"/>
                  </a:cubicBezTo>
                  <a:cubicBezTo>
                    <a:pt x="575" y="0"/>
                    <a:pt x="575" y="0"/>
                    <a:pt x="575" y="0"/>
                  </a:cubicBezTo>
                  <a:cubicBezTo>
                    <a:pt x="619" y="0"/>
                    <a:pt x="657" y="16"/>
                    <a:pt x="688" y="4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 rot="21562516">
              <a:off x="4549336" y="2815242"/>
              <a:ext cx="649507" cy="2377801"/>
            </a:xfrm>
            <a:custGeom>
              <a:avLst/>
              <a:gdLst/>
              <a:ahLst/>
              <a:cxnLst>
                <a:cxn ang="0">
                  <a:pos x="154" y="688"/>
                </a:cxn>
                <a:cxn ang="0">
                  <a:pos x="41" y="735"/>
                </a:cxn>
                <a:cxn ang="0">
                  <a:pos x="0" y="735"/>
                </a:cxn>
                <a:cxn ang="0">
                  <a:pos x="0" y="0"/>
                </a:cxn>
                <a:cxn ang="0">
                  <a:pos x="41" y="0"/>
                </a:cxn>
                <a:cxn ang="0">
                  <a:pos x="154" y="47"/>
                </a:cxn>
                <a:cxn ang="0">
                  <a:pos x="201" y="160"/>
                </a:cxn>
                <a:cxn ang="0">
                  <a:pos x="201" y="575"/>
                </a:cxn>
                <a:cxn ang="0">
                  <a:pos x="154" y="688"/>
                </a:cxn>
              </a:cxnLst>
              <a:rect l="0" t="0" r="r" b="b"/>
              <a:pathLst>
                <a:path w="201" h="735">
                  <a:moveTo>
                    <a:pt x="154" y="688"/>
                  </a:moveTo>
                  <a:cubicBezTo>
                    <a:pt x="123" y="720"/>
                    <a:pt x="85" y="735"/>
                    <a:pt x="41" y="735"/>
                  </a:cubicBezTo>
                  <a:cubicBezTo>
                    <a:pt x="0" y="735"/>
                    <a:pt x="0" y="735"/>
                    <a:pt x="0" y="7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85" y="0"/>
                    <a:pt x="123" y="16"/>
                    <a:pt x="154" y="47"/>
                  </a:cubicBezTo>
                  <a:cubicBezTo>
                    <a:pt x="186" y="78"/>
                    <a:pt x="201" y="116"/>
                    <a:pt x="201" y="160"/>
                  </a:cubicBezTo>
                  <a:cubicBezTo>
                    <a:pt x="201" y="575"/>
                    <a:pt x="201" y="575"/>
                    <a:pt x="201" y="575"/>
                  </a:cubicBezTo>
                  <a:cubicBezTo>
                    <a:pt x="201" y="619"/>
                    <a:pt x="186" y="657"/>
                    <a:pt x="154" y="688"/>
                  </a:cubicBezTo>
                  <a:close/>
                </a:path>
              </a:pathLst>
            </a:custGeom>
            <a:solidFill>
              <a:schemeClr val="accent3"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6" name="Freeform 9"/>
            <p:cNvSpPr>
              <a:spLocks/>
            </p:cNvSpPr>
            <p:nvPr/>
          </p:nvSpPr>
          <p:spPr bwMode="auto">
            <a:xfrm rot="21562516">
              <a:off x="2188128" y="5209458"/>
              <a:ext cx="2377801" cy="649507"/>
            </a:xfrm>
            <a:custGeom>
              <a:avLst/>
              <a:gdLst/>
              <a:ahLst/>
              <a:cxnLst>
                <a:cxn ang="0">
                  <a:pos x="735" y="41"/>
                </a:cxn>
                <a:cxn ang="0">
                  <a:pos x="688" y="154"/>
                </a:cxn>
                <a:cxn ang="0">
                  <a:pos x="575" y="201"/>
                </a:cxn>
                <a:cxn ang="0">
                  <a:pos x="160" y="201"/>
                </a:cxn>
                <a:cxn ang="0">
                  <a:pos x="47" y="154"/>
                </a:cxn>
                <a:cxn ang="0">
                  <a:pos x="0" y="41"/>
                </a:cxn>
                <a:cxn ang="0">
                  <a:pos x="0" y="0"/>
                </a:cxn>
                <a:cxn ang="0">
                  <a:pos x="735" y="0"/>
                </a:cxn>
                <a:cxn ang="0">
                  <a:pos x="735" y="41"/>
                </a:cxn>
              </a:cxnLst>
              <a:rect l="0" t="0" r="r" b="b"/>
              <a:pathLst>
                <a:path w="735" h="201">
                  <a:moveTo>
                    <a:pt x="735" y="41"/>
                  </a:moveTo>
                  <a:cubicBezTo>
                    <a:pt x="735" y="85"/>
                    <a:pt x="720" y="123"/>
                    <a:pt x="688" y="154"/>
                  </a:cubicBezTo>
                  <a:cubicBezTo>
                    <a:pt x="657" y="186"/>
                    <a:pt x="619" y="201"/>
                    <a:pt x="575" y="201"/>
                  </a:cubicBezTo>
                  <a:cubicBezTo>
                    <a:pt x="160" y="201"/>
                    <a:pt x="160" y="201"/>
                    <a:pt x="160" y="201"/>
                  </a:cubicBezTo>
                  <a:cubicBezTo>
                    <a:pt x="116" y="201"/>
                    <a:pt x="78" y="186"/>
                    <a:pt x="47" y="154"/>
                  </a:cubicBezTo>
                  <a:cubicBezTo>
                    <a:pt x="16" y="123"/>
                    <a:pt x="0" y="85"/>
                    <a:pt x="0" y="4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5" y="0"/>
                    <a:pt x="735" y="0"/>
                    <a:pt x="735" y="0"/>
                  </a:cubicBezTo>
                  <a:lnTo>
                    <a:pt x="735" y="4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7" name="Freeform 11"/>
            <p:cNvSpPr>
              <a:spLocks/>
            </p:cNvSpPr>
            <p:nvPr/>
          </p:nvSpPr>
          <p:spPr bwMode="auto">
            <a:xfrm rot="21562516">
              <a:off x="1521929" y="2822719"/>
              <a:ext cx="649507" cy="2377801"/>
            </a:xfrm>
            <a:custGeom>
              <a:avLst/>
              <a:gdLst/>
              <a:ahLst/>
              <a:cxnLst>
                <a:cxn ang="0">
                  <a:pos x="160" y="735"/>
                </a:cxn>
                <a:cxn ang="0">
                  <a:pos x="47" y="688"/>
                </a:cxn>
                <a:cxn ang="0">
                  <a:pos x="0" y="575"/>
                </a:cxn>
                <a:cxn ang="0">
                  <a:pos x="0" y="160"/>
                </a:cxn>
                <a:cxn ang="0">
                  <a:pos x="47" y="47"/>
                </a:cxn>
                <a:cxn ang="0">
                  <a:pos x="160" y="0"/>
                </a:cxn>
                <a:cxn ang="0">
                  <a:pos x="201" y="0"/>
                </a:cxn>
                <a:cxn ang="0">
                  <a:pos x="201" y="735"/>
                </a:cxn>
                <a:cxn ang="0">
                  <a:pos x="160" y="735"/>
                </a:cxn>
              </a:cxnLst>
              <a:rect l="0" t="0" r="r" b="b"/>
              <a:pathLst>
                <a:path w="201" h="735">
                  <a:moveTo>
                    <a:pt x="160" y="735"/>
                  </a:moveTo>
                  <a:cubicBezTo>
                    <a:pt x="116" y="735"/>
                    <a:pt x="78" y="720"/>
                    <a:pt x="47" y="688"/>
                  </a:cubicBezTo>
                  <a:cubicBezTo>
                    <a:pt x="15" y="657"/>
                    <a:pt x="0" y="619"/>
                    <a:pt x="0" y="575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16"/>
                    <a:pt x="15" y="78"/>
                    <a:pt x="47" y="47"/>
                  </a:cubicBezTo>
                  <a:cubicBezTo>
                    <a:pt x="78" y="16"/>
                    <a:pt x="116" y="0"/>
                    <a:pt x="160" y="0"/>
                  </a:cubicBezTo>
                  <a:cubicBezTo>
                    <a:pt x="201" y="0"/>
                    <a:pt x="201" y="0"/>
                    <a:pt x="201" y="0"/>
                  </a:cubicBezTo>
                  <a:cubicBezTo>
                    <a:pt x="201" y="735"/>
                    <a:pt x="201" y="735"/>
                    <a:pt x="201" y="735"/>
                  </a:cubicBezTo>
                  <a:lnTo>
                    <a:pt x="160" y="735"/>
                  </a:lnTo>
                  <a:close/>
                </a:path>
              </a:pathLst>
            </a:custGeom>
            <a:solidFill>
              <a:schemeClr val="accent3">
                <a:lumMod val="50000"/>
                <a:alpha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 rot="21562516">
              <a:off x="3354115" y="2150496"/>
              <a:ext cx="1139430" cy="145859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305" y="47"/>
                </a:cxn>
                <a:cxn ang="0">
                  <a:pos x="352" y="160"/>
                </a:cxn>
                <a:cxn ang="0">
                  <a:pos x="352" y="451"/>
                </a:cxn>
                <a:cxn ang="0">
                  <a:pos x="108" y="451"/>
                </a:cxn>
                <a:cxn ang="0">
                  <a:pos x="108" y="152"/>
                </a:cxn>
                <a:cxn ang="0">
                  <a:pos x="61" y="39"/>
                </a:cxn>
                <a:cxn ang="0">
                  <a:pos x="0" y="0"/>
                </a:cxn>
                <a:cxn ang="0">
                  <a:pos x="192" y="0"/>
                </a:cxn>
              </a:cxnLst>
              <a:rect l="0" t="0" r="r" b="b"/>
              <a:pathLst>
                <a:path w="352" h="451">
                  <a:moveTo>
                    <a:pt x="192" y="0"/>
                  </a:moveTo>
                  <a:cubicBezTo>
                    <a:pt x="236" y="0"/>
                    <a:pt x="274" y="16"/>
                    <a:pt x="305" y="47"/>
                  </a:cubicBezTo>
                  <a:cubicBezTo>
                    <a:pt x="337" y="78"/>
                    <a:pt x="352" y="116"/>
                    <a:pt x="352" y="160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108" y="451"/>
                    <a:pt x="108" y="451"/>
                    <a:pt x="108" y="451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8" y="108"/>
                    <a:pt x="93" y="70"/>
                    <a:pt x="61" y="39"/>
                  </a:cubicBezTo>
                  <a:cubicBezTo>
                    <a:pt x="43" y="21"/>
                    <a:pt x="23" y="8"/>
                    <a:pt x="0" y="0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 rot="21562516">
              <a:off x="3397588" y="2150022"/>
              <a:ext cx="1139430" cy="1458597"/>
            </a:xfrm>
            <a:custGeom>
              <a:avLst/>
              <a:gdLst/>
              <a:ahLst/>
              <a:cxnLst>
                <a:cxn ang="0">
                  <a:pos x="192" y="0"/>
                </a:cxn>
                <a:cxn ang="0">
                  <a:pos x="305" y="47"/>
                </a:cxn>
                <a:cxn ang="0">
                  <a:pos x="352" y="160"/>
                </a:cxn>
                <a:cxn ang="0">
                  <a:pos x="352" y="451"/>
                </a:cxn>
                <a:cxn ang="0">
                  <a:pos x="108" y="451"/>
                </a:cxn>
                <a:cxn ang="0">
                  <a:pos x="108" y="152"/>
                </a:cxn>
                <a:cxn ang="0">
                  <a:pos x="61" y="39"/>
                </a:cxn>
                <a:cxn ang="0">
                  <a:pos x="0" y="0"/>
                </a:cxn>
                <a:cxn ang="0">
                  <a:pos x="192" y="0"/>
                </a:cxn>
              </a:cxnLst>
              <a:rect l="0" t="0" r="r" b="b"/>
              <a:pathLst>
                <a:path w="352" h="451">
                  <a:moveTo>
                    <a:pt x="192" y="0"/>
                  </a:moveTo>
                  <a:cubicBezTo>
                    <a:pt x="236" y="0"/>
                    <a:pt x="274" y="16"/>
                    <a:pt x="305" y="47"/>
                  </a:cubicBezTo>
                  <a:cubicBezTo>
                    <a:pt x="337" y="78"/>
                    <a:pt x="352" y="116"/>
                    <a:pt x="352" y="160"/>
                  </a:cubicBezTo>
                  <a:cubicBezTo>
                    <a:pt x="352" y="451"/>
                    <a:pt x="352" y="451"/>
                    <a:pt x="352" y="451"/>
                  </a:cubicBezTo>
                  <a:cubicBezTo>
                    <a:pt x="108" y="451"/>
                    <a:pt x="108" y="451"/>
                    <a:pt x="108" y="451"/>
                  </a:cubicBezTo>
                  <a:cubicBezTo>
                    <a:pt x="108" y="152"/>
                    <a:pt x="108" y="152"/>
                    <a:pt x="108" y="152"/>
                  </a:cubicBezTo>
                  <a:cubicBezTo>
                    <a:pt x="108" y="108"/>
                    <a:pt x="93" y="70"/>
                    <a:pt x="61" y="39"/>
                  </a:cubicBezTo>
                  <a:cubicBezTo>
                    <a:pt x="43" y="21"/>
                    <a:pt x="23" y="8"/>
                    <a:pt x="0" y="0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 rot="21562516">
              <a:off x="3746578" y="4017414"/>
              <a:ext cx="1458597" cy="1139430"/>
            </a:xfrm>
            <a:custGeom>
              <a:avLst/>
              <a:gdLst/>
              <a:ahLst/>
              <a:cxnLst>
                <a:cxn ang="0">
                  <a:pos x="451" y="192"/>
                </a:cxn>
                <a:cxn ang="0">
                  <a:pos x="404" y="305"/>
                </a:cxn>
                <a:cxn ang="0">
                  <a:pos x="291" y="352"/>
                </a:cxn>
                <a:cxn ang="0">
                  <a:pos x="0" y="352"/>
                </a:cxn>
                <a:cxn ang="0">
                  <a:pos x="0" y="108"/>
                </a:cxn>
                <a:cxn ang="0">
                  <a:pos x="299" y="108"/>
                </a:cxn>
                <a:cxn ang="0">
                  <a:pos x="412" y="61"/>
                </a:cxn>
                <a:cxn ang="0">
                  <a:pos x="451" y="0"/>
                </a:cxn>
                <a:cxn ang="0">
                  <a:pos x="451" y="192"/>
                </a:cxn>
              </a:cxnLst>
              <a:rect l="0" t="0" r="r" b="b"/>
              <a:pathLst>
                <a:path w="451" h="352">
                  <a:moveTo>
                    <a:pt x="451" y="192"/>
                  </a:moveTo>
                  <a:cubicBezTo>
                    <a:pt x="451" y="236"/>
                    <a:pt x="436" y="274"/>
                    <a:pt x="404" y="305"/>
                  </a:cubicBezTo>
                  <a:cubicBezTo>
                    <a:pt x="373" y="337"/>
                    <a:pt x="335" y="352"/>
                    <a:pt x="291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299" y="108"/>
                    <a:pt x="299" y="108"/>
                    <a:pt x="299" y="108"/>
                  </a:cubicBezTo>
                  <a:cubicBezTo>
                    <a:pt x="344" y="108"/>
                    <a:pt x="381" y="93"/>
                    <a:pt x="412" y="61"/>
                  </a:cubicBezTo>
                  <a:cubicBezTo>
                    <a:pt x="431" y="43"/>
                    <a:pt x="444" y="23"/>
                    <a:pt x="451" y="0"/>
                  </a:cubicBezTo>
                  <a:lnTo>
                    <a:pt x="451" y="1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  <a:alpha val="8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 rot="21562516">
              <a:off x="3747020" y="4057988"/>
              <a:ext cx="1458597" cy="1139430"/>
            </a:xfrm>
            <a:custGeom>
              <a:avLst/>
              <a:gdLst/>
              <a:ahLst/>
              <a:cxnLst>
                <a:cxn ang="0">
                  <a:pos x="451" y="192"/>
                </a:cxn>
                <a:cxn ang="0">
                  <a:pos x="404" y="305"/>
                </a:cxn>
                <a:cxn ang="0">
                  <a:pos x="291" y="352"/>
                </a:cxn>
                <a:cxn ang="0">
                  <a:pos x="0" y="352"/>
                </a:cxn>
                <a:cxn ang="0">
                  <a:pos x="0" y="108"/>
                </a:cxn>
                <a:cxn ang="0">
                  <a:pos x="299" y="108"/>
                </a:cxn>
                <a:cxn ang="0">
                  <a:pos x="412" y="61"/>
                </a:cxn>
                <a:cxn ang="0">
                  <a:pos x="451" y="0"/>
                </a:cxn>
                <a:cxn ang="0">
                  <a:pos x="451" y="192"/>
                </a:cxn>
              </a:cxnLst>
              <a:rect l="0" t="0" r="r" b="b"/>
              <a:pathLst>
                <a:path w="451" h="352">
                  <a:moveTo>
                    <a:pt x="451" y="192"/>
                  </a:moveTo>
                  <a:cubicBezTo>
                    <a:pt x="451" y="236"/>
                    <a:pt x="436" y="274"/>
                    <a:pt x="404" y="305"/>
                  </a:cubicBezTo>
                  <a:cubicBezTo>
                    <a:pt x="373" y="337"/>
                    <a:pt x="335" y="352"/>
                    <a:pt x="291" y="352"/>
                  </a:cubicBezTo>
                  <a:cubicBezTo>
                    <a:pt x="0" y="352"/>
                    <a:pt x="0" y="352"/>
                    <a:pt x="0" y="352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299" y="108"/>
                    <a:pt x="299" y="108"/>
                    <a:pt x="299" y="108"/>
                  </a:cubicBezTo>
                  <a:cubicBezTo>
                    <a:pt x="344" y="108"/>
                    <a:pt x="381" y="93"/>
                    <a:pt x="412" y="61"/>
                  </a:cubicBezTo>
                  <a:cubicBezTo>
                    <a:pt x="431" y="43"/>
                    <a:pt x="444" y="23"/>
                    <a:pt x="451" y="0"/>
                  </a:cubicBezTo>
                  <a:lnTo>
                    <a:pt x="451" y="192"/>
                  </a:ln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2" name="Freeform 10"/>
            <p:cNvSpPr>
              <a:spLocks/>
            </p:cNvSpPr>
            <p:nvPr/>
          </p:nvSpPr>
          <p:spPr bwMode="auto">
            <a:xfrm rot="21562516">
              <a:off x="2239287" y="4406536"/>
              <a:ext cx="1139430" cy="1458597"/>
            </a:xfrm>
            <a:custGeom>
              <a:avLst/>
              <a:gdLst/>
              <a:ahLst/>
              <a:cxnLst>
                <a:cxn ang="0">
                  <a:pos x="291" y="412"/>
                </a:cxn>
                <a:cxn ang="0">
                  <a:pos x="352" y="451"/>
                </a:cxn>
                <a:cxn ang="0">
                  <a:pos x="160" y="451"/>
                </a:cxn>
                <a:cxn ang="0">
                  <a:pos x="47" y="404"/>
                </a:cxn>
                <a:cxn ang="0">
                  <a:pos x="0" y="291"/>
                </a:cxn>
                <a:cxn ang="0">
                  <a:pos x="0" y="0"/>
                </a:cxn>
                <a:cxn ang="0">
                  <a:pos x="244" y="0"/>
                </a:cxn>
                <a:cxn ang="0">
                  <a:pos x="244" y="299"/>
                </a:cxn>
                <a:cxn ang="0">
                  <a:pos x="291" y="412"/>
                </a:cxn>
              </a:cxnLst>
              <a:rect l="0" t="0" r="r" b="b"/>
              <a:pathLst>
                <a:path w="352" h="451">
                  <a:moveTo>
                    <a:pt x="291" y="412"/>
                  </a:moveTo>
                  <a:cubicBezTo>
                    <a:pt x="309" y="431"/>
                    <a:pt x="329" y="444"/>
                    <a:pt x="352" y="451"/>
                  </a:cubicBezTo>
                  <a:cubicBezTo>
                    <a:pt x="160" y="451"/>
                    <a:pt x="160" y="451"/>
                    <a:pt x="160" y="451"/>
                  </a:cubicBezTo>
                  <a:cubicBezTo>
                    <a:pt x="116" y="451"/>
                    <a:pt x="78" y="436"/>
                    <a:pt x="47" y="404"/>
                  </a:cubicBezTo>
                  <a:cubicBezTo>
                    <a:pt x="16" y="373"/>
                    <a:pt x="0" y="335"/>
                    <a:pt x="0" y="2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4" y="299"/>
                    <a:pt x="244" y="299"/>
                    <a:pt x="244" y="299"/>
                  </a:cubicBezTo>
                  <a:cubicBezTo>
                    <a:pt x="244" y="344"/>
                    <a:pt x="260" y="381"/>
                    <a:pt x="291" y="412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  <a:alpha val="8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 rot="21562516">
              <a:off x="2183756" y="4407142"/>
              <a:ext cx="1139430" cy="1458597"/>
            </a:xfrm>
            <a:custGeom>
              <a:avLst/>
              <a:gdLst/>
              <a:ahLst/>
              <a:cxnLst>
                <a:cxn ang="0">
                  <a:pos x="291" y="412"/>
                </a:cxn>
                <a:cxn ang="0">
                  <a:pos x="352" y="451"/>
                </a:cxn>
                <a:cxn ang="0">
                  <a:pos x="160" y="451"/>
                </a:cxn>
                <a:cxn ang="0">
                  <a:pos x="47" y="404"/>
                </a:cxn>
                <a:cxn ang="0">
                  <a:pos x="0" y="291"/>
                </a:cxn>
                <a:cxn ang="0">
                  <a:pos x="0" y="0"/>
                </a:cxn>
                <a:cxn ang="0">
                  <a:pos x="244" y="0"/>
                </a:cxn>
                <a:cxn ang="0">
                  <a:pos x="244" y="299"/>
                </a:cxn>
                <a:cxn ang="0">
                  <a:pos x="291" y="412"/>
                </a:cxn>
              </a:cxnLst>
              <a:rect l="0" t="0" r="r" b="b"/>
              <a:pathLst>
                <a:path w="352" h="451">
                  <a:moveTo>
                    <a:pt x="291" y="412"/>
                  </a:moveTo>
                  <a:cubicBezTo>
                    <a:pt x="309" y="431"/>
                    <a:pt x="329" y="444"/>
                    <a:pt x="352" y="451"/>
                  </a:cubicBezTo>
                  <a:cubicBezTo>
                    <a:pt x="160" y="451"/>
                    <a:pt x="160" y="451"/>
                    <a:pt x="160" y="451"/>
                  </a:cubicBezTo>
                  <a:cubicBezTo>
                    <a:pt x="116" y="451"/>
                    <a:pt x="78" y="436"/>
                    <a:pt x="47" y="404"/>
                  </a:cubicBezTo>
                  <a:cubicBezTo>
                    <a:pt x="16" y="373"/>
                    <a:pt x="0" y="335"/>
                    <a:pt x="0" y="29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44" y="0"/>
                    <a:pt x="244" y="0"/>
                    <a:pt x="244" y="0"/>
                  </a:cubicBezTo>
                  <a:cubicBezTo>
                    <a:pt x="244" y="299"/>
                    <a:pt x="244" y="299"/>
                    <a:pt x="244" y="299"/>
                  </a:cubicBezTo>
                  <a:cubicBezTo>
                    <a:pt x="244" y="344"/>
                    <a:pt x="260" y="381"/>
                    <a:pt x="291" y="412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4" name="Freeform 12"/>
            <p:cNvSpPr>
              <a:spLocks/>
            </p:cNvSpPr>
            <p:nvPr/>
          </p:nvSpPr>
          <p:spPr bwMode="auto">
            <a:xfrm rot="21562516">
              <a:off x="1516312" y="2868575"/>
              <a:ext cx="1458598" cy="1137834"/>
            </a:xfrm>
            <a:custGeom>
              <a:avLst/>
              <a:gdLst/>
              <a:ahLst/>
              <a:cxnLst>
                <a:cxn ang="0">
                  <a:pos x="47" y="47"/>
                </a:cxn>
                <a:cxn ang="0">
                  <a:pos x="160" y="0"/>
                </a:cxn>
                <a:cxn ang="0">
                  <a:pos x="451" y="0"/>
                </a:cxn>
                <a:cxn ang="0">
                  <a:pos x="451" y="244"/>
                </a:cxn>
                <a:cxn ang="0">
                  <a:pos x="152" y="244"/>
                </a:cxn>
                <a:cxn ang="0">
                  <a:pos x="39" y="291"/>
                </a:cxn>
                <a:cxn ang="0">
                  <a:pos x="0" y="352"/>
                </a:cxn>
                <a:cxn ang="0">
                  <a:pos x="0" y="160"/>
                </a:cxn>
                <a:cxn ang="0">
                  <a:pos x="47" y="47"/>
                </a:cxn>
              </a:cxnLst>
              <a:rect l="0" t="0" r="r" b="b"/>
              <a:pathLst>
                <a:path w="451" h="352">
                  <a:moveTo>
                    <a:pt x="47" y="47"/>
                  </a:moveTo>
                  <a:cubicBezTo>
                    <a:pt x="78" y="16"/>
                    <a:pt x="116" y="0"/>
                    <a:pt x="160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1" y="244"/>
                    <a:pt x="451" y="244"/>
                    <a:pt x="451" y="244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07" y="244"/>
                    <a:pt x="70" y="260"/>
                    <a:pt x="39" y="291"/>
                  </a:cubicBezTo>
                  <a:cubicBezTo>
                    <a:pt x="20" y="309"/>
                    <a:pt x="7" y="329"/>
                    <a:pt x="0" y="35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16"/>
                    <a:pt x="15" y="78"/>
                    <a:pt x="47" y="47"/>
                  </a:cubicBezTo>
                  <a:close/>
                </a:path>
              </a:pathLst>
            </a:custGeom>
            <a:solidFill>
              <a:schemeClr val="accent3">
                <a:lumMod val="75000"/>
                <a:alpha val="82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 rot="21562516">
              <a:off x="1515145" y="2818345"/>
              <a:ext cx="1458599" cy="1137834"/>
            </a:xfrm>
            <a:custGeom>
              <a:avLst/>
              <a:gdLst/>
              <a:ahLst/>
              <a:cxnLst>
                <a:cxn ang="0">
                  <a:pos x="47" y="47"/>
                </a:cxn>
                <a:cxn ang="0">
                  <a:pos x="160" y="0"/>
                </a:cxn>
                <a:cxn ang="0">
                  <a:pos x="451" y="0"/>
                </a:cxn>
                <a:cxn ang="0">
                  <a:pos x="451" y="244"/>
                </a:cxn>
                <a:cxn ang="0">
                  <a:pos x="152" y="244"/>
                </a:cxn>
                <a:cxn ang="0">
                  <a:pos x="39" y="291"/>
                </a:cxn>
                <a:cxn ang="0">
                  <a:pos x="0" y="352"/>
                </a:cxn>
                <a:cxn ang="0">
                  <a:pos x="0" y="160"/>
                </a:cxn>
                <a:cxn ang="0">
                  <a:pos x="47" y="47"/>
                </a:cxn>
              </a:cxnLst>
              <a:rect l="0" t="0" r="r" b="b"/>
              <a:pathLst>
                <a:path w="451" h="352">
                  <a:moveTo>
                    <a:pt x="47" y="47"/>
                  </a:moveTo>
                  <a:cubicBezTo>
                    <a:pt x="78" y="16"/>
                    <a:pt x="116" y="0"/>
                    <a:pt x="160" y="0"/>
                  </a:cubicBezTo>
                  <a:cubicBezTo>
                    <a:pt x="451" y="0"/>
                    <a:pt x="451" y="0"/>
                    <a:pt x="451" y="0"/>
                  </a:cubicBezTo>
                  <a:cubicBezTo>
                    <a:pt x="451" y="244"/>
                    <a:pt x="451" y="244"/>
                    <a:pt x="451" y="244"/>
                  </a:cubicBezTo>
                  <a:cubicBezTo>
                    <a:pt x="152" y="244"/>
                    <a:pt x="152" y="244"/>
                    <a:pt x="152" y="244"/>
                  </a:cubicBezTo>
                  <a:cubicBezTo>
                    <a:pt x="107" y="244"/>
                    <a:pt x="70" y="260"/>
                    <a:pt x="39" y="291"/>
                  </a:cubicBezTo>
                  <a:cubicBezTo>
                    <a:pt x="20" y="309"/>
                    <a:pt x="7" y="329"/>
                    <a:pt x="0" y="35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16"/>
                    <a:pt x="15" y="78"/>
                    <a:pt x="47" y="47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103162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0" cap="none" spc="0" normalizeH="0" baseline="0" noProof="0" smtClean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Roboto Condensed"/>
              </a:endParaRPr>
            </a:p>
          </p:txBody>
        </p:sp>
      </p:grpSp>
      <p:sp>
        <p:nvSpPr>
          <p:cNvPr id="16" name="Text Placeholder 3"/>
          <p:cNvSpPr txBox="1">
            <a:spLocks/>
          </p:cNvSpPr>
          <p:nvPr/>
        </p:nvSpPr>
        <p:spPr>
          <a:xfrm rot="21562516">
            <a:off x="3923670" y="2837481"/>
            <a:ext cx="416781" cy="430887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b="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02</a:t>
            </a:r>
            <a:endParaRPr lang="en-US" b="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17" name="Text Placeholder 3"/>
          <p:cNvSpPr txBox="1">
            <a:spLocks/>
          </p:cNvSpPr>
          <p:nvPr/>
        </p:nvSpPr>
        <p:spPr>
          <a:xfrm rot="21562516">
            <a:off x="4015685" y="4403543"/>
            <a:ext cx="416781" cy="430887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b="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03</a:t>
            </a:r>
            <a:endParaRPr lang="en-US" b="0" dirty="0">
              <a:solidFill>
                <a:schemeClr val="bg1"/>
              </a:solidFill>
              <a:latin typeface="Lato Black" panose="020F0A02020204030203" pitchFamily="34" charset="0"/>
            </a:endParaRPr>
          </a:p>
        </p:txBody>
      </p:sp>
      <p:sp>
        <p:nvSpPr>
          <p:cNvPr id="18" name="Text Placeholder 3"/>
          <p:cNvSpPr txBox="1">
            <a:spLocks/>
          </p:cNvSpPr>
          <p:nvPr/>
        </p:nvSpPr>
        <p:spPr>
          <a:xfrm rot="21562516">
            <a:off x="2302360" y="2833566"/>
            <a:ext cx="416781" cy="430887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buFont typeface="Arial" pitchFamily="34" charset="0"/>
              <a:buNone/>
              <a:defRPr/>
            </a:pPr>
            <a:r>
              <a:rPr lang="en-US" b="0" dirty="0" smtClean="0">
                <a:solidFill>
                  <a:schemeClr val="bg1"/>
                </a:solidFill>
                <a:latin typeface="Lato Black" panose="020F0A02020204030203" pitchFamily="34" charset="0"/>
              </a:rPr>
              <a:t>01</a:t>
            </a:r>
          </a:p>
        </p:txBody>
      </p:sp>
      <p:sp>
        <p:nvSpPr>
          <p:cNvPr id="19" name="Text Placeholder 3"/>
          <p:cNvSpPr txBox="1">
            <a:spLocks/>
          </p:cNvSpPr>
          <p:nvPr/>
        </p:nvSpPr>
        <p:spPr>
          <a:xfrm rot="21562516">
            <a:off x="2380223" y="4449394"/>
            <a:ext cx="416781" cy="430887"/>
          </a:xfrm>
          <a:prstGeom prst="rect">
            <a:avLst/>
          </a:prstGeom>
        </p:spPr>
        <p:txBody>
          <a:bodyPr wrap="none" lIns="0" tIns="0" rIns="0" bIns="0" anchor="b">
            <a:spAutoFit/>
          </a:bodyPr>
          <a:lstStyle>
            <a:lvl1pPr marL="0" indent="0" algn="ctr">
              <a:buNone/>
              <a:defRPr sz="2800" b="1" baseline="0"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>
              <a:spcBef>
                <a:spcPct val="20000"/>
              </a:spcBef>
              <a:defRPr/>
            </a:pPr>
            <a:r>
              <a:rPr lang="en-US" b="0" dirty="0">
                <a:solidFill>
                  <a:schemeClr val="bg1"/>
                </a:solidFill>
                <a:latin typeface="Lato Black" panose="020F0A02020204030203" pitchFamily="34" charset="0"/>
              </a:rPr>
              <a:t>04</a:t>
            </a:r>
          </a:p>
        </p:txBody>
      </p:sp>
      <p:sp>
        <p:nvSpPr>
          <p:cNvPr id="24" name="TextBox 23"/>
          <p:cNvSpPr txBox="1"/>
          <p:nvPr/>
        </p:nvSpPr>
        <p:spPr>
          <a:xfrm rot="21562516">
            <a:off x="2297083" y="2188234"/>
            <a:ext cx="1542662" cy="3403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Structure</a:t>
            </a:r>
          </a:p>
        </p:txBody>
      </p:sp>
      <p:sp>
        <p:nvSpPr>
          <p:cNvPr id="25" name="TextBox 24"/>
          <p:cNvSpPr txBox="1"/>
          <p:nvPr/>
        </p:nvSpPr>
        <p:spPr>
          <a:xfrm rot="21562516">
            <a:off x="3023209" y="5190158"/>
            <a:ext cx="1542662" cy="3403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Structure</a:t>
            </a:r>
          </a:p>
        </p:txBody>
      </p:sp>
      <p:sp>
        <p:nvSpPr>
          <p:cNvPr id="26" name="TextBox 25"/>
          <p:cNvSpPr txBox="1"/>
          <p:nvPr/>
        </p:nvSpPr>
        <p:spPr>
          <a:xfrm rot="16131717">
            <a:off x="4068567" y="3246787"/>
            <a:ext cx="1542662" cy="3403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Structure</a:t>
            </a:r>
          </a:p>
        </p:txBody>
      </p:sp>
      <p:sp>
        <p:nvSpPr>
          <p:cNvPr id="27" name="TextBox 26"/>
          <p:cNvSpPr txBox="1"/>
          <p:nvPr/>
        </p:nvSpPr>
        <p:spPr>
          <a:xfrm rot="16162516">
            <a:off x="1105871" y="4095465"/>
            <a:ext cx="1542662" cy="3403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rPr>
              <a:t>Structure</a:t>
            </a:r>
            <a:endParaRPr lang="en-US" sz="1600" dirty="0">
              <a:solidFill>
                <a:schemeClr val="bg1"/>
              </a:solidFill>
              <a:latin typeface="Clear Sans" panose="020B0503030202020304" pitchFamily="34" charset="0"/>
              <a:cs typeface="Clear Sans" panose="020B0503030202020304" pitchFamily="34" charset="0"/>
            </a:endParaRPr>
          </a:p>
        </p:txBody>
      </p:sp>
      <p:sp>
        <p:nvSpPr>
          <p:cNvPr id="40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Gerenic</a:t>
            </a:r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 Supply Chain Structure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41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43" name="Oval 42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90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46" name="Rounded Rectangle 45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48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9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0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51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7187554" y="1900217"/>
            <a:ext cx="3137546" cy="708605"/>
            <a:chOff x="1603804" y="2220559"/>
            <a:chExt cx="3137546" cy="708605"/>
          </a:xfrm>
        </p:grpSpPr>
        <p:sp>
          <p:nvSpPr>
            <p:cNvPr id="53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Supplier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679271" y="2559832"/>
              <a:ext cx="3062079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87554" y="2983584"/>
            <a:ext cx="3137546" cy="708605"/>
            <a:chOff x="1603804" y="2220559"/>
            <a:chExt cx="3137546" cy="708605"/>
          </a:xfrm>
        </p:grpSpPr>
        <p:sp>
          <p:nvSpPr>
            <p:cNvPr id="56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Manufacturer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679271" y="2559832"/>
              <a:ext cx="3062079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7187554" y="4030248"/>
            <a:ext cx="3137546" cy="708605"/>
            <a:chOff x="1603804" y="2220559"/>
            <a:chExt cx="3137546" cy="708605"/>
          </a:xfrm>
        </p:grpSpPr>
        <p:sp>
          <p:nvSpPr>
            <p:cNvPr id="59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Wholesaler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679271" y="2559832"/>
              <a:ext cx="3062079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1" name="Oval 60"/>
          <p:cNvSpPr/>
          <p:nvPr/>
        </p:nvSpPr>
        <p:spPr>
          <a:xfrm>
            <a:off x="6624288" y="2113288"/>
            <a:ext cx="468245" cy="468245"/>
          </a:xfrm>
          <a:prstGeom prst="ellipse">
            <a:avLst/>
          </a:prstGeom>
          <a:solidFill>
            <a:schemeClr val="accent3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62" name="Oval 61"/>
          <p:cNvSpPr/>
          <p:nvPr/>
        </p:nvSpPr>
        <p:spPr>
          <a:xfrm>
            <a:off x="6624288" y="3155718"/>
            <a:ext cx="468245" cy="468245"/>
          </a:xfrm>
          <a:prstGeom prst="ellipse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63" name="Oval 62"/>
          <p:cNvSpPr/>
          <p:nvPr/>
        </p:nvSpPr>
        <p:spPr>
          <a:xfrm>
            <a:off x="6624288" y="4177771"/>
            <a:ext cx="468245" cy="468245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grpSp>
        <p:nvGrpSpPr>
          <p:cNvPr id="64" name="Group 63"/>
          <p:cNvGrpSpPr/>
          <p:nvPr/>
        </p:nvGrpSpPr>
        <p:grpSpPr>
          <a:xfrm>
            <a:off x="7187554" y="5059543"/>
            <a:ext cx="3137546" cy="708605"/>
            <a:chOff x="1603804" y="2220559"/>
            <a:chExt cx="3137546" cy="708605"/>
          </a:xfrm>
        </p:grpSpPr>
        <p:sp>
          <p:nvSpPr>
            <p:cNvPr id="65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Retailer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679271" y="2559832"/>
              <a:ext cx="3062079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sp>
        <p:nvSpPr>
          <p:cNvPr id="67" name="Oval 66"/>
          <p:cNvSpPr/>
          <p:nvPr/>
        </p:nvSpPr>
        <p:spPr>
          <a:xfrm>
            <a:off x="6624288" y="5207066"/>
            <a:ext cx="468245" cy="468245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</p:spTree>
    <p:extLst>
      <p:ext uri="{BB962C8B-B14F-4D97-AF65-F5344CB8AC3E}">
        <p14:creationId xmlns:p14="http://schemas.microsoft.com/office/powerpoint/2010/main" val="3985862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0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5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500"/>
                            </p:stCondLst>
                            <p:childTnLst>
                              <p:par>
                                <p:cTn id="5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7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500"/>
                            </p:stCondLst>
                            <p:childTnLst>
                              <p:par>
                                <p:cTn id="6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8000"/>
                            </p:stCondLst>
                            <p:childTnLst>
                              <p:par>
                                <p:cTn id="7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5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9000"/>
                            </p:stCondLst>
                            <p:childTnLst>
                              <p:par>
                                <p:cTn id="7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500"/>
                            </p:stCondLst>
                            <p:childTnLst>
                              <p:par>
                                <p:cTn id="8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4" grpId="0"/>
      <p:bldP spid="25" grpId="0"/>
      <p:bldP spid="26" grpId="0"/>
      <p:bldP spid="27" grpId="0"/>
      <p:bldP spid="40" grpId="0"/>
      <p:bldP spid="41" grpId="0"/>
      <p:bldP spid="61" grpId="0" animBg="1"/>
      <p:bldP spid="62" grpId="0" animBg="1"/>
      <p:bldP spid="63" grpId="0" animBg="1"/>
      <p:bldP spid="67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/>
          <p:cNvGrpSpPr/>
          <p:nvPr/>
        </p:nvGrpSpPr>
        <p:grpSpPr>
          <a:xfrm>
            <a:off x="4865156" y="1858303"/>
            <a:ext cx="2490386" cy="4092756"/>
            <a:chOff x="4865156" y="1858303"/>
            <a:chExt cx="2490386" cy="4092756"/>
          </a:xfrm>
        </p:grpSpPr>
        <p:grpSp>
          <p:nvGrpSpPr>
            <p:cNvPr id="41" name="Group 40"/>
            <p:cNvGrpSpPr/>
            <p:nvPr/>
          </p:nvGrpSpPr>
          <p:grpSpPr>
            <a:xfrm>
              <a:off x="4865156" y="1858303"/>
              <a:ext cx="2490386" cy="4092756"/>
              <a:chOff x="4865156" y="1858303"/>
              <a:chExt cx="2490386" cy="4092756"/>
            </a:xfrm>
          </p:grpSpPr>
          <p:sp>
            <p:nvSpPr>
              <p:cNvPr id="50" name="Freeform 12"/>
              <p:cNvSpPr>
                <a:spLocks/>
              </p:cNvSpPr>
              <p:nvPr/>
            </p:nvSpPr>
            <p:spPr bwMode="auto">
              <a:xfrm>
                <a:off x="5463735" y="1858303"/>
                <a:ext cx="1293227" cy="316533"/>
              </a:xfrm>
              <a:custGeom>
                <a:avLst/>
                <a:gdLst>
                  <a:gd name="T0" fmla="*/ 77 w 624"/>
                  <a:gd name="T1" fmla="*/ 0 h 153"/>
                  <a:gd name="T2" fmla="*/ 547 w 624"/>
                  <a:gd name="T3" fmla="*/ 0 h 153"/>
                  <a:gd name="T4" fmla="*/ 624 w 624"/>
                  <a:gd name="T5" fmla="*/ 77 h 153"/>
                  <a:gd name="T6" fmla="*/ 624 w 624"/>
                  <a:gd name="T7" fmla="*/ 77 h 153"/>
                  <a:gd name="T8" fmla="*/ 547 w 624"/>
                  <a:gd name="T9" fmla="*/ 153 h 153"/>
                  <a:gd name="T10" fmla="*/ 77 w 624"/>
                  <a:gd name="T11" fmla="*/ 153 h 153"/>
                  <a:gd name="T12" fmla="*/ 0 w 624"/>
                  <a:gd name="T13" fmla="*/ 77 h 153"/>
                  <a:gd name="T14" fmla="*/ 0 w 624"/>
                  <a:gd name="T15" fmla="*/ 77 h 153"/>
                  <a:gd name="T16" fmla="*/ 77 w 624"/>
                  <a:gd name="T17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4" h="153">
                    <a:moveTo>
                      <a:pt x="77" y="0"/>
                    </a:moveTo>
                    <a:cubicBezTo>
                      <a:pt x="547" y="0"/>
                      <a:pt x="547" y="0"/>
                      <a:pt x="547" y="0"/>
                    </a:cubicBezTo>
                    <a:cubicBezTo>
                      <a:pt x="590" y="0"/>
                      <a:pt x="624" y="35"/>
                      <a:pt x="624" y="77"/>
                    </a:cubicBezTo>
                    <a:cubicBezTo>
                      <a:pt x="624" y="77"/>
                      <a:pt x="624" y="77"/>
                      <a:pt x="624" y="77"/>
                    </a:cubicBezTo>
                    <a:cubicBezTo>
                      <a:pt x="624" y="119"/>
                      <a:pt x="590" y="153"/>
                      <a:pt x="547" y="153"/>
                    </a:cubicBezTo>
                    <a:cubicBezTo>
                      <a:pt x="77" y="153"/>
                      <a:pt x="77" y="153"/>
                      <a:pt x="77" y="153"/>
                    </a:cubicBezTo>
                    <a:cubicBezTo>
                      <a:pt x="35" y="153"/>
                      <a:pt x="0" y="119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35"/>
                      <a:pt x="35" y="0"/>
                      <a:pt x="77" y="0"/>
                    </a:cubicBezTo>
                    <a:close/>
                  </a:path>
                </a:pathLst>
              </a:custGeom>
              <a:noFill/>
              <a:ln w="57150" cap="flat">
                <a:solidFill>
                  <a:srgbClr val="40404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Oval 5"/>
              <p:cNvSpPr>
                <a:spLocks noChangeArrowheads="1"/>
              </p:cNvSpPr>
              <p:nvPr/>
            </p:nvSpPr>
            <p:spPr bwMode="auto">
              <a:xfrm>
                <a:off x="4865156" y="3464368"/>
                <a:ext cx="2490386" cy="2486691"/>
              </a:xfrm>
              <a:prstGeom prst="ellipse">
                <a:avLst/>
              </a:prstGeom>
              <a:noFill/>
              <a:ln w="57150" cap="flat">
                <a:solidFill>
                  <a:srgbClr val="40404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Rectangle 11"/>
              <p:cNvSpPr>
                <a:spLocks noChangeArrowheads="1"/>
              </p:cNvSpPr>
              <p:nvPr/>
            </p:nvSpPr>
            <p:spPr bwMode="auto">
              <a:xfrm>
                <a:off x="5724844" y="2174835"/>
                <a:ext cx="771010" cy="1407770"/>
              </a:xfrm>
              <a:prstGeom prst="rect">
                <a:avLst/>
              </a:prstGeom>
              <a:noFill/>
              <a:ln w="57150" cap="flat">
                <a:solidFill>
                  <a:srgbClr val="40404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4891020" y="3963184"/>
              <a:ext cx="2438657" cy="498817"/>
            </a:xfrm>
            <a:custGeom>
              <a:avLst/>
              <a:gdLst>
                <a:gd name="T0" fmla="*/ 1070 w 1178"/>
                <a:gd name="T1" fmla="*/ 0 h 241"/>
                <a:gd name="T2" fmla="*/ 1178 w 1178"/>
                <a:gd name="T3" fmla="*/ 241 h 241"/>
                <a:gd name="T4" fmla="*/ 0 w 1178"/>
                <a:gd name="T5" fmla="*/ 241 h 241"/>
                <a:gd name="T6" fmla="*/ 108 w 1178"/>
                <a:gd name="T7" fmla="*/ 0 h 241"/>
                <a:gd name="T8" fmla="*/ 1070 w 1178"/>
                <a:gd name="T9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8" h="241">
                  <a:moveTo>
                    <a:pt x="1070" y="0"/>
                  </a:moveTo>
                  <a:cubicBezTo>
                    <a:pt x="1122" y="70"/>
                    <a:pt x="1160" y="152"/>
                    <a:pt x="1178" y="241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18" y="152"/>
                    <a:pt x="56" y="70"/>
                    <a:pt x="108" y="0"/>
                  </a:cubicBezTo>
                  <a:lnTo>
                    <a:pt x="1070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4865156" y="4459537"/>
              <a:ext cx="2490386" cy="498817"/>
            </a:xfrm>
            <a:custGeom>
              <a:avLst/>
              <a:gdLst>
                <a:gd name="T0" fmla="*/ 1190 w 1202"/>
                <a:gd name="T1" fmla="*/ 0 h 241"/>
                <a:gd name="T2" fmla="*/ 1202 w 1202"/>
                <a:gd name="T3" fmla="*/ 120 h 241"/>
                <a:gd name="T4" fmla="*/ 1190 w 1202"/>
                <a:gd name="T5" fmla="*/ 241 h 241"/>
                <a:gd name="T6" fmla="*/ 12 w 1202"/>
                <a:gd name="T7" fmla="*/ 241 h 241"/>
                <a:gd name="T8" fmla="*/ 0 w 1202"/>
                <a:gd name="T9" fmla="*/ 120 h 241"/>
                <a:gd name="T10" fmla="*/ 12 w 1202"/>
                <a:gd name="T11" fmla="*/ 0 h 241"/>
                <a:gd name="T12" fmla="*/ 1190 w 1202"/>
                <a:gd name="T13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2" h="241">
                  <a:moveTo>
                    <a:pt x="1190" y="0"/>
                  </a:moveTo>
                  <a:cubicBezTo>
                    <a:pt x="1198" y="39"/>
                    <a:pt x="1202" y="79"/>
                    <a:pt x="1202" y="120"/>
                  </a:cubicBezTo>
                  <a:cubicBezTo>
                    <a:pt x="1202" y="162"/>
                    <a:pt x="1198" y="202"/>
                    <a:pt x="1190" y="241"/>
                  </a:cubicBezTo>
                  <a:cubicBezTo>
                    <a:pt x="12" y="241"/>
                    <a:pt x="12" y="241"/>
                    <a:pt x="12" y="241"/>
                  </a:cubicBezTo>
                  <a:cubicBezTo>
                    <a:pt x="4" y="202"/>
                    <a:pt x="0" y="162"/>
                    <a:pt x="0" y="120"/>
                  </a:cubicBezTo>
                  <a:cubicBezTo>
                    <a:pt x="0" y="79"/>
                    <a:pt x="4" y="39"/>
                    <a:pt x="12" y="0"/>
                  </a:cubicBezTo>
                  <a:lnTo>
                    <a:pt x="119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5113948" y="5454706"/>
              <a:ext cx="1992801" cy="496353"/>
            </a:xfrm>
            <a:custGeom>
              <a:avLst/>
              <a:gdLst>
                <a:gd name="T0" fmla="*/ 481 w 962"/>
                <a:gd name="T1" fmla="*/ 240 h 240"/>
                <a:gd name="T2" fmla="*/ 962 w 962"/>
                <a:gd name="T3" fmla="*/ 0 h 240"/>
                <a:gd name="T4" fmla="*/ 0 w 962"/>
                <a:gd name="T5" fmla="*/ 0 h 240"/>
                <a:gd name="T6" fmla="*/ 481 w 962"/>
                <a:gd name="T7" fmla="*/ 24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2" h="240">
                  <a:moveTo>
                    <a:pt x="481" y="240"/>
                  </a:moveTo>
                  <a:cubicBezTo>
                    <a:pt x="678" y="240"/>
                    <a:pt x="852" y="146"/>
                    <a:pt x="96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146"/>
                    <a:pt x="284" y="240"/>
                    <a:pt x="481" y="240"/>
                  </a:cubicBez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4891020" y="4955889"/>
              <a:ext cx="2438657" cy="498817"/>
            </a:xfrm>
            <a:custGeom>
              <a:avLst/>
              <a:gdLst>
                <a:gd name="T0" fmla="*/ 1070 w 1178"/>
                <a:gd name="T1" fmla="*/ 241 h 241"/>
                <a:gd name="T2" fmla="*/ 1178 w 1178"/>
                <a:gd name="T3" fmla="*/ 0 h 241"/>
                <a:gd name="T4" fmla="*/ 0 w 1178"/>
                <a:gd name="T5" fmla="*/ 0 h 241"/>
                <a:gd name="T6" fmla="*/ 108 w 1178"/>
                <a:gd name="T7" fmla="*/ 241 h 241"/>
                <a:gd name="T8" fmla="*/ 1070 w 1178"/>
                <a:gd name="T9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8" h="241">
                  <a:moveTo>
                    <a:pt x="1070" y="241"/>
                  </a:moveTo>
                  <a:cubicBezTo>
                    <a:pt x="1122" y="171"/>
                    <a:pt x="1160" y="89"/>
                    <a:pt x="11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89"/>
                    <a:pt x="56" y="171"/>
                    <a:pt x="108" y="241"/>
                  </a:cubicBezTo>
                  <a:lnTo>
                    <a:pt x="1070" y="24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5113948" y="2827607"/>
              <a:ext cx="1992801" cy="1136809"/>
              <a:chOff x="5292726" y="2832100"/>
              <a:chExt cx="2568575" cy="1465263"/>
            </a:xfrm>
            <a:solidFill>
              <a:srgbClr val="297F9D"/>
            </a:solidFill>
          </p:grpSpPr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6080126" y="2832100"/>
                <a:ext cx="993776" cy="973138"/>
              </a:xfrm>
              <a:prstGeom prst="rect">
                <a:avLst/>
              </a:pr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5292726" y="3656013"/>
                <a:ext cx="2568575" cy="641350"/>
              </a:xfrm>
              <a:custGeom>
                <a:avLst/>
                <a:gdLst>
                  <a:gd name="T0" fmla="*/ 481 w 962"/>
                  <a:gd name="T1" fmla="*/ 0 h 241"/>
                  <a:gd name="T2" fmla="*/ 962 w 962"/>
                  <a:gd name="T3" fmla="*/ 241 h 241"/>
                  <a:gd name="T4" fmla="*/ 0 w 962"/>
                  <a:gd name="T5" fmla="*/ 241 h 241"/>
                  <a:gd name="T6" fmla="*/ 481 w 962"/>
                  <a:gd name="T7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62" h="241">
                    <a:moveTo>
                      <a:pt x="481" y="0"/>
                    </a:moveTo>
                    <a:cubicBezTo>
                      <a:pt x="678" y="0"/>
                      <a:pt x="852" y="95"/>
                      <a:pt x="962" y="241"/>
                    </a:cubicBezTo>
                    <a:cubicBezTo>
                      <a:pt x="0" y="241"/>
                      <a:pt x="0" y="241"/>
                      <a:pt x="0" y="241"/>
                    </a:cubicBezTo>
                    <a:cubicBezTo>
                      <a:pt x="110" y="95"/>
                      <a:pt x="284" y="0"/>
                      <a:pt x="481" y="0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2" name="Text Placeholder 2"/>
          <p:cNvSpPr txBox="1">
            <a:spLocks/>
          </p:cNvSpPr>
          <p:nvPr/>
        </p:nvSpPr>
        <p:spPr>
          <a:xfrm>
            <a:off x="5093293" y="5535927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dirty="0" smtClean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rPr>
              <a:t>01</a:t>
            </a:r>
            <a:endParaRPr lang="en-GB" sz="1800" dirty="0">
              <a:solidFill>
                <a:schemeClr val="bg1"/>
              </a:solidFill>
              <a:latin typeface="Lato Bold" panose="020F0802020204030203" pitchFamily="34" charset="0"/>
              <a:cs typeface="Clear Sans" panose="020B0503030202020304" pitchFamily="34" charset="0"/>
            </a:endParaRPr>
          </a:p>
        </p:txBody>
      </p:sp>
      <p:sp>
        <p:nvSpPr>
          <p:cNvPr id="53" name="Text Placeholder 2"/>
          <p:cNvSpPr txBox="1">
            <a:spLocks/>
          </p:cNvSpPr>
          <p:nvPr/>
        </p:nvSpPr>
        <p:spPr>
          <a:xfrm>
            <a:off x="5093293" y="5054544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dirty="0" smtClean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rPr>
              <a:t>02</a:t>
            </a:r>
            <a:endParaRPr lang="en-GB" sz="1800" dirty="0">
              <a:solidFill>
                <a:schemeClr val="bg1"/>
              </a:solidFill>
              <a:latin typeface="Lato Bold" panose="020F0802020204030203" pitchFamily="34" charset="0"/>
              <a:cs typeface="Clear Sans" panose="020B0503030202020304" pitchFamily="34" charset="0"/>
            </a:endParaRPr>
          </a:p>
        </p:txBody>
      </p:sp>
      <p:sp>
        <p:nvSpPr>
          <p:cNvPr id="54" name="Text Placeholder 2"/>
          <p:cNvSpPr txBox="1">
            <a:spLocks/>
          </p:cNvSpPr>
          <p:nvPr/>
        </p:nvSpPr>
        <p:spPr>
          <a:xfrm>
            <a:off x="5093293" y="4540260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dirty="0" smtClean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rPr>
              <a:t>03</a:t>
            </a:r>
            <a:endParaRPr lang="en-GB" sz="1800" dirty="0">
              <a:solidFill>
                <a:schemeClr val="bg1"/>
              </a:solidFill>
              <a:latin typeface="Lato Bold" panose="020F0802020204030203" pitchFamily="34" charset="0"/>
              <a:cs typeface="Clear Sans" panose="020B0503030202020304" pitchFamily="34" charset="0"/>
            </a:endParaRPr>
          </a:p>
        </p:txBody>
      </p:sp>
      <p:sp>
        <p:nvSpPr>
          <p:cNvPr id="55" name="Text Placeholder 2"/>
          <p:cNvSpPr txBox="1">
            <a:spLocks/>
          </p:cNvSpPr>
          <p:nvPr/>
        </p:nvSpPr>
        <p:spPr>
          <a:xfrm>
            <a:off x="5093293" y="4082995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dirty="0" smtClean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rPr>
              <a:t>04</a:t>
            </a:r>
            <a:endParaRPr lang="en-GB" sz="1800" dirty="0">
              <a:solidFill>
                <a:schemeClr val="bg1"/>
              </a:solidFill>
              <a:latin typeface="Lato Bold" panose="020F0802020204030203" pitchFamily="34" charset="0"/>
              <a:cs typeface="Clear Sans" panose="020B0503030202020304" pitchFamily="34" charset="0"/>
            </a:endParaRPr>
          </a:p>
        </p:txBody>
      </p:sp>
      <p:sp>
        <p:nvSpPr>
          <p:cNvPr id="56" name="Text Placeholder 2"/>
          <p:cNvSpPr txBox="1">
            <a:spLocks/>
          </p:cNvSpPr>
          <p:nvPr/>
        </p:nvSpPr>
        <p:spPr>
          <a:xfrm>
            <a:off x="5093293" y="3611032"/>
            <a:ext cx="2013460" cy="261780"/>
          </a:xfrm>
          <a:prstGeom prst="rect">
            <a:avLst/>
          </a:prstGeom>
          <a:noFill/>
        </p:spPr>
        <p:txBody>
          <a:bodyPr vert="horz" lIns="91440" tIns="45720" rIns="91440" bIns="45720" rtlCol="0" anchor="ctr">
            <a:noAutofit/>
          </a:bodyPr>
          <a:lstStyle>
            <a:defPPr>
              <a:defRPr lang="en-US"/>
            </a:defPPr>
            <a:lvl1pPr marL="0" algn="ctr" defTabSz="914400" rtl="0" eaLnBrk="1" latinLnBrk="0" hangingPunct="1">
              <a:defRPr sz="1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sz="1800" dirty="0" smtClean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rPr>
              <a:t>05</a:t>
            </a:r>
            <a:endParaRPr lang="en-GB" sz="1800" dirty="0">
              <a:solidFill>
                <a:schemeClr val="bg1"/>
              </a:solidFill>
              <a:latin typeface="Lato Bold" panose="020F0802020204030203" pitchFamily="34" charset="0"/>
              <a:cs typeface="Clear Sans" panose="020B05030302020203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933386" y="4055790"/>
            <a:ext cx="2273736" cy="691695"/>
            <a:chOff x="8689522" y="2412324"/>
            <a:chExt cx="2273736" cy="691695"/>
          </a:xfrm>
        </p:grpSpPr>
        <p:sp>
          <p:nvSpPr>
            <p:cNvPr id="58" name="TextBox 57"/>
            <p:cNvSpPr txBox="1"/>
            <p:nvPr/>
          </p:nvSpPr>
          <p:spPr>
            <a:xfrm>
              <a:off x="10135071" y="2412324"/>
              <a:ext cx="8227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Tube 02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933386" y="2996108"/>
            <a:ext cx="2273736" cy="691695"/>
            <a:chOff x="8689522" y="2412324"/>
            <a:chExt cx="2273736" cy="691695"/>
          </a:xfrm>
        </p:grpSpPr>
        <p:sp>
          <p:nvSpPr>
            <p:cNvPr id="61" name="TextBox 60"/>
            <p:cNvSpPr txBox="1"/>
            <p:nvPr/>
          </p:nvSpPr>
          <p:spPr>
            <a:xfrm>
              <a:off x="10135071" y="2412324"/>
              <a:ext cx="8227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Tube 01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134820" y="2627804"/>
            <a:ext cx="2273736" cy="691695"/>
            <a:chOff x="8689522" y="2412324"/>
            <a:chExt cx="2273736" cy="691695"/>
          </a:xfrm>
        </p:grpSpPr>
        <p:sp>
          <p:nvSpPr>
            <p:cNvPr id="64" name="TextBox 63"/>
            <p:cNvSpPr txBox="1"/>
            <p:nvPr/>
          </p:nvSpPr>
          <p:spPr>
            <a:xfrm>
              <a:off x="8689522" y="2412324"/>
              <a:ext cx="8227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Tube 03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5" name="Rectangle 64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9134820" y="3555409"/>
            <a:ext cx="2273736" cy="691695"/>
            <a:chOff x="8689522" y="2412324"/>
            <a:chExt cx="2273736" cy="691695"/>
          </a:xfrm>
        </p:grpSpPr>
        <p:sp>
          <p:nvSpPr>
            <p:cNvPr id="67" name="TextBox 66"/>
            <p:cNvSpPr txBox="1"/>
            <p:nvPr/>
          </p:nvSpPr>
          <p:spPr>
            <a:xfrm>
              <a:off x="8689522" y="2412324"/>
              <a:ext cx="8227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Tube 04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68" name="Rectangle 67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134820" y="4485907"/>
            <a:ext cx="2273736" cy="691695"/>
            <a:chOff x="8689522" y="2412324"/>
            <a:chExt cx="2273736" cy="691695"/>
          </a:xfrm>
        </p:grpSpPr>
        <p:sp>
          <p:nvSpPr>
            <p:cNvPr id="70" name="TextBox 69"/>
            <p:cNvSpPr txBox="1"/>
            <p:nvPr/>
          </p:nvSpPr>
          <p:spPr>
            <a:xfrm>
              <a:off x="8689522" y="2412324"/>
              <a:ext cx="82272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lang="en-US" sz="14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Tube 05</a:t>
              </a:r>
              <a:endParaRPr 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8689522" y="2642354"/>
              <a:ext cx="2273736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satan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panam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cnsectetur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" panose="020F05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3312567" y="4059430"/>
            <a:ext cx="720966" cy="720966"/>
            <a:chOff x="3312567" y="4059430"/>
            <a:chExt cx="720966" cy="720966"/>
          </a:xfrm>
        </p:grpSpPr>
        <p:sp>
          <p:nvSpPr>
            <p:cNvPr id="73" name="Rounded Rectangle 72"/>
            <p:cNvSpPr/>
            <p:nvPr/>
          </p:nvSpPr>
          <p:spPr>
            <a:xfrm>
              <a:off x="3312567" y="4059430"/>
              <a:ext cx="720966" cy="720966"/>
            </a:xfrm>
            <a:prstGeom prst="round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3502272" y="4239207"/>
              <a:ext cx="362796" cy="338611"/>
              <a:chOff x="4418013" y="3475038"/>
              <a:chExt cx="285750" cy="266701"/>
            </a:xfrm>
            <a:solidFill>
              <a:schemeClr val="bg1"/>
            </a:solidFill>
          </p:grpSpPr>
          <p:sp>
            <p:nvSpPr>
              <p:cNvPr id="75" name="Freeform 105"/>
              <p:cNvSpPr>
                <a:spLocks/>
              </p:cNvSpPr>
              <p:nvPr/>
            </p:nvSpPr>
            <p:spPr bwMode="auto">
              <a:xfrm>
                <a:off x="4418013" y="3651251"/>
                <a:ext cx="98425" cy="90488"/>
              </a:xfrm>
              <a:custGeom>
                <a:avLst/>
                <a:gdLst>
                  <a:gd name="T0" fmla="*/ 22 w 26"/>
                  <a:gd name="T1" fmla="*/ 1 h 24"/>
                  <a:gd name="T2" fmla="*/ 20 w 26"/>
                  <a:gd name="T3" fmla="*/ 1 h 24"/>
                  <a:gd name="T4" fmla="*/ 0 w 26"/>
                  <a:gd name="T5" fmla="*/ 20 h 24"/>
                  <a:gd name="T6" fmla="*/ 0 w 26"/>
                  <a:gd name="T7" fmla="*/ 22 h 24"/>
                  <a:gd name="T8" fmla="*/ 1 w 26"/>
                  <a:gd name="T9" fmla="*/ 23 h 24"/>
                  <a:gd name="T10" fmla="*/ 5 w 26"/>
                  <a:gd name="T11" fmla="*/ 24 h 24"/>
                  <a:gd name="T12" fmla="*/ 7 w 26"/>
                  <a:gd name="T13" fmla="*/ 24 h 24"/>
                  <a:gd name="T14" fmla="*/ 25 w 26"/>
                  <a:gd name="T15" fmla="*/ 6 h 24"/>
                  <a:gd name="T16" fmla="*/ 25 w 26"/>
                  <a:gd name="T17" fmla="*/ 3 h 24"/>
                  <a:gd name="T18" fmla="*/ 22 w 26"/>
                  <a:gd name="T1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4">
                    <a:moveTo>
                      <a:pt x="22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7" y="24"/>
                      <a:pt x="7" y="24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6" y="5"/>
                      <a:pt x="26" y="4"/>
                      <a:pt x="25" y="3"/>
                    </a:cubicBezTo>
                    <a:lnTo>
                      <a:pt x="2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06"/>
              <p:cNvSpPr>
                <a:spLocks noEditPoints="1"/>
              </p:cNvSpPr>
              <p:nvPr/>
            </p:nvSpPr>
            <p:spPr bwMode="auto">
              <a:xfrm>
                <a:off x="4456113" y="3475038"/>
                <a:ext cx="247650" cy="236538"/>
              </a:xfrm>
              <a:custGeom>
                <a:avLst/>
                <a:gdLst>
                  <a:gd name="T0" fmla="*/ 45 w 66"/>
                  <a:gd name="T1" fmla="*/ 1 h 63"/>
                  <a:gd name="T2" fmla="*/ 45 w 66"/>
                  <a:gd name="T3" fmla="*/ 0 h 63"/>
                  <a:gd name="T4" fmla="*/ 45 w 66"/>
                  <a:gd name="T5" fmla="*/ 1 h 63"/>
                  <a:gd name="T6" fmla="*/ 40 w 66"/>
                  <a:gd name="T7" fmla="*/ 1 h 63"/>
                  <a:gd name="T8" fmla="*/ 39 w 66"/>
                  <a:gd name="T9" fmla="*/ 2 h 63"/>
                  <a:gd name="T10" fmla="*/ 37 w 66"/>
                  <a:gd name="T11" fmla="*/ 6 h 63"/>
                  <a:gd name="T12" fmla="*/ 38 w 66"/>
                  <a:gd name="T13" fmla="*/ 9 h 63"/>
                  <a:gd name="T14" fmla="*/ 36 w 66"/>
                  <a:gd name="T15" fmla="*/ 16 h 63"/>
                  <a:gd name="T16" fmla="*/ 21 w 66"/>
                  <a:gd name="T17" fmla="*/ 26 h 63"/>
                  <a:gd name="T18" fmla="*/ 5 w 66"/>
                  <a:gd name="T19" fmla="*/ 26 h 63"/>
                  <a:gd name="T20" fmla="*/ 5 w 66"/>
                  <a:gd name="T21" fmla="*/ 26 h 63"/>
                  <a:gd name="T22" fmla="*/ 5 w 66"/>
                  <a:gd name="T23" fmla="*/ 26 h 63"/>
                  <a:gd name="T24" fmla="*/ 0 w 66"/>
                  <a:gd name="T25" fmla="*/ 29 h 63"/>
                  <a:gd name="T26" fmla="*/ 0 w 66"/>
                  <a:gd name="T27" fmla="*/ 30 h 63"/>
                  <a:gd name="T28" fmla="*/ 0 w 66"/>
                  <a:gd name="T29" fmla="*/ 32 h 63"/>
                  <a:gd name="T30" fmla="*/ 31 w 66"/>
                  <a:gd name="T31" fmla="*/ 62 h 63"/>
                  <a:gd name="T32" fmla="*/ 32 w 66"/>
                  <a:gd name="T33" fmla="*/ 63 h 63"/>
                  <a:gd name="T34" fmla="*/ 33 w 66"/>
                  <a:gd name="T35" fmla="*/ 62 h 63"/>
                  <a:gd name="T36" fmla="*/ 37 w 66"/>
                  <a:gd name="T37" fmla="*/ 42 h 63"/>
                  <a:gd name="T38" fmla="*/ 46 w 66"/>
                  <a:gd name="T39" fmla="*/ 27 h 63"/>
                  <a:gd name="T40" fmla="*/ 54 w 66"/>
                  <a:gd name="T41" fmla="*/ 25 h 63"/>
                  <a:gd name="T42" fmla="*/ 56 w 66"/>
                  <a:gd name="T43" fmla="*/ 25 h 63"/>
                  <a:gd name="T44" fmla="*/ 61 w 66"/>
                  <a:gd name="T45" fmla="*/ 23 h 63"/>
                  <a:gd name="T46" fmla="*/ 61 w 66"/>
                  <a:gd name="T47" fmla="*/ 23 h 63"/>
                  <a:gd name="T48" fmla="*/ 45 w 66"/>
                  <a:gd name="T49" fmla="*/ 1 h 63"/>
                  <a:gd name="T50" fmla="*/ 54 w 66"/>
                  <a:gd name="T51" fmla="*/ 9 h 63"/>
                  <a:gd name="T52" fmla="*/ 52 w 66"/>
                  <a:gd name="T53" fmla="*/ 8 h 63"/>
                  <a:gd name="T54" fmla="*/ 54 w 66"/>
                  <a:gd name="T55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" h="63">
                    <a:moveTo>
                      <a:pt x="45" y="1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0"/>
                      <a:pt x="41" y="0"/>
                      <a:pt x="40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3"/>
                      <a:pt x="37" y="5"/>
                      <a:pt x="37" y="6"/>
                    </a:cubicBezTo>
                    <a:cubicBezTo>
                      <a:pt x="37" y="7"/>
                      <a:pt x="37" y="8"/>
                      <a:pt x="38" y="9"/>
                    </a:cubicBezTo>
                    <a:cubicBezTo>
                      <a:pt x="39" y="12"/>
                      <a:pt x="38" y="15"/>
                      <a:pt x="36" y="16"/>
                    </a:cubicBezTo>
                    <a:cubicBezTo>
                      <a:pt x="33" y="19"/>
                      <a:pt x="24" y="28"/>
                      <a:pt x="21" y="26"/>
                    </a:cubicBezTo>
                    <a:cubicBezTo>
                      <a:pt x="16" y="23"/>
                      <a:pt x="10" y="24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3" y="27"/>
                      <a:pt x="2" y="28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3"/>
                      <a:pt x="32" y="63"/>
                      <a:pt x="32" y="63"/>
                    </a:cubicBezTo>
                    <a:cubicBezTo>
                      <a:pt x="33" y="63"/>
                      <a:pt x="33" y="63"/>
                      <a:pt x="33" y="62"/>
                    </a:cubicBezTo>
                    <a:cubicBezTo>
                      <a:pt x="38" y="57"/>
                      <a:pt x="41" y="49"/>
                      <a:pt x="37" y="42"/>
                    </a:cubicBezTo>
                    <a:cubicBezTo>
                      <a:pt x="35" y="39"/>
                      <a:pt x="44" y="30"/>
                      <a:pt x="46" y="27"/>
                    </a:cubicBezTo>
                    <a:cubicBezTo>
                      <a:pt x="48" y="25"/>
                      <a:pt x="51" y="24"/>
                      <a:pt x="54" y="25"/>
                    </a:cubicBezTo>
                    <a:cubicBezTo>
                      <a:pt x="54" y="25"/>
                      <a:pt x="55" y="25"/>
                      <a:pt x="56" y="25"/>
                    </a:cubicBezTo>
                    <a:cubicBezTo>
                      <a:pt x="58" y="25"/>
                      <a:pt x="60" y="25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66" y="17"/>
                      <a:pt x="54" y="3"/>
                      <a:pt x="45" y="1"/>
                    </a:cubicBezTo>
                    <a:close/>
                    <a:moveTo>
                      <a:pt x="54" y="9"/>
                    </a:moveTo>
                    <a:cubicBezTo>
                      <a:pt x="52" y="8"/>
                      <a:pt x="52" y="8"/>
                      <a:pt x="52" y="8"/>
                    </a:cubicBezTo>
                    <a:cubicBezTo>
                      <a:pt x="53" y="8"/>
                      <a:pt x="53" y="9"/>
                      <a:pt x="5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8164702" y="2627804"/>
            <a:ext cx="720966" cy="720966"/>
            <a:chOff x="8164702" y="2627804"/>
            <a:chExt cx="720966" cy="720966"/>
          </a:xfrm>
        </p:grpSpPr>
        <p:sp>
          <p:nvSpPr>
            <p:cNvPr id="84" name="Rounded Rectangle 83"/>
            <p:cNvSpPr/>
            <p:nvPr/>
          </p:nvSpPr>
          <p:spPr>
            <a:xfrm>
              <a:off x="8164702" y="2627804"/>
              <a:ext cx="720966" cy="720966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 101"/>
            <p:cNvSpPr>
              <a:spLocks noEditPoints="1"/>
            </p:cNvSpPr>
            <p:nvPr/>
          </p:nvSpPr>
          <p:spPr bwMode="auto">
            <a:xfrm>
              <a:off x="8336714" y="2823040"/>
              <a:ext cx="359608" cy="332697"/>
            </a:xfrm>
            <a:custGeom>
              <a:avLst/>
              <a:gdLst/>
              <a:ahLst/>
              <a:cxnLst>
                <a:cxn ang="0">
                  <a:pos x="39" y="36"/>
                </a:cxn>
                <a:cxn ang="0">
                  <a:pos x="41" y="44"/>
                </a:cxn>
                <a:cxn ang="0">
                  <a:pos x="35" y="50"/>
                </a:cxn>
                <a:cxn ang="0">
                  <a:pos x="27" y="53"/>
                </a:cxn>
                <a:cxn ang="0">
                  <a:pos x="18" y="53"/>
                </a:cxn>
                <a:cxn ang="0">
                  <a:pos x="11" y="50"/>
                </a:cxn>
                <a:cxn ang="0">
                  <a:pos x="4" y="44"/>
                </a:cxn>
                <a:cxn ang="0">
                  <a:pos x="6" y="36"/>
                </a:cxn>
                <a:cxn ang="0">
                  <a:pos x="0" y="28"/>
                </a:cxn>
                <a:cxn ang="0">
                  <a:pos x="7" y="23"/>
                </a:cxn>
                <a:cxn ang="0">
                  <a:pos x="4" y="18"/>
                </a:cxn>
                <a:cxn ang="0">
                  <a:pos x="15" y="16"/>
                </a:cxn>
                <a:cxn ang="0">
                  <a:pos x="19" y="8"/>
                </a:cxn>
                <a:cxn ang="0">
                  <a:pos x="28" y="15"/>
                </a:cxn>
                <a:cxn ang="0">
                  <a:pos x="35" y="12"/>
                </a:cxn>
                <a:cxn ang="0">
                  <a:pos x="41" y="19"/>
                </a:cxn>
                <a:cxn ang="0">
                  <a:pos x="45" y="27"/>
                </a:cxn>
                <a:cxn ang="0">
                  <a:pos x="23" y="22"/>
                </a:cxn>
                <a:cxn ang="0">
                  <a:pos x="32" y="31"/>
                </a:cxn>
                <a:cxn ang="0">
                  <a:pos x="63" y="16"/>
                </a:cxn>
                <a:cxn ang="0">
                  <a:pos x="64" y="24"/>
                </a:cxn>
                <a:cxn ang="0">
                  <a:pos x="55" y="22"/>
                </a:cxn>
                <a:cxn ang="0">
                  <a:pos x="46" y="24"/>
                </a:cxn>
                <a:cxn ang="0">
                  <a:pos x="46" y="16"/>
                </a:cxn>
                <a:cxn ang="0">
                  <a:pos x="46" y="9"/>
                </a:cxn>
                <a:cxn ang="0">
                  <a:pos x="46" y="2"/>
                </a:cxn>
                <a:cxn ang="0">
                  <a:pos x="55" y="4"/>
                </a:cxn>
                <a:cxn ang="0">
                  <a:pos x="59" y="0"/>
                </a:cxn>
                <a:cxn ang="0">
                  <a:pos x="62" y="7"/>
                </a:cxn>
                <a:cxn ang="0">
                  <a:pos x="68" y="15"/>
                </a:cxn>
                <a:cxn ang="0">
                  <a:pos x="62" y="55"/>
                </a:cxn>
                <a:cxn ang="0">
                  <a:pos x="59" y="63"/>
                </a:cxn>
                <a:cxn ang="0">
                  <a:pos x="54" y="59"/>
                </a:cxn>
                <a:cxn ang="0">
                  <a:pos x="45" y="60"/>
                </a:cxn>
                <a:cxn ang="0">
                  <a:pos x="41" y="52"/>
                </a:cxn>
                <a:cxn ang="0">
                  <a:pos x="47" y="44"/>
                </a:cxn>
                <a:cxn ang="0">
                  <a:pos x="50" y="36"/>
                </a:cxn>
                <a:cxn ang="0">
                  <a:pos x="56" y="40"/>
                </a:cxn>
                <a:cxn ang="0">
                  <a:pos x="64" y="39"/>
                </a:cxn>
                <a:cxn ang="0">
                  <a:pos x="63" y="46"/>
                </a:cxn>
                <a:cxn ang="0">
                  <a:pos x="55" y="8"/>
                </a:cxn>
                <a:cxn ang="0">
                  <a:pos x="59" y="13"/>
                </a:cxn>
                <a:cxn ang="0">
                  <a:pos x="50" y="49"/>
                </a:cxn>
                <a:cxn ang="0">
                  <a:pos x="55" y="45"/>
                </a:cxn>
              </a:cxnLst>
              <a:rect l="0" t="0" r="r" b="b"/>
              <a:pathLst>
                <a:path w="68" h="63">
                  <a:moveTo>
                    <a:pt x="45" y="35"/>
                  </a:moveTo>
                  <a:cubicBezTo>
                    <a:pt x="45" y="35"/>
                    <a:pt x="45" y="36"/>
                    <a:pt x="45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38" y="38"/>
                    <a:pt x="38" y="39"/>
                  </a:cubicBezTo>
                  <a:cubicBezTo>
                    <a:pt x="39" y="41"/>
                    <a:pt x="40" y="42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4"/>
                    <a:pt x="41" y="45"/>
                  </a:cubicBezTo>
                  <a:cubicBezTo>
                    <a:pt x="40" y="46"/>
                    <a:pt x="36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7"/>
                    <a:pt x="29" y="47"/>
                    <a:pt x="28" y="48"/>
                  </a:cubicBezTo>
                  <a:cubicBezTo>
                    <a:pt x="28" y="49"/>
                    <a:pt x="27" y="51"/>
                    <a:pt x="27" y="53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9" y="50"/>
                    <a:pt x="9" y="50"/>
                  </a:cubicBezTo>
                  <a:cubicBezTo>
                    <a:pt x="8" y="49"/>
                    <a:pt x="4" y="45"/>
                    <a:pt x="4" y="44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6" y="41"/>
                    <a:pt x="7" y="39"/>
                  </a:cubicBezTo>
                  <a:cubicBezTo>
                    <a:pt x="7" y="38"/>
                    <a:pt x="6" y="37"/>
                    <a:pt x="6" y="36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0" y="27"/>
                    <a:pt x="1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5"/>
                    <a:pt x="7" y="24"/>
                    <a:pt x="7" y="23"/>
                  </a:cubicBezTo>
                  <a:cubicBezTo>
                    <a:pt x="6" y="22"/>
                    <a:pt x="5" y="20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7"/>
                    <a:pt x="9" y="12"/>
                    <a:pt x="10" y="12"/>
                  </a:cubicBezTo>
                  <a:cubicBezTo>
                    <a:pt x="10" y="12"/>
                    <a:pt x="10" y="12"/>
                    <a:pt x="11" y="13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8" y="13"/>
                    <a:pt x="18" y="11"/>
                    <a:pt x="18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7" y="9"/>
                    <a:pt x="27" y="9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5"/>
                    <a:pt x="30" y="15"/>
                    <a:pt x="31" y="16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6" y="12"/>
                    <a:pt x="36" y="12"/>
                    <a:pt x="36" y="13"/>
                  </a:cubicBezTo>
                  <a:cubicBezTo>
                    <a:pt x="37" y="13"/>
                    <a:pt x="41" y="17"/>
                    <a:pt x="41" y="18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20"/>
                    <a:pt x="39" y="22"/>
                    <a:pt x="38" y="23"/>
                  </a:cubicBezTo>
                  <a:cubicBezTo>
                    <a:pt x="38" y="24"/>
                    <a:pt x="39" y="25"/>
                    <a:pt x="39" y="26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8"/>
                  </a:cubicBezTo>
                  <a:lnTo>
                    <a:pt x="45" y="35"/>
                  </a:lnTo>
                  <a:close/>
                  <a:moveTo>
                    <a:pt x="23" y="22"/>
                  </a:moveTo>
                  <a:cubicBezTo>
                    <a:pt x="18" y="22"/>
                    <a:pt x="13" y="26"/>
                    <a:pt x="13" y="31"/>
                  </a:cubicBezTo>
                  <a:cubicBezTo>
                    <a:pt x="13" y="36"/>
                    <a:pt x="18" y="40"/>
                    <a:pt x="23" y="40"/>
                  </a:cubicBezTo>
                  <a:cubicBezTo>
                    <a:pt x="28" y="40"/>
                    <a:pt x="32" y="36"/>
                    <a:pt x="32" y="31"/>
                  </a:cubicBezTo>
                  <a:cubicBezTo>
                    <a:pt x="32" y="26"/>
                    <a:pt x="28" y="22"/>
                    <a:pt x="23" y="22"/>
                  </a:cubicBezTo>
                  <a:close/>
                  <a:moveTo>
                    <a:pt x="68" y="15"/>
                  </a:moveTo>
                  <a:cubicBezTo>
                    <a:pt x="68" y="16"/>
                    <a:pt x="64" y="16"/>
                    <a:pt x="63" y="16"/>
                  </a:cubicBezTo>
                  <a:cubicBezTo>
                    <a:pt x="63" y="17"/>
                    <a:pt x="62" y="18"/>
                    <a:pt x="62" y="18"/>
                  </a:cubicBezTo>
                  <a:cubicBezTo>
                    <a:pt x="62" y="19"/>
                    <a:pt x="64" y="23"/>
                    <a:pt x="64" y="23"/>
                  </a:cubicBezTo>
                  <a:cubicBezTo>
                    <a:pt x="64" y="23"/>
                    <a:pt x="64" y="23"/>
                    <a:pt x="64" y="24"/>
                  </a:cubicBezTo>
                  <a:cubicBezTo>
                    <a:pt x="63" y="24"/>
                    <a:pt x="59" y="26"/>
                    <a:pt x="59" y="26"/>
                  </a:cubicBezTo>
                  <a:cubicBezTo>
                    <a:pt x="59" y="26"/>
                    <a:pt x="56" y="22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3" y="22"/>
                    <a:pt x="50" y="26"/>
                    <a:pt x="50" y="26"/>
                  </a:cubicBezTo>
                  <a:cubicBezTo>
                    <a:pt x="50" y="26"/>
                    <a:pt x="46" y="24"/>
                    <a:pt x="46" y="24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7" y="19"/>
                    <a:pt x="47" y="18"/>
                  </a:cubicBezTo>
                  <a:cubicBezTo>
                    <a:pt x="47" y="18"/>
                    <a:pt x="46" y="17"/>
                    <a:pt x="46" y="16"/>
                  </a:cubicBezTo>
                  <a:cubicBezTo>
                    <a:pt x="45" y="16"/>
                    <a:pt x="41" y="16"/>
                    <a:pt x="41" y="15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5" y="9"/>
                    <a:pt x="46" y="9"/>
                  </a:cubicBezTo>
                  <a:cubicBezTo>
                    <a:pt x="46" y="9"/>
                    <a:pt x="47" y="8"/>
                    <a:pt x="47" y="7"/>
                  </a:cubicBezTo>
                  <a:cubicBezTo>
                    <a:pt x="47" y="7"/>
                    <a:pt x="45" y="3"/>
                    <a:pt x="45" y="2"/>
                  </a:cubicBezTo>
                  <a:cubicBezTo>
                    <a:pt x="45" y="2"/>
                    <a:pt x="45" y="2"/>
                    <a:pt x="46" y="2"/>
                  </a:cubicBezTo>
                  <a:cubicBezTo>
                    <a:pt x="46" y="2"/>
                    <a:pt x="50" y="0"/>
                    <a:pt x="50" y="0"/>
                  </a:cubicBezTo>
                  <a:cubicBezTo>
                    <a:pt x="50" y="0"/>
                    <a:pt x="53" y="3"/>
                    <a:pt x="54" y="4"/>
                  </a:cubicBezTo>
                  <a:cubicBezTo>
                    <a:pt x="54" y="4"/>
                    <a:pt x="54" y="4"/>
                    <a:pt x="55" y="4"/>
                  </a:cubicBezTo>
                  <a:cubicBezTo>
                    <a:pt x="55" y="4"/>
                    <a:pt x="55" y="4"/>
                    <a:pt x="56" y="4"/>
                  </a:cubicBezTo>
                  <a:cubicBezTo>
                    <a:pt x="57" y="2"/>
                    <a:pt x="58" y="1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0"/>
                    <a:pt x="63" y="2"/>
                    <a:pt x="64" y="2"/>
                  </a:cubicBezTo>
                  <a:cubicBezTo>
                    <a:pt x="64" y="2"/>
                    <a:pt x="64" y="2"/>
                    <a:pt x="64" y="2"/>
                  </a:cubicBezTo>
                  <a:cubicBezTo>
                    <a:pt x="64" y="3"/>
                    <a:pt x="62" y="7"/>
                    <a:pt x="62" y="7"/>
                  </a:cubicBezTo>
                  <a:cubicBezTo>
                    <a:pt x="62" y="8"/>
                    <a:pt x="63" y="9"/>
                    <a:pt x="63" y="9"/>
                  </a:cubicBezTo>
                  <a:cubicBezTo>
                    <a:pt x="64" y="9"/>
                    <a:pt x="68" y="10"/>
                    <a:pt x="68" y="10"/>
                  </a:cubicBezTo>
                  <a:lnTo>
                    <a:pt x="68" y="15"/>
                  </a:lnTo>
                  <a:close/>
                  <a:moveTo>
                    <a:pt x="68" y="52"/>
                  </a:moveTo>
                  <a:cubicBezTo>
                    <a:pt x="68" y="52"/>
                    <a:pt x="64" y="53"/>
                    <a:pt x="63" y="53"/>
                  </a:cubicBezTo>
                  <a:cubicBezTo>
                    <a:pt x="63" y="54"/>
                    <a:pt x="62" y="54"/>
                    <a:pt x="62" y="55"/>
                  </a:cubicBezTo>
                  <a:cubicBezTo>
                    <a:pt x="62" y="56"/>
                    <a:pt x="64" y="59"/>
                    <a:pt x="64" y="60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63" y="60"/>
                    <a:pt x="59" y="63"/>
                    <a:pt x="59" y="63"/>
                  </a:cubicBezTo>
                  <a:cubicBezTo>
                    <a:pt x="59" y="63"/>
                    <a:pt x="56" y="59"/>
                    <a:pt x="56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3" y="59"/>
                    <a:pt x="50" y="63"/>
                    <a:pt x="50" y="63"/>
                  </a:cubicBezTo>
                  <a:cubicBezTo>
                    <a:pt x="50" y="63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59"/>
                    <a:pt x="47" y="56"/>
                    <a:pt x="47" y="55"/>
                  </a:cubicBezTo>
                  <a:cubicBezTo>
                    <a:pt x="47" y="54"/>
                    <a:pt x="46" y="54"/>
                    <a:pt x="46" y="53"/>
                  </a:cubicBezTo>
                  <a:cubicBezTo>
                    <a:pt x="45" y="53"/>
                    <a:pt x="41" y="52"/>
                    <a:pt x="41" y="52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6"/>
                    <a:pt x="45" y="46"/>
                    <a:pt x="46" y="46"/>
                  </a:cubicBezTo>
                  <a:cubicBezTo>
                    <a:pt x="46" y="45"/>
                    <a:pt x="47" y="45"/>
                    <a:pt x="47" y="44"/>
                  </a:cubicBezTo>
                  <a:cubicBezTo>
                    <a:pt x="47" y="43"/>
                    <a:pt x="45" y="40"/>
                    <a:pt x="45" y="39"/>
                  </a:cubicBezTo>
                  <a:cubicBezTo>
                    <a:pt x="45" y="39"/>
                    <a:pt x="45" y="39"/>
                    <a:pt x="46" y="39"/>
                  </a:cubicBezTo>
                  <a:cubicBezTo>
                    <a:pt x="46" y="39"/>
                    <a:pt x="50" y="36"/>
                    <a:pt x="50" y="36"/>
                  </a:cubicBezTo>
                  <a:cubicBezTo>
                    <a:pt x="50" y="36"/>
                    <a:pt x="53" y="40"/>
                    <a:pt x="54" y="40"/>
                  </a:cubicBezTo>
                  <a:cubicBezTo>
                    <a:pt x="54" y="40"/>
                    <a:pt x="54" y="40"/>
                    <a:pt x="55" y="40"/>
                  </a:cubicBezTo>
                  <a:cubicBezTo>
                    <a:pt x="55" y="40"/>
                    <a:pt x="55" y="40"/>
                    <a:pt x="56" y="40"/>
                  </a:cubicBezTo>
                  <a:cubicBezTo>
                    <a:pt x="57" y="39"/>
                    <a:pt x="58" y="38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63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40"/>
                    <a:pt x="62" y="43"/>
                    <a:pt x="62" y="44"/>
                  </a:cubicBezTo>
                  <a:cubicBezTo>
                    <a:pt x="62" y="45"/>
                    <a:pt x="63" y="45"/>
                    <a:pt x="63" y="46"/>
                  </a:cubicBezTo>
                  <a:cubicBezTo>
                    <a:pt x="64" y="46"/>
                    <a:pt x="68" y="46"/>
                    <a:pt x="68" y="47"/>
                  </a:cubicBezTo>
                  <a:lnTo>
                    <a:pt x="68" y="52"/>
                  </a:lnTo>
                  <a:close/>
                  <a:moveTo>
                    <a:pt x="55" y="8"/>
                  </a:moveTo>
                  <a:cubicBezTo>
                    <a:pt x="52" y="8"/>
                    <a:pt x="50" y="10"/>
                    <a:pt x="50" y="13"/>
                  </a:cubicBezTo>
                  <a:cubicBezTo>
                    <a:pt x="50" y="15"/>
                    <a:pt x="52" y="17"/>
                    <a:pt x="55" y="17"/>
                  </a:cubicBezTo>
                  <a:cubicBezTo>
                    <a:pt x="57" y="17"/>
                    <a:pt x="59" y="15"/>
                    <a:pt x="59" y="13"/>
                  </a:cubicBezTo>
                  <a:cubicBezTo>
                    <a:pt x="59" y="10"/>
                    <a:pt x="57" y="8"/>
                    <a:pt x="55" y="8"/>
                  </a:cubicBezTo>
                  <a:close/>
                  <a:moveTo>
                    <a:pt x="55" y="45"/>
                  </a:moveTo>
                  <a:cubicBezTo>
                    <a:pt x="52" y="45"/>
                    <a:pt x="50" y="47"/>
                    <a:pt x="50" y="49"/>
                  </a:cubicBezTo>
                  <a:cubicBezTo>
                    <a:pt x="50" y="52"/>
                    <a:pt x="52" y="54"/>
                    <a:pt x="55" y="54"/>
                  </a:cubicBezTo>
                  <a:cubicBezTo>
                    <a:pt x="57" y="54"/>
                    <a:pt x="59" y="52"/>
                    <a:pt x="59" y="49"/>
                  </a:cubicBezTo>
                  <a:cubicBezTo>
                    <a:pt x="59" y="47"/>
                    <a:pt x="57" y="45"/>
                    <a:pt x="55" y="4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8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Tube Diagram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91" name="Group 9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92" name="Oval 9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91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95" name="Rounded Rectangle 9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9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9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9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0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312567" y="2996108"/>
            <a:ext cx="720966" cy="720966"/>
            <a:chOff x="3312567" y="2996108"/>
            <a:chExt cx="720966" cy="720966"/>
          </a:xfrm>
        </p:grpSpPr>
        <p:sp>
          <p:nvSpPr>
            <p:cNvPr id="81" name="Rounded Rectangle 80"/>
            <p:cNvSpPr/>
            <p:nvPr/>
          </p:nvSpPr>
          <p:spPr>
            <a:xfrm>
              <a:off x="3312567" y="2996108"/>
              <a:ext cx="720966" cy="720966"/>
            </a:xfrm>
            <a:prstGeom prst="round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3488596" y="3141758"/>
              <a:ext cx="368412" cy="368412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102" name="Freeform 101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3" name="Freeform 102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4" name="Freeform 103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5" name="Freeform 104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8164702" y="3551426"/>
            <a:ext cx="720966" cy="720966"/>
            <a:chOff x="8164702" y="3551426"/>
            <a:chExt cx="720966" cy="720966"/>
          </a:xfrm>
        </p:grpSpPr>
        <p:sp>
          <p:nvSpPr>
            <p:cNvPr id="87" name="Rounded Rectangle 86"/>
            <p:cNvSpPr/>
            <p:nvPr/>
          </p:nvSpPr>
          <p:spPr>
            <a:xfrm>
              <a:off x="8164702" y="3551426"/>
              <a:ext cx="720966" cy="720966"/>
            </a:xfrm>
            <a:prstGeom prst="roundRect">
              <a:avLst/>
            </a:pr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06" name="Group 447"/>
            <p:cNvGrpSpPr>
              <a:grpSpLocks/>
            </p:cNvGrpSpPr>
            <p:nvPr/>
          </p:nvGrpSpPr>
          <p:grpSpPr bwMode="auto">
            <a:xfrm>
              <a:off x="8345774" y="3733789"/>
              <a:ext cx="350552" cy="350552"/>
              <a:chOff x="0" y="0"/>
              <a:chExt cx="575" cy="575"/>
            </a:xfrm>
            <a:solidFill>
              <a:schemeClr val="bg1"/>
            </a:solidFill>
          </p:grpSpPr>
          <p:sp>
            <p:nvSpPr>
              <p:cNvPr id="107" name="AutoShape 443"/>
              <p:cNvSpPr>
                <a:spLocks/>
              </p:cNvSpPr>
              <p:nvPr/>
            </p:nvSpPr>
            <p:spPr bwMode="auto">
              <a:xfrm>
                <a:off x="0" y="296"/>
                <a:ext cx="279" cy="27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16948" y="3429"/>
                    </a:moveTo>
                    <a:lnTo>
                      <a:pt x="9450" y="10928"/>
                    </a:lnTo>
                    <a:lnTo>
                      <a:pt x="8117" y="9596"/>
                    </a:lnTo>
                    <a:lnTo>
                      <a:pt x="15616" y="2098"/>
                    </a:lnTo>
                    <a:lnTo>
                      <a:pt x="13520" y="0"/>
                    </a:lnTo>
                    <a:lnTo>
                      <a:pt x="3894" y="9626"/>
                    </a:lnTo>
                    <a:lnTo>
                      <a:pt x="3890" y="9626"/>
                    </a:lnTo>
                    <a:lnTo>
                      <a:pt x="3890" y="9630"/>
                    </a:lnTo>
                    <a:lnTo>
                      <a:pt x="3889" y="9630"/>
                    </a:lnTo>
                    <a:lnTo>
                      <a:pt x="3890" y="9630"/>
                    </a:lnTo>
                    <a:lnTo>
                      <a:pt x="0" y="21600"/>
                    </a:lnTo>
                    <a:lnTo>
                      <a:pt x="11971" y="17712"/>
                    </a:lnTo>
                    <a:lnTo>
                      <a:pt x="11972" y="17712"/>
                    </a:lnTo>
                    <a:lnTo>
                      <a:pt x="11975" y="17711"/>
                    </a:lnTo>
                    <a:lnTo>
                      <a:pt x="11975" y="17709"/>
                    </a:lnTo>
                    <a:lnTo>
                      <a:pt x="21600" y="8083"/>
                    </a:lnTo>
                    <a:lnTo>
                      <a:pt x="16948" y="3429"/>
                    </a:lnTo>
                    <a:close/>
                    <a:moveTo>
                      <a:pt x="16948" y="342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8" name="AutoShape 444"/>
              <p:cNvSpPr>
                <a:spLocks/>
              </p:cNvSpPr>
              <p:nvPr/>
            </p:nvSpPr>
            <p:spPr bwMode="auto">
              <a:xfrm>
                <a:off x="296" y="104"/>
                <a:ext cx="176" cy="17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1600" h="21600">
                    <a:moveTo>
                      <a:pt x="3324" y="12115"/>
                    </a:moveTo>
                    <a:lnTo>
                      <a:pt x="8825" y="6614"/>
                    </a:lnTo>
                    <a:lnTo>
                      <a:pt x="10935" y="8723"/>
                    </a:lnTo>
                    <a:lnTo>
                      <a:pt x="5434" y="14225"/>
                    </a:lnTo>
                    <a:lnTo>
                      <a:pt x="12808" y="21600"/>
                    </a:lnTo>
                    <a:lnTo>
                      <a:pt x="21600" y="12807"/>
                    </a:lnTo>
                    <a:lnTo>
                      <a:pt x="8790" y="0"/>
                    </a:lnTo>
                    <a:lnTo>
                      <a:pt x="0" y="8791"/>
                    </a:lnTo>
                    <a:lnTo>
                      <a:pt x="3324" y="12115"/>
                    </a:lnTo>
                    <a:close/>
                    <a:moveTo>
                      <a:pt x="3324" y="12115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09" name="AutoShape 445"/>
              <p:cNvSpPr>
                <a:spLocks/>
              </p:cNvSpPr>
              <p:nvPr/>
            </p:nvSpPr>
            <p:spPr bwMode="auto">
              <a:xfrm>
                <a:off x="400" y="0"/>
                <a:ext cx="173" cy="17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8576"/>
                    </a:moveTo>
                    <a:lnTo>
                      <a:pt x="8573" y="0"/>
                    </a:lnTo>
                    <a:lnTo>
                      <a:pt x="21600" y="13024"/>
                    </a:lnTo>
                    <a:lnTo>
                      <a:pt x="13027" y="21600"/>
                    </a:lnTo>
                    <a:lnTo>
                      <a:pt x="0" y="8576"/>
                    </a:lnTo>
                    <a:close/>
                    <a:moveTo>
                      <a:pt x="0" y="8576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  <p:sp>
            <p:nvSpPr>
              <p:cNvPr id="110" name="AutoShape 446"/>
              <p:cNvSpPr>
                <a:spLocks/>
              </p:cNvSpPr>
              <p:nvPr/>
            </p:nvSpPr>
            <p:spPr bwMode="auto">
              <a:xfrm>
                <a:off x="0" y="0"/>
                <a:ext cx="575" cy="57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w 21600"/>
                  <a:gd name="T43" fmla="*/ 0 h 21600"/>
                  <a:gd name="T44" fmla="*/ 0 w 21600"/>
                  <a:gd name="T45" fmla="*/ 0 h 21600"/>
                  <a:gd name="T46" fmla="*/ 0 w 21600"/>
                  <a:gd name="T47" fmla="*/ 0 h 21600"/>
                  <a:gd name="T48" fmla="*/ 0 w 21600"/>
                  <a:gd name="T49" fmla="*/ 0 h 21600"/>
                  <a:gd name="T50" fmla="*/ 0 w 21600"/>
                  <a:gd name="T51" fmla="*/ 0 h 21600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1600" h="21600">
                    <a:moveTo>
                      <a:pt x="16712" y="12177"/>
                    </a:moveTo>
                    <a:cubicBezTo>
                      <a:pt x="16247" y="12177"/>
                      <a:pt x="15748" y="12329"/>
                      <a:pt x="15257" y="12582"/>
                    </a:cubicBezTo>
                    <a:lnTo>
                      <a:pt x="9013" y="6331"/>
                    </a:lnTo>
                    <a:cubicBezTo>
                      <a:pt x="9263" y="5840"/>
                      <a:pt x="9413" y="5346"/>
                      <a:pt x="9413" y="4893"/>
                    </a:cubicBezTo>
                    <a:cubicBezTo>
                      <a:pt x="9413" y="2407"/>
                      <a:pt x="7052" y="0"/>
                      <a:pt x="4571" y="0"/>
                    </a:cubicBezTo>
                    <a:cubicBezTo>
                      <a:pt x="4555" y="0"/>
                      <a:pt x="4540" y="0"/>
                      <a:pt x="4525" y="0"/>
                    </a:cubicBezTo>
                    <a:cubicBezTo>
                      <a:pt x="4515" y="0"/>
                      <a:pt x="4233" y="287"/>
                      <a:pt x="4079" y="441"/>
                    </a:cubicBezTo>
                    <a:cubicBezTo>
                      <a:pt x="6081" y="2445"/>
                      <a:pt x="5916" y="2120"/>
                      <a:pt x="5916" y="3349"/>
                    </a:cubicBezTo>
                    <a:cubicBezTo>
                      <a:pt x="5916" y="4347"/>
                      <a:pt x="4320" y="5922"/>
                      <a:pt x="3346" y="5922"/>
                    </a:cubicBezTo>
                    <a:cubicBezTo>
                      <a:pt x="3132" y="5922"/>
                      <a:pt x="2966" y="5928"/>
                      <a:pt x="2828" y="5928"/>
                    </a:cubicBezTo>
                    <a:cubicBezTo>
                      <a:pt x="2150" y="5928"/>
                      <a:pt x="2140" y="5784"/>
                      <a:pt x="441" y="4083"/>
                    </a:cubicBezTo>
                    <a:cubicBezTo>
                      <a:pt x="282" y="4242"/>
                      <a:pt x="0" y="4520"/>
                      <a:pt x="0" y="4529"/>
                    </a:cubicBezTo>
                    <a:cubicBezTo>
                      <a:pt x="31" y="7031"/>
                      <a:pt x="2390" y="9422"/>
                      <a:pt x="4888" y="9422"/>
                    </a:cubicBezTo>
                    <a:cubicBezTo>
                      <a:pt x="5341" y="9422"/>
                      <a:pt x="5824" y="9278"/>
                      <a:pt x="6302" y="9038"/>
                    </a:cubicBezTo>
                    <a:lnTo>
                      <a:pt x="12567" y="15310"/>
                    </a:lnTo>
                    <a:cubicBezTo>
                      <a:pt x="12329" y="15787"/>
                      <a:pt x="12187" y="16267"/>
                      <a:pt x="12187" y="16706"/>
                    </a:cubicBezTo>
                    <a:cubicBezTo>
                      <a:pt x="12187" y="19193"/>
                      <a:pt x="14548" y="21600"/>
                      <a:pt x="17030" y="21600"/>
                    </a:cubicBezTo>
                    <a:cubicBezTo>
                      <a:pt x="17045" y="21600"/>
                      <a:pt x="17060" y="21600"/>
                      <a:pt x="17075" y="21600"/>
                    </a:cubicBezTo>
                    <a:cubicBezTo>
                      <a:pt x="17085" y="21600"/>
                      <a:pt x="17367" y="21313"/>
                      <a:pt x="17521" y="21159"/>
                    </a:cubicBezTo>
                    <a:cubicBezTo>
                      <a:pt x="15519" y="19155"/>
                      <a:pt x="15684" y="19480"/>
                      <a:pt x="15684" y="18251"/>
                    </a:cubicBezTo>
                    <a:cubicBezTo>
                      <a:pt x="15684" y="17253"/>
                      <a:pt x="17280" y="15678"/>
                      <a:pt x="18254" y="15678"/>
                    </a:cubicBezTo>
                    <a:cubicBezTo>
                      <a:pt x="18467" y="15678"/>
                      <a:pt x="18633" y="15672"/>
                      <a:pt x="18771" y="15672"/>
                    </a:cubicBezTo>
                    <a:cubicBezTo>
                      <a:pt x="19449" y="15672"/>
                      <a:pt x="19460" y="15816"/>
                      <a:pt x="21159" y="17517"/>
                    </a:cubicBezTo>
                    <a:cubicBezTo>
                      <a:pt x="21318" y="17358"/>
                      <a:pt x="21599" y="17080"/>
                      <a:pt x="21600" y="17071"/>
                    </a:cubicBezTo>
                    <a:cubicBezTo>
                      <a:pt x="21570" y="14569"/>
                      <a:pt x="19210" y="12177"/>
                      <a:pt x="16712" y="12177"/>
                    </a:cubicBezTo>
                    <a:close/>
                    <a:moveTo>
                      <a:pt x="16712" y="1217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 sz="2400">
                  <a:solidFill>
                    <a:schemeClr val="bg2"/>
                  </a:solidFill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8164702" y="4485907"/>
            <a:ext cx="720966" cy="720966"/>
            <a:chOff x="8164702" y="4485907"/>
            <a:chExt cx="720966" cy="720966"/>
          </a:xfrm>
        </p:grpSpPr>
        <p:sp>
          <p:nvSpPr>
            <p:cNvPr id="78" name="Rounded Rectangle 77"/>
            <p:cNvSpPr/>
            <p:nvPr/>
          </p:nvSpPr>
          <p:spPr>
            <a:xfrm>
              <a:off x="8164702" y="4485907"/>
              <a:ext cx="720966" cy="720966"/>
            </a:xfrm>
            <a:prstGeom prst="roundRect">
              <a:avLst/>
            </a:prstGeom>
            <a:solidFill>
              <a:schemeClr val="accent3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Freeform 328"/>
            <p:cNvSpPr>
              <a:spLocks noChangeAspect="1" noChangeArrowheads="1"/>
            </p:cNvSpPr>
            <p:nvPr/>
          </p:nvSpPr>
          <p:spPr bwMode="auto">
            <a:xfrm>
              <a:off x="8269962" y="4707713"/>
              <a:ext cx="475147" cy="265080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1811583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500"/>
                            </p:stCondLst>
                            <p:childTnLst>
                              <p:par>
                                <p:cTn id="4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00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5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65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70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7500"/>
                            </p:stCondLst>
                            <p:childTnLst>
                              <p:par>
                                <p:cTn id="7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8000"/>
                            </p:stCondLst>
                            <p:childTnLst>
                              <p:par>
                                <p:cTn id="7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500"/>
                            </p:stCondLst>
                            <p:childTnLst>
                              <p:par>
                                <p:cTn id="7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89" grpId="0"/>
      <p:bldP spid="90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TextBox 61"/>
          <p:cNvSpPr txBox="1"/>
          <p:nvPr/>
        </p:nvSpPr>
        <p:spPr>
          <a:xfrm>
            <a:off x="1684742" y="4286426"/>
            <a:ext cx="1361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</a:rPr>
              <a:t>2013</a:t>
            </a:r>
            <a:endParaRPr lang="id-ID" dirty="0">
              <a:solidFill>
                <a:schemeClr val="tx1">
                  <a:lumMod val="65000"/>
                  <a:lumOff val="35000"/>
                </a:schemeClr>
              </a:solidFill>
              <a:latin typeface="Lato Bold" panose="020F0802020204030203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104918" y="4286426"/>
            <a:ext cx="1361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</a:rPr>
              <a:t>2014</a:t>
            </a:r>
            <a:endParaRPr lang="id-ID" dirty="0">
              <a:solidFill>
                <a:schemeClr val="tx1">
                  <a:lumMod val="65000"/>
                  <a:lumOff val="35000"/>
                </a:schemeClr>
              </a:solidFill>
              <a:latin typeface="Lato Bold" panose="020F0802020204030203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566560" y="4286426"/>
            <a:ext cx="1361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</a:rPr>
              <a:t>2015</a:t>
            </a:r>
            <a:endParaRPr lang="id-ID" dirty="0">
              <a:solidFill>
                <a:schemeClr val="tx1">
                  <a:lumMod val="65000"/>
                  <a:lumOff val="35000"/>
                </a:schemeClr>
              </a:solidFill>
              <a:latin typeface="Lato Bold" panose="020F0802020204030203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9168115" y="4286426"/>
            <a:ext cx="13610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Bold" panose="020F0802020204030203" pitchFamily="34" charset="0"/>
              </a:rPr>
              <a:t>2016</a:t>
            </a:r>
            <a:endParaRPr lang="id-ID" dirty="0">
              <a:solidFill>
                <a:schemeClr val="tx1">
                  <a:lumMod val="65000"/>
                  <a:lumOff val="35000"/>
                </a:schemeClr>
              </a:solidFill>
              <a:latin typeface="Lato Bold" panose="020F0802020204030203" pitchFamily="34" charset="0"/>
            </a:endParaRPr>
          </a:p>
        </p:txBody>
      </p:sp>
      <p:sp>
        <p:nvSpPr>
          <p:cNvPr id="66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Money Inflation of The Years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7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9" name="Oval 6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92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72" name="Rounded Rectangle 7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4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5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6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7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321342" y="4690263"/>
            <a:ext cx="2087881" cy="1052144"/>
            <a:chOff x="1198245" y="3457719"/>
            <a:chExt cx="2087881" cy="1052144"/>
          </a:xfrm>
        </p:grpSpPr>
        <p:sp>
          <p:nvSpPr>
            <p:cNvPr id="79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80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Inflation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3754445" y="4690263"/>
            <a:ext cx="2087881" cy="1052144"/>
            <a:chOff x="1198245" y="3457719"/>
            <a:chExt cx="2087881" cy="1052144"/>
          </a:xfrm>
        </p:grpSpPr>
        <p:sp>
          <p:nvSpPr>
            <p:cNvPr id="82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83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Inflation</a:t>
              </a: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6203160" y="4690263"/>
            <a:ext cx="2087881" cy="1052144"/>
            <a:chOff x="1198245" y="3457719"/>
            <a:chExt cx="2087881" cy="1052144"/>
          </a:xfrm>
        </p:grpSpPr>
        <p:sp>
          <p:nvSpPr>
            <p:cNvPr id="85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86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Inflation</a:t>
              </a: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804715" y="4690263"/>
            <a:ext cx="2087881" cy="1052144"/>
            <a:chOff x="1198245" y="3457719"/>
            <a:chExt cx="2087881" cy="1052144"/>
          </a:xfrm>
        </p:grpSpPr>
        <p:sp>
          <p:nvSpPr>
            <p:cNvPr id="88" name="Text Placeholder 1"/>
            <p:cNvSpPr txBox="1">
              <a:spLocks/>
            </p:cNvSpPr>
            <p:nvPr/>
          </p:nvSpPr>
          <p:spPr>
            <a:xfrm>
              <a:off x="1230118" y="3763005"/>
              <a:ext cx="2056008" cy="746858"/>
            </a:xfrm>
            <a:prstGeom prst="rect">
              <a:avLst/>
            </a:prstGeom>
          </p:spPr>
          <p:txBody>
            <a:bodyPr vert="horz" lIns="0" tIns="45720" rIns="91440" bIns="45720" rtlCol="0" anchor="ctr">
              <a:normAutofit/>
            </a:bodyPr>
            <a:lstStyle>
              <a:defPPr>
                <a:defRPr lang="en-US"/>
              </a:defPPr>
              <a:lvl1pPr marL="0" algn="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“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ita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slide power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adus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nbut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volup</a:t>
              </a:r>
              <a:endParaRPr lang="en-US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Ande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inteman</a:t>
              </a:r>
              <a:r>
                <a:rPr lang="en-US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.”</a:t>
              </a:r>
              <a:endParaRPr lang="en-US" b="1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  <p:sp>
          <p:nvSpPr>
            <p:cNvPr id="89" name="Text Placeholder 8"/>
            <p:cNvSpPr txBox="1">
              <a:spLocks/>
            </p:cNvSpPr>
            <p:nvPr/>
          </p:nvSpPr>
          <p:spPr>
            <a:xfrm>
              <a:off x="1198245" y="3457719"/>
              <a:ext cx="2057233" cy="332925"/>
            </a:xfrm>
            <a:prstGeom prst="rect">
              <a:avLst/>
            </a:prstGeom>
          </p:spPr>
          <p:txBody>
            <a:bodyPr vert="horz" lIns="91440" tIns="45720" rIns="91440" bIns="45720" rtlCol="0" anchor="b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GB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Inflation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657034" y="2030123"/>
            <a:ext cx="1447871" cy="2298210"/>
            <a:chOff x="1657034" y="2030123"/>
            <a:chExt cx="1447871" cy="2298210"/>
          </a:xfrm>
        </p:grpSpPr>
        <p:grpSp>
          <p:nvGrpSpPr>
            <p:cNvPr id="2" name="Group 1"/>
            <p:cNvGrpSpPr/>
            <p:nvPr/>
          </p:nvGrpSpPr>
          <p:grpSpPr>
            <a:xfrm>
              <a:off x="1657034" y="2030123"/>
              <a:ext cx="1447871" cy="2298210"/>
              <a:chOff x="3606014" y="1693837"/>
              <a:chExt cx="1447871" cy="2298210"/>
            </a:xfrm>
            <a:solidFill>
              <a:srgbClr val="92D01E"/>
            </a:solidFill>
          </p:grpSpPr>
          <p:grpSp>
            <p:nvGrpSpPr>
              <p:cNvPr id="3" name="Group 2"/>
              <p:cNvGrpSpPr/>
              <p:nvPr/>
            </p:nvGrpSpPr>
            <p:grpSpPr>
              <a:xfrm>
                <a:off x="3606014" y="2288191"/>
                <a:ext cx="1447871" cy="1703856"/>
                <a:chOff x="1087898" y="4607261"/>
                <a:chExt cx="1447871" cy="1703856"/>
              </a:xfrm>
              <a:grpFill/>
            </p:grpSpPr>
            <p:sp>
              <p:nvSpPr>
                <p:cNvPr id="10" name="Freeform 9"/>
                <p:cNvSpPr/>
                <p:nvPr/>
              </p:nvSpPr>
              <p:spPr>
                <a:xfrm>
                  <a:off x="1087898" y="4607261"/>
                  <a:ext cx="1404934" cy="1641864"/>
                </a:xfrm>
                <a:custGeom>
                  <a:avLst/>
                  <a:gdLst>
                    <a:gd name="connsiteX0" fmla="*/ 461907 w 1404934"/>
                    <a:gd name="connsiteY0" fmla="*/ 1561582 h 1641864"/>
                    <a:gd name="connsiteX1" fmla="*/ 460409 w 1404934"/>
                    <a:gd name="connsiteY1" fmla="*/ 1562298 h 1641864"/>
                    <a:gd name="connsiteX2" fmla="*/ 464264 w 1404934"/>
                    <a:gd name="connsiteY2" fmla="*/ 1564031 h 1641864"/>
                    <a:gd name="connsiteX3" fmla="*/ 633532 w 1404934"/>
                    <a:gd name="connsiteY3" fmla="*/ 0 h 1641864"/>
                    <a:gd name="connsiteX4" fmla="*/ 642264 w 1404934"/>
                    <a:gd name="connsiteY4" fmla="*/ 89 h 1641864"/>
                    <a:gd name="connsiteX5" fmla="*/ 859611 w 1404934"/>
                    <a:gd name="connsiteY5" fmla="*/ 4927 h 1641864"/>
                    <a:gd name="connsiteX6" fmla="*/ 869679 w 1404934"/>
                    <a:gd name="connsiteY6" fmla="*/ 4849 h 1641864"/>
                    <a:gd name="connsiteX7" fmla="*/ 888124 w 1404934"/>
                    <a:gd name="connsiteY7" fmla="*/ 5035 h 1641864"/>
                    <a:gd name="connsiteX8" fmla="*/ 920629 w 1404934"/>
                    <a:gd name="connsiteY8" fmla="*/ 5097 h 1641864"/>
                    <a:gd name="connsiteX9" fmla="*/ 1028230 w 1404934"/>
                    <a:gd name="connsiteY9" fmla="*/ 154932 h 1641864"/>
                    <a:gd name="connsiteX10" fmla="*/ 1403068 w 1404934"/>
                    <a:gd name="connsiteY10" fmla="*/ 1061042 h 1641864"/>
                    <a:gd name="connsiteX11" fmla="*/ 817301 w 1404934"/>
                    <a:gd name="connsiteY11" fmla="*/ 1625687 h 1641864"/>
                    <a:gd name="connsiteX12" fmla="*/ 745274 w 1404934"/>
                    <a:gd name="connsiteY12" fmla="*/ 1632820 h 1641864"/>
                    <a:gd name="connsiteX13" fmla="*/ 710413 w 1404934"/>
                    <a:gd name="connsiteY13" fmla="*/ 1629831 h 1641864"/>
                    <a:gd name="connsiteX14" fmla="*/ 665846 w 1404934"/>
                    <a:gd name="connsiteY14" fmla="*/ 1622274 h 1641864"/>
                    <a:gd name="connsiteX15" fmla="*/ 660377 w 1404934"/>
                    <a:gd name="connsiteY15" fmla="*/ 1624890 h 1641864"/>
                    <a:gd name="connsiteX16" fmla="*/ 710412 w 1404934"/>
                    <a:gd name="connsiteY16" fmla="*/ 1633702 h 1641864"/>
                    <a:gd name="connsiteX17" fmla="*/ 745275 w 1404934"/>
                    <a:gd name="connsiteY17" fmla="*/ 1636691 h 1641864"/>
                    <a:gd name="connsiteX18" fmla="*/ 693045 w 1404934"/>
                    <a:gd name="connsiteY18" fmla="*/ 1641864 h 1641864"/>
                    <a:gd name="connsiteX19" fmla="*/ 327 w 1404934"/>
                    <a:gd name="connsiteY19" fmla="*/ 987094 h 1641864"/>
                    <a:gd name="connsiteX20" fmla="*/ 470498 w 1404934"/>
                    <a:gd name="connsiteY20" fmla="*/ 4261 h 1641864"/>
                    <a:gd name="connsiteX21" fmla="*/ 578637 w 1404934"/>
                    <a:gd name="connsiteY21" fmla="*/ 3616 h 1641864"/>
                    <a:gd name="connsiteX22" fmla="*/ 580705 w 1404934"/>
                    <a:gd name="connsiteY22" fmla="*/ 3620 h 1641864"/>
                    <a:gd name="connsiteX23" fmla="*/ 583039 w 1404934"/>
                    <a:gd name="connsiteY23" fmla="*/ 390 h 16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04934" h="1641864">
                      <a:moveTo>
                        <a:pt x="461907" y="1561582"/>
                      </a:moveTo>
                      <a:lnTo>
                        <a:pt x="460409" y="1562298"/>
                      </a:lnTo>
                      <a:lnTo>
                        <a:pt x="464264" y="1564031"/>
                      </a:lnTo>
                      <a:close/>
                      <a:moveTo>
                        <a:pt x="633532" y="0"/>
                      </a:moveTo>
                      <a:lnTo>
                        <a:pt x="642264" y="89"/>
                      </a:lnTo>
                      <a:cubicBezTo>
                        <a:pt x="727181" y="1424"/>
                        <a:pt x="662491" y="6085"/>
                        <a:pt x="859611" y="4927"/>
                      </a:cubicBezTo>
                      <a:lnTo>
                        <a:pt x="869679" y="4849"/>
                      </a:lnTo>
                      <a:lnTo>
                        <a:pt x="888124" y="5035"/>
                      </a:lnTo>
                      <a:lnTo>
                        <a:pt x="920629" y="5097"/>
                      </a:lnTo>
                      <a:lnTo>
                        <a:pt x="1028230" y="154932"/>
                      </a:lnTo>
                      <a:cubicBezTo>
                        <a:pt x="1268780" y="496356"/>
                        <a:pt x="1423881" y="773581"/>
                        <a:pt x="1403068" y="1061042"/>
                      </a:cubicBezTo>
                      <a:cubicBezTo>
                        <a:pt x="1382255" y="1348502"/>
                        <a:pt x="1106847" y="1571999"/>
                        <a:pt x="817301" y="1625687"/>
                      </a:cubicBezTo>
                      <a:lnTo>
                        <a:pt x="745274" y="1632820"/>
                      </a:lnTo>
                      <a:lnTo>
                        <a:pt x="710413" y="1629831"/>
                      </a:lnTo>
                      <a:lnTo>
                        <a:pt x="665846" y="1622274"/>
                      </a:lnTo>
                      <a:lnTo>
                        <a:pt x="660377" y="1624890"/>
                      </a:lnTo>
                      <a:lnTo>
                        <a:pt x="710412" y="1633702"/>
                      </a:lnTo>
                      <a:lnTo>
                        <a:pt x="745275" y="1636691"/>
                      </a:lnTo>
                      <a:lnTo>
                        <a:pt x="693045" y="1641864"/>
                      </a:lnTo>
                      <a:cubicBezTo>
                        <a:pt x="461599" y="1631238"/>
                        <a:pt x="25694" y="1548414"/>
                        <a:pt x="327" y="987094"/>
                      </a:cubicBezTo>
                      <a:cubicBezTo>
                        <a:pt x="-10973" y="552383"/>
                        <a:pt x="272795" y="292425"/>
                        <a:pt x="470498" y="4261"/>
                      </a:cubicBezTo>
                      <a:cubicBezTo>
                        <a:pt x="515612" y="3844"/>
                        <a:pt x="550833" y="3648"/>
                        <a:pt x="578637" y="3616"/>
                      </a:cubicBezTo>
                      <a:lnTo>
                        <a:pt x="580705" y="3620"/>
                      </a:lnTo>
                      <a:lnTo>
                        <a:pt x="583039" y="39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Freeform 10"/>
                <p:cNvSpPr/>
                <p:nvPr/>
              </p:nvSpPr>
              <p:spPr>
                <a:xfrm rot="17518257">
                  <a:off x="1241806" y="5017155"/>
                  <a:ext cx="1617639" cy="970286"/>
                </a:xfrm>
                <a:custGeom>
                  <a:avLst/>
                  <a:gdLst>
                    <a:gd name="connsiteX0" fmla="*/ 1617639 w 1617639"/>
                    <a:gd name="connsiteY0" fmla="*/ 103706 h 970286"/>
                    <a:gd name="connsiteX1" fmla="*/ 818462 w 1617639"/>
                    <a:gd name="connsiteY1" fmla="*/ 946838 h 970286"/>
                    <a:gd name="connsiteX2" fmla="*/ 17768 w 1617639"/>
                    <a:gd name="connsiteY2" fmla="*/ 504238 h 970286"/>
                    <a:gd name="connsiteX3" fmla="*/ 0 w 1617639"/>
                    <a:gd name="connsiteY3" fmla="*/ 446371 h 970286"/>
                    <a:gd name="connsiteX4" fmla="*/ 33562 w 1617639"/>
                    <a:gd name="connsiteY4" fmla="*/ 510498 h 970286"/>
                    <a:gd name="connsiteX5" fmla="*/ 776356 w 1617639"/>
                    <a:gd name="connsiteY5" fmla="*/ 842469 h 970286"/>
                    <a:gd name="connsiteX6" fmla="*/ 1476418 w 1617639"/>
                    <a:gd name="connsiteY6" fmla="*/ 155845 h 970286"/>
                    <a:gd name="connsiteX7" fmla="*/ 1575113 w 1617639"/>
                    <a:gd name="connsiteY7" fmla="*/ 0 h 970286"/>
                    <a:gd name="connsiteX8" fmla="*/ 1576582 w 1617639"/>
                    <a:gd name="connsiteY8" fmla="*/ 3662 h 970286"/>
                    <a:gd name="connsiteX9" fmla="*/ 1617639 w 1617639"/>
                    <a:gd name="connsiteY9" fmla="*/ 103706 h 97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7639" h="970286">
                      <a:moveTo>
                        <a:pt x="1617639" y="103706"/>
                      </a:moveTo>
                      <a:cubicBezTo>
                        <a:pt x="1347232" y="537049"/>
                        <a:pt x="1132028" y="845983"/>
                        <a:pt x="818462" y="946838"/>
                      </a:cubicBezTo>
                      <a:cubicBezTo>
                        <a:pt x="504896" y="1047693"/>
                        <a:pt x="144395" y="808907"/>
                        <a:pt x="17768" y="504238"/>
                      </a:cubicBezTo>
                      <a:lnTo>
                        <a:pt x="0" y="446371"/>
                      </a:lnTo>
                      <a:lnTo>
                        <a:pt x="33562" y="510498"/>
                      </a:lnTo>
                      <a:cubicBezTo>
                        <a:pt x="191681" y="758928"/>
                        <a:pt x="501986" y="930717"/>
                        <a:pt x="776356" y="842469"/>
                      </a:cubicBezTo>
                      <a:cubicBezTo>
                        <a:pt x="1050726" y="754221"/>
                        <a:pt x="1249788" y="506663"/>
                        <a:pt x="1476418" y="155845"/>
                      </a:cubicBezTo>
                      <a:lnTo>
                        <a:pt x="1575113" y="0"/>
                      </a:lnTo>
                      <a:lnTo>
                        <a:pt x="1576582" y="3662"/>
                      </a:lnTo>
                      <a:cubicBezTo>
                        <a:pt x="1587014" y="29435"/>
                        <a:pt x="1600374" y="62025"/>
                        <a:pt x="1617639" y="103706"/>
                      </a:cubicBez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" name="Freeform 3"/>
              <p:cNvSpPr/>
              <p:nvPr/>
            </p:nvSpPr>
            <p:spPr>
              <a:xfrm>
                <a:off x="4074658" y="1987923"/>
                <a:ext cx="855945" cy="378698"/>
              </a:xfrm>
              <a:custGeom>
                <a:avLst/>
                <a:gdLst>
                  <a:gd name="connsiteX0" fmla="*/ 0 w 813575"/>
                  <a:gd name="connsiteY0" fmla="*/ 227668 h 359952"/>
                  <a:gd name="connsiteX1" fmla="*/ 0 w 813575"/>
                  <a:gd name="connsiteY1" fmla="*/ 227669 h 359952"/>
                  <a:gd name="connsiteX2" fmla="*/ 0 w 813575"/>
                  <a:gd name="connsiteY2" fmla="*/ 227669 h 359952"/>
                  <a:gd name="connsiteX3" fmla="*/ 754470 w 813575"/>
                  <a:gd name="connsiteY3" fmla="*/ 0 h 359952"/>
                  <a:gd name="connsiteX4" fmla="*/ 813575 w 813575"/>
                  <a:gd name="connsiteY4" fmla="*/ 63104 h 359952"/>
                  <a:gd name="connsiteX5" fmla="*/ 677979 w 813575"/>
                  <a:gd name="connsiteY5" fmla="*/ 134209 h 359952"/>
                  <a:gd name="connsiteX6" fmla="*/ 451952 w 813575"/>
                  <a:gd name="connsiteY6" fmla="*/ 192967 h 359952"/>
                  <a:gd name="connsiteX7" fmla="*/ 447885 w 813575"/>
                  <a:gd name="connsiteY7" fmla="*/ 194508 h 359952"/>
                  <a:gd name="connsiteX8" fmla="*/ 454205 w 813575"/>
                  <a:gd name="connsiteY8" fmla="*/ 194498 h 359952"/>
                  <a:gd name="connsiteX9" fmla="*/ 577761 w 813575"/>
                  <a:gd name="connsiteY9" fmla="*/ 201824 h 359952"/>
                  <a:gd name="connsiteX10" fmla="*/ 793638 w 813575"/>
                  <a:gd name="connsiteY10" fmla="*/ 273694 h 359952"/>
                  <a:gd name="connsiteX11" fmla="*/ 794913 w 813575"/>
                  <a:gd name="connsiteY11" fmla="*/ 359952 h 359952"/>
                  <a:gd name="connsiteX12" fmla="*/ 647385 w 813575"/>
                  <a:gd name="connsiteY12" fmla="*/ 324697 h 359952"/>
                  <a:gd name="connsiteX13" fmla="*/ 441503 w 813575"/>
                  <a:gd name="connsiteY13" fmla="*/ 220904 h 359952"/>
                  <a:gd name="connsiteX14" fmla="*/ 434139 w 813575"/>
                  <a:gd name="connsiteY14" fmla="*/ 218156 h 359952"/>
                  <a:gd name="connsiteX15" fmla="*/ 438079 w 813575"/>
                  <a:gd name="connsiteY15" fmla="*/ 227669 h 359952"/>
                  <a:gd name="connsiteX16" fmla="*/ 438078 w 813575"/>
                  <a:gd name="connsiteY16" fmla="*/ 227669 h 359952"/>
                  <a:gd name="connsiteX17" fmla="*/ 393972 w 813575"/>
                  <a:gd name="connsiteY17" fmla="*/ 271775 h 359952"/>
                  <a:gd name="connsiteX18" fmla="*/ 44106 w 813575"/>
                  <a:gd name="connsiteY18" fmla="*/ 271774 h 359952"/>
                  <a:gd name="connsiteX19" fmla="*/ 12918 w 813575"/>
                  <a:gd name="connsiteY19" fmla="*/ 258856 h 359952"/>
                  <a:gd name="connsiteX20" fmla="*/ 0 w 813575"/>
                  <a:gd name="connsiteY20" fmla="*/ 227669 h 359952"/>
                  <a:gd name="connsiteX21" fmla="*/ 12918 w 813575"/>
                  <a:gd name="connsiteY21" fmla="*/ 196482 h 359952"/>
                  <a:gd name="connsiteX22" fmla="*/ 44106 w 813575"/>
                  <a:gd name="connsiteY22" fmla="*/ 183563 h 359952"/>
                  <a:gd name="connsiteX23" fmla="*/ 393973 w 813575"/>
                  <a:gd name="connsiteY23" fmla="*/ 183563 h 359952"/>
                  <a:gd name="connsiteX24" fmla="*/ 415151 w 813575"/>
                  <a:gd name="connsiteY24" fmla="*/ 192335 h 359952"/>
                  <a:gd name="connsiteX25" fmla="*/ 413741 w 813575"/>
                  <a:gd name="connsiteY25" fmla="*/ 191225 h 359952"/>
                  <a:gd name="connsiteX26" fmla="*/ 542382 w 813575"/>
                  <a:gd name="connsiteY26" fmla="*/ 89012 h 359952"/>
                  <a:gd name="connsiteX27" fmla="*/ 754470 w 813575"/>
                  <a:gd name="connsiteY27" fmla="*/ 0 h 35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3575" h="359952">
                    <a:moveTo>
                      <a:pt x="0" y="227668"/>
                    </a:moveTo>
                    <a:lnTo>
                      <a:pt x="0" y="227669"/>
                    </a:lnTo>
                    <a:lnTo>
                      <a:pt x="0" y="227669"/>
                    </a:lnTo>
                    <a:close/>
                    <a:moveTo>
                      <a:pt x="754470" y="0"/>
                    </a:moveTo>
                    <a:lnTo>
                      <a:pt x="813575" y="63104"/>
                    </a:lnTo>
                    <a:cubicBezTo>
                      <a:pt x="768376" y="86806"/>
                      <a:pt x="754470" y="124415"/>
                      <a:pt x="677979" y="134209"/>
                    </a:cubicBezTo>
                    <a:cubicBezTo>
                      <a:pt x="477192" y="131723"/>
                      <a:pt x="497348" y="169166"/>
                      <a:pt x="451952" y="192967"/>
                    </a:cubicBezTo>
                    <a:lnTo>
                      <a:pt x="447885" y="194508"/>
                    </a:lnTo>
                    <a:lnTo>
                      <a:pt x="454205" y="194498"/>
                    </a:lnTo>
                    <a:cubicBezTo>
                      <a:pt x="493098" y="192264"/>
                      <a:pt x="530780" y="186314"/>
                      <a:pt x="577761" y="201824"/>
                    </a:cubicBezTo>
                    <a:cubicBezTo>
                      <a:pt x="666174" y="262297"/>
                      <a:pt x="707783" y="267086"/>
                      <a:pt x="793638" y="273694"/>
                    </a:cubicBezTo>
                    <a:lnTo>
                      <a:pt x="794913" y="359952"/>
                    </a:lnTo>
                    <a:cubicBezTo>
                      <a:pt x="745737" y="348200"/>
                      <a:pt x="710299" y="367425"/>
                      <a:pt x="647385" y="324697"/>
                    </a:cubicBezTo>
                    <a:cubicBezTo>
                      <a:pt x="501123" y="191298"/>
                      <a:pt x="490891" y="232710"/>
                      <a:pt x="441503" y="220904"/>
                    </a:cubicBezTo>
                    <a:lnTo>
                      <a:pt x="434139" y="218156"/>
                    </a:lnTo>
                    <a:lnTo>
                      <a:pt x="438079" y="227669"/>
                    </a:lnTo>
                    <a:lnTo>
                      <a:pt x="438078" y="227669"/>
                    </a:lnTo>
                    <a:cubicBezTo>
                      <a:pt x="438078" y="252028"/>
                      <a:pt x="418331" y="271775"/>
                      <a:pt x="393972" y="271775"/>
                    </a:cubicBezTo>
                    <a:lnTo>
                      <a:pt x="44106" y="271774"/>
                    </a:lnTo>
                    <a:cubicBezTo>
                      <a:pt x="31926" y="271774"/>
                      <a:pt x="20900" y="266837"/>
                      <a:pt x="12918" y="258856"/>
                    </a:cubicBezTo>
                    <a:lnTo>
                      <a:pt x="0" y="227669"/>
                    </a:lnTo>
                    <a:lnTo>
                      <a:pt x="12918" y="196482"/>
                    </a:lnTo>
                    <a:cubicBezTo>
                      <a:pt x="20900" y="188500"/>
                      <a:pt x="31926" y="183563"/>
                      <a:pt x="44106" y="183563"/>
                    </a:cubicBezTo>
                    <a:lnTo>
                      <a:pt x="393973" y="183563"/>
                    </a:lnTo>
                    <a:lnTo>
                      <a:pt x="415151" y="192335"/>
                    </a:lnTo>
                    <a:lnTo>
                      <a:pt x="413741" y="191225"/>
                    </a:lnTo>
                    <a:cubicBezTo>
                      <a:pt x="457780" y="158313"/>
                      <a:pt x="480959" y="114970"/>
                      <a:pt x="542382" y="89012"/>
                    </a:cubicBezTo>
                    <a:cubicBezTo>
                      <a:pt x="650164" y="75566"/>
                      <a:pt x="684933" y="51691"/>
                      <a:pt x="754470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4"/>
              <p:cNvGrpSpPr/>
              <p:nvPr/>
            </p:nvGrpSpPr>
            <p:grpSpPr>
              <a:xfrm>
                <a:off x="3966166" y="1693837"/>
                <a:ext cx="662753" cy="458447"/>
                <a:chOff x="3977399" y="1764456"/>
                <a:chExt cx="662753" cy="458447"/>
              </a:xfrm>
              <a:grpFill/>
            </p:grpSpPr>
            <p:sp>
              <p:nvSpPr>
                <p:cNvPr id="6" name="Rectangle 3"/>
                <p:cNvSpPr/>
                <p:nvPr/>
              </p:nvSpPr>
              <p:spPr>
                <a:xfrm>
                  <a:off x="3977399" y="1764456"/>
                  <a:ext cx="662753" cy="458447"/>
                </a:xfrm>
                <a:custGeom>
                  <a:avLst/>
                  <a:gdLst>
                    <a:gd name="connsiteX0" fmla="*/ 0 w 573057"/>
                    <a:gd name="connsiteY0" fmla="*/ 0 h 313935"/>
                    <a:gd name="connsiteX1" fmla="*/ 573057 w 573057"/>
                    <a:gd name="connsiteY1" fmla="*/ 0 h 313935"/>
                    <a:gd name="connsiteX2" fmla="*/ 573057 w 573057"/>
                    <a:gd name="connsiteY2" fmla="*/ 313935 h 313935"/>
                    <a:gd name="connsiteX3" fmla="*/ 0 w 573057"/>
                    <a:gd name="connsiteY3" fmla="*/ 313935 h 313935"/>
                    <a:gd name="connsiteX4" fmla="*/ 0 w 573057"/>
                    <a:gd name="connsiteY4" fmla="*/ 0 h 313935"/>
                    <a:gd name="connsiteX0" fmla="*/ 0 w 573057"/>
                    <a:gd name="connsiteY0" fmla="*/ 0 h 316427"/>
                    <a:gd name="connsiteX1" fmla="*/ 573057 w 573057"/>
                    <a:gd name="connsiteY1" fmla="*/ 0 h 316427"/>
                    <a:gd name="connsiteX2" fmla="*/ 573057 w 573057"/>
                    <a:gd name="connsiteY2" fmla="*/ 313935 h 316427"/>
                    <a:gd name="connsiteX3" fmla="*/ 171917 w 573057"/>
                    <a:gd name="connsiteY3" fmla="*/ 316427 h 316427"/>
                    <a:gd name="connsiteX4" fmla="*/ 0 w 573057"/>
                    <a:gd name="connsiteY4" fmla="*/ 0 h 316427"/>
                    <a:gd name="connsiteX0" fmla="*/ 0 w 573057"/>
                    <a:gd name="connsiteY0" fmla="*/ 0 h 321410"/>
                    <a:gd name="connsiteX1" fmla="*/ 573057 w 573057"/>
                    <a:gd name="connsiteY1" fmla="*/ 0 h 321410"/>
                    <a:gd name="connsiteX2" fmla="*/ 558108 w 573057"/>
                    <a:gd name="connsiteY2" fmla="*/ 321410 h 321410"/>
                    <a:gd name="connsiteX3" fmla="*/ 171917 w 573057"/>
                    <a:gd name="connsiteY3" fmla="*/ 316427 h 321410"/>
                    <a:gd name="connsiteX4" fmla="*/ 0 w 573057"/>
                    <a:gd name="connsiteY4" fmla="*/ 0 h 321410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498309 w 680194"/>
                    <a:gd name="connsiteY1" fmla="*/ 2490 h 331376"/>
                    <a:gd name="connsiteX2" fmla="*/ 680194 w 680194"/>
                    <a:gd name="connsiteY2" fmla="*/ 0 h 331376"/>
                    <a:gd name="connsiteX3" fmla="*/ 558108 w 680194"/>
                    <a:gd name="connsiteY3" fmla="*/ 331376 h 331376"/>
                    <a:gd name="connsiteX4" fmla="*/ 171917 w 680194"/>
                    <a:gd name="connsiteY4" fmla="*/ 326393 h 331376"/>
                    <a:gd name="connsiteX5" fmla="*/ 0 w 680194"/>
                    <a:gd name="connsiteY5" fmla="*/ 9966 h 331376"/>
                    <a:gd name="connsiteX0" fmla="*/ 0 w 680194"/>
                    <a:gd name="connsiteY0" fmla="*/ 9966 h 331376"/>
                    <a:gd name="connsiteX1" fmla="*/ 306460 w 680194"/>
                    <a:gd name="connsiteY1" fmla="*/ 9965 h 331376"/>
                    <a:gd name="connsiteX2" fmla="*/ 498309 w 680194"/>
                    <a:gd name="connsiteY2" fmla="*/ 2490 h 331376"/>
                    <a:gd name="connsiteX3" fmla="*/ 680194 w 680194"/>
                    <a:gd name="connsiteY3" fmla="*/ 0 h 331376"/>
                    <a:gd name="connsiteX4" fmla="*/ 558108 w 680194"/>
                    <a:gd name="connsiteY4" fmla="*/ 331376 h 331376"/>
                    <a:gd name="connsiteX5" fmla="*/ 171917 w 680194"/>
                    <a:gd name="connsiteY5" fmla="*/ 326393 h 331376"/>
                    <a:gd name="connsiteX6" fmla="*/ 0 w 680194"/>
                    <a:gd name="connsiteY6" fmla="*/ 9966 h 331376"/>
                    <a:gd name="connsiteX0" fmla="*/ 0 w 680194"/>
                    <a:gd name="connsiteY0" fmla="*/ 134545 h 455955"/>
                    <a:gd name="connsiteX1" fmla="*/ 470902 w 680194"/>
                    <a:gd name="connsiteY1" fmla="*/ 0 h 455955"/>
                    <a:gd name="connsiteX2" fmla="*/ 498309 w 680194"/>
                    <a:gd name="connsiteY2" fmla="*/ 127069 h 455955"/>
                    <a:gd name="connsiteX3" fmla="*/ 680194 w 680194"/>
                    <a:gd name="connsiteY3" fmla="*/ 124579 h 455955"/>
                    <a:gd name="connsiteX4" fmla="*/ 558108 w 680194"/>
                    <a:gd name="connsiteY4" fmla="*/ 455955 h 455955"/>
                    <a:gd name="connsiteX5" fmla="*/ 171917 w 680194"/>
                    <a:gd name="connsiteY5" fmla="*/ 450972 h 455955"/>
                    <a:gd name="connsiteX6" fmla="*/ 0 w 680194"/>
                    <a:gd name="connsiteY6" fmla="*/ 134545 h 455955"/>
                    <a:gd name="connsiteX0" fmla="*/ 0 w 680194"/>
                    <a:gd name="connsiteY0" fmla="*/ 134545 h 455955"/>
                    <a:gd name="connsiteX1" fmla="*/ 296493 w 680194"/>
                    <a:gd name="connsiteY1" fmla="*/ 47340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281544 w 680194"/>
                    <a:gd name="connsiteY1" fmla="*/ 79731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154475 w 680194"/>
                    <a:gd name="connsiteY1" fmla="*/ 104646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80194"/>
                    <a:gd name="connsiteY0" fmla="*/ 134545 h 455955"/>
                    <a:gd name="connsiteX1" fmla="*/ 149492 w 680194"/>
                    <a:gd name="connsiteY1" fmla="*/ 49832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62753"/>
                    <a:gd name="connsiteY0" fmla="*/ 159460 h 455955"/>
                    <a:gd name="connsiteX1" fmla="*/ 132051 w 662753"/>
                    <a:gd name="connsiteY1" fmla="*/ 49832 h 455955"/>
                    <a:gd name="connsiteX2" fmla="*/ 264103 w 662753"/>
                    <a:gd name="connsiteY2" fmla="*/ 79731 h 455955"/>
                    <a:gd name="connsiteX3" fmla="*/ 453461 w 662753"/>
                    <a:gd name="connsiteY3" fmla="*/ 0 h 455955"/>
                    <a:gd name="connsiteX4" fmla="*/ 480868 w 662753"/>
                    <a:gd name="connsiteY4" fmla="*/ 127069 h 455955"/>
                    <a:gd name="connsiteX5" fmla="*/ 662753 w 662753"/>
                    <a:gd name="connsiteY5" fmla="*/ 124579 h 455955"/>
                    <a:gd name="connsiteX6" fmla="*/ 540667 w 662753"/>
                    <a:gd name="connsiteY6" fmla="*/ 455955 h 455955"/>
                    <a:gd name="connsiteX7" fmla="*/ 154476 w 662753"/>
                    <a:gd name="connsiteY7" fmla="*/ 450972 h 455955"/>
                    <a:gd name="connsiteX8" fmla="*/ 0 w 662753"/>
                    <a:gd name="connsiteY8" fmla="*/ 159460 h 455955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80868 w 662753"/>
                    <a:gd name="connsiteY4" fmla="*/ 129561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73393 w 662753"/>
                    <a:gd name="connsiteY4" fmla="*/ 132052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3" h="458447">
                      <a:moveTo>
                        <a:pt x="0" y="161952"/>
                      </a:moveTo>
                      <a:lnTo>
                        <a:pt x="132051" y="52324"/>
                      </a:lnTo>
                      <a:lnTo>
                        <a:pt x="264103" y="82223"/>
                      </a:lnTo>
                      <a:lnTo>
                        <a:pt x="448478" y="0"/>
                      </a:lnTo>
                      <a:lnTo>
                        <a:pt x="473393" y="132052"/>
                      </a:lnTo>
                      <a:lnTo>
                        <a:pt x="662753" y="127071"/>
                      </a:lnTo>
                      <a:lnTo>
                        <a:pt x="540667" y="458447"/>
                      </a:lnTo>
                      <a:lnTo>
                        <a:pt x="154476" y="453464"/>
                      </a:lnTo>
                      <a:lnTo>
                        <a:pt x="0" y="16195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" name="Right Triangle 7"/>
                <p:cNvSpPr/>
                <p:nvPr/>
              </p:nvSpPr>
              <p:spPr>
                <a:xfrm flipH="1">
                  <a:off x="4467009" y="1894019"/>
                  <a:ext cx="168159" cy="328884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159" h="328884">
                      <a:moveTo>
                        <a:pt x="119595" y="328884"/>
                      </a:moveTo>
                      <a:lnTo>
                        <a:pt x="0" y="0"/>
                      </a:lnTo>
                      <a:lnTo>
                        <a:pt x="168159" y="323900"/>
                      </a:lnTo>
                      <a:lnTo>
                        <a:pt x="119595" y="328884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" name="Right Triangle 7"/>
                <p:cNvSpPr/>
                <p:nvPr/>
              </p:nvSpPr>
              <p:spPr>
                <a:xfrm rot="9064593" flipH="1">
                  <a:off x="4301250" y="1800541"/>
                  <a:ext cx="195303" cy="248622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2524 w 195303"/>
                    <a:gd name="connsiteY2" fmla="*/ 125870 h 248622"/>
                    <a:gd name="connsiteX3" fmla="*/ 195303 w 195303"/>
                    <a:gd name="connsiteY3" fmla="*/ 248622 h 24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303" h="248622">
                      <a:moveTo>
                        <a:pt x="195303" y="248622"/>
                      </a:moveTo>
                      <a:lnTo>
                        <a:pt x="0" y="0"/>
                      </a:lnTo>
                      <a:lnTo>
                        <a:pt x="152524" y="125870"/>
                      </a:lnTo>
                      <a:lnTo>
                        <a:pt x="195303" y="248622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Right Triangle 7"/>
                <p:cNvSpPr/>
                <p:nvPr/>
              </p:nvSpPr>
              <p:spPr>
                <a:xfrm rot="9064593" flipH="1">
                  <a:off x="4162290" y="1780844"/>
                  <a:ext cx="100400" cy="256875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40496 w 140496"/>
                    <a:gd name="connsiteY0" fmla="*/ 298833 h 298833"/>
                    <a:gd name="connsiteX1" fmla="*/ 0 w 140496"/>
                    <a:gd name="connsiteY1" fmla="*/ 0 h 298833"/>
                    <a:gd name="connsiteX2" fmla="*/ 95307 w 140496"/>
                    <a:gd name="connsiteY2" fmla="*/ 171720 h 298833"/>
                    <a:gd name="connsiteX3" fmla="*/ 140496 w 140496"/>
                    <a:gd name="connsiteY3" fmla="*/ 298833 h 298833"/>
                    <a:gd name="connsiteX0" fmla="*/ 0 w 100400"/>
                    <a:gd name="connsiteY0" fmla="*/ 256875 h 256875"/>
                    <a:gd name="connsiteX1" fmla="*/ 5093 w 100400"/>
                    <a:gd name="connsiteY1" fmla="*/ 0 h 256875"/>
                    <a:gd name="connsiteX2" fmla="*/ 100400 w 100400"/>
                    <a:gd name="connsiteY2" fmla="*/ 171720 h 256875"/>
                    <a:gd name="connsiteX3" fmla="*/ 0 w 100400"/>
                    <a:gd name="connsiteY3" fmla="*/ 256875 h 25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400" h="256875">
                      <a:moveTo>
                        <a:pt x="0" y="256875"/>
                      </a:moveTo>
                      <a:lnTo>
                        <a:pt x="5093" y="0"/>
                      </a:lnTo>
                      <a:lnTo>
                        <a:pt x="100400" y="171720"/>
                      </a:lnTo>
                      <a:lnTo>
                        <a:pt x="0" y="256875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0" name="TextBox 1"/>
            <p:cNvSpPr txBox="1"/>
            <p:nvPr/>
          </p:nvSpPr>
          <p:spPr>
            <a:xfrm>
              <a:off x="1684643" y="3267990"/>
              <a:ext cx="1357571" cy="943481"/>
            </a:xfrm>
            <a:prstGeom prst="rect">
              <a:avLst/>
            </a:prstGeom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JM" sz="3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5</a:t>
              </a:r>
              <a:r>
                <a:rPr lang="en-JM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%</a:t>
              </a:r>
              <a:endParaRPr lang="en-JM" sz="1600" dirty="0">
                <a:solidFill>
                  <a:schemeClr val="bg1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097087" y="2030123"/>
            <a:ext cx="1447871" cy="2298210"/>
            <a:chOff x="4097087" y="2030123"/>
            <a:chExt cx="1447871" cy="2298210"/>
          </a:xfrm>
        </p:grpSpPr>
        <p:grpSp>
          <p:nvGrpSpPr>
            <p:cNvPr id="20" name="Group 19"/>
            <p:cNvGrpSpPr/>
            <p:nvPr/>
          </p:nvGrpSpPr>
          <p:grpSpPr>
            <a:xfrm>
              <a:off x="4097087" y="2030123"/>
              <a:ext cx="1447871" cy="2298210"/>
              <a:chOff x="3606014" y="1693837"/>
              <a:chExt cx="1447871" cy="2298210"/>
            </a:xfrm>
            <a:solidFill>
              <a:srgbClr val="F2C232"/>
            </a:solidFill>
          </p:grpSpPr>
          <p:grpSp>
            <p:nvGrpSpPr>
              <p:cNvPr id="21" name="Group 20"/>
              <p:cNvGrpSpPr/>
              <p:nvPr/>
            </p:nvGrpSpPr>
            <p:grpSpPr>
              <a:xfrm>
                <a:off x="3606014" y="2288191"/>
                <a:ext cx="1447871" cy="1703856"/>
                <a:chOff x="1087898" y="4607261"/>
                <a:chExt cx="1447871" cy="1703856"/>
              </a:xfrm>
              <a:grpFill/>
            </p:grpSpPr>
            <p:sp>
              <p:nvSpPr>
                <p:cNvPr id="28" name="Freeform 27"/>
                <p:cNvSpPr/>
                <p:nvPr/>
              </p:nvSpPr>
              <p:spPr>
                <a:xfrm>
                  <a:off x="1087898" y="4607261"/>
                  <a:ext cx="1404934" cy="1641864"/>
                </a:xfrm>
                <a:custGeom>
                  <a:avLst/>
                  <a:gdLst>
                    <a:gd name="connsiteX0" fmla="*/ 461907 w 1404934"/>
                    <a:gd name="connsiteY0" fmla="*/ 1561582 h 1641864"/>
                    <a:gd name="connsiteX1" fmla="*/ 460409 w 1404934"/>
                    <a:gd name="connsiteY1" fmla="*/ 1562298 h 1641864"/>
                    <a:gd name="connsiteX2" fmla="*/ 464264 w 1404934"/>
                    <a:gd name="connsiteY2" fmla="*/ 1564031 h 1641864"/>
                    <a:gd name="connsiteX3" fmla="*/ 633532 w 1404934"/>
                    <a:gd name="connsiteY3" fmla="*/ 0 h 1641864"/>
                    <a:gd name="connsiteX4" fmla="*/ 642264 w 1404934"/>
                    <a:gd name="connsiteY4" fmla="*/ 89 h 1641864"/>
                    <a:gd name="connsiteX5" fmla="*/ 859611 w 1404934"/>
                    <a:gd name="connsiteY5" fmla="*/ 4927 h 1641864"/>
                    <a:gd name="connsiteX6" fmla="*/ 869679 w 1404934"/>
                    <a:gd name="connsiteY6" fmla="*/ 4849 h 1641864"/>
                    <a:gd name="connsiteX7" fmla="*/ 888124 w 1404934"/>
                    <a:gd name="connsiteY7" fmla="*/ 5035 h 1641864"/>
                    <a:gd name="connsiteX8" fmla="*/ 920629 w 1404934"/>
                    <a:gd name="connsiteY8" fmla="*/ 5097 h 1641864"/>
                    <a:gd name="connsiteX9" fmla="*/ 1028230 w 1404934"/>
                    <a:gd name="connsiteY9" fmla="*/ 154932 h 1641864"/>
                    <a:gd name="connsiteX10" fmla="*/ 1403068 w 1404934"/>
                    <a:gd name="connsiteY10" fmla="*/ 1061042 h 1641864"/>
                    <a:gd name="connsiteX11" fmla="*/ 817301 w 1404934"/>
                    <a:gd name="connsiteY11" fmla="*/ 1625687 h 1641864"/>
                    <a:gd name="connsiteX12" fmla="*/ 745274 w 1404934"/>
                    <a:gd name="connsiteY12" fmla="*/ 1632820 h 1641864"/>
                    <a:gd name="connsiteX13" fmla="*/ 710413 w 1404934"/>
                    <a:gd name="connsiteY13" fmla="*/ 1629831 h 1641864"/>
                    <a:gd name="connsiteX14" fmla="*/ 665846 w 1404934"/>
                    <a:gd name="connsiteY14" fmla="*/ 1622274 h 1641864"/>
                    <a:gd name="connsiteX15" fmla="*/ 660377 w 1404934"/>
                    <a:gd name="connsiteY15" fmla="*/ 1624890 h 1641864"/>
                    <a:gd name="connsiteX16" fmla="*/ 710412 w 1404934"/>
                    <a:gd name="connsiteY16" fmla="*/ 1633702 h 1641864"/>
                    <a:gd name="connsiteX17" fmla="*/ 745275 w 1404934"/>
                    <a:gd name="connsiteY17" fmla="*/ 1636691 h 1641864"/>
                    <a:gd name="connsiteX18" fmla="*/ 693045 w 1404934"/>
                    <a:gd name="connsiteY18" fmla="*/ 1641864 h 1641864"/>
                    <a:gd name="connsiteX19" fmla="*/ 327 w 1404934"/>
                    <a:gd name="connsiteY19" fmla="*/ 987094 h 1641864"/>
                    <a:gd name="connsiteX20" fmla="*/ 470498 w 1404934"/>
                    <a:gd name="connsiteY20" fmla="*/ 4261 h 1641864"/>
                    <a:gd name="connsiteX21" fmla="*/ 578637 w 1404934"/>
                    <a:gd name="connsiteY21" fmla="*/ 3616 h 1641864"/>
                    <a:gd name="connsiteX22" fmla="*/ 580705 w 1404934"/>
                    <a:gd name="connsiteY22" fmla="*/ 3620 h 1641864"/>
                    <a:gd name="connsiteX23" fmla="*/ 583039 w 1404934"/>
                    <a:gd name="connsiteY23" fmla="*/ 390 h 16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04934" h="1641864">
                      <a:moveTo>
                        <a:pt x="461907" y="1561582"/>
                      </a:moveTo>
                      <a:lnTo>
                        <a:pt x="460409" y="1562298"/>
                      </a:lnTo>
                      <a:lnTo>
                        <a:pt x="464264" y="1564031"/>
                      </a:lnTo>
                      <a:close/>
                      <a:moveTo>
                        <a:pt x="633532" y="0"/>
                      </a:moveTo>
                      <a:lnTo>
                        <a:pt x="642264" y="89"/>
                      </a:lnTo>
                      <a:cubicBezTo>
                        <a:pt x="727181" y="1424"/>
                        <a:pt x="662491" y="6085"/>
                        <a:pt x="859611" y="4927"/>
                      </a:cubicBezTo>
                      <a:lnTo>
                        <a:pt x="869679" y="4849"/>
                      </a:lnTo>
                      <a:lnTo>
                        <a:pt x="888124" y="5035"/>
                      </a:lnTo>
                      <a:lnTo>
                        <a:pt x="920629" y="5097"/>
                      </a:lnTo>
                      <a:lnTo>
                        <a:pt x="1028230" y="154932"/>
                      </a:lnTo>
                      <a:cubicBezTo>
                        <a:pt x="1268780" y="496356"/>
                        <a:pt x="1423881" y="773581"/>
                        <a:pt x="1403068" y="1061042"/>
                      </a:cubicBezTo>
                      <a:cubicBezTo>
                        <a:pt x="1382255" y="1348502"/>
                        <a:pt x="1106847" y="1571999"/>
                        <a:pt x="817301" y="1625687"/>
                      </a:cubicBezTo>
                      <a:lnTo>
                        <a:pt x="745274" y="1632820"/>
                      </a:lnTo>
                      <a:lnTo>
                        <a:pt x="710413" y="1629831"/>
                      </a:lnTo>
                      <a:lnTo>
                        <a:pt x="665846" y="1622274"/>
                      </a:lnTo>
                      <a:lnTo>
                        <a:pt x="660377" y="1624890"/>
                      </a:lnTo>
                      <a:lnTo>
                        <a:pt x="710412" y="1633702"/>
                      </a:lnTo>
                      <a:lnTo>
                        <a:pt x="745275" y="1636691"/>
                      </a:lnTo>
                      <a:lnTo>
                        <a:pt x="693045" y="1641864"/>
                      </a:lnTo>
                      <a:cubicBezTo>
                        <a:pt x="461599" y="1631238"/>
                        <a:pt x="25694" y="1548414"/>
                        <a:pt x="327" y="987094"/>
                      </a:cubicBezTo>
                      <a:cubicBezTo>
                        <a:pt x="-10973" y="552383"/>
                        <a:pt x="272795" y="292425"/>
                        <a:pt x="470498" y="4261"/>
                      </a:cubicBezTo>
                      <a:cubicBezTo>
                        <a:pt x="515612" y="3844"/>
                        <a:pt x="550833" y="3648"/>
                        <a:pt x="578637" y="3616"/>
                      </a:cubicBezTo>
                      <a:lnTo>
                        <a:pt x="580705" y="3620"/>
                      </a:lnTo>
                      <a:lnTo>
                        <a:pt x="583039" y="39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9" name="Freeform 28"/>
                <p:cNvSpPr/>
                <p:nvPr/>
              </p:nvSpPr>
              <p:spPr>
                <a:xfrm rot="17518257">
                  <a:off x="1241806" y="5017155"/>
                  <a:ext cx="1617639" cy="970286"/>
                </a:xfrm>
                <a:custGeom>
                  <a:avLst/>
                  <a:gdLst>
                    <a:gd name="connsiteX0" fmla="*/ 1617639 w 1617639"/>
                    <a:gd name="connsiteY0" fmla="*/ 103706 h 970286"/>
                    <a:gd name="connsiteX1" fmla="*/ 818462 w 1617639"/>
                    <a:gd name="connsiteY1" fmla="*/ 946838 h 970286"/>
                    <a:gd name="connsiteX2" fmla="*/ 17768 w 1617639"/>
                    <a:gd name="connsiteY2" fmla="*/ 504238 h 970286"/>
                    <a:gd name="connsiteX3" fmla="*/ 0 w 1617639"/>
                    <a:gd name="connsiteY3" fmla="*/ 446371 h 970286"/>
                    <a:gd name="connsiteX4" fmla="*/ 33562 w 1617639"/>
                    <a:gd name="connsiteY4" fmla="*/ 510498 h 970286"/>
                    <a:gd name="connsiteX5" fmla="*/ 776356 w 1617639"/>
                    <a:gd name="connsiteY5" fmla="*/ 842469 h 970286"/>
                    <a:gd name="connsiteX6" fmla="*/ 1476418 w 1617639"/>
                    <a:gd name="connsiteY6" fmla="*/ 155845 h 970286"/>
                    <a:gd name="connsiteX7" fmla="*/ 1575113 w 1617639"/>
                    <a:gd name="connsiteY7" fmla="*/ 0 h 970286"/>
                    <a:gd name="connsiteX8" fmla="*/ 1576582 w 1617639"/>
                    <a:gd name="connsiteY8" fmla="*/ 3662 h 970286"/>
                    <a:gd name="connsiteX9" fmla="*/ 1617639 w 1617639"/>
                    <a:gd name="connsiteY9" fmla="*/ 103706 h 97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7639" h="970286">
                      <a:moveTo>
                        <a:pt x="1617639" y="103706"/>
                      </a:moveTo>
                      <a:cubicBezTo>
                        <a:pt x="1347232" y="537049"/>
                        <a:pt x="1132028" y="845983"/>
                        <a:pt x="818462" y="946838"/>
                      </a:cubicBezTo>
                      <a:cubicBezTo>
                        <a:pt x="504896" y="1047693"/>
                        <a:pt x="144395" y="808907"/>
                        <a:pt x="17768" y="504238"/>
                      </a:cubicBezTo>
                      <a:lnTo>
                        <a:pt x="0" y="446371"/>
                      </a:lnTo>
                      <a:lnTo>
                        <a:pt x="33562" y="510498"/>
                      </a:lnTo>
                      <a:cubicBezTo>
                        <a:pt x="191681" y="758928"/>
                        <a:pt x="501986" y="930717"/>
                        <a:pt x="776356" y="842469"/>
                      </a:cubicBezTo>
                      <a:cubicBezTo>
                        <a:pt x="1050726" y="754221"/>
                        <a:pt x="1249788" y="506663"/>
                        <a:pt x="1476418" y="155845"/>
                      </a:cubicBezTo>
                      <a:lnTo>
                        <a:pt x="1575113" y="0"/>
                      </a:lnTo>
                      <a:lnTo>
                        <a:pt x="1576582" y="3662"/>
                      </a:lnTo>
                      <a:cubicBezTo>
                        <a:pt x="1587014" y="29435"/>
                        <a:pt x="1600374" y="62025"/>
                        <a:pt x="1617639" y="103706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Freeform 21"/>
              <p:cNvSpPr/>
              <p:nvPr/>
            </p:nvSpPr>
            <p:spPr>
              <a:xfrm>
                <a:off x="4074658" y="1987923"/>
                <a:ext cx="855945" cy="378698"/>
              </a:xfrm>
              <a:custGeom>
                <a:avLst/>
                <a:gdLst>
                  <a:gd name="connsiteX0" fmla="*/ 0 w 813575"/>
                  <a:gd name="connsiteY0" fmla="*/ 227668 h 359952"/>
                  <a:gd name="connsiteX1" fmla="*/ 0 w 813575"/>
                  <a:gd name="connsiteY1" fmla="*/ 227669 h 359952"/>
                  <a:gd name="connsiteX2" fmla="*/ 0 w 813575"/>
                  <a:gd name="connsiteY2" fmla="*/ 227669 h 359952"/>
                  <a:gd name="connsiteX3" fmla="*/ 754470 w 813575"/>
                  <a:gd name="connsiteY3" fmla="*/ 0 h 359952"/>
                  <a:gd name="connsiteX4" fmla="*/ 813575 w 813575"/>
                  <a:gd name="connsiteY4" fmla="*/ 63104 h 359952"/>
                  <a:gd name="connsiteX5" fmla="*/ 677979 w 813575"/>
                  <a:gd name="connsiteY5" fmla="*/ 134209 h 359952"/>
                  <a:gd name="connsiteX6" fmla="*/ 451952 w 813575"/>
                  <a:gd name="connsiteY6" fmla="*/ 192967 h 359952"/>
                  <a:gd name="connsiteX7" fmla="*/ 447885 w 813575"/>
                  <a:gd name="connsiteY7" fmla="*/ 194508 h 359952"/>
                  <a:gd name="connsiteX8" fmla="*/ 454205 w 813575"/>
                  <a:gd name="connsiteY8" fmla="*/ 194498 h 359952"/>
                  <a:gd name="connsiteX9" fmla="*/ 577761 w 813575"/>
                  <a:gd name="connsiteY9" fmla="*/ 201824 h 359952"/>
                  <a:gd name="connsiteX10" fmla="*/ 793638 w 813575"/>
                  <a:gd name="connsiteY10" fmla="*/ 273694 h 359952"/>
                  <a:gd name="connsiteX11" fmla="*/ 794913 w 813575"/>
                  <a:gd name="connsiteY11" fmla="*/ 359952 h 359952"/>
                  <a:gd name="connsiteX12" fmla="*/ 647385 w 813575"/>
                  <a:gd name="connsiteY12" fmla="*/ 324697 h 359952"/>
                  <a:gd name="connsiteX13" fmla="*/ 441503 w 813575"/>
                  <a:gd name="connsiteY13" fmla="*/ 220904 h 359952"/>
                  <a:gd name="connsiteX14" fmla="*/ 434139 w 813575"/>
                  <a:gd name="connsiteY14" fmla="*/ 218156 h 359952"/>
                  <a:gd name="connsiteX15" fmla="*/ 438079 w 813575"/>
                  <a:gd name="connsiteY15" fmla="*/ 227669 h 359952"/>
                  <a:gd name="connsiteX16" fmla="*/ 438078 w 813575"/>
                  <a:gd name="connsiteY16" fmla="*/ 227669 h 359952"/>
                  <a:gd name="connsiteX17" fmla="*/ 393972 w 813575"/>
                  <a:gd name="connsiteY17" fmla="*/ 271775 h 359952"/>
                  <a:gd name="connsiteX18" fmla="*/ 44106 w 813575"/>
                  <a:gd name="connsiteY18" fmla="*/ 271774 h 359952"/>
                  <a:gd name="connsiteX19" fmla="*/ 12918 w 813575"/>
                  <a:gd name="connsiteY19" fmla="*/ 258856 h 359952"/>
                  <a:gd name="connsiteX20" fmla="*/ 0 w 813575"/>
                  <a:gd name="connsiteY20" fmla="*/ 227669 h 359952"/>
                  <a:gd name="connsiteX21" fmla="*/ 12918 w 813575"/>
                  <a:gd name="connsiteY21" fmla="*/ 196482 h 359952"/>
                  <a:gd name="connsiteX22" fmla="*/ 44106 w 813575"/>
                  <a:gd name="connsiteY22" fmla="*/ 183563 h 359952"/>
                  <a:gd name="connsiteX23" fmla="*/ 393973 w 813575"/>
                  <a:gd name="connsiteY23" fmla="*/ 183563 h 359952"/>
                  <a:gd name="connsiteX24" fmla="*/ 415151 w 813575"/>
                  <a:gd name="connsiteY24" fmla="*/ 192335 h 359952"/>
                  <a:gd name="connsiteX25" fmla="*/ 413741 w 813575"/>
                  <a:gd name="connsiteY25" fmla="*/ 191225 h 359952"/>
                  <a:gd name="connsiteX26" fmla="*/ 542382 w 813575"/>
                  <a:gd name="connsiteY26" fmla="*/ 89012 h 359952"/>
                  <a:gd name="connsiteX27" fmla="*/ 754470 w 813575"/>
                  <a:gd name="connsiteY27" fmla="*/ 0 h 35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3575" h="359952">
                    <a:moveTo>
                      <a:pt x="0" y="227668"/>
                    </a:moveTo>
                    <a:lnTo>
                      <a:pt x="0" y="227669"/>
                    </a:lnTo>
                    <a:lnTo>
                      <a:pt x="0" y="227669"/>
                    </a:lnTo>
                    <a:close/>
                    <a:moveTo>
                      <a:pt x="754470" y="0"/>
                    </a:moveTo>
                    <a:lnTo>
                      <a:pt x="813575" y="63104"/>
                    </a:lnTo>
                    <a:cubicBezTo>
                      <a:pt x="768376" y="86806"/>
                      <a:pt x="754470" y="124415"/>
                      <a:pt x="677979" y="134209"/>
                    </a:cubicBezTo>
                    <a:cubicBezTo>
                      <a:pt x="477192" y="131723"/>
                      <a:pt x="497348" y="169166"/>
                      <a:pt x="451952" y="192967"/>
                    </a:cubicBezTo>
                    <a:lnTo>
                      <a:pt x="447885" y="194508"/>
                    </a:lnTo>
                    <a:lnTo>
                      <a:pt x="454205" y="194498"/>
                    </a:lnTo>
                    <a:cubicBezTo>
                      <a:pt x="493098" y="192264"/>
                      <a:pt x="530780" y="186314"/>
                      <a:pt x="577761" y="201824"/>
                    </a:cubicBezTo>
                    <a:cubicBezTo>
                      <a:pt x="666174" y="262297"/>
                      <a:pt x="707783" y="267086"/>
                      <a:pt x="793638" y="273694"/>
                    </a:cubicBezTo>
                    <a:lnTo>
                      <a:pt x="794913" y="359952"/>
                    </a:lnTo>
                    <a:cubicBezTo>
                      <a:pt x="745737" y="348200"/>
                      <a:pt x="710299" y="367425"/>
                      <a:pt x="647385" y="324697"/>
                    </a:cubicBezTo>
                    <a:cubicBezTo>
                      <a:pt x="501123" y="191298"/>
                      <a:pt x="490891" y="232710"/>
                      <a:pt x="441503" y="220904"/>
                    </a:cubicBezTo>
                    <a:lnTo>
                      <a:pt x="434139" y="218156"/>
                    </a:lnTo>
                    <a:lnTo>
                      <a:pt x="438079" y="227669"/>
                    </a:lnTo>
                    <a:lnTo>
                      <a:pt x="438078" y="227669"/>
                    </a:lnTo>
                    <a:cubicBezTo>
                      <a:pt x="438078" y="252028"/>
                      <a:pt x="418331" y="271775"/>
                      <a:pt x="393972" y="271775"/>
                    </a:cubicBezTo>
                    <a:lnTo>
                      <a:pt x="44106" y="271774"/>
                    </a:lnTo>
                    <a:cubicBezTo>
                      <a:pt x="31926" y="271774"/>
                      <a:pt x="20900" y="266837"/>
                      <a:pt x="12918" y="258856"/>
                    </a:cubicBezTo>
                    <a:lnTo>
                      <a:pt x="0" y="227669"/>
                    </a:lnTo>
                    <a:lnTo>
                      <a:pt x="12918" y="196482"/>
                    </a:lnTo>
                    <a:cubicBezTo>
                      <a:pt x="20900" y="188500"/>
                      <a:pt x="31926" y="183563"/>
                      <a:pt x="44106" y="183563"/>
                    </a:cubicBezTo>
                    <a:lnTo>
                      <a:pt x="393973" y="183563"/>
                    </a:lnTo>
                    <a:lnTo>
                      <a:pt x="415151" y="192335"/>
                    </a:lnTo>
                    <a:lnTo>
                      <a:pt x="413741" y="191225"/>
                    </a:lnTo>
                    <a:cubicBezTo>
                      <a:pt x="457780" y="158313"/>
                      <a:pt x="480959" y="114970"/>
                      <a:pt x="542382" y="89012"/>
                    </a:cubicBezTo>
                    <a:cubicBezTo>
                      <a:pt x="650164" y="75566"/>
                      <a:pt x="684933" y="51691"/>
                      <a:pt x="7544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3" name="Group 22"/>
              <p:cNvGrpSpPr/>
              <p:nvPr/>
            </p:nvGrpSpPr>
            <p:grpSpPr>
              <a:xfrm>
                <a:off x="3966166" y="1693837"/>
                <a:ext cx="662753" cy="458447"/>
                <a:chOff x="3977399" y="1764456"/>
                <a:chExt cx="662753" cy="458447"/>
              </a:xfrm>
              <a:grpFill/>
            </p:grpSpPr>
            <p:sp>
              <p:nvSpPr>
                <p:cNvPr id="24" name="Rectangle 3"/>
                <p:cNvSpPr/>
                <p:nvPr/>
              </p:nvSpPr>
              <p:spPr>
                <a:xfrm>
                  <a:off x="3977399" y="1764456"/>
                  <a:ext cx="662753" cy="458447"/>
                </a:xfrm>
                <a:custGeom>
                  <a:avLst/>
                  <a:gdLst>
                    <a:gd name="connsiteX0" fmla="*/ 0 w 573057"/>
                    <a:gd name="connsiteY0" fmla="*/ 0 h 313935"/>
                    <a:gd name="connsiteX1" fmla="*/ 573057 w 573057"/>
                    <a:gd name="connsiteY1" fmla="*/ 0 h 313935"/>
                    <a:gd name="connsiteX2" fmla="*/ 573057 w 573057"/>
                    <a:gd name="connsiteY2" fmla="*/ 313935 h 313935"/>
                    <a:gd name="connsiteX3" fmla="*/ 0 w 573057"/>
                    <a:gd name="connsiteY3" fmla="*/ 313935 h 313935"/>
                    <a:gd name="connsiteX4" fmla="*/ 0 w 573057"/>
                    <a:gd name="connsiteY4" fmla="*/ 0 h 313935"/>
                    <a:gd name="connsiteX0" fmla="*/ 0 w 573057"/>
                    <a:gd name="connsiteY0" fmla="*/ 0 h 316427"/>
                    <a:gd name="connsiteX1" fmla="*/ 573057 w 573057"/>
                    <a:gd name="connsiteY1" fmla="*/ 0 h 316427"/>
                    <a:gd name="connsiteX2" fmla="*/ 573057 w 573057"/>
                    <a:gd name="connsiteY2" fmla="*/ 313935 h 316427"/>
                    <a:gd name="connsiteX3" fmla="*/ 171917 w 573057"/>
                    <a:gd name="connsiteY3" fmla="*/ 316427 h 316427"/>
                    <a:gd name="connsiteX4" fmla="*/ 0 w 573057"/>
                    <a:gd name="connsiteY4" fmla="*/ 0 h 316427"/>
                    <a:gd name="connsiteX0" fmla="*/ 0 w 573057"/>
                    <a:gd name="connsiteY0" fmla="*/ 0 h 321410"/>
                    <a:gd name="connsiteX1" fmla="*/ 573057 w 573057"/>
                    <a:gd name="connsiteY1" fmla="*/ 0 h 321410"/>
                    <a:gd name="connsiteX2" fmla="*/ 558108 w 573057"/>
                    <a:gd name="connsiteY2" fmla="*/ 321410 h 321410"/>
                    <a:gd name="connsiteX3" fmla="*/ 171917 w 573057"/>
                    <a:gd name="connsiteY3" fmla="*/ 316427 h 321410"/>
                    <a:gd name="connsiteX4" fmla="*/ 0 w 573057"/>
                    <a:gd name="connsiteY4" fmla="*/ 0 h 321410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498309 w 680194"/>
                    <a:gd name="connsiteY1" fmla="*/ 2490 h 331376"/>
                    <a:gd name="connsiteX2" fmla="*/ 680194 w 680194"/>
                    <a:gd name="connsiteY2" fmla="*/ 0 h 331376"/>
                    <a:gd name="connsiteX3" fmla="*/ 558108 w 680194"/>
                    <a:gd name="connsiteY3" fmla="*/ 331376 h 331376"/>
                    <a:gd name="connsiteX4" fmla="*/ 171917 w 680194"/>
                    <a:gd name="connsiteY4" fmla="*/ 326393 h 331376"/>
                    <a:gd name="connsiteX5" fmla="*/ 0 w 680194"/>
                    <a:gd name="connsiteY5" fmla="*/ 9966 h 331376"/>
                    <a:gd name="connsiteX0" fmla="*/ 0 w 680194"/>
                    <a:gd name="connsiteY0" fmla="*/ 9966 h 331376"/>
                    <a:gd name="connsiteX1" fmla="*/ 306460 w 680194"/>
                    <a:gd name="connsiteY1" fmla="*/ 9965 h 331376"/>
                    <a:gd name="connsiteX2" fmla="*/ 498309 w 680194"/>
                    <a:gd name="connsiteY2" fmla="*/ 2490 h 331376"/>
                    <a:gd name="connsiteX3" fmla="*/ 680194 w 680194"/>
                    <a:gd name="connsiteY3" fmla="*/ 0 h 331376"/>
                    <a:gd name="connsiteX4" fmla="*/ 558108 w 680194"/>
                    <a:gd name="connsiteY4" fmla="*/ 331376 h 331376"/>
                    <a:gd name="connsiteX5" fmla="*/ 171917 w 680194"/>
                    <a:gd name="connsiteY5" fmla="*/ 326393 h 331376"/>
                    <a:gd name="connsiteX6" fmla="*/ 0 w 680194"/>
                    <a:gd name="connsiteY6" fmla="*/ 9966 h 331376"/>
                    <a:gd name="connsiteX0" fmla="*/ 0 w 680194"/>
                    <a:gd name="connsiteY0" fmla="*/ 134545 h 455955"/>
                    <a:gd name="connsiteX1" fmla="*/ 470902 w 680194"/>
                    <a:gd name="connsiteY1" fmla="*/ 0 h 455955"/>
                    <a:gd name="connsiteX2" fmla="*/ 498309 w 680194"/>
                    <a:gd name="connsiteY2" fmla="*/ 127069 h 455955"/>
                    <a:gd name="connsiteX3" fmla="*/ 680194 w 680194"/>
                    <a:gd name="connsiteY3" fmla="*/ 124579 h 455955"/>
                    <a:gd name="connsiteX4" fmla="*/ 558108 w 680194"/>
                    <a:gd name="connsiteY4" fmla="*/ 455955 h 455955"/>
                    <a:gd name="connsiteX5" fmla="*/ 171917 w 680194"/>
                    <a:gd name="connsiteY5" fmla="*/ 450972 h 455955"/>
                    <a:gd name="connsiteX6" fmla="*/ 0 w 680194"/>
                    <a:gd name="connsiteY6" fmla="*/ 134545 h 455955"/>
                    <a:gd name="connsiteX0" fmla="*/ 0 w 680194"/>
                    <a:gd name="connsiteY0" fmla="*/ 134545 h 455955"/>
                    <a:gd name="connsiteX1" fmla="*/ 296493 w 680194"/>
                    <a:gd name="connsiteY1" fmla="*/ 47340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281544 w 680194"/>
                    <a:gd name="connsiteY1" fmla="*/ 79731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154475 w 680194"/>
                    <a:gd name="connsiteY1" fmla="*/ 104646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80194"/>
                    <a:gd name="connsiteY0" fmla="*/ 134545 h 455955"/>
                    <a:gd name="connsiteX1" fmla="*/ 149492 w 680194"/>
                    <a:gd name="connsiteY1" fmla="*/ 49832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62753"/>
                    <a:gd name="connsiteY0" fmla="*/ 159460 h 455955"/>
                    <a:gd name="connsiteX1" fmla="*/ 132051 w 662753"/>
                    <a:gd name="connsiteY1" fmla="*/ 49832 h 455955"/>
                    <a:gd name="connsiteX2" fmla="*/ 264103 w 662753"/>
                    <a:gd name="connsiteY2" fmla="*/ 79731 h 455955"/>
                    <a:gd name="connsiteX3" fmla="*/ 453461 w 662753"/>
                    <a:gd name="connsiteY3" fmla="*/ 0 h 455955"/>
                    <a:gd name="connsiteX4" fmla="*/ 480868 w 662753"/>
                    <a:gd name="connsiteY4" fmla="*/ 127069 h 455955"/>
                    <a:gd name="connsiteX5" fmla="*/ 662753 w 662753"/>
                    <a:gd name="connsiteY5" fmla="*/ 124579 h 455955"/>
                    <a:gd name="connsiteX6" fmla="*/ 540667 w 662753"/>
                    <a:gd name="connsiteY6" fmla="*/ 455955 h 455955"/>
                    <a:gd name="connsiteX7" fmla="*/ 154476 w 662753"/>
                    <a:gd name="connsiteY7" fmla="*/ 450972 h 455955"/>
                    <a:gd name="connsiteX8" fmla="*/ 0 w 662753"/>
                    <a:gd name="connsiteY8" fmla="*/ 159460 h 455955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80868 w 662753"/>
                    <a:gd name="connsiteY4" fmla="*/ 129561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73393 w 662753"/>
                    <a:gd name="connsiteY4" fmla="*/ 132052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3" h="458447">
                      <a:moveTo>
                        <a:pt x="0" y="161952"/>
                      </a:moveTo>
                      <a:lnTo>
                        <a:pt x="132051" y="52324"/>
                      </a:lnTo>
                      <a:lnTo>
                        <a:pt x="264103" y="82223"/>
                      </a:lnTo>
                      <a:lnTo>
                        <a:pt x="448478" y="0"/>
                      </a:lnTo>
                      <a:lnTo>
                        <a:pt x="473393" y="132052"/>
                      </a:lnTo>
                      <a:lnTo>
                        <a:pt x="662753" y="127071"/>
                      </a:lnTo>
                      <a:lnTo>
                        <a:pt x="540667" y="458447"/>
                      </a:lnTo>
                      <a:lnTo>
                        <a:pt x="154476" y="453464"/>
                      </a:lnTo>
                      <a:lnTo>
                        <a:pt x="0" y="16195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Right Triangle 7"/>
                <p:cNvSpPr/>
                <p:nvPr/>
              </p:nvSpPr>
              <p:spPr>
                <a:xfrm flipH="1">
                  <a:off x="4467009" y="1894019"/>
                  <a:ext cx="168159" cy="328884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159" h="328884">
                      <a:moveTo>
                        <a:pt x="119595" y="328884"/>
                      </a:moveTo>
                      <a:lnTo>
                        <a:pt x="0" y="0"/>
                      </a:lnTo>
                      <a:lnTo>
                        <a:pt x="168159" y="323900"/>
                      </a:lnTo>
                      <a:lnTo>
                        <a:pt x="119595" y="328884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6" name="Right Triangle 7"/>
                <p:cNvSpPr/>
                <p:nvPr/>
              </p:nvSpPr>
              <p:spPr>
                <a:xfrm rot="9064593" flipH="1">
                  <a:off x="4301250" y="1800541"/>
                  <a:ext cx="195303" cy="248622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2524 w 195303"/>
                    <a:gd name="connsiteY2" fmla="*/ 125870 h 248622"/>
                    <a:gd name="connsiteX3" fmla="*/ 195303 w 195303"/>
                    <a:gd name="connsiteY3" fmla="*/ 248622 h 24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303" h="248622">
                      <a:moveTo>
                        <a:pt x="195303" y="248622"/>
                      </a:moveTo>
                      <a:lnTo>
                        <a:pt x="0" y="0"/>
                      </a:lnTo>
                      <a:lnTo>
                        <a:pt x="152524" y="125870"/>
                      </a:lnTo>
                      <a:lnTo>
                        <a:pt x="195303" y="24862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7" name="Right Triangle 7"/>
                <p:cNvSpPr/>
                <p:nvPr/>
              </p:nvSpPr>
              <p:spPr>
                <a:xfrm rot="9064593" flipH="1">
                  <a:off x="4162290" y="1780844"/>
                  <a:ext cx="100400" cy="256875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40496 w 140496"/>
                    <a:gd name="connsiteY0" fmla="*/ 298833 h 298833"/>
                    <a:gd name="connsiteX1" fmla="*/ 0 w 140496"/>
                    <a:gd name="connsiteY1" fmla="*/ 0 h 298833"/>
                    <a:gd name="connsiteX2" fmla="*/ 95307 w 140496"/>
                    <a:gd name="connsiteY2" fmla="*/ 171720 h 298833"/>
                    <a:gd name="connsiteX3" fmla="*/ 140496 w 140496"/>
                    <a:gd name="connsiteY3" fmla="*/ 298833 h 298833"/>
                    <a:gd name="connsiteX0" fmla="*/ 0 w 100400"/>
                    <a:gd name="connsiteY0" fmla="*/ 256875 h 256875"/>
                    <a:gd name="connsiteX1" fmla="*/ 5093 w 100400"/>
                    <a:gd name="connsiteY1" fmla="*/ 0 h 256875"/>
                    <a:gd name="connsiteX2" fmla="*/ 100400 w 100400"/>
                    <a:gd name="connsiteY2" fmla="*/ 171720 h 256875"/>
                    <a:gd name="connsiteX3" fmla="*/ 0 w 100400"/>
                    <a:gd name="connsiteY3" fmla="*/ 256875 h 25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400" h="256875">
                      <a:moveTo>
                        <a:pt x="0" y="256875"/>
                      </a:moveTo>
                      <a:lnTo>
                        <a:pt x="5093" y="0"/>
                      </a:lnTo>
                      <a:lnTo>
                        <a:pt x="100400" y="171720"/>
                      </a:lnTo>
                      <a:lnTo>
                        <a:pt x="0" y="256875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1" name="TextBox 1"/>
            <p:cNvSpPr txBox="1"/>
            <p:nvPr/>
          </p:nvSpPr>
          <p:spPr>
            <a:xfrm>
              <a:off x="4131304" y="3267990"/>
              <a:ext cx="1357571" cy="943481"/>
            </a:xfrm>
            <a:prstGeom prst="rect">
              <a:avLst/>
            </a:prstGeom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JM" sz="3200" dirty="0">
                  <a:solidFill>
                    <a:schemeClr val="bg1"/>
                  </a:solidFill>
                  <a:latin typeface="Lato Black" panose="020F0A02020204030203" pitchFamily="34" charset="0"/>
                </a:rPr>
                <a:t>8</a:t>
              </a:r>
              <a:r>
                <a:rPr lang="en-JM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%</a:t>
              </a:r>
              <a:endParaRPr lang="en-JM" sz="1600" dirty="0">
                <a:solidFill>
                  <a:schemeClr val="bg1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548227" y="2030123"/>
            <a:ext cx="1447871" cy="2298210"/>
            <a:chOff x="6548227" y="2030123"/>
            <a:chExt cx="1447871" cy="2298210"/>
          </a:xfrm>
        </p:grpSpPr>
        <p:grpSp>
          <p:nvGrpSpPr>
            <p:cNvPr id="30" name="Group 29"/>
            <p:cNvGrpSpPr/>
            <p:nvPr/>
          </p:nvGrpSpPr>
          <p:grpSpPr>
            <a:xfrm>
              <a:off x="6548227" y="2030123"/>
              <a:ext cx="1447871" cy="2298210"/>
              <a:chOff x="3606014" y="1693837"/>
              <a:chExt cx="1447871" cy="2298210"/>
            </a:xfrm>
            <a:solidFill>
              <a:srgbClr val="45C1A4"/>
            </a:solidFill>
          </p:grpSpPr>
          <p:grpSp>
            <p:nvGrpSpPr>
              <p:cNvPr id="31" name="Group 30"/>
              <p:cNvGrpSpPr/>
              <p:nvPr/>
            </p:nvGrpSpPr>
            <p:grpSpPr>
              <a:xfrm>
                <a:off x="3606014" y="2288191"/>
                <a:ext cx="1447871" cy="1703856"/>
                <a:chOff x="1087898" y="4607261"/>
                <a:chExt cx="1447871" cy="1703856"/>
              </a:xfrm>
              <a:grpFill/>
            </p:grpSpPr>
            <p:sp>
              <p:nvSpPr>
                <p:cNvPr id="38" name="Freeform 37"/>
                <p:cNvSpPr/>
                <p:nvPr/>
              </p:nvSpPr>
              <p:spPr>
                <a:xfrm>
                  <a:off x="1087898" y="4607261"/>
                  <a:ext cx="1404934" cy="1641864"/>
                </a:xfrm>
                <a:custGeom>
                  <a:avLst/>
                  <a:gdLst>
                    <a:gd name="connsiteX0" fmla="*/ 461907 w 1404934"/>
                    <a:gd name="connsiteY0" fmla="*/ 1561582 h 1641864"/>
                    <a:gd name="connsiteX1" fmla="*/ 460409 w 1404934"/>
                    <a:gd name="connsiteY1" fmla="*/ 1562298 h 1641864"/>
                    <a:gd name="connsiteX2" fmla="*/ 464264 w 1404934"/>
                    <a:gd name="connsiteY2" fmla="*/ 1564031 h 1641864"/>
                    <a:gd name="connsiteX3" fmla="*/ 633532 w 1404934"/>
                    <a:gd name="connsiteY3" fmla="*/ 0 h 1641864"/>
                    <a:gd name="connsiteX4" fmla="*/ 642264 w 1404934"/>
                    <a:gd name="connsiteY4" fmla="*/ 89 h 1641864"/>
                    <a:gd name="connsiteX5" fmla="*/ 859611 w 1404934"/>
                    <a:gd name="connsiteY5" fmla="*/ 4927 h 1641864"/>
                    <a:gd name="connsiteX6" fmla="*/ 869679 w 1404934"/>
                    <a:gd name="connsiteY6" fmla="*/ 4849 h 1641864"/>
                    <a:gd name="connsiteX7" fmla="*/ 888124 w 1404934"/>
                    <a:gd name="connsiteY7" fmla="*/ 5035 h 1641864"/>
                    <a:gd name="connsiteX8" fmla="*/ 920629 w 1404934"/>
                    <a:gd name="connsiteY8" fmla="*/ 5097 h 1641864"/>
                    <a:gd name="connsiteX9" fmla="*/ 1028230 w 1404934"/>
                    <a:gd name="connsiteY9" fmla="*/ 154932 h 1641864"/>
                    <a:gd name="connsiteX10" fmla="*/ 1403068 w 1404934"/>
                    <a:gd name="connsiteY10" fmla="*/ 1061042 h 1641864"/>
                    <a:gd name="connsiteX11" fmla="*/ 817301 w 1404934"/>
                    <a:gd name="connsiteY11" fmla="*/ 1625687 h 1641864"/>
                    <a:gd name="connsiteX12" fmla="*/ 745274 w 1404934"/>
                    <a:gd name="connsiteY12" fmla="*/ 1632820 h 1641864"/>
                    <a:gd name="connsiteX13" fmla="*/ 710413 w 1404934"/>
                    <a:gd name="connsiteY13" fmla="*/ 1629831 h 1641864"/>
                    <a:gd name="connsiteX14" fmla="*/ 665846 w 1404934"/>
                    <a:gd name="connsiteY14" fmla="*/ 1622274 h 1641864"/>
                    <a:gd name="connsiteX15" fmla="*/ 660377 w 1404934"/>
                    <a:gd name="connsiteY15" fmla="*/ 1624890 h 1641864"/>
                    <a:gd name="connsiteX16" fmla="*/ 710412 w 1404934"/>
                    <a:gd name="connsiteY16" fmla="*/ 1633702 h 1641864"/>
                    <a:gd name="connsiteX17" fmla="*/ 745275 w 1404934"/>
                    <a:gd name="connsiteY17" fmla="*/ 1636691 h 1641864"/>
                    <a:gd name="connsiteX18" fmla="*/ 693045 w 1404934"/>
                    <a:gd name="connsiteY18" fmla="*/ 1641864 h 1641864"/>
                    <a:gd name="connsiteX19" fmla="*/ 327 w 1404934"/>
                    <a:gd name="connsiteY19" fmla="*/ 987094 h 1641864"/>
                    <a:gd name="connsiteX20" fmla="*/ 470498 w 1404934"/>
                    <a:gd name="connsiteY20" fmla="*/ 4261 h 1641864"/>
                    <a:gd name="connsiteX21" fmla="*/ 578637 w 1404934"/>
                    <a:gd name="connsiteY21" fmla="*/ 3616 h 1641864"/>
                    <a:gd name="connsiteX22" fmla="*/ 580705 w 1404934"/>
                    <a:gd name="connsiteY22" fmla="*/ 3620 h 1641864"/>
                    <a:gd name="connsiteX23" fmla="*/ 583039 w 1404934"/>
                    <a:gd name="connsiteY23" fmla="*/ 390 h 16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04934" h="1641864">
                      <a:moveTo>
                        <a:pt x="461907" y="1561582"/>
                      </a:moveTo>
                      <a:lnTo>
                        <a:pt x="460409" y="1562298"/>
                      </a:lnTo>
                      <a:lnTo>
                        <a:pt x="464264" y="1564031"/>
                      </a:lnTo>
                      <a:close/>
                      <a:moveTo>
                        <a:pt x="633532" y="0"/>
                      </a:moveTo>
                      <a:lnTo>
                        <a:pt x="642264" y="89"/>
                      </a:lnTo>
                      <a:cubicBezTo>
                        <a:pt x="727181" y="1424"/>
                        <a:pt x="662491" y="6085"/>
                        <a:pt x="859611" y="4927"/>
                      </a:cubicBezTo>
                      <a:lnTo>
                        <a:pt x="869679" y="4849"/>
                      </a:lnTo>
                      <a:lnTo>
                        <a:pt x="888124" y="5035"/>
                      </a:lnTo>
                      <a:lnTo>
                        <a:pt x="920629" y="5097"/>
                      </a:lnTo>
                      <a:lnTo>
                        <a:pt x="1028230" y="154932"/>
                      </a:lnTo>
                      <a:cubicBezTo>
                        <a:pt x="1268780" y="496356"/>
                        <a:pt x="1423881" y="773581"/>
                        <a:pt x="1403068" y="1061042"/>
                      </a:cubicBezTo>
                      <a:cubicBezTo>
                        <a:pt x="1382255" y="1348502"/>
                        <a:pt x="1106847" y="1571999"/>
                        <a:pt x="817301" y="1625687"/>
                      </a:cubicBezTo>
                      <a:lnTo>
                        <a:pt x="745274" y="1632820"/>
                      </a:lnTo>
                      <a:lnTo>
                        <a:pt x="710413" y="1629831"/>
                      </a:lnTo>
                      <a:lnTo>
                        <a:pt x="665846" y="1622274"/>
                      </a:lnTo>
                      <a:lnTo>
                        <a:pt x="660377" y="1624890"/>
                      </a:lnTo>
                      <a:lnTo>
                        <a:pt x="710412" y="1633702"/>
                      </a:lnTo>
                      <a:lnTo>
                        <a:pt x="745275" y="1636691"/>
                      </a:lnTo>
                      <a:lnTo>
                        <a:pt x="693045" y="1641864"/>
                      </a:lnTo>
                      <a:cubicBezTo>
                        <a:pt x="461599" y="1631238"/>
                        <a:pt x="25694" y="1548414"/>
                        <a:pt x="327" y="987094"/>
                      </a:cubicBezTo>
                      <a:cubicBezTo>
                        <a:pt x="-10973" y="552383"/>
                        <a:pt x="272795" y="292425"/>
                        <a:pt x="470498" y="4261"/>
                      </a:cubicBezTo>
                      <a:cubicBezTo>
                        <a:pt x="515612" y="3844"/>
                        <a:pt x="550833" y="3648"/>
                        <a:pt x="578637" y="3616"/>
                      </a:cubicBezTo>
                      <a:lnTo>
                        <a:pt x="580705" y="3620"/>
                      </a:lnTo>
                      <a:lnTo>
                        <a:pt x="583039" y="390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9" name="Freeform 38"/>
                <p:cNvSpPr/>
                <p:nvPr/>
              </p:nvSpPr>
              <p:spPr>
                <a:xfrm rot="17518257">
                  <a:off x="1241806" y="5017155"/>
                  <a:ext cx="1617639" cy="970286"/>
                </a:xfrm>
                <a:custGeom>
                  <a:avLst/>
                  <a:gdLst>
                    <a:gd name="connsiteX0" fmla="*/ 1617639 w 1617639"/>
                    <a:gd name="connsiteY0" fmla="*/ 103706 h 970286"/>
                    <a:gd name="connsiteX1" fmla="*/ 818462 w 1617639"/>
                    <a:gd name="connsiteY1" fmla="*/ 946838 h 970286"/>
                    <a:gd name="connsiteX2" fmla="*/ 17768 w 1617639"/>
                    <a:gd name="connsiteY2" fmla="*/ 504238 h 970286"/>
                    <a:gd name="connsiteX3" fmla="*/ 0 w 1617639"/>
                    <a:gd name="connsiteY3" fmla="*/ 446371 h 970286"/>
                    <a:gd name="connsiteX4" fmla="*/ 33562 w 1617639"/>
                    <a:gd name="connsiteY4" fmla="*/ 510498 h 970286"/>
                    <a:gd name="connsiteX5" fmla="*/ 776356 w 1617639"/>
                    <a:gd name="connsiteY5" fmla="*/ 842469 h 970286"/>
                    <a:gd name="connsiteX6" fmla="*/ 1476418 w 1617639"/>
                    <a:gd name="connsiteY6" fmla="*/ 155845 h 970286"/>
                    <a:gd name="connsiteX7" fmla="*/ 1575113 w 1617639"/>
                    <a:gd name="connsiteY7" fmla="*/ 0 h 970286"/>
                    <a:gd name="connsiteX8" fmla="*/ 1576582 w 1617639"/>
                    <a:gd name="connsiteY8" fmla="*/ 3662 h 970286"/>
                    <a:gd name="connsiteX9" fmla="*/ 1617639 w 1617639"/>
                    <a:gd name="connsiteY9" fmla="*/ 103706 h 97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7639" h="970286">
                      <a:moveTo>
                        <a:pt x="1617639" y="103706"/>
                      </a:moveTo>
                      <a:cubicBezTo>
                        <a:pt x="1347232" y="537049"/>
                        <a:pt x="1132028" y="845983"/>
                        <a:pt x="818462" y="946838"/>
                      </a:cubicBezTo>
                      <a:cubicBezTo>
                        <a:pt x="504896" y="1047693"/>
                        <a:pt x="144395" y="808907"/>
                        <a:pt x="17768" y="504238"/>
                      </a:cubicBezTo>
                      <a:lnTo>
                        <a:pt x="0" y="446371"/>
                      </a:lnTo>
                      <a:lnTo>
                        <a:pt x="33562" y="510498"/>
                      </a:lnTo>
                      <a:cubicBezTo>
                        <a:pt x="191681" y="758928"/>
                        <a:pt x="501986" y="930717"/>
                        <a:pt x="776356" y="842469"/>
                      </a:cubicBezTo>
                      <a:cubicBezTo>
                        <a:pt x="1050726" y="754221"/>
                        <a:pt x="1249788" y="506663"/>
                        <a:pt x="1476418" y="155845"/>
                      </a:cubicBezTo>
                      <a:lnTo>
                        <a:pt x="1575113" y="0"/>
                      </a:lnTo>
                      <a:lnTo>
                        <a:pt x="1576582" y="3662"/>
                      </a:lnTo>
                      <a:cubicBezTo>
                        <a:pt x="1587014" y="29435"/>
                        <a:pt x="1600374" y="62025"/>
                        <a:pt x="1617639" y="103706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2" name="Freeform 31"/>
              <p:cNvSpPr/>
              <p:nvPr/>
            </p:nvSpPr>
            <p:spPr>
              <a:xfrm>
                <a:off x="4074658" y="1987923"/>
                <a:ext cx="855945" cy="378698"/>
              </a:xfrm>
              <a:custGeom>
                <a:avLst/>
                <a:gdLst>
                  <a:gd name="connsiteX0" fmla="*/ 0 w 813575"/>
                  <a:gd name="connsiteY0" fmla="*/ 227668 h 359952"/>
                  <a:gd name="connsiteX1" fmla="*/ 0 w 813575"/>
                  <a:gd name="connsiteY1" fmla="*/ 227669 h 359952"/>
                  <a:gd name="connsiteX2" fmla="*/ 0 w 813575"/>
                  <a:gd name="connsiteY2" fmla="*/ 227669 h 359952"/>
                  <a:gd name="connsiteX3" fmla="*/ 754470 w 813575"/>
                  <a:gd name="connsiteY3" fmla="*/ 0 h 359952"/>
                  <a:gd name="connsiteX4" fmla="*/ 813575 w 813575"/>
                  <a:gd name="connsiteY4" fmla="*/ 63104 h 359952"/>
                  <a:gd name="connsiteX5" fmla="*/ 677979 w 813575"/>
                  <a:gd name="connsiteY5" fmla="*/ 134209 h 359952"/>
                  <a:gd name="connsiteX6" fmla="*/ 451952 w 813575"/>
                  <a:gd name="connsiteY6" fmla="*/ 192967 h 359952"/>
                  <a:gd name="connsiteX7" fmla="*/ 447885 w 813575"/>
                  <a:gd name="connsiteY7" fmla="*/ 194508 h 359952"/>
                  <a:gd name="connsiteX8" fmla="*/ 454205 w 813575"/>
                  <a:gd name="connsiteY8" fmla="*/ 194498 h 359952"/>
                  <a:gd name="connsiteX9" fmla="*/ 577761 w 813575"/>
                  <a:gd name="connsiteY9" fmla="*/ 201824 h 359952"/>
                  <a:gd name="connsiteX10" fmla="*/ 793638 w 813575"/>
                  <a:gd name="connsiteY10" fmla="*/ 273694 h 359952"/>
                  <a:gd name="connsiteX11" fmla="*/ 794913 w 813575"/>
                  <a:gd name="connsiteY11" fmla="*/ 359952 h 359952"/>
                  <a:gd name="connsiteX12" fmla="*/ 647385 w 813575"/>
                  <a:gd name="connsiteY12" fmla="*/ 324697 h 359952"/>
                  <a:gd name="connsiteX13" fmla="*/ 441503 w 813575"/>
                  <a:gd name="connsiteY13" fmla="*/ 220904 h 359952"/>
                  <a:gd name="connsiteX14" fmla="*/ 434139 w 813575"/>
                  <a:gd name="connsiteY14" fmla="*/ 218156 h 359952"/>
                  <a:gd name="connsiteX15" fmla="*/ 438079 w 813575"/>
                  <a:gd name="connsiteY15" fmla="*/ 227669 h 359952"/>
                  <a:gd name="connsiteX16" fmla="*/ 438078 w 813575"/>
                  <a:gd name="connsiteY16" fmla="*/ 227669 h 359952"/>
                  <a:gd name="connsiteX17" fmla="*/ 393972 w 813575"/>
                  <a:gd name="connsiteY17" fmla="*/ 271775 h 359952"/>
                  <a:gd name="connsiteX18" fmla="*/ 44106 w 813575"/>
                  <a:gd name="connsiteY18" fmla="*/ 271774 h 359952"/>
                  <a:gd name="connsiteX19" fmla="*/ 12918 w 813575"/>
                  <a:gd name="connsiteY19" fmla="*/ 258856 h 359952"/>
                  <a:gd name="connsiteX20" fmla="*/ 0 w 813575"/>
                  <a:gd name="connsiteY20" fmla="*/ 227669 h 359952"/>
                  <a:gd name="connsiteX21" fmla="*/ 12918 w 813575"/>
                  <a:gd name="connsiteY21" fmla="*/ 196482 h 359952"/>
                  <a:gd name="connsiteX22" fmla="*/ 44106 w 813575"/>
                  <a:gd name="connsiteY22" fmla="*/ 183563 h 359952"/>
                  <a:gd name="connsiteX23" fmla="*/ 393973 w 813575"/>
                  <a:gd name="connsiteY23" fmla="*/ 183563 h 359952"/>
                  <a:gd name="connsiteX24" fmla="*/ 415151 w 813575"/>
                  <a:gd name="connsiteY24" fmla="*/ 192335 h 359952"/>
                  <a:gd name="connsiteX25" fmla="*/ 413741 w 813575"/>
                  <a:gd name="connsiteY25" fmla="*/ 191225 h 359952"/>
                  <a:gd name="connsiteX26" fmla="*/ 542382 w 813575"/>
                  <a:gd name="connsiteY26" fmla="*/ 89012 h 359952"/>
                  <a:gd name="connsiteX27" fmla="*/ 754470 w 813575"/>
                  <a:gd name="connsiteY27" fmla="*/ 0 h 35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3575" h="359952">
                    <a:moveTo>
                      <a:pt x="0" y="227668"/>
                    </a:moveTo>
                    <a:lnTo>
                      <a:pt x="0" y="227669"/>
                    </a:lnTo>
                    <a:lnTo>
                      <a:pt x="0" y="227669"/>
                    </a:lnTo>
                    <a:close/>
                    <a:moveTo>
                      <a:pt x="754470" y="0"/>
                    </a:moveTo>
                    <a:lnTo>
                      <a:pt x="813575" y="63104"/>
                    </a:lnTo>
                    <a:cubicBezTo>
                      <a:pt x="768376" y="86806"/>
                      <a:pt x="754470" y="124415"/>
                      <a:pt x="677979" y="134209"/>
                    </a:cubicBezTo>
                    <a:cubicBezTo>
                      <a:pt x="477192" y="131723"/>
                      <a:pt x="497348" y="169166"/>
                      <a:pt x="451952" y="192967"/>
                    </a:cubicBezTo>
                    <a:lnTo>
                      <a:pt x="447885" y="194508"/>
                    </a:lnTo>
                    <a:lnTo>
                      <a:pt x="454205" y="194498"/>
                    </a:lnTo>
                    <a:cubicBezTo>
                      <a:pt x="493098" y="192264"/>
                      <a:pt x="530780" y="186314"/>
                      <a:pt x="577761" y="201824"/>
                    </a:cubicBezTo>
                    <a:cubicBezTo>
                      <a:pt x="666174" y="262297"/>
                      <a:pt x="707783" y="267086"/>
                      <a:pt x="793638" y="273694"/>
                    </a:cubicBezTo>
                    <a:lnTo>
                      <a:pt x="794913" y="359952"/>
                    </a:lnTo>
                    <a:cubicBezTo>
                      <a:pt x="745737" y="348200"/>
                      <a:pt x="710299" y="367425"/>
                      <a:pt x="647385" y="324697"/>
                    </a:cubicBezTo>
                    <a:cubicBezTo>
                      <a:pt x="501123" y="191298"/>
                      <a:pt x="490891" y="232710"/>
                      <a:pt x="441503" y="220904"/>
                    </a:cubicBezTo>
                    <a:lnTo>
                      <a:pt x="434139" y="218156"/>
                    </a:lnTo>
                    <a:lnTo>
                      <a:pt x="438079" y="227669"/>
                    </a:lnTo>
                    <a:lnTo>
                      <a:pt x="438078" y="227669"/>
                    </a:lnTo>
                    <a:cubicBezTo>
                      <a:pt x="438078" y="252028"/>
                      <a:pt x="418331" y="271775"/>
                      <a:pt x="393972" y="271775"/>
                    </a:cubicBezTo>
                    <a:lnTo>
                      <a:pt x="44106" y="271774"/>
                    </a:lnTo>
                    <a:cubicBezTo>
                      <a:pt x="31926" y="271774"/>
                      <a:pt x="20900" y="266837"/>
                      <a:pt x="12918" y="258856"/>
                    </a:cubicBezTo>
                    <a:lnTo>
                      <a:pt x="0" y="227669"/>
                    </a:lnTo>
                    <a:lnTo>
                      <a:pt x="12918" y="196482"/>
                    </a:lnTo>
                    <a:cubicBezTo>
                      <a:pt x="20900" y="188500"/>
                      <a:pt x="31926" y="183563"/>
                      <a:pt x="44106" y="183563"/>
                    </a:cubicBezTo>
                    <a:lnTo>
                      <a:pt x="393973" y="183563"/>
                    </a:lnTo>
                    <a:lnTo>
                      <a:pt x="415151" y="192335"/>
                    </a:lnTo>
                    <a:lnTo>
                      <a:pt x="413741" y="191225"/>
                    </a:lnTo>
                    <a:cubicBezTo>
                      <a:pt x="457780" y="158313"/>
                      <a:pt x="480959" y="114970"/>
                      <a:pt x="542382" y="89012"/>
                    </a:cubicBezTo>
                    <a:cubicBezTo>
                      <a:pt x="650164" y="75566"/>
                      <a:pt x="684933" y="51691"/>
                      <a:pt x="754470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3" name="Group 32"/>
              <p:cNvGrpSpPr/>
              <p:nvPr/>
            </p:nvGrpSpPr>
            <p:grpSpPr>
              <a:xfrm>
                <a:off x="3966166" y="1693837"/>
                <a:ext cx="662753" cy="458447"/>
                <a:chOff x="3977399" y="1764456"/>
                <a:chExt cx="662753" cy="458447"/>
              </a:xfrm>
              <a:grpFill/>
            </p:grpSpPr>
            <p:sp>
              <p:nvSpPr>
                <p:cNvPr id="34" name="Rectangle 3"/>
                <p:cNvSpPr/>
                <p:nvPr/>
              </p:nvSpPr>
              <p:spPr>
                <a:xfrm>
                  <a:off x="3977399" y="1764456"/>
                  <a:ext cx="662753" cy="458447"/>
                </a:xfrm>
                <a:custGeom>
                  <a:avLst/>
                  <a:gdLst>
                    <a:gd name="connsiteX0" fmla="*/ 0 w 573057"/>
                    <a:gd name="connsiteY0" fmla="*/ 0 h 313935"/>
                    <a:gd name="connsiteX1" fmla="*/ 573057 w 573057"/>
                    <a:gd name="connsiteY1" fmla="*/ 0 h 313935"/>
                    <a:gd name="connsiteX2" fmla="*/ 573057 w 573057"/>
                    <a:gd name="connsiteY2" fmla="*/ 313935 h 313935"/>
                    <a:gd name="connsiteX3" fmla="*/ 0 w 573057"/>
                    <a:gd name="connsiteY3" fmla="*/ 313935 h 313935"/>
                    <a:gd name="connsiteX4" fmla="*/ 0 w 573057"/>
                    <a:gd name="connsiteY4" fmla="*/ 0 h 313935"/>
                    <a:gd name="connsiteX0" fmla="*/ 0 w 573057"/>
                    <a:gd name="connsiteY0" fmla="*/ 0 h 316427"/>
                    <a:gd name="connsiteX1" fmla="*/ 573057 w 573057"/>
                    <a:gd name="connsiteY1" fmla="*/ 0 h 316427"/>
                    <a:gd name="connsiteX2" fmla="*/ 573057 w 573057"/>
                    <a:gd name="connsiteY2" fmla="*/ 313935 h 316427"/>
                    <a:gd name="connsiteX3" fmla="*/ 171917 w 573057"/>
                    <a:gd name="connsiteY3" fmla="*/ 316427 h 316427"/>
                    <a:gd name="connsiteX4" fmla="*/ 0 w 573057"/>
                    <a:gd name="connsiteY4" fmla="*/ 0 h 316427"/>
                    <a:gd name="connsiteX0" fmla="*/ 0 w 573057"/>
                    <a:gd name="connsiteY0" fmla="*/ 0 h 321410"/>
                    <a:gd name="connsiteX1" fmla="*/ 573057 w 573057"/>
                    <a:gd name="connsiteY1" fmla="*/ 0 h 321410"/>
                    <a:gd name="connsiteX2" fmla="*/ 558108 w 573057"/>
                    <a:gd name="connsiteY2" fmla="*/ 321410 h 321410"/>
                    <a:gd name="connsiteX3" fmla="*/ 171917 w 573057"/>
                    <a:gd name="connsiteY3" fmla="*/ 316427 h 321410"/>
                    <a:gd name="connsiteX4" fmla="*/ 0 w 573057"/>
                    <a:gd name="connsiteY4" fmla="*/ 0 h 321410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498309 w 680194"/>
                    <a:gd name="connsiteY1" fmla="*/ 2490 h 331376"/>
                    <a:gd name="connsiteX2" fmla="*/ 680194 w 680194"/>
                    <a:gd name="connsiteY2" fmla="*/ 0 h 331376"/>
                    <a:gd name="connsiteX3" fmla="*/ 558108 w 680194"/>
                    <a:gd name="connsiteY3" fmla="*/ 331376 h 331376"/>
                    <a:gd name="connsiteX4" fmla="*/ 171917 w 680194"/>
                    <a:gd name="connsiteY4" fmla="*/ 326393 h 331376"/>
                    <a:gd name="connsiteX5" fmla="*/ 0 w 680194"/>
                    <a:gd name="connsiteY5" fmla="*/ 9966 h 331376"/>
                    <a:gd name="connsiteX0" fmla="*/ 0 w 680194"/>
                    <a:gd name="connsiteY0" fmla="*/ 9966 h 331376"/>
                    <a:gd name="connsiteX1" fmla="*/ 306460 w 680194"/>
                    <a:gd name="connsiteY1" fmla="*/ 9965 h 331376"/>
                    <a:gd name="connsiteX2" fmla="*/ 498309 w 680194"/>
                    <a:gd name="connsiteY2" fmla="*/ 2490 h 331376"/>
                    <a:gd name="connsiteX3" fmla="*/ 680194 w 680194"/>
                    <a:gd name="connsiteY3" fmla="*/ 0 h 331376"/>
                    <a:gd name="connsiteX4" fmla="*/ 558108 w 680194"/>
                    <a:gd name="connsiteY4" fmla="*/ 331376 h 331376"/>
                    <a:gd name="connsiteX5" fmla="*/ 171917 w 680194"/>
                    <a:gd name="connsiteY5" fmla="*/ 326393 h 331376"/>
                    <a:gd name="connsiteX6" fmla="*/ 0 w 680194"/>
                    <a:gd name="connsiteY6" fmla="*/ 9966 h 331376"/>
                    <a:gd name="connsiteX0" fmla="*/ 0 w 680194"/>
                    <a:gd name="connsiteY0" fmla="*/ 134545 h 455955"/>
                    <a:gd name="connsiteX1" fmla="*/ 470902 w 680194"/>
                    <a:gd name="connsiteY1" fmla="*/ 0 h 455955"/>
                    <a:gd name="connsiteX2" fmla="*/ 498309 w 680194"/>
                    <a:gd name="connsiteY2" fmla="*/ 127069 h 455955"/>
                    <a:gd name="connsiteX3" fmla="*/ 680194 w 680194"/>
                    <a:gd name="connsiteY3" fmla="*/ 124579 h 455955"/>
                    <a:gd name="connsiteX4" fmla="*/ 558108 w 680194"/>
                    <a:gd name="connsiteY4" fmla="*/ 455955 h 455955"/>
                    <a:gd name="connsiteX5" fmla="*/ 171917 w 680194"/>
                    <a:gd name="connsiteY5" fmla="*/ 450972 h 455955"/>
                    <a:gd name="connsiteX6" fmla="*/ 0 w 680194"/>
                    <a:gd name="connsiteY6" fmla="*/ 134545 h 455955"/>
                    <a:gd name="connsiteX0" fmla="*/ 0 w 680194"/>
                    <a:gd name="connsiteY0" fmla="*/ 134545 h 455955"/>
                    <a:gd name="connsiteX1" fmla="*/ 296493 w 680194"/>
                    <a:gd name="connsiteY1" fmla="*/ 47340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281544 w 680194"/>
                    <a:gd name="connsiteY1" fmla="*/ 79731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154475 w 680194"/>
                    <a:gd name="connsiteY1" fmla="*/ 104646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80194"/>
                    <a:gd name="connsiteY0" fmla="*/ 134545 h 455955"/>
                    <a:gd name="connsiteX1" fmla="*/ 149492 w 680194"/>
                    <a:gd name="connsiteY1" fmla="*/ 49832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62753"/>
                    <a:gd name="connsiteY0" fmla="*/ 159460 h 455955"/>
                    <a:gd name="connsiteX1" fmla="*/ 132051 w 662753"/>
                    <a:gd name="connsiteY1" fmla="*/ 49832 h 455955"/>
                    <a:gd name="connsiteX2" fmla="*/ 264103 w 662753"/>
                    <a:gd name="connsiteY2" fmla="*/ 79731 h 455955"/>
                    <a:gd name="connsiteX3" fmla="*/ 453461 w 662753"/>
                    <a:gd name="connsiteY3" fmla="*/ 0 h 455955"/>
                    <a:gd name="connsiteX4" fmla="*/ 480868 w 662753"/>
                    <a:gd name="connsiteY4" fmla="*/ 127069 h 455955"/>
                    <a:gd name="connsiteX5" fmla="*/ 662753 w 662753"/>
                    <a:gd name="connsiteY5" fmla="*/ 124579 h 455955"/>
                    <a:gd name="connsiteX6" fmla="*/ 540667 w 662753"/>
                    <a:gd name="connsiteY6" fmla="*/ 455955 h 455955"/>
                    <a:gd name="connsiteX7" fmla="*/ 154476 w 662753"/>
                    <a:gd name="connsiteY7" fmla="*/ 450972 h 455955"/>
                    <a:gd name="connsiteX8" fmla="*/ 0 w 662753"/>
                    <a:gd name="connsiteY8" fmla="*/ 159460 h 455955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80868 w 662753"/>
                    <a:gd name="connsiteY4" fmla="*/ 129561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73393 w 662753"/>
                    <a:gd name="connsiteY4" fmla="*/ 132052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3" h="458447">
                      <a:moveTo>
                        <a:pt x="0" y="161952"/>
                      </a:moveTo>
                      <a:lnTo>
                        <a:pt x="132051" y="52324"/>
                      </a:lnTo>
                      <a:lnTo>
                        <a:pt x="264103" y="82223"/>
                      </a:lnTo>
                      <a:lnTo>
                        <a:pt x="448478" y="0"/>
                      </a:lnTo>
                      <a:lnTo>
                        <a:pt x="473393" y="132052"/>
                      </a:lnTo>
                      <a:lnTo>
                        <a:pt x="662753" y="127071"/>
                      </a:lnTo>
                      <a:lnTo>
                        <a:pt x="540667" y="458447"/>
                      </a:lnTo>
                      <a:lnTo>
                        <a:pt x="154476" y="453464"/>
                      </a:lnTo>
                      <a:lnTo>
                        <a:pt x="0" y="16195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5" name="Right Triangle 7"/>
                <p:cNvSpPr/>
                <p:nvPr/>
              </p:nvSpPr>
              <p:spPr>
                <a:xfrm flipH="1">
                  <a:off x="4467009" y="1894019"/>
                  <a:ext cx="168159" cy="328884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159" h="328884">
                      <a:moveTo>
                        <a:pt x="119595" y="328884"/>
                      </a:moveTo>
                      <a:lnTo>
                        <a:pt x="0" y="0"/>
                      </a:lnTo>
                      <a:lnTo>
                        <a:pt x="168159" y="323900"/>
                      </a:lnTo>
                      <a:lnTo>
                        <a:pt x="119595" y="328884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Right Triangle 7"/>
                <p:cNvSpPr/>
                <p:nvPr/>
              </p:nvSpPr>
              <p:spPr>
                <a:xfrm rot="9064593" flipH="1">
                  <a:off x="4301250" y="1800541"/>
                  <a:ext cx="195303" cy="248622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2524 w 195303"/>
                    <a:gd name="connsiteY2" fmla="*/ 125870 h 248622"/>
                    <a:gd name="connsiteX3" fmla="*/ 195303 w 195303"/>
                    <a:gd name="connsiteY3" fmla="*/ 248622 h 24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303" h="248622">
                      <a:moveTo>
                        <a:pt x="195303" y="248622"/>
                      </a:moveTo>
                      <a:lnTo>
                        <a:pt x="0" y="0"/>
                      </a:lnTo>
                      <a:lnTo>
                        <a:pt x="152524" y="125870"/>
                      </a:lnTo>
                      <a:lnTo>
                        <a:pt x="195303" y="2486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Right Triangle 7"/>
                <p:cNvSpPr/>
                <p:nvPr/>
              </p:nvSpPr>
              <p:spPr>
                <a:xfrm rot="9064593" flipH="1">
                  <a:off x="4162290" y="1780844"/>
                  <a:ext cx="100400" cy="256875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40496 w 140496"/>
                    <a:gd name="connsiteY0" fmla="*/ 298833 h 298833"/>
                    <a:gd name="connsiteX1" fmla="*/ 0 w 140496"/>
                    <a:gd name="connsiteY1" fmla="*/ 0 h 298833"/>
                    <a:gd name="connsiteX2" fmla="*/ 95307 w 140496"/>
                    <a:gd name="connsiteY2" fmla="*/ 171720 h 298833"/>
                    <a:gd name="connsiteX3" fmla="*/ 140496 w 140496"/>
                    <a:gd name="connsiteY3" fmla="*/ 298833 h 298833"/>
                    <a:gd name="connsiteX0" fmla="*/ 0 w 100400"/>
                    <a:gd name="connsiteY0" fmla="*/ 256875 h 256875"/>
                    <a:gd name="connsiteX1" fmla="*/ 5093 w 100400"/>
                    <a:gd name="connsiteY1" fmla="*/ 0 h 256875"/>
                    <a:gd name="connsiteX2" fmla="*/ 100400 w 100400"/>
                    <a:gd name="connsiteY2" fmla="*/ 171720 h 256875"/>
                    <a:gd name="connsiteX3" fmla="*/ 0 w 100400"/>
                    <a:gd name="connsiteY3" fmla="*/ 256875 h 25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400" h="256875">
                      <a:moveTo>
                        <a:pt x="0" y="256875"/>
                      </a:moveTo>
                      <a:lnTo>
                        <a:pt x="5093" y="0"/>
                      </a:lnTo>
                      <a:lnTo>
                        <a:pt x="100400" y="171720"/>
                      </a:lnTo>
                      <a:lnTo>
                        <a:pt x="0" y="256875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2" name="TextBox 1"/>
            <p:cNvSpPr txBox="1"/>
            <p:nvPr/>
          </p:nvSpPr>
          <p:spPr>
            <a:xfrm>
              <a:off x="6564149" y="3267990"/>
              <a:ext cx="1357571" cy="943481"/>
            </a:xfrm>
            <a:prstGeom prst="rect">
              <a:avLst/>
            </a:prstGeom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JM" sz="32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10</a:t>
              </a:r>
              <a:r>
                <a:rPr lang="en-JM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%</a:t>
              </a:r>
              <a:endParaRPr lang="en-JM" sz="1600" dirty="0">
                <a:solidFill>
                  <a:schemeClr val="bg1"/>
                </a:solidFill>
                <a:latin typeface="Lato Black" panose="020F0A02020204030203" pitchFamily="34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9135491" y="2030123"/>
            <a:ext cx="1447871" cy="2298210"/>
            <a:chOff x="9135491" y="2030123"/>
            <a:chExt cx="1447871" cy="2298210"/>
          </a:xfrm>
        </p:grpSpPr>
        <p:grpSp>
          <p:nvGrpSpPr>
            <p:cNvPr id="40" name="Group 39"/>
            <p:cNvGrpSpPr/>
            <p:nvPr/>
          </p:nvGrpSpPr>
          <p:grpSpPr>
            <a:xfrm>
              <a:off x="9135491" y="2030123"/>
              <a:ext cx="1447871" cy="2298210"/>
              <a:chOff x="3606014" y="1693837"/>
              <a:chExt cx="1447871" cy="2298210"/>
            </a:xfrm>
            <a:solidFill>
              <a:srgbClr val="F23B48"/>
            </a:solidFill>
          </p:grpSpPr>
          <p:grpSp>
            <p:nvGrpSpPr>
              <p:cNvPr id="41" name="Group 40"/>
              <p:cNvGrpSpPr/>
              <p:nvPr/>
            </p:nvGrpSpPr>
            <p:grpSpPr>
              <a:xfrm>
                <a:off x="3606014" y="2288191"/>
                <a:ext cx="1447871" cy="1703856"/>
                <a:chOff x="1087898" y="4607261"/>
                <a:chExt cx="1447871" cy="1703856"/>
              </a:xfrm>
              <a:grpFill/>
            </p:grpSpPr>
            <p:sp>
              <p:nvSpPr>
                <p:cNvPr id="48" name="Freeform 47"/>
                <p:cNvSpPr/>
                <p:nvPr/>
              </p:nvSpPr>
              <p:spPr>
                <a:xfrm>
                  <a:off x="1087898" y="4607261"/>
                  <a:ext cx="1404934" cy="1641864"/>
                </a:xfrm>
                <a:custGeom>
                  <a:avLst/>
                  <a:gdLst>
                    <a:gd name="connsiteX0" fmla="*/ 461907 w 1404934"/>
                    <a:gd name="connsiteY0" fmla="*/ 1561582 h 1641864"/>
                    <a:gd name="connsiteX1" fmla="*/ 460409 w 1404934"/>
                    <a:gd name="connsiteY1" fmla="*/ 1562298 h 1641864"/>
                    <a:gd name="connsiteX2" fmla="*/ 464264 w 1404934"/>
                    <a:gd name="connsiteY2" fmla="*/ 1564031 h 1641864"/>
                    <a:gd name="connsiteX3" fmla="*/ 633532 w 1404934"/>
                    <a:gd name="connsiteY3" fmla="*/ 0 h 1641864"/>
                    <a:gd name="connsiteX4" fmla="*/ 642264 w 1404934"/>
                    <a:gd name="connsiteY4" fmla="*/ 89 h 1641864"/>
                    <a:gd name="connsiteX5" fmla="*/ 859611 w 1404934"/>
                    <a:gd name="connsiteY5" fmla="*/ 4927 h 1641864"/>
                    <a:gd name="connsiteX6" fmla="*/ 869679 w 1404934"/>
                    <a:gd name="connsiteY6" fmla="*/ 4849 h 1641864"/>
                    <a:gd name="connsiteX7" fmla="*/ 888124 w 1404934"/>
                    <a:gd name="connsiteY7" fmla="*/ 5035 h 1641864"/>
                    <a:gd name="connsiteX8" fmla="*/ 920629 w 1404934"/>
                    <a:gd name="connsiteY8" fmla="*/ 5097 h 1641864"/>
                    <a:gd name="connsiteX9" fmla="*/ 1028230 w 1404934"/>
                    <a:gd name="connsiteY9" fmla="*/ 154932 h 1641864"/>
                    <a:gd name="connsiteX10" fmla="*/ 1403068 w 1404934"/>
                    <a:gd name="connsiteY10" fmla="*/ 1061042 h 1641864"/>
                    <a:gd name="connsiteX11" fmla="*/ 817301 w 1404934"/>
                    <a:gd name="connsiteY11" fmla="*/ 1625687 h 1641864"/>
                    <a:gd name="connsiteX12" fmla="*/ 745274 w 1404934"/>
                    <a:gd name="connsiteY12" fmla="*/ 1632820 h 1641864"/>
                    <a:gd name="connsiteX13" fmla="*/ 710413 w 1404934"/>
                    <a:gd name="connsiteY13" fmla="*/ 1629831 h 1641864"/>
                    <a:gd name="connsiteX14" fmla="*/ 665846 w 1404934"/>
                    <a:gd name="connsiteY14" fmla="*/ 1622274 h 1641864"/>
                    <a:gd name="connsiteX15" fmla="*/ 660377 w 1404934"/>
                    <a:gd name="connsiteY15" fmla="*/ 1624890 h 1641864"/>
                    <a:gd name="connsiteX16" fmla="*/ 710412 w 1404934"/>
                    <a:gd name="connsiteY16" fmla="*/ 1633702 h 1641864"/>
                    <a:gd name="connsiteX17" fmla="*/ 745275 w 1404934"/>
                    <a:gd name="connsiteY17" fmla="*/ 1636691 h 1641864"/>
                    <a:gd name="connsiteX18" fmla="*/ 693045 w 1404934"/>
                    <a:gd name="connsiteY18" fmla="*/ 1641864 h 1641864"/>
                    <a:gd name="connsiteX19" fmla="*/ 327 w 1404934"/>
                    <a:gd name="connsiteY19" fmla="*/ 987094 h 1641864"/>
                    <a:gd name="connsiteX20" fmla="*/ 470498 w 1404934"/>
                    <a:gd name="connsiteY20" fmla="*/ 4261 h 1641864"/>
                    <a:gd name="connsiteX21" fmla="*/ 578637 w 1404934"/>
                    <a:gd name="connsiteY21" fmla="*/ 3616 h 1641864"/>
                    <a:gd name="connsiteX22" fmla="*/ 580705 w 1404934"/>
                    <a:gd name="connsiteY22" fmla="*/ 3620 h 1641864"/>
                    <a:gd name="connsiteX23" fmla="*/ 583039 w 1404934"/>
                    <a:gd name="connsiteY23" fmla="*/ 390 h 164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04934" h="1641864">
                      <a:moveTo>
                        <a:pt x="461907" y="1561582"/>
                      </a:moveTo>
                      <a:lnTo>
                        <a:pt x="460409" y="1562298"/>
                      </a:lnTo>
                      <a:lnTo>
                        <a:pt x="464264" y="1564031"/>
                      </a:lnTo>
                      <a:close/>
                      <a:moveTo>
                        <a:pt x="633532" y="0"/>
                      </a:moveTo>
                      <a:lnTo>
                        <a:pt x="642264" y="89"/>
                      </a:lnTo>
                      <a:cubicBezTo>
                        <a:pt x="727181" y="1424"/>
                        <a:pt x="662491" y="6085"/>
                        <a:pt x="859611" y="4927"/>
                      </a:cubicBezTo>
                      <a:lnTo>
                        <a:pt x="869679" y="4849"/>
                      </a:lnTo>
                      <a:lnTo>
                        <a:pt x="888124" y="5035"/>
                      </a:lnTo>
                      <a:lnTo>
                        <a:pt x="920629" y="5097"/>
                      </a:lnTo>
                      <a:lnTo>
                        <a:pt x="1028230" y="154932"/>
                      </a:lnTo>
                      <a:cubicBezTo>
                        <a:pt x="1268780" y="496356"/>
                        <a:pt x="1423881" y="773581"/>
                        <a:pt x="1403068" y="1061042"/>
                      </a:cubicBezTo>
                      <a:cubicBezTo>
                        <a:pt x="1382255" y="1348502"/>
                        <a:pt x="1106847" y="1571999"/>
                        <a:pt x="817301" y="1625687"/>
                      </a:cubicBezTo>
                      <a:lnTo>
                        <a:pt x="745274" y="1632820"/>
                      </a:lnTo>
                      <a:lnTo>
                        <a:pt x="710413" y="1629831"/>
                      </a:lnTo>
                      <a:lnTo>
                        <a:pt x="665846" y="1622274"/>
                      </a:lnTo>
                      <a:lnTo>
                        <a:pt x="660377" y="1624890"/>
                      </a:lnTo>
                      <a:lnTo>
                        <a:pt x="710412" y="1633702"/>
                      </a:lnTo>
                      <a:lnTo>
                        <a:pt x="745275" y="1636691"/>
                      </a:lnTo>
                      <a:lnTo>
                        <a:pt x="693045" y="1641864"/>
                      </a:lnTo>
                      <a:cubicBezTo>
                        <a:pt x="461599" y="1631238"/>
                        <a:pt x="25694" y="1548414"/>
                        <a:pt x="327" y="987094"/>
                      </a:cubicBezTo>
                      <a:cubicBezTo>
                        <a:pt x="-10973" y="552383"/>
                        <a:pt x="272795" y="292425"/>
                        <a:pt x="470498" y="4261"/>
                      </a:cubicBezTo>
                      <a:cubicBezTo>
                        <a:pt x="515612" y="3844"/>
                        <a:pt x="550833" y="3648"/>
                        <a:pt x="578637" y="3616"/>
                      </a:cubicBezTo>
                      <a:lnTo>
                        <a:pt x="580705" y="3620"/>
                      </a:lnTo>
                      <a:lnTo>
                        <a:pt x="583039" y="39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Freeform 48"/>
                <p:cNvSpPr/>
                <p:nvPr/>
              </p:nvSpPr>
              <p:spPr>
                <a:xfrm rot="17518257">
                  <a:off x="1241806" y="5017155"/>
                  <a:ext cx="1617639" cy="970286"/>
                </a:xfrm>
                <a:custGeom>
                  <a:avLst/>
                  <a:gdLst>
                    <a:gd name="connsiteX0" fmla="*/ 1617639 w 1617639"/>
                    <a:gd name="connsiteY0" fmla="*/ 103706 h 970286"/>
                    <a:gd name="connsiteX1" fmla="*/ 818462 w 1617639"/>
                    <a:gd name="connsiteY1" fmla="*/ 946838 h 970286"/>
                    <a:gd name="connsiteX2" fmla="*/ 17768 w 1617639"/>
                    <a:gd name="connsiteY2" fmla="*/ 504238 h 970286"/>
                    <a:gd name="connsiteX3" fmla="*/ 0 w 1617639"/>
                    <a:gd name="connsiteY3" fmla="*/ 446371 h 970286"/>
                    <a:gd name="connsiteX4" fmla="*/ 33562 w 1617639"/>
                    <a:gd name="connsiteY4" fmla="*/ 510498 h 970286"/>
                    <a:gd name="connsiteX5" fmla="*/ 776356 w 1617639"/>
                    <a:gd name="connsiteY5" fmla="*/ 842469 h 970286"/>
                    <a:gd name="connsiteX6" fmla="*/ 1476418 w 1617639"/>
                    <a:gd name="connsiteY6" fmla="*/ 155845 h 970286"/>
                    <a:gd name="connsiteX7" fmla="*/ 1575113 w 1617639"/>
                    <a:gd name="connsiteY7" fmla="*/ 0 h 970286"/>
                    <a:gd name="connsiteX8" fmla="*/ 1576582 w 1617639"/>
                    <a:gd name="connsiteY8" fmla="*/ 3662 h 970286"/>
                    <a:gd name="connsiteX9" fmla="*/ 1617639 w 1617639"/>
                    <a:gd name="connsiteY9" fmla="*/ 103706 h 970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17639" h="970286">
                      <a:moveTo>
                        <a:pt x="1617639" y="103706"/>
                      </a:moveTo>
                      <a:cubicBezTo>
                        <a:pt x="1347232" y="537049"/>
                        <a:pt x="1132028" y="845983"/>
                        <a:pt x="818462" y="946838"/>
                      </a:cubicBezTo>
                      <a:cubicBezTo>
                        <a:pt x="504896" y="1047693"/>
                        <a:pt x="144395" y="808907"/>
                        <a:pt x="17768" y="504238"/>
                      </a:cubicBezTo>
                      <a:lnTo>
                        <a:pt x="0" y="446371"/>
                      </a:lnTo>
                      <a:lnTo>
                        <a:pt x="33562" y="510498"/>
                      </a:lnTo>
                      <a:cubicBezTo>
                        <a:pt x="191681" y="758928"/>
                        <a:pt x="501986" y="930717"/>
                        <a:pt x="776356" y="842469"/>
                      </a:cubicBezTo>
                      <a:cubicBezTo>
                        <a:pt x="1050726" y="754221"/>
                        <a:pt x="1249788" y="506663"/>
                        <a:pt x="1476418" y="155845"/>
                      </a:cubicBezTo>
                      <a:lnTo>
                        <a:pt x="1575113" y="0"/>
                      </a:lnTo>
                      <a:lnTo>
                        <a:pt x="1576582" y="3662"/>
                      </a:lnTo>
                      <a:cubicBezTo>
                        <a:pt x="1587014" y="29435"/>
                        <a:pt x="1600374" y="62025"/>
                        <a:pt x="1617639" y="103706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2" name="Freeform 41"/>
              <p:cNvSpPr/>
              <p:nvPr/>
            </p:nvSpPr>
            <p:spPr>
              <a:xfrm>
                <a:off x="4074658" y="1987923"/>
                <a:ext cx="855945" cy="378698"/>
              </a:xfrm>
              <a:custGeom>
                <a:avLst/>
                <a:gdLst>
                  <a:gd name="connsiteX0" fmla="*/ 0 w 813575"/>
                  <a:gd name="connsiteY0" fmla="*/ 227668 h 359952"/>
                  <a:gd name="connsiteX1" fmla="*/ 0 w 813575"/>
                  <a:gd name="connsiteY1" fmla="*/ 227669 h 359952"/>
                  <a:gd name="connsiteX2" fmla="*/ 0 w 813575"/>
                  <a:gd name="connsiteY2" fmla="*/ 227669 h 359952"/>
                  <a:gd name="connsiteX3" fmla="*/ 754470 w 813575"/>
                  <a:gd name="connsiteY3" fmla="*/ 0 h 359952"/>
                  <a:gd name="connsiteX4" fmla="*/ 813575 w 813575"/>
                  <a:gd name="connsiteY4" fmla="*/ 63104 h 359952"/>
                  <a:gd name="connsiteX5" fmla="*/ 677979 w 813575"/>
                  <a:gd name="connsiteY5" fmla="*/ 134209 h 359952"/>
                  <a:gd name="connsiteX6" fmla="*/ 451952 w 813575"/>
                  <a:gd name="connsiteY6" fmla="*/ 192967 h 359952"/>
                  <a:gd name="connsiteX7" fmla="*/ 447885 w 813575"/>
                  <a:gd name="connsiteY7" fmla="*/ 194508 h 359952"/>
                  <a:gd name="connsiteX8" fmla="*/ 454205 w 813575"/>
                  <a:gd name="connsiteY8" fmla="*/ 194498 h 359952"/>
                  <a:gd name="connsiteX9" fmla="*/ 577761 w 813575"/>
                  <a:gd name="connsiteY9" fmla="*/ 201824 h 359952"/>
                  <a:gd name="connsiteX10" fmla="*/ 793638 w 813575"/>
                  <a:gd name="connsiteY10" fmla="*/ 273694 h 359952"/>
                  <a:gd name="connsiteX11" fmla="*/ 794913 w 813575"/>
                  <a:gd name="connsiteY11" fmla="*/ 359952 h 359952"/>
                  <a:gd name="connsiteX12" fmla="*/ 647385 w 813575"/>
                  <a:gd name="connsiteY12" fmla="*/ 324697 h 359952"/>
                  <a:gd name="connsiteX13" fmla="*/ 441503 w 813575"/>
                  <a:gd name="connsiteY13" fmla="*/ 220904 h 359952"/>
                  <a:gd name="connsiteX14" fmla="*/ 434139 w 813575"/>
                  <a:gd name="connsiteY14" fmla="*/ 218156 h 359952"/>
                  <a:gd name="connsiteX15" fmla="*/ 438079 w 813575"/>
                  <a:gd name="connsiteY15" fmla="*/ 227669 h 359952"/>
                  <a:gd name="connsiteX16" fmla="*/ 438078 w 813575"/>
                  <a:gd name="connsiteY16" fmla="*/ 227669 h 359952"/>
                  <a:gd name="connsiteX17" fmla="*/ 393972 w 813575"/>
                  <a:gd name="connsiteY17" fmla="*/ 271775 h 359952"/>
                  <a:gd name="connsiteX18" fmla="*/ 44106 w 813575"/>
                  <a:gd name="connsiteY18" fmla="*/ 271774 h 359952"/>
                  <a:gd name="connsiteX19" fmla="*/ 12918 w 813575"/>
                  <a:gd name="connsiteY19" fmla="*/ 258856 h 359952"/>
                  <a:gd name="connsiteX20" fmla="*/ 0 w 813575"/>
                  <a:gd name="connsiteY20" fmla="*/ 227669 h 359952"/>
                  <a:gd name="connsiteX21" fmla="*/ 12918 w 813575"/>
                  <a:gd name="connsiteY21" fmla="*/ 196482 h 359952"/>
                  <a:gd name="connsiteX22" fmla="*/ 44106 w 813575"/>
                  <a:gd name="connsiteY22" fmla="*/ 183563 h 359952"/>
                  <a:gd name="connsiteX23" fmla="*/ 393973 w 813575"/>
                  <a:gd name="connsiteY23" fmla="*/ 183563 h 359952"/>
                  <a:gd name="connsiteX24" fmla="*/ 415151 w 813575"/>
                  <a:gd name="connsiteY24" fmla="*/ 192335 h 359952"/>
                  <a:gd name="connsiteX25" fmla="*/ 413741 w 813575"/>
                  <a:gd name="connsiteY25" fmla="*/ 191225 h 359952"/>
                  <a:gd name="connsiteX26" fmla="*/ 542382 w 813575"/>
                  <a:gd name="connsiteY26" fmla="*/ 89012 h 359952"/>
                  <a:gd name="connsiteX27" fmla="*/ 754470 w 813575"/>
                  <a:gd name="connsiteY27" fmla="*/ 0 h 359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13575" h="359952">
                    <a:moveTo>
                      <a:pt x="0" y="227668"/>
                    </a:moveTo>
                    <a:lnTo>
                      <a:pt x="0" y="227669"/>
                    </a:lnTo>
                    <a:lnTo>
                      <a:pt x="0" y="227669"/>
                    </a:lnTo>
                    <a:close/>
                    <a:moveTo>
                      <a:pt x="754470" y="0"/>
                    </a:moveTo>
                    <a:lnTo>
                      <a:pt x="813575" y="63104"/>
                    </a:lnTo>
                    <a:cubicBezTo>
                      <a:pt x="768376" y="86806"/>
                      <a:pt x="754470" y="124415"/>
                      <a:pt x="677979" y="134209"/>
                    </a:cubicBezTo>
                    <a:cubicBezTo>
                      <a:pt x="477192" y="131723"/>
                      <a:pt x="497348" y="169166"/>
                      <a:pt x="451952" y="192967"/>
                    </a:cubicBezTo>
                    <a:lnTo>
                      <a:pt x="447885" y="194508"/>
                    </a:lnTo>
                    <a:lnTo>
                      <a:pt x="454205" y="194498"/>
                    </a:lnTo>
                    <a:cubicBezTo>
                      <a:pt x="493098" y="192264"/>
                      <a:pt x="530780" y="186314"/>
                      <a:pt x="577761" y="201824"/>
                    </a:cubicBezTo>
                    <a:cubicBezTo>
                      <a:pt x="666174" y="262297"/>
                      <a:pt x="707783" y="267086"/>
                      <a:pt x="793638" y="273694"/>
                    </a:cubicBezTo>
                    <a:lnTo>
                      <a:pt x="794913" y="359952"/>
                    </a:lnTo>
                    <a:cubicBezTo>
                      <a:pt x="745737" y="348200"/>
                      <a:pt x="710299" y="367425"/>
                      <a:pt x="647385" y="324697"/>
                    </a:cubicBezTo>
                    <a:cubicBezTo>
                      <a:pt x="501123" y="191298"/>
                      <a:pt x="490891" y="232710"/>
                      <a:pt x="441503" y="220904"/>
                    </a:cubicBezTo>
                    <a:lnTo>
                      <a:pt x="434139" y="218156"/>
                    </a:lnTo>
                    <a:lnTo>
                      <a:pt x="438079" y="227669"/>
                    </a:lnTo>
                    <a:lnTo>
                      <a:pt x="438078" y="227669"/>
                    </a:lnTo>
                    <a:cubicBezTo>
                      <a:pt x="438078" y="252028"/>
                      <a:pt x="418331" y="271775"/>
                      <a:pt x="393972" y="271775"/>
                    </a:cubicBezTo>
                    <a:lnTo>
                      <a:pt x="44106" y="271774"/>
                    </a:lnTo>
                    <a:cubicBezTo>
                      <a:pt x="31926" y="271774"/>
                      <a:pt x="20900" y="266837"/>
                      <a:pt x="12918" y="258856"/>
                    </a:cubicBezTo>
                    <a:lnTo>
                      <a:pt x="0" y="227669"/>
                    </a:lnTo>
                    <a:lnTo>
                      <a:pt x="12918" y="196482"/>
                    </a:lnTo>
                    <a:cubicBezTo>
                      <a:pt x="20900" y="188500"/>
                      <a:pt x="31926" y="183563"/>
                      <a:pt x="44106" y="183563"/>
                    </a:cubicBezTo>
                    <a:lnTo>
                      <a:pt x="393973" y="183563"/>
                    </a:lnTo>
                    <a:lnTo>
                      <a:pt x="415151" y="192335"/>
                    </a:lnTo>
                    <a:lnTo>
                      <a:pt x="413741" y="191225"/>
                    </a:lnTo>
                    <a:cubicBezTo>
                      <a:pt x="457780" y="158313"/>
                      <a:pt x="480959" y="114970"/>
                      <a:pt x="542382" y="89012"/>
                    </a:cubicBezTo>
                    <a:cubicBezTo>
                      <a:pt x="650164" y="75566"/>
                      <a:pt x="684933" y="51691"/>
                      <a:pt x="754470" y="0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3" name="Group 42"/>
              <p:cNvGrpSpPr/>
              <p:nvPr/>
            </p:nvGrpSpPr>
            <p:grpSpPr>
              <a:xfrm>
                <a:off x="3966166" y="1693837"/>
                <a:ext cx="662753" cy="458447"/>
                <a:chOff x="3977399" y="1764456"/>
                <a:chExt cx="662753" cy="458447"/>
              </a:xfrm>
              <a:grpFill/>
            </p:grpSpPr>
            <p:sp>
              <p:nvSpPr>
                <p:cNvPr id="44" name="Rectangle 3"/>
                <p:cNvSpPr/>
                <p:nvPr/>
              </p:nvSpPr>
              <p:spPr>
                <a:xfrm>
                  <a:off x="3977399" y="1764456"/>
                  <a:ext cx="662753" cy="458447"/>
                </a:xfrm>
                <a:custGeom>
                  <a:avLst/>
                  <a:gdLst>
                    <a:gd name="connsiteX0" fmla="*/ 0 w 573057"/>
                    <a:gd name="connsiteY0" fmla="*/ 0 h 313935"/>
                    <a:gd name="connsiteX1" fmla="*/ 573057 w 573057"/>
                    <a:gd name="connsiteY1" fmla="*/ 0 h 313935"/>
                    <a:gd name="connsiteX2" fmla="*/ 573057 w 573057"/>
                    <a:gd name="connsiteY2" fmla="*/ 313935 h 313935"/>
                    <a:gd name="connsiteX3" fmla="*/ 0 w 573057"/>
                    <a:gd name="connsiteY3" fmla="*/ 313935 h 313935"/>
                    <a:gd name="connsiteX4" fmla="*/ 0 w 573057"/>
                    <a:gd name="connsiteY4" fmla="*/ 0 h 313935"/>
                    <a:gd name="connsiteX0" fmla="*/ 0 w 573057"/>
                    <a:gd name="connsiteY0" fmla="*/ 0 h 316427"/>
                    <a:gd name="connsiteX1" fmla="*/ 573057 w 573057"/>
                    <a:gd name="connsiteY1" fmla="*/ 0 h 316427"/>
                    <a:gd name="connsiteX2" fmla="*/ 573057 w 573057"/>
                    <a:gd name="connsiteY2" fmla="*/ 313935 h 316427"/>
                    <a:gd name="connsiteX3" fmla="*/ 171917 w 573057"/>
                    <a:gd name="connsiteY3" fmla="*/ 316427 h 316427"/>
                    <a:gd name="connsiteX4" fmla="*/ 0 w 573057"/>
                    <a:gd name="connsiteY4" fmla="*/ 0 h 316427"/>
                    <a:gd name="connsiteX0" fmla="*/ 0 w 573057"/>
                    <a:gd name="connsiteY0" fmla="*/ 0 h 321410"/>
                    <a:gd name="connsiteX1" fmla="*/ 573057 w 573057"/>
                    <a:gd name="connsiteY1" fmla="*/ 0 h 321410"/>
                    <a:gd name="connsiteX2" fmla="*/ 558108 w 573057"/>
                    <a:gd name="connsiteY2" fmla="*/ 321410 h 321410"/>
                    <a:gd name="connsiteX3" fmla="*/ 171917 w 573057"/>
                    <a:gd name="connsiteY3" fmla="*/ 316427 h 321410"/>
                    <a:gd name="connsiteX4" fmla="*/ 0 w 573057"/>
                    <a:gd name="connsiteY4" fmla="*/ 0 h 321410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680194 w 680194"/>
                    <a:gd name="connsiteY1" fmla="*/ 0 h 331376"/>
                    <a:gd name="connsiteX2" fmla="*/ 558108 w 680194"/>
                    <a:gd name="connsiteY2" fmla="*/ 331376 h 331376"/>
                    <a:gd name="connsiteX3" fmla="*/ 171917 w 680194"/>
                    <a:gd name="connsiteY3" fmla="*/ 326393 h 331376"/>
                    <a:gd name="connsiteX4" fmla="*/ 0 w 680194"/>
                    <a:gd name="connsiteY4" fmla="*/ 9966 h 331376"/>
                    <a:gd name="connsiteX0" fmla="*/ 0 w 680194"/>
                    <a:gd name="connsiteY0" fmla="*/ 9966 h 331376"/>
                    <a:gd name="connsiteX1" fmla="*/ 498309 w 680194"/>
                    <a:gd name="connsiteY1" fmla="*/ 2490 h 331376"/>
                    <a:gd name="connsiteX2" fmla="*/ 680194 w 680194"/>
                    <a:gd name="connsiteY2" fmla="*/ 0 h 331376"/>
                    <a:gd name="connsiteX3" fmla="*/ 558108 w 680194"/>
                    <a:gd name="connsiteY3" fmla="*/ 331376 h 331376"/>
                    <a:gd name="connsiteX4" fmla="*/ 171917 w 680194"/>
                    <a:gd name="connsiteY4" fmla="*/ 326393 h 331376"/>
                    <a:gd name="connsiteX5" fmla="*/ 0 w 680194"/>
                    <a:gd name="connsiteY5" fmla="*/ 9966 h 331376"/>
                    <a:gd name="connsiteX0" fmla="*/ 0 w 680194"/>
                    <a:gd name="connsiteY0" fmla="*/ 9966 h 331376"/>
                    <a:gd name="connsiteX1" fmla="*/ 306460 w 680194"/>
                    <a:gd name="connsiteY1" fmla="*/ 9965 h 331376"/>
                    <a:gd name="connsiteX2" fmla="*/ 498309 w 680194"/>
                    <a:gd name="connsiteY2" fmla="*/ 2490 h 331376"/>
                    <a:gd name="connsiteX3" fmla="*/ 680194 w 680194"/>
                    <a:gd name="connsiteY3" fmla="*/ 0 h 331376"/>
                    <a:gd name="connsiteX4" fmla="*/ 558108 w 680194"/>
                    <a:gd name="connsiteY4" fmla="*/ 331376 h 331376"/>
                    <a:gd name="connsiteX5" fmla="*/ 171917 w 680194"/>
                    <a:gd name="connsiteY5" fmla="*/ 326393 h 331376"/>
                    <a:gd name="connsiteX6" fmla="*/ 0 w 680194"/>
                    <a:gd name="connsiteY6" fmla="*/ 9966 h 331376"/>
                    <a:gd name="connsiteX0" fmla="*/ 0 w 680194"/>
                    <a:gd name="connsiteY0" fmla="*/ 134545 h 455955"/>
                    <a:gd name="connsiteX1" fmla="*/ 470902 w 680194"/>
                    <a:gd name="connsiteY1" fmla="*/ 0 h 455955"/>
                    <a:gd name="connsiteX2" fmla="*/ 498309 w 680194"/>
                    <a:gd name="connsiteY2" fmla="*/ 127069 h 455955"/>
                    <a:gd name="connsiteX3" fmla="*/ 680194 w 680194"/>
                    <a:gd name="connsiteY3" fmla="*/ 124579 h 455955"/>
                    <a:gd name="connsiteX4" fmla="*/ 558108 w 680194"/>
                    <a:gd name="connsiteY4" fmla="*/ 455955 h 455955"/>
                    <a:gd name="connsiteX5" fmla="*/ 171917 w 680194"/>
                    <a:gd name="connsiteY5" fmla="*/ 450972 h 455955"/>
                    <a:gd name="connsiteX6" fmla="*/ 0 w 680194"/>
                    <a:gd name="connsiteY6" fmla="*/ 134545 h 455955"/>
                    <a:gd name="connsiteX0" fmla="*/ 0 w 680194"/>
                    <a:gd name="connsiteY0" fmla="*/ 134545 h 455955"/>
                    <a:gd name="connsiteX1" fmla="*/ 296493 w 680194"/>
                    <a:gd name="connsiteY1" fmla="*/ 47340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281544 w 680194"/>
                    <a:gd name="connsiteY1" fmla="*/ 79731 h 455955"/>
                    <a:gd name="connsiteX2" fmla="*/ 470902 w 680194"/>
                    <a:gd name="connsiteY2" fmla="*/ 0 h 455955"/>
                    <a:gd name="connsiteX3" fmla="*/ 498309 w 680194"/>
                    <a:gd name="connsiteY3" fmla="*/ 127069 h 455955"/>
                    <a:gd name="connsiteX4" fmla="*/ 680194 w 680194"/>
                    <a:gd name="connsiteY4" fmla="*/ 124579 h 455955"/>
                    <a:gd name="connsiteX5" fmla="*/ 558108 w 680194"/>
                    <a:gd name="connsiteY5" fmla="*/ 455955 h 455955"/>
                    <a:gd name="connsiteX6" fmla="*/ 171917 w 680194"/>
                    <a:gd name="connsiteY6" fmla="*/ 450972 h 455955"/>
                    <a:gd name="connsiteX7" fmla="*/ 0 w 680194"/>
                    <a:gd name="connsiteY7" fmla="*/ 134545 h 455955"/>
                    <a:gd name="connsiteX0" fmla="*/ 0 w 680194"/>
                    <a:gd name="connsiteY0" fmla="*/ 134545 h 455955"/>
                    <a:gd name="connsiteX1" fmla="*/ 154475 w 680194"/>
                    <a:gd name="connsiteY1" fmla="*/ 104646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80194"/>
                    <a:gd name="connsiteY0" fmla="*/ 134545 h 455955"/>
                    <a:gd name="connsiteX1" fmla="*/ 149492 w 680194"/>
                    <a:gd name="connsiteY1" fmla="*/ 49832 h 455955"/>
                    <a:gd name="connsiteX2" fmla="*/ 281544 w 680194"/>
                    <a:gd name="connsiteY2" fmla="*/ 79731 h 455955"/>
                    <a:gd name="connsiteX3" fmla="*/ 470902 w 680194"/>
                    <a:gd name="connsiteY3" fmla="*/ 0 h 455955"/>
                    <a:gd name="connsiteX4" fmla="*/ 498309 w 680194"/>
                    <a:gd name="connsiteY4" fmla="*/ 127069 h 455955"/>
                    <a:gd name="connsiteX5" fmla="*/ 680194 w 680194"/>
                    <a:gd name="connsiteY5" fmla="*/ 124579 h 455955"/>
                    <a:gd name="connsiteX6" fmla="*/ 558108 w 680194"/>
                    <a:gd name="connsiteY6" fmla="*/ 455955 h 455955"/>
                    <a:gd name="connsiteX7" fmla="*/ 171917 w 680194"/>
                    <a:gd name="connsiteY7" fmla="*/ 450972 h 455955"/>
                    <a:gd name="connsiteX8" fmla="*/ 0 w 680194"/>
                    <a:gd name="connsiteY8" fmla="*/ 134545 h 455955"/>
                    <a:gd name="connsiteX0" fmla="*/ 0 w 662753"/>
                    <a:gd name="connsiteY0" fmla="*/ 159460 h 455955"/>
                    <a:gd name="connsiteX1" fmla="*/ 132051 w 662753"/>
                    <a:gd name="connsiteY1" fmla="*/ 49832 h 455955"/>
                    <a:gd name="connsiteX2" fmla="*/ 264103 w 662753"/>
                    <a:gd name="connsiteY2" fmla="*/ 79731 h 455955"/>
                    <a:gd name="connsiteX3" fmla="*/ 453461 w 662753"/>
                    <a:gd name="connsiteY3" fmla="*/ 0 h 455955"/>
                    <a:gd name="connsiteX4" fmla="*/ 480868 w 662753"/>
                    <a:gd name="connsiteY4" fmla="*/ 127069 h 455955"/>
                    <a:gd name="connsiteX5" fmla="*/ 662753 w 662753"/>
                    <a:gd name="connsiteY5" fmla="*/ 124579 h 455955"/>
                    <a:gd name="connsiteX6" fmla="*/ 540667 w 662753"/>
                    <a:gd name="connsiteY6" fmla="*/ 455955 h 455955"/>
                    <a:gd name="connsiteX7" fmla="*/ 154476 w 662753"/>
                    <a:gd name="connsiteY7" fmla="*/ 450972 h 455955"/>
                    <a:gd name="connsiteX8" fmla="*/ 0 w 662753"/>
                    <a:gd name="connsiteY8" fmla="*/ 159460 h 455955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80868 w 662753"/>
                    <a:gd name="connsiteY4" fmla="*/ 129561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  <a:gd name="connsiteX0" fmla="*/ 0 w 662753"/>
                    <a:gd name="connsiteY0" fmla="*/ 161952 h 458447"/>
                    <a:gd name="connsiteX1" fmla="*/ 132051 w 662753"/>
                    <a:gd name="connsiteY1" fmla="*/ 52324 h 458447"/>
                    <a:gd name="connsiteX2" fmla="*/ 264103 w 662753"/>
                    <a:gd name="connsiteY2" fmla="*/ 82223 h 458447"/>
                    <a:gd name="connsiteX3" fmla="*/ 448478 w 662753"/>
                    <a:gd name="connsiteY3" fmla="*/ 0 h 458447"/>
                    <a:gd name="connsiteX4" fmla="*/ 473393 w 662753"/>
                    <a:gd name="connsiteY4" fmla="*/ 132052 h 458447"/>
                    <a:gd name="connsiteX5" fmla="*/ 662753 w 662753"/>
                    <a:gd name="connsiteY5" fmla="*/ 127071 h 458447"/>
                    <a:gd name="connsiteX6" fmla="*/ 540667 w 662753"/>
                    <a:gd name="connsiteY6" fmla="*/ 458447 h 458447"/>
                    <a:gd name="connsiteX7" fmla="*/ 154476 w 662753"/>
                    <a:gd name="connsiteY7" fmla="*/ 453464 h 458447"/>
                    <a:gd name="connsiteX8" fmla="*/ 0 w 662753"/>
                    <a:gd name="connsiteY8" fmla="*/ 161952 h 4584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62753" h="458447">
                      <a:moveTo>
                        <a:pt x="0" y="161952"/>
                      </a:moveTo>
                      <a:lnTo>
                        <a:pt x="132051" y="52324"/>
                      </a:lnTo>
                      <a:lnTo>
                        <a:pt x="264103" y="82223"/>
                      </a:lnTo>
                      <a:lnTo>
                        <a:pt x="448478" y="0"/>
                      </a:lnTo>
                      <a:lnTo>
                        <a:pt x="473393" y="132052"/>
                      </a:lnTo>
                      <a:lnTo>
                        <a:pt x="662753" y="127071"/>
                      </a:lnTo>
                      <a:lnTo>
                        <a:pt x="540667" y="458447"/>
                      </a:lnTo>
                      <a:lnTo>
                        <a:pt x="154476" y="453464"/>
                      </a:lnTo>
                      <a:lnTo>
                        <a:pt x="0" y="161952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Right Triangle 7"/>
                <p:cNvSpPr/>
                <p:nvPr/>
              </p:nvSpPr>
              <p:spPr>
                <a:xfrm flipH="1">
                  <a:off x="4467009" y="1894019"/>
                  <a:ext cx="168159" cy="328884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8159" h="328884">
                      <a:moveTo>
                        <a:pt x="119595" y="328884"/>
                      </a:moveTo>
                      <a:lnTo>
                        <a:pt x="0" y="0"/>
                      </a:lnTo>
                      <a:lnTo>
                        <a:pt x="168159" y="323900"/>
                      </a:lnTo>
                      <a:lnTo>
                        <a:pt x="119595" y="328884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Right Triangle 7"/>
                <p:cNvSpPr/>
                <p:nvPr/>
              </p:nvSpPr>
              <p:spPr>
                <a:xfrm rot="9064593" flipH="1">
                  <a:off x="4301250" y="1800541"/>
                  <a:ext cx="195303" cy="248622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2524 w 195303"/>
                    <a:gd name="connsiteY2" fmla="*/ 125870 h 248622"/>
                    <a:gd name="connsiteX3" fmla="*/ 195303 w 195303"/>
                    <a:gd name="connsiteY3" fmla="*/ 248622 h 2486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5303" h="248622">
                      <a:moveTo>
                        <a:pt x="195303" y="248622"/>
                      </a:moveTo>
                      <a:lnTo>
                        <a:pt x="0" y="0"/>
                      </a:lnTo>
                      <a:lnTo>
                        <a:pt x="152524" y="125870"/>
                      </a:lnTo>
                      <a:lnTo>
                        <a:pt x="195303" y="248622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7" name="Right Triangle 7"/>
                <p:cNvSpPr/>
                <p:nvPr/>
              </p:nvSpPr>
              <p:spPr>
                <a:xfrm rot="9064593" flipH="1">
                  <a:off x="4162290" y="1780844"/>
                  <a:ext cx="100400" cy="256875"/>
                </a:xfrm>
                <a:custGeom>
                  <a:avLst/>
                  <a:gdLst>
                    <a:gd name="connsiteX0" fmla="*/ 0 w 66004"/>
                    <a:gd name="connsiteY0" fmla="*/ 276562 h 276562"/>
                    <a:gd name="connsiteX1" fmla="*/ 0 w 66004"/>
                    <a:gd name="connsiteY1" fmla="*/ 0 h 276562"/>
                    <a:gd name="connsiteX2" fmla="*/ 66004 w 66004"/>
                    <a:gd name="connsiteY2" fmla="*/ 276562 h 276562"/>
                    <a:gd name="connsiteX3" fmla="*/ 0 w 66004"/>
                    <a:gd name="connsiteY3" fmla="*/ 276562 h 276562"/>
                    <a:gd name="connsiteX0" fmla="*/ 119595 w 185599"/>
                    <a:gd name="connsiteY0" fmla="*/ 328884 h 328884"/>
                    <a:gd name="connsiteX1" fmla="*/ 0 w 185599"/>
                    <a:gd name="connsiteY1" fmla="*/ 0 h 328884"/>
                    <a:gd name="connsiteX2" fmla="*/ 185599 w 185599"/>
                    <a:gd name="connsiteY2" fmla="*/ 328884 h 328884"/>
                    <a:gd name="connsiteX3" fmla="*/ 119595 w 18559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119595 w 168159"/>
                    <a:gd name="connsiteY0" fmla="*/ 328884 h 328884"/>
                    <a:gd name="connsiteX1" fmla="*/ 0 w 168159"/>
                    <a:gd name="connsiteY1" fmla="*/ 0 h 328884"/>
                    <a:gd name="connsiteX2" fmla="*/ 168159 w 168159"/>
                    <a:gd name="connsiteY2" fmla="*/ 323900 h 328884"/>
                    <a:gd name="connsiteX3" fmla="*/ 119595 w 168159"/>
                    <a:gd name="connsiteY3" fmla="*/ 328884 h 328884"/>
                    <a:gd name="connsiteX0" fmla="*/ 0 w 48564"/>
                    <a:gd name="connsiteY0" fmla="*/ 132097 h 132097"/>
                    <a:gd name="connsiteX1" fmla="*/ 3375 w 48564"/>
                    <a:gd name="connsiteY1" fmla="*/ 0 h 132097"/>
                    <a:gd name="connsiteX2" fmla="*/ 48564 w 48564"/>
                    <a:gd name="connsiteY2" fmla="*/ 127113 h 132097"/>
                    <a:gd name="connsiteX3" fmla="*/ 0 w 48564"/>
                    <a:gd name="connsiteY3" fmla="*/ 132097 h 132097"/>
                    <a:gd name="connsiteX0" fmla="*/ 0 w 48564"/>
                    <a:gd name="connsiteY0" fmla="*/ 132097 h 132097"/>
                    <a:gd name="connsiteX1" fmla="*/ 2631 w 48564"/>
                    <a:gd name="connsiteY1" fmla="*/ 66384 h 132097"/>
                    <a:gd name="connsiteX2" fmla="*/ 3375 w 48564"/>
                    <a:gd name="connsiteY2" fmla="*/ 0 h 132097"/>
                    <a:gd name="connsiteX3" fmla="*/ 48564 w 48564"/>
                    <a:gd name="connsiteY3" fmla="*/ 127113 h 132097"/>
                    <a:gd name="connsiteX4" fmla="*/ 0 w 48564"/>
                    <a:gd name="connsiteY4" fmla="*/ 132097 h 132097"/>
                    <a:gd name="connsiteX0" fmla="*/ 146739 w 195303"/>
                    <a:gd name="connsiteY0" fmla="*/ 253606 h 253606"/>
                    <a:gd name="connsiteX1" fmla="*/ 0 w 195303"/>
                    <a:gd name="connsiteY1" fmla="*/ 0 h 253606"/>
                    <a:gd name="connsiteX2" fmla="*/ 150114 w 195303"/>
                    <a:gd name="connsiteY2" fmla="*/ 121509 h 253606"/>
                    <a:gd name="connsiteX3" fmla="*/ 195303 w 195303"/>
                    <a:gd name="connsiteY3" fmla="*/ 248622 h 253606"/>
                    <a:gd name="connsiteX4" fmla="*/ 146739 w 195303"/>
                    <a:gd name="connsiteY4" fmla="*/ 253606 h 253606"/>
                    <a:gd name="connsiteX0" fmla="*/ 195303 w 195303"/>
                    <a:gd name="connsiteY0" fmla="*/ 248622 h 248622"/>
                    <a:gd name="connsiteX1" fmla="*/ 0 w 195303"/>
                    <a:gd name="connsiteY1" fmla="*/ 0 h 248622"/>
                    <a:gd name="connsiteX2" fmla="*/ 150114 w 195303"/>
                    <a:gd name="connsiteY2" fmla="*/ 121509 h 248622"/>
                    <a:gd name="connsiteX3" fmla="*/ 195303 w 195303"/>
                    <a:gd name="connsiteY3" fmla="*/ 248622 h 248622"/>
                    <a:gd name="connsiteX0" fmla="*/ 140496 w 140496"/>
                    <a:gd name="connsiteY0" fmla="*/ 298833 h 298833"/>
                    <a:gd name="connsiteX1" fmla="*/ 0 w 140496"/>
                    <a:gd name="connsiteY1" fmla="*/ 0 h 298833"/>
                    <a:gd name="connsiteX2" fmla="*/ 95307 w 140496"/>
                    <a:gd name="connsiteY2" fmla="*/ 171720 h 298833"/>
                    <a:gd name="connsiteX3" fmla="*/ 140496 w 140496"/>
                    <a:gd name="connsiteY3" fmla="*/ 298833 h 298833"/>
                    <a:gd name="connsiteX0" fmla="*/ 0 w 100400"/>
                    <a:gd name="connsiteY0" fmla="*/ 256875 h 256875"/>
                    <a:gd name="connsiteX1" fmla="*/ 5093 w 100400"/>
                    <a:gd name="connsiteY1" fmla="*/ 0 h 256875"/>
                    <a:gd name="connsiteX2" fmla="*/ 100400 w 100400"/>
                    <a:gd name="connsiteY2" fmla="*/ 171720 h 256875"/>
                    <a:gd name="connsiteX3" fmla="*/ 0 w 100400"/>
                    <a:gd name="connsiteY3" fmla="*/ 256875 h 256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0400" h="256875">
                      <a:moveTo>
                        <a:pt x="0" y="256875"/>
                      </a:moveTo>
                      <a:lnTo>
                        <a:pt x="5093" y="0"/>
                      </a:lnTo>
                      <a:lnTo>
                        <a:pt x="100400" y="171720"/>
                      </a:lnTo>
                      <a:lnTo>
                        <a:pt x="0" y="256875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</p:grpSp>
        <p:sp>
          <p:nvSpPr>
            <p:cNvPr id="93" name="TextBox 1"/>
            <p:cNvSpPr txBox="1"/>
            <p:nvPr/>
          </p:nvSpPr>
          <p:spPr>
            <a:xfrm>
              <a:off x="9184571" y="3267990"/>
              <a:ext cx="1357571" cy="943481"/>
            </a:xfrm>
            <a:prstGeom prst="rect">
              <a:avLst/>
            </a:prstGeom>
          </p:spPr>
          <p:txBody>
            <a:bodyPr wrap="square" rtlCol="0" anchor="ctr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JM" sz="32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13</a:t>
              </a:r>
              <a:r>
                <a:rPr lang="en-JM" sz="1600" dirty="0" smtClean="0">
                  <a:solidFill>
                    <a:schemeClr val="bg1"/>
                  </a:solidFill>
                  <a:latin typeface="Lato Black" panose="020F0A02020204030203" pitchFamily="34" charset="0"/>
                </a:rPr>
                <a:t>%</a:t>
              </a:r>
              <a:endParaRPr lang="en-JM" sz="1600" dirty="0">
                <a:solidFill>
                  <a:schemeClr val="bg1"/>
                </a:solidFill>
                <a:latin typeface="Lato Black" panose="020F0A0202020403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289102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0"/>
                            </p:stCondLst>
                            <p:childTnLst>
                              <p:par>
                                <p:cTn id="4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8500"/>
                            </p:stCondLst>
                            <p:childTnLst>
                              <p:par>
                                <p:cTn id="6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9000"/>
                            </p:stCondLst>
                            <p:childTnLst>
                              <p:par>
                                <p:cTn id="7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  <p:bldP spid="63" grpId="0"/>
      <p:bldP spid="64" grpId="0"/>
      <p:bldP spid="65" grpId="0"/>
      <p:bldP spid="66" grpId="0"/>
      <p:bldP spid="67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11"/>
          <p:cNvGrpSpPr/>
          <p:nvPr/>
        </p:nvGrpSpPr>
        <p:grpSpPr>
          <a:xfrm>
            <a:off x="6161368" y="1815982"/>
            <a:ext cx="1623517" cy="840440"/>
            <a:chOff x="6161368" y="1815982"/>
            <a:chExt cx="1623517" cy="840440"/>
          </a:xfrm>
        </p:grpSpPr>
        <p:grpSp>
          <p:nvGrpSpPr>
            <p:cNvPr id="6" name="Group 5"/>
            <p:cNvGrpSpPr/>
            <p:nvPr/>
          </p:nvGrpSpPr>
          <p:grpSpPr>
            <a:xfrm>
              <a:off x="6161368" y="1815982"/>
              <a:ext cx="1623517" cy="840440"/>
              <a:chOff x="6161368" y="1815982"/>
              <a:chExt cx="1623517" cy="840440"/>
            </a:xfrm>
          </p:grpSpPr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6165370" y="2413628"/>
                <a:ext cx="1514126" cy="242794"/>
              </a:xfrm>
              <a:custGeom>
                <a:avLst/>
                <a:gdLst>
                  <a:gd name="T0" fmla="*/ 749 w 749"/>
                  <a:gd name="T1" fmla="*/ 0 h 120"/>
                  <a:gd name="T2" fmla="*/ 729 w 749"/>
                  <a:gd name="T3" fmla="*/ 0 h 120"/>
                  <a:gd name="T4" fmla="*/ 717 w 749"/>
                  <a:gd name="T5" fmla="*/ 1 h 120"/>
                  <a:gd name="T6" fmla="*/ 720 w 749"/>
                  <a:gd name="T7" fmla="*/ 1 h 120"/>
                  <a:gd name="T8" fmla="*/ 717 w 749"/>
                  <a:gd name="T9" fmla="*/ 1 h 120"/>
                  <a:gd name="T10" fmla="*/ 717 w 749"/>
                  <a:gd name="T11" fmla="*/ 1 h 120"/>
                  <a:gd name="T12" fmla="*/ 106 w 749"/>
                  <a:gd name="T13" fmla="*/ 1 h 120"/>
                  <a:gd name="T14" fmla="*/ 0 w 749"/>
                  <a:gd name="T15" fmla="*/ 91 h 120"/>
                  <a:gd name="T16" fmla="*/ 0 w 749"/>
                  <a:gd name="T17" fmla="*/ 120 h 120"/>
                  <a:gd name="T18" fmla="*/ 117 w 749"/>
                  <a:gd name="T19" fmla="*/ 10 h 120"/>
                  <a:gd name="T20" fmla="*/ 154 w 749"/>
                  <a:gd name="T21" fmla="*/ 10 h 120"/>
                  <a:gd name="T22" fmla="*/ 707 w 749"/>
                  <a:gd name="T23" fmla="*/ 10 h 120"/>
                  <a:gd name="T24" fmla="*/ 749 w 749"/>
                  <a:gd name="T2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9" h="120">
                    <a:moveTo>
                      <a:pt x="749" y="0"/>
                    </a:moveTo>
                    <a:cubicBezTo>
                      <a:pt x="729" y="0"/>
                      <a:pt x="729" y="0"/>
                      <a:pt x="729" y="0"/>
                    </a:cubicBezTo>
                    <a:cubicBezTo>
                      <a:pt x="725" y="1"/>
                      <a:pt x="721" y="1"/>
                      <a:pt x="717" y="1"/>
                    </a:cubicBezTo>
                    <a:cubicBezTo>
                      <a:pt x="720" y="1"/>
                      <a:pt x="720" y="1"/>
                      <a:pt x="720" y="1"/>
                    </a:cubicBezTo>
                    <a:cubicBezTo>
                      <a:pt x="717" y="1"/>
                      <a:pt x="717" y="1"/>
                      <a:pt x="717" y="1"/>
                    </a:cubicBezTo>
                    <a:cubicBezTo>
                      <a:pt x="717" y="1"/>
                      <a:pt x="717" y="1"/>
                      <a:pt x="717" y="1"/>
                    </a:cubicBezTo>
                    <a:cubicBezTo>
                      <a:pt x="106" y="1"/>
                      <a:pt x="106" y="1"/>
                      <a:pt x="106" y="1"/>
                    </a:cubicBezTo>
                    <a:cubicBezTo>
                      <a:pt x="53" y="1"/>
                      <a:pt x="8" y="40"/>
                      <a:pt x="0" y="91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4" y="58"/>
                      <a:pt x="54" y="10"/>
                      <a:pt x="117" y="10"/>
                    </a:cubicBezTo>
                    <a:cubicBezTo>
                      <a:pt x="154" y="10"/>
                      <a:pt x="154" y="10"/>
                      <a:pt x="154" y="10"/>
                    </a:cubicBezTo>
                    <a:cubicBezTo>
                      <a:pt x="707" y="10"/>
                      <a:pt x="707" y="10"/>
                      <a:pt x="707" y="10"/>
                    </a:cubicBezTo>
                    <a:cubicBezTo>
                      <a:pt x="722" y="10"/>
                      <a:pt x="736" y="7"/>
                      <a:pt x="749" y="0"/>
                    </a:cubicBezTo>
                  </a:path>
                </a:pathLst>
              </a:custGeom>
              <a:solidFill>
                <a:srgbClr val="00B0F0">
                  <a:alpha val="63000"/>
                </a:srgb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6161368" y="1815982"/>
                <a:ext cx="1623517" cy="804421"/>
              </a:xfrm>
              <a:custGeom>
                <a:avLst/>
                <a:gdLst>
                  <a:gd name="T0" fmla="*/ 0 w 803"/>
                  <a:gd name="T1" fmla="*/ 85 h 398"/>
                  <a:gd name="T2" fmla="*/ 84 w 803"/>
                  <a:gd name="T3" fmla="*/ 0 h 398"/>
                  <a:gd name="T4" fmla="*/ 719 w 803"/>
                  <a:gd name="T5" fmla="*/ 0 h 398"/>
                  <a:gd name="T6" fmla="*/ 803 w 803"/>
                  <a:gd name="T7" fmla="*/ 85 h 398"/>
                  <a:gd name="T8" fmla="*/ 803 w 803"/>
                  <a:gd name="T9" fmla="*/ 213 h 398"/>
                  <a:gd name="T10" fmla="*/ 719 w 803"/>
                  <a:gd name="T11" fmla="*/ 297 h 398"/>
                  <a:gd name="T12" fmla="*/ 722 w 803"/>
                  <a:gd name="T13" fmla="*/ 297 h 398"/>
                  <a:gd name="T14" fmla="*/ 108 w 803"/>
                  <a:gd name="T15" fmla="*/ 297 h 398"/>
                  <a:gd name="T16" fmla="*/ 0 w 803"/>
                  <a:gd name="T17" fmla="*/ 398 h 398"/>
                  <a:gd name="T18" fmla="*/ 0 w 803"/>
                  <a:gd name="T19" fmla="*/ 221 h 398"/>
                  <a:gd name="T20" fmla="*/ 1 w 803"/>
                  <a:gd name="T21" fmla="*/ 221 h 398"/>
                  <a:gd name="T22" fmla="*/ 0 w 803"/>
                  <a:gd name="T23" fmla="*/ 213 h 398"/>
                  <a:gd name="T24" fmla="*/ 0 w 803"/>
                  <a:gd name="T25" fmla="*/ 8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3" h="398">
                    <a:moveTo>
                      <a:pt x="0" y="85"/>
                    </a:moveTo>
                    <a:cubicBezTo>
                      <a:pt x="0" y="38"/>
                      <a:pt x="38" y="0"/>
                      <a:pt x="84" y="0"/>
                    </a:cubicBezTo>
                    <a:cubicBezTo>
                      <a:pt x="719" y="0"/>
                      <a:pt x="719" y="0"/>
                      <a:pt x="719" y="0"/>
                    </a:cubicBezTo>
                    <a:cubicBezTo>
                      <a:pt x="765" y="0"/>
                      <a:pt x="803" y="38"/>
                      <a:pt x="803" y="85"/>
                    </a:cubicBezTo>
                    <a:cubicBezTo>
                      <a:pt x="803" y="213"/>
                      <a:pt x="803" y="213"/>
                      <a:pt x="803" y="213"/>
                    </a:cubicBezTo>
                    <a:cubicBezTo>
                      <a:pt x="803" y="259"/>
                      <a:pt x="765" y="297"/>
                      <a:pt x="719" y="297"/>
                    </a:cubicBezTo>
                    <a:cubicBezTo>
                      <a:pt x="722" y="297"/>
                      <a:pt x="722" y="297"/>
                      <a:pt x="722" y="297"/>
                    </a:cubicBezTo>
                    <a:cubicBezTo>
                      <a:pt x="108" y="297"/>
                      <a:pt x="108" y="297"/>
                      <a:pt x="108" y="297"/>
                    </a:cubicBezTo>
                    <a:cubicBezTo>
                      <a:pt x="51" y="297"/>
                      <a:pt x="4" y="342"/>
                      <a:pt x="0" y="398"/>
                    </a:cubicBezTo>
                    <a:cubicBezTo>
                      <a:pt x="0" y="221"/>
                      <a:pt x="0" y="221"/>
                      <a:pt x="0" y="221"/>
                    </a:cubicBezTo>
                    <a:cubicBezTo>
                      <a:pt x="1" y="221"/>
                      <a:pt x="1" y="221"/>
                      <a:pt x="1" y="221"/>
                    </a:cubicBezTo>
                    <a:cubicBezTo>
                      <a:pt x="0" y="218"/>
                      <a:pt x="0" y="216"/>
                      <a:pt x="0" y="213"/>
                    </a:cubicBezTo>
                    <a:cubicBezTo>
                      <a:pt x="0" y="85"/>
                      <a:pt x="0" y="85"/>
                      <a:pt x="0" y="85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3" name="TextBox 122"/>
            <p:cNvSpPr txBox="1"/>
            <p:nvPr/>
          </p:nvSpPr>
          <p:spPr>
            <a:xfrm>
              <a:off x="6566563" y="1961448"/>
              <a:ext cx="84350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Poor CS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161368" y="2413628"/>
            <a:ext cx="1864976" cy="939158"/>
            <a:chOff x="6161368" y="2413628"/>
            <a:chExt cx="1864976" cy="939158"/>
          </a:xfrm>
        </p:grpSpPr>
        <p:grpSp>
          <p:nvGrpSpPr>
            <p:cNvPr id="7" name="Group 6"/>
            <p:cNvGrpSpPr/>
            <p:nvPr/>
          </p:nvGrpSpPr>
          <p:grpSpPr>
            <a:xfrm>
              <a:off x="6161368" y="2413628"/>
              <a:ext cx="1864976" cy="939158"/>
              <a:chOff x="6161368" y="2413628"/>
              <a:chExt cx="1864976" cy="939158"/>
            </a:xfrm>
          </p:grpSpPr>
          <p:sp>
            <p:nvSpPr>
              <p:cNvPr id="101" name="Freeform 80"/>
              <p:cNvSpPr>
                <a:spLocks/>
              </p:cNvSpPr>
              <p:nvPr/>
            </p:nvSpPr>
            <p:spPr bwMode="auto">
              <a:xfrm>
                <a:off x="6161368" y="2444311"/>
                <a:ext cx="1864976" cy="908475"/>
              </a:xfrm>
              <a:custGeom>
                <a:avLst/>
                <a:gdLst>
                  <a:gd name="T0" fmla="*/ 0 w 923"/>
                  <a:gd name="T1" fmla="*/ 95 h 450"/>
                  <a:gd name="T2" fmla="*/ 95 w 923"/>
                  <a:gd name="T3" fmla="*/ 0 h 450"/>
                  <a:gd name="T4" fmla="*/ 828 w 923"/>
                  <a:gd name="T5" fmla="*/ 0 h 450"/>
                  <a:gd name="T6" fmla="*/ 923 w 923"/>
                  <a:gd name="T7" fmla="*/ 95 h 450"/>
                  <a:gd name="T8" fmla="*/ 923 w 923"/>
                  <a:gd name="T9" fmla="*/ 240 h 450"/>
                  <a:gd name="T10" fmla="*/ 828 w 923"/>
                  <a:gd name="T11" fmla="*/ 336 h 450"/>
                  <a:gd name="T12" fmla="*/ 161 w 923"/>
                  <a:gd name="T13" fmla="*/ 336 h 450"/>
                  <a:gd name="T14" fmla="*/ 122 w 923"/>
                  <a:gd name="T15" fmla="*/ 336 h 450"/>
                  <a:gd name="T16" fmla="*/ 0 w 923"/>
                  <a:gd name="T17" fmla="*/ 450 h 450"/>
                  <a:gd name="T18" fmla="*/ 0 w 923"/>
                  <a:gd name="T19" fmla="*/ 250 h 450"/>
                  <a:gd name="T20" fmla="*/ 0 w 923"/>
                  <a:gd name="T21" fmla="*/ 250 h 450"/>
                  <a:gd name="T22" fmla="*/ 0 w 923"/>
                  <a:gd name="T23" fmla="*/ 240 h 450"/>
                  <a:gd name="T24" fmla="*/ 0 w 923"/>
                  <a:gd name="T25" fmla="*/ 95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3" h="450">
                    <a:moveTo>
                      <a:pt x="0" y="95"/>
                    </a:moveTo>
                    <a:cubicBezTo>
                      <a:pt x="0" y="42"/>
                      <a:pt x="42" y="0"/>
                      <a:pt x="95" y="0"/>
                    </a:cubicBezTo>
                    <a:cubicBezTo>
                      <a:pt x="828" y="0"/>
                      <a:pt x="828" y="0"/>
                      <a:pt x="828" y="0"/>
                    </a:cubicBezTo>
                    <a:cubicBezTo>
                      <a:pt x="881" y="0"/>
                      <a:pt x="923" y="42"/>
                      <a:pt x="923" y="95"/>
                    </a:cubicBezTo>
                    <a:cubicBezTo>
                      <a:pt x="923" y="240"/>
                      <a:pt x="923" y="240"/>
                      <a:pt x="923" y="240"/>
                    </a:cubicBezTo>
                    <a:cubicBezTo>
                      <a:pt x="923" y="293"/>
                      <a:pt x="881" y="336"/>
                      <a:pt x="828" y="336"/>
                    </a:cubicBezTo>
                    <a:cubicBezTo>
                      <a:pt x="161" y="336"/>
                      <a:pt x="161" y="336"/>
                      <a:pt x="161" y="336"/>
                    </a:cubicBezTo>
                    <a:cubicBezTo>
                      <a:pt x="122" y="336"/>
                      <a:pt x="122" y="336"/>
                      <a:pt x="122" y="336"/>
                    </a:cubicBezTo>
                    <a:cubicBezTo>
                      <a:pt x="57" y="336"/>
                      <a:pt x="4" y="386"/>
                      <a:pt x="0" y="450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47"/>
                      <a:pt x="0" y="244"/>
                      <a:pt x="0" y="240"/>
                    </a:cubicBezTo>
                    <a:cubicBezTo>
                      <a:pt x="0" y="95"/>
                      <a:pt x="0" y="95"/>
                      <a:pt x="0" y="95"/>
                    </a:cubicBezTo>
                  </a:path>
                </a:pathLst>
              </a:custGeom>
              <a:solidFill>
                <a:schemeClr val="accent3">
                  <a:alpha val="6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1"/>
              <p:cNvSpPr>
                <a:spLocks/>
              </p:cNvSpPr>
              <p:nvPr/>
            </p:nvSpPr>
            <p:spPr bwMode="auto">
              <a:xfrm>
                <a:off x="6161368" y="2413628"/>
                <a:ext cx="1864976" cy="911143"/>
              </a:xfrm>
              <a:custGeom>
                <a:avLst/>
                <a:gdLst>
                  <a:gd name="T0" fmla="*/ 0 w 923"/>
                  <a:gd name="T1" fmla="*/ 96 h 451"/>
                  <a:gd name="T2" fmla="*/ 95 w 923"/>
                  <a:gd name="T3" fmla="*/ 0 h 451"/>
                  <a:gd name="T4" fmla="*/ 828 w 923"/>
                  <a:gd name="T5" fmla="*/ 0 h 451"/>
                  <a:gd name="T6" fmla="*/ 923 w 923"/>
                  <a:gd name="T7" fmla="*/ 96 h 451"/>
                  <a:gd name="T8" fmla="*/ 923 w 923"/>
                  <a:gd name="T9" fmla="*/ 241 h 451"/>
                  <a:gd name="T10" fmla="*/ 828 w 923"/>
                  <a:gd name="T11" fmla="*/ 337 h 451"/>
                  <a:gd name="T12" fmla="*/ 161 w 923"/>
                  <a:gd name="T13" fmla="*/ 337 h 451"/>
                  <a:gd name="T14" fmla="*/ 122 w 923"/>
                  <a:gd name="T15" fmla="*/ 337 h 451"/>
                  <a:gd name="T16" fmla="*/ 0 w 923"/>
                  <a:gd name="T17" fmla="*/ 451 h 451"/>
                  <a:gd name="T18" fmla="*/ 0 w 923"/>
                  <a:gd name="T19" fmla="*/ 250 h 451"/>
                  <a:gd name="T20" fmla="*/ 0 w 923"/>
                  <a:gd name="T21" fmla="*/ 250 h 451"/>
                  <a:gd name="T22" fmla="*/ 0 w 923"/>
                  <a:gd name="T23" fmla="*/ 241 h 451"/>
                  <a:gd name="T24" fmla="*/ 0 w 923"/>
                  <a:gd name="T25" fmla="*/ 96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3" h="451">
                    <a:moveTo>
                      <a:pt x="0" y="96"/>
                    </a:moveTo>
                    <a:cubicBezTo>
                      <a:pt x="0" y="43"/>
                      <a:pt x="42" y="0"/>
                      <a:pt x="95" y="0"/>
                    </a:cubicBezTo>
                    <a:cubicBezTo>
                      <a:pt x="828" y="0"/>
                      <a:pt x="828" y="0"/>
                      <a:pt x="828" y="0"/>
                    </a:cubicBezTo>
                    <a:cubicBezTo>
                      <a:pt x="881" y="0"/>
                      <a:pt x="923" y="43"/>
                      <a:pt x="923" y="96"/>
                    </a:cubicBezTo>
                    <a:cubicBezTo>
                      <a:pt x="923" y="241"/>
                      <a:pt x="923" y="241"/>
                      <a:pt x="923" y="241"/>
                    </a:cubicBezTo>
                    <a:cubicBezTo>
                      <a:pt x="923" y="294"/>
                      <a:pt x="881" y="337"/>
                      <a:pt x="828" y="337"/>
                    </a:cubicBezTo>
                    <a:cubicBezTo>
                      <a:pt x="161" y="337"/>
                      <a:pt x="161" y="337"/>
                      <a:pt x="161" y="337"/>
                    </a:cubicBezTo>
                    <a:cubicBezTo>
                      <a:pt x="122" y="337"/>
                      <a:pt x="122" y="337"/>
                      <a:pt x="122" y="337"/>
                    </a:cubicBezTo>
                    <a:cubicBezTo>
                      <a:pt x="57" y="337"/>
                      <a:pt x="4" y="387"/>
                      <a:pt x="0" y="451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50"/>
                      <a:pt x="0" y="250"/>
                      <a:pt x="0" y="250"/>
                    </a:cubicBezTo>
                    <a:cubicBezTo>
                      <a:pt x="0" y="247"/>
                      <a:pt x="0" y="244"/>
                      <a:pt x="0" y="241"/>
                    </a:cubicBezTo>
                    <a:cubicBezTo>
                      <a:pt x="0" y="96"/>
                      <a:pt x="0" y="96"/>
                      <a:pt x="0" y="96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4" name="TextBox 123"/>
            <p:cNvSpPr txBox="1"/>
            <p:nvPr/>
          </p:nvSpPr>
          <p:spPr>
            <a:xfrm>
              <a:off x="6190930" y="2624723"/>
              <a:ext cx="182120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Hidden Information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61368" y="3119331"/>
            <a:ext cx="2206488" cy="1017866"/>
            <a:chOff x="6161368" y="3119331"/>
            <a:chExt cx="2206488" cy="1017866"/>
          </a:xfrm>
        </p:grpSpPr>
        <p:grpSp>
          <p:nvGrpSpPr>
            <p:cNvPr id="8" name="Group 7"/>
            <p:cNvGrpSpPr/>
            <p:nvPr/>
          </p:nvGrpSpPr>
          <p:grpSpPr>
            <a:xfrm>
              <a:off x="6161368" y="3119331"/>
              <a:ext cx="2206488" cy="1017866"/>
              <a:chOff x="6161368" y="3119331"/>
              <a:chExt cx="2206488" cy="1017866"/>
            </a:xfrm>
          </p:grpSpPr>
          <p:sp>
            <p:nvSpPr>
              <p:cNvPr id="97" name="Freeform 68"/>
              <p:cNvSpPr>
                <a:spLocks/>
              </p:cNvSpPr>
              <p:nvPr/>
            </p:nvSpPr>
            <p:spPr bwMode="auto">
              <a:xfrm>
                <a:off x="6161368" y="3155350"/>
                <a:ext cx="2206488" cy="981847"/>
              </a:xfrm>
              <a:custGeom>
                <a:avLst/>
                <a:gdLst>
                  <a:gd name="T0" fmla="*/ 0 w 1092"/>
                  <a:gd name="T1" fmla="*/ 103 h 486"/>
                  <a:gd name="T2" fmla="*/ 103 w 1092"/>
                  <a:gd name="T3" fmla="*/ 0 h 486"/>
                  <a:gd name="T4" fmla="*/ 989 w 1092"/>
                  <a:gd name="T5" fmla="*/ 0 h 486"/>
                  <a:gd name="T6" fmla="*/ 1092 w 1092"/>
                  <a:gd name="T7" fmla="*/ 103 h 486"/>
                  <a:gd name="T8" fmla="*/ 1092 w 1092"/>
                  <a:gd name="T9" fmla="*/ 260 h 486"/>
                  <a:gd name="T10" fmla="*/ 989 w 1092"/>
                  <a:gd name="T11" fmla="*/ 363 h 486"/>
                  <a:gd name="T12" fmla="*/ 993 w 1092"/>
                  <a:gd name="T13" fmla="*/ 363 h 486"/>
                  <a:gd name="T14" fmla="*/ 131 w 1092"/>
                  <a:gd name="T15" fmla="*/ 363 h 486"/>
                  <a:gd name="T16" fmla="*/ 0 w 1092"/>
                  <a:gd name="T17" fmla="*/ 486 h 486"/>
                  <a:gd name="T18" fmla="*/ 0 w 1092"/>
                  <a:gd name="T19" fmla="*/ 270 h 486"/>
                  <a:gd name="T20" fmla="*/ 0 w 1092"/>
                  <a:gd name="T21" fmla="*/ 270 h 486"/>
                  <a:gd name="T22" fmla="*/ 0 w 1092"/>
                  <a:gd name="T23" fmla="*/ 260 h 486"/>
                  <a:gd name="T24" fmla="*/ 0 w 1092"/>
                  <a:gd name="T25" fmla="*/ 10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2" h="486">
                    <a:moveTo>
                      <a:pt x="0" y="103"/>
                    </a:moveTo>
                    <a:cubicBezTo>
                      <a:pt x="0" y="46"/>
                      <a:pt x="46" y="0"/>
                      <a:pt x="103" y="0"/>
                    </a:cubicBezTo>
                    <a:cubicBezTo>
                      <a:pt x="989" y="0"/>
                      <a:pt x="989" y="0"/>
                      <a:pt x="989" y="0"/>
                    </a:cubicBezTo>
                    <a:cubicBezTo>
                      <a:pt x="1046" y="0"/>
                      <a:pt x="1092" y="46"/>
                      <a:pt x="1092" y="103"/>
                    </a:cubicBezTo>
                    <a:cubicBezTo>
                      <a:pt x="1092" y="260"/>
                      <a:pt x="1092" y="260"/>
                      <a:pt x="1092" y="260"/>
                    </a:cubicBezTo>
                    <a:cubicBezTo>
                      <a:pt x="1092" y="317"/>
                      <a:pt x="1046" y="363"/>
                      <a:pt x="989" y="363"/>
                    </a:cubicBezTo>
                    <a:cubicBezTo>
                      <a:pt x="993" y="363"/>
                      <a:pt x="993" y="363"/>
                      <a:pt x="993" y="363"/>
                    </a:cubicBezTo>
                    <a:cubicBezTo>
                      <a:pt x="131" y="363"/>
                      <a:pt x="131" y="363"/>
                      <a:pt x="131" y="363"/>
                    </a:cubicBezTo>
                    <a:cubicBezTo>
                      <a:pt x="61" y="363"/>
                      <a:pt x="4" y="417"/>
                      <a:pt x="0" y="486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6"/>
                      <a:pt x="0" y="263"/>
                      <a:pt x="0" y="260"/>
                    </a:cubicBezTo>
                    <a:cubicBezTo>
                      <a:pt x="0" y="103"/>
                      <a:pt x="0" y="103"/>
                      <a:pt x="0" y="103"/>
                    </a:cubicBezTo>
                  </a:path>
                </a:pathLst>
              </a:custGeom>
              <a:solidFill>
                <a:schemeClr val="accent3">
                  <a:lumMod val="75000"/>
                  <a:alpha val="6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69"/>
              <p:cNvSpPr>
                <a:spLocks/>
              </p:cNvSpPr>
              <p:nvPr/>
            </p:nvSpPr>
            <p:spPr bwMode="auto">
              <a:xfrm>
                <a:off x="6161368" y="3119331"/>
                <a:ext cx="2206488" cy="980513"/>
              </a:xfrm>
              <a:custGeom>
                <a:avLst/>
                <a:gdLst>
                  <a:gd name="T0" fmla="*/ 0 w 1092"/>
                  <a:gd name="T1" fmla="*/ 103 h 486"/>
                  <a:gd name="T2" fmla="*/ 103 w 1092"/>
                  <a:gd name="T3" fmla="*/ 0 h 486"/>
                  <a:gd name="T4" fmla="*/ 989 w 1092"/>
                  <a:gd name="T5" fmla="*/ 0 h 486"/>
                  <a:gd name="T6" fmla="*/ 1092 w 1092"/>
                  <a:gd name="T7" fmla="*/ 103 h 486"/>
                  <a:gd name="T8" fmla="*/ 1092 w 1092"/>
                  <a:gd name="T9" fmla="*/ 260 h 486"/>
                  <a:gd name="T10" fmla="*/ 989 w 1092"/>
                  <a:gd name="T11" fmla="*/ 363 h 486"/>
                  <a:gd name="T12" fmla="*/ 993 w 1092"/>
                  <a:gd name="T13" fmla="*/ 363 h 486"/>
                  <a:gd name="T14" fmla="*/ 131 w 1092"/>
                  <a:gd name="T15" fmla="*/ 363 h 486"/>
                  <a:gd name="T16" fmla="*/ 0 w 1092"/>
                  <a:gd name="T17" fmla="*/ 486 h 486"/>
                  <a:gd name="T18" fmla="*/ 0 w 1092"/>
                  <a:gd name="T19" fmla="*/ 270 h 486"/>
                  <a:gd name="T20" fmla="*/ 0 w 1092"/>
                  <a:gd name="T21" fmla="*/ 270 h 486"/>
                  <a:gd name="T22" fmla="*/ 0 w 1092"/>
                  <a:gd name="T23" fmla="*/ 260 h 486"/>
                  <a:gd name="T24" fmla="*/ 0 w 1092"/>
                  <a:gd name="T25" fmla="*/ 103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92" h="486">
                    <a:moveTo>
                      <a:pt x="0" y="103"/>
                    </a:moveTo>
                    <a:cubicBezTo>
                      <a:pt x="0" y="46"/>
                      <a:pt x="46" y="0"/>
                      <a:pt x="103" y="0"/>
                    </a:cubicBezTo>
                    <a:cubicBezTo>
                      <a:pt x="989" y="0"/>
                      <a:pt x="989" y="0"/>
                      <a:pt x="989" y="0"/>
                    </a:cubicBezTo>
                    <a:cubicBezTo>
                      <a:pt x="1046" y="0"/>
                      <a:pt x="1092" y="46"/>
                      <a:pt x="1092" y="103"/>
                    </a:cubicBezTo>
                    <a:cubicBezTo>
                      <a:pt x="1092" y="260"/>
                      <a:pt x="1092" y="260"/>
                      <a:pt x="1092" y="260"/>
                    </a:cubicBezTo>
                    <a:cubicBezTo>
                      <a:pt x="1092" y="317"/>
                      <a:pt x="1046" y="363"/>
                      <a:pt x="989" y="363"/>
                    </a:cubicBezTo>
                    <a:cubicBezTo>
                      <a:pt x="993" y="363"/>
                      <a:pt x="993" y="363"/>
                      <a:pt x="993" y="363"/>
                    </a:cubicBezTo>
                    <a:cubicBezTo>
                      <a:pt x="131" y="363"/>
                      <a:pt x="131" y="363"/>
                      <a:pt x="131" y="363"/>
                    </a:cubicBezTo>
                    <a:cubicBezTo>
                      <a:pt x="61" y="363"/>
                      <a:pt x="4" y="417"/>
                      <a:pt x="0" y="486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6"/>
                      <a:pt x="0" y="263"/>
                      <a:pt x="0" y="260"/>
                    </a:cubicBezTo>
                    <a:cubicBezTo>
                      <a:pt x="0" y="103"/>
                      <a:pt x="0" y="103"/>
                      <a:pt x="0" y="103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5" name="TextBox 124"/>
            <p:cNvSpPr txBox="1"/>
            <p:nvPr/>
          </p:nvSpPr>
          <p:spPr>
            <a:xfrm>
              <a:off x="6597666" y="3246129"/>
              <a:ext cx="133389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Low quality of</a:t>
              </a:r>
            </a:p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product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076276" y="2090793"/>
            <a:ext cx="2085092" cy="1033874"/>
            <a:chOff x="4076276" y="2090793"/>
            <a:chExt cx="2085092" cy="1033874"/>
          </a:xfrm>
        </p:grpSpPr>
        <p:grpSp>
          <p:nvGrpSpPr>
            <p:cNvPr id="3" name="Group 2"/>
            <p:cNvGrpSpPr/>
            <p:nvPr/>
          </p:nvGrpSpPr>
          <p:grpSpPr>
            <a:xfrm>
              <a:off x="4076276" y="2090793"/>
              <a:ext cx="2085092" cy="1033874"/>
              <a:chOff x="4076276" y="2090793"/>
              <a:chExt cx="2085092" cy="1033874"/>
            </a:xfrm>
          </p:grpSpPr>
          <p:sp>
            <p:nvSpPr>
              <p:cNvPr id="105" name="Freeform 86"/>
              <p:cNvSpPr>
                <a:spLocks/>
              </p:cNvSpPr>
              <p:nvPr/>
            </p:nvSpPr>
            <p:spPr bwMode="auto">
              <a:xfrm>
                <a:off x="4076276" y="2090793"/>
                <a:ext cx="2085092" cy="997856"/>
              </a:xfrm>
              <a:custGeom>
                <a:avLst/>
                <a:gdLst>
                  <a:gd name="T0" fmla="*/ 1032 w 1032"/>
                  <a:gd name="T1" fmla="*/ 105 h 494"/>
                  <a:gd name="T2" fmla="*/ 927 w 1032"/>
                  <a:gd name="T3" fmla="*/ 0 h 494"/>
                  <a:gd name="T4" fmla="*/ 105 w 1032"/>
                  <a:gd name="T5" fmla="*/ 0 h 494"/>
                  <a:gd name="T6" fmla="*/ 0 w 1032"/>
                  <a:gd name="T7" fmla="*/ 105 h 494"/>
                  <a:gd name="T8" fmla="*/ 0 w 1032"/>
                  <a:gd name="T9" fmla="*/ 264 h 494"/>
                  <a:gd name="T10" fmla="*/ 105 w 1032"/>
                  <a:gd name="T11" fmla="*/ 369 h 494"/>
                  <a:gd name="T12" fmla="*/ 855 w 1032"/>
                  <a:gd name="T13" fmla="*/ 369 h 494"/>
                  <a:gd name="T14" fmla="*/ 898 w 1032"/>
                  <a:gd name="T15" fmla="*/ 369 h 494"/>
                  <a:gd name="T16" fmla="*/ 1032 w 1032"/>
                  <a:gd name="T17" fmla="*/ 494 h 494"/>
                  <a:gd name="T18" fmla="*/ 1032 w 1032"/>
                  <a:gd name="T19" fmla="*/ 274 h 494"/>
                  <a:gd name="T20" fmla="*/ 1032 w 1032"/>
                  <a:gd name="T21" fmla="*/ 274 h 494"/>
                  <a:gd name="T22" fmla="*/ 1032 w 1032"/>
                  <a:gd name="T23" fmla="*/ 264 h 494"/>
                  <a:gd name="T24" fmla="*/ 1032 w 1032"/>
                  <a:gd name="T25" fmla="*/ 105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2" h="494">
                    <a:moveTo>
                      <a:pt x="1032" y="105"/>
                    </a:moveTo>
                    <a:cubicBezTo>
                      <a:pt x="1032" y="47"/>
                      <a:pt x="985" y="0"/>
                      <a:pt x="927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47" y="0"/>
                      <a:pt x="0" y="47"/>
                      <a:pt x="0" y="105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322"/>
                      <a:pt x="47" y="369"/>
                      <a:pt x="105" y="369"/>
                    </a:cubicBezTo>
                    <a:cubicBezTo>
                      <a:pt x="855" y="369"/>
                      <a:pt x="855" y="369"/>
                      <a:pt x="855" y="369"/>
                    </a:cubicBezTo>
                    <a:cubicBezTo>
                      <a:pt x="898" y="369"/>
                      <a:pt x="898" y="369"/>
                      <a:pt x="898" y="369"/>
                    </a:cubicBezTo>
                    <a:cubicBezTo>
                      <a:pt x="969" y="369"/>
                      <a:pt x="1027" y="424"/>
                      <a:pt x="1032" y="494"/>
                    </a:cubicBezTo>
                    <a:cubicBezTo>
                      <a:pt x="1032" y="274"/>
                      <a:pt x="1032" y="274"/>
                      <a:pt x="1032" y="274"/>
                    </a:cubicBezTo>
                    <a:cubicBezTo>
                      <a:pt x="1032" y="274"/>
                      <a:pt x="1032" y="274"/>
                      <a:pt x="1032" y="274"/>
                    </a:cubicBezTo>
                    <a:cubicBezTo>
                      <a:pt x="1032" y="271"/>
                      <a:pt x="1032" y="268"/>
                      <a:pt x="1032" y="264"/>
                    </a:cubicBezTo>
                    <a:cubicBezTo>
                      <a:pt x="1032" y="105"/>
                      <a:pt x="1032" y="105"/>
                      <a:pt x="1032" y="105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87"/>
              <p:cNvSpPr>
                <a:spLocks/>
              </p:cNvSpPr>
              <p:nvPr/>
            </p:nvSpPr>
            <p:spPr bwMode="auto">
              <a:xfrm>
                <a:off x="4076276" y="2624405"/>
                <a:ext cx="2085092" cy="500262"/>
              </a:xfrm>
              <a:custGeom>
                <a:avLst/>
                <a:gdLst>
                  <a:gd name="T0" fmla="*/ 898 w 1032"/>
                  <a:gd name="T1" fmla="*/ 105 h 248"/>
                  <a:gd name="T2" fmla="*/ 855 w 1032"/>
                  <a:gd name="T3" fmla="*/ 105 h 248"/>
                  <a:gd name="T4" fmla="*/ 105 w 1032"/>
                  <a:gd name="T5" fmla="*/ 105 h 248"/>
                  <a:gd name="T6" fmla="*/ 0 w 1032"/>
                  <a:gd name="T7" fmla="*/ 0 h 248"/>
                  <a:gd name="T8" fmla="*/ 0 w 1032"/>
                  <a:gd name="T9" fmla="*/ 18 h 248"/>
                  <a:gd name="T10" fmla="*/ 105 w 1032"/>
                  <a:gd name="T11" fmla="*/ 123 h 248"/>
                  <a:gd name="T12" fmla="*/ 855 w 1032"/>
                  <a:gd name="T13" fmla="*/ 123 h 248"/>
                  <a:gd name="T14" fmla="*/ 898 w 1032"/>
                  <a:gd name="T15" fmla="*/ 123 h 248"/>
                  <a:gd name="T16" fmla="*/ 1032 w 1032"/>
                  <a:gd name="T17" fmla="*/ 248 h 248"/>
                  <a:gd name="T18" fmla="*/ 1032 w 1032"/>
                  <a:gd name="T19" fmla="*/ 230 h 248"/>
                  <a:gd name="T20" fmla="*/ 898 w 1032"/>
                  <a:gd name="T21" fmla="*/ 10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32" h="248">
                    <a:moveTo>
                      <a:pt x="898" y="105"/>
                    </a:moveTo>
                    <a:cubicBezTo>
                      <a:pt x="855" y="105"/>
                      <a:pt x="855" y="105"/>
                      <a:pt x="855" y="105"/>
                    </a:cubicBezTo>
                    <a:cubicBezTo>
                      <a:pt x="105" y="105"/>
                      <a:pt x="105" y="105"/>
                      <a:pt x="105" y="105"/>
                    </a:cubicBezTo>
                    <a:cubicBezTo>
                      <a:pt x="47" y="105"/>
                      <a:pt x="0" y="58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76"/>
                      <a:pt x="47" y="123"/>
                      <a:pt x="105" y="123"/>
                    </a:cubicBezTo>
                    <a:cubicBezTo>
                      <a:pt x="855" y="123"/>
                      <a:pt x="855" y="123"/>
                      <a:pt x="855" y="123"/>
                    </a:cubicBezTo>
                    <a:cubicBezTo>
                      <a:pt x="898" y="123"/>
                      <a:pt x="898" y="123"/>
                      <a:pt x="898" y="123"/>
                    </a:cubicBezTo>
                    <a:cubicBezTo>
                      <a:pt x="969" y="123"/>
                      <a:pt x="1027" y="178"/>
                      <a:pt x="1032" y="248"/>
                    </a:cubicBezTo>
                    <a:cubicBezTo>
                      <a:pt x="1032" y="230"/>
                      <a:pt x="1032" y="230"/>
                      <a:pt x="1032" y="230"/>
                    </a:cubicBezTo>
                    <a:cubicBezTo>
                      <a:pt x="1027" y="160"/>
                      <a:pt x="969" y="105"/>
                      <a:pt x="898" y="10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  <a:alpha val="61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6" name="TextBox 125"/>
            <p:cNvSpPr txBox="1"/>
            <p:nvPr/>
          </p:nvSpPr>
          <p:spPr>
            <a:xfrm>
              <a:off x="4164761" y="2283038"/>
              <a:ext cx="190712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Not keeping Promise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335079" y="2864531"/>
            <a:ext cx="1826290" cy="951165"/>
            <a:chOff x="4335079" y="2864531"/>
            <a:chExt cx="1826290" cy="951165"/>
          </a:xfrm>
        </p:grpSpPr>
        <p:grpSp>
          <p:nvGrpSpPr>
            <p:cNvPr id="4" name="Group 3"/>
            <p:cNvGrpSpPr/>
            <p:nvPr/>
          </p:nvGrpSpPr>
          <p:grpSpPr>
            <a:xfrm>
              <a:off x="4335079" y="2864531"/>
              <a:ext cx="1826290" cy="951165"/>
              <a:chOff x="4335079" y="2864531"/>
              <a:chExt cx="1826290" cy="951165"/>
            </a:xfrm>
          </p:grpSpPr>
          <p:sp>
            <p:nvSpPr>
              <p:cNvPr id="103" name="Freeform 82"/>
              <p:cNvSpPr>
                <a:spLocks/>
              </p:cNvSpPr>
              <p:nvPr/>
            </p:nvSpPr>
            <p:spPr bwMode="auto">
              <a:xfrm>
                <a:off x="4335079" y="2896548"/>
                <a:ext cx="1826290" cy="919148"/>
              </a:xfrm>
              <a:custGeom>
                <a:avLst/>
                <a:gdLst>
                  <a:gd name="T0" fmla="*/ 904 w 904"/>
                  <a:gd name="T1" fmla="*/ 96 h 455"/>
                  <a:gd name="T2" fmla="*/ 808 w 904"/>
                  <a:gd name="T3" fmla="*/ 0 h 455"/>
                  <a:gd name="T4" fmla="*/ 96 w 904"/>
                  <a:gd name="T5" fmla="*/ 0 h 455"/>
                  <a:gd name="T6" fmla="*/ 0 w 904"/>
                  <a:gd name="T7" fmla="*/ 96 h 455"/>
                  <a:gd name="T8" fmla="*/ 0 w 904"/>
                  <a:gd name="T9" fmla="*/ 243 h 455"/>
                  <a:gd name="T10" fmla="*/ 96 w 904"/>
                  <a:gd name="T11" fmla="*/ 339 h 455"/>
                  <a:gd name="T12" fmla="*/ 741 w 904"/>
                  <a:gd name="T13" fmla="*/ 339 h 455"/>
                  <a:gd name="T14" fmla="*/ 781 w 904"/>
                  <a:gd name="T15" fmla="*/ 339 h 455"/>
                  <a:gd name="T16" fmla="*/ 904 w 904"/>
                  <a:gd name="T17" fmla="*/ 455 h 455"/>
                  <a:gd name="T18" fmla="*/ 904 w 904"/>
                  <a:gd name="T19" fmla="*/ 252 h 455"/>
                  <a:gd name="T20" fmla="*/ 904 w 904"/>
                  <a:gd name="T21" fmla="*/ 252 h 455"/>
                  <a:gd name="T22" fmla="*/ 904 w 904"/>
                  <a:gd name="T23" fmla="*/ 243 h 455"/>
                  <a:gd name="T24" fmla="*/ 904 w 904"/>
                  <a:gd name="T25" fmla="*/ 96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4" h="455">
                    <a:moveTo>
                      <a:pt x="904" y="96"/>
                    </a:moveTo>
                    <a:cubicBezTo>
                      <a:pt x="904" y="43"/>
                      <a:pt x="861" y="0"/>
                      <a:pt x="80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43" y="0"/>
                      <a:pt x="0" y="43"/>
                      <a:pt x="0" y="96"/>
                    </a:cubicBezTo>
                    <a:cubicBezTo>
                      <a:pt x="0" y="243"/>
                      <a:pt x="0" y="243"/>
                      <a:pt x="0" y="243"/>
                    </a:cubicBezTo>
                    <a:cubicBezTo>
                      <a:pt x="0" y="296"/>
                      <a:pt x="43" y="339"/>
                      <a:pt x="96" y="339"/>
                    </a:cubicBezTo>
                    <a:cubicBezTo>
                      <a:pt x="741" y="339"/>
                      <a:pt x="741" y="339"/>
                      <a:pt x="741" y="339"/>
                    </a:cubicBezTo>
                    <a:cubicBezTo>
                      <a:pt x="781" y="339"/>
                      <a:pt x="781" y="339"/>
                      <a:pt x="781" y="339"/>
                    </a:cubicBezTo>
                    <a:cubicBezTo>
                      <a:pt x="846" y="339"/>
                      <a:pt x="900" y="390"/>
                      <a:pt x="904" y="455"/>
                    </a:cubicBezTo>
                    <a:cubicBezTo>
                      <a:pt x="904" y="252"/>
                      <a:pt x="904" y="252"/>
                      <a:pt x="904" y="252"/>
                    </a:cubicBezTo>
                    <a:cubicBezTo>
                      <a:pt x="904" y="252"/>
                      <a:pt x="904" y="252"/>
                      <a:pt x="904" y="252"/>
                    </a:cubicBezTo>
                    <a:cubicBezTo>
                      <a:pt x="904" y="249"/>
                      <a:pt x="904" y="246"/>
                      <a:pt x="904" y="243"/>
                    </a:cubicBezTo>
                    <a:cubicBezTo>
                      <a:pt x="904" y="96"/>
                      <a:pt x="904" y="96"/>
                      <a:pt x="904" y="96"/>
                    </a:cubicBezTo>
                  </a:path>
                </a:pathLst>
              </a:custGeom>
              <a:solidFill>
                <a:schemeClr val="accent3">
                  <a:lumMod val="50000"/>
                  <a:alpha val="6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83"/>
              <p:cNvSpPr>
                <a:spLocks/>
              </p:cNvSpPr>
              <p:nvPr/>
            </p:nvSpPr>
            <p:spPr bwMode="auto">
              <a:xfrm>
                <a:off x="4335079" y="2864531"/>
                <a:ext cx="1826290" cy="920482"/>
              </a:xfrm>
              <a:custGeom>
                <a:avLst/>
                <a:gdLst>
                  <a:gd name="T0" fmla="*/ 904 w 904"/>
                  <a:gd name="T1" fmla="*/ 97 h 456"/>
                  <a:gd name="T2" fmla="*/ 808 w 904"/>
                  <a:gd name="T3" fmla="*/ 0 h 456"/>
                  <a:gd name="T4" fmla="*/ 96 w 904"/>
                  <a:gd name="T5" fmla="*/ 0 h 456"/>
                  <a:gd name="T6" fmla="*/ 0 w 904"/>
                  <a:gd name="T7" fmla="*/ 97 h 456"/>
                  <a:gd name="T8" fmla="*/ 0 w 904"/>
                  <a:gd name="T9" fmla="*/ 244 h 456"/>
                  <a:gd name="T10" fmla="*/ 96 w 904"/>
                  <a:gd name="T11" fmla="*/ 340 h 456"/>
                  <a:gd name="T12" fmla="*/ 741 w 904"/>
                  <a:gd name="T13" fmla="*/ 340 h 456"/>
                  <a:gd name="T14" fmla="*/ 781 w 904"/>
                  <a:gd name="T15" fmla="*/ 340 h 456"/>
                  <a:gd name="T16" fmla="*/ 904 w 904"/>
                  <a:gd name="T17" fmla="*/ 456 h 456"/>
                  <a:gd name="T18" fmla="*/ 904 w 904"/>
                  <a:gd name="T19" fmla="*/ 253 h 456"/>
                  <a:gd name="T20" fmla="*/ 904 w 904"/>
                  <a:gd name="T21" fmla="*/ 253 h 456"/>
                  <a:gd name="T22" fmla="*/ 904 w 904"/>
                  <a:gd name="T23" fmla="*/ 244 h 456"/>
                  <a:gd name="T24" fmla="*/ 904 w 904"/>
                  <a:gd name="T25" fmla="*/ 97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4" h="456">
                    <a:moveTo>
                      <a:pt x="904" y="97"/>
                    </a:moveTo>
                    <a:cubicBezTo>
                      <a:pt x="904" y="44"/>
                      <a:pt x="861" y="0"/>
                      <a:pt x="808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43" y="0"/>
                      <a:pt x="0" y="44"/>
                      <a:pt x="0" y="97"/>
                    </a:cubicBezTo>
                    <a:cubicBezTo>
                      <a:pt x="0" y="244"/>
                      <a:pt x="0" y="244"/>
                      <a:pt x="0" y="244"/>
                    </a:cubicBezTo>
                    <a:cubicBezTo>
                      <a:pt x="0" y="297"/>
                      <a:pt x="43" y="340"/>
                      <a:pt x="96" y="340"/>
                    </a:cubicBezTo>
                    <a:cubicBezTo>
                      <a:pt x="741" y="340"/>
                      <a:pt x="741" y="340"/>
                      <a:pt x="741" y="340"/>
                    </a:cubicBezTo>
                    <a:cubicBezTo>
                      <a:pt x="781" y="340"/>
                      <a:pt x="781" y="340"/>
                      <a:pt x="781" y="340"/>
                    </a:cubicBezTo>
                    <a:cubicBezTo>
                      <a:pt x="846" y="340"/>
                      <a:pt x="900" y="391"/>
                      <a:pt x="904" y="456"/>
                    </a:cubicBezTo>
                    <a:cubicBezTo>
                      <a:pt x="904" y="253"/>
                      <a:pt x="904" y="253"/>
                      <a:pt x="904" y="253"/>
                    </a:cubicBezTo>
                    <a:cubicBezTo>
                      <a:pt x="904" y="253"/>
                      <a:pt x="904" y="253"/>
                      <a:pt x="904" y="253"/>
                    </a:cubicBezTo>
                    <a:cubicBezTo>
                      <a:pt x="904" y="250"/>
                      <a:pt x="904" y="247"/>
                      <a:pt x="904" y="244"/>
                    </a:cubicBezTo>
                    <a:cubicBezTo>
                      <a:pt x="904" y="97"/>
                      <a:pt x="904" y="97"/>
                      <a:pt x="904" y="97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7" name="TextBox 126"/>
            <p:cNvSpPr txBox="1"/>
            <p:nvPr/>
          </p:nvSpPr>
          <p:spPr>
            <a:xfrm>
              <a:off x="4679545" y="3055683"/>
              <a:ext cx="104400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Rude Staff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824144" y="3568900"/>
            <a:ext cx="2337224" cy="1145933"/>
            <a:chOff x="3824144" y="3568900"/>
            <a:chExt cx="2337224" cy="1145933"/>
          </a:xfrm>
        </p:grpSpPr>
        <p:grpSp>
          <p:nvGrpSpPr>
            <p:cNvPr id="5" name="Group 4"/>
            <p:cNvGrpSpPr/>
            <p:nvPr/>
          </p:nvGrpSpPr>
          <p:grpSpPr>
            <a:xfrm>
              <a:off x="3824144" y="3568900"/>
              <a:ext cx="2337224" cy="1145933"/>
              <a:chOff x="3824144" y="3568900"/>
              <a:chExt cx="2337224" cy="1145933"/>
            </a:xfrm>
          </p:grpSpPr>
          <p:sp>
            <p:nvSpPr>
              <p:cNvPr id="99" name="Freeform 75"/>
              <p:cNvSpPr>
                <a:spLocks/>
              </p:cNvSpPr>
              <p:nvPr/>
            </p:nvSpPr>
            <p:spPr bwMode="auto">
              <a:xfrm>
                <a:off x="3824144" y="3623595"/>
                <a:ext cx="2337224" cy="1091238"/>
              </a:xfrm>
              <a:custGeom>
                <a:avLst/>
                <a:gdLst>
                  <a:gd name="T0" fmla="*/ 1157 w 1157"/>
                  <a:gd name="T1" fmla="*/ 120 h 540"/>
                  <a:gd name="T2" fmla="*/ 1038 w 1157"/>
                  <a:gd name="T3" fmla="*/ 0 h 540"/>
                  <a:gd name="T4" fmla="*/ 120 w 1157"/>
                  <a:gd name="T5" fmla="*/ 0 h 540"/>
                  <a:gd name="T6" fmla="*/ 0 w 1157"/>
                  <a:gd name="T7" fmla="*/ 120 h 540"/>
                  <a:gd name="T8" fmla="*/ 0 w 1157"/>
                  <a:gd name="T9" fmla="*/ 278 h 540"/>
                  <a:gd name="T10" fmla="*/ 120 w 1157"/>
                  <a:gd name="T11" fmla="*/ 398 h 540"/>
                  <a:gd name="T12" fmla="*/ 956 w 1157"/>
                  <a:gd name="T13" fmla="*/ 398 h 540"/>
                  <a:gd name="T14" fmla="*/ 1004 w 1157"/>
                  <a:gd name="T15" fmla="*/ 398 h 540"/>
                  <a:gd name="T16" fmla="*/ 1157 w 1157"/>
                  <a:gd name="T17" fmla="*/ 540 h 540"/>
                  <a:gd name="T18" fmla="*/ 1157 w 1157"/>
                  <a:gd name="T19" fmla="*/ 290 h 540"/>
                  <a:gd name="T20" fmla="*/ 1157 w 1157"/>
                  <a:gd name="T21" fmla="*/ 290 h 540"/>
                  <a:gd name="T22" fmla="*/ 1157 w 1157"/>
                  <a:gd name="T23" fmla="*/ 278 h 540"/>
                  <a:gd name="T24" fmla="*/ 1157 w 1157"/>
                  <a:gd name="T25" fmla="*/ 12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7" h="540">
                    <a:moveTo>
                      <a:pt x="1157" y="120"/>
                    </a:moveTo>
                    <a:cubicBezTo>
                      <a:pt x="1157" y="54"/>
                      <a:pt x="1104" y="0"/>
                      <a:pt x="103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54" y="0"/>
                      <a:pt x="0" y="54"/>
                      <a:pt x="0" y="120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344"/>
                      <a:pt x="54" y="398"/>
                      <a:pt x="120" y="398"/>
                    </a:cubicBezTo>
                    <a:cubicBezTo>
                      <a:pt x="956" y="398"/>
                      <a:pt x="956" y="398"/>
                      <a:pt x="956" y="398"/>
                    </a:cubicBezTo>
                    <a:cubicBezTo>
                      <a:pt x="1004" y="398"/>
                      <a:pt x="1004" y="398"/>
                      <a:pt x="1004" y="398"/>
                    </a:cubicBezTo>
                    <a:cubicBezTo>
                      <a:pt x="1085" y="398"/>
                      <a:pt x="1152" y="461"/>
                      <a:pt x="1157" y="540"/>
                    </a:cubicBezTo>
                    <a:cubicBezTo>
                      <a:pt x="1157" y="290"/>
                      <a:pt x="1157" y="290"/>
                      <a:pt x="1157" y="290"/>
                    </a:cubicBezTo>
                    <a:cubicBezTo>
                      <a:pt x="1157" y="290"/>
                      <a:pt x="1157" y="290"/>
                      <a:pt x="1157" y="290"/>
                    </a:cubicBezTo>
                    <a:cubicBezTo>
                      <a:pt x="1157" y="286"/>
                      <a:pt x="1157" y="282"/>
                      <a:pt x="1157" y="278"/>
                    </a:cubicBezTo>
                    <a:cubicBezTo>
                      <a:pt x="1157" y="120"/>
                      <a:pt x="1157" y="120"/>
                      <a:pt x="1157" y="120"/>
                    </a:cubicBezTo>
                  </a:path>
                </a:pathLst>
              </a:custGeom>
              <a:solidFill>
                <a:schemeClr val="accent3">
                  <a:alpha val="62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76"/>
              <p:cNvSpPr>
                <a:spLocks/>
              </p:cNvSpPr>
              <p:nvPr/>
            </p:nvSpPr>
            <p:spPr bwMode="auto">
              <a:xfrm>
                <a:off x="3824144" y="3568900"/>
                <a:ext cx="2337224" cy="1092572"/>
              </a:xfrm>
              <a:custGeom>
                <a:avLst/>
                <a:gdLst>
                  <a:gd name="T0" fmla="*/ 1157 w 1157"/>
                  <a:gd name="T1" fmla="*/ 120 h 541"/>
                  <a:gd name="T2" fmla="*/ 1038 w 1157"/>
                  <a:gd name="T3" fmla="*/ 0 h 541"/>
                  <a:gd name="T4" fmla="*/ 120 w 1157"/>
                  <a:gd name="T5" fmla="*/ 0 h 541"/>
                  <a:gd name="T6" fmla="*/ 0 w 1157"/>
                  <a:gd name="T7" fmla="*/ 120 h 541"/>
                  <a:gd name="T8" fmla="*/ 0 w 1157"/>
                  <a:gd name="T9" fmla="*/ 279 h 541"/>
                  <a:gd name="T10" fmla="*/ 120 w 1157"/>
                  <a:gd name="T11" fmla="*/ 398 h 541"/>
                  <a:gd name="T12" fmla="*/ 956 w 1157"/>
                  <a:gd name="T13" fmla="*/ 398 h 541"/>
                  <a:gd name="T14" fmla="*/ 1004 w 1157"/>
                  <a:gd name="T15" fmla="*/ 398 h 541"/>
                  <a:gd name="T16" fmla="*/ 1157 w 1157"/>
                  <a:gd name="T17" fmla="*/ 541 h 541"/>
                  <a:gd name="T18" fmla="*/ 1157 w 1157"/>
                  <a:gd name="T19" fmla="*/ 290 h 541"/>
                  <a:gd name="T20" fmla="*/ 1157 w 1157"/>
                  <a:gd name="T21" fmla="*/ 290 h 541"/>
                  <a:gd name="T22" fmla="*/ 1157 w 1157"/>
                  <a:gd name="T23" fmla="*/ 279 h 541"/>
                  <a:gd name="T24" fmla="*/ 1157 w 1157"/>
                  <a:gd name="T25" fmla="*/ 120 h 5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7" h="541">
                    <a:moveTo>
                      <a:pt x="1157" y="120"/>
                    </a:moveTo>
                    <a:cubicBezTo>
                      <a:pt x="1157" y="54"/>
                      <a:pt x="1104" y="0"/>
                      <a:pt x="1038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54" y="0"/>
                      <a:pt x="0" y="54"/>
                      <a:pt x="0" y="120"/>
                    </a:cubicBezTo>
                    <a:cubicBezTo>
                      <a:pt x="0" y="279"/>
                      <a:pt x="0" y="279"/>
                      <a:pt x="0" y="279"/>
                    </a:cubicBezTo>
                    <a:cubicBezTo>
                      <a:pt x="0" y="344"/>
                      <a:pt x="54" y="398"/>
                      <a:pt x="120" y="398"/>
                    </a:cubicBezTo>
                    <a:cubicBezTo>
                      <a:pt x="956" y="398"/>
                      <a:pt x="956" y="398"/>
                      <a:pt x="956" y="398"/>
                    </a:cubicBezTo>
                    <a:cubicBezTo>
                      <a:pt x="1004" y="398"/>
                      <a:pt x="1004" y="398"/>
                      <a:pt x="1004" y="398"/>
                    </a:cubicBezTo>
                    <a:cubicBezTo>
                      <a:pt x="1085" y="398"/>
                      <a:pt x="1152" y="461"/>
                      <a:pt x="1157" y="541"/>
                    </a:cubicBezTo>
                    <a:cubicBezTo>
                      <a:pt x="1157" y="290"/>
                      <a:pt x="1157" y="290"/>
                      <a:pt x="1157" y="290"/>
                    </a:cubicBezTo>
                    <a:cubicBezTo>
                      <a:pt x="1157" y="290"/>
                      <a:pt x="1157" y="290"/>
                      <a:pt x="1157" y="290"/>
                    </a:cubicBezTo>
                    <a:cubicBezTo>
                      <a:pt x="1157" y="286"/>
                      <a:pt x="1157" y="282"/>
                      <a:pt x="1157" y="279"/>
                    </a:cubicBezTo>
                    <a:cubicBezTo>
                      <a:pt x="1157" y="120"/>
                      <a:pt x="1157" y="120"/>
                      <a:pt x="1157" y="12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8" name="TextBox 127"/>
            <p:cNvSpPr txBox="1"/>
            <p:nvPr/>
          </p:nvSpPr>
          <p:spPr>
            <a:xfrm>
              <a:off x="4264792" y="3815327"/>
              <a:ext cx="139333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Inaccessibility</a:t>
              </a:r>
              <a:endParaRPr lang="id-ID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213" name="Group 212"/>
          <p:cNvGrpSpPr/>
          <p:nvPr/>
        </p:nvGrpSpPr>
        <p:grpSpPr>
          <a:xfrm>
            <a:off x="5315168" y="4729071"/>
            <a:ext cx="1638082" cy="2472733"/>
            <a:chOff x="5280430" y="3842515"/>
            <a:chExt cx="1661233" cy="2507681"/>
          </a:xfrm>
        </p:grpSpPr>
        <p:sp>
          <p:nvSpPr>
            <p:cNvPr id="214" name="AutoShape 94"/>
            <p:cNvSpPr>
              <a:spLocks/>
            </p:cNvSpPr>
            <p:nvPr/>
          </p:nvSpPr>
          <p:spPr bwMode="auto">
            <a:xfrm>
              <a:off x="5449297" y="4197137"/>
              <a:ext cx="958322" cy="2011633"/>
            </a:xfrm>
            <a:custGeom>
              <a:avLst/>
              <a:gdLst/>
              <a:ahLst/>
              <a:cxnLst/>
              <a:rect l="0" t="0" r="r" b="b"/>
              <a:pathLst>
                <a:path w="19088" h="19496">
                  <a:moveTo>
                    <a:pt x="2661" y="62"/>
                  </a:moveTo>
                  <a:cubicBezTo>
                    <a:pt x="1024" y="1534"/>
                    <a:pt x="-2264" y="10266"/>
                    <a:pt x="2395" y="15296"/>
                  </a:cubicBezTo>
                  <a:cubicBezTo>
                    <a:pt x="7055" y="20326"/>
                    <a:pt x="18832" y="20496"/>
                    <a:pt x="19084" y="17613"/>
                  </a:cubicBezTo>
                  <a:cubicBezTo>
                    <a:pt x="19336" y="14730"/>
                    <a:pt x="5809" y="-1104"/>
                    <a:pt x="2661" y="62"/>
                  </a:cubicBezTo>
                  <a:close/>
                  <a:moveTo>
                    <a:pt x="2661" y="62"/>
                  </a:moveTo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5" name="AutoShape 95"/>
            <p:cNvSpPr>
              <a:spLocks/>
            </p:cNvSpPr>
            <p:nvPr/>
          </p:nvSpPr>
          <p:spPr bwMode="auto">
            <a:xfrm>
              <a:off x="5787032" y="4197137"/>
              <a:ext cx="954101" cy="1992635"/>
            </a:xfrm>
            <a:custGeom>
              <a:avLst/>
              <a:gdLst/>
              <a:ahLst/>
              <a:cxnLst/>
              <a:rect l="0" t="0" r="r" b="b"/>
              <a:pathLst>
                <a:path w="19148" h="19304">
                  <a:moveTo>
                    <a:pt x="16626" y="61"/>
                  </a:moveTo>
                  <a:cubicBezTo>
                    <a:pt x="18275" y="1533"/>
                    <a:pt x="21350" y="9727"/>
                    <a:pt x="16656" y="14756"/>
                  </a:cubicBezTo>
                  <a:cubicBezTo>
                    <a:pt x="11963" y="19786"/>
                    <a:pt x="258" y="20496"/>
                    <a:pt x="4" y="17614"/>
                  </a:cubicBezTo>
                  <a:cubicBezTo>
                    <a:pt x="-250" y="14731"/>
                    <a:pt x="13454" y="-1104"/>
                    <a:pt x="16626" y="61"/>
                  </a:cubicBezTo>
                  <a:close/>
                  <a:moveTo>
                    <a:pt x="16626" y="61"/>
                  </a:moveTo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6" name="AutoShape 96"/>
            <p:cNvSpPr>
              <a:spLocks/>
            </p:cNvSpPr>
            <p:nvPr/>
          </p:nvSpPr>
          <p:spPr bwMode="auto">
            <a:xfrm>
              <a:off x="5280430" y="5362322"/>
              <a:ext cx="1661233" cy="983653"/>
            </a:xfrm>
            <a:custGeom>
              <a:avLst/>
              <a:gdLst/>
              <a:ahLst/>
              <a:cxnLst/>
              <a:rect l="0" t="0" r="r" b="b"/>
              <a:pathLst>
                <a:path w="21600" h="21557">
                  <a:moveTo>
                    <a:pt x="3729" y="4260"/>
                  </a:moveTo>
                  <a:cubicBezTo>
                    <a:pt x="1865" y="6296"/>
                    <a:pt x="1093" y="10671"/>
                    <a:pt x="0" y="15851"/>
                  </a:cubicBezTo>
                  <a:cubicBezTo>
                    <a:pt x="3064" y="19446"/>
                    <a:pt x="6789" y="21557"/>
                    <a:pt x="10808" y="21557"/>
                  </a:cubicBezTo>
                  <a:cubicBezTo>
                    <a:pt x="14820" y="21557"/>
                    <a:pt x="18539" y="19453"/>
                    <a:pt x="21600" y="15869"/>
                  </a:cubicBezTo>
                  <a:cubicBezTo>
                    <a:pt x="20510" y="10663"/>
                    <a:pt x="19750" y="6247"/>
                    <a:pt x="17864" y="4260"/>
                  </a:cubicBezTo>
                  <a:cubicBezTo>
                    <a:pt x="14637" y="860"/>
                    <a:pt x="12694" y="46"/>
                    <a:pt x="10790" y="2"/>
                  </a:cubicBezTo>
                  <a:cubicBezTo>
                    <a:pt x="8842" y="-43"/>
                    <a:pt x="6933" y="760"/>
                    <a:pt x="3729" y="4260"/>
                  </a:cubicBezTo>
                  <a:close/>
                  <a:moveTo>
                    <a:pt x="3729" y="4260"/>
                  </a:moveTo>
                </a:path>
              </a:pathLst>
            </a:custGeom>
            <a:solidFill>
              <a:srgbClr val="484848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7" name="AutoShape 97"/>
            <p:cNvSpPr>
              <a:spLocks/>
            </p:cNvSpPr>
            <p:nvPr/>
          </p:nvSpPr>
          <p:spPr bwMode="auto">
            <a:xfrm>
              <a:off x="5905239" y="4805059"/>
              <a:ext cx="409503" cy="753571"/>
            </a:xfrm>
            <a:custGeom>
              <a:avLst/>
              <a:gdLst/>
              <a:ahLst/>
              <a:cxnLst/>
              <a:rect l="0" t="0" r="r" b="b"/>
              <a:pathLst>
                <a:path w="21600" h="19898">
                  <a:moveTo>
                    <a:pt x="0" y="0"/>
                  </a:moveTo>
                  <a:lnTo>
                    <a:pt x="21600" y="0"/>
                  </a:lnTo>
                  <a:lnTo>
                    <a:pt x="21600" y="15694"/>
                  </a:lnTo>
                  <a:cubicBezTo>
                    <a:pt x="21600" y="20991"/>
                    <a:pt x="0" y="21600"/>
                    <a:pt x="0" y="15694"/>
                  </a:cubicBez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8" name="AutoShape 98"/>
            <p:cNvSpPr>
              <a:spLocks/>
            </p:cNvSpPr>
            <p:nvPr/>
          </p:nvSpPr>
          <p:spPr bwMode="auto">
            <a:xfrm>
              <a:off x="5905239" y="5109021"/>
              <a:ext cx="409503" cy="278631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5865"/>
                  </a:moveTo>
                  <a:lnTo>
                    <a:pt x="21600" y="0"/>
                  </a:lnTo>
                  <a:lnTo>
                    <a:pt x="0" y="0"/>
                  </a:lnTo>
                  <a:lnTo>
                    <a:pt x="0" y="21600"/>
                  </a:lnTo>
                  <a:close/>
                  <a:moveTo>
                    <a:pt x="21600" y="5865"/>
                  </a:moveTo>
                </a:path>
              </a:pathLst>
            </a:custGeom>
            <a:solidFill>
              <a:srgbClr val="CCCCCC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19" name="AutoShape 99"/>
            <p:cNvSpPr>
              <a:spLocks/>
            </p:cNvSpPr>
            <p:nvPr/>
          </p:nvSpPr>
          <p:spPr bwMode="auto">
            <a:xfrm>
              <a:off x="5582280" y="4062043"/>
              <a:ext cx="1059643" cy="1148298"/>
            </a:xfrm>
            <a:custGeom>
              <a:avLst/>
              <a:gdLst/>
              <a:ahLst/>
              <a:cxnLst/>
              <a:rect l="0" t="0" r="r" b="b"/>
              <a:pathLst>
                <a:path w="13119" h="21600">
                  <a:moveTo>
                    <a:pt x="6559" y="0"/>
                  </a:moveTo>
                  <a:cubicBezTo>
                    <a:pt x="17359" y="0"/>
                    <a:pt x="12981" y="21600"/>
                    <a:pt x="6559" y="21600"/>
                  </a:cubicBezTo>
                  <a:cubicBezTo>
                    <a:pt x="137" y="21600"/>
                    <a:pt x="-4241" y="0"/>
                    <a:pt x="6559" y="0"/>
                  </a:cubicBezTo>
                  <a:close/>
                  <a:moveTo>
                    <a:pt x="6559" y="0"/>
                  </a:moveTo>
                </a:path>
              </a:pathLst>
            </a:custGeom>
            <a:solidFill>
              <a:srgbClr val="FAD9CA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0" name="AutoShape 100"/>
            <p:cNvSpPr>
              <a:spLocks/>
            </p:cNvSpPr>
            <p:nvPr/>
          </p:nvSpPr>
          <p:spPr bwMode="auto">
            <a:xfrm>
              <a:off x="6107880" y="4062043"/>
              <a:ext cx="527711" cy="1148298"/>
            </a:xfrm>
            <a:custGeom>
              <a:avLst/>
              <a:gdLst/>
              <a:ahLst/>
              <a:cxnLst/>
              <a:rect l="0" t="0" r="r" b="b"/>
              <a:pathLst>
                <a:path w="13119" h="21600">
                  <a:moveTo>
                    <a:pt x="0" y="0"/>
                  </a:moveTo>
                  <a:cubicBezTo>
                    <a:pt x="21600" y="0"/>
                    <a:pt x="12844" y="21600"/>
                    <a:pt x="0" y="21600"/>
                  </a:cubicBez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rgbClr val="F7C2AB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1" name="AutoShape 101"/>
            <p:cNvSpPr>
              <a:spLocks/>
            </p:cNvSpPr>
            <p:nvPr/>
          </p:nvSpPr>
          <p:spPr bwMode="auto">
            <a:xfrm>
              <a:off x="5550618" y="3842515"/>
              <a:ext cx="1141966" cy="844337"/>
            </a:xfrm>
            <a:custGeom>
              <a:avLst/>
              <a:gdLst/>
              <a:ahLst/>
              <a:cxnLst/>
              <a:rect l="0" t="0" r="r" b="b"/>
              <a:pathLst>
                <a:path w="19849" h="19488">
                  <a:moveTo>
                    <a:pt x="12996" y="7434"/>
                  </a:moveTo>
                  <a:cubicBezTo>
                    <a:pt x="15504" y="9077"/>
                    <a:pt x="17049" y="11823"/>
                    <a:pt x="17586" y="16033"/>
                  </a:cubicBezTo>
                  <a:cubicBezTo>
                    <a:pt x="18124" y="20242"/>
                    <a:pt x="18516" y="19639"/>
                    <a:pt x="19614" y="16528"/>
                  </a:cubicBezTo>
                  <a:cubicBezTo>
                    <a:pt x="20711" y="13417"/>
                    <a:pt x="18023" y="0"/>
                    <a:pt x="10173" y="0"/>
                  </a:cubicBezTo>
                  <a:cubicBezTo>
                    <a:pt x="2324" y="0"/>
                    <a:pt x="-889" y="10322"/>
                    <a:pt x="208" y="15961"/>
                  </a:cubicBezTo>
                  <a:cubicBezTo>
                    <a:pt x="1306" y="21600"/>
                    <a:pt x="2162" y="19755"/>
                    <a:pt x="2848" y="15478"/>
                  </a:cubicBezTo>
                  <a:cubicBezTo>
                    <a:pt x="3534" y="11200"/>
                    <a:pt x="6896" y="6997"/>
                    <a:pt x="12996" y="7434"/>
                  </a:cubicBezTo>
                  <a:close/>
                  <a:moveTo>
                    <a:pt x="12996" y="7434"/>
                  </a:moveTo>
                </a:path>
              </a:pathLst>
            </a:custGeom>
            <a:solidFill>
              <a:srgbClr val="755243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2" name="AutoShape 102"/>
            <p:cNvSpPr>
              <a:spLocks/>
            </p:cNvSpPr>
            <p:nvPr/>
          </p:nvSpPr>
          <p:spPr bwMode="auto">
            <a:xfrm>
              <a:off x="6293634" y="4180250"/>
              <a:ext cx="363065" cy="1397378"/>
            </a:xfrm>
            <a:custGeom>
              <a:avLst/>
              <a:gdLst/>
              <a:ahLst/>
              <a:cxnLst/>
              <a:rect l="0" t="0" r="r" b="b"/>
              <a:pathLst>
                <a:path w="13762" h="20991">
                  <a:moveTo>
                    <a:pt x="8735" y="20991"/>
                  </a:moveTo>
                  <a:cubicBezTo>
                    <a:pt x="18322" y="8058"/>
                    <a:pt x="3356" y="132"/>
                    <a:pt x="0" y="37"/>
                  </a:cubicBezTo>
                  <a:cubicBezTo>
                    <a:pt x="6468" y="-609"/>
                    <a:pt x="21600" y="7277"/>
                    <a:pt x="8735" y="20991"/>
                  </a:cubicBezTo>
                  <a:close/>
                  <a:moveTo>
                    <a:pt x="8735" y="20991"/>
                  </a:moveTo>
                </a:path>
              </a:pathLst>
            </a:custGeom>
            <a:solidFill>
              <a:srgbClr val="AD826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3" name="AutoShape 103"/>
            <p:cNvSpPr>
              <a:spLocks/>
            </p:cNvSpPr>
            <p:nvPr/>
          </p:nvSpPr>
          <p:spPr bwMode="auto">
            <a:xfrm>
              <a:off x="5905239" y="5379208"/>
              <a:ext cx="411614" cy="525600"/>
            </a:xfrm>
            <a:custGeom>
              <a:avLst/>
              <a:gdLst/>
              <a:ahLst/>
              <a:cxnLst/>
              <a:rect l="0" t="0" r="r" b="b"/>
              <a:pathLst>
                <a:path w="21600" h="21600">
                  <a:moveTo>
                    <a:pt x="21600" y="64"/>
                  </a:moveTo>
                  <a:cubicBezTo>
                    <a:pt x="20599" y="8153"/>
                    <a:pt x="10804" y="15061"/>
                    <a:pt x="10804" y="21600"/>
                  </a:cubicBezTo>
                  <a:cubicBezTo>
                    <a:pt x="10804" y="15044"/>
                    <a:pt x="958" y="8133"/>
                    <a:pt x="0" y="0"/>
                  </a:cubicBezTo>
                  <a:lnTo>
                    <a:pt x="21600" y="64"/>
                  </a:lnTo>
                  <a:close/>
                  <a:moveTo>
                    <a:pt x="21600" y="64"/>
                  </a:move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4" name="AutoShape 104"/>
            <p:cNvSpPr>
              <a:spLocks/>
            </p:cNvSpPr>
            <p:nvPr/>
          </p:nvSpPr>
          <p:spPr bwMode="auto">
            <a:xfrm>
              <a:off x="6124767" y="5311661"/>
              <a:ext cx="502381" cy="531932"/>
            </a:xfrm>
            <a:custGeom>
              <a:avLst/>
              <a:gdLst/>
              <a:ahLst/>
              <a:cxnLst/>
              <a:rect l="0" t="0" r="r" b="b"/>
              <a:pathLst>
                <a:path w="21517" h="21600">
                  <a:moveTo>
                    <a:pt x="1" y="21600"/>
                  </a:moveTo>
                  <a:cubicBezTo>
                    <a:pt x="3846" y="16149"/>
                    <a:pt x="7856" y="13016"/>
                    <a:pt x="12693" y="11589"/>
                  </a:cubicBezTo>
                  <a:cubicBezTo>
                    <a:pt x="15082" y="10883"/>
                    <a:pt x="19273" y="10129"/>
                    <a:pt x="21517" y="11166"/>
                  </a:cubicBezTo>
                  <a:cubicBezTo>
                    <a:pt x="17270" y="6592"/>
                    <a:pt x="12804" y="4307"/>
                    <a:pt x="8806" y="0"/>
                  </a:cubicBezTo>
                  <a:cubicBezTo>
                    <a:pt x="8760" y="12418"/>
                    <a:pt x="-83" y="14595"/>
                    <a:pt x="1" y="21600"/>
                  </a:cubicBezTo>
                  <a:close/>
                  <a:moveTo>
                    <a:pt x="1" y="21600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5" name="AutoShape 105"/>
            <p:cNvSpPr>
              <a:spLocks/>
            </p:cNvSpPr>
            <p:nvPr/>
          </p:nvSpPr>
          <p:spPr bwMode="auto">
            <a:xfrm>
              <a:off x="6124767" y="5311661"/>
              <a:ext cx="443277" cy="531932"/>
            </a:xfrm>
            <a:custGeom>
              <a:avLst/>
              <a:gdLst/>
              <a:ahLst/>
              <a:cxnLst/>
              <a:rect l="0" t="0" r="r" b="b"/>
              <a:pathLst>
                <a:path w="21506" h="21600">
                  <a:moveTo>
                    <a:pt x="1" y="21600"/>
                  </a:moveTo>
                  <a:cubicBezTo>
                    <a:pt x="3247" y="15796"/>
                    <a:pt x="8276" y="10898"/>
                    <a:pt x="13734" y="9471"/>
                  </a:cubicBezTo>
                  <a:cubicBezTo>
                    <a:pt x="16432" y="8764"/>
                    <a:pt x="18975" y="8929"/>
                    <a:pt x="21506" y="9966"/>
                  </a:cubicBezTo>
                  <a:cubicBezTo>
                    <a:pt x="16714" y="5392"/>
                    <a:pt x="14449" y="2753"/>
                    <a:pt x="9937" y="0"/>
                  </a:cubicBezTo>
                  <a:cubicBezTo>
                    <a:pt x="9885" y="12418"/>
                    <a:pt x="-94" y="14595"/>
                    <a:pt x="1" y="21600"/>
                  </a:cubicBezTo>
                  <a:close/>
                  <a:moveTo>
                    <a:pt x="1" y="21600"/>
                  </a:moveTo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6" name="AutoShape 106"/>
            <p:cNvSpPr>
              <a:spLocks/>
            </p:cNvSpPr>
            <p:nvPr/>
          </p:nvSpPr>
          <p:spPr bwMode="auto">
            <a:xfrm>
              <a:off x="5618165" y="5311661"/>
              <a:ext cx="502381" cy="531932"/>
            </a:xfrm>
            <a:custGeom>
              <a:avLst/>
              <a:gdLst/>
              <a:ahLst/>
              <a:cxnLst/>
              <a:rect l="0" t="0" r="r" b="b"/>
              <a:pathLst>
                <a:path w="21518" h="21600">
                  <a:moveTo>
                    <a:pt x="21518" y="21600"/>
                  </a:moveTo>
                  <a:cubicBezTo>
                    <a:pt x="17672" y="16149"/>
                    <a:pt x="13662" y="13016"/>
                    <a:pt x="8825" y="11589"/>
                  </a:cubicBezTo>
                  <a:cubicBezTo>
                    <a:pt x="6436" y="10883"/>
                    <a:pt x="2245" y="10129"/>
                    <a:pt x="0" y="11166"/>
                  </a:cubicBezTo>
                  <a:cubicBezTo>
                    <a:pt x="4247" y="6592"/>
                    <a:pt x="8714" y="4307"/>
                    <a:pt x="12712" y="0"/>
                  </a:cubicBezTo>
                  <a:cubicBezTo>
                    <a:pt x="12757" y="12418"/>
                    <a:pt x="21600" y="14595"/>
                    <a:pt x="21518" y="21600"/>
                  </a:cubicBezTo>
                  <a:close/>
                  <a:moveTo>
                    <a:pt x="21518" y="21600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7" name="AutoShape 107"/>
            <p:cNvSpPr>
              <a:spLocks/>
            </p:cNvSpPr>
            <p:nvPr/>
          </p:nvSpPr>
          <p:spPr bwMode="auto">
            <a:xfrm>
              <a:off x="5668825" y="5311661"/>
              <a:ext cx="443277" cy="531932"/>
            </a:xfrm>
            <a:custGeom>
              <a:avLst/>
              <a:gdLst/>
              <a:ahLst/>
              <a:cxnLst/>
              <a:rect l="0" t="0" r="r" b="b"/>
              <a:pathLst>
                <a:path w="21508" h="21600">
                  <a:moveTo>
                    <a:pt x="21507" y="21600"/>
                  </a:moveTo>
                  <a:cubicBezTo>
                    <a:pt x="18261" y="15796"/>
                    <a:pt x="13231" y="10898"/>
                    <a:pt x="7773" y="9471"/>
                  </a:cubicBezTo>
                  <a:cubicBezTo>
                    <a:pt x="5075" y="8764"/>
                    <a:pt x="2532" y="8929"/>
                    <a:pt x="0" y="9966"/>
                  </a:cubicBezTo>
                  <a:cubicBezTo>
                    <a:pt x="4792" y="5392"/>
                    <a:pt x="7057" y="2753"/>
                    <a:pt x="11569" y="0"/>
                  </a:cubicBezTo>
                  <a:cubicBezTo>
                    <a:pt x="11621" y="12418"/>
                    <a:pt x="21600" y="14595"/>
                    <a:pt x="21507" y="21600"/>
                  </a:cubicBezTo>
                  <a:close/>
                  <a:moveTo>
                    <a:pt x="21507" y="21600"/>
                  </a:moveTo>
                </a:path>
              </a:pathLst>
            </a:custGeom>
            <a:solidFill>
              <a:srgbClr val="242424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sp>
          <p:nvSpPr>
            <p:cNvPr id="228" name="AutoShape 108"/>
            <p:cNvSpPr>
              <a:spLocks/>
            </p:cNvSpPr>
            <p:nvPr/>
          </p:nvSpPr>
          <p:spPr bwMode="auto">
            <a:xfrm>
              <a:off x="5567505" y="4078929"/>
              <a:ext cx="740906" cy="1663344"/>
            </a:xfrm>
            <a:custGeom>
              <a:avLst/>
              <a:gdLst/>
              <a:ahLst/>
              <a:cxnLst/>
              <a:rect l="0" t="0" r="r" b="b"/>
              <a:pathLst>
                <a:path w="14340" h="20017">
                  <a:moveTo>
                    <a:pt x="3316" y="20017"/>
                  </a:moveTo>
                  <a:cubicBezTo>
                    <a:pt x="-2254" y="-944"/>
                    <a:pt x="11632" y="1428"/>
                    <a:pt x="14340" y="1173"/>
                  </a:cubicBezTo>
                  <a:cubicBezTo>
                    <a:pt x="10504" y="-1380"/>
                    <a:pt x="-7260" y="-1583"/>
                    <a:pt x="3316" y="20017"/>
                  </a:cubicBezTo>
                  <a:close/>
                  <a:moveTo>
                    <a:pt x="3316" y="20017"/>
                  </a:moveTo>
                </a:path>
              </a:pathLst>
            </a:custGeom>
            <a:solidFill>
              <a:srgbClr val="AD826F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  <p:grpSp>
          <p:nvGrpSpPr>
            <p:cNvPr id="229" name="Group 112"/>
            <p:cNvGrpSpPr>
              <a:grpSpLocks/>
            </p:cNvGrpSpPr>
            <p:nvPr/>
          </p:nvGrpSpPr>
          <p:grpSpPr bwMode="auto">
            <a:xfrm>
              <a:off x="5550618" y="5497416"/>
              <a:ext cx="1122968" cy="852780"/>
              <a:chOff x="0" y="0"/>
              <a:chExt cx="532" cy="404"/>
            </a:xfrm>
          </p:grpSpPr>
          <p:sp>
            <p:nvSpPr>
              <p:cNvPr id="231" name="AutoShape 109"/>
              <p:cNvSpPr>
                <a:spLocks/>
              </p:cNvSpPr>
              <p:nvPr/>
            </p:nvSpPr>
            <p:spPr bwMode="auto">
              <a:xfrm>
                <a:off x="0" y="0"/>
                <a:ext cx="204" cy="39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5790" y="0"/>
                    </a:moveTo>
                    <a:cubicBezTo>
                      <a:pt x="2111" y="1160"/>
                      <a:pt x="512" y="3903"/>
                      <a:pt x="0" y="6040"/>
                    </a:cubicBezTo>
                    <a:cubicBezTo>
                      <a:pt x="7284" y="5227"/>
                      <a:pt x="15393" y="7463"/>
                      <a:pt x="16767" y="8482"/>
                    </a:cubicBezTo>
                    <a:cubicBezTo>
                      <a:pt x="11294" y="10064"/>
                      <a:pt x="9746" y="11533"/>
                      <a:pt x="6723" y="13570"/>
                    </a:cubicBezTo>
                    <a:cubicBezTo>
                      <a:pt x="9318" y="15360"/>
                      <a:pt x="14794" y="18017"/>
                      <a:pt x="19656" y="21499"/>
                    </a:cubicBezTo>
                    <a:cubicBezTo>
                      <a:pt x="20301" y="21537"/>
                      <a:pt x="20949" y="21570"/>
                      <a:pt x="21600" y="21600"/>
                    </a:cubicBezTo>
                    <a:cubicBezTo>
                      <a:pt x="17238" y="17916"/>
                      <a:pt x="11943" y="15249"/>
                      <a:pt x="9250" y="13391"/>
                    </a:cubicBezTo>
                    <a:cubicBezTo>
                      <a:pt x="12273" y="11354"/>
                      <a:pt x="14422" y="10243"/>
                      <a:pt x="19895" y="8660"/>
                    </a:cubicBezTo>
                    <a:cubicBezTo>
                      <a:pt x="18521" y="7642"/>
                      <a:pt x="9088" y="3711"/>
                      <a:pt x="1803" y="4525"/>
                    </a:cubicBezTo>
                    <a:cubicBezTo>
                      <a:pt x="2558" y="2387"/>
                      <a:pt x="2954" y="1516"/>
                      <a:pt x="5790" y="0"/>
                    </a:cubicBezTo>
                    <a:close/>
                    <a:moveTo>
                      <a:pt x="5790" y="0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232" name="AutoShape 110"/>
              <p:cNvSpPr>
                <a:spLocks/>
              </p:cNvSpPr>
              <p:nvPr/>
            </p:nvSpPr>
            <p:spPr bwMode="auto">
              <a:xfrm>
                <a:off x="328" y="0"/>
                <a:ext cx="204" cy="397"/>
              </a:xfrm>
              <a:custGeom>
                <a:avLst/>
                <a:gdLst/>
                <a:ahLst/>
                <a:cxnLst/>
                <a:rect l="0" t="0" r="r" b="b"/>
                <a:pathLst>
                  <a:path w="21600" h="21600">
                    <a:moveTo>
                      <a:pt x="15812" y="0"/>
                    </a:moveTo>
                    <a:cubicBezTo>
                      <a:pt x="19490" y="1161"/>
                      <a:pt x="21087" y="3905"/>
                      <a:pt x="21600" y="6044"/>
                    </a:cubicBezTo>
                    <a:cubicBezTo>
                      <a:pt x="14320" y="5230"/>
                      <a:pt x="6215" y="7467"/>
                      <a:pt x="4841" y="8487"/>
                    </a:cubicBezTo>
                    <a:cubicBezTo>
                      <a:pt x="10312" y="10070"/>
                      <a:pt x="11858" y="11540"/>
                      <a:pt x="14880" y="13577"/>
                    </a:cubicBezTo>
                    <a:cubicBezTo>
                      <a:pt x="12290" y="15366"/>
                      <a:pt x="6816" y="18018"/>
                      <a:pt x="1951" y="21494"/>
                    </a:cubicBezTo>
                    <a:cubicBezTo>
                      <a:pt x="1303" y="21534"/>
                      <a:pt x="652" y="21569"/>
                      <a:pt x="0" y="21600"/>
                    </a:cubicBezTo>
                    <a:cubicBezTo>
                      <a:pt x="4369" y="17920"/>
                      <a:pt x="9666" y="15255"/>
                      <a:pt x="12355" y="13398"/>
                    </a:cubicBezTo>
                    <a:cubicBezTo>
                      <a:pt x="9333" y="11360"/>
                      <a:pt x="7186" y="10248"/>
                      <a:pt x="1715" y="8664"/>
                    </a:cubicBezTo>
                    <a:cubicBezTo>
                      <a:pt x="3089" y="7645"/>
                      <a:pt x="12517" y="3712"/>
                      <a:pt x="19797" y="4527"/>
                    </a:cubicBezTo>
                    <a:cubicBezTo>
                      <a:pt x="19043" y="2388"/>
                      <a:pt x="18648" y="1517"/>
                      <a:pt x="15812" y="0"/>
                    </a:cubicBezTo>
                    <a:close/>
                    <a:moveTo>
                      <a:pt x="15812" y="0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  <p:sp>
            <p:nvSpPr>
              <p:cNvPr id="233" name="AutoShape 111"/>
              <p:cNvSpPr>
                <a:spLocks/>
              </p:cNvSpPr>
              <p:nvPr/>
            </p:nvSpPr>
            <p:spPr bwMode="auto">
              <a:xfrm>
                <a:off x="256" y="176"/>
                <a:ext cx="15" cy="228"/>
              </a:xfrm>
              <a:custGeom>
                <a:avLst/>
                <a:gdLst/>
                <a:ahLst/>
                <a:cxnLst/>
                <a:rect l="0" t="0" r="r" b="b"/>
                <a:pathLst>
                  <a:path w="18859" h="21600">
                    <a:moveTo>
                      <a:pt x="12880" y="21600"/>
                    </a:moveTo>
                    <a:cubicBezTo>
                      <a:pt x="11933" y="14269"/>
                      <a:pt x="13353" y="5174"/>
                      <a:pt x="18859" y="0"/>
                    </a:cubicBezTo>
                    <a:cubicBezTo>
                      <a:pt x="-801" y="5647"/>
                      <a:pt x="-2741" y="14510"/>
                      <a:pt x="2482" y="21590"/>
                    </a:cubicBezTo>
                    <a:cubicBezTo>
                      <a:pt x="5935" y="21593"/>
                      <a:pt x="9398" y="21599"/>
                      <a:pt x="12880" y="21600"/>
                    </a:cubicBezTo>
                    <a:close/>
                    <a:moveTo>
                      <a:pt x="12880" y="21600"/>
                    </a:move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230" name="AutoShape 113"/>
            <p:cNvSpPr>
              <a:spLocks/>
            </p:cNvSpPr>
            <p:nvPr/>
          </p:nvSpPr>
          <p:spPr bwMode="auto">
            <a:xfrm>
              <a:off x="5719485" y="4568645"/>
              <a:ext cx="774679" cy="173089"/>
            </a:xfrm>
            <a:custGeom>
              <a:avLst/>
              <a:gdLst/>
              <a:ahLst/>
              <a:cxnLst/>
              <a:rect l="0" t="0" r="r" b="b"/>
              <a:pathLst>
                <a:path w="21487" h="20904">
                  <a:moveTo>
                    <a:pt x="16312" y="20611"/>
                  </a:moveTo>
                  <a:cubicBezTo>
                    <a:pt x="16697" y="20498"/>
                    <a:pt x="17075" y="20364"/>
                    <a:pt x="17419" y="20221"/>
                  </a:cubicBezTo>
                  <a:cubicBezTo>
                    <a:pt x="19134" y="19502"/>
                    <a:pt x="21393" y="14740"/>
                    <a:pt x="21468" y="12986"/>
                  </a:cubicBezTo>
                  <a:cubicBezTo>
                    <a:pt x="21544" y="11234"/>
                    <a:pt x="21365" y="2959"/>
                    <a:pt x="21473" y="676"/>
                  </a:cubicBezTo>
                  <a:cubicBezTo>
                    <a:pt x="21457" y="-476"/>
                    <a:pt x="18229" y="51"/>
                    <a:pt x="16312" y="989"/>
                  </a:cubicBezTo>
                  <a:lnTo>
                    <a:pt x="16312" y="2940"/>
                  </a:lnTo>
                  <a:cubicBezTo>
                    <a:pt x="17868" y="2201"/>
                    <a:pt x="20566" y="1916"/>
                    <a:pt x="20563" y="4300"/>
                  </a:cubicBezTo>
                  <a:cubicBezTo>
                    <a:pt x="20560" y="5597"/>
                    <a:pt x="20573" y="12097"/>
                    <a:pt x="20121" y="14125"/>
                  </a:cubicBezTo>
                  <a:cubicBezTo>
                    <a:pt x="19669" y="16154"/>
                    <a:pt x="18149" y="17946"/>
                    <a:pt x="16757" y="18750"/>
                  </a:cubicBezTo>
                  <a:cubicBezTo>
                    <a:pt x="16609" y="18835"/>
                    <a:pt x="16460" y="18906"/>
                    <a:pt x="16312" y="18966"/>
                  </a:cubicBezTo>
                  <a:lnTo>
                    <a:pt x="16312" y="20611"/>
                  </a:lnTo>
                  <a:close/>
                  <a:moveTo>
                    <a:pt x="5173" y="20534"/>
                  </a:moveTo>
                  <a:cubicBezTo>
                    <a:pt x="6710" y="20958"/>
                    <a:pt x="8384" y="21007"/>
                    <a:pt x="8674" y="19762"/>
                  </a:cubicBezTo>
                  <a:cubicBezTo>
                    <a:pt x="9036" y="18205"/>
                    <a:pt x="9734" y="12574"/>
                    <a:pt x="9812" y="11210"/>
                  </a:cubicBezTo>
                  <a:cubicBezTo>
                    <a:pt x="9919" y="9355"/>
                    <a:pt x="11579" y="9693"/>
                    <a:pt x="11676" y="11349"/>
                  </a:cubicBezTo>
                  <a:cubicBezTo>
                    <a:pt x="11756" y="12715"/>
                    <a:pt x="12458" y="18336"/>
                    <a:pt x="12821" y="19886"/>
                  </a:cubicBezTo>
                  <a:cubicBezTo>
                    <a:pt x="13111" y="21124"/>
                    <a:pt x="14778" y="21055"/>
                    <a:pt x="16312" y="20611"/>
                  </a:cubicBezTo>
                  <a:lnTo>
                    <a:pt x="16312" y="18966"/>
                  </a:lnTo>
                  <a:cubicBezTo>
                    <a:pt x="15065" y="19461"/>
                    <a:pt x="13846" y="19023"/>
                    <a:pt x="13273" y="17859"/>
                  </a:cubicBezTo>
                  <a:cubicBezTo>
                    <a:pt x="12633" y="16554"/>
                    <a:pt x="11858" y="10000"/>
                    <a:pt x="12110" y="8026"/>
                  </a:cubicBezTo>
                  <a:cubicBezTo>
                    <a:pt x="12363" y="6052"/>
                    <a:pt x="14559" y="3906"/>
                    <a:pt x="16052" y="3076"/>
                  </a:cubicBezTo>
                  <a:cubicBezTo>
                    <a:pt x="16134" y="3031"/>
                    <a:pt x="16221" y="2985"/>
                    <a:pt x="16312" y="2943"/>
                  </a:cubicBezTo>
                  <a:lnTo>
                    <a:pt x="16312" y="991"/>
                  </a:lnTo>
                  <a:cubicBezTo>
                    <a:pt x="16074" y="1110"/>
                    <a:pt x="15855" y="1231"/>
                    <a:pt x="15666" y="1359"/>
                  </a:cubicBezTo>
                  <a:cubicBezTo>
                    <a:pt x="13434" y="2860"/>
                    <a:pt x="12071" y="4468"/>
                    <a:pt x="10882" y="4539"/>
                  </a:cubicBezTo>
                  <a:cubicBezTo>
                    <a:pt x="9528" y="4617"/>
                    <a:pt x="8367" y="2955"/>
                    <a:pt x="5815" y="1276"/>
                  </a:cubicBezTo>
                  <a:cubicBezTo>
                    <a:pt x="5627" y="1154"/>
                    <a:pt x="5410" y="1033"/>
                    <a:pt x="5173" y="920"/>
                  </a:cubicBezTo>
                  <a:lnTo>
                    <a:pt x="5173" y="2870"/>
                  </a:lnTo>
                  <a:cubicBezTo>
                    <a:pt x="5263" y="2912"/>
                    <a:pt x="5349" y="2955"/>
                    <a:pt x="5431" y="3001"/>
                  </a:cubicBezTo>
                  <a:cubicBezTo>
                    <a:pt x="6924" y="3809"/>
                    <a:pt x="9122" y="5925"/>
                    <a:pt x="9376" y="7894"/>
                  </a:cubicBezTo>
                  <a:cubicBezTo>
                    <a:pt x="9630" y="9866"/>
                    <a:pt x="8859" y="16433"/>
                    <a:pt x="8219" y="17744"/>
                  </a:cubicBezTo>
                  <a:cubicBezTo>
                    <a:pt x="7647" y="18920"/>
                    <a:pt x="6423" y="19376"/>
                    <a:pt x="5173" y="18891"/>
                  </a:cubicBezTo>
                  <a:lnTo>
                    <a:pt x="5173" y="20534"/>
                  </a:lnTo>
                  <a:close/>
                  <a:moveTo>
                    <a:pt x="7" y="676"/>
                  </a:moveTo>
                  <a:cubicBezTo>
                    <a:pt x="116" y="2957"/>
                    <a:pt x="-56" y="11234"/>
                    <a:pt x="21" y="12986"/>
                  </a:cubicBezTo>
                  <a:cubicBezTo>
                    <a:pt x="97" y="14740"/>
                    <a:pt x="2360" y="19469"/>
                    <a:pt x="4075" y="20162"/>
                  </a:cubicBezTo>
                  <a:cubicBezTo>
                    <a:pt x="4417" y="20300"/>
                    <a:pt x="4791" y="20431"/>
                    <a:pt x="5173" y="20536"/>
                  </a:cubicBezTo>
                  <a:lnTo>
                    <a:pt x="5173" y="18891"/>
                  </a:lnTo>
                  <a:cubicBezTo>
                    <a:pt x="5028" y="18835"/>
                    <a:pt x="4882" y="18766"/>
                    <a:pt x="4737" y="18683"/>
                  </a:cubicBezTo>
                  <a:cubicBezTo>
                    <a:pt x="3344" y="17899"/>
                    <a:pt x="1824" y="16130"/>
                    <a:pt x="1370" y="14107"/>
                  </a:cubicBezTo>
                  <a:cubicBezTo>
                    <a:pt x="915" y="12087"/>
                    <a:pt x="924" y="5585"/>
                    <a:pt x="920" y="4288"/>
                  </a:cubicBezTo>
                  <a:cubicBezTo>
                    <a:pt x="915" y="1904"/>
                    <a:pt x="3616" y="2151"/>
                    <a:pt x="5173" y="2870"/>
                  </a:cubicBezTo>
                  <a:lnTo>
                    <a:pt x="5173" y="920"/>
                  </a:lnTo>
                  <a:cubicBezTo>
                    <a:pt x="3256" y="7"/>
                    <a:pt x="22" y="-476"/>
                    <a:pt x="7" y="676"/>
                  </a:cubicBezTo>
                  <a:close/>
                  <a:moveTo>
                    <a:pt x="7" y="676"/>
                  </a:moveTo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/>
            </a:p>
          </p:txBody>
        </p:sp>
      </p:grpSp>
      <p:sp>
        <p:nvSpPr>
          <p:cNvPr id="129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6 Reason  Costumer Complain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30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41" name="Group 140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142" name="Oval 141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93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47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48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49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50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825502" y="1799197"/>
            <a:ext cx="2460012" cy="553998"/>
            <a:chOff x="825502" y="1799197"/>
            <a:chExt cx="2460012" cy="553998"/>
          </a:xfrm>
        </p:grpSpPr>
        <p:sp>
          <p:nvSpPr>
            <p:cNvPr id="85" name="Oval 84"/>
            <p:cNvSpPr>
              <a:spLocks noChangeArrowheads="1"/>
            </p:cNvSpPr>
            <p:nvPr/>
          </p:nvSpPr>
          <p:spPr bwMode="auto">
            <a:xfrm>
              <a:off x="3151106" y="2018937"/>
              <a:ext cx="134408" cy="13468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25502" y="179919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825502" y="3191797"/>
            <a:ext cx="2460012" cy="553998"/>
            <a:chOff x="825502" y="3191797"/>
            <a:chExt cx="2460012" cy="553998"/>
          </a:xfrm>
        </p:grpSpPr>
        <p:sp>
          <p:nvSpPr>
            <p:cNvPr id="67" name="Oval 66"/>
            <p:cNvSpPr>
              <a:spLocks noChangeArrowheads="1"/>
            </p:cNvSpPr>
            <p:nvPr/>
          </p:nvSpPr>
          <p:spPr bwMode="auto">
            <a:xfrm>
              <a:off x="3151106" y="3401455"/>
              <a:ext cx="134408" cy="134683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825502" y="319179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825502" y="4599336"/>
            <a:ext cx="2460012" cy="553998"/>
            <a:chOff x="825502" y="4599336"/>
            <a:chExt cx="2460012" cy="553998"/>
          </a:xfrm>
        </p:grpSpPr>
        <p:sp>
          <p:nvSpPr>
            <p:cNvPr id="82" name="Oval 81"/>
            <p:cNvSpPr>
              <a:spLocks noChangeArrowheads="1"/>
            </p:cNvSpPr>
            <p:nvPr/>
          </p:nvSpPr>
          <p:spPr bwMode="auto">
            <a:xfrm>
              <a:off x="3151106" y="4808994"/>
              <a:ext cx="134408" cy="13468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825502" y="4599336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8923525" y="1799197"/>
            <a:ext cx="2415034" cy="553998"/>
            <a:chOff x="8923525" y="1799197"/>
            <a:chExt cx="2415034" cy="553998"/>
          </a:xfrm>
        </p:grpSpPr>
        <p:sp>
          <p:nvSpPr>
            <p:cNvPr id="94" name="Oval 93"/>
            <p:cNvSpPr>
              <a:spLocks noChangeArrowheads="1"/>
            </p:cNvSpPr>
            <p:nvPr/>
          </p:nvSpPr>
          <p:spPr bwMode="auto">
            <a:xfrm>
              <a:off x="8923525" y="2018937"/>
              <a:ext cx="134408" cy="134683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6" name="TextBox 155"/>
            <p:cNvSpPr txBox="1"/>
            <p:nvPr/>
          </p:nvSpPr>
          <p:spPr>
            <a:xfrm>
              <a:off x="9199180" y="1799197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8923525" y="3167654"/>
            <a:ext cx="2415034" cy="553998"/>
            <a:chOff x="8923525" y="3167654"/>
            <a:chExt cx="2415034" cy="553998"/>
          </a:xfrm>
        </p:grpSpPr>
        <p:sp>
          <p:nvSpPr>
            <p:cNvPr id="88" name="Oval 87"/>
            <p:cNvSpPr>
              <a:spLocks noChangeArrowheads="1"/>
            </p:cNvSpPr>
            <p:nvPr/>
          </p:nvSpPr>
          <p:spPr bwMode="auto">
            <a:xfrm>
              <a:off x="8923525" y="3401455"/>
              <a:ext cx="134408" cy="134683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7" name="TextBox 156"/>
            <p:cNvSpPr txBox="1"/>
            <p:nvPr/>
          </p:nvSpPr>
          <p:spPr>
            <a:xfrm>
              <a:off x="9199180" y="3167654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923525" y="4599336"/>
            <a:ext cx="2415034" cy="553998"/>
            <a:chOff x="8923525" y="4599336"/>
            <a:chExt cx="2415034" cy="553998"/>
          </a:xfrm>
        </p:grpSpPr>
        <p:sp>
          <p:nvSpPr>
            <p:cNvPr id="91" name="Oval 90"/>
            <p:cNvSpPr>
              <a:spLocks noChangeArrowheads="1"/>
            </p:cNvSpPr>
            <p:nvPr/>
          </p:nvSpPr>
          <p:spPr bwMode="auto">
            <a:xfrm>
              <a:off x="8923525" y="4808994"/>
              <a:ext cx="134408" cy="13468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9199180" y="4599336"/>
              <a:ext cx="2139379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facilisis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cs typeface="Clear Sans Light" panose="020B0303030202020304" pitchFamily="34" charset="0"/>
                </a:rPr>
                <a:t>raesent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82518562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1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9782144" y="2725070"/>
            <a:ext cx="890572" cy="2099753"/>
            <a:chOff x="9782144" y="2725070"/>
            <a:chExt cx="890572" cy="2099753"/>
          </a:xfrm>
        </p:grpSpPr>
        <p:sp>
          <p:nvSpPr>
            <p:cNvPr id="50" name="Oval 49"/>
            <p:cNvSpPr/>
            <p:nvPr/>
          </p:nvSpPr>
          <p:spPr>
            <a:xfrm>
              <a:off x="9782144" y="2725070"/>
              <a:ext cx="890572" cy="209975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 Light"/>
              </a:endParaRPr>
            </a:p>
          </p:txBody>
        </p:sp>
        <p:sp>
          <p:nvSpPr>
            <p:cNvPr id="51" name="Oval 50"/>
            <p:cNvSpPr/>
            <p:nvPr/>
          </p:nvSpPr>
          <p:spPr>
            <a:xfrm>
              <a:off x="9874911" y="3075374"/>
              <a:ext cx="600593" cy="1416054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 Light"/>
              </a:endParaRPr>
            </a:p>
          </p:txBody>
        </p:sp>
        <p:sp>
          <p:nvSpPr>
            <p:cNvPr id="52" name="Oval 51"/>
            <p:cNvSpPr/>
            <p:nvPr/>
          </p:nvSpPr>
          <p:spPr>
            <a:xfrm>
              <a:off x="9954815" y="3353457"/>
              <a:ext cx="364704" cy="859887"/>
            </a:xfrm>
            <a:prstGeom prst="ellipse">
              <a:avLst/>
            </a:prstGeom>
            <a:solidFill>
              <a:schemeClr val="accent3">
                <a:lumMod val="40000"/>
                <a:lumOff val="60000"/>
              </a:scheme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 Light"/>
              </a:endParaRPr>
            </a:p>
          </p:txBody>
        </p:sp>
        <p:sp>
          <p:nvSpPr>
            <p:cNvPr id="53" name="Oval 52"/>
            <p:cNvSpPr/>
            <p:nvPr/>
          </p:nvSpPr>
          <p:spPr>
            <a:xfrm>
              <a:off x="10018309" y="3567862"/>
              <a:ext cx="175697" cy="414250"/>
            </a:xfrm>
            <a:prstGeom prst="ellipse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 Light"/>
              </a:endParaRPr>
            </a:p>
          </p:txBody>
        </p:sp>
      </p:grpSp>
      <p:sp>
        <p:nvSpPr>
          <p:cNvPr id="6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Target Market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6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64" name="Oval 6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94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109" name="Rounded Rectangle 10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11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11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678411" y="1816519"/>
            <a:ext cx="2406995" cy="827180"/>
            <a:chOff x="1678411" y="1638719"/>
            <a:chExt cx="2406995" cy="827180"/>
          </a:xfrm>
        </p:grpSpPr>
        <p:sp>
          <p:nvSpPr>
            <p:cNvPr id="118" name="TextBox 117"/>
            <p:cNvSpPr txBox="1"/>
            <p:nvPr/>
          </p:nvSpPr>
          <p:spPr>
            <a:xfrm>
              <a:off x="1678411" y="1911901"/>
              <a:ext cx="23021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115" name="Text Placeholder 2"/>
            <p:cNvSpPr txBox="1">
              <a:spLocks/>
            </p:cNvSpPr>
            <p:nvPr/>
          </p:nvSpPr>
          <p:spPr>
            <a:xfrm>
              <a:off x="1972259" y="1638719"/>
              <a:ext cx="2113147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Geographic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1678411" y="2860809"/>
            <a:ext cx="2406995" cy="827180"/>
            <a:chOff x="1678411" y="1638719"/>
            <a:chExt cx="2406995" cy="827180"/>
          </a:xfrm>
        </p:grpSpPr>
        <p:sp>
          <p:nvSpPr>
            <p:cNvPr id="117" name="TextBox 116"/>
            <p:cNvSpPr txBox="1"/>
            <p:nvPr/>
          </p:nvSpPr>
          <p:spPr>
            <a:xfrm>
              <a:off x="1678411" y="1911901"/>
              <a:ext cx="23021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122" name="Text Placeholder 2"/>
            <p:cNvSpPr txBox="1">
              <a:spLocks/>
            </p:cNvSpPr>
            <p:nvPr/>
          </p:nvSpPr>
          <p:spPr>
            <a:xfrm>
              <a:off x="1972259" y="1638719"/>
              <a:ext cx="2113147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Sociographic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1678411" y="3863368"/>
            <a:ext cx="2406995" cy="827180"/>
            <a:chOff x="1678411" y="1638719"/>
            <a:chExt cx="2406995" cy="827180"/>
          </a:xfrm>
        </p:grpSpPr>
        <p:sp>
          <p:nvSpPr>
            <p:cNvPr id="124" name="TextBox 123"/>
            <p:cNvSpPr txBox="1"/>
            <p:nvPr/>
          </p:nvSpPr>
          <p:spPr>
            <a:xfrm>
              <a:off x="1678411" y="1911901"/>
              <a:ext cx="23021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125" name="Text Placeholder 2"/>
            <p:cNvSpPr txBox="1">
              <a:spLocks/>
            </p:cNvSpPr>
            <p:nvPr/>
          </p:nvSpPr>
          <p:spPr>
            <a:xfrm>
              <a:off x="1972259" y="1638719"/>
              <a:ext cx="2113147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Demographic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1678411" y="4902046"/>
            <a:ext cx="2406995" cy="827180"/>
            <a:chOff x="1678411" y="1638719"/>
            <a:chExt cx="2406995" cy="827180"/>
          </a:xfrm>
        </p:grpSpPr>
        <p:sp>
          <p:nvSpPr>
            <p:cNvPr id="127" name="TextBox 126"/>
            <p:cNvSpPr txBox="1"/>
            <p:nvPr/>
          </p:nvSpPr>
          <p:spPr>
            <a:xfrm>
              <a:off x="1678411" y="1911901"/>
              <a:ext cx="2302108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,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coctet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adipiscing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elita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SedatimLorem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ipsu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" panose="020F0502020204030203" pitchFamily="34" charset="0"/>
                  <a:cs typeface="Clear Sans Light" panose="020B0303030202020304" pitchFamily="34" charset="0"/>
                </a:rPr>
                <a:t>.</a:t>
              </a:r>
            </a:p>
          </p:txBody>
        </p:sp>
        <p:sp>
          <p:nvSpPr>
            <p:cNvPr id="128" name="Text Placeholder 2"/>
            <p:cNvSpPr txBox="1">
              <a:spLocks/>
            </p:cNvSpPr>
            <p:nvPr/>
          </p:nvSpPr>
          <p:spPr>
            <a:xfrm>
              <a:off x="1972259" y="1638719"/>
              <a:ext cx="2113147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err="1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Behavioral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357531" y="1761239"/>
            <a:ext cx="5763199" cy="4026548"/>
            <a:chOff x="4357531" y="1761239"/>
            <a:chExt cx="5763199" cy="4026548"/>
          </a:xfrm>
        </p:grpSpPr>
        <p:grpSp>
          <p:nvGrpSpPr>
            <p:cNvPr id="66" name="Group 65"/>
            <p:cNvGrpSpPr/>
            <p:nvPr/>
          </p:nvGrpSpPr>
          <p:grpSpPr>
            <a:xfrm>
              <a:off x="4357531" y="3943548"/>
              <a:ext cx="3541591" cy="1844239"/>
              <a:chOff x="3876268" y="4054432"/>
              <a:chExt cx="3753257" cy="1954461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3876268" y="4054432"/>
                <a:ext cx="3753257" cy="1954461"/>
                <a:chOff x="3237996" y="4098676"/>
                <a:chExt cx="3753257" cy="1954461"/>
              </a:xfrm>
            </p:grpSpPr>
            <p:sp>
              <p:nvSpPr>
                <p:cNvPr id="71" name="Rectangle 37"/>
                <p:cNvSpPr>
                  <a:spLocks noChangeArrowheads="1"/>
                </p:cNvSpPr>
                <p:nvPr/>
              </p:nvSpPr>
              <p:spPr bwMode="auto">
                <a:xfrm flipH="1">
                  <a:off x="3767775" y="5017842"/>
                  <a:ext cx="1639995" cy="1035295"/>
                </a:xfrm>
                <a:prstGeom prst="rect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Rectangle 41"/>
                <p:cNvSpPr>
                  <a:spLocks noChangeArrowheads="1"/>
                </p:cNvSpPr>
                <p:nvPr/>
              </p:nvSpPr>
              <p:spPr bwMode="auto">
                <a:xfrm flipH="1">
                  <a:off x="6398591" y="4098676"/>
                  <a:ext cx="592662" cy="155665"/>
                </a:xfrm>
                <a:prstGeom prst="rect">
                  <a:avLst/>
                </a:prstGeom>
                <a:solidFill>
                  <a:srgbClr val="F49D1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44"/>
                <p:cNvSpPr>
                  <a:spLocks/>
                </p:cNvSpPr>
                <p:nvPr/>
              </p:nvSpPr>
              <p:spPr bwMode="auto">
                <a:xfrm flipH="1">
                  <a:off x="5407769" y="4098676"/>
                  <a:ext cx="990821" cy="1954461"/>
                </a:xfrm>
                <a:custGeom>
                  <a:avLst/>
                  <a:gdLst>
                    <a:gd name="T0" fmla="*/ 401 w 401"/>
                    <a:gd name="T1" fmla="*/ 791 h 791"/>
                    <a:gd name="T2" fmla="*/ 0 w 401"/>
                    <a:gd name="T3" fmla="*/ 63 h 791"/>
                    <a:gd name="T4" fmla="*/ 0 w 401"/>
                    <a:gd name="T5" fmla="*/ 0 h 791"/>
                    <a:gd name="T6" fmla="*/ 401 w 401"/>
                    <a:gd name="T7" fmla="*/ 372 h 791"/>
                    <a:gd name="T8" fmla="*/ 401 w 401"/>
                    <a:gd name="T9" fmla="*/ 791 h 7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1" h="791">
                      <a:moveTo>
                        <a:pt x="401" y="791"/>
                      </a:moveTo>
                      <a:lnTo>
                        <a:pt x="0" y="63"/>
                      </a:lnTo>
                      <a:lnTo>
                        <a:pt x="0" y="0"/>
                      </a:lnTo>
                      <a:lnTo>
                        <a:pt x="401" y="372"/>
                      </a:lnTo>
                      <a:lnTo>
                        <a:pt x="401" y="791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  <a:alpha val="9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Oval 73"/>
                <p:cNvSpPr/>
                <p:nvPr/>
              </p:nvSpPr>
              <p:spPr>
                <a:xfrm>
                  <a:off x="3237996" y="5017841"/>
                  <a:ext cx="1035295" cy="1035295"/>
                </a:xfrm>
                <a:prstGeom prst="ellipse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69" name="Oval 68"/>
              <p:cNvSpPr/>
              <p:nvPr/>
            </p:nvSpPr>
            <p:spPr>
              <a:xfrm>
                <a:off x="3989229" y="5088670"/>
                <a:ext cx="809372" cy="80937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rgbClr val="937963"/>
                  </a:solidFill>
                </a:endParaRPr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4357531" y="3780343"/>
              <a:ext cx="3541591" cy="993638"/>
              <a:chOff x="3876268" y="3881472"/>
              <a:chExt cx="3753257" cy="1053024"/>
            </a:xfrm>
          </p:grpSpPr>
          <p:grpSp>
            <p:nvGrpSpPr>
              <p:cNvPr id="76" name="Group 75"/>
              <p:cNvGrpSpPr/>
              <p:nvPr/>
            </p:nvGrpSpPr>
            <p:grpSpPr>
              <a:xfrm>
                <a:off x="3876268" y="3881472"/>
                <a:ext cx="3753257" cy="1053024"/>
                <a:chOff x="3237996" y="3925716"/>
                <a:chExt cx="3753257" cy="1053024"/>
              </a:xfrm>
            </p:grpSpPr>
            <p:sp>
              <p:nvSpPr>
                <p:cNvPr id="80" name="Rectangle 36"/>
                <p:cNvSpPr>
                  <a:spLocks noChangeArrowheads="1"/>
                </p:cNvSpPr>
                <p:nvPr/>
              </p:nvSpPr>
              <p:spPr bwMode="auto">
                <a:xfrm flipH="1">
                  <a:off x="3767775" y="3943011"/>
                  <a:ext cx="1639995" cy="1035295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Rectangle 40"/>
                <p:cNvSpPr>
                  <a:spLocks noChangeArrowheads="1"/>
                </p:cNvSpPr>
                <p:nvPr/>
              </p:nvSpPr>
              <p:spPr bwMode="auto">
                <a:xfrm flipH="1">
                  <a:off x="6398591" y="3925716"/>
                  <a:ext cx="592662" cy="160606"/>
                </a:xfrm>
                <a:prstGeom prst="rect">
                  <a:avLst/>
                </a:prstGeom>
                <a:solidFill>
                  <a:srgbClr val="16A085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45"/>
                <p:cNvSpPr>
                  <a:spLocks/>
                </p:cNvSpPr>
                <p:nvPr/>
              </p:nvSpPr>
              <p:spPr bwMode="auto">
                <a:xfrm flipH="1">
                  <a:off x="5407769" y="3925716"/>
                  <a:ext cx="990821" cy="1052592"/>
                </a:xfrm>
                <a:custGeom>
                  <a:avLst/>
                  <a:gdLst>
                    <a:gd name="T0" fmla="*/ 401 w 401"/>
                    <a:gd name="T1" fmla="*/ 426 h 426"/>
                    <a:gd name="T2" fmla="*/ 0 w 401"/>
                    <a:gd name="T3" fmla="*/ 65 h 426"/>
                    <a:gd name="T4" fmla="*/ 0 w 401"/>
                    <a:gd name="T5" fmla="*/ 0 h 426"/>
                    <a:gd name="T6" fmla="*/ 401 w 401"/>
                    <a:gd name="T7" fmla="*/ 7 h 426"/>
                    <a:gd name="T8" fmla="*/ 401 w 401"/>
                    <a:gd name="T9" fmla="*/ 426 h 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1" h="426">
                      <a:moveTo>
                        <a:pt x="401" y="426"/>
                      </a:moveTo>
                      <a:lnTo>
                        <a:pt x="0" y="65"/>
                      </a:lnTo>
                      <a:lnTo>
                        <a:pt x="0" y="0"/>
                      </a:lnTo>
                      <a:lnTo>
                        <a:pt x="401" y="7"/>
                      </a:lnTo>
                      <a:lnTo>
                        <a:pt x="401" y="426"/>
                      </a:lnTo>
                      <a:close/>
                    </a:path>
                  </a:pathLst>
                </a:custGeom>
                <a:solidFill>
                  <a:schemeClr val="accent3">
                    <a:alpha val="9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82"/>
                <p:cNvSpPr/>
                <p:nvPr/>
              </p:nvSpPr>
              <p:spPr>
                <a:xfrm>
                  <a:off x="3237996" y="3943445"/>
                  <a:ext cx="1035295" cy="1035295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77" name="Group 76"/>
              <p:cNvGrpSpPr/>
              <p:nvPr/>
            </p:nvGrpSpPr>
            <p:grpSpPr>
              <a:xfrm>
                <a:off x="3989229" y="4009186"/>
                <a:ext cx="809372" cy="809370"/>
                <a:chOff x="3989229" y="4009186"/>
                <a:chExt cx="809372" cy="809370"/>
              </a:xfrm>
            </p:grpSpPr>
            <p:sp>
              <p:nvSpPr>
                <p:cNvPr id="78" name="Oval 77"/>
                <p:cNvSpPr/>
                <p:nvPr/>
              </p:nvSpPr>
              <p:spPr>
                <a:xfrm>
                  <a:off x="3989229" y="4009186"/>
                  <a:ext cx="809372" cy="80937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dirty="0">
                    <a:solidFill>
                      <a:srgbClr val="00BBD6"/>
                    </a:solidFill>
                  </a:endParaRPr>
                </a:p>
              </p:txBody>
            </p:sp>
            <p:sp>
              <p:nvSpPr>
                <p:cNvPr id="79" name="Freeform 11"/>
                <p:cNvSpPr>
                  <a:spLocks noEditPoints="1"/>
                </p:cNvSpPr>
                <p:nvPr/>
              </p:nvSpPr>
              <p:spPr bwMode="auto">
                <a:xfrm>
                  <a:off x="4159529" y="4221805"/>
                  <a:ext cx="450235" cy="372677"/>
                </a:xfrm>
                <a:custGeom>
                  <a:avLst/>
                  <a:gdLst>
                    <a:gd name="T0" fmla="*/ 260 w 287"/>
                    <a:gd name="T1" fmla="*/ 78 h 237"/>
                    <a:gd name="T2" fmla="*/ 244 w 287"/>
                    <a:gd name="T3" fmla="*/ 94 h 237"/>
                    <a:gd name="T4" fmla="*/ 260 w 287"/>
                    <a:gd name="T5" fmla="*/ 111 h 237"/>
                    <a:gd name="T6" fmla="*/ 277 w 287"/>
                    <a:gd name="T7" fmla="*/ 94 h 237"/>
                    <a:gd name="T8" fmla="*/ 260 w 287"/>
                    <a:gd name="T9" fmla="*/ 78 h 237"/>
                    <a:gd name="T10" fmla="*/ 27 w 287"/>
                    <a:gd name="T11" fmla="*/ 78 h 237"/>
                    <a:gd name="T12" fmla="*/ 11 w 287"/>
                    <a:gd name="T13" fmla="*/ 94 h 237"/>
                    <a:gd name="T14" fmla="*/ 27 w 287"/>
                    <a:gd name="T15" fmla="*/ 111 h 237"/>
                    <a:gd name="T16" fmla="*/ 43 w 287"/>
                    <a:gd name="T17" fmla="*/ 94 h 237"/>
                    <a:gd name="T18" fmla="*/ 27 w 287"/>
                    <a:gd name="T19" fmla="*/ 78 h 237"/>
                    <a:gd name="T20" fmla="*/ 212 w 287"/>
                    <a:gd name="T21" fmla="*/ 49 h 237"/>
                    <a:gd name="T22" fmla="*/ 188 w 287"/>
                    <a:gd name="T23" fmla="*/ 73 h 237"/>
                    <a:gd name="T24" fmla="*/ 212 w 287"/>
                    <a:gd name="T25" fmla="*/ 97 h 237"/>
                    <a:gd name="T26" fmla="*/ 236 w 287"/>
                    <a:gd name="T27" fmla="*/ 73 h 237"/>
                    <a:gd name="T28" fmla="*/ 212 w 287"/>
                    <a:gd name="T29" fmla="*/ 49 h 237"/>
                    <a:gd name="T30" fmla="*/ 287 w 287"/>
                    <a:gd name="T31" fmla="*/ 196 h 237"/>
                    <a:gd name="T32" fmla="*/ 259 w 287"/>
                    <a:gd name="T33" fmla="*/ 196 h 237"/>
                    <a:gd name="T34" fmla="*/ 259 w 287"/>
                    <a:gd name="T35" fmla="*/ 145 h 237"/>
                    <a:gd name="T36" fmla="*/ 253 w 287"/>
                    <a:gd name="T37" fmla="*/ 121 h 237"/>
                    <a:gd name="T38" fmla="*/ 260 w 287"/>
                    <a:gd name="T39" fmla="*/ 120 h 237"/>
                    <a:gd name="T40" fmla="*/ 287 w 287"/>
                    <a:gd name="T41" fmla="*/ 147 h 237"/>
                    <a:gd name="T42" fmla="*/ 287 w 287"/>
                    <a:gd name="T43" fmla="*/ 196 h 237"/>
                    <a:gd name="T44" fmla="*/ 75 w 287"/>
                    <a:gd name="T45" fmla="*/ 49 h 237"/>
                    <a:gd name="T46" fmla="*/ 51 w 287"/>
                    <a:gd name="T47" fmla="*/ 73 h 237"/>
                    <a:gd name="T48" fmla="*/ 75 w 287"/>
                    <a:gd name="T49" fmla="*/ 97 h 237"/>
                    <a:gd name="T50" fmla="*/ 99 w 287"/>
                    <a:gd name="T51" fmla="*/ 73 h 237"/>
                    <a:gd name="T52" fmla="*/ 75 w 287"/>
                    <a:gd name="T53" fmla="*/ 49 h 237"/>
                    <a:gd name="T54" fmla="*/ 27 w 287"/>
                    <a:gd name="T55" fmla="*/ 120 h 237"/>
                    <a:gd name="T56" fmla="*/ 34 w 287"/>
                    <a:gd name="T57" fmla="*/ 121 h 237"/>
                    <a:gd name="T58" fmla="*/ 28 w 287"/>
                    <a:gd name="T59" fmla="*/ 145 h 237"/>
                    <a:gd name="T60" fmla="*/ 28 w 287"/>
                    <a:gd name="T61" fmla="*/ 196 h 237"/>
                    <a:gd name="T62" fmla="*/ 0 w 287"/>
                    <a:gd name="T63" fmla="*/ 196 h 237"/>
                    <a:gd name="T64" fmla="*/ 0 w 287"/>
                    <a:gd name="T65" fmla="*/ 147 h 237"/>
                    <a:gd name="T66" fmla="*/ 27 w 287"/>
                    <a:gd name="T67" fmla="*/ 120 h 237"/>
                    <a:gd name="T68" fmla="*/ 144 w 287"/>
                    <a:gd name="T69" fmla="*/ 0 h 237"/>
                    <a:gd name="T70" fmla="*/ 108 w 287"/>
                    <a:gd name="T71" fmla="*/ 36 h 237"/>
                    <a:gd name="T72" fmla="*/ 144 w 287"/>
                    <a:gd name="T73" fmla="*/ 72 h 237"/>
                    <a:gd name="T74" fmla="*/ 179 w 287"/>
                    <a:gd name="T75" fmla="*/ 36 h 237"/>
                    <a:gd name="T76" fmla="*/ 144 w 287"/>
                    <a:gd name="T77" fmla="*/ 0 h 237"/>
                    <a:gd name="T78" fmla="*/ 251 w 287"/>
                    <a:gd name="T79" fmla="*/ 214 h 237"/>
                    <a:gd name="T80" fmla="*/ 208 w 287"/>
                    <a:gd name="T81" fmla="*/ 214 h 237"/>
                    <a:gd name="T82" fmla="*/ 208 w 287"/>
                    <a:gd name="T83" fmla="*/ 137 h 237"/>
                    <a:gd name="T84" fmla="*/ 201 w 287"/>
                    <a:gd name="T85" fmla="*/ 108 h 237"/>
                    <a:gd name="T86" fmla="*/ 212 w 287"/>
                    <a:gd name="T87" fmla="*/ 106 h 237"/>
                    <a:gd name="T88" fmla="*/ 251 w 287"/>
                    <a:gd name="T89" fmla="*/ 145 h 237"/>
                    <a:gd name="T90" fmla="*/ 251 w 287"/>
                    <a:gd name="T91" fmla="*/ 214 h 237"/>
                    <a:gd name="T92" fmla="*/ 79 w 287"/>
                    <a:gd name="T93" fmla="*/ 137 h 237"/>
                    <a:gd name="T94" fmla="*/ 79 w 287"/>
                    <a:gd name="T95" fmla="*/ 214 h 237"/>
                    <a:gd name="T96" fmla="*/ 37 w 287"/>
                    <a:gd name="T97" fmla="*/ 214 h 237"/>
                    <a:gd name="T98" fmla="*/ 37 w 287"/>
                    <a:gd name="T99" fmla="*/ 145 h 237"/>
                    <a:gd name="T100" fmla="*/ 75 w 287"/>
                    <a:gd name="T101" fmla="*/ 106 h 237"/>
                    <a:gd name="T102" fmla="*/ 86 w 287"/>
                    <a:gd name="T103" fmla="*/ 108 h 237"/>
                    <a:gd name="T104" fmla="*/ 79 w 287"/>
                    <a:gd name="T105" fmla="*/ 137 h 237"/>
                    <a:gd name="T106" fmla="*/ 88 w 287"/>
                    <a:gd name="T107" fmla="*/ 237 h 237"/>
                    <a:gd name="T108" fmla="*/ 200 w 287"/>
                    <a:gd name="T109" fmla="*/ 237 h 237"/>
                    <a:gd name="T110" fmla="*/ 200 w 287"/>
                    <a:gd name="T111" fmla="*/ 137 h 237"/>
                    <a:gd name="T112" fmla="*/ 144 w 287"/>
                    <a:gd name="T113" fmla="*/ 81 h 237"/>
                    <a:gd name="T114" fmla="*/ 88 w 287"/>
                    <a:gd name="T115" fmla="*/ 137 h 237"/>
                    <a:gd name="T116" fmla="*/ 88 w 287"/>
                    <a:gd name="T117" fmla="*/ 237 h 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287" h="237">
                      <a:moveTo>
                        <a:pt x="260" y="78"/>
                      </a:moveTo>
                      <a:cubicBezTo>
                        <a:pt x="251" y="78"/>
                        <a:pt x="244" y="85"/>
                        <a:pt x="244" y="94"/>
                      </a:cubicBezTo>
                      <a:cubicBezTo>
                        <a:pt x="244" y="103"/>
                        <a:pt x="251" y="111"/>
                        <a:pt x="260" y="111"/>
                      </a:cubicBezTo>
                      <a:cubicBezTo>
                        <a:pt x="269" y="111"/>
                        <a:pt x="277" y="103"/>
                        <a:pt x="277" y="94"/>
                      </a:cubicBezTo>
                      <a:cubicBezTo>
                        <a:pt x="277" y="85"/>
                        <a:pt x="269" y="78"/>
                        <a:pt x="260" y="78"/>
                      </a:cubicBezTo>
                      <a:close/>
                      <a:moveTo>
                        <a:pt x="27" y="78"/>
                      </a:moveTo>
                      <a:cubicBezTo>
                        <a:pt x="18" y="78"/>
                        <a:pt x="11" y="85"/>
                        <a:pt x="11" y="94"/>
                      </a:cubicBezTo>
                      <a:cubicBezTo>
                        <a:pt x="11" y="103"/>
                        <a:pt x="18" y="111"/>
                        <a:pt x="27" y="111"/>
                      </a:cubicBezTo>
                      <a:cubicBezTo>
                        <a:pt x="36" y="111"/>
                        <a:pt x="43" y="103"/>
                        <a:pt x="43" y="94"/>
                      </a:cubicBezTo>
                      <a:cubicBezTo>
                        <a:pt x="43" y="85"/>
                        <a:pt x="36" y="78"/>
                        <a:pt x="27" y="78"/>
                      </a:cubicBezTo>
                      <a:close/>
                      <a:moveTo>
                        <a:pt x="212" y="49"/>
                      </a:moveTo>
                      <a:cubicBezTo>
                        <a:pt x="199" y="49"/>
                        <a:pt x="188" y="59"/>
                        <a:pt x="188" y="73"/>
                      </a:cubicBezTo>
                      <a:cubicBezTo>
                        <a:pt x="188" y="86"/>
                        <a:pt x="199" y="97"/>
                        <a:pt x="212" y="97"/>
                      </a:cubicBezTo>
                      <a:cubicBezTo>
                        <a:pt x="225" y="97"/>
                        <a:pt x="236" y="86"/>
                        <a:pt x="236" y="73"/>
                      </a:cubicBezTo>
                      <a:cubicBezTo>
                        <a:pt x="236" y="59"/>
                        <a:pt x="225" y="49"/>
                        <a:pt x="212" y="49"/>
                      </a:cubicBezTo>
                      <a:close/>
                      <a:moveTo>
                        <a:pt x="287" y="196"/>
                      </a:moveTo>
                      <a:cubicBezTo>
                        <a:pt x="259" y="196"/>
                        <a:pt x="259" y="196"/>
                        <a:pt x="259" y="196"/>
                      </a:cubicBezTo>
                      <a:cubicBezTo>
                        <a:pt x="259" y="145"/>
                        <a:pt x="259" y="145"/>
                        <a:pt x="259" y="145"/>
                      </a:cubicBezTo>
                      <a:cubicBezTo>
                        <a:pt x="259" y="136"/>
                        <a:pt x="257" y="128"/>
                        <a:pt x="253" y="121"/>
                      </a:cubicBezTo>
                      <a:cubicBezTo>
                        <a:pt x="255" y="120"/>
                        <a:pt x="258" y="120"/>
                        <a:pt x="260" y="120"/>
                      </a:cubicBezTo>
                      <a:cubicBezTo>
                        <a:pt x="275" y="120"/>
                        <a:pt x="287" y="132"/>
                        <a:pt x="287" y="147"/>
                      </a:cubicBezTo>
                      <a:lnTo>
                        <a:pt x="287" y="196"/>
                      </a:lnTo>
                      <a:close/>
                      <a:moveTo>
                        <a:pt x="75" y="49"/>
                      </a:moveTo>
                      <a:cubicBezTo>
                        <a:pt x="62" y="49"/>
                        <a:pt x="51" y="59"/>
                        <a:pt x="51" y="73"/>
                      </a:cubicBezTo>
                      <a:cubicBezTo>
                        <a:pt x="51" y="86"/>
                        <a:pt x="62" y="97"/>
                        <a:pt x="75" y="97"/>
                      </a:cubicBezTo>
                      <a:cubicBezTo>
                        <a:pt x="88" y="97"/>
                        <a:pt x="99" y="86"/>
                        <a:pt x="99" y="73"/>
                      </a:cubicBezTo>
                      <a:cubicBezTo>
                        <a:pt x="99" y="59"/>
                        <a:pt x="88" y="49"/>
                        <a:pt x="75" y="49"/>
                      </a:cubicBezTo>
                      <a:close/>
                      <a:moveTo>
                        <a:pt x="27" y="120"/>
                      </a:moveTo>
                      <a:cubicBezTo>
                        <a:pt x="29" y="120"/>
                        <a:pt x="32" y="120"/>
                        <a:pt x="34" y="121"/>
                      </a:cubicBezTo>
                      <a:cubicBezTo>
                        <a:pt x="30" y="128"/>
                        <a:pt x="28" y="136"/>
                        <a:pt x="28" y="145"/>
                      </a:cubicBezTo>
                      <a:cubicBezTo>
                        <a:pt x="28" y="196"/>
                        <a:pt x="28" y="196"/>
                        <a:pt x="28" y="196"/>
                      </a:cubicBezTo>
                      <a:cubicBezTo>
                        <a:pt x="0" y="196"/>
                        <a:pt x="0" y="196"/>
                        <a:pt x="0" y="196"/>
                      </a:cubicBezTo>
                      <a:cubicBezTo>
                        <a:pt x="0" y="147"/>
                        <a:pt x="0" y="147"/>
                        <a:pt x="0" y="147"/>
                      </a:cubicBezTo>
                      <a:cubicBezTo>
                        <a:pt x="0" y="132"/>
                        <a:pt x="12" y="120"/>
                        <a:pt x="27" y="120"/>
                      </a:cubicBezTo>
                      <a:close/>
                      <a:moveTo>
                        <a:pt x="144" y="0"/>
                      </a:moveTo>
                      <a:cubicBezTo>
                        <a:pt x="124" y="0"/>
                        <a:pt x="108" y="16"/>
                        <a:pt x="108" y="36"/>
                      </a:cubicBezTo>
                      <a:cubicBezTo>
                        <a:pt x="108" y="56"/>
                        <a:pt x="124" y="72"/>
                        <a:pt x="144" y="72"/>
                      </a:cubicBezTo>
                      <a:cubicBezTo>
                        <a:pt x="163" y="72"/>
                        <a:pt x="179" y="56"/>
                        <a:pt x="179" y="36"/>
                      </a:cubicBezTo>
                      <a:cubicBezTo>
                        <a:pt x="179" y="16"/>
                        <a:pt x="163" y="0"/>
                        <a:pt x="144" y="0"/>
                      </a:cubicBezTo>
                      <a:close/>
                      <a:moveTo>
                        <a:pt x="251" y="214"/>
                      </a:moveTo>
                      <a:cubicBezTo>
                        <a:pt x="208" y="214"/>
                        <a:pt x="208" y="214"/>
                        <a:pt x="208" y="214"/>
                      </a:cubicBezTo>
                      <a:cubicBezTo>
                        <a:pt x="208" y="137"/>
                        <a:pt x="208" y="137"/>
                        <a:pt x="208" y="137"/>
                      </a:cubicBezTo>
                      <a:cubicBezTo>
                        <a:pt x="208" y="127"/>
                        <a:pt x="206" y="117"/>
                        <a:pt x="201" y="108"/>
                      </a:cubicBezTo>
                      <a:cubicBezTo>
                        <a:pt x="205" y="107"/>
                        <a:pt x="208" y="106"/>
                        <a:pt x="212" y="106"/>
                      </a:cubicBezTo>
                      <a:cubicBezTo>
                        <a:pt x="233" y="106"/>
                        <a:pt x="251" y="124"/>
                        <a:pt x="251" y="145"/>
                      </a:cubicBezTo>
                      <a:lnTo>
                        <a:pt x="251" y="214"/>
                      </a:lnTo>
                      <a:close/>
                      <a:moveTo>
                        <a:pt x="79" y="137"/>
                      </a:moveTo>
                      <a:cubicBezTo>
                        <a:pt x="79" y="214"/>
                        <a:pt x="79" y="214"/>
                        <a:pt x="79" y="214"/>
                      </a:cubicBezTo>
                      <a:cubicBezTo>
                        <a:pt x="37" y="214"/>
                        <a:pt x="37" y="214"/>
                        <a:pt x="37" y="214"/>
                      </a:cubicBezTo>
                      <a:cubicBezTo>
                        <a:pt x="37" y="145"/>
                        <a:pt x="37" y="145"/>
                        <a:pt x="37" y="145"/>
                      </a:cubicBezTo>
                      <a:cubicBezTo>
                        <a:pt x="37" y="124"/>
                        <a:pt x="54" y="106"/>
                        <a:pt x="75" y="106"/>
                      </a:cubicBezTo>
                      <a:cubicBezTo>
                        <a:pt x="79" y="106"/>
                        <a:pt x="83" y="107"/>
                        <a:pt x="86" y="108"/>
                      </a:cubicBezTo>
                      <a:cubicBezTo>
                        <a:pt x="81" y="117"/>
                        <a:pt x="79" y="127"/>
                        <a:pt x="79" y="137"/>
                      </a:cubicBezTo>
                      <a:close/>
                      <a:moveTo>
                        <a:pt x="88" y="237"/>
                      </a:moveTo>
                      <a:cubicBezTo>
                        <a:pt x="200" y="237"/>
                        <a:pt x="200" y="237"/>
                        <a:pt x="200" y="237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200" y="106"/>
                        <a:pt x="174" y="81"/>
                        <a:pt x="144" y="81"/>
                      </a:cubicBezTo>
                      <a:cubicBezTo>
                        <a:pt x="113" y="81"/>
                        <a:pt x="88" y="106"/>
                        <a:pt x="88" y="137"/>
                      </a:cubicBezTo>
                      <a:lnTo>
                        <a:pt x="88" y="237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84" name="Group 83"/>
            <p:cNvGrpSpPr/>
            <p:nvPr/>
          </p:nvGrpSpPr>
          <p:grpSpPr>
            <a:xfrm>
              <a:off x="4357531" y="2780116"/>
              <a:ext cx="3541591" cy="988569"/>
              <a:chOff x="3876268" y="2821466"/>
              <a:chExt cx="3753257" cy="1047652"/>
            </a:xfrm>
          </p:grpSpPr>
          <p:grpSp>
            <p:nvGrpSpPr>
              <p:cNvPr id="85" name="Group 84"/>
              <p:cNvGrpSpPr/>
              <p:nvPr/>
            </p:nvGrpSpPr>
            <p:grpSpPr>
              <a:xfrm>
                <a:off x="3876268" y="2821466"/>
                <a:ext cx="3753257" cy="1047652"/>
                <a:chOff x="3237996" y="2865710"/>
                <a:chExt cx="3753257" cy="1047652"/>
              </a:xfrm>
            </p:grpSpPr>
            <p:sp>
              <p:nvSpPr>
                <p:cNvPr id="91" name="Rectangle 35"/>
                <p:cNvSpPr>
                  <a:spLocks noChangeArrowheads="1"/>
                </p:cNvSpPr>
                <p:nvPr/>
              </p:nvSpPr>
              <p:spPr bwMode="auto">
                <a:xfrm flipH="1">
                  <a:off x="3767775" y="2865710"/>
                  <a:ext cx="1639995" cy="1032825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Rectangle 39"/>
                <p:cNvSpPr>
                  <a:spLocks noChangeArrowheads="1"/>
                </p:cNvSpPr>
                <p:nvPr/>
              </p:nvSpPr>
              <p:spPr bwMode="auto">
                <a:xfrm flipH="1">
                  <a:off x="6398591" y="3757697"/>
                  <a:ext cx="592662" cy="155665"/>
                </a:xfrm>
                <a:prstGeom prst="rect">
                  <a:avLst/>
                </a:prstGeom>
                <a:solidFill>
                  <a:srgbClr val="9BBC57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43"/>
                <p:cNvSpPr>
                  <a:spLocks/>
                </p:cNvSpPr>
                <p:nvPr/>
              </p:nvSpPr>
              <p:spPr bwMode="auto">
                <a:xfrm flipH="1">
                  <a:off x="5407769" y="2865710"/>
                  <a:ext cx="990821" cy="1047650"/>
                </a:xfrm>
                <a:custGeom>
                  <a:avLst/>
                  <a:gdLst>
                    <a:gd name="T0" fmla="*/ 0 w 401"/>
                    <a:gd name="T1" fmla="*/ 361 h 424"/>
                    <a:gd name="T2" fmla="*/ 401 w 401"/>
                    <a:gd name="T3" fmla="*/ 0 h 424"/>
                    <a:gd name="T4" fmla="*/ 401 w 401"/>
                    <a:gd name="T5" fmla="*/ 418 h 424"/>
                    <a:gd name="T6" fmla="*/ 0 w 401"/>
                    <a:gd name="T7" fmla="*/ 424 h 424"/>
                    <a:gd name="T8" fmla="*/ 0 w 401"/>
                    <a:gd name="T9" fmla="*/ 361 h 4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1" h="424">
                      <a:moveTo>
                        <a:pt x="0" y="361"/>
                      </a:moveTo>
                      <a:lnTo>
                        <a:pt x="401" y="0"/>
                      </a:lnTo>
                      <a:lnTo>
                        <a:pt x="401" y="418"/>
                      </a:lnTo>
                      <a:lnTo>
                        <a:pt x="0" y="424"/>
                      </a:lnTo>
                      <a:lnTo>
                        <a:pt x="0" y="361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  <a:alpha val="9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Oval 93"/>
                <p:cNvSpPr/>
                <p:nvPr/>
              </p:nvSpPr>
              <p:spPr>
                <a:xfrm>
                  <a:off x="3237996" y="2866143"/>
                  <a:ext cx="1035295" cy="1035295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87" name="Oval 86"/>
              <p:cNvSpPr/>
              <p:nvPr/>
            </p:nvSpPr>
            <p:spPr>
              <a:xfrm>
                <a:off x="3989229" y="2931239"/>
                <a:ext cx="809372" cy="80937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rgbClr val="FFC000"/>
                  </a:solidFill>
                </a:endParaRPr>
              </a:p>
            </p:txBody>
          </p:sp>
        </p:grpSp>
        <p:grpSp>
          <p:nvGrpSpPr>
            <p:cNvPr id="95" name="Group 94"/>
            <p:cNvGrpSpPr/>
            <p:nvPr/>
          </p:nvGrpSpPr>
          <p:grpSpPr>
            <a:xfrm>
              <a:off x="4357531" y="1761239"/>
              <a:ext cx="3541591" cy="1848901"/>
              <a:chOff x="3876268" y="1741695"/>
              <a:chExt cx="3753257" cy="1959402"/>
            </a:xfrm>
          </p:grpSpPr>
          <p:grpSp>
            <p:nvGrpSpPr>
              <p:cNvPr id="96" name="Group 95"/>
              <p:cNvGrpSpPr/>
              <p:nvPr/>
            </p:nvGrpSpPr>
            <p:grpSpPr>
              <a:xfrm>
                <a:off x="3876268" y="1741695"/>
                <a:ext cx="3753257" cy="1959402"/>
                <a:chOff x="3237996" y="1785939"/>
                <a:chExt cx="3753257" cy="1959402"/>
              </a:xfrm>
            </p:grpSpPr>
            <p:sp>
              <p:nvSpPr>
                <p:cNvPr id="100" name="Rectangle 34"/>
                <p:cNvSpPr>
                  <a:spLocks noChangeArrowheads="1"/>
                </p:cNvSpPr>
                <p:nvPr/>
              </p:nvSpPr>
              <p:spPr bwMode="auto">
                <a:xfrm flipH="1">
                  <a:off x="3767775" y="1785939"/>
                  <a:ext cx="1639995" cy="1035295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Rectangle 38"/>
                <p:cNvSpPr>
                  <a:spLocks noChangeArrowheads="1"/>
                </p:cNvSpPr>
                <p:nvPr/>
              </p:nvSpPr>
              <p:spPr bwMode="auto">
                <a:xfrm flipH="1">
                  <a:off x="6398591" y="3589676"/>
                  <a:ext cx="592662" cy="155665"/>
                </a:xfrm>
                <a:prstGeom prst="rect">
                  <a:avLst/>
                </a:prstGeom>
                <a:solidFill>
                  <a:srgbClr val="297F9D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42"/>
                <p:cNvSpPr>
                  <a:spLocks/>
                </p:cNvSpPr>
                <p:nvPr/>
              </p:nvSpPr>
              <p:spPr bwMode="auto">
                <a:xfrm flipH="1">
                  <a:off x="5407769" y="1785939"/>
                  <a:ext cx="990821" cy="1959402"/>
                </a:xfrm>
                <a:custGeom>
                  <a:avLst/>
                  <a:gdLst>
                    <a:gd name="T0" fmla="*/ 0 w 401"/>
                    <a:gd name="T1" fmla="*/ 730 h 793"/>
                    <a:gd name="T2" fmla="*/ 401 w 401"/>
                    <a:gd name="T3" fmla="*/ 0 h 793"/>
                    <a:gd name="T4" fmla="*/ 401 w 401"/>
                    <a:gd name="T5" fmla="*/ 419 h 793"/>
                    <a:gd name="T6" fmla="*/ 0 w 401"/>
                    <a:gd name="T7" fmla="*/ 793 h 793"/>
                    <a:gd name="T8" fmla="*/ 0 w 401"/>
                    <a:gd name="T9" fmla="*/ 730 h 7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01" h="793">
                      <a:moveTo>
                        <a:pt x="0" y="730"/>
                      </a:moveTo>
                      <a:lnTo>
                        <a:pt x="401" y="0"/>
                      </a:lnTo>
                      <a:lnTo>
                        <a:pt x="401" y="419"/>
                      </a:lnTo>
                      <a:lnTo>
                        <a:pt x="0" y="793"/>
                      </a:lnTo>
                      <a:lnTo>
                        <a:pt x="0" y="730"/>
                      </a:lnTo>
                      <a:close/>
                    </a:path>
                  </a:pathLst>
                </a:custGeom>
                <a:solidFill>
                  <a:schemeClr val="accent3">
                    <a:lumMod val="50000"/>
                    <a:alpha val="9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Oval 102"/>
                <p:cNvSpPr/>
                <p:nvPr/>
              </p:nvSpPr>
              <p:spPr>
                <a:xfrm>
                  <a:off x="3237996" y="1785939"/>
                  <a:ext cx="1035295" cy="1035295"/>
                </a:xfrm>
                <a:prstGeom prst="ellipse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solidFill>
                    <a:schemeClr val="accent3">
                      <a:lumMod val="60000"/>
                      <a:lumOff val="4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97" name="Group 96"/>
              <p:cNvGrpSpPr/>
              <p:nvPr/>
            </p:nvGrpSpPr>
            <p:grpSpPr>
              <a:xfrm>
                <a:off x="3989229" y="1851755"/>
                <a:ext cx="809372" cy="809370"/>
                <a:chOff x="3989229" y="1851755"/>
                <a:chExt cx="809372" cy="809370"/>
              </a:xfrm>
            </p:grpSpPr>
            <p:sp>
              <p:nvSpPr>
                <p:cNvPr id="98" name="Oval 97"/>
                <p:cNvSpPr/>
                <p:nvPr/>
              </p:nvSpPr>
              <p:spPr>
                <a:xfrm>
                  <a:off x="3989229" y="1851755"/>
                  <a:ext cx="809372" cy="80937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400" dirty="0">
                    <a:solidFill>
                      <a:srgbClr val="F23B48"/>
                    </a:solidFill>
                  </a:endParaRPr>
                </a:p>
              </p:txBody>
            </p:sp>
            <p:sp>
              <p:nvSpPr>
                <p:cNvPr id="99" name="Shape 3659"/>
                <p:cNvSpPr/>
                <p:nvPr/>
              </p:nvSpPr>
              <p:spPr>
                <a:xfrm>
                  <a:off x="4164628" y="2031712"/>
                  <a:ext cx="475461" cy="445763"/>
                </a:xfrm>
                <a:custGeom>
                  <a:avLst/>
                  <a:gdLst/>
                  <a:ahLst/>
                  <a:cxnLst>
                    <a:cxn ang="0">
                      <a:pos x="wd2" y="hd2"/>
                    </a:cxn>
                    <a:cxn ang="5400000">
                      <a:pos x="wd2" y="hd2"/>
                    </a:cxn>
                    <a:cxn ang="10800000">
                      <a:pos x="wd2" y="hd2"/>
                    </a:cxn>
                    <a:cxn ang="16200000">
                      <a:pos x="wd2" y="hd2"/>
                    </a:cxn>
                  </a:cxnLst>
                  <a:rect l="0" t="0" r="r" b="b"/>
                  <a:pathLst>
                    <a:path w="20993" h="21440" extrusionOk="0">
                      <a:moveTo>
                        <a:pt x="20097" y="14373"/>
                      </a:moveTo>
                      <a:lnTo>
                        <a:pt x="15990" y="12571"/>
                      </a:lnTo>
                      <a:lnTo>
                        <a:pt x="16463" y="14008"/>
                      </a:lnTo>
                      <a:cubicBezTo>
                        <a:pt x="16439" y="15532"/>
                        <a:pt x="13726" y="16745"/>
                        <a:pt x="10496" y="16745"/>
                      </a:cubicBezTo>
                      <a:cubicBezTo>
                        <a:pt x="7268" y="16745"/>
                        <a:pt x="4553" y="15532"/>
                        <a:pt x="4529" y="14008"/>
                      </a:cubicBezTo>
                      <a:lnTo>
                        <a:pt x="5002" y="12571"/>
                      </a:lnTo>
                      <a:lnTo>
                        <a:pt x="895" y="14373"/>
                      </a:lnTo>
                      <a:cubicBezTo>
                        <a:pt x="-255" y="14878"/>
                        <a:pt x="-304" y="15814"/>
                        <a:pt x="789" y="16451"/>
                      </a:cubicBezTo>
                      <a:lnTo>
                        <a:pt x="8511" y="20962"/>
                      </a:lnTo>
                      <a:cubicBezTo>
                        <a:pt x="9602" y="21600"/>
                        <a:pt x="11390" y="21600"/>
                        <a:pt x="12481" y="20962"/>
                      </a:cubicBezTo>
                      <a:lnTo>
                        <a:pt x="20205" y="16451"/>
                      </a:lnTo>
                      <a:cubicBezTo>
                        <a:pt x="21296" y="15814"/>
                        <a:pt x="21247" y="14878"/>
                        <a:pt x="20097" y="14373"/>
                      </a:cubicBezTo>
                      <a:close/>
                      <a:moveTo>
                        <a:pt x="10496" y="5209"/>
                      </a:moveTo>
                      <a:cubicBezTo>
                        <a:pt x="11724" y="5209"/>
                        <a:pt x="12866" y="4796"/>
                        <a:pt x="13199" y="4152"/>
                      </a:cubicBezTo>
                      <a:cubicBezTo>
                        <a:pt x="12739" y="2744"/>
                        <a:pt x="12343" y="1535"/>
                        <a:pt x="12094" y="773"/>
                      </a:cubicBezTo>
                      <a:cubicBezTo>
                        <a:pt x="11927" y="264"/>
                        <a:pt x="11175" y="0"/>
                        <a:pt x="10496" y="0"/>
                      </a:cubicBezTo>
                      <a:cubicBezTo>
                        <a:pt x="9817" y="0"/>
                        <a:pt x="9065" y="264"/>
                        <a:pt x="8898" y="773"/>
                      </a:cubicBezTo>
                      <a:cubicBezTo>
                        <a:pt x="8649" y="1535"/>
                        <a:pt x="8253" y="2744"/>
                        <a:pt x="7792" y="4152"/>
                      </a:cubicBezTo>
                      <a:cubicBezTo>
                        <a:pt x="8126" y="4796"/>
                        <a:pt x="9268" y="5209"/>
                        <a:pt x="10496" y="5209"/>
                      </a:cubicBezTo>
                      <a:close/>
                      <a:moveTo>
                        <a:pt x="10496" y="13197"/>
                      </a:moveTo>
                      <a:cubicBezTo>
                        <a:pt x="13109" y="13197"/>
                        <a:pt x="15296" y="12229"/>
                        <a:pt x="15429" y="10966"/>
                      </a:cubicBezTo>
                      <a:cubicBezTo>
                        <a:pt x="15041" y="9779"/>
                        <a:pt x="14617" y="8484"/>
                        <a:pt x="14201" y="7211"/>
                      </a:cubicBezTo>
                      <a:cubicBezTo>
                        <a:pt x="13911" y="8118"/>
                        <a:pt x="12316" y="8759"/>
                        <a:pt x="10496" y="8759"/>
                      </a:cubicBezTo>
                      <a:cubicBezTo>
                        <a:pt x="8678" y="8759"/>
                        <a:pt x="7081" y="8118"/>
                        <a:pt x="6791" y="7211"/>
                      </a:cubicBezTo>
                      <a:cubicBezTo>
                        <a:pt x="6375" y="8484"/>
                        <a:pt x="5951" y="9779"/>
                        <a:pt x="5563" y="10966"/>
                      </a:cubicBezTo>
                      <a:cubicBezTo>
                        <a:pt x="5696" y="12229"/>
                        <a:pt x="7883" y="13197"/>
                        <a:pt x="10496" y="13197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12700" cap="flat">
                  <a:noFill/>
                  <a:miter lim="400000"/>
                </a:ln>
                <a:effectLst/>
              </p:spPr>
              <p:txBody>
                <a:bodyPr wrap="square" lIns="38100" tIns="38100" rIns="38100" bIns="38100" numCol="1" anchor="ctr">
                  <a:noAutofit/>
                </a:bodyPr>
                <a:lstStyle/>
                <a:p>
                  <a:pPr lvl="0">
                    <a:defRPr sz="3200">
                      <a:solidFill>
                        <a:srgbClr val="FFFFFF"/>
                      </a:solidFill>
                      <a:latin typeface="Helvetica Light"/>
                      <a:ea typeface="Helvetica Light"/>
                      <a:cs typeface="Helvetica Light"/>
                      <a:sym typeface="Helvetica Light"/>
                    </a:defRPr>
                  </a:pPr>
                  <a:endParaRPr/>
                </a:p>
              </p:txBody>
            </p:sp>
          </p:grpSp>
        </p:grpSp>
        <p:grpSp>
          <p:nvGrpSpPr>
            <p:cNvPr id="4" name="Group 3"/>
            <p:cNvGrpSpPr/>
            <p:nvPr/>
          </p:nvGrpSpPr>
          <p:grpSpPr>
            <a:xfrm>
              <a:off x="7097363" y="3458640"/>
              <a:ext cx="3023367" cy="631581"/>
              <a:chOff x="7097363" y="3458640"/>
              <a:chExt cx="3023367" cy="631581"/>
            </a:xfrm>
          </p:grpSpPr>
          <p:sp>
            <p:nvSpPr>
              <p:cNvPr id="54" name="Freeform 21"/>
              <p:cNvSpPr>
                <a:spLocks/>
              </p:cNvSpPr>
              <p:nvPr/>
            </p:nvSpPr>
            <p:spPr bwMode="auto">
              <a:xfrm flipH="1">
                <a:off x="8787268" y="3724731"/>
                <a:ext cx="1333462" cy="99402"/>
              </a:xfrm>
              <a:custGeom>
                <a:avLst/>
                <a:gdLst>
                  <a:gd name="T0" fmla="*/ 104 w 516"/>
                  <a:gd name="T1" fmla="*/ 0 h 36"/>
                  <a:gd name="T2" fmla="*/ 0 w 516"/>
                  <a:gd name="T3" fmla="*/ 18 h 36"/>
                  <a:gd name="T4" fmla="*/ 104 w 516"/>
                  <a:gd name="T5" fmla="*/ 36 h 36"/>
                  <a:gd name="T6" fmla="*/ 516 w 516"/>
                  <a:gd name="T7" fmla="*/ 36 h 36"/>
                  <a:gd name="T8" fmla="*/ 516 w 516"/>
                  <a:gd name="T9" fmla="*/ 0 h 36"/>
                  <a:gd name="T10" fmla="*/ 104 w 516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6" h="36">
                    <a:moveTo>
                      <a:pt x="104" y="0"/>
                    </a:moveTo>
                    <a:cubicBezTo>
                      <a:pt x="104" y="0"/>
                      <a:pt x="0" y="12"/>
                      <a:pt x="0" y="18"/>
                    </a:cubicBezTo>
                    <a:cubicBezTo>
                      <a:pt x="0" y="24"/>
                      <a:pt x="104" y="36"/>
                      <a:pt x="104" y="36"/>
                    </a:cubicBezTo>
                    <a:cubicBezTo>
                      <a:pt x="516" y="36"/>
                      <a:pt x="516" y="36"/>
                      <a:pt x="516" y="36"/>
                    </a:cubicBezTo>
                    <a:cubicBezTo>
                      <a:pt x="516" y="0"/>
                      <a:pt x="516" y="0"/>
                      <a:pt x="516" y="0"/>
                    </a:cubicBezTo>
                    <a:lnTo>
                      <a:pt x="104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55" name="Freeform 25"/>
              <p:cNvSpPr>
                <a:spLocks/>
              </p:cNvSpPr>
              <p:nvPr/>
            </p:nvSpPr>
            <p:spPr bwMode="auto">
              <a:xfrm flipH="1">
                <a:off x="8282344" y="3483109"/>
                <a:ext cx="578073" cy="582644"/>
              </a:xfrm>
              <a:custGeom>
                <a:avLst/>
                <a:gdLst>
                  <a:gd name="T0" fmla="*/ 181 w 401"/>
                  <a:gd name="T1" fmla="*/ 0 h 381"/>
                  <a:gd name="T2" fmla="*/ 0 w 401"/>
                  <a:gd name="T3" fmla="*/ 138 h 381"/>
                  <a:gd name="T4" fmla="*/ 0 w 401"/>
                  <a:gd name="T5" fmla="*/ 243 h 381"/>
                  <a:gd name="T6" fmla="*/ 181 w 401"/>
                  <a:gd name="T7" fmla="*/ 381 h 381"/>
                  <a:gd name="T8" fmla="*/ 401 w 401"/>
                  <a:gd name="T9" fmla="*/ 381 h 381"/>
                  <a:gd name="T10" fmla="*/ 401 w 401"/>
                  <a:gd name="T11" fmla="*/ 0 h 381"/>
                  <a:gd name="T12" fmla="*/ 181 w 401"/>
                  <a:gd name="T1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1" h="381">
                    <a:moveTo>
                      <a:pt x="181" y="0"/>
                    </a:moveTo>
                    <a:lnTo>
                      <a:pt x="0" y="138"/>
                    </a:lnTo>
                    <a:lnTo>
                      <a:pt x="0" y="243"/>
                    </a:lnTo>
                    <a:lnTo>
                      <a:pt x="181" y="381"/>
                    </a:lnTo>
                    <a:lnTo>
                      <a:pt x="401" y="381"/>
                    </a:lnTo>
                    <a:lnTo>
                      <a:pt x="401" y="0"/>
                    </a:lnTo>
                    <a:lnTo>
                      <a:pt x="181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56" name="Freeform 26"/>
              <p:cNvSpPr>
                <a:spLocks/>
              </p:cNvSpPr>
              <p:nvPr/>
            </p:nvSpPr>
            <p:spPr bwMode="auto">
              <a:xfrm flipH="1">
                <a:off x="7097363" y="3483109"/>
                <a:ext cx="579517" cy="582644"/>
              </a:xfrm>
              <a:custGeom>
                <a:avLst/>
                <a:gdLst>
                  <a:gd name="T0" fmla="*/ 221 w 402"/>
                  <a:gd name="T1" fmla="*/ 0 h 381"/>
                  <a:gd name="T2" fmla="*/ 402 w 402"/>
                  <a:gd name="T3" fmla="*/ 72 h 381"/>
                  <a:gd name="T4" fmla="*/ 402 w 402"/>
                  <a:gd name="T5" fmla="*/ 307 h 381"/>
                  <a:gd name="T6" fmla="*/ 221 w 402"/>
                  <a:gd name="T7" fmla="*/ 381 h 381"/>
                  <a:gd name="T8" fmla="*/ 0 w 402"/>
                  <a:gd name="T9" fmla="*/ 381 h 381"/>
                  <a:gd name="T10" fmla="*/ 0 w 402"/>
                  <a:gd name="T11" fmla="*/ 0 h 381"/>
                  <a:gd name="T12" fmla="*/ 221 w 402"/>
                  <a:gd name="T1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2" h="381">
                    <a:moveTo>
                      <a:pt x="221" y="0"/>
                    </a:moveTo>
                    <a:lnTo>
                      <a:pt x="402" y="72"/>
                    </a:lnTo>
                    <a:lnTo>
                      <a:pt x="402" y="307"/>
                    </a:lnTo>
                    <a:lnTo>
                      <a:pt x="221" y="381"/>
                    </a:lnTo>
                    <a:lnTo>
                      <a:pt x="0" y="381"/>
                    </a:lnTo>
                    <a:lnTo>
                      <a:pt x="0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57" name="Rectangle 27"/>
              <p:cNvSpPr>
                <a:spLocks noChangeArrowheads="1"/>
              </p:cNvSpPr>
              <p:nvPr/>
            </p:nvSpPr>
            <p:spPr bwMode="auto">
              <a:xfrm flipH="1">
                <a:off x="7464965" y="3458640"/>
                <a:ext cx="1079746" cy="63158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58" name="Rectangle 31"/>
              <p:cNvSpPr>
                <a:spLocks noChangeArrowheads="1"/>
              </p:cNvSpPr>
              <p:nvPr/>
            </p:nvSpPr>
            <p:spPr bwMode="auto">
              <a:xfrm flipH="1">
                <a:off x="8419293" y="3458640"/>
                <a:ext cx="46131" cy="63158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59" name="Rectangle 32"/>
              <p:cNvSpPr>
                <a:spLocks noChangeArrowheads="1"/>
              </p:cNvSpPr>
              <p:nvPr/>
            </p:nvSpPr>
            <p:spPr bwMode="auto">
              <a:xfrm flipH="1">
                <a:off x="8217472" y="3458640"/>
                <a:ext cx="92261" cy="63158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  <p:sp>
            <p:nvSpPr>
              <p:cNvPr id="60" name="Rectangle 33"/>
              <p:cNvSpPr>
                <a:spLocks noChangeArrowheads="1"/>
              </p:cNvSpPr>
              <p:nvPr/>
            </p:nvSpPr>
            <p:spPr bwMode="auto">
              <a:xfrm flipH="1">
                <a:off x="7612007" y="3458640"/>
                <a:ext cx="93704" cy="631581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Lato Light"/>
                </a:endParaRPr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675232" y="3042578"/>
              <a:ext cx="368412" cy="368412"/>
              <a:chOff x="2522538" y="2108200"/>
              <a:chExt cx="376238" cy="376238"/>
            </a:xfrm>
            <a:solidFill>
              <a:srgbClr val="92D01E"/>
            </a:solidFill>
          </p:grpSpPr>
          <p:sp>
            <p:nvSpPr>
              <p:cNvPr id="105" name="Freeform 104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6" name="Freeform 10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7" name="Freeform 10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Freeform 118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20" name="Freeform 290"/>
            <p:cNvSpPr>
              <a:spLocks noChangeAspect="1" noChangeArrowheads="1"/>
            </p:cNvSpPr>
            <p:nvPr/>
          </p:nvSpPr>
          <p:spPr bwMode="auto">
            <a:xfrm>
              <a:off x="4674272" y="5146217"/>
              <a:ext cx="413827" cy="320524"/>
            </a:xfrm>
            <a:custGeom>
              <a:avLst/>
              <a:gdLst>
                <a:gd name="T0" fmla="*/ 995 w 996"/>
                <a:gd name="T1" fmla="*/ 409 h 770"/>
                <a:gd name="T2" fmla="*/ 836 w 996"/>
                <a:gd name="T3" fmla="*/ 409 h 770"/>
                <a:gd name="T4" fmla="*/ 543 w 996"/>
                <a:gd name="T5" fmla="*/ 192 h 770"/>
                <a:gd name="T6" fmla="*/ 384 w 996"/>
                <a:gd name="T7" fmla="*/ 275 h 770"/>
                <a:gd name="T8" fmla="*/ 360 w 996"/>
                <a:gd name="T9" fmla="*/ 158 h 770"/>
                <a:gd name="T10" fmla="*/ 702 w 996"/>
                <a:gd name="T11" fmla="*/ 33 h 770"/>
                <a:gd name="T12" fmla="*/ 836 w 996"/>
                <a:gd name="T13" fmla="*/ 133 h 770"/>
                <a:gd name="T14" fmla="*/ 334 w 996"/>
                <a:gd name="T15" fmla="*/ 626 h 770"/>
                <a:gd name="T16" fmla="*/ 276 w 996"/>
                <a:gd name="T17" fmla="*/ 551 h 770"/>
                <a:gd name="T18" fmla="*/ 209 w 996"/>
                <a:gd name="T19" fmla="*/ 484 h 770"/>
                <a:gd name="T20" fmla="*/ 109 w 996"/>
                <a:gd name="T21" fmla="*/ 434 h 770"/>
                <a:gd name="T22" fmla="*/ 159 w 996"/>
                <a:gd name="T23" fmla="*/ 535 h 770"/>
                <a:gd name="T24" fmla="*/ 226 w 996"/>
                <a:gd name="T25" fmla="*/ 602 h 770"/>
                <a:gd name="T26" fmla="*/ 293 w 996"/>
                <a:gd name="T27" fmla="*/ 668 h 770"/>
                <a:gd name="T28" fmla="*/ 393 w 996"/>
                <a:gd name="T29" fmla="*/ 727 h 770"/>
                <a:gd name="T30" fmla="*/ 334 w 996"/>
                <a:gd name="T31" fmla="*/ 626 h 770"/>
                <a:gd name="T32" fmla="*/ 594 w 996"/>
                <a:gd name="T33" fmla="*/ 267 h 770"/>
                <a:gd name="T34" fmla="*/ 443 w 996"/>
                <a:gd name="T35" fmla="*/ 301 h 770"/>
                <a:gd name="T36" fmla="*/ 284 w 996"/>
                <a:gd name="T37" fmla="*/ 217 h 770"/>
                <a:gd name="T38" fmla="*/ 460 w 996"/>
                <a:gd name="T39" fmla="*/ 50 h 770"/>
                <a:gd name="T40" fmla="*/ 184 w 996"/>
                <a:gd name="T41" fmla="*/ 100 h 770"/>
                <a:gd name="T42" fmla="*/ 0 w 996"/>
                <a:gd name="T43" fmla="*/ 66 h 770"/>
                <a:gd name="T44" fmla="*/ 50 w 996"/>
                <a:gd name="T45" fmla="*/ 443 h 770"/>
                <a:gd name="T46" fmla="*/ 234 w 996"/>
                <a:gd name="T47" fmla="*/ 392 h 770"/>
                <a:gd name="T48" fmla="*/ 293 w 996"/>
                <a:gd name="T49" fmla="*/ 468 h 770"/>
                <a:gd name="T50" fmla="*/ 360 w 996"/>
                <a:gd name="T51" fmla="*/ 535 h 770"/>
                <a:gd name="T52" fmla="*/ 426 w 996"/>
                <a:gd name="T53" fmla="*/ 610 h 770"/>
                <a:gd name="T54" fmla="*/ 477 w 996"/>
                <a:gd name="T55" fmla="*/ 727 h 770"/>
                <a:gd name="T56" fmla="*/ 543 w 996"/>
                <a:gd name="T57" fmla="*/ 660 h 770"/>
                <a:gd name="T58" fmla="*/ 485 w 996"/>
                <a:gd name="T59" fmla="*/ 585 h 770"/>
                <a:gd name="T60" fmla="*/ 569 w 996"/>
                <a:gd name="T61" fmla="*/ 668 h 770"/>
                <a:gd name="T62" fmla="*/ 627 w 996"/>
                <a:gd name="T63" fmla="*/ 602 h 770"/>
                <a:gd name="T64" fmla="*/ 652 w 996"/>
                <a:gd name="T65" fmla="*/ 610 h 770"/>
                <a:gd name="T66" fmla="*/ 719 w 996"/>
                <a:gd name="T67" fmla="*/ 543 h 770"/>
                <a:gd name="T68" fmla="*/ 727 w 996"/>
                <a:gd name="T69" fmla="*/ 526 h 770"/>
                <a:gd name="T70" fmla="*/ 786 w 996"/>
                <a:gd name="T71" fmla="*/ 535 h 770"/>
                <a:gd name="T72" fmla="*/ 786 w 996"/>
                <a:gd name="T73" fmla="*/ 46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996" h="770">
                  <a:moveTo>
                    <a:pt x="995" y="100"/>
                  </a:moveTo>
                  <a:cubicBezTo>
                    <a:pt x="995" y="409"/>
                    <a:pt x="995" y="409"/>
                    <a:pt x="995" y="409"/>
                  </a:cubicBezTo>
                  <a:cubicBezTo>
                    <a:pt x="995" y="409"/>
                    <a:pt x="928" y="426"/>
                    <a:pt x="920" y="426"/>
                  </a:cubicBezTo>
                  <a:cubicBezTo>
                    <a:pt x="903" y="426"/>
                    <a:pt x="861" y="443"/>
                    <a:pt x="836" y="409"/>
                  </a:cubicBezTo>
                  <a:cubicBezTo>
                    <a:pt x="786" y="367"/>
                    <a:pt x="619" y="192"/>
                    <a:pt x="619" y="192"/>
                  </a:cubicBezTo>
                  <a:cubicBezTo>
                    <a:pt x="619" y="192"/>
                    <a:pt x="594" y="167"/>
                    <a:pt x="543" y="192"/>
                  </a:cubicBezTo>
                  <a:cubicBezTo>
                    <a:pt x="502" y="217"/>
                    <a:pt x="443" y="250"/>
                    <a:pt x="418" y="259"/>
                  </a:cubicBezTo>
                  <a:cubicBezTo>
                    <a:pt x="410" y="267"/>
                    <a:pt x="393" y="275"/>
                    <a:pt x="384" y="275"/>
                  </a:cubicBezTo>
                  <a:cubicBezTo>
                    <a:pt x="351" y="275"/>
                    <a:pt x="326" y="242"/>
                    <a:pt x="326" y="209"/>
                  </a:cubicBezTo>
                  <a:cubicBezTo>
                    <a:pt x="326" y="183"/>
                    <a:pt x="343" y="167"/>
                    <a:pt x="360" y="158"/>
                  </a:cubicBezTo>
                  <a:cubicBezTo>
                    <a:pt x="426" y="116"/>
                    <a:pt x="552" y="50"/>
                    <a:pt x="602" y="16"/>
                  </a:cubicBezTo>
                  <a:cubicBezTo>
                    <a:pt x="635" y="0"/>
                    <a:pt x="652" y="0"/>
                    <a:pt x="702" y="33"/>
                  </a:cubicBezTo>
                  <a:cubicBezTo>
                    <a:pt x="752" y="83"/>
                    <a:pt x="803" y="125"/>
                    <a:pt x="803" y="125"/>
                  </a:cubicBezTo>
                  <a:cubicBezTo>
                    <a:pt x="803" y="125"/>
                    <a:pt x="819" y="133"/>
                    <a:pt x="836" y="133"/>
                  </a:cubicBezTo>
                  <a:cubicBezTo>
                    <a:pt x="878" y="125"/>
                    <a:pt x="995" y="100"/>
                    <a:pt x="995" y="100"/>
                  </a:cubicBezTo>
                  <a:close/>
                  <a:moveTo>
                    <a:pt x="334" y="626"/>
                  </a:moveTo>
                  <a:cubicBezTo>
                    <a:pt x="343" y="610"/>
                    <a:pt x="343" y="585"/>
                    <a:pt x="326" y="568"/>
                  </a:cubicBezTo>
                  <a:cubicBezTo>
                    <a:pt x="309" y="551"/>
                    <a:pt x="293" y="551"/>
                    <a:pt x="276" y="551"/>
                  </a:cubicBezTo>
                  <a:cubicBezTo>
                    <a:pt x="276" y="535"/>
                    <a:pt x="276" y="510"/>
                    <a:pt x="259" y="501"/>
                  </a:cubicBezTo>
                  <a:cubicBezTo>
                    <a:pt x="251" y="484"/>
                    <a:pt x="226" y="476"/>
                    <a:pt x="209" y="484"/>
                  </a:cubicBezTo>
                  <a:cubicBezTo>
                    <a:pt x="217" y="468"/>
                    <a:pt x="209" y="443"/>
                    <a:pt x="201" y="426"/>
                  </a:cubicBezTo>
                  <a:cubicBezTo>
                    <a:pt x="176" y="401"/>
                    <a:pt x="134" y="409"/>
                    <a:pt x="109" y="434"/>
                  </a:cubicBezTo>
                  <a:cubicBezTo>
                    <a:pt x="92" y="451"/>
                    <a:pt x="75" y="501"/>
                    <a:pt x="92" y="526"/>
                  </a:cubicBezTo>
                  <a:cubicBezTo>
                    <a:pt x="117" y="551"/>
                    <a:pt x="142" y="535"/>
                    <a:pt x="159" y="535"/>
                  </a:cubicBezTo>
                  <a:cubicBezTo>
                    <a:pt x="159" y="551"/>
                    <a:pt x="142" y="568"/>
                    <a:pt x="159" y="593"/>
                  </a:cubicBezTo>
                  <a:cubicBezTo>
                    <a:pt x="176" y="618"/>
                    <a:pt x="209" y="602"/>
                    <a:pt x="226" y="602"/>
                  </a:cubicBezTo>
                  <a:cubicBezTo>
                    <a:pt x="217" y="618"/>
                    <a:pt x="201" y="643"/>
                    <a:pt x="226" y="668"/>
                  </a:cubicBezTo>
                  <a:cubicBezTo>
                    <a:pt x="242" y="685"/>
                    <a:pt x="276" y="677"/>
                    <a:pt x="293" y="668"/>
                  </a:cubicBezTo>
                  <a:cubicBezTo>
                    <a:pt x="284" y="693"/>
                    <a:pt x="268" y="710"/>
                    <a:pt x="293" y="744"/>
                  </a:cubicBezTo>
                  <a:cubicBezTo>
                    <a:pt x="318" y="769"/>
                    <a:pt x="368" y="752"/>
                    <a:pt x="393" y="727"/>
                  </a:cubicBezTo>
                  <a:cubicBezTo>
                    <a:pt x="418" y="702"/>
                    <a:pt x="418" y="668"/>
                    <a:pt x="393" y="643"/>
                  </a:cubicBezTo>
                  <a:cubicBezTo>
                    <a:pt x="376" y="626"/>
                    <a:pt x="360" y="626"/>
                    <a:pt x="334" y="626"/>
                  </a:cubicBezTo>
                  <a:close/>
                  <a:moveTo>
                    <a:pt x="786" y="468"/>
                  </a:moveTo>
                  <a:cubicBezTo>
                    <a:pt x="610" y="284"/>
                    <a:pt x="694" y="367"/>
                    <a:pt x="594" y="267"/>
                  </a:cubicBezTo>
                  <a:cubicBezTo>
                    <a:pt x="594" y="267"/>
                    <a:pt x="569" y="234"/>
                    <a:pt x="527" y="259"/>
                  </a:cubicBezTo>
                  <a:cubicBezTo>
                    <a:pt x="502" y="267"/>
                    <a:pt x="468" y="284"/>
                    <a:pt x="443" y="301"/>
                  </a:cubicBezTo>
                  <a:cubicBezTo>
                    <a:pt x="418" y="309"/>
                    <a:pt x="393" y="317"/>
                    <a:pt x="384" y="317"/>
                  </a:cubicBezTo>
                  <a:cubicBezTo>
                    <a:pt x="326" y="317"/>
                    <a:pt x="284" y="267"/>
                    <a:pt x="284" y="217"/>
                  </a:cubicBezTo>
                  <a:cubicBezTo>
                    <a:pt x="284" y="175"/>
                    <a:pt x="301" y="142"/>
                    <a:pt x="334" y="125"/>
                  </a:cubicBezTo>
                  <a:cubicBezTo>
                    <a:pt x="368" y="100"/>
                    <a:pt x="460" y="50"/>
                    <a:pt x="460" y="50"/>
                  </a:cubicBezTo>
                  <a:cubicBezTo>
                    <a:pt x="460" y="50"/>
                    <a:pt x="435" y="8"/>
                    <a:pt x="376" y="8"/>
                  </a:cubicBezTo>
                  <a:cubicBezTo>
                    <a:pt x="309" y="8"/>
                    <a:pt x="184" y="100"/>
                    <a:pt x="184" y="100"/>
                  </a:cubicBezTo>
                  <a:cubicBezTo>
                    <a:pt x="184" y="100"/>
                    <a:pt x="150" y="116"/>
                    <a:pt x="100" y="10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426"/>
                    <a:pt x="0" y="426"/>
                    <a:pt x="0" y="426"/>
                  </a:cubicBezTo>
                  <a:cubicBezTo>
                    <a:pt x="0" y="426"/>
                    <a:pt x="25" y="434"/>
                    <a:pt x="50" y="443"/>
                  </a:cubicBezTo>
                  <a:cubicBezTo>
                    <a:pt x="59" y="426"/>
                    <a:pt x="67" y="409"/>
                    <a:pt x="83" y="392"/>
                  </a:cubicBezTo>
                  <a:cubicBezTo>
                    <a:pt x="125" y="351"/>
                    <a:pt x="192" y="351"/>
                    <a:pt x="234" y="392"/>
                  </a:cubicBezTo>
                  <a:cubicBezTo>
                    <a:pt x="242" y="409"/>
                    <a:pt x="251" y="417"/>
                    <a:pt x="251" y="434"/>
                  </a:cubicBezTo>
                  <a:cubicBezTo>
                    <a:pt x="268" y="443"/>
                    <a:pt x="284" y="451"/>
                    <a:pt x="293" y="468"/>
                  </a:cubicBezTo>
                  <a:cubicBezTo>
                    <a:pt x="309" y="476"/>
                    <a:pt x="318" y="493"/>
                    <a:pt x="318" y="510"/>
                  </a:cubicBezTo>
                  <a:cubicBezTo>
                    <a:pt x="334" y="510"/>
                    <a:pt x="351" y="518"/>
                    <a:pt x="360" y="535"/>
                  </a:cubicBezTo>
                  <a:cubicBezTo>
                    <a:pt x="376" y="551"/>
                    <a:pt x="384" y="568"/>
                    <a:pt x="384" y="585"/>
                  </a:cubicBezTo>
                  <a:cubicBezTo>
                    <a:pt x="401" y="585"/>
                    <a:pt x="418" y="593"/>
                    <a:pt x="426" y="610"/>
                  </a:cubicBezTo>
                  <a:cubicBezTo>
                    <a:pt x="451" y="635"/>
                    <a:pt x="460" y="668"/>
                    <a:pt x="451" y="702"/>
                  </a:cubicBezTo>
                  <a:cubicBezTo>
                    <a:pt x="460" y="702"/>
                    <a:pt x="468" y="718"/>
                    <a:pt x="477" y="727"/>
                  </a:cubicBezTo>
                  <a:cubicBezTo>
                    <a:pt x="493" y="744"/>
                    <a:pt x="527" y="744"/>
                    <a:pt x="543" y="727"/>
                  </a:cubicBezTo>
                  <a:cubicBezTo>
                    <a:pt x="560" y="710"/>
                    <a:pt x="560" y="677"/>
                    <a:pt x="543" y="660"/>
                  </a:cubicBezTo>
                  <a:lnTo>
                    <a:pt x="535" y="660"/>
                  </a:lnTo>
                  <a:cubicBezTo>
                    <a:pt x="485" y="602"/>
                    <a:pt x="477" y="593"/>
                    <a:pt x="485" y="585"/>
                  </a:cubicBezTo>
                  <a:cubicBezTo>
                    <a:pt x="493" y="585"/>
                    <a:pt x="502" y="593"/>
                    <a:pt x="560" y="660"/>
                  </a:cubicBezTo>
                  <a:cubicBezTo>
                    <a:pt x="569" y="668"/>
                    <a:pt x="569" y="668"/>
                    <a:pt x="569" y="668"/>
                  </a:cubicBezTo>
                  <a:cubicBezTo>
                    <a:pt x="585" y="685"/>
                    <a:pt x="610" y="685"/>
                    <a:pt x="627" y="668"/>
                  </a:cubicBezTo>
                  <a:cubicBezTo>
                    <a:pt x="644" y="652"/>
                    <a:pt x="644" y="618"/>
                    <a:pt x="627" y="602"/>
                  </a:cubicBezTo>
                  <a:cubicBezTo>
                    <a:pt x="569" y="535"/>
                    <a:pt x="560" y="526"/>
                    <a:pt x="560" y="518"/>
                  </a:cubicBezTo>
                  <a:cubicBezTo>
                    <a:pt x="569" y="518"/>
                    <a:pt x="594" y="551"/>
                    <a:pt x="652" y="610"/>
                  </a:cubicBezTo>
                  <a:cubicBezTo>
                    <a:pt x="669" y="626"/>
                    <a:pt x="702" y="626"/>
                    <a:pt x="719" y="610"/>
                  </a:cubicBezTo>
                  <a:cubicBezTo>
                    <a:pt x="727" y="593"/>
                    <a:pt x="736" y="568"/>
                    <a:pt x="719" y="543"/>
                  </a:cubicBezTo>
                  <a:cubicBezTo>
                    <a:pt x="644" y="468"/>
                    <a:pt x="644" y="468"/>
                    <a:pt x="652" y="459"/>
                  </a:cubicBezTo>
                  <a:lnTo>
                    <a:pt x="727" y="526"/>
                  </a:lnTo>
                  <a:cubicBezTo>
                    <a:pt x="727" y="535"/>
                    <a:pt x="727" y="535"/>
                    <a:pt x="727" y="535"/>
                  </a:cubicBezTo>
                  <a:cubicBezTo>
                    <a:pt x="744" y="551"/>
                    <a:pt x="769" y="551"/>
                    <a:pt x="786" y="535"/>
                  </a:cubicBezTo>
                  <a:cubicBezTo>
                    <a:pt x="803" y="510"/>
                    <a:pt x="803" y="484"/>
                    <a:pt x="786" y="468"/>
                  </a:cubicBezTo>
                  <a:close/>
                  <a:moveTo>
                    <a:pt x="786" y="468"/>
                  </a:moveTo>
                  <a:lnTo>
                    <a:pt x="786" y="468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  <a:effectLst/>
            <a:extLst/>
          </p:spPr>
          <p:txBody>
            <a:bodyPr wrap="none" lIns="182843" tIns="91422" rIns="182843" bIns="9142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3008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3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4000"/>
                            </p:stCondLst>
                            <p:childTnLst>
                              <p:par>
                                <p:cTn id="3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1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2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Market Mix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4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5" name="Group 54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6" name="Oval 55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95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9" name="Rounded Rectangle 58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61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2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3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4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1316182" y="2087774"/>
            <a:ext cx="2632759" cy="1077937"/>
            <a:chOff x="2006477" y="2220559"/>
            <a:chExt cx="2632759" cy="1077937"/>
          </a:xfrm>
        </p:grpSpPr>
        <p:sp>
          <p:nvSpPr>
            <p:cNvPr id="40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600" b="1" dirty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Price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006477" y="2559832"/>
              <a:ext cx="2552501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cot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316182" y="4450691"/>
            <a:ext cx="2632759" cy="1077937"/>
            <a:chOff x="2006477" y="2220559"/>
            <a:chExt cx="2632759" cy="1077937"/>
          </a:xfrm>
        </p:grpSpPr>
        <p:sp>
          <p:nvSpPr>
            <p:cNvPr id="43" name="Text Placeholder 2"/>
            <p:cNvSpPr txBox="1">
              <a:spLocks/>
            </p:cNvSpPr>
            <p:nvPr/>
          </p:nvSpPr>
          <p:spPr>
            <a:xfrm>
              <a:off x="2625776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Product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006477" y="2559832"/>
              <a:ext cx="2552501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8237926" y="2024767"/>
            <a:ext cx="2679456" cy="1077937"/>
            <a:chOff x="1603804" y="2220559"/>
            <a:chExt cx="2679456" cy="1077937"/>
          </a:xfrm>
        </p:grpSpPr>
        <p:sp>
          <p:nvSpPr>
            <p:cNvPr id="46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600" b="1" dirty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Place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679271" y="2559832"/>
              <a:ext cx="260398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237926" y="4450691"/>
            <a:ext cx="2679456" cy="1077937"/>
            <a:chOff x="1603804" y="2220559"/>
            <a:chExt cx="2679456" cy="1077937"/>
          </a:xfrm>
        </p:grpSpPr>
        <p:sp>
          <p:nvSpPr>
            <p:cNvPr id="52" name="Text Placeholder 2"/>
            <p:cNvSpPr txBox="1">
              <a:spLocks/>
            </p:cNvSpPr>
            <p:nvPr/>
          </p:nvSpPr>
          <p:spPr>
            <a:xfrm>
              <a:off x="1603804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GB" sz="1600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Promotion</a:t>
              </a:r>
              <a:endParaRPr lang="en-GB" sz="1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679271" y="2559832"/>
              <a:ext cx="260398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dolor sit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amet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, cot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adipicing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imperun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velit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laoreet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facilisisan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raesent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dala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encari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rinadewnita</a:t>
              </a: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166846" y="1887869"/>
            <a:ext cx="3858307" cy="3872974"/>
            <a:chOff x="4166846" y="1887869"/>
            <a:chExt cx="3858307" cy="3872974"/>
          </a:xfrm>
        </p:grpSpPr>
        <p:sp>
          <p:nvSpPr>
            <p:cNvPr id="2" name="Shape 5082"/>
            <p:cNvSpPr/>
            <p:nvPr/>
          </p:nvSpPr>
          <p:spPr>
            <a:xfrm rot="10800000">
              <a:off x="6086986" y="3654305"/>
              <a:ext cx="1938167" cy="2096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585" extrusionOk="0">
                  <a:moveTo>
                    <a:pt x="13599" y="2"/>
                  </a:moveTo>
                  <a:lnTo>
                    <a:pt x="1749" y="2"/>
                  </a:lnTo>
                  <a:cubicBezTo>
                    <a:pt x="1280" y="-15"/>
                    <a:pt x="825" y="151"/>
                    <a:pt x="493" y="460"/>
                  </a:cubicBezTo>
                  <a:cubicBezTo>
                    <a:pt x="161" y="769"/>
                    <a:pt x="-17" y="1193"/>
                    <a:pt x="1" y="1629"/>
                  </a:cubicBezTo>
                  <a:lnTo>
                    <a:pt x="1" y="14603"/>
                  </a:lnTo>
                  <a:lnTo>
                    <a:pt x="9637" y="21585"/>
                  </a:lnTo>
                  <a:lnTo>
                    <a:pt x="21583" y="21585"/>
                  </a:lnTo>
                  <a:lnTo>
                    <a:pt x="21583" y="7955"/>
                  </a:lnTo>
                  <a:lnTo>
                    <a:pt x="13599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solidFill>
                <a:schemeClr val="bg1">
                  <a:lumMod val="75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200"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</a:endParaRPr>
            </a:p>
          </p:txBody>
        </p:sp>
        <p:sp>
          <p:nvSpPr>
            <p:cNvPr id="3" name="Shape 5083"/>
            <p:cNvSpPr/>
            <p:nvPr/>
          </p:nvSpPr>
          <p:spPr>
            <a:xfrm rot="16200000">
              <a:off x="4232889" y="3743846"/>
              <a:ext cx="1952214" cy="2081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585" extrusionOk="0">
                  <a:moveTo>
                    <a:pt x="13599" y="2"/>
                  </a:moveTo>
                  <a:lnTo>
                    <a:pt x="1749" y="2"/>
                  </a:lnTo>
                  <a:cubicBezTo>
                    <a:pt x="1280" y="-15"/>
                    <a:pt x="825" y="151"/>
                    <a:pt x="493" y="460"/>
                  </a:cubicBezTo>
                  <a:cubicBezTo>
                    <a:pt x="161" y="769"/>
                    <a:pt x="-17" y="1193"/>
                    <a:pt x="1" y="1629"/>
                  </a:cubicBezTo>
                  <a:lnTo>
                    <a:pt x="1" y="14603"/>
                  </a:lnTo>
                  <a:lnTo>
                    <a:pt x="9637" y="21585"/>
                  </a:lnTo>
                  <a:lnTo>
                    <a:pt x="21583" y="21585"/>
                  </a:lnTo>
                  <a:lnTo>
                    <a:pt x="21583" y="7955"/>
                  </a:lnTo>
                  <a:lnTo>
                    <a:pt x="13599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solidFill>
                <a:schemeClr val="bg1">
                  <a:lumMod val="75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200"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</a:endParaRPr>
            </a:p>
          </p:txBody>
        </p:sp>
        <p:sp>
          <p:nvSpPr>
            <p:cNvPr id="4" name="Shape 5084"/>
            <p:cNvSpPr/>
            <p:nvPr/>
          </p:nvSpPr>
          <p:spPr>
            <a:xfrm rot="5400000">
              <a:off x="5998444" y="1823394"/>
              <a:ext cx="1952216" cy="208177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585" extrusionOk="0">
                  <a:moveTo>
                    <a:pt x="13599" y="2"/>
                  </a:moveTo>
                  <a:lnTo>
                    <a:pt x="1749" y="2"/>
                  </a:lnTo>
                  <a:cubicBezTo>
                    <a:pt x="1280" y="-15"/>
                    <a:pt x="825" y="151"/>
                    <a:pt x="493" y="460"/>
                  </a:cubicBezTo>
                  <a:cubicBezTo>
                    <a:pt x="161" y="769"/>
                    <a:pt x="-17" y="1193"/>
                    <a:pt x="1" y="1629"/>
                  </a:cubicBezTo>
                  <a:lnTo>
                    <a:pt x="1" y="14603"/>
                  </a:lnTo>
                  <a:lnTo>
                    <a:pt x="9637" y="21585"/>
                  </a:lnTo>
                  <a:lnTo>
                    <a:pt x="21583" y="21585"/>
                  </a:lnTo>
                  <a:lnTo>
                    <a:pt x="21583" y="7955"/>
                  </a:lnTo>
                  <a:lnTo>
                    <a:pt x="13599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solidFill>
                <a:schemeClr val="bg1">
                  <a:lumMod val="75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200"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</a:endParaRPr>
            </a:p>
          </p:txBody>
        </p:sp>
        <p:sp>
          <p:nvSpPr>
            <p:cNvPr id="5" name="Shape 5085"/>
            <p:cNvSpPr/>
            <p:nvPr/>
          </p:nvSpPr>
          <p:spPr>
            <a:xfrm>
              <a:off x="4174370" y="1888151"/>
              <a:ext cx="1938167" cy="20968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83" h="21585" extrusionOk="0">
                  <a:moveTo>
                    <a:pt x="13599" y="2"/>
                  </a:moveTo>
                  <a:lnTo>
                    <a:pt x="1749" y="2"/>
                  </a:lnTo>
                  <a:cubicBezTo>
                    <a:pt x="1280" y="-15"/>
                    <a:pt x="825" y="151"/>
                    <a:pt x="493" y="460"/>
                  </a:cubicBezTo>
                  <a:cubicBezTo>
                    <a:pt x="161" y="769"/>
                    <a:pt x="-17" y="1193"/>
                    <a:pt x="1" y="1629"/>
                  </a:cubicBezTo>
                  <a:lnTo>
                    <a:pt x="1" y="14603"/>
                  </a:lnTo>
                  <a:lnTo>
                    <a:pt x="9637" y="21585"/>
                  </a:lnTo>
                  <a:lnTo>
                    <a:pt x="21583" y="21585"/>
                  </a:lnTo>
                  <a:lnTo>
                    <a:pt x="21583" y="7955"/>
                  </a:lnTo>
                  <a:lnTo>
                    <a:pt x="13599" y="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9050" cap="flat" cmpd="sng">
              <a:solidFill>
                <a:schemeClr val="bg1">
                  <a:lumMod val="75000"/>
                </a:schemeClr>
              </a:solidFill>
              <a:prstDash val="solid"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marL="0" marR="0" lvl="0" indent="0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3200"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70707"/>
                </a:solidFill>
                <a:effectLst/>
                <a:uLnTx/>
                <a:uFillTx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5711177" y="3435537"/>
              <a:ext cx="822546" cy="810251"/>
            </a:xfrm>
            <a:prstGeom prst="rect">
              <a:avLst/>
            </a:prstGeom>
            <a:solidFill>
              <a:srgbClr val="E5E5E5"/>
            </a:solidFill>
            <a:ln w="25400" cap="flat" cmpd="sng" algn="ctr">
              <a:noFill/>
              <a:prstDash val="solid"/>
            </a:ln>
            <a:effectLst/>
          </p:spPr>
          <p:txBody>
            <a:bodyPr lIns="91430" tIns="45715" rIns="91430" bIns="45715" rtlCol="0" anchor="ctr"/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srgbClr val="F4F4F4"/>
                </a:solidFill>
                <a:effectLst/>
                <a:uLnTx/>
                <a:uFillTx/>
                <a:latin typeface="Calibri"/>
              </a:endParaRPr>
            </a:p>
          </p:txBody>
        </p:sp>
        <p:grpSp>
          <p:nvGrpSpPr>
            <p:cNvPr id="7" name="Group 5088"/>
            <p:cNvGrpSpPr/>
            <p:nvPr/>
          </p:nvGrpSpPr>
          <p:grpSpPr>
            <a:xfrm>
              <a:off x="5384818" y="1887869"/>
              <a:ext cx="1225925" cy="1856775"/>
              <a:chOff x="0" y="0"/>
              <a:chExt cx="3119507" cy="4690783"/>
            </a:xfrm>
          </p:grpSpPr>
          <p:sp>
            <p:nvSpPr>
              <p:cNvPr id="8" name="Shape 5086"/>
              <p:cNvSpPr/>
              <p:nvPr/>
            </p:nvSpPr>
            <p:spPr>
              <a:xfrm>
                <a:off x="0" y="0"/>
                <a:ext cx="959464" cy="10100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3110" y="587"/>
                      <a:pt x="6099" y="1651"/>
                      <a:pt x="8849" y="3151"/>
                    </a:cubicBezTo>
                    <a:cubicBezTo>
                      <a:pt x="11745" y="4730"/>
                      <a:pt x="14334" y="6770"/>
                      <a:pt x="16505" y="9181"/>
                    </a:cubicBezTo>
                    <a:lnTo>
                      <a:pt x="21153" y="15711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  <a:alpha val="8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9" name="Shape 5087"/>
              <p:cNvSpPr/>
              <p:nvPr/>
            </p:nvSpPr>
            <p:spPr>
              <a:xfrm>
                <a:off x="466802" y="356418"/>
                <a:ext cx="2652706" cy="4334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9" y="0"/>
                    </a:moveTo>
                    <a:cubicBezTo>
                      <a:pt x="2183" y="513"/>
                      <a:pt x="2601" y="1076"/>
                      <a:pt x="2868" y="1669"/>
                    </a:cubicBezTo>
                    <a:cubicBezTo>
                      <a:pt x="3167" y="2331"/>
                      <a:pt x="3273" y="3021"/>
                      <a:pt x="3182" y="3706"/>
                    </a:cubicBezTo>
                    <a:lnTo>
                      <a:pt x="3182" y="15087"/>
                    </a:lnTo>
                    <a:lnTo>
                      <a:pt x="0" y="15087"/>
                    </a:lnTo>
                    <a:lnTo>
                      <a:pt x="10358" y="21427"/>
                    </a:lnTo>
                    <a:cubicBezTo>
                      <a:pt x="10486" y="21536"/>
                      <a:pt x="10692" y="21600"/>
                      <a:pt x="10911" y="21600"/>
                    </a:cubicBezTo>
                    <a:cubicBezTo>
                      <a:pt x="11130" y="21600"/>
                      <a:pt x="11336" y="21536"/>
                      <a:pt x="11464" y="21427"/>
                    </a:cubicBezTo>
                    <a:lnTo>
                      <a:pt x="21600" y="15224"/>
                    </a:lnTo>
                    <a:lnTo>
                      <a:pt x="18323" y="15224"/>
                    </a:lnTo>
                    <a:lnTo>
                      <a:pt x="18323" y="12241"/>
                    </a:lnTo>
                    <a:cubicBezTo>
                      <a:pt x="18386" y="11569"/>
                      <a:pt x="18142" y="10900"/>
                      <a:pt x="17620" y="10308"/>
                    </a:cubicBezTo>
                    <a:cubicBezTo>
                      <a:pt x="17410" y="10070"/>
                      <a:pt x="17156" y="9847"/>
                      <a:pt x="16864" y="9643"/>
                    </a:cubicBezTo>
                    <a:lnTo>
                      <a:pt x="1629" y="0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0" name="Group 5091"/>
            <p:cNvGrpSpPr/>
            <p:nvPr/>
          </p:nvGrpSpPr>
          <p:grpSpPr>
            <a:xfrm rot="5400000">
              <a:off x="6478043" y="2799793"/>
              <a:ext cx="1234809" cy="1843416"/>
              <a:chOff x="0" y="0"/>
              <a:chExt cx="3119507" cy="4690783"/>
            </a:xfrm>
            <a:solidFill>
              <a:srgbClr val="92D01E"/>
            </a:solidFill>
          </p:grpSpPr>
          <p:sp>
            <p:nvSpPr>
              <p:cNvPr id="11" name="Shape 5089"/>
              <p:cNvSpPr/>
              <p:nvPr/>
            </p:nvSpPr>
            <p:spPr>
              <a:xfrm>
                <a:off x="0" y="0"/>
                <a:ext cx="959464" cy="10100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3110" y="587"/>
                      <a:pt x="6099" y="1651"/>
                      <a:pt x="8849" y="3151"/>
                    </a:cubicBezTo>
                    <a:cubicBezTo>
                      <a:pt x="11745" y="4730"/>
                      <a:pt x="14334" y="6770"/>
                      <a:pt x="16505" y="9181"/>
                    </a:cubicBezTo>
                    <a:lnTo>
                      <a:pt x="21153" y="15711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  <a:alpha val="73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" name="Shape 5090"/>
              <p:cNvSpPr/>
              <p:nvPr/>
            </p:nvSpPr>
            <p:spPr>
              <a:xfrm>
                <a:off x="466802" y="356418"/>
                <a:ext cx="2652706" cy="4334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9" y="0"/>
                    </a:moveTo>
                    <a:cubicBezTo>
                      <a:pt x="2183" y="513"/>
                      <a:pt x="2601" y="1076"/>
                      <a:pt x="2868" y="1669"/>
                    </a:cubicBezTo>
                    <a:cubicBezTo>
                      <a:pt x="3167" y="2331"/>
                      <a:pt x="3273" y="3021"/>
                      <a:pt x="3182" y="3706"/>
                    </a:cubicBezTo>
                    <a:lnTo>
                      <a:pt x="3182" y="15087"/>
                    </a:lnTo>
                    <a:lnTo>
                      <a:pt x="0" y="15087"/>
                    </a:lnTo>
                    <a:lnTo>
                      <a:pt x="10358" y="21427"/>
                    </a:lnTo>
                    <a:cubicBezTo>
                      <a:pt x="10486" y="21536"/>
                      <a:pt x="10692" y="21600"/>
                      <a:pt x="10911" y="21600"/>
                    </a:cubicBezTo>
                    <a:cubicBezTo>
                      <a:pt x="11130" y="21600"/>
                      <a:pt x="11336" y="21536"/>
                      <a:pt x="11464" y="21427"/>
                    </a:cubicBezTo>
                    <a:lnTo>
                      <a:pt x="21600" y="15224"/>
                    </a:lnTo>
                    <a:lnTo>
                      <a:pt x="18323" y="15224"/>
                    </a:lnTo>
                    <a:lnTo>
                      <a:pt x="18323" y="12241"/>
                    </a:lnTo>
                    <a:cubicBezTo>
                      <a:pt x="18386" y="11569"/>
                      <a:pt x="18142" y="10900"/>
                      <a:pt x="17620" y="10308"/>
                    </a:cubicBezTo>
                    <a:cubicBezTo>
                      <a:pt x="17410" y="10070"/>
                      <a:pt x="17156" y="9847"/>
                      <a:pt x="16864" y="9643"/>
                    </a:cubicBezTo>
                    <a:lnTo>
                      <a:pt x="1629" y="0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3" name="Group 5094"/>
            <p:cNvGrpSpPr/>
            <p:nvPr/>
          </p:nvGrpSpPr>
          <p:grpSpPr>
            <a:xfrm rot="10800000">
              <a:off x="5581224" y="3894051"/>
              <a:ext cx="1225925" cy="1856777"/>
              <a:chOff x="0" y="0"/>
              <a:chExt cx="3119507" cy="4690783"/>
            </a:xfrm>
          </p:grpSpPr>
          <p:sp>
            <p:nvSpPr>
              <p:cNvPr id="14" name="Shape 5092"/>
              <p:cNvSpPr/>
              <p:nvPr/>
            </p:nvSpPr>
            <p:spPr>
              <a:xfrm>
                <a:off x="0" y="0"/>
                <a:ext cx="959464" cy="10100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3110" y="587"/>
                      <a:pt x="6099" y="1651"/>
                      <a:pt x="8849" y="3151"/>
                    </a:cubicBezTo>
                    <a:cubicBezTo>
                      <a:pt x="11745" y="4730"/>
                      <a:pt x="14334" y="6770"/>
                      <a:pt x="16505" y="9181"/>
                    </a:cubicBezTo>
                    <a:lnTo>
                      <a:pt x="21153" y="15711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5" name="Shape 5093"/>
              <p:cNvSpPr/>
              <p:nvPr/>
            </p:nvSpPr>
            <p:spPr>
              <a:xfrm>
                <a:off x="466802" y="356418"/>
                <a:ext cx="2652706" cy="4334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9" y="0"/>
                    </a:moveTo>
                    <a:cubicBezTo>
                      <a:pt x="2183" y="513"/>
                      <a:pt x="2601" y="1076"/>
                      <a:pt x="2868" y="1669"/>
                    </a:cubicBezTo>
                    <a:cubicBezTo>
                      <a:pt x="3167" y="2331"/>
                      <a:pt x="3273" y="3021"/>
                      <a:pt x="3182" y="3706"/>
                    </a:cubicBezTo>
                    <a:lnTo>
                      <a:pt x="3182" y="15087"/>
                    </a:lnTo>
                    <a:lnTo>
                      <a:pt x="0" y="15087"/>
                    </a:lnTo>
                    <a:lnTo>
                      <a:pt x="10358" y="21427"/>
                    </a:lnTo>
                    <a:cubicBezTo>
                      <a:pt x="10486" y="21536"/>
                      <a:pt x="10692" y="21600"/>
                      <a:pt x="10911" y="21600"/>
                    </a:cubicBezTo>
                    <a:cubicBezTo>
                      <a:pt x="11130" y="21600"/>
                      <a:pt x="11336" y="21536"/>
                      <a:pt x="11464" y="21427"/>
                    </a:cubicBezTo>
                    <a:lnTo>
                      <a:pt x="21600" y="15224"/>
                    </a:lnTo>
                    <a:lnTo>
                      <a:pt x="18323" y="15224"/>
                    </a:lnTo>
                    <a:lnTo>
                      <a:pt x="18323" y="12241"/>
                    </a:lnTo>
                    <a:cubicBezTo>
                      <a:pt x="18386" y="11569"/>
                      <a:pt x="18142" y="10900"/>
                      <a:pt x="17620" y="10308"/>
                    </a:cubicBezTo>
                    <a:cubicBezTo>
                      <a:pt x="17410" y="10070"/>
                      <a:pt x="17156" y="9847"/>
                      <a:pt x="16864" y="9643"/>
                    </a:cubicBezTo>
                    <a:lnTo>
                      <a:pt x="1629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6" name="Group 5097"/>
            <p:cNvGrpSpPr/>
            <p:nvPr/>
          </p:nvGrpSpPr>
          <p:grpSpPr>
            <a:xfrm rot="16200000">
              <a:off x="4471149" y="2995970"/>
              <a:ext cx="1234809" cy="1843416"/>
              <a:chOff x="0" y="0"/>
              <a:chExt cx="3119507" cy="4690783"/>
            </a:xfrm>
          </p:grpSpPr>
          <p:sp>
            <p:nvSpPr>
              <p:cNvPr id="17" name="Shape 5095"/>
              <p:cNvSpPr/>
              <p:nvPr/>
            </p:nvSpPr>
            <p:spPr>
              <a:xfrm>
                <a:off x="0" y="0"/>
                <a:ext cx="959464" cy="101004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0" y="0"/>
                    </a:moveTo>
                    <a:cubicBezTo>
                      <a:pt x="3110" y="587"/>
                      <a:pt x="6099" y="1651"/>
                      <a:pt x="8849" y="3151"/>
                    </a:cubicBezTo>
                    <a:cubicBezTo>
                      <a:pt x="11745" y="4730"/>
                      <a:pt x="14334" y="6770"/>
                      <a:pt x="16505" y="9181"/>
                    </a:cubicBezTo>
                    <a:lnTo>
                      <a:pt x="21153" y="15711"/>
                    </a:lnTo>
                    <a:lnTo>
                      <a:pt x="21600" y="216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  <a:alpha val="72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8" name="Shape 5096"/>
              <p:cNvSpPr/>
              <p:nvPr/>
            </p:nvSpPr>
            <p:spPr>
              <a:xfrm>
                <a:off x="466802" y="356418"/>
                <a:ext cx="2652706" cy="433436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629" y="0"/>
                    </a:moveTo>
                    <a:cubicBezTo>
                      <a:pt x="2183" y="513"/>
                      <a:pt x="2601" y="1076"/>
                      <a:pt x="2868" y="1669"/>
                    </a:cubicBezTo>
                    <a:cubicBezTo>
                      <a:pt x="3167" y="2331"/>
                      <a:pt x="3273" y="3021"/>
                      <a:pt x="3182" y="3706"/>
                    </a:cubicBezTo>
                    <a:lnTo>
                      <a:pt x="3182" y="15087"/>
                    </a:lnTo>
                    <a:lnTo>
                      <a:pt x="0" y="15087"/>
                    </a:lnTo>
                    <a:lnTo>
                      <a:pt x="10358" y="21427"/>
                    </a:lnTo>
                    <a:cubicBezTo>
                      <a:pt x="10486" y="21536"/>
                      <a:pt x="10692" y="21600"/>
                      <a:pt x="10911" y="21600"/>
                    </a:cubicBezTo>
                    <a:cubicBezTo>
                      <a:pt x="11130" y="21600"/>
                      <a:pt x="11336" y="21536"/>
                      <a:pt x="11464" y="21427"/>
                    </a:cubicBezTo>
                    <a:lnTo>
                      <a:pt x="21600" y="15224"/>
                    </a:lnTo>
                    <a:lnTo>
                      <a:pt x="18323" y="15224"/>
                    </a:lnTo>
                    <a:lnTo>
                      <a:pt x="18323" y="12241"/>
                    </a:lnTo>
                    <a:cubicBezTo>
                      <a:pt x="18386" y="11569"/>
                      <a:pt x="18142" y="10900"/>
                      <a:pt x="17620" y="10308"/>
                    </a:cubicBezTo>
                    <a:cubicBezTo>
                      <a:pt x="17410" y="10070"/>
                      <a:pt x="17156" y="9847"/>
                      <a:pt x="16864" y="9643"/>
                    </a:cubicBezTo>
                    <a:lnTo>
                      <a:pt x="1629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marL="0" marR="0" lvl="0" indent="0" defTabSz="457148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3200"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70707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23" name="TextBox 22"/>
            <p:cNvSpPr txBox="1"/>
            <p:nvPr/>
          </p:nvSpPr>
          <p:spPr>
            <a:xfrm>
              <a:off x="5728039" y="2869126"/>
              <a:ext cx="724333" cy="461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30" tIns="45715" rIns="91430" bIns="45715" rtlCol="0">
              <a:spAutoFit/>
            </a:bodyPr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0" cap="none" spc="0" normalizeH="0" baseline="0" noProof="0" dirty="0" smtClean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Lato Bold" panose="020F0802020204030203" pitchFamily="34" charset="0"/>
                  <a:cs typeface="Roboto Black"/>
                </a:rPr>
                <a:t>01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428013" y="3588755"/>
              <a:ext cx="724333" cy="461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30" tIns="45715" rIns="91430" bIns="45715" rtlCol="0">
              <a:spAutoFit/>
            </a:bodyPr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kern="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Roboto Black"/>
                </a:rPr>
                <a:t>02</a:t>
              </a:r>
              <a:endPara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 Bold" panose="020F0802020204030203" pitchFamily="34" charset="0"/>
                <a:cs typeface="Roboto Black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5741053" y="4228170"/>
              <a:ext cx="724333" cy="461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30" tIns="45715" rIns="91430" bIns="45715" rtlCol="0">
              <a:spAutoFit/>
            </a:bodyPr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kern="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Roboto Black"/>
                </a:rPr>
                <a:t>03</a:t>
              </a:r>
              <a:endPara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 Bold" panose="020F0802020204030203" pitchFamily="34" charset="0"/>
                <a:cs typeface="Roboto Black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030951" y="3592769"/>
              <a:ext cx="724333" cy="46165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91430" tIns="45715" rIns="91430" bIns="45715" rtlCol="0">
              <a:spAutoFit/>
            </a:bodyPr>
            <a:lstStyle/>
            <a:p>
              <a:pPr marL="0" marR="0" lvl="0" indent="0" algn="ctr" defTabSz="457148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400" kern="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Roboto Black"/>
                </a:rPr>
                <a:t>04</a:t>
              </a:r>
              <a:endParaRPr kumimoji="0" lang="en-US" sz="2400" b="0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Lato Bold" panose="020F0802020204030203" pitchFamily="34" charset="0"/>
                <a:cs typeface="Roboto Black"/>
              </a:endParaRPr>
            </a:p>
          </p:txBody>
        </p:sp>
        <p:sp>
          <p:nvSpPr>
            <p:cNvPr id="48" name="Freeform 328"/>
            <p:cNvSpPr>
              <a:spLocks noChangeAspect="1" noChangeArrowheads="1"/>
            </p:cNvSpPr>
            <p:nvPr/>
          </p:nvSpPr>
          <p:spPr bwMode="auto">
            <a:xfrm>
              <a:off x="6910416" y="4781227"/>
              <a:ext cx="713825" cy="398236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4717610" y="4688502"/>
              <a:ext cx="462701" cy="462701"/>
              <a:chOff x="2522538" y="2108200"/>
              <a:chExt cx="376238" cy="376238"/>
            </a:xfrm>
            <a:solidFill>
              <a:srgbClr val="00B0F0"/>
            </a:solidFill>
          </p:grpSpPr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6" name="Freeform 65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68" name="Freeform 67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976141" y="2423781"/>
              <a:ext cx="431726" cy="513791"/>
              <a:chOff x="6003574" y="2478798"/>
              <a:chExt cx="382453" cy="455152"/>
            </a:xfrm>
            <a:solidFill>
              <a:srgbClr val="92D01E"/>
            </a:solidFill>
          </p:grpSpPr>
          <p:sp>
            <p:nvSpPr>
              <p:cNvPr id="70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71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  <p:sp>
          <p:nvSpPr>
            <p:cNvPr id="72" name="AutoShape 91"/>
            <p:cNvSpPr>
              <a:spLocks noChangeAspect="1"/>
            </p:cNvSpPr>
            <p:nvPr/>
          </p:nvSpPr>
          <p:spPr bwMode="auto">
            <a:xfrm>
              <a:off x="4688766" y="2380034"/>
              <a:ext cx="446460" cy="491235"/>
            </a:xfrm>
            <a:custGeom>
              <a:avLst/>
              <a:gdLst>
                <a:gd name="T0" fmla="+- 0 10795 54"/>
                <a:gd name="T1" fmla="*/ T0 w 21483"/>
                <a:gd name="T2" fmla="*/ 10800 h 21600"/>
                <a:gd name="T3" fmla="+- 0 10795 54"/>
                <a:gd name="T4" fmla="*/ T3 w 21483"/>
                <a:gd name="T5" fmla="*/ 10800 h 21600"/>
                <a:gd name="T6" fmla="+- 0 10795 54"/>
                <a:gd name="T7" fmla="*/ T6 w 21483"/>
                <a:gd name="T8" fmla="*/ 10800 h 21600"/>
                <a:gd name="T9" fmla="+- 0 10795 54"/>
                <a:gd name="T10" fmla="*/ T9 w 21483"/>
                <a:gd name="T11" fmla="*/ 10800 h 21600"/>
              </a:gdLst>
              <a:ahLst/>
              <a:cxnLst>
                <a:cxn ang="0">
                  <a:pos x="T1" y="T2"/>
                </a:cxn>
                <a:cxn ang="0">
                  <a:pos x="T4" y="T5"/>
                </a:cxn>
                <a:cxn ang="0">
                  <a:pos x="T7" y="T8"/>
                </a:cxn>
                <a:cxn ang="0">
                  <a:pos x="T10" y="T11"/>
                </a:cxn>
              </a:cxnLst>
              <a:rect l="0" t="0" r="r" b="b"/>
              <a:pathLst>
                <a:path w="21483" h="21600">
                  <a:moveTo>
                    <a:pt x="20490" y="581"/>
                  </a:moveTo>
                  <a:cubicBezTo>
                    <a:pt x="20984" y="1781"/>
                    <a:pt x="21295" y="3048"/>
                    <a:pt x="21421" y="4387"/>
                  </a:cubicBezTo>
                  <a:cubicBezTo>
                    <a:pt x="21545" y="5722"/>
                    <a:pt x="21482" y="7179"/>
                    <a:pt x="21220" y="8744"/>
                  </a:cubicBezTo>
                  <a:cubicBezTo>
                    <a:pt x="20549" y="13134"/>
                    <a:pt x="18385" y="16469"/>
                    <a:pt x="14732" y="18748"/>
                  </a:cubicBezTo>
                  <a:cubicBezTo>
                    <a:pt x="13010" y="19857"/>
                    <a:pt x="11265" y="20408"/>
                    <a:pt x="9505" y="20408"/>
                  </a:cubicBezTo>
                  <a:cubicBezTo>
                    <a:pt x="8354" y="20408"/>
                    <a:pt x="7208" y="20165"/>
                    <a:pt x="6064" y="19682"/>
                  </a:cubicBezTo>
                  <a:cubicBezTo>
                    <a:pt x="5893" y="19609"/>
                    <a:pt x="5725" y="19519"/>
                    <a:pt x="5556" y="19411"/>
                  </a:cubicBezTo>
                  <a:cubicBezTo>
                    <a:pt x="5388" y="19301"/>
                    <a:pt x="5221" y="19191"/>
                    <a:pt x="5058" y="19075"/>
                  </a:cubicBezTo>
                  <a:cubicBezTo>
                    <a:pt x="4840" y="18928"/>
                    <a:pt x="4625" y="18790"/>
                    <a:pt x="4414" y="18660"/>
                  </a:cubicBezTo>
                  <a:cubicBezTo>
                    <a:pt x="4199" y="18527"/>
                    <a:pt x="4017" y="18465"/>
                    <a:pt x="3857" y="18465"/>
                  </a:cubicBezTo>
                  <a:cubicBezTo>
                    <a:pt x="3785" y="18485"/>
                    <a:pt x="3698" y="18561"/>
                    <a:pt x="3598" y="18700"/>
                  </a:cubicBezTo>
                  <a:cubicBezTo>
                    <a:pt x="3497" y="18841"/>
                    <a:pt x="3392" y="18996"/>
                    <a:pt x="3287" y="19174"/>
                  </a:cubicBezTo>
                  <a:cubicBezTo>
                    <a:pt x="3184" y="19349"/>
                    <a:pt x="3085" y="19536"/>
                    <a:pt x="2989" y="19728"/>
                  </a:cubicBezTo>
                  <a:cubicBezTo>
                    <a:pt x="2898" y="19922"/>
                    <a:pt x="2821" y="20072"/>
                    <a:pt x="2760" y="20179"/>
                  </a:cubicBezTo>
                  <a:cubicBezTo>
                    <a:pt x="2655" y="20388"/>
                    <a:pt x="2557" y="20575"/>
                    <a:pt x="2463" y="20741"/>
                  </a:cubicBezTo>
                  <a:cubicBezTo>
                    <a:pt x="2372" y="20908"/>
                    <a:pt x="2285" y="21055"/>
                    <a:pt x="2213" y="21182"/>
                  </a:cubicBezTo>
                  <a:cubicBezTo>
                    <a:pt x="2025" y="21461"/>
                    <a:pt x="1787" y="21599"/>
                    <a:pt x="1494" y="21599"/>
                  </a:cubicBezTo>
                  <a:lnTo>
                    <a:pt x="1450" y="21599"/>
                  </a:lnTo>
                  <a:cubicBezTo>
                    <a:pt x="1235" y="21583"/>
                    <a:pt x="1050" y="21526"/>
                    <a:pt x="895" y="21433"/>
                  </a:cubicBezTo>
                  <a:cubicBezTo>
                    <a:pt x="743" y="21334"/>
                    <a:pt x="617" y="21224"/>
                    <a:pt x="521" y="21097"/>
                  </a:cubicBezTo>
                  <a:cubicBezTo>
                    <a:pt x="425" y="20975"/>
                    <a:pt x="348" y="20846"/>
                    <a:pt x="292" y="20716"/>
                  </a:cubicBezTo>
                  <a:cubicBezTo>
                    <a:pt x="236" y="20586"/>
                    <a:pt x="198" y="20484"/>
                    <a:pt x="184" y="20408"/>
                  </a:cubicBezTo>
                  <a:cubicBezTo>
                    <a:pt x="-17" y="20077"/>
                    <a:pt x="-54" y="19724"/>
                    <a:pt x="74" y="19355"/>
                  </a:cubicBezTo>
                  <a:cubicBezTo>
                    <a:pt x="222" y="18877"/>
                    <a:pt x="430" y="18479"/>
                    <a:pt x="699" y="18152"/>
                  </a:cubicBezTo>
                  <a:cubicBezTo>
                    <a:pt x="970" y="17827"/>
                    <a:pt x="1235" y="17536"/>
                    <a:pt x="1494" y="17276"/>
                  </a:cubicBezTo>
                  <a:cubicBezTo>
                    <a:pt x="1712" y="17068"/>
                    <a:pt x="1901" y="16873"/>
                    <a:pt x="2061" y="16692"/>
                  </a:cubicBezTo>
                  <a:cubicBezTo>
                    <a:pt x="2222" y="16511"/>
                    <a:pt x="2325" y="16319"/>
                    <a:pt x="2367" y="16113"/>
                  </a:cubicBezTo>
                  <a:cubicBezTo>
                    <a:pt x="2383" y="16057"/>
                    <a:pt x="2383" y="16003"/>
                    <a:pt x="2367" y="15949"/>
                  </a:cubicBezTo>
                  <a:cubicBezTo>
                    <a:pt x="2353" y="15899"/>
                    <a:pt x="2318" y="15783"/>
                    <a:pt x="2257" y="15611"/>
                  </a:cubicBezTo>
                  <a:cubicBezTo>
                    <a:pt x="2213" y="15503"/>
                    <a:pt x="2168" y="15379"/>
                    <a:pt x="2128" y="15241"/>
                  </a:cubicBezTo>
                  <a:cubicBezTo>
                    <a:pt x="2086" y="15100"/>
                    <a:pt x="2051" y="14941"/>
                    <a:pt x="2021" y="14761"/>
                  </a:cubicBezTo>
                  <a:cubicBezTo>
                    <a:pt x="1836" y="13321"/>
                    <a:pt x="1883" y="11988"/>
                    <a:pt x="2166" y="10774"/>
                  </a:cubicBezTo>
                  <a:cubicBezTo>
                    <a:pt x="2449" y="9557"/>
                    <a:pt x="2898" y="8464"/>
                    <a:pt x="3509" y="7493"/>
                  </a:cubicBezTo>
                  <a:cubicBezTo>
                    <a:pt x="4122" y="6527"/>
                    <a:pt x="4852" y="5689"/>
                    <a:pt x="5694" y="4986"/>
                  </a:cubicBezTo>
                  <a:cubicBezTo>
                    <a:pt x="6539" y="4283"/>
                    <a:pt x="7416" y="3741"/>
                    <a:pt x="8326" y="3351"/>
                  </a:cubicBezTo>
                  <a:cubicBezTo>
                    <a:pt x="8939" y="3091"/>
                    <a:pt x="9611" y="2939"/>
                    <a:pt x="10336" y="2894"/>
                  </a:cubicBezTo>
                  <a:cubicBezTo>
                    <a:pt x="11066" y="2848"/>
                    <a:pt x="11826" y="2817"/>
                    <a:pt x="12617" y="2798"/>
                  </a:cubicBezTo>
                  <a:cubicBezTo>
                    <a:pt x="13073" y="2798"/>
                    <a:pt x="13546" y="2789"/>
                    <a:pt x="14037" y="2772"/>
                  </a:cubicBezTo>
                  <a:cubicBezTo>
                    <a:pt x="14531" y="2752"/>
                    <a:pt x="15008" y="2704"/>
                    <a:pt x="15469" y="2623"/>
                  </a:cubicBezTo>
                  <a:cubicBezTo>
                    <a:pt x="15926" y="2541"/>
                    <a:pt x="16351" y="2414"/>
                    <a:pt x="16740" y="2239"/>
                  </a:cubicBezTo>
                  <a:cubicBezTo>
                    <a:pt x="17128" y="2064"/>
                    <a:pt x="17446" y="1815"/>
                    <a:pt x="17692" y="1499"/>
                  </a:cubicBezTo>
                  <a:cubicBezTo>
                    <a:pt x="17839" y="1321"/>
                    <a:pt x="17984" y="1135"/>
                    <a:pt x="18125" y="948"/>
                  </a:cubicBezTo>
                  <a:cubicBezTo>
                    <a:pt x="18261" y="756"/>
                    <a:pt x="18403" y="595"/>
                    <a:pt x="18548" y="460"/>
                  </a:cubicBezTo>
                  <a:cubicBezTo>
                    <a:pt x="18696" y="324"/>
                    <a:pt x="18855" y="214"/>
                    <a:pt x="19028" y="129"/>
                  </a:cubicBezTo>
                  <a:cubicBezTo>
                    <a:pt x="19206" y="42"/>
                    <a:pt x="19423" y="0"/>
                    <a:pt x="19688" y="0"/>
                  </a:cubicBezTo>
                  <a:cubicBezTo>
                    <a:pt x="19856" y="0"/>
                    <a:pt x="20015" y="50"/>
                    <a:pt x="20163" y="155"/>
                  </a:cubicBezTo>
                  <a:cubicBezTo>
                    <a:pt x="20308" y="261"/>
                    <a:pt x="20418" y="400"/>
                    <a:pt x="20490" y="581"/>
                  </a:cubicBezTo>
                  <a:moveTo>
                    <a:pt x="15350" y="9977"/>
                  </a:moveTo>
                  <a:cubicBezTo>
                    <a:pt x="15596" y="10017"/>
                    <a:pt x="15811" y="9927"/>
                    <a:pt x="15993" y="9712"/>
                  </a:cubicBezTo>
                  <a:cubicBezTo>
                    <a:pt x="16178" y="9503"/>
                    <a:pt x="16276" y="9249"/>
                    <a:pt x="16291" y="8953"/>
                  </a:cubicBezTo>
                  <a:cubicBezTo>
                    <a:pt x="16305" y="8636"/>
                    <a:pt x="16230" y="8374"/>
                    <a:pt x="16064" y="8159"/>
                  </a:cubicBezTo>
                  <a:cubicBezTo>
                    <a:pt x="15893" y="7947"/>
                    <a:pt x="15680" y="7832"/>
                    <a:pt x="15418" y="7815"/>
                  </a:cubicBezTo>
                  <a:cubicBezTo>
                    <a:pt x="14321" y="7761"/>
                    <a:pt x="13284" y="7834"/>
                    <a:pt x="12315" y="8038"/>
                  </a:cubicBezTo>
                  <a:cubicBezTo>
                    <a:pt x="11344" y="8241"/>
                    <a:pt x="10425" y="8571"/>
                    <a:pt x="9550" y="9032"/>
                  </a:cubicBezTo>
                  <a:cubicBezTo>
                    <a:pt x="8673" y="9492"/>
                    <a:pt x="7842" y="10090"/>
                    <a:pt x="7046" y="10830"/>
                  </a:cubicBezTo>
                  <a:cubicBezTo>
                    <a:pt x="6249" y="11567"/>
                    <a:pt x="5479" y="12465"/>
                    <a:pt x="4732" y="13518"/>
                  </a:cubicBezTo>
                  <a:cubicBezTo>
                    <a:pt x="4562" y="13764"/>
                    <a:pt x="4482" y="14032"/>
                    <a:pt x="4496" y="14323"/>
                  </a:cubicBezTo>
                  <a:cubicBezTo>
                    <a:pt x="4510" y="14617"/>
                    <a:pt x="4620" y="14862"/>
                    <a:pt x="4821" y="15063"/>
                  </a:cubicBezTo>
                  <a:cubicBezTo>
                    <a:pt x="4971" y="15221"/>
                    <a:pt x="5163" y="15311"/>
                    <a:pt x="5392" y="15317"/>
                  </a:cubicBezTo>
                  <a:cubicBezTo>
                    <a:pt x="5668" y="15317"/>
                    <a:pt x="5900" y="15195"/>
                    <a:pt x="6087" y="14953"/>
                  </a:cubicBezTo>
                  <a:cubicBezTo>
                    <a:pt x="6759" y="14035"/>
                    <a:pt x="7435" y="13244"/>
                    <a:pt x="8116" y="12586"/>
                  </a:cubicBezTo>
                  <a:cubicBezTo>
                    <a:pt x="8794" y="11929"/>
                    <a:pt x="9510" y="11401"/>
                    <a:pt x="10259" y="11005"/>
                  </a:cubicBezTo>
                  <a:cubicBezTo>
                    <a:pt x="11010" y="10610"/>
                    <a:pt x="11801" y="10330"/>
                    <a:pt x="12636" y="10167"/>
                  </a:cubicBezTo>
                  <a:cubicBezTo>
                    <a:pt x="13467" y="10003"/>
                    <a:pt x="14372" y="9938"/>
                    <a:pt x="15350" y="9977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542074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6" name="Straight Connector 45"/>
          <p:cNvCxnSpPr/>
          <p:nvPr/>
        </p:nvCxnSpPr>
        <p:spPr>
          <a:xfrm>
            <a:off x="3821569" y="2306114"/>
            <a:ext cx="1133381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Group 48"/>
          <p:cNvGrpSpPr/>
          <p:nvPr/>
        </p:nvGrpSpPr>
        <p:grpSpPr>
          <a:xfrm>
            <a:off x="8324340" y="1438835"/>
            <a:ext cx="1611533" cy="1688652"/>
            <a:chOff x="8324340" y="1438835"/>
            <a:chExt cx="1611533" cy="1688652"/>
          </a:xfrm>
        </p:grpSpPr>
        <p:grpSp>
          <p:nvGrpSpPr>
            <p:cNvPr id="28" name="Group 135"/>
            <p:cNvGrpSpPr/>
            <p:nvPr/>
          </p:nvGrpSpPr>
          <p:grpSpPr>
            <a:xfrm>
              <a:off x="8324340" y="1438835"/>
              <a:ext cx="1611533" cy="1688652"/>
              <a:chOff x="5350111" y="2144684"/>
              <a:chExt cx="1456772" cy="1526485"/>
            </a:xfrm>
          </p:grpSpPr>
          <p:sp>
            <p:nvSpPr>
              <p:cNvPr id="29" name="Oval 28"/>
              <p:cNvSpPr>
                <a:spLocks noChangeAspect="1"/>
              </p:cNvSpPr>
              <p:nvPr/>
            </p:nvSpPr>
            <p:spPr>
              <a:xfrm>
                <a:off x="5355187" y="2219473"/>
                <a:ext cx="1451696" cy="1451696"/>
              </a:xfrm>
              <a:prstGeom prst="ellipse">
                <a:avLst/>
              </a:prstGeom>
              <a:solidFill>
                <a:schemeClr val="accent3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30" name="Oval 29"/>
              <p:cNvSpPr>
                <a:spLocks noChangeAspect="1"/>
              </p:cNvSpPr>
              <p:nvPr/>
            </p:nvSpPr>
            <p:spPr>
              <a:xfrm>
                <a:off x="5350111" y="2144684"/>
                <a:ext cx="1451696" cy="1451696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64" name="TextBox 63"/>
            <p:cNvSpPr txBox="1"/>
            <p:nvPr/>
          </p:nvSpPr>
          <p:spPr>
            <a:xfrm>
              <a:off x="8539764" y="1651606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W</a:t>
              </a:r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arning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7" name="Shape 227"/>
            <p:cNvSpPr/>
            <p:nvPr/>
          </p:nvSpPr>
          <p:spPr>
            <a:xfrm>
              <a:off x="8889929" y="2038818"/>
              <a:ext cx="497972" cy="5311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153" h="21260" extrusionOk="0">
                  <a:moveTo>
                    <a:pt x="11752" y="11733"/>
                  </a:moveTo>
                  <a:lnTo>
                    <a:pt x="9401" y="11733"/>
                  </a:lnTo>
                  <a:lnTo>
                    <a:pt x="9401" y="5975"/>
                  </a:lnTo>
                  <a:lnTo>
                    <a:pt x="11752" y="5975"/>
                  </a:lnTo>
                  <a:cubicBezTo>
                    <a:pt x="11752" y="5975"/>
                    <a:pt x="11752" y="11733"/>
                    <a:pt x="11752" y="11733"/>
                  </a:cubicBezTo>
                  <a:close/>
                  <a:moveTo>
                    <a:pt x="11752" y="15276"/>
                  </a:moveTo>
                  <a:lnTo>
                    <a:pt x="9401" y="15276"/>
                  </a:lnTo>
                  <a:lnTo>
                    <a:pt x="9401" y="12951"/>
                  </a:lnTo>
                  <a:lnTo>
                    <a:pt x="11752" y="12951"/>
                  </a:lnTo>
                  <a:cubicBezTo>
                    <a:pt x="11752" y="12951"/>
                    <a:pt x="11752" y="15276"/>
                    <a:pt x="11752" y="15276"/>
                  </a:cubicBezTo>
                  <a:close/>
                  <a:moveTo>
                    <a:pt x="20789" y="13227"/>
                  </a:moveTo>
                  <a:lnTo>
                    <a:pt x="18761" y="11523"/>
                  </a:lnTo>
                  <a:cubicBezTo>
                    <a:pt x="18172" y="11029"/>
                    <a:pt x="18172" y="10223"/>
                    <a:pt x="18761" y="9729"/>
                  </a:cubicBezTo>
                  <a:lnTo>
                    <a:pt x="20789" y="8025"/>
                  </a:lnTo>
                  <a:cubicBezTo>
                    <a:pt x="21376" y="7532"/>
                    <a:pt x="21220" y="7072"/>
                    <a:pt x="20441" y="7001"/>
                  </a:cubicBezTo>
                  <a:lnTo>
                    <a:pt x="17751" y="6761"/>
                  </a:lnTo>
                  <a:cubicBezTo>
                    <a:pt x="16971" y="6692"/>
                    <a:pt x="16552" y="6061"/>
                    <a:pt x="16819" y="5360"/>
                  </a:cubicBezTo>
                  <a:lnTo>
                    <a:pt x="18247" y="1615"/>
                  </a:lnTo>
                  <a:cubicBezTo>
                    <a:pt x="18515" y="912"/>
                    <a:pt x="18188" y="656"/>
                    <a:pt x="17520" y="1047"/>
                  </a:cubicBezTo>
                  <a:lnTo>
                    <a:pt x="14346" y="2896"/>
                  </a:lnTo>
                  <a:cubicBezTo>
                    <a:pt x="13678" y="3285"/>
                    <a:pt x="12815" y="3072"/>
                    <a:pt x="12430" y="2423"/>
                  </a:cubicBezTo>
                  <a:lnTo>
                    <a:pt x="11279" y="489"/>
                  </a:lnTo>
                  <a:cubicBezTo>
                    <a:pt x="10893" y="-160"/>
                    <a:pt x="10255" y="-164"/>
                    <a:pt x="9860" y="481"/>
                  </a:cubicBezTo>
                  <a:lnTo>
                    <a:pt x="8793" y="2232"/>
                  </a:lnTo>
                  <a:cubicBezTo>
                    <a:pt x="8398" y="2877"/>
                    <a:pt x="7493" y="3153"/>
                    <a:pt x="6781" y="2844"/>
                  </a:cubicBezTo>
                  <a:lnTo>
                    <a:pt x="4900" y="2031"/>
                  </a:lnTo>
                  <a:cubicBezTo>
                    <a:pt x="4188" y="1723"/>
                    <a:pt x="3639" y="2080"/>
                    <a:pt x="3682" y="2825"/>
                  </a:cubicBezTo>
                  <a:lnTo>
                    <a:pt x="3784" y="4615"/>
                  </a:lnTo>
                  <a:cubicBezTo>
                    <a:pt x="3826" y="5360"/>
                    <a:pt x="3242" y="6128"/>
                    <a:pt x="2486" y="6320"/>
                  </a:cubicBezTo>
                  <a:lnTo>
                    <a:pt x="670" y="6780"/>
                  </a:lnTo>
                  <a:cubicBezTo>
                    <a:pt x="-85" y="6972"/>
                    <a:pt x="-224" y="7532"/>
                    <a:pt x="365" y="8025"/>
                  </a:cubicBezTo>
                  <a:lnTo>
                    <a:pt x="2394" y="9729"/>
                  </a:lnTo>
                  <a:cubicBezTo>
                    <a:pt x="2981" y="10223"/>
                    <a:pt x="2981" y="11029"/>
                    <a:pt x="2394" y="11523"/>
                  </a:cubicBezTo>
                  <a:lnTo>
                    <a:pt x="365" y="13225"/>
                  </a:lnTo>
                  <a:cubicBezTo>
                    <a:pt x="-224" y="13720"/>
                    <a:pt x="-68" y="14196"/>
                    <a:pt x="709" y="14285"/>
                  </a:cubicBezTo>
                  <a:lnTo>
                    <a:pt x="3171" y="14567"/>
                  </a:lnTo>
                  <a:cubicBezTo>
                    <a:pt x="3948" y="14656"/>
                    <a:pt x="4381" y="15309"/>
                    <a:pt x="4133" y="16017"/>
                  </a:cubicBezTo>
                  <a:lnTo>
                    <a:pt x="2869" y="19625"/>
                  </a:lnTo>
                  <a:cubicBezTo>
                    <a:pt x="2622" y="20333"/>
                    <a:pt x="2976" y="20609"/>
                    <a:pt x="3655" y="20240"/>
                  </a:cubicBezTo>
                  <a:lnTo>
                    <a:pt x="6549" y="18661"/>
                  </a:lnTo>
                  <a:cubicBezTo>
                    <a:pt x="7229" y="18291"/>
                    <a:pt x="8143" y="18495"/>
                    <a:pt x="8581" y="19113"/>
                  </a:cubicBezTo>
                  <a:lnTo>
                    <a:pt x="9782" y="20816"/>
                  </a:lnTo>
                  <a:cubicBezTo>
                    <a:pt x="10219" y="21436"/>
                    <a:pt x="10875" y="21403"/>
                    <a:pt x="11240" y="20741"/>
                  </a:cubicBezTo>
                  <a:lnTo>
                    <a:pt x="12297" y="18823"/>
                  </a:lnTo>
                  <a:cubicBezTo>
                    <a:pt x="12660" y="18160"/>
                    <a:pt x="13532" y="17891"/>
                    <a:pt x="14234" y="18221"/>
                  </a:cubicBezTo>
                  <a:lnTo>
                    <a:pt x="16272" y="19181"/>
                  </a:lnTo>
                  <a:cubicBezTo>
                    <a:pt x="16974" y="19511"/>
                    <a:pt x="17514" y="19172"/>
                    <a:pt x="17472" y="18427"/>
                  </a:cubicBezTo>
                  <a:lnTo>
                    <a:pt x="17370" y="16637"/>
                  </a:lnTo>
                  <a:cubicBezTo>
                    <a:pt x="17327" y="15891"/>
                    <a:pt x="17912" y="15124"/>
                    <a:pt x="18668" y="14932"/>
                  </a:cubicBezTo>
                  <a:lnTo>
                    <a:pt x="20482" y="14472"/>
                  </a:lnTo>
                  <a:cubicBezTo>
                    <a:pt x="21239" y="14280"/>
                    <a:pt x="21376" y="13720"/>
                    <a:pt x="20789" y="13227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l" defTabSz="457200">
                <a:defRPr sz="1200">
                  <a:solidFill>
                    <a:srgbClr val="000000"/>
                  </a:solidFill>
                  <a:latin typeface="Helvetica"/>
                  <a:ea typeface="Helvetica"/>
                  <a:cs typeface="Helvetica"/>
                  <a:sym typeface="Helvetica"/>
                </a:defRPr>
              </a:pPr>
              <a:endParaRPr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285471" y="1465528"/>
            <a:ext cx="1605918" cy="1677413"/>
            <a:chOff x="2285471" y="1465528"/>
            <a:chExt cx="1605918" cy="1677413"/>
          </a:xfrm>
        </p:grpSpPr>
        <p:grpSp>
          <p:nvGrpSpPr>
            <p:cNvPr id="31" name="Group 138"/>
            <p:cNvGrpSpPr/>
            <p:nvPr/>
          </p:nvGrpSpPr>
          <p:grpSpPr>
            <a:xfrm>
              <a:off x="2285471" y="1465528"/>
              <a:ext cx="1605918" cy="1677413"/>
              <a:chOff x="2241436" y="2144684"/>
              <a:chExt cx="1451696" cy="1516325"/>
            </a:xfrm>
          </p:grpSpPr>
          <p:sp>
            <p:nvSpPr>
              <p:cNvPr id="32" name="Oval 31"/>
              <p:cNvSpPr>
                <a:spLocks noChangeAspect="1"/>
              </p:cNvSpPr>
              <p:nvPr/>
            </p:nvSpPr>
            <p:spPr>
              <a:xfrm>
                <a:off x="2241436" y="2209313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50000"/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33" name="Oval 32"/>
              <p:cNvSpPr>
                <a:spLocks noChangeAspect="1"/>
              </p:cNvSpPr>
              <p:nvPr/>
            </p:nvSpPr>
            <p:spPr>
              <a:xfrm>
                <a:off x="2241436" y="2144684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63" name="TextBox 62"/>
            <p:cNvSpPr txBox="1"/>
            <p:nvPr/>
          </p:nvSpPr>
          <p:spPr>
            <a:xfrm>
              <a:off x="2500895" y="1651606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Recovery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78" name="Group 77"/>
            <p:cNvGrpSpPr/>
            <p:nvPr/>
          </p:nvGrpSpPr>
          <p:grpSpPr>
            <a:xfrm>
              <a:off x="2812547" y="2038818"/>
              <a:ext cx="444723" cy="444723"/>
              <a:chOff x="2522538" y="2108200"/>
              <a:chExt cx="376238" cy="376238"/>
            </a:xfrm>
            <a:solidFill>
              <a:schemeClr val="bg1"/>
            </a:solidFill>
          </p:grpSpPr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2522538" y="2319338"/>
                <a:ext cx="163513" cy="71438"/>
              </a:xfrm>
              <a:custGeom>
                <a:avLst/>
                <a:gdLst>
                  <a:gd name="T0" fmla="*/ 3 w 28"/>
                  <a:gd name="T1" fmla="*/ 10 h 12"/>
                  <a:gd name="T2" fmla="*/ 10 w 28"/>
                  <a:gd name="T3" fmla="*/ 12 h 12"/>
                  <a:gd name="T4" fmla="*/ 28 w 28"/>
                  <a:gd name="T5" fmla="*/ 8 h 12"/>
                  <a:gd name="T6" fmla="*/ 5 w 28"/>
                  <a:gd name="T7" fmla="*/ 1 h 12"/>
                  <a:gd name="T8" fmla="*/ 2 w 28"/>
                  <a:gd name="T9" fmla="*/ 1 h 12"/>
                  <a:gd name="T10" fmla="*/ 0 w 28"/>
                  <a:gd name="T11" fmla="*/ 5 h 12"/>
                  <a:gd name="T12" fmla="*/ 0 w 28"/>
                  <a:gd name="T13" fmla="*/ 6 h 12"/>
                  <a:gd name="T14" fmla="*/ 3 w 28"/>
                  <a:gd name="T15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2">
                    <a:moveTo>
                      <a:pt x="3" y="10"/>
                    </a:moveTo>
                    <a:cubicBezTo>
                      <a:pt x="10" y="12"/>
                      <a:pt x="10" y="12"/>
                      <a:pt x="10" y="12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1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2774950" y="2425700"/>
                <a:ext cx="123825" cy="58738"/>
              </a:xfrm>
              <a:custGeom>
                <a:avLst/>
                <a:gdLst>
                  <a:gd name="T0" fmla="*/ 18 w 21"/>
                  <a:gd name="T1" fmla="*/ 0 h 10"/>
                  <a:gd name="T2" fmla="*/ 18 w 21"/>
                  <a:gd name="T3" fmla="*/ 0 h 10"/>
                  <a:gd name="T4" fmla="*/ 0 w 21"/>
                  <a:gd name="T5" fmla="*/ 5 h 10"/>
                  <a:gd name="T6" fmla="*/ 16 w 21"/>
                  <a:gd name="T7" fmla="*/ 10 h 10"/>
                  <a:gd name="T8" fmla="*/ 19 w 21"/>
                  <a:gd name="T9" fmla="*/ 9 h 10"/>
                  <a:gd name="T10" fmla="*/ 21 w 21"/>
                  <a:gd name="T11" fmla="*/ 6 h 10"/>
                  <a:gd name="T12" fmla="*/ 21 w 21"/>
                  <a:gd name="T13" fmla="*/ 4 h 10"/>
                  <a:gd name="T14" fmla="*/ 18 w 2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10"/>
                      <a:pt x="18" y="10"/>
                      <a:pt x="19" y="9"/>
                    </a:cubicBezTo>
                    <a:cubicBezTo>
                      <a:pt x="20" y="8"/>
                      <a:pt x="21" y="7"/>
                      <a:pt x="21" y="6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2"/>
                      <a:pt x="20" y="1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2522538" y="2343150"/>
                <a:ext cx="376238" cy="141288"/>
              </a:xfrm>
              <a:custGeom>
                <a:avLst/>
                <a:gdLst>
                  <a:gd name="T0" fmla="*/ 62 w 64"/>
                  <a:gd name="T1" fmla="*/ 1 h 24"/>
                  <a:gd name="T2" fmla="*/ 60 w 64"/>
                  <a:gd name="T3" fmla="*/ 0 h 24"/>
                  <a:gd name="T4" fmla="*/ 59 w 64"/>
                  <a:gd name="T5" fmla="*/ 0 h 24"/>
                  <a:gd name="T6" fmla="*/ 3 w 64"/>
                  <a:gd name="T7" fmla="*/ 14 h 24"/>
                  <a:gd name="T8" fmla="*/ 0 w 64"/>
                  <a:gd name="T9" fmla="*/ 18 h 24"/>
                  <a:gd name="T10" fmla="*/ 0 w 64"/>
                  <a:gd name="T11" fmla="*/ 20 h 24"/>
                  <a:gd name="T12" fmla="*/ 2 w 64"/>
                  <a:gd name="T13" fmla="*/ 23 h 24"/>
                  <a:gd name="T14" fmla="*/ 4 w 64"/>
                  <a:gd name="T15" fmla="*/ 24 h 24"/>
                  <a:gd name="T16" fmla="*/ 5 w 64"/>
                  <a:gd name="T17" fmla="*/ 24 h 24"/>
                  <a:gd name="T18" fmla="*/ 61 w 64"/>
                  <a:gd name="T19" fmla="*/ 10 h 24"/>
                  <a:gd name="T20" fmla="*/ 64 w 64"/>
                  <a:gd name="T21" fmla="*/ 6 h 24"/>
                  <a:gd name="T22" fmla="*/ 64 w 64"/>
                  <a:gd name="T23" fmla="*/ 4 h 24"/>
                  <a:gd name="T24" fmla="*/ 62 w 64"/>
                  <a:gd name="T25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24">
                    <a:moveTo>
                      <a:pt x="62" y="1"/>
                    </a:moveTo>
                    <a:cubicBezTo>
                      <a:pt x="62" y="1"/>
                      <a:pt x="61" y="0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0" y="1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1" y="22"/>
                      <a:pt x="2" y="23"/>
                    </a:cubicBezTo>
                    <a:cubicBezTo>
                      <a:pt x="2" y="24"/>
                      <a:pt x="3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3" y="9"/>
                      <a:pt x="64" y="8"/>
                      <a:pt x="64" y="6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3" y="2"/>
                      <a:pt x="6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81"/>
              <p:cNvSpPr>
                <a:spLocks noEditPoints="1"/>
              </p:cNvSpPr>
              <p:nvPr/>
            </p:nvSpPr>
            <p:spPr bwMode="auto">
              <a:xfrm>
                <a:off x="2605088" y="2108200"/>
                <a:ext cx="217488" cy="258763"/>
              </a:xfrm>
              <a:custGeom>
                <a:avLst/>
                <a:gdLst>
                  <a:gd name="T0" fmla="*/ 8 w 37"/>
                  <a:gd name="T1" fmla="*/ 32 h 44"/>
                  <a:gd name="T2" fmla="*/ 31 w 37"/>
                  <a:gd name="T3" fmla="*/ 35 h 44"/>
                  <a:gd name="T4" fmla="*/ 20 w 37"/>
                  <a:gd name="T5" fmla="*/ 0 h 44"/>
                  <a:gd name="T6" fmla="*/ 8 w 37"/>
                  <a:gd name="T7" fmla="*/ 32 h 44"/>
                  <a:gd name="T8" fmla="*/ 15 w 37"/>
                  <a:gd name="T9" fmla="*/ 28 h 44"/>
                  <a:gd name="T10" fmla="*/ 21 w 37"/>
                  <a:gd name="T11" fmla="*/ 16 h 44"/>
                  <a:gd name="T12" fmla="*/ 20 w 37"/>
                  <a:gd name="T13" fmla="*/ 36 h 44"/>
                  <a:gd name="T14" fmla="*/ 15 w 3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44">
                    <a:moveTo>
                      <a:pt x="8" y="32"/>
                    </a:moveTo>
                    <a:cubicBezTo>
                      <a:pt x="11" y="40"/>
                      <a:pt x="24" y="44"/>
                      <a:pt x="31" y="35"/>
                    </a:cubicBezTo>
                    <a:cubicBezTo>
                      <a:pt x="37" y="25"/>
                      <a:pt x="31" y="10"/>
                      <a:pt x="20" y="0"/>
                    </a:cubicBezTo>
                    <a:cubicBezTo>
                      <a:pt x="22" y="11"/>
                      <a:pt x="0" y="15"/>
                      <a:pt x="8" y="32"/>
                    </a:cubicBezTo>
                    <a:close/>
                    <a:moveTo>
                      <a:pt x="15" y="28"/>
                    </a:moveTo>
                    <a:cubicBezTo>
                      <a:pt x="17" y="26"/>
                      <a:pt x="21" y="24"/>
                      <a:pt x="21" y="16"/>
                    </a:cubicBezTo>
                    <a:cubicBezTo>
                      <a:pt x="31" y="22"/>
                      <a:pt x="27" y="38"/>
                      <a:pt x="20" y="36"/>
                    </a:cubicBezTo>
                    <a:cubicBezTo>
                      <a:pt x="13" y="35"/>
                      <a:pt x="13" y="30"/>
                      <a:pt x="15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4473298" y="1896540"/>
            <a:ext cx="3248482" cy="3248482"/>
            <a:chOff x="4473298" y="1896540"/>
            <a:chExt cx="3248482" cy="3248482"/>
          </a:xfrm>
        </p:grpSpPr>
        <p:sp>
          <p:nvSpPr>
            <p:cNvPr id="7" name="Oval 6"/>
            <p:cNvSpPr/>
            <p:nvPr/>
          </p:nvSpPr>
          <p:spPr>
            <a:xfrm>
              <a:off x="4473298" y="1896540"/>
              <a:ext cx="3248482" cy="3248482"/>
            </a:xfrm>
            <a:prstGeom prst="ellipse">
              <a:avLst/>
            </a:prstGeom>
            <a:noFill/>
            <a:ln w="19050">
              <a:solidFill>
                <a:schemeClr val="tx2">
                  <a:lumMod val="75000"/>
                  <a:lumOff val="2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5385822" y="2964998"/>
              <a:ext cx="1339025" cy="1139432"/>
              <a:chOff x="2057401" y="1725613"/>
              <a:chExt cx="1214438" cy="1073150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70" name="Oval 11"/>
              <p:cNvSpPr>
                <a:spLocks noChangeArrowheads="1"/>
              </p:cNvSpPr>
              <p:nvPr/>
            </p:nvSpPr>
            <p:spPr bwMode="auto">
              <a:xfrm>
                <a:off x="2500313" y="2616200"/>
                <a:ext cx="182563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1" name="Oval 12"/>
              <p:cNvSpPr>
                <a:spLocks noChangeArrowheads="1"/>
              </p:cNvSpPr>
              <p:nvPr/>
            </p:nvSpPr>
            <p:spPr bwMode="auto">
              <a:xfrm>
                <a:off x="2867026" y="2616200"/>
                <a:ext cx="184150" cy="1825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2" name="Freeform 13"/>
              <p:cNvSpPr>
                <a:spLocks noEditPoints="1"/>
              </p:cNvSpPr>
              <p:nvPr/>
            </p:nvSpPr>
            <p:spPr bwMode="auto">
              <a:xfrm>
                <a:off x="2057401" y="1725613"/>
                <a:ext cx="1214438" cy="823913"/>
              </a:xfrm>
              <a:custGeom>
                <a:avLst/>
                <a:gdLst>
                  <a:gd name="T0" fmla="*/ 383 w 390"/>
                  <a:gd name="T1" fmla="*/ 64 h 265"/>
                  <a:gd name="T2" fmla="*/ 364 w 390"/>
                  <a:gd name="T3" fmla="*/ 57 h 265"/>
                  <a:gd name="T4" fmla="*/ 105 w 390"/>
                  <a:gd name="T5" fmla="*/ 57 h 265"/>
                  <a:gd name="T6" fmla="*/ 102 w 390"/>
                  <a:gd name="T7" fmla="*/ 44 h 265"/>
                  <a:gd name="T8" fmla="*/ 61 w 390"/>
                  <a:gd name="T9" fmla="*/ 0 h 265"/>
                  <a:gd name="T10" fmla="*/ 0 w 390"/>
                  <a:gd name="T11" fmla="*/ 0 h 265"/>
                  <a:gd name="T12" fmla="*/ 14 w 390"/>
                  <a:gd name="T13" fmla="*/ 28 h 265"/>
                  <a:gd name="T14" fmla="*/ 62 w 390"/>
                  <a:gd name="T15" fmla="*/ 28 h 265"/>
                  <a:gd name="T16" fmla="*/ 75 w 390"/>
                  <a:gd name="T17" fmla="*/ 44 h 265"/>
                  <a:gd name="T18" fmla="*/ 116 w 390"/>
                  <a:gd name="T19" fmla="*/ 242 h 265"/>
                  <a:gd name="T20" fmla="*/ 163 w 390"/>
                  <a:gd name="T21" fmla="*/ 265 h 265"/>
                  <a:gd name="T22" fmla="*/ 327 w 390"/>
                  <a:gd name="T23" fmla="*/ 265 h 265"/>
                  <a:gd name="T24" fmla="*/ 352 w 390"/>
                  <a:gd name="T25" fmla="*/ 239 h 265"/>
                  <a:gd name="T26" fmla="*/ 166 w 390"/>
                  <a:gd name="T27" fmla="*/ 239 h 265"/>
                  <a:gd name="T28" fmla="*/ 138 w 390"/>
                  <a:gd name="T29" fmla="*/ 213 h 265"/>
                  <a:gd name="T30" fmla="*/ 130 w 390"/>
                  <a:gd name="T31" fmla="*/ 172 h 265"/>
                  <a:gd name="T32" fmla="*/ 362 w 390"/>
                  <a:gd name="T33" fmla="*/ 172 h 265"/>
                  <a:gd name="T34" fmla="*/ 362 w 390"/>
                  <a:gd name="T35" fmla="*/ 172 h 265"/>
                  <a:gd name="T36" fmla="*/ 382 w 390"/>
                  <a:gd name="T37" fmla="*/ 153 h 265"/>
                  <a:gd name="T38" fmla="*/ 390 w 390"/>
                  <a:gd name="T39" fmla="*/ 81 h 265"/>
                  <a:gd name="T40" fmla="*/ 383 w 390"/>
                  <a:gd name="T41" fmla="*/ 64 h 265"/>
                  <a:gd name="T42" fmla="*/ 356 w 390"/>
                  <a:gd name="T43" fmla="*/ 143 h 265"/>
                  <a:gd name="T44" fmla="*/ 123 w 390"/>
                  <a:gd name="T45" fmla="*/ 143 h 265"/>
                  <a:gd name="T46" fmla="*/ 112 w 390"/>
                  <a:gd name="T47" fmla="*/ 90 h 265"/>
                  <a:gd name="T48" fmla="*/ 362 w 390"/>
                  <a:gd name="T49" fmla="*/ 90 h 265"/>
                  <a:gd name="T50" fmla="*/ 356 w 390"/>
                  <a:gd name="T51" fmla="*/ 143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0" h="265">
                    <a:moveTo>
                      <a:pt x="383" y="64"/>
                    </a:moveTo>
                    <a:cubicBezTo>
                      <a:pt x="377" y="57"/>
                      <a:pt x="364" y="57"/>
                      <a:pt x="364" y="57"/>
                    </a:cubicBezTo>
                    <a:cubicBezTo>
                      <a:pt x="105" y="57"/>
                      <a:pt x="105" y="57"/>
                      <a:pt x="105" y="57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2" y="44"/>
                      <a:pt x="96" y="0"/>
                      <a:pt x="61" y="0"/>
                    </a:cubicBezTo>
                    <a:cubicBezTo>
                      <a:pt x="26" y="0"/>
                      <a:pt x="0" y="0"/>
                      <a:pt x="0" y="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2" y="28"/>
                      <a:pt x="73" y="25"/>
                      <a:pt x="75" y="44"/>
                    </a:cubicBezTo>
                    <a:cubicBezTo>
                      <a:pt x="116" y="242"/>
                      <a:pt x="116" y="242"/>
                      <a:pt x="116" y="242"/>
                    </a:cubicBezTo>
                    <a:cubicBezTo>
                      <a:pt x="116" y="242"/>
                      <a:pt x="123" y="265"/>
                      <a:pt x="163" y="265"/>
                    </a:cubicBezTo>
                    <a:cubicBezTo>
                      <a:pt x="163" y="265"/>
                      <a:pt x="304" y="265"/>
                      <a:pt x="327" y="265"/>
                    </a:cubicBezTo>
                    <a:cubicBezTo>
                      <a:pt x="350" y="265"/>
                      <a:pt x="352" y="239"/>
                      <a:pt x="352" y="239"/>
                    </a:cubicBezTo>
                    <a:cubicBezTo>
                      <a:pt x="166" y="239"/>
                      <a:pt x="166" y="239"/>
                      <a:pt x="166" y="239"/>
                    </a:cubicBezTo>
                    <a:cubicBezTo>
                      <a:pt x="166" y="239"/>
                      <a:pt x="142" y="241"/>
                      <a:pt x="138" y="213"/>
                    </a:cubicBezTo>
                    <a:cubicBezTo>
                      <a:pt x="130" y="172"/>
                      <a:pt x="130" y="172"/>
                      <a:pt x="130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62" y="172"/>
                      <a:pt x="362" y="172"/>
                      <a:pt x="362" y="172"/>
                    </a:cubicBezTo>
                    <a:cubicBezTo>
                      <a:pt x="372" y="171"/>
                      <a:pt x="381" y="163"/>
                      <a:pt x="382" y="153"/>
                    </a:cubicBezTo>
                    <a:cubicBezTo>
                      <a:pt x="390" y="81"/>
                      <a:pt x="390" y="81"/>
                      <a:pt x="390" y="81"/>
                    </a:cubicBezTo>
                    <a:cubicBezTo>
                      <a:pt x="390" y="74"/>
                      <a:pt x="390" y="70"/>
                      <a:pt x="383" y="64"/>
                    </a:cubicBezTo>
                    <a:close/>
                    <a:moveTo>
                      <a:pt x="356" y="143"/>
                    </a:moveTo>
                    <a:cubicBezTo>
                      <a:pt x="123" y="143"/>
                      <a:pt x="123" y="143"/>
                      <a:pt x="123" y="143"/>
                    </a:cubicBezTo>
                    <a:cubicBezTo>
                      <a:pt x="112" y="90"/>
                      <a:pt x="112" y="90"/>
                      <a:pt x="112" y="90"/>
                    </a:cubicBezTo>
                    <a:cubicBezTo>
                      <a:pt x="362" y="90"/>
                      <a:pt x="362" y="90"/>
                      <a:pt x="362" y="90"/>
                    </a:cubicBezTo>
                    <a:lnTo>
                      <a:pt x="356" y="1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</p:grpSp>
      <p:cxnSp>
        <p:nvCxnSpPr>
          <p:cNvPr id="2" name="Straight Connector 1"/>
          <p:cNvCxnSpPr/>
          <p:nvPr/>
        </p:nvCxnSpPr>
        <p:spPr>
          <a:xfrm>
            <a:off x="7240125" y="4740142"/>
            <a:ext cx="1084215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Straight Connector 2"/>
          <p:cNvCxnSpPr/>
          <p:nvPr/>
        </p:nvCxnSpPr>
        <p:spPr>
          <a:xfrm>
            <a:off x="3821569" y="4740142"/>
            <a:ext cx="1133381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Straight Connector 3"/>
          <p:cNvCxnSpPr/>
          <p:nvPr/>
        </p:nvCxnSpPr>
        <p:spPr>
          <a:xfrm>
            <a:off x="7721779" y="3520780"/>
            <a:ext cx="1092228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3330804" y="3520780"/>
            <a:ext cx="1142493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7240125" y="2306114"/>
            <a:ext cx="1096255" cy="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Group 129"/>
          <p:cNvGrpSpPr/>
          <p:nvPr/>
        </p:nvGrpSpPr>
        <p:grpSpPr>
          <a:xfrm>
            <a:off x="4114601" y="3161784"/>
            <a:ext cx="717393" cy="717993"/>
            <a:chOff x="2779491" y="2517212"/>
            <a:chExt cx="648499" cy="649042"/>
          </a:xfrm>
          <a:solidFill>
            <a:srgbClr val="92D01E">
              <a:alpha val="75000"/>
            </a:srgbClr>
          </a:solidFill>
        </p:grpSpPr>
        <p:sp>
          <p:nvSpPr>
            <p:cNvPr id="11" name="Oval 10"/>
            <p:cNvSpPr>
              <a:spLocks noChangeAspect="1"/>
            </p:cNvSpPr>
            <p:nvPr/>
          </p:nvSpPr>
          <p:spPr>
            <a:xfrm>
              <a:off x="2779491" y="2517212"/>
              <a:ext cx="648499" cy="649042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2" name="Oval 11"/>
            <p:cNvSpPr>
              <a:spLocks noChangeAspect="1"/>
            </p:cNvSpPr>
            <p:nvPr/>
          </p:nvSpPr>
          <p:spPr>
            <a:xfrm>
              <a:off x="2854318" y="2592102"/>
              <a:ext cx="498845" cy="49926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02</a:t>
              </a:r>
              <a:endParaRPr lang="en-US" sz="1200" b="1" dirty="0">
                <a:latin typeface="Lato Light" panose="020F0302020204030203" pitchFamily="34" charset="0"/>
              </a:endParaRPr>
            </a:p>
          </p:txBody>
        </p:sp>
      </p:grpSp>
      <p:grpSp>
        <p:nvGrpSpPr>
          <p:cNvPr id="13" name="Group 130"/>
          <p:cNvGrpSpPr/>
          <p:nvPr/>
        </p:nvGrpSpPr>
        <p:grpSpPr>
          <a:xfrm>
            <a:off x="4676495" y="4381145"/>
            <a:ext cx="717393" cy="717993"/>
            <a:chOff x="3287425" y="3613920"/>
            <a:chExt cx="648499" cy="649042"/>
          </a:xfrm>
        </p:grpSpPr>
        <p:sp>
          <p:nvSpPr>
            <p:cNvPr id="14" name="Oval 13"/>
            <p:cNvSpPr>
              <a:spLocks noChangeAspect="1"/>
            </p:cNvSpPr>
            <p:nvPr/>
          </p:nvSpPr>
          <p:spPr>
            <a:xfrm>
              <a:off x="3287425" y="3613920"/>
              <a:ext cx="648499" cy="64904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  <a:alpha val="7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5" name="Oval 14"/>
            <p:cNvSpPr>
              <a:spLocks noChangeAspect="1"/>
            </p:cNvSpPr>
            <p:nvPr/>
          </p:nvSpPr>
          <p:spPr>
            <a:xfrm>
              <a:off x="3362252" y="3688810"/>
              <a:ext cx="498845" cy="499263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03</a:t>
              </a:r>
              <a:endParaRPr lang="en-US" sz="1200" b="1" dirty="0">
                <a:latin typeface="Lato Light" panose="020F0302020204030203" pitchFamily="34" charset="0"/>
              </a:endParaRPr>
            </a:p>
          </p:txBody>
        </p:sp>
      </p:grpSp>
      <p:grpSp>
        <p:nvGrpSpPr>
          <p:cNvPr id="16" name="Group 133"/>
          <p:cNvGrpSpPr/>
          <p:nvPr/>
        </p:nvGrpSpPr>
        <p:grpSpPr>
          <a:xfrm>
            <a:off x="6846837" y="1934473"/>
            <a:ext cx="717393" cy="717993"/>
            <a:chOff x="5249342" y="1406453"/>
            <a:chExt cx="648499" cy="649042"/>
          </a:xfrm>
        </p:grpSpPr>
        <p:sp>
          <p:nvSpPr>
            <p:cNvPr id="17" name="Oval 16"/>
            <p:cNvSpPr>
              <a:spLocks noChangeAspect="1"/>
            </p:cNvSpPr>
            <p:nvPr/>
          </p:nvSpPr>
          <p:spPr>
            <a:xfrm>
              <a:off x="5249342" y="1406453"/>
              <a:ext cx="648499" cy="649042"/>
            </a:xfrm>
            <a:prstGeom prst="ellipse">
              <a:avLst/>
            </a:prstGeom>
            <a:solidFill>
              <a:schemeClr val="accent3">
                <a:lumMod val="60000"/>
                <a:lumOff val="40000"/>
                <a:alpha val="72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18" name="Oval 17"/>
            <p:cNvSpPr>
              <a:spLocks noChangeAspect="1"/>
            </p:cNvSpPr>
            <p:nvPr/>
          </p:nvSpPr>
          <p:spPr>
            <a:xfrm>
              <a:off x="5324169" y="1481343"/>
              <a:ext cx="498845" cy="499263"/>
            </a:xfrm>
            <a:prstGeom prst="ellipse">
              <a:avLst/>
            </a:prstGeom>
            <a:solidFill>
              <a:schemeClr val="accent3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04</a:t>
              </a:r>
              <a:endParaRPr lang="en-US" sz="1200" b="1" dirty="0">
                <a:latin typeface="Lato Light" panose="020F0302020204030203" pitchFamily="34" charset="0"/>
              </a:endParaRPr>
            </a:p>
          </p:txBody>
        </p:sp>
      </p:grpSp>
      <p:grpSp>
        <p:nvGrpSpPr>
          <p:cNvPr id="19" name="Group 132"/>
          <p:cNvGrpSpPr/>
          <p:nvPr/>
        </p:nvGrpSpPr>
        <p:grpSpPr>
          <a:xfrm>
            <a:off x="7363082" y="3161784"/>
            <a:ext cx="717393" cy="717993"/>
            <a:chOff x="5716010" y="2517212"/>
            <a:chExt cx="648499" cy="649042"/>
          </a:xfrm>
        </p:grpSpPr>
        <p:sp>
          <p:nvSpPr>
            <p:cNvPr id="20" name="Oval 19"/>
            <p:cNvSpPr>
              <a:spLocks noChangeAspect="1"/>
            </p:cNvSpPr>
            <p:nvPr/>
          </p:nvSpPr>
          <p:spPr>
            <a:xfrm>
              <a:off x="5716010" y="2517212"/>
              <a:ext cx="648499" cy="649042"/>
            </a:xfrm>
            <a:prstGeom prst="ellipse">
              <a:avLst/>
            </a:prstGeom>
            <a:solidFill>
              <a:schemeClr val="accent3">
                <a:alpha val="72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5790837" y="2592102"/>
              <a:ext cx="498845" cy="49926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05</a:t>
              </a:r>
              <a:endParaRPr lang="en-US" sz="1200" b="1" dirty="0">
                <a:latin typeface="Lato Light" panose="020F0302020204030203" pitchFamily="34" charset="0"/>
              </a:endParaRPr>
            </a:p>
          </p:txBody>
        </p:sp>
      </p:grpSp>
      <p:grpSp>
        <p:nvGrpSpPr>
          <p:cNvPr id="22" name="Group 131"/>
          <p:cNvGrpSpPr/>
          <p:nvPr/>
        </p:nvGrpSpPr>
        <p:grpSpPr>
          <a:xfrm>
            <a:off x="6841692" y="4381145"/>
            <a:ext cx="717393" cy="717993"/>
            <a:chOff x="5244691" y="3613920"/>
            <a:chExt cx="648499" cy="649042"/>
          </a:xfrm>
        </p:grpSpPr>
        <p:sp>
          <p:nvSpPr>
            <p:cNvPr id="23" name="Oval 22"/>
            <p:cNvSpPr>
              <a:spLocks noChangeAspect="1"/>
            </p:cNvSpPr>
            <p:nvPr/>
          </p:nvSpPr>
          <p:spPr>
            <a:xfrm>
              <a:off x="5244691" y="3613920"/>
              <a:ext cx="648499" cy="649042"/>
            </a:xfrm>
            <a:prstGeom prst="ellipse">
              <a:avLst/>
            </a:prstGeom>
            <a:solidFill>
              <a:schemeClr val="accent3">
                <a:lumMod val="75000"/>
                <a:alpha val="72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4" name="Oval 23"/>
            <p:cNvSpPr>
              <a:spLocks noChangeAspect="1"/>
            </p:cNvSpPr>
            <p:nvPr/>
          </p:nvSpPr>
          <p:spPr>
            <a:xfrm>
              <a:off x="5319518" y="3688810"/>
              <a:ext cx="498845" cy="499263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06</a:t>
              </a:r>
              <a:endParaRPr lang="en-US" sz="1200" b="1" dirty="0">
                <a:latin typeface="Lato Light" panose="020F0302020204030203" pitchFamily="34" charset="0"/>
              </a:endParaRPr>
            </a:p>
          </p:txBody>
        </p:sp>
      </p:grpSp>
      <p:sp>
        <p:nvSpPr>
          <p:cNvPr id="51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6 Marketing Phases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52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4" name="Oval 5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96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57" name="Rounded Rectangle 56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59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60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1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62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8808392" y="2676455"/>
            <a:ext cx="1611533" cy="1688652"/>
            <a:chOff x="8808392" y="2676455"/>
            <a:chExt cx="1611533" cy="1688652"/>
          </a:xfrm>
        </p:grpSpPr>
        <p:grpSp>
          <p:nvGrpSpPr>
            <p:cNvPr id="40" name="Group 147"/>
            <p:cNvGrpSpPr/>
            <p:nvPr/>
          </p:nvGrpSpPr>
          <p:grpSpPr>
            <a:xfrm>
              <a:off x="8808392" y="2676455"/>
              <a:ext cx="1611533" cy="1688652"/>
              <a:chOff x="5350111" y="2144684"/>
              <a:chExt cx="1456772" cy="1526485"/>
            </a:xfrm>
          </p:grpSpPr>
          <p:sp>
            <p:nvSpPr>
              <p:cNvPr id="41" name="Oval 40"/>
              <p:cNvSpPr>
                <a:spLocks noChangeAspect="1"/>
              </p:cNvSpPr>
              <p:nvPr/>
            </p:nvSpPr>
            <p:spPr>
              <a:xfrm>
                <a:off x="5355187" y="2219473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75000"/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42" name="Oval 41"/>
              <p:cNvSpPr>
                <a:spLocks noChangeAspect="1"/>
              </p:cNvSpPr>
              <p:nvPr/>
            </p:nvSpPr>
            <p:spPr>
              <a:xfrm>
                <a:off x="5350111" y="2144684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67" name="TextBox 66"/>
            <p:cNvSpPr txBox="1"/>
            <p:nvPr/>
          </p:nvSpPr>
          <p:spPr>
            <a:xfrm>
              <a:off x="9007854" y="2900034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Distribution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6" name="Freeform 328"/>
            <p:cNvSpPr>
              <a:spLocks noChangeAspect="1" noChangeArrowheads="1"/>
            </p:cNvSpPr>
            <p:nvPr/>
          </p:nvSpPr>
          <p:spPr bwMode="auto">
            <a:xfrm>
              <a:off x="9216433" y="3327869"/>
              <a:ext cx="713825" cy="398236"/>
            </a:xfrm>
            <a:custGeom>
              <a:avLst/>
              <a:gdLst>
                <a:gd name="T0" fmla="*/ 585 w 1564"/>
                <a:gd name="T1" fmla="*/ 610 h 871"/>
                <a:gd name="T2" fmla="*/ 451 w 1564"/>
                <a:gd name="T3" fmla="*/ 744 h 871"/>
                <a:gd name="T4" fmla="*/ 585 w 1564"/>
                <a:gd name="T5" fmla="*/ 870 h 871"/>
                <a:gd name="T6" fmla="*/ 710 w 1564"/>
                <a:gd name="T7" fmla="*/ 744 h 871"/>
                <a:gd name="T8" fmla="*/ 585 w 1564"/>
                <a:gd name="T9" fmla="*/ 610 h 871"/>
                <a:gd name="T10" fmla="*/ 585 w 1564"/>
                <a:gd name="T11" fmla="*/ 811 h 871"/>
                <a:gd name="T12" fmla="*/ 518 w 1564"/>
                <a:gd name="T13" fmla="*/ 744 h 871"/>
                <a:gd name="T14" fmla="*/ 585 w 1564"/>
                <a:gd name="T15" fmla="*/ 677 h 871"/>
                <a:gd name="T16" fmla="*/ 643 w 1564"/>
                <a:gd name="T17" fmla="*/ 744 h 871"/>
                <a:gd name="T18" fmla="*/ 585 w 1564"/>
                <a:gd name="T19" fmla="*/ 811 h 871"/>
                <a:gd name="T20" fmla="*/ 1563 w 1564"/>
                <a:gd name="T21" fmla="*/ 519 h 871"/>
                <a:gd name="T22" fmla="*/ 1563 w 1564"/>
                <a:gd name="T23" fmla="*/ 652 h 871"/>
                <a:gd name="T24" fmla="*/ 1505 w 1564"/>
                <a:gd name="T25" fmla="*/ 719 h 871"/>
                <a:gd name="T26" fmla="*/ 1429 w 1564"/>
                <a:gd name="T27" fmla="*/ 719 h 871"/>
                <a:gd name="T28" fmla="*/ 1262 w 1564"/>
                <a:gd name="T29" fmla="*/ 569 h 871"/>
                <a:gd name="T30" fmla="*/ 1095 w 1564"/>
                <a:gd name="T31" fmla="*/ 719 h 871"/>
                <a:gd name="T32" fmla="*/ 752 w 1564"/>
                <a:gd name="T33" fmla="*/ 719 h 871"/>
                <a:gd name="T34" fmla="*/ 585 w 1564"/>
                <a:gd name="T35" fmla="*/ 569 h 871"/>
                <a:gd name="T36" fmla="*/ 409 w 1564"/>
                <a:gd name="T37" fmla="*/ 719 h 871"/>
                <a:gd name="T38" fmla="*/ 326 w 1564"/>
                <a:gd name="T39" fmla="*/ 719 h 871"/>
                <a:gd name="T40" fmla="*/ 267 w 1564"/>
                <a:gd name="T41" fmla="*/ 652 h 871"/>
                <a:gd name="T42" fmla="*/ 267 w 1564"/>
                <a:gd name="T43" fmla="*/ 519 h 871"/>
                <a:gd name="T44" fmla="*/ 1563 w 1564"/>
                <a:gd name="T45" fmla="*/ 519 h 871"/>
                <a:gd name="T46" fmla="*/ 1262 w 1564"/>
                <a:gd name="T47" fmla="*/ 610 h 871"/>
                <a:gd name="T48" fmla="*/ 1128 w 1564"/>
                <a:gd name="T49" fmla="*/ 744 h 871"/>
                <a:gd name="T50" fmla="*/ 1262 w 1564"/>
                <a:gd name="T51" fmla="*/ 870 h 871"/>
                <a:gd name="T52" fmla="*/ 1396 w 1564"/>
                <a:gd name="T53" fmla="*/ 744 h 871"/>
                <a:gd name="T54" fmla="*/ 1262 w 1564"/>
                <a:gd name="T55" fmla="*/ 610 h 871"/>
                <a:gd name="T56" fmla="*/ 1262 w 1564"/>
                <a:gd name="T57" fmla="*/ 811 h 871"/>
                <a:gd name="T58" fmla="*/ 1195 w 1564"/>
                <a:gd name="T59" fmla="*/ 744 h 871"/>
                <a:gd name="T60" fmla="*/ 1262 w 1564"/>
                <a:gd name="T61" fmla="*/ 677 h 871"/>
                <a:gd name="T62" fmla="*/ 1329 w 1564"/>
                <a:gd name="T63" fmla="*/ 744 h 871"/>
                <a:gd name="T64" fmla="*/ 1262 w 1564"/>
                <a:gd name="T65" fmla="*/ 811 h 871"/>
                <a:gd name="T66" fmla="*/ 1538 w 1564"/>
                <a:gd name="T67" fmla="*/ 376 h 871"/>
                <a:gd name="T68" fmla="*/ 1295 w 1564"/>
                <a:gd name="T69" fmla="*/ 134 h 871"/>
                <a:gd name="T70" fmla="*/ 1229 w 1564"/>
                <a:gd name="T71" fmla="*/ 109 h 871"/>
                <a:gd name="T72" fmla="*/ 1112 w 1564"/>
                <a:gd name="T73" fmla="*/ 109 h 871"/>
                <a:gd name="T74" fmla="*/ 1112 w 1564"/>
                <a:gd name="T75" fmla="*/ 59 h 871"/>
                <a:gd name="T76" fmla="*/ 1045 w 1564"/>
                <a:gd name="T77" fmla="*/ 0 h 871"/>
                <a:gd name="T78" fmla="*/ 326 w 1564"/>
                <a:gd name="T79" fmla="*/ 0 h 871"/>
                <a:gd name="T80" fmla="*/ 267 w 1564"/>
                <a:gd name="T81" fmla="*/ 59 h 871"/>
                <a:gd name="T82" fmla="*/ 267 w 1564"/>
                <a:gd name="T83" fmla="*/ 75 h 871"/>
                <a:gd name="T84" fmla="*/ 8 w 1564"/>
                <a:gd name="T85" fmla="*/ 101 h 871"/>
                <a:gd name="T86" fmla="*/ 459 w 1564"/>
                <a:gd name="T87" fmla="*/ 159 h 871"/>
                <a:gd name="T88" fmla="*/ 0 w 1564"/>
                <a:gd name="T89" fmla="*/ 209 h 871"/>
                <a:gd name="T90" fmla="*/ 459 w 1564"/>
                <a:gd name="T91" fmla="*/ 268 h 871"/>
                <a:gd name="T92" fmla="*/ 0 w 1564"/>
                <a:gd name="T93" fmla="*/ 309 h 871"/>
                <a:gd name="T94" fmla="*/ 267 w 1564"/>
                <a:gd name="T95" fmla="*/ 360 h 871"/>
                <a:gd name="T96" fmla="*/ 267 w 1564"/>
                <a:gd name="T97" fmla="*/ 485 h 871"/>
                <a:gd name="T98" fmla="*/ 1563 w 1564"/>
                <a:gd name="T99" fmla="*/ 485 h 871"/>
                <a:gd name="T100" fmla="*/ 1563 w 1564"/>
                <a:gd name="T101" fmla="*/ 435 h 871"/>
                <a:gd name="T102" fmla="*/ 1538 w 1564"/>
                <a:gd name="T103" fmla="*/ 376 h 871"/>
                <a:gd name="T104" fmla="*/ 1429 w 1564"/>
                <a:gd name="T105" fmla="*/ 385 h 871"/>
                <a:gd name="T106" fmla="*/ 1195 w 1564"/>
                <a:gd name="T107" fmla="*/ 385 h 871"/>
                <a:gd name="T108" fmla="*/ 1178 w 1564"/>
                <a:gd name="T109" fmla="*/ 376 h 871"/>
                <a:gd name="T110" fmla="*/ 1178 w 1564"/>
                <a:gd name="T111" fmla="*/ 193 h 871"/>
                <a:gd name="T112" fmla="*/ 1195 w 1564"/>
                <a:gd name="T113" fmla="*/ 184 h 871"/>
                <a:gd name="T114" fmla="*/ 1237 w 1564"/>
                <a:gd name="T115" fmla="*/ 184 h 871"/>
                <a:gd name="T116" fmla="*/ 1245 w 1564"/>
                <a:gd name="T117" fmla="*/ 184 h 871"/>
                <a:gd name="T118" fmla="*/ 1438 w 1564"/>
                <a:gd name="T119" fmla="*/ 368 h 871"/>
                <a:gd name="T120" fmla="*/ 1429 w 1564"/>
                <a:gd name="T121" fmla="*/ 385 h 871"/>
                <a:gd name="T122" fmla="*/ 1429 w 1564"/>
                <a:gd name="T123" fmla="*/ 385 h 871"/>
                <a:gd name="T124" fmla="*/ 1429 w 1564"/>
                <a:gd name="T125" fmla="*/ 385 h 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4" h="871">
                  <a:moveTo>
                    <a:pt x="585" y="610"/>
                  </a:moveTo>
                  <a:cubicBezTo>
                    <a:pt x="510" y="610"/>
                    <a:pt x="451" y="669"/>
                    <a:pt x="451" y="744"/>
                  </a:cubicBezTo>
                  <a:cubicBezTo>
                    <a:pt x="451" y="820"/>
                    <a:pt x="510" y="870"/>
                    <a:pt x="585" y="870"/>
                  </a:cubicBezTo>
                  <a:cubicBezTo>
                    <a:pt x="652" y="870"/>
                    <a:pt x="710" y="820"/>
                    <a:pt x="710" y="744"/>
                  </a:cubicBezTo>
                  <a:cubicBezTo>
                    <a:pt x="710" y="669"/>
                    <a:pt x="652" y="610"/>
                    <a:pt x="585" y="610"/>
                  </a:cubicBezTo>
                  <a:close/>
                  <a:moveTo>
                    <a:pt x="585" y="811"/>
                  </a:moveTo>
                  <a:cubicBezTo>
                    <a:pt x="543" y="811"/>
                    <a:pt x="518" y="778"/>
                    <a:pt x="518" y="744"/>
                  </a:cubicBezTo>
                  <a:cubicBezTo>
                    <a:pt x="518" y="711"/>
                    <a:pt x="543" y="677"/>
                    <a:pt x="585" y="677"/>
                  </a:cubicBezTo>
                  <a:cubicBezTo>
                    <a:pt x="618" y="677"/>
                    <a:pt x="643" y="711"/>
                    <a:pt x="643" y="744"/>
                  </a:cubicBezTo>
                  <a:cubicBezTo>
                    <a:pt x="643" y="778"/>
                    <a:pt x="618" y="811"/>
                    <a:pt x="585" y="811"/>
                  </a:cubicBezTo>
                  <a:close/>
                  <a:moveTo>
                    <a:pt x="1563" y="519"/>
                  </a:moveTo>
                  <a:cubicBezTo>
                    <a:pt x="1563" y="652"/>
                    <a:pt x="1563" y="652"/>
                    <a:pt x="1563" y="652"/>
                  </a:cubicBezTo>
                  <a:cubicBezTo>
                    <a:pt x="1563" y="694"/>
                    <a:pt x="1538" y="719"/>
                    <a:pt x="1505" y="719"/>
                  </a:cubicBezTo>
                  <a:cubicBezTo>
                    <a:pt x="1429" y="719"/>
                    <a:pt x="1429" y="719"/>
                    <a:pt x="1429" y="719"/>
                  </a:cubicBezTo>
                  <a:cubicBezTo>
                    <a:pt x="1421" y="636"/>
                    <a:pt x="1346" y="569"/>
                    <a:pt x="1262" y="569"/>
                  </a:cubicBezTo>
                  <a:cubicBezTo>
                    <a:pt x="1178" y="569"/>
                    <a:pt x="1103" y="636"/>
                    <a:pt x="1095" y="719"/>
                  </a:cubicBezTo>
                  <a:cubicBezTo>
                    <a:pt x="752" y="719"/>
                    <a:pt x="752" y="719"/>
                    <a:pt x="752" y="719"/>
                  </a:cubicBezTo>
                  <a:cubicBezTo>
                    <a:pt x="735" y="636"/>
                    <a:pt x="669" y="569"/>
                    <a:pt x="585" y="569"/>
                  </a:cubicBezTo>
                  <a:cubicBezTo>
                    <a:pt x="493" y="569"/>
                    <a:pt x="426" y="636"/>
                    <a:pt x="409" y="719"/>
                  </a:cubicBezTo>
                  <a:cubicBezTo>
                    <a:pt x="326" y="719"/>
                    <a:pt x="326" y="719"/>
                    <a:pt x="326" y="719"/>
                  </a:cubicBezTo>
                  <a:cubicBezTo>
                    <a:pt x="292" y="719"/>
                    <a:pt x="267" y="694"/>
                    <a:pt x="267" y="652"/>
                  </a:cubicBezTo>
                  <a:cubicBezTo>
                    <a:pt x="267" y="519"/>
                    <a:pt x="267" y="519"/>
                    <a:pt x="267" y="519"/>
                  </a:cubicBezTo>
                  <a:lnTo>
                    <a:pt x="1563" y="519"/>
                  </a:lnTo>
                  <a:close/>
                  <a:moveTo>
                    <a:pt x="1262" y="610"/>
                  </a:moveTo>
                  <a:cubicBezTo>
                    <a:pt x="1187" y="610"/>
                    <a:pt x="1128" y="669"/>
                    <a:pt x="1128" y="744"/>
                  </a:cubicBezTo>
                  <a:cubicBezTo>
                    <a:pt x="1128" y="820"/>
                    <a:pt x="1187" y="870"/>
                    <a:pt x="1262" y="870"/>
                  </a:cubicBezTo>
                  <a:cubicBezTo>
                    <a:pt x="1337" y="870"/>
                    <a:pt x="1396" y="820"/>
                    <a:pt x="1396" y="744"/>
                  </a:cubicBezTo>
                  <a:cubicBezTo>
                    <a:pt x="1396" y="669"/>
                    <a:pt x="1337" y="610"/>
                    <a:pt x="1262" y="610"/>
                  </a:cubicBezTo>
                  <a:close/>
                  <a:moveTo>
                    <a:pt x="1262" y="811"/>
                  </a:moveTo>
                  <a:cubicBezTo>
                    <a:pt x="1229" y="811"/>
                    <a:pt x="1195" y="778"/>
                    <a:pt x="1195" y="744"/>
                  </a:cubicBezTo>
                  <a:cubicBezTo>
                    <a:pt x="1195" y="711"/>
                    <a:pt x="1229" y="677"/>
                    <a:pt x="1262" y="677"/>
                  </a:cubicBezTo>
                  <a:cubicBezTo>
                    <a:pt x="1295" y="677"/>
                    <a:pt x="1329" y="711"/>
                    <a:pt x="1329" y="744"/>
                  </a:cubicBezTo>
                  <a:cubicBezTo>
                    <a:pt x="1329" y="778"/>
                    <a:pt x="1295" y="811"/>
                    <a:pt x="1262" y="811"/>
                  </a:cubicBezTo>
                  <a:close/>
                  <a:moveTo>
                    <a:pt x="1538" y="376"/>
                  </a:moveTo>
                  <a:cubicBezTo>
                    <a:pt x="1295" y="134"/>
                    <a:pt x="1295" y="134"/>
                    <a:pt x="1295" y="134"/>
                  </a:cubicBezTo>
                  <a:cubicBezTo>
                    <a:pt x="1279" y="117"/>
                    <a:pt x="1254" y="109"/>
                    <a:pt x="1229" y="109"/>
                  </a:cubicBezTo>
                  <a:cubicBezTo>
                    <a:pt x="1112" y="109"/>
                    <a:pt x="1112" y="109"/>
                    <a:pt x="1112" y="109"/>
                  </a:cubicBezTo>
                  <a:cubicBezTo>
                    <a:pt x="1112" y="59"/>
                    <a:pt x="1112" y="59"/>
                    <a:pt x="1112" y="59"/>
                  </a:cubicBezTo>
                  <a:cubicBezTo>
                    <a:pt x="1112" y="25"/>
                    <a:pt x="1078" y="0"/>
                    <a:pt x="1045" y="0"/>
                  </a:cubicBezTo>
                  <a:cubicBezTo>
                    <a:pt x="326" y="0"/>
                    <a:pt x="326" y="0"/>
                    <a:pt x="326" y="0"/>
                  </a:cubicBezTo>
                  <a:cubicBezTo>
                    <a:pt x="292" y="0"/>
                    <a:pt x="267" y="25"/>
                    <a:pt x="267" y="59"/>
                  </a:cubicBezTo>
                  <a:cubicBezTo>
                    <a:pt x="267" y="75"/>
                    <a:pt x="267" y="75"/>
                    <a:pt x="267" y="75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459" y="159"/>
                    <a:pt x="459" y="159"/>
                    <a:pt x="459" y="159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459" y="268"/>
                    <a:pt x="459" y="268"/>
                    <a:pt x="459" y="268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267" y="360"/>
                    <a:pt x="267" y="360"/>
                    <a:pt x="267" y="360"/>
                  </a:cubicBezTo>
                  <a:cubicBezTo>
                    <a:pt x="267" y="485"/>
                    <a:pt x="267" y="485"/>
                    <a:pt x="267" y="485"/>
                  </a:cubicBezTo>
                  <a:cubicBezTo>
                    <a:pt x="1563" y="485"/>
                    <a:pt x="1563" y="485"/>
                    <a:pt x="1563" y="485"/>
                  </a:cubicBezTo>
                  <a:cubicBezTo>
                    <a:pt x="1563" y="435"/>
                    <a:pt x="1563" y="435"/>
                    <a:pt x="1563" y="435"/>
                  </a:cubicBezTo>
                  <a:cubicBezTo>
                    <a:pt x="1563" y="410"/>
                    <a:pt x="1555" y="393"/>
                    <a:pt x="1538" y="376"/>
                  </a:cubicBezTo>
                  <a:close/>
                  <a:moveTo>
                    <a:pt x="1429" y="385"/>
                  </a:moveTo>
                  <a:cubicBezTo>
                    <a:pt x="1195" y="385"/>
                    <a:pt x="1195" y="385"/>
                    <a:pt x="1195" y="385"/>
                  </a:cubicBezTo>
                  <a:cubicBezTo>
                    <a:pt x="1187" y="385"/>
                    <a:pt x="1178" y="376"/>
                    <a:pt x="1178" y="376"/>
                  </a:cubicBezTo>
                  <a:cubicBezTo>
                    <a:pt x="1178" y="193"/>
                    <a:pt x="1178" y="193"/>
                    <a:pt x="1178" y="193"/>
                  </a:cubicBezTo>
                  <a:cubicBezTo>
                    <a:pt x="1178" y="184"/>
                    <a:pt x="1187" y="184"/>
                    <a:pt x="1195" y="184"/>
                  </a:cubicBezTo>
                  <a:cubicBezTo>
                    <a:pt x="1237" y="184"/>
                    <a:pt x="1237" y="184"/>
                    <a:pt x="1237" y="184"/>
                  </a:cubicBezTo>
                  <a:lnTo>
                    <a:pt x="1245" y="184"/>
                  </a:lnTo>
                  <a:cubicBezTo>
                    <a:pt x="1438" y="368"/>
                    <a:pt x="1438" y="368"/>
                    <a:pt x="1438" y="368"/>
                  </a:cubicBezTo>
                  <a:cubicBezTo>
                    <a:pt x="1446" y="376"/>
                    <a:pt x="1438" y="385"/>
                    <a:pt x="1429" y="385"/>
                  </a:cubicBezTo>
                  <a:close/>
                  <a:moveTo>
                    <a:pt x="1429" y="385"/>
                  </a:moveTo>
                  <a:lnTo>
                    <a:pt x="1429" y="38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sz="2400" dirty="0">
                <a:ea typeface="SimSun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1775656" y="2687062"/>
            <a:ext cx="1605918" cy="1667437"/>
            <a:chOff x="1775656" y="2687062"/>
            <a:chExt cx="1605918" cy="1667437"/>
          </a:xfrm>
        </p:grpSpPr>
        <p:grpSp>
          <p:nvGrpSpPr>
            <p:cNvPr id="34" name="Group 141"/>
            <p:cNvGrpSpPr/>
            <p:nvPr/>
          </p:nvGrpSpPr>
          <p:grpSpPr>
            <a:xfrm>
              <a:off x="1775656" y="2687062"/>
              <a:ext cx="1605918" cy="1667437"/>
              <a:chOff x="3590171" y="1274819"/>
              <a:chExt cx="1451696" cy="1507307"/>
            </a:xfrm>
          </p:grpSpPr>
          <p:sp>
            <p:nvSpPr>
              <p:cNvPr id="35" name="Oval 34"/>
              <p:cNvSpPr>
                <a:spLocks noChangeAspect="1"/>
              </p:cNvSpPr>
              <p:nvPr/>
            </p:nvSpPr>
            <p:spPr>
              <a:xfrm>
                <a:off x="3590171" y="1330430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75000"/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36" name="Oval 35"/>
              <p:cNvSpPr>
                <a:spLocks noChangeAspect="1"/>
              </p:cNvSpPr>
              <p:nvPr/>
            </p:nvSpPr>
            <p:spPr>
              <a:xfrm>
                <a:off x="3590171" y="1274819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65" name="TextBox 64"/>
            <p:cNvSpPr txBox="1"/>
            <p:nvPr/>
          </p:nvSpPr>
          <p:spPr>
            <a:xfrm>
              <a:off x="1967117" y="2913481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Accumulation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83" name="Group 220"/>
            <p:cNvGrpSpPr>
              <a:grpSpLocks/>
            </p:cNvGrpSpPr>
            <p:nvPr/>
          </p:nvGrpSpPr>
          <p:grpSpPr bwMode="auto">
            <a:xfrm>
              <a:off x="2330354" y="3356537"/>
              <a:ext cx="445753" cy="406062"/>
              <a:chOff x="0" y="0"/>
              <a:chExt cx="575" cy="523"/>
            </a:xfrm>
            <a:solidFill>
              <a:schemeClr val="bg1"/>
            </a:solidFill>
          </p:grpSpPr>
          <p:sp>
            <p:nvSpPr>
              <p:cNvPr id="84" name="AutoShape 217"/>
              <p:cNvSpPr>
                <a:spLocks/>
              </p:cNvSpPr>
              <p:nvPr/>
            </p:nvSpPr>
            <p:spPr bwMode="auto">
              <a:xfrm>
                <a:off x="248" y="0"/>
                <a:ext cx="327" cy="523"/>
              </a:xfrm>
              <a:custGeom>
                <a:avLst/>
                <a:gdLst>
                  <a:gd name="T0" fmla="*/ 0 w 21599"/>
                  <a:gd name="T1" fmla="*/ 0 h 21600"/>
                  <a:gd name="T2" fmla="*/ 0 w 21599"/>
                  <a:gd name="T3" fmla="*/ 0 h 21600"/>
                  <a:gd name="T4" fmla="*/ 0 w 21599"/>
                  <a:gd name="T5" fmla="*/ 0 h 21600"/>
                  <a:gd name="T6" fmla="*/ 0 w 21599"/>
                  <a:gd name="T7" fmla="*/ 0 h 21600"/>
                  <a:gd name="T8" fmla="*/ 0 w 21599"/>
                  <a:gd name="T9" fmla="*/ 0 h 21600"/>
                  <a:gd name="T10" fmla="*/ 0 w 21599"/>
                  <a:gd name="T11" fmla="*/ 0 h 21600"/>
                  <a:gd name="T12" fmla="*/ 0 w 21599"/>
                  <a:gd name="T13" fmla="*/ 0 h 21600"/>
                  <a:gd name="T14" fmla="*/ 0 w 21599"/>
                  <a:gd name="T15" fmla="*/ 0 h 21600"/>
                  <a:gd name="T16" fmla="*/ 0 w 21599"/>
                  <a:gd name="T17" fmla="*/ 0 h 21600"/>
                  <a:gd name="T18" fmla="*/ 0 w 21599"/>
                  <a:gd name="T19" fmla="*/ 0 h 21600"/>
                  <a:gd name="T20" fmla="*/ 0 w 21599"/>
                  <a:gd name="T21" fmla="*/ 0 h 21600"/>
                  <a:gd name="T22" fmla="*/ 0 w 21599"/>
                  <a:gd name="T23" fmla="*/ 0 h 2160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1599" h="21600">
                    <a:moveTo>
                      <a:pt x="19521" y="0"/>
                    </a:moveTo>
                    <a:lnTo>
                      <a:pt x="2078" y="0"/>
                    </a:lnTo>
                    <a:cubicBezTo>
                      <a:pt x="666" y="0"/>
                      <a:pt x="0" y="417"/>
                      <a:pt x="0" y="1302"/>
                    </a:cubicBezTo>
                    <a:lnTo>
                      <a:pt x="0" y="3279"/>
                    </a:lnTo>
                    <a:lnTo>
                      <a:pt x="4806" y="5801"/>
                    </a:lnTo>
                    <a:lnTo>
                      <a:pt x="4806" y="3011"/>
                    </a:lnTo>
                    <a:lnTo>
                      <a:pt x="16793" y="3011"/>
                    </a:lnTo>
                    <a:lnTo>
                      <a:pt x="16793" y="21600"/>
                    </a:lnTo>
                    <a:lnTo>
                      <a:pt x="21599" y="21600"/>
                    </a:lnTo>
                    <a:lnTo>
                      <a:pt x="21599" y="1302"/>
                    </a:lnTo>
                    <a:cubicBezTo>
                      <a:pt x="21600" y="417"/>
                      <a:pt x="20934" y="0"/>
                      <a:pt x="19521" y="0"/>
                    </a:cubicBezTo>
                    <a:close/>
                    <a:moveTo>
                      <a:pt x="19521" y="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85" name="AutoShape 218"/>
              <p:cNvSpPr>
                <a:spLocks/>
              </p:cNvSpPr>
              <p:nvPr/>
            </p:nvSpPr>
            <p:spPr bwMode="auto">
              <a:xfrm>
                <a:off x="248" y="408"/>
                <a:ext cx="72" cy="11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600" h="21600">
                    <a:moveTo>
                      <a:pt x="0" y="21600"/>
                    </a:moveTo>
                    <a:lnTo>
                      <a:pt x="21600" y="21600"/>
                    </a:lnTo>
                    <a:lnTo>
                      <a:pt x="21600" y="0"/>
                    </a:lnTo>
                    <a:lnTo>
                      <a:pt x="0" y="11452"/>
                    </a:lnTo>
                    <a:lnTo>
                      <a:pt x="0" y="21600"/>
                    </a:lnTo>
                    <a:close/>
                    <a:moveTo>
                      <a:pt x="0" y="21600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86" name="AutoShape 219"/>
              <p:cNvSpPr>
                <a:spLocks/>
              </p:cNvSpPr>
              <p:nvPr/>
            </p:nvSpPr>
            <p:spPr bwMode="auto">
              <a:xfrm>
                <a:off x="0" y="103"/>
                <a:ext cx="399" cy="341"/>
              </a:xfrm>
              <a:custGeom>
                <a:avLst/>
                <a:gdLst>
                  <a:gd name="T0" fmla="*/ 0 w 21430"/>
                  <a:gd name="T1" fmla="*/ 0 h 21600"/>
                  <a:gd name="T2" fmla="*/ 0 w 21430"/>
                  <a:gd name="T3" fmla="*/ 0 h 21600"/>
                  <a:gd name="T4" fmla="*/ 0 w 21430"/>
                  <a:gd name="T5" fmla="*/ 0 h 21600"/>
                  <a:gd name="T6" fmla="*/ 0 w 21430"/>
                  <a:gd name="T7" fmla="*/ 0 h 21600"/>
                  <a:gd name="T8" fmla="*/ 0 w 21430"/>
                  <a:gd name="T9" fmla="*/ 0 h 21600"/>
                  <a:gd name="T10" fmla="*/ 0 w 21430"/>
                  <a:gd name="T11" fmla="*/ 0 h 21600"/>
                  <a:gd name="T12" fmla="*/ 0 w 21430"/>
                  <a:gd name="T13" fmla="*/ 0 h 21600"/>
                  <a:gd name="T14" fmla="*/ 0 w 21430"/>
                  <a:gd name="T15" fmla="*/ 0 h 21600"/>
                  <a:gd name="T16" fmla="*/ 0 w 21430"/>
                  <a:gd name="T17" fmla="*/ 0 h 21600"/>
                  <a:gd name="T18" fmla="*/ 0 w 21430"/>
                  <a:gd name="T19" fmla="*/ 0 h 21600"/>
                  <a:gd name="T20" fmla="*/ 0 w 21430"/>
                  <a:gd name="T21" fmla="*/ 0 h 21600"/>
                  <a:gd name="T22" fmla="*/ 0 w 21430"/>
                  <a:gd name="T23" fmla="*/ 0 h 21600"/>
                  <a:gd name="T24" fmla="*/ 0 w 21430"/>
                  <a:gd name="T25" fmla="*/ 0 h 21600"/>
                  <a:gd name="T26" fmla="*/ 0 w 21430"/>
                  <a:gd name="T27" fmla="*/ 0 h 21600"/>
                  <a:gd name="T28" fmla="*/ 0 w 21430"/>
                  <a:gd name="T29" fmla="*/ 0 h 21600"/>
                  <a:gd name="T30" fmla="*/ 0 w 21430"/>
                  <a:gd name="T31" fmla="*/ 0 h 21600"/>
                  <a:gd name="T32" fmla="*/ 0 w 21430"/>
                  <a:gd name="T33" fmla="*/ 0 h 21600"/>
                  <a:gd name="T34" fmla="*/ 0 w 21430"/>
                  <a:gd name="T35" fmla="*/ 0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430" h="21600">
                    <a:moveTo>
                      <a:pt x="11596" y="357"/>
                    </a:moveTo>
                    <a:cubicBezTo>
                      <a:pt x="11352" y="115"/>
                      <a:pt x="11123" y="1"/>
                      <a:pt x="10931" y="0"/>
                    </a:cubicBezTo>
                    <a:cubicBezTo>
                      <a:pt x="10587" y="0"/>
                      <a:pt x="10359" y="367"/>
                      <a:pt x="10359" y="1039"/>
                    </a:cubicBezTo>
                    <a:lnTo>
                      <a:pt x="10359" y="5885"/>
                    </a:lnTo>
                    <a:cubicBezTo>
                      <a:pt x="10359" y="6409"/>
                      <a:pt x="10359" y="7100"/>
                      <a:pt x="10359" y="7791"/>
                    </a:cubicBezTo>
                    <a:lnTo>
                      <a:pt x="1613" y="7791"/>
                    </a:lnTo>
                    <a:cubicBezTo>
                      <a:pt x="726" y="7791"/>
                      <a:pt x="0" y="8649"/>
                      <a:pt x="0" y="9697"/>
                    </a:cubicBezTo>
                    <a:lnTo>
                      <a:pt x="0" y="11903"/>
                    </a:lnTo>
                    <a:cubicBezTo>
                      <a:pt x="0" y="12951"/>
                      <a:pt x="726" y="13809"/>
                      <a:pt x="1613" y="13809"/>
                    </a:cubicBezTo>
                    <a:lnTo>
                      <a:pt x="10359" y="13809"/>
                    </a:lnTo>
                    <a:cubicBezTo>
                      <a:pt x="10359" y="14499"/>
                      <a:pt x="10359" y="15191"/>
                      <a:pt x="10359" y="15714"/>
                    </a:cubicBezTo>
                    <a:lnTo>
                      <a:pt x="10359" y="20562"/>
                    </a:lnTo>
                    <a:cubicBezTo>
                      <a:pt x="10359" y="21233"/>
                      <a:pt x="10587" y="21600"/>
                      <a:pt x="10931" y="21600"/>
                    </a:cubicBezTo>
                    <a:cubicBezTo>
                      <a:pt x="11123" y="21600"/>
                      <a:pt x="11351" y="21485"/>
                      <a:pt x="11596" y="21244"/>
                    </a:cubicBezTo>
                    <a:lnTo>
                      <a:pt x="20920" y="12024"/>
                    </a:lnTo>
                    <a:cubicBezTo>
                      <a:pt x="21600" y="11351"/>
                      <a:pt x="21600" y="10250"/>
                      <a:pt x="20920" y="9578"/>
                    </a:cubicBezTo>
                    <a:lnTo>
                      <a:pt x="11596" y="357"/>
                    </a:lnTo>
                    <a:close/>
                    <a:moveTo>
                      <a:pt x="11596" y="35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xmlns="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2285471" y="3904792"/>
            <a:ext cx="1605918" cy="1670700"/>
            <a:chOff x="2285471" y="3904792"/>
            <a:chExt cx="1605918" cy="1670700"/>
          </a:xfrm>
        </p:grpSpPr>
        <p:grpSp>
          <p:nvGrpSpPr>
            <p:cNvPr id="37" name="Group 144"/>
            <p:cNvGrpSpPr/>
            <p:nvPr/>
          </p:nvGrpSpPr>
          <p:grpSpPr>
            <a:xfrm>
              <a:off x="2285471" y="3904792"/>
              <a:ext cx="1605918" cy="1670700"/>
              <a:chOff x="3939055" y="2772601"/>
              <a:chExt cx="1451696" cy="1510257"/>
            </a:xfrm>
          </p:grpSpPr>
          <p:sp>
            <p:nvSpPr>
              <p:cNvPr id="38" name="Oval 37"/>
              <p:cNvSpPr>
                <a:spLocks noChangeAspect="1"/>
              </p:cNvSpPr>
              <p:nvPr/>
            </p:nvSpPr>
            <p:spPr>
              <a:xfrm>
                <a:off x="3939055" y="2831162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39" name="Oval 38"/>
              <p:cNvSpPr>
                <a:spLocks noChangeAspect="1"/>
              </p:cNvSpPr>
              <p:nvPr/>
            </p:nvSpPr>
            <p:spPr>
              <a:xfrm>
                <a:off x="3939055" y="2772601"/>
                <a:ext cx="1451696" cy="1451696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>
                  <a:solidFill>
                    <a:schemeClr val="bg1"/>
                  </a:solidFill>
                  <a:latin typeface="+mj-lt"/>
                </a:endParaRPr>
              </a:p>
            </p:txBody>
          </p:sp>
        </p:grpSp>
        <p:sp>
          <p:nvSpPr>
            <p:cNvPr id="66" name="TextBox 65"/>
            <p:cNvSpPr txBox="1"/>
            <p:nvPr/>
          </p:nvSpPr>
          <p:spPr>
            <a:xfrm>
              <a:off x="2472915" y="4104430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Bullish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87" name="Freeform 3"/>
            <p:cNvSpPr>
              <a:spLocks noChangeArrowheads="1"/>
            </p:cNvSpPr>
            <p:nvPr/>
          </p:nvSpPr>
          <p:spPr bwMode="auto">
            <a:xfrm>
              <a:off x="2778304" y="4594600"/>
              <a:ext cx="581075" cy="446025"/>
            </a:xfrm>
            <a:custGeom>
              <a:avLst/>
              <a:gdLst>
                <a:gd name="T0" fmla="*/ 3034 w 6392"/>
                <a:gd name="T1" fmla="*/ 2260 h 4907"/>
                <a:gd name="T2" fmla="*/ 2582 w 6392"/>
                <a:gd name="T3" fmla="*/ 1937 h 4907"/>
                <a:gd name="T4" fmla="*/ 1421 w 6392"/>
                <a:gd name="T5" fmla="*/ 2196 h 4907"/>
                <a:gd name="T6" fmla="*/ 388 w 6392"/>
                <a:gd name="T7" fmla="*/ 4583 h 4907"/>
                <a:gd name="T8" fmla="*/ 2712 w 6392"/>
                <a:gd name="T9" fmla="*/ 3551 h 4907"/>
                <a:gd name="T10" fmla="*/ 3034 w 6392"/>
                <a:gd name="T11" fmla="*/ 2260 h 4907"/>
                <a:gd name="T12" fmla="*/ 2454 w 6392"/>
                <a:gd name="T13" fmla="*/ 3228 h 4907"/>
                <a:gd name="T14" fmla="*/ 711 w 6392"/>
                <a:gd name="T15" fmla="*/ 4261 h 4907"/>
                <a:gd name="T16" fmla="*/ 1679 w 6392"/>
                <a:gd name="T17" fmla="*/ 2518 h 4907"/>
                <a:gd name="T18" fmla="*/ 1874 w 6392"/>
                <a:gd name="T19" fmla="*/ 2648 h 4907"/>
                <a:gd name="T20" fmla="*/ 2260 w 6392"/>
                <a:gd name="T21" fmla="*/ 3034 h 4907"/>
                <a:gd name="T22" fmla="*/ 2454 w 6392"/>
                <a:gd name="T23" fmla="*/ 3228 h 4907"/>
                <a:gd name="T24" fmla="*/ 6197 w 6392"/>
                <a:gd name="T25" fmla="*/ 710 h 4907"/>
                <a:gd name="T26" fmla="*/ 3615 w 6392"/>
                <a:gd name="T27" fmla="*/ 646 h 4907"/>
                <a:gd name="T28" fmla="*/ 2776 w 6392"/>
                <a:gd name="T29" fmla="*/ 1679 h 4907"/>
                <a:gd name="T30" fmla="*/ 3034 w 6392"/>
                <a:gd name="T31" fmla="*/ 2196 h 4907"/>
                <a:gd name="T32" fmla="*/ 4326 w 6392"/>
                <a:gd name="T33" fmla="*/ 2454 h 4907"/>
                <a:gd name="T34" fmla="*/ 6197 w 6392"/>
                <a:gd name="T35" fmla="*/ 710 h 4907"/>
                <a:gd name="T36" fmla="*/ 5489 w 6392"/>
                <a:gd name="T37" fmla="*/ 1549 h 4907"/>
                <a:gd name="T38" fmla="*/ 3681 w 6392"/>
                <a:gd name="T39" fmla="*/ 1937 h 4907"/>
                <a:gd name="T40" fmla="*/ 4067 w 6392"/>
                <a:gd name="T41" fmla="*/ 1485 h 4907"/>
                <a:gd name="T42" fmla="*/ 3487 w 6392"/>
                <a:gd name="T43" fmla="*/ 1421 h 4907"/>
                <a:gd name="T44" fmla="*/ 5164 w 6392"/>
                <a:gd name="T45" fmla="*/ 582 h 4907"/>
                <a:gd name="T46" fmla="*/ 5489 w 6392"/>
                <a:gd name="T47" fmla="*/ 1549 h 4907"/>
                <a:gd name="T48" fmla="*/ 3165 w 6392"/>
                <a:gd name="T49" fmla="*/ 2260 h 4907"/>
                <a:gd name="T50" fmla="*/ 3423 w 6392"/>
                <a:gd name="T51" fmla="*/ 3098 h 4907"/>
                <a:gd name="T52" fmla="*/ 3423 w 6392"/>
                <a:gd name="T53" fmla="*/ 2582 h 4907"/>
                <a:gd name="T54" fmla="*/ 3165 w 6392"/>
                <a:gd name="T55" fmla="*/ 2260 h 4907"/>
                <a:gd name="T56" fmla="*/ 2196 w 6392"/>
                <a:gd name="T57" fmla="*/ 1615 h 4907"/>
                <a:gd name="T58" fmla="*/ 2066 w 6392"/>
                <a:gd name="T59" fmla="*/ 1163 h 4907"/>
                <a:gd name="T60" fmla="*/ 2518 w 6392"/>
                <a:gd name="T61" fmla="*/ 1549 h 4907"/>
                <a:gd name="T62" fmla="*/ 2582 w 6392"/>
                <a:gd name="T63" fmla="*/ 1873 h 4907"/>
                <a:gd name="T64" fmla="*/ 2196 w 6392"/>
                <a:gd name="T65" fmla="*/ 1615 h 4907"/>
                <a:gd name="T66" fmla="*/ 2196 w 6392"/>
                <a:gd name="T67" fmla="*/ 1615 h 4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392" h="4907">
                  <a:moveTo>
                    <a:pt x="3034" y="2260"/>
                  </a:moveTo>
                  <a:lnTo>
                    <a:pt x="3034" y="2260"/>
                  </a:lnTo>
                  <a:cubicBezTo>
                    <a:pt x="2776" y="2196"/>
                    <a:pt x="2776" y="2196"/>
                    <a:pt x="2776" y="2196"/>
                  </a:cubicBezTo>
                  <a:cubicBezTo>
                    <a:pt x="2582" y="1937"/>
                    <a:pt x="2582" y="1937"/>
                    <a:pt x="2582" y="1937"/>
                  </a:cubicBezTo>
                  <a:cubicBezTo>
                    <a:pt x="2454" y="2001"/>
                    <a:pt x="2454" y="2001"/>
                    <a:pt x="2454" y="2001"/>
                  </a:cubicBezTo>
                  <a:cubicBezTo>
                    <a:pt x="2132" y="1873"/>
                    <a:pt x="1679" y="1937"/>
                    <a:pt x="1421" y="2196"/>
                  </a:cubicBezTo>
                  <a:cubicBezTo>
                    <a:pt x="388" y="3228"/>
                    <a:pt x="388" y="3228"/>
                    <a:pt x="388" y="3228"/>
                  </a:cubicBezTo>
                  <a:cubicBezTo>
                    <a:pt x="0" y="3615"/>
                    <a:pt x="0" y="4197"/>
                    <a:pt x="388" y="4583"/>
                  </a:cubicBezTo>
                  <a:cubicBezTo>
                    <a:pt x="775" y="4906"/>
                    <a:pt x="1357" y="4906"/>
                    <a:pt x="1743" y="4583"/>
                  </a:cubicBezTo>
                  <a:cubicBezTo>
                    <a:pt x="2712" y="3551"/>
                    <a:pt x="2712" y="3551"/>
                    <a:pt x="2712" y="3551"/>
                  </a:cubicBezTo>
                  <a:cubicBezTo>
                    <a:pt x="3034" y="3228"/>
                    <a:pt x="3099" y="2776"/>
                    <a:pt x="2906" y="2454"/>
                  </a:cubicBezTo>
                  <a:lnTo>
                    <a:pt x="3034" y="2260"/>
                  </a:lnTo>
                  <a:close/>
                  <a:moveTo>
                    <a:pt x="2454" y="3228"/>
                  </a:moveTo>
                  <a:lnTo>
                    <a:pt x="2454" y="3228"/>
                  </a:lnTo>
                  <a:cubicBezTo>
                    <a:pt x="1421" y="4261"/>
                    <a:pt x="1421" y="4261"/>
                    <a:pt x="1421" y="4261"/>
                  </a:cubicBezTo>
                  <a:cubicBezTo>
                    <a:pt x="1227" y="4455"/>
                    <a:pt x="905" y="4455"/>
                    <a:pt x="711" y="4261"/>
                  </a:cubicBezTo>
                  <a:cubicBezTo>
                    <a:pt x="516" y="4067"/>
                    <a:pt x="516" y="3745"/>
                    <a:pt x="711" y="3551"/>
                  </a:cubicBezTo>
                  <a:cubicBezTo>
                    <a:pt x="1679" y="2518"/>
                    <a:pt x="1679" y="2518"/>
                    <a:pt x="1679" y="2518"/>
                  </a:cubicBezTo>
                  <a:cubicBezTo>
                    <a:pt x="1807" y="2390"/>
                    <a:pt x="2002" y="2324"/>
                    <a:pt x="2132" y="2390"/>
                  </a:cubicBezTo>
                  <a:cubicBezTo>
                    <a:pt x="1874" y="2648"/>
                    <a:pt x="1874" y="2648"/>
                    <a:pt x="1874" y="2648"/>
                  </a:cubicBezTo>
                  <a:cubicBezTo>
                    <a:pt x="1743" y="2776"/>
                    <a:pt x="1743" y="2970"/>
                    <a:pt x="1874" y="3034"/>
                  </a:cubicBezTo>
                  <a:cubicBezTo>
                    <a:pt x="1938" y="3164"/>
                    <a:pt x="2132" y="3164"/>
                    <a:pt x="2260" y="3034"/>
                  </a:cubicBezTo>
                  <a:cubicBezTo>
                    <a:pt x="2582" y="2776"/>
                    <a:pt x="2582" y="2776"/>
                    <a:pt x="2582" y="2776"/>
                  </a:cubicBezTo>
                  <a:cubicBezTo>
                    <a:pt x="2582" y="2906"/>
                    <a:pt x="2582" y="3098"/>
                    <a:pt x="2454" y="3228"/>
                  </a:cubicBezTo>
                  <a:close/>
                  <a:moveTo>
                    <a:pt x="6197" y="710"/>
                  </a:moveTo>
                  <a:lnTo>
                    <a:pt x="6197" y="710"/>
                  </a:lnTo>
                  <a:cubicBezTo>
                    <a:pt x="6005" y="258"/>
                    <a:pt x="5489" y="0"/>
                    <a:pt x="4972" y="194"/>
                  </a:cubicBezTo>
                  <a:cubicBezTo>
                    <a:pt x="3615" y="646"/>
                    <a:pt x="3615" y="646"/>
                    <a:pt x="3615" y="646"/>
                  </a:cubicBezTo>
                  <a:cubicBezTo>
                    <a:pt x="3229" y="841"/>
                    <a:pt x="3034" y="1163"/>
                    <a:pt x="3034" y="1549"/>
                  </a:cubicBezTo>
                  <a:cubicBezTo>
                    <a:pt x="2776" y="1679"/>
                    <a:pt x="2776" y="1679"/>
                    <a:pt x="2776" y="1679"/>
                  </a:cubicBezTo>
                  <a:cubicBezTo>
                    <a:pt x="2840" y="2001"/>
                    <a:pt x="2840" y="2001"/>
                    <a:pt x="2840" y="2001"/>
                  </a:cubicBezTo>
                  <a:cubicBezTo>
                    <a:pt x="3034" y="2196"/>
                    <a:pt x="3034" y="2196"/>
                    <a:pt x="3034" y="2196"/>
                  </a:cubicBezTo>
                  <a:cubicBezTo>
                    <a:pt x="3229" y="2132"/>
                    <a:pt x="3229" y="2132"/>
                    <a:pt x="3229" y="2132"/>
                  </a:cubicBezTo>
                  <a:cubicBezTo>
                    <a:pt x="3487" y="2454"/>
                    <a:pt x="3939" y="2582"/>
                    <a:pt x="4326" y="2454"/>
                  </a:cubicBezTo>
                  <a:cubicBezTo>
                    <a:pt x="5681" y="1937"/>
                    <a:pt x="5681" y="1937"/>
                    <a:pt x="5681" y="1937"/>
                  </a:cubicBezTo>
                  <a:cubicBezTo>
                    <a:pt x="6133" y="1743"/>
                    <a:pt x="6391" y="1227"/>
                    <a:pt x="6197" y="710"/>
                  </a:cubicBezTo>
                  <a:close/>
                  <a:moveTo>
                    <a:pt x="5489" y="1549"/>
                  </a:moveTo>
                  <a:lnTo>
                    <a:pt x="5489" y="1549"/>
                  </a:lnTo>
                  <a:cubicBezTo>
                    <a:pt x="4131" y="2065"/>
                    <a:pt x="4131" y="2065"/>
                    <a:pt x="4131" y="2065"/>
                  </a:cubicBezTo>
                  <a:cubicBezTo>
                    <a:pt x="4003" y="2132"/>
                    <a:pt x="3809" y="2065"/>
                    <a:pt x="3681" y="1937"/>
                  </a:cubicBezTo>
                  <a:cubicBezTo>
                    <a:pt x="3939" y="1873"/>
                    <a:pt x="3939" y="1873"/>
                    <a:pt x="3939" y="1873"/>
                  </a:cubicBezTo>
                  <a:cubicBezTo>
                    <a:pt x="4067" y="1807"/>
                    <a:pt x="4131" y="1679"/>
                    <a:pt x="4067" y="1485"/>
                  </a:cubicBezTo>
                  <a:cubicBezTo>
                    <a:pt x="4003" y="1357"/>
                    <a:pt x="3873" y="1291"/>
                    <a:pt x="3681" y="1291"/>
                  </a:cubicBezTo>
                  <a:cubicBezTo>
                    <a:pt x="3487" y="1421"/>
                    <a:pt x="3487" y="1421"/>
                    <a:pt x="3487" y="1421"/>
                  </a:cubicBezTo>
                  <a:cubicBezTo>
                    <a:pt x="3551" y="1227"/>
                    <a:pt x="3615" y="1163"/>
                    <a:pt x="3809" y="1099"/>
                  </a:cubicBezTo>
                  <a:cubicBezTo>
                    <a:pt x="5164" y="582"/>
                    <a:pt x="5164" y="582"/>
                    <a:pt x="5164" y="582"/>
                  </a:cubicBezTo>
                  <a:cubicBezTo>
                    <a:pt x="5422" y="452"/>
                    <a:pt x="5681" y="646"/>
                    <a:pt x="5811" y="905"/>
                  </a:cubicBezTo>
                  <a:cubicBezTo>
                    <a:pt x="5875" y="1163"/>
                    <a:pt x="5747" y="1421"/>
                    <a:pt x="5489" y="1549"/>
                  </a:cubicBezTo>
                  <a:close/>
                  <a:moveTo>
                    <a:pt x="3165" y="2260"/>
                  </a:moveTo>
                  <a:lnTo>
                    <a:pt x="3165" y="2260"/>
                  </a:lnTo>
                  <a:cubicBezTo>
                    <a:pt x="3551" y="2518"/>
                    <a:pt x="3551" y="2518"/>
                    <a:pt x="3551" y="2518"/>
                  </a:cubicBezTo>
                  <a:cubicBezTo>
                    <a:pt x="3423" y="3098"/>
                    <a:pt x="3423" y="3098"/>
                    <a:pt x="3423" y="3098"/>
                  </a:cubicBezTo>
                  <a:cubicBezTo>
                    <a:pt x="3293" y="3098"/>
                    <a:pt x="3293" y="3098"/>
                    <a:pt x="3293" y="3098"/>
                  </a:cubicBezTo>
                  <a:cubicBezTo>
                    <a:pt x="3423" y="2582"/>
                    <a:pt x="3423" y="2582"/>
                    <a:pt x="3423" y="2582"/>
                  </a:cubicBezTo>
                  <a:cubicBezTo>
                    <a:pt x="3034" y="2324"/>
                    <a:pt x="3034" y="2324"/>
                    <a:pt x="3034" y="2324"/>
                  </a:cubicBezTo>
                  <a:lnTo>
                    <a:pt x="3165" y="2260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ubicBezTo>
                    <a:pt x="1938" y="1163"/>
                    <a:pt x="1938" y="1163"/>
                    <a:pt x="1938" y="1163"/>
                  </a:cubicBezTo>
                  <a:cubicBezTo>
                    <a:pt x="2066" y="1163"/>
                    <a:pt x="2066" y="1163"/>
                    <a:pt x="2066" y="1163"/>
                  </a:cubicBezTo>
                  <a:cubicBezTo>
                    <a:pt x="2260" y="1549"/>
                    <a:pt x="2260" y="1549"/>
                    <a:pt x="2260" y="1549"/>
                  </a:cubicBezTo>
                  <a:cubicBezTo>
                    <a:pt x="2518" y="1549"/>
                    <a:pt x="2518" y="1549"/>
                    <a:pt x="2518" y="1549"/>
                  </a:cubicBezTo>
                  <a:cubicBezTo>
                    <a:pt x="2648" y="1807"/>
                    <a:pt x="2648" y="1807"/>
                    <a:pt x="2648" y="1807"/>
                  </a:cubicBezTo>
                  <a:cubicBezTo>
                    <a:pt x="2582" y="1873"/>
                    <a:pt x="2582" y="1873"/>
                    <a:pt x="2582" y="1873"/>
                  </a:cubicBezTo>
                  <a:cubicBezTo>
                    <a:pt x="2454" y="1679"/>
                    <a:pt x="2454" y="1679"/>
                    <a:pt x="2454" y="1679"/>
                  </a:cubicBezTo>
                  <a:lnTo>
                    <a:pt x="2196" y="1615"/>
                  </a:lnTo>
                  <a:close/>
                  <a:moveTo>
                    <a:pt x="2196" y="1615"/>
                  </a:moveTo>
                  <a:lnTo>
                    <a:pt x="2196" y="161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25" name="Group 134"/>
          <p:cNvGrpSpPr/>
          <p:nvPr/>
        </p:nvGrpSpPr>
        <p:grpSpPr>
          <a:xfrm>
            <a:off x="4676495" y="1947117"/>
            <a:ext cx="717393" cy="717993"/>
            <a:chOff x="3287425" y="1417883"/>
            <a:chExt cx="648499" cy="649042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3287425" y="1417883"/>
              <a:ext cx="648499" cy="649042"/>
            </a:xfrm>
            <a:prstGeom prst="ellipse">
              <a:avLst/>
            </a:prstGeom>
            <a:solidFill>
              <a:schemeClr val="accent3">
                <a:lumMod val="75000"/>
                <a:alpha val="75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" b="1" dirty="0">
                <a:solidFill>
                  <a:schemeClr val="bg1"/>
                </a:solidFill>
                <a:latin typeface="+mj-lt"/>
              </a:endParaRPr>
            </a:p>
          </p:txBody>
        </p:sp>
        <p:sp>
          <p:nvSpPr>
            <p:cNvPr id="27" name="Oval 26"/>
            <p:cNvSpPr>
              <a:spLocks noChangeAspect="1"/>
            </p:cNvSpPr>
            <p:nvPr/>
          </p:nvSpPr>
          <p:spPr>
            <a:xfrm>
              <a:off x="3362252" y="1492773"/>
              <a:ext cx="498845" cy="499263"/>
            </a:xfrm>
            <a:prstGeom prst="ellipse">
              <a:avLst/>
            </a:prstGeom>
            <a:solidFill>
              <a:schemeClr val="accent3">
                <a:lumMod val="50000"/>
              </a:schemeClr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200" b="1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01</a:t>
              </a:r>
              <a:endParaRPr lang="en-US" sz="100" b="1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8324340" y="3895816"/>
            <a:ext cx="1611533" cy="1688652"/>
            <a:chOff x="8324340" y="3895816"/>
            <a:chExt cx="1611533" cy="1688652"/>
          </a:xfrm>
        </p:grpSpPr>
        <p:grpSp>
          <p:nvGrpSpPr>
            <p:cNvPr id="43" name="Group 150"/>
            <p:cNvGrpSpPr/>
            <p:nvPr/>
          </p:nvGrpSpPr>
          <p:grpSpPr>
            <a:xfrm>
              <a:off x="8324340" y="3895816"/>
              <a:ext cx="1611533" cy="1688652"/>
              <a:chOff x="5350111" y="2144684"/>
              <a:chExt cx="1456772" cy="1526485"/>
            </a:xfrm>
          </p:grpSpPr>
          <p:sp>
            <p:nvSpPr>
              <p:cNvPr id="44" name="Oval 43"/>
              <p:cNvSpPr>
                <a:spLocks noChangeAspect="1"/>
              </p:cNvSpPr>
              <p:nvPr/>
            </p:nvSpPr>
            <p:spPr>
              <a:xfrm>
                <a:off x="5355187" y="2219473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50000"/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b="1" dirty="0" smtClean="0">
                  <a:solidFill>
                    <a:schemeClr val="bg1"/>
                  </a:solidFill>
                  <a:latin typeface="+mj-lt"/>
                </a:endParaRPr>
              </a:p>
            </p:txBody>
          </p:sp>
          <p:sp>
            <p:nvSpPr>
              <p:cNvPr id="45" name="Oval 44"/>
              <p:cNvSpPr>
                <a:spLocks noChangeAspect="1"/>
              </p:cNvSpPr>
              <p:nvPr/>
            </p:nvSpPr>
            <p:spPr>
              <a:xfrm>
                <a:off x="5350111" y="2144684"/>
                <a:ext cx="1451696" cy="1451696"/>
              </a:xfrm>
              <a:prstGeom prst="ellipse">
                <a:avLst/>
              </a:pr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b="1" dirty="0" smtClean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8" name="TextBox 67"/>
            <p:cNvSpPr txBox="1"/>
            <p:nvPr/>
          </p:nvSpPr>
          <p:spPr>
            <a:xfrm>
              <a:off x="8522752" y="4104430"/>
              <a:ext cx="1175069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b="1" dirty="0" smtClean="0">
                  <a:solidFill>
                    <a:schemeClr val="bg1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Bearish</a:t>
              </a:r>
              <a:endParaRPr lang="en-GB" sz="1400" b="1" dirty="0">
                <a:solidFill>
                  <a:schemeClr val="bg1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8911435" y="4574220"/>
              <a:ext cx="431726" cy="513791"/>
              <a:chOff x="6003574" y="2478798"/>
              <a:chExt cx="382453" cy="455152"/>
            </a:xfrm>
            <a:solidFill>
              <a:schemeClr val="bg1"/>
            </a:solidFill>
          </p:grpSpPr>
          <p:sp>
            <p:nvSpPr>
              <p:cNvPr id="74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75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49888952"/>
      </p:ext>
    </p:extLst>
  </p:cSld>
  <p:clrMapOvr>
    <a:masterClrMapping/>
  </p:clrMapOvr>
  <p:transition spd="slow" advTm="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500"/>
                            </p:stCondLst>
                            <p:childTnLst>
                              <p:par>
                                <p:cTn id="5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5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000"/>
                            </p:stCondLst>
                            <p:childTnLst>
                              <p:par>
                                <p:cTn id="7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10000"/>
                            </p:stCondLst>
                            <p:childTnLst>
                              <p:par>
                                <p:cTn id="9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121167" y="4928382"/>
            <a:ext cx="6825146" cy="2690139"/>
            <a:chOff x="4121167" y="4928382"/>
            <a:chExt cx="6825146" cy="2690139"/>
          </a:xfrm>
        </p:grpSpPr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6014006" y="4928382"/>
              <a:ext cx="3922713" cy="2166938"/>
            </a:xfrm>
            <a:custGeom>
              <a:avLst/>
              <a:gdLst>
                <a:gd name="T0" fmla="*/ 1622 w 1665"/>
                <a:gd name="T1" fmla="*/ 605 h 920"/>
                <a:gd name="T2" fmla="*/ 1624 w 1665"/>
                <a:gd name="T3" fmla="*/ 629 h 920"/>
                <a:gd name="T4" fmla="*/ 1466 w 1665"/>
                <a:gd name="T5" fmla="*/ 788 h 920"/>
                <a:gd name="T6" fmla="*/ 1375 w 1665"/>
                <a:gd name="T7" fmla="*/ 759 h 920"/>
                <a:gd name="T8" fmla="*/ 1257 w 1665"/>
                <a:gd name="T9" fmla="*/ 802 h 920"/>
                <a:gd name="T10" fmla="*/ 1073 w 1665"/>
                <a:gd name="T11" fmla="*/ 633 h 920"/>
                <a:gd name="T12" fmla="*/ 924 w 1665"/>
                <a:gd name="T13" fmla="*/ 709 h 920"/>
                <a:gd name="T14" fmla="*/ 792 w 1665"/>
                <a:gd name="T15" fmla="*/ 653 h 920"/>
                <a:gd name="T16" fmla="*/ 689 w 1665"/>
                <a:gd name="T17" fmla="*/ 718 h 920"/>
                <a:gd name="T18" fmla="*/ 690 w 1665"/>
                <a:gd name="T19" fmla="*/ 737 h 920"/>
                <a:gd name="T20" fmla="*/ 506 w 1665"/>
                <a:gd name="T21" fmla="*/ 920 h 920"/>
                <a:gd name="T22" fmla="*/ 340 w 1665"/>
                <a:gd name="T23" fmla="*/ 816 h 920"/>
                <a:gd name="T24" fmla="*/ 236 w 1665"/>
                <a:gd name="T25" fmla="*/ 840 h 920"/>
                <a:gd name="T26" fmla="*/ 0 w 1665"/>
                <a:gd name="T27" fmla="*/ 604 h 920"/>
                <a:gd name="T28" fmla="*/ 126 w 1665"/>
                <a:gd name="T29" fmla="*/ 395 h 920"/>
                <a:gd name="T30" fmla="*/ 258 w 1665"/>
                <a:gd name="T31" fmla="*/ 304 h 920"/>
                <a:gd name="T32" fmla="*/ 497 w 1665"/>
                <a:gd name="T33" fmla="*/ 112 h 920"/>
                <a:gd name="T34" fmla="*/ 601 w 1665"/>
                <a:gd name="T35" fmla="*/ 135 h 920"/>
                <a:gd name="T36" fmla="*/ 819 w 1665"/>
                <a:gd name="T37" fmla="*/ 0 h 920"/>
                <a:gd name="T38" fmla="*/ 1032 w 1665"/>
                <a:gd name="T39" fmla="*/ 124 h 920"/>
                <a:gd name="T40" fmla="*/ 1073 w 1665"/>
                <a:gd name="T41" fmla="*/ 120 h 920"/>
                <a:gd name="T42" fmla="*/ 1251 w 1665"/>
                <a:gd name="T43" fmla="*/ 259 h 920"/>
                <a:gd name="T44" fmla="*/ 1358 w 1665"/>
                <a:gd name="T45" fmla="*/ 351 h 920"/>
                <a:gd name="T46" fmla="*/ 1481 w 1665"/>
                <a:gd name="T47" fmla="*/ 304 h 920"/>
                <a:gd name="T48" fmla="*/ 1665 w 1665"/>
                <a:gd name="T49" fmla="*/ 488 h 920"/>
                <a:gd name="T50" fmla="*/ 1622 w 1665"/>
                <a:gd name="T51" fmla="*/ 605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5" h="920">
                  <a:moveTo>
                    <a:pt x="1622" y="605"/>
                  </a:moveTo>
                  <a:cubicBezTo>
                    <a:pt x="1624" y="613"/>
                    <a:pt x="1624" y="621"/>
                    <a:pt x="1624" y="629"/>
                  </a:cubicBezTo>
                  <a:cubicBezTo>
                    <a:pt x="1624" y="717"/>
                    <a:pt x="1553" y="788"/>
                    <a:pt x="1466" y="788"/>
                  </a:cubicBezTo>
                  <a:cubicBezTo>
                    <a:pt x="1432" y="788"/>
                    <a:pt x="1401" y="777"/>
                    <a:pt x="1375" y="759"/>
                  </a:cubicBezTo>
                  <a:cubicBezTo>
                    <a:pt x="1343" y="786"/>
                    <a:pt x="1302" y="802"/>
                    <a:pt x="1257" y="802"/>
                  </a:cubicBezTo>
                  <a:cubicBezTo>
                    <a:pt x="1160" y="802"/>
                    <a:pt x="1081" y="728"/>
                    <a:pt x="1073" y="633"/>
                  </a:cubicBezTo>
                  <a:cubicBezTo>
                    <a:pt x="1040" y="679"/>
                    <a:pt x="986" y="709"/>
                    <a:pt x="924" y="709"/>
                  </a:cubicBezTo>
                  <a:cubicBezTo>
                    <a:pt x="872" y="709"/>
                    <a:pt x="825" y="688"/>
                    <a:pt x="792" y="653"/>
                  </a:cubicBezTo>
                  <a:cubicBezTo>
                    <a:pt x="766" y="685"/>
                    <a:pt x="731" y="709"/>
                    <a:pt x="689" y="718"/>
                  </a:cubicBezTo>
                  <a:cubicBezTo>
                    <a:pt x="690" y="724"/>
                    <a:pt x="690" y="730"/>
                    <a:pt x="690" y="737"/>
                  </a:cubicBezTo>
                  <a:cubicBezTo>
                    <a:pt x="690" y="838"/>
                    <a:pt x="608" y="920"/>
                    <a:pt x="506" y="920"/>
                  </a:cubicBezTo>
                  <a:cubicBezTo>
                    <a:pt x="433" y="920"/>
                    <a:pt x="370" y="878"/>
                    <a:pt x="340" y="816"/>
                  </a:cubicBezTo>
                  <a:cubicBezTo>
                    <a:pt x="309" y="831"/>
                    <a:pt x="274" y="840"/>
                    <a:pt x="236" y="840"/>
                  </a:cubicBezTo>
                  <a:cubicBezTo>
                    <a:pt x="106" y="840"/>
                    <a:pt x="0" y="734"/>
                    <a:pt x="0" y="604"/>
                  </a:cubicBezTo>
                  <a:cubicBezTo>
                    <a:pt x="0" y="513"/>
                    <a:pt x="51" y="434"/>
                    <a:pt x="126" y="395"/>
                  </a:cubicBezTo>
                  <a:cubicBezTo>
                    <a:pt x="159" y="351"/>
                    <a:pt x="205" y="319"/>
                    <a:pt x="258" y="304"/>
                  </a:cubicBezTo>
                  <a:cubicBezTo>
                    <a:pt x="282" y="194"/>
                    <a:pt x="380" y="112"/>
                    <a:pt x="497" y="112"/>
                  </a:cubicBezTo>
                  <a:cubicBezTo>
                    <a:pt x="534" y="112"/>
                    <a:pt x="569" y="120"/>
                    <a:pt x="601" y="135"/>
                  </a:cubicBezTo>
                  <a:cubicBezTo>
                    <a:pt x="641" y="55"/>
                    <a:pt x="724" y="0"/>
                    <a:pt x="819" y="0"/>
                  </a:cubicBezTo>
                  <a:cubicBezTo>
                    <a:pt x="911" y="0"/>
                    <a:pt x="990" y="50"/>
                    <a:pt x="1032" y="124"/>
                  </a:cubicBezTo>
                  <a:cubicBezTo>
                    <a:pt x="1045" y="121"/>
                    <a:pt x="1059" y="120"/>
                    <a:pt x="1073" y="120"/>
                  </a:cubicBezTo>
                  <a:cubicBezTo>
                    <a:pt x="1159" y="120"/>
                    <a:pt x="1231" y="179"/>
                    <a:pt x="1251" y="259"/>
                  </a:cubicBezTo>
                  <a:cubicBezTo>
                    <a:pt x="1298" y="275"/>
                    <a:pt x="1336" y="308"/>
                    <a:pt x="1358" y="351"/>
                  </a:cubicBezTo>
                  <a:cubicBezTo>
                    <a:pt x="1390" y="322"/>
                    <a:pt x="1433" y="304"/>
                    <a:pt x="1481" y="304"/>
                  </a:cubicBezTo>
                  <a:cubicBezTo>
                    <a:pt x="1582" y="304"/>
                    <a:pt x="1665" y="386"/>
                    <a:pt x="1665" y="488"/>
                  </a:cubicBezTo>
                  <a:cubicBezTo>
                    <a:pt x="1665" y="532"/>
                    <a:pt x="1649" y="573"/>
                    <a:pt x="1622" y="605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4121167" y="5258396"/>
              <a:ext cx="3921125" cy="2168525"/>
            </a:xfrm>
            <a:custGeom>
              <a:avLst/>
              <a:gdLst>
                <a:gd name="T0" fmla="*/ 42 w 1664"/>
                <a:gd name="T1" fmla="*/ 605 h 920"/>
                <a:gd name="T2" fmla="*/ 40 w 1664"/>
                <a:gd name="T3" fmla="*/ 629 h 920"/>
                <a:gd name="T4" fmla="*/ 198 w 1664"/>
                <a:gd name="T5" fmla="*/ 788 h 920"/>
                <a:gd name="T6" fmla="*/ 290 w 1664"/>
                <a:gd name="T7" fmla="*/ 759 h 920"/>
                <a:gd name="T8" fmla="*/ 408 w 1664"/>
                <a:gd name="T9" fmla="*/ 802 h 920"/>
                <a:gd name="T10" fmla="*/ 591 w 1664"/>
                <a:gd name="T11" fmla="*/ 633 h 920"/>
                <a:gd name="T12" fmla="*/ 740 w 1664"/>
                <a:gd name="T13" fmla="*/ 709 h 920"/>
                <a:gd name="T14" fmla="*/ 873 w 1664"/>
                <a:gd name="T15" fmla="*/ 652 h 920"/>
                <a:gd name="T16" fmla="*/ 975 w 1664"/>
                <a:gd name="T17" fmla="*/ 718 h 920"/>
                <a:gd name="T18" fmla="*/ 974 w 1664"/>
                <a:gd name="T19" fmla="*/ 736 h 920"/>
                <a:gd name="T20" fmla="*/ 1158 w 1664"/>
                <a:gd name="T21" fmla="*/ 920 h 920"/>
                <a:gd name="T22" fmla="*/ 1324 w 1664"/>
                <a:gd name="T23" fmla="*/ 815 h 920"/>
                <a:gd name="T24" fmla="*/ 1428 w 1664"/>
                <a:gd name="T25" fmla="*/ 840 h 920"/>
                <a:gd name="T26" fmla="*/ 1664 w 1664"/>
                <a:gd name="T27" fmla="*/ 604 h 920"/>
                <a:gd name="T28" fmla="*/ 1538 w 1664"/>
                <a:gd name="T29" fmla="*/ 395 h 920"/>
                <a:gd name="T30" fmla="*/ 1406 w 1664"/>
                <a:gd name="T31" fmla="*/ 304 h 920"/>
                <a:gd name="T32" fmla="*/ 1168 w 1664"/>
                <a:gd name="T33" fmla="*/ 112 h 920"/>
                <a:gd name="T34" fmla="*/ 1063 w 1664"/>
                <a:gd name="T35" fmla="*/ 135 h 920"/>
                <a:gd name="T36" fmla="*/ 845 w 1664"/>
                <a:gd name="T37" fmla="*/ 0 h 920"/>
                <a:gd name="T38" fmla="*/ 632 w 1664"/>
                <a:gd name="T39" fmla="*/ 124 h 920"/>
                <a:gd name="T40" fmla="*/ 592 w 1664"/>
                <a:gd name="T41" fmla="*/ 120 h 920"/>
                <a:gd name="T42" fmla="*/ 413 w 1664"/>
                <a:gd name="T43" fmla="*/ 259 h 920"/>
                <a:gd name="T44" fmla="*/ 307 w 1664"/>
                <a:gd name="T45" fmla="*/ 351 h 920"/>
                <a:gd name="T46" fmla="*/ 184 w 1664"/>
                <a:gd name="T47" fmla="*/ 304 h 920"/>
                <a:gd name="T48" fmla="*/ 0 w 1664"/>
                <a:gd name="T49" fmla="*/ 488 h 920"/>
                <a:gd name="T50" fmla="*/ 42 w 1664"/>
                <a:gd name="T51" fmla="*/ 605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4" h="920">
                  <a:moveTo>
                    <a:pt x="42" y="605"/>
                  </a:moveTo>
                  <a:cubicBezTo>
                    <a:pt x="41" y="613"/>
                    <a:pt x="40" y="621"/>
                    <a:pt x="40" y="629"/>
                  </a:cubicBezTo>
                  <a:cubicBezTo>
                    <a:pt x="40" y="717"/>
                    <a:pt x="111" y="788"/>
                    <a:pt x="198" y="788"/>
                  </a:cubicBezTo>
                  <a:cubicBezTo>
                    <a:pt x="232" y="788"/>
                    <a:pt x="264" y="777"/>
                    <a:pt x="290" y="759"/>
                  </a:cubicBezTo>
                  <a:cubicBezTo>
                    <a:pt x="322" y="786"/>
                    <a:pt x="363" y="802"/>
                    <a:pt x="408" y="802"/>
                  </a:cubicBezTo>
                  <a:cubicBezTo>
                    <a:pt x="504" y="802"/>
                    <a:pt x="583" y="728"/>
                    <a:pt x="591" y="633"/>
                  </a:cubicBezTo>
                  <a:cubicBezTo>
                    <a:pt x="625" y="679"/>
                    <a:pt x="679" y="709"/>
                    <a:pt x="740" y="709"/>
                  </a:cubicBezTo>
                  <a:cubicBezTo>
                    <a:pt x="792" y="709"/>
                    <a:pt x="839" y="687"/>
                    <a:pt x="873" y="652"/>
                  </a:cubicBezTo>
                  <a:cubicBezTo>
                    <a:pt x="898" y="685"/>
                    <a:pt x="934" y="708"/>
                    <a:pt x="975" y="718"/>
                  </a:cubicBezTo>
                  <a:cubicBezTo>
                    <a:pt x="974" y="724"/>
                    <a:pt x="974" y="730"/>
                    <a:pt x="974" y="736"/>
                  </a:cubicBezTo>
                  <a:cubicBezTo>
                    <a:pt x="974" y="838"/>
                    <a:pt x="1056" y="920"/>
                    <a:pt x="1158" y="920"/>
                  </a:cubicBezTo>
                  <a:cubicBezTo>
                    <a:pt x="1231" y="920"/>
                    <a:pt x="1295" y="877"/>
                    <a:pt x="1324" y="815"/>
                  </a:cubicBezTo>
                  <a:cubicBezTo>
                    <a:pt x="1356" y="831"/>
                    <a:pt x="1391" y="840"/>
                    <a:pt x="1428" y="840"/>
                  </a:cubicBezTo>
                  <a:cubicBezTo>
                    <a:pt x="1559" y="840"/>
                    <a:pt x="1664" y="734"/>
                    <a:pt x="1664" y="604"/>
                  </a:cubicBezTo>
                  <a:cubicBezTo>
                    <a:pt x="1664" y="513"/>
                    <a:pt x="1613" y="434"/>
                    <a:pt x="1538" y="395"/>
                  </a:cubicBezTo>
                  <a:cubicBezTo>
                    <a:pt x="1506" y="351"/>
                    <a:pt x="1460" y="319"/>
                    <a:pt x="1406" y="304"/>
                  </a:cubicBezTo>
                  <a:cubicBezTo>
                    <a:pt x="1383" y="194"/>
                    <a:pt x="1285" y="112"/>
                    <a:pt x="1168" y="112"/>
                  </a:cubicBezTo>
                  <a:cubicBezTo>
                    <a:pt x="1130" y="112"/>
                    <a:pt x="1095" y="120"/>
                    <a:pt x="1063" y="135"/>
                  </a:cubicBezTo>
                  <a:cubicBezTo>
                    <a:pt x="1023" y="55"/>
                    <a:pt x="941" y="0"/>
                    <a:pt x="845" y="0"/>
                  </a:cubicBezTo>
                  <a:cubicBezTo>
                    <a:pt x="754" y="0"/>
                    <a:pt x="674" y="50"/>
                    <a:pt x="632" y="124"/>
                  </a:cubicBezTo>
                  <a:cubicBezTo>
                    <a:pt x="619" y="121"/>
                    <a:pt x="606" y="120"/>
                    <a:pt x="592" y="120"/>
                  </a:cubicBezTo>
                  <a:cubicBezTo>
                    <a:pt x="506" y="120"/>
                    <a:pt x="433" y="179"/>
                    <a:pt x="413" y="259"/>
                  </a:cubicBezTo>
                  <a:cubicBezTo>
                    <a:pt x="367" y="274"/>
                    <a:pt x="329" y="308"/>
                    <a:pt x="307" y="351"/>
                  </a:cubicBezTo>
                  <a:cubicBezTo>
                    <a:pt x="274" y="321"/>
                    <a:pt x="231" y="304"/>
                    <a:pt x="184" y="304"/>
                  </a:cubicBezTo>
                  <a:cubicBezTo>
                    <a:pt x="82" y="304"/>
                    <a:pt x="0" y="386"/>
                    <a:pt x="0" y="488"/>
                  </a:cubicBezTo>
                  <a:cubicBezTo>
                    <a:pt x="0" y="532"/>
                    <a:pt x="16" y="573"/>
                    <a:pt x="42" y="605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7025188" y="5448408"/>
              <a:ext cx="3921125" cy="2170113"/>
            </a:xfrm>
            <a:custGeom>
              <a:avLst/>
              <a:gdLst>
                <a:gd name="T0" fmla="*/ 42 w 1664"/>
                <a:gd name="T1" fmla="*/ 316 h 921"/>
                <a:gd name="T2" fmla="*/ 40 w 1664"/>
                <a:gd name="T3" fmla="*/ 292 h 921"/>
                <a:gd name="T4" fmla="*/ 198 w 1664"/>
                <a:gd name="T5" fmla="*/ 133 h 921"/>
                <a:gd name="T6" fmla="*/ 290 w 1664"/>
                <a:gd name="T7" fmla="*/ 162 h 921"/>
                <a:gd name="T8" fmla="*/ 408 w 1664"/>
                <a:gd name="T9" fmla="*/ 119 h 921"/>
                <a:gd name="T10" fmla="*/ 591 w 1664"/>
                <a:gd name="T11" fmla="*/ 287 h 921"/>
                <a:gd name="T12" fmla="*/ 740 w 1664"/>
                <a:gd name="T13" fmla="*/ 212 h 921"/>
                <a:gd name="T14" fmla="*/ 873 w 1664"/>
                <a:gd name="T15" fmla="*/ 268 h 921"/>
                <a:gd name="T16" fmla="*/ 975 w 1664"/>
                <a:gd name="T17" fmla="*/ 202 h 921"/>
                <a:gd name="T18" fmla="*/ 974 w 1664"/>
                <a:gd name="T19" fmla="*/ 184 h 921"/>
                <a:gd name="T20" fmla="*/ 1158 w 1664"/>
                <a:gd name="T21" fmla="*/ 0 h 921"/>
                <a:gd name="T22" fmla="*/ 1324 w 1664"/>
                <a:gd name="T23" fmla="*/ 105 h 921"/>
                <a:gd name="T24" fmla="*/ 1428 w 1664"/>
                <a:gd name="T25" fmla="*/ 81 h 921"/>
                <a:gd name="T26" fmla="*/ 1664 w 1664"/>
                <a:gd name="T27" fmla="*/ 317 h 921"/>
                <a:gd name="T28" fmla="*/ 1538 w 1664"/>
                <a:gd name="T29" fmla="*/ 526 h 921"/>
                <a:gd name="T30" fmla="*/ 1406 w 1664"/>
                <a:gd name="T31" fmla="*/ 616 h 921"/>
                <a:gd name="T32" fmla="*/ 1168 w 1664"/>
                <a:gd name="T33" fmla="*/ 809 h 921"/>
                <a:gd name="T34" fmla="*/ 1063 w 1664"/>
                <a:gd name="T35" fmla="*/ 786 h 921"/>
                <a:gd name="T36" fmla="*/ 845 w 1664"/>
                <a:gd name="T37" fmla="*/ 921 h 921"/>
                <a:gd name="T38" fmla="*/ 632 w 1664"/>
                <a:gd name="T39" fmla="*/ 797 h 921"/>
                <a:gd name="T40" fmla="*/ 592 w 1664"/>
                <a:gd name="T41" fmla="*/ 801 h 921"/>
                <a:gd name="T42" fmla="*/ 413 w 1664"/>
                <a:gd name="T43" fmla="*/ 662 h 921"/>
                <a:gd name="T44" fmla="*/ 307 w 1664"/>
                <a:gd name="T45" fmla="*/ 570 h 921"/>
                <a:gd name="T46" fmla="*/ 184 w 1664"/>
                <a:gd name="T47" fmla="*/ 617 h 921"/>
                <a:gd name="T48" fmla="*/ 0 w 1664"/>
                <a:gd name="T49" fmla="*/ 433 h 921"/>
                <a:gd name="T50" fmla="*/ 42 w 1664"/>
                <a:gd name="T51" fmla="*/ 316 h 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4" h="921">
                  <a:moveTo>
                    <a:pt x="42" y="316"/>
                  </a:moveTo>
                  <a:cubicBezTo>
                    <a:pt x="41" y="308"/>
                    <a:pt x="40" y="300"/>
                    <a:pt x="40" y="292"/>
                  </a:cubicBezTo>
                  <a:cubicBezTo>
                    <a:pt x="40" y="204"/>
                    <a:pt x="111" y="133"/>
                    <a:pt x="198" y="133"/>
                  </a:cubicBezTo>
                  <a:cubicBezTo>
                    <a:pt x="232" y="133"/>
                    <a:pt x="264" y="144"/>
                    <a:pt x="290" y="162"/>
                  </a:cubicBezTo>
                  <a:cubicBezTo>
                    <a:pt x="322" y="135"/>
                    <a:pt x="363" y="119"/>
                    <a:pt x="408" y="119"/>
                  </a:cubicBezTo>
                  <a:cubicBezTo>
                    <a:pt x="504" y="119"/>
                    <a:pt x="583" y="193"/>
                    <a:pt x="591" y="287"/>
                  </a:cubicBezTo>
                  <a:cubicBezTo>
                    <a:pt x="624" y="242"/>
                    <a:pt x="679" y="212"/>
                    <a:pt x="740" y="212"/>
                  </a:cubicBezTo>
                  <a:cubicBezTo>
                    <a:pt x="792" y="212"/>
                    <a:pt x="839" y="233"/>
                    <a:pt x="873" y="268"/>
                  </a:cubicBezTo>
                  <a:cubicBezTo>
                    <a:pt x="898" y="236"/>
                    <a:pt x="934" y="212"/>
                    <a:pt x="975" y="202"/>
                  </a:cubicBezTo>
                  <a:cubicBezTo>
                    <a:pt x="974" y="197"/>
                    <a:pt x="974" y="191"/>
                    <a:pt x="974" y="184"/>
                  </a:cubicBezTo>
                  <a:cubicBezTo>
                    <a:pt x="974" y="83"/>
                    <a:pt x="1056" y="0"/>
                    <a:pt x="1158" y="0"/>
                  </a:cubicBezTo>
                  <a:cubicBezTo>
                    <a:pt x="1231" y="0"/>
                    <a:pt x="1294" y="43"/>
                    <a:pt x="1324" y="105"/>
                  </a:cubicBezTo>
                  <a:cubicBezTo>
                    <a:pt x="1355" y="90"/>
                    <a:pt x="1391" y="81"/>
                    <a:pt x="1428" y="81"/>
                  </a:cubicBezTo>
                  <a:cubicBezTo>
                    <a:pt x="1559" y="81"/>
                    <a:pt x="1664" y="187"/>
                    <a:pt x="1664" y="317"/>
                  </a:cubicBezTo>
                  <a:cubicBezTo>
                    <a:pt x="1664" y="408"/>
                    <a:pt x="1613" y="487"/>
                    <a:pt x="1538" y="526"/>
                  </a:cubicBezTo>
                  <a:cubicBezTo>
                    <a:pt x="1506" y="570"/>
                    <a:pt x="1460" y="602"/>
                    <a:pt x="1406" y="616"/>
                  </a:cubicBezTo>
                  <a:cubicBezTo>
                    <a:pt x="1382" y="726"/>
                    <a:pt x="1285" y="809"/>
                    <a:pt x="1168" y="809"/>
                  </a:cubicBezTo>
                  <a:cubicBezTo>
                    <a:pt x="1130" y="809"/>
                    <a:pt x="1095" y="801"/>
                    <a:pt x="1063" y="786"/>
                  </a:cubicBezTo>
                  <a:cubicBezTo>
                    <a:pt x="1023" y="866"/>
                    <a:pt x="941" y="921"/>
                    <a:pt x="845" y="921"/>
                  </a:cubicBezTo>
                  <a:cubicBezTo>
                    <a:pt x="754" y="921"/>
                    <a:pt x="674" y="871"/>
                    <a:pt x="632" y="797"/>
                  </a:cubicBezTo>
                  <a:cubicBezTo>
                    <a:pt x="619" y="800"/>
                    <a:pt x="606" y="801"/>
                    <a:pt x="592" y="801"/>
                  </a:cubicBezTo>
                  <a:cubicBezTo>
                    <a:pt x="505" y="801"/>
                    <a:pt x="433" y="742"/>
                    <a:pt x="413" y="662"/>
                  </a:cubicBezTo>
                  <a:cubicBezTo>
                    <a:pt x="367" y="646"/>
                    <a:pt x="328" y="613"/>
                    <a:pt x="307" y="570"/>
                  </a:cubicBezTo>
                  <a:cubicBezTo>
                    <a:pt x="274" y="599"/>
                    <a:pt x="231" y="617"/>
                    <a:pt x="184" y="617"/>
                  </a:cubicBezTo>
                  <a:cubicBezTo>
                    <a:pt x="82" y="617"/>
                    <a:pt x="0" y="535"/>
                    <a:pt x="0" y="433"/>
                  </a:cubicBezTo>
                  <a:cubicBezTo>
                    <a:pt x="0" y="389"/>
                    <a:pt x="15" y="348"/>
                    <a:pt x="42" y="316"/>
                  </a:cubicBezTo>
                  <a:close/>
                </a:path>
              </a:pathLst>
            </a:custGeom>
            <a:solidFill>
              <a:srgbClr val="CB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171044" y="1332101"/>
            <a:ext cx="3922713" cy="6299794"/>
            <a:chOff x="5171044" y="1332101"/>
            <a:chExt cx="3922713" cy="6299794"/>
          </a:xfrm>
        </p:grpSpPr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5171044" y="3728232"/>
              <a:ext cx="3922713" cy="3903663"/>
            </a:xfrm>
            <a:custGeom>
              <a:avLst/>
              <a:gdLst>
                <a:gd name="T0" fmla="*/ 1623 w 1665"/>
                <a:gd name="T1" fmla="*/ 1052 h 1657"/>
                <a:gd name="T2" fmla="*/ 1624 w 1665"/>
                <a:gd name="T3" fmla="*/ 1028 h 1657"/>
                <a:gd name="T4" fmla="*/ 1466 w 1665"/>
                <a:gd name="T5" fmla="*/ 869 h 1657"/>
                <a:gd name="T6" fmla="*/ 1375 w 1665"/>
                <a:gd name="T7" fmla="*/ 898 h 1657"/>
                <a:gd name="T8" fmla="*/ 1257 w 1665"/>
                <a:gd name="T9" fmla="*/ 855 h 1657"/>
                <a:gd name="T10" fmla="*/ 1073 w 1665"/>
                <a:gd name="T11" fmla="*/ 1024 h 1657"/>
                <a:gd name="T12" fmla="*/ 983 w 1665"/>
                <a:gd name="T13" fmla="*/ 957 h 1657"/>
                <a:gd name="T14" fmla="*/ 983 w 1665"/>
                <a:gd name="T15" fmla="*/ 0 h 1657"/>
                <a:gd name="T16" fmla="*/ 823 w 1665"/>
                <a:gd name="T17" fmla="*/ 0 h 1657"/>
                <a:gd name="T18" fmla="*/ 823 w 1665"/>
                <a:gd name="T19" fmla="*/ 979 h 1657"/>
                <a:gd name="T20" fmla="*/ 792 w 1665"/>
                <a:gd name="T21" fmla="*/ 1005 h 1657"/>
                <a:gd name="T22" fmla="*/ 690 w 1665"/>
                <a:gd name="T23" fmla="*/ 939 h 1657"/>
                <a:gd name="T24" fmla="*/ 690 w 1665"/>
                <a:gd name="T25" fmla="*/ 921 h 1657"/>
                <a:gd name="T26" fmla="*/ 507 w 1665"/>
                <a:gd name="T27" fmla="*/ 737 h 1657"/>
                <a:gd name="T28" fmla="*/ 340 w 1665"/>
                <a:gd name="T29" fmla="*/ 842 h 1657"/>
                <a:gd name="T30" fmla="*/ 236 w 1665"/>
                <a:gd name="T31" fmla="*/ 817 h 1657"/>
                <a:gd name="T32" fmla="*/ 0 w 1665"/>
                <a:gd name="T33" fmla="*/ 1053 h 1657"/>
                <a:gd name="T34" fmla="*/ 126 w 1665"/>
                <a:gd name="T35" fmla="*/ 1262 h 1657"/>
                <a:gd name="T36" fmla="*/ 258 w 1665"/>
                <a:gd name="T37" fmla="*/ 1353 h 1657"/>
                <a:gd name="T38" fmla="*/ 497 w 1665"/>
                <a:gd name="T39" fmla="*/ 1545 h 1657"/>
                <a:gd name="T40" fmla="*/ 601 w 1665"/>
                <a:gd name="T41" fmla="*/ 1522 h 1657"/>
                <a:gd name="T42" fmla="*/ 820 w 1665"/>
                <a:gd name="T43" fmla="*/ 1657 h 1657"/>
                <a:gd name="T44" fmla="*/ 1032 w 1665"/>
                <a:gd name="T45" fmla="*/ 1533 h 1657"/>
                <a:gd name="T46" fmla="*/ 1073 w 1665"/>
                <a:gd name="T47" fmla="*/ 1537 h 1657"/>
                <a:gd name="T48" fmla="*/ 1251 w 1665"/>
                <a:gd name="T49" fmla="*/ 1398 h 1657"/>
                <a:gd name="T50" fmla="*/ 1358 w 1665"/>
                <a:gd name="T51" fmla="*/ 1306 h 1657"/>
                <a:gd name="T52" fmla="*/ 1481 w 1665"/>
                <a:gd name="T53" fmla="*/ 1353 h 1657"/>
                <a:gd name="T54" fmla="*/ 1665 w 1665"/>
                <a:gd name="T55" fmla="*/ 1170 h 1657"/>
                <a:gd name="T56" fmla="*/ 1623 w 1665"/>
                <a:gd name="T57" fmla="*/ 1052 h 1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65" h="1657">
                  <a:moveTo>
                    <a:pt x="1623" y="1052"/>
                  </a:moveTo>
                  <a:cubicBezTo>
                    <a:pt x="1624" y="1044"/>
                    <a:pt x="1624" y="1036"/>
                    <a:pt x="1624" y="1028"/>
                  </a:cubicBezTo>
                  <a:cubicBezTo>
                    <a:pt x="1624" y="940"/>
                    <a:pt x="1553" y="869"/>
                    <a:pt x="1466" y="869"/>
                  </a:cubicBezTo>
                  <a:cubicBezTo>
                    <a:pt x="1432" y="869"/>
                    <a:pt x="1401" y="880"/>
                    <a:pt x="1375" y="898"/>
                  </a:cubicBezTo>
                  <a:cubicBezTo>
                    <a:pt x="1343" y="871"/>
                    <a:pt x="1302" y="855"/>
                    <a:pt x="1257" y="855"/>
                  </a:cubicBezTo>
                  <a:cubicBezTo>
                    <a:pt x="1160" y="855"/>
                    <a:pt x="1081" y="929"/>
                    <a:pt x="1073" y="1024"/>
                  </a:cubicBezTo>
                  <a:cubicBezTo>
                    <a:pt x="1051" y="993"/>
                    <a:pt x="1020" y="970"/>
                    <a:pt x="983" y="957"/>
                  </a:cubicBezTo>
                  <a:cubicBezTo>
                    <a:pt x="983" y="0"/>
                    <a:pt x="983" y="0"/>
                    <a:pt x="983" y="0"/>
                  </a:cubicBezTo>
                  <a:cubicBezTo>
                    <a:pt x="823" y="0"/>
                    <a:pt x="823" y="0"/>
                    <a:pt x="823" y="0"/>
                  </a:cubicBezTo>
                  <a:cubicBezTo>
                    <a:pt x="823" y="979"/>
                    <a:pt x="823" y="979"/>
                    <a:pt x="823" y="979"/>
                  </a:cubicBezTo>
                  <a:cubicBezTo>
                    <a:pt x="811" y="986"/>
                    <a:pt x="801" y="995"/>
                    <a:pt x="792" y="1005"/>
                  </a:cubicBezTo>
                  <a:cubicBezTo>
                    <a:pt x="766" y="972"/>
                    <a:pt x="731" y="949"/>
                    <a:pt x="690" y="939"/>
                  </a:cubicBezTo>
                  <a:cubicBezTo>
                    <a:pt x="690" y="933"/>
                    <a:pt x="690" y="927"/>
                    <a:pt x="690" y="921"/>
                  </a:cubicBezTo>
                  <a:cubicBezTo>
                    <a:pt x="690" y="819"/>
                    <a:pt x="608" y="737"/>
                    <a:pt x="507" y="737"/>
                  </a:cubicBezTo>
                  <a:cubicBezTo>
                    <a:pt x="433" y="737"/>
                    <a:pt x="370" y="780"/>
                    <a:pt x="340" y="842"/>
                  </a:cubicBezTo>
                  <a:cubicBezTo>
                    <a:pt x="309" y="826"/>
                    <a:pt x="274" y="817"/>
                    <a:pt x="236" y="817"/>
                  </a:cubicBezTo>
                  <a:cubicBezTo>
                    <a:pt x="106" y="817"/>
                    <a:pt x="0" y="923"/>
                    <a:pt x="0" y="1053"/>
                  </a:cubicBezTo>
                  <a:cubicBezTo>
                    <a:pt x="0" y="1144"/>
                    <a:pt x="51" y="1223"/>
                    <a:pt x="126" y="1262"/>
                  </a:cubicBezTo>
                  <a:cubicBezTo>
                    <a:pt x="159" y="1306"/>
                    <a:pt x="205" y="1338"/>
                    <a:pt x="258" y="1353"/>
                  </a:cubicBezTo>
                  <a:cubicBezTo>
                    <a:pt x="282" y="1463"/>
                    <a:pt x="380" y="1545"/>
                    <a:pt x="497" y="1545"/>
                  </a:cubicBezTo>
                  <a:cubicBezTo>
                    <a:pt x="534" y="1545"/>
                    <a:pt x="570" y="1537"/>
                    <a:pt x="601" y="1522"/>
                  </a:cubicBezTo>
                  <a:cubicBezTo>
                    <a:pt x="641" y="1602"/>
                    <a:pt x="724" y="1657"/>
                    <a:pt x="820" y="1657"/>
                  </a:cubicBezTo>
                  <a:cubicBezTo>
                    <a:pt x="911" y="1657"/>
                    <a:pt x="990" y="1607"/>
                    <a:pt x="1032" y="1533"/>
                  </a:cubicBezTo>
                  <a:cubicBezTo>
                    <a:pt x="1045" y="1536"/>
                    <a:pt x="1059" y="1537"/>
                    <a:pt x="1073" y="1537"/>
                  </a:cubicBezTo>
                  <a:cubicBezTo>
                    <a:pt x="1159" y="1537"/>
                    <a:pt x="1231" y="1478"/>
                    <a:pt x="1251" y="1398"/>
                  </a:cubicBezTo>
                  <a:cubicBezTo>
                    <a:pt x="1298" y="1383"/>
                    <a:pt x="1336" y="1349"/>
                    <a:pt x="1358" y="1306"/>
                  </a:cubicBezTo>
                  <a:cubicBezTo>
                    <a:pt x="1390" y="1336"/>
                    <a:pt x="1434" y="1353"/>
                    <a:pt x="1481" y="1353"/>
                  </a:cubicBezTo>
                  <a:cubicBezTo>
                    <a:pt x="1582" y="1353"/>
                    <a:pt x="1665" y="1271"/>
                    <a:pt x="1665" y="1170"/>
                  </a:cubicBezTo>
                  <a:cubicBezTo>
                    <a:pt x="1665" y="1125"/>
                    <a:pt x="1649" y="1084"/>
                    <a:pt x="1623" y="1052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6360081" y="1332101"/>
              <a:ext cx="1874838" cy="3494088"/>
              <a:chOff x="5159931" y="1827401"/>
              <a:chExt cx="1874838" cy="3494088"/>
            </a:xfrm>
          </p:grpSpPr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5688569" y="4284851"/>
                <a:ext cx="817563" cy="1036638"/>
              </a:xfrm>
              <a:custGeom>
                <a:avLst/>
                <a:gdLst>
                  <a:gd name="T0" fmla="*/ 270 w 347"/>
                  <a:gd name="T1" fmla="*/ 0 h 440"/>
                  <a:gd name="T2" fmla="*/ 174 w 347"/>
                  <a:gd name="T3" fmla="*/ 0 h 440"/>
                  <a:gd name="T4" fmla="*/ 78 w 347"/>
                  <a:gd name="T5" fmla="*/ 0 h 440"/>
                  <a:gd name="T6" fmla="*/ 39 w 347"/>
                  <a:gd name="T7" fmla="*/ 211 h 440"/>
                  <a:gd name="T8" fmla="*/ 94 w 347"/>
                  <a:gd name="T9" fmla="*/ 163 h 440"/>
                  <a:gd name="T10" fmla="*/ 174 w 347"/>
                  <a:gd name="T11" fmla="*/ 440 h 440"/>
                  <a:gd name="T12" fmla="*/ 254 w 347"/>
                  <a:gd name="T13" fmla="*/ 163 h 440"/>
                  <a:gd name="T14" fmla="*/ 309 w 347"/>
                  <a:gd name="T15" fmla="*/ 211 h 440"/>
                  <a:gd name="T16" fmla="*/ 270 w 347"/>
                  <a:gd name="T17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7" h="440">
                    <a:moveTo>
                      <a:pt x="270" y="0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0" y="62"/>
                      <a:pt x="39" y="211"/>
                    </a:cubicBezTo>
                    <a:cubicBezTo>
                      <a:pt x="39" y="211"/>
                      <a:pt x="61" y="148"/>
                      <a:pt x="94" y="163"/>
                    </a:cubicBezTo>
                    <a:cubicBezTo>
                      <a:pt x="94" y="163"/>
                      <a:pt x="90" y="360"/>
                      <a:pt x="174" y="440"/>
                    </a:cubicBezTo>
                    <a:cubicBezTo>
                      <a:pt x="258" y="360"/>
                      <a:pt x="254" y="163"/>
                      <a:pt x="254" y="163"/>
                    </a:cubicBezTo>
                    <a:cubicBezTo>
                      <a:pt x="287" y="148"/>
                      <a:pt x="309" y="211"/>
                      <a:pt x="309" y="211"/>
                    </a:cubicBezTo>
                    <a:cubicBezTo>
                      <a:pt x="347" y="62"/>
                      <a:pt x="270" y="0"/>
                      <a:pt x="27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5733019" y="4284851"/>
                <a:ext cx="731838" cy="817563"/>
              </a:xfrm>
              <a:custGeom>
                <a:avLst/>
                <a:gdLst>
                  <a:gd name="T0" fmla="*/ 230 w 311"/>
                  <a:gd name="T1" fmla="*/ 0 h 347"/>
                  <a:gd name="T2" fmla="*/ 155 w 311"/>
                  <a:gd name="T3" fmla="*/ 0 h 347"/>
                  <a:gd name="T4" fmla="*/ 79 w 311"/>
                  <a:gd name="T5" fmla="*/ 0 h 347"/>
                  <a:gd name="T6" fmla="*/ 30 w 311"/>
                  <a:gd name="T7" fmla="*/ 166 h 347"/>
                  <a:gd name="T8" fmla="*/ 92 w 311"/>
                  <a:gd name="T9" fmla="*/ 128 h 347"/>
                  <a:gd name="T10" fmla="*/ 155 w 311"/>
                  <a:gd name="T11" fmla="*/ 347 h 347"/>
                  <a:gd name="T12" fmla="*/ 218 w 311"/>
                  <a:gd name="T13" fmla="*/ 128 h 347"/>
                  <a:gd name="T14" fmla="*/ 281 w 311"/>
                  <a:gd name="T15" fmla="*/ 166 h 347"/>
                  <a:gd name="T16" fmla="*/ 230 w 311"/>
                  <a:gd name="T1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47">
                    <a:moveTo>
                      <a:pt x="230" y="0"/>
                    </a:moveTo>
                    <a:cubicBezTo>
                      <a:pt x="155" y="0"/>
                      <a:pt x="155" y="0"/>
                      <a:pt x="155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0" y="49"/>
                      <a:pt x="30" y="166"/>
                    </a:cubicBezTo>
                    <a:cubicBezTo>
                      <a:pt x="30" y="166"/>
                      <a:pt x="66" y="116"/>
                      <a:pt x="92" y="128"/>
                    </a:cubicBezTo>
                    <a:cubicBezTo>
                      <a:pt x="92" y="128"/>
                      <a:pt x="89" y="284"/>
                      <a:pt x="155" y="347"/>
                    </a:cubicBezTo>
                    <a:cubicBezTo>
                      <a:pt x="221" y="284"/>
                      <a:pt x="218" y="128"/>
                      <a:pt x="218" y="128"/>
                    </a:cubicBezTo>
                    <a:cubicBezTo>
                      <a:pt x="244" y="116"/>
                      <a:pt x="281" y="166"/>
                      <a:pt x="281" y="166"/>
                    </a:cubicBezTo>
                    <a:cubicBezTo>
                      <a:pt x="311" y="49"/>
                      <a:pt x="230" y="0"/>
                      <a:pt x="230" y="0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5866369" y="4284851"/>
                <a:ext cx="465138" cy="519113"/>
              </a:xfrm>
              <a:custGeom>
                <a:avLst/>
                <a:gdLst>
                  <a:gd name="T0" fmla="*/ 146 w 197"/>
                  <a:gd name="T1" fmla="*/ 0 h 220"/>
                  <a:gd name="T2" fmla="*/ 98 w 197"/>
                  <a:gd name="T3" fmla="*/ 0 h 220"/>
                  <a:gd name="T4" fmla="*/ 50 w 197"/>
                  <a:gd name="T5" fmla="*/ 0 h 220"/>
                  <a:gd name="T6" fmla="*/ 19 w 197"/>
                  <a:gd name="T7" fmla="*/ 106 h 220"/>
                  <a:gd name="T8" fmla="*/ 58 w 197"/>
                  <a:gd name="T9" fmla="*/ 81 h 220"/>
                  <a:gd name="T10" fmla="*/ 98 w 197"/>
                  <a:gd name="T11" fmla="*/ 220 h 220"/>
                  <a:gd name="T12" fmla="*/ 138 w 197"/>
                  <a:gd name="T13" fmla="*/ 81 h 220"/>
                  <a:gd name="T14" fmla="*/ 178 w 197"/>
                  <a:gd name="T15" fmla="*/ 106 h 220"/>
                  <a:gd name="T16" fmla="*/ 146 w 197"/>
                  <a:gd name="T1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20">
                    <a:moveTo>
                      <a:pt x="146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0" y="31"/>
                      <a:pt x="19" y="106"/>
                    </a:cubicBezTo>
                    <a:cubicBezTo>
                      <a:pt x="19" y="106"/>
                      <a:pt x="42" y="74"/>
                      <a:pt x="58" y="81"/>
                    </a:cubicBezTo>
                    <a:cubicBezTo>
                      <a:pt x="58" y="81"/>
                      <a:pt x="56" y="180"/>
                      <a:pt x="98" y="220"/>
                    </a:cubicBezTo>
                    <a:cubicBezTo>
                      <a:pt x="140" y="180"/>
                      <a:pt x="138" y="81"/>
                      <a:pt x="138" y="81"/>
                    </a:cubicBezTo>
                    <a:cubicBezTo>
                      <a:pt x="155" y="74"/>
                      <a:pt x="178" y="106"/>
                      <a:pt x="178" y="106"/>
                    </a:cubicBezTo>
                    <a:cubicBezTo>
                      <a:pt x="197" y="31"/>
                      <a:pt x="146" y="0"/>
                      <a:pt x="14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Rectangle 47"/>
              <p:cNvSpPr>
                <a:spLocks noChangeArrowheads="1"/>
              </p:cNvSpPr>
              <p:nvPr/>
            </p:nvSpPr>
            <p:spPr bwMode="auto">
              <a:xfrm>
                <a:off x="5845731" y="4172139"/>
                <a:ext cx="504825" cy="11271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50"/>
              <p:cNvSpPr>
                <a:spLocks noChangeArrowheads="1"/>
              </p:cNvSpPr>
              <p:nvPr/>
            </p:nvSpPr>
            <p:spPr bwMode="auto">
              <a:xfrm>
                <a:off x="5845731" y="4172139"/>
                <a:ext cx="504825" cy="112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5159931" y="3560951"/>
                <a:ext cx="633413" cy="1077913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6401356" y="3560951"/>
                <a:ext cx="633413" cy="1077913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5642531" y="1827401"/>
                <a:ext cx="909638" cy="2344738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3"/>
              </a:solidFill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5791756" y="4054664"/>
                <a:ext cx="612775" cy="117475"/>
              </a:xfrm>
              <a:custGeom>
                <a:avLst/>
                <a:gdLst>
                  <a:gd name="T0" fmla="*/ 0 w 260"/>
                  <a:gd name="T1" fmla="*/ 0 h 50"/>
                  <a:gd name="T2" fmla="*/ 23 w 260"/>
                  <a:gd name="T3" fmla="*/ 50 h 50"/>
                  <a:gd name="T4" fmla="*/ 237 w 260"/>
                  <a:gd name="T5" fmla="*/ 50 h 50"/>
                  <a:gd name="T6" fmla="*/ 260 w 260"/>
                  <a:gd name="T7" fmla="*/ 0 h 50"/>
                  <a:gd name="T8" fmla="*/ 0 w 2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0">
                    <a:moveTo>
                      <a:pt x="0" y="0"/>
                    </a:moveTo>
                    <a:cubicBezTo>
                      <a:pt x="7" y="17"/>
                      <a:pt x="15" y="33"/>
                      <a:pt x="23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45" y="33"/>
                      <a:pt x="253" y="17"/>
                      <a:pt x="26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55"/>
              <p:cNvSpPr>
                <a:spLocks/>
              </p:cNvSpPr>
              <p:nvPr/>
            </p:nvSpPr>
            <p:spPr bwMode="auto">
              <a:xfrm>
                <a:off x="5798106" y="1827401"/>
                <a:ext cx="598488" cy="573088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6048931" y="3560951"/>
                <a:ext cx="100013" cy="1077913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Oval 57"/>
              <p:cNvSpPr>
                <a:spLocks noChangeArrowheads="1"/>
              </p:cNvSpPr>
              <p:nvPr/>
            </p:nvSpPr>
            <p:spPr bwMode="auto">
              <a:xfrm>
                <a:off x="5883831" y="2648139"/>
                <a:ext cx="428625" cy="430213"/>
              </a:xfrm>
              <a:prstGeom prst="ellipse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5939394" y="2703701"/>
                <a:ext cx="315913" cy="319088"/>
              </a:xfrm>
              <a:prstGeom prst="ellipse">
                <a:avLst/>
              </a:prstGeom>
              <a:solidFill>
                <a:schemeClr val="accent3">
                  <a:lumMod val="20000"/>
                  <a:lumOff val="8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59"/>
              <p:cNvSpPr>
                <a:spLocks/>
              </p:cNvSpPr>
              <p:nvPr/>
            </p:nvSpPr>
            <p:spPr bwMode="auto">
              <a:xfrm>
                <a:off x="6142594" y="4172139"/>
                <a:ext cx="207963" cy="112713"/>
              </a:xfrm>
              <a:custGeom>
                <a:avLst/>
                <a:gdLst>
                  <a:gd name="T0" fmla="*/ 88 w 88"/>
                  <a:gd name="T1" fmla="*/ 0 h 48"/>
                  <a:gd name="T2" fmla="*/ 2 w 88"/>
                  <a:gd name="T3" fmla="*/ 0 h 48"/>
                  <a:gd name="T4" fmla="*/ 1 w 88"/>
                  <a:gd name="T5" fmla="*/ 35 h 48"/>
                  <a:gd name="T6" fmla="*/ 0 w 88"/>
                  <a:gd name="T7" fmla="*/ 48 h 48"/>
                  <a:gd name="T8" fmla="*/ 88 w 88"/>
                  <a:gd name="T9" fmla="*/ 48 h 48"/>
                  <a:gd name="T10" fmla="*/ 88 w 88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8">
                    <a:moveTo>
                      <a:pt x="8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2"/>
                      <a:pt x="1" y="24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60"/>
              <p:cNvSpPr>
                <a:spLocks/>
              </p:cNvSpPr>
              <p:nvPr/>
            </p:nvSpPr>
            <p:spPr bwMode="auto">
              <a:xfrm>
                <a:off x="6144181" y="4172139"/>
                <a:ext cx="3175" cy="82550"/>
              </a:xfrm>
              <a:custGeom>
                <a:avLst/>
                <a:gdLst>
                  <a:gd name="T0" fmla="*/ 1 w 1"/>
                  <a:gd name="T1" fmla="*/ 0 h 35"/>
                  <a:gd name="T2" fmla="*/ 1 w 1"/>
                  <a:gd name="T3" fmla="*/ 0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2"/>
                      <a:pt x="0" y="24"/>
                      <a:pt x="0" y="35"/>
                    </a:cubicBezTo>
                    <a:cubicBezTo>
                      <a:pt x="0" y="24"/>
                      <a:pt x="1" y="1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1"/>
              <p:cNvSpPr>
                <a:spLocks noEditPoints="1"/>
              </p:cNvSpPr>
              <p:nvPr/>
            </p:nvSpPr>
            <p:spPr bwMode="auto">
              <a:xfrm>
                <a:off x="6420406" y="3560951"/>
                <a:ext cx="461963" cy="1077913"/>
              </a:xfrm>
              <a:custGeom>
                <a:avLst/>
                <a:gdLst>
                  <a:gd name="T0" fmla="*/ 152 w 196"/>
                  <a:gd name="T1" fmla="*/ 457 h 457"/>
                  <a:gd name="T2" fmla="*/ 152 w 196"/>
                  <a:gd name="T3" fmla="*/ 457 h 457"/>
                  <a:gd name="T4" fmla="*/ 152 w 196"/>
                  <a:gd name="T5" fmla="*/ 457 h 457"/>
                  <a:gd name="T6" fmla="*/ 152 w 196"/>
                  <a:gd name="T7" fmla="*/ 457 h 457"/>
                  <a:gd name="T8" fmla="*/ 152 w 196"/>
                  <a:gd name="T9" fmla="*/ 457 h 457"/>
                  <a:gd name="T10" fmla="*/ 152 w 196"/>
                  <a:gd name="T11" fmla="*/ 457 h 457"/>
                  <a:gd name="T12" fmla="*/ 152 w 196"/>
                  <a:gd name="T13" fmla="*/ 457 h 457"/>
                  <a:gd name="T14" fmla="*/ 152 w 196"/>
                  <a:gd name="T15" fmla="*/ 457 h 457"/>
                  <a:gd name="T16" fmla="*/ 152 w 196"/>
                  <a:gd name="T17" fmla="*/ 457 h 457"/>
                  <a:gd name="T18" fmla="*/ 0 w 196"/>
                  <a:gd name="T19" fmla="*/ 192 h 457"/>
                  <a:gd name="T20" fmla="*/ 0 w 196"/>
                  <a:gd name="T21" fmla="*/ 192 h 457"/>
                  <a:gd name="T22" fmla="*/ 152 w 196"/>
                  <a:gd name="T23" fmla="*/ 457 h 457"/>
                  <a:gd name="T24" fmla="*/ 0 w 196"/>
                  <a:gd name="T25" fmla="*/ 192 h 457"/>
                  <a:gd name="T26" fmla="*/ 44 w 196"/>
                  <a:gd name="T27" fmla="*/ 45 h 457"/>
                  <a:gd name="T28" fmla="*/ 44 w 196"/>
                  <a:gd name="T29" fmla="*/ 45 h 457"/>
                  <a:gd name="T30" fmla="*/ 44 w 196"/>
                  <a:gd name="T31" fmla="*/ 45 h 457"/>
                  <a:gd name="T32" fmla="*/ 44 w 196"/>
                  <a:gd name="T33" fmla="*/ 45 h 457"/>
                  <a:gd name="T34" fmla="*/ 45 w 196"/>
                  <a:gd name="T35" fmla="*/ 45 h 457"/>
                  <a:gd name="T36" fmla="*/ 44 w 196"/>
                  <a:gd name="T37" fmla="*/ 45 h 457"/>
                  <a:gd name="T38" fmla="*/ 45 w 196"/>
                  <a:gd name="T39" fmla="*/ 45 h 457"/>
                  <a:gd name="T40" fmla="*/ 131 w 196"/>
                  <a:gd name="T41" fmla="*/ 0 h 457"/>
                  <a:gd name="T42" fmla="*/ 45 w 196"/>
                  <a:gd name="T43" fmla="*/ 45 h 457"/>
                  <a:gd name="T44" fmla="*/ 131 w 196"/>
                  <a:gd name="T45" fmla="*/ 0 h 457"/>
                  <a:gd name="T46" fmla="*/ 196 w 196"/>
                  <a:gd name="T47" fmla="*/ 255 h 457"/>
                  <a:gd name="T48" fmla="*/ 131 w 196"/>
                  <a:gd name="T4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6" h="457"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0" y="192"/>
                    </a:moveTo>
                    <a:cubicBezTo>
                      <a:pt x="0" y="192"/>
                      <a:pt x="0" y="192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5"/>
                      <a:pt x="112" y="252"/>
                      <a:pt x="0" y="192"/>
                    </a:cubicBezTo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moveTo>
                      <a:pt x="45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5" y="45"/>
                    </a:cubicBezTo>
                    <a:moveTo>
                      <a:pt x="131" y="0"/>
                    </a:moveTo>
                    <a:cubicBezTo>
                      <a:pt x="110" y="41"/>
                      <a:pt x="58" y="45"/>
                      <a:pt x="45" y="45"/>
                    </a:cubicBezTo>
                    <a:cubicBezTo>
                      <a:pt x="58" y="45"/>
                      <a:pt x="110" y="41"/>
                      <a:pt x="131" y="0"/>
                    </a:cubicBezTo>
                    <a:cubicBezTo>
                      <a:pt x="131" y="0"/>
                      <a:pt x="196" y="10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2"/>
              <p:cNvSpPr>
                <a:spLocks/>
              </p:cNvSpPr>
              <p:nvPr/>
            </p:nvSpPr>
            <p:spPr bwMode="auto">
              <a:xfrm>
                <a:off x="6420406" y="3560951"/>
                <a:ext cx="461963" cy="1077913"/>
              </a:xfrm>
              <a:custGeom>
                <a:avLst/>
                <a:gdLst>
                  <a:gd name="T0" fmla="*/ 131 w 196"/>
                  <a:gd name="T1" fmla="*/ 0 h 457"/>
                  <a:gd name="T2" fmla="*/ 45 w 196"/>
                  <a:gd name="T3" fmla="*/ 45 h 457"/>
                  <a:gd name="T4" fmla="*/ 45 w 196"/>
                  <a:gd name="T5" fmla="*/ 45 h 457"/>
                  <a:gd name="T6" fmla="*/ 44 w 196"/>
                  <a:gd name="T7" fmla="*/ 45 h 457"/>
                  <a:gd name="T8" fmla="*/ 44 w 196"/>
                  <a:gd name="T9" fmla="*/ 45 h 457"/>
                  <a:gd name="T10" fmla="*/ 44 w 196"/>
                  <a:gd name="T11" fmla="*/ 45 h 457"/>
                  <a:gd name="T12" fmla="*/ 44 w 196"/>
                  <a:gd name="T13" fmla="*/ 45 h 457"/>
                  <a:gd name="T14" fmla="*/ 44 w 196"/>
                  <a:gd name="T15" fmla="*/ 45 h 457"/>
                  <a:gd name="T16" fmla="*/ 41 w 196"/>
                  <a:gd name="T17" fmla="*/ 45 h 457"/>
                  <a:gd name="T18" fmla="*/ 0 w 196"/>
                  <a:gd name="T19" fmla="*/ 192 h 457"/>
                  <a:gd name="T20" fmla="*/ 152 w 196"/>
                  <a:gd name="T21" fmla="*/ 457 h 457"/>
                  <a:gd name="T22" fmla="*/ 152 w 196"/>
                  <a:gd name="T23" fmla="*/ 457 h 457"/>
                  <a:gd name="T24" fmla="*/ 152 w 196"/>
                  <a:gd name="T25" fmla="*/ 457 h 457"/>
                  <a:gd name="T26" fmla="*/ 152 w 196"/>
                  <a:gd name="T27" fmla="*/ 457 h 457"/>
                  <a:gd name="T28" fmla="*/ 152 w 196"/>
                  <a:gd name="T29" fmla="*/ 457 h 457"/>
                  <a:gd name="T30" fmla="*/ 152 w 196"/>
                  <a:gd name="T31" fmla="*/ 457 h 457"/>
                  <a:gd name="T32" fmla="*/ 152 w 196"/>
                  <a:gd name="T33" fmla="*/ 457 h 457"/>
                  <a:gd name="T34" fmla="*/ 152 w 196"/>
                  <a:gd name="T35" fmla="*/ 457 h 457"/>
                  <a:gd name="T36" fmla="*/ 196 w 196"/>
                  <a:gd name="T37" fmla="*/ 255 h 457"/>
                  <a:gd name="T38" fmla="*/ 131 w 196"/>
                  <a:gd name="T3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6" h="457">
                    <a:moveTo>
                      <a:pt x="131" y="0"/>
                    </a:moveTo>
                    <a:cubicBezTo>
                      <a:pt x="110" y="41"/>
                      <a:pt x="58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2" y="45"/>
                      <a:pt x="41" y="45"/>
                      <a:pt x="41" y="45"/>
                    </a:cubicBezTo>
                    <a:cubicBezTo>
                      <a:pt x="32" y="101"/>
                      <a:pt x="18" y="149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84" y="385"/>
                      <a:pt x="196" y="31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3"/>
              <p:cNvSpPr>
                <a:spLocks/>
              </p:cNvSpPr>
              <p:nvPr/>
            </p:nvSpPr>
            <p:spPr bwMode="auto">
              <a:xfrm>
                <a:off x="6420406" y="3667314"/>
                <a:ext cx="96838" cy="346075"/>
              </a:xfrm>
              <a:custGeom>
                <a:avLst/>
                <a:gdLst>
                  <a:gd name="T0" fmla="*/ 41 w 41"/>
                  <a:gd name="T1" fmla="*/ 0 h 147"/>
                  <a:gd name="T2" fmla="*/ 41 w 41"/>
                  <a:gd name="T3" fmla="*/ 0 h 147"/>
                  <a:gd name="T4" fmla="*/ 0 w 41"/>
                  <a:gd name="T5" fmla="*/ 147 h 147"/>
                  <a:gd name="T6" fmla="*/ 0 w 41"/>
                  <a:gd name="T7" fmla="*/ 147 h 147"/>
                  <a:gd name="T8" fmla="*/ 0 w 41"/>
                  <a:gd name="T9" fmla="*/ 147 h 147"/>
                  <a:gd name="T10" fmla="*/ 41 w 41"/>
                  <a:gd name="T11" fmla="*/ 0 h 147"/>
                  <a:gd name="T12" fmla="*/ 41 w 4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56"/>
                      <a:pt x="17" y="104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8" y="104"/>
                      <a:pt x="32" y="5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4"/>
              <p:cNvSpPr>
                <a:spLocks/>
              </p:cNvSpPr>
              <p:nvPr/>
            </p:nvSpPr>
            <p:spPr bwMode="auto">
              <a:xfrm>
                <a:off x="6102906" y="1833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5"/>
              <p:cNvSpPr>
                <a:spLocks noEditPoints="1"/>
              </p:cNvSpPr>
              <p:nvPr/>
            </p:nvSpPr>
            <p:spPr bwMode="auto">
              <a:xfrm>
                <a:off x="6163231" y="1925826"/>
                <a:ext cx="388938" cy="2128838"/>
              </a:xfrm>
              <a:custGeom>
                <a:avLst/>
                <a:gdLst>
                  <a:gd name="T0" fmla="*/ 102 w 165"/>
                  <a:gd name="T1" fmla="*/ 903 h 903"/>
                  <a:gd name="T2" fmla="*/ 102 w 165"/>
                  <a:gd name="T3" fmla="*/ 903 h 903"/>
                  <a:gd name="T4" fmla="*/ 165 w 165"/>
                  <a:gd name="T5" fmla="*/ 544 h 903"/>
                  <a:gd name="T6" fmla="*/ 165 w 165"/>
                  <a:gd name="T7" fmla="*/ 543 h 903"/>
                  <a:gd name="T8" fmla="*/ 165 w 165"/>
                  <a:gd name="T9" fmla="*/ 543 h 903"/>
                  <a:gd name="T10" fmla="*/ 165 w 165"/>
                  <a:gd name="T11" fmla="*/ 542 h 903"/>
                  <a:gd name="T12" fmla="*/ 165 w 165"/>
                  <a:gd name="T13" fmla="*/ 541 h 903"/>
                  <a:gd name="T14" fmla="*/ 165 w 165"/>
                  <a:gd name="T15" fmla="*/ 541 h 903"/>
                  <a:gd name="T16" fmla="*/ 165 w 165"/>
                  <a:gd name="T17" fmla="*/ 541 h 903"/>
                  <a:gd name="T18" fmla="*/ 165 w 165"/>
                  <a:gd name="T19" fmla="*/ 540 h 903"/>
                  <a:gd name="T20" fmla="*/ 165 w 165"/>
                  <a:gd name="T21" fmla="*/ 540 h 903"/>
                  <a:gd name="T22" fmla="*/ 165 w 165"/>
                  <a:gd name="T23" fmla="*/ 540 h 903"/>
                  <a:gd name="T24" fmla="*/ 165 w 165"/>
                  <a:gd name="T25" fmla="*/ 539 h 903"/>
                  <a:gd name="T26" fmla="*/ 165 w 165"/>
                  <a:gd name="T27" fmla="*/ 539 h 903"/>
                  <a:gd name="T28" fmla="*/ 165 w 165"/>
                  <a:gd name="T29" fmla="*/ 538 h 903"/>
                  <a:gd name="T30" fmla="*/ 165 w 165"/>
                  <a:gd name="T31" fmla="*/ 537 h 903"/>
                  <a:gd name="T32" fmla="*/ 165 w 165"/>
                  <a:gd name="T33" fmla="*/ 538 h 903"/>
                  <a:gd name="T34" fmla="*/ 165 w 165"/>
                  <a:gd name="T35" fmla="*/ 537 h 903"/>
                  <a:gd name="T36" fmla="*/ 165 w 165"/>
                  <a:gd name="T37" fmla="*/ 537 h 903"/>
                  <a:gd name="T38" fmla="*/ 165 w 165"/>
                  <a:gd name="T39" fmla="*/ 537 h 903"/>
                  <a:gd name="T40" fmla="*/ 165 w 165"/>
                  <a:gd name="T41" fmla="*/ 536 h 903"/>
                  <a:gd name="T42" fmla="*/ 165 w 165"/>
                  <a:gd name="T43" fmla="*/ 536 h 903"/>
                  <a:gd name="T44" fmla="*/ 165 w 165"/>
                  <a:gd name="T45" fmla="*/ 536 h 903"/>
                  <a:gd name="T46" fmla="*/ 165 w 165"/>
                  <a:gd name="T47" fmla="*/ 535 h 903"/>
                  <a:gd name="T48" fmla="*/ 165 w 165"/>
                  <a:gd name="T49" fmla="*/ 535 h 903"/>
                  <a:gd name="T50" fmla="*/ 165 w 165"/>
                  <a:gd name="T51" fmla="*/ 535 h 903"/>
                  <a:gd name="T52" fmla="*/ 165 w 165"/>
                  <a:gd name="T53" fmla="*/ 534 h 903"/>
                  <a:gd name="T54" fmla="*/ 165 w 165"/>
                  <a:gd name="T55" fmla="*/ 534 h 903"/>
                  <a:gd name="T56" fmla="*/ 165 w 165"/>
                  <a:gd name="T57" fmla="*/ 534 h 903"/>
                  <a:gd name="T58" fmla="*/ 165 w 165"/>
                  <a:gd name="T59" fmla="*/ 533 h 903"/>
                  <a:gd name="T60" fmla="*/ 165 w 165"/>
                  <a:gd name="T61" fmla="*/ 533 h 903"/>
                  <a:gd name="T62" fmla="*/ 165 w 165"/>
                  <a:gd name="T63" fmla="*/ 533 h 903"/>
                  <a:gd name="T64" fmla="*/ 165 w 165"/>
                  <a:gd name="T65" fmla="*/ 532 h 903"/>
                  <a:gd name="T66" fmla="*/ 165 w 165"/>
                  <a:gd name="T67" fmla="*/ 532 h 903"/>
                  <a:gd name="T68" fmla="*/ 165 w 165"/>
                  <a:gd name="T69" fmla="*/ 53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" h="903">
                    <a:moveTo>
                      <a:pt x="102" y="903"/>
                    </a:moveTo>
                    <a:cubicBezTo>
                      <a:pt x="102" y="903"/>
                      <a:pt x="102" y="903"/>
                      <a:pt x="102" y="903"/>
                    </a:cubicBezTo>
                    <a:cubicBezTo>
                      <a:pt x="102" y="903"/>
                      <a:pt x="102" y="903"/>
                      <a:pt x="102" y="903"/>
                    </a:cubicBezTo>
                    <a:cubicBezTo>
                      <a:pt x="102" y="903"/>
                      <a:pt x="102" y="903"/>
                      <a:pt x="102" y="903"/>
                    </a:cubicBezTo>
                    <a:moveTo>
                      <a:pt x="165" y="543"/>
                    </a:moveTo>
                    <a:cubicBezTo>
                      <a:pt x="165" y="543"/>
                      <a:pt x="165" y="543"/>
                      <a:pt x="165" y="544"/>
                    </a:cubicBezTo>
                    <a:cubicBezTo>
                      <a:pt x="165" y="543"/>
                      <a:pt x="165" y="543"/>
                      <a:pt x="165" y="543"/>
                    </a:cubicBezTo>
                    <a:moveTo>
                      <a:pt x="165" y="543"/>
                    </a:moveTo>
                    <a:cubicBezTo>
                      <a:pt x="165" y="543"/>
                      <a:pt x="165" y="543"/>
                      <a:pt x="165" y="543"/>
                    </a:cubicBezTo>
                    <a:cubicBezTo>
                      <a:pt x="165" y="543"/>
                      <a:pt x="165" y="543"/>
                      <a:pt x="165" y="543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1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1"/>
                    </a:cubicBezTo>
                    <a:moveTo>
                      <a:pt x="165" y="540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0"/>
                    </a:cubicBezTo>
                    <a:moveTo>
                      <a:pt x="165" y="540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40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40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39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7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7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6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5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3"/>
                    </a:moveTo>
                    <a:cubicBezTo>
                      <a:pt x="165" y="533"/>
                      <a:pt x="165" y="534"/>
                      <a:pt x="165" y="534"/>
                    </a:cubicBezTo>
                    <a:cubicBezTo>
                      <a:pt x="165" y="534"/>
                      <a:pt x="165" y="533"/>
                      <a:pt x="165" y="533"/>
                    </a:cubicBezTo>
                    <a:moveTo>
                      <a:pt x="165" y="533"/>
                    </a:moveTo>
                    <a:cubicBezTo>
                      <a:pt x="165" y="533"/>
                      <a:pt x="165" y="533"/>
                      <a:pt x="165" y="533"/>
                    </a:cubicBezTo>
                    <a:cubicBezTo>
                      <a:pt x="165" y="533"/>
                      <a:pt x="165" y="533"/>
                      <a:pt x="165" y="533"/>
                    </a:cubicBezTo>
                    <a:moveTo>
                      <a:pt x="165" y="532"/>
                    </a:moveTo>
                    <a:cubicBezTo>
                      <a:pt x="165" y="532"/>
                      <a:pt x="165" y="533"/>
                      <a:pt x="165" y="533"/>
                    </a:cubicBezTo>
                    <a:cubicBezTo>
                      <a:pt x="165" y="533"/>
                      <a:pt x="165" y="532"/>
                      <a:pt x="165" y="532"/>
                    </a:cubicBezTo>
                    <a:moveTo>
                      <a:pt x="165" y="532"/>
                    </a:moveTo>
                    <a:cubicBezTo>
                      <a:pt x="165" y="532"/>
                      <a:pt x="165" y="532"/>
                      <a:pt x="165" y="532"/>
                    </a:cubicBezTo>
                    <a:cubicBezTo>
                      <a:pt x="165" y="532"/>
                      <a:pt x="165" y="532"/>
                      <a:pt x="165" y="532"/>
                    </a:cubicBezTo>
                    <a:moveTo>
                      <a:pt x="0" y="0"/>
                    </a:moveTo>
                    <a:cubicBezTo>
                      <a:pt x="53" y="85"/>
                      <a:pt x="163" y="291"/>
                      <a:pt x="165" y="532"/>
                    </a:cubicBezTo>
                    <a:cubicBezTo>
                      <a:pt x="163" y="290"/>
                      <a:pt x="53" y="85"/>
                      <a:pt x="0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6"/>
              <p:cNvSpPr>
                <a:spLocks/>
              </p:cNvSpPr>
              <p:nvPr/>
            </p:nvSpPr>
            <p:spPr bwMode="auto">
              <a:xfrm>
                <a:off x="6098144" y="1852801"/>
                <a:ext cx="454025" cy="2201863"/>
              </a:xfrm>
              <a:custGeom>
                <a:avLst/>
                <a:gdLst>
                  <a:gd name="T0" fmla="*/ 83 w 193"/>
                  <a:gd name="T1" fmla="*/ 131 h 934"/>
                  <a:gd name="T2" fmla="*/ 83 w 193"/>
                  <a:gd name="T3" fmla="*/ 131 h 934"/>
                  <a:gd name="T4" fmla="*/ 127 w 193"/>
                  <a:gd name="T5" fmla="*/ 232 h 934"/>
                  <a:gd name="T6" fmla="*/ 127 w 193"/>
                  <a:gd name="T7" fmla="*/ 232 h 934"/>
                  <a:gd name="T8" fmla="*/ 0 w 193"/>
                  <a:gd name="T9" fmla="*/ 337 h 934"/>
                  <a:gd name="T10" fmla="*/ 91 w 193"/>
                  <a:gd name="T11" fmla="*/ 429 h 934"/>
                  <a:gd name="T12" fmla="*/ 0 w 193"/>
                  <a:gd name="T13" fmla="*/ 520 h 934"/>
                  <a:gd name="T14" fmla="*/ 0 w 193"/>
                  <a:gd name="T15" fmla="*/ 725 h 934"/>
                  <a:gd name="T16" fmla="*/ 0 w 193"/>
                  <a:gd name="T17" fmla="*/ 725 h 934"/>
                  <a:gd name="T18" fmla="*/ 0 w 193"/>
                  <a:gd name="T19" fmla="*/ 725 h 934"/>
                  <a:gd name="T20" fmla="*/ 0 w 193"/>
                  <a:gd name="T21" fmla="*/ 725 h 934"/>
                  <a:gd name="T22" fmla="*/ 0 w 193"/>
                  <a:gd name="T23" fmla="*/ 725 h 934"/>
                  <a:gd name="T24" fmla="*/ 0 w 193"/>
                  <a:gd name="T25" fmla="*/ 725 h 934"/>
                  <a:gd name="T26" fmla="*/ 0 w 193"/>
                  <a:gd name="T27" fmla="*/ 725 h 934"/>
                  <a:gd name="T28" fmla="*/ 0 w 193"/>
                  <a:gd name="T29" fmla="*/ 725 h 934"/>
                  <a:gd name="T30" fmla="*/ 0 w 193"/>
                  <a:gd name="T31" fmla="*/ 725 h 934"/>
                  <a:gd name="T32" fmla="*/ 1 w 193"/>
                  <a:gd name="T33" fmla="*/ 725 h 934"/>
                  <a:gd name="T34" fmla="*/ 1 w 193"/>
                  <a:gd name="T35" fmla="*/ 725 h 934"/>
                  <a:gd name="T36" fmla="*/ 1 w 193"/>
                  <a:gd name="T37" fmla="*/ 725 h 934"/>
                  <a:gd name="T38" fmla="*/ 1 w 193"/>
                  <a:gd name="T39" fmla="*/ 725 h 934"/>
                  <a:gd name="T40" fmla="*/ 1 w 193"/>
                  <a:gd name="T41" fmla="*/ 725 h 934"/>
                  <a:gd name="T42" fmla="*/ 1 w 193"/>
                  <a:gd name="T43" fmla="*/ 725 h 934"/>
                  <a:gd name="T44" fmla="*/ 1 w 193"/>
                  <a:gd name="T45" fmla="*/ 725 h 934"/>
                  <a:gd name="T46" fmla="*/ 1 w 193"/>
                  <a:gd name="T47" fmla="*/ 725 h 934"/>
                  <a:gd name="T48" fmla="*/ 1 w 193"/>
                  <a:gd name="T49" fmla="*/ 725 h 934"/>
                  <a:gd name="T50" fmla="*/ 1 w 193"/>
                  <a:gd name="T51" fmla="*/ 725 h 934"/>
                  <a:gd name="T52" fmla="*/ 1 w 193"/>
                  <a:gd name="T53" fmla="*/ 725 h 934"/>
                  <a:gd name="T54" fmla="*/ 1 w 193"/>
                  <a:gd name="T55" fmla="*/ 725 h 934"/>
                  <a:gd name="T56" fmla="*/ 1 w 193"/>
                  <a:gd name="T57" fmla="*/ 725 h 934"/>
                  <a:gd name="T58" fmla="*/ 130 w 193"/>
                  <a:gd name="T59" fmla="*/ 934 h 934"/>
                  <a:gd name="T60" fmla="*/ 178 w 193"/>
                  <a:gd name="T61" fmla="*/ 770 h 934"/>
                  <a:gd name="T62" fmla="*/ 193 w 193"/>
                  <a:gd name="T63" fmla="*/ 574 h 934"/>
                  <a:gd name="T64" fmla="*/ 193 w 193"/>
                  <a:gd name="T65" fmla="*/ 573 h 934"/>
                  <a:gd name="T66" fmla="*/ 193 w 193"/>
                  <a:gd name="T67" fmla="*/ 572 h 934"/>
                  <a:gd name="T68" fmla="*/ 193 w 193"/>
                  <a:gd name="T69" fmla="*/ 571 h 934"/>
                  <a:gd name="T70" fmla="*/ 193 w 193"/>
                  <a:gd name="T71" fmla="*/ 570 h 934"/>
                  <a:gd name="T72" fmla="*/ 193 w 193"/>
                  <a:gd name="T73" fmla="*/ 569 h 934"/>
                  <a:gd name="T74" fmla="*/ 193 w 193"/>
                  <a:gd name="T75" fmla="*/ 568 h 934"/>
                  <a:gd name="T76" fmla="*/ 193 w 193"/>
                  <a:gd name="T77" fmla="*/ 568 h 934"/>
                  <a:gd name="T78" fmla="*/ 193 w 193"/>
                  <a:gd name="T79" fmla="*/ 567 h 934"/>
                  <a:gd name="T80" fmla="*/ 193 w 193"/>
                  <a:gd name="T81" fmla="*/ 566 h 934"/>
                  <a:gd name="T82" fmla="*/ 193 w 193"/>
                  <a:gd name="T83" fmla="*/ 566 h 934"/>
                  <a:gd name="T84" fmla="*/ 193 w 193"/>
                  <a:gd name="T85" fmla="*/ 564 h 934"/>
                  <a:gd name="T86" fmla="*/ 193 w 193"/>
                  <a:gd name="T87" fmla="*/ 564 h 934"/>
                  <a:gd name="T88" fmla="*/ 193 w 193"/>
                  <a:gd name="T89" fmla="*/ 563 h 934"/>
                  <a:gd name="T90" fmla="*/ 7 w 193"/>
                  <a:gd name="T91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3" h="934">
                    <a:moveTo>
                      <a:pt x="7" y="0"/>
                    </a:moveTo>
                    <a:cubicBezTo>
                      <a:pt x="21" y="20"/>
                      <a:pt x="51" y="66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98" y="161"/>
                      <a:pt x="113" y="195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50" y="337"/>
                      <a:pt x="91" y="378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79"/>
                      <a:pt x="50" y="520"/>
                      <a:pt x="0" y="520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2" y="731"/>
                      <a:pt x="21" y="821"/>
                      <a:pt x="21" y="934"/>
                    </a:cubicBezTo>
                    <a:cubicBezTo>
                      <a:pt x="130" y="934"/>
                      <a:pt x="130" y="934"/>
                      <a:pt x="130" y="934"/>
                    </a:cubicBezTo>
                    <a:cubicBezTo>
                      <a:pt x="130" y="934"/>
                      <a:pt x="130" y="934"/>
                      <a:pt x="130" y="934"/>
                    </a:cubicBezTo>
                    <a:cubicBezTo>
                      <a:pt x="133" y="928"/>
                      <a:pt x="135" y="923"/>
                      <a:pt x="137" y="917"/>
                    </a:cubicBezTo>
                    <a:cubicBezTo>
                      <a:pt x="154" y="874"/>
                      <a:pt x="169" y="826"/>
                      <a:pt x="178" y="770"/>
                    </a:cubicBezTo>
                    <a:cubicBezTo>
                      <a:pt x="188" y="715"/>
                      <a:pt x="193" y="652"/>
                      <a:pt x="193" y="575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3"/>
                      <a:pt x="193" y="573"/>
                    </a:cubicBezTo>
                    <a:cubicBezTo>
                      <a:pt x="193" y="573"/>
                      <a:pt x="193" y="573"/>
                      <a:pt x="193" y="573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1" y="322"/>
                      <a:pt x="81" y="116"/>
                      <a:pt x="28" y="31"/>
                    </a:cubicBezTo>
                    <a:cubicBezTo>
                      <a:pt x="19" y="17"/>
                      <a:pt x="12" y="7"/>
                      <a:pt x="7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accent3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67"/>
              <p:cNvSpPr>
                <a:spLocks noEditPoints="1"/>
              </p:cNvSpPr>
              <p:nvPr/>
            </p:nvSpPr>
            <p:spPr bwMode="auto">
              <a:xfrm>
                <a:off x="6098144" y="1851214"/>
                <a:ext cx="298450" cy="549275"/>
              </a:xfrm>
              <a:custGeom>
                <a:avLst/>
                <a:gdLst>
                  <a:gd name="T0" fmla="*/ 127 w 127"/>
                  <a:gd name="T1" fmla="*/ 233 h 233"/>
                  <a:gd name="T2" fmla="*/ 0 w 127"/>
                  <a:gd name="T3" fmla="*/ 233 h 233"/>
                  <a:gd name="T4" fmla="*/ 127 w 127"/>
                  <a:gd name="T5" fmla="*/ 233 h 233"/>
                  <a:gd name="T6" fmla="*/ 127 w 127"/>
                  <a:gd name="T7" fmla="*/ 233 h 233"/>
                  <a:gd name="T8" fmla="*/ 127 w 127"/>
                  <a:gd name="T9" fmla="*/ 233 h 233"/>
                  <a:gd name="T10" fmla="*/ 127 w 127"/>
                  <a:gd name="T11" fmla="*/ 233 h 233"/>
                  <a:gd name="T12" fmla="*/ 127 w 127"/>
                  <a:gd name="T13" fmla="*/ 233 h 233"/>
                  <a:gd name="T14" fmla="*/ 83 w 127"/>
                  <a:gd name="T15" fmla="*/ 132 h 233"/>
                  <a:gd name="T16" fmla="*/ 83 w 127"/>
                  <a:gd name="T17" fmla="*/ 132 h 233"/>
                  <a:gd name="T18" fmla="*/ 83 w 127"/>
                  <a:gd name="T19" fmla="*/ 132 h 233"/>
                  <a:gd name="T20" fmla="*/ 83 w 127"/>
                  <a:gd name="T21" fmla="*/ 132 h 233"/>
                  <a:gd name="T22" fmla="*/ 83 w 127"/>
                  <a:gd name="T23" fmla="*/ 132 h 233"/>
                  <a:gd name="T24" fmla="*/ 83 w 127"/>
                  <a:gd name="T25" fmla="*/ 132 h 233"/>
                  <a:gd name="T26" fmla="*/ 7 w 127"/>
                  <a:gd name="T27" fmla="*/ 0 h 233"/>
                  <a:gd name="T28" fmla="*/ 83 w 127"/>
                  <a:gd name="T29" fmla="*/ 132 h 233"/>
                  <a:gd name="T30" fmla="*/ 7 w 127"/>
                  <a:gd name="T31" fmla="*/ 1 h 233"/>
                  <a:gd name="T32" fmla="*/ 7 w 127"/>
                  <a:gd name="T3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233">
                    <a:moveTo>
                      <a:pt x="127" y="233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127" y="233"/>
                    </a:move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83" y="132"/>
                    </a:move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2"/>
                      <a:pt x="83" y="132"/>
                      <a:pt x="83" y="132"/>
                    </a:cubicBezTo>
                    <a:moveTo>
                      <a:pt x="83" y="132"/>
                    </a:move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2"/>
                      <a:pt x="83" y="132"/>
                      <a:pt x="83" y="132"/>
                    </a:cubicBezTo>
                    <a:moveTo>
                      <a:pt x="7" y="0"/>
                    </a:moveTo>
                    <a:cubicBezTo>
                      <a:pt x="20" y="20"/>
                      <a:pt x="51" y="66"/>
                      <a:pt x="83" y="132"/>
                    </a:cubicBezTo>
                    <a:cubicBezTo>
                      <a:pt x="51" y="67"/>
                      <a:pt x="21" y="2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68"/>
              <p:cNvSpPr>
                <a:spLocks noEditPoints="1"/>
              </p:cNvSpPr>
              <p:nvPr/>
            </p:nvSpPr>
            <p:spPr bwMode="auto">
              <a:xfrm>
                <a:off x="6098144" y="3560951"/>
                <a:ext cx="49213" cy="493713"/>
              </a:xfrm>
              <a:custGeom>
                <a:avLst/>
                <a:gdLst>
                  <a:gd name="T0" fmla="*/ 21 w 21"/>
                  <a:gd name="T1" fmla="*/ 209 h 209"/>
                  <a:gd name="T2" fmla="*/ 1 w 21"/>
                  <a:gd name="T3" fmla="*/ 0 h 209"/>
                  <a:gd name="T4" fmla="*/ 1 w 21"/>
                  <a:gd name="T5" fmla="*/ 0 h 209"/>
                  <a:gd name="T6" fmla="*/ 1 w 21"/>
                  <a:gd name="T7" fmla="*/ 0 h 209"/>
                  <a:gd name="T8" fmla="*/ 1 w 21"/>
                  <a:gd name="T9" fmla="*/ 0 h 209"/>
                  <a:gd name="T10" fmla="*/ 1 w 21"/>
                  <a:gd name="T11" fmla="*/ 0 h 209"/>
                  <a:gd name="T12" fmla="*/ 1 w 21"/>
                  <a:gd name="T13" fmla="*/ 0 h 209"/>
                  <a:gd name="T14" fmla="*/ 1 w 21"/>
                  <a:gd name="T15" fmla="*/ 0 h 209"/>
                  <a:gd name="T16" fmla="*/ 1 w 21"/>
                  <a:gd name="T17" fmla="*/ 0 h 209"/>
                  <a:gd name="T18" fmla="*/ 1 w 21"/>
                  <a:gd name="T19" fmla="*/ 0 h 209"/>
                  <a:gd name="T20" fmla="*/ 1 w 21"/>
                  <a:gd name="T21" fmla="*/ 0 h 209"/>
                  <a:gd name="T22" fmla="*/ 1 w 21"/>
                  <a:gd name="T23" fmla="*/ 0 h 209"/>
                  <a:gd name="T24" fmla="*/ 1 w 21"/>
                  <a:gd name="T25" fmla="*/ 0 h 209"/>
                  <a:gd name="T26" fmla="*/ 1 w 21"/>
                  <a:gd name="T27" fmla="*/ 0 h 209"/>
                  <a:gd name="T28" fmla="*/ 1 w 21"/>
                  <a:gd name="T29" fmla="*/ 0 h 209"/>
                  <a:gd name="T30" fmla="*/ 1 w 21"/>
                  <a:gd name="T31" fmla="*/ 0 h 209"/>
                  <a:gd name="T32" fmla="*/ 1 w 21"/>
                  <a:gd name="T33" fmla="*/ 0 h 209"/>
                  <a:gd name="T34" fmla="*/ 1 w 21"/>
                  <a:gd name="T35" fmla="*/ 0 h 209"/>
                  <a:gd name="T36" fmla="*/ 1 w 21"/>
                  <a:gd name="T37" fmla="*/ 0 h 209"/>
                  <a:gd name="T38" fmla="*/ 1 w 21"/>
                  <a:gd name="T39" fmla="*/ 0 h 209"/>
                  <a:gd name="T40" fmla="*/ 1 w 21"/>
                  <a:gd name="T41" fmla="*/ 0 h 209"/>
                  <a:gd name="T42" fmla="*/ 1 w 21"/>
                  <a:gd name="T43" fmla="*/ 0 h 209"/>
                  <a:gd name="T44" fmla="*/ 1 w 21"/>
                  <a:gd name="T45" fmla="*/ 0 h 209"/>
                  <a:gd name="T46" fmla="*/ 1 w 21"/>
                  <a:gd name="T47" fmla="*/ 0 h 209"/>
                  <a:gd name="T48" fmla="*/ 1 w 21"/>
                  <a:gd name="T49" fmla="*/ 0 h 209"/>
                  <a:gd name="T50" fmla="*/ 1 w 21"/>
                  <a:gd name="T51" fmla="*/ 0 h 209"/>
                  <a:gd name="T52" fmla="*/ 1 w 21"/>
                  <a:gd name="T53" fmla="*/ 0 h 209"/>
                  <a:gd name="T54" fmla="*/ 1 w 21"/>
                  <a:gd name="T55" fmla="*/ 0 h 209"/>
                  <a:gd name="T56" fmla="*/ 1 w 21"/>
                  <a:gd name="T57" fmla="*/ 0 h 209"/>
                  <a:gd name="T58" fmla="*/ 1 w 21"/>
                  <a:gd name="T59" fmla="*/ 0 h 209"/>
                  <a:gd name="T60" fmla="*/ 0 w 21"/>
                  <a:gd name="T61" fmla="*/ 0 h 209"/>
                  <a:gd name="T62" fmla="*/ 0 w 21"/>
                  <a:gd name="T63" fmla="*/ 0 h 209"/>
                  <a:gd name="T64" fmla="*/ 0 w 21"/>
                  <a:gd name="T65" fmla="*/ 0 h 209"/>
                  <a:gd name="T66" fmla="*/ 0 w 21"/>
                  <a:gd name="T67" fmla="*/ 0 h 209"/>
                  <a:gd name="T68" fmla="*/ 0 w 21"/>
                  <a:gd name="T69" fmla="*/ 0 h 209"/>
                  <a:gd name="T70" fmla="*/ 0 w 21"/>
                  <a:gd name="T71" fmla="*/ 0 h 209"/>
                  <a:gd name="T72" fmla="*/ 0 w 21"/>
                  <a:gd name="T73" fmla="*/ 0 h 209"/>
                  <a:gd name="T74" fmla="*/ 0 w 21"/>
                  <a:gd name="T75" fmla="*/ 0 h 209"/>
                  <a:gd name="T76" fmla="*/ 0 w 21"/>
                  <a:gd name="T77" fmla="*/ 0 h 209"/>
                  <a:gd name="T78" fmla="*/ 0 w 21"/>
                  <a:gd name="T79" fmla="*/ 0 h 209"/>
                  <a:gd name="T80" fmla="*/ 0 w 21"/>
                  <a:gd name="T81" fmla="*/ 0 h 209"/>
                  <a:gd name="T82" fmla="*/ 0 w 21"/>
                  <a:gd name="T83" fmla="*/ 0 h 209"/>
                  <a:gd name="T84" fmla="*/ 0 w 21"/>
                  <a:gd name="T85" fmla="*/ 0 h 209"/>
                  <a:gd name="T86" fmla="*/ 0 w 21"/>
                  <a:gd name="T87" fmla="*/ 0 h 209"/>
                  <a:gd name="T88" fmla="*/ 0 w 21"/>
                  <a:gd name="T89" fmla="*/ 0 h 209"/>
                  <a:gd name="T90" fmla="*/ 0 w 21"/>
                  <a:gd name="T91" fmla="*/ 0 h 209"/>
                  <a:gd name="T92" fmla="*/ 0 w 21"/>
                  <a:gd name="T93" fmla="*/ 0 h 209"/>
                  <a:gd name="T94" fmla="*/ 0 w 21"/>
                  <a:gd name="T95" fmla="*/ 0 h 209"/>
                  <a:gd name="T96" fmla="*/ 0 w 21"/>
                  <a:gd name="T97" fmla="*/ 0 h 209"/>
                  <a:gd name="T98" fmla="*/ 0 w 21"/>
                  <a:gd name="T9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209">
                    <a:moveTo>
                      <a:pt x="1" y="0"/>
                    </a:moveTo>
                    <a:cubicBezTo>
                      <a:pt x="12" y="6"/>
                      <a:pt x="21" y="96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96"/>
                      <a:pt x="12" y="6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9"/>
              <p:cNvSpPr>
                <a:spLocks/>
              </p:cNvSpPr>
              <p:nvPr/>
            </p:nvSpPr>
            <p:spPr bwMode="auto">
              <a:xfrm>
                <a:off x="6350556" y="4167376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70"/>
              <p:cNvSpPr>
                <a:spLocks noEditPoints="1"/>
              </p:cNvSpPr>
              <p:nvPr/>
            </p:nvSpPr>
            <p:spPr bwMode="auto">
              <a:xfrm>
                <a:off x="6350556" y="4167376"/>
                <a:ext cx="1588" cy="4763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0 h 2"/>
                  <a:gd name="T10" fmla="*/ 1 w 1"/>
                  <a:gd name="T11" fmla="*/ 1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F9F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71"/>
              <p:cNvSpPr>
                <a:spLocks/>
              </p:cNvSpPr>
              <p:nvPr/>
            </p:nvSpPr>
            <p:spPr bwMode="auto">
              <a:xfrm>
                <a:off x="6350556" y="4114989"/>
                <a:ext cx="26988" cy="57150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0 w 12"/>
                  <a:gd name="T7" fmla="*/ 23 h 24"/>
                  <a:gd name="T8" fmla="*/ 1 w 12"/>
                  <a:gd name="T9" fmla="*/ 23 h 24"/>
                  <a:gd name="T10" fmla="*/ 1 w 12"/>
                  <a:gd name="T11" fmla="*/ 22 h 24"/>
                  <a:gd name="T12" fmla="*/ 1 w 12"/>
                  <a:gd name="T13" fmla="*/ 22 h 24"/>
                  <a:gd name="T14" fmla="*/ 12 w 1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15"/>
                      <a:pt x="8" y="7"/>
                      <a:pt x="12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72"/>
              <p:cNvSpPr>
                <a:spLocks/>
              </p:cNvSpPr>
              <p:nvPr/>
            </p:nvSpPr>
            <p:spPr bwMode="auto">
              <a:xfrm>
                <a:off x="6107669" y="1838514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73"/>
              <p:cNvSpPr>
                <a:spLocks/>
              </p:cNvSpPr>
              <p:nvPr/>
            </p:nvSpPr>
            <p:spPr bwMode="auto">
              <a:xfrm>
                <a:off x="6377544" y="4054664"/>
                <a:ext cx="26988" cy="55563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11 w 1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4" y="16"/>
                      <a:pt x="8" y="8"/>
                      <a:pt x="1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74"/>
              <p:cNvSpPr>
                <a:spLocks/>
              </p:cNvSpPr>
              <p:nvPr/>
            </p:nvSpPr>
            <p:spPr bwMode="auto">
              <a:xfrm>
                <a:off x="6098144" y="18305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75"/>
              <p:cNvSpPr>
                <a:spLocks noEditPoints="1"/>
              </p:cNvSpPr>
              <p:nvPr/>
            </p:nvSpPr>
            <p:spPr bwMode="auto">
              <a:xfrm>
                <a:off x="6098144" y="1830576"/>
                <a:ext cx="298450" cy="569913"/>
              </a:xfrm>
              <a:custGeom>
                <a:avLst/>
                <a:gdLst>
                  <a:gd name="T0" fmla="*/ 127 w 127"/>
                  <a:gd name="T1" fmla="*/ 242 h 242"/>
                  <a:gd name="T2" fmla="*/ 127 w 127"/>
                  <a:gd name="T3" fmla="*/ 242 h 242"/>
                  <a:gd name="T4" fmla="*/ 127 w 127"/>
                  <a:gd name="T5" fmla="*/ 242 h 242"/>
                  <a:gd name="T6" fmla="*/ 127 w 127"/>
                  <a:gd name="T7" fmla="*/ 242 h 242"/>
                  <a:gd name="T8" fmla="*/ 83 w 127"/>
                  <a:gd name="T9" fmla="*/ 141 h 242"/>
                  <a:gd name="T10" fmla="*/ 127 w 127"/>
                  <a:gd name="T11" fmla="*/ 242 h 242"/>
                  <a:gd name="T12" fmla="*/ 83 w 127"/>
                  <a:gd name="T13" fmla="*/ 141 h 242"/>
                  <a:gd name="T14" fmla="*/ 83 w 127"/>
                  <a:gd name="T15" fmla="*/ 141 h 242"/>
                  <a:gd name="T16" fmla="*/ 83 w 127"/>
                  <a:gd name="T17" fmla="*/ 141 h 242"/>
                  <a:gd name="T18" fmla="*/ 83 w 127"/>
                  <a:gd name="T19" fmla="*/ 141 h 242"/>
                  <a:gd name="T20" fmla="*/ 83 w 127"/>
                  <a:gd name="T21" fmla="*/ 141 h 242"/>
                  <a:gd name="T22" fmla="*/ 83 w 127"/>
                  <a:gd name="T23" fmla="*/ 141 h 242"/>
                  <a:gd name="T24" fmla="*/ 83 w 127"/>
                  <a:gd name="T25" fmla="*/ 141 h 242"/>
                  <a:gd name="T26" fmla="*/ 6 w 127"/>
                  <a:gd name="T27" fmla="*/ 8 h 242"/>
                  <a:gd name="T28" fmla="*/ 7 w 127"/>
                  <a:gd name="T29" fmla="*/ 9 h 242"/>
                  <a:gd name="T30" fmla="*/ 7 w 127"/>
                  <a:gd name="T31" fmla="*/ 9 h 242"/>
                  <a:gd name="T32" fmla="*/ 6 w 127"/>
                  <a:gd name="T33" fmla="*/ 8 h 242"/>
                  <a:gd name="T34" fmla="*/ 0 w 127"/>
                  <a:gd name="T35" fmla="*/ 0 h 242"/>
                  <a:gd name="T36" fmla="*/ 0 w 127"/>
                  <a:gd name="T37" fmla="*/ 0 h 242"/>
                  <a:gd name="T38" fmla="*/ 0 w 127"/>
                  <a:gd name="T39" fmla="*/ 0 h 242"/>
                  <a:gd name="T40" fmla="*/ 0 w 127"/>
                  <a:gd name="T41" fmla="*/ 0 h 242"/>
                  <a:gd name="T42" fmla="*/ 0 w 127"/>
                  <a:gd name="T4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7" h="242">
                    <a:moveTo>
                      <a:pt x="127" y="242"/>
                    </a:move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moveTo>
                      <a:pt x="83" y="141"/>
                    </a:moveTo>
                    <a:cubicBezTo>
                      <a:pt x="98" y="171"/>
                      <a:pt x="113" y="205"/>
                      <a:pt x="127" y="242"/>
                    </a:cubicBezTo>
                    <a:cubicBezTo>
                      <a:pt x="113" y="205"/>
                      <a:pt x="98" y="171"/>
                      <a:pt x="83" y="141"/>
                    </a:cubicBezTo>
                    <a:moveTo>
                      <a:pt x="83" y="141"/>
                    </a:move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3" y="141"/>
                      <a:pt x="83" y="141"/>
                    </a:cubicBezTo>
                    <a:moveTo>
                      <a:pt x="83" y="141"/>
                    </a:move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3" y="141"/>
                      <a:pt x="83" y="141"/>
                    </a:cubicBezTo>
                    <a:moveTo>
                      <a:pt x="6" y="8"/>
                    </a:move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76"/>
              <p:cNvSpPr>
                <a:spLocks/>
              </p:cNvSpPr>
              <p:nvPr/>
            </p:nvSpPr>
            <p:spPr bwMode="auto">
              <a:xfrm>
                <a:off x="6098144" y="1827401"/>
                <a:ext cx="298450" cy="573088"/>
              </a:xfrm>
              <a:custGeom>
                <a:avLst/>
                <a:gdLst>
                  <a:gd name="T0" fmla="*/ 0 w 127"/>
                  <a:gd name="T1" fmla="*/ 0 h 243"/>
                  <a:gd name="T2" fmla="*/ 0 w 127"/>
                  <a:gd name="T3" fmla="*/ 243 h 243"/>
                  <a:gd name="T4" fmla="*/ 127 w 127"/>
                  <a:gd name="T5" fmla="*/ 243 h 243"/>
                  <a:gd name="T6" fmla="*/ 127 w 127"/>
                  <a:gd name="T7" fmla="*/ 243 h 243"/>
                  <a:gd name="T8" fmla="*/ 127 w 127"/>
                  <a:gd name="T9" fmla="*/ 243 h 243"/>
                  <a:gd name="T10" fmla="*/ 83 w 127"/>
                  <a:gd name="T11" fmla="*/ 142 h 243"/>
                  <a:gd name="T12" fmla="*/ 83 w 127"/>
                  <a:gd name="T13" fmla="*/ 142 h 243"/>
                  <a:gd name="T14" fmla="*/ 83 w 127"/>
                  <a:gd name="T15" fmla="*/ 142 h 243"/>
                  <a:gd name="T16" fmla="*/ 83 w 127"/>
                  <a:gd name="T17" fmla="*/ 142 h 243"/>
                  <a:gd name="T18" fmla="*/ 83 w 127"/>
                  <a:gd name="T19" fmla="*/ 142 h 243"/>
                  <a:gd name="T20" fmla="*/ 7 w 127"/>
                  <a:gd name="T21" fmla="*/ 10 h 243"/>
                  <a:gd name="T22" fmla="*/ 7 w 127"/>
                  <a:gd name="T23" fmla="*/ 10 h 243"/>
                  <a:gd name="T24" fmla="*/ 7 w 127"/>
                  <a:gd name="T25" fmla="*/ 10 h 243"/>
                  <a:gd name="T26" fmla="*/ 6 w 127"/>
                  <a:gd name="T27" fmla="*/ 9 h 243"/>
                  <a:gd name="T28" fmla="*/ 4 w 127"/>
                  <a:gd name="T29" fmla="*/ 6 h 243"/>
                  <a:gd name="T30" fmla="*/ 4 w 127"/>
                  <a:gd name="T31" fmla="*/ 5 h 243"/>
                  <a:gd name="T32" fmla="*/ 4 w 127"/>
                  <a:gd name="T33" fmla="*/ 5 h 243"/>
                  <a:gd name="T34" fmla="*/ 3 w 127"/>
                  <a:gd name="T35" fmla="*/ 4 h 243"/>
                  <a:gd name="T36" fmla="*/ 2 w 127"/>
                  <a:gd name="T37" fmla="*/ 4 h 243"/>
                  <a:gd name="T38" fmla="*/ 2 w 127"/>
                  <a:gd name="T39" fmla="*/ 3 h 243"/>
                  <a:gd name="T40" fmla="*/ 2 w 127"/>
                  <a:gd name="T41" fmla="*/ 3 h 243"/>
                  <a:gd name="T42" fmla="*/ 1 w 127"/>
                  <a:gd name="T43" fmla="*/ 1 h 243"/>
                  <a:gd name="T44" fmla="*/ 0 w 127"/>
                  <a:gd name="T45" fmla="*/ 1 h 243"/>
                  <a:gd name="T46" fmla="*/ 0 w 127"/>
                  <a:gd name="T47" fmla="*/ 1 h 243"/>
                  <a:gd name="T48" fmla="*/ 0 w 127"/>
                  <a:gd name="T49" fmla="*/ 0 h 243"/>
                  <a:gd name="T50" fmla="*/ 0 w 127"/>
                  <a:gd name="T5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7" h="243">
                    <a:moveTo>
                      <a:pt x="0" y="0"/>
                    </a:moveTo>
                    <a:cubicBezTo>
                      <a:pt x="0" y="243"/>
                      <a:pt x="0" y="243"/>
                      <a:pt x="0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13" y="206"/>
                      <a:pt x="98" y="17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51" y="76"/>
                      <a:pt x="20" y="3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9"/>
                      <a:pt x="6" y="9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77"/>
              <p:cNvSpPr>
                <a:spLocks noEditPoints="1"/>
              </p:cNvSpPr>
              <p:nvPr/>
            </p:nvSpPr>
            <p:spPr bwMode="auto">
              <a:xfrm>
                <a:off x="6098144" y="3560951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  <a:gd name="T15" fmla="*/ 1 w 1"/>
                  <a:gd name="T16" fmla="*/ 1 w 1"/>
                  <a:gd name="T17" fmla="*/ 1 w 1"/>
                  <a:gd name="T18" fmla="*/ 1 w 1"/>
                  <a:gd name="T19" fmla="*/ 1 w 1"/>
                  <a:gd name="T20" fmla="*/ 1 w 1"/>
                  <a:gd name="T21" fmla="*/ 1 w 1"/>
                  <a:gd name="T22" fmla="*/ 1 w 1"/>
                  <a:gd name="T23" fmla="*/ 1 w 1"/>
                  <a:gd name="T24" fmla="*/ 1 w 1"/>
                  <a:gd name="T25" fmla="*/ 1 w 1"/>
                  <a:gd name="T26" fmla="*/ 1 w 1"/>
                  <a:gd name="T27" fmla="*/ 1 w 1"/>
                  <a:gd name="T28" fmla="*/ 0 w 1"/>
                  <a:gd name="T29" fmla="*/ 0 w 1"/>
                  <a:gd name="T30" fmla="*/ 0 w 1"/>
                  <a:gd name="T31" fmla="*/ 0 w 1"/>
                  <a:gd name="T32" fmla="*/ 0 w 1"/>
                  <a:gd name="T33" fmla="*/ 0 w 1"/>
                  <a:gd name="T34" fmla="*/ 0 w 1"/>
                  <a:gd name="T35" fmla="*/ 0 w 1"/>
                  <a:gd name="T36" fmla="*/ 0 w 1"/>
                  <a:gd name="T37" fmla="*/ 0 w 1"/>
                  <a:gd name="T38" fmla="*/ 0 w 1"/>
                  <a:gd name="T39" fmla="*/ 0 w 1"/>
                  <a:gd name="T40" fmla="*/ 0 w 1"/>
                  <a:gd name="T41" fmla="*/ 0 w 1"/>
                  <a:gd name="T42" fmla="*/ 0 w 1"/>
                  <a:gd name="T43" fmla="*/ 0 w 1"/>
                  <a:gd name="T44" fmla="*/ 0 w 1"/>
                  <a:gd name="T45" fmla="*/ 0 w 1"/>
                  <a:gd name="T46" fmla="*/ 0 w 1"/>
                  <a:gd name="T47" fmla="*/ 0 w 1"/>
                  <a:gd name="T48" fmla="*/ 0 w 1"/>
                  <a:gd name="T4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78"/>
              <p:cNvSpPr>
                <a:spLocks/>
              </p:cNvSpPr>
              <p:nvPr/>
            </p:nvSpPr>
            <p:spPr bwMode="auto">
              <a:xfrm>
                <a:off x="6147356" y="4054664"/>
                <a:ext cx="257175" cy="117475"/>
              </a:xfrm>
              <a:custGeom>
                <a:avLst/>
                <a:gdLst>
                  <a:gd name="T0" fmla="*/ 109 w 109"/>
                  <a:gd name="T1" fmla="*/ 0 h 50"/>
                  <a:gd name="T2" fmla="*/ 0 w 109"/>
                  <a:gd name="T3" fmla="*/ 0 h 50"/>
                  <a:gd name="T4" fmla="*/ 1 w 109"/>
                  <a:gd name="T5" fmla="*/ 19 h 50"/>
                  <a:gd name="T6" fmla="*/ 0 w 109"/>
                  <a:gd name="T7" fmla="*/ 50 h 50"/>
                  <a:gd name="T8" fmla="*/ 86 w 109"/>
                  <a:gd name="T9" fmla="*/ 50 h 50"/>
                  <a:gd name="T10" fmla="*/ 86 w 109"/>
                  <a:gd name="T11" fmla="*/ 50 h 50"/>
                  <a:gd name="T12" fmla="*/ 98 w 109"/>
                  <a:gd name="T13" fmla="*/ 26 h 50"/>
                  <a:gd name="T14" fmla="*/ 98 w 109"/>
                  <a:gd name="T15" fmla="*/ 24 h 50"/>
                  <a:gd name="T16" fmla="*/ 109 w 109"/>
                  <a:gd name="T17" fmla="*/ 0 h 50"/>
                  <a:gd name="T18" fmla="*/ 109 w 10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50">
                    <a:moveTo>
                      <a:pt x="10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3"/>
                      <a:pt x="1" y="19"/>
                    </a:cubicBezTo>
                    <a:cubicBezTo>
                      <a:pt x="1" y="30"/>
                      <a:pt x="0" y="40"/>
                      <a:pt x="0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90" y="42"/>
                      <a:pt x="94" y="34"/>
                      <a:pt x="98" y="26"/>
                    </a:cubicBezTo>
                    <a:cubicBezTo>
                      <a:pt x="98" y="25"/>
                      <a:pt x="98" y="25"/>
                      <a:pt x="98" y="24"/>
                    </a:cubicBezTo>
                    <a:cubicBezTo>
                      <a:pt x="102" y="16"/>
                      <a:pt x="106" y="8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79"/>
              <p:cNvSpPr>
                <a:spLocks/>
              </p:cNvSpPr>
              <p:nvPr/>
            </p:nvSpPr>
            <p:spPr bwMode="auto">
              <a:xfrm>
                <a:off x="6098144" y="4284851"/>
                <a:ext cx="44450" cy="354013"/>
              </a:xfrm>
              <a:custGeom>
                <a:avLst/>
                <a:gdLst>
                  <a:gd name="T0" fmla="*/ 19 w 19"/>
                  <a:gd name="T1" fmla="*/ 0 h 150"/>
                  <a:gd name="T2" fmla="*/ 19 w 19"/>
                  <a:gd name="T3" fmla="*/ 0 h 150"/>
                  <a:gd name="T4" fmla="*/ 0 w 19"/>
                  <a:gd name="T5" fmla="*/ 150 h 150"/>
                  <a:gd name="T6" fmla="*/ 19 w 19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86"/>
                      <a:pt x="1" y="147"/>
                      <a:pt x="0" y="150"/>
                    </a:cubicBezTo>
                    <a:cubicBezTo>
                      <a:pt x="1" y="147"/>
                      <a:pt x="13" y="86"/>
                      <a:pt x="19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80"/>
              <p:cNvSpPr>
                <a:spLocks/>
              </p:cNvSpPr>
              <p:nvPr/>
            </p:nvSpPr>
            <p:spPr bwMode="auto">
              <a:xfrm>
                <a:off x="6142594" y="4254689"/>
                <a:ext cx="1588" cy="30163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3 h 13"/>
                  <a:gd name="T4" fmla="*/ 0 w 1"/>
                  <a:gd name="T5" fmla="*/ 13 h 13"/>
                  <a:gd name="T6" fmla="*/ 0 w 1"/>
                  <a:gd name="T7" fmla="*/ 13 h 13"/>
                  <a:gd name="T8" fmla="*/ 1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9"/>
                      <a:pt x="0" y="4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81"/>
              <p:cNvSpPr>
                <a:spLocks noEditPoints="1"/>
              </p:cNvSpPr>
              <p:nvPr/>
            </p:nvSpPr>
            <p:spPr bwMode="auto">
              <a:xfrm>
                <a:off x="6098144" y="4638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82"/>
              <p:cNvSpPr>
                <a:spLocks/>
              </p:cNvSpPr>
              <p:nvPr/>
            </p:nvSpPr>
            <p:spPr bwMode="auto">
              <a:xfrm>
                <a:off x="6098144" y="3560951"/>
                <a:ext cx="50800" cy="1077913"/>
              </a:xfrm>
              <a:custGeom>
                <a:avLst/>
                <a:gdLst>
                  <a:gd name="T0" fmla="*/ 0 w 22"/>
                  <a:gd name="T1" fmla="*/ 209 h 457"/>
                  <a:gd name="T2" fmla="*/ 0 w 22"/>
                  <a:gd name="T3" fmla="*/ 307 h 457"/>
                  <a:gd name="T4" fmla="*/ 0 w 22"/>
                  <a:gd name="T5" fmla="*/ 457 h 457"/>
                  <a:gd name="T6" fmla="*/ 0 w 22"/>
                  <a:gd name="T7" fmla="*/ 457 h 457"/>
                  <a:gd name="T8" fmla="*/ 0 w 22"/>
                  <a:gd name="T9" fmla="*/ 457 h 457"/>
                  <a:gd name="T10" fmla="*/ 0 w 22"/>
                  <a:gd name="T11" fmla="*/ 457 h 457"/>
                  <a:gd name="T12" fmla="*/ 0 w 22"/>
                  <a:gd name="T13" fmla="*/ 457 h 457"/>
                  <a:gd name="T14" fmla="*/ 0 w 22"/>
                  <a:gd name="T15" fmla="*/ 457 h 457"/>
                  <a:gd name="T16" fmla="*/ 0 w 22"/>
                  <a:gd name="T17" fmla="*/ 457 h 457"/>
                  <a:gd name="T18" fmla="*/ 0 w 22"/>
                  <a:gd name="T19" fmla="*/ 457 h 457"/>
                  <a:gd name="T20" fmla="*/ 0 w 22"/>
                  <a:gd name="T21" fmla="*/ 457 h 457"/>
                  <a:gd name="T22" fmla="*/ 19 w 22"/>
                  <a:gd name="T23" fmla="*/ 307 h 457"/>
                  <a:gd name="T24" fmla="*/ 21 w 22"/>
                  <a:gd name="T25" fmla="*/ 259 h 457"/>
                  <a:gd name="T26" fmla="*/ 22 w 22"/>
                  <a:gd name="T27" fmla="*/ 228 h 457"/>
                  <a:gd name="T28" fmla="*/ 21 w 22"/>
                  <a:gd name="T29" fmla="*/ 209 h 457"/>
                  <a:gd name="T30" fmla="*/ 1 w 22"/>
                  <a:gd name="T31" fmla="*/ 0 h 457"/>
                  <a:gd name="T32" fmla="*/ 1 w 22"/>
                  <a:gd name="T33" fmla="*/ 0 h 457"/>
                  <a:gd name="T34" fmla="*/ 1 w 22"/>
                  <a:gd name="T35" fmla="*/ 0 h 457"/>
                  <a:gd name="T36" fmla="*/ 1 w 22"/>
                  <a:gd name="T37" fmla="*/ 0 h 457"/>
                  <a:gd name="T38" fmla="*/ 1 w 22"/>
                  <a:gd name="T39" fmla="*/ 0 h 457"/>
                  <a:gd name="T40" fmla="*/ 1 w 22"/>
                  <a:gd name="T41" fmla="*/ 0 h 457"/>
                  <a:gd name="T42" fmla="*/ 1 w 22"/>
                  <a:gd name="T43" fmla="*/ 0 h 457"/>
                  <a:gd name="T44" fmla="*/ 1 w 22"/>
                  <a:gd name="T45" fmla="*/ 0 h 457"/>
                  <a:gd name="T46" fmla="*/ 1 w 22"/>
                  <a:gd name="T47" fmla="*/ 0 h 457"/>
                  <a:gd name="T48" fmla="*/ 1 w 22"/>
                  <a:gd name="T49" fmla="*/ 0 h 457"/>
                  <a:gd name="T50" fmla="*/ 1 w 22"/>
                  <a:gd name="T51" fmla="*/ 0 h 457"/>
                  <a:gd name="T52" fmla="*/ 1 w 22"/>
                  <a:gd name="T53" fmla="*/ 0 h 457"/>
                  <a:gd name="T54" fmla="*/ 1 w 22"/>
                  <a:gd name="T55" fmla="*/ 0 h 457"/>
                  <a:gd name="T56" fmla="*/ 1 w 22"/>
                  <a:gd name="T57" fmla="*/ 0 h 457"/>
                  <a:gd name="T58" fmla="*/ 1 w 22"/>
                  <a:gd name="T59" fmla="*/ 0 h 457"/>
                  <a:gd name="T60" fmla="*/ 1 w 22"/>
                  <a:gd name="T61" fmla="*/ 0 h 457"/>
                  <a:gd name="T62" fmla="*/ 1 w 22"/>
                  <a:gd name="T63" fmla="*/ 0 h 457"/>
                  <a:gd name="T64" fmla="*/ 1 w 22"/>
                  <a:gd name="T65" fmla="*/ 0 h 457"/>
                  <a:gd name="T66" fmla="*/ 1 w 22"/>
                  <a:gd name="T67" fmla="*/ 0 h 457"/>
                  <a:gd name="T68" fmla="*/ 1 w 22"/>
                  <a:gd name="T69" fmla="*/ 0 h 457"/>
                  <a:gd name="T70" fmla="*/ 0 w 22"/>
                  <a:gd name="T71" fmla="*/ 0 h 457"/>
                  <a:gd name="T72" fmla="*/ 0 w 22"/>
                  <a:gd name="T73" fmla="*/ 0 h 457"/>
                  <a:gd name="T74" fmla="*/ 0 w 22"/>
                  <a:gd name="T75" fmla="*/ 0 h 457"/>
                  <a:gd name="T76" fmla="*/ 0 w 22"/>
                  <a:gd name="T77" fmla="*/ 0 h 457"/>
                  <a:gd name="T78" fmla="*/ 0 w 22"/>
                  <a:gd name="T79" fmla="*/ 0 h 457"/>
                  <a:gd name="T80" fmla="*/ 0 w 22"/>
                  <a:gd name="T81" fmla="*/ 0 h 457"/>
                  <a:gd name="T82" fmla="*/ 0 w 22"/>
                  <a:gd name="T83" fmla="*/ 0 h 457"/>
                  <a:gd name="T84" fmla="*/ 0 w 22"/>
                  <a:gd name="T85" fmla="*/ 0 h 457"/>
                  <a:gd name="T86" fmla="*/ 0 w 22"/>
                  <a:gd name="T87" fmla="*/ 0 h 457"/>
                  <a:gd name="T88" fmla="*/ 0 w 22"/>
                  <a:gd name="T89" fmla="*/ 0 h 457"/>
                  <a:gd name="T90" fmla="*/ 0 w 22"/>
                  <a:gd name="T91" fmla="*/ 0 h 457"/>
                  <a:gd name="T92" fmla="*/ 0 w 22"/>
                  <a:gd name="T93" fmla="*/ 0 h 457"/>
                  <a:gd name="T94" fmla="*/ 0 w 22"/>
                  <a:gd name="T9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457">
                    <a:moveTo>
                      <a:pt x="0" y="0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" y="454"/>
                      <a:pt x="13" y="393"/>
                      <a:pt x="19" y="307"/>
                    </a:cubicBezTo>
                    <a:cubicBezTo>
                      <a:pt x="19" y="307"/>
                      <a:pt x="19" y="307"/>
                      <a:pt x="19" y="307"/>
                    </a:cubicBezTo>
                    <a:cubicBezTo>
                      <a:pt x="19" y="303"/>
                      <a:pt x="19" y="298"/>
                      <a:pt x="20" y="294"/>
                    </a:cubicBezTo>
                    <a:cubicBezTo>
                      <a:pt x="20" y="283"/>
                      <a:pt x="21" y="271"/>
                      <a:pt x="21" y="259"/>
                    </a:cubicBezTo>
                    <a:cubicBezTo>
                      <a:pt x="21" y="259"/>
                      <a:pt x="21" y="259"/>
                      <a:pt x="21" y="259"/>
                    </a:cubicBezTo>
                    <a:cubicBezTo>
                      <a:pt x="21" y="249"/>
                      <a:pt x="22" y="239"/>
                      <a:pt x="22" y="228"/>
                    </a:cubicBezTo>
                    <a:cubicBezTo>
                      <a:pt x="22" y="222"/>
                      <a:pt x="21" y="215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96"/>
                      <a:pt x="12" y="6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83"/>
              <p:cNvSpPr>
                <a:spLocks/>
              </p:cNvSpPr>
              <p:nvPr/>
            </p:nvSpPr>
            <p:spPr bwMode="auto">
              <a:xfrm>
                <a:off x="6098144" y="2648139"/>
                <a:ext cx="214313" cy="430213"/>
              </a:xfrm>
              <a:custGeom>
                <a:avLst/>
                <a:gdLst>
                  <a:gd name="T0" fmla="*/ 0 w 91"/>
                  <a:gd name="T1" fmla="*/ 0 h 183"/>
                  <a:gd name="T2" fmla="*/ 0 w 91"/>
                  <a:gd name="T3" fmla="*/ 24 h 183"/>
                  <a:gd name="T4" fmla="*/ 0 w 91"/>
                  <a:gd name="T5" fmla="*/ 24 h 183"/>
                  <a:gd name="T6" fmla="*/ 67 w 91"/>
                  <a:gd name="T7" fmla="*/ 92 h 183"/>
                  <a:gd name="T8" fmla="*/ 67 w 91"/>
                  <a:gd name="T9" fmla="*/ 92 h 183"/>
                  <a:gd name="T10" fmla="*/ 67 w 91"/>
                  <a:gd name="T11" fmla="*/ 92 h 183"/>
                  <a:gd name="T12" fmla="*/ 67 w 91"/>
                  <a:gd name="T13" fmla="*/ 92 h 183"/>
                  <a:gd name="T14" fmla="*/ 67 w 91"/>
                  <a:gd name="T15" fmla="*/ 92 h 183"/>
                  <a:gd name="T16" fmla="*/ 0 w 91"/>
                  <a:gd name="T17" fmla="*/ 159 h 183"/>
                  <a:gd name="T18" fmla="*/ 0 w 91"/>
                  <a:gd name="T19" fmla="*/ 183 h 183"/>
                  <a:gd name="T20" fmla="*/ 91 w 91"/>
                  <a:gd name="T21" fmla="*/ 92 h 183"/>
                  <a:gd name="T22" fmla="*/ 0 w 91"/>
                  <a:gd name="T2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183">
                    <a:moveTo>
                      <a:pt x="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67" y="54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129"/>
                      <a:pt x="37" y="159"/>
                      <a:pt x="0" y="159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50" y="183"/>
                      <a:pt x="91" y="142"/>
                      <a:pt x="91" y="92"/>
                    </a:cubicBezTo>
                    <a:cubicBezTo>
                      <a:pt x="91" y="41"/>
                      <a:pt x="50" y="0"/>
                      <a:pt x="0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84"/>
              <p:cNvSpPr>
                <a:spLocks/>
              </p:cNvSpPr>
              <p:nvPr/>
            </p:nvSpPr>
            <p:spPr bwMode="auto">
              <a:xfrm>
                <a:off x="6098144" y="2703701"/>
                <a:ext cx="157163" cy="319088"/>
              </a:xfrm>
              <a:custGeom>
                <a:avLst/>
                <a:gdLst>
                  <a:gd name="T0" fmla="*/ 0 w 67"/>
                  <a:gd name="T1" fmla="*/ 0 h 135"/>
                  <a:gd name="T2" fmla="*/ 0 w 67"/>
                  <a:gd name="T3" fmla="*/ 135 h 135"/>
                  <a:gd name="T4" fmla="*/ 67 w 67"/>
                  <a:gd name="T5" fmla="*/ 68 h 135"/>
                  <a:gd name="T6" fmla="*/ 0 w 67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35">
                    <a:moveTo>
                      <a:pt x="0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37" y="135"/>
                      <a:pt x="67" y="105"/>
                      <a:pt x="67" y="68"/>
                    </a:cubicBezTo>
                    <a:cubicBezTo>
                      <a:pt x="67" y="30"/>
                      <a:pt x="37" y="0"/>
                      <a:pt x="0" y="0"/>
                    </a:cubicBezTo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10" name="Title 1"/>
          <p:cNvSpPr txBox="1">
            <a:spLocks/>
          </p:cNvSpPr>
          <p:nvPr/>
        </p:nvSpPr>
        <p:spPr>
          <a:xfrm>
            <a:off x="931812" y="445198"/>
            <a:ext cx="6164869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Jet Plane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111" name="Subtitle 2"/>
          <p:cNvSpPr txBox="1">
            <a:spLocks/>
          </p:cNvSpPr>
          <p:nvPr/>
        </p:nvSpPr>
        <p:spPr>
          <a:xfrm>
            <a:off x="942350" y="992563"/>
            <a:ext cx="4785494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defTabSz="1219050">
              <a:spcBef>
                <a:spcPct val="20000"/>
              </a:spcBef>
              <a:defRPr/>
            </a:pP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as possible.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1325085" y="2459337"/>
            <a:ext cx="4214813" cy="2447155"/>
            <a:chOff x="1325085" y="2459337"/>
            <a:chExt cx="4214813" cy="2447155"/>
          </a:xfrm>
        </p:grpSpPr>
        <p:sp>
          <p:nvSpPr>
            <p:cNvPr id="112" name="TextBox 111"/>
            <p:cNvSpPr txBox="1"/>
            <p:nvPr/>
          </p:nvSpPr>
          <p:spPr>
            <a:xfrm>
              <a:off x="1325085" y="2459337"/>
              <a:ext cx="357912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smtClean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rPr>
                <a:t>When commodity are expensive</a:t>
              </a:r>
              <a:endParaRPr lang="id-ID" b="1" dirty="0">
                <a:solidFill>
                  <a:schemeClr val="tx1">
                    <a:lumMod val="65000"/>
                    <a:lumOff val="35000"/>
                  </a:schemeClr>
                </a:solidFill>
                <a:latin typeface="Clear Sans" panose="020B0503030202020304" pitchFamily="34" charset="0"/>
                <a:ea typeface="Fira Sans SemiBold Italic" panose="00000700000000000000" pitchFamily="50" charset="0"/>
                <a:cs typeface="Clear Sans" panose="020B0503030202020304" pitchFamily="34" charset="0"/>
              </a:endParaRPr>
            </a:p>
          </p:txBody>
        </p:sp>
        <p:sp>
          <p:nvSpPr>
            <p:cNvPr id="113" name="TextBox 112"/>
            <p:cNvSpPr txBox="1"/>
            <p:nvPr/>
          </p:nvSpPr>
          <p:spPr>
            <a:xfrm>
              <a:off x="1329861" y="2875167"/>
              <a:ext cx="4210037" cy="20313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overa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dop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dimesa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uosam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santLoirem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ipsume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kolera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sit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tetebus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aname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don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akamare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lipseme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yestebus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rovera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don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takama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</a:p>
            <a:p>
              <a:pPr algn="just">
                <a:lnSpc>
                  <a:spcPct val="150000"/>
                </a:lnSpc>
              </a:pPr>
              <a:endParaRPr lang="en-US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  <a:p>
              <a:pPr algn="just">
                <a:lnSpc>
                  <a:spcPct val="150000"/>
                </a:lnSpc>
              </a:pP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astebus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danaime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povera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dop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pakamare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rakamare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dimasa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qm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santLorem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lipseme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denima</a:t>
              </a:r>
              <a:r>
                <a:rPr lang="en-US" sz="1200" dirty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yestebus</a:t>
              </a:r>
              <a:r>
                <a:rPr lang="en-US" sz="1200" dirty="0" smtClean="0">
                  <a:solidFill>
                    <a:schemeClr val="bg1">
                      <a:lumMod val="50000"/>
                    </a:schemeClr>
                  </a:solidFill>
                  <a:latin typeface="Lato Light" panose="020F0302020204030203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.</a:t>
              </a:r>
              <a:endParaRPr lang="id-ID" sz="12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23" name="Freeform 122"/>
          <p:cNvSpPr>
            <a:spLocks/>
          </p:cNvSpPr>
          <p:nvPr/>
        </p:nvSpPr>
        <p:spPr bwMode="auto">
          <a:xfrm flipH="1">
            <a:off x="5563949" y="-1520159"/>
            <a:ext cx="3922713" cy="2166938"/>
          </a:xfrm>
          <a:custGeom>
            <a:avLst/>
            <a:gdLst>
              <a:gd name="T0" fmla="*/ 1622 w 1665"/>
              <a:gd name="T1" fmla="*/ 605 h 920"/>
              <a:gd name="T2" fmla="*/ 1624 w 1665"/>
              <a:gd name="T3" fmla="*/ 629 h 920"/>
              <a:gd name="T4" fmla="*/ 1466 w 1665"/>
              <a:gd name="T5" fmla="*/ 788 h 920"/>
              <a:gd name="T6" fmla="*/ 1375 w 1665"/>
              <a:gd name="T7" fmla="*/ 759 h 920"/>
              <a:gd name="T8" fmla="*/ 1257 w 1665"/>
              <a:gd name="T9" fmla="*/ 802 h 920"/>
              <a:gd name="T10" fmla="*/ 1073 w 1665"/>
              <a:gd name="T11" fmla="*/ 633 h 920"/>
              <a:gd name="T12" fmla="*/ 924 w 1665"/>
              <a:gd name="T13" fmla="*/ 709 h 920"/>
              <a:gd name="T14" fmla="*/ 792 w 1665"/>
              <a:gd name="T15" fmla="*/ 653 h 920"/>
              <a:gd name="T16" fmla="*/ 689 w 1665"/>
              <a:gd name="T17" fmla="*/ 718 h 920"/>
              <a:gd name="T18" fmla="*/ 690 w 1665"/>
              <a:gd name="T19" fmla="*/ 737 h 920"/>
              <a:gd name="T20" fmla="*/ 506 w 1665"/>
              <a:gd name="T21" fmla="*/ 920 h 920"/>
              <a:gd name="T22" fmla="*/ 340 w 1665"/>
              <a:gd name="T23" fmla="*/ 816 h 920"/>
              <a:gd name="T24" fmla="*/ 236 w 1665"/>
              <a:gd name="T25" fmla="*/ 840 h 920"/>
              <a:gd name="T26" fmla="*/ 0 w 1665"/>
              <a:gd name="T27" fmla="*/ 604 h 920"/>
              <a:gd name="T28" fmla="*/ 126 w 1665"/>
              <a:gd name="T29" fmla="*/ 395 h 920"/>
              <a:gd name="T30" fmla="*/ 258 w 1665"/>
              <a:gd name="T31" fmla="*/ 304 h 920"/>
              <a:gd name="T32" fmla="*/ 497 w 1665"/>
              <a:gd name="T33" fmla="*/ 112 h 920"/>
              <a:gd name="T34" fmla="*/ 601 w 1665"/>
              <a:gd name="T35" fmla="*/ 135 h 920"/>
              <a:gd name="T36" fmla="*/ 819 w 1665"/>
              <a:gd name="T37" fmla="*/ 0 h 920"/>
              <a:gd name="T38" fmla="*/ 1032 w 1665"/>
              <a:gd name="T39" fmla="*/ 124 h 920"/>
              <a:gd name="T40" fmla="*/ 1073 w 1665"/>
              <a:gd name="T41" fmla="*/ 120 h 920"/>
              <a:gd name="T42" fmla="*/ 1251 w 1665"/>
              <a:gd name="T43" fmla="*/ 259 h 920"/>
              <a:gd name="T44" fmla="*/ 1358 w 1665"/>
              <a:gd name="T45" fmla="*/ 351 h 920"/>
              <a:gd name="T46" fmla="*/ 1481 w 1665"/>
              <a:gd name="T47" fmla="*/ 304 h 920"/>
              <a:gd name="T48" fmla="*/ 1665 w 1665"/>
              <a:gd name="T49" fmla="*/ 488 h 920"/>
              <a:gd name="T50" fmla="*/ 1622 w 1665"/>
              <a:gd name="T51" fmla="*/ 605 h 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1665" h="920">
                <a:moveTo>
                  <a:pt x="1622" y="605"/>
                </a:moveTo>
                <a:cubicBezTo>
                  <a:pt x="1624" y="613"/>
                  <a:pt x="1624" y="621"/>
                  <a:pt x="1624" y="629"/>
                </a:cubicBezTo>
                <a:cubicBezTo>
                  <a:pt x="1624" y="717"/>
                  <a:pt x="1553" y="788"/>
                  <a:pt x="1466" y="788"/>
                </a:cubicBezTo>
                <a:cubicBezTo>
                  <a:pt x="1432" y="788"/>
                  <a:pt x="1401" y="777"/>
                  <a:pt x="1375" y="759"/>
                </a:cubicBezTo>
                <a:cubicBezTo>
                  <a:pt x="1343" y="786"/>
                  <a:pt x="1302" y="802"/>
                  <a:pt x="1257" y="802"/>
                </a:cubicBezTo>
                <a:cubicBezTo>
                  <a:pt x="1160" y="802"/>
                  <a:pt x="1081" y="728"/>
                  <a:pt x="1073" y="633"/>
                </a:cubicBezTo>
                <a:cubicBezTo>
                  <a:pt x="1040" y="679"/>
                  <a:pt x="986" y="709"/>
                  <a:pt x="924" y="709"/>
                </a:cubicBezTo>
                <a:cubicBezTo>
                  <a:pt x="872" y="709"/>
                  <a:pt x="825" y="688"/>
                  <a:pt x="792" y="653"/>
                </a:cubicBezTo>
                <a:cubicBezTo>
                  <a:pt x="766" y="685"/>
                  <a:pt x="731" y="709"/>
                  <a:pt x="689" y="718"/>
                </a:cubicBezTo>
                <a:cubicBezTo>
                  <a:pt x="690" y="724"/>
                  <a:pt x="690" y="730"/>
                  <a:pt x="690" y="737"/>
                </a:cubicBezTo>
                <a:cubicBezTo>
                  <a:pt x="690" y="838"/>
                  <a:pt x="608" y="920"/>
                  <a:pt x="506" y="920"/>
                </a:cubicBezTo>
                <a:cubicBezTo>
                  <a:pt x="433" y="920"/>
                  <a:pt x="370" y="878"/>
                  <a:pt x="340" y="816"/>
                </a:cubicBezTo>
                <a:cubicBezTo>
                  <a:pt x="309" y="831"/>
                  <a:pt x="274" y="840"/>
                  <a:pt x="236" y="840"/>
                </a:cubicBezTo>
                <a:cubicBezTo>
                  <a:pt x="106" y="840"/>
                  <a:pt x="0" y="734"/>
                  <a:pt x="0" y="604"/>
                </a:cubicBezTo>
                <a:cubicBezTo>
                  <a:pt x="0" y="513"/>
                  <a:pt x="51" y="434"/>
                  <a:pt x="126" y="395"/>
                </a:cubicBezTo>
                <a:cubicBezTo>
                  <a:pt x="159" y="351"/>
                  <a:pt x="205" y="319"/>
                  <a:pt x="258" y="304"/>
                </a:cubicBezTo>
                <a:cubicBezTo>
                  <a:pt x="282" y="194"/>
                  <a:pt x="380" y="112"/>
                  <a:pt x="497" y="112"/>
                </a:cubicBezTo>
                <a:cubicBezTo>
                  <a:pt x="534" y="112"/>
                  <a:pt x="569" y="120"/>
                  <a:pt x="601" y="135"/>
                </a:cubicBezTo>
                <a:cubicBezTo>
                  <a:pt x="641" y="55"/>
                  <a:pt x="724" y="0"/>
                  <a:pt x="819" y="0"/>
                </a:cubicBezTo>
                <a:cubicBezTo>
                  <a:pt x="911" y="0"/>
                  <a:pt x="990" y="50"/>
                  <a:pt x="1032" y="124"/>
                </a:cubicBezTo>
                <a:cubicBezTo>
                  <a:pt x="1045" y="121"/>
                  <a:pt x="1059" y="120"/>
                  <a:pt x="1073" y="120"/>
                </a:cubicBezTo>
                <a:cubicBezTo>
                  <a:pt x="1159" y="120"/>
                  <a:pt x="1231" y="179"/>
                  <a:pt x="1251" y="259"/>
                </a:cubicBezTo>
                <a:cubicBezTo>
                  <a:pt x="1298" y="275"/>
                  <a:pt x="1336" y="308"/>
                  <a:pt x="1358" y="351"/>
                </a:cubicBezTo>
                <a:cubicBezTo>
                  <a:pt x="1390" y="322"/>
                  <a:pt x="1433" y="304"/>
                  <a:pt x="1481" y="304"/>
                </a:cubicBezTo>
                <a:cubicBezTo>
                  <a:pt x="1582" y="304"/>
                  <a:pt x="1665" y="386"/>
                  <a:pt x="1665" y="488"/>
                </a:cubicBezTo>
                <a:cubicBezTo>
                  <a:pt x="1665" y="532"/>
                  <a:pt x="1649" y="573"/>
                  <a:pt x="1622" y="605"/>
                </a:cubicBezTo>
                <a:close/>
              </a:path>
            </a:pathLst>
          </a:custGeom>
          <a:solidFill>
            <a:srgbClr val="F1F1F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8487887" y="2737710"/>
            <a:ext cx="2591074" cy="730853"/>
            <a:chOff x="8487887" y="2737710"/>
            <a:chExt cx="2591074" cy="730853"/>
          </a:xfrm>
        </p:grpSpPr>
        <p:sp>
          <p:nvSpPr>
            <p:cNvPr id="116" name="TextBox 115"/>
            <p:cNvSpPr txBox="1"/>
            <p:nvPr/>
          </p:nvSpPr>
          <p:spPr>
            <a:xfrm>
              <a:off x="9046017" y="2737710"/>
              <a:ext cx="1409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Cheap Ticket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9046016" y="3006898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sp>
          <p:nvSpPr>
            <p:cNvPr id="119" name="AutoShape 124"/>
            <p:cNvSpPr>
              <a:spLocks noChangeAspect="1"/>
            </p:cNvSpPr>
            <p:nvPr/>
          </p:nvSpPr>
          <p:spPr bwMode="auto">
            <a:xfrm>
              <a:off x="8487887" y="2845044"/>
              <a:ext cx="497864" cy="3978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84" y="0"/>
                  </a:moveTo>
                  <a:cubicBezTo>
                    <a:pt x="20941" y="0"/>
                    <a:pt x="21159" y="103"/>
                    <a:pt x="21335" y="310"/>
                  </a:cubicBezTo>
                  <a:cubicBezTo>
                    <a:pt x="21511" y="518"/>
                    <a:pt x="21599" y="760"/>
                    <a:pt x="21599" y="1048"/>
                  </a:cubicBezTo>
                  <a:lnTo>
                    <a:pt x="21599" y="16238"/>
                  </a:lnTo>
                  <a:cubicBezTo>
                    <a:pt x="21599" y="16523"/>
                    <a:pt x="21511" y="16767"/>
                    <a:pt x="21335" y="16969"/>
                  </a:cubicBezTo>
                  <a:cubicBezTo>
                    <a:pt x="21161" y="17173"/>
                    <a:pt x="20943" y="17274"/>
                    <a:pt x="20684" y="17274"/>
                  </a:cubicBezTo>
                  <a:lnTo>
                    <a:pt x="19807" y="17274"/>
                  </a:lnTo>
                  <a:lnTo>
                    <a:pt x="19807" y="17369"/>
                  </a:lnTo>
                  <a:cubicBezTo>
                    <a:pt x="19807" y="17948"/>
                    <a:pt x="19709" y="18498"/>
                    <a:pt x="19513" y="19017"/>
                  </a:cubicBezTo>
                  <a:cubicBezTo>
                    <a:pt x="19317" y="19535"/>
                    <a:pt x="19060" y="19984"/>
                    <a:pt x="18746" y="20361"/>
                  </a:cubicBezTo>
                  <a:cubicBezTo>
                    <a:pt x="18433" y="20738"/>
                    <a:pt x="18051" y="21038"/>
                    <a:pt x="17608" y="21263"/>
                  </a:cubicBezTo>
                  <a:cubicBezTo>
                    <a:pt x="17167" y="21487"/>
                    <a:pt x="16697" y="21599"/>
                    <a:pt x="16197" y="21599"/>
                  </a:cubicBezTo>
                  <a:cubicBezTo>
                    <a:pt x="15705" y="21599"/>
                    <a:pt x="15237" y="21487"/>
                    <a:pt x="14796" y="21263"/>
                  </a:cubicBezTo>
                  <a:cubicBezTo>
                    <a:pt x="14353" y="21038"/>
                    <a:pt x="13973" y="20738"/>
                    <a:pt x="13653" y="20361"/>
                  </a:cubicBezTo>
                  <a:cubicBezTo>
                    <a:pt x="13332" y="19984"/>
                    <a:pt x="13077" y="19535"/>
                    <a:pt x="12886" y="19017"/>
                  </a:cubicBezTo>
                  <a:cubicBezTo>
                    <a:pt x="12695" y="18498"/>
                    <a:pt x="12600" y="17948"/>
                    <a:pt x="12600" y="17369"/>
                  </a:cubicBezTo>
                  <a:lnTo>
                    <a:pt x="12600" y="17274"/>
                  </a:lnTo>
                  <a:lnTo>
                    <a:pt x="9000" y="17274"/>
                  </a:lnTo>
                  <a:lnTo>
                    <a:pt x="9000" y="17369"/>
                  </a:lnTo>
                  <a:cubicBezTo>
                    <a:pt x="9000" y="17948"/>
                    <a:pt x="8904" y="18498"/>
                    <a:pt x="8713" y="19017"/>
                  </a:cubicBezTo>
                  <a:cubicBezTo>
                    <a:pt x="8522" y="19535"/>
                    <a:pt x="8265" y="19984"/>
                    <a:pt x="7946" y="20361"/>
                  </a:cubicBezTo>
                  <a:cubicBezTo>
                    <a:pt x="7628" y="20738"/>
                    <a:pt x="7244" y="21038"/>
                    <a:pt x="6803" y="21263"/>
                  </a:cubicBezTo>
                  <a:cubicBezTo>
                    <a:pt x="6360" y="21487"/>
                    <a:pt x="5894" y="21599"/>
                    <a:pt x="5402" y="21599"/>
                  </a:cubicBezTo>
                  <a:cubicBezTo>
                    <a:pt x="4910" y="21599"/>
                    <a:pt x="4442" y="21487"/>
                    <a:pt x="4004" y="21263"/>
                  </a:cubicBezTo>
                  <a:cubicBezTo>
                    <a:pt x="3558" y="21038"/>
                    <a:pt x="3178" y="20738"/>
                    <a:pt x="2857" y="20361"/>
                  </a:cubicBezTo>
                  <a:cubicBezTo>
                    <a:pt x="2537" y="19984"/>
                    <a:pt x="2282" y="19535"/>
                    <a:pt x="2091" y="19017"/>
                  </a:cubicBezTo>
                  <a:cubicBezTo>
                    <a:pt x="1900" y="18498"/>
                    <a:pt x="1804" y="17948"/>
                    <a:pt x="1804" y="17369"/>
                  </a:cubicBezTo>
                  <a:lnTo>
                    <a:pt x="1804" y="17274"/>
                  </a:lnTo>
                  <a:lnTo>
                    <a:pt x="891" y="17274"/>
                  </a:lnTo>
                  <a:cubicBezTo>
                    <a:pt x="646" y="17274"/>
                    <a:pt x="438" y="17168"/>
                    <a:pt x="262" y="16960"/>
                  </a:cubicBezTo>
                  <a:cubicBezTo>
                    <a:pt x="88" y="16756"/>
                    <a:pt x="0" y="16514"/>
                    <a:pt x="0" y="16238"/>
                  </a:cubicBezTo>
                  <a:lnTo>
                    <a:pt x="0" y="10668"/>
                  </a:lnTo>
                  <a:cubicBezTo>
                    <a:pt x="0" y="10441"/>
                    <a:pt x="26" y="10205"/>
                    <a:pt x="68" y="9960"/>
                  </a:cubicBezTo>
                  <a:cubicBezTo>
                    <a:pt x="117" y="9715"/>
                    <a:pt x="186" y="9474"/>
                    <a:pt x="274" y="9229"/>
                  </a:cubicBezTo>
                  <a:cubicBezTo>
                    <a:pt x="364" y="8984"/>
                    <a:pt x="470" y="8751"/>
                    <a:pt x="592" y="8526"/>
                  </a:cubicBezTo>
                  <a:cubicBezTo>
                    <a:pt x="712" y="8301"/>
                    <a:pt x="837" y="8114"/>
                    <a:pt x="959" y="7964"/>
                  </a:cubicBezTo>
                  <a:lnTo>
                    <a:pt x="3573" y="4906"/>
                  </a:lnTo>
                  <a:cubicBezTo>
                    <a:pt x="3697" y="4759"/>
                    <a:pt x="3857" y="4613"/>
                    <a:pt x="4053" y="4474"/>
                  </a:cubicBezTo>
                  <a:cubicBezTo>
                    <a:pt x="4248" y="4330"/>
                    <a:pt x="4449" y="4209"/>
                    <a:pt x="4657" y="4109"/>
                  </a:cubicBezTo>
                  <a:cubicBezTo>
                    <a:pt x="4863" y="4005"/>
                    <a:pt x="5071" y="3927"/>
                    <a:pt x="5277" y="3867"/>
                  </a:cubicBezTo>
                  <a:cubicBezTo>
                    <a:pt x="5485" y="3806"/>
                    <a:pt x="5686" y="3775"/>
                    <a:pt x="5882" y="3775"/>
                  </a:cubicBezTo>
                  <a:lnTo>
                    <a:pt x="6820" y="3775"/>
                  </a:lnTo>
                  <a:lnTo>
                    <a:pt x="6820" y="1048"/>
                  </a:lnTo>
                  <a:cubicBezTo>
                    <a:pt x="6820" y="760"/>
                    <a:pt x="6908" y="518"/>
                    <a:pt x="7082" y="310"/>
                  </a:cubicBezTo>
                  <a:cubicBezTo>
                    <a:pt x="7258" y="103"/>
                    <a:pt x="7464" y="0"/>
                    <a:pt x="7699" y="0"/>
                  </a:cubicBezTo>
                  <a:lnTo>
                    <a:pt x="20684" y="0"/>
                  </a:lnTo>
                  <a:close/>
                  <a:moveTo>
                    <a:pt x="6791" y="6438"/>
                  </a:moveTo>
                  <a:lnTo>
                    <a:pt x="5877" y="6438"/>
                  </a:lnTo>
                  <a:cubicBezTo>
                    <a:pt x="5799" y="6438"/>
                    <a:pt x="5676" y="6478"/>
                    <a:pt x="5510" y="6550"/>
                  </a:cubicBezTo>
                  <a:cubicBezTo>
                    <a:pt x="5341" y="6625"/>
                    <a:pt x="5223" y="6703"/>
                    <a:pt x="5152" y="6784"/>
                  </a:cubicBezTo>
                  <a:lnTo>
                    <a:pt x="2539" y="9830"/>
                  </a:lnTo>
                  <a:cubicBezTo>
                    <a:pt x="2478" y="9902"/>
                    <a:pt x="2412" y="10040"/>
                    <a:pt x="2351" y="10239"/>
                  </a:cubicBezTo>
                  <a:cubicBezTo>
                    <a:pt x="2289" y="10435"/>
                    <a:pt x="2257" y="10579"/>
                    <a:pt x="2257" y="10671"/>
                  </a:cubicBezTo>
                  <a:lnTo>
                    <a:pt x="2257" y="11527"/>
                  </a:lnTo>
                  <a:lnTo>
                    <a:pt x="6795" y="11527"/>
                  </a:lnTo>
                  <a:lnTo>
                    <a:pt x="6795" y="6438"/>
                  </a:lnTo>
                  <a:close/>
                  <a:moveTo>
                    <a:pt x="5395" y="18942"/>
                  </a:moveTo>
                  <a:cubicBezTo>
                    <a:pt x="5760" y="18942"/>
                    <a:pt x="6075" y="18789"/>
                    <a:pt x="6340" y="18481"/>
                  </a:cubicBezTo>
                  <a:cubicBezTo>
                    <a:pt x="6600" y="18173"/>
                    <a:pt x="6732" y="17804"/>
                    <a:pt x="6732" y="17372"/>
                  </a:cubicBezTo>
                  <a:cubicBezTo>
                    <a:pt x="6732" y="16940"/>
                    <a:pt x="6600" y="16569"/>
                    <a:pt x="6340" y="16252"/>
                  </a:cubicBezTo>
                  <a:cubicBezTo>
                    <a:pt x="6078" y="15944"/>
                    <a:pt x="5762" y="15786"/>
                    <a:pt x="5395" y="15786"/>
                  </a:cubicBezTo>
                  <a:cubicBezTo>
                    <a:pt x="5027" y="15786"/>
                    <a:pt x="4714" y="15941"/>
                    <a:pt x="4444" y="16246"/>
                  </a:cubicBezTo>
                  <a:cubicBezTo>
                    <a:pt x="4180" y="16557"/>
                    <a:pt x="4045" y="16932"/>
                    <a:pt x="4045" y="17372"/>
                  </a:cubicBezTo>
                  <a:cubicBezTo>
                    <a:pt x="4045" y="17804"/>
                    <a:pt x="4180" y="18173"/>
                    <a:pt x="4444" y="18481"/>
                  </a:cubicBezTo>
                  <a:cubicBezTo>
                    <a:pt x="4714" y="18789"/>
                    <a:pt x="5027" y="18942"/>
                    <a:pt x="5395" y="18942"/>
                  </a:cubicBezTo>
                  <a:moveTo>
                    <a:pt x="16195" y="18942"/>
                  </a:moveTo>
                  <a:cubicBezTo>
                    <a:pt x="16560" y="18942"/>
                    <a:pt x="16878" y="18789"/>
                    <a:pt x="17145" y="18481"/>
                  </a:cubicBezTo>
                  <a:cubicBezTo>
                    <a:pt x="17409" y="18173"/>
                    <a:pt x="17544" y="17804"/>
                    <a:pt x="17544" y="17372"/>
                  </a:cubicBezTo>
                  <a:cubicBezTo>
                    <a:pt x="17544" y="16940"/>
                    <a:pt x="17412" y="16569"/>
                    <a:pt x="17150" y="16252"/>
                  </a:cubicBezTo>
                  <a:cubicBezTo>
                    <a:pt x="16890" y="15944"/>
                    <a:pt x="16572" y="15786"/>
                    <a:pt x="16195" y="15786"/>
                  </a:cubicBezTo>
                  <a:cubicBezTo>
                    <a:pt x="15827" y="15786"/>
                    <a:pt x="15514" y="15941"/>
                    <a:pt x="15249" y="16246"/>
                  </a:cubicBezTo>
                  <a:cubicBezTo>
                    <a:pt x="14990" y="16557"/>
                    <a:pt x="14857" y="16932"/>
                    <a:pt x="14857" y="17372"/>
                  </a:cubicBezTo>
                  <a:cubicBezTo>
                    <a:pt x="14857" y="17804"/>
                    <a:pt x="14990" y="18173"/>
                    <a:pt x="15249" y="18481"/>
                  </a:cubicBezTo>
                  <a:cubicBezTo>
                    <a:pt x="15511" y="18789"/>
                    <a:pt x="15825" y="18942"/>
                    <a:pt x="16195" y="1894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013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546974" y="3737751"/>
            <a:ext cx="2484510" cy="730853"/>
            <a:chOff x="8546974" y="3737751"/>
            <a:chExt cx="2484510" cy="730853"/>
          </a:xfrm>
        </p:grpSpPr>
        <p:sp>
          <p:nvSpPr>
            <p:cNvPr id="120" name="TextBox 119"/>
            <p:cNvSpPr txBox="1"/>
            <p:nvPr/>
          </p:nvSpPr>
          <p:spPr>
            <a:xfrm>
              <a:off x="8998540" y="3737751"/>
              <a:ext cx="11725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Rental Jet 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8998539" y="4006939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8546974" y="3860473"/>
              <a:ext cx="387276" cy="460892"/>
              <a:chOff x="6003574" y="2478798"/>
              <a:chExt cx="382453" cy="455152"/>
            </a:xfrm>
            <a:solidFill>
              <a:srgbClr val="45B0DC"/>
            </a:solidFill>
          </p:grpSpPr>
          <p:sp>
            <p:nvSpPr>
              <p:cNvPr id="87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88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8533404" y="1621612"/>
            <a:ext cx="2498080" cy="730853"/>
            <a:chOff x="8533404" y="1621612"/>
            <a:chExt cx="2498080" cy="730853"/>
          </a:xfrm>
        </p:grpSpPr>
        <p:sp>
          <p:nvSpPr>
            <p:cNvPr id="114" name="TextBox 113"/>
            <p:cNvSpPr txBox="1"/>
            <p:nvPr/>
          </p:nvSpPr>
          <p:spPr>
            <a:xfrm>
              <a:off x="8998540" y="1621612"/>
              <a:ext cx="14634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Flight &amp; Hotel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8998539" y="1890800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</a:t>
              </a:r>
              <a:r>
                <a:rPr lang="pt-BR" sz="1200" dirty="0" smtClean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sp>
          <p:nvSpPr>
            <p:cNvPr id="89" name="AutoShape 28"/>
            <p:cNvSpPr>
              <a:spLocks/>
            </p:cNvSpPr>
            <p:nvPr/>
          </p:nvSpPr>
          <p:spPr bwMode="auto">
            <a:xfrm>
              <a:off x="8533404" y="1790889"/>
              <a:ext cx="452346" cy="450538"/>
            </a:xfrm>
            <a:custGeom>
              <a:avLst/>
              <a:gdLst>
                <a:gd name="T0" fmla="*/ 198438 w 21600"/>
                <a:gd name="T1" fmla="*/ 198414 h 21558"/>
                <a:gd name="T2" fmla="*/ 198438 w 21600"/>
                <a:gd name="T3" fmla="*/ 198414 h 21558"/>
                <a:gd name="T4" fmla="*/ 198438 w 21600"/>
                <a:gd name="T5" fmla="*/ 198414 h 21558"/>
                <a:gd name="T6" fmla="*/ 198438 w 21600"/>
                <a:gd name="T7" fmla="*/ 198414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8"/>
                    <a:pt x="10800" y="21558"/>
                  </a:cubicBezTo>
                  <a:cubicBezTo>
                    <a:pt x="9168" y="21558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3604849"/>
      </p:ext>
    </p:extLst>
  </p:cSld>
  <p:clrMapOvr>
    <a:masterClrMapping/>
  </p:clrMapOvr>
  <p:transition spd="slow" advTm="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  <p:bldP spid="123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6480234" y="2978728"/>
            <a:ext cx="2591074" cy="730853"/>
            <a:chOff x="6480234" y="2978728"/>
            <a:chExt cx="2591074" cy="730853"/>
          </a:xfrm>
        </p:grpSpPr>
        <p:sp>
          <p:nvSpPr>
            <p:cNvPr id="74" name="TextBox 73"/>
            <p:cNvSpPr txBox="1"/>
            <p:nvPr/>
          </p:nvSpPr>
          <p:spPr>
            <a:xfrm>
              <a:off x="7038364" y="2978728"/>
              <a:ext cx="140916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Cheap Ticket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5" name="TextBox 74"/>
            <p:cNvSpPr txBox="1"/>
            <p:nvPr/>
          </p:nvSpPr>
          <p:spPr>
            <a:xfrm>
              <a:off x="7038363" y="3247916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sp>
          <p:nvSpPr>
            <p:cNvPr id="77" name="AutoShape 124"/>
            <p:cNvSpPr>
              <a:spLocks noChangeAspect="1"/>
            </p:cNvSpPr>
            <p:nvPr/>
          </p:nvSpPr>
          <p:spPr bwMode="auto">
            <a:xfrm>
              <a:off x="6480234" y="3086062"/>
              <a:ext cx="497864" cy="397898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684" y="0"/>
                  </a:moveTo>
                  <a:cubicBezTo>
                    <a:pt x="20941" y="0"/>
                    <a:pt x="21159" y="103"/>
                    <a:pt x="21335" y="310"/>
                  </a:cubicBezTo>
                  <a:cubicBezTo>
                    <a:pt x="21511" y="518"/>
                    <a:pt x="21599" y="760"/>
                    <a:pt x="21599" y="1048"/>
                  </a:cubicBezTo>
                  <a:lnTo>
                    <a:pt x="21599" y="16238"/>
                  </a:lnTo>
                  <a:cubicBezTo>
                    <a:pt x="21599" y="16523"/>
                    <a:pt x="21511" y="16767"/>
                    <a:pt x="21335" y="16969"/>
                  </a:cubicBezTo>
                  <a:cubicBezTo>
                    <a:pt x="21161" y="17173"/>
                    <a:pt x="20943" y="17274"/>
                    <a:pt x="20684" y="17274"/>
                  </a:cubicBezTo>
                  <a:lnTo>
                    <a:pt x="19807" y="17274"/>
                  </a:lnTo>
                  <a:lnTo>
                    <a:pt x="19807" y="17369"/>
                  </a:lnTo>
                  <a:cubicBezTo>
                    <a:pt x="19807" y="17948"/>
                    <a:pt x="19709" y="18498"/>
                    <a:pt x="19513" y="19017"/>
                  </a:cubicBezTo>
                  <a:cubicBezTo>
                    <a:pt x="19317" y="19535"/>
                    <a:pt x="19060" y="19984"/>
                    <a:pt x="18746" y="20361"/>
                  </a:cubicBezTo>
                  <a:cubicBezTo>
                    <a:pt x="18433" y="20738"/>
                    <a:pt x="18051" y="21038"/>
                    <a:pt x="17608" y="21263"/>
                  </a:cubicBezTo>
                  <a:cubicBezTo>
                    <a:pt x="17167" y="21487"/>
                    <a:pt x="16697" y="21599"/>
                    <a:pt x="16197" y="21599"/>
                  </a:cubicBezTo>
                  <a:cubicBezTo>
                    <a:pt x="15705" y="21599"/>
                    <a:pt x="15237" y="21487"/>
                    <a:pt x="14796" y="21263"/>
                  </a:cubicBezTo>
                  <a:cubicBezTo>
                    <a:pt x="14353" y="21038"/>
                    <a:pt x="13973" y="20738"/>
                    <a:pt x="13653" y="20361"/>
                  </a:cubicBezTo>
                  <a:cubicBezTo>
                    <a:pt x="13332" y="19984"/>
                    <a:pt x="13077" y="19535"/>
                    <a:pt x="12886" y="19017"/>
                  </a:cubicBezTo>
                  <a:cubicBezTo>
                    <a:pt x="12695" y="18498"/>
                    <a:pt x="12600" y="17948"/>
                    <a:pt x="12600" y="17369"/>
                  </a:cubicBezTo>
                  <a:lnTo>
                    <a:pt x="12600" y="17274"/>
                  </a:lnTo>
                  <a:lnTo>
                    <a:pt x="9000" y="17274"/>
                  </a:lnTo>
                  <a:lnTo>
                    <a:pt x="9000" y="17369"/>
                  </a:lnTo>
                  <a:cubicBezTo>
                    <a:pt x="9000" y="17948"/>
                    <a:pt x="8904" y="18498"/>
                    <a:pt x="8713" y="19017"/>
                  </a:cubicBezTo>
                  <a:cubicBezTo>
                    <a:pt x="8522" y="19535"/>
                    <a:pt x="8265" y="19984"/>
                    <a:pt x="7946" y="20361"/>
                  </a:cubicBezTo>
                  <a:cubicBezTo>
                    <a:pt x="7628" y="20738"/>
                    <a:pt x="7244" y="21038"/>
                    <a:pt x="6803" y="21263"/>
                  </a:cubicBezTo>
                  <a:cubicBezTo>
                    <a:pt x="6360" y="21487"/>
                    <a:pt x="5894" y="21599"/>
                    <a:pt x="5402" y="21599"/>
                  </a:cubicBezTo>
                  <a:cubicBezTo>
                    <a:pt x="4910" y="21599"/>
                    <a:pt x="4442" y="21487"/>
                    <a:pt x="4004" y="21263"/>
                  </a:cubicBezTo>
                  <a:cubicBezTo>
                    <a:pt x="3558" y="21038"/>
                    <a:pt x="3178" y="20738"/>
                    <a:pt x="2857" y="20361"/>
                  </a:cubicBezTo>
                  <a:cubicBezTo>
                    <a:pt x="2537" y="19984"/>
                    <a:pt x="2282" y="19535"/>
                    <a:pt x="2091" y="19017"/>
                  </a:cubicBezTo>
                  <a:cubicBezTo>
                    <a:pt x="1900" y="18498"/>
                    <a:pt x="1804" y="17948"/>
                    <a:pt x="1804" y="17369"/>
                  </a:cubicBezTo>
                  <a:lnTo>
                    <a:pt x="1804" y="17274"/>
                  </a:lnTo>
                  <a:lnTo>
                    <a:pt x="891" y="17274"/>
                  </a:lnTo>
                  <a:cubicBezTo>
                    <a:pt x="646" y="17274"/>
                    <a:pt x="438" y="17168"/>
                    <a:pt x="262" y="16960"/>
                  </a:cubicBezTo>
                  <a:cubicBezTo>
                    <a:pt x="88" y="16756"/>
                    <a:pt x="0" y="16514"/>
                    <a:pt x="0" y="16238"/>
                  </a:cubicBezTo>
                  <a:lnTo>
                    <a:pt x="0" y="10668"/>
                  </a:lnTo>
                  <a:cubicBezTo>
                    <a:pt x="0" y="10441"/>
                    <a:pt x="26" y="10205"/>
                    <a:pt x="68" y="9960"/>
                  </a:cubicBezTo>
                  <a:cubicBezTo>
                    <a:pt x="117" y="9715"/>
                    <a:pt x="186" y="9474"/>
                    <a:pt x="274" y="9229"/>
                  </a:cubicBezTo>
                  <a:cubicBezTo>
                    <a:pt x="364" y="8984"/>
                    <a:pt x="470" y="8751"/>
                    <a:pt x="592" y="8526"/>
                  </a:cubicBezTo>
                  <a:cubicBezTo>
                    <a:pt x="712" y="8301"/>
                    <a:pt x="837" y="8114"/>
                    <a:pt x="959" y="7964"/>
                  </a:cubicBezTo>
                  <a:lnTo>
                    <a:pt x="3573" y="4906"/>
                  </a:lnTo>
                  <a:cubicBezTo>
                    <a:pt x="3697" y="4759"/>
                    <a:pt x="3857" y="4613"/>
                    <a:pt x="4053" y="4474"/>
                  </a:cubicBezTo>
                  <a:cubicBezTo>
                    <a:pt x="4248" y="4330"/>
                    <a:pt x="4449" y="4209"/>
                    <a:pt x="4657" y="4109"/>
                  </a:cubicBezTo>
                  <a:cubicBezTo>
                    <a:pt x="4863" y="4005"/>
                    <a:pt x="5071" y="3927"/>
                    <a:pt x="5277" y="3867"/>
                  </a:cubicBezTo>
                  <a:cubicBezTo>
                    <a:pt x="5485" y="3806"/>
                    <a:pt x="5686" y="3775"/>
                    <a:pt x="5882" y="3775"/>
                  </a:cubicBezTo>
                  <a:lnTo>
                    <a:pt x="6820" y="3775"/>
                  </a:lnTo>
                  <a:lnTo>
                    <a:pt x="6820" y="1048"/>
                  </a:lnTo>
                  <a:cubicBezTo>
                    <a:pt x="6820" y="760"/>
                    <a:pt x="6908" y="518"/>
                    <a:pt x="7082" y="310"/>
                  </a:cubicBezTo>
                  <a:cubicBezTo>
                    <a:pt x="7258" y="103"/>
                    <a:pt x="7464" y="0"/>
                    <a:pt x="7699" y="0"/>
                  </a:cubicBezTo>
                  <a:lnTo>
                    <a:pt x="20684" y="0"/>
                  </a:lnTo>
                  <a:close/>
                  <a:moveTo>
                    <a:pt x="6791" y="6438"/>
                  </a:moveTo>
                  <a:lnTo>
                    <a:pt x="5877" y="6438"/>
                  </a:lnTo>
                  <a:cubicBezTo>
                    <a:pt x="5799" y="6438"/>
                    <a:pt x="5676" y="6478"/>
                    <a:pt x="5510" y="6550"/>
                  </a:cubicBezTo>
                  <a:cubicBezTo>
                    <a:pt x="5341" y="6625"/>
                    <a:pt x="5223" y="6703"/>
                    <a:pt x="5152" y="6784"/>
                  </a:cubicBezTo>
                  <a:lnTo>
                    <a:pt x="2539" y="9830"/>
                  </a:lnTo>
                  <a:cubicBezTo>
                    <a:pt x="2478" y="9902"/>
                    <a:pt x="2412" y="10040"/>
                    <a:pt x="2351" y="10239"/>
                  </a:cubicBezTo>
                  <a:cubicBezTo>
                    <a:pt x="2289" y="10435"/>
                    <a:pt x="2257" y="10579"/>
                    <a:pt x="2257" y="10671"/>
                  </a:cubicBezTo>
                  <a:lnTo>
                    <a:pt x="2257" y="11527"/>
                  </a:lnTo>
                  <a:lnTo>
                    <a:pt x="6795" y="11527"/>
                  </a:lnTo>
                  <a:lnTo>
                    <a:pt x="6795" y="6438"/>
                  </a:lnTo>
                  <a:close/>
                  <a:moveTo>
                    <a:pt x="5395" y="18942"/>
                  </a:moveTo>
                  <a:cubicBezTo>
                    <a:pt x="5760" y="18942"/>
                    <a:pt x="6075" y="18789"/>
                    <a:pt x="6340" y="18481"/>
                  </a:cubicBezTo>
                  <a:cubicBezTo>
                    <a:pt x="6600" y="18173"/>
                    <a:pt x="6732" y="17804"/>
                    <a:pt x="6732" y="17372"/>
                  </a:cubicBezTo>
                  <a:cubicBezTo>
                    <a:pt x="6732" y="16940"/>
                    <a:pt x="6600" y="16569"/>
                    <a:pt x="6340" y="16252"/>
                  </a:cubicBezTo>
                  <a:cubicBezTo>
                    <a:pt x="6078" y="15944"/>
                    <a:pt x="5762" y="15786"/>
                    <a:pt x="5395" y="15786"/>
                  </a:cubicBezTo>
                  <a:cubicBezTo>
                    <a:pt x="5027" y="15786"/>
                    <a:pt x="4714" y="15941"/>
                    <a:pt x="4444" y="16246"/>
                  </a:cubicBezTo>
                  <a:cubicBezTo>
                    <a:pt x="4180" y="16557"/>
                    <a:pt x="4045" y="16932"/>
                    <a:pt x="4045" y="17372"/>
                  </a:cubicBezTo>
                  <a:cubicBezTo>
                    <a:pt x="4045" y="17804"/>
                    <a:pt x="4180" y="18173"/>
                    <a:pt x="4444" y="18481"/>
                  </a:cubicBezTo>
                  <a:cubicBezTo>
                    <a:pt x="4714" y="18789"/>
                    <a:pt x="5027" y="18942"/>
                    <a:pt x="5395" y="18942"/>
                  </a:cubicBezTo>
                  <a:moveTo>
                    <a:pt x="16195" y="18942"/>
                  </a:moveTo>
                  <a:cubicBezTo>
                    <a:pt x="16560" y="18942"/>
                    <a:pt x="16878" y="18789"/>
                    <a:pt x="17145" y="18481"/>
                  </a:cubicBezTo>
                  <a:cubicBezTo>
                    <a:pt x="17409" y="18173"/>
                    <a:pt x="17544" y="17804"/>
                    <a:pt x="17544" y="17372"/>
                  </a:cubicBezTo>
                  <a:cubicBezTo>
                    <a:pt x="17544" y="16940"/>
                    <a:pt x="17412" y="16569"/>
                    <a:pt x="17150" y="16252"/>
                  </a:cubicBezTo>
                  <a:cubicBezTo>
                    <a:pt x="16890" y="15944"/>
                    <a:pt x="16572" y="15786"/>
                    <a:pt x="16195" y="15786"/>
                  </a:cubicBezTo>
                  <a:cubicBezTo>
                    <a:pt x="15827" y="15786"/>
                    <a:pt x="15514" y="15941"/>
                    <a:pt x="15249" y="16246"/>
                  </a:cubicBezTo>
                  <a:cubicBezTo>
                    <a:pt x="14990" y="16557"/>
                    <a:pt x="14857" y="16932"/>
                    <a:pt x="14857" y="17372"/>
                  </a:cubicBezTo>
                  <a:cubicBezTo>
                    <a:pt x="14857" y="17804"/>
                    <a:pt x="14990" y="18173"/>
                    <a:pt x="15249" y="18481"/>
                  </a:cubicBezTo>
                  <a:cubicBezTo>
                    <a:pt x="15511" y="18789"/>
                    <a:pt x="15825" y="18942"/>
                    <a:pt x="16195" y="18942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013">
                <a:defRPr/>
              </a:pPr>
              <a:endParaRPr lang="es-ES" sz="66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539321" y="3978769"/>
            <a:ext cx="2484510" cy="730853"/>
            <a:chOff x="6539321" y="3978769"/>
            <a:chExt cx="2484510" cy="730853"/>
          </a:xfrm>
        </p:grpSpPr>
        <p:sp>
          <p:nvSpPr>
            <p:cNvPr id="87" name="TextBox 86"/>
            <p:cNvSpPr txBox="1"/>
            <p:nvPr/>
          </p:nvSpPr>
          <p:spPr>
            <a:xfrm>
              <a:off x="6990887" y="3978769"/>
              <a:ext cx="117250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Rental Jet 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6990886" y="4247957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grpSp>
          <p:nvGrpSpPr>
            <p:cNvPr id="91" name="Group 90"/>
            <p:cNvGrpSpPr/>
            <p:nvPr/>
          </p:nvGrpSpPr>
          <p:grpSpPr>
            <a:xfrm>
              <a:off x="6539321" y="4101491"/>
              <a:ext cx="387276" cy="460892"/>
              <a:chOff x="6003574" y="2478798"/>
              <a:chExt cx="382453" cy="455152"/>
            </a:xfrm>
            <a:solidFill>
              <a:srgbClr val="45B0DC"/>
            </a:solidFill>
          </p:grpSpPr>
          <p:sp>
            <p:nvSpPr>
              <p:cNvPr id="93" name="AutoShape 440"/>
              <p:cNvSpPr>
                <a:spLocks/>
              </p:cNvSpPr>
              <p:nvPr/>
            </p:nvSpPr>
            <p:spPr bwMode="auto">
              <a:xfrm>
                <a:off x="6003574" y="2696758"/>
                <a:ext cx="382453" cy="2371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w 21600"/>
                  <a:gd name="T29" fmla="*/ 0 h 21600"/>
                  <a:gd name="T30" fmla="*/ 0 w 21600"/>
                  <a:gd name="T31" fmla="*/ 0 h 21600"/>
                  <a:gd name="T32" fmla="*/ 0 w 21600"/>
                  <a:gd name="T33" fmla="*/ 0 h 21600"/>
                  <a:gd name="T34" fmla="*/ 0 w 21600"/>
                  <a:gd name="T35" fmla="*/ 0 h 21600"/>
                  <a:gd name="T36" fmla="*/ 0 w 21600"/>
                  <a:gd name="T37" fmla="*/ 0 h 21600"/>
                  <a:gd name="T38" fmla="*/ 0 w 21600"/>
                  <a:gd name="T39" fmla="*/ 0 h 21600"/>
                  <a:gd name="T40" fmla="*/ 0 w 21600"/>
                  <a:gd name="T41" fmla="*/ 0 h 2160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21600" h="21600">
                    <a:moveTo>
                      <a:pt x="1543" y="21600"/>
                    </a:moveTo>
                    <a:lnTo>
                      <a:pt x="20057" y="21600"/>
                    </a:lnTo>
                    <a:lnTo>
                      <a:pt x="21600" y="0"/>
                    </a:lnTo>
                    <a:lnTo>
                      <a:pt x="0" y="0"/>
                    </a:lnTo>
                    <a:lnTo>
                      <a:pt x="1543" y="21600"/>
                    </a:lnTo>
                    <a:close/>
                    <a:moveTo>
                      <a:pt x="15358" y="6069"/>
                    </a:moveTo>
                    <a:lnTo>
                      <a:pt x="18159" y="6069"/>
                    </a:lnTo>
                    <a:lnTo>
                      <a:pt x="17256" y="15583"/>
                    </a:lnTo>
                    <a:lnTo>
                      <a:pt x="14457" y="15583"/>
                    </a:lnTo>
                    <a:lnTo>
                      <a:pt x="15358" y="6069"/>
                    </a:lnTo>
                    <a:close/>
                    <a:moveTo>
                      <a:pt x="9417" y="6069"/>
                    </a:moveTo>
                    <a:lnTo>
                      <a:pt x="12118" y="6069"/>
                    </a:lnTo>
                    <a:lnTo>
                      <a:pt x="12118" y="15583"/>
                    </a:lnTo>
                    <a:lnTo>
                      <a:pt x="9417" y="15583"/>
                    </a:lnTo>
                    <a:lnTo>
                      <a:pt x="9417" y="6069"/>
                    </a:lnTo>
                    <a:close/>
                    <a:moveTo>
                      <a:pt x="6240" y="6069"/>
                    </a:moveTo>
                    <a:lnTo>
                      <a:pt x="7143" y="15583"/>
                    </a:lnTo>
                    <a:lnTo>
                      <a:pt x="4343" y="15583"/>
                    </a:lnTo>
                    <a:lnTo>
                      <a:pt x="3441" y="6069"/>
                    </a:lnTo>
                    <a:lnTo>
                      <a:pt x="6240" y="6069"/>
                    </a:lnTo>
                    <a:close/>
                    <a:moveTo>
                      <a:pt x="6240" y="6069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  <p:sp>
            <p:nvSpPr>
              <p:cNvPr id="94" name="AutoShape 441"/>
              <p:cNvSpPr>
                <a:spLocks/>
              </p:cNvSpPr>
              <p:nvPr/>
            </p:nvSpPr>
            <p:spPr bwMode="auto">
              <a:xfrm>
                <a:off x="6003574" y="2478798"/>
                <a:ext cx="382453" cy="20193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w 21600"/>
                  <a:gd name="T9" fmla="*/ 0 h 21600"/>
                  <a:gd name="T10" fmla="*/ 0 w 21600"/>
                  <a:gd name="T11" fmla="*/ 0 h 21600"/>
                  <a:gd name="T12" fmla="*/ 0 w 21600"/>
                  <a:gd name="T13" fmla="*/ 0 h 21600"/>
                  <a:gd name="T14" fmla="*/ 0 w 21600"/>
                  <a:gd name="T15" fmla="*/ 0 h 21600"/>
                  <a:gd name="T16" fmla="*/ 0 w 21600"/>
                  <a:gd name="T17" fmla="*/ 0 h 21600"/>
                  <a:gd name="T18" fmla="*/ 0 w 21600"/>
                  <a:gd name="T19" fmla="*/ 0 h 21600"/>
                  <a:gd name="T20" fmla="*/ 0 w 21600"/>
                  <a:gd name="T21" fmla="*/ 0 h 21600"/>
                  <a:gd name="T22" fmla="*/ 0 w 21600"/>
                  <a:gd name="T23" fmla="*/ 0 h 21600"/>
                  <a:gd name="T24" fmla="*/ 0 w 21600"/>
                  <a:gd name="T25" fmla="*/ 0 h 21600"/>
                  <a:gd name="T26" fmla="*/ 0 w 21600"/>
                  <a:gd name="T27" fmla="*/ 0 h 2160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1600" h="21600">
                    <a:moveTo>
                      <a:pt x="19490" y="18707"/>
                    </a:moveTo>
                    <a:lnTo>
                      <a:pt x="14269" y="0"/>
                    </a:lnTo>
                    <a:lnTo>
                      <a:pt x="11534" y="2684"/>
                    </a:lnTo>
                    <a:lnTo>
                      <a:pt x="16007" y="18707"/>
                    </a:lnTo>
                    <a:lnTo>
                      <a:pt x="5622" y="18707"/>
                    </a:lnTo>
                    <a:lnTo>
                      <a:pt x="10094" y="2684"/>
                    </a:lnTo>
                    <a:lnTo>
                      <a:pt x="7360" y="1"/>
                    </a:lnTo>
                    <a:lnTo>
                      <a:pt x="2138" y="18707"/>
                    </a:lnTo>
                    <a:lnTo>
                      <a:pt x="0" y="18707"/>
                    </a:lnTo>
                    <a:lnTo>
                      <a:pt x="0" y="21600"/>
                    </a:lnTo>
                    <a:lnTo>
                      <a:pt x="21600" y="21600"/>
                    </a:lnTo>
                    <a:lnTo>
                      <a:pt x="21600" y="18707"/>
                    </a:lnTo>
                    <a:lnTo>
                      <a:pt x="19490" y="18707"/>
                    </a:lnTo>
                    <a:close/>
                    <a:moveTo>
                      <a:pt x="19490" y="18707"/>
                    </a:move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25400" cap="flat">
                    <a:solidFill>
                      <a:schemeClr val="tx1"/>
                    </a:solidFill>
                    <a:miter lim="800000"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pPr defTabSz="609585"/>
                <a:endParaRPr lang="en-US" sz="2400">
                  <a:solidFill>
                    <a:prstClr val="black"/>
                  </a:solidFill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6525751" y="1862630"/>
            <a:ext cx="2498080" cy="730853"/>
            <a:chOff x="6525751" y="1862630"/>
            <a:chExt cx="2498080" cy="730853"/>
          </a:xfrm>
        </p:grpSpPr>
        <p:sp>
          <p:nvSpPr>
            <p:cNvPr id="70" name="TextBox 69"/>
            <p:cNvSpPr txBox="1"/>
            <p:nvPr/>
          </p:nvSpPr>
          <p:spPr>
            <a:xfrm>
              <a:off x="6990887" y="1862630"/>
              <a:ext cx="146347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b="1" dirty="0" smtClean="0">
                  <a:solidFill>
                    <a:schemeClr val="tx2"/>
                  </a:solidFill>
                  <a:latin typeface="Clear Sans" panose="020B0503030202020304" pitchFamily="34" charset="0"/>
                  <a:cs typeface="Clear Sans" panose="020B0503030202020304" pitchFamily="34" charset="0"/>
                </a:rPr>
                <a:t>Flight &amp; Hotel</a:t>
              </a:r>
              <a:endParaRPr lang="id-ID" sz="1600" b="1" dirty="0">
                <a:solidFill>
                  <a:schemeClr val="tx2"/>
                </a:solidFill>
                <a:latin typeface="Clear Sans" panose="020B0503030202020304" pitchFamily="34" charset="0"/>
                <a:cs typeface="Clear Sans" panose="020B05030302020203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6990886" y="2131818"/>
              <a:ext cx="20329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pt-BR" sz="1200" dirty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Lorem ipsum dolor sit </a:t>
              </a:r>
              <a:r>
                <a:rPr lang="pt-BR" sz="1200" dirty="0" smtClean="0">
                  <a:solidFill>
                    <a:schemeClr val="tx2"/>
                  </a:solidFill>
                  <a:latin typeface="Lato Light" panose="020F0302020204030203" pitchFamily="34" charset="0"/>
                  <a:cs typeface="Lato Light"/>
                </a:rPr>
                <a:t>denim passiona kolor rina dewitaku</a:t>
              </a:r>
              <a:endParaRPr lang="en-US" sz="1200" b="1" dirty="0">
                <a:solidFill>
                  <a:schemeClr val="tx2"/>
                </a:solidFill>
                <a:latin typeface="Lato Light" panose="020F0302020204030203" pitchFamily="34" charset="0"/>
                <a:cs typeface="Lato Light"/>
              </a:endParaRPr>
            </a:p>
          </p:txBody>
        </p:sp>
        <p:sp>
          <p:nvSpPr>
            <p:cNvPr id="92" name="AutoShape 28"/>
            <p:cNvSpPr>
              <a:spLocks/>
            </p:cNvSpPr>
            <p:nvPr/>
          </p:nvSpPr>
          <p:spPr bwMode="auto">
            <a:xfrm>
              <a:off x="6525751" y="2031907"/>
              <a:ext cx="452346" cy="450538"/>
            </a:xfrm>
            <a:custGeom>
              <a:avLst/>
              <a:gdLst>
                <a:gd name="T0" fmla="*/ 198438 w 21600"/>
                <a:gd name="T1" fmla="*/ 198414 h 21558"/>
                <a:gd name="T2" fmla="*/ 198438 w 21600"/>
                <a:gd name="T3" fmla="*/ 198414 h 21558"/>
                <a:gd name="T4" fmla="*/ 198438 w 21600"/>
                <a:gd name="T5" fmla="*/ 198414 h 21558"/>
                <a:gd name="T6" fmla="*/ 198438 w 21600"/>
                <a:gd name="T7" fmla="*/ 198414 h 2155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600" h="21558">
                  <a:moveTo>
                    <a:pt x="18076" y="8547"/>
                  </a:moveTo>
                  <a:cubicBezTo>
                    <a:pt x="19181" y="9499"/>
                    <a:pt x="20046" y="10569"/>
                    <a:pt x="20670" y="11749"/>
                  </a:cubicBezTo>
                  <a:cubicBezTo>
                    <a:pt x="21291" y="12932"/>
                    <a:pt x="21599" y="14075"/>
                    <a:pt x="21599" y="15179"/>
                  </a:cubicBezTo>
                  <a:cubicBezTo>
                    <a:pt x="21599" y="16159"/>
                    <a:pt x="21344" y="17040"/>
                    <a:pt x="20832" y="17815"/>
                  </a:cubicBezTo>
                  <a:cubicBezTo>
                    <a:pt x="20320" y="18592"/>
                    <a:pt x="19593" y="19260"/>
                    <a:pt x="18660" y="19812"/>
                  </a:cubicBezTo>
                  <a:cubicBezTo>
                    <a:pt x="17724" y="20363"/>
                    <a:pt x="16585" y="20794"/>
                    <a:pt x="15252" y="21098"/>
                  </a:cubicBezTo>
                  <a:cubicBezTo>
                    <a:pt x="13917" y="21403"/>
                    <a:pt x="12435" y="21558"/>
                    <a:pt x="10800" y="21558"/>
                  </a:cubicBezTo>
                  <a:cubicBezTo>
                    <a:pt x="9168" y="21558"/>
                    <a:pt x="7682" y="21403"/>
                    <a:pt x="6350" y="21098"/>
                  </a:cubicBezTo>
                  <a:cubicBezTo>
                    <a:pt x="5014" y="20794"/>
                    <a:pt x="3878" y="20363"/>
                    <a:pt x="2936" y="19812"/>
                  </a:cubicBezTo>
                  <a:cubicBezTo>
                    <a:pt x="1993" y="19260"/>
                    <a:pt x="1270" y="18589"/>
                    <a:pt x="761" y="17809"/>
                  </a:cubicBezTo>
                  <a:cubicBezTo>
                    <a:pt x="255" y="17029"/>
                    <a:pt x="0" y="16150"/>
                    <a:pt x="0" y="15179"/>
                  </a:cubicBezTo>
                  <a:cubicBezTo>
                    <a:pt x="0" y="14075"/>
                    <a:pt x="318" y="12934"/>
                    <a:pt x="948" y="11757"/>
                  </a:cubicBezTo>
                  <a:cubicBezTo>
                    <a:pt x="1582" y="10580"/>
                    <a:pt x="2449" y="9510"/>
                    <a:pt x="3557" y="8547"/>
                  </a:cubicBezTo>
                  <a:cubicBezTo>
                    <a:pt x="3654" y="8403"/>
                    <a:pt x="3822" y="8344"/>
                    <a:pt x="4056" y="8369"/>
                  </a:cubicBezTo>
                  <a:cubicBezTo>
                    <a:pt x="4290" y="8398"/>
                    <a:pt x="4446" y="8491"/>
                    <a:pt x="4527" y="8654"/>
                  </a:cubicBezTo>
                  <a:cubicBezTo>
                    <a:pt x="4565" y="8800"/>
                    <a:pt x="4565" y="8930"/>
                    <a:pt x="4527" y="9045"/>
                  </a:cubicBezTo>
                  <a:cubicBezTo>
                    <a:pt x="4446" y="9361"/>
                    <a:pt x="4378" y="9738"/>
                    <a:pt x="4318" y="10177"/>
                  </a:cubicBezTo>
                  <a:cubicBezTo>
                    <a:pt x="4259" y="10617"/>
                    <a:pt x="4237" y="11073"/>
                    <a:pt x="4259" y="11546"/>
                  </a:cubicBezTo>
                  <a:cubicBezTo>
                    <a:pt x="4278" y="12016"/>
                    <a:pt x="4343" y="12475"/>
                    <a:pt x="4452" y="12915"/>
                  </a:cubicBezTo>
                  <a:cubicBezTo>
                    <a:pt x="4562" y="13354"/>
                    <a:pt x="4749" y="13734"/>
                    <a:pt x="5020" y="14047"/>
                  </a:cubicBezTo>
                  <a:cubicBezTo>
                    <a:pt x="5329" y="14379"/>
                    <a:pt x="5716" y="14599"/>
                    <a:pt x="6184" y="14709"/>
                  </a:cubicBezTo>
                  <a:cubicBezTo>
                    <a:pt x="5698" y="13323"/>
                    <a:pt x="5498" y="12008"/>
                    <a:pt x="5588" y="10757"/>
                  </a:cubicBezTo>
                  <a:cubicBezTo>
                    <a:pt x="5676" y="9510"/>
                    <a:pt x="5919" y="8344"/>
                    <a:pt x="6318" y="7265"/>
                  </a:cubicBezTo>
                  <a:cubicBezTo>
                    <a:pt x="6718" y="6187"/>
                    <a:pt x="7223" y="5212"/>
                    <a:pt x="7835" y="4339"/>
                  </a:cubicBezTo>
                  <a:cubicBezTo>
                    <a:pt x="8450" y="3469"/>
                    <a:pt x="9040" y="2720"/>
                    <a:pt x="9607" y="2089"/>
                  </a:cubicBezTo>
                  <a:cubicBezTo>
                    <a:pt x="10172" y="1459"/>
                    <a:pt x="10662" y="980"/>
                    <a:pt x="11068" y="653"/>
                  </a:cubicBezTo>
                  <a:cubicBezTo>
                    <a:pt x="11477" y="326"/>
                    <a:pt x="11692" y="149"/>
                    <a:pt x="11711" y="124"/>
                  </a:cubicBezTo>
                  <a:cubicBezTo>
                    <a:pt x="11960" y="-42"/>
                    <a:pt x="12194" y="-42"/>
                    <a:pt x="12416" y="124"/>
                  </a:cubicBezTo>
                  <a:cubicBezTo>
                    <a:pt x="12513" y="191"/>
                    <a:pt x="12581" y="293"/>
                    <a:pt x="12616" y="414"/>
                  </a:cubicBezTo>
                  <a:cubicBezTo>
                    <a:pt x="12650" y="535"/>
                    <a:pt x="12647" y="645"/>
                    <a:pt x="12609" y="746"/>
                  </a:cubicBezTo>
                  <a:cubicBezTo>
                    <a:pt x="12609" y="760"/>
                    <a:pt x="12531" y="954"/>
                    <a:pt x="12375" y="1318"/>
                  </a:cubicBezTo>
                  <a:cubicBezTo>
                    <a:pt x="12222" y="1681"/>
                    <a:pt x="12116" y="2140"/>
                    <a:pt x="12057" y="2692"/>
                  </a:cubicBezTo>
                  <a:cubicBezTo>
                    <a:pt x="11995" y="3244"/>
                    <a:pt x="12029" y="3849"/>
                    <a:pt x="12160" y="4503"/>
                  </a:cubicBezTo>
                  <a:cubicBezTo>
                    <a:pt x="12291" y="5162"/>
                    <a:pt x="12644" y="5773"/>
                    <a:pt x="13221" y="6339"/>
                  </a:cubicBezTo>
                  <a:cubicBezTo>
                    <a:pt x="13589" y="6728"/>
                    <a:pt x="13926" y="7108"/>
                    <a:pt x="14229" y="7485"/>
                  </a:cubicBezTo>
                  <a:cubicBezTo>
                    <a:pt x="14532" y="7862"/>
                    <a:pt x="14791" y="8282"/>
                    <a:pt x="15006" y="8744"/>
                  </a:cubicBezTo>
                  <a:cubicBezTo>
                    <a:pt x="15218" y="9209"/>
                    <a:pt x="15390" y="9749"/>
                    <a:pt x="15515" y="10363"/>
                  </a:cubicBezTo>
                  <a:cubicBezTo>
                    <a:pt x="15639" y="10977"/>
                    <a:pt x="15702" y="11709"/>
                    <a:pt x="15702" y="12554"/>
                  </a:cubicBezTo>
                  <a:cubicBezTo>
                    <a:pt x="15702" y="12850"/>
                    <a:pt x="15546" y="13027"/>
                    <a:pt x="15237" y="13078"/>
                  </a:cubicBezTo>
                  <a:cubicBezTo>
                    <a:pt x="15118" y="13098"/>
                    <a:pt x="14997" y="13078"/>
                    <a:pt x="14872" y="13027"/>
                  </a:cubicBezTo>
                  <a:cubicBezTo>
                    <a:pt x="14747" y="12971"/>
                    <a:pt x="14666" y="12886"/>
                    <a:pt x="14625" y="12768"/>
                  </a:cubicBezTo>
                  <a:cubicBezTo>
                    <a:pt x="14485" y="12489"/>
                    <a:pt x="14276" y="12270"/>
                    <a:pt x="13998" y="12109"/>
                  </a:cubicBezTo>
                  <a:cubicBezTo>
                    <a:pt x="13720" y="11946"/>
                    <a:pt x="13405" y="11867"/>
                    <a:pt x="13056" y="11867"/>
                  </a:cubicBezTo>
                  <a:cubicBezTo>
                    <a:pt x="12588" y="11867"/>
                    <a:pt x="12191" y="12016"/>
                    <a:pt x="11870" y="12318"/>
                  </a:cubicBezTo>
                  <a:cubicBezTo>
                    <a:pt x="11545" y="12619"/>
                    <a:pt x="11383" y="12985"/>
                    <a:pt x="11383" y="13419"/>
                  </a:cubicBezTo>
                  <a:cubicBezTo>
                    <a:pt x="11383" y="14503"/>
                    <a:pt x="12160" y="15044"/>
                    <a:pt x="13714" y="15035"/>
                  </a:cubicBezTo>
                  <a:cubicBezTo>
                    <a:pt x="14691" y="15035"/>
                    <a:pt x="15452" y="14751"/>
                    <a:pt x="15998" y="14185"/>
                  </a:cubicBezTo>
                  <a:cubicBezTo>
                    <a:pt x="16370" y="13799"/>
                    <a:pt x="16635" y="13343"/>
                    <a:pt x="16797" y="12819"/>
                  </a:cubicBezTo>
                  <a:cubicBezTo>
                    <a:pt x="16963" y="12290"/>
                    <a:pt x="17065" y="11777"/>
                    <a:pt x="17103" y="11273"/>
                  </a:cubicBezTo>
                  <a:cubicBezTo>
                    <a:pt x="17143" y="10769"/>
                    <a:pt x="17156" y="10310"/>
                    <a:pt x="17134" y="9893"/>
                  </a:cubicBezTo>
                  <a:cubicBezTo>
                    <a:pt x="17115" y="9473"/>
                    <a:pt x="17097" y="9195"/>
                    <a:pt x="17075" y="9048"/>
                  </a:cubicBezTo>
                  <a:cubicBezTo>
                    <a:pt x="17016" y="8941"/>
                    <a:pt x="17016" y="8812"/>
                    <a:pt x="17075" y="8657"/>
                  </a:cubicBezTo>
                  <a:cubicBezTo>
                    <a:pt x="17156" y="8493"/>
                    <a:pt x="17312" y="8400"/>
                    <a:pt x="17546" y="8372"/>
                  </a:cubicBezTo>
                  <a:cubicBezTo>
                    <a:pt x="17780" y="8347"/>
                    <a:pt x="17955" y="8403"/>
                    <a:pt x="18076" y="8547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  <a:extLst/>
          </p:spPr>
          <p:txBody>
            <a:bodyPr lIns="38100" tIns="38100" rIns="38100" bIns="38100" anchor="ctr"/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 rot="5400000">
            <a:off x="-1013857" y="425948"/>
            <a:ext cx="6564312" cy="6299794"/>
            <a:chOff x="2853294" y="1827401"/>
            <a:chExt cx="6564312" cy="6299794"/>
          </a:xfrm>
        </p:grpSpPr>
        <p:grpSp>
          <p:nvGrpSpPr>
            <p:cNvPr id="11" name="Group 10"/>
            <p:cNvGrpSpPr/>
            <p:nvPr/>
          </p:nvGrpSpPr>
          <p:grpSpPr>
            <a:xfrm>
              <a:off x="2853294" y="4223532"/>
              <a:ext cx="6564312" cy="3903663"/>
              <a:chOff x="2853294" y="4223532"/>
              <a:chExt cx="6564312" cy="3903663"/>
            </a:xfrm>
          </p:grpSpPr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4813856" y="5423682"/>
                <a:ext cx="3922713" cy="2166938"/>
              </a:xfrm>
              <a:custGeom>
                <a:avLst/>
                <a:gdLst>
                  <a:gd name="T0" fmla="*/ 1622 w 1665"/>
                  <a:gd name="T1" fmla="*/ 605 h 920"/>
                  <a:gd name="T2" fmla="*/ 1624 w 1665"/>
                  <a:gd name="T3" fmla="*/ 629 h 920"/>
                  <a:gd name="T4" fmla="*/ 1466 w 1665"/>
                  <a:gd name="T5" fmla="*/ 788 h 920"/>
                  <a:gd name="T6" fmla="*/ 1375 w 1665"/>
                  <a:gd name="T7" fmla="*/ 759 h 920"/>
                  <a:gd name="T8" fmla="*/ 1257 w 1665"/>
                  <a:gd name="T9" fmla="*/ 802 h 920"/>
                  <a:gd name="T10" fmla="*/ 1073 w 1665"/>
                  <a:gd name="T11" fmla="*/ 633 h 920"/>
                  <a:gd name="T12" fmla="*/ 924 w 1665"/>
                  <a:gd name="T13" fmla="*/ 709 h 920"/>
                  <a:gd name="T14" fmla="*/ 792 w 1665"/>
                  <a:gd name="T15" fmla="*/ 653 h 920"/>
                  <a:gd name="T16" fmla="*/ 689 w 1665"/>
                  <a:gd name="T17" fmla="*/ 718 h 920"/>
                  <a:gd name="T18" fmla="*/ 690 w 1665"/>
                  <a:gd name="T19" fmla="*/ 737 h 920"/>
                  <a:gd name="T20" fmla="*/ 506 w 1665"/>
                  <a:gd name="T21" fmla="*/ 920 h 920"/>
                  <a:gd name="T22" fmla="*/ 340 w 1665"/>
                  <a:gd name="T23" fmla="*/ 816 h 920"/>
                  <a:gd name="T24" fmla="*/ 236 w 1665"/>
                  <a:gd name="T25" fmla="*/ 840 h 920"/>
                  <a:gd name="T26" fmla="*/ 0 w 1665"/>
                  <a:gd name="T27" fmla="*/ 604 h 920"/>
                  <a:gd name="T28" fmla="*/ 126 w 1665"/>
                  <a:gd name="T29" fmla="*/ 395 h 920"/>
                  <a:gd name="T30" fmla="*/ 258 w 1665"/>
                  <a:gd name="T31" fmla="*/ 304 h 920"/>
                  <a:gd name="T32" fmla="*/ 497 w 1665"/>
                  <a:gd name="T33" fmla="*/ 112 h 920"/>
                  <a:gd name="T34" fmla="*/ 601 w 1665"/>
                  <a:gd name="T35" fmla="*/ 135 h 920"/>
                  <a:gd name="T36" fmla="*/ 819 w 1665"/>
                  <a:gd name="T37" fmla="*/ 0 h 920"/>
                  <a:gd name="T38" fmla="*/ 1032 w 1665"/>
                  <a:gd name="T39" fmla="*/ 124 h 920"/>
                  <a:gd name="T40" fmla="*/ 1073 w 1665"/>
                  <a:gd name="T41" fmla="*/ 120 h 920"/>
                  <a:gd name="T42" fmla="*/ 1251 w 1665"/>
                  <a:gd name="T43" fmla="*/ 259 h 920"/>
                  <a:gd name="T44" fmla="*/ 1358 w 1665"/>
                  <a:gd name="T45" fmla="*/ 351 h 920"/>
                  <a:gd name="T46" fmla="*/ 1481 w 1665"/>
                  <a:gd name="T47" fmla="*/ 304 h 920"/>
                  <a:gd name="T48" fmla="*/ 1665 w 1665"/>
                  <a:gd name="T49" fmla="*/ 488 h 920"/>
                  <a:gd name="T50" fmla="*/ 1622 w 1665"/>
                  <a:gd name="T51" fmla="*/ 605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65" h="920">
                    <a:moveTo>
                      <a:pt x="1622" y="605"/>
                    </a:moveTo>
                    <a:cubicBezTo>
                      <a:pt x="1624" y="613"/>
                      <a:pt x="1624" y="621"/>
                      <a:pt x="1624" y="629"/>
                    </a:cubicBezTo>
                    <a:cubicBezTo>
                      <a:pt x="1624" y="717"/>
                      <a:pt x="1553" y="788"/>
                      <a:pt x="1466" y="788"/>
                    </a:cubicBezTo>
                    <a:cubicBezTo>
                      <a:pt x="1432" y="788"/>
                      <a:pt x="1401" y="777"/>
                      <a:pt x="1375" y="759"/>
                    </a:cubicBezTo>
                    <a:cubicBezTo>
                      <a:pt x="1343" y="786"/>
                      <a:pt x="1302" y="802"/>
                      <a:pt x="1257" y="802"/>
                    </a:cubicBezTo>
                    <a:cubicBezTo>
                      <a:pt x="1160" y="802"/>
                      <a:pt x="1081" y="728"/>
                      <a:pt x="1073" y="633"/>
                    </a:cubicBezTo>
                    <a:cubicBezTo>
                      <a:pt x="1040" y="679"/>
                      <a:pt x="986" y="709"/>
                      <a:pt x="924" y="709"/>
                    </a:cubicBezTo>
                    <a:cubicBezTo>
                      <a:pt x="872" y="709"/>
                      <a:pt x="825" y="688"/>
                      <a:pt x="792" y="653"/>
                    </a:cubicBezTo>
                    <a:cubicBezTo>
                      <a:pt x="766" y="685"/>
                      <a:pt x="731" y="709"/>
                      <a:pt x="689" y="718"/>
                    </a:cubicBezTo>
                    <a:cubicBezTo>
                      <a:pt x="690" y="724"/>
                      <a:pt x="690" y="730"/>
                      <a:pt x="690" y="737"/>
                    </a:cubicBezTo>
                    <a:cubicBezTo>
                      <a:pt x="690" y="838"/>
                      <a:pt x="608" y="920"/>
                      <a:pt x="506" y="920"/>
                    </a:cubicBezTo>
                    <a:cubicBezTo>
                      <a:pt x="433" y="920"/>
                      <a:pt x="370" y="878"/>
                      <a:pt x="340" y="816"/>
                    </a:cubicBezTo>
                    <a:cubicBezTo>
                      <a:pt x="309" y="831"/>
                      <a:pt x="274" y="840"/>
                      <a:pt x="236" y="840"/>
                    </a:cubicBezTo>
                    <a:cubicBezTo>
                      <a:pt x="106" y="840"/>
                      <a:pt x="0" y="734"/>
                      <a:pt x="0" y="604"/>
                    </a:cubicBezTo>
                    <a:cubicBezTo>
                      <a:pt x="0" y="513"/>
                      <a:pt x="51" y="434"/>
                      <a:pt x="126" y="395"/>
                    </a:cubicBezTo>
                    <a:cubicBezTo>
                      <a:pt x="159" y="351"/>
                      <a:pt x="205" y="319"/>
                      <a:pt x="258" y="304"/>
                    </a:cubicBezTo>
                    <a:cubicBezTo>
                      <a:pt x="282" y="194"/>
                      <a:pt x="380" y="112"/>
                      <a:pt x="497" y="112"/>
                    </a:cubicBezTo>
                    <a:cubicBezTo>
                      <a:pt x="534" y="112"/>
                      <a:pt x="569" y="120"/>
                      <a:pt x="601" y="135"/>
                    </a:cubicBezTo>
                    <a:cubicBezTo>
                      <a:pt x="641" y="55"/>
                      <a:pt x="724" y="0"/>
                      <a:pt x="819" y="0"/>
                    </a:cubicBezTo>
                    <a:cubicBezTo>
                      <a:pt x="911" y="0"/>
                      <a:pt x="990" y="50"/>
                      <a:pt x="1032" y="124"/>
                    </a:cubicBezTo>
                    <a:cubicBezTo>
                      <a:pt x="1045" y="121"/>
                      <a:pt x="1059" y="120"/>
                      <a:pt x="1073" y="120"/>
                    </a:cubicBezTo>
                    <a:cubicBezTo>
                      <a:pt x="1159" y="120"/>
                      <a:pt x="1231" y="179"/>
                      <a:pt x="1251" y="259"/>
                    </a:cubicBezTo>
                    <a:cubicBezTo>
                      <a:pt x="1298" y="275"/>
                      <a:pt x="1336" y="308"/>
                      <a:pt x="1358" y="351"/>
                    </a:cubicBezTo>
                    <a:cubicBezTo>
                      <a:pt x="1390" y="322"/>
                      <a:pt x="1433" y="304"/>
                      <a:pt x="1481" y="304"/>
                    </a:cubicBezTo>
                    <a:cubicBezTo>
                      <a:pt x="1582" y="304"/>
                      <a:pt x="1665" y="386"/>
                      <a:pt x="1665" y="488"/>
                    </a:cubicBezTo>
                    <a:cubicBezTo>
                      <a:pt x="1665" y="532"/>
                      <a:pt x="1649" y="573"/>
                      <a:pt x="1622" y="605"/>
                    </a:cubicBez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/>
              </p:cNvSpPr>
              <p:nvPr/>
            </p:nvSpPr>
            <p:spPr bwMode="auto">
              <a:xfrm>
                <a:off x="2853294" y="5557032"/>
                <a:ext cx="3921125" cy="2168525"/>
              </a:xfrm>
              <a:custGeom>
                <a:avLst/>
                <a:gdLst>
                  <a:gd name="T0" fmla="*/ 42 w 1664"/>
                  <a:gd name="T1" fmla="*/ 605 h 920"/>
                  <a:gd name="T2" fmla="*/ 40 w 1664"/>
                  <a:gd name="T3" fmla="*/ 629 h 920"/>
                  <a:gd name="T4" fmla="*/ 198 w 1664"/>
                  <a:gd name="T5" fmla="*/ 788 h 920"/>
                  <a:gd name="T6" fmla="*/ 290 w 1664"/>
                  <a:gd name="T7" fmla="*/ 759 h 920"/>
                  <a:gd name="T8" fmla="*/ 408 w 1664"/>
                  <a:gd name="T9" fmla="*/ 802 h 920"/>
                  <a:gd name="T10" fmla="*/ 591 w 1664"/>
                  <a:gd name="T11" fmla="*/ 633 h 920"/>
                  <a:gd name="T12" fmla="*/ 740 w 1664"/>
                  <a:gd name="T13" fmla="*/ 709 h 920"/>
                  <a:gd name="T14" fmla="*/ 873 w 1664"/>
                  <a:gd name="T15" fmla="*/ 652 h 920"/>
                  <a:gd name="T16" fmla="*/ 975 w 1664"/>
                  <a:gd name="T17" fmla="*/ 718 h 920"/>
                  <a:gd name="T18" fmla="*/ 974 w 1664"/>
                  <a:gd name="T19" fmla="*/ 736 h 920"/>
                  <a:gd name="T20" fmla="*/ 1158 w 1664"/>
                  <a:gd name="T21" fmla="*/ 920 h 920"/>
                  <a:gd name="T22" fmla="*/ 1324 w 1664"/>
                  <a:gd name="T23" fmla="*/ 815 h 920"/>
                  <a:gd name="T24" fmla="*/ 1428 w 1664"/>
                  <a:gd name="T25" fmla="*/ 840 h 920"/>
                  <a:gd name="T26" fmla="*/ 1664 w 1664"/>
                  <a:gd name="T27" fmla="*/ 604 h 920"/>
                  <a:gd name="T28" fmla="*/ 1538 w 1664"/>
                  <a:gd name="T29" fmla="*/ 395 h 920"/>
                  <a:gd name="T30" fmla="*/ 1406 w 1664"/>
                  <a:gd name="T31" fmla="*/ 304 h 920"/>
                  <a:gd name="T32" fmla="*/ 1168 w 1664"/>
                  <a:gd name="T33" fmla="*/ 112 h 920"/>
                  <a:gd name="T34" fmla="*/ 1063 w 1664"/>
                  <a:gd name="T35" fmla="*/ 135 h 920"/>
                  <a:gd name="T36" fmla="*/ 845 w 1664"/>
                  <a:gd name="T37" fmla="*/ 0 h 920"/>
                  <a:gd name="T38" fmla="*/ 632 w 1664"/>
                  <a:gd name="T39" fmla="*/ 124 h 920"/>
                  <a:gd name="T40" fmla="*/ 592 w 1664"/>
                  <a:gd name="T41" fmla="*/ 120 h 920"/>
                  <a:gd name="T42" fmla="*/ 413 w 1664"/>
                  <a:gd name="T43" fmla="*/ 259 h 920"/>
                  <a:gd name="T44" fmla="*/ 307 w 1664"/>
                  <a:gd name="T45" fmla="*/ 351 h 920"/>
                  <a:gd name="T46" fmla="*/ 184 w 1664"/>
                  <a:gd name="T47" fmla="*/ 304 h 920"/>
                  <a:gd name="T48" fmla="*/ 0 w 1664"/>
                  <a:gd name="T49" fmla="*/ 488 h 920"/>
                  <a:gd name="T50" fmla="*/ 42 w 1664"/>
                  <a:gd name="T51" fmla="*/ 605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64" h="920">
                    <a:moveTo>
                      <a:pt x="42" y="605"/>
                    </a:moveTo>
                    <a:cubicBezTo>
                      <a:pt x="41" y="613"/>
                      <a:pt x="40" y="621"/>
                      <a:pt x="40" y="629"/>
                    </a:cubicBezTo>
                    <a:cubicBezTo>
                      <a:pt x="40" y="717"/>
                      <a:pt x="111" y="788"/>
                      <a:pt x="198" y="788"/>
                    </a:cubicBezTo>
                    <a:cubicBezTo>
                      <a:pt x="232" y="788"/>
                      <a:pt x="264" y="777"/>
                      <a:pt x="290" y="759"/>
                    </a:cubicBezTo>
                    <a:cubicBezTo>
                      <a:pt x="322" y="786"/>
                      <a:pt x="363" y="802"/>
                      <a:pt x="408" y="802"/>
                    </a:cubicBezTo>
                    <a:cubicBezTo>
                      <a:pt x="504" y="802"/>
                      <a:pt x="583" y="728"/>
                      <a:pt x="591" y="633"/>
                    </a:cubicBezTo>
                    <a:cubicBezTo>
                      <a:pt x="625" y="679"/>
                      <a:pt x="679" y="709"/>
                      <a:pt x="740" y="709"/>
                    </a:cubicBezTo>
                    <a:cubicBezTo>
                      <a:pt x="792" y="709"/>
                      <a:pt x="839" y="687"/>
                      <a:pt x="873" y="652"/>
                    </a:cubicBezTo>
                    <a:cubicBezTo>
                      <a:pt x="898" y="685"/>
                      <a:pt x="934" y="708"/>
                      <a:pt x="975" y="718"/>
                    </a:cubicBezTo>
                    <a:cubicBezTo>
                      <a:pt x="974" y="724"/>
                      <a:pt x="974" y="730"/>
                      <a:pt x="974" y="736"/>
                    </a:cubicBezTo>
                    <a:cubicBezTo>
                      <a:pt x="974" y="838"/>
                      <a:pt x="1056" y="920"/>
                      <a:pt x="1158" y="920"/>
                    </a:cubicBezTo>
                    <a:cubicBezTo>
                      <a:pt x="1231" y="920"/>
                      <a:pt x="1295" y="877"/>
                      <a:pt x="1324" y="815"/>
                    </a:cubicBezTo>
                    <a:cubicBezTo>
                      <a:pt x="1356" y="831"/>
                      <a:pt x="1391" y="840"/>
                      <a:pt x="1428" y="840"/>
                    </a:cubicBezTo>
                    <a:cubicBezTo>
                      <a:pt x="1559" y="840"/>
                      <a:pt x="1664" y="734"/>
                      <a:pt x="1664" y="604"/>
                    </a:cubicBezTo>
                    <a:cubicBezTo>
                      <a:pt x="1664" y="513"/>
                      <a:pt x="1613" y="434"/>
                      <a:pt x="1538" y="395"/>
                    </a:cubicBezTo>
                    <a:cubicBezTo>
                      <a:pt x="1506" y="351"/>
                      <a:pt x="1460" y="319"/>
                      <a:pt x="1406" y="304"/>
                    </a:cubicBezTo>
                    <a:cubicBezTo>
                      <a:pt x="1383" y="194"/>
                      <a:pt x="1285" y="112"/>
                      <a:pt x="1168" y="112"/>
                    </a:cubicBezTo>
                    <a:cubicBezTo>
                      <a:pt x="1130" y="112"/>
                      <a:pt x="1095" y="120"/>
                      <a:pt x="1063" y="135"/>
                    </a:cubicBezTo>
                    <a:cubicBezTo>
                      <a:pt x="1023" y="55"/>
                      <a:pt x="941" y="0"/>
                      <a:pt x="845" y="0"/>
                    </a:cubicBezTo>
                    <a:cubicBezTo>
                      <a:pt x="754" y="0"/>
                      <a:pt x="674" y="50"/>
                      <a:pt x="632" y="124"/>
                    </a:cubicBezTo>
                    <a:cubicBezTo>
                      <a:pt x="619" y="121"/>
                      <a:pt x="606" y="120"/>
                      <a:pt x="592" y="120"/>
                    </a:cubicBezTo>
                    <a:cubicBezTo>
                      <a:pt x="506" y="120"/>
                      <a:pt x="433" y="179"/>
                      <a:pt x="413" y="259"/>
                    </a:cubicBezTo>
                    <a:cubicBezTo>
                      <a:pt x="367" y="274"/>
                      <a:pt x="329" y="308"/>
                      <a:pt x="307" y="351"/>
                    </a:cubicBezTo>
                    <a:cubicBezTo>
                      <a:pt x="274" y="321"/>
                      <a:pt x="231" y="304"/>
                      <a:pt x="184" y="304"/>
                    </a:cubicBezTo>
                    <a:cubicBezTo>
                      <a:pt x="82" y="304"/>
                      <a:pt x="0" y="386"/>
                      <a:pt x="0" y="488"/>
                    </a:cubicBezTo>
                    <a:cubicBezTo>
                      <a:pt x="0" y="532"/>
                      <a:pt x="16" y="573"/>
                      <a:pt x="42" y="605"/>
                    </a:cubicBez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5496481" y="5639582"/>
                <a:ext cx="3921125" cy="2170113"/>
              </a:xfrm>
              <a:custGeom>
                <a:avLst/>
                <a:gdLst>
                  <a:gd name="T0" fmla="*/ 42 w 1664"/>
                  <a:gd name="T1" fmla="*/ 316 h 921"/>
                  <a:gd name="T2" fmla="*/ 40 w 1664"/>
                  <a:gd name="T3" fmla="*/ 292 h 921"/>
                  <a:gd name="T4" fmla="*/ 198 w 1664"/>
                  <a:gd name="T5" fmla="*/ 133 h 921"/>
                  <a:gd name="T6" fmla="*/ 290 w 1664"/>
                  <a:gd name="T7" fmla="*/ 162 h 921"/>
                  <a:gd name="T8" fmla="*/ 408 w 1664"/>
                  <a:gd name="T9" fmla="*/ 119 h 921"/>
                  <a:gd name="T10" fmla="*/ 591 w 1664"/>
                  <a:gd name="T11" fmla="*/ 287 h 921"/>
                  <a:gd name="T12" fmla="*/ 740 w 1664"/>
                  <a:gd name="T13" fmla="*/ 212 h 921"/>
                  <a:gd name="T14" fmla="*/ 873 w 1664"/>
                  <a:gd name="T15" fmla="*/ 268 h 921"/>
                  <a:gd name="T16" fmla="*/ 975 w 1664"/>
                  <a:gd name="T17" fmla="*/ 202 h 921"/>
                  <a:gd name="T18" fmla="*/ 974 w 1664"/>
                  <a:gd name="T19" fmla="*/ 184 h 921"/>
                  <a:gd name="T20" fmla="*/ 1158 w 1664"/>
                  <a:gd name="T21" fmla="*/ 0 h 921"/>
                  <a:gd name="T22" fmla="*/ 1324 w 1664"/>
                  <a:gd name="T23" fmla="*/ 105 h 921"/>
                  <a:gd name="T24" fmla="*/ 1428 w 1664"/>
                  <a:gd name="T25" fmla="*/ 81 h 921"/>
                  <a:gd name="T26" fmla="*/ 1664 w 1664"/>
                  <a:gd name="T27" fmla="*/ 317 h 921"/>
                  <a:gd name="T28" fmla="*/ 1538 w 1664"/>
                  <a:gd name="T29" fmla="*/ 526 h 921"/>
                  <a:gd name="T30" fmla="*/ 1406 w 1664"/>
                  <a:gd name="T31" fmla="*/ 616 h 921"/>
                  <a:gd name="T32" fmla="*/ 1168 w 1664"/>
                  <a:gd name="T33" fmla="*/ 809 h 921"/>
                  <a:gd name="T34" fmla="*/ 1063 w 1664"/>
                  <a:gd name="T35" fmla="*/ 786 h 921"/>
                  <a:gd name="T36" fmla="*/ 845 w 1664"/>
                  <a:gd name="T37" fmla="*/ 921 h 921"/>
                  <a:gd name="T38" fmla="*/ 632 w 1664"/>
                  <a:gd name="T39" fmla="*/ 797 h 921"/>
                  <a:gd name="T40" fmla="*/ 592 w 1664"/>
                  <a:gd name="T41" fmla="*/ 801 h 921"/>
                  <a:gd name="T42" fmla="*/ 413 w 1664"/>
                  <a:gd name="T43" fmla="*/ 662 h 921"/>
                  <a:gd name="T44" fmla="*/ 307 w 1664"/>
                  <a:gd name="T45" fmla="*/ 570 h 921"/>
                  <a:gd name="T46" fmla="*/ 184 w 1664"/>
                  <a:gd name="T47" fmla="*/ 617 h 921"/>
                  <a:gd name="T48" fmla="*/ 0 w 1664"/>
                  <a:gd name="T49" fmla="*/ 433 h 921"/>
                  <a:gd name="T50" fmla="*/ 42 w 1664"/>
                  <a:gd name="T51" fmla="*/ 316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64" h="921">
                    <a:moveTo>
                      <a:pt x="42" y="316"/>
                    </a:moveTo>
                    <a:cubicBezTo>
                      <a:pt x="41" y="308"/>
                      <a:pt x="40" y="300"/>
                      <a:pt x="40" y="292"/>
                    </a:cubicBezTo>
                    <a:cubicBezTo>
                      <a:pt x="40" y="204"/>
                      <a:pt x="111" y="133"/>
                      <a:pt x="198" y="133"/>
                    </a:cubicBezTo>
                    <a:cubicBezTo>
                      <a:pt x="232" y="133"/>
                      <a:pt x="264" y="144"/>
                      <a:pt x="290" y="162"/>
                    </a:cubicBezTo>
                    <a:cubicBezTo>
                      <a:pt x="322" y="135"/>
                      <a:pt x="363" y="119"/>
                      <a:pt x="408" y="119"/>
                    </a:cubicBezTo>
                    <a:cubicBezTo>
                      <a:pt x="504" y="119"/>
                      <a:pt x="583" y="193"/>
                      <a:pt x="591" y="287"/>
                    </a:cubicBezTo>
                    <a:cubicBezTo>
                      <a:pt x="624" y="242"/>
                      <a:pt x="679" y="212"/>
                      <a:pt x="740" y="212"/>
                    </a:cubicBezTo>
                    <a:cubicBezTo>
                      <a:pt x="792" y="212"/>
                      <a:pt x="839" y="233"/>
                      <a:pt x="873" y="268"/>
                    </a:cubicBezTo>
                    <a:cubicBezTo>
                      <a:pt x="898" y="236"/>
                      <a:pt x="934" y="212"/>
                      <a:pt x="975" y="202"/>
                    </a:cubicBezTo>
                    <a:cubicBezTo>
                      <a:pt x="974" y="197"/>
                      <a:pt x="974" y="191"/>
                      <a:pt x="974" y="184"/>
                    </a:cubicBezTo>
                    <a:cubicBezTo>
                      <a:pt x="974" y="83"/>
                      <a:pt x="1056" y="0"/>
                      <a:pt x="1158" y="0"/>
                    </a:cubicBezTo>
                    <a:cubicBezTo>
                      <a:pt x="1231" y="0"/>
                      <a:pt x="1294" y="43"/>
                      <a:pt x="1324" y="105"/>
                    </a:cubicBezTo>
                    <a:cubicBezTo>
                      <a:pt x="1355" y="90"/>
                      <a:pt x="1391" y="81"/>
                      <a:pt x="1428" y="81"/>
                    </a:cubicBezTo>
                    <a:cubicBezTo>
                      <a:pt x="1559" y="81"/>
                      <a:pt x="1664" y="187"/>
                      <a:pt x="1664" y="317"/>
                    </a:cubicBezTo>
                    <a:cubicBezTo>
                      <a:pt x="1664" y="408"/>
                      <a:pt x="1613" y="487"/>
                      <a:pt x="1538" y="526"/>
                    </a:cubicBezTo>
                    <a:cubicBezTo>
                      <a:pt x="1506" y="570"/>
                      <a:pt x="1460" y="602"/>
                      <a:pt x="1406" y="616"/>
                    </a:cubicBezTo>
                    <a:cubicBezTo>
                      <a:pt x="1382" y="726"/>
                      <a:pt x="1285" y="809"/>
                      <a:pt x="1168" y="809"/>
                    </a:cubicBezTo>
                    <a:cubicBezTo>
                      <a:pt x="1130" y="809"/>
                      <a:pt x="1095" y="801"/>
                      <a:pt x="1063" y="786"/>
                    </a:cubicBezTo>
                    <a:cubicBezTo>
                      <a:pt x="1023" y="866"/>
                      <a:pt x="941" y="921"/>
                      <a:pt x="845" y="921"/>
                    </a:cubicBezTo>
                    <a:cubicBezTo>
                      <a:pt x="754" y="921"/>
                      <a:pt x="674" y="871"/>
                      <a:pt x="632" y="797"/>
                    </a:cubicBezTo>
                    <a:cubicBezTo>
                      <a:pt x="619" y="800"/>
                      <a:pt x="606" y="801"/>
                      <a:pt x="592" y="801"/>
                    </a:cubicBezTo>
                    <a:cubicBezTo>
                      <a:pt x="505" y="801"/>
                      <a:pt x="433" y="742"/>
                      <a:pt x="413" y="662"/>
                    </a:cubicBezTo>
                    <a:cubicBezTo>
                      <a:pt x="367" y="646"/>
                      <a:pt x="328" y="613"/>
                      <a:pt x="307" y="570"/>
                    </a:cubicBezTo>
                    <a:cubicBezTo>
                      <a:pt x="274" y="599"/>
                      <a:pt x="231" y="617"/>
                      <a:pt x="184" y="617"/>
                    </a:cubicBezTo>
                    <a:cubicBezTo>
                      <a:pt x="82" y="617"/>
                      <a:pt x="0" y="535"/>
                      <a:pt x="0" y="433"/>
                    </a:cubicBezTo>
                    <a:cubicBezTo>
                      <a:pt x="0" y="389"/>
                      <a:pt x="15" y="348"/>
                      <a:pt x="42" y="316"/>
                    </a:cubicBezTo>
                    <a:close/>
                  </a:path>
                </a:pathLst>
              </a:custGeom>
              <a:solidFill>
                <a:srgbClr val="CBCB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54"/>
              <p:cNvSpPr>
                <a:spLocks/>
              </p:cNvSpPr>
              <p:nvPr/>
            </p:nvSpPr>
            <p:spPr bwMode="auto">
              <a:xfrm>
                <a:off x="3970894" y="4223532"/>
                <a:ext cx="3922713" cy="3903663"/>
              </a:xfrm>
              <a:custGeom>
                <a:avLst/>
                <a:gdLst>
                  <a:gd name="T0" fmla="*/ 1623 w 1665"/>
                  <a:gd name="T1" fmla="*/ 1052 h 1657"/>
                  <a:gd name="T2" fmla="*/ 1624 w 1665"/>
                  <a:gd name="T3" fmla="*/ 1028 h 1657"/>
                  <a:gd name="T4" fmla="*/ 1466 w 1665"/>
                  <a:gd name="T5" fmla="*/ 869 h 1657"/>
                  <a:gd name="T6" fmla="*/ 1375 w 1665"/>
                  <a:gd name="T7" fmla="*/ 898 h 1657"/>
                  <a:gd name="T8" fmla="*/ 1257 w 1665"/>
                  <a:gd name="T9" fmla="*/ 855 h 1657"/>
                  <a:gd name="T10" fmla="*/ 1073 w 1665"/>
                  <a:gd name="T11" fmla="*/ 1024 h 1657"/>
                  <a:gd name="T12" fmla="*/ 983 w 1665"/>
                  <a:gd name="T13" fmla="*/ 957 h 1657"/>
                  <a:gd name="T14" fmla="*/ 983 w 1665"/>
                  <a:gd name="T15" fmla="*/ 0 h 1657"/>
                  <a:gd name="T16" fmla="*/ 823 w 1665"/>
                  <a:gd name="T17" fmla="*/ 0 h 1657"/>
                  <a:gd name="T18" fmla="*/ 823 w 1665"/>
                  <a:gd name="T19" fmla="*/ 979 h 1657"/>
                  <a:gd name="T20" fmla="*/ 792 w 1665"/>
                  <a:gd name="T21" fmla="*/ 1005 h 1657"/>
                  <a:gd name="T22" fmla="*/ 690 w 1665"/>
                  <a:gd name="T23" fmla="*/ 939 h 1657"/>
                  <a:gd name="T24" fmla="*/ 690 w 1665"/>
                  <a:gd name="T25" fmla="*/ 921 h 1657"/>
                  <a:gd name="T26" fmla="*/ 507 w 1665"/>
                  <a:gd name="T27" fmla="*/ 737 h 1657"/>
                  <a:gd name="T28" fmla="*/ 340 w 1665"/>
                  <a:gd name="T29" fmla="*/ 842 h 1657"/>
                  <a:gd name="T30" fmla="*/ 236 w 1665"/>
                  <a:gd name="T31" fmla="*/ 817 h 1657"/>
                  <a:gd name="T32" fmla="*/ 0 w 1665"/>
                  <a:gd name="T33" fmla="*/ 1053 h 1657"/>
                  <a:gd name="T34" fmla="*/ 126 w 1665"/>
                  <a:gd name="T35" fmla="*/ 1262 h 1657"/>
                  <a:gd name="T36" fmla="*/ 258 w 1665"/>
                  <a:gd name="T37" fmla="*/ 1353 h 1657"/>
                  <a:gd name="T38" fmla="*/ 497 w 1665"/>
                  <a:gd name="T39" fmla="*/ 1545 h 1657"/>
                  <a:gd name="T40" fmla="*/ 601 w 1665"/>
                  <a:gd name="T41" fmla="*/ 1522 h 1657"/>
                  <a:gd name="T42" fmla="*/ 820 w 1665"/>
                  <a:gd name="T43" fmla="*/ 1657 h 1657"/>
                  <a:gd name="T44" fmla="*/ 1032 w 1665"/>
                  <a:gd name="T45" fmla="*/ 1533 h 1657"/>
                  <a:gd name="T46" fmla="*/ 1073 w 1665"/>
                  <a:gd name="T47" fmla="*/ 1537 h 1657"/>
                  <a:gd name="T48" fmla="*/ 1251 w 1665"/>
                  <a:gd name="T49" fmla="*/ 1398 h 1657"/>
                  <a:gd name="T50" fmla="*/ 1358 w 1665"/>
                  <a:gd name="T51" fmla="*/ 1306 h 1657"/>
                  <a:gd name="T52" fmla="*/ 1481 w 1665"/>
                  <a:gd name="T53" fmla="*/ 1353 h 1657"/>
                  <a:gd name="T54" fmla="*/ 1665 w 1665"/>
                  <a:gd name="T55" fmla="*/ 1170 h 1657"/>
                  <a:gd name="T56" fmla="*/ 1623 w 1665"/>
                  <a:gd name="T57" fmla="*/ 1052 h 1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65" h="1657">
                    <a:moveTo>
                      <a:pt x="1623" y="1052"/>
                    </a:moveTo>
                    <a:cubicBezTo>
                      <a:pt x="1624" y="1044"/>
                      <a:pt x="1624" y="1036"/>
                      <a:pt x="1624" y="1028"/>
                    </a:cubicBezTo>
                    <a:cubicBezTo>
                      <a:pt x="1624" y="940"/>
                      <a:pt x="1553" y="869"/>
                      <a:pt x="1466" y="869"/>
                    </a:cubicBezTo>
                    <a:cubicBezTo>
                      <a:pt x="1432" y="869"/>
                      <a:pt x="1401" y="880"/>
                      <a:pt x="1375" y="898"/>
                    </a:cubicBezTo>
                    <a:cubicBezTo>
                      <a:pt x="1343" y="871"/>
                      <a:pt x="1302" y="855"/>
                      <a:pt x="1257" y="855"/>
                    </a:cubicBezTo>
                    <a:cubicBezTo>
                      <a:pt x="1160" y="855"/>
                      <a:pt x="1081" y="929"/>
                      <a:pt x="1073" y="1024"/>
                    </a:cubicBezTo>
                    <a:cubicBezTo>
                      <a:pt x="1051" y="993"/>
                      <a:pt x="1020" y="970"/>
                      <a:pt x="983" y="957"/>
                    </a:cubicBezTo>
                    <a:cubicBezTo>
                      <a:pt x="983" y="0"/>
                      <a:pt x="983" y="0"/>
                      <a:pt x="983" y="0"/>
                    </a:cubicBezTo>
                    <a:cubicBezTo>
                      <a:pt x="823" y="0"/>
                      <a:pt x="823" y="0"/>
                      <a:pt x="823" y="0"/>
                    </a:cubicBezTo>
                    <a:cubicBezTo>
                      <a:pt x="823" y="979"/>
                      <a:pt x="823" y="979"/>
                      <a:pt x="823" y="979"/>
                    </a:cubicBezTo>
                    <a:cubicBezTo>
                      <a:pt x="811" y="986"/>
                      <a:pt x="801" y="995"/>
                      <a:pt x="792" y="1005"/>
                    </a:cubicBezTo>
                    <a:cubicBezTo>
                      <a:pt x="766" y="972"/>
                      <a:pt x="731" y="949"/>
                      <a:pt x="690" y="939"/>
                    </a:cubicBezTo>
                    <a:cubicBezTo>
                      <a:pt x="690" y="933"/>
                      <a:pt x="690" y="927"/>
                      <a:pt x="690" y="921"/>
                    </a:cubicBezTo>
                    <a:cubicBezTo>
                      <a:pt x="690" y="819"/>
                      <a:pt x="608" y="737"/>
                      <a:pt x="507" y="737"/>
                    </a:cubicBezTo>
                    <a:cubicBezTo>
                      <a:pt x="433" y="737"/>
                      <a:pt x="370" y="780"/>
                      <a:pt x="340" y="842"/>
                    </a:cubicBezTo>
                    <a:cubicBezTo>
                      <a:pt x="309" y="826"/>
                      <a:pt x="274" y="817"/>
                      <a:pt x="236" y="817"/>
                    </a:cubicBezTo>
                    <a:cubicBezTo>
                      <a:pt x="106" y="817"/>
                      <a:pt x="0" y="923"/>
                      <a:pt x="0" y="1053"/>
                    </a:cubicBezTo>
                    <a:cubicBezTo>
                      <a:pt x="0" y="1144"/>
                      <a:pt x="51" y="1223"/>
                      <a:pt x="126" y="1262"/>
                    </a:cubicBezTo>
                    <a:cubicBezTo>
                      <a:pt x="159" y="1306"/>
                      <a:pt x="205" y="1338"/>
                      <a:pt x="258" y="1353"/>
                    </a:cubicBezTo>
                    <a:cubicBezTo>
                      <a:pt x="282" y="1463"/>
                      <a:pt x="380" y="1545"/>
                      <a:pt x="497" y="1545"/>
                    </a:cubicBezTo>
                    <a:cubicBezTo>
                      <a:pt x="534" y="1545"/>
                      <a:pt x="570" y="1537"/>
                      <a:pt x="601" y="1522"/>
                    </a:cubicBezTo>
                    <a:cubicBezTo>
                      <a:pt x="641" y="1602"/>
                      <a:pt x="724" y="1657"/>
                      <a:pt x="820" y="1657"/>
                    </a:cubicBezTo>
                    <a:cubicBezTo>
                      <a:pt x="911" y="1657"/>
                      <a:pt x="990" y="1607"/>
                      <a:pt x="1032" y="1533"/>
                    </a:cubicBezTo>
                    <a:cubicBezTo>
                      <a:pt x="1045" y="1536"/>
                      <a:pt x="1059" y="1537"/>
                      <a:pt x="1073" y="1537"/>
                    </a:cubicBezTo>
                    <a:cubicBezTo>
                      <a:pt x="1159" y="1537"/>
                      <a:pt x="1231" y="1478"/>
                      <a:pt x="1251" y="1398"/>
                    </a:cubicBezTo>
                    <a:cubicBezTo>
                      <a:pt x="1298" y="1383"/>
                      <a:pt x="1336" y="1349"/>
                      <a:pt x="1358" y="1306"/>
                    </a:cubicBezTo>
                    <a:cubicBezTo>
                      <a:pt x="1390" y="1336"/>
                      <a:pt x="1434" y="1353"/>
                      <a:pt x="1481" y="1353"/>
                    </a:cubicBezTo>
                    <a:cubicBezTo>
                      <a:pt x="1582" y="1353"/>
                      <a:pt x="1665" y="1271"/>
                      <a:pt x="1665" y="1170"/>
                    </a:cubicBezTo>
                    <a:cubicBezTo>
                      <a:pt x="1665" y="1125"/>
                      <a:pt x="1649" y="1084"/>
                      <a:pt x="1623" y="1052"/>
                    </a:cubicBez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2" name="Group 11"/>
            <p:cNvGrpSpPr/>
            <p:nvPr/>
          </p:nvGrpSpPr>
          <p:grpSpPr>
            <a:xfrm>
              <a:off x="5159931" y="1827401"/>
              <a:ext cx="1874838" cy="3494088"/>
              <a:chOff x="5159931" y="1827401"/>
              <a:chExt cx="1874838" cy="3494088"/>
            </a:xfrm>
          </p:grpSpPr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5688569" y="4284851"/>
                <a:ext cx="817563" cy="1036638"/>
              </a:xfrm>
              <a:custGeom>
                <a:avLst/>
                <a:gdLst>
                  <a:gd name="T0" fmla="*/ 270 w 347"/>
                  <a:gd name="T1" fmla="*/ 0 h 440"/>
                  <a:gd name="T2" fmla="*/ 174 w 347"/>
                  <a:gd name="T3" fmla="*/ 0 h 440"/>
                  <a:gd name="T4" fmla="*/ 78 w 347"/>
                  <a:gd name="T5" fmla="*/ 0 h 440"/>
                  <a:gd name="T6" fmla="*/ 39 w 347"/>
                  <a:gd name="T7" fmla="*/ 211 h 440"/>
                  <a:gd name="T8" fmla="*/ 94 w 347"/>
                  <a:gd name="T9" fmla="*/ 163 h 440"/>
                  <a:gd name="T10" fmla="*/ 174 w 347"/>
                  <a:gd name="T11" fmla="*/ 440 h 440"/>
                  <a:gd name="T12" fmla="*/ 254 w 347"/>
                  <a:gd name="T13" fmla="*/ 163 h 440"/>
                  <a:gd name="T14" fmla="*/ 309 w 347"/>
                  <a:gd name="T15" fmla="*/ 211 h 440"/>
                  <a:gd name="T16" fmla="*/ 270 w 347"/>
                  <a:gd name="T17" fmla="*/ 0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7" h="440">
                    <a:moveTo>
                      <a:pt x="270" y="0"/>
                    </a:moveTo>
                    <a:cubicBezTo>
                      <a:pt x="174" y="0"/>
                      <a:pt x="174" y="0"/>
                      <a:pt x="174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0" y="62"/>
                      <a:pt x="39" y="211"/>
                    </a:cubicBezTo>
                    <a:cubicBezTo>
                      <a:pt x="39" y="211"/>
                      <a:pt x="61" y="148"/>
                      <a:pt x="94" y="163"/>
                    </a:cubicBezTo>
                    <a:cubicBezTo>
                      <a:pt x="94" y="163"/>
                      <a:pt x="90" y="360"/>
                      <a:pt x="174" y="440"/>
                    </a:cubicBezTo>
                    <a:cubicBezTo>
                      <a:pt x="258" y="360"/>
                      <a:pt x="254" y="163"/>
                      <a:pt x="254" y="163"/>
                    </a:cubicBezTo>
                    <a:cubicBezTo>
                      <a:pt x="287" y="148"/>
                      <a:pt x="309" y="211"/>
                      <a:pt x="309" y="211"/>
                    </a:cubicBezTo>
                    <a:cubicBezTo>
                      <a:pt x="347" y="62"/>
                      <a:pt x="270" y="0"/>
                      <a:pt x="27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5733019" y="4284851"/>
                <a:ext cx="731838" cy="817563"/>
              </a:xfrm>
              <a:custGeom>
                <a:avLst/>
                <a:gdLst>
                  <a:gd name="T0" fmla="*/ 230 w 311"/>
                  <a:gd name="T1" fmla="*/ 0 h 347"/>
                  <a:gd name="T2" fmla="*/ 155 w 311"/>
                  <a:gd name="T3" fmla="*/ 0 h 347"/>
                  <a:gd name="T4" fmla="*/ 79 w 311"/>
                  <a:gd name="T5" fmla="*/ 0 h 347"/>
                  <a:gd name="T6" fmla="*/ 30 w 311"/>
                  <a:gd name="T7" fmla="*/ 166 h 347"/>
                  <a:gd name="T8" fmla="*/ 92 w 311"/>
                  <a:gd name="T9" fmla="*/ 128 h 347"/>
                  <a:gd name="T10" fmla="*/ 155 w 311"/>
                  <a:gd name="T11" fmla="*/ 347 h 347"/>
                  <a:gd name="T12" fmla="*/ 218 w 311"/>
                  <a:gd name="T13" fmla="*/ 128 h 347"/>
                  <a:gd name="T14" fmla="*/ 281 w 311"/>
                  <a:gd name="T15" fmla="*/ 166 h 347"/>
                  <a:gd name="T16" fmla="*/ 230 w 311"/>
                  <a:gd name="T17" fmla="*/ 0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47">
                    <a:moveTo>
                      <a:pt x="230" y="0"/>
                    </a:moveTo>
                    <a:cubicBezTo>
                      <a:pt x="155" y="0"/>
                      <a:pt x="155" y="0"/>
                      <a:pt x="155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0" y="49"/>
                      <a:pt x="30" y="166"/>
                    </a:cubicBezTo>
                    <a:cubicBezTo>
                      <a:pt x="30" y="166"/>
                      <a:pt x="66" y="116"/>
                      <a:pt x="92" y="128"/>
                    </a:cubicBezTo>
                    <a:cubicBezTo>
                      <a:pt x="92" y="128"/>
                      <a:pt x="89" y="284"/>
                      <a:pt x="155" y="347"/>
                    </a:cubicBezTo>
                    <a:cubicBezTo>
                      <a:pt x="221" y="284"/>
                      <a:pt x="218" y="128"/>
                      <a:pt x="218" y="128"/>
                    </a:cubicBezTo>
                    <a:cubicBezTo>
                      <a:pt x="244" y="116"/>
                      <a:pt x="281" y="166"/>
                      <a:pt x="281" y="166"/>
                    </a:cubicBezTo>
                    <a:cubicBezTo>
                      <a:pt x="311" y="49"/>
                      <a:pt x="230" y="0"/>
                      <a:pt x="230" y="0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4"/>
              <p:cNvSpPr>
                <a:spLocks/>
              </p:cNvSpPr>
              <p:nvPr/>
            </p:nvSpPr>
            <p:spPr bwMode="auto">
              <a:xfrm>
                <a:off x="5866369" y="4284851"/>
                <a:ext cx="465138" cy="519113"/>
              </a:xfrm>
              <a:custGeom>
                <a:avLst/>
                <a:gdLst>
                  <a:gd name="T0" fmla="*/ 146 w 197"/>
                  <a:gd name="T1" fmla="*/ 0 h 220"/>
                  <a:gd name="T2" fmla="*/ 98 w 197"/>
                  <a:gd name="T3" fmla="*/ 0 h 220"/>
                  <a:gd name="T4" fmla="*/ 50 w 197"/>
                  <a:gd name="T5" fmla="*/ 0 h 220"/>
                  <a:gd name="T6" fmla="*/ 19 w 197"/>
                  <a:gd name="T7" fmla="*/ 106 h 220"/>
                  <a:gd name="T8" fmla="*/ 58 w 197"/>
                  <a:gd name="T9" fmla="*/ 81 h 220"/>
                  <a:gd name="T10" fmla="*/ 98 w 197"/>
                  <a:gd name="T11" fmla="*/ 220 h 220"/>
                  <a:gd name="T12" fmla="*/ 138 w 197"/>
                  <a:gd name="T13" fmla="*/ 81 h 220"/>
                  <a:gd name="T14" fmla="*/ 178 w 197"/>
                  <a:gd name="T15" fmla="*/ 106 h 220"/>
                  <a:gd name="T16" fmla="*/ 146 w 197"/>
                  <a:gd name="T1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220">
                    <a:moveTo>
                      <a:pt x="146" y="0"/>
                    </a:moveTo>
                    <a:cubicBezTo>
                      <a:pt x="98" y="0"/>
                      <a:pt x="98" y="0"/>
                      <a:pt x="98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0" y="31"/>
                      <a:pt x="19" y="106"/>
                    </a:cubicBezTo>
                    <a:cubicBezTo>
                      <a:pt x="19" y="106"/>
                      <a:pt x="42" y="74"/>
                      <a:pt x="58" y="81"/>
                    </a:cubicBezTo>
                    <a:cubicBezTo>
                      <a:pt x="58" y="81"/>
                      <a:pt x="56" y="180"/>
                      <a:pt x="98" y="220"/>
                    </a:cubicBezTo>
                    <a:cubicBezTo>
                      <a:pt x="140" y="180"/>
                      <a:pt x="138" y="81"/>
                      <a:pt x="138" y="81"/>
                    </a:cubicBezTo>
                    <a:cubicBezTo>
                      <a:pt x="155" y="74"/>
                      <a:pt x="178" y="106"/>
                      <a:pt x="178" y="106"/>
                    </a:cubicBezTo>
                    <a:cubicBezTo>
                      <a:pt x="197" y="31"/>
                      <a:pt x="146" y="0"/>
                      <a:pt x="146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Rectangle 15"/>
              <p:cNvSpPr>
                <a:spLocks noChangeArrowheads="1"/>
              </p:cNvSpPr>
              <p:nvPr/>
            </p:nvSpPr>
            <p:spPr bwMode="auto">
              <a:xfrm>
                <a:off x="5845731" y="4172139"/>
                <a:ext cx="504825" cy="112713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Rectangle 16"/>
              <p:cNvSpPr>
                <a:spLocks noChangeArrowheads="1"/>
              </p:cNvSpPr>
              <p:nvPr/>
            </p:nvSpPr>
            <p:spPr bwMode="auto">
              <a:xfrm>
                <a:off x="5845731" y="4172139"/>
                <a:ext cx="504825" cy="112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7"/>
              <p:cNvSpPr>
                <a:spLocks/>
              </p:cNvSpPr>
              <p:nvPr/>
            </p:nvSpPr>
            <p:spPr bwMode="auto">
              <a:xfrm>
                <a:off x="5159931" y="3560951"/>
                <a:ext cx="633413" cy="1077913"/>
              </a:xfrm>
              <a:custGeom>
                <a:avLst/>
                <a:gdLst>
                  <a:gd name="T0" fmla="*/ 220 w 269"/>
                  <a:gd name="T1" fmla="*/ 45 h 457"/>
                  <a:gd name="T2" fmla="*/ 130 w 269"/>
                  <a:gd name="T3" fmla="*/ 0 h 457"/>
                  <a:gd name="T4" fmla="*/ 109 w 269"/>
                  <a:gd name="T5" fmla="*/ 457 h 457"/>
                  <a:gd name="T6" fmla="*/ 269 w 269"/>
                  <a:gd name="T7" fmla="*/ 188 h 457"/>
                  <a:gd name="T8" fmla="*/ 220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220" y="45"/>
                    </a:moveTo>
                    <a:cubicBezTo>
                      <a:pt x="220" y="45"/>
                      <a:pt x="154" y="48"/>
                      <a:pt x="130" y="0"/>
                    </a:cubicBezTo>
                    <a:cubicBezTo>
                      <a:pt x="130" y="0"/>
                      <a:pt x="0" y="214"/>
                      <a:pt x="109" y="457"/>
                    </a:cubicBezTo>
                    <a:cubicBezTo>
                      <a:pt x="109" y="457"/>
                      <a:pt x="151" y="243"/>
                      <a:pt x="269" y="188"/>
                    </a:cubicBezTo>
                    <a:lnTo>
                      <a:pt x="220" y="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6401356" y="3560951"/>
                <a:ext cx="633413" cy="1077913"/>
              </a:xfrm>
              <a:custGeom>
                <a:avLst/>
                <a:gdLst>
                  <a:gd name="T0" fmla="*/ 49 w 269"/>
                  <a:gd name="T1" fmla="*/ 45 h 457"/>
                  <a:gd name="T2" fmla="*/ 139 w 269"/>
                  <a:gd name="T3" fmla="*/ 0 h 457"/>
                  <a:gd name="T4" fmla="*/ 160 w 269"/>
                  <a:gd name="T5" fmla="*/ 457 h 457"/>
                  <a:gd name="T6" fmla="*/ 0 w 269"/>
                  <a:gd name="T7" fmla="*/ 188 h 457"/>
                  <a:gd name="T8" fmla="*/ 49 w 269"/>
                  <a:gd name="T9" fmla="*/ 4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457">
                    <a:moveTo>
                      <a:pt x="49" y="45"/>
                    </a:moveTo>
                    <a:cubicBezTo>
                      <a:pt x="49" y="45"/>
                      <a:pt x="115" y="48"/>
                      <a:pt x="139" y="0"/>
                    </a:cubicBezTo>
                    <a:cubicBezTo>
                      <a:pt x="139" y="0"/>
                      <a:pt x="269" y="214"/>
                      <a:pt x="160" y="457"/>
                    </a:cubicBezTo>
                    <a:cubicBezTo>
                      <a:pt x="160" y="457"/>
                      <a:pt x="118" y="243"/>
                      <a:pt x="0" y="188"/>
                    </a:cubicBezTo>
                    <a:cubicBezTo>
                      <a:pt x="49" y="45"/>
                      <a:pt x="49" y="45"/>
                      <a:pt x="49" y="45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5642531" y="1827401"/>
                <a:ext cx="909638" cy="2344738"/>
              </a:xfrm>
              <a:custGeom>
                <a:avLst/>
                <a:gdLst>
                  <a:gd name="T0" fmla="*/ 300 w 386"/>
                  <a:gd name="T1" fmla="*/ 995 h 995"/>
                  <a:gd name="T2" fmla="*/ 386 w 386"/>
                  <a:gd name="T3" fmla="*/ 580 h 995"/>
                  <a:gd name="T4" fmla="*/ 193 w 386"/>
                  <a:gd name="T5" fmla="*/ 0 h 995"/>
                  <a:gd name="T6" fmla="*/ 0 w 386"/>
                  <a:gd name="T7" fmla="*/ 580 h 995"/>
                  <a:gd name="T8" fmla="*/ 86 w 386"/>
                  <a:gd name="T9" fmla="*/ 995 h 995"/>
                  <a:gd name="T10" fmla="*/ 300 w 386"/>
                  <a:gd name="T11" fmla="*/ 995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995">
                    <a:moveTo>
                      <a:pt x="300" y="995"/>
                    </a:moveTo>
                    <a:cubicBezTo>
                      <a:pt x="352" y="891"/>
                      <a:pt x="386" y="781"/>
                      <a:pt x="386" y="580"/>
                    </a:cubicBezTo>
                    <a:cubicBezTo>
                      <a:pt x="386" y="260"/>
                      <a:pt x="193" y="0"/>
                      <a:pt x="193" y="0"/>
                    </a:cubicBezTo>
                    <a:cubicBezTo>
                      <a:pt x="193" y="0"/>
                      <a:pt x="0" y="260"/>
                      <a:pt x="0" y="580"/>
                    </a:cubicBezTo>
                    <a:cubicBezTo>
                      <a:pt x="0" y="781"/>
                      <a:pt x="34" y="891"/>
                      <a:pt x="86" y="995"/>
                    </a:cubicBezTo>
                    <a:cubicBezTo>
                      <a:pt x="300" y="995"/>
                      <a:pt x="300" y="995"/>
                      <a:pt x="300" y="995"/>
                    </a:cubicBezTo>
                  </a:path>
                </a:pathLst>
              </a:custGeom>
              <a:solidFill>
                <a:schemeClr val="accent3"/>
              </a:solidFill>
              <a:ln>
                <a:solidFill>
                  <a:schemeClr val="accent3">
                    <a:lumMod val="60000"/>
                    <a:lumOff val="40000"/>
                  </a:schemeClr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5791756" y="4054664"/>
                <a:ext cx="612775" cy="117475"/>
              </a:xfrm>
              <a:custGeom>
                <a:avLst/>
                <a:gdLst>
                  <a:gd name="T0" fmla="*/ 0 w 260"/>
                  <a:gd name="T1" fmla="*/ 0 h 50"/>
                  <a:gd name="T2" fmla="*/ 23 w 260"/>
                  <a:gd name="T3" fmla="*/ 50 h 50"/>
                  <a:gd name="T4" fmla="*/ 237 w 260"/>
                  <a:gd name="T5" fmla="*/ 50 h 50"/>
                  <a:gd name="T6" fmla="*/ 260 w 260"/>
                  <a:gd name="T7" fmla="*/ 0 h 50"/>
                  <a:gd name="T8" fmla="*/ 0 w 260"/>
                  <a:gd name="T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" h="50">
                    <a:moveTo>
                      <a:pt x="0" y="0"/>
                    </a:moveTo>
                    <a:cubicBezTo>
                      <a:pt x="7" y="17"/>
                      <a:pt x="15" y="33"/>
                      <a:pt x="23" y="50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45" y="33"/>
                      <a:pt x="253" y="17"/>
                      <a:pt x="26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5798106" y="1827401"/>
                <a:ext cx="598488" cy="573088"/>
              </a:xfrm>
              <a:custGeom>
                <a:avLst/>
                <a:gdLst>
                  <a:gd name="T0" fmla="*/ 254 w 254"/>
                  <a:gd name="T1" fmla="*/ 243 h 243"/>
                  <a:gd name="T2" fmla="*/ 127 w 254"/>
                  <a:gd name="T3" fmla="*/ 0 h 243"/>
                  <a:gd name="T4" fmla="*/ 0 w 254"/>
                  <a:gd name="T5" fmla="*/ 243 h 243"/>
                  <a:gd name="T6" fmla="*/ 254 w 254"/>
                  <a:gd name="T7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4" h="243">
                    <a:moveTo>
                      <a:pt x="254" y="243"/>
                    </a:moveTo>
                    <a:cubicBezTo>
                      <a:pt x="198" y="96"/>
                      <a:pt x="127" y="0"/>
                      <a:pt x="127" y="0"/>
                    </a:cubicBezTo>
                    <a:cubicBezTo>
                      <a:pt x="127" y="0"/>
                      <a:pt x="56" y="96"/>
                      <a:pt x="0" y="243"/>
                    </a:cubicBezTo>
                    <a:cubicBezTo>
                      <a:pt x="254" y="243"/>
                      <a:pt x="254" y="243"/>
                      <a:pt x="254" y="243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6048931" y="3560951"/>
                <a:ext cx="100013" cy="1077913"/>
              </a:xfrm>
              <a:custGeom>
                <a:avLst/>
                <a:gdLst>
                  <a:gd name="T0" fmla="*/ 0 w 43"/>
                  <a:gd name="T1" fmla="*/ 228 h 457"/>
                  <a:gd name="T2" fmla="*/ 21 w 43"/>
                  <a:gd name="T3" fmla="*/ 457 h 457"/>
                  <a:gd name="T4" fmla="*/ 43 w 43"/>
                  <a:gd name="T5" fmla="*/ 228 h 457"/>
                  <a:gd name="T6" fmla="*/ 21 w 43"/>
                  <a:gd name="T7" fmla="*/ 0 h 457"/>
                  <a:gd name="T8" fmla="*/ 0 w 43"/>
                  <a:gd name="T9" fmla="*/ 22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7">
                    <a:moveTo>
                      <a:pt x="0" y="228"/>
                    </a:moveTo>
                    <a:cubicBezTo>
                      <a:pt x="0" y="355"/>
                      <a:pt x="21" y="457"/>
                      <a:pt x="21" y="457"/>
                    </a:cubicBezTo>
                    <a:cubicBezTo>
                      <a:pt x="21" y="457"/>
                      <a:pt x="43" y="355"/>
                      <a:pt x="43" y="228"/>
                    </a:cubicBezTo>
                    <a:cubicBezTo>
                      <a:pt x="43" y="102"/>
                      <a:pt x="33" y="0"/>
                      <a:pt x="21" y="0"/>
                    </a:cubicBezTo>
                    <a:cubicBezTo>
                      <a:pt x="9" y="0"/>
                      <a:pt x="0" y="102"/>
                      <a:pt x="0" y="228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>
                <a:off x="5883831" y="2648139"/>
                <a:ext cx="428625" cy="43021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Oval 24"/>
              <p:cNvSpPr>
                <a:spLocks noChangeArrowheads="1"/>
              </p:cNvSpPr>
              <p:nvPr/>
            </p:nvSpPr>
            <p:spPr bwMode="auto">
              <a:xfrm>
                <a:off x="5939394" y="2703701"/>
                <a:ext cx="315913" cy="319088"/>
              </a:xfrm>
              <a:prstGeom prst="ellipse">
                <a:avLst/>
              </a:prstGeom>
              <a:solidFill>
                <a:schemeClr val="bg1">
                  <a:lumMod val="9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6142594" y="4172139"/>
                <a:ext cx="207963" cy="112713"/>
              </a:xfrm>
              <a:custGeom>
                <a:avLst/>
                <a:gdLst>
                  <a:gd name="T0" fmla="*/ 88 w 88"/>
                  <a:gd name="T1" fmla="*/ 0 h 48"/>
                  <a:gd name="T2" fmla="*/ 2 w 88"/>
                  <a:gd name="T3" fmla="*/ 0 h 48"/>
                  <a:gd name="T4" fmla="*/ 1 w 88"/>
                  <a:gd name="T5" fmla="*/ 35 h 48"/>
                  <a:gd name="T6" fmla="*/ 0 w 88"/>
                  <a:gd name="T7" fmla="*/ 48 h 48"/>
                  <a:gd name="T8" fmla="*/ 88 w 88"/>
                  <a:gd name="T9" fmla="*/ 48 h 48"/>
                  <a:gd name="T10" fmla="*/ 88 w 88"/>
                  <a:gd name="T1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8" h="48">
                    <a:moveTo>
                      <a:pt x="8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2"/>
                      <a:pt x="1" y="24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0"/>
                      <a:pt x="88" y="0"/>
                      <a:pt x="88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6144181" y="4172139"/>
                <a:ext cx="3175" cy="82550"/>
              </a:xfrm>
              <a:custGeom>
                <a:avLst/>
                <a:gdLst>
                  <a:gd name="T0" fmla="*/ 1 w 1"/>
                  <a:gd name="T1" fmla="*/ 0 h 35"/>
                  <a:gd name="T2" fmla="*/ 1 w 1"/>
                  <a:gd name="T3" fmla="*/ 0 h 35"/>
                  <a:gd name="T4" fmla="*/ 0 w 1"/>
                  <a:gd name="T5" fmla="*/ 35 h 35"/>
                  <a:gd name="T6" fmla="*/ 1 w 1"/>
                  <a:gd name="T7" fmla="*/ 0 h 35"/>
                  <a:gd name="T8" fmla="*/ 1 w 1"/>
                  <a:gd name="T9" fmla="*/ 0 h 35"/>
                  <a:gd name="T10" fmla="*/ 1 w 1"/>
                  <a:gd name="T1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2"/>
                      <a:pt x="0" y="24"/>
                      <a:pt x="0" y="35"/>
                    </a:cubicBezTo>
                    <a:cubicBezTo>
                      <a:pt x="0" y="24"/>
                      <a:pt x="1" y="1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6420406" y="3560951"/>
                <a:ext cx="461963" cy="1077913"/>
              </a:xfrm>
              <a:custGeom>
                <a:avLst/>
                <a:gdLst>
                  <a:gd name="T0" fmla="*/ 152 w 196"/>
                  <a:gd name="T1" fmla="*/ 457 h 457"/>
                  <a:gd name="T2" fmla="*/ 152 w 196"/>
                  <a:gd name="T3" fmla="*/ 457 h 457"/>
                  <a:gd name="T4" fmla="*/ 152 w 196"/>
                  <a:gd name="T5" fmla="*/ 457 h 457"/>
                  <a:gd name="T6" fmla="*/ 152 w 196"/>
                  <a:gd name="T7" fmla="*/ 457 h 457"/>
                  <a:gd name="T8" fmla="*/ 152 w 196"/>
                  <a:gd name="T9" fmla="*/ 457 h 457"/>
                  <a:gd name="T10" fmla="*/ 152 w 196"/>
                  <a:gd name="T11" fmla="*/ 457 h 457"/>
                  <a:gd name="T12" fmla="*/ 152 w 196"/>
                  <a:gd name="T13" fmla="*/ 457 h 457"/>
                  <a:gd name="T14" fmla="*/ 152 w 196"/>
                  <a:gd name="T15" fmla="*/ 457 h 457"/>
                  <a:gd name="T16" fmla="*/ 152 w 196"/>
                  <a:gd name="T17" fmla="*/ 457 h 457"/>
                  <a:gd name="T18" fmla="*/ 0 w 196"/>
                  <a:gd name="T19" fmla="*/ 192 h 457"/>
                  <a:gd name="T20" fmla="*/ 0 w 196"/>
                  <a:gd name="T21" fmla="*/ 192 h 457"/>
                  <a:gd name="T22" fmla="*/ 152 w 196"/>
                  <a:gd name="T23" fmla="*/ 457 h 457"/>
                  <a:gd name="T24" fmla="*/ 0 w 196"/>
                  <a:gd name="T25" fmla="*/ 192 h 457"/>
                  <a:gd name="T26" fmla="*/ 44 w 196"/>
                  <a:gd name="T27" fmla="*/ 45 h 457"/>
                  <a:gd name="T28" fmla="*/ 44 w 196"/>
                  <a:gd name="T29" fmla="*/ 45 h 457"/>
                  <a:gd name="T30" fmla="*/ 44 w 196"/>
                  <a:gd name="T31" fmla="*/ 45 h 457"/>
                  <a:gd name="T32" fmla="*/ 44 w 196"/>
                  <a:gd name="T33" fmla="*/ 45 h 457"/>
                  <a:gd name="T34" fmla="*/ 45 w 196"/>
                  <a:gd name="T35" fmla="*/ 45 h 457"/>
                  <a:gd name="T36" fmla="*/ 44 w 196"/>
                  <a:gd name="T37" fmla="*/ 45 h 457"/>
                  <a:gd name="T38" fmla="*/ 45 w 196"/>
                  <a:gd name="T39" fmla="*/ 45 h 457"/>
                  <a:gd name="T40" fmla="*/ 131 w 196"/>
                  <a:gd name="T41" fmla="*/ 0 h 457"/>
                  <a:gd name="T42" fmla="*/ 45 w 196"/>
                  <a:gd name="T43" fmla="*/ 45 h 457"/>
                  <a:gd name="T44" fmla="*/ 131 w 196"/>
                  <a:gd name="T45" fmla="*/ 0 h 457"/>
                  <a:gd name="T46" fmla="*/ 196 w 196"/>
                  <a:gd name="T47" fmla="*/ 255 h 457"/>
                  <a:gd name="T48" fmla="*/ 131 w 196"/>
                  <a:gd name="T4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6" h="457"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152" y="457"/>
                    </a:move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moveTo>
                      <a:pt x="0" y="192"/>
                    </a:moveTo>
                    <a:cubicBezTo>
                      <a:pt x="0" y="192"/>
                      <a:pt x="0" y="192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5"/>
                      <a:pt x="112" y="252"/>
                      <a:pt x="0" y="192"/>
                    </a:cubicBezTo>
                    <a:moveTo>
                      <a:pt x="44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moveTo>
                      <a:pt x="45" y="45"/>
                    </a:move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5" y="45"/>
                    </a:cubicBezTo>
                    <a:moveTo>
                      <a:pt x="131" y="0"/>
                    </a:moveTo>
                    <a:cubicBezTo>
                      <a:pt x="110" y="41"/>
                      <a:pt x="58" y="45"/>
                      <a:pt x="45" y="45"/>
                    </a:cubicBezTo>
                    <a:cubicBezTo>
                      <a:pt x="58" y="45"/>
                      <a:pt x="110" y="41"/>
                      <a:pt x="131" y="0"/>
                    </a:cubicBezTo>
                    <a:cubicBezTo>
                      <a:pt x="131" y="0"/>
                      <a:pt x="196" y="10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rgbClr val="004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6420406" y="3560951"/>
                <a:ext cx="461963" cy="1077913"/>
              </a:xfrm>
              <a:custGeom>
                <a:avLst/>
                <a:gdLst>
                  <a:gd name="T0" fmla="*/ 131 w 196"/>
                  <a:gd name="T1" fmla="*/ 0 h 457"/>
                  <a:gd name="T2" fmla="*/ 45 w 196"/>
                  <a:gd name="T3" fmla="*/ 45 h 457"/>
                  <a:gd name="T4" fmla="*/ 45 w 196"/>
                  <a:gd name="T5" fmla="*/ 45 h 457"/>
                  <a:gd name="T6" fmla="*/ 44 w 196"/>
                  <a:gd name="T7" fmla="*/ 45 h 457"/>
                  <a:gd name="T8" fmla="*/ 44 w 196"/>
                  <a:gd name="T9" fmla="*/ 45 h 457"/>
                  <a:gd name="T10" fmla="*/ 44 w 196"/>
                  <a:gd name="T11" fmla="*/ 45 h 457"/>
                  <a:gd name="T12" fmla="*/ 44 w 196"/>
                  <a:gd name="T13" fmla="*/ 45 h 457"/>
                  <a:gd name="T14" fmla="*/ 44 w 196"/>
                  <a:gd name="T15" fmla="*/ 45 h 457"/>
                  <a:gd name="T16" fmla="*/ 41 w 196"/>
                  <a:gd name="T17" fmla="*/ 45 h 457"/>
                  <a:gd name="T18" fmla="*/ 0 w 196"/>
                  <a:gd name="T19" fmla="*/ 192 h 457"/>
                  <a:gd name="T20" fmla="*/ 152 w 196"/>
                  <a:gd name="T21" fmla="*/ 457 h 457"/>
                  <a:gd name="T22" fmla="*/ 152 w 196"/>
                  <a:gd name="T23" fmla="*/ 457 h 457"/>
                  <a:gd name="T24" fmla="*/ 152 w 196"/>
                  <a:gd name="T25" fmla="*/ 457 h 457"/>
                  <a:gd name="T26" fmla="*/ 152 w 196"/>
                  <a:gd name="T27" fmla="*/ 457 h 457"/>
                  <a:gd name="T28" fmla="*/ 152 w 196"/>
                  <a:gd name="T29" fmla="*/ 457 h 457"/>
                  <a:gd name="T30" fmla="*/ 152 w 196"/>
                  <a:gd name="T31" fmla="*/ 457 h 457"/>
                  <a:gd name="T32" fmla="*/ 152 w 196"/>
                  <a:gd name="T33" fmla="*/ 457 h 457"/>
                  <a:gd name="T34" fmla="*/ 152 w 196"/>
                  <a:gd name="T35" fmla="*/ 457 h 457"/>
                  <a:gd name="T36" fmla="*/ 196 w 196"/>
                  <a:gd name="T37" fmla="*/ 255 h 457"/>
                  <a:gd name="T38" fmla="*/ 131 w 196"/>
                  <a:gd name="T39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6" h="457">
                    <a:moveTo>
                      <a:pt x="131" y="0"/>
                    </a:moveTo>
                    <a:cubicBezTo>
                      <a:pt x="110" y="41"/>
                      <a:pt x="58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4" y="45"/>
                      <a:pt x="44" y="45"/>
                      <a:pt x="44" y="45"/>
                    </a:cubicBezTo>
                    <a:cubicBezTo>
                      <a:pt x="42" y="45"/>
                      <a:pt x="41" y="45"/>
                      <a:pt x="41" y="45"/>
                    </a:cubicBezTo>
                    <a:cubicBezTo>
                      <a:pt x="32" y="101"/>
                      <a:pt x="18" y="149"/>
                      <a:pt x="0" y="192"/>
                    </a:cubicBezTo>
                    <a:cubicBezTo>
                      <a:pt x="112" y="252"/>
                      <a:pt x="152" y="455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52" y="457"/>
                      <a:pt x="152" y="457"/>
                      <a:pt x="152" y="457"/>
                    </a:cubicBezTo>
                    <a:cubicBezTo>
                      <a:pt x="184" y="385"/>
                      <a:pt x="196" y="316"/>
                      <a:pt x="196" y="255"/>
                    </a:cubicBezTo>
                    <a:cubicBezTo>
                      <a:pt x="196" y="106"/>
                      <a:pt x="131" y="0"/>
                      <a:pt x="131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6420406" y="3667314"/>
                <a:ext cx="96838" cy="346075"/>
              </a:xfrm>
              <a:custGeom>
                <a:avLst/>
                <a:gdLst>
                  <a:gd name="T0" fmla="*/ 41 w 41"/>
                  <a:gd name="T1" fmla="*/ 0 h 147"/>
                  <a:gd name="T2" fmla="*/ 41 w 41"/>
                  <a:gd name="T3" fmla="*/ 0 h 147"/>
                  <a:gd name="T4" fmla="*/ 0 w 41"/>
                  <a:gd name="T5" fmla="*/ 147 h 147"/>
                  <a:gd name="T6" fmla="*/ 0 w 41"/>
                  <a:gd name="T7" fmla="*/ 147 h 147"/>
                  <a:gd name="T8" fmla="*/ 0 w 41"/>
                  <a:gd name="T9" fmla="*/ 147 h 147"/>
                  <a:gd name="T10" fmla="*/ 41 w 41"/>
                  <a:gd name="T11" fmla="*/ 0 h 147"/>
                  <a:gd name="T12" fmla="*/ 41 w 41"/>
                  <a:gd name="T13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147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56"/>
                      <a:pt x="17" y="104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18" y="104"/>
                      <a:pt x="32" y="5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6102906" y="1833751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6163231" y="1925826"/>
                <a:ext cx="388938" cy="2128838"/>
              </a:xfrm>
              <a:custGeom>
                <a:avLst/>
                <a:gdLst>
                  <a:gd name="T0" fmla="*/ 102 w 165"/>
                  <a:gd name="T1" fmla="*/ 903 h 903"/>
                  <a:gd name="T2" fmla="*/ 102 w 165"/>
                  <a:gd name="T3" fmla="*/ 903 h 903"/>
                  <a:gd name="T4" fmla="*/ 165 w 165"/>
                  <a:gd name="T5" fmla="*/ 544 h 903"/>
                  <a:gd name="T6" fmla="*/ 165 w 165"/>
                  <a:gd name="T7" fmla="*/ 543 h 903"/>
                  <a:gd name="T8" fmla="*/ 165 w 165"/>
                  <a:gd name="T9" fmla="*/ 543 h 903"/>
                  <a:gd name="T10" fmla="*/ 165 w 165"/>
                  <a:gd name="T11" fmla="*/ 542 h 903"/>
                  <a:gd name="T12" fmla="*/ 165 w 165"/>
                  <a:gd name="T13" fmla="*/ 541 h 903"/>
                  <a:gd name="T14" fmla="*/ 165 w 165"/>
                  <a:gd name="T15" fmla="*/ 541 h 903"/>
                  <a:gd name="T16" fmla="*/ 165 w 165"/>
                  <a:gd name="T17" fmla="*/ 541 h 903"/>
                  <a:gd name="T18" fmla="*/ 165 w 165"/>
                  <a:gd name="T19" fmla="*/ 540 h 903"/>
                  <a:gd name="T20" fmla="*/ 165 w 165"/>
                  <a:gd name="T21" fmla="*/ 540 h 903"/>
                  <a:gd name="T22" fmla="*/ 165 w 165"/>
                  <a:gd name="T23" fmla="*/ 540 h 903"/>
                  <a:gd name="T24" fmla="*/ 165 w 165"/>
                  <a:gd name="T25" fmla="*/ 539 h 903"/>
                  <a:gd name="T26" fmla="*/ 165 w 165"/>
                  <a:gd name="T27" fmla="*/ 539 h 903"/>
                  <a:gd name="T28" fmla="*/ 165 w 165"/>
                  <a:gd name="T29" fmla="*/ 538 h 903"/>
                  <a:gd name="T30" fmla="*/ 165 w 165"/>
                  <a:gd name="T31" fmla="*/ 537 h 903"/>
                  <a:gd name="T32" fmla="*/ 165 w 165"/>
                  <a:gd name="T33" fmla="*/ 538 h 903"/>
                  <a:gd name="T34" fmla="*/ 165 w 165"/>
                  <a:gd name="T35" fmla="*/ 537 h 903"/>
                  <a:gd name="T36" fmla="*/ 165 w 165"/>
                  <a:gd name="T37" fmla="*/ 537 h 903"/>
                  <a:gd name="T38" fmla="*/ 165 w 165"/>
                  <a:gd name="T39" fmla="*/ 537 h 903"/>
                  <a:gd name="T40" fmla="*/ 165 w 165"/>
                  <a:gd name="T41" fmla="*/ 536 h 903"/>
                  <a:gd name="T42" fmla="*/ 165 w 165"/>
                  <a:gd name="T43" fmla="*/ 536 h 903"/>
                  <a:gd name="T44" fmla="*/ 165 w 165"/>
                  <a:gd name="T45" fmla="*/ 536 h 903"/>
                  <a:gd name="T46" fmla="*/ 165 w 165"/>
                  <a:gd name="T47" fmla="*/ 535 h 903"/>
                  <a:gd name="T48" fmla="*/ 165 w 165"/>
                  <a:gd name="T49" fmla="*/ 535 h 903"/>
                  <a:gd name="T50" fmla="*/ 165 w 165"/>
                  <a:gd name="T51" fmla="*/ 535 h 903"/>
                  <a:gd name="T52" fmla="*/ 165 w 165"/>
                  <a:gd name="T53" fmla="*/ 534 h 903"/>
                  <a:gd name="T54" fmla="*/ 165 w 165"/>
                  <a:gd name="T55" fmla="*/ 534 h 903"/>
                  <a:gd name="T56" fmla="*/ 165 w 165"/>
                  <a:gd name="T57" fmla="*/ 534 h 903"/>
                  <a:gd name="T58" fmla="*/ 165 w 165"/>
                  <a:gd name="T59" fmla="*/ 533 h 903"/>
                  <a:gd name="T60" fmla="*/ 165 w 165"/>
                  <a:gd name="T61" fmla="*/ 533 h 903"/>
                  <a:gd name="T62" fmla="*/ 165 w 165"/>
                  <a:gd name="T63" fmla="*/ 533 h 903"/>
                  <a:gd name="T64" fmla="*/ 165 w 165"/>
                  <a:gd name="T65" fmla="*/ 532 h 903"/>
                  <a:gd name="T66" fmla="*/ 165 w 165"/>
                  <a:gd name="T67" fmla="*/ 532 h 903"/>
                  <a:gd name="T68" fmla="*/ 165 w 165"/>
                  <a:gd name="T69" fmla="*/ 53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65" h="903">
                    <a:moveTo>
                      <a:pt x="102" y="903"/>
                    </a:moveTo>
                    <a:cubicBezTo>
                      <a:pt x="102" y="903"/>
                      <a:pt x="102" y="903"/>
                      <a:pt x="102" y="903"/>
                    </a:cubicBezTo>
                    <a:cubicBezTo>
                      <a:pt x="102" y="903"/>
                      <a:pt x="102" y="903"/>
                      <a:pt x="102" y="903"/>
                    </a:cubicBezTo>
                    <a:cubicBezTo>
                      <a:pt x="102" y="903"/>
                      <a:pt x="102" y="903"/>
                      <a:pt x="102" y="903"/>
                    </a:cubicBezTo>
                    <a:moveTo>
                      <a:pt x="165" y="543"/>
                    </a:moveTo>
                    <a:cubicBezTo>
                      <a:pt x="165" y="543"/>
                      <a:pt x="165" y="543"/>
                      <a:pt x="165" y="544"/>
                    </a:cubicBezTo>
                    <a:cubicBezTo>
                      <a:pt x="165" y="543"/>
                      <a:pt x="165" y="543"/>
                      <a:pt x="165" y="543"/>
                    </a:cubicBezTo>
                    <a:moveTo>
                      <a:pt x="165" y="543"/>
                    </a:moveTo>
                    <a:cubicBezTo>
                      <a:pt x="165" y="543"/>
                      <a:pt x="165" y="543"/>
                      <a:pt x="165" y="543"/>
                    </a:cubicBezTo>
                    <a:cubicBezTo>
                      <a:pt x="165" y="543"/>
                      <a:pt x="165" y="543"/>
                      <a:pt x="165" y="543"/>
                    </a:cubicBezTo>
                    <a:moveTo>
                      <a:pt x="165" y="542"/>
                    </a:moveTo>
                    <a:cubicBezTo>
                      <a:pt x="165" y="542"/>
                      <a:pt x="165" y="542"/>
                      <a:pt x="165" y="542"/>
                    </a:cubicBezTo>
                    <a:cubicBezTo>
                      <a:pt x="165" y="542"/>
                      <a:pt x="165" y="542"/>
                      <a:pt x="165" y="542"/>
                    </a:cubicBezTo>
                    <a:moveTo>
                      <a:pt x="165" y="541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1"/>
                    </a:cubicBezTo>
                    <a:moveTo>
                      <a:pt x="165" y="540"/>
                    </a:moveTo>
                    <a:cubicBezTo>
                      <a:pt x="165" y="541"/>
                      <a:pt x="165" y="541"/>
                      <a:pt x="165" y="541"/>
                    </a:cubicBezTo>
                    <a:cubicBezTo>
                      <a:pt x="165" y="541"/>
                      <a:pt x="165" y="541"/>
                      <a:pt x="165" y="540"/>
                    </a:cubicBezTo>
                    <a:moveTo>
                      <a:pt x="165" y="540"/>
                    </a:moveTo>
                    <a:cubicBezTo>
                      <a:pt x="165" y="540"/>
                      <a:pt x="165" y="540"/>
                      <a:pt x="165" y="540"/>
                    </a:cubicBezTo>
                    <a:cubicBezTo>
                      <a:pt x="165" y="540"/>
                      <a:pt x="165" y="540"/>
                      <a:pt x="165" y="540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40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9"/>
                    </a:moveTo>
                    <a:cubicBezTo>
                      <a:pt x="165" y="539"/>
                      <a:pt x="165" y="539"/>
                      <a:pt x="165" y="539"/>
                    </a:cubicBezTo>
                    <a:cubicBezTo>
                      <a:pt x="165" y="539"/>
                      <a:pt x="165" y="539"/>
                      <a:pt x="165" y="539"/>
                    </a:cubicBezTo>
                    <a:moveTo>
                      <a:pt x="165" y="538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moveTo>
                      <a:pt x="165" y="537"/>
                    </a:move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8"/>
                    </a:cubicBezTo>
                    <a:cubicBezTo>
                      <a:pt x="165" y="538"/>
                      <a:pt x="165" y="538"/>
                      <a:pt x="165" y="537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7"/>
                    </a:moveTo>
                    <a:cubicBezTo>
                      <a:pt x="165" y="537"/>
                      <a:pt x="165" y="537"/>
                      <a:pt x="165" y="537"/>
                    </a:cubicBezTo>
                    <a:cubicBezTo>
                      <a:pt x="165" y="537"/>
                      <a:pt x="165" y="537"/>
                      <a:pt x="165" y="537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6"/>
                    </a:moveTo>
                    <a:cubicBezTo>
                      <a:pt x="165" y="536"/>
                      <a:pt x="165" y="536"/>
                      <a:pt x="165" y="536"/>
                    </a:cubicBezTo>
                    <a:cubicBezTo>
                      <a:pt x="165" y="536"/>
                      <a:pt x="165" y="536"/>
                      <a:pt x="165" y="536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6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5"/>
                    </a:moveTo>
                    <a:cubicBezTo>
                      <a:pt x="165" y="535"/>
                      <a:pt x="165" y="535"/>
                      <a:pt x="165" y="535"/>
                    </a:cubicBezTo>
                    <a:cubicBezTo>
                      <a:pt x="165" y="535"/>
                      <a:pt x="165" y="535"/>
                      <a:pt x="165" y="535"/>
                    </a:cubicBezTo>
                    <a:moveTo>
                      <a:pt x="165" y="534"/>
                    </a:moveTo>
                    <a:cubicBezTo>
                      <a:pt x="165" y="534"/>
                      <a:pt x="165" y="534"/>
                      <a:pt x="165" y="535"/>
                    </a:cubicBezTo>
                    <a:cubicBezTo>
                      <a:pt x="165" y="534"/>
                      <a:pt x="165" y="534"/>
                      <a:pt x="165" y="534"/>
                    </a:cubicBezTo>
                    <a:moveTo>
                      <a:pt x="165" y="533"/>
                    </a:moveTo>
                    <a:cubicBezTo>
                      <a:pt x="165" y="533"/>
                      <a:pt x="165" y="534"/>
                      <a:pt x="165" y="534"/>
                    </a:cubicBezTo>
                    <a:cubicBezTo>
                      <a:pt x="165" y="534"/>
                      <a:pt x="165" y="533"/>
                      <a:pt x="165" y="533"/>
                    </a:cubicBezTo>
                    <a:moveTo>
                      <a:pt x="165" y="533"/>
                    </a:moveTo>
                    <a:cubicBezTo>
                      <a:pt x="165" y="533"/>
                      <a:pt x="165" y="533"/>
                      <a:pt x="165" y="533"/>
                    </a:cubicBezTo>
                    <a:cubicBezTo>
                      <a:pt x="165" y="533"/>
                      <a:pt x="165" y="533"/>
                      <a:pt x="165" y="533"/>
                    </a:cubicBezTo>
                    <a:moveTo>
                      <a:pt x="165" y="532"/>
                    </a:moveTo>
                    <a:cubicBezTo>
                      <a:pt x="165" y="532"/>
                      <a:pt x="165" y="533"/>
                      <a:pt x="165" y="533"/>
                    </a:cubicBezTo>
                    <a:cubicBezTo>
                      <a:pt x="165" y="533"/>
                      <a:pt x="165" y="532"/>
                      <a:pt x="165" y="532"/>
                    </a:cubicBezTo>
                    <a:moveTo>
                      <a:pt x="165" y="532"/>
                    </a:moveTo>
                    <a:cubicBezTo>
                      <a:pt x="165" y="532"/>
                      <a:pt x="165" y="532"/>
                      <a:pt x="165" y="532"/>
                    </a:cubicBezTo>
                    <a:cubicBezTo>
                      <a:pt x="165" y="532"/>
                      <a:pt x="165" y="532"/>
                      <a:pt x="165" y="532"/>
                    </a:cubicBezTo>
                    <a:moveTo>
                      <a:pt x="0" y="0"/>
                    </a:moveTo>
                    <a:cubicBezTo>
                      <a:pt x="53" y="85"/>
                      <a:pt x="163" y="291"/>
                      <a:pt x="165" y="532"/>
                    </a:cubicBezTo>
                    <a:cubicBezTo>
                      <a:pt x="163" y="290"/>
                      <a:pt x="53" y="85"/>
                      <a:pt x="0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6098144" y="1852801"/>
                <a:ext cx="454025" cy="2201863"/>
              </a:xfrm>
              <a:custGeom>
                <a:avLst/>
                <a:gdLst>
                  <a:gd name="T0" fmla="*/ 83 w 193"/>
                  <a:gd name="T1" fmla="*/ 131 h 934"/>
                  <a:gd name="T2" fmla="*/ 83 w 193"/>
                  <a:gd name="T3" fmla="*/ 131 h 934"/>
                  <a:gd name="T4" fmla="*/ 127 w 193"/>
                  <a:gd name="T5" fmla="*/ 232 h 934"/>
                  <a:gd name="T6" fmla="*/ 127 w 193"/>
                  <a:gd name="T7" fmla="*/ 232 h 934"/>
                  <a:gd name="T8" fmla="*/ 0 w 193"/>
                  <a:gd name="T9" fmla="*/ 337 h 934"/>
                  <a:gd name="T10" fmla="*/ 91 w 193"/>
                  <a:gd name="T11" fmla="*/ 429 h 934"/>
                  <a:gd name="T12" fmla="*/ 0 w 193"/>
                  <a:gd name="T13" fmla="*/ 520 h 934"/>
                  <a:gd name="T14" fmla="*/ 0 w 193"/>
                  <a:gd name="T15" fmla="*/ 725 h 934"/>
                  <a:gd name="T16" fmla="*/ 0 w 193"/>
                  <a:gd name="T17" fmla="*/ 725 h 934"/>
                  <a:gd name="T18" fmla="*/ 0 w 193"/>
                  <a:gd name="T19" fmla="*/ 725 h 934"/>
                  <a:gd name="T20" fmla="*/ 0 w 193"/>
                  <a:gd name="T21" fmla="*/ 725 h 934"/>
                  <a:gd name="T22" fmla="*/ 0 w 193"/>
                  <a:gd name="T23" fmla="*/ 725 h 934"/>
                  <a:gd name="T24" fmla="*/ 0 w 193"/>
                  <a:gd name="T25" fmla="*/ 725 h 934"/>
                  <a:gd name="T26" fmla="*/ 0 w 193"/>
                  <a:gd name="T27" fmla="*/ 725 h 934"/>
                  <a:gd name="T28" fmla="*/ 0 w 193"/>
                  <a:gd name="T29" fmla="*/ 725 h 934"/>
                  <a:gd name="T30" fmla="*/ 0 w 193"/>
                  <a:gd name="T31" fmla="*/ 725 h 934"/>
                  <a:gd name="T32" fmla="*/ 1 w 193"/>
                  <a:gd name="T33" fmla="*/ 725 h 934"/>
                  <a:gd name="T34" fmla="*/ 1 w 193"/>
                  <a:gd name="T35" fmla="*/ 725 h 934"/>
                  <a:gd name="T36" fmla="*/ 1 w 193"/>
                  <a:gd name="T37" fmla="*/ 725 h 934"/>
                  <a:gd name="T38" fmla="*/ 1 w 193"/>
                  <a:gd name="T39" fmla="*/ 725 h 934"/>
                  <a:gd name="T40" fmla="*/ 1 w 193"/>
                  <a:gd name="T41" fmla="*/ 725 h 934"/>
                  <a:gd name="T42" fmla="*/ 1 w 193"/>
                  <a:gd name="T43" fmla="*/ 725 h 934"/>
                  <a:gd name="T44" fmla="*/ 1 w 193"/>
                  <a:gd name="T45" fmla="*/ 725 h 934"/>
                  <a:gd name="T46" fmla="*/ 1 w 193"/>
                  <a:gd name="T47" fmla="*/ 725 h 934"/>
                  <a:gd name="T48" fmla="*/ 1 w 193"/>
                  <a:gd name="T49" fmla="*/ 725 h 934"/>
                  <a:gd name="T50" fmla="*/ 1 w 193"/>
                  <a:gd name="T51" fmla="*/ 725 h 934"/>
                  <a:gd name="T52" fmla="*/ 1 w 193"/>
                  <a:gd name="T53" fmla="*/ 725 h 934"/>
                  <a:gd name="T54" fmla="*/ 1 w 193"/>
                  <a:gd name="T55" fmla="*/ 725 h 934"/>
                  <a:gd name="T56" fmla="*/ 1 w 193"/>
                  <a:gd name="T57" fmla="*/ 725 h 934"/>
                  <a:gd name="T58" fmla="*/ 130 w 193"/>
                  <a:gd name="T59" fmla="*/ 934 h 934"/>
                  <a:gd name="T60" fmla="*/ 178 w 193"/>
                  <a:gd name="T61" fmla="*/ 770 h 934"/>
                  <a:gd name="T62" fmla="*/ 193 w 193"/>
                  <a:gd name="T63" fmla="*/ 574 h 934"/>
                  <a:gd name="T64" fmla="*/ 193 w 193"/>
                  <a:gd name="T65" fmla="*/ 573 h 934"/>
                  <a:gd name="T66" fmla="*/ 193 w 193"/>
                  <a:gd name="T67" fmla="*/ 572 h 934"/>
                  <a:gd name="T68" fmla="*/ 193 w 193"/>
                  <a:gd name="T69" fmla="*/ 571 h 934"/>
                  <a:gd name="T70" fmla="*/ 193 w 193"/>
                  <a:gd name="T71" fmla="*/ 570 h 934"/>
                  <a:gd name="T72" fmla="*/ 193 w 193"/>
                  <a:gd name="T73" fmla="*/ 569 h 934"/>
                  <a:gd name="T74" fmla="*/ 193 w 193"/>
                  <a:gd name="T75" fmla="*/ 568 h 934"/>
                  <a:gd name="T76" fmla="*/ 193 w 193"/>
                  <a:gd name="T77" fmla="*/ 568 h 934"/>
                  <a:gd name="T78" fmla="*/ 193 w 193"/>
                  <a:gd name="T79" fmla="*/ 567 h 934"/>
                  <a:gd name="T80" fmla="*/ 193 w 193"/>
                  <a:gd name="T81" fmla="*/ 566 h 934"/>
                  <a:gd name="T82" fmla="*/ 193 w 193"/>
                  <a:gd name="T83" fmla="*/ 566 h 934"/>
                  <a:gd name="T84" fmla="*/ 193 w 193"/>
                  <a:gd name="T85" fmla="*/ 564 h 934"/>
                  <a:gd name="T86" fmla="*/ 193 w 193"/>
                  <a:gd name="T87" fmla="*/ 564 h 934"/>
                  <a:gd name="T88" fmla="*/ 193 w 193"/>
                  <a:gd name="T89" fmla="*/ 563 h 934"/>
                  <a:gd name="T90" fmla="*/ 7 w 193"/>
                  <a:gd name="T91" fmla="*/ 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3" h="934">
                    <a:moveTo>
                      <a:pt x="7" y="0"/>
                    </a:moveTo>
                    <a:cubicBezTo>
                      <a:pt x="21" y="20"/>
                      <a:pt x="51" y="66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83" y="131"/>
                      <a:pt x="83" y="131"/>
                      <a:pt x="83" y="131"/>
                    </a:cubicBezTo>
                    <a:cubicBezTo>
                      <a:pt x="98" y="161"/>
                      <a:pt x="113" y="195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127" y="232"/>
                      <a:pt x="127" y="232"/>
                      <a:pt x="127" y="232"/>
                    </a:cubicBezTo>
                    <a:cubicBezTo>
                      <a:pt x="0" y="232"/>
                      <a:pt x="0" y="232"/>
                      <a:pt x="0" y="232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0" y="337"/>
                      <a:pt x="0" y="337"/>
                      <a:pt x="0" y="337"/>
                    </a:cubicBezTo>
                    <a:cubicBezTo>
                      <a:pt x="50" y="337"/>
                      <a:pt x="91" y="378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29"/>
                      <a:pt x="91" y="429"/>
                      <a:pt x="91" y="429"/>
                    </a:cubicBezTo>
                    <a:cubicBezTo>
                      <a:pt x="91" y="479"/>
                      <a:pt x="50" y="520"/>
                      <a:pt x="0" y="520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0" y="725"/>
                    </a:cubicBezTo>
                    <a:cubicBezTo>
                      <a:pt x="0" y="725"/>
                      <a:pt x="0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" y="725"/>
                      <a:pt x="1" y="725"/>
                      <a:pt x="1" y="725"/>
                    </a:cubicBezTo>
                    <a:cubicBezTo>
                      <a:pt x="12" y="731"/>
                      <a:pt x="21" y="821"/>
                      <a:pt x="21" y="934"/>
                    </a:cubicBezTo>
                    <a:cubicBezTo>
                      <a:pt x="130" y="934"/>
                      <a:pt x="130" y="934"/>
                      <a:pt x="130" y="934"/>
                    </a:cubicBezTo>
                    <a:cubicBezTo>
                      <a:pt x="130" y="934"/>
                      <a:pt x="130" y="934"/>
                      <a:pt x="130" y="934"/>
                    </a:cubicBezTo>
                    <a:cubicBezTo>
                      <a:pt x="133" y="928"/>
                      <a:pt x="135" y="923"/>
                      <a:pt x="137" y="917"/>
                    </a:cubicBezTo>
                    <a:cubicBezTo>
                      <a:pt x="154" y="874"/>
                      <a:pt x="169" y="826"/>
                      <a:pt x="178" y="770"/>
                    </a:cubicBezTo>
                    <a:cubicBezTo>
                      <a:pt x="188" y="715"/>
                      <a:pt x="193" y="652"/>
                      <a:pt x="193" y="575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4"/>
                      <a:pt x="193" y="574"/>
                    </a:cubicBezTo>
                    <a:cubicBezTo>
                      <a:pt x="193" y="574"/>
                      <a:pt x="193" y="573"/>
                      <a:pt x="193" y="573"/>
                    </a:cubicBezTo>
                    <a:cubicBezTo>
                      <a:pt x="193" y="573"/>
                      <a:pt x="193" y="573"/>
                      <a:pt x="193" y="573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2"/>
                    </a:cubicBezTo>
                    <a:cubicBezTo>
                      <a:pt x="193" y="572"/>
                      <a:pt x="193" y="572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1"/>
                      <a:pt x="193" y="571"/>
                      <a:pt x="193" y="571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70"/>
                      <a:pt x="193" y="570"/>
                    </a:cubicBezTo>
                    <a:cubicBezTo>
                      <a:pt x="193" y="570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9"/>
                    </a:cubicBezTo>
                    <a:cubicBezTo>
                      <a:pt x="193" y="569"/>
                      <a:pt x="193" y="569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8"/>
                      <a:pt x="193" y="568"/>
                    </a:cubicBezTo>
                    <a:cubicBezTo>
                      <a:pt x="193" y="568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7"/>
                      <a:pt x="193" y="567"/>
                      <a:pt x="193" y="567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6"/>
                      <a:pt x="193" y="566"/>
                      <a:pt x="193" y="566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5"/>
                      <a:pt x="193" y="565"/>
                    </a:cubicBezTo>
                    <a:cubicBezTo>
                      <a:pt x="193" y="565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4"/>
                      <a:pt x="193" y="564"/>
                    </a:cubicBezTo>
                    <a:cubicBezTo>
                      <a:pt x="193" y="564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3" y="563"/>
                      <a:pt x="193" y="563"/>
                      <a:pt x="193" y="563"/>
                    </a:cubicBezTo>
                    <a:cubicBezTo>
                      <a:pt x="191" y="322"/>
                      <a:pt x="81" y="116"/>
                      <a:pt x="28" y="31"/>
                    </a:cubicBezTo>
                    <a:cubicBezTo>
                      <a:pt x="19" y="17"/>
                      <a:pt x="12" y="7"/>
                      <a:pt x="7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solidFill>
                  <a:schemeClr val="accent3"/>
                </a:solidFill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6098144" y="1851214"/>
                <a:ext cx="298450" cy="549275"/>
              </a:xfrm>
              <a:custGeom>
                <a:avLst/>
                <a:gdLst>
                  <a:gd name="T0" fmla="*/ 127 w 127"/>
                  <a:gd name="T1" fmla="*/ 233 h 233"/>
                  <a:gd name="T2" fmla="*/ 0 w 127"/>
                  <a:gd name="T3" fmla="*/ 233 h 233"/>
                  <a:gd name="T4" fmla="*/ 127 w 127"/>
                  <a:gd name="T5" fmla="*/ 233 h 233"/>
                  <a:gd name="T6" fmla="*/ 127 w 127"/>
                  <a:gd name="T7" fmla="*/ 233 h 233"/>
                  <a:gd name="T8" fmla="*/ 127 w 127"/>
                  <a:gd name="T9" fmla="*/ 233 h 233"/>
                  <a:gd name="T10" fmla="*/ 127 w 127"/>
                  <a:gd name="T11" fmla="*/ 233 h 233"/>
                  <a:gd name="T12" fmla="*/ 127 w 127"/>
                  <a:gd name="T13" fmla="*/ 233 h 233"/>
                  <a:gd name="T14" fmla="*/ 83 w 127"/>
                  <a:gd name="T15" fmla="*/ 132 h 233"/>
                  <a:gd name="T16" fmla="*/ 83 w 127"/>
                  <a:gd name="T17" fmla="*/ 132 h 233"/>
                  <a:gd name="T18" fmla="*/ 83 w 127"/>
                  <a:gd name="T19" fmla="*/ 132 h 233"/>
                  <a:gd name="T20" fmla="*/ 83 w 127"/>
                  <a:gd name="T21" fmla="*/ 132 h 233"/>
                  <a:gd name="T22" fmla="*/ 83 w 127"/>
                  <a:gd name="T23" fmla="*/ 132 h 233"/>
                  <a:gd name="T24" fmla="*/ 83 w 127"/>
                  <a:gd name="T25" fmla="*/ 132 h 233"/>
                  <a:gd name="T26" fmla="*/ 7 w 127"/>
                  <a:gd name="T27" fmla="*/ 0 h 233"/>
                  <a:gd name="T28" fmla="*/ 83 w 127"/>
                  <a:gd name="T29" fmla="*/ 132 h 233"/>
                  <a:gd name="T30" fmla="*/ 7 w 127"/>
                  <a:gd name="T31" fmla="*/ 1 h 233"/>
                  <a:gd name="T32" fmla="*/ 7 w 127"/>
                  <a:gd name="T33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" h="233">
                    <a:moveTo>
                      <a:pt x="127" y="233"/>
                    </a:moveTo>
                    <a:cubicBezTo>
                      <a:pt x="0" y="233"/>
                      <a:pt x="0" y="233"/>
                      <a:pt x="0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127" y="233"/>
                    </a:moveTo>
                    <a:cubicBezTo>
                      <a:pt x="127" y="233"/>
                      <a:pt x="127" y="233"/>
                      <a:pt x="127" y="233"/>
                    </a:cubicBezTo>
                    <a:cubicBezTo>
                      <a:pt x="127" y="233"/>
                      <a:pt x="127" y="233"/>
                      <a:pt x="127" y="233"/>
                    </a:cubicBezTo>
                    <a:moveTo>
                      <a:pt x="83" y="132"/>
                    </a:move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2"/>
                      <a:pt x="83" y="132"/>
                      <a:pt x="83" y="132"/>
                    </a:cubicBezTo>
                    <a:moveTo>
                      <a:pt x="83" y="132"/>
                    </a:moveTo>
                    <a:cubicBezTo>
                      <a:pt x="83" y="132"/>
                      <a:pt x="83" y="132"/>
                      <a:pt x="83" y="132"/>
                    </a:cubicBezTo>
                    <a:cubicBezTo>
                      <a:pt x="83" y="132"/>
                      <a:pt x="83" y="132"/>
                      <a:pt x="83" y="132"/>
                    </a:cubicBezTo>
                    <a:moveTo>
                      <a:pt x="7" y="0"/>
                    </a:moveTo>
                    <a:cubicBezTo>
                      <a:pt x="20" y="20"/>
                      <a:pt x="51" y="66"/>
                      <a:pt x="83" y="132"/>
                    </a:cubicBezTo>
                    <a:cubicBezTo>
                      <a:pt x="51" y="67"/>
                      <a:pt x="21" y="2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4"/>
              <p:cNvSpPr>
                <a:spLocks noEditPoints="1"/>
              </p:cNvSpPr>
              <p:nvPr/>
            </p:nvSpPr>
            <p:spPr bwMode="auto">
              <a:xfrm>
                <a:off x="6098144" y="3560951"/>
                <a:ext cx="49213" cy="493713"/>
              </a:xfrm>
              <a:custGeom>
                <a:avLst/>
                <a:gdLst>
                  <a:gd name="T0" fmla="*/ 21 w 21"/>
                  <a:gd name="T1" fmla="*/ 209 h 209"/>
                  <a:gd name="T2" fmla="*/ 1 w 21"/>
                  <a:gd name="T3" fmla="*/ 0 h 209"/>
                  <a:gd name="T4" fmla="*/ 1 w 21"/>
                  <a:gd name="T5" fmla="*/ 0 h 209"/>
                  <a:gd name="T6" fmla="*/ 1 w 21"/>
                  <a:gd name="T7" fmla="*/ 0 h 209"/>
                  <a:gd name="T8" fmla="*/ 1 w 21"/>
                  <a:gd name="T9" fmla="*/ 0 h 209"/>
                  <a:gd name="T10" fmla="*/ 1 w 21"/>
                  <a:gd name="T11" fmla="*/ 0 h 209"/>
                  <a:gd name="T12" fmla="*/ 1 w 21"/>
                  <a:gd name="T13" fmla="*/ 0 h 209"/>
                  <a:gd name="T14" fmla="*/ 1 w 21"/>
                  <a:gd name="T15" fmla="*/ 0 h 209"/>
                  <a:gd name="T16" fmla="*/ 1 w 21"/>
                  <a:gd name="T17" fmla="*/ 0 h 209"/>
                  <a:gd name="T18" fmla="*/ 1 w 21"/>
                  <a:gd name="T19" fmla="*/ 0 h 209"/>
                  <a:gd name="T20" fmla="*/ 1 w 21"/>
                  <a:gd name="T21" fmla="*/ 0 h 209"/>
                  <a:gd name="T22" fmla="*/ 1 w 21"/>
                  <a:gd name="T23" fmla="*/ 0 h 209"/>
                  <a:gd name="T24" fmla="*/ 1 w 21"/>
                  <a:gd name="T25" fmla="*/ 0 h 209"/>
                  <a:gd name="T26" fmla="*/ 1 w 21"/>
                  <a:gd name="T27" fmla="*/ 0 h 209"/>
                  <a:gd name="T28" fmla="*/ 1 w 21"/>
                  <a:gd name="T29" fmla="*/ 0 h 209"/>
                  <a:gd name="T30" fmla="*/ 1 w 21"/>
                  <a:gd name="T31" fmla="*/ 0 h 209"/>
                  <a:gd name="T32" fmla="*/ 1 w 21"/>
                  <a:gd name="T33" fmla="*/ 0 h 209"/>
                  <a:gd name="T34" fmla="*/ 1 w 21"/>
                  <a:gd name="T35" fmla="*/ 0 h 209"/>
                  <a:gd name="T36" fmla="*/ 1 w 21"/>
                  <a:gd name="T37" fmla="*/ 0 h 209"/>
                  <a:gd name="T38" fmla="*/ 1 w 21"/>
                  <a:gd name="T39" fmla="*/ 0 h 209"/>
                  <a:gd name="T40" fmla="*/ 1 w 21"/>
                  <a:gd name="T41" fmla="*/ 0 h 209"/>
                  <a:gd name="T42" fmla="*/ 1 w 21"/>
                  <a:gd name="T43" fmla="*/ 0 h 209"/>
                  <a:gd name="T44" fmla="*/ 1 w 21"/>
                  <a:gd name="T45" fmla="*/ 0 h 209"/>
                  <a:gd name="T46" fmla="*/ 1 w 21"/>
                  <a:gd name="T47" fmla="*/ 0 h 209"/>
                  <a:gd name="T48" fmla="*/ 1 w 21"/>
                  <a:gd name="T49" fmla="*/ 0 h 209"/>
                  <a:gd name="T50" fmla="*/ 1 w 21"/>
                  <a:gd name="T51" fmla="*/ 0 h 209"/>
                  <a:gd name="T52" fmla="*/ 1 w 21"/>
                  <a:gd name="T53" fmla="*/ 0 h 209"/>
                  <a:gd name="T54" fmla="*/ 1 w 21"/>
                  <a:gd name="T55" fmla="*/ 0 h 209"/>
                  <a:gd name="T56" fmla="*/ 1 w 21"/>
                  <a:gd name="T57" fmla="*/ 0 h 209"/>
                  <a:gd name="T58" fmla="*/ 1 w 21"/>
                  <a:gd name="T59" fmla="*/ 0 h 209"/>
                  <a:gd name="T60" fmla="*/ 0 w 21"/>
                  <a:gd name="T61" fmla="*/ 0 h 209"/>
                  <a:gd name="T62" fmla="*/ 0 w 21"/>
                  <a:gd name="T63" fmla="*/ 0 h 209"/>
                  <a:gd name="T64" fmla="*/ 0 w 21"/>
                  <a:gd name="T65" fmla="*/ 0 h 209"/>
                  <a:gd name="T66" fmla="*/ 0 w 21"/>
                  <a:gd name="T67" fmla="*/ 0 h 209"/>
                  <a:gd name="T68" fmla="*/ 0 w 21"/>
                  <a:gd name="T69" fmla="*/ 0 h 209"/>
                  <a:gd name="T70" fmla="*/ 0 w 21"/>
                  <a:gd name="T71" fmla="*/ 0 h 209"/>
                  <a:gd name="T72" fmla="*/ 0 w 21"/>
                  <a:gd name="T73" fmla="*/ 0 h 209"/>
                  <a:gd name="T74" fmla="*/ 0 w 21"/>
                  <a:gd name="T75" fmla="*/ 0 h 209"/>
                  <a:gd name="T76" fmla="*/ 0 w 21"/>
                  <a:gd name="T77" fmla="*/ 0 h 209"/>
                  <a:gd name="T78" fmla="*/ 0 w 21"/>
                  <a:gd name="T79" fmla="*/ 0 h 209"/>
                  <a:gd name="T80" fmla="*/ 0 w 21"/>
                  <a:gd name="T81" fmla="*/ 0 h 209"/>
                  <a:gd name="T82" fmla="*/ 0 w 21"/>
                  <a:gd name="T83" fmla="*/ 0 h 209"/>
                  <a:gd name="T84" fmla="*/ 0 w 21"/>
                  <a:gd name="T85" fmla="*/ 0 h 209"/>
                  <a:gd name="T86" fmla="*/ 0 w 21"/>
                  <a:gd name="T87" fmla="*/ 0 h 209"/>
                  <a:gd name="T88" fmla="*/ 0 w 21"/>
                  <a:gd name="T89" fmla="*/ 0 h 209"/>
                  <a:gd name="T90" fmla="*/ 0 w 21"/>
                  <a:gd name="T91" fmla="*/ 0 h 209"/>
                  <a:gd name="T92" fmla="*/ 0 w 21"/>
                  <a:gd name="T93" fmla="*/ 0 h 209"/>
                  <a:gd name="T94" fmla="*/ 0 w 21"/>
                  <a:gd name="T95" fmla="*/ 0 h 209"/>
                  <a:gd name="T96" fmla="*/ 0 w 21"/>
                  <a:gd name="T97" fmla="*/ 0 h 209"/>
                  <a:gd name="T98" fmla="*/ 0 w 21"/>
                  <a:gd name="T9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" h="209">
                    <a:moveTo>
                      <a:pt x="1" y="0"/>
                    </a:moveTo>
                    <a:cubicBezTo>
                      <a:pt x="12" y="6"/>
                      <a:pt x="21" y="96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96"/>
                      <a:pt x="12" y="6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5"/>
              <p:cNvSpPr>
                <a:spLocks/>
              </p:cNvSpPr>
              <p:nvPr/>
            </p:nvSpPr>
            <p:spPr bwMode="auto">
              <a:xfrm>
                <a:off x="6350556" y="4167376"/>
                <a:ext cx="1588" cy="1588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1 h 1"/>
                  <a:gd name="T10" fmla="*/ 1 w 1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</a:path>
                </a:pathLst>
              </a:custGeom>
              <a:solidFill>
                <a:srgbClr val="FCFD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6350556" y="4167376"/>
                <a:ext cx="1588" cy="4763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0 h 2"/>
                  <a:gd name="T10" fmla="*/ 1 w 1"/>
                  <a:gd name="T11" fmla="*/ 1 h 2"/>
                  <a:gd name="T12" fmla="*/ 1 w 1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</a:path>
                </a:pathLst>
              </a:custGeom>
              <a:solidFill>
                <a:srgbClr val="F9FB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6350556" y="4114989"/>
                <a:ext cx="26988" cy="57150"/>
              </a:xfrm>
              <a:custGeom>
                <a:avLst/>
                <a:gdLst>
                  <a:gd name="T0" fmla="*/ 12 w 12"/>
                  <a:gd name="T1" fmla="*/ 0 h 24"/>
                  <a:gd name="T2" fmla="*/ 0 w 12"/>
                  <a:gd name="T3" fmla="*/ 24 h 24"/>
                  <a:gd name="T4" fmla="*/ 0 w 12"/>
                  <a:gd name="T5" fmla="*/ 24 h 24"/>
                  <a:gd name="T6" fmla="*/ 0 w 12"/>
                  <a:gd name="T7" fmla="*/ 23 h 24"/>
                  <a:gd name="T8" fmla="*/ 1 w 12"/>
                  <a:gd name="T9" fmla="*/ 23 h 24"/>
                  <a:gd name="T10" fmla="*/ 1 w 12"/>
                  <a:gd name="T11" fmla="*/ 22 h 24"/>
                  <a:gd name="T12" fmla="*/ 1 w 12"/>
                  <a:gd name="T13" fmla="*/ 22 h 24"/>
                  <a:gd name="T14" fmla="*/ 12 w 12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4">
                    <a:moveTo>
                      <a:pt x="12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5" y="15"/>
                      <a:pt x="8" y="7"/>
                      <a:pt x="12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6107669" y="1838514"/>
                <a:ext cx="0" cy="3175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6377544" y="4054664"/>
                <a:ext cx="26988" cy="55563"/>
              </a:xfrm>
              <a:custGeom>
                <a:avLst/>
                <a:gdLst>
                  <a:gd name="T0" fmla="*/ 11 w 11"/>
                  <a:gd name="T1" fmla="*/ 0 h 24"/>
                  <a:gd name="T2" fmla="*/ 0 w 11"/>
                  <a:gd name="T3" fmla="*/ 24 h 24"/>
                  <a:gd name="T4" fmla="*/ 11 w 11"/>
                  <a:gd name="T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4">
                    <a:moveTo>
                      <a:pt x="11" y="0"/>
                    </a:moveTo>
                    <a:cubicBezTo>
                      <a:pt x="8" y="8"/>
                      <a:pt x="4" y="16"/>
                      <a:pt x="0" y="24"/>
                    </a:cubicBezTo>
                    <a:cubicBezTo>
                      <a:pt x="4" y="16"/>
                      <a:pt x="8" y="8"/>
                      <a:pt x="11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6098144" y="18305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4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1"/>
              <p:cNvSpPr>
                <a:spLocks noEditPoints="1"/>
              </p:cNvSpPr>
              <p:nvPr/>
            </p:nvSpPr>
            <p:spPr bwMode="auto">
              <a:xfrm>
                <a:off x="6098144" y="1830576"/>
                <a:ext cx="298450" cy="569913"/>
              </a:xfrm>
              <a:custGeom>
                <a:avLst/>
                <a:gdLst>
                  <a:gd name="T0" fmla="*/ 127 w 127"/>
                  <a:gd name="T1" fmla="*/ 242 h 242"/>
                  <a:gd name="T2" fmla="*/ 127 w 127"/>
                  <a:gd name="T3" fmla="*/ 242 h 242"/>
                  <a:gd name="T4" fmla="*/ 127 w 127"/>
                  <a:gd name="T5" fmla="*/ 242 h 242"/>
                  <a:gd name="T6" fmla="*/ 127 w 127"/>
                  <a:gd name="T7" fmla="*/ 242 h 242"/>
                  <a:gd name="T8" fmla="*/ 83 w 127"/>
                  <a:gd name="T9" fmla="*/ 141 h 242"/>
                  <a:gd name="T10" fmla="*/ 127 w 127"/>
                  <a:gd name="T11" fmla="*/ 242 h 242"/>
                  <a:gd name="T12" fmla="*/ 83 w 127"/>
                  <a:gd name="T13" fmla="*/ 141 h 242"/>
                  <a:gd name="T14" fmla="*/ 83 w 127"/>
                  <a:gd name="T15" fmla="*/ 141 h 242"/>
                  <a:gd name="T16" fmla="*/ 83 w 127"/>
                  <a:gd name="T17" fmla="*/ 141 h 242"/>
                  <a:gd name="T18" fmla="*/ 83 w 127"/>
                  <a:gd name="T19" fmla="*/ 141 h 242"/>
                  <a:gd name="T20" fmla="*/ 83 w 127"/>
                  <a:gd name="T21" fmla="*/ 141 h 242"/>
                  <a:gd name="T22" fmla="*/ 83 w 127"/>
                  <a:gd name="T23" fmla="*/ 141 h 242"/>
                  <a:gd name="T24" fmla="*/ 83 w 127"/>
                  <a:gd name="T25" fmla="*/ 141 h 242"/>
                  <a:gd name="T26" fmla="*/ 6 w 127"/>
                  <a:gd name="T27" fmla="*/ 8 h 242"/>
                  <a:gd name="T28" fmla="*/ 7 w 127"/>
                  <a:gd name="T29" fmla="*/ 9 h 242"/>
                  <a:gd name="T30" fmla="*/ 7 w 127"/>
                  <a:gd name="T31" fmla="*/ 9 h 242"/>
                  <a:gd name="T32" fmla="*/ 6 w 127"/>
                  <a:gd name="T33" fmla="*/ 8 h 242"/>
                  <a:gd name="T34" fmla="*/ 0 w 127"/>
                  <a:gd name="T35" fmla="*/ 0 h 242"/>
                  <a:gd name="T36" fmla="*/ 0 w 127"/>
                  <a:gd name="T37" fmla="*/ 0 h 242"/>
                  <a:gd name="T38" fmla="*/ 0 w 127"/>
                  <a:gd name="T39" fmla="*/ 0 h 242"/>
                  <a:gd name="T40" fmla="*/ 0 w 127"/>
                  <a:gd name="T41" fmla="*/ 0 h 242"/>
                  <a:gd name="T42" fmla="*/ 0 w 127"/>
                  <a:gd name="T43" fmla="*/ 0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7" h="242">
                    <a:moveTo>
                      <a:pt x="127" y="242"/>
                    </a:move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cubicBezTo>
                      <a:pt x="127" y="242"/>
                      <a:pt x="127" y="242"/>
                      <a:pt x="127" y="242"/>
                    </a:cubicBezTo>
                    <a:moveTo>
                      <a:pt x="83" y="141"/>
                    </a:moveTo>
                    <a:cubicBezTo>
                      <a:pt x="98" y="171"/>
                      <a:pt x="113" y="205"/>
                      <a:pt x="127" y="242"/>
                    </a:cubicBezTo>
                    <a:cubicBezTo>
                      <a:pt x="113" y="205"/>
                      <a:pt x="98" y="171"/>
                      <a:pt x="83" y="141"/>
                    </a:cubicBezTo>
                    <a:moveTo>
                      <a:pt x="83" y="141"/>
                    </a:move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3" y="141"/>
                      <a:pt x="83" y="141"/>
                    </a:cubicBezTo>
                    <a:moveTo>
                      <a:pt x="83" y="141"/>
                    </a:moveTo>
                    <a:cubicBezTo>
                      <a:pt x="83" y="141"/>
                      <a:pt x="83" y="141"/>
                      <a:pt x="83" y="141"/>
                    </a:cubicBezTo>
                    <a:cubicBezTo>
                      <a:pt x="83" y="141"/>
                      <a:pt x="83" y="141"/>
                      <a:pt x="83" y="141"/>
                    </a:cubicBezTo>
                    <a:moveTo>
                      <a:pt x="6" y="8"/>
                    </a:move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8"/>
                      <a:pt x="6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C4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6098144" y="1827401"/>
                <a:ext cx="298450" cy="573088"/>
              </a:xfrm>
              <a:custGeom>
                <a:avLst/>
                <a:gdLst>
                  <a:gd name="T0" fmla="*/ 0 w 127"/>
                  <a:gd name="T1" fmla="*/ 0 h 243"/>
                  <a:gd name="T2" fmla="*/ 0 w 127"/>
                  <a:gd name="T3" fmla="*/ 243 h 243"/>
                  <a:gd name="T4" fmla="*/ 127 w 127"/>
                  <a:gd name="T5" fmla="*/ 243 h 243"/>
                  <a:gd name="T6" fmla="*/ 127 w 127"/>
                  <a:gd name="T7" fmla="*/ 243 h 243"/>
                  <a:gd name="T8" fmla="*/ 127 w 127"/>
                  <a:gd name="T9" fmla="*/ 243 h 243"/>
                  <a:gd name="T10" fmla="*/ 83 w 127"/>
                  <a:gd name="T11" fmla="*/ 142 h 243"/>
                  <a:gd name="T12" fmla="*/ 83 w 127"/>
                  <a:gd name="T13" fmla="*/ 142 h 243"/>
                  <a:gd name="T14" fmla="*/ 83 w 127"/>
                  <a:gd name="T15" fmla="*/ 142 h 243"/>
                  <a:gd name="T16" fmla="*/ 83 w 127"/>
                  <a:gd name="T17" fmla="*/ 142 h 243"/>
                  <a:gd name="T18" fmla="*/ 83 w 127"/>
                  <a:gd name="T19" fmla="*/ 142 h 243"/>
                  <a:gd name="T20" fmla="*/ 7 w 127"/>
                  <a:gd name="T21" fmla="*/ 10 h 243"/>
                  <a:gd name="T22" fmla="*/ 7 w 127"/>
                  <a:gd name="T23" fmla="*/ 10 h 243"/>
                  <a:gd name="T24" fmla="*/ 7 w 127"/>
                  <a:gd name="T25" fmla="*/ 10 h 243"/>
                  <a:gd name="T26" fmla="*/ 6 w 127"/>
                  <a:gd name="T27" fmla="*/ 9 h 243"/>
                  <a:gd name="T28" fmla="*/ 4 w 127"/>
                  <a:gd name="T29" fmla="*/ 6 h 243"/>
                  <a:gd name="T30" fmla="*/ 4 w 127"/>
                  <a:gd name="T31" fmla="*/ 5 h 243"/>
                  <a:gd name="T32" fmla="*/ 4 w 127"/>
                  <a:gd name="T33" fmla="*/ 5 h 243"/>
                  <a:gd name="T34" fmla="*/ 3 w 127"/>
                  <a:gd name="T35" fmla="*/ 4 h 243"/>
                  <a:gd name="T36" fmla="*/ 2 w 127"/>
                  <a:gd name="T37" fmla="*/ 4 h 243"/>
                  <a:gd name="T38" fmla="*/ 2 w 127"/>
                  <a:gd name="T39" fmla="*/ 3 h 243"/>
                  <a:gd name="T40" fmla="*/ 2 w 127"/>
                  <a:gd name="T41" fmla="*/ 3 h 243"/>
                  <a:gd name="T42" fmla="*/ 1 w 127"/>
                  <a:gd name="T43" fmla="*/ 1 h 243"/>
                  <a:gd name="T44" fmla="*/ 0 w 127"/>
                  <a:gd name="T45" fmla="*/ 1 h 243"/>
                  <a:gd name="T46" fmla="*/ 0 w 127"/>
                  <a:gd name="T47" fmla="*/ 1 h 243"/>
                  <a:gd name="T48" fmla="*/ 0 w 127"/>
                  <a:gd name="T49" fmla="*/ 0 h 243"/>
                  <a:gd name="T50" fmla="*/ 0 w 127"/>
                  <a:gd name="T51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7" h="243">
                    <a:moveTo>
                      <a:pt x="0" y="0"/>
                    </a:moveTo>
                    <a:cubicBezTo>
                      <a:pt x="0" y="243"/>
                      <a:pt x="0" y="243"/>
                      <a:pt x="0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27" y="243"/>
                      <a:pt x="127" y="243"/>
                      <a:pt x="127" y="243"/>
                    </a:cubicBezTo>
                    <a:cubicBezTo>
                      <a:pt x="113" y="206"/>
                      <a:pt x="98" y="17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83" y="142"/>
                      <a:pt x="83" y="142"/>
                      <a:pt x="83" y="142"/>
                    </a:cubicBezTo>
                    <a:cubicBezTo>
                      <a:pt x="51" y="76"/>
                      <a:pt x="20" y="3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6" y="9"/>
                      <a:pt x="6" y="9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 noEditPoints="1"/>
              </p:cNvSpPr>
              <p:nvPr/>
            </p:nvSpPr>
            <p:spPr bwMode="auto">
              <a:xfrm>
                <a:off x="6098144" y="3560951"/>
                <a:ext cx="1588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  <a:gd name="T4" fmla="*/ 1 w 1"/>
                  <a:gd name="T5" fmla="*/ 1 w 1"/>
                  <a:gd name="T6" fmla="*/ 1 w 1"/>
                  <a:gd name="T7" fmla="*/ 1 w 1"/>
                  <a:gd name="T8" fmla="*/ 1 w 1"/>
                  <a:gd name="T9" fmla="*/ 1 w 1"/>
                  <a:gd name="T10" fmla="*/ 1 w 1"/>
                  <a:gd name="T11" fmla="*/ 1 w 1"/>
                  <a:gd name="T12" fmla="*/ 1 w 1"/>
                  <a:gd name="T13" fmla="*/ 1 w 1"/>
                  <a:gd name="T14" fmla="*/ 1 w 1"/>
                  <a:gd name="T15" fmla="*/ 1 w 1"/>
                  <a:gd name="T16" fmla="*/ 1 w 1"/>
                  <a:gd name="T17" fmla="*/ 1 w 1"/>
                  <a:gd name="T18" fmla="*/ 1 w 1"/>
                  <a:gd name="T19" fmla="*/ 1 w 1"/>
                  <a:gd name="T20" fmla="*/ 1 w 1"/>
                  <a:gd name="T21" fmla="*/ 1 w 1"/>
                  <a:gd name="T22" fmla="*/ 1 w 1"/>
                  <a:gd name="T23" fmla="*/ 1 w 1"/>
                  <a:gd name="T24" fmla="*/ 1 w 1"/>
                  <a:gd name="T25" fmla="*/ 1 w 1"/>
                  <a:gd name="T26" fmla="*/ 1 w 1"/>
                  <a:gd name="T27" fmla="*/ 1 w 1"/>
                  <a:gd name="T28" fmla="*/ 0 w 1"/>
                  <a:gd name="T29" fmla="*/ 0 w 1"/>
                  <a:gd name="T30" fmla="*/ 0 w 1"/>
                  <a:gd name="T31" fmla="*/ 0 w 1"/>
                  <a:gd name="T32" fmla="*/ 0 w 1"/>
                  <a:gd name="T33" fmla="*/ 0 w 1"/>
                  <a:gd name="T34" fmla="*/ 0 w 1"/>
                  <a:gd name="T35" fmla="*/ 0 w 1"/>
                  <a:gd name="T36" fmla="*/ 0 w 1"/>
                  <a:gd name="T37" fmla="*/ 0 w 1"/>
                  <a:gd name="T38" fmla="*/ 0 w 1"/>
                  <a:gd name="T39" fmla="*/ 0 w 1"/>
                  <a:gd name="T40" fmla="*/ 0 w 1"/>
                  <a:gd name="T41" fmla="*/ 0 w 1"/>
                  <a:gd name="T42" fmla="*/ 0 w 1"/>
                  <a:gd name="T43" fmla="*/ 0 w 1"/>
                  <a:gd name="T44" fmla="*/ 0 w 1"/>
                  <a:gd name="T45" fmla="*/ 0 w 1"/>
                  <a:gd name="T46" fmla="*/ 0 w 1"/>
                  <a:gd name="T47" fmla="*/ 0 w 1"/>
                  <a:gd name="T48" fmla="*/ 0 w 1"/>
                  <a:gd name="T49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  <a:cxn ang="0">
                    <a:pos x="T11" y="0"/>
                  </a:cxn>
                  <a:cxn ang="0">
                    <a:pos x="T12" y="0"/>
                  </a:cxn>
                  <a:cxn ang="0">
                    <a:pos x="T13" y="0"/>
                  </a:cxn>
                  <a:cxn ang="0">
                    <a:pos x="T14" y="0"/>
                  </a:cxn>
                  <a:cxn ang="0">
                    <a:pos x="T15" y="0"/>
                  </a:cxn>
                  <a:cxn ang="0">
                    <a:pos x="T16" y="0"/>
                  </a:cxn>
                  <a:cxn ang="0">
                    <a:pos x="T17" y="0"/>
                  </a:cxn>
                  <a:cxn ang="0">
                    <a:pos x="T18" y="0"/>
                  </a:cxn>
                  <a:cxn ang="0">
                    <a:pos x="T19" y="0"/>
                  </a:cxn>
                  <a:cxn ang="0">
                    <a:pos x="T20" y="0"/>
                  </a:cxn>
                  <a:cxn ang="0">
                    <a:pos x="T21" y="0"/>
                  </a:cxn>
                  <a:cxn ang="0">
                    <a:pos x="T22" y="0"/>
                  </a:cxn>
                  <a:cxn ang="0">
                    <a:pos x="T23" y="0"/>
                  </a:cxn>
                  <a:cxn ang="0">
                    <a:pos x="T24" y="0"/>
                  </a:cxn>
                  <a:cxn ang="0">
                    <a:pos x="T25" y="0"/>
                  </a:cxn>
                  <a:cxn ang="0">
                    <a:pos x="T26" y="0"/>
                  </a:cxn>
                  <a:cxn ang="0">
                    <a:pos x="T27" y="0"/>
                  </a:cxn>
                  <a:cxn ang="0">
                    <a:pos x="T28" y="0"/>
                  </a:cxn>
                  <a:cxn ang="0">
                    <a:pos x="T29" y="0"/>
                  </a:cxn>
                  <a:cxn ang="0">
                    <a:pos x="T30" y="0"/>
                  </a:cxn>
                  <a:cxn ang="0">
                    <a:pos x="T31" y="0"/>
                  </a:cxn>
                  <a:cxn ang="0">
                    <a:pos x="T32" y="0"/>
                  </a:cxn>
                  <a:cxn ang="0">
                    <a:pos x="T33" y="0"/>
                  </a:cxn>
                  <a:cxn ang="0">
                    <a:pos x="T34" y="0"/>
                  </a:cxn>
                  <a:cxn ang="0">
                    <a:pos x="T35" y="0"/>
                  </a:cxn>
                  <a:cxn ang="0">
                    <a:pos x="T36" y="0"/>
                  </a:cxn>
                  <a:cxn ang="0">
                    <a:pos x="T37" y="0"/>
                  </a:cxn>
                  <a:cxn ang="0">
                    <a:pos x="T38" y="0"/>
                  </a:cxn>
                  <a:cxn ang="0">
                    <a:pos x="T39" y="0"/>
                  </a:cxn>
                  <a:cxn ang="0">
                    <a:pos x="T40" y="0"/>
                  </a:cxn>
                  <a:cxn ang="0">
                    <a:pos x="T41" y="0"/>
                  </a:cxn>
                  <a:cxn ang="0">
                    <a:pos x="T42" y="0"/>
                  </a:cxn>
                  <a:cxn ang="0">
                    <a:pos x="T43" y="0"/>
                  </a:cxn>
                  <a:cxn ang="0">
                    <a:pos x="T44" y="0"/>
                  </a:cxn>
                  <a:cxn ang="0">
                    <a:pos x="T45" y="0"/>
                  </a:cxn>
                  <a:cxn ang="0">
                    <a:pos x="T46" y="0"/>
                  </a:cxn>
                  <a:cxn ang="0">
                    <a:pos x="T47" y="0"/>
                  </a:cxn>
                  <a:cxn ang="0">
                    <a:pos x="T48" y="0"/>
                  </a:cxn>
                  <a:cxn ang="0">
                    <a:pos x="T49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4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6147356" y="4054664"/>
                <a:ext cx="257175" cy="117475"/>
              </a:xfrm>
              <a:custGeom>
                <a:avLst/>
                <a:gdLst>
                  <a:gd name="T0" fmla="*/ 109 w 109"/>
                  <a:gd name="T1" fmla="*/ 0 h 50"/>
                  <a:gd name="T2" fmla="*/ 0 w 109"/>
                  <a:gd name="T3" fmla="*/ 0 h 50"/>
                  <a:gd name="T4" fmla="*/ 1 w 109"/>
                  <a:gd name="T5" fmla="*/ 19 h 50"/>
                  <a:gd name="T6" fmla="*/ 0 w 109"/>
                  <a:gd name="T7" fmla="*/ 50 h 50"/>
                  <a:gd name="T8" fmla="*/ 86 w 109"/>
                  <a:gd name="T9" fmla="*/ 50 h 50"/>
                  <a:gd name="T10" fmla="*/ 86 w 109"/>
                  <a:gd name="T11" fmla="*/ 50 h 50"/>
                  <a:gd name="T12" fmla="*/ 98 w 109"/>
                  <a:gd name="T13" fmla="*/ 26 h 50"/>
                  <a:gd name="T14" fmla="*/ 98 w 109"/>
                  <a:gd name="T15" fmla="*/ 24 h 50"/>
                  <a:gd name="T16" fmla="*/ 109 w 109"/>
                  <a:gd name="T17" fmla="*/ 0 h 50"/>
                  <a:gd name="T18" fmla="*/ 109 w 109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9" h="50">
                    <a:moveTo>
                      <a:pt x="10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1" y="13"/>
                      <a:pt x="1" y="19"/>
                    </a:cubicBezTo>
                    <a:cubicBezTo>
                      <a:pt x="1" y="30"/>
                      <a:pt x="0" y="40"/>
                      <a:pt x="0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86" y="50"/>
                      <a:pt x="86" y="50"/>
                      <a:pt x="86" y="50"/>
                    </a:cubicBezTo>
                    <a:cubicBezTo>
                      <a:pt x="90" y="42"/>
                      <a:pt x="94" y="34"/>
                      <a:pt x="98" y="26"/>
                    </a:cubicBezTo>
                    <a:cubicBezTo>
                      <a:pt x="98" y="25"/>
                      <a:pt x="98" y="25"/>
                      <a:pt x="98" y="24"/>
                    </a:cubicBezTo>
                    <a:cubicBezTo>
                      <a:pt x="102" y="16"/>
                      <a:pt x="106" y="8"/>
                      <a:pt x="109" y="0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5"/>
              <p:cNvSpPr>
                <a:spLocks/>
              </p:cNvSpPr>
              <p:nvPr/>
            </p:nvSpPr>
            <p:spPr bwMode="auto">
              <a:xfrm>
                <a:off x="6098144" y="4284851"/>
                <a:ext cx="44450" cy="354013"/>
              </a:xfrm>
              <a:custGeom>
                <a:avLst/>
                <a:gdLst>
                  <a:gd name="T0" fmla="*/ 19 w 19"/>
                  <a:gd name="T1" fmla="*/ 0 h 150"/>
                  <a:gd name="T2" fmla="*/ 19 w 19"/>
                  <a:gd name="T3" fmla="*/ 0 h 150"/>
                  <a:gd name="T4" fmla="*/ 0 w 19"/>
                  <a:gd name="T5" fmla="*/ 150 h 150"/>
                  <a:gd name="T6" fmla="*/ 19 w 19"/>
                  <a:gd name="T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5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3" y="86"/>
                      <a:pt x="1" y="147"/>
                      <a:pt x="0" y="150"/>
                    </a:cubicBezTo>
                    <a:cubicBezTo>
                      <a:pt x="1" y="147"/>
                      <a:pt x="13" y="86"/>
                      <a:pt x="19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6"/>
              <p:cNvSpPr>
                <a:spLocks/>
              </p:cNvSpPr>
              <p:nvPr/>
            </p:nvSpPr>
            <p:spPr bwMode="auto">
              <a:xfrm>
                <a:off x="6142594" y="4254689"/>
                <a:ext cx="1588" cy="30163"/>
              </a:xfrm>
              <a:custGeom>
                <a:avLst/>
                <a:gdLst>
                  <a:gd name="T0" fmla="*/ 1 w 1"/>
                  <a:gd name="T1" fmla="*/ 0 h 13"/>
                  <a:gd name="T2" fmla="*/ 0 w 1"/>
                  <a:gd name="T3" fmla="*/ 13 h 13"/>
                  <a:gd name="T4" fmla="*/ 0 w 1"/>
                  <a:gd name="T5" fmla="*/ 13 h 13"/>
                  <a:gd name="T6" fmla="*/ 0 w 1"/>
                  <a:gd name="T7" fmla="*/ 13 h 13"/>
                  <a:gd name="T8" fmla="*/ 1 w 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3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9"/>
                      <a:pt x="0" y="4"/>
                      <a:pt x="1" y="0"/>
                    </a:cubicBezTo>
                  </a:path>
                </a:pathLst>
              </a:custGeom>
              <a:solidFill>
                <a:srgbClr val="002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7"/>
              <p:cNvSpPr>
                <a:spLocks noEditPoints="1"/>
              </p:cNvSpPr>
              <p:nvPr/>
            </p:nvSpPr>
            <p:spPr bwMode="auto">
              <a:xfrm>
                <a:off x="6098144" y="46388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004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8"/>
              <p:cNvSpPr>
                <a:spLocks/>
              </p:cNvSpPr>
              <p:nvPr/>
            </p:nvSpPr>
            <p:spPr bwMode="auto">
              <a:xfrm>
                <a:off x="6098144" y="3560951"/>
                <a:ext cx="50800" cy="1077913"/>
              </a:xfrm>
              <a:custGeom>
                <a:avLst/>
                <a:gdLst>
                  <a:gd name="T0" fmla="*/ 0 w 22"/>
                  <a:gd name="T1" fmla="*/ 209 h 457"/>
                  <a:gd name="T2" fmla="*/ 0 w 22"/>
                  <a:gd name="T3" fmla="*/ 307 h 457"/>
                  <a:gd name="T4" fmla="*/ 0 w 22"/>
                  <a:gd name="T5" fmla="*/ 457 h 457"/>
                  <a:gd name="T6" fmla="*/ 0 w 22"/>
                  <a:gd name="T7" fmla="*/ 457 h 457"/>
                  <a:gd name="T8" fmla="*/ 0 w 22"/>
                  <a:gd name="T9" fmla="*/ 457 h 457"/>
                  <a:gd name="T10" fmla="*/ 0 w 22"/>
                  <a:gd name="T11" fmla="*/ 457 h 457"/>
                  <a:gd name="T12" fmla="*/ 0 w 22"/>
                  <a:gd name="T13" fmla="*/ 457 h 457"/>
                  <a:gd name="T14" fmla="*/ 0 w 22"/>
                  <a:gd name="T15" fmla="*/ 457 h 457"/>
                  <a:gd name="T16" fmla="*/ 0 w 22"/>
                  <a:gd name="T17" fmla="*/ 457 h 457"/>
                  <a:gd name="T18" fmla="*/ 0 w 22"/>
                  <a:gd name="T19" fmla="*/ 457 h 457"/>
                  <a:gd name="T20" fmla="*/ 0 w 22"/>
                  <a:gd name="T21" fmla="*/ 457 h 457"/>
                  <a:gd name="T22" fmla="*/ 19 w 22"/>
                  <a:gd name="T23" fmla="*/ 307 h 457"/>
                  <a:gd name="T24" fmla="*/ 21 w 22"/>
                  <a:gd name="T25" fmla="*/ 259 h 457"/>
                  <a:gd name="T26" fmla="*/ 22 w 22"/>
                  <a:gd name="T27" fmla="*/ 228 h 457"/>
                  <a:gd name="T28" fmla="*/ 21 w 22"/>
                  <a:gd name="T29" fmla="*/ 209 h 457"/>
                  <a:gd name="T30" fmla="*/ 1 w 22"/>
                  <a:gd name="T31" fmla="*/ 0 h 457"/>
                  <a:gd name="T32" fmla="*/ 1 w 22"/>
                  <a:gd name="T33" fmla="*/ 0 h 457"/>
                  <a:gd name="T34" fmla="*/ 1 w 22"/>
                  <a:gd name="T35" fmla="*/ 0 h 457"/>
                  <a:gd name="T36" fmla="*/ 1 w 22"/>
                  <a:gd name="T37" fmla="*/ 0 h 457"/>
                  <a:gd name="T38" fmla="*/ 1 w 22"/>
                  <a:gd name="T39" fmla="*/ 0 h 457"/>
                  <a:gd name="T40" fmla="*/ 1 w 22"/>
                  <a:gd name="T41" fmla="*/ 0 h 457"/>
                  <a:gd name="T42" fmla="*/ 1 w 22"/>
                  <a:gd name="T43" fmla="*/ 0 h 457"/>
                  <a:gd name="T44" fmla="*/ 1 w 22"/>
                  <a:gd name="T45" fmla="*/ 0 h 457"/>
                  <a:gd name="T46" fmla="*/ 1 w 22"/>
                  <a:gd name="T47" fmla="*/ 0 h 457"/>
                  <a:gd name="T48" fmla="*/ 1 w 22"/>
                  <a:gd name="T49" fmla="*/ 0 h 457"/>
                  <a:gd name="T50" fmla="*/ 1 w 22"/>
                  <a:gd name="T51" fmla="*/ 0 h 457"/>
                  <a:gd name="T52" fmla="*/ 1 w 22"/>
                  <a:gd name="T53" fmla="*/ 0 h 457"/>
                  <a:gd name="T54" fmla="*/ 1 w 22"/>
                  <a:gd name="T55" fmla="*/ 0 h 457"/>
                  <a:gd name="T56" fmla="*/ 1 w 22"/>
                  <a:gd name="T57" fmla="*/ 0 h 457"/>
                  <a:gd name="T58" fmla="*/ 1 w 22"/>
                  <a:gd name="T59" fmla="*/ 0 h 457"/>
                  <a:gd name="T60" fmla="*/ 1 w 22"/>
                  <a:gd name="T61" fmla="*/ 0 h 457"/>
                  <a:gd name="T62" fmla="*/ 1 w 22"/>
                  <a:gd name="T63" fmla="*/ 0 h 457"/>
                  <a:gd name="T64" fmla="*/ 1 w 22"/>
                  <a:gd name="T65" fmla="*/ 0 h 457"/>
                  <a:gd name="T66" fmla="*/ 1 w 22"/>
                  <a:gd name="T67" fmla="*/ 0 h 457"/>
                  <a:gd name="T68" fmla="*/ 1 w 22"/>
                  <a:gd name="T69" fmla="*/ 0 h 457"/>
                  <a:gd name="T70" fmla="*/ 0 w 22"/>
                  <a:gd name="T71" fmla="*/ 0 h 457"/>
                  <a:gd name="T72" fmla="*/ 0 w 22"/>
                  <a:gd name="T73" fmla="*/ 0 h 457"/>
                  <a:gd name="T74" fmla="*/ 0 w 22"/>
                  <a:gd name="T75" fmla="*/ 0 h 457"/>
                  <a:gd name="T76" fmla="*/ 0 w 22"/>
                  <a:gd name="T77" fmla="*/ 0 h 457"/>
                  <a:gd name="T78" fmla="*/ 0 w 22"/>
                  <a:gd name="T79" fmla="*/ 0 h 457"/>
                  <a:gd name="T80" fmla="*/ 0 w 22"/>
                  <a:gd name="T81" fmla="*/ 0 h 457"/>
                  <a:gd name="T82" fmla="*/ 0 w 22"/>
                  <a:gd name="T83" fmla="*/ 0 h 457"/>
                  <a:gd name="T84" fmla="*/ 0 w 22"/>
                  <a:gd name="T85" fmla="*/ 0 h 457"/>
                  <a:gd name="T86" fmla="*/ 0 w 22"/>
                  <a:gd name="T87" fmla="*/ 0 h 457"/>
                  <a:gd name="T88" fmla="*/ 0 w 22"/>
                  <a:gd name="T89" fmla="*/ 0 h 457"/>
                  <a:gd name="T90" fmla="*/ 0 w 22"/>
                  <a:gd name="T91" fmla="*/ 0 h 457"/>
                  <a:gd name="T92" fmla="*/ 0 w 22"/>
                  <a:gd name="T93" fmla="*/ 0 h 457"/>
                  <a:gd name="T94" fmla="*/ 0 w 22"/>
                  <a:gd name="T95" fmla="*/ 0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" h="457">
                    <a:moveTo>
                      <a:pt x="0" y="0"/>
                    </a:moveTo>
                    <a:cubicBezTo>
                      <a:pt x="0" y="209"/>
                      <a:pt x="0" y="209"/>
                      <a:pt x="0" y="209"/>
                    </a:cubicBezTo>
                    <a:cubicBezTo>
                      <a:pt x="0" y="259"/>
                      <a:pt x="0" y="259"/>
                      <a:pt x="0" y="259"/>
                    </a:cubicBezTo>
                    <a:cubicBezTo>
                      <a:pt x="0" y="307"/>
                      <a:pt x="0" y="307"/>
                      <a:pt x="0" y="30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0" y="457"/>
                      <a:pt x="0" y="457"/>
                      <a:pt x="0" y="457"/>
                    </a:cubicBezTo>
                    <a:cubicBezTo>
                      <a:pt x="1" y="454"/>
                      <a:pt x="13" y="393"/>
                      <a:pt x="19" y="307"/>
                    </a:cubicBezTo>
                    <a:cubicBezTo>
                      <a:pt x="19" y="307"/>
                      <a:pt x="19" y="307"/>
                      <a:pt x="19" y="307"/>
                    </a:cubicBezTo>
                    <a:cubicBezTo>
                      <a:pt x="19" y="303"/>
                      <a:pt x="19" y="298"/>
                      <a:pt x="20" y="294"/>
                    </a:cubicBezTo>
                    <a:cubicBezTo>
                      <a:pt x="20" y="283"/>
                      <a:pt x="21" y="271"/>
                      <a:pt x="21" y="259"/>
                    </a:cubicBezTo>
                    <a:cubicBezTo>
                      <a:pt x="21" y="259"/>
                      <a:pt x="21" y="259"/>
                      <a:pt x="21" y="259"/>
                    </a:cubicBezTo>
                    <a:cubicBezTo>
                      <a:pt x="21" y="249"/>
                      <a:pt x="22" y="239"/>
                      <a:pt x="22" y="228"/>
                    </a:cubicBezTo>
                    <a:cubicBezTo>
                      <a:pt x="22" y="222"/>
                      <a:pt x="21" y="215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96"/>
                      <a:pt x="12" y="6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6098144" y="2648139"/>
                <a:ext cx="214313" cy="430213"/>
              </a:xfrm>
              <a:custGeom>
                <a:avLst/>
                <a:gdLst>
                  <a:gd name="T0" fmla="*/ 0 w 91"/>
                  <a:gd name="T1" fmla="*/ 0 h 183"/>
                  <a:gd name="T2" fmla="*/ 0 w 91"/>
                  <a:gd name="T3" fmla="*/ 24 h 183"/>
                  <a:gd name="T4" fmla="*/ 0 w 91"/>
                  <a:gd name="T5" fmla="*/ 24 h 183"/>
                  <a:gd name="T6" fmla="*/ 67 w 91"/>
                  <a:gd name="T7" fmla="*/ 92 h 183"/>
                  <a:gd name="T8" fmla="*/ 67 w 91"/>
                  <a:gd name="T9" fmla="*/ 92 h 183"/>
                  <a:gd name="T10" fmla="*/ 67 w 91"/>
                  <a:gd name="T11" fmla="*/ 92 h 183"/>
                  <a:gd name="T12" fmla="*/ 67 w 91"/>
                  <a:gd name="T13" fmla="*/ 92 h 183"/>
                  <a:gd name="T14" fmla="*/ 67 w 91"/>
                  <a:gd name="T15" fmla="*/ 92 h 183"/>
                  <a:gd name="T16" fmla="*/ 0 w 91"/>
                  <a:gd name="T17" fmla="*/ 159 h 183"/>
                  <a:gd name="T18" fmla="*/ 0 w 91"/>
                  <a:gd name="T19" fmla="*/ 183 h 183"/>
                  <a:gd name="T20" fmla="*/ 91 w 91"/>
                  <a:gd name="T21" fmla="*/ 92 h 183"/>
                  <a:gd name="T22" fmla="*/ 0 w 91"/>
                  <a:gd name="T2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" h="183">
                    <a:moveTo>
                      <a:pt x="0" y="0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67" y="54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129"/>
                      <a:pt x="37" y="159"/>
                      <a:pt x="0" y="159"/>
                    </a:cubicBezTo>
                    <a:cubicBezTo>
                      <a:pt x="0" y="183"/>
                      <a:pt x="0" y="183"/>
                      <a:pt x="0" y="183"/>
                    </a:cubicBezTo>
                    <a:cubicBezTo>
                      <a:pt x="50" y="183"/>
                      <a:pt x="91" y="142"/>
                      <a:pt x="91" y="92"/>
                    </a:cubicBezTo>
                    <a:cubicBezTo>
                      <a:pt x="91" y="41"/>
                      <a:pt x="50" y="0"/>
                      <a:pt x="0" y="0"/>
                    </a:cubicBezTo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50"/>
              <p:cNvSpPr>
                <a:spLocks/>
              </p:cNvSpPr>
              <p:nvPr/>
            </p:nvSpPr>
            <p:spPr bwMode="auto">
              <a:xfrm>
                <a:off x="6098144" y="2703701"/>
                <a:ext cx="157163" cy="319088"/>
              </a:xfrm>
              <a:custGeom>
                <a:avLst/>
                <a:gdLst>
                  <a:gd name="T0" fmla="*/ 0 w 67"/>
                  <a:gd name="T1" fmla="*/ 0 h 135"/>
                  <a:gd name="T2" fmla="*/ 0 w 67"/>
                  <a:gd name="T3" fmla="*/ 135 h 135"/>
                  <a:gd name="T4" fmla="*/ 67 w 67"/>
                  <a:gd name="T5" fmla="*/ 68 h 135"/>
                  <a:gd name="T6" fmla="*/ 0 w 67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135">
                    <a:moveTo>
                      <a:pt x="0" y="0"/>
                    </a:moveTo>
                    <a:cubicBezTo>
                      <a:pt x="0" y="135"/>
                      <a:pt x="0" y="135"/>
                      <a:pt x="0" y="135"/>
                    </a:cubicBezTo>
                    <a:cubicBezTo>
                      <a:pt x="37" y="135"/>
                      <a:pt x="67" y="105"/>
                      <a:pt x="67" y="68"/>
                    </a:cubicBezTo>
                    <a:cubicBezTo>
                      <a:pt x="67" y="30"/>
                      <a:pt x="37" y="0"/>
                      <a:pt x="0" y="0"/>
                    </a:cubicBezTo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79" name="Oval 78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98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82" name="Rounded Rectangle 81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1538569" y="5237406"/>
            <a:ext cx="9144000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“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ostebus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danaime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donaskamare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quosam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santLoirem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koler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sit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pstebus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donakamare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dimasa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qm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sant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Loremanan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ipsume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denimao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astebus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daname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lovera</a:t>
            </a:r>
            <a:r>
              <a:rPr lang="en-US" sz="1300" dirty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akama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 </a:t>
            </a:r>
            <a:r>
              <a:rPr lang="en-US" sz="1300" dirty="0" err="1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dalaman</a:t>
            </a:r>
            <a:r>
              <a:rPr lang="en-US" sz="1300" dirty="0" smtClean="0">
                <a:solidFill>
                  <a:schemeClr val="bg1">
                    <a:lumMod val="50000"/>
                  </a:schemeClr>
                </a:solidFill>
                <a:latin typeface="Lato Light" panose="020F0302020204030203" pitchFamily="34" charset="0"/>
                <a:cs typeface="Clear Sans Light" panose="020B0303030202020304" pitchFamily="34" charset="0"/>
              </a:rPr>
              <a:t>.”</a:t>
            </a:r>
            <a:endParaRPr lang="id-ID" sz="1300" dirty="0">
              <a:solidFill>
                <a:schemeClr val="bg1">
                  <a:lumMod val="50000"/>
                </a:schemeClr>
              </a:solidFill>
              <a:latin typeface="Lato Light" panose="020F0302020204030203" pitchFamily="34" charset="0"/>
              <a:cs typeface="Clear Sans Light" panose="020B0303030202020304" pitchFamily="34" charset="0"/>
            </a:endParaRPr>
          </a:p>
        </p:txBody>
      </p:sp>
      <p:sp>
        <p:nvSpPr>
          <p:cNvPr id="85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Jet Plane </a:t>
            </a:r>
            <a:r>
              <a:rPr lang="en-GB" sz="4000" b="1" dirty="0" err="1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Infographic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86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 </a:t>
            </a:r>
            <a:r>
              <a:rPr 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</a:t>
            </a: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s possible.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0810667" y="792493"/>
            <a:ext cx="2658864" cy="5073322"/>
            <a:chOff x="10810667" y="792493"/>
            <a:chExt cx="2658864" cy="5073322"/>
          </a:xfrm>
        </p:grpSpPr>
        <p:sp>
          <p:nvSpPr>
            <p:cNvPr id="88" name="Freeform 87"/>
            <p:cNvSpPr>
              <a:spLocks/>
            </p:cNvSpPr>
            <p:nvPr/>
          </p:nvSpPr>
          <p:spPr bwMode="auto">
            <a:xfrm rot="16200000" flipH="1">
              <a:off x="9934367" y="2820990"/>
              <a:ext cx="3921125" cy="2168525"/>
            </a:xfrm>
            <a:custGeom>
              <a:avLst/>
              <a:gdLst>
                <a:gd name="T0" fmla="*/ 42 w 1664"/>
                <a:gd name="T1" fmla="*/ 605 h 920"/>
                <a:gd name="T2" fmla="*/ 40 w 1664"/>
                <a:gd name="T3" fmla="*/ 629 h 920"/>
                <a:gd name="T4" fmla="*/ 198 w 1664"/>
                <a:gd name="T5" fmla="*/ 788 h 920"/>
                <a:gd name="T6" fmla="*/ 290 w 1664"/>
                <a:gd name="T7" fmla="*/ 759 h 920"/>
                <a:gd name="T8" fmla="*/ 408 w 1664"/>
                <a:gd name="T9" fmla="*/ 802 h 920"/>
                <a:gd name="T10" fmla="*/ 591 w 1664"/>
                <a:gd name="T11" fmla="*/ 633 h 920"/>
                <a:gd name="T12" fmla="*/ 740 w 1664"/>
                <a:gd name="T13" fmla="*/ 709 h 920"/>
                <a:gd name="T14" fmla="*/ 873 w 1664"/>
                <a:gd name="T15" fmla="*/ 652 h 920"/>
                <a:gd name="T16" fmla="*/ 975 w 1664"/>
                <a:gd name="T17" fmla="*/ 718 h 920"/>
                <a:gd name="T18" fmla="*/ 974 w 1664"/>
                <a:gd name="T19" fmla="*/ 736 h 920"/>
                <a:gd name="T20" fmla="*/ 1158 w 1664"/>
                <a:gd name="T21" fmla="*/ 920 h 920"/>
                <a:gd name="T22" fmla="*/ 1324 w 1664"/>
                <a:gd name="T23" fmla="*/ 815 h 920"/>
                <a:gd name="T24" fmla="*/ 1428 w 1664"/>
                <a:gd name="T25" fmla="*/ 840 h 920"/>
                <a:gd name="T26" fmla="*/ 1664 w 1664"/>
                <a:gd name="T27" fmla="*/ 604 h 920"/>
                <a:gd name="T28" fmla="*/ 1538 w 1664"/>
                <a:gd name="T29" fmla="*/ 395 h 920"/>
                <a:gd name="T30" fmla="*/ 1406 w 1664"/>
                <a:gd name="T31" fmla="*/ 304 h 920"/>
                <a:gd name="T32" fmla="*/ 1168 w 1664"/>
                <a:gd name="T33" fmla="*/ 112 h 920"/>
                <a:gd name="T34" fmla="*/ 1063 w 1664"/>
                <a:gd name="T35" fmla="*/ 135 h 920"/>
                <a:gd name="T36" fmla="*/ 845 w 1664"/>
                <a:gd name="T37" fmla="*/ 0 h 920"/>
                <a:gd name="T38" fmla="*/ 632 w 1664"/>
                <a:gd name="T39" fmla="*/ 124 h 920"/>
                <a:gd name="T40" fmla="*/ 592 w 1664"/>
                <a:gd name="T41" fmla="*/ 120 h 920"/>
                <a:gd name="T42" fmla="*/ 413 w 1664"/>
                <a:gd name="T43" fmla="*/ 259 h 920"/>
                <a:gd name="T44" fmla="*/ 307 w 1664"/>
                <a:gd name="T45" fmla="*/ 351 h 920"/>
                <a:gd name="T46" fmla="*/ 184 w 1664"/>
                <a:gd name="T47" fmla="*/ 304 h 920"/>
                <a:gd name="T48" fmla="*/ 0 w 1664"/>
                <a:gd name="T49" fmla="*/ 488 h 920"/>
                <a:gd name="T50" fmla="*/ 42 w 1664"/>
                <a:gd name="T51" fmla="*/ 605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4" h="920">
                  <a:moveTo>
                    <a:pt x="42" y="605"/>
                  </a:moveTo>
                  <a:cubicBezTo>
                    <a:pt x="41" y="613"/>
                    <a:pt x="40" y="621"/>
                    <a:pt x="40" y="629"/>
                  </a:cubicBezTo>
                  <a:cubicBezTo>
                    <a:pt x="40" y="717"/>
                    <a:pt x="111" y="788"/>
                    <a:pt x="198" y="788"/>
                  </a:cubicBezTo>
                  <a:cubicBezTo>
                    <a:pt x="232" y="788"/>
                    <a:pt x="264" y="777"/>
                    <a:pt x="290" y="759"/>
                  </a:cubicBezTo>
                  <a:cubicBezTo>
                    <a:pt x="322" y="786"/>
                    <a:pt x="363" y="802"/>
                    <a:pt x="408" y="802"/>
                  </a:cubicBezTo>
                  <a:cubicBezTo>
                    <a:pt x="504" y="802"/>
                    <a:pt x="583" y="728"/>
                    <a:pt x="591" y="633"/>
                  </a:cubicBezTo>
                  <a:cubicBezTo>
                    <a:pt x="625" y="679"/>
                    <a:pt x="679" y="709"/>
                    <a:pt x="740" y="709"/>
                  </a:cubicBezTo>
                  <a:cubicBezTo>
                    <a:pt x="792" y="709"/>
                    <a:pt x="839" y="687"/>
                    <a:pt x="873" y="652"/>
                  </a:cubicBezTo>
                  <a:cubicBezTo>
                    <a:pt x="898" y="685"/>
                    <a:pt x="934" y="708"/>
                    <a:pt x="975" y="718"/>
                  </a:cubicBezTo>
                  <a:cubicBezTo>
                    <a:pt x="974" y="724"/>
                    <a:pt x="974" y="730"/>
                    <a:pt x="974" y="736"/>
                  </a:cubicBezTo>
                  <a:cubicBezTo>
                    <a:pt x="974" y="838"/>
                    <a:pt x="1056" y="920"/>
                    <a:pt x="1158" y="920"/>
                  </a:cubicBezTo>
                  <a:cubicBezTo>
                    <a:pt x="1231" y="920"/>
                    <a:pt x="1295" y="877"/>
                    <a:pt x="1324" y="815"/>
                  </a:cubicBezTo>
                  <a:cubicBezTo>
                    <a:pt x="1356" y="831"/>
                    <a:pt x="1391" y="840"/>
                    <a:pt x="1428" y="840"/>
                  </a:cubicBezTo>
                  <a:cubicBezTo>
                    <a:pt x="1559" y="840"/>
                    <a:pt x="1664" y="734"/>
                    <a:pt x="1664" y="604"/>
                  </a:cubicBezTo>
                  <a:cubicBezTo>
                    <a:pt x="1664" y="513"/>
                    <a:pt x="1613" y="434"/>
                    <a:pt x="1538" y="395"/>
                  </a:cubicBezTo>
                  <a:cubicBezTo>
                    <a:pt x="1506" y="351"/>
                    <a:pt x="1460" y="319"/>
                    <a:pt x="1406" y="304"/>
                  </a:cubicBezTo>
                  <a:cubicBezTo>
                    <a:pt x="1383" y="194"/>
                    <a:pt x="1285" y="112"/>
                    <a:pt x="1168" y="112"/>
                  </a:cubicBezTo>
                  <a:cubicBezTo>
                    <a:pt x="1130" y="112"/>
                    <a:pt x="1095" y="120"/>
                    <a:pt x="1063" y="135"/>
                  </a:cubicBezTo>
                  <a:cubicBezTo>
                    <a:pt x="1023" y="55"/>
                    <a:pt x="941" y="0"/>
                    <a:pt x="845" y="0"/>
                  </a:cubicBezTo>
                  <a:cubicBezTo>
                    <a:pt x="754" y="0"/>
                    <a:pt x="674" y="50"/>
                    <a:pt x="632" y="124"/>
                  </a:cubicBezTo>
                  <a:cubicBezTo>
                    <a:pt x="619" y="121"/>
                    <a:pt x="606" y="120"/>
                    <a:pt x="592" y="120"/>
                  </a:cubicBezTo>
                  <a:cubicBezTo>
                    <a:pt x="506" y="120"/>
                    <a:pt x="433" y="179"/>
                    <a:pt x="413" y="259"/>
                  </a:cubicBezTo>
                  <a:cubicBezTo>
                    <a:pt x="367" y="274"/>
                    <a:pt x="329" y="308"/>
                    <a:pt x="307" y="351"/>
                  </a:cubicBezTo>
                  <a:cubicBezTo>
                    <a:pt x="274" y="321"/>
                    <a:pt x="231" y="304"/>
                    <a:pt x="184" y="304"/>
                  </a:cubicBezTo>
                  <a:cubicBezTo>
                    <a:pt x="82" y="304"/>
                    <a:pt x="0" y="386"/>
                    <a:pt x="0" y="488"/>
                  </a:cubicBezTo>
                  <a:cubicBezTo>
                    <a:pt x="0" y="532"/>
                    <a:pt x="16" y="573"/>
                    <a:pt x="42" y="605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 rot="5400000">
              <a:off x="10424705" y="1670381"/>
              <a:ext cx="3922713" cy="2166938"/>
            </a:xfrm>
            <a:custGeom>
              <a:avLst/>
              <a:gdLst>
                <a:gd name="T0" fmla="*/ 1622 w 1665"/>
                <a:gd name="T1" fmla="*/ 605 h 920"/>
                <a:gd name="T2" fmla="*/ 1624 w 1665"/>
                <a:gd name="T3" fmla="*/ 629 h 920"/>
                <a:gd name="T4" fmla="*/ 1466 w 1665"/>
                <a:gd name="T5" fmla="*/ 788 h 920"/>
                <a:gd name="T6" fmla="*/ 1375 w 1665"/>
                <a:gd name="T7" fmla="*/ 759 h 920"/>
                <a:gd name="T8" fmla="*/ 1257 w 1665"/>
                <a:gd name="T9" fmla="*/ 802 h 920"/>
                <a:gd name="T10" fmla="*/ 1073 w 1665"/>
                <a:gd name="T11" fmla="*/ 633 h 920"/>
                <a:gd name="T12" fmla="*/ 924 w 1665"/>
                <a:gd name="T13" fmla="*/ 709 h 920"/>
                <a:gd name="T14" fmla="*/ 792 w 1665"/>
                <a:gd name="T15" fmla="*/ 653 h 920"/>
                <a:gd name="T16" fmla="*/ 689 w 1665"/>
                <a:gd name="T17" fmla="*/ 718 h 920"/>
                <a:gd name="T18" fmla="*/ 690 w 1665"/>
                <a:gd name="T19" fmla="*/ 737 h 920"/>
                <a:gd name="T20" fmla="*/ 506 w 1665"/>
                <a:gd name="T21" fmla="*/ 920 h 920"/>
                <a:gd name="T22" fmla="*/ 340 w 1665"/>
                <a:gd name="T23" fmla="*/ 816 h 920"/>
                <a:gd name="T24" fmla="*/ 236 w 1665"/>
                <a:gd name="T25" fmla="*/ 840 h 920"/>
                <a:gd name="T26" fmla="*/ 0 w 1665"/>
                <a:gd name="T27" fmla="*/ 604 h 920"/>
                <a:gd name="T28" fmla="*/ 126 w 1665"/>
                <a:gd name="T29" fmla="*/ 395 h 920"/>
                <a:gd name="T30" fmla="*/ 258 w 1665"/>
                <a:gd name="T31" fmla="*/ 304 h 920"/>
                <a:gd name="T32" fmla="*/ 497 w 1665"/>
                <a:gd name="T33" fmla="*/ 112 h 920"/>
                <a:gd name="T34" fmla="*/ 601 w 1665"/>
                <a:gd name="T35" fmla="*/ 135 h 920"/>
                <a:gd name="T36" fmla="*/ 819 w 1665"/>
                <a:gd name="T37" fmla="*/ 0 h 920"/>
                <a:gd name="T38" fmla="*/ 1032 w 1665"/>
                <a:gd name="T39" fmla="*/ 124 h 920"/>
                <a:gd name="T40" fmla="*/ 1073 w 1665"/>
                <a:gd name="T41" fmla="*/ 120 h 920"/>
                <a:gd name="T42" fmla="*/ 1251 w 1665"/>
                <a:gd name="T43" fmla="*/ 259 h 920"/>
                <a:gd name="T44" fmla="*/ 1358 w 1665"/>
                <a:gd name="T45" fmla="*/ 351 h 920"/>
                <a:gd name="T46" fmla="*/ 1481 w 1665"/>
                <a:gd name="T47" fmla="*/ 304 h 920"/>
                <a:gd name="T48" fmla="*/ 1665 w 1665"/>
                <a:gd name="T49" fmla="*/ 488 h 920"/>
                <a:gd name="T50" fmla="*/ 1622 w 1665"/>
                <a:gd name="T51" fmla="*/ 605 h 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65" h="920">
                  <a:moveTo>
                    <a:pt x="1622" y="605"/>
                  </a:moveTo>
                  <a:cubicBezTo>
                    <a:pt x="1624" y="613"/>
                    <a:pt x="1624" y="621"/>
                    <a:pt x="1624" y="629"/>
                  </a:cubicBezTo>
                  <a:cubicBezTo>
                    <a:pt x="1624" y="717"/>
                    <a:pt x="1553" y="788"/>
                    <a:pt x="1466" y="788"/>
                  </a:cubicBezTo>
                  <a:cubicBezTo>
                    <a:pt x="1432" y="788"/>
                    <a:pt x="1401" y="777"/>
                    <a:pt x="1375" y="759"/>
                  </a:cubicBezTo>
                  <a:cubicBezTo>
                    <a:pt x="1343" y="786"/>
                    <a:pt x="1302" y="802"/>
                    <a:pt x="1257" y="802"/>
                  </a:cubicBezTo>
                  <a:cubicBezTo>
                    <a:pt x="1160" y="802"/>
                    <a:pt x="1081" y="728"/>
                    <a:pt x="1073" y="633"/>
                  </a:cubicBezTo>
                  <a:cubicBezTo>
                    <a:pt x="1040" y="679"/>
                    <a:pt x="986" y="709"/>
                    <a:pt x="924" y="709"/>
                  </a:cubicBezTo>
                  <a:cubicBezTo>
                    <a:pt x="872" y="709"/>
                    <a:pt x="825" y="688"/>
                    <a:pt x="792" y="653"/>
                  </a:cubicBezTo>
                  <a:cubicBezTo>
                    <a:pt x="766" y="685"/>
                    <a:pt x="731" y="709"/>
                    <a:pt x="689" y="718"/>
                  </a:cubicBezTo>
                  <a:cubicBezTo>
                    <a:pt x="690" y="724"/>
                    <a:pt x="690" y="730"/>
                    <a:pt x="690" y="737"/>
                  </a:cubicBezTo>
                  <a:cubicBezTo>
                    <a:pt x="690" y="838"/>
                    <a:pt x="608" y="920"/>
                    <a:pt x="506" y="920"/>
                  </a:cubicBezTo>
                  <a:cubicBezTo>
                    <a:pt x="433" y="920"/>
                    <a:pt x="370" y="878"/>
                    <a:pt x="340" y="816"/>
                  </a:cubicBezTo>
                  <a:cubicBezTo>
                    <a:pt x="309" y="831"/>
                    <a:pt x="274" y="840"/>
                    <a:pt x="236" y="840"/>
                  </a:cubicBezTo>
                  <a:cubicBezTo>
                    <a:pt x="106" y="840"/>
                    <a:pt x="0" y="734"/>
                    <a:pt x="0" y="604"/>
                  </a:cubicBezTo>
                  <a:cubicBezTo>
                    <a:pt x="0" y="513"/>
                    <a:pt x="51" y="434"/>
                    <a:pt x="126" y="395"/>
                  </a:cubicBezTo>
                  <a:cubicBezTo>
                    <a:pt x="159" y="351"/>
                    <a:pt x="205" y="319"/>
                    <a:pt x="258" y="304"/>
                  </a:cubicBezTo>
                  <a:cubicBezTo>
                    <a:pt x="282" y="194"/>
                    <a:pt x="380" y="112"/>
                    <a:pt x="497" y="112"/>
                  </a:cubicBezTo>
                  <a:cubicBezTo>
                    <a:pt x="534" y="112"/>
                    <a:pt x="569" y="120"/>
                    <a:pt x="601" y="135"/>
                  </a:cubicBezTo>
                  <a:cubicBezTo>
                    <a:pt x="641" y="55"/>
                    <a:pt x="724" y="0"/>
                    <a:pt x="819" y="0"/>
                  </a:cubicBezTo>
                  <a:cubicBezTo>
                    <a:pt x="911" y="0"/>
                    <a:pt x="990" y="50"/>
                    <a:pt x="1032" y="124"/>
                  </a:cubicBezTo>
                  <a:cubicBezTo>
                    <a:pt x="1045" y="121"/>
                    <a:pt x="1059" y="120"/>
                    <a:pt x="1073" y="120"/>
                  </a:cubicBezTo>
                  <a:cubicBezTo>
                    <a:pt x="1159" y="120"/>
                    <a:pt x="1231" y="179"/>
                    <a:pt x="1251" y="259"/>
                  </a:cubicBezTo>
                  <a:cubicBezTo>
                    <a:pt x="1298" y="275"/>
                    <a:pt x="1336" y="308"/>
                    <a:pt x="1358" y="351"/>
                  </a:cubicBezTo>
                  <a:cubicBezTo>
                    <a:pt x="1390" y="322"/>
                    <a:pt x="1433" y="304"/>
                    <a:pt x="1481" y="304"/>
                  </a:cubicBezTo>
                  <a:cubicBezTo>
                    <a:pt x="1582" y="304"/>
                    <a:pt x="1665" y="386"/>
                    <a:pt x="1665" y="488"/>
                  </a:cubicBezTo>
                  <a:cubicBezTo>
                    <a:pt x="1665" y="532"/>
                    <a:pt x="1649" y="573"/>
                    <a:pt x="1622" y="605"/>
                  </a:cubicBezTo>
                  <a:close/>
                </a:path>
              </a:pathLst>
            </a:custGeom>
            <a:solidFill>
              <a:srgbClr val="F1F1F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763881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Tm="0">
        <p:fade/>
      </p:transition>
    </mc:Choice>
    <mc:Fallback xmlns="">
      <p:transition spd="med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5" grpId="0"/>
      <p:bldP spid="86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AutoShape 1"/>
          <p:cNvSpPr>
            <a:spLocks/>
          </p:cNvSpPr>
          <p:nvPr/>
        </p:nvSpPr>
        <p:spPr bwMode="auto">
          <a:xfrm>
            <a:off x="0" y="2262188"/>
            <a:ext cx="12192000" cy="2870200"/>
          </a:xfrm>
          <a:custGeom>
            <a:avLst/>
            <a:gdLst>
              <a:gd name="T0" fmla="*/ 1712119 w 21600"/>
              <a:gd name="T1" fmla="*/ 1022350 h 21600"/>
              <a:gd name="T2" fmla="*/ 1712119 w 21600"/>
              <a:gd name="T3" fmla="*/ 1022350 h 21600"/>
              <a:gd name="T4" fmla="*/ 1712119 w 21600"/>
              <a:gd name="T5" fmla="*/ 1022350 h 21600"/>
              <a:gd name="T6" fmla="*/ 1712119 w 21600"/>
              <a:gd name="T7" fmla="*/ 1022350 h 2160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1600" h="21600">
                <a:moveTo>
                  <a:pt x="0" y="0"/>
                </a:moveTo>
                <a:lnTo>
                  <a:pt x="21600" y="0"/>
                </a:lnTo>
                <a:lnTo>
                  <a:pt x="21600" y="21600"/>
                </a:lnTo>
                <a:lnTo>
                  <a:pt x="0" y="216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 w="25400" cap="flat" cmpd="sng">
            <a:noFill/>
            <a:prstDash val="solid"/>
            <a:miter lim="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lIns="0" tIns="0" rIns="0" bIns="0"/>
          <a:lstStyle/>
          <a:p>
            <a:endParaRPr lang="en-US" dirty="0"/>
          </a:p>
        </p:txBody>
      </p:sp>
      <p:sp>
        <p:nvSpPr>
          <p:cNvPr id="97" name="Title 1"/>
          <p:cNvSpPr txBox="1">
            <a:spLocks/>
          </p:cNvSpPr>
          <p:nvPr/>
        </p:nvSpPr>
        <p:spPr>
          <a:xfrm>
            <a:off x="1519519" y="426148"/>
            <a:ext cx="9144000" cy="62941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4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Broadway" panose="04040905080B02020502" pitchFamily="82" charset="0"/>
                <a:ea typeface="Fira Sans Heavy Italic" panose="00000A00000000000000" pitchFamily="50" charset="0"/>
                <a:cs typeface="Clear Sans Light" panose="020B0303030202020304" pitchFamily="34" charset="0"/>
              </a:rPr>
              <a:t>Always Keep In Touch</a:t>
            </a:r>
            <a:endParaRPr lang="en-GB" sz="4000" b="1" dirty="0">
              <a:solidFill>
                <a:schemeClr val="tx1">
                  <a:lumMod val="75000"/>
                  <a:lumOff val="25000"/>
                </a:schemeClr>
              </a:solidFill>
              <a:latin typeface="Broadway" panose="04040905080B02020502" pitchFamily="82" charset="0"/>
              <a:ea typeface="Fira Sans Heavy Italic" panose="00000A00000000000000" pitchFamily="50" charset="0"/>
              <a:cs typeface="Clear Sans Light" panose="020B0303030202020304" pitchFamily="34" charset="0"/>
            </a:endParaRPr>
          </a:p>
        </p:txBody>
      </p:sp>
      <p:sp>
        <p:nvSpPr>
          <p:cNvPr id="98" name="Subtitle 2"/>
          <p:cNvSpPr txBox="1">
            <a:spLocks/>
          </p:cNvSpPr>
          <p:nvPr/>
        </p:nvSpPr>
        <p:spPr>
          <a:xfrm>
            <a:off x="2444750" y="946710"/>
            <a:ext cx="7308850" cy="369332"/>
          </a:xfrm>
          <a:prstGeom prst="rect">
            <a:avLst/>
          </a:prstGeom>
        </p:spPr>
        <p:txBody>
          <a:bodyPr vert="horz" wrap="square" lIns="121920" tIns="60960" rIns="121920" bIns="60960" rtlCol="0">
            <a:spAutoFit/>
          </a:bodyPr>
          <a:lstStyle/>
          <a:p>
            <a:pPr algn="ctr" defTabSz="1219050">
              <a:spcBef>
                <a:spcPct val="20000"/>
              </a:spcBef>
              <a:defRPr/>
            </a:pPr>
            <a:r>
              <a:rPr lang="en-US" sz="1600" dirty="0" smtClean="0">
                <a:solidFill>
                  <a:schemeClr val="tx1">
                    <a:lumMod val="65000"/>
                    <a:lumOff val="35000"/>
                  </a:schemeClr>
                </a:solidFill>
                <a:latin typeface="Lato Light" panose="020F0302020204030203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Everything should be made as simple.</a:t>
            </a:r>
            <a:endParaRPr lang="en-US" sz="1600" dirty="0">
              <a:solidFill>
                <a:schemeClr val="tx1">
                  <a:lumMod val="65000"/>
                  <a:lumOff val="35000"/>
                </a:schemeClr>
              </a:solidFill>
              <a:latin typeface="Lato Light" panose="020F0302020204030203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393699" y="1824041"/>
            <a:ext cx="2689096" cy="3765545"/>
            <a:chOff x="393699" y="1824041"/>
            <a:chExt cx="2689096" cy="3765545"/>
          </a:xfrm>
        </p:grpSpPr>
        <p:grpSp>
          <p:nvGrpSpPr>
            <p:cNvPr id="62" name="Group 61"/>
            <p:cNvGrpSpPr/>
            <p:nvPr/>
          </p:nvGrpSpPr>
          <p:grpSpPr>
            <a:xfrm>
              <a:off x="393699" y="1824041"/>
              <a:ext cx="2689096" cy="3765545"/>
              <a:chOff x="393699" y="1824041"/>
              <a:chExt cx="2689096" cy="3765545"/>
            </a:xfrm>
          </p:grpSpPr>
          <p:grpSp>
            <p:nvGrpSpPr>
              <p:cNvPr id="63" name="Group 129"/>
              <p:cNvGrpSpPr/>
              <p:nvPr/>
            </p:nvGrpSpPr>
            <p:grpSpPr>
              <a:xfrm>
                <a:off x="393699" y="1824041"/>
                <a:ext cx="2689096" cy="3765545"/>
                <a:chOff x="295274" y="1462091"/>
                <a:chExt cx="2016822" cy="2824159"/>
              </a:xfrm>
            </p:grpSpPr>
            <p:sp>
              <p:nvSpPr>
                <p:cNvPr id="68" name="直角三角形 16"/>
                <p:cNvSpPr/>
                <p:nvPr/>
              </p:nvSpPr>
              <p:spPr>
                <a:xfrm>
                  <a:off x="2073936" y="1470560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60000"/>
                    <a:lumOff val="40000"/>
                    <a:alpha val="68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69" name="直角三角形 14"/>
                <p:cNvSpPr/>
                <p:nvPr/>
              </p:nvSpPr>
              <p:spPr>
                <a:xfrm flipH="1">
                  <a:off x="295274" y="1462091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60000"/>
                    <a:lumOff val="40000"/>
                    <a:alpha val="68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70" name="矩形 7"/>
                <p:cNvSpPr/>
                <p:nvPr/>
              </p:nvSpPr>
              <p:spPr>
                <a:xfrm rot="5400000">
                  <a:off x="-106031" y="2108331"/>
                  <a:ext cx="2819399" cy="1536439"/>
                </a:xfrm>
                <a:prstGeom prst="rect">
                  <a:avLst/>
                </a:prstGeom>
                <a:solidFill>
                  <a:schemeClr val="accent3">
                    <a:lumMod val="60000"/>
                    <a:lumOff val="40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71" name="直角三角形 15"/>
                <p:cNvSpPr/>
                <p:nvPr/>
              </p:nvSpPr>
              <p:spPr>
                <a:xfrm flipH="1" flipV="1">
                  <a:off x="304800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60000"/>
                    <a:lumOff val="40000"/>
                    <a:alpha val="68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72" name="直角三角形 17"/>
                <p:cNvSpPr/>
                <p:nvPr/>
              </p:nvSpPr>
              <p:spPr>
                <a:xfrm flipV="1">
                  <a:off x="2073936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60000"/>
                    <a:lumOff val="40000"/>
                    <a:alpha val="68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>
            <p:nvSpPr>
              <p:cNvPr id="66" name="TextBox 65"/>
              <p:cNvSpPr txBox="1"/>
              <p:nvPr/>
            </p:nvSpPr>
            <p:spPr>
              <a:xfrm>
                <a:off x="1449554" y="3360806"/>
                <a:ext cx="574196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Mail</a:t>
                </a:r>
                <a:endParaRPr lang="en-US" sz="1600" b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113" name="Group 112"/>
            <p:cNvGrpSpPr/>
            <p:nvPr/>
          </p:nvGrpSpPr>
          <p:grpSpPr>
            <a:xfrm>
              <a:off x="1309504" y="2467380"/>
              <a:ext cx="912389" cy="912389"/>
              <a:chOff x="2762250" y="1830811"/>
              <a:chExt cx="912389" cy="912389"/>
            </a:xfrm>
          </p:grpSpPr>
          <p:sp>
            <p:nvSpPr>
              <p:cNvPr id="114" name="Oval 113"/>
              <p:cNvSpPr/>
              <p:nvPr/>
            </p:nvSpPr>
            <p:spPr>
              <a:xfrm>
                <a:off x="2762250" y="1830811"/>
                <a:ext cx="912389" cy="912389"/>
              </a:xfrm>
              <a:prstGeom prst="ellipse">
                <a:avLst/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15" name="Freeform 92"/>
              <p:cNvSpPr>
                <a:spLocks noEditPoints="1"/>
              </p:cNvSpPr>
              <p:nvPr/>
            </p:nvSpPr>
            <p:spPr bwMode="auto">
              <a:xfrm>
                <a:off x="3027770" y="2179790"/>
                <a:ext cx="404276" cy="260533"/>
              </a:xfrm>
              <a:custGeom>
                <a:avLst/>
                <a:gdLst>
                  <a:gd name="T0" fmla="*/ 89 w 95"/>
                  <a:gd name="T1" fmla="*/ 0 h 61"/>
                  <a:gd name="T2" fmla="*/ 5 w 95"/>
                  <a:gd name="T3" fmla="*/ 0 h 61"/>
                  <a:gd name="T4" fmla="*/ 1 w 95"/>
                  <a:gd name="T5" fmla="*/ 1 h 61"/>
                  <a:gd name="T6" fmla="*/ 0 w 95"/>
                  <a:gd name="T7" fmla="*/ 5 h 61"/>
                  <a:gd name="T8" fmla="*/ 45 w 95"/>
                  <a:gd name="T9" fmla="*/ 39 h 61"/>
                  <a:gd name="T10" fmla="*/ 47 w 95"/>
                  <a:gd name="T11" fmla="*/ 40 h 61"/>
                  <a:gd name="T12" fmla="*/ 50 w 95"/>
                  <a:gd name="T13" fmla="*/ 39 h 61"/>
                  <a:gd name="T14" fmla="*/ 95 w 95"/>
                  <a:gd name="T15" fmla="*/ 5 h 61"/>
                  <a:gd name="T16" fmla="*/ 93 w 95"/>
                  <a:gd name="T17" fmla="*/ 1 h 61"/>
                  <a:gd name="T18" fmla="*/ 89 w 95"/>
                  <a:gd name="T19" fmla="*/ 0 h 61"/>
                  <a:gd name="T20" fmla="*/ 95 w 95"/>
                  <a:gd name="T21" fmla="*/ 50 h 61"/>
                  <a:gd name="T22" fmla="*/ 70 w 95"/>
                  <a:gd name="T23" fmla="*/ 30 h 61"/>
                  <a:gd name="T24" fmla="*/ 95 w 95"/>
                  <a:gd name="T25" fmla="*/ 11 h 61"/>
                  <a:gd name="T26" fmla="*/ 95 w 95"/>
                  <a:gd name="T27" fmla="*/ 50 h 61"/>
                  <a:gd name="T28" fmla="*/ 93 w 95"/>
                  <a:gd name="T29" fmla="*/ 60 h 61"/>
                  <a:gd name="T30" fmla="*/ 89 w 95"/>
                  <a:gd name="T31" fmla="*/ 61 h 61"/>
                  <a:gd name="T32" fmla="*/ 5 w 95"/>
                  <a:gd name="T33" fmla="*/ 61 h 61"/>
                  <a:gd name="T34" fmla="*/ 1 w 95"/>
                  <a:gd name="T35" fmla="*/ 60 h 61"/>
                  <a:gd name="T36" fmla="*/ 0 w 95"/>
                  <a:gd name="T37" fmla="*/ 56 h 61"/>
                  <a:gd name="T38" fmla="*/ 29 w 95"/>
                  <a:gd name="T39" fmla="*/ 34 h 61"/>
                  <a:gd name="T40" fmla="*/ 43 w 95"/>
                  <a:gd name="T41" fmla="*/ 44 h 61"/>
                  <a:gd name="T42" fmla="*/ 47 w 95"/>
                  <a:gd name="T43" fmla="*/ 45 h 61"/>
                  <a:gd name="T44" fmla="*/ 52 w 95"/>
                  <a:gd name="T45" fmla="*/ 44 h 61"/>
                  <a:gd name="T46" fmla="*/ 66 w 95"/>
                  <a:gd name="T47" fmla="*/ 34 h 61"/>
                  <a:gd name="T48" fmla="*/ 95 w 95"/>
                  <a:gd name="T49" fmla="*/ 56 h 61"/>
                  <a:gd name="T50" fmla="*/ 93 w 95"/>
                  <a:gd name="T51" fmla="*/ 60 h 61"/>
                  <a:gd name="T52" fmla="*/ 0 w 95"/>
                  <a:gd name="T53" fmla="*/ 11 h 61"/>
                  <a:gd name="T54" fmla="*/ 25 w 95"/>
                  <a:gd name="T55" fmla="*/ 30 h 61"/>
                  <a:gd name="T56" fmla="*/ 0 w 95"/>
                  <a:gd name="T57" fmla="*/ 50 h 61"/>
                  <a:gd name="T58" fmla="*/ 0 w 95"/>
                  <a:gd name="T59" fmla="*/ 1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" h="61">
                    <a:moveTo>
                      <a:pt x="8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40"/>
                      <a:pt x="46" y="40"/>
                      <a:pt x="47" y="40"/>
                    </a:cubicBezTo>
                    <a:cubicBezTo>
                      <a:pt x="48" y="40"/>
                      <a:pt x="49" y="40"/>
                      <a:pt x="50" y="39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4"/>
                      <a:pt x="94" y="2"/>
                      <a:pt x="93" y="1"/>
                    </a:cubicBezTo>
                    <a:cubicBezTo>
                      <a:pt x="92" y="0"/>
                      <a:pt x="91" y="0"/>
                      <a:pt x="89" y="0"/>
                    </a:cubicBezTo>
                    <a:close/>
                    <a:moveTo>
                      <a:pt x="95" y="50"/>
                    </a:moveTo>
                    <a:cubicBezTo>
                      <a:pt x="70" y="30"/>
                      <a:pt x="70" y="30"/>
                      <a:pt x="70" y="30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50"/>
                      <a:pt x="95" y="50"/>
                      <a:pt x="95" y="50"/>
                    </a:cubicBezTo>
                    <a:close/>
                    <a:moveTo>
                      <a:pt x="93" y="60"/>
                    </a:moveTo>
                    <a:cubicBezTo>
                      <a:pt x="92" y="61"/>
                      <a:pt x="91" y="61"/>
                      <a:pt x="89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4" y="61"/>
                      <a:pt x="2" y="61"/>
                      <a:pt x="1" y="60"/>
                    </a:cubicBezTo>
                    <a:cubicBezTo>
                      <a:pt x="0" y="59"/>
                      <a:pt x="0" y="57"/>
                      <a:pt x="0" y="56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4" y="45"/>
                      <a:pt x="46" y="45"/>
                      <a:pt x="47" y="45"/>
                    </a:cubicBezTo>
                    <a:cubicBezTo>
                      <a:pt x="49" y="45"/>
                      <a:pt x="50" y="45"/>
                      <a:pt x="52" y="4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5" y="57"/>
                      <a:pt x="94" y="59"/>
                      <a:pt x="93" y="60"/>
                    </a:cubicBezTo>
                    <a:close/>
                    <a:moveTo>
                      <a:pt x="0" y="11"/>
                    </a:moveTo>
                    <a:cubicBezTo>
                      <a:pt x="25" y="30"/>
                      <a:pt x="25" y="30"/>
                      <a:pt x="25" y="30"/>
                    </a:cubicBezTo>
                    <a:cubicBezTo>
                      <a:pt x="0" y="50"/>
                      <a:pt x="0" y="50"/>
                      <a:pt x="0" y="50"/>
                    </a:cubicBezTo>
                    <a:lnTo>
                      <a:pt x="0" y="1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6" name="TextBox 115"/>
            <p:cNvSpPr txBox="1"/>
            <p:nvPr/>
          </p:nvSpPr>
          <p:spPr>
            <a:xfrm>
              <a:off x="920140" y="3894114"/>
              <a:ext cx="169111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Clear Sans Light" panose="020B0303030202020304" pitchFamily="34" charset="0"/>
                </a:rPr>
                <a:t>email@business.com</a:t>
              </a:r>
              <a:endParaRPr lang="en-GB" sz="1400" dirty="0">
                <a:solidFill>
                  <a:schemeClr val="bg1"/>
                </a:solidFill>
                <a:latin typeface="Lato Bold" panose="020F0802020204030203" pitchFamily="34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224619" y="1830386"/>
            <a:ext cx="2682747" cy="3759198"/>
            <a:chOff x="3224619" y="1830386"/>
            <a:chExt cx="2682747" cy="3759198"/>
          </a:xfrm>
        </p:grpSpPr>
        <p:grpSp>
          <p:nvGrpSpPr>
            <p:cNvPr id="51" name="Group 50"/>
            <p:cNvGrpSpPr/>
            <p:nvPr/>
          </p:nvGrpSpPr>
          <p:grpSpPr>
            <a:xfrm>
              <a:off x="3224619" y="1830386"/>
              <a:ext cx="2682747" cy="3759198"/>
              <a:chOff x="3224619" y="1830386"/>
              <a:chExt cx="2682747" cy="3759198"/>
            </a:xfrm>
          </p:grpSpPr>
          <p:grpSp>
            <p:nvGrpSpPr>
              <p:cNvPr id="52" name="Group 130"/>
              <p:cNvGrpSpPr/>
              <p:nvPr/>
            </p:nvGrpSpPr>
            <p:grpSpPr>
              <a:xfrm>
                <a:off x="3224619" y="1830386"/>
                <a:ext cx="2682747" cy="3759198"/>
                <a:chOff x="2418464" y="1466850"/>
                <a:chExt cx="2012060" cy="2819399"/>
              </a:xfrm>
            </p:grpSpPr>
            <p:sp>
              <p:nvSpPr>
                <p:cNvPr id="57" name="直角三角形 14"/>
                <p:cNvSpPr/>
                <p:nvPr/>
              </p:nvSpPr>
              <p:spPr>
                <a:xfrm flipH="1">
                  <a:off x="2418464" y="1470559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58" name="矩形 7"/>
                <p:cNvSpPr/>
                <p:nvPr/>
              </p:nvSpPr>
              <p:spPr>
                <a:xfrm rot="5400000">
                  <a:off x="2014443" y="2108330"/>
                  <a:ext cx="2819399" cy="1536439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59" name="直角三角形 15"/>
                <p:cNvSpPr/>
                <p:nvPr/>
              </p:nvSpPr>
              <p:spPr>
                <a:xfrm flipH="1" flipV="1">
                  <a:off x="2423227" y="3956623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60" name="直角三角形 16"/>
                <p:cNvSpPr/>
                <p:nvPr/>
              </p:nvSpPr>
              <p:spPr>
                <a:xfrm>
                  <a:off x="4192364" y="1470559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61" name="直角三角形 17"/>
                <p:cNvSpPr/>
                <p:nvPr/>
              </p:nvSpPr>
              <p:spPr>
                <a:xfrm flipV="1">
                  <a:off x="4192364" y="3956623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>
            <p:nvSpPr>
              <p:cNvPr id="55" name="TextBox 54"/>
              <p:cNvSpPr txBox="1"/>
              <p:nvPr/>
            </p:nvSpPr>
            <p:spPr>
              <a:xfrm>
                <a:off x="3979012" y="3360806"/>
                <a:ext cx="1164422" cy="41941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Telephone</a:t>
                </a:r>
                <a:endParaRPr lang="en-US" sz="1600" b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102006" y="2467380"/>
              <a:ext cx="912389" cy="912389"/>
              <a:chOff x="4667250" y="1830811"/>
              <a:chExt cx="912389" cy="912389"/>
            </a:xfrm>
          </p:grpSpPr>
          <p:sp>
            <p:nvSpPr>
              <p:cNvPr id="105" name="Oval 104"/>
              <p:cNvSpPr/>
              <p:nvPr/>
            </p:nvSpPr>
            <p:spPr>
              <a:xfrm>
                <a:off x="4667250" y="1830811"/>
                <a:ext cx="912389" cy="912389"/>
              </a:xfrm>
              <a:prstGeom prst="ellipse">
                <a:avLst/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06" name="AutoShape 14"/>
              <p:cNvSpPr>
                <a:spLocks/>
              </p:cNvSpPr>
              <p:nvPr/>
            </p:nvSpPr>
            <p:spPr bwMode="auto">
              <a:xfrm>
                <a:off x="4964895" y="2137856"/>
                <a:ext cx="339784" cy="345381"/>
              </a:xfrm>
              <a:custGeom>
                <a:avLst/>
                <a:gdLst>
                  <a:gd name="T0" fmla="*/ 21097 w 21108"/>
                  <a:gd name="T1" fmla="*/ 16603 h 20969"/>
                  <a:gd name="T2" fmla="*/ 17551 w 21108"/>
                  <a:gd name="T3" fmla="*/ 14553 h 20969"/>
                  <a:gd name="T4" fmla="*/ 13359 w 21108"/>
                  <a:gd name="T5" fmla="*/ 14553 h 20969"/>
                  <a:gd name="T6" fmla="*/ 13359 w 21108"/>
                  <a:gd name="T7" fmla="*/ 14553 h 20969"/>
                  <a:gd name="T8" fmla="*/ 13198 w 21108"/>
                  <a:gd name="T9" fmla="*/ 15026 h 20969"/>
                  <a:gd name="T10" fmla="*/ 13198 w 21108"/>
                  <a:gd name="T11" fmla="*/ 15026 h 20969"/>
                  <a:gd name="T12" fmla="*/ 13198 w 21108"/>
                  <a:gd name="T13" fmla="*/ 15026 h 20969"/>
                  <a:gd name="T14" fmla="*/ 12876 w 21108"/>
                  <a:gd name="T15" fmla="*/ 15972 h 20969"/>
                  <a:gd name="T16" fmla="*/ 13037 w 21108"/>
                  <a:gd name="T17" fmla="*/ 16288 h 20969"/>
                  <a:gd name="T18" fmla="*/ 11264 w 21108"/>
                  <a:gd name="T19" fmla="*/ 15657 h 20969"/>
                  <a:gd name="T20" fmla="*/ 8362 w 21108"/>
                  <a:gd name="T21" fmla="*/ 12819 h 20969"/>
                  <a:gd name="T22" fmla="*/ 5300 w 21108"/>
                  <a:gd name="T23" fmla="*/ 9508 h 20969"/>
                  <a:gd name="T24" fmla="*/ 4816 w 21108"/>
                  <a:gd name="T25" fmla="*/ 7774 h 20969"/>
                  <a:gd name="T26" fmla="*/ 5461 w 21108"/>
                  <a:gd name="T27" fmla="*/ 7616 h 20969"/>
                  <a:gd name="T28" fmla="*/ 5783 w 21108"/>
                  <a:gd name="T29" fmla="*/ 7459 h 20969"/>
                  <a:gd name="T30" fmla="*/ 6589 w 21108"/>
                  <a:gd name="T31" fmla="*/ 7143 h 20969"/>
                  <a:gd name="T32" fmla="*/ 6589 w 21108"/>
                  <a:gd name="T33" fmla="*/ 6986 h 20969"/>
                  <a:gd name="T34" fmla="*/ 6589 w 21108"/>
                  <a:gd name="T35" fmla="*/ 6986 h 20969"/>
                  <a:gd name="T36" fmla="*/ 7234 w 21108"/>
                  <a:gd name="T37" fmla="*/ 6828 h 20969"/>
                  <a:gd name="T38" fmla="*/ 7234 w 21108"/>
                  <a:gd name="T39" fmla="*/ 6828 h 20969"/>
                  <a:gd name="T40" fmla="*/ 6267 w 21108"/>
                  <a:gd name="T41" fmla="*/ 2886 h 20969"/>
                  <a:gd name="T42" fmla="*/ 3365 w 21108"/>
                  <a:gd name="T43" fmla="*/ 48 h 20969"/>
                  <a:gd name="T44" fmla="*/ 3365 w 21108"/>
                  <a:gd name="T45" fmla="*/ 48 h 20969"/>
                  <a:gd name="T46" fmla="*/ 3365 w 21108"/>
                  <a:gd name="T47" fmla="*/ 48 h 20969"/>
                  <a:gd name="T48" fmla="*/ 3365 w 21108"/>
                  <a:gd name="T49" fmla="*/ 48 h 20969"/>
                  <a:gd name="T50" fmla="*/ 2882 w 21108"/>
                  <a:gd name="T51" fmla="*/ 206 h 20969"/>
                  <a:gd name="T52" fmla="*/ 2882 w 21108"/>
                  <a:gd name="T53" fmla="*/ 206 h 20969"/>
                  <a:gd name="T54" fmla="*/ 2721 w 21108"/>
                  <a:gd name="T55" fmla="*/ 206 h 20969"/>
                  <a:gd name="T56" fmla="*/ 1915 w 21108"/>
                  <a:gd name="T57" fmla="*/ 679 h 20969"/>
                  <a:gd name="T58" fmla="*/ 1754 w 21108"/>
                  <a:gd name="T59" fmla="*/ 994 h 20969"/>
                  <a:gd name="T60" fmla="*/ 142 w 21108"/>
                  <a:gd name="T61" fmla="*/ 5251 h 20969"/>
                  <a:gd name="T62" fmla="*/ 5945 w 21108"/>
                  <a:gd name="T63" fmla="*/ 14869 h 20969"/>
                  <a:gd name="T64" fmla="*/ 15777 w 21108"/>
                  <a:gd name="T65" fmla="*/ 20860 h 20969"/>
                  <a:gd name="T66" fmla="*/ 20452 w 21108"/>
                  <a:gd name="T67" fmla="*/ 18337 h 20969"/>
                  <a:gd name="T68" fmla="*/ 20613 w 21108"/>
                  <a:gd name="T69" fmla="*/ 18180 h 20969"/>
                  <a:gd name="T70" fmla="*/ 20774 w 21108"/>
                  <a:gd name="T71" fmla="*/ 17234 h 20969"/>
                  <a:gd name="T72" fmla="*/ 20936 w 21108"/>
                  <a:gd name="T73" fmla="*/ 17234 h 20969"/>
                  <a:gd name="T74" fmla="*/ 20774 w 21108"/>
                  <a:gd name="T75" fmla="*/ 17234 h 20969"/>
                  <a:gd name="T76" fmla="*/ 21097 w 21108"/>
                  <a:gd name="T77" fmla="*/ 16603 h 20969"/>
                  <a:gd name="T78" fmla="*/ 21097 w 21108"/>
                  <a:gd name="T79" fmla="*/ 16603 h 20969"/>
                  <a:gd name="T80" fmla="*/ 3527 w 21108"/>
                  <a:gd name="T81" fmla="*/ 364 h 20969"/>
                  <a:gd name="T82" fmla="*/ 5945 w 21108"/>
                  <a:gd name="T83" fmla="*/ 3044 h 20969"/>
                  <a:gd name="T84" fmla="*/ 6912 w 21108"/>
                  <a:gd name="T85" fmla="*/ 6355 h 20969"/>
                  <a:gd name="T86" fmla="*/ 4655 w 21108"/>
                  <a:gd name="T87" fmla="*/ 3675 h 20969"/>
                  <a:gd name="T88" fmla="*/ 3527 w 21108"/>
                  <a:gd name="T89" fmla="*/ 364 h 20969"/>
                  <a:gd name="T90" fmla="*/ 17067 w 21108"/>
                  <a:gd name="T91" fmla="*/ 16288 h 20969"/>
                  <a:gd name="T92" fmla="*/ 13843 w 21108"/>
                  <a:gd name="T93" fmla="*/ 14553 h 20969"/>
                  <a:gd name="T94" fmla="*/ 17389 w 21108"/>
                  <a:gd name="T95" fmla="*/ 14869 h 20969"/>
                  <a:gd name="T96" fmla="*/ 20613 w 21108"/>
                  <a:gd name="T97" fmla="*/ 16603 h 20969"/>
                  <a:gd name="T98" fmla="*/ 17067 w 21108"/>
                  <a:gd name="T99" fmla="*/ 16288 h 20969"/>
                  <a:gd name="T100" fmla="*/ 17067 w 21108"/>
                  <a:gd name="T101" fmla="*/ 16288 h 20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108" h="20969">
                    <a:moveTo>
                      <a:pt x="21097" y="16603"/>
                    </a:moveTo>
                    <a:cubicBezTo>
                      <a:pt x="21258" y="16130"/>
                      <a:pt x="19646" y="15026"/>
                      <a:pt x="17551" y="14553"/>
                    </a:cubicBezTo>
                    <a:cubicBezTo>
                      <a:pt x="15455" y="13923"/>
                      <a:pt x="13521" y="13923"/>
                      <a:pt x="13359" y="14553"/>
                    </a:cubicBezTo>
                    <a:cubicBezTo>
                      <a:pt x="13359" y="14553"/>
                      <a:pt x="13359" y="14553"/>
                      <a:pt x="13359" y="14553"/>
                    </a:cubicBezTo>
                    <a:cubicBezTo>
                      <a:pt x="13359" y="14553"/>
                      <a:pt x="13359" y="14711"/>
                      <a:pt x="13198" y="15026"/>
                    </a:cubicBezTo>
                    <a:cubicBezTo>
                      <a:pt x="13198" y="15026"/>
                      <a:pt x="13198" y="15026"/>
                      <a:pt x="13198" y="15026"/>
                    </a:cubicBezTo>
                    <a:cubicBezTo>
                      <a:pt x="13198" y="15026"/>
                      <a:pt x="13198" y="15026"/>
                      <a:pt x="13198" y="15026"/>
                    </a:cubicBezTo>
                    <a:cubicBezTo>
                      <a:pt x="13198" y="15342"/>
                      <a:pt x="13037" y="15815"/>
                      <a:pt x="12876" y="15972"/>
                    </a:cubicBezTo>
                    <a:cubicBezTo>
                      <a:pt x="12876" y="16130"/>
                      <a:pt x="12876" y="16130"/>
                      <a:pt x="13037" y="16288"/>
                    </a:cubicBezTo>
                    <a:cubicBezTo>
                      <a:pt x="12392" y="16288"/>
                      <a:pt x="11748" y="16130"/>
                      <a:pt x="11264" y="15657"/>
                    </a:cubicBezTo>
                    <a:cubicBezTo>
                      <a:pt x="8362" y="12819"/>
                      <a:pt x="8362" y="12819"/>
                      <a:pt x="8362" y="12819"/>
                    </a:cubicBezTo>
                    <a:cubicBezTo>
                      <a:pt x="5300" y="9508"/>
                      <a:pt x="5300" y="9508"/>
                      <a:pt x="5300" y="9508"/>
                    </a:cubicBezTo>
                    <a:cubicBezTo>
                      <a:pt x="4816" y="9035"/>
                      <a:pt x="4655" y="8405"/>
                      <a:pt x="4816" y="7774"/>
                    </a:cubicBezTo>
                    <a:cubicBezTo>
                      <a:pt x="4977" y="7616"/>
                      <a:pt x="5300" y="7616"/>
                      <a:pt x="5461" y="7616"/>
                    </a:cubicBezTo>
                    <a:cubicBezTo>
                      <a:pt x="5622" y="7616"/>
                      <a:pt x="5783" y="7616"/>
                      <a:pt x="5783" y="7459"/>
                    </a:cubicBezTo>
                    <a:cubicBezTo>
                      <a:pt x="5945" y="7459"/>
                      <a:pt x="6428" y="7301"/>
                      <a:pt x="6589" y="7143"/>
                    </a:cubicBezTo>
                    <a:cubicBezTo>
                      <a:pt x="6589" y="7143"/>
                      <a:pt x="6589" y="7143"/>
                      <a:pt x="6589" y="6986"/>
                    </a:cubicBezTo>
                    <a:cubicBezTo>
                      <a:pt x="6589" y="6986"/>
                      <a:pt x="6589" y="6986"/>
                      <a:pt x="6589" y="6986"/>
                    </a:cubicBezTo>
                    <a:cubicBezTo>
                      <a:pt x="6912" y="6986"/>
                      <a:pt x="7234" y="6828"/>
                      <a:pt x="7234" y="6828"/>
                    </a:cubicBezTo>
                    <a:cubicBezTo>
                      <a:pt x="7234" y="6828"/>
                      <a:pt x="7234" y="6828"/>
                      <a:pt x="7234" y="6828"/>
                    </a:cubicBezTo>
                    <a:cubicBezTo>
                      <a:pt x="7718" y="6513"/>
                      <a:pt x="7395" y="4778"/>
                      <a:pt x="6267" y="2886"/>
                    </a:cubicBezTo>
                    <a:cubicBezTo>
                      <a:pt x="5139" y="994"/>
                      <a:pt x="3849" y="-267"/>
                      <a:pt x="3365" y="48"/>
                    </a:cubicBezTo>
                    <a:cubicBezTo>
                      <a:pt x="3365" y="48"/>
                      <a:pt x="3365" y="48"/>
                      <a:pt x="3365" y="48"/>
                    </a:cubicBezTo>
                    <a:cubicBezTo>
                      <a:pt x="3365" y="48"/>
                      <a:pt x="3365" y="48"/>
                      <a:pt x="3365" y="48"/>
                    </a:cubicBezTo>
                    <a:cubicBezTo>
                      <a:pt x="3365" y="48"/>
                      <a:pt x="3365" y="48"/>
                      <a:pt x="3365" y="48"/>
                    </a:cubicBezTo>
                    <a:cubicBezTo>
                      <a:pt x="3365" y="48"/>
                      <a:pt x="3043" y="48"/>
                      <a:pt x="2882" y="206"/>
                    </a:cubicBezTo>
                    <a:cubicBezTo>
                      <a:pt x="2882" y="206"/>
                      <a:pt x="2882" y="206"/>
                      <a:pt x="2882" y="206"/>
                    </a:cubicBezTo>
                    <a:cubicBezTo>
                      <a:pt x="2882" y="206"/>
                      <a:pt x="2882" y="206"/>
                      <a:pt x="2721" y="206"/>
                    </a:cubicBezTo>
                    <a:cubicBezTo>
                      <a:pt x="2559" y="364"/>
                      <a:pt x="2076" y="679"/>
                      <a:pt x="1915" y="679"/>
                    </a:cubicBezTo>
                    <a:cubicBezTo>
                      <a:pt x="1915" y="837"/>
                      <a:pt x="1754" y="837"/>
                      <a:pt x="1754" y="994"/>
                    </a:cubicBezTo>
                    <a:cubicBezTo>
                      <a:pt x="464" y="2098"/>
                      <a:pt x="-342" y="3832"/>
                      <a:pt x="142" y="5251"/>
                    </a:cubicBezTo>
                    <a:cubicBezTo>
                      <a:pt x="303" y="7932"/>
                      <a:pt x="2559" y="11400"/>
                      <a:pt x="5945" y="14869"/>
                    </a:cubicBezTo>
                    <a:cubicBezTo>
                      <a:pt x="9330" y="18337"/>
                      <a:pt x="13037" y="20545"/>
                      <a:pt x="15777" y="20860"/>
                    </a:cubicBezTo>
                    <a:cubicBezTo>
                      <a:pt x="17551" y="21333"/>
                      <a:pt x="19324" y="20229"/>
                      <a:pt x="20452" y="18337"/>
                    </a:cubicBezTo>
                    <a:cubicBezTo>
                      <a:pt x="20452" y="18337"/>
                      <a:pt x="20613" y="18180"/>
                      <a:pt x="20613" y="18180"/>
                    </a:cubicBezTo>
                    <a:cubicBezTo>
                      <a:pt x="20613" y="18022"/>
                      <a:pt x="20774" y="17549"/>
                      <a:pt x="20774" y="17234"/>
                    </a:cubicBezTo>
                    <a:cubicBezTo>
                      <a:pt x="20774" y="17234"/>
                      <a:pt x="20774" y="17234"/>
                      <a:pt x="20936" y="17234"/>
                    </a:cubicBezTo>
                    <a:cubicBezTo>
                      <a:pt x="20774" y="17234"/>
                      <a:pt x="20774" y="17234"/>
                      <a:pt x="20774" y="17234"/>
                    </a:cubicBezTo>
                    <a:cubicBezTo>
                      <a:pt x="20936" y="16918"/>
                      <a:pt x="20936" y="16761"/>
                      <a:pt x="21097" y="16603"/>
                    </a:cubicBezTo>
                    <a:cubicBezTo>
                      <a:pt x="21097" y="16603"/>
                      <a:pt x="21097" y="16603"/>
                      <a:pt x="21097" y="16603"/>
                    </a:cubicBezTo>
                    <a:close/>
                    <a:moveTo>
                      <a:pt x="3527" y="364"/>
                    </a:moveTo>
                    <a:cubicBezTo>
                      <a:pt x="3849" y="364"/>
                      <a:pt x="4816" y="1152"/>
                      <a:pt x="5945" y="3044"/>
                    </a:cubicBezTo>
                    <a:cubicBezTo>
                      <a:pt x="7073" y="4936"/>
                      <a:pt x="7073" y="6197"/>
                      <a:pt x="6912" y="6355"/>
                    </a:cubicBezTo>
                    <a:cubicBezTo>
                      <a:pt x="6751" y="6355"/>
                      <a:pt x="5622" y="5567"/>
                      <a:pt x="4655" y="3675"/>
                    </a:cubicBezTo>
                    <a:cubicBezTo>
                      <a:pt x="3527" y="1783"/>
                      <a:pt x="3365" y="521"/>
                      <a:pt x="3527" y="364"/>
                    </a:cubicBezTo>
                    <a:close/>
                    <a:moveTo>
                      <a:pt x="17067" y="16288"/>
                    </a:moveTo>
                    <a:cubicBezTo>
                      <a:pt x="14810" y="15657"/>
                      <a:pt x="13843" y="14869"/>
                      <a:pt x="13843" y="14553"/>
                    </a:cubicBezTo>
                    <a:cubicBezTo>
                      <a:pt x="14004" y="14396"/>
                      <a:pt x="15294" y="14238"/>
                      <a:pt x="17389" y="14869"/>
                    </a:cubicBezTo>
                    <a:cubicBezTo>
                      <a:pt x="19485" y="15499"/>
                      <a:pt x="20613" y="16288"/>
                      <a:pt x="20613" y="16603"/>
                    </a:cubicBezTo>
                    <a:cubicBezTo>
                      <a:pt x="20452" y="16761"/>
                      <a:pt x="19001" y="16918"/>
                      <a:pt x="17067" y="16288"/>
                    </a:cubicBezTo>
                    <a:close/>
                    <a:moveTo>
                      <a:pt x="17067" y="16288"/>
                    </a:move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117" name="TextBox 116"/>
            <p:cNvSpPr txBox="1"/>
            <p:nvPr/>
          </p:nvSpPr>
          <p:spPr>
            <a:xfrm>
              <a:off x="3699195" y="3894113"/>
              <a:ext cx="169111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GB" sz="140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+212 </a:t>
              </a:r>
              <a:r>
                <a:rPr lang="en-GB" sz="1400" dirty="0">
                  <a:solidFill>
                    <a:schemeClr val="bg1"/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483 </a:t>
              </a:r>
              <a:r>
                <a:rPr lang="en-GB" sz="1400" dirty="0" smtClean="0">
                  <a:solidFill>
                    <a:schemeClr val="bg1"/>
                  </a:solidFill>
                  <a:latin typeface="Lato Bold" panose="020F0802020204030203" pitchFamily="34" charset="0"/>
                  <a:cs typeface="Clear Sans" panose="020B0503030202020304" pitchFamily="34" charset="0"/>
                </a:rPr>
                <a:t>4973</a:t>
              </a:r>
              <a:endParaRPr lang="en-GB" sz="1400" dirty="0">
                <a:solidFill>
                  <a:schemeClr val="bg1"/>
                </a:solidFill>
                <a:latin typeface="Lato Bold" panose="020F0802020204030203" pitchFamily="34" charset="0"/>
                <a:cs typeface="Clear Sans" panose="020B05030302020203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093379" y="1830388"/>
            <a:ext cx="2684861" cy="3759198"/>
            <a:chOff x="6093379" y="1830388"/>
            <a:chExt cx="2684861" cy="3759198"/>
          </a:xfrm>
        </p:grpSpPr>
        <p:grpSp>
          <p:nvGrpSpPr>
            <p:cNvPr id="73" name="Group 72"/>
            <p:cNvGrpSpPr/>
            <p:nvPr/>
          </p:nvGrpSpPr>
          <p:grpSpPr>
            <a:xfrm>
              <a:off x="6093379" y="1830388"/>
              <a:ext cx="2684861" cy="3759198"/>
              <a:chOff x="6093379" y="1830388"/>
              <a:chExt cx="2684861" cy="3759198"/>
            </a:xfrm>
          </p:grpSpPr>
          <p:grpSp>
            <p:nvGrpSpPr>
              <p:cNvPr id="74" name="Group 131"/>
              <p:cNvGrpSpPr/>
              <p:nvPr/>
            </p:nvGrpSpPr>
            <p:grpSpPr>
              <a:xfrm>
                <a:off x="6093379" y="1830388"/>
                <a:ext cx="2684861" cy="3759198"/>
                <a:chOff x="4570034" y="1466851"/>
                <a:chExt cx="2013646" cy="2819399"/>
              </a:xfrm>
            </p:grpSpPr>
            <p:sp>
              <p:nvSpPr>
                <p:cNvPr id="81" name="直角三角形 14"/>
                <p:cNvSpPr/>
                <p:nvPr/>
              </p:nvSpPr>
              <p:spPr>
                <a:xfrm flipH="1">
                  <a:off x="4570034" y="1470560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82" name="矩形 7"/>
                <p:cNvSpPr/>
                <p:nvPr/>
              </p:nvSpPr>
              <p:spPr>
                <a:xfrm rot="5400000">
                  <a:off x="4167157" y="2108331"/>
                  <a:ext cx="2819399" cy="1536439"/>
                </a:xfrm>
                <a:prstGeom prst="rect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83" name="直角三角形 15"/>
                <p:cNvSpPr/>
                <p:nvPr/>
              </p:nvSpPr>
              <p:spPr>
                <a:xfrm flipH="1" flipV="1">
                  <a:off x="4576384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84" name="直角三角形 16"/>
                <p:cNvSpPr/>
                <p:nvPr/>
              </p:nvSpPr>
              <p:spPr>
                <a:xfrm>
                  <a:off x="6345520" y="1470560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85" name="直角三角形 17"/>
                <p:cNvSpPr/>
                <p:nvPr/>
              </p:nvSpPr>
              <p:spPr>
                <a:xfrm flipV="1">
                  <a:off x="6345520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75000"/>
                    <a:alpha val="73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>
            <p:nvSpPr>
              <p:cNvPr id="79" name="TextBox 78"/>
              <p:cNvSpPr txBox="1"/>
              <p:nvPr/>
            </p:nvSpPr>
            <p:spPr>
              <a:xfrm>
                <a:off x="6891314" y="3360806"/>
                <a:ext cx="1094274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Facebook</a:t>
                </a:r>
                <a:endParaRPr lang="en-US" sz="1600" b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6975190" y="2467380"/>
              <a:ext cx="912389" cy="912389"/>
              <a:chOff x="6572250" y="1830811"/>
              <a:chExt cx="912389" cy="912389"/>
            </a:xfrm>
          </p:grpSpPr>
          <p:sp>
            <p:nvSpPr>
              <p:cNvPr id="108" name="Oval 107"/>
              <p:cNvSpPr/>
              <p:nvPr/>
            </p:nvSpPr>
            <p:spPr>
              <a:xfrm>
                <a:off x="6572250" y="1830811"/>
                <a:ext cx="912389" cy="912389"/>
              </a:xfrm>
              <a:prstGeom prst="ellipse">
                <a:avLst/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09" name="Freeform 32"/>
              <p:cNvSpPr>
                <a:spLocks/>
              </p:cNvSpPr>
              <p:nvPr/>
            </p:nvSpPr>
            <p:spPr bwMode="auto">
              <a:xfrm>
                <a:off x="6945599" y="2113618"/>
                <a:ext cx="165697" cy="355333"/>
              </a:xfrm>
              <a:custGeom>
                <a:avLst/>
                <a:gdLst>
                  <a:gd name="T0" fmla="*/ 209 w 21600"/>
                  <a:gd name="T1" fmla="*/ 144 h 21600"/>
                  <a:gd name="T2" fmla="*/ 139 w 21600"/>
                  <a:gd name="T3" fmla="*/ 144 h 21600"/>
                  <a:gd name="T4" fmla="*/ 139 w 21600"/>
                  <a:gd name="T5" fmla="*/ 98 h 21600"/>
                  <a:gd name="T6" fmla="*/ 158 w 21600"/>
                  <a:gd name="T7" fmla="*/ 77 h 21600"/>
                  <a:gd name="T8" fmla="*/ 209 w 21600"/>
                  <a:gd name="T9" fmla="*/ 77 h 21600"/>
                  <a:gd name="T10" fmla="*/ 209 w 21600"/>
                  <a:gd name="T11" fmla="*/ 0 h 21600"/>
                  <a:gd name="T12" fmla="*/ 139 w 21600"/>
                  <a:gd name="T13" fmla="*/ 0 h 21600"/>
                  <a:gd name="T14" fmla="*/ 46 w 21600"/>
                  <a:gd name="T15" fmla="*/ 93 h 21600"/>
                  <a:gd name="T16" fmla="*/ 46 w 21600"/>
                  <a:gd name="T17" fmla="*/ 144 h 21600"/>
                  <a:gd name="T18" fmla="*/ 0 w 21600"/>
                  <a:gd name="T19" fmla="*/ 144 h 21600"/>
                  <a:gd name="T20" fmla="*/ 0 w 21600"/>
                  <a:gd name="T21" fmla="*/ 223 h 21600"/>
                  <a:gd name="T22" fmla="*/ 46 w 21600"/>
                  <a:gd name="T23" fmla="*/ 223 h 21600"/>
                  <a:gd name="T24" fmla="*/ 46 w 21600"/>
                  <a:gd name="T25" fmla="*/ 448 h 21600"/>
                  <a:gd name="T26" fmla="*/ 139 w 21600"/>
                  <a:gd name="T27" fmla="*/ 448 h 21600"/>
                  <a:gd name="T28" fmla="*/ 139 w 21600"/>
                  <a:gd name="T29" fmla="*/ 223 h 21600"/>
                  <a:gd name="T30" fmla="*/ 202 w 21600"/>
                  <a:gd name="T31" fmla="*/ 223 h 21600"/>
                  <a:gd name="T32" fmla="*/ 209 w 21600"/>
                  <a:gd name="T33" fmla="*/ 144 h 21600"/>
                  <a:gd name="T34" fmla="*/ 209 w 21600"/>
                  <a:gd name="T35" fmla="*/ 144 h 2160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1600" h="21600">
                    <a:moveTo>
                      <a:pt x="21600" y="6939"/>
                    </a:moveTo>
                    <a:cubicBezTo>
                      <a:pt x="14400" y="6939"/>
                      <a:pt x="14400" y="6939"/>
                      <a:pt x="14400" y="6939"/>
                    </a:cubicBezTo>
                    <a:cubicBezTo>
                      <a:pt x="14400" y="4701"/>
                      <a:pt x="14400" y="4701"/>
                      <a:pt x="14400" y="4701"/>
                    </a:cubicBezTo>
                    <a:cubicBezTo>
                      <a:pt x="14400" y="3917"/>
                      <a:pt x="15600" y="3693"/>
                      <a:pt x="16320" y="3693"/>
                    </a:cubicBezTo>
                    <a:cubicBezTo>
                      <a:pt x="17280" y="3693"/>
                      <a:pt x="21600" y="3693"/>
                      <a:pt x="21600" y="3693"/>
                    </a:cubicBezTo>
                    <a:cubicBezTo>
                      <a:pt x="21600" y="0"/>
                      <a:pt x="21600" y="0"/>
                      <a:pt x="21600" y="0"/>
                    </a:cubicBezTo>
                    <a:cubicBezTo>
                      <a:pt x="14400" y="0"/>
                      <a:pt x="14400" y="0"/>
                      <a:pt x="14400" y="0"/>
                    </a:cubicBezTo>
                    <a:cubicBezTo>
                      <a:pt x="6480" y="0"/>
                      <a:pt x="4800" y="2686"/>
                      <a:pt x="4800" y="4477"/>
                    </a:cubicBezTo>
                    <a:cubicBezTo>
                      <a:pt x="4800" y="6939"/>
                      <a:pt x="4800" y="6939"/>
                      <a:pt x="4800" y="6939"/>
                    </a:cubicBezTo>
                    <a:cubicBezTo>
                      <a:pt x="0" y="6939"/>
                      <a:pt x="0" y="6939"/>
                      <a:pt x="0" y="6939"/>
                    </a:cubicBezTo>
                    <a:cubicBezTo>
                      <a:pt x="0" y="10744"/>
                      <a:pt x="0" y="10744"/>
                      <a:pt x="0" y="10744"/>
                    </a:cubicBezTo>
                    <a:cubicBezTo>
                      <a:pt x="4800" y="10744"/>
                      <a:pt x="4800" y="10744"/>
                      <a:pt x="4800" y="10744"/>
                    </a:cubicBezTo>
                    <a:cubicBezTo>
                      <a:pt x="4800" y="15668"/>
                      <a:pt x="4800" y="21600"/>
                      <a:pt x="4800" y="21600"/>
                    </a:cubicBezTo>
                    <a:cubicBezTo>
                      <a:pt x="14400" y="21600"/>
                      <a:pt x="14400" y="21600"/>
                      <a:pt x="14400" y="21600"/>
                    </a:cubicBezTo>
                    <a:cubicBezTo>
                      <a:pt x="14400" y="21600"/>
                      <a:pt x="14400" y="15556"/>
                      <a:pt x="14400" y="10744"/>
                    </a:cubicBezTo>
                    <a:cubicBezTo>
                      <a:pt x="20880" y="10744"/>
                      <a:pt x="20880" y="10744"/>
                      <a:pt x="20880" y="10744"/>
                    </a:cubicBezTo>
                    <a:lnTo>
                      <a:pt x="21600" y="6939"/>
                    </a:lnTo>
                    <a:close/>
                    <a:moveTo>
                      <a:pt x="21600" y="6939"/>
                    </a:move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118" name="TextBox 117"/>
            <p:cNvSpPr txBox="1"/>
            <p:nvPr/>
          </p:nvSpPr>
          <p:spPr>
            <a:xfrm>
              <a:off x="6610154" y="3894113"/>
              <a:ext cx="169111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 Bold" panose="020F0802020204030203" pitchFamily="34" charset="0"/>
                  <a:cs typeface="Clear Sans Light" panose="020B0303030202020304" pitchFamily="34" charset="0"/>
                  <a:sym typeface="Open Sans Light" charset="0"/>
                </a:rPr>
                <a:t>chat@facebook.com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926872" y="1830388"/>
            <a:ext cx="2684861" cy="3759198"/>
            <a:chOff x="8926872" y="1830388"/>
            <a:chExt cx="2684861" cy="3759198"/>
          </a:xfrm>
        </p:grpSpPr>
        <p:grpSp>
          <p:nvGrpSpPr>
            <p:cNvPr id="86" name="Group 85"/>
            <p:cNvGrpSpPr/>
            <p:nvPr/>
          </p:nvGrpSpPr>
          <p:grpSpPr>
            <a:xfrm>
              <a:off x="8926872" y="1830388"/>
              <a:ext cx="2684861" cy="3759198"/>
              <a:chOff x="8926872" y="1830388"/>
              <a:chExt cx="2684861" cy="3759198"/>
            </a:xfrm>
          </p:grpSpPr>
          <p:grpSp>
            <p:nvGrpSpPr>
              <p:cNvPr id="87" name="Group 132"/>
              <p:cNvGrpSpPr/>
              <p:nvPr/>
            </p:nvGrpSpPr>
            <p:grpSpPr>
              <a:xfrm>
                <a:off x="8926872" y="1830388"/>
                <a:ext cx="2684861" cy="3759198"/>
                <a:chOff x="6695154" y="1466851"/>
                <a:chExt cx="2013646" cy="2819399"/>
              </a:xfrm>
            </p:grpSpPr>
            <p:sp>
              <p:nvSpPr>
                <p:cNvPr id="92" name="直角三角形 14"/>
                <p:cNvSpPr/>
                <p:nvPr/>
              </p:nvSpPr>
              <p:spPr>
                <a:xfrm flipH="1">
                  <a:off x="6695154" y="1470560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7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93" name="矩形 7"/>
                <p:cNvSpPr/>
                <p:nvPr/>
              </p:nvSpPr>
              <p:spPr>
                <a:xfrm rot="5400000">
                  <a:off x="6292277" y="2108331"/>
                  <a:ext cx="2819399" cy="1536439"/>
                </a:xfrm>
                <a:prstGeom prst="rect">
                  <a:avLst/>
                </a:prstGeom>
                <a:solidFill>
                  <a:schemeClr val="accent3">
                    <a:lumMod val="50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94" name="直角三角形 15"/>
                <p:cNvSpPr/>
                <p:nvPr/>
              </p:nvSpPr>
              <p:spPr>
                <a:xfrm flipH="1" flipV="1">
                  <a:off x="6701504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7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95" name="直角三角形 16"/>
                <p:cNvSpPr/>
                <p:nvPr/>
              </p:nvSpPr>
              <p:spPr>
                <a:xfrm>
                  <a:off x="8470640" y="1470560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7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  <p:sp>
              <p:nvSpPr>
                <p:cNvPr id="96" name="直角三角形 17"/>
                <p:cNvSpPr/>
                <p:nvPr/>
              </p:nvSpPr>
              <p:spPr>
                <a:xfrm flipV="1">
                  <a:off x="8470640" y="3956624"/>
                  <a:ext cx="238160" cy="325919"/>
                </a:xfrm>
                <a:prstGeom prst="rtTriangle">
                  <a:avLst/>
                </a:prstGeom>
                <a:solidFill>
                  <a:schemeClr val="accent3">
                    <a:lumMod val="50000"/>
                    <a:alpha val="67000"/>
                  </a:schemeClr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2400"/>
                </a:p>
              </p:txBody>
            </p:sp>
          </p:grpSp>
          <p:sp>
            <p:nvSpPr>
              <p:cNvPr id="90" name="TextBox 89"/>
              <p:cNvSpPr txBox="1"/>
              <p:nvPr/>
            </p:nvSpPr>
            <p:spPr>
              <a:xfrm>
                <a:off x="9841905" y="3360806"/>
                <a:ext cx="842283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>
                  <a:lnSpc>
                    <a:spcPct val="150000"/>
                  </a:lnSpc>
                </a:pPr>
                <a:r>
                  <a:rPr lang="en-US" sz="1600" b="1" dirty="0" smtClean="0">
                    <a:solidFill>
                      <a:schemeClr val="bg1"/>
                    </a:solidFill>
                    <a:latin typeface="Clear Sans" panose="020B0503030202020304" pitchFamily="34" charset="0"/>
                    <a:ea typeface="Fira Sans SemiBold Italic" panose="00000700000000000000" pitchFamily="50" charset="0"/>
                    <a:cs typeface="Clear Sans" panose="020B0503030202020304" pitchFamily="34" charset="0"/>
                  </a:rPr>
                  <a:t>Twitter</a:t>
                </a:r>
                <a:endParaRPr lang="en-US" sz="1600" b="1" dirty="0">
                  <a:solidFill>
                    <a:schemeClr val="bg1"/>
                  </a:solidFill>
                  <a:latin typeface="Clear Sans" panose="020B0503030202020304" pitchFamily="34" charset="0"/>
                  <a:ea typeface="Fira Sans SemiBold Italic" panose="00000700000000000000" pitchFamily="50" charset="0"/>
                  <a:cs typeface="Clear Sans" panose="020B0503030202020304" pitchFamily="34" charset="0"/>
                </a:endParaRPr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9821480" y="2467380"/>
              <a:ext cx="912389" cy="912389"/>
              <a:chOff x="8477250" y="1830811"/>
              <a:chExt cx="912389" cy="912389"/>
            </a:xfrm>
          </p:grpSpPr>
          <p:sp>
            <p:nvSpPr>
              <p:cNvPr id="111" name="Oval 110"/>
              <p:cNvSpPr/>
              <p:nvPr/>
            </p:nvSpPr>
            <p:spPr>
              <a:xfrm>
                <a:off x="8477250" y="1830811"/>
                <a:ext cx="912389" cy="912389"/>
              </a:xfrm>
              <a:prstGeom prst="ellipse">
                <a:avLst/>
              </a:prstGeom>
              <a:noFill/>
              <a:ln w="127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sp>
            <p:nvSpPr>
              <p:cNvPr id="112" name="Freeform 50"/>
              <p:cNvSpPr>
                <a:spLocks/>
              </p:cNvSpPr>
              <p:nvPr/>
            </p:nvSpPr>
            <p:spPr bwMode="auto">
              <a:xfrm>
                <a:off x="8767205" y="2155659"/>
                <a:ext cx="327964" cy="267746"/>
              </a:xfrm>
              <a:custGeom>
                <a:avLst/>
                <a:gdLst>
                  <a:gd name="T0" fmla="*/ 424 w 21600"/>
                  <a:gd name="T1" fmla="*/ 41 h 21600"/>
                  <a:gd name="T2" fmla="*/ 374 w 21600"/>
                  <a:gd name="T3" fmla="*/ 56 h 21600"/>
                  <a:gd name="T4" fmla="*/ 413 w 21600"/>
                  <a:gd name="T5" fmla="*/ 6 h 21600"/>
                  <a:gd name="T6" fmla="*/ 357 w 21600"/>
                  <a:gd name="T7" fmla="*/ 28 h 21600"/>
                  <a:gd name="T8" fmla="*/ 295 w 21600"/>
                  <a:gd name="T9" fmla="*/ 0 h 21600"/>
                  <a:gd name="T10" fmla="*/ 207 w 21600"/>
                  <a:gd name="T11" fmla="*/ 89 h 21600"/>
                  <a:gd name="T12" fmla="*/ 209 w 21600"/>
                  <a:gd name="T13" fmla="*/ 108 h 21600"/>
                  <a:gd name="T14" fmla="*/ 30 w 21600"/>
                  <a:gd name="T15" fmla="*/ 17 h 21600"/>
                  <a:gd name="T16" fmla="*/ 17 w 21600"/>
                  <a:gd name="T17" fmla="*/ 61 h 21600"/>
                  <a:gd name="T18" fmla="*/ 56 w 21600"/>
                  <a:gd name="T19" fmla="*/ 134 h 21600"/>
                  <a:gd name="T20" fmla="*/ 17 w 21600"/>
                  <a:gd name="T21" fmla="*/ 123 h 21600"/>
                  <a:gd name="T22" fmla="*/ 17 w 21600"/>
                  <a:gd name="T23" fmla="*/ 123 h 21600"/>
                  <a:gd name="T24" fmla="*/ 88 w 21600"/>
                  <a:gd name="T25" fmla="*/ 210 h 21600"/>
                  <a:gd name="T26" fmla="*/ 65 w 21600"/>
                  <a:gd name="T27" fmla="*/ 212 h 21600"/>
                  <a:gd name="T28" fmla="*/ 47 w 21600"/>
                  <a:gd name="T29" fmla="*/ 210 h 21600"/>
                  <a:gd name="T30" fmla="*/ 129 w 21600"/>
                  <a:gd name="T31" fmla="*/ 270 h 21600"/>
                  <a:gd name="T32" fmla="*/ 22 w 21600"/>
                  <a:gd name="T33" fmla="*/ 309 h 21600"/>
                  <a:gd name="T34" fmla="*/ 0 w 21600"/>
                  <a:gd name="T35" fmla="*/ 307 h 21600"/>
                  <a:gd name="T36" fmla="*/ 133 w 21600"/>
                  <a:gd name="T37" fmla="*/ 346 h 21600"/>
                  <a:gd name="T38" fmla="*/ 381 w 21600"/>
                  <a:gd name="T39" fmla="*/ 97 h 21600"/>
                  <a:gd name="T40" fmla="*/ 381 w 21600"/>
                  <a:gd name="T41" fmla="*/ 87 h 21600"/>
                  <a:gd name="T42" fmla="*/ 424 w 21600"/>
                  <a:gd name="T43" fmla="*/ 41 h 21600"/>
                  <a:gd name="T44" fmla="*/ 424 w 21600"/>
                  <a:gd name="T45" fmla="*/ 41 h 2160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21600" h="21600">
                    <a:moveTo>
                      <a:pt x="21600" y="2565"/>
                    </a:moveTo>
                    <a:cubicBezTo>
                      <a:pt x="20832" y="2970"/>
                      <a:pt x="19955" y="3375"/>
                      <a:pt x="19078" y="3510"/>
                    </a:cubicBezTo>
                    <a:cubicBezTo>
                      <a:pt x="19955" y="2835"/>
                      <a:pt x="20723" y="1755"/>
                      <a:pt x="21052" y="405"/>
                    </a:cubicBezTo>
                    <a:cubicBezTo>
                      <a:pt x="20175" y="1080"/>
                      <a:pt x="19188" y="1485"/>
                      <a:pt x="18201" y="1755"/>
                    </a:cubicBezTo>
                    <a:cubicBezTo>
                      <a:pt x="17434" y="675"/>
                      <a:pt x="16227" y="0"/>
                      <a:pt x="15021" y="0"/>
                    </a:cubicBezTo>
                    <a:cubicBezTo>
                      <a:pt x="12499" y="0"/>
                      <a:pt x="10526" y="2430"/>
                      <a:pt x="10526" y="5535"/>
                    </a:cubicBezTo>
                    <a:cubicBezTo>
                      <a:pt x="10526" y="5940"/>
                      <a:pt x="10636" y="6345"/>
                      <a:pt x="10636" y="6750"/>
                    </a:cubicBezTo>
                    <a:cubicBezTo>
                      <a:pt x="7017" y="6480"/>
                      <a:pt x="3728" y="4320"/>
                      <a:pt x="1535" y="1080"/>
                    </a:cubicBezTo>
                    <a:cubicBezTo>
                      <a:pt x="1096" y="1890"/>
                      <a:pt x="877" y="2835"/>
                      <a:pt x="877" y="3780"/>
                    </a:cubicBezTo>
                    <a:cubicBezTo>
                      <a:pt x="877" y="5670"/>
                      <a:pt x="1754" y="7290"/>
                      <a:pt x="2851" y="8370"/>
                    </a:cubicBezTo>
                    <a:cubicBezTo>
                      <a:pt x="2193" y="8235"/>
                      <a:pt x="1535" y="8100"/>
                      <a:pt x="877" y="7695"/>
                    </a:cubicBezTo>
                    <a:cubicBezTo>
                      <a:pt x="877" y="10395"/>
                      <a:pt x="2412" y="12555"/>
                      <a:pt x="4495" y="13095"/>
                    </a:cubicBezTo>
                    <a:cubicBezTo>
                      <a:pt x="4057" y="13230"/>
                      <a:pt x="3728" y="13230"/>
                      <a:pt x="3289" y="13230"/>
                    </a:cubicBezTo>
                    <a:cubicBezTo>
                      <a:pt x="2960" y="13230"/>
                      <a:pt x="2741" y="13230"/>
                      <a:pt x="2412" y="13095"/>
                    </a:cubicBezTo>
                    <a:cubicBezTo>
                      <a:pt x="2960" y="15255"/>
                      <a:pt x="4605" y="16875"/>
                      <a:pt x="6579" y="16875"/>
                    </a:cubicBezTo>
                    <a:cubicBezTo>
                      <a:pt x="5044" y="18360"/>
                      <a:pt x="3180" y="19305"/>
                      <a:pt x="1096" y="19305"/>
                    </a:cubicBezTo>
                    <a:cubicBezTo>
                      <a:pt x="768" y="19305"/>
                      <a:pt x="329" y="19305"/>
                      <a:pt x="0" y="19170"/>
                    </a:cubicBezTo>
                    <a:cubicBezTo>
                      <a:pt x="1974" y="20790"/>
                      <a:pt x="4276" y="21600"/>
                      <a:pt x="6798" y="21600"/>
                    </a:cubicBezTo>
                    <a:cubicBezTo>
                      <a:pt x="15021" y="21600"/>
                      <a:pt x="19407" y="13365"/>
                      <a:pt x="19407" y="6075"/>
                    </a:cubicBezTo>
                    <a:cubicBezTo>
                      <a:pt x="19407" y="5940"/>
                      <a:pt x="19407" y="5670"/>
                      <a:pt x="19407" y="5400"/>
                    </a:cubicBezTo>
                    <a:cubicBezTo>
                      <a:pt x="20284" y="4590"/>
                      <a:pt x="21052" y="3645"/>
                      <a:pt x="21600" y="2565"/>
                    </a:cubicBezTo>
                    <a:close/>
                    <a:moveTo>
                      <a:pt x="21600" y="2565"/>
                    </a:move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lIns="0" tIns="0" rIns="0" bIns="0"/>
              <a:lstStyle/>
              <a:p>
                <a:endParaRPr lang="en-US"/>
              </a:p>
            </p:txBody>
          </p:sp>
        </p:grpSp>
        <p:sp>
          <p:nvSpPr>
            <p:cNvPr id="119" name="TextBox 118"/>
            <p:cNvSpPr txBox="1"/>
            <p:nvPr/>
          </p:nvSpPr>
          <p:spPr>
            <a:xfrm>
              <a:off x="9426262" y="3894113"/>
              <a:ext cx="1691116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Lato Bold" panose="020F0802020204030203" pitchFamily="34" charset="0"/>
                  <a:cs typeface="Clear Sans Light" panose="020B0303030202020304" pitchFamily="34" charset="0"/>
                  <a:sym typeface="Open Sans Light" charset="0"/>
                </a:rPr>
                <a:t>chat@twitter.com</a:t>
              </a: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11338559" y="6402760"/>
            <a:ext cx="361569" cy="337216"/>
            <a:chOff x="11338559" y="6428160"/>
            <a:chExt cx="361569" cy="337216"/>
          </a:xfrm>
        </p:grpSpPr>
        <p:sp>
          <p:nvSpPr>
            <p:cNvPr id="54" name="Oval 53"/>
            <p:cNvSpPr/>
            <p:nvPr/>
          </p:nvSpPr>
          <p:spPr>
            <a:xfrm>
              <a:off x="11352679" y="6428160"/>
              <a:ext cx="336177" cy="336177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1338559" y="6457599"/>
              <a:ext cx="36156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fld id="{935BBC0D-156C-474B-BE53-7DA8707D3EBF}" type="slidenum">
                <a:rPr lang="en-US" sz="1400" smtClean="0">
                  <a:solidFill>
                    <a:schemeClr val="bg1"/>
                  </a:solidFill>
                  <a:latin typeface="Source Sans Pro Light" panose="020B0403030403020204" pitchFamily="34" charset="0"/>
                  <a:ea typeface="Fira Sans SemiBold" panose="00000700000000000000" pitchFamily="50" charset="0"/>
                  <a:cs typeface="Clear Sans Light" panose="020B0303030202020304" pitchFamily="34" charset="0"/>
                </a:rPr>
                <a:t>99</a:t>
              </a:fld>
              <a:endPara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Fira Sans SemiBold" panose="00000700000000000000" pitchFamily="50" charset="0"/>
                <a:cs typeface="Clear Sans Light" panose="020B0303030202020304" pitchFamily="34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5288717" y="6444330"/>
            <a:ext cx="1620999" cy="261610"/>
            <a:chOff x="5288717" y="6444330"/>
            <a:chExt cx="1620999" cy="261610"/>
          </a:xfrm>
        </p:grpSpPr>
        <p:sp>
          <p:nvSpPr>
            <p:cNvPr id="65" name="Rounded Rectangle 64"/>
            <p:cNvSpPr/>
            <p:nvPr/>
          </p:nvSpPr>
          <p:spPr>
            <a:xfrm>
              <a:off x="5288717" y="6491660"/>
              <a:ext cx="1620999" cy="182190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tIns="0" bIns="0" rtlCol="0" anchor="ctr"/>
            <a:lstStyle/>
            <a:p>
              <a:pPr algn="ctr"/>
              <a:endParaRPr lang="en-US" sz="1100" dirty="0">
                <a:latin typeface="Lato Light" panose="020F0302020204030203" pitchFamily="34" charset="0"/>
                <a:cs typeface="Source Sans Pro ExtraLight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372099" y="6444330"/>
              <a:ext cx="147379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dirty="0" smtClean="0">
                  <a:solidFill>
                    <a:schemeClr val="bg1"/>
                  </a:solidFill>
                  <a:latin typeface="Lato Light" panose="020F0302020204030203" pitchFamily="34" charset="0"/>
                </a:rPr>
                <a:t>Inspire Presentation</a:t>
              </a:r>
              <a:endParaRPr lang="en-US" sz="1100" dirty="0">
                <a:solidFill>
                  <a:schemeClr val="bg1"/>
                </a:solidFill>
                <a:latin typeface="Lato Light" panose="020F0302020204030203" pitchFamily="34" charset="0"/>
              </a:endParaRPr>
            </a:p>
          </p:txBody>
        </p:sp>
      </p:grpSp>
      <p:grpSp>
        <p:nvGrpSpPr>
          <p:cNvPr id="75" name="Group 541"/>
          <p:cNvGrpSpPr>
            <a:grpSpLocks/>
          </p:cNvGrpSpPr>
          <p:nvPr/>
        </p:nvGrpSpPr>
        <p:grpSpPr bwMode="auto">
          <a:xfrm>
            <a:off x="624840" y="6438982"/>
            <a:ext cx="256073" cy="266968"/>
            <a:chOff x="0" y="0"/>
            <a:chExt cx="554" cy="578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76" name="AutoShape 538"/>
            <p:cNvSpPr>
              <a:spLocks/>
            </p:cNvSpPr>
            <p:nvPr/>
          </p:nvSpPr>
          <p:spPr bwMode="auto">
            <a:xfrm>
              <a:off x="136" y="0"/>
              <a:ext cx="182" cy="182"/>
            </a:xfrm>
            <a:custGeom>
              <a:avLst/>
              <a:gdLst>
                <a:gd name="T0" fmla="*/ 0 w 21599"/>
                <a:gd name="T1" fmla="*/ 0 h 21600"/>
                <a:gd name="T2" fmla="*/ 0 w 21599"/>
                <a:gd name="T3" fmla="*/ 0 h 21600"/>
                <a:gd name="T4" fmla="*/ 0 w 21599"/>
                <a:gd name="T5" fmla="*/ 0 h 21600"/>
                <a:gd name="T6" fmla="*/ 0 w 21599"/>
                <a:gd name="T7" fmla="*/ 0 h 21600"/>
                <a:gd name="T8" fmla="*/ 0 w 21599"/>
                <a:gd name="T9" fmla="*/ 0 h 21600"/>
                <a:gd name="T10" fmla="*/ 0 w 21599"/>
                <a:gd name="T11" fmla="*/ 0 h 21600"/>
                <a:gd name="T12" fmla="*/ 0 w 21599"/>
                <a:gd name="T13" fmla="*/ 0 h 21600"/>
                <a:gd name="T14" fmla="*/ 0 w 21599"/>
                <a:gd name="T15" fmla="*/ 0 h 21600"/>
                <a:gd name="T16" fmla="*/ 0 w 21599"/>
                <a:gd name="T17" fmla="*/ 0 h 21600"/>
                <a:gd name="T18" fmla="*/ 0 w 21599"/>
                <a:gd name="T19" fmla="*/ 0 h 21600"/>
                <a:gd name="T20" fmla="*/ 0 w 21599"/>
                <a:gd name="T21" fmla="*/ 0 h 21600"/>
                <a:gd name="T22" fmla="*/ 0 w 21599"/>
                <a:gd name="T23" fmla="*/ 0 h 21600"/>
                <a:gd name="T24" fmla="*/ 0 w 21599"/>
                <a:gd name="T25" fmla="*/ 0 h 21600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1599" h="21600">
                  <a:moveTo>
                    <a:pt x="10799" y="21600"/>
                  </a:moveTo>
                  <a:cubicBezTo>
                    <a:pt x="11708" y="21600"/>
                    <a:pt x="12587" y="21475"/>
                    <a:pt x="13430" y="21264"/>
                  </a:cubicBezTo>
                  <a:lnTo>
                    <a:pt x="9739" y="18241"/>
                  </a:lnTo>
                  <a:cubicBezTo>
                    <a:pt x="8451" y="17189"/>
                    <a:pt x="7651" y="15697"/>
                    <a:pt x="7485" y="14041"/>
                  </a:cubicBezTo>
                  <a:cubicBezTo>
                    <a:pt x="7319" y="12386"/>
                    <a:pt x="7812" y="10765"/>
                    <a:pt x="8863" y="9483"/>
                  </a:cubicBezTo>
                  <a:cubicBezTo>
                    <a:pt x="10048" y="8031"/>
                    <a:pt x="11804" y="7199"/>
                    <a:pt x="13680" y="7199"/>
                  </a:cubicBezTo>
                  <a:cubicBezTo>
                    <a:pt x="15117" y="7199"/>
                    <a:pt x="16517" y="7701"/>
                    <a:pt x="17624" y="8609"/>
                  </a:cubicBezTo>
                  <a:lnTo>
                    <a:pt x="21547" y="11822"/>
                  </a:lnTo>
                  <a:cubicBezTo>
                    <a:pt x="21578" y="11487"/>
                    <a:pt x="21599" y="11146"/>
                    <a:pt x="21599" y="10801"/>
                  </a:cubicBezTo>
                  <a:cubicBezTo>
                    <a:pt x="21599" y="4836"/>
                    <a:pt x="16764" y="0"/>
                    <a:pt x="10800" y="0"/>
                  </a:cubicBezTo>
                  <a:cubicBezTo>
                    <a:pt x="4834" y="0"/>
                    <a:pt x="0" y="4836"/>
                    <a:pt x="0" y="10801"/>
                  </a:cubicBezTo>
                  <a:cubicBezTo>
                    <a:pt x="-1" y="16765"/>
                    <a:pt x="4833" y="21600"/>
                    <a:pt x="10799" y="21600"/>
                  </a:cubicBezTo>
                  <a:close/>
                  <a:moveTo>
                    <a:pt x="10799" y="21600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7" name="AutoShape 539"/>
            <p:cNvSpPr>
              <a:spLocks/>
            </p:cNvSpPr>
            <p:nvPr/>
          </p:nvSpPr>
          <p:spPr bwMode="auto">
            <a:xfrm>
              <a:off x="232" y="88"/>
              <a:ext cx="322" cy="286"/>
            </a:xfrm>
            <a:custGeom>
              <a:avLst/>
              <a:gdLst>
                <a:gd name="T0" fmla="*/ 0 w 21415"/>
                <a:gd name="T1" fmla="*/ 0 h 21600"/>
                <a:gd name="T2" fmla="*/ 0 w 21415"/>
                <a:gd name="T3" fmla="*/ 0 h 21600"/>
                <a:gd name="T4" fmla="*/ 0 w 21415"/>
                <a:gd name="T5" fmla="*/ 0 h 21600"/>
                <a:gd name="T6" fmla="*/ 0 w 21415"/>
                <a:gd name="T7" fmla="*/ 0 h 21600"/>
                <a:gd name="T8" fmla="*/ 0 w 21415"/>
                <a:gd name="T9" fmla="*/ 0 h 21600"/>
                <a:gd name="T10" fmla="*/ 0 w 21415"/>
                <a:gd name="T11" fmla="*/ 0 h 21600"/>
                <a:gd name="T12" fmla="*/ 0 w 21415"/>
                <a:gd name="T13" fmla="*/ 0 h 21600"/>
                <a:gd name="T14" fmla="*/ 0 w 21415"/>
                <a:gd name="T15" fmla="*/ 0 h 21600"/>
                <a:gd name="T16" fmla="*/ 0 w 21415"/>
                <a:gd name="T17" fmla="*/ 0 h 21600"/>
                <a:gd name="T18" fmla="*/ 0 w 21415"/>
                <a:gd name="T19" fmla="*/ 0 h 21600"/>
                <a:gd name="T20" fmla="*/ 0 w 21415"/>
                <a:gd name="T21" fmla="*/ 0 h 21600"/>
                <a:gd name="T22" fmla="*/ 0 w 21415"/>
                <a:gd name="T23" fmla="*/ 0 h 21600"/>
                <a:gd name="T24" fmla="*/ 0 w 21415"/>
                <a:gd name="T25" fmla="*/ 0 h 21600"/>
                <a:gd name="T26" fmla="*/ 0 w 21415"/>
                <a:gd name="T27" fmla="*/ 0 h 21600"/>
                <a:gd name="T28" fmla="*/ 0 w 21415"/>
                <a:gd name="T29" fmla="*/ 0 h 21600"/>
                <a:gd name="T30" fmla="*/ 0 w 21415"/>
                <a:gd name="T31" fmla="*/ 0 h 21600"/>
                <a:gd name="T32" fmla="*/ 0 w 21415"/>
                <a:gd name="T33" fmla="*/ 0 h 21600"/>
                <a:gd name="T34" fmla="*/ 0 w 21415"/>
                <a:gd name="T35" fmla="*/ 0 h 21600"/>
                <a:gd name="T36" fmla="*/ 0 w 21415"/>
                <a:gd name="T37" fmla="*/ 0 h 21600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21415" h="21600">
                  <a:moveTo>
                    <a:pt x="13624" y="3906"/>
                  </a:moveTo>
                  <a:cubicBezTo>
                    <a:pt x="12433" y="3906"/>
                    <a:pt x="11308" y="4219"/>
                    <a:pt x="10297" y="4762"/>
                  </a:cubicBezTo>
                  <a:cubicBezTo>
                    <a:pt x="9660" y="5104"/>
                    <a:pt x="9069" y="5539"/>
                    <a:pt x="8541" y="6057"/>
                  </a:cubicBezTo>
                  <a:lnTo>
                    <a:pt x="2444" y="386"/>
                  </a:lnTo>
                  <a:cubicBezTo>
                    <a:pt x="2167" y="126"/>
                    <a:pt x="1830" y="0"/>
                    <a:pt x="1496" y="0"/>
                  </a:cubicBezTo>
                  <a:cubicBezTo>
                    <a:pt x="1065" y="0"/>
                    <a:pt x="634" y="213"/>
                    <a:pt x="340" y="622"/>
                  </a:cubicBezTo>
                  <a:cubicBezTo>
                    <a:pt x="-185" y="1348"/>
                    <a:pt x="-92" y="2419"/>
                    <a:pt x="549" y="3012"/>
                  </a:cubicBezTo>
                  <a:lnTo>
                    <a:pt x="6693" y="8727"/>
                  </a:lnTo>
                  <a:cubicBezTo>
                    <a:pt x="6373" y="9435"/>
                    <a:pt x="6130" y="10195"/>
                    <a:pt x="5988" y="10999"/>
                  </a:cubicBezTo>
                  <a:cubicBezTo>
                    <a:pt x="5912" y="11425"/>
                    <a:pt x="5872" y="11866"/>
                    <a:pt x="5853" y="12313"/>
                  </a:cubicBezTo>
                  <a:lnTo>
                    <a:pt x="9540" y="9994"/>
                  </a:lnTo>
                  <a:cubicBezTo>
                    <a:pt x="10205" y="9576"/>
                    <a:pt x="10956" y="9354"/>
                    <a:pt x="11714" y="9354"/>
                  </a:cubicBezTo>
                  <a:cubicBezTo>
                    <a:pt x="13346" y="9354"/>
                    <a:pt x="14851" y="10362"/>
                    <a:pt x="15642" y="11984"/>
                  </a:cubicBezTo>
                  <a:cubicBezTo>
                    <a:pt x="16840" y="14442"/>
                    <a:pt x="16053" y="17548"/>
                    <a:pt x="13889" y="18908"/>
                  </a:cubicBezTo>
                  <a:lnTo>
                    <a:pt x="10665" y="20935"/>
                  </a:lnTo>
                  <a:cubicBezTo>
                    <a:pt x="11578" y="21361"/>
                    <a:pt x="12577" y="21600"/>
                    <a:pt x="13624" y="21600"/>
                  </a:cubicBezTo>
                  <a:cubicBezTo>
                    <a:pt x="17927" y="21600"/>
                    <a:pt x="21415" y="17639"/>
                    <a:pt x="21415" y="12752"/>
                  </a:cubicBezTo>
                  <a:cubicBezTo>
                    <a:pt x="21415" y="7865"/>
                    <a:pt x="17927" y="3906"/>
                    <a:pt x="13624" y="3906"/>
                  </a:cubicBezTo>
                  <a:close/>
                  <a:moveTo>
                    <a:pt x="13624" y="3906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  <p:sp>
          <p:nvSpPr>
            <p:cNvPr id="78" name="AutoShape 540"/>
            <p:cNvSpPr>
              <a:spLocks/>
            </p:cNvSpPr>
            <p:nvPr/>
          </p:nvSpPr>
          <p:spPr bwMode="auto">
            <a:xfrm>
              <a:off x="0" y="248"/>
              <a:ext cx="447" cy="330"/>
            </a:xfrm>
            <a:custGeom>
              <a:avLst/>
              <a:gdLst>
                <a:gd name="T0" fmla="*/ 0 w 21346"/>
                <a:gd name="T1" fmla="*/ 0 h 21600"/>
                <a:gd name="T2" fmla="*/ 0 w 21346"/>
                <a:gd name="T3" fmla="*/ 0 h 21600"/>
                <a:gd name="T4" fmla="*/ 0 w 21346"/>
                <a:gd name="T5" fmla="*/ 0 h 21600"/>
                <a:gd name="T6" fmla="*/ 0 w 21346"/>
                <a:gd name="T7" fmla="*/ 0 h 21600"/>
                <a:gd name="T8" fmla="*/ 0 w 21346"/>
                <a:gd name="T9" fmla="*/ 0 h 21600"/>
                <a:gd name="T10" fmla="*/ 0 w 21346"/>
                <a:gd name="T11" fmla="*/ 0 h 21600"/>
                <a:gd name="T12" fmla="*/ 0 w 21346"/>
                <a:gd name="T13" fmla="*/ 0 h 21600"/>
                <a:gd name="T14" fmla="*/ 0 w 21346"/>
                <a:gd name="T15" fmla="*/ 0 h 21600"/>
                <a:gd name="T16" fmla="*/ 0 w 21346"/>
                <a:gd name="T17" fmla="*/ 0 h 21600"/>
                <a:gd name="T18" fmla="*/ 0 w 21346"/>
                <a:gd name="T19" fmla="*/ 0 h 21600"/>
                <a:gd name="T20" fmla="*/ 0 w 21346"/>
                <a:gd name="T21" fmla="*/ 0 h 21600"/>
                <a:gd name="T22" fmla="*/ 0 w 21346"/>
                <a:gd name="T23" fmla="*/ 0 h 21600"/>
                <a:gd name="T24" fmla="*/ 0 w 21346"/>
                <a:gd name="T25" fmla="*/ 0 h 21600"/>
                <a:gd name="T26" fmla="*/ 0 w 21346"/>
                <a:gd name="T27" fmla="*/ 0 h 21600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21346" h="21600">
                  <a:moveTo>
                    <a:pt x="14485" y="9103"/>
                  </a:moveTo>
                  <a:lnTo>
                    <a:pt x="20423" y="4598"/>
                  </a:lnTo>
                  <a:cubicBezTo>
                    <a:pt x="21288" y="3943"/>
                    <a:pt x="21600" y="2451"/>
                    <a:pt x="21122" y="1265"/>
                  </a:cubicBezTo>
                  <a:cubicBezTo>
                    <a:pt x="20796" y="457"/>
                    <a:pt x="20185" y="0"/>
                    <a:pt x="19555" y="0"/>
                  </a:cubicBezTo>
                  <a:cubicBezTo>
                    <a:pt x="19261" y="0"/>
                    <a:pt x="18964" y="99"/>
                    <a:pt x="18690" y="307"/>
                  </a:cubicBezTo>
                  <a:lnTo>
                    <a:pt x="12803" y="4774"/>
                  </a:lnTo>
                  <a:cubicBezTo>
                    <a:pt x="12464" y="4260"/>
                    <a:pt x="12088" y="3795"/>
                    <a:pt x="11678" y="3385"/>
                  </a:cubicBezTo>
                  <a:cubicBezTo>
                    <a:pt x="10463" y="2171"/>
                    <a:pt x="8972" y="1445"/>
                    <a:pt x="7353" y="1445"/>
                  </a:cubicBezTo>
                  <a:cubicBezTo>
                    <a:pt x="3292" y="1445"/>
                    <a:pt x="0" y="5957"/>
                    <a:pt x="0" y="11522"/>
                  </a:cubicBezTo>
                  <a:cubicBezTo>
                    <a:pt x="0" y="17088"/>
                    <a:pt x="3292" y="21600"/>
                    <a:pt x="7353" y="21600"/>
                  </a:cubicBezTo>
                  <a:cubicBezTo>
                    <a:pt x="11415" y="21600"/>
                    <a:pt x="14708" y="17088"/>
                    <a:pt x="14708" y="11522"/>
                  </a:cubicBezTo>
                  <a:cubicBezTo>
                    <a:pt x="14708" y="11409"/>
                    <a:pt x="14698" y="11299"/>
                    <a:pt x="14695" y="11187"/>
                  </a:cubicBezTo>
                  <a:cubicBezTo>
                    <a:pt x="14678" y="10470"/>
                    <a:pt x="14606" y="9775"/>
                    <a:pt x="14485" y="9103"/>
                  </a:cubicBezTo>
                  <a:close/>
                  <a:moveTo>
                    <a:pt x="14485" y="9103"/>
                  </a:move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pPr defTabSz="609585"/>
              <a:endParaRPr lang="en-US" sz="240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39344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Tm="0">
        <p14:reveal/>
      </p:transition>
    </mc:Choice>
    <mc:Fallback xmlns="">
      <p:transition spd="slow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500"/>
                                        <p:tgtEl>
                                          <p:spTgt spid="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97" grpId="0"/>
    </p:bldLst>
  </p:timing>
</p:sld>
</file>

<file path=ppt/theme/theme1.xml><?xml version="1.0" encoding="utf-8"?>
<a:theme xmlns:a="http://schemas.openxmlformats.org/drawingml/2006/main" name="Office Theme">
  <a:themeElements>
    <a:clrScheme name="Custom 4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70AD47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Mayas Theme Color">
    <a:dk1>
      <a:srgbClr val="5C5C5C"/>
    </a:dk1>
    <a:lt1>
      <a:sysClr val="window" lastClr="FFFFFF"/>
    </a:lt1>
    <a:dk2>
      <a:srgbClr val="3F3F3F"/>
    </a:dk2>
    <a:lt2>
      <a:srgbClr val="FCFCFC"/>
    </a:lt2>
    <a:accent1>
      <a:srgbClr val="1B6AA3"/>
    </a:accent1>
    <a:accent2>
      <a:srgbClr val="84CBC5"/>
    </a:accent2>
    <a:accent3>
      <a:srgbClr val="F8D35E"/>
    </a:accent3>
    <a:accent4>
      <a:srgbClr val="F47264"/>
    </a:accent4>
    <a:accent5>
      <a:srgbClr val="7CC8EC"/>
    </a:accent5>
    <a:accent6>
      <a:srgbClr val="868AD1"/>
    </a:accent6>
    <a:hlink>
      <a:srgbClr val="0000FF"/>
    </a:hlink>
    <a:folHlink>
      <a:srgbClr val="800080"/>
    </a:folHlink>
  </a:clrScheme>
  <a:fontScheme name="Mayas Fonts">
    <a:majorFont>
      <a:latin typeface="Source Sans Pro Light"/>
      <a:ea typeface=""/>
      <a:cs typeface=""/>
    </a:majorFont>
    <a:minorFont>
      <a:latin typeface="Calibr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Mayas Theme Color">
    <a:dk1>
      <a:srgbClr val="5C5C5C"/>
    </a:dk1>
    <a:lt1>
      <a:sysClr val="window" lastClr="FFFFFF"/>
    </a:lt1>
    <a:dk2>
      <a:srgbClr val="3F3F3F"/>
    </a:dk2>
    <a:lt2>
      <a:srgbClr val="FCFCFC"/>
    </a:lt2>
    <a:accent1>
      <a:srgbClr val="1B6AA3"/>
    </a:accent1>
    <a:accent2>
      <a:srgbClr val="84CBC5"/>
    </a:accent2>
    <a:accent3>
      <a:srgbClr val="F8D35E"/>
    </a:accent3>
    <a:accent4>
      <a:srgbClr val="F47264"/>
    </a:accent4>
    <a:accent5>
      <a:srgbClr val="7CC8EC"/>
    </a:accent5>
    <a:accent6>
      <a:srgbClr val="868AD1"/>
    </a:accent6>
    <a:hlink>
      <a:srgbClr val="0000FF"/>
    </a:hlink>
    <a:folHlink>
      <a:srgbClr val="800080"/>
    </a:folHlink>
  </a:clrScheme>
  <a:fontScheme name="Mayas Fonts">
    <a:majorFont>
      <a:latin typeface="Source Sans Pro Light"/>
      <a:ea typeface=""/>
      <a:cs typeface=""/>
    </a:majorFont>
    <a:minorFont>
      <a:latin typeface="Calibr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Mayas Theme Color">
    <a:dk1>
      <a:srgbClr val="5C5C5C"/>
    </a:dk1>
    <a:lt1>
      <a:sysClr val="window" lastClr="FFFFFF"/>
    </a:lt1>
    <a:dk2>
      <a:srgbClr val="3F3F3F"/>
    </a:dk2>
    <a:lt2>
      <a:srgbClr val="FCFCFC"/>
    </a:lt2>
    <a:accent1>
      <a:srgbClr val="1B6AA3"/>
    </a:accent1>
    <a:accent2>
      <a:srgbClr val="84CBC5"/>
    </a:accent2>
    <a:accent3>
      <a:srgbClr val="F8D35E"/>
    </a:accent3>
    <a:accent4>
      <a:srgbClr val="F47264"/>
    </a:accent4>
    <a:accent5>
      <a:srgbClr val="7CC8EC"/>
    </a:accent5>
    <a:accent6>
      <a:srgbClr val="868AD1"/>
    </a:accent6>
    <a:hlink>
      <a:srgbClr val="0000FF"/>
    </a:hlink>
    <a:folHlink>
      <a:srgbClr val="800080"/>
    </a:folHlink>
  </a:clrScheme>
  <a:fontScheme name="Mayas Fonts">
    <a:majorFont>
      <a:latin typeface="Source Sans Pro Light"/>
      <a:ea typeface=""/>
      <a:cs typeface=""/>
    </a:majorFont>
    <a:minorFont>
      <a:latin typeface="Calibr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4.xml><?xml version="1.0" encoding="utf-8"?>
<a:themeOverride xmlns:a="http://schemas.openxmlformats.org/drawingml/2006/main">
  <a:clrScheme name="Mayas Theme Color">
    <a:dk1>
      <a:srgbClr val="5C5C5C"/>
    </a:dk1>
    <a:lt1>
      <a:sysClr val="window" lastClr="FFFFFF"/>
    </a:lt1>
    <a:dk2>
      <a:srgbClr val="3F3F3F"/>
    </a:dk2>
    <a:lt2>
      <a:srgbClr val="FCFCFC"/>
    </a:lt2>
    <a:accent1>
      <a:srgbClr val="1B6AA3"/>
    </a:accent1>
    <a:accent2>
      <a:srgbClr val="84CBC5"/>
    </a:accent2>
    <a:accent3>
      <a:srgbClr val="F8D35E"/>
    </a:accent3>
    <a:accent4>
      <a:srgbClr val="F47264"/>
    </a:accent4>
    <a:accent5>
      <a:srgbClr val="7CC8EC"/>
    </a:accent5>
    <a:accent6>
      <a:srgbClr val="868AD1"/>
    </a:accent6>
    <a:hlink>
      <a:srgbClr val="0000FF"/>
    </a:hlink>
    <a:folHlink>
      <a:srgbClr val="800080"/>
    </a:folHlink>
  </a:clrScheme>
  <a:fontScheme name="Mayas Fonts">
    <a:majorFont>
      <a:latin typeface="Source Sans Pro Light"/>
      <a:ea typeface=""/>
      <a:cs typeface=""/>
    </a:majorFont>
    <a:minorFont>
      <a:latin typeface="Calibri"/>
      <a:ea typeface=""/>
      <a:cs typeface="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4203</TotalTime>
  <Words>8440</Words>
  <Application>Microsoft Office PowerPoint</Application>
  <PresentationFormat>宽屏</PresentationFormat>
  <Paragraphs>1520</Paragraphs>
  <Slides>101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39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101</vt:i4>
      </vt:variant>
    </vt:vector>
  </HeadingPairs>
  <TitlesOfParts>
    <vt:vector size="141" baseType="lpstr">
      <vt:lpstr>Broadway</vt:lpstr>
      <vt:lpstr>Clear Sans</vt:lpstr>
      <vt:lpstr>Clear Sans Light</vt:lpstr>
      <vt:lpstr>Clear Sans Medium</vt:lpstr>
      <vt:lpstr>Fira Sans Book</vt:lpstr>
      <vt:lpstr>Fira Sans ExtraBold Italic</vt:lpstr>
      <vt:lpstr>Fira Sans Heavy Italic</vt:lpstr>
      <vt:lpstr>Fira Sans SemiBold</vt:lpstr>
      <vt:lpstr>Fira Sans SemiBold Italic</vt:lpstr>
      <vt:lpstr>FontAwesome</vt:lpstr>
      <vt:lpstr>Gill Sans</vt:lpstr>
      <vt:lpstr>Helvetica Light</vt:lpstr>
      <vt:lpstr>Kontrapunkt Bob Bold</vt:lpstr>
      <vt:lpstr>Lato</vt:lpstr>
      <vt:lpstr>Lato Black</vt:lpstr>
      <vt:lpstr>Lato Bold</vt:lpstr>
      <vt:lpstr>Lato Light</vt:lpstr>
      <vt:lpstr>맑은 고딕</vt:lpstr>
      <vt:lpstr>ＭＳ Ｐゴシック</vt:lpstr>
      <vt:lpstr>ＭＳ Ｐゴシック</vt:lpstr>
      <vt:lpstr>Open Sans Extrabold</vt:lpstr>
      <vt:lpstr>Open Sans Light</vt:lpstr>
      <vt:lpstr>Roboto Black</vt:lpstr>
      <vt:lpstr>Roboto Light</vt:lpstr>
      <vt:lpstr>Source Sans Pro</vt:lpstr>
      <vt:lpstr>Source Sans Pro ExtraLight</vt:lpstr>
      <vt:lpstr>Source Sans Pro Light</vt:lpstr>
      <vt:lpstr>U.S. 101</vt:lpstr>
      <vt:lpstr>宋体</vt:lpstr>
      <vt:lpstr>宋体</vt:lpstr>
      <vt:lpstr>Arial</vt:lpstr>
      <vt:lpstr>Calibri</vt:lpstr>
      <vt:lpstr>Calibri Light</vt:lpstr>
      <vt:lpstr>Helvetica</vt:lpstr>
      <vt:lpstr>Open Sans</vt:lpstr>
      <vt:lpstr>Roboto</vt:lpstr>
      <vt:lpstr>Roboto condensed</vt:lpstr>
      <vt:lpstr>Roboto condensed</vt:lpstr>
      <vt:lpstr>Verdana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user</dc:title>
  <dc:creator>user</dc:creator>
  <cp:lastModifiedBy>阳光 男孩</cp:lastModifiedBy>
  <cp:revision>1426</cp:revision>
  <dcterms:created xsi:type="dcterms:W3CDTF">2015-05-14T11:11:14Z</dcterms:created>
  <dcterms:modified xsi:type="dcterms:W3CDTF">2019-06-17T13:43:37Z</dcterms:modified>
</cp:coreProperties>
</file>